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73" r:id="rId9"/>
    <p:sldId id="274" r:id="rId10"/>
    <p:sldId id="272" r:id="rId11"/>
    <p:sldId id="275" r:id="rId12"/>
    <p:sldId id="276" r:id="rId13"/>
    <p:sldId id="277" r:id="rId14"/>
    <p:sldId id="278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3D0567-1F1B-4700-A0A5-150E721B6CB1}">
  <a:tblStyle styleId="{A33D0567-1F1B-4700-A0A5-150E721B6C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b903f9a0d_2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6b903f9a0d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6b903f9a0d_6_4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g6b903f9a0d_6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6b903f9a0d_2_2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g6b903f9a0d_2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6b903f9a0d_6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6b903f9a0d_6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6b903f9a0d_6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g6b903f9a0d_6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6b903f9a0d_6_4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6b903f9a0d_6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75919d8dd1_0_5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g75919d8dd1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75919d8dd1_0_5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g75919d8dd1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75919d8dd1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75919d8dd1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6b903f9a0d_2_4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Huimin</a:t>
            </a:r>
            <a:endParaRPr/>
          </a:p>
        </p:txBody>
      </p:sp>
      <p:sp>
        <p:nvSpPr>
          <p:cNvPr id="1356" name="Google Shape;1356;g6b903f9a0d_2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6b903f9a0d_6_6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Huimin</a:t>
            </a:r>
            <a:endParaRPr/>
          </a:p>
        </p:txBody>
      </p:sp>
      <p:sp>
        <p:nvSpPr>
          <p:cNvPr id="1376" name="Google Shape;1376;g6b903f9a0d_6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b903f9a0d_2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6b903f9a0d_2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6b903f9a0d_6_4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g6b903f9a0d_6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6b903f9a0d_2_10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Spencer</a:t>
            </a:r>
            <a:endParaRPr/>
          </a:p>
        </p:txBody>
      </p:sp>
      <p:sp>
        <p:nvSpPr>
          <p:cNvPr id="1407" name="Google Shape;1407;g6b903f9a0d_2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6b903f9a0d_2_1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Spencer</a:t>
            </a:r>
            <a:endParaRPr/>
          </a:p>
        </p:txBody>
      </p:sp>
      <p:sp>
        <p:nvSpPr>
          <p:cNvPr id="1428" name="Google Shape;1428;g6b903f9a0d_2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6b903f9a0d_2_4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Tony</a:t>
            </a:r>
            <a:endParaRPr/>
          </a:p>
        </p:txBody>
      </p:sp>
      <p:sp>
        <p:nvSpPr>
          <p:cNvPr id="1499" name="Google Shape;1499;g6b903f9a0d_2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6b903f9a0d_2_1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g6b903f9a0d_2_1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6b903f9a0d_6_7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g6b903f9a0d_6_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b903f9a0d_2_2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6b903f9a0d_2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b903f9a0d_2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Haozhen</a:t>
            </a:r>
            <a:endParaRPr/>
          </a:p>
        </p:txBody>
      </p:sp>
      <p:sp>
        <p:nvSpPr>
          <p:cNvPr id="148" name="Google Shape;148;g6b903f9a0d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b903f9a0d_6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b903f9a0d_6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b903f9a0d_6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6b903f9a0d_6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b903f9a0d_2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6b903f9a0d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6b903f9a0d_6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6b903f9a0d_6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903f9a0d_6_6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g6b903f9a0d_6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1056192" y="1385455"/>
            <a:ext cx="1983052" cy="146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3"/>
          </p:nvPr>
        </p:nvSpPr>
        <p:spPr>
          <a:xfrm>
            <a:off x="3169666" y="3075709"/>
            <a:ext cx="1983052" cy="146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Yahei"/>
              <a:buNone/>
              <a:defRPr sz="33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785945" y="434705"/>
            <a:ext cx="3198640" cy="4096493"/>
            <a:chOff x="1378035" y="1025526"/>
            <a:chExt cx="3604636" cy="4616450"/>
          </a:xfrm>
        </p:grpSpPr>
        <p:grpSp>
          <p:nvGrpSpPr>
            <p:cNvPr id="79" name="Google Shape;79;p17"/>
            <p:cNvGrpSpPr/>
            <p:nvPr/>
          </p:nvGrpSpPr>
          <p:grpSpPr>
            <a:xfrm>
              <a:off x="1378035" y="1576388"/>
              <a:ext cx="2074863" cy="4065588"/>
              <a:chOff x="1920875" y="1576388"/>
              <a:chExt cx="2074863" cy="4065588"/>
            </a:xfrm>
          </p:grpSpPr>
          <p:sp>
            <p:nvSpPr>
              <p:cNvPr id="80" name="Google Shape;80;p17"/>
              <p:cNvSpPr/>
              <p:nvPr/>
            </p:nvSpPr>
            <p:spPr>
              <a:xfrm>
                <a:off x="2952750" y="3621088"/>
                <a:ext cx="230188" cy="10382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484" extrusionOk="0">
                    <a:moveTo>
                      <a:pt x="14" y="407"/>
                    </a:moveTo>
                    <a:cubicBezTo>
                      <a:pt x="12" y="420"/>
                      <a:pt x="12" y="420"/>
                      <a:pt x="12" y="420"/>
                    </a:cubicBezTo>
                    <a:cubicBezTo>
                      <a:pt x="12" y="420"/>
                      <a:pt x="0" y="484"/>
                      <a:pt x="30" y="439"/>
                    </a:cubicBezTo>
                    <a:cubicBezTo>
                      <a:pt x="30" y="439"/>
                      <a:pt x="30" y="439"/>
                      <a:pt x="30" y="439"/>
                    </a:cubicBezTo>
                    <a:cubicBezTo>
                      <a:pt x="33" y="432"/>
                      <a:pt x="34" y="427"/>
                      <a:pt x="32" y="422"/>
                    </a:cubicBezTo>
                    <a:cubicBezTo>
                      <a:pt x="36" y="422"/>
                      <a:pt x="33" y="416"/>
                      <a:pt x="35" y="415"/>
                    </a:cubicBezTo>
                    <a:cubicBezTo>
                      <a:pt x="35" y="415"/>
                      <a:pt x="35" y="415"/>
                      <a:pt x="35" y="415"/>
                    </a:cubicBezTo>
                    <a:cubicBezTo>
                      <a:pt x="33" y="410"/>
                      <a:pt x="39" y="406"/>
                      <a:pt x="37" y="402"/>
                    </a:cubicBezTo>
                    <a:cubicBezTo>
                      <a:pt x="37" y="402"/>
                      <a:pt x="38" y="402"/>
                      <a:pt x="38" y="403"/>
                    </a:cubicBezTo>
                    <a:cubicBezTo>
                      <a:pt x="38" y="400"/>
                      <a:pt x="38" y="396"/>
                      <a:pt x="40" y="396"/>
                    </a:cubicBezTo>
                    <a:cubicBezTo>
                      <a:pt x="41" y="388"/>
                      <a:pt x="44" y="378"/>
                      <a:pt x="41" y="373"/>
                    </a:cubicBezTo>
                    <a:cubicBezTo>
                      <a:pt x="42" y="373"/>
                      <a:pt x="42" y="373"/>
                      <a:pt x="42" y="373"/>
                    </a:cubicBezTo>
                    <a:cubicBezTo>
                      <a:pt x="40" y="370"/>
                      <a:pt x="42" y="370"/>
                      <a:pt x="42" y="366"/>
                    </a:cubicBezTo>
                    <a:cubicBezTo>
                      <a:pt x="42" y="366"/>
                      <a:pt x="42" y="366"/>
                      <a:pt x="42" y="366"/>
                    </a:cubicBezTo>
                    <a:cubicBezTo>
                      <a:pt x="41" y="363"/>
                      <a:pt x="43" y="358"/>
                      <a:pt x="43" y="355"/>
                    </a:cubicBezTo>
                    <a:cubicBezTo>
                      <a:pt x="44" y="355"/>
                      <a:pt x="44" y="355"/>
                      <a:pt x="44" y="355"/>
                    </a:cubicBezTo>
                    <a:cubicBezTo>
                      <a:pt x="45" y="349"/>
                      <a:pt x="45" y="349"/>
                      <a:pt x="45" y="349"/>
                    </a:cubicBezTo>
                    <a:cubicBezTo>
                      <a:pt x="44" y="351"/>
                      <a:pt x="44" y="351"/>
                      <a:pt x="44" y="351"/>
                    </a:cubicBezTo>
                    <a:cubicBezTo>
                      <a:pt x="41" y="350"/>
                      <a:pt x="47" y="347"/>
                      <a:pt x="46" y="343"/>
                    </a:cubicBezTo>
                    <a:cubicBezTo>
                      <a:pt x="47" y="339"/>
                      <a:pt x="40" y="333"/>
                      <a:pt x="42" y="329"/>
                    </a:cubicBezTo>
                    <a:cubicBezTo>
                      <a:pt x="41" y="327"/>
                      <a:pt x="45" y="332"/>
                      <a:pt x="44" y="329"/>
                    </a:cubicBezTo>
                    <a:cubicBezTo>
                      <a:pt x="46" y="329"/>
                      <a:pt x="45" y="330"/>
                      <a:pt x="47" y="330"/>
                    </a:cubicBezTo>
                    <a:cubicBezTo>
                      <a:pt x="46" y="327"/>
                      <a:pt x="49" y="325"/>
                      <a:pt x="49" y="322"/>
                    </a:cubicBezTo>
                    <a:cubicBezTo>
                      <a:pt x="50" y="322"/>
                      <a:pt x="50" y="322"/>
                      <a:pt x="50" y="322"/>
                    </a:cubicBezTo>
                    <a:cubicBezTo>
                      <a:pt x="48" y="317"/>
                      <a:pt x="54" y="313"/>
                      <a:pt x="52" y="310"/>
                    </a:cubicBezTo>
                    <a:cubicBezTo>
                      <a:pt x="52" y="305"/>
                      <a:pt x="57" y="307"/>
                      <a:pt x="55" y="302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8" y="298"/>
                      <a:pt x="55" y="298"/>
                      <a:pt x="57" y="296"/>
                    </a:cubicBezTo>
                    <a:cubicBezTo>
                      <a:pt x="58" y="297"/>
                      <a:pt x="58" y="293"/>
                      <a:pt x="59" y="295"/>
                    </a:cubicBezTo>
                    <a:cubicBezTo>
                      <a:pt x="62" y="290"/>
                      <a:pt x="58" y="284"/>
                      <a:pt x="63" y="277"/>
                    </a:cubicBezTo>
                    <a:cubicBezTo>
                      <a:pt x="61" y="275"/>
                      <a:pt x="63" y="272"/>
                      <a:pt x="62" y="271"/>
                    </a:cubicBezTo>
                    <a:cubicBezTo>
                      <a:pt x="63" y="271"/>
                      <a:pt x="63" y="264"/>
                      <a:pt x="65" y="268"/>
                    </a:cubicBezTo>
                    <a:cubicBezTo>
                      <a:pt x="65" y="268"/>
                      <a:pt x="65" y="269"/>
                      <a:pt x="64" y="269"/>
                    </a:cubicBezTo>
                    <a:cubicBezTo>
                      <a:pt x="66" y="270"/>
                      <a:pt x="66" y="270"/>
                      <a:pt x="66" y="270"/>
                    </a:cubicBezTo>
                    <a:cubicBezTo>
                      <a:pt x="69" y="266"/>
                      <a:pt x="66" y="262"/>
                      <a:pt x="67" y="258"/>
                    </a:cubicBezTo>
                    <a:cubicBezTo>
                      <a:pt x="66" y="259"/>
                      <a:pt x="66" y="261"/>
                      <a:pt x="65" y="260"/>
                    </a:cubicBezTo>
                    <a:cubicBezTo>
                      <a:pt x="66" y="256"/>
                      <a:pt x="66" y="256"/>
                      <a:pt x="66" y="25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9" y="252"/>
                      <a:pt x="69" y="252"/>
                      <a:pt x="69" y="252"/>
                    </a:cubicBezTo>
                    <a:cubicBezTo>
                      <a:pt x="67" y="252"/>
                      <a:pt x="67" y="252"/>
                      <a:pt x="67" y="252"/>
                    </a:cubicBezTo>
                    <a:cubicBezTo>
                      <a:pt x="69" y="250"/>
                      <a:pt x="71" y="249"/>
                      <a:pt x="70" y="246"/>
                    </a:cubicBezTo>
                    <a:cubicBezTo>
                      <a:pt x="69" y="244"/>
                      <a:pt x="67" y="248"/>
                      <a:pt x="67" y="245"/>
                    </a:cubicBezTo>
                    <a:cubicBezTo>
                      <a:pt x="69" y="242"/>
                      <a:pt x="72" y="237"/>
                      <a:pt x="73" y="232"/>
                    </a:cubicBezTo>
                    <a:cubicBezTo>
                      <a:pt x="71" y="232"/>
                      <a:pt x="72" y="231"/>
                      <a:pt x="72" y="230"/>
                    </a:cubicBezTo>
                    <a:cubicBezTo>
                      <a:pt x="73" y="230"/>
                      <a:pt x="73" y="230"/>
                      <a:pt x="73" y="230"/>
                    </a:cubicBezTo>
                    <a:cubicBezTo>
                      <a:pt x="72" y="224"/>
                      <a:pt x="77" y="229"/>
                      <a:pt x="76" y="224"/>
                    </a:cubicBezTo>
                    <a:cubicBezTo>
                      <a:pt x="74" y="222"/>
                      <a:pt x="74" y="222"/>
                      <a:pt x="74" y="222"/>
                    </a:cubicBezTo>
                    <a:cubicBezTo>
                      <a:pt x="72" y="217"/>
                      <a:pt x="78" y="221"/>
                      <a:pt x="75" y="215"/>
                    </a:cubicBezTo>
                    <a:cubicBezTo>
                      <a:pt x="75" y="217"/>
                      <a:pt x="71" y="215"/>
                      <a:pt x="72" y="213"/>
                    </a:cubicBezTo>
                    <a:cubicBezTo>
                      <a:pt x="74" y="214"/>
                      <a:pt x="74" y="214"/>
                      <a:pt x="74" y="214"/>
                    </a:cubicBezTo>
                    <a:cubicBezTo>
                      <a:pt x="74" y="212"/>
                      <a:pt x="73" y="212"/>
                      <a:pt x="74" y="211"/>
                    </a:cubicBezTo>
                    <a:cubicBezTo>
                      <a:pt x="74" y="212"/>
                      <a:pt x="76" y="212"/>
                      <a:pt x="76" y="210"/>
                    </a:cubicBezTo>
                    <a:cubicBezTo>
                      <a:pt x="78" y="212"/>
                      <a:pt x="78" y="212"/>
                      <a:pt x="78" y="212"/>
                    </a:cubicBezTo>
                    <a:cubicBezTo>
                      <a:pt x="76" y="207"/>
                      <a:pt x="76" y="207"/>
                      <a:pt x="76" y="207"/>
                    </a:cubicBezTo>
                    <a:cubicBezTo>
                      <a:pt x="78" y="205"/>
                      <a:pt x="77" y="200"/>
                      <a:pt x="79" y="199"/>
                    </a:cubicBezTo>
                    <a:cubicBezTo>
                      <a:pt x="79" y="199"/>
                      <a:pt x="81" y="194"/>
                      <a:pt x="80" y="192"/>
                    </a:cubicBezTo>
                    <a:cubicBezTo>
                      <a:pt x="81" y="193"/>
                      <a:pt x="82" y="190"/>
                      <a:pt x="83" y="192"/>
                    </a:cubicBezTo>
                    <a:cubicBezTo>
                      <a:pt x="82" y="190"/>
                      <a:pt x="82" y="185"/>
                      <a:pt x="84" y="183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7" y="177"/>
                      <a:pt x="84" y="172"/>
                      <a:pt x="88" y="166"/>
                    </a:cubicBezTo>
                    <a:cubicBezTo>
                      <a:pt x="86" y="166"/>
                      <a:pt x="87" y="163"/>
                      <a:pt x="85" y="163"/>
                    </a:cubicBezTo>
                    <a:cubicBezTo>
                      <a:pt x="84" y="156"/>
                      <a:pt x="92" y="153"/>
                      <a:pt x="86" y="149"/>
                    </a:cubicBezTo>
                    <a:cubicBezTo>
                      <a:pt x="86" y="146"/>
                      <a:pt x="88" y="146"/>
                      <a:pt x="89" y="145"/>
                    </a:cubicBezTo>
                    <a:cubicBezTo>
                      <a:pt x="89" y="145"/>
                      <a:pt x="89" y="145"/>
                      <a:pt x="89" y="145"/>
                    </a:cubicBezTo>
                    <a:cubicBezTo>
                      <a:pt x="90" y="140"/>
                      <a:pt x="90" y="138"/>
                      <a:pt x="91" y="134"/>
                    </a:cubicBezTo>
                    <a:cubicBezTo>
                      <a:pt x="91" y="132"/>
                      <a:pt x="88" y="131"/>
                      <a:pt x="89" y="128"/>
                    </a:cubicBezTo>
                    <a:cubicBezTo>
                      <a:pt x="90" y="129"/>
                      <a:pt x="90" y="128"/>
                      <a:pt x="91" y="126"/>
                    </a:cubicBezTo>
                    <a:cubicBezTo>
                      <a:pt x="91" y="127"/>
                      <a:pt x="91" y="128"/>
                      <a:pt x="92" y="126"/>
                    </a:cubicBezTo>
                    <a:cubicBezTo>
                      <a:pt x="92" y="126"/>
                      <a:pt x="92" y="125"/>
                      <a:pt x="92" y="125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92" y="123"/>
                      <a:pt x="92" y="123"/>
                      <a:pt x="91" y="124"/>
                    </a:cubicBezTo>
                    <a:cubicBezTo>
                      <a:pt x="91" y="124"/>
                      <a:pt x="91" y="124"/>
                      <a:pt x="90" y="124"/>
                    </a:cubicBezTo>
                    <a:cubicBezTo>
                      <a:pt x="93" y="122"/>
                      <a:pt x="92" y="118"/>
                      <a:pt x="94" y="118"/>
                    </a:cubicBezTo>
                    <a:cubicBezTo>
                      <a:pt x="95" y="111"/>
                      <a:pt x="94" y="106"/>
                      <a:pt x="95" y="100"/>
                    </a:cubicBezTo>
                    <a:cubicBezTo>
                      <a:pt x="96" y="100"/>
                      <a:pt x="97" y="101"/>
                      <a:pt x="97" y="103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9" y="99"/>
                      <a:pt x="98" y="101"/>
                      <a:pt x="98" y="103"/>
                    </a:cubicBezTo>
                    <a:cubicBezTo>
                      <a:pt x="101" y="99"/>
                      <a:pt x="97" y="93"/>
                      <a:pt x="101" y="88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6"/>
                      <a:pt x="99" y="84"/>
                      <a:pt x="99" y="83"/>
                    </a:cubicBezTo>
                    <a:cubicBezTo>
                      <a:pt x="101" y="83"/>
                      <a:pt x="102" y="84"/>
                      <a:pt x="103" y="82"/>
                    </a:cubicBezTo>
                    <a:cubicBezTo>
                      <a:pt x="105" y="80"/>
                      <a:pt x="104" y="75"/>
                      <a:pt x="104" y="72"/>
                    </a:cubicBezTo>
                    <a:cubicBezTo>
                      <a:pt x="103" y="74"/>
                      <a:pt x="102" y="73"/>
                      <a:pt x="102" y="72"/>
                    </a:cubicBezTo>
                    <a:cubicBezTo>
                      <a:pt x="102" y="71"/>
                      <a:pt x="104" y="71"/>
                      <a:pt x="104" y="69"/>
                    </a:cubicBezTo>
                    <a:cubicBezTo>
                      <a:pt x="105" y="70"/>
                      <a:pt x="105" y="70"/>
                      <a:pt x="105" y="70"/>
                    </a:cubicBezTo>
                    <a:cubicBezTo>
                      <a:pt x="104" y="69"/>
                      <a:pt x="104" y="66"/>
                      <a:pt x="104" y="65"/>
                    </a:cubicBezTo>
                    <a:cubicBezTo>
                      <a:pt x="105" y="65"/>
                      <a:pt x="104" y="67"/>
                      <a:pt x="105" y="68"/>
                    </a:cubicBezTo>
                    <a:cubicBezTo>
                      <a:pt x="107" y="62"/>
                      <a:pt x="106" y="65"/>
                      <a:pt x="107" y="60"/>
                    </a:cubicBezTo>
                    <a:cubicBezTo>
                      <a:pt x="106" y="56"/>
                      <a:pt x="105" y="60"/>
                      <a:pt x="104" y="58"/>
                    </a:cubicBezTo>
                    <a:cubicBezTo>
                      <a:pt x="104" y="55"/>
                      <a:pt x="104" y="53"/>
                      <a:pt x="105" y="50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3" y="45"/>
                      <a:pt x="104" y="42"/>
                      <a:pt x="107" y="40"/>
                    </a:cubicBezTo>
                    <a:cubicBezTo>
                      <a:pt x="103" y="0"/>
                      <a:pt x="90" y="27"/>
                      <a:pt x="90" y="27"/>
                    </a:cubicBezTo>
                    <a:cubicBezTo>
                      <a:pt x="83" y="40"/>
                      <a:pt x="86" y="49"/>
                      <a:pt x="83" y="66"/>
                    </a:cubicBezTo>
                    <a:cubicBezTo>
                      <a:pt x="78" y="81"/>
                      <a:pt x="74" y="84"/>
                      <a:pt x="72" y="100"/>
                    </a:cubicBezTo>
                    <a:cubicBezTo>
                      <a:pt x="70" y="107"/>
                      <a:pt x="69" y="115"/>
                      <a:pt x="67" y="122"/>
                    </a:cubicBezTo>
                    <a:cubicBezTo>
                      <a:pt x="69" y="126"/>
                      <a:pt x="65" y="132"/>
                      <a:pt x="66" y="136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65" y="139"/>
                      <a:pt x="65" y="141"/>
                      <a:pt x="64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4" y="144"/>
                      <a:pt x="63" y="146"/>
                      <a:pt x="63" y="147"/>
                    </a:cubicBezTo>
                    <a:cubicBezTo>
                      <a:pt x="63" y="147"/>
                      <a:pt x="63" y="147"/>
                      <a:pt x="63" y="147"/>
                    </a:cubicBezTo>
                    <a:cubicBezTo>
                      <a:pt x="62" y="150"/>
                      <a:pt x="62" y="150"/>
                      <a:pt x="62" y="150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62" y="153"/>
                      <a:pt x="62" y="157"/>
                      <a:pt x="60" y="160"/>
                    </a:cubicBezTo>
                    <a:cubicBezTo>
                      <a:pt x="62" y="160"/>
                      <a:pt x="62" y="160"/>
                      <a:pt x="62" y="160"/>
                    </a:cubicBezTo>
                    <a:cubicBezTo>
                      <a:pt x="59" y="167"/>
                      <a:pt x="62" y="170"/>
                      <a:pt x="58" y="176"/>
                    </a:cubicBezTo>
                    <a:cubicBezTo>
                      <a:pt x="57" y="176"/>
                      <a:pt x="57" y="176"/>
                      <a:pt x="57" y="176"/>
                    </a:cubicBezTo>
                    <a:cubicBezTo>
                      <a:pt x="60" y="185"/>
                      <a:pt x="52" y="188"/>
                      <a:pt x="54" y="197"/>
                    </a:cubicBezTo>
                    <a:cubicBezTo>
                      <a:pt x="54" y="196"/>
                      <a:pt x="53" y="197"/>
                      <a:pt x="53" y="197"/>
                    </a:cubicBezTo>
                    <a:cubicBezTo>
                      <a:pt x="52" y="201"/>
                      <a:pt x="52" y="205"/>
                      <a:pt x="55" y="206"/>
                    </a:cubicBezTo>
                    <a:cubicBezTo>
                      <a:pt x="55" y="209"/>
                      <a:pt x="54" y="208"/>
                      <a:pt x="52" y="208"/>
                    </a:cubicBezTo>
                    <a:cubicBezTo>
                      <a:pt x="54" y="209"/>
                      <a:pt x="54" y="211"/>
                      <a:pt x="53" y="213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2" y="219"/>
                      <a:pt x="52" y="219"/>
                      <a:pt x="52" y="219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4" y="221"/>
                      <a:pt x="52" y="218"/>
                      <a:pt x="52" y="221"/>
                    </a:cubicBezTo>
                    <a:cubicBezTo>
                      <a:pt x="54" y="222"/>
                      <a:pt x="54" y="222"/>
                      <a:pt x="54" y="222"/>
                    </a:cubicBezTo>
                    <a:cubicBezTo>
                      <a:pt x="53" y="226"/>
                      <a:pt x="49" y="228"/>
                      <a:pt x="46" y="232"/>
                    </a:cubicBezTo>
                    <a:cubicBezTo>
                      <a:pt x="41" y="250"/>
                      <a:pt x="43" y="272"/>
                      <a:pt x="36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31" y="288"/>
                      <a:pt x="37" y="294"/>
                      <a:pt x="34" y="294"/>
                    </a:cubicBezTo>
                    <a:cubicBezTo>
                      <a:pt x="35" y="296"/>
                      <a:pt x="35" y="296"/>
                      <a:pt x="35" y="296"/>
                    </a:cubicBezTo>
                    <a:cubicBezTo>
                      <a:pt x="34" y="297"/>
                      <a:pt x="34" y="298"/>
                      <a:pt x="33" y="297"/>
                    </a:cubicBezTo>
                    <a:cubicBezTo>
                      <a:pt x="33" y="298"/>
                      <a:pt x="33" y="299"/>
                      <a:pt x="34" y="300"/>
                    </a:cubicBezTo>
                    <a:cubicBezTo>
                      <a:pt x="32" y="302"/>
                      <a:pt x="32" y="302"/>
                      <a:pt x="32" y="302"/>
                    </a:cubicBezTo>
                    <a:cubicBezTo>
                      <a:pt x="29" y="309"/>
                      <a:pt x="31" y="316"/>
                      <a:pt x="29" y="323"/>
                    </a:cubicBezTo>
                    <a:cubicBezTo>
                      <a:pt x="24" y="332"/>
                      <a:pt x="24" y="350"/>
                      <a:pt x="24" y="360"/>
                    </a:cubicBezTo>
                    <a:cubicBezTo>
                      <a:pt x="25" y="375"/>
                      <a:pt x="12" y="389"/>
                      <a:pt x="14" y="405"/>
                    </a:cubicBezTo>
                    <a:cubicBezTo>
                      <a:pt x="13" y="405"/>
                      <a:pt x="14" y="407"/>
                      <a:pt x="14" y="4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7"/>
              <p:cNvSpPr/>
              <p:nvPr/>
            </p:nvSpPr>
            <p:spPr>
              <a:xfrm>
                <a:off x="2651125" y="4127501"/>
                <a:ext cx="301625" cy="11461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534" extrusionOk="0">
                    <a:moveTo>
                      <a:pt x="115" y="129"/>
                    </a:moveTo>
                    <a:cubicBezTo>
                      <a:pt x="117" y="122"/>
                      <a:pt x="116" y="116"/>
                      <a:pt x="117" y="110"/>
                    </a:cubicBezTo>
                    <a:cubicBezTo>
                      <a:pt x="119" y="109"/>
                      <a:pt x="119" y="111"/>
                      <a:pt x="119" y="113"/>
                    </a:cubicBezTo>
                    <a:cubicBezTo>
                      <a:pt x="120" y="108"/>
                      <a:pt x="120" y="108"/>
                      <a:pt x="120" y="108"/>
                    </a:cubicBezTo>
                    <a:cubicBezTo>
                      <a:pt x="122" y="109"/>
                      <a:pt x="120" y="111"/>
                      <a:pt x="120" y="113"/>
                    </a:cubicBezTo>
                    <a:cubicBezTo>
                      <a:pt x="124" y="108"/>
                      <a:pt x="121" y="101"/>
                      <a:pt x="125" y="96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25" y="94"/>
                      <a:pt x="125" y="94"/>
                      <a:pt x="125" y="94"/>
                    </a:cubicBezTo>
                    <a:cubicBezTo>
                      <a:pt x="124" y="94"/>
                      <a:pt x="123" y="92"/>
                      <a:pt x="124" y="91"/>
                    </a:cubicBezTo>
                    <a:cubicBezTo>
                      <a:pt x="125" y="91"/>
                      <a:pt x="127" y="93"/>
                      <a:pt x="128" y="90"/>
                    </a:cubicBezTo>
                    <a:cubicBezTo>
                      <a:pt x="130" y="88"/>
                      <a:pt x="129" y="83"/>
                      <a:pt x="129" y="79"/>
                    </a:cubicBezTo>
                    <a:cubicBezTo>
                      <a:pt x="129" y="81"/>
                      <a:pt x="128" y="80"/>
                      <a:pt x="128" y="79"/>
                    </a:cubicBezTo>
                    <a:cubicBezTo>
                      <a:pt x="128" y="78"/>
                      <a:pt x="130" y="78"/>
                      <a:pt x="130" y="76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0" y="76"/>
                      <a:pt x="131" y="72"/>
                      <a:pt x="131" y="71"/>
                    </a:cubicBezTo>
                    <a:cubicBezTo>
                      <a:pt x="132" y="71"/>
                      <a:pt x="131" y="74"/>
                      <a:pt x="132" y="75"/>
                    </a:cubicBezTo>
                    <a:cubicBezTo>
                      <a:pt x="134" y="69"/>
                      <a:pt x="133" y="72"/>
                      <a:pt x="135" y="66"/>
                    </a:cubicBezTo>
                    <a:cubicBezTo>
                      <a:pt x="134" y="62"/>
                      <a:pt x="133" y="66"/>
                      <a:pt x="132" y="64"/>
                    </a:cubicBezTo>
                    <a:cubicBezTo>
                      <a:pt x="132" y="61"/>
                      <a:pt x="132" y="58"/>
                      <a:pt x="134" y="55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3" y="50"/>
                      <a:pt x="134" y="47"/>
                      <a:pt x="137" y="44"/>
                    </a:cubicBezTo>
                    <a:cubicBezTo>
                      <a:pt x="140" y="0"/>
                      <a:pt x="123" y="29"/>
                      <a:pt x="123" y="29"/>
                    </a:cubicBezTo>
                    <a:cubicBezTo>
                      <a:pt x="113" y="43"/>
                      <a:pt x="115" y="53"/>
                      <a:pt x="109" y="71"/>
                    </a:cubicBezTo>
                    <a:cubicBezTo>
                      <a:pt x="103" y="87"/>
                      <a:pt x="98" y="91"/>
                      <a:pt x="94" y="108"/>
                    </a:cubicBezTo>
                    <a:cubicBezTo>
                      <a:pt x="92" y="116"/>
                      <a:pt x="90" y="125"/>
                      <a:pt x="88" y="133"/>
                    </a:cubicBezTo>
                    <a:cubicBezTo>
                      <a:pt x="90" y="138"/>
                      <a:pt x="85" y="144"/>
                      <a:pt x="86" y="149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4" y="152"/>
                      <a:pt x="84" y="154"/>
                      <a:pt x="83" y="155"/>
                    </a:cubicBezTo>
                    <a:cubicBezTo>
                      <a:pt x="83" y="155"/>
                      <a:pt x="83" y="155"/>
                      <a:pt x="83" y="155"/>
                    </a:cubicBezTo>
                    <a:cubicBezTo>
                      <a:pt x="83" y="158"/>
                      <a:pt x="82" y="160"/>
                      <a:pt x="82" y="161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81" y="164"/>
                      <a:pt x="81" y="164"/>
                      <a:pt x="81" y="164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81" y="168"/>
                      <a:pt x="80" y="172"/>
                      <a:pt x="79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76" y="183"/>
                      <a:pt x="79" y="187"/>
                      <a:pt x="75" y="193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7" y="203"/>
                      <a:pt x="68" y="207"/>
                      <a:pt x="70" y="217"/>
                    </a:cubicBezTo>
                    <a:cubicBezTo>
                      <a:pt x="70" y="216"/>
                      <a:pt x="69" y="217"/>
                      <a:pt x="69" y="217"/>
                    </a:cubicBezTo>
                    <a:cubicBezTo>
                      <a:pt x="69" y="221"/>
                      <a:pt x="68" y="226"/>
                      <a:pt x="71" y="227"/>
                    </a:cubicBezTo>
                    <a:cubicBezTo>
                      <a:pt x="70" y="230"/>
                      <a:pt x="70" y="229"/>
                      <a:pt x="68" y="229"/>
                    </a:cubicBezTo>
                    <a:cubicBezTo>
                      <a:pt x="70" y="229"/>
                      <a:pt x="70" y="232"/>
                      <a:pt x="69" y="235"/>
                    </a:cubicBezTo>
                    <a:cubicBezTo>
                      <a:pt x="69" y="233"/>
                      <a:pt x="69" y="233"/>
                      <a:pt x="69" y="233"/>
                    </a:cubicBezTo>
                    <a:cubicBezTo>
                      <a:pt x="68" y="241"/>
                      <a:pt x="68" y="241"/>
                      <a:pt x="68" y="241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69" y="243"/>
                      <a:pt x="67" y="240"/>
                      <a:pt x="67" y="244"/>
                    </a:cubicBezTo>
                    <a:cubicBezTo>
                      <a:pt x="70" y="244"/>
                      <a:pt x="70" y="244"/>
                      <a:pt x="70" y="244"/>
                    </a:cubicBezTo>
                    <a:cubicBezTo>
                      <a:pt x="68" y="249"/>
                      <a:pt x="64" y="251"/>
                      <a:pt x="61" y="256"/>
                    </a:cubicBezTo>
                    <a:cubicBezTo>
                      <a:pt x="55" y="276"/>
                      <a:pt x="56" y="299"/>
                      <a:pt x="48" y="317"/>
                    </a:cubicBezTo>
                    <a:cubicBezTo>
                      <a:pt x="46" y="318"/>
                      <a:pt x="46" y="318"/>
                      <a:pt x="46" y="318"/>
                    </a:cubicBezTo>
                    <a:cubicBezTo>
                      <a:pt x="43" y="318"/>
                      <a:pt x="49" y="324"/>
                      <a:pt x="46" y="324"/>
                    </a:cubicBezTo>
                    <a:cubicBezTo>
                      <a:pt x="47" y="327"/>
                      <a:pt x="47" y="327"/>
                      <a:pt x="47" y="327"/>
                    </a:cubicBezTo>
                    <a:cubicBezTo>
                      <a:pt x="46" y="327"/>
                      <a:pt x="45" y="328"/>
                      <a:pt x="45" y="327"/>
                    </a:cubicBezTo>
                    <a:cubicBezTo>
                      <a:pt x="44" y="329"/>
                      <a:pt x="45" y="329"/>
                      <a:pt x="45" y="331"/>
                    </a:cubicBezTo>
                    <a:cubicBezTo>
                      <a:pt x="43" y="333"/>
                      <a:pt x="43" y="333"/>
                      <a:pt x="43" y="333"/>
                    </a:cubicBezTo>
                    <a:cubicBezTo>
                      <a:pt x="40" y="340"/>
                      <a:pt x="42" y="348"/>
                      <a:pt x="39" y="356"/>
                    </a:cubicBezTo>
                    <a:cubicBezTo>
                      <a:pt x="36" y="361"/>
                      <a:pt x="34" y="368"/>
                      <a:pt x="33" y="375"/>
                    </a:cubicBezTo>
                    <a:cubicBezTo>
                      <a:pt x="32" y="383"/>
                      <a:pt x="31" y="391"/>
                      <a:pt x="30" y="397"/>
                    </a:cubicBezTo>
                    <a:cubicBezTo>
                      <a:pt x="30" y="413"/>
                      <a:pt x="16" y="429"/>
                      <a:pt x="17" y="446"/>
                    </a:cubicBezTo>
                    <a:cubicBezTo>
                      <a:pt x="17" y="447"/>
                      <a:pt x="17" y="448"/>
                      <a:pt x="18" y="448"/>
                    </a:cubicBezTo>
                    <a:cubicBezTo>
                      <a:pt x="17" y="453"/>
                      <a:pt x="16" y="458"/>
                      <a:pt x="15" y="463"/>
                    </a:cubicBezTo>
                    <a:cubicBezTo>
                      <a:pt x="15" y="463"/>
                      <a:pt x="0" y="534"/>
                      <a:pt x="32" y="484"/>
                    </a:cubicBezTo>
                    <a:cubicBezTo>
                      <a:pt x="32" y="484"/>
                      <a:pt x="32" y="484"/>
                      <a:pt x="32" y="484"/>
                    </a:cubicBezTo>
                    <a:cubicBezTo>
                      <a:pt x="35" y="477"/>
                      <a:pt x="37" y="472"/>
                      <a:pt x="35" y="466"/>
                    </a:cubicBezTo>
                    <a:cubicBezTo>
                      <a:pt x="38" y="465"/>
                      <a:pt x="36" y="459"/>
                      <a:pt x="38" y="458"/>
                    </a:cubicBezTo>
                    <a:cubicBezTo>
                      <a:pt x="38" y="458"/>
                      <a:pt x="38" y="458"/>
                      <a:pt x="38" y="458"/>
                    </a:cubicBezTo>
                    <a:cubicBezTo>
                      <a:pt x="36" y="452"/>
                      <a:pt x="42" y="448"/>
                      <a:pt x="41" y="443"/>
                    </a:cubicBezTo>
                    <a:cubicBezTo>
                      <a:pt x="41" y="443"/>
                      <a:pt x="42" y="443"/>
                      <a:pt x="42" y="444"/>
                    </a:cubicBezTo>
                    <a:cubicBezTo>
                      <a:pt x="42" y="441"/>
                      <a:pt x="42" y="436"/>
                      <a:pt x="44" y="436"/>
                    </a:cubicBezTo>
                    <a:cubicBezTo>
                      <a:pt x="46" y="428"/>
                      <a:pt x="49" y="417"/>
                      <a:pt x="47" y="411"/>
                    </a:cubicBezTo>
                    <a:cubicBezTo>
                      <a:pt x="47" y="412"/>
                      <a:pt x="47" y="412"/>
                      <a:pt x="47" y="412"/>
                    </a:cubicBezTo>
                    <a:cubicBezTo>
                      <a:pt x="46" y="408"/>
                      <a:pt x="48" y="408"/>
                      <a:pt x="48" y="404"/>
                    </a:cubicBezTo>
                    <a:cubicBezTo>
                      <a:pt x="48" y="404"/>
                      <a:pt x="48" y="404"/>
                      <a:pt x="48" y="404"/>
                    </a:cubicBezTo>
                    <a:cubicBezTo>
                      <a:pt x="47" y="400"/>
                      <a:pt x="50" y="395"/>
                      <a:pt x="50" y="392"/>
                    </a:cubicBezTo>
                    <a:cubicBezTo>
                      <a:pt x="51" y="392"/>
                      <a:pt x="51" y="392"/>
                      <a:pt x="51" y="392"/>
                    </a:cubicBezTo>
                    <a:cubicBezTo>
                      <a:pt x="53" y="386"/>
                      <a:pt x="53" y="386"/>
                      <a:pt x="53" y="386"/>
                    </a:cubicBezTo>
                    <a:cubicBezTo>
                      <a:pt x="52" y="388"/>
                      <a:pt x="52" y="388"/>
                      <a:pt x="52" y="388"/>
                    </a:cubicBezTo>
                    <a:cubicBezTo>
                      <a:pt x="48" y="386"/>
                      <a:pt x="55" y="384"/>
                      <a:pt x="54" y="378"/>
                    </a:cubicBezTo>
                    <a:cubicBezTo>
                      <a:pt x="56" y="374"/>
                      <a:pt x="49" y="368"/>
                      <a:pt x="52" y="363"/>
                    </a:cubicBezTo>
                    <a:cubicBezTo>
                      <a:pt x="50" y="361"/>
                      <a:pt x="54" y="366"/>
                      <a:pt x="53" y="362"/>
                    </a:cubicBezTo>
                    <a:cubicBezTo>
                      <a:pt x="55" y="363"/>
                      <a:pt x="54" y="364"/>
                      <a:pt x="56" y="364"/>
                    </a:cubicBezTo>
                    <a:cubicBezTo>
                      <a:pt x="56" y="360"/>
                      <a:pt x="59" y="359"/>
                      <a:pt x="59" y="355"/>
                    </a:cubicBezTo>
                    <a:cubicBezTo>
                      <a:pt x="60" y="355"/>
                      <a:pt x="60" y="355"/>
                      <a:pt x="60" y="355"/>
                    </a:cubicBezTo>
                    <a:cubicBezTo>
                      <a:pt x="59" y="349"/>
                      <a:pt x="65" y="346"/>
                      <a:pt x="63" y="342"/>
                    </a:cubicBezTo>
                    <a:cubicBezTo>
                      <a:pt x="63" y="336"/>
                      <a:pt x="68" y="339"/>
                      <a:pt x="66" y="333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70" y="329"/>
                      <a:pt x="67" y="329"/>
                      <a:pt x="68" y="327"/>
                    </a:cubicBezTo>
                    <a:cubicBezTo>
                      <a:pt x="70" y="327"/>
                      <a:pt x="70" y="324"/>
                      <a:pt x="71" y="325"/>
                    </a:cubicBezTo>
                    <a:cubicBezTo>
                      <a:pt x="74" y="320"/>
                      <a:pt x="71" y="313"/>
                      <a:pt x="76" y="306"/>
                    </a:cubicBezTo>
                    <a:cubicBezTo>
                      <a:pt x="74" y="303"/>
                      <a:pt x="76" y="300"/>
                      <a:pt x="75" y="298"/>
                    </a:cubicBezTo>
                    <a:cubicBezTo>
                      <a:pt x="76" y="298"/>
                      <a:pt x="77" y="290"/>
                      <a:pt x="78" y="295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9" y="297"/>
                      <a:pt x="79" y="297"/>
                      <a:pt x="79" y="297"/>
                    </a:cubicBezTo>
                    <a:cubicBezTo>
                      <a:pt x="83" y="293"/>
                      <a:pt x="79" y="289"/>
                      <a:pt x="81" y="284"/>
                    </a:cubicBezTo>
                    <a:cubicBezTo>
                      <a:pt x="80" y="286"/>
                      <a:pt x="80" y="287"/>
                      <a:pt x="79" y="286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3" y="277"/>
                      <a:pt x="83" y="277"/>
                      <a:pt x="83" y="277"/>
                    </a:cubicBezTo>
                    <a:cubicBezTo>
                      <a:pt x="81" y="278"/>
                      <a:pt x="81" y="278"/>
                      <a:pt x="81" y="278"/>
                    </a:cubicBezTo>
                    <a:cubicBezTo>
                      <a:pt x="83" y="275"/>
                      <a:pt x="86" y="274"/>
                      <a:pt x="84" y="271"/>
                    </a:cubicBezTo>
                    <a:cubicBezTo>
                      <a:pt x="83" y="269"/>
                      <a:pt x="82" y="273"/>
                      <a:pt x="82" y="270"/>
                    </a:cubicBezTo>
                    <a:cubicBezTo>
                      <a:pt x="84" y="266"/>
                      <a:pt x="87" y="260"/>
                      <a:pt x="88" y="255"/>
                    </a:cubicBezTo>
                    <a:cubicBezTo>
                      <a:pt x="86" y="255"/>
                      <a:pt x="87" y="254"/>
                      <a:pt x="87" y="253"/>
                    </a:cubicBezTo>
                    <a:cubicBezTo>
                      <a:pt x="88" y="253"/>
                      <a:pt x="88" y="253"/>
                      <a:pt x="88" y="253"/>
                    </a:cubicBezTo>
                    <a:cubicBezTo>
                      <a:pt x="87" y="247"/>
                      <a:pt x="92" y="252"/>
                      <a:pt x="92" y="246"/>
                    </a:cubicBezTo>
                    <a:cubicBezTo>
                      <a:pt x="93" y="247"/>
                      <a:pt x="93" y="247"/>
                      <a:pt x="93" y="247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88" y="239"/>
                      <a:pt x="93" y="243"/>
                      <a:pt x="91" y="236"/>
                    </a:cubicBezTo>
                    <a:cubicBezTo>
                      <a:pt x="90" y="238"/>
                      <a:pt x="87" y="236"/>
                      <a:pt x="88" y="234"/>
                    </a:cubicBezTo>
                    <a:cubicBezTo>
                      <a:pt x="90" y="235"/>
                      <a:pt x="90" y="235"/>
                      <a:pt x="90" y="235"/>
                    </a:cubicBezTo>
                    <a:cubicBezTo>
                      <a:pt x="90" y="234"/>
                      <a:pt x="89" y="233"/>
                      <a:pt x="90" y="232"/>
                    </a:cubicBezTo>
                    <a:cubicBezTo>
                      <a:pt x="90" y="233"/>
                      <a:pt x="92" y="233"/>
                      <a:pt x="92" y="231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2" y="228"/>
                      <a:pt x="92" y="228"/>
                      <a:pt x="92" y="228"/>
                    </a:cubicBezTo>
                    <a:cubicBezTo>
                      <a:pt x="94" y="225"/>
                      <a:pt x="93" y="220"/>
                      <a:pt x="95" y="219"/>
                    </a:cubicBezTo>
                    <a:cubicBezTo>
                      <a:pt x="95" y="219"/>
                      <a:pt x="98" y="213"/>
                      <a:pt x="96" y="211"/>
                    </a:cubicBezTo>
                    <a:cubicBezTo>
                      <a:pt x="97" y="212"/>
                      <a:pt x="99" y="209"/>
                      <a:pt x="100" y="210"/>
                    </a:cubicBezTo>
                    <a:cubicBezTo>
                      <a:pt x="99" y="208"/>
                      <a:pt x="99" y="203"/>
                      <a:pt x="101" y="201"/>
                    </a:cubicBezTo>
                    <a:cubicBezTo>
                      <a:pt x="101" y="202"/>
                      <a:pt x="101" y="202"/>
                      <a:pt x="101" y="202"/>
                    </a:cubicBezTo>
                    <a:cubicBezTo>
                      <a:pt x="105" y="195"/>
                      <a:pt x="102" y="188"/>
                      <a:pt x="106" y="182"/>
                    </a:cubicBezTo>
                    <a:cubicBezTo>
                      <a:pt x="104" y="182"/>
                      <a:pt x="106" y="179"/>
                      <a:pt x="103" y="179"/>
                    </a:cubicBezTo>
                    <a:cubicBezTo>
                      <a:pt x="103" y="172"/>
                      <a:pt x="111" y="168"/>
                      <a:pt x="105" y="163"/>
                    </a:cubicBezTo>
                    <a:cubicBezTo>
                      <a:pt x="105" y="160"/>
                      <a:pt x="107" y="160"/>
                      <a:pt x="108" y="158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9" y="153"/>
                      <a:pt x="110" y="152"/>
                      <a:pt x="111" y="147"/>
                    </a:cubicBezTo>
                    <a:cubicBezTo>
                      <a:pt x="111" y="145"/>
                      <a:pt x="108" y="144"/>
                      <a:pt x="110" y="140"/>
                    </a:cubicBezTo>
                    <a:cubicBezTo>
                      <a:pt x="111" y="142"/>
                      <a:pt x="111" y="140"/>
                      <a:pt x="111" y="138"/>
                    </a:cubicBezTo>
                    <a:cubicBezTo>
                      <a:pt x="111" y="139"/>
                      <a:pt x="112" y="140"/>
                      <a:pt x="113" y="138"/>
                    </a:cubicBezTo>
                    <a:cubicBezTo>
                      <a:pt x="113" y="138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4"/>
                      <a:pt x="113" y="135"/>
                      <a:pt x="112" y="136"/>
                    </a:cubicBezTo>
                    <a:cubicBezTo>
                      <a:pt x="112" y="136"/>
                      <a:pt x="112" y="136"/>
                      <a:pt x="111" y="136"/>
                    </a:cubicBezTo>
                    <a:cubicBezTo>
                      <a:pt x="114" y="134"/>
                      <a:pt x="113" y="129"/>
                      <a:pt x="115" y="1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2978150" y="4189413"/>
                <a:ext cx="269875" cy="98425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458" extrusionOk="0">
                    <a:moveTo>
                      <a:pt x="125" y="38"/>
                    </a:moveTo>
                    <a:cubicBezTo>
                      <a:pt x="121" y="0"/>
                      <a:pt x="108" y="25"/>
                      <a:pt x="108" y="25"/>
                    </a:cubicBezTo>
                    <a:cubicBezTo>
                      <a:pt x="101" y="38"/>
                      <a:pt x="104" y="46"/>
                      <a:pt x="100" y="63"/>
                    </a:cubicBezTo>
                    <a:cubicBezTo>
                      <a:pt x="95" y="76"/>
                      <a:pt x="91" y="79"/>
                      <a:pt x="88" y="94"/>
                    </a:cubicBezTo>
                    <a:cubicBezTo>
                      <a:pt x="86" y="101"/>
                      <a:pt x="84" y="109"/>
                      <a:pt x="83" y="116"/>
                    </a:cubicBezTo>
                    <a:cubicBezTo>
                      <a:pt x="84" y="119"/>
                      <a:pt x="80" y="124"/>
                      <a:pt x="81" y="129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1"/>
                      <a:pt x="80" y="133"/>
                      <a:pt x="79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9" y="136"/>
                      <a:pt x="78" y="138"/>
                      <a:pt x="78" y="140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2"/>
                      <a:pt x="77" y="142"/>
                      <a:pt x="77" y="142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45"/>
                      <a:pt x="76" y="148"/>
                      <a:pt x="74" y="151"/>
                    </a:cubicBezTo>
                    <a:cubicBezTo>
                      <a:pt x="76" y="152"/>
                      <a:pt x="76" y="152"/>
                      <a:pt x="76" y="152"/>
                    </a:cubicBezTo>
                    <a:cubicBezTo>
                      <a:pt x="72" y="158"/>
                      <a:pt x="75" y="161"/>
                      <a:pt x="71" y="167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73" y="175"/>
                      <a:pt x="64" y="178"/>
                      <a:pt x="67" y="187"/>
                    </a:cubicBezTo>
                    <a:cubicBezTo>
                      <a:pt x="66" y="186"/>
                      <a:pt x="66" y="187"/>
                      <a:pt x="65" y="187"/>
                    </a:cubicBezTo>
                    <a:cubicBezTo>
                      <a:pt x="65" y="190"/>
                      <a:pt x="64" y="194"/>
                      <a:pt x="67" y="195"/>
                    </a:cubicBezTo>
                    <a:cubicBezTo>
                      <a:pt x="67" y="198"/>
                      <a:pt x="66" y="197"/>
                      <a:pt x="64" y="197"/>
                    </a:cubicBezTo>
                    <a:cubicBezTo>
                      <a:pt x="66" y="198"/>
                      <a:pt x="66" y="200"/>
                      <a:pt x="65" y="202"/>
                    </a:cubicBezTo>
                    <a:cubicBezTo>
                      <a:pt x="65" y="201"/>
                      <a:pt x="65" y="201"/>
                      <a:pt x="65" y="201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65" y="210"/>
                      <a:pt x="63" y="207"/>
                      <a:pt x="63" y="210"/>
                    </a:cubicBezTo>
                    <a:cubicBezTo>
                      <a:pt x="66" y="210"/>
                      <a:pt x="66" y="210"/>
                      <a:pt x="66" y="210"/>
                    </a:cubicBezTo>
                    <a:cubicBezTo>
                      <a:pt x="64" y="215"/>
                      <a:pt x="60" y="216"/>
                      <a:pt x="57" y="220"/>
                    </a:cubicBezTo>
                    <a:cubicBezTo>
                      <a:pt x="51" y="237"/>
                      <a:pt x="52" y="257"/>
                      <a:pt x="44" y="273"/>
                    </a:cubicBezTo>
                    <a:cubicBezTo>
                      <a:pt x="42" y="273"/>
                      <a:pt x="42" y="273"/>
                      <a:pt x="42" y="273"/>
                    </a:cubicBezTo>
                    <a:cubicBezTo>
                      <a:pt x="39" y="272"/>
                      <a:pt x="45" y="278"/>
                      <a:pt x="42" y="278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42" y="281"/>
                      <a:pt x="41" y="282"/>
                      <a:pt x="41" y="281"/>
                    </a:cubicBezTo>
                    <a:cubicBezTo>
                      <a:pt x="40" y="283"/>
                      <a:pt x="41" y="283"/>
                      <a:pt x="41" y="284"/>
                    </a:cubicBezTo>
                    <a:cubicBezTo>
                      <a:pt x="39" y="286"/>
                      <a:pt x="39" y="286"/>
                      <a:pt x="39" y="286"/>
                    </a:cubicBezTo>
                    <a:cubicBezTo>
                      <a:pt x="36" y="292"/>
                      <a:pt x="38" y="299"/>
                      <a:pt x="35" y="306"/>
                    </a:cubicBezTo>
                    <a:cubicBezTo>
                      <a:pt x="30" y="314"/>
                      <a:pt x="29" y="331"/>
                      <a:pt x="28" y="341"/>
                    </a:cubicBezTo>
                    <a:cubicBezTo>
                      <a:pt x="29" y="355"/>
                      <a:pt x="15" y="369"/>
                      <a:pt x="16" y="383"/>
                    </a:cubicBezTo>
                    <a:cubicBezTo>
                      <a:pt x="16" y="384"/>
                      <a:pt x="17" y="385"/>
                      <a:pt x="17" y="385"/>
                    </a:cubicBezTo>
                    <a:cubicBezTo>
                      <a:pt x="14" y="398"/>
                      <a:pt x="14" y="398"/>
                      <a:pt x="14" y="398"/>
                    </a:cubicBezTo>
                    <a:cubicBezTo>
                      <a:pt x="14" y="398"/>
                      <a:pt x="0" y="458"/>
                      <a:pt x="31" y="417"/>
                    </a:cubicBezTo>
                    <a:cubicBezTo>
                      <a:pt x="31" y="417"/>
                      <a:pt x="31" y="417"/>
                      <a:pt x="31" y="417"/>
                    </a:cubicBezTo>
                    <a:cubicBezTo>
                      <a:pt x="34" y="411"/>
                      <a:pt x="36" y="406"/>
                      <a:pt x="34" y="401"/>
                    </a:cubicBezTo>
                    <a:cubicBezTo>
                      <a:pt x="37" y="401"/>
                      <a:pt x="35" y="395"/>
                      <a:pt x="37" y="394"/>
                    </a:cubicBezTo>
                    <a:cubicBezTo>
                      <a:pt x="37" y="394"/>
                      <a:pt x="37" y="394"/>
                      <a:pt x="37" y="394"/>
                    </a:cubicBezTo>
                    <a:cubicBezTo>
                      <a:pt x="35" y="390"/>
                      <a:pt x="41" y="386"/>
                      <a:pt x="40" y="382"/>
                    </a:cubicBezTo>
                    <a:cubicBezTo>
                      <a:pt x="40" y="382"/>
                      <a:pt x="41" y="382"/>
                      <a:pt x="41" y="383"/>
                    </a:cubicBezTo>
                    <a:cubicBezTo>
                      <a:pt x="41" y="380"/>
                      <a:pt x="41" y="376"/>
                      <a:pt x="43" y="376"/>
                    </a:cubicBezTo>
                    <a:cubicBezTo>
                      <a:pt x="44" y="369"/>
                      <a:pt x="48" y="360"/>
                      <a:pt x="45" y="354"/>
                    </a:cubicBezTo>
                    <a:cubicBezTo>
                      <a:pt x="46" y="355"/>
                      <a:pt x="46" y="355"/>
                      <a:pt x="46" y="355"/>
                    </a:cubicBezTo>
                    <a:cubicBezTo>
                      <a:pt x="44" y="352"/>
                      <a:pt x="46" y="351"/>
                      <a:pt x="46" y="348"/>
                    </a:cubicBezTo>
                    <a:cubicBezTo>
                      <a:pt x="46" y="348"/>
                      <a:pt x="46" y="348"/>
                      <a:pt x="47" y="348"/>
                    </a:cubicBezTo>
                    <a:cubicBezTo>
                      <a:pt x="45" y="345"/>
                      <a:pt x="48" y="340"/>
                      <a:pt x="48" y="337"/>
                    </a:cubicBezTo>
                    <a:cubicBezTo>
                      <a:pt x="49" y="338"/>
                      <a:pt x="49" y="338"/>
                      <a:pt x="49" y="338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49" y="334"/>
                      <a:pt x="49" y="334"/>
                      <a:pt x="49" y="334"/>
                    </a:cubicBezTo>
                    <a:cubicBezTo>
                      <a:pt x="46" y="332"/>
                      <a:pt x="53" y="330"/>
                      <a:pt x="51" y="326"/>
                    </a:cubicBezTo>
                    <a:cubicBezTo>
                      <a:pt x="53" y="322"/>
                      <a:pt x="46" y="316"/>
                      <a:pt x="48" y="313"/>
                    </a:cubicBezTo>
                    <a:cubicBezTo>
                      <a:pt x="47" y="311"/>
                      <a:pt x="51" y="315"/>
                      <a:pt x="50" y="312"/>
                    </a:cubicBezTo>
                    <a:cubicBezTo>
                      <a:pt x="52" y="312"/>
                      <a:pt x="51" y="314"/>
                      <a:pt x="53" y="313"/>
                    </a:cubicBezTo>
                    <a:cubicBezTo>
                      <a:pt x="52" y="310"/>
                      <a:pt x="56" y="309"/>
                      <a:pt x="55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5" y="301"/>
                      <a:pt x="61" y="298"/>
                      <a:pt x="59" y="295"/>
                    </a:cubicBezTo>
                    <a:cubicBezTo>
                      <a:pt x="59" y="290"/>
                      <a:pt x="64" y="293"/>
                      <a:pt x="62" y="287"/>
                    </a:cubicBezTo>
                    <a:cubicBezTo>
                      <a:pt x="65" y="286"/>
                      <a:pt x="65" y="286"/>
                      <a:pt x="65" y="286"/>
                    </a:cubicBezTo>
                    <a:cubicBezTo>
                      <a:pt x="66" y="284"/>
                      <a:pt x="63" y="284"/>
                      <a:pt x="64" y="282"/>
                    </a:cubicBezTo>
                    <a:cubicBezTo>
                      <a:pt x="66" y="282"/>
                      <a:pt x="66" y="279"/>
                      <a:pt x="67" y="281"/>
                    </a:cubicBezTo>
                    <a:cubicBezTo>
                      <a:pt x="70" y="276"/>
                      <a:pt x="67" y="270"/>
                      <a:pt x="72" y="264"/>
                    </a:cubicBezTo>
                    <a:cubicBezTo>
                      <a:pt x="70" y="262"/>
                      <a:pt x="72" y="259"/>
                      <a:pt x="71" y="258"/>
                    </a:cubicBezTo>
                    <a:cubicBezTo>
                      <a:pt x="72" y="258"/>
                      <a:pt x="72" y="251"/>
                      <a:pt x="74" y="255"/>
                    </a:cubicBezTo>
                    <a:cubicBezTo>
                      <a:pt x="74" y="256"/>
                      <a:pt x="74" y="256"/>
                      <a:pt x="73" y="256"/>
                    </a:cubicBezTo>
                    <a:cubicBezTo>
                      <a:pt x="75" y="257"/>
                      <a:pt x="75" y="257"/>
                      <a:pt x="75" y="257"/>
                    </a:cubicBezTo>
                    <a:cubicBezTo>
                      <a:pt x="78" y="254"/>
                      <a:pt x="75" y="250"/>
                      <a:pt x="76" y="246"/>
                    </a:cubicBezTo>
                    <a:cubicBezTo>
                      <a:pt x="76" y="247"/>
                      <a:pt x="75" y="249"/>
                      <a:pt x="75" y="247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7" y="245"/>
                      <a:pt x="77" y="245"/>
                      <a:pt x="77" y="245"/>
                    </a:cubicBezTo>
                    <a:cubicBezTo>
                      <a:pt x="79" y="240"/>
                      <a:pt x="79" y="240"/>
                      <a:pt x="79" y="240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79" y="238"/>
                      <a:pt x="81" y="238"/>
                      <a:pt x="80" y="234"/>
                    </a:cubicBezTo>
                    <a:cubicBezTo>
                      <a:pt x="79" y="233"/>
                      <a:pt x="77" y="236"/>
                      <a:pt x="78" y="233"/>
                    </a:cubicBezTo>
                    <a:cubicBezTo>
                      <a:pt x="79" y="230"/>
                      <a:pt x="82" y="226"/>
                      <a:pt x="84" y="221"/>
                    </a:cubicBezTo>
                    <a:cubicBezTo>
                      <a:pt x="82" y="221"/>
                      <a:pt x="83" y="220"/>
                      <a:pt x="83" y="219"/>
                    </a:cubicBezTo>
                    <a:cubicBezTo>
                      <a:pt x="84" y="219"/>
                      <a:pt x="84" y="219"/>
                      <a:pt x="84" y="219"/>
                    </a:cubicBezTo>
                    <a:cubicBezTo>
                      <a:pt x="83" y="214"/>
                      <a:pt x="88" y="218"/>
                      <a:pt x="87" y="213"/>
                    </a:cubicBezTo>
                    <a:cubicBezTo>
                      <a:pt x="86" y="212"/>
                      <a:pt x="86" y="212"/>
                      <a:pt x="86" y="212"/>
                    </a:cubicBezTo>
                    <a:cubicBezTo>
                      <a:pt x="84" y="207"/>
                      <a:pt x="89" y="211"/>
                      <a:pt x="86" y="205"/>
                    </a:cubicBezTo>
                    <a:cubicBezTo>
                      <a:pt x="86" y="207"/>
                      <a:pt x="83" y="205"/>
                      <a:pt x="84" y="203"/>
                    </a:cubicBezTo>
                    <a:cubicBezTo>
                      <a:pt x="86" y="204"/>
                      <a:pt x="86" y="204"/>
                      <a:pt x="86" y="204"/>
                    </a:cubicBezTo>
                    <a:cubicBezTo>
                      <a:pt x="86" y="203"/>
                      <a:pt x="85" y="202"/>
                      <a:pt x="86" y="201"/>
                    </a:cubicBezTo>
                    <a:cubicBezTo>
                      <a:pt x="86" y="202"/>
                      <a:pt x="88" y="202"/>
                      <a:pt x="88" y="200"/>
                    </a:cubicBezTo>
                    <a:cubicBezTo>
                      <a:pt x="89" y="202"/>
                      <a:pt x="89" y="202"/>
                      <a:pt x="89" y="202"/>
                    </a:cubicBezTo>
                    <a:cubicBezTo>
                      <a:pt x="88" y="198"/>
                      <a:pt x="88" y="198"/>
                      <a:pt x="88" y="198"/>
                    </a:cubicBezTo>
                    <a:cubicBezTo>
                      <a:pt x="90" y="196"/>
                      <a:pt x="89" y="191"/>
                      <a:pt x="91" y="191"/>
                    </a:cubicBezTo>
                    <a:cubicBezTo>
                      <a:pt x="91" y="191"/>
                      <a:pt x="94" y="185"/>
                      <a:pt x="92" y="183"/>
                    </a:cubicBezTo>
                    <a:cubicBezTo>
                      <a:pt x="93" y="184"/>
                      <a:pt x="95" y="182"/>
                      <a:pt x="96" y="183"/>
                    </a:cubicBezTo>
                    <a:cubicBezTo>
                      <a:pt x="95" y="181"/>
                      <a:pt x="95" y="177"/>
                      <a:pt x="97" y="175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100" y="170"/>
                      <a:pt x="98" y="164"/>
                      <a:pt x="101" y="159"/>
                    </a:cubicBezTo>
                    <a:cubicBezTo>
                      <a:pt x="100" y="159"/>
                      <a:pt x="101" y="156"/>
                      <a:pt x="99" y="156"/>
                    </a:cubicBezTo>
                    <a:cubicBezTo>
                      <a:pt x="98" y="149"/>
                      <a:pt x="106" y="146"/>
                      <a:pt x="100" y="142"/>
                    </a:cubicBezTo>
                    <a:cubicBezTo>
                      <a:pt x="101" y="140"/>
                      <a:pt x="103" y="140"/>
                      <a:pt x="103" y="138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05" y="134"/>
                      <a:pt x="105" y="132"/>
                      <a:pt x="106" y="129"/>
                    </a:cubicBezTo>
                    <a:cubicBezTo>
                      <a:pt x="106" y="127"/>
                      <a:pt x="103" y="125"/>
                      <a:pt x="105" y="122"/>
                    </a:cubicBezTo>
                    <a:cubicBezTo>
                      <a:pt x="106" y="124"/>
                      <a:pt x="106" y="122"/>
                      <a:pt x="106" y="121"/>
                    </a:cubicBezTo>
                    <a:cubicBezTo>
                      <a:pt x="106" y="122"/>
                      <a:pt x="106" y="122"/>
                      <a:pt x="108" y="121"/>
                    </a:cubicBezTo>
                    <a:cubicBezTo>
                      <a:pt x="107" y="120"/>
                      <a:pt x="107" y="120"/>
                      <a:pt x="107" y="120"/>
                    </a:cubicBezTo>
                    <a:cubicBezTo>
                      <a:pt x="107" y="120"/>
                      <a:pt x="107" y="120"/>
                      <a:pt x="108" y="120"/>
                    </a:cubicBezTo>
                    <a:cubicBezTo>
                      <a:pt x="108" y="117"/>
                      <a:pt x="107" y="118"/>
                      <a:pt x="107" y="119"/>
                    </a:cubicBezTo>
                    <a:cubicBezTo>
                      <a:pt x="107" y="118"/>
                      <a:pt x="106" y="118"/>
                      <a:pt x="106" y="119"/>
                    </a:cubicBezTo>
                    <a:cubicBezTo>
                      <a:pt x="108" y="117"/>
                      <a:pt x="108" y="113"/>
                      <a:pt x="110" y="113"/>
                    </a:cubicBezTo>
                    <a:cubicBezTo>
                      <a:pt x="111" y="106"/>
                      <a:pt x="110" y="101"/>
                      <a:pt x="111" y="96"/>
                    </a:cubicBezTo>
                    <a:cubicBezTo>
                      <a:pt x="112" y="96"/>
                      <a:pt x="113" y="97"/>
                      <a:pt x="113" y="99"/>
                    </a:cubicBezTo>
                    <a:cubicBezTo>
                      <a:pt x="113" y="95"/>
                      <a:pt x="113" y="95"/>
                      <a:pt x="113" y="95"/>
                    </a:cubicBezTo>
                    <a:cubicBezTo>
                      <a:pt x="115" y="95"/>
                      <a:pt x="114" y="97"/>
                      <a:pt x="114" y="99"/>
                    </a:cubicBezTo>
                    <a:cubicBezTo>
                      <a:pt x="118" y="95"/>
                      <a:pt x="114" y="89"/>
                      <a:pt x="118" y="84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6" y="82"/>
                      <a:pt x="116" y="81"/>
                      <a:pt x="116" y="80"/>
                    </a:cubicBezTo>
                    <a:cubicBezTo>
                      <a:pt x="117" y="80"/>
                      <a:pt x="119" y="81"/>
                      <a:pt x="120" y="78"/>
                    </a:cubicBezTo>
                    <a:cubicBezTo>
                      <a:pt x="122" y="77"/>
                      <a:pt x="121" y="72"/>
                      <a:pt x="121" y="69"/>
                    </a:cubicBezTo>
                    <a:cubicBezTo>
                      <a:pt x="120" y="71"/>
                      <a:pt x="119" y="70"/>
                      <a:pt x="119" y="69"/>
                    </a:cubicBezTo>
                    <a:cubicBezTo>
                      <a:pt x="119" y="68"/>
                      <a:pt x="121" y="68"/>
                      <a:pt x="121" y="67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1" y="66"/>
                      <a:pt x="122" y="63"/>
                      <a:pt x="121" y="62"/>
                    </a:cubicBezTo>
                    <a:cubicBezTo>
                      <a:pt x="123" y="62"/>
                      <a:pt x="122" y="65"/>
                      <a:pt x="123" y="65"/>
                    </a:cubicBezTo>
                    <a:cubicBezTo>
                      <a:pt x="124" y="60"/>
                      <a:pt x="123" y="63"/>
                      <a:pt x="125" y="58"/>
                    </a:cubicBezTo>
                    <a:cubicBezTo>
                      <a:pt x="124" y="54"/>
                      <a:pt x="123" y="58"/>
                      <a:pt x="121" y="56"/>
                    </a:cubicBezTo>
                    <a:cubicBezTo>
                      <a:pt x="122" y="53"/>
                      <a:pt x="121" y="50"/>
                      <a:pt x="123" y="48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21" y="43"/>
                      <a:pt x="122" y="41"/>
                      <a:pt x="125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7"/>
              <p:cNvSpPr/>
              <p:nvPr/>
            </p:nvSpPr>
            <p:spPr>
              <a:xfrm>
                <a:off x="1920875" y="3721101"/>
                <a:ext cx="1949450" cy="1920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894" extrusionOk="0">
                    <a:moveTo>
                      <a:pt x="901" y="666"/>
                    </a:moveTo>
                    <a:cubicBezTo>
                      <a:pt x="901" y="665"/>
                      <a:pt x="900" y="665"/>
                      <a:pt x="899" y="665"/>
                    </a:cubicBezTo>
                    <a:cubicBezTo>
                      <a:pt x="894" y="658"/>
                      <a:pt x="901" y="659"/>
                      <a:pt x="894" y="652"/>
                    </a:cubicBezTo>
                    <a:cubicBezTo>
                      <a:pt x="895" y="655"/>
                      <a:pt x="891" y="655"/>
                      <a:pt x="890" y="650"/>
                    </a:cubicBezTo>
                    <a:cubicBezTo>
                      <a:pt x="892" y="651"/>
                      <a:pt x="892" y="651"/>
                      <a:pt x="892" y="651"/>
                    </a:cubicBezTo>
                    <a:cubicBezTo>
                      <a:pt x="891" y="649"/>
                      <a:pt x="890" y="648"/>
                      <a:pt x="890" y="647"/>
                    </a:cubicBezTo>
                    <a:cubicBezTo>
                      <a:pt x="891" y="648"/>
                      <a:pt x="892" y="647"/>
                      <a:pt x="890" y="643"/>
                    </a:cubicBezTo>
                    <a:cubicBezTo>
                      <a:pt x="893" y="645"/>
                      <a:pt x="893" y="645"/>
                      <a:pt x="893" y="645"/>
                    </a:cubicBezTo>
                    <a:cubicBezTo>
                      <a:pt x="891" y="643"/>
                      <a:pt x="890" y="641"/>
                      <a:pt x="888" y="640"/>
                    </a:cubicBezTo>
                    <a:cubicBezTo>
                      <a:pt x="887" y="634"/>
                      <a:pt x="881" y="628"/>
                      <a:pt x="882" y="625"/>
                    </a:cubicBezTo>
                    <a:cubicBezTo>
                      <a:pt x="882" y="625"/>
                      <a:pt x="877" y="616"/>
                      <a:pt x="873" y="615"/>
                    </a:cubicBezTo>
                    <a:cubicBezTo>
                      <a:pt x="875" y="615"/>
                      <a:pt x="873" y="610"/>
                      <a:pt x="875" y="611"/>
                    </a:cubicBezTo>
                    <a:cubicBezTo>
                      <a:pt x="872" y="609"/>
                      <a:pt x="865" y="603"/>
                      <a:pt x="864" y="600"/>
                    </a:cubicBezTo>
                    <a:cubicBezTo>
                      <a:pt x="865" y="600"/>
                      <a:pt x="865" y="600"/>
                      <a:pt x="865" y="600"/>
                    </a:cubicBezTo>
                    <a:cubicBezTo>
                      <a:pt x="858" y="589"/>
                      <a:pt x="848" y="586"/>
                      <a:pt x="841" y="578"/>
                    </a:cubicBezTo>
                    <a:cubicBezTo>
                      <a:pt x="840" y="579"/>
                      <a:pt x="836" y="575"/>
                      <a:pt x="836" y="578"/>
                    </a:cubicBezTo>
                    <a:cubicBezTo>
                      <a:pt x="833" y="576"/>
                      <a:pt x="831" y="575"/>
                      <a:pt x="830" y="573"/>
                    </a:cubicBezTo>
                    <a:cubicBezTo>
                      <a:pt x="831" y="572"/>
                      <a:pt x="832" y="571"/>
                      <a:pt x="833" y="570"/>
                    </a:cubicBezTo>
                    <a:cubicBezTo>
                      <a:pt x="834" y="571"/>
                      <a:pt x="834" y="571"/>
                      <a:pt x="834" y="571"/>
                    </a:cubicBezTo>
                    <a:cubicBezTo>
                      <a:pt x="836" y="566"/>
                      <a:pt x="837" y="562"/>
                      <a:pt x="835" y="558"/>
                    </a:cubicBezTo>
                    <a:cubicBezTo>
                      <a:pt x="838" y="558"/>
                      <a:pt x="836" y="554"/>
                      <a:pt x="837" y="553"/>
                    </a:cubicBezTo>
                    <a:cubicBezTo>
                      <a:pt x="837" y="553"/>
                      <a:pt x="837" y="553"/>
                      <a:pt x="837" y="553"/>
                    </a:cubicBezTo>
                    <a:cubicBezTo>
                      <a:pt x="835" y="549"/>
                      <a:pt x="841" y="547"/>
                      <a:pt x="838" y="543"/>
                    </a:cubicBezTo>
                    <a:cubicBezTo>
                      <a:pt x="839" y="543"/>
                      <a:pt x="840" y="543"/>
                      <a:pt x="840" y="544"/>
                    </a:cubicBezTo>
                    <a:cubicBezTo>
                      <a:pt x="839" y="542"/>
                      <a:pt x="839" y="539"/>
                      <a:pt x="841" y="538"/>
                    </a:cubicBezTo>
                    <a:cubicBezTo>
                      <a:pt x="841" y="533"/>
                      <a:pt x="841" y="525"/>
                      <a:pt x="838" y="521"/>
                    </a:cubicBezTo>
                    <a:cubicBezTo>
                      <a:pt x="838" y="522"/>
                      <a:pt x="838" y="522"/>
                      <a:pt x="838" y="522"/>
                    </a:cubicBezTo>
                    <a:cubicBezTo>
                      <a:pt x="836" y="520"/>
                      <a:pt x="838" y="519"/>
                      <a:pt x="836" y="517"/>
                    </a:cubicBezTo>
                    <a:cubicBezTo>
                      <a:pt x="837" y="517"/>
                      <a:pt x="837" y="517"/>
                      <a:pt x="837" y="517"/>
                    </a:cubicBezTo>
                    <a:cubicBezTo>
                      <a:pt x="834" y="515"/>
                      <a:pt x="836" y="510"/>
                      <a:pt x="834" y="509"/>
                    </a:cubicBezTo>
                    <a:cubicBezTo>
                      <a:pt x="836" y="508"/>
                      <a:pt x="836" y="508"/>
                      <a:pt x="836" y="508"/>
                    </a:cubicBezTo>
                    <a:cubicBezTo>
                      <a:pt x="834" y="504"/>
                      <a:pt x="834" y="504"/>
                      <a:pt x="834" y="504"/>
                    </a:cubicBezTo>
                    <a:cubicBezTo>
                      <a:pt x="834" y="506"/>
                      <a:pt x="834" y="506"/>
                      <a:pt x="834" y="506"/>
                    </a:cubicBezTo>
                    <a:cubicBezTo>
                      <a:pt x="831" y="506"/>
                      <a:pt x="836" y="502"/>
                      <a:pt x="833" y="499"/>
                    </a:cubicBezTo>
                    <a:cubicBezTo>
                      <a:pt x="833" y="496"/>
                      <a:pt x="824" y="496"/>
                      <a:pt x="824" y="492"/>
                    </a:cubicBezTo>
                    <a:cubicBezTo>
                      <a:pt x="822" y="492"/>
                      <a:pt x="828" y="493"/>
                      <a:pt x="825" y="491"/>
                    </a:cubicBezTo>
                    <a:cubicBezTo>
                      <a:pt x="827" y="490"/>
                      <a:pt x="827" y="492"/>
                      <a:pt x="828" y="490"/>
                    </a:cubicBezTo>
                    <a:cubicBezTo>
                      <a:pt x="827" y="489"/>
                      <a:pt x="829" y="486"/>
                      <a:pt x="827" y="484"/>
                    </a:cubicBezTo>
                    <a:cubicBezTo>
                      <a:pt x="828" y="484"/>
                      <a:pt x="828" y="484"/>
                      <a:pt x="828" y="484"/>
                    </a:cubicBezTo>
                    <a:cubicBezTo>
                      <a:pt x="824" y="482"/>
                      <a:pt x="827" y="477"/>
                      <a:pt x="823" y="476"/>
                    </a:cubicBezTo>
                    <a:cubicBezTo>
                      <a:pt x="820" y="473"/>
                      <a:pt x="826" y="471"/>
                      <a:pt x="821" y="470"/>
                    </a:cubicBezTo>
                    <a:cubicBezTo>
                      <a:pt x="822" y="467"/>
                      <a:pt x="822" y="467"/>
                      <a:pt x="822" y="467"/>
                    </a:cubicBezTo>
                    <a:cubicBezTo>
                      <a:pt x="822" y="465"/>
                      <a:pt x="819" y="468"/>
                      <a:pt x="819" y="465"/>
                    </a:cubicBezTo>
                    <a:cubicBezTo>
                      <a:pt x="820" y="465"/>
                      <a:pt x="819" y="463"/>
                      <a:pt x="820" y="463"/>
                    </a:cubicBezTo>
                    <a:cubicBezTo>
                      <a:pt x="819" y="458"/>
                      <a:pt x="813" y="458"/>
                      <a:pt x="812" y="452"/>
                    </a:cubicBezTo>
                    <a:cubicBezTo>
                      <a:pt x="809" y="453"/>
                      <a:pt x="808" y="450"/>
                      <a:pt x="806" y="450"/>
                    </a:cubicBezTo>
                    <a:cubicBezTo>
                      <a:pt x="807" y="449"/>
                      <a:pt x="802" y="446"/>
                      <a:pt x="806" y="447"/>
                    </a:cubicBezTo>
                    <a:cubicBezTo>
                      <a:pt x="806" y="447"/>
                      <a:pt x="807" y="447"/>
                      <a:pt x="806" y="447"/>
                    </a:cubicBezTo>
                    <a:cubicBezTo>
                      <a:pt x="808" y="447"/>
                      <a:pt x="808" y="447"/>
                      <a:pt x="808" y="447"/>
                    </a:cubicBezTo>
                    <a:cubicBezTo>
                      <a:pt x="807" y="442"/>
                      <a:pt x="802" y="444"/>
                      <a:pt x="800" y="442"/>
                    </a:cubicBezTo>
                    <a:cubicBezTo>
                      <a:pt x="801" y="443"/>
                      <a:pt x="802" y="443"/>
                      <a:pt x="800" y="443"/>
                    </a:cubicBezTo>
                    <a:cubicBezTo>
                      <a:pt x="800" y="443"/>
                      <a:pt x="799" y="442"/>
                      <a:pt x="798" y="442"/>
                    </a:cubicBezTo>
                    <a:cubicBezTo>
                      <a:pt x="799" y="441"/>
                      <a:pt x="799" y="441"/>
                      <a:pt x="799" y="441"/>
                    </a:cubicBezTo>
                    <a:cubicBezTo>
                      <a:pt x="798" y="440"/>
                      <a:pt x="797" y="439"/>
                      <a:pt x="796" y="438"/>
                    </a:cubicBezTo>
                    <a:cubicBezTo>
                      <a:pt x="796" y="439"/>
                      <a:pt x="796" y="439"/>
                      <a:pt x="796" y="439"/>
                    </a:cubicBezTo>
                    <a:cubicBezTo>
                      <a:pt x="795" y="437"/>
                      <a:pt x="796" y="435"/>
                      <a:pt x="792" y="435"/>
                    </a:cubicBezTo>
                    <a:cubicBezTo>
                      <a:pt x="791" y="436"/>
                      <a:pt x="793" y="438"/>
                      <a:pt x="791" y="437"/>
                    </a:cubicBezTo>
                    <a:cubicBezTo>
                      <a:pt x="789" y="435"/>
                      <a:pt x="786" y="431"/>
                      <a:pt x="783" y="429"/>
                    </a:cubicBezTo>
                    <a:cubicBezTo>
                      <a:pt x="783" y="431"/>
                      <a:pt x="782" y="430"/>
                      <a:pt x="781" y="430"/>
                    </a:cubicBezTo>
                    <a:cubicBezTo>
                      <a:pt x="782" y="429"/>
                      <a:pt x="782" y="429"/>
                      <a:pt x="782" y="429"/>
                    </a:cubicBezTo>
                    <a:cubicBezTo>
                      <a:pt x="777" y="429"/>
                      <a:pt x="782" y="425"/>
                      <a:pt x="778" y="425"/>
                    </a:cubicBezTo>
                    <a:cubicBezTo>
                      <a:pt x="776" y="426"/>
                      <a:pt x="776" y="426"/>
                      <a:pt x="776" y="426"/>
                    </a:cubicBezTo>
                    <a:cubicBezTo>
                      <a:pt x="772" y="428"/>
                      <a:pt x="776" y="423"/>
                      <a:pt x="771" y="425"/>
                    </a:cubicBezTo>
                    <a:cubicBezTo>
                      <a:pt x="772" y="425"/>
                      <a:pt x="770" y="428"/>
                      <a:pt x="769" y="427"/>
                    </a:cubicBezTo>
                    <a:cubicBezTo>
                      <a:pt x="770" y="426"/>
                      <a:pt x="770" y="426"/>
                      <a:pt x="770" y="426"/>
                    </a:cubicBezTo>
                    <a:cubicBezTo>
                      <a:pt x="769" y="426"/>
                      <a:pt x="768" y="426"/>
                      <a:pt x="768" y="425"/>
                    </a:cubicBezTo>
                    <a:cubicBezTo>
                      <a:pt x="769" y="425"/>
                      <a:pt x="769" y="424"/>
                      <a:pt x="767" y="423"/>
                    </a:cubicBezTo>
                    <a:cubicBezTo>
                      <a:pt x="769" y="422"/>
                      <a:pt x="769" y="422"/>
                      <a:pt x="769" y="422"/>
                    </a:cubicBezTo>
                    <a:cubicBezTo>
                      <a:pt x="765" y="423"/>
                      <a:pt x="765" y="423"/>
                      <a:pt x="765" y="423"/>
                    </a:cubicBezTo>
                    <a:cubicBezTo>
                      <a:pt x="764" y="421"/>
                      <a:pt x="760" y="422"/>
                      <a:pt x="760" y="419"/>
                    </a:cubicBezTo>
                    <a:cubicBezTo>
                      <a:pt x="760" y="419"/>
                      <a:pt x="756" y="417"/>
                      <a:pt x="754" y="419"/>
                    </a:cubicBezTo>
                    <a:cubicBezTo>
                      <a:pt x="756" y="418"/>
                      <a:pt x="753" y="416"/>
                      <a:pt x="755" y="415"/>
                    </a:cubicBezTo>
                    <a:cubicBezTo>
                      <a:pt x="753" y="416"/>
                      <a:pt x="749" y="416"/>
                      <a:pt x="748" y="414"/>
                    </a:cubicBezTo>
                    <a:cubicBezTo>
                      <a:pt x="749" y="414"/>
                      <a:pt x="749" y="414"/>
                      <a:pt x="749" y="414"/>
                    </a:cubicBezTo>
                    <a:cubicBezTo>
                      <a:pt x="744" y="411"/>
                      <a:pt x="739" y="414"/>
                      <a:pt x="735" y="411"/>
                    </a:cubicBezTo>
                    <a:cubicBezTo>
                      <a:pt x="735" y="413"/>
                      <a:pt x="733" y="412"/>
                      <a:pt x="733" y="414"/>
                    </a:cubicBezTo>
                    <a:cubicBezTo>
                      <a:pt x="728" y="415"/>
                      <a:pt x="725" y="408"/>
                      <a:pt x="723" y="415"/>
                    </a:cubicBezTo>
                    <a:cubicBezTo>
                      <a:pt x="720" y="415"/>
                      <a:pt x="720" y="413"/>
                      <a:pt x="719" y="412"/>
                    </a:cubicBezTo>
                    <a:cubicBezTo>
                      <a:pt x="720" y="412"/>
                      <a:pt x="720" y="412"/>
                      <a:pt x="720" y="412"/>
                    </a:cubicBezTo>
                    <a:cubicBezTo>
                      <a:pt x="716" y="412"/>
                      <a:pt x="715" y="412"/>
                      <a:pt x="712" y="411"/>
                    </a:cubicBezTo>
                    <a:cubicBezTo>
                      <a:pt x="710" y="412"/>
                      <a:pt x="710" y="415"/>
                      <a:pt x="707" y="414"/>
                    </a:cubicBezTo>
                    <a:cubicBezTo>
                      <a:pt x="708" y="413"/>
                      <a:pt x="707" y="413"/>
                      <a:pt x="706" y="413"/>
                    </a:cubicBezTo>
                    <a:cubicBezTo>
                      <a:pt x="707" y="413"/>
                      <a:pt x="707" y="413"/>
                      <a:pt x="706" y="412"/>
                    </a:cubicBezTo>
                    <a:cubicBezTo>
                      <a:pt x="705" y="412"/>
                      <a:pt x="705" y="412"/>
                      <a:pt x="705" y="412"/>
                    </a:cubicBezTo>
                    <a:cubicBezTo>
                      <a:pt x="705" y="412"/>
                      <a:pt x="705" y="412"/>
                      <a:pt x="705" y="412"/>
                    </a:cubicBezTo>
                    <a:cubicBezTo>
                      <a:pt x="703" y="412"/>
                      <a:pt x="703" y="413"/>
                      <a:pt x="704" y="413"/>
                    </a:cubicBezTo>
                    <a:cubicBezTo>
                      <a:pt x="704" y="413"/>
                      <a:pt x="704" y="414"/>
                      <a:pt x="704" y="414"/>
                    </a:cubicBezTo>
                    <a:cubicBezTo>
                      <a:pt x="703" y="412"/>
                      <a:pt x="700" y="414"/>
                      <a:pt x="699" y="412"/>
                    </a:cubicBezTo>
                    <a:cubicBezTo>
                      <a:pt x="694" y="412"/>
                      <a:pt x="691" y="414"/>
                      <a:pt x="687" y="415"/>
                    </a:cubicBezTo>
                    <a:cubicBezTo>
                      <a:pt x="686" y="414"/>
                      <a:pt x="687" y="413"/>
                      <a:pt x="688" y="413"/>
                    </a:cubicBezTo>
                    <a:cubicBezTo>
                      <a:pt x="688" y="413"/>
                      <a:pt x="687" y="413"/>
                      <a:pt x="686" y="413"/>
                    </a:cubicBezTo>
                    <a:cubicBezTo>
                      <a:pt x="686" y="411"/>
                      <a:pt x="687" y="412"/>
                      <a:pt x="688" y="412"/>
                    </a:cubicBezTo>
                    <a:cubicBezTo>
                      <a:pt x="684" y="409"/>
                      <a:pt x="681" y="415"/>
                      <a:pt x="677" y="413"/>
                    </a:cubicBezTo>
                    <a:cubicBezTo>
                      <a:pt x="676" y="414"/>
                      <a:pt x="676" y="414"/>
                      <a:pt x="676" y="414"/>
                    </a:cubicBezTo>
                    <a:cubicBezTo>
                      <a:pt x="676" y="414"/>
                      <a:pt x="676" y="414"/>
                      <a:pt x="676" y="414"/>
                    </a:cubicBezTo>
                    <a:cubicBezTo>
                      <a:pt x="676" y="414"/>
                      <a:pt x="675" y="416"/>
                      <a:pt x="674" y="416"/>
                    </a:cubicBezTo>
                    <a:cubicBezTo>
                      <a:pt x="674" y="414"/>
                      <a:pt x="674" y="412"/>
                      <a:pt x="672" y="413"/>
                    </a:cubicBezTo>
                    <a:cubicBezTo>
                      <a:pt x="670" y="412"/>
                      <a:pt x="668" y="414"/>
                      <a:pt x="666" y="415"/>
                    </a:cubicBezTo>
                    <a:cubicBezTo>
                      <a:pt x="667" y="415"/>
                      <a:pt x="667" y="416"/>
                      <a:pt x="666" y="417"/>
                    </a:cubicBezTo>
                    <a:cubicBezTo>
                      <a:pt x="665" y="417"/>
                      <a:pt x="664" y="415"/>
                      <a:pt x="664" y="416"/>
                    </a:cubicBezTo>
                    <a:cubicBezTo>
                      <a:pt x="663" y="415"/>
                      <a:pt x="663" y="415"/>
                      <a:pt x="663" y="415"/>
                    </a:cubicBezTo>
                    <a:cubicBezTo>
                      <a:pt x="664" y="416"/>
                      <a:pt x="661" y="417"/>
                      <a:pt x="661" y="418"/>
                    </a:cubicBezTo>
                    <a:cubicBezTo>
                      <a:pt x="660" y="416"/>
                      <a:pt x="662" y="416"/>
                      <a:pt x="662" y="415"/>
                    </a:cubicBezTo>
                    <a:cubicBezTo>
                      <a:pt x="658" y="416"/>
                      <a:pt x="660" y="415"/>
                      <a:pt x="656" y="416"/>
                    </a:cubicBezTo>
                    <a:cubicBezTo>
                      <a:pt x="654" y="418"/>
                      <a:pt x="657" y="418"/>
                      <a:pt x="656" y="420"/>
                    </a:cubicBezTo>
                    <a:cubicBezTo>
                      <a:pt x="655" y="421"/>
                      <a:pt x="653" y="423"/>
                      <a:pt x="651" y="422"/>
                    </a:cubicBezTo>
                    <a:cubicBezTo>
                      <a:pt x="652" y="424"/>
                      <a:pt x="652" y="424"/>
                      <a:pt x="652" y="424"/>
                    </a:cubicBezTo>
                    <a:cubicBezTo>
                      <a:pt x="650" y="425"/>
                      <a:pt x="649" y="425"/>
                      <a:pt x="648" y="426"/>
                    </a:cubicBezTo>
                    <a:cubicBezTo>
                      <a:pt x="648" y="423"/>
                      <a:pt x="648" y="421"/>
                      <a:pt x="647" y="419"/>
                    </a:cubicBezTo>
                    <a:cubicBezTo>
                      <a:pt x="648" y="420"/>
                      <a:pt x="648" y="420"/>
                      <a:pt x="648" y="420"/>
                    </a:cubicBezTo>
                    <a:cubicBezTo>
                      <a:pt x="646" y="416"/>
                      <a:pt x="648" y="416"/>
                      <a:pt x="648" y="412"/>
                    </a:cubicBezTo>
                    <a:cubicBezTo>
                      <a:pt x="648" y="412"/>
                      <a:pt x="648" y="412"/>
                      <a:pt x="649" y="412"/>
                    </a:cubicBezTo>
                    <a:cubicBezTo>
                      <a:pt x="647" y="408"/>
                      <a:pt x="651" y="401"/>
                      <a:pt x="650" y="398"/>
                    </a:cubicBezTo>
                    <a:cubicBezTo>
                      <a:pt x="652" y="399"/>
                      <a:pt x="652" y="399"/>
                      <a:pt x="652" y="399"/>
                    </a:cubicBezTo>
                    <a:cubicBezTo>
                      <a:pt x="653" y="392"/>
                      <a:pt x="653" y="392"/>
                      <a:pt x="653" y="392"/>
                    </a:cubicBezTo>
                    <a:cubicBezTo>
                      <a:pt x="652" y="394"/>
                      <a:pt x="652" y="394"/>
                      <a:pt x="652" y="394"/>
                    </a:cubicBezTo>
                    <a:cubicBezTo>
                      <a:pt x="649" y="392"/>
                      <a:pt x="656" y="390"/>
                      <a:pt x="655" y="384"/>
                    </a:cubicBezTo>
                    <a:cubicBezTo>
                      <a:pt x="657" y="379"/>
                      <a:pt x="650" y="373"/>
                      <a:pt x="653" y="368"/>
                    </a:cubicBezTo>
                    <a:cubicBezTo>
                      <a:pt x="652" y="365"/>
                      <a:pt x="655" y="371"/>
                      <a:pt x="655" y="367"/>
                    </a:cubicBezTo>
                    <a:cubicBezTo>
                      <a:pt x="657" y="368"/>
                      <a:pt x="655" y="369"/>
                      <a:pt x="657" y="369"/>
                    </a:cubicBezTo>
                    <a:cubicBezTo>
                      <a:pt x="657" y="365"/>
                      <a:pt x="661" y="364"/>
                      <a:pt x="660" y="359"/>
                    </a:cubicBezTo>
                    <a:cubicBezTo>
                      <a:pt x="662" y="359"/>
                      <a:pt x="662" y="359"/>
                      <a:pt x="662" y="359"/>
                    </a:cubicBezTo>
                    <a:cubicBezTo>
                      <a:pt x="661" y="353"/>
                      <a:pt x="667" y="349"/>
                      <a:pt x="665" y="345"/>
                    </a:cubicBezTo>
                    <a:cubicBezTo>
                      <a:pt x="665" y="339"/>
                      <a:pt x="670" y="343"/>
                      <a:pt x="669" y="336"/>
                    </a:cubicBezTo>
                    <a:cubicBezTo>
                      <a:pt x="672" y="334"/>
                      <a:pt x="672" y="334"/>
                      <a:pt x="672" y="334"/>
                    </a:cubicBezTo>
                    <a:cubicBezTo>
                      <a:pt x="673" y="332"/>
                      <a:pt x="670" y="332"/>
                      <a:pt x="671" y="329"/>
                    </a:cubicBezTo>
                    <a:cubicBezTo>
                      <a:pt x="673" y="330"/>
                      <a:pt x="673" y="326"/>
                      <a:pt x="674" y="328"/>
                    </a:cubicBezTo>
                    <a:cubicBezTo>
                      <a:pt x="678" y="322"/>
                      <a:pt x="675" y="314"/>
                      <a:pt x="680" y="307"/>
                    </a:cubicBezTo>
                    <a:cubicBezTo>
                      <a:pt x="678" y="304"/>
                      <a:pt x="680" y="300"/>
                      <a:pt x="679" y="299"/>
                    </a:cubicBezTo>
                    <a:cubicBezTo>
                      <a:pt x="680" y="299"/>
                      <a:pt x="681" y="290"/>
                      <a:pt x="682" y="295"/>
                    </a:cubicBezTo>
                    <a:cubicBezTo>
                      <a:pt x="682" y="296"/>
                      <a:pt x="682" y="297"/>
                      <a:pt x="682" y="296"/>
                    </a:cubicBezTo>
                    <a:cubicBezTo>
                      <a:pt x="683" y="297"/>
                      <a:pt x="683" y="297"/>
                      <a:pt x="683" y="297"/>
                    </a:cubicBezTo>
                    <a:cubicBezTo>
                      <a:pt x="687" y="293"/>
                      <a:pt x="684" y="288"/>
                      <a:pt x="685" y="283"/>
                    </a:cubicBezTo>
                    <a:cubicBezTo>
                      <a:pt x="684" y="285"/>
                      <a:pt x="684" y="287"/>
                      <a:pt x="683" y="285"/>
                    </a:cubicBezTo>
                    <a:cubicBezTo>
                      <a:pt x="684" y="281"/>
                      <a:pt x="684" y="281"/>
                      <a:pt x="684" y="281"/>
                    </a:cubicBezTo>
                    <a:cubicBezTo>
                      <a:pt x="686" y="282"/>
                      <a:pt x="686" y="282"/>
                      <a:pt x="686" y="282"/>
                    </a:cubicBezTo>
                    <a:cubicBezTo>
                      <a:pt x="688" y="275"/>
                      <a:pt x="688" y="275"/>
                      <a:pt x="688" y="275"/>
                    </a:cubicBezTo>
                    <a:cubicBezTo>
                      <a:pt x="686" y="276"/>
                      <a:pt x="686" y="276"/>
                      <a:pt x="686" y="276"/>
                    </a:cubicBezTo>
                    <a:cubicBezTo>
                      <a:pt x="687" y="273"/>
                      <a:pt x="690" y="272"/>
                      <a:pt x="689" y="268"/>
                    </a:cubicBezTo>
                    <a:cubicBezTo>
                      <a:pt x="688" y="269"/>
                      <a:pt x="688" y="268"/>
                      <a:pt x="688" y="268"/>
                    </a:cubicBezTo>
                    <a:cubicBezTo>
                      <a:pt x="688" y="268"/>
                      <a:pt x="687" y="269"/>
                      <a:pt x="688" y="268"/>
                    </a:cubicBezTo>
                    <a:cubicBezTo>
                      <a:pt x="687" y="268"/>
                      <a:pt x="687" y="268"/>
                      <a:pt x="687" y="268"/>
                    </a:cubicBezTo>
                    <a:cubicBezTo>
                      <a:pt x="687" y="269"/>
                      <a:pt x="686" y="269"/>
                      <a:pt x="686" y="268"/>
                    </a:cubicBezTo>
                    <a:cubicBezTo>
                      <a:pt x="688" y="264"/>
                      <a:pt x="691" y="258"/>
                      <a:pt x="693" y="252"/>
                    </a:cubicBezTo>
                    <a:cubicBezTo>
                      <a:pt x="691" y="252"/>
                      <a:pt x="692" y="251"/>
                      <a:pt x="692" y="249"/>
                    </a:cubicBezTo>
                    <a:cubicBezTo>
                      <a:pt x="693" y="250"/>
                      <a:pt x="693" y="250"/>
                      <a:pt x="693" y="250"/>
                    </a:cubicBezTo>
                    <a:cubicBezTo>
                      <a:pt x="692" y="243"/>
                      <a:pt x="697" y="248"/>
                      <a:pt x="697" y="242"/>
                    </a:cubicBezTo>
                    <a:cubicBezTo>
                      <a:pt x="695" y="240"/>
                      <a:pt x="695" y="240"/>
                      <a:pt x="695" y="240"/>
                    </a:cubicBezTo>
                    <a:cubicBezTo>
                      <a:pt x="693" y="235"/>
                      <a:pt x="699" y="238"/>
                      <a:pt x="696" y="232"/>
                    </a:cubicBezTo>
                    <a:cubicBezTo>
                      <a:pt x="695" y="234"/>
                      <a:pt x="692" y="232"/>
                      <a:pt x="693" y="229"/>
                    </a:cubicBezTo>
                    <a:cubicBezTo>
                      <a:pt x="695" y="230"/>
                      <a:pt x="695" y="230"/>
                      <a:pt x="695" y="230"/>
                    </a:cubicBezTo>
                    <a:cubicBezTo>
                      <a:pt x="695" y="229"/>
                      <a:pt x="694" y="228"/>
                      <a:pt x="695" y="227"/>
                    </a:cubicBezTo>
                    <a:cubicBezTo>
                      <a:pt x="695" y="228"/>
                      <a:pt x="697" y="228"/>
                      <a:pt x="697" y="226"/>
                    </a:cubicBezTo>
                    <a:cubicBezTo>
                      <a:pt x="699" y="228"/>
                      <a:pt x="699" y="228"/>
                      <a:pt x="699" y="228"/>
                    </a:cubicBezTo>
                    <a:cubicBezTo>
                      <a:pt x="697" y="223"/>
                      <a:pt x="697" y="223"/>
                      <a:pt x="697" y="223"/>
                    </a:cubicBezTo>
                    <a:cubicBezTo>
                      <a:pt x="699" y="220"/>
                      <a:pt x="698" y="214"/>
                      <a:pt x="701" y="213"/>
                    </a:cubicBezTo>
                    <a:cubicBezTo>
                      <a:pt x="701" y="213"/>
                      <a:pt x="703" y="206"/>
                      <a:pt x="701" y="204"/>
                    </a:cubicBezTo>
                    <a:cubicBezTo>
                      <a:pt x="702" y="205"/>
                      <a:pt x="704" y="202"/>
                      <a:pt x="705" y="203"/>
                    </a:cubicBezTo>
                    <a:cubicBezTo>
                      <a:pt x="704" y="201"/>
                      <a:pt x="704" y="195"/>
                      <a:pt x="706" y="193"/>
                    </a:cubicBezTo>
                    <a:cubicBezTo>
                      <a:pt x="706" y="194"/>
                      <a:pt x="706" y="194"/>
                      <a:pt x="706" y="194"/>
                    </a:cubicBezTo>
                    <a:cubicBezTo>
                      <a:pt x="709" y="186"/>
                      <a:pt x="706" y="179"/>
                      <a:pt x="710" y="173"/>
                    </a:cubicBezTo>
                    <a:cubicBezTo>
                      <a:pt x="708" y="173"/>
                      <a:pt x="710" y="169"/>
                      <a:pt x="708" y="169"/>
                    </a:cubicBezTo>
                    <a:cubicBezTo>
                      <a:pt x="707" y="161"/>
                      <a:pt x="715" y="157"/>
                      <a:pt x="709" y="152"/>
                    </a:cubicBezTo>
                    <a:cubicBezTo>
                      <a:pt x="709" y="149"/>
                      <a:pt x="711" y="149"/>
                      <a:pt x="712" y="147"/>
                    </a:cubicBezTo>
                    <a:cubicBezTo>
                      <a:pt x="712" y="148"/>
                      <a:pt x="712" y="148"/>
                      <a:pt x="712" y="148"/>
                    </a:cubicBezTo>
                    <a:cubicBezTo>
                      <a:pt x="713" y="141"/>
                      <a:pt x="713" y="139"/>
                      <a:pt x="714" y="135"/>
                    </a:cubicBezTo>
                    <a:cubicBezTo>
                      <a:pt x="714" y="132"/>
                      <a:pt x="711" y="131"/>
                      <a:pt x="713" y="127"/>
                    </a:cubicBezTo>
                    <a:cubicBezTo>
                      <a:pt x="714" y="129"/>
                      <a:pt x="714" y="127"/>
                      <a:pt x="714" y="125"/>
                    </a:cubicBezTo>
                    <a:cubicBezTo>
                      <a:pt x="714" y="126"/>
                      <a:pt x="714" y="127"/>
                      <a:pt x="716" y="125"/>
                    </a:cubicBezTo>
                    <a:cubicBezTo>
                      <a:pt x="715" y="124"/>
                      <a:pt x="715" y="124"/>
                      <a:pt x="715" y="123"/>
                    </a:cubicBezTo>
                    <a:cubicBezTo>
                      <a:pt x="715" y="123"/>
                      <a:pt x="715" y="123"/>
                      <a:pt x="715" y="123"/>
                    </a:cubicBezTo>
                    <a:cubicBezTo>
                      <a:pt x="716" y="121"/>
                      <a:pt x="715" y="121"/>
                      <a:pt x="715" y="122"/>
                    </a:cubicBezTo>
                    <a:cubicBezTo>
                      <a:pt x="714" y="122"/>
                      <a:pt x="714" y="122"/>
                      <a:pt x="714" y="123"/>
                    </a:cubicBezTo>
                    <a:cubicBezTo>
                      <a:pt x="716" y="120"/>
                      <a:pt x="715" y="115"/>
                      <a:pt x="718" y="115"/>
                    </a:cubicBezTo>
                    <a:cubicBezTo>
                      <a:pt x="719" y="107"/>
                      <a:pt x="718" y="101"/>
                      <a:pt x="718" y="94"/>
                    </a:cubicBezTo>
                    <a:cubicBezTo>
                      <a:pt x="720" y="93"/>
                      <a:pt x="720" y="95"/>
                      <a:pt x="720" y="97"/>
                    </a:cubicBezTo>
                    <a:cubicBezTo>
                      <a:pt x="721" y="92"/>
                      <a:pt x="721" y="92"/>
                      <a:pt x="721" y="92"/>
                    </a:cubicBezTo>
                    <a:cubicBezTo>
                      <a:pt x="723" y="93"/>
                      <a:pt x="721" y="95"/>
                      <a:pt x="721" y="97"/>
                    </a:cubicBezTo>
                    <a:cubicBezTo>
                      <a:pt x="725" y="92"/>
                      <a:pt x="721" y="85"/>
                      <a:pt x="725" y="79"/>
                    </a:cubicBezTo>
                    <a:cubicBezTo>
                      <a:pt x="724" y="77"/>
                      <a:pt x="724" y="77"/>
                      <a:pt x="724" y="77"/>
                    </a:cubicBezTo>
                    <a:cubicBezTo>
                      <a:pt x="725" y="77"/>
                      <a:pt x="725" y="77"/>
                      <a:pt x="725" y="77"/>
                    </a:cubicBezTo>
                    <a:cubicBezTo>
                      <a:pt x="724" y="77"/>
                      <a:pt x="723" y="75"/>
                      <a:pt x="723" y="74"/>
                    </a:cubicBezTo>
                    <a:cubicBezTo>
                      <a:pt x="725" y="73"/>
                      <a:pt x="727" y="75"/>
                      <a:pt x="727" y="72"/>
                    </a:cubicBezTo>
                    <a:cubicBezTo>
                      <a:pt x="729" y="69"/>
                      <a:pt x="729" y="64"/>
                      <a:pt x="729" y="61"/>
                    </a:cubicBezTo>
                    <a:cubicBezTo>
                      <a:pt x="728" y="62"/>
                      <a:pt x="727" y="62"/>
                      <a:pt x="727" y="61"/>
                    </a:cubicBezTo>
                    <a:cubicBezTo>
                      <a:pt x="727" y="59"/>
                      <a:pt x="729" y="59"/>
                      <a:pt x="729" y="57"/>
                    </a:cubicBezTo>
                    <a:cubicBezTo>
                      <a:pt x="730" y="57"/>
                      <a:pt x="730" y="57"/>
                      <a:pt x="730" y="57"/>
                    </a:cubicBezTo>
                    <a:cubicBezTo>
                      <a:pt x="729" y="57"/>
                      <a:pt x="730" y="53"/>
                      <a:pt x="729" y="52"/>
                    </a:cubicBezTo>
                    <a:cubicBezTo>
                      <a:pt x="731" y="51"/>
                      <a:pt x="730" y="55"/>
                      <a:pt x="731" y="55"/>
                    </a:cubicBezTo>
                    <a:cubicBezTo>
                      <a:pt x="732" y="49"/>
                      <a:pt x="732" y="52"/>
                      <a:pt x="733" y="45"/>
                    </a:cubicBezTo>
                    <a:cubicBezTo>
                      <a:pt x="733" y="41"/>
                      <a:pt x="731" y="46"/>
                      <a:pt x="730" y="44"/>
                    </a:cubicBezTo>
                    <a:cubicBezTo>
                      <a:pt x="730" y="40"/>
                      <a:pt x="730" y="37"/>
                      <a:pt x="731" y="33"/>
                    </a:cubicBezTo>
                    <a:cubicBezTo>
                      <a:pt x="730" y="34"/>
                      <a:pt x="730" y="34"/>
                      <a:pt x="730" y="34"/>
                    </a:cubicBezTo>
                    <a:cubicBezTo>
                      <a:pt x="729" y="28"/>
                      <a:pt x="730" y="25"/>
                      <a:pt x="732" y="21"/>
                    </a:cubicBezTo>
                    <a:cubicBezTo>
                      <a:pt x="730" y="9"/>
                      <a:pt x="725" y="4"/>
                      <a:pt x="722" y="2"/>
                    </a:cubicBezTo>
                    <a:cubicBezTo>
                      <a:pt x="719" y="0"/>
                      <a:pt x="717" y="1"/>
                      <a:pt x="716" y="3"/>
                    </a:cubicBezTo>
                    <a:cubicBezTo>
                      <a:pt x="714" y="6"/>
                      <a:pt x="713" y="12"/>
                      <a:pt x="713" y="12"/>
                    </a:cubicBezTo>
                    <a:cubicBezTo>
                      <a:pt x="709" y="25"/>
                      <a:pt x="712" y="34"/>
                      <a:pt x="708" y="54"/>
                    </a:cubicBezTo>
                    <a:cubicBezTo>
                      <a:pt x="702" y="72"/>
                      <a:pt x="698" y="76"/>
                      <a:pt x="695" y="95"/>
                    </a:cubicBezTo>
                    <a:cubicBezTo>
                      <a:pt x="693" y="103"/>
                      <a:pt x="692" y="113"/>
                      <a:pt x="690" y="122"/>
                    </a:cubicBezTo>
                    <a:cubicBezTo>
                      <a:pt x="692" y="127"/>
                      <a:pt x="688" y="133"/>
                      <a:pt x="689" y="139"/>
                    </a:cubicBezTo>
                    <a:cubicBezTo>
                      <a:pt x="687" y="140"/>
                      <a:pt x="687" y="140"/>
                      <a:pt x="687" y="140"/>
                    </a:cubicBezTo>
                    <a:cubicBezTo>
                      <a:pt x="688" y="142"/>
                      <a:pt x="688" y="144"/>
                      <a:pt x="687" y="146"/>
                    </a:cubicBezTo>
                    <a:cubicBezTo>
                      <a:pt x="686" y="145"/>
                      <a:pt x="686" y="145"/>
                      <a:pt x="686" y="145"/>
                    </a:cubicBezTo>
                    <a:cubicBezTo>
                      <a:pt x="687" y="148"/>
                      <a:pt x="686" y="151"/>
                      <a:pt x="686" y="152"/>
                    </a:cubicBezTo>
                    <a:cubicBezTo>
                      <a:pt x="685" y="152"/>
                      <a:pt x="685" y="152"/>
                      <a:pt x="685" y="152"/>
                    </a:cubicBezTo>
                    <a:cubicBezTo>
                      <a:pt x="685" y="155"/>
                      <a:pt x="685" y="155"/>
                      <a:pt x="685" y="155"/>
                    </a:cubicBezTo>
                    <a:cubicBezTo>
                      <a:pt x="685" y="154"/>
                      <a:pt x="685" y="154"/>
                      <a:pt x="685" y="154"/>
                    </a:cubicBezTo>
                    <a:cubicBezTo>
                      <a:pt x="685" y="159"/>
                      <a:pt x="684" y="163"/>
                      <a:pt x="683" y="167"/>
                    </a:cubicBezTo>
                    <a:cubicBezTo>
                      <a:pt x="684" y="167"/>
                      <a:pt x="684" y="167"/>
                      <a:pt x="684" y="167"/>
                    </a:cubicBezTo>
                    <a:cubicBezTo>
                      <a:pt x="681" y="175"/>
                      <a:pt x="684" y="179"/>
                      <a:pt x="680" y="186"/>
                    </a:cubicBezTo>
                    <a:cubicBezTo>
                      <a:pt x="679" y="186"/>
                      <a:pt x="679" y="186"/>
                      <a:pt x="679" y="186"/>
                    </a:cubicBezTo>
                    <a:cubicBezTo>
                      <a:pt x="682" y="197"/>
                      <a:pt x="673" y="201"/>
                      <a:pt x="675" y="211"/>
                    </a:cubicBezTo>
                    <a:cubicBezTo>
                      <a:pt x="675" y="210"/>
                      <a:pt x="674" y="212"/>
                      <a:pt x="674" y="212"/>
                    </a:cubicBezTo>
                    <a:cubicBezTo>
                      <a:pt x="674" y="216"/>
                      <a:pt x="673" y="221"/>
                      <a:pt x="676" y="222"/>
                    </a:cubicBezTo>
                    <a:cubicBezTo>
                      <a:pt x="675" y="225"/>
                      <a:pt x="675" y="224"/>
                      <a:pt x="673" y="225"/>
                    </a:cubicBezTo>
                    <a:cubicBezTo>
                      <a:pt x="675" y="225"/>
                      <a:pt x="675" y="228"/>
                      <a:pt x="674" y="231"/>
                    </a:cubicBezTo>
                    <a:cubicBezTo>
                      <a:pt x="674" y="229"/>
                      <a:pt x="674" y="229"/>
                      <a:pt x="674" y="229"/>
                    </a:cubicBezTo>
                    <a:cubicBezTo>
                      <a:pt x="673" y="237"/>
                      <a:pt x="673" y="237"/>
                      <a:pt x="673" y="237"/>
                    </a:cubicBezTo>
                    <a:cubicBezTo>
                      <a:pt x="676" y="236"/>
                      <a:pt x="676" y="236"/>
                      <a:pt x="676" y="236"/>
                    </a:cubicBezTo>
                    <a:cubicBezTo>
                      <a:pt x="674" y="240"/>
                      <a:pt x="672" y="236"/>
                      <a:pt x="672" y="240"/>
                    </a:cubicBezTo>
                    <a:cubicBezTo>
                      <a:pt x="674" y="241"/>
                      <a:pt x="674" y="241"/>
                      <a:pt x="674" y="241"/>
                    </a:cubicBezTo>
                    <a:cubicBezTo>
                      <a:pt x="673" y="246"/>
                      <a:pt x="668" y="248"/>
                      <a:pt x="665" y="253"/>
                    </a:cubicBezTo>
                    <a:cubicBezTo>
                      <a:pt x="665" y="256"/>
                      <a:pt x="664" y="258"/>
                      <a:pt x="663" y="261"/>
                    </a:cubicBezTo>
                    <a:cubicBezTo>
                      <a:pt x="663" y="265"/>
                      <a:pt x="662" y="267"/>
                      <a:pt x="662" y="270"/>
                    </a:cubicBezTo>
                    <a:cubicBezTo>
                      <a:pt x="661" y="276"/>
                      <a:pt x="661" y="281"/>
                      <a:pt x="660" y="287"/>
                    </a:cubicBezTo>
                    <a:cubicBezTo>
                      <a:pt x="658" y="298"/>
                      <a:pt x="656" y="309"/>
                      <a:pt x="651" y="319"/>
                    </a:cubicBezTo>
                    <a:cubicBezTo>
                      <a:pt x="649" y="319"/>
                      <a:pt x="649" y="319"/>
                      <a:pt x="649" y="319"/>
                    </a:cubicBezTo>
                    <a:cubicBezTo>
                      <a:pt x="646" y="319"/>
                      <a:pt x="652" y="326"/>
                      <a:pt x="649" y="326"/>
                    </a:cubicBezTo>
                    <a:cubicBezTo>
                      <a:pt x="649" y="329"/>
                      <a:pt x="649" y="329"/>
                      <a:pt x="649" y="329"/>
                    </a:cubicBezTo>
                    <a:cubicBezTo>
                      <a:pt x="649" y="329"/>
                      <a:pt x="648" y="330"/>
                      <a:pt x="648" y="329"/>
                    </a:cubicBezTo>
                    <a:cubicBezTo>
                      <a:pt x="647" y="331"/>
                      <a:pt x="647" y="331"/>
                      <a:pt x="648" y="333"/>
                    </a:cubicBezTo>
                    <a:cubicBezTo>
                      <a:pt x="646" y="335"/>
                      <a:pt x="646" y="335"/>
                      <a:pt x="646" y="335"/>
                    </a:cubicBezTo>
                    <a:cubicBezTo>
                      <a:pt x="642" y="343"/>
                      <a:pt x="643" y="351"/>
                      <a:pt x="640" y="360"/>
                    </a:cubicBezTo>
                    <a:cubicBezTo>
                      <a:pt x="634" y="370"/>
                      <a:pt x="632" y="392"/>
                      <a:pt x="631" y="404"/>
                    </a:cubicBezTo>
                    <a:cubicBezTo>
                      <a:pt x="630" y="421"/>
                      <a:pt x="616" y="439"/>
                      <a:pt x="617" y="457"/>
                    </a:cubicBezTo>
                    <a:cubicBezTo>
                      <a:pt x="616" y="458"/>
                      <a:pt x="617" y="460"/>
                      <a:pt x="617" y="460"/>
                    </a:cubicBezTo>
                    <a:cubicBezTo>
                      <a:pt x="616" y="465"/>
                      <a:pt x="615" y="470"/>
                      <a:pt x="614" y="476"/>
                    </a:cubicBezTo>
                    <a:cubicBezTo>
                      <a:pt x="614" y="476"/>
                      <a:pt x="611" y="495"/>
                      <a:pt x="613" y="508"/>
                    </a:cubicBezTo>
                    <a:cubicBezTo>
                      <a:pt x="614" y="521"/>
                      <a:pt x="619" y="525"/>
                      <a:pt x="632" y="497"/>
                    </a:cubicBezTo>
                    <a:cubicBezTo>
                      <a:pt x="633" y="497"/>
                      <a:pt x="633" y="497"/>
                      <a:pt x="633" y="497"/>
                    </a:cubicBezTo>
                    <a:cubicBezTo>
                      <a:pt x="635" y="489"/>
                      <a:pt x="636" y="484"/>
                      <a:pt x="634" y="477"/>
                    </a:cubicBezTo>
                    <a:cubicBezTo>
                      <a:pt x="638" y="477"/>
                      <a:pt x="636" y="470"/>
                      <a:pt x="637" y="469"/>
                    </a:cubicBezTo>
                    <a:cubicBezTo>
                      <a:pt x="638" y="469"/>
                      <a:pt x="638" y="469"/>
                      <a:pt x="638" y="469"/>
                    </a:cubicBezTo>
                    <a:cubicBezTo>
                      <a:pt x="636" y="463"/>
                      <a:pt x="642" y="459"/>
                      <a:pt x="640" y="453"/>
                    </a:cubicBezTo>
                    <a:cubicBezTo>
                      <a:pt x="641" y="453"/>
                      <a:pt x="641" y="454"/>
                      <a:pt x="641" y="455"/>
                    </a:cubicBezTo>
                    <a:cubicBezTo>
                      <a:pt x="642" y="451"/>
                      <a:pt x="642" y="446"/>
                      <a:pt x="644" y="446"/>
                    </a:cubicBezTo>
                    <a:cubicBezTo>
                      <a:pt x="644" y="446"/>
                      <a:pt x="644" y="445"/>
                      <a:pt x="644" y="445"/>
                    </a:cubicBezTo>
                    <a:cubicBezTo>
                      <a:pt x="645" y="445"/>
                      <a:pt x="646" y="445"/>
                      <a:pt x="646" y="445"/>
                    </a:cubicBezTo>
                    <a:cubicBezTo>
                      <a:pt x="655" y="446"/>
                      <a:pt x="658" y="440"/>
                      <a:pt x="668" y="436"/>
                    </a:cubicBezTo>
                    <a:cubicBezTo>
                      <a:pt x="678" y="436"/>
                      <a:pt x="681" y="439"/>
                      <a:pt x="691" y="437"/>
                    </a:cubicBezTo>
                    <a:cubicBezTo>
                      <a:pt x="695" y="438"/>
                      <a:pt x="701" y="437"/>
                      <a:pt x="705" y="437"/>
                    </a:cubicBezTo>
                    <a:cubicBezTo>
                      <a:pt x="708" y="434"/>
                      <a:pt x="711" y="437"/>
                      <a:pt x="714" y="436"/>
                    </a:cubicBezTo>
                    <a:cubicBezTo>
                      <a:pt x="715" y="437"/>
                      <a:pt x="715" y="437"/>
                      <a:pt x="715" y="437"/>
                    </a:cubicBezTo>
                    <a:cubicBezTo>
                      <a:pt x="716" y="436"/>
                      <a:pt x="717" y="436"/>
                      <a:pt x="718" y="437"/>
                    </a:cubicBezTo>
                    <a:cubicBezTo>
                      <a:pt x="718" y="437"/>
                      <a:pt x="718" y="437"/>
                      <a:pt x="718" y="437"/>
                    </a:cubicBezTo>
                    <a:cubicBezTo>
                      <a:pt x="719" y="437"/>
                      <a:pt x="721" y="437"/>
                      <a:pt x="722" y="437"/>
                    </a:cubicBezTo>
                    <a:cubicBezTo>
                      <a:pt x="722" y="437"/>
                      <a:pt x="722" y="437"/>
                      <a:pt x="722" y="437"/>
                    </a:cubicBezTo>
                    <a:cubicBezTo>
                      <a:pt x="723" y="438"/>
                      <a:pt x="723" y="438"/>
                      <a:pt x="723" y="438"/>
                    </a:cubicBezTo>
                    <a:cubicBezTo>
                      <a:pt x="723" y="438"/>
                      <a:pt x="723" y="438"/>
                      <a:pt x="723" y="438"/>
                    </a:cubicBezTo>
                    <a:cubicBezTo>
                      <a:pt x="725" y="437"/>
                      <a:pt x="728" y="438"/>
                      <a:pt x="730" y="439"/>
                    </a:cubicBezTo>
                    <a:cubicBezTo>
                      <a:pt x="730" y="437"/>
                      <a:pt x="730" y="437"/>
                      <a:pt x="730" y="437"/>
                    </a:cubicBezTo>
                    <a:cubicBezTo>
                      <a:pt x="734" y="440"/>
                      <a:pt x="737" y="437"/>
                      <a:pt x="740" y="440"/>
                    </a:cubicBezTo>
                    <a:cubicBezTo>
                      <a:pt x="740" y="440"/>
                      <a:pt x="740" y="440"/>
                      <a:pt x="740" y="440"/>
                    </a:cubicBezTo>
                    <a:cubicBezTo>
                      <a:pt x="746" y="437"/>
                      <a:pt x="747" y="446"/>
                      <a:pt x="753" y="443"/>
                    </a:cubicBezTo>
                    <a:cubicBezTo>
                      <a:pt x="752" y="444"/>
                      <a:pt x="753" y="444"/>
                      <a:pt x="753" y="445"/>
                    </a:cubicBezTo>
                    <a:cubicBezTo>
                      <a:pt x="756" y="445"/>
                      <a:pt x="758" y="446"/>
                      <a:pt x="759" y="443"/>
                    </a:cubicBezTo>
                    <a:cubicBezTo>
                      <a:pt x="761" y="444"/>
                      <a:pt x="760" y="444"/>
                      <a:pt x="760" y="446"/>
                    </a:cubicBezTo>
                    <a:cubicBezTo>
                      <a:pt x="761" y="444"/>
                      <a:pt x="762" y="444"/>
                      <a:pt x="764" y="445"/>
                    </a:cubicBezTo>
                    <a:cubicBezTo>
                      <a:pt x="763" y="445"/>
                      <a:pt x="763" y="445"/>
                      <a:pt x="763" y="445"/>
                    </a:cubicBezTo>
                    <a:cubicBezTo>
                      <a:pt x="764" y="446"/>
                      <a:pt x="766" y="446"/>
                      <a:pt x="767" y="446"/>
                    </a:cubicBezTo>
                    <a:cubicBezTo>
                      <a:pt x="767" y="443"/>
                      <a:pt x="767" y="443"/>
                      <a:pt x="767" y="443"/>
                    </a:cubicBezTo>
                    <a:cubicBezTo>
                      <a:pt x="769" y="445"/>
                      <a:pt x="766" y="447"/>
                      <a:pt x="769" y="447"/>
                    </a:cubicBezTo>
                    <a:cubicBezTo>
                      <a:pt x="770" y="445"/>
                      <a:pt x="770" y="445"/>
                      <a:pt x="770" y="445"/>
                    </a:cubicBezTo>
                    <a:cubicBezTo>
                      <a:pt x="772" y="447"/>
                      <a:pt x="772" y="451"/>
                      <a:pt x="773" y="454"/>
                    </a:cubicBezTo>
                    <a:cubicBezTo>
                      <a:pt x="778" y="457"/>
                      <a:pt x="784" y="460"/>
                      <a:pt x="789" y="463"/>
                    </a:cubicBezTo>
                    <a:cubicBezTo>
                      <a:pt x="794" y="466"/>
                      <a:pt x="798" y="471"/>
                      <a:pt x="800" y="476"/>
                    </a:cubicBezTo>
                    <a:cubicBezTo>
                      <a:pt x="798" y="478"/>
                      <a:pt x="798" y="478"/>
                      <a:pt x="798" y="478"/>
                    </a:cubicBezTo>
                    <a:cubicBezTo>
                      <a:pt x="796" y="479"/>
                      <a:pt x="803" y="478"/>
                      <a:pt x="802" y="479"/>
                    </a:cubicBezTo>
                    <a:cubicBezTo>
                      <a:pt x="803" y="480"/>
                      <a:pt x="803" y="480"/>
                      <a:pt x="803" y="480"/>
                    </a:cubicBezTo>
                    <a:cubicBezTo>
                      <a:pt x="803" y="480"/>
                      <a:pt x="803" y="481"/>
                      <a:pt x="802" y="481"/>
                    </a:cubicBezTo>
                    <a:cubicBezTo>
                      <a:pt x="803" y="482"/>
                      <a:pt x="803" y="482"/>
                      <a:pt x="804" y="482"/>
                    </a:cubicBezTo>
                    <a:cubicBezTo>
                      <a:pt x="804" y="483"/>
                      <a:pt x="804" y="483"/>
                      <a:pt x="803" y="484"/>
                    </a:cubicBezTo>
                    <a:cubicBezTo>
                      <a:pt x="805" y="488"/>
                      <a:pt x="809" y="490"/>
                      <a:pt x="810" y="495"/>
                    </a:cubicBezTo>
                    <a:cubicBezTo>
                      <a:pt x="809" y="501"/>
                      <a:pt x="815" y="511"/>
                      <a:pt x="817" y="517"/>
                    </a:cubicBezTo>
                    <a:cubicBezTo>
                      <a:pt x="820" y="521"/>
                      <a:pt x="819" y="526"/>
                      <a:pt x="817" y="531"/>
                    </a:cubicBezTo>
                    <a:cubicBezTo>
                      <a:pt x="816" y="536"/>
                      <a:pt x="814" y="541"/>
                      <a:pt x="816" y="546"/>
                    </a:cubicBezTo>
                    <a:cubicBezTo>
                      <a:pt x="815" y="546"/>
                      <a:pt x="816" y="547"/>
                      <a:pt x="816" y="547"/>
                    </a:cubicBezTo>
                    <a:cubicBezTo>
                      <a:pt x="816" y="550"/>
                      <a:pt x="815" y="553"/>
                      <a:pt x="815" y="556"/>
                    </a:cubicBezTo>
                    <a:cubicBezTo>
                      <a:pt x="815" y="556"/>
                      <a:pt x="814" y="560"/>
                      <a:pt x="813" y="565"/>
                    </a:cubicBezTo>
                    <a:cubicBezTo>
                      <a:pt x="809" y="563"/>
                      <a:pt x="809" y="561"/>
                      <a:pt x="807" y="560"/>
                    </a:cubicBezTo>
                    <a:cubicBezTo>
                      <a:pt x="808" y="560"/>
                      <a:pt x="808" y="560"/>
                      <a:pt x="808" y="560"/>
                    </a:cubicBezTo>
                    <a:cubicBezTo>
                      <a:pt x="799" y="556"/>
                      <a:pt x="796" y="555"/>
                      <a:pt x="789" y="552"/>
                    </a:cubicBezTo>
                    <a:cubicBezTo>
                      <a:pt x="786" y="551"/>
                      <a:pt x="784" y="554"/>
                      <a:pt x="778" y="552"/>
                    </a:cubicBezTo>
                    <a:cubicBezTo>
                      <a:pt x="781" y="551"/>
                      <a:pt x="778" y="550"/>
                      <a:pt x="776" y="550"/>
                    </a:cubicBezTo>
                    <a:cubicBezTo>
                      <a:pt x="777" y="550"/>
                      <a:pt x="778" y="550"/>
                      <a:pt x="775" y="548"/>
                    </a:cubicBezTo>
                    <a:cubicBezTo>
                      <a:pt x="774" y="548"/>
                      <a:pt x="774" y="548"/>
                      <a:pt x="773" y="548"/>
                    </a:cubicBezTo>
                    <a:cubicBezTo>
                      <a:pt x="773" y="548"/>
                      <a:pt x="773" y="548"/>
                      <a:pt x="773" y="548"/>
                    </a:cubicBezTo>
                    <a:cubicBezTo>
                      <a:pt x="769" y="547"/>
                      <a:pt x="770" y="548"/>
                      <a:pt x="771" y="549"/>
                    </a:cubicBezTo>
                    <a:cubicBezTo>
                      <a:pt x="771" y="549"/>
                      <a:pt x="771" y="549"/>
                      <a:pt x="772" y="549"/>
                    </a:cubicBezTo>
                    <a:cubicBezTo>
                      <a:pt x="768" y="547"/>
                      <a:pt x="760" y="547"/>
                      <a:pt x="760" y="545"/>
                    </a:cubicBezTo>
                    <a:cubicBezTo>
                      <a:pt x="748" y="543"/>
                      <a:pt x="739" y="545"/>
                      <a:pt x="729" y="547"/>
                    </a:cubicBezTo>
                    <a:cubicBezTo>
                      <a:pt x="727" y="546"/>
                      <a:pt x="730" y="545"/>
                      <a:pt x="733" y="544"/>
                    </a:cubicBezTo>
                    <a:cubicBezTo>
                      <a:pt x="730" y="544"/>
                      <a:pt x="728" y="545"/>
                      <a:pt x="725" y="545"/>
                    </a:cubicBezTo>
                    <a:cubicBezTo>
                      <a:pt x="725" y="543"/>
                      <a:pt x="730" y="544"/>
                      <a:pt x="732" y="543"/>
                    </a:cubicBezTo>
                    <a:cubicBezTo>
                      <a:pt x="723" y="541"/>
                      <a:pt x="714" y="548"/>
                      <a:pt x="704" y="548"/>
                    </a:cubicBezTo>
                    <a:cubicBezTo>
                      <a:pt x="702" y="550"/>
                      <a:pt x="702" y="550"/>
                      <a:pt x="702" y="550"/>
                    </a:cubicBezTo>
                    <a:cubicBezTo>
                      <a:pt x="701" y="550"/>
                      <a:pt x="701" y="550"/>
                      <a:pt x="701" y="550"/>
                    </a:cubicBezTo>
                    <a:cubicBezTo>
                      <a:pt x="702" y="551"/>
                      <a:pt x="700" y="553"/>
                      <a:pt x="698" y="553"/>
                    </a:cubicBezTo>
                    <a:cubicBezTo>
                      <a:pt x="697" y="552"/>
                      <a:pt x="697" y="550"/>
                      <a:pt x="693" y="552"/>
                    </a:cubicBezTo>
                    <a:cubicBezTo>
                      <a:pt x="688" y="553"/>
                      <a:pt x="682" y="558"/>
                      <a:pt x="678" y="561"/>
                    </a:cubicBezTo>
                    <a:cubicBezTo>
                      <a:pt x="681" y="560"/>
                      <a:pt x="681" y="561"/>
                      <a:pt x="680" y="562"/>
                    </a:cubicBezTo>
                    <a:cubicBezTo>
                      <a:pt x="678" y="564"/>
                      <a:pt x="676" y="563"/>
                      <a:pt x="674" y="565"/>
                    </a:cubicBezTo>
                    <a:cubicBezTo>
                      <a:pt x="673" y="564"/>
                      <a:pt x="673" y="564"/>
                      <a:pt x="673" y="564"/>
                    </a:cubicBezTo>
                    <a:cubicBezTo>
                      <a:pt x="674" y="565"/>
                      <a:pt x="669" y="569"/>
                      <a:pt x="669" y="570"/>
                    </a:cubicBezTo>
                    <a:cubicBezTo>
                      <a:pt x="667" y="570"/>
                      <a:pt x="671" y="567"/>
                      <a:pt x="671" y="566"/>
                    </a:cubicBezTo>
                    <a:cubicBezTo>
                      <a:pt x="663" y="572"/>
                      <a:pt x="667" y="569"/>
                      <a:pt x="660" y="576"/>
                    </a:cubicBezTo>
                    <a:cubicBezTo>
                      <a:pt x="657" y="581"/>
                      <a:pt x="662" y="577"/>
                      <a:pt x="661" y="580"/>
                    </a:cubicBezTo>
                    <a:cubicBezTo>
                      <a:pt x="658" y="583"/>
                      <a:pt x="656" y="588"/>
                      <a:pt x="652" y="591"/>
                    </a:cubicBezTo>
                    <a:cubicBezTo>
                      <a:pt x="654" y="591"/>
                      <a:pt x="654" y="591"/>
                      <a:pt x="654" y="591"/>
                    </a:cubicBezTo>
                    <a:cubicBezTo>
                      <a:pt x="650" y="599"/>
                      <a:pt x="648" y="603"/>
                      <a:pt x="643" y="607"/>
                    </a:cubicBezTo>
                    <a:cubicBezTo>
                      <a:pt x="639" y="623"/>
                      <a:pt x="639" y="632"/>
                      <a:pt x="640" y="636"/>
                    </a:cubicBezTo>
                    <a:cubicBezTo>
                      <a:pt x="641" y="641"/>
                      <a:pt x="643" y="641"/>
                      <a:pt x="645" y="640"/>
                    </a:cubicBezTo>
                    <a:cubicBezTo>
                      <a:pt x="649" y="636"/>
                      <a:pt x="655" y="627"/>
                      <a:pt x="655" y="627"/>
                    </a:cubicBezTo>
                    <a:cubicBezTo>
                      <a:pt x="661" y="618"/>
                      <a:pt x="665" y="611"/>
                      <a:pt x="669" y="603"/>
                    </a:cubicBezTo>
                    <a:cubicBezTo>
                      <a:pt x="674" y="596"/>
                      <a:pt x="679" y="588"/>
                      <a:pt x="689" y="580"/>
                    </a:cubicBezTo>
                    <a:cubicBezTo>
                      <a:pt x="698" y="575"/>
                      <a:pt x="705" y="573"/>
                      <a:pt x="712" y="572"/>
                    </a:cubicBezTo>
                    <a:cubicBezTo>
                      <a:pt x="719" y="571"/>
                      <a:pt x="726" y="570"/>
                      <a:pt x="737" y="569"/>
                    </a:cubicBezTo>
                    <a:cubicBezTo>
                      <a:pt x="748" y="569"/>
                      <a:pt x="760" y="570"/>
                      <a:pt x="771" y="573"/>
                    </a:cubicBezTo>
                    <a:cubicBezTo>
                      <a:pt x="777" y="572"/>
                      <a:pt x="785" y="578"/>
                      <a:pt x="792" y="579"/>
                    </a:cubicBezTo>
                    <a:cubicBezTo>
                      <a:pt x="793" y="581"/>
                      <a:pt x="793" y="581"/>
                      <a:pt x="793" y="581"/>
                    </a:cubicBezTo>
                    <a:cubicBezTo>
                      <a:pt x="795" y="581"/>
                      <a:pt x="798" y="582"/>
                      <a:pt x="800" y="584"/>
                    </a:cubicBezTo>
                    <a:cubicBezTo>
                      <a:pt x="799" y="584"/>
                      <a:pt x="799" y="584"/>
                      <a:pt x="799" y="584"/>
                    </a:cubicBezTo>
                    <a:cubicBezTo>
                      <a:pt x="803" y="585"/>
                      <a:pt x="806" y="587"/>
                      <a:pt x="807" y="588"/>
                    </a:cubicBezTo>
                    <a:cubicBezTo>
                      <a:pt x="807" y="588"/>
                      <a:pt x="807" y="588"/>
                      <a:pt x="807" y="588"/>
                    </a:cubicBezTo>
                    <a:cubicBezTo>
                      <a:pt x="810" y="590"/>
                      <a:pt x="810" y="590"/>
                      <a:pt x="810" y="590"/>
                    </a:cubicBezTo>
                    <a:cubicBezTo>
                      <a:pt x="810" y="590"/>
                      <a:pt x="810" y="590"/>
                      <a:pt x="810" y="590"/>
                    </a:cubicBezTo>
                    <a:cubicBezTo>
                      <a:pt x="815" y="592"/>
                      <a:pt x="820" y="596"/>
                      <a:pt x="824" y="599"/>
                    </a:cubicBezTo>
                    <a:cubicBezTo>
                      <a:pt x="824" y="598"/>
                      <a:pt x="824" y="598"/>
                      <a:pt x="824" y="598"/>
                    </a:cubicBezTo>
                    <a:cubicBezTo>
                      <a:pt x="832" y="606"/>
                      <a:pt x="837" y="607"/>
                      <a:pt x="843" y="616"/>
                    </a:cubicBezTo>
                    <a:cubicBezTo>
                      <a:pt x="842" y="616"/>
                      <a:pt x="842" y="616"/>
                      <a:pt x="842" y="616"/>
                    </a:cubicBezTo>
                    <a:cubicBezTo>
                      <a:pt x="854" y="623"/>
                      <a:pt x="853" y="633"/>
                      <a:pt x="863" y="642"/>
                    </a:cubicBezTo>
                    <a:cubicBezTo>
                      <a:pt x="862" y="641"/>
                      <a:pt x="862" y="643"/>
                      <a:pt x="862" y="643"/>
                    </a:cubicBezTo>
                    <a:cubicBezTo>
                      <a:pt x="865" y="648"/>
                      <a:pt x="868" y="654"/>
                      <a:pt x="871" y="653"/>
                    </a:cubicBezTo>
                    <a:cubicBezTo>
                      <a:pt x="873" y="657"/>
                      <a:pt x="872" y="657"/>
                      <a:pt x="871" y="658"/>
                    </a:cubicBezTo>
                    <a:cubicBezTo>
                      <a:pt x="872" y="657"/>
                      <a:pt x="874" y="660"/>
                      <a:pt x="875" y="664"/>
                    </a:cubicBezTo>
                    <a:cubicBezTo>
                      <a:pt x="874" y="662"/>
                      <a:pt x="874" y="662"/>
                      <a:pt x="874" y="662"/>
                    </a:cubicBezTo>
                    <a:cubicBezTo>
                      <a:pt x="876" y="665"/>
                      <a:pt x="877" y="669"/>
                      <a:pt x="878" y="672"/>
                    </a:cubicBezTo>
                    <a:cubicBezTo>
                      <a:pt x="880" y="669"/>
                      <a:pt x="880" y="669"/>
                      <a:pt x="880" y="669"/>
                    </a:cubicBezTo>
                    <a:cubicBezTo>
                      <a:pt x="881" y="674"/>
                      <a:pt x="877" y="671"/>
                      <a:pt x="879" y="676"/>
                    </a:cubicBezTo>
                    <a:cubicBezTo>
                      <a:pt x="881" y="675"/>
                      <a:pt x="881" y="675"/>
                      <a:pt x="881" y="675"/>
                    </a:cubicBezTo>
                    <a:cubicBezTo>
                      <a:pt x="882" y="683"/>
                      <a:pt x="879" y="688"/>
                      <a:pt x="878" y="695"/>
                    </a:cubicBezTo>
                    <a:cubicBezTo>
                      <a:pt x="878" y="709"/>
                      <a:pt x="877" y="723"/>
                      <a:pt x="872" y="737"/>
                    </a:cubicBezTo>
                    <a:cubicBezTo>
                      <a:pt x="868" y="751"/>
                      <a:pt x="860" y="764"/>
                      <a:pt x="849" y="774"/>
                    </a:cubicBezTo>
                    <a:cubicBezTo>
                      <a:pt x="847" y="773"/>
                      <a:pt x="847" y="773"/>
                      <a:pt x="847" y="773"/>
                    </a:cubicBezTo>
                    <a:cubicBezTo>
                      <a:pt x="845" y="772"/>
                      <a:pt x="845" y="782"/>
                      <a:pt x="842" y="781"/>
                    </a:cubicBezTo>
                    <a:cubicBezTo>
                      <a:pt x="841" y="784"/>
                      <a:pt x="841" y="784"/>
                      <a:pt x="841" y="784"/>
                    </a:cubicBezTo>
                    <a:cubicBezTo>
                      <a:pt x="840" y="784"/>
                      <a:pt x="838" y="785"/>
                      <a:pt x="839" y="784"/>
                    </a:cubicBezTo>
                    <a:cubicBezTo>
                      <a:pt x="837" y="786"/>
                      <a:pt x="837" y="786"/>
                      <a:pt x="836" y="788"/>
                    </a:cubicBezTo>
                    <a:cubicBezTo>
                      <a:pt x="835" y="788"/>
                      <a:pt x="834" y="789"/>
                      <a:pt x="833" y="789"/>
                    </a:cubicBezTo>
                    <a:cubicBezTo>
                      <a:pt x="823" y="796"/>
                      <a:pt x="817" y="804"/>
                      <a:pt x="806" y="809"/>
                    </a:cubicBezTo>
                    <a:cubicBezTo>
                      <a:pt x="799" y="811"/>
                      <a:pt x="790" y="815"/>
                      <a:pt x="780" y="819"/>
                    </a:cubicBezTo>
                    <a:cubicBezTo>
                      <a:pt x="770" y="822"/>
                      <a:pt x="759" y="825"/>
                      <a:pt x="751" y="826"/>
                    </a:cubicBezTo>
                    <a:cubicBezTo>
                      <a:pt x="740" y="829"/>
                      <a:pt x="727" y="826"/>
                      <a:pt x="716" y="822"/>
                    </a:cubicBezTo>
                    <a:cubicBezTo>
                      <a:pt x="704" y="819"/>
                      <a:pt x="693" y="814"/>
                      <a:pt x="682" y="811"/>
                    </a:cubicBezTo>
                    <a:cubicBezTo>
                      <a:pt x="681" y="810"/>
                      <a:pt x="679" y="810"/>
                      <a:pt x="679" y="811"/>
                    </a:cubicBezTo>
                    <a:cubicBezTo>
                      <a:pt x="673" y="808"/>
                      <a:pt x="667" y="804"/>
                      <a:pt x="661" y="800"/>
                    </a:cubicBezTo>
                    <a:cubicBezTo>
                      <a:pt x="661" y="800"/>
                      <a:pt x="656" y="797"/>
                      <a:pt x="650" y="792"/>
                    </a:cubicBezTo>
                    <a:cubicBezTo>
                      <a:pt x="644" y="787"/>
                      <a:pt x="637" y="780"/>
                      <a:pt x="634" y="774"/>
                    </a:cubicBezTo>
                    <a:cubicBezTo>
                      <a:pt x="634" y="773"/>
                      <a:pt x="633" y="773"/>
                      <a:pt x="633" y="772"/>
                    </a:cubicBezTo>
                    <a:cubicBezTo>
                      <a:pt x="633" y="768"/>
                      <a:pt x="634" y="764"/>
                      <a:pt x="634" y="760"/>
                    </a:cubicBezTo>
                    <a:cubicBezTo>
                      <a:pt x="635" y="760"/>
                      <a:pt x="636" y="743"/>
                      <a:pt x="632" y="732"/>
                    </a:cubicBezTo>
                    <a:cubicBezTo>
                      <a:pt x="630" y="727"/>
                      <a:pt x="627" y="724"/>
                      <a:pt x="624" y="725"/>
                    </a:cubicBezTo>
                    <a:cubicBezTo>
                      <a:pt x="621" y="726"/>
                      <a:pt x="619" y="732"/>
                      <a:pt x="614" y="744"/>
                    </a:cubicBezTo>
                    <a:cubicBezTo>
                      <a:pt x="613" y="744"/>
                      <a:pt x="613" y="744"/>
                      <a:pt x="613" y="744"/>
                    </a:cubicBezTo>
                    <a:cubicBezTo>
                      <a:pt x="612" y="751"/>
                      <a:pt x="611" y="755"/>
                      <a:pt x="614" y="760"/>
                    </a:cubicBezTo>
                    <a:cubicBezTo>
                      <a:pt x="610" y="760"/>
                      <a:pt x="613" y="765"/>
                      <a:pt x="612" y="767"/>
                    </a:cubicBezTo>
                    <a:cubicBezTo>
                      <a:pt x="611" y="766"/>
                      <a:pt x="611" y="766"/>
                      <a:pt x="611" y="766"/>
                    </a:cubicBezTo>
                    <a:cubicBezTo>
                      <a:pt x="613" y="771"/>
                      <a:pt x="608" y="774"/>
                      <a:pt x="609" y="779"/>
                    </a:cubicBezTo>
                    <a:cubicBezTo>
                      <a:pt x="609" y="778"/>
                      <a:pt x="608" y="778"/>
                      <a:pt x="608" y="777"/>
                    </a:cubicBezTo>
                    <a:cubicBezTo>
                      <a:pt x="608" y="780"/>
                      <a:pt x="608" y="784"/>
                      <a:pt x="606" y="784"/>
                    </a:cubicBezTo>
                    <a:cubicBezTo>
                      <a:pt x="604" y="790"/>
                      <a:pt x="600" y="799"/>
                      <a:pt x="600" y="804"/>
                    </a:cubicBezTo>
                    <a:cubicBezTo>
                      <a:pt x="600" y="803"/>
                      <a:pt x="600" y="803"/>
                      <a:pt x="600" y="803"/>
                    </a:cubicBezTo>
                    <a:cubicBezTo>
                      <a:pt x="601" y="807"/>
                      <a:pt x="599" y="806"/>
                      <a:pt x="599" y="809"/>
                    </a:cubicBezTo>
                    <a:cubicBezTo>
                      <a:pt x="598" y="809"/>
                      <a:pt x="598" y="810"/>
                      <a:pt x="598" y="809"/>
                    </a:cubicBezTo>
                    <a:cubicBezTo>
                      <a:pt x="598" y="813"/>
                      <a:pt x="594" y="817"/>
                      <a:pt x="593" y="819"/>
                    </a:cubicBezTo>
                    <a:cubicBezTo>
                      <a:pt x="592" y="818"/>
                      <a:pt x="592" y="818"/>
                      <a:pt x="592" y="818"/>
                    </a:cubicBezTo>
                    <a:cubicBezTo>
                      <a:pt x="591" y="820"/>
                      <a:pt x="590" y="821"/>
                      <a:pt x="589" y="823"/>
                    </a:cubicBezTo>
                    <a:cubicBezTo>
                      <a:pt x="591" y="821"/>
                      <a:pt x="591" y="821"/>
                      <a:pt x="591" y="821"/>
                    </a:cubicBezTo>
                    <a:cubicBezTo>
                      <a:pt x="593" y="824"/>
                      <a:pt x="586" y="823"/>
                      <a:pt x="586" y="828"/>
                    </a:cubicBezTo>
                    <a:cubicBezTo>
                      <a:pt x="583" y="830"/>
                      <a:pt x="586" y="839"/>
                      <a:pt x="582" y="841"/>
                    </a:cubicBezTo>
                    <a:cubicBezTo>
                      <a:pt x="582" y="843"/>
                      <a:pt x="581" y="837"/>
                      <a:pt x="580" y="840"/>
                    </a:cubicBezTo>
                    <a:cubicBezTo>
                      <a:pt x="579" y="839"/>
                      <a:pt x="580" y="839"/>
                      <a:pt x="579" y="838"/>
                    </a:cubicBezTo>
                    <a:cubicBezTo>
                      <a:pt x="577" y="841"/>
                      <a:pt x="574" y="840"/>
                      <a:pt x="572" y="843"/>
                    </a:cubicBezTo>
                    <a:cubicBezTo>
                      <a:pt x="571" y="842"/>
                      <a:pt x="571" y="842"/>
                      <a:pt x="571" y="842"/>
                    </a:cubicBezTo>
                    <a:cubicBezTo>
                      <a:pt x="570" y="847"/>
                      <a:pt x="564" y="845"/>
                      <a:pt x="563" y="849"/>
                    </a:cubicBezTo>
                    <a:cubicBezTo>
                      <a:pt x="560" y="853"/>
                      <a:pt x="558" y="847"/>
                      <a:pt x="556" y="852"/>
                    </a:cubicBezTo>
                    <a:cubicBezTo>
                      <a:pt x="555" y="852"/>
                      <a:pt x="554" y="852"/>
                      <a:pt x="553" y="852"/>
                    </a:cubicBezTo>
                    <a:cubicBezTo>
                      <a:pt x="551" y="852"/>
                      <a:pt x="553" y="855"/>
                      <a:pt x="551" y="855"/>
                    </a:cubicBezTo>
                    <a:cubicBezTo>
                      <a:pt x="550" y="854"/>
                      <a:pt x="548" y="855"/>
                      <a:pt x="548" y="854"/>
                    </a:cubicBezTo>
                    <a:cubicBezTo>
                      <a:pt x="543" y="854"/>
                      <a:pt x="541" y="861"/>
                      <a:pt x="533" y="860"/>
                    </a:cubicBezTo>
                    <a:cubicBezTo>
                      <a:pt x="533" y="863"/>
                      <a:pt x="529" y="863"/>
                      <a:pt x="529" y="865"/>
                    </a:cubicBezTo>
                    <a:cubicBezTo>
                      <a:pt x="528" y="864"/>
                      <a:pt x="523" y="867"/>
                      <a:pt x="525" y="864"/>
                    </a:cubicBezTo>
                    <a:cubicBezTo>
                      <a:pt x="526" y="863"/>
                      <a:pt x="526" y="863"/>
                      <a:pt x="526" y="864"/>
                    </a:cubicBezTo>
                    <a:cubicBezTo>
                      <a:pt x="526" y="862"/>
                      <a:pt x="526" y="862"/>
                      <a:pt x="526" y="862"/>
                    </a:cubicBezTo>
                    <a:cubicBezTo>
                      <a:pt x="522" y="860"/>
                      <a:pt x="520" y="865"/>
                      <a:pt x="517" y="866"/>
                    </a:cubicBezTo>
                    <a:cubicBezTo>
                      <a:pt x="518" y="866"/>
                      <a:pt x="519" y="866"/>
                      <a:pt x="519" y="867"/>
                    </a:cubicBezTo>
                    <a:cubicBezTo>
                      <a:pt x="518" y="867"/>
                      <a:pt x="516" y="867"/>
                      <a:pt x="515" y="867"/>
                    </a:cubicBezTo>
                    <a:cubicBezTo>
                      <a:pt x="516" y="866"/>
                      <a:pt x="516" y="866"/>
                      <a:pt x="516" y="866"/>
                    </a:cubicBezTo>
                    <a:cubicBezTo>
                      <a:pt x="514" y="866"/>
                      <a:pt x="512" y="866"/>
                      <a:pt x="511" y="866"/>
                    </a:cubicBezTo>
                    <a:cubicBezTo>
                      <a:pt x="512" y="868"/>
                      <a:pt x="512" y="868"/>
                      <a:pt x="512" y="868"/>
                    </a:cubicBezTo>
                    <a:cubicBezTo>
                      <a:pt x="509" y="867"/>
                      <a:pt x="508" y="865"/>
                      <a:pt x="506" y="867"/>
                    </a:cubicBezTo>
                    <a:cubicBezTo>
                      <a:pt x="505" y="869"/>
                      <a:pt x="508" y="869"/>
                      <a:pt x="506" y="870"/>
                    </a:cubicBezTo>
                    <a:cubicBezTo>
                      <a:pt x="502" y="869"/>
                      <a:pt x="498" y="868"/>
                      <a:pt x="494" y="867"/>
                    </a:cubicBezTo>
                    <a:cubicBezTo>
                      <a:pt x="494" y="869"/>
                      <a:pt x="493" y="869"/>
                      <a:pt x="492" y="869"/>
                    </a:cubicBezTo>
                    <a:cubicBezTo>
                      <a:pt x="492" y="868"/>
                      <a:pt x="492" y="868"/>
                      <a:pt x="492" y="868"/>
                    </a:cubicBezTo>
                    <a:cubicBezTo>
                      <a:pt x="487" y="869"/>
                      <a:pt x="491" y="864"/>
                      <a:pt x="486" y="865"/>
                    </a:cubicBezTo>
                    <a:cubicBezTo>
                      <a:pt x="487" y="864"/>
                      <a:pt x="487" y="864"/>
                      <a:pt x="487" y="864"/>
                    </a:cubicBezTo>
                    <a:cubicBezTo>
                      <a:pt x="485" y="867"/>
                      <a:pt x="485" y="867"/>
                      <a:pt x="485" y="867"/>
                    </a:cubicBezTo>
                    <a:cubicBezTo>
                      <a:pt x="481" y="870"/>
                      <a:pt x="483" y="864"/>
                      <a:pt x="478" y="867"/>
                    </a:cubicBezTo>
                    <a:cubicBezTo>
                      <a:pt x="480" y="867"/>
                      <a:pt x="479" y="871"/>
                      <a:pt x="476" y="870"/>
                    </a:cubicBezTo>
                    <a:cubicBezTo>
                      <a:pt x="477" y="868"/>
                      <a:pt x="477" y="868"/>
                      <a:pt x="477" y="868"/>
                    </a:cubicBezTo>
                    <a:cubicBezTo>
                      <a:pt x="476" y="869"/>
                      <a:pt x="476" y="869"/>
                      <a:pt x="475" y="869"/>
                    </a:cubicBezTo>
                    <a:cubicBezTo>
                      <a:pt x="476" y="868"/>
                      <a:pt x="476" y="867"/>
                      <a:pt x="474" y="867"/>
                    </a:cubicBezTo>
                    <a:cubicBezTo>
                      <a:pt x="475" y="865"/>
                      <a:pt x="475" y="865"/>
                      <a:pt x="475" y="865"/>
                    </a:cubicBezTo>
                    <a:cubicBezTo>
                      <a:pt x="474" y="866"/>
                      <a:pt x="473" y="866"/>
                      <a:pt x="471" y="867"/>
                    </a:cubicBezTo>
                    <a:cubicBezTo>
                      <a:pt x="469" y="865"/>
                      <a:pt x="465" y="866"/>
                      <a:pt x="464" y="863"/>
                    </a:cubicBezTo>
                    <a:cubicBezTo>
                      <a:pt x="464" y="863"/>
                      <a:pt x="459" y="861"/>
                      <a:pt x="457" y="863"/>
                    </a:cubicBezTo>
                    <a:cubicBezTo>
                      <a:pt x="459" y="862"/>
                      <a:pt x="456" y="860"/>
                      <a:pt x="457" y="859"/>
                    </a:cubicBezTo>
                    <a:cubicBezTo>
                      <a:pt x="456" y="860"/>
                      <a:pt x="451" y="860"/>
                      <a:pt x="450" y="857"/>
                    </a:cubicBezTo>
                    <a:cubicBezTo>
                      <a:pt x="450" y="857"/>
                      <a:pt x="450" y="857"/>
                      <a:pt x="450" y="857"/>
                    </a:cubicBezTo>
                    <a:cubicBezTo>
                      <a:pt x="445" y="853"/>
                      <a:pt x="440" y="855"/>
                      <a:pt x="436" y="851"/>
                    </a:cubicBezTo>
                    <a:cubicBezTo>
                      <a:pt x="435" y="852"/>
                      <a:pt x="433" y="850"/>
                      <a:pt x="432" y="852"/>
                    </a:cubicBezTo>
                    <a:cubicBezTo>
                      <a:pt x="426" y="851"/>
                      <a:pt x="426" y="843"/>
                      <a:pt x="420" y="848"/>
                    </a:cubicBezTo>
                    <a:cubicBezTo>
                      <a:pt x="418" y="846"/>
                      <a:pt x="419" y="844"/>
                      <a:pt x="418" y="843"/>
                    </a:cubicBezTo>
                    <a:cubicBezTo>
                      <a:pt x="418" y="843"/>
                      <a:pt x="418" y="843"/>
                      <a:pt x="418" y="843"/>
                    </a:cubicBezTo>
                    <a:cubicBezTo>
                      <a:pt x="414" y="841"/>
                      <a:pt x="413" y="840"/>
                      <a:pt x="410" y="837"/>
                    </a:cubicBezTo>
                    <a:cubicBezTo>
                      <a:pt x="409" y="836"/>
                      <a:pt x="406" y="839"/>
                      <a:pt x="404" y="836"/>
                    </a:cubicBezTo>
                    <a:cubicBezTo>
                      <a:pt x="406" y="835"/>
                      <a:pt x="405" y="835"/>
                      <a:pt x="404" y="834"/>
                    </a:cubicBezTo>
                    <a:cubicBezTo>
                      <a:pt x="405" y="834"/>
                      <a:pt x="405" y="834"/>
                      <a:pt x="405" y="832"/>
                    </a:cubicBezTo>
                    <a:cubicBezTo>
                      <a:pt x="404" y="832"/>
                      <a:pt x="404" y="832"/>
                      <a:pt x="403" y="832"/>
                    </a:cubicBezTo>
                    <a:cubicBezTo>
                      <a:pt x="403" y="832"/>
                      <a:pt x="403" y="832"/>
                      <a:pt x="404" y="832"/>
                    </a:cubicBezTo>
                    <a:cubicBezTo>
                      <a:pt x="402" y="831"/>
                      <a:pt x="402" y="831"/>
                      <a:pt x="402" y="832"/>
                    </a:cubicBezTo>
                    <a:cubicBezTo>
                      <a:pt x="402" y="832"/>
                      <a:pt x="402" y="832"/>
                      <a:pt x="402" y="833"/>
                    </a:cubicBezTo>
                    <a:cubicBezTo>
                      <a:pt x="402" y="830"/>
                      <a:pt x="398" y="828"/>
                      <a:pt x="400" y="827"/>
                    </a:cubicBezTo>
                    <a:cubicBezTo>
                      <a:pt x="395" y="822"/>
                      <a:pt x="391" y="820"/>
                      <a:pt x="388" y="815"/>
                    </a:cubicBezTo>
                    <a:cubicBezTo>
                      <a:pt x="389" y="814"/>
                      <a:pt x="390" y="815"/>
                      <a:pt x="391" y="816"/>
                    </a:cubicBezTo>
                    <a:cubicBezTo>
                      <a:pt x="391" y="815"/>
                      <a:pt x="390" y="814"/>
                      <a:pt x="389" y="813"/>
                    </a:cubicBezTo>
                    <a:cubicBezTo>
                      <a:pt x="391" y="812"/>
                      <a:pt x="391" y="814"/>
                      <a:pt x="392" y="815"/>
                    </a:cubicBezTo>
                    <a:cubicBezTo>
                      <a:pt x="392" y="811"/>
                      <a:pt x="386" y="808"/>
                      <a:pt x="387" y="803"/>
                    </a:cubicBezTo>
                    <a:cubicBezTo>
                      <a:pt x="385" y="802"/>
                      <a:pt x="385" y="802"/>
                      <a:pt x="385" y="802"/>
                    </a:cubicBezTo>
                    <a:cubicBezTo>
                      <a:pt x="385" y="802"/>
                      <a:pt x="385" y="802"/>
                      <a:pt x="385" y="802"/>
                    </a:cubicBezTo>
                    <a:cubicBezTo>
                      <a:pt x="385" y="802"/>
                      <a:pt x="383" y="801"/>
                      <a:pt x="383" y="800"/>
                    </a:cubicBezTo>
                    <a:cubicBezTo>
                      <a:pt x="384" y="799"/>
                      <a:pt x="386" y="800"/>
                      <a:pt x="386" y="798"/>
                    </a:cubicBezTo>
                    <a:cubicBezTo>
                      <a:pt x="387" y="795"/>
                      <a:pt x="384" y="792"/>
                      <a:pt x="383" y="790"/>
                    </a:cubicBezTo>
                    <a:cubicBezTo>
                      <a:pt x="383" y="791"/>
                      <a:pt x="382" y="791"/>
                      <a:pt x="382" y="790"/>
                    </a:cubicBezTo>
                    <a:cubicBezTo>
                      <a:pt x="382" y="789"/>
                      <a:pt x="383" y="788"/>
                      <a:pt x="383" y="787"/>
                    </a:cubicBezTo>
                    <a:cubicBezTo>
                      <a:pt x="384" y="787"/>
                      <a:pt x="384" y="787"/>
                      <a:pt x="384" y="787"/>
                    </a:cubicBezTo>
                    <a:cubicBezTo>
                      <a:pt x="383" y="787"/>
                      <a:pt x="383" y="784"/>
                      <a:pt x="382" y="783"/>
                    </a:cubicBezTo>
                    <a:cubicBezTo>
                      <a:pt x="383" y="783"/>
                      <a:pt x="383" y="785"/>
                      <a:pt x="384" y="786"/>
                    </a:cubicBezTo>
                    <a:cubicBezTo>
                      <a:pt x="384" y="781"/>
                      <a:pt x="384" y="783"/>
                      <a:pt x="385" y="779"/>
                    </a:cubicBezTo>
                    <a:cubicBezTo>
                      <a:pt x="384" y="776"/>
                      <a:pt x="383" y="779"/>
                      <a:pt x="381" y="777"/>
                    </a:cubicBezTo>
                    <a:cubicBezTo>
                      <a:pt x="381" y="775"/>
                      <a:pt x="381" y="772"/>
                      <a:pt x="383" y="770"/>
                    </a:cubicBezTo>
                    <a:cubicBezTo>
                      <a:pt x="381" y="770"/>
                      <a:pt x="381" y="770"/>
                      <a:pt x="381" y="770"/>
                    </a:cubicBezTo>
                    <a:cubicBezTo>
                      <a:pt x="381" y="765"/>
                      <a:pt x="382" y="762"/>
                      <a:pt x="385" y="760"/>
                    </a:cubicBezTo>
                    <a:cubicBezTo>
                      <a:pt x="386" y="751"/>
                      <a:pt x="387" y="745"/>
                      <a:pt x="386" y="741"/>
                    </a:cubicBezTo>
                    <a:cubicBezTo>
                      <a:pt x="385" y="738"/>
                      <a:pt x="384" y="737"/>
                      <a:pt x="382" y="737"/>
                    </a:cubicBezTo>
                    <a:cubicBezTo>
                      <a:pt x="377" y="737"/>
                      <a:pt x="372" y="744"/>
                      <a:pt x="372" y="744"/>
                    </a:cubicBezTo>
                    <a:cubicBezTo>
                      <a:pt x="366" y="750"/>
                      <a:pt x="363" y="757"/>
                      <a:pt x="362" y="764"/>
                    </a:cubicBezTo>
                    <a:cubicBezTo>
                      <a:pt x="361" y="771"/>
                      <a:pt x="361" y="779"/>
                      <a:pt x="362" y="789"/>
                    </a:cubicBezTo>
                    <a:cubicBezTo>
                      <a:pt x="362" y="793"/>
                      <a:pt x="362" y="797"/>
                      <a:pt x="362" y="800"/>
                    </a:cubicBezTo>
                    <a:cubicBezTo>
                      <a:pt x="360" y="801"/>
                      <a:pt x="358" y="803"/>
                      <a:pt x="356" y="805"/>
                    </a:cubicBezTo>
                    <a:cubicBezTo>
                      <a:pt x="355" y="805"/>
                      <a:pt x="355" y="805"/>
                      <a:pt x="355" y="805"/>
                    </a:cubicBezTo>
                    <a:cubicBezTo>
                      <a:pt x="351" y="811"/>
                      <a:pt x="348" y="814"/>
                      <a:pt x="348" y="819"/>
                    </a:cubicBezTo>
                    <a:cubicBezTo>
                      <a:pt x="344" y="817"/>
                      <a:pt x="343" y="823"/>
                      <a:pt x="341" y="823"/>
                    </a:cubicBezTo>
                    <a:cubicBezTo>
                      <a:pt x="341" y="823"/>
                      <a:pt x="341" y="823"/>
                      <a:pt x="341" y="823"/>
                    </a:cubicBezTo>
                    <a:cubicBezTo>
                      <a:pt x="340" y="828"/>
                      <a:pt x="333" y="827"/>
                      <a:pt x="331" y="831"/>
                    </a:cubicBezTo>
                    <a:cubicBezTo>
                      <a:pt x="331" y="830"/>
                      <a:pt x="331" y="830"/>
                      <a:pt x="331" y="829"/>
                    </a:cubicBezTo>
                    <a:cubicBezTo>
                      <a:pt x="329" y="831"/>
                      <a:pt x="326" y="833"/>
                      <a:pt x="325" y="832"/>
                    </a:cubicBezTo>
                    <a:cubicBezTo>
                      <a:pt x="318" y="835"/>
                      <a:pt x="308" y="836"/>
                      <a:pt x="304" y="840"/>
                    </a:cubicBezTo>
                    <a:cubicBezTo>
                      <a:pt x="304" y="840"/>
                      <a:pt x="304" y="840"/>
                      <a:pt x="304" y="840"/>
                    </a:cubicBezTo>
                    <a:cubicBezTo>
                      <a:pt x="302" y="842"/>
                      <a:pt x="301" y="841"/>
                      <a:pt x="298" y="842"/>
                    </a:cubicBezTo>
                    <a:cubicBezTo>
                      <a:pt x="298" y="842"/>
                      <a:pt x="297" y="842"/>
                      <a:pt x="297" y="842"/>
                    </a:cubicBezTo>
                    <a:cubicBezTo>
                      <a:pt x="294" y="844"/>
                      <a:pt x="288" y="842"/>
                      <a:pt x="286" y="843"/>
                    </a:cubicBezTo>
                    <a:cubicBezTo>
                      <a:pt x="286" y="842"/>
                      <a:pt x="286" y="842"/>
                      <a:pt x="286" y="842"/>
                    </a:cubicBezTo>
                    <a:cubicBezTo>
                      <a:pt x="284" y="842"/>
                      <a:pt x="282" y="842"/>
                      <a:pt x="279" y="842"/>
                    </a:cubicBezTo>
                    <a:cubicBezTo>
                      <a:pt x="282" y="842"/>
                      <a:pt x="282" y="842"/>
                      <a:pt x="282" y="842"/>
                    </a:cubicBezTo>
                    <a:cubicBezTo>
                      <a:pt x="281" y="846"/>
                      <a:pt x="277" y="840"/>
                      <a:pt x="272" y="842"/>
                    </a:cubicBezTo>
                    <a:cubicBezTo>
                      <a:pt x="268" y="841"/>
                      <a:pt x="263" y="848"/>
                      <a:pt x="258" y="846"/>
                    </a:cubicBezTo>
                    <a:cubicBezTo>
                      <a:pt x="256" y="847"/>
                      <a:pt x="261" y="843"/>
                      <a:pt x="257" y="844"/>
                    </a:cubicBezTo>
                    <a:cubicBezTo>
                      <a:pt x="258" y="842"/>
                      <a:pt x="259" y="843"/>
                      <a:pt x="259" y="841"/>
                    </a:cubicBezTo>
                    <a:cubicBezTo>
                      <a:pt x="255" y="842"/>
                      <a:pt x="254" y="838"/>
                      <a:pt x="250" y="839"/>
                    </a:cubicBezTo>
                    <a:cubicBezTo>
                      <a:pt x="250" y="837"/>
                      <a:pt x="250" y="837"/>
                      <a:pt x="250" y="837"/>
                    </a:cubicBezTo>
                    <a:cubicBezTo>
                      <a:pt x="245" y="838"/>
                      <a:pt x="242" y="833"/>
                      <a:pt x="238" y="834"/>
                    </a:cubicBezTo>
                    <a:cubicBezTo>
                      <a:pt x="232" y="833"/>
                      <a:pt x="236" y="829"/>
                      <a:pt x="230" y="829"/>
                    </a:cubicBezTo>
                    <a:cubicBezTo>
                      <a:pt x="229" y="827"/>
                      <a:pt x="229" y="827"/>
                      <a:pt x="229" y="827"/>
                    </a:cubicBezTo>
                    <a:cubicBezTo>
                      <a:pt x="227" y="826"/>
                      <a:pt x="227" y="828"/>
                      <a:pt x="225" y="827"/>
                    </a:cubicBezTo>
                    <a:cubicBezTo>
                      <a:pt x="225" y="825"/>
                      <a:pt x="222" y="824"/>
                      <a:pt x="224" y="824"/>
                    </a:cubicBezTo>
                    <a:cubicBezTo>
                      <a:pt x="220" y="820"/>
                      <a:pt x="213" y="821"/>
                      <a:pt x="209" y="814"/>
                    </a:cubicBezTo>
                    <a:cubicBezTo>
                      <a:pt x="206" y="816"/>
                      <a:pt x="204" y="812"/>
                      <a:pt x="202" y="813"/>
                    </a:cubicBezTo>
                    <a:cubicBezTo>
                      <a:pt x="203" y="812"/>
                      <a:pt x="197" y="808"/>
                      <a:pt x="202" y="809"/>
                    </a:cubicBezTo>
                    <a:cubicBezTo>
                      <a:pt x="202" y="809"/>
                      <a:pt x="202" y="810"/>
                      <a:pt x="202" y="810"/>
                    </a:cubicBezTo>
                    <a:cubicBezTo>
                      <a:pt x="203" y="809"/>
                      <a:pt x="203" y="809"/>
                      <a:pt x="203" y="809"/>
                    </a:cubicBezTo>
                    <a:cubicBezTo>
                      <a:pt x="203" y="805"/>
                      <a:pt x="198" y="806"/>
                      <a:pt x="197" y="803"/>
                    </a:cubicBezTo>
                    <a:cubicBezTo>
                      <a:pt x="196" y="804"/>
                      <a:pt x="197" y="805"/>
                      <a:pt x="196" y="805"/>
                    </a:cubicBezTo>
                    <a:cubicBezTo>
                      <a:pt x="195" y="804"/>
                      <a:pt x="195" y="804"/>
                      <a:pt x="195" y="802"/>
                    </a:cubicBezTo>
                    <a:cubicBezTo>
                      <a:pt x="196" y="802"/>
                      <a:pt x="196" y="802"/>
                      <a:pt x="196" y="802"/>
                    </a:cubicBezTo>
                    <a:cubicBezTo>
                      <a:pt x="196" y="801"/>
                      <a:pt x="195" y="799"/>
                      <a:pt x="194" y="797"/>
                    </a:cubicBezTo>
                    <a:cubicBezTo>
                      <a:pt x="193" y="799"/>
                      <a:pt x="193" y="799"/>
                      <a:pt x="193" y="799"/>
                    </a:cubicBezTo>
                    <a:cubicBezTo>
                      <a:pt x="193" y="796"/>
                      <a:pt x="195" y="794"/>
                      <a:pt x="192" y="792"/>
                    </a:cubicBezTo>
                    <a:cubicBezTo>
                      <a:pt x="190" y="792"/>
                      <a:pt x="191" y="796"/>
                      <a:pt x="189" y="793"/>
                    </a:cubicBezTo>
                    <a:cubicBezTo>
                      <a:pt x="189" y="789"/>
                      <a:pt x="189" y="784"/>
                      <a:pt x="189" y="780"/>
                    </a:cubicBezTo>
                    <a:cubicBezTo>
                      <a:pt x="187" y="780"/>
                      <a:pt x="187" y="779"/>
                      <a:pt x="186" y="778"/>
                    </a:cubicBezTo>
                    <a:cubicBezTo>
                      <a:pt x="188" y="777"/>
                      <a:pt x="188" y="777"/>
                      <a:pt x="188" y="777"/>
                    </a:cubicBezTo>
                    <a:cubicBezTo>
                      <a:pt x="185" y="773"/>
                      <a:pt x="191" y="775"/>
                      <a:pt x="189" y="771"/>
                    </a:cubicBezTo>
                    <a:cubicBezTo>
                      <a:pt x="190" y="771"/>
                      <a:pt x="190" y="771"/>
                      <a:pt x="190" y="771"/>
                    </a:cubicBezTo>
                    <a:cubicBezTo>
                      <a:pt x="187" y="770"/>
                      <a:pt x="187" y="770"/>
                      <a:pt x="187" y="770"/>
                    </a:cubicBezTo>
                    <a:cubicBezTo>
                      <a:pt x="183" y="766"/>
                      <a:pt x="190" y="768"/>
                      <a:pt x="185" y="763"/>
                    </a:cubicBezTo>
                    <a:cubicBezTo>
                      <a:pt x="186" y="765"/>
                      <a:pt x="182" y="764"/>
                      <a:pt x="183" y="762"/>
                    </a:cubicBezTo>
                    <a:cubicBezTo>
                      <a:pt x="184" y="762"/>
                      <a:pt x="184" y="762"/>
                      <a:pt x="184" y="762"/>
                    </a:cubicBezTo>
                    <a:cubicBezTo>
                      <a:pt x="184" y="761"/>
                      <a:pt x="183" y="760"/>
                      <a:pt x="184" y="759"/>
                    </a:cubicBezTo>
                    <a:cubicBezTo>
                      <a:pt x="184" y="760"/>
                      <a:pt x="186" y="760"/>
                      <a:pt x="186" y="758"/>
                    </a:cubicBezTo>
                    <a:cubicBezTo>
                      <a:pt x="187" y="759"/>
                      <a:pt x="187" y="759"/>
                      <a:pt x="187" y="759"/>
                    </a:cubicBezTo>
                    <a:cubicBezTo>
                      <a:pt x="186" y="758"/>
                      <a:pt x="186" y="757"/>
                      <a:pt x="185" y="756"/>
                    </a:cubicBezTo>
                    <a:cubicBezTo>
                      <a:pt x="187" y="753"/>
                      <a:pt x="185" y="748"/>
                      <a:pt x="187" y="747"/>
                    </a:cubicBezTo>
                    <a:cubicBezTo>
                      <a:pt x="187" y="747"/>
                      <a:pt x="189" y="742"/>
                      <a:pt x="188" y="740"/>
                    </a:cubicBezTo>
                    <a:cubicBezTo>
                      <a:pt x="189" y="741"/>
                      <a:pt x="190" y="738"/>
                      <a:pt x="191" y="739"/>
                    </a:cubicBezTo>
                    <a:cubicBezTo>
                      <a:pt x="190" y="737"/>
                      <a:pt x="190" y="732"/>
                      <a:pt x="192" y="731"/>
                    </a:cubicBezTo>
                    <a:cubicBezTo>
                      <a:pt x="192" y="731"/>
                      <a:pt x="192" y="731"/>
                      <a:pt x="192" y="731"/>
                    </a:cubicBezTo>
                    <a:cubicBezTo>
                      <a:pt x="196" y="725"/>
                      <a:pt x="194" y="719"/>
                      <a:pt x="198" y="714"/>
                    </a:cubicBezTo>
                    <a:cubicBezTo>
                      <a:pt x="197" y="714"/>
                      <a:pt x="199" y="711"/>
                      <a:pt x="196" y="711"/>
                    </a:cubicBezTo>
                    <a:cubicBezTo>
                      <a:pt x="197" y="703"/>
                      <a:pt x="206" y="702"/>
                      <a:pt x="201" y="696"/>
                    </a:cubicBezTo>
                    <a:cubicBezTo>
                      <a:pt x="202" y="694"/>
                      <a:pt x="204" y="694"/>
                      <a:pt x="205" y="693"/>
                    </a:cubicBezTo>
                    <a:cubicBezTo>
                      <a:pt x="205" y="694"/>
                      <a:pt x="205" y="694"/>
                      <a:pt x="205" y="694"/>
                    </a:cubicBezTo>
                    <a:cubicBezTo>
                      <a:pt x="208" y="689"/>
                      <a:pt x="209" y="687"/>
                      <a:pt x="212" y="684"/>
                    </a:cubicBezTo>
                    <a:cubicBezTo>
                      <a:pt x="212" y="682"/>
                      <a:pt x="210" y="680"/>
                      <a:pt x="213" y="677"/>
                    </a:cubicBezTo>
                    <a:cubicBezTo>
                      <a:pt x="213" y="679"/>
                      <a:pt x="214" y="678"/>
                      <a:pt x="215" y="677"/>
                    </a:cubicBezTo>
                    <a:cubicBezTo>
                      <a:pt x="215" y="677"/>
                      <a:pt x="215" y="678"/>
                      <a:pt x="217" y="677"/>
                    </a:cubicBezTo>
                    <a:cubicBezTo>
                      <a:pt x="216" y="677"/>
                      <a:pt x="217" y="676"/>
                      <a:pt x="217" y="676"/>
                    </a:cubicBezTo>
                    <a:cubicBezTo>
                      <a:pt x="217" y="676"/>
                      <a:pt x="217" y="676"/>
                      <a:pt x="217" y="676"/>
                    </a:cubicBezTo>
                    <a:cubicBezTo>
                      <a:pt x="218" y="674"/>
                      <a:pt x="218" y="674"/>
                      <a:pt x="217" y="675"/>
                    </a:cubicBezTo>
                    <a:cubicBezTo>
                      <a:pt x="217" y="674"/>
                      <a:pt x="216" y="674"/>
                      <a:pt x="216" y="674"/>
                    </a:cubicBezTo>
                    <a:cubicBezTo>
                      <a:pt x="219" y="674"/>
                      <a:pt x="220" y="669"/>
                      <a:pt x="222" y="671"/>
                    </a:cubicBezTo>
                    <a:cubicBezTo>
                      <a:pt x="227" y="665"/>
                      <a:pt x="229" y="660"/>
                      <a:pt x="234" y="656"/>
                    </a:cubicBezTo>
                    <a:cubicBezTo>
                      <a:pt x="235" y="657"/>
                      <a:pt x="234" y="659"/>
                      <a:pt x="233" y="660"/>
                    </a:cubicBezTo>
                    <a:cubicBezTo>
                      <a:pt x="234" y="659"/>
                      <a:pt x="235" y="658"/>
                      <a:pt x="237" y="657"/>
                    </a:cubicBezTo>
                    <a:cubicBezTo>
                      <a:pt x="237" y="659"/>
                      <a:pt x="235" y="659"/>
                      <a:pt x="234" y="660"/>
                    </a:cubicBezTo>
                    <a:cubicBezTo>
                      <a:pt x="240" y="660"/>
                      <a:pt x="241" y="652"/>
                      <a:pt x="248" y="652"/>
                    </a:cubicBezTo>
                    <a:cubicBezTo>
                      <a:pt x="248" y="651"/>
                      <a:pt x="248" y="651"/>
                      <a:pt x="248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cubicBezTo>
                      <a:pt x="248" y="650"/>
                      <a:pt x="249" y="649"/>
                      <a:pt x="250" y="648"/>
                    </a:cubicBezTo>
                    <a:cubicBezTo>
                      <a:pt x="251" y="649"/>
                      <a:pt x="251" y="651"/>
                      <a:pt x="254" y="650"/>
                    </a:cubicBezTo>
                    <a:cubicBezTo>
                      <a:pt x="256" y="651"/>
                      <a:pt x="259" y="648"/>
                      <a:pt x="262" y="647"/>
                    </a:cubicBezTo>
                    <a:cubicBezTo>
                      <a:pt x="260" y="647"/>
                      <a:pt x="261" y="646"/>
                      <a:pt x="261" y="645"/>
                    </a:cubicBezTo>
                    <a:cubicBezTo>
                      <a:pt x="262" y="645"/>
                      <a:pt x="264" y="646"/>
                      <a:pt x="264" y="645"/>
                    </a:cubicBezTo>
                    <a:cubicBezTo>
                      <a:pt x="265" y="647"/>
                      <a:pt x="265" y="647"/>
                      <a:pt x="265" y="647"/>
                    </a:cubicBezTo>
                    <a:cubicBezTo>
                      <a:pt x="265" y="645"/>
                      <a:pt x="268" y="645"/>
                      <a:pt x="269" y="644"/>
                    </a:cubicBezTo>
                    <a:cubicBezTo>
                      <a:pt x="270" y="645"/>
                      <a:pt x="267" y="645"/>
                      <a:pt x="266" y="647"/>
                    </a:cubicBezTo>
                    <a:cubicBezTo>
                      <a:pt x="272" y="646"/>
                      <a:pt x="269" y="646"/>
                      <a:pt x="274" y="646"/>
                    </a:cubicBezTo>
                    <a:cubicBezTo>
                      <a:pt x="277" y="645"/>
                      <a:pt x="274" y="644"/>
                      <a:pt x="276" y="643"/>
                    </a:cubicBezTo>
                    <a:cubicBezTo>
                      <a:pt x="278" y="642"/>
                      <a:pt x="281" y="641"/>
                      <a:pt x="284" y="643"/>
                    </a:cubicBezTo>
                    <a:cubicBezTo>
                      <a:pt x="283" y="641"/>
                      <a:pt x="283" y="641"/>
                      <a:pt x="283" y="641"/>
                    </a:cubicBezTo>
                    <a:cubicBezTo>
                      <a:pt x="289" y="641"/>
                      <a:pt x="292" y="642"/>
                      <a:pt x="295" y="645"/>
                    </a:cubicBezTo>
                    <a:cubicBezTo>
                      <a:pt x="305" y="646"/>
                      <a:pt x="312" y="647"/>
                      <a:pt x="316" y="646"/>
                    </a:cubicBezTo>
                    <a:cubicBezTo>
                      <a:pt x="319" y="646"/>
                      <a:pt x="320" y="644"/>
                      <a:pt x="320" y="642"/>
                    </a:cubicBezTo>
                    <a:cubicBezTo>
                      <a:pt x="319" y="638"/>
                      <a:pt x="312" y="632"/>
                      <a:pt x="311" y="632"/>
                    </a:cubicBezTo>
                    <a:cubicBezTo>
                      <a:pt x="304" y="625"/>
                      <a:pt x="296" y="623"/>
                      <a:pt x="288" y="622"/>
                    </a:cubicBezTo>
                    <a:cubicBezTo>
                      <a:pt x="279" y="622"/>
                      <a:pt x="270" y="623"/>
                      <a:pt x="259" y="625"/>
                    </a:cubicBezTo>
                    <a:cubicBezTo>
                      <a:pt x="249" y="627"/>
                      <a:pt x="243" y="628"/>
                      <a:pt x="236" y="630"/>
                    </a:cubicBezTo>
                    <a:cubicBezTo>
                      <a:pt x="230" y="632"/>
                      <a:pt x="224" y="635"/>
                      <a:pt x="216" y="642"/>
                    </a:cubicBezTo>
                    <a:cubicBezTo>
                      <a:pt x="208" y="647"/>
                      <a:pt x="202" y="655"/>
                      <a:pt x="196" y="662"/>
                    </a:cubicBezTo>
                    <a:cubicBezTo>
                      <a:pt x="195" y="667"/>
                      <a:pt x="188" y="672"/>
                      <a:pt x="187" y="677"/>
                    </a:cubicBezTo>
                    <a:cubicBezTo>
                      <a:pt x="185" y="678"/>
                      <a:pt x="185" y="678"/>
                      <a:pt x="185" y="678"/>
                    </a:cubicBezTo>
                    <a:cubicBezTo>
                      <a:pt x="185" y="680"/>
                      <a:pt x="184" y="682"/>
                      <a:pt x="183" y="683"/>
                    </a:cubicBezTo>
                    <a:cubicBezTo>
                      <a:pt x="182" y="683"/>
                      <a:pt x="182" y="683"/>
                      <a:pt x="182" y="683"/>
                    </a:cubicBezTo>
                    <a:cubicBezTo>
                      <a:pt x="182" y="685"/>
                      <a:pt x="180" y="688"/>
                      <a:pt x="180" y="689"/>
                    </a:cubicBezTo>
                    <a:cubicBezTo>
                      <a:pt x="179" y="689"/>
                      <a:pt x="179" y="689"/>
                      <a:pt x="179" y="689"/>
                    </a:cubicBezTo>
                    <a:cubicBezTo>
                      <a:pt x="178" y="691"/>
                      <a:pt x="178" y="691"/>
                      <a:pt x="178" y="691"/>
                    </a:cubicBezTo>
                    <a:cubicBezTo>
                      <a:pt x="178" y="691"/>
                      <a:pt x="178" y="691"/>
                      <a:pt x="178" y="691"/>
                    </a:cubicBezTo>
                    <a:cubicBezTo>
                      <a:pt x="177" y="695"/>
                      <a:pt x="175" y="699"/>
                      <a:pt x="173" y="703"/>
                    </a:cubicBezTo>
                    <a:cubicBezTo>
                      <a:pt x="174" y="703"/>
                      <a:pt x="174" y="703"/>
                      <a:pt x="174" y="703"/>
                    </a:cubicBezTo>
                    <a:cubicBezTo>
                      <a:pt x="169" y="711"/>
                      <a:pt x="172" y="715"/>
                      <a:pt x="167" y="722"/>
                    </a:cubicBezTo>
                    <a:cubicBezTo>
                      <a:pt x="167" y="721"/>
                      <a:pt x="167" y="721"/>
                      <a:pt x="167" y="721"/>
                    </a:cubicBezTo>
                    <a:cubicBezTo>
                      <a:pt x="167" y="727"/>
                      <a:pt x="166" y="730"/>
                      <a:pt x="164" y="734"/>
                    </a:cubicBezTo>
                    <a:cubicBezTo>
                      <a:pt x="162" y="733"/>
                      <a:pt x="159" y="733"/>
                      <a:pt x="156" y="733"/>
                    </a:cubicBezTo>
                    <a:cubicBezTo>
                      <a:pt x="156" y="732"/>
                      <a:pt x="156" y="732"/>
                      <a:pt x="156" y="732"/>
                    </a:cubicBezTo>
                    <a:cubicBezTo>
                      <a:pt x="149" y="734"/>
                      <a:pt x="144" y="734"/>
                      <a:pt x="139" y="738"/>
                    </a:cubicBezTo>
                    <a:cubicBezTo>
                      <a:pt x="138" y="735"/>
                      <a:pt x="133" y="738"/>
                      <a:pt x="131" y="737"/>
                    </a:cubicBezTo>
                    <a:cubicBezTo>
                      <a:pt x="132" y="737"/>
                      <a:pt x="132" y="737"/>
                      <a:pt x="132" y="737"/>
                    </a:cubicBezTo>
                    <a:cubicBezTo>
                      <a:pt x="127" y="740"/>
                      <a:pt x="122" y="735"/>
                      <a:pt x="118" y="738"/>
                    </a:cubicBezTo>
                    <a:cubicBezTo>
                      <a:pt x="118" y="737"/>
                      <a:pt x="118" y="736"/>
                      <a:pt x="119" y="736"/>
                    </a:cubicBezTo>
                    <a:cubicBezTo>
                      <a:pt x="116" y="737"/>
                      <a:pt x="111" y="737"/>
                      <a:pt x="111" y="735"/>
                    </a:cubicBezTo>
                    <a:cubicBezTo>
                      <a:pt x="104" y="735"/>
                      <a:pt x="94" y="732"/>
                      <a:pt x="88" y="733"/>
                    </a:cubicBezTo>
                    <a:cubicBezTo>
                      <a:pt x="89" y="733"/>
                      <a:pt x="89" y="733"/>
                      <a:pt x="89" y="733"/>
                    </a:cubicBezTo>
                    <a:cubicBezTo>
                      <a:pt x="85" y="734"/>
                      <a:pt x="85" y="732"/>
                      <a:pt x="82" y="732"/>
                    </a:cubicBezTo>
                    <a:cubicBezTo>
                      <a:pt x="82" y="732"/>
                      <a:pt x="81" y="731"/>
                      <a:pt x="82" y="731"/>
                    </a:cubicBezTo>
                    <a:cubicBezTo>
                      <a:pt x="78" y="732"/>
                      <a:pt x="73" y="728"/>
                      <a:pt x="70" y="728"/>
                    </a:cubicBezTo>
                    <a:cubicBezTo>
                      <a:pt x="71" y="726"/>
                      <a:pt x="71" y="726"/>
                      <a:pt x="71" y="726"/>
                    </a:cubicBezTo>
                    <a:cubicBezTo>
                      <a:pt x="69" y="726"/>
                      <a:pt x="67" y="725"/>
                      <a:pt x="65" y="724"/>
                    </a:cubicBezTo>
                    <a:cubicBezTo>
                      <a:pt x="67" y="725"/>
                      <a:pt x="67" y="725"/>
                      <a:pt x="67" y="725"/>
                    </a:cubicBezTo>
                    <a:cubicBezTo>
                      <a:pt x="65" y="728"/>
                      <a:pt x="64" y="721"/>
                      <a:pt x="59" y="720"/>
                    </a:cubicBezTo>
                    <a:cubicBezTo>
                      <a:pt x="56" y="718"/>
                      <a:pt x="48" y="722"/>
                      <a:pt x="45" y="717"/>
                    </a:cubicBezTo>
                    <a:cubicBezTo>
                      <a:pt x="43" y="717"/>
                      <a:pt x="49" y="716"/>
                      <a:pt x="45" y="715"/>
                    </a:cubicBezTo>
                    <a:cubicBezTo>
                      <a:pt x="47" y="714"/>
                      <a:pt x="47" y="715"/>
                      <a:pt x="48" y="713"/>
                    </a:cubicBezTo>
                    <a:cubicBezTo>
                      <a:pt x="45" y="712"/>
                      <a:pt x="45" y="709"/>
                      <a:pt x="42" y="707"/>
                    </a:cubicBezTo>
                    <a:cubicBezTo>
                      <a:pt x="43" y="706"/>
                      <a:pt x="43" y="706"/>
                      <a:pt x="43" y="706"/>
                    </a:cubicBezTo>
                    <a:cubicBezTo>
                      <a:pt x="38" y="704"/>
                      <a:pt x="39" y="698"/>
                      <a:pt x="35" y="697"/>
                    </a:cubicBezTo>
                    <a:cubicBezTo>
                      <a:pt x="31" y="693"/>
                      <a:pt x="37" y="691"/>
                      <a:pt x="32" y="689"/>
                    </a:cubicBezTo>
                    <a:cubicBezTo>
                      <a:pt x="33" y="686"/>
                      <a:pt x="33" y="686"/>
                      <a:pt x="33" y="686"/>
                    </a:cubicBezTo>
                    <a:cubicBezTo>
                      <a:pt x="32" y="684"/>
                      <a:pt x="30" y="686"/>
                      <a:pt x="29" y="683"/>
                    </a:cubicBezTo>
                    <a:cubicBezTo>
                      <a:pt x="31" y="683"/>
                      <a:pt x="29" y="680"/>
                      <a:pt x="31" y="681"/>
                    </a:cubicBezTo>
                    <a:cubicBezTo>
                      <a:pt x="31" y="675"/>
                      <a:pt x="24" y="672"/>
                      <a:pt x="26" y="664"/>
                    </a:cubicBezTo>
                    <a:cubicBezTo>
                      <a:pt x="24" y="663"/>
                      <a:pt x="25" y="659"/>
                      <a:pt x="23" y="658"/>
                    </a:cubicBezTo>
                    <a:cubicBezTo>
                      <a:pt x="24" y="658"/>
                      <a:pt x="23" y="651"/>
                      <a:pt x="25" y="655"/>
                    </a:cubicBezTo>
                    <a:cubicBezTo>
                      <a:pt x="25" y="656"/>
                      <a:pt x="25" y="656"/>
                      <a:pt x="25" y="656"/>
                    </a:cubicBezTo>
                    <a:cubicBezTo>
                      <a:pt x="26" y="657"/>
                      <a:pt x="26" y="657"/>
                      <a:pt x="26" y="657"/>
                    </a:cubicBezTo>
                    <a:cubicBezTo>
                      <a:pt x="29" y="653"/>
                      <a:pt x="25" y="650"/>
                      <a:pt x="25" y="646"/>
                    </a:cubicBezTo>
                    <a:cubicBezTo>
                      <a:pt x="25" y="647"/>
                      <a:pt x="25" y="648"/>
                      <a:pt x="24" y="647"/>
                    </a:cubicBezTo>
                    <a:cubicBezTo>
                      <a:pt x="24" y="646"/>
                      <a:pt x="24" y="645"/>
                      <a:pt x="24" y="644"/>
                    </a:cubicBezTo>
                    <a:cubicBezTo>
                      <a:pt x="26" y="645"/>
                      <a:pt x="26" y="645"/>
                      <a:pt x="26" y="645"/>
                    </a:cubicBezTo>
                    <a:cubicBezTo>
                      <a:pt x="26" y="643"/>
                      <a:pt x="27" y="641"/>
                      <a:pt x="27" y="639"/>
                    </a:cubicBezTo>
                    <a:cubicBezTo>
                      <a:pt x="25" y="640"/>
                      <a:pt x="25" y="640"/>
                      <a:pt x="25" y="640"/>
                    </a:cubicBezTo>
                    <a:cubicBezTo>
                      <a:pt x="27" y="637"/>
                      <a:pt x="30" y="637"/>
                      <a:pt x="28" y="634"/>
                    </a:cubicBezTo>
                    <a:cubicBezTo>
                      <a:pt x="27" y="632"/>
                      <a:pt x="25" y="636"/>
                      <a:pt x="26" y="633"/>
                    </a:cubicBezTo>
                    <a:cubicBezTo>
                      <a:pt x="27" y="629"/>
                      <a:pt x="31" y="625"/>
                      <a:pt x="33" y="621"/>
                    </a:cubicBezTo>
                    <a:cubicBezTo>
                      <a:pt x="31" y="621"/>
                      <a:pt x="32" y="619"/>
                      <a:pt x="32" y="618"/>
                    </a:cubicBezTo>
                    <a:cubicBezTo>
                      <a:pt x="33" y="619"/>
                      <a:pt x="33" y="619"/>
                      <a:pt x="33" y="619"/>
                    </a:cubicBezTo>
                    <a:cubicBezTo>
                      <a:pt x="33" y="613"/>
                      <a:pt x="37" y="618"/>
                      <a:pt x="38" y="613"/>
                    </a:cubicBezTo>
                    <a:cubicBezTo>
                      <a:pt x="38" y="614"/>
                      <a:pt x="38" y="614"/>
                      <a:pt x="38" y="614"/>
                    </a:cubicBezTo>
                    <a:cubicBezTo>
                      <a:pt x="36" y="612"/>
                      <a:pt x="36" y="612"/>
                      <a:pt x="36" y="612"/>
                    </a:cubicBezTo>
                    <a:cubicBezTo>
                      <a:pt x="36" y="606"/>
                      <a:pt x="40" y="611"/>
                      <a:pt x="39" y="605"/>
                    </a:cubicBezTo>
                    <a:cubicBezTo>
                      <a:pt x="38" y="607"/>
                      <a:pt x="35" y="604"/>
                      <a:pt x="37" y="602"/>
                    </a:cubicBezTo>
                    <a:cubicBezTo>
                      <a:pt x="38" y="604"/>
                      <a:pt x="38" y="604"/>
                      <a:pt x="38" y="604"/>
                    </a:cubicBezTo>
                    <a:cubicBezTo>
                      <a:pt x="39" y="602"/>
                      <a:pt x="39" y="602"/>
                      <a:pt x="39" y="601"/>
                    </a:cubicBezTo>
                    <a:cubicBezTo>
                      <a:pt x="40" y="602"/>
                      <a:pt x="41" y="603"/>
                      <a:pt x="42" y="601"/>
                    </a:cubicBezTo>
                    <a:cubicBezTo>
                      <a:pt x="43" y="603"/>
                      <a:pt x="43" y="603"/>
                      <a:pt x="43" y="603"/>
                    </a:cubicBezTo>
                    <a:cubicBezTo>
                      <a:pt x="43" y="602"/>
                      <a:pt x="43" y="600"/>
                      <a:pt x="43" y="598"/>
                    </a:cubicBezTo>
                    <a:cubicBezTo>
                      <a:pt x="46" y="597"/>
                      <a:pt x="47" y="592"/>
                      <a:pt x="50" y="593"/>
                    </a:cubicBezTo>
                    <a:cubicBezTo>
                      <a:pt x="50" y="593"/>
                      <a:pt x="54" y="589"/>
                      <a:pt x="54" y="586"/>
                    </a:cubicBezTo>
                    <a:cubicBezTo>
                      <a:pt x="54" y="588"/>
                      <a:pt x="57" y="586"/>
                      <a:pt x="57" y="588"/>
                    </a:cubicBezTo>
                    <a:cubicBezTo>
                      <a:pt x="57" y="585"/>
                      <a:pt x="60" y="581"/>
                      <a:pt x="62" y="581"/>
                    </a:cubicBezTo>
                    <a:cubicBezTo>
                      <a:pt x="62" y="581"/>
                      <a:pt x="62" y="581"/>
                      <a:pt x="62" y="581"/>
                    </a:cubicBezTo>
                    <a:cubicBezTo>
                      <a:pt x="69" y="578"/>
                      <a:pt x="70" y="572"/>
                      <a:pt x="76" y="570"/>
                    </a:cubicBezTo>
                    <a:cubicBezTo>
                      <a:pt x="75" y="568"/>
                      <a:pt x="79" y="567"/>
                      <a:pt x="77" y="566"/>
                    </a:cubicBezTo>
                    <a:cubicBezTo>
                      <a:pt x="81" y="560"/>
                      <a:pt x="89" y="563"/>
                      <a:pt x="88" y="556"/>
                    </a:cubicBezTo>
                    <a:cubicBezTo>
                      <a:pt x="90" y="554"/>
                      <a:pt x="92" y="556"/>
                      <a:pt x="93" y="555"/>
                    </a:cubicBezTo>
                    <a:cubicBezTo>
                      <a:pt x="93" y="556"/>
                      <a:pt x="93" y="556"/>
                      <a:pt x="93" y="556"/>
                    </a:cubicBezTo>
                    <a:cubicBezTo>
                      <a:pt x="98" y="553"/>
                      <a:pt x="99" y="552"/>
                      <a:pt x="103" y="551"/>
                    </a:cubicBezTo>
                    <a:cubicBezTo>
                      <a:pt x="105" y="550"/>
                      <a:pt x="104" y="546"/>
                      <a:pt x="108" y="546"/>
                    </a:cubicBezTo>
                    <a:cubicBezTo>
                      <a:pt x="107" y="548"/>
                      <a:pt x="109" y="547"/>
                      <a:pt x="110" y="546"/>
                    </a:cubicBezTo>
                    <a:cubicBezTo>
                      <a:pt x="109" y="547"/>
                      <a:pt x="109" y="547"/>
                      <a:pt x="111" y="548"/>
                    </a:cubicBezTo>
                    <a:cubicBezTo>
                      <a:pt x="111" y="547"/>
                      <a:pt x="112" y="547"/>
                      <a:pt x="112" y="547"/>
                    </a:cubicBezTo>
                    <a:cubicBezTo>
                      <a:pt x="112" y="547"/>
                      <a:pt x="112" y="547"/>
                      <a:pt x="112" y="547"/>
                    </a:cubicBezTo>
                    <a:cubicBezTo>
                      <a:pt x="114" y="546"/>
                      <a:pt x="114" y="546"/>
                      <a:pt x="113" y="546"/>
                    </a:cubicBezTo>
                    <a:cubicBezTo>
                      <a:pt x="113" y="545"/>
                      <a:pt x="113" y="545"/>
                      <a:pt x="112" y="545"/>
                    </a:cubicBezTo>
                    <a:cubicBezTo>
                      <a:pt x="115" y="546"/>
                      <a:pt x="119" y="543"/>
                      <a:pt x="120" y="545"/>
                    </a:cubicBezTo>
                    <a:cubicBezTo>
                      <a:pt x="126" y="543"/>
                      <a:pt x="131" y="541"/>
                      <a:pt x="137" y="539"/>
                    </a:cubicBezTo>
                    <a:cubicBezTo>
                      <a:pt x="138" y="540"/>
                      <a:pt x="137" y="542"/>
                      <a:pt x="135" y="542"/>
                    </a:cubicBezTo>
                    <a:cubicBezTo>
                      <a:pt x="136" y="542"/>
                      <a:pt x="138" y="542"/>
                      <a:pt x="139" y="541"/>
                    </a:cubicBezTo>
                    <a:cubicBezTo>
                      <a:pt x="139" y="543"/>
                      <a:pt x="137" y="543"/>
                      <a:pt x="136" y="543"/>
                    </a:cubicBezTo>
                    <a:cubicBezTo>
                      <a:pt x="141" y="545"/>
                      <a:pt x="146" y="540"/>
                      <a:pt x="152" y="543"/>
                    </a:cubicBezTo>
                    <a:cubicBezTo>
                      <a:pt x="153" y="542"/>
                      <a:pt x="153" y="542"/>
                      <a:pt x="153" y="542"/>
                    </a:cubicBezTo>
                    <a:cubicBezTo>
                      <a:pt x="153" y="542"/>
                      <a:pt x="153" y="542"/>
                      <a:pt x="153" y="542"/>
                    </a:cubicBezTo>
                    <a:cubicBezTo>
                      <a:pt x="153" y="541"/>
                      <a:pt x="155" y="541"/>
                      <a:pt x="156" y="540"/>
                    </a:cubicBezTo>
                    <a:cubicBezTo>
                      <a:pt x="156" y="542"/>
                      <a:pt x="155" y="544"/>
                      <a:pt x="158" y="544"/>
                    </a:cubicBezTo>
                    <a:cubicBezTo>
                      <a:pt x="160" y="546"/>
                      <a:pt x="165" y="544"/>
                      <a:pt x="168" y="544"/>
                    </a:cubicBezTo>
                    <a:cubicBezTo>
                      <a:pt x="166" y="544"/>
                      <a:pt x="167" y="543"/>
                      <a:pt x="168" y="543"/>
                    </a:cubicBezTo>
                    <a:cubicBezTo>
                      <a:pt x="169" y="543"/>
                      <a:pt x="170" y="545"/>
                      <a:pt x="171" y="544"/>
                    </a:cubicBezTo>
                    <a:cubicBezTo>
                      <a:pt x="170" y="546"/>
                      <a:pt x="170" y="546"/>
                      <a:pt x="170" y="546"/>
                    </a:cubicBezTo>
                    <a:cubicBezTo>
                      <a:pt x="171" y="545"/>
                      <a:pt x="175" y="546"/>
                      <a:pt x="175" y="545"/>
                    </a:cubicBezTo>
                    <a:cubicBezTo>
                      <a:pt x="176" y="547"/>
                      <a:pt x="173" y="545"/>
                      <a:pt x="172" y="546"/>
                    </a:cubicBezTo>
                    <a:cubicBezTo>
                      <a:pt x="178" y="548"/>
                      <a:pt x="175" y="547"/>
                      <a:pt x="181" y="549"/>
                    </a:cubicBezTo>
                    <a:cubicBezTo>
                      <a:pt x="184" y="549"/>
                      <a:pt x="181" y="547"/>
                      <a:pt x="183" y="546"/>
                    </a:cubicBezTo>
                    <a:cubicBezTo>
                      <a:pt x="185" y="547"/>
                      <a:pt x="189" y="547"/>
                      <a:pt x="191" y="549"/>
                    </a:cubicBezTo>
                    <a:cubicBezTo>
                      <a:pt x="191" y="547"/>
                      <a:pt x="191" y="547"/>
                      <a:pt x="191" y="547"/>
                    </a:cubicBezTo>
                    <a:cubicBezTo>
                      <a:pt x="196" y="548"/>
                      <a:pt x="199" y="550"/>
                      <a:pt x="201" y="554"/>
                    </a:cubicBezTo>
                    <a:cubicBezTo>
                      <a:pt x="212" y="556"/>
                      <a:pt x="218" y="557"/>
                      <a:pt x="222" y="557"/>
                    </a:cubicBezTo>
                    <a:cubicBezTo>
                      <a:pt x="226" y="557"/>
                      <a:pt x="227" y="555"/>
                      <a:pt x="227" y="553"/>
                    </a:cubicBezTo>
                    <a:cubicBezTo>
                      <a:pt x="226" y="549"/>
                      <a:pt x="220" y="542"/>
                      <a:pt x="220" y="542"/>
                    </a:cubicBezTo>
                    <a:cubicBezTo>
                      <a:pt x="213" y="536"/>
                      <a:pt x="207" y="532"/>
                      <a:pt x="200" y="530"/>
                    </a:cubicBezTo>
                    <a:cubicBezTo>
                      <a:pt x="193" y="528"/>
                      <a:pt x="185" y="526"/>
                      <a:pt x="174" y="524"/>
                    </a:cubicBezTo>
                    <a:cubicBezTo>
                      <a:pt x="165" y="521"/>
                      <a:pt x="159" y="519"/>
                      <a:pt x="153" y="518"/>
                    </a:cubicBezTo>
                    <a:cubicBezTo>
                      <a:pt x="147" y="517"/>
                      <a:pt x="140" y="516"/>
                      <a:pt x="130" y="517"/>
                    </a:cubicBezTo>
                    <a:cubicBezTo>
                      <a:pt x="120" y="518"/>
                      <a:pt x="111" y="521"/>
                      <a:pt x="102" y="524"/>
                    </a:cubicBezTo>
                    <a:cubicBezTo>
                      <a:pt x="101" y="525"/>
                      <a:pt x="100" y="526"/>
                      <a:pt x="99" y="526"/>
                    </a:cubicBezTo>
                    <a:cubicBezTo>
                      <a:pt x="99" y="526"/>
                      <a:pt x="99" y="526"/>
                      <a:pt x="99" y="526"/>
                    </a:cubicBezTo>
                    <a:cubicBezTo>
                      <a:pt x="100" y="526"/>
                      <a:pt x="100" y="526"/>
                      <a:pt x="100" y="526"/>
                    </a:cubicBezTo>
                    <a:cubicBezTo>
                      <a:pt x="100" y="520"/>
                      <a:pt x="101" y="516"/>
                      <a:pt x="98" y="512"/>
                    </a:cubicBezTo>
                    <a:cubicBezTo>
                      <a:pt x="101" y="512"/>
                      <a:pt x="99" y="507"/>
                      <a:pt x="100" y="506"/>
                    </a:cubicBezTo>
                    <a:cubicBezTo>
                      <a:pt x="100" y="506"/>
                      <a:pt x="100" y="506"/>
                      <a:pt x="100" y="506"/>
                    </a:cubicBezTo>
                    <a:cubicBezTo>
                      <a:pt x="98" y="502"/>
                      <a:pt x="104" y="499"/>
                      <a:pt x="103" y="495"/>
                    </a:cubicBezTo>
                    <a:cubicBezTo>
                      <a:pt x="103" y="495"/>
                      <a:pt x="104" y="496"/>
                      <a:pt x="104" y="496"/>
                    </a:cubicBezTo>
                    <a:cubicBezTo>
                      <a:pt x="104" y="494"/>
                      <a:pt x="104" y="490"/>
                      <a:pt x="106" y="491"/>
                    </a:cubicBezTo>
                    <a:cubicBezTo>
                      <a:pt x="108" y="485"/>
                      <a:pt x="113" y="478"/>
                      <a:pt x="112" y="472"/>
                    </a:cubicBezTo>
                    <a:cubicBezTo>
                      <a:pt x="112" y="473"/>
                      <a:pt x="112" y="473"/>
                      <a:pt x="112" y="473"/>
                    </a:cubicBezTo>
                    <a:cubicBezTo>
                      <a:pt x="112" y="470"/>
                      <a:pt x="114" y="470"/>
                      <a:pt x="114" y="467"/>
                    </a:cubicBezTo>
                    <a:cubicBezTo>
                      <a:pt x="114" y="467"/>
                      <a:pt x="115" y="467"/>
                      <a:pt x="115" y="467"/>
                    </a:cubicBezTo>
                    <a:cubicBezTo>
                      <a:pt x="114" y="464"/>
                      <a:pt x="119" y="461"/>
                      <a:pt x="119" y="459"/>
                    </a:cubicBezTo>
                    <a:cubicBezTo>
                      <a:pt x="120" y="460"/>
                      <a:pt x="120" y="460"/>
                      <a:pt x="120" y="460"/>
                    </a:cubicBezTo>
                    <a:cubicBezTo>
                      <a:pt x="121" y="458"/>
                      <a:pt x="122" y="457"/>
                      <a:pt x="123" y="455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19" y="454"/>
                      <a:pt x="126" y="455"/>
                      <a:pt x="127" y="451"/>
                    </a:cubicBezTo>
                    <a:cubicBezTo>
                      <a:pt x="130" y="448"/>
                      <a:pt x="126" y="440"/>
                      <a:pt x="130" y="439"/>
                    </a:cubicBezTo>
                    <a:cubicBezTo>
                      <a:pt x="130" y="436"/>
                      <a:pt x="131" y="442"/>
                      <a:pt x="132" y="439"/>
                    </a:cubicBezTo>
                    <a:cubicBezTo>
                      <a:pt x="134" y="440"/>
                      <a:pt x="132" y="441"/>
                      <a:pt x="134" y="441"/>
                    </a:cubicBezTo>
                    <a:cubicBezTo>
                      <a:pt x="135" y="439"/>
                      <a:pt x="138" y="440"/>
                      <a:pt x="140" y="437"/>
                    </a:cubicBezTo>
                    <a:cubicBezTo>
                      <a:pt x="141" y="438"/>
                      <a:pt x="141" y="438"/>
                      <a:pt x="141" y="438"/>
                    </a:cubicBezTo>
                    <a:cubicBezTo>
                      <a:pt x="142" y="433"/>
                      <a:pt x="148" y="434"/>
                      <a:pt x="149" y="431"/>
                    </a:cubicBezTo>
                    <a:cubicBezTo>
                      <a:pt x="151" y="427"/>
                      <a:pt x="154" y="432"/>
                      <a:pt x="155" y="427"/>
                    </a:cubicBezTo>
                    <a:cubicBezTo>
                      <a:pt x="158" y="428"/>
                      <a:pt x="158" y="428"/>
                      <a:pt x="158" y="428"/>
                    </a:cubicBezTo>
                    <a:cubicBezTo>
                      <a:pt x="160" y="427"/>
                      <a:pt x="158" y="425"/>
                      <a:pt x="160" y="425"/>
                    </a:cubicBezTo>
                    <a:cubicBezTo>
                      <a:pt x="161" y="426"/>
                      <a:pt x="163" y="424"/>
                      <a:pt x="162" y="426"/>
                    </a:cubicBezTo>
                    <a:cubicBezTo>
                      <a:pt x="167" y="425"/>
                      <a:pt x="169" y="418"/>
                      <a:pt x="176" y="418"/>
                    </a:cubicBezTo>
                    <a:cubicBezTo>
                      <a:pt x="176" y="415"/>
                      <a:pt x="180" y="415"/>
                      <a:pt x="180" y="413"/>
                    </a:cubicBezTo>
                    <a:cubicBezTo>
                      <a:pt x="180" y="414"/>
                      <a:pt x="186" y="410"/>
                      <a:pt x="183" y="414"/>
                    </a:cubicBezTo>
                    <a:cubicBezTo>
                      <a:pt x="183" y="414"/>
                      <a:pt x="183" y="415"/>
                      <a:pt x="183" y="414"/>
                    </a:cubicBezTo>
                    <a:cubicBezTo>
                      <a:pt x="183" y="416"/>
                      <a:pt x="183" y="416"/>
                      <a:pt x="183" y="416"/>
                    </a:cubicBezTo>
                    <a:cubicBezTo>
                      <a:pt x="187" y="417"/>
                      <a:pt x="188" y="412"/>
                      <a:pt x="191" y="410"/>
                    </a:cubicBezTo>
                    <a:cubicBezTo>
                      <a:pt x="190" y="410"/>
                      <a:pt x="189" y="411"/>
                      <a:pt x="189" y="410"/>
                    </a:cubicBezTo>
                    <a:cubicBezTo>
                      <a:pt x="190" y="409"/>
                      <a:pt x="191" y="409"/>
                      <a:pt x="193" y="409"/>
                    </a:cubicBezTo>
                    <a:cubicBezTo>
                      <a:pt x="192" y="410"/>
                      <a:pt x="192" y="410"/>
                      <a:pt x="192" y="410"/>
                    </a:cubicBezTo>
                    <a:cubicBezTo>
                      <a:pt x="194" y="410"/>
                      <a:pt x="196" y="409"/>
                      <a:pt x="197" y="409"/>
                    </a:cubicBezTo>
                    <a:cubicBezTo>
                      <a:pt x="196" y="408"/>
                      <a:pt x="196" y="408"/>
                      <a:pt x="196" y="408"/>
                    </a:cubicBezTo>
                    <a:cubicBezTo>
                      <a:pt x="198" y="408"/>
                      <a:pt x="200" y="410"/>
                      <a:pt x="202" y="407"/>
                    </a:cubicBezTo>
                    <a:cubicBezTo>
                      <a:pt x="203" y="405"/>
                      <a:pt x="199" y="405"/>
                      <a:pt x="201" y="404"/>
                    </a:cubicBezTo>
                    <a:cubicBezTo>
                      <a:pt x="205" y="404"/>
                      <a:pt x="210" y="404"/>
                      <a:pt x="214" y="403"/>
                    </a:cubicBezTo>
                    <a:cubicBezTo>
                      <a:pt x="213" y="402"/>
                      <a:pt x="214" y="401"/>
                      <a:pt x="215" y="401"/>
                    </a:cubicBezTo>
                    <a:cubicBezTo>
                      <a:pt x="215" y="402"/>
                      <a:pt x="215" y="402"/>
                      <a:pt x="215" y="402"/>
                    </a:cubicBezTo>
                    <a:cubicBezTo>
                      <a:pt x="219" y="399"/>
                      <a:pt x="218" y="405"/>
                      <a:pt x="221" y="402"/>
                    </a:cubicBezTo>
                    <a:cubicBezTo>
                      <a:pt x="221" y="403"/>
                      <a:pt x="221" y="403"/>
                      <a:pt x="221" y="403"/>
                    </a:cubicBezTo>
                    <a:cubicBezTo>
                      <a:pt x="222" y="400"/>
                      <a:pt x="222" y="400"/>
                      <a:pt x="222" y="400"/>
                    </a:cubicBezTo>
                    <a:cubicBezTo>
                      <a:pt x="225" y="396"/>
                      <a:pt x="224" y="403"/>
                      <a:pt x="228" y="398"/>
                    </a:cubicBezTo>
                    <a:cubicBezTo>
                      <a:pt x="226" y="398"/>
                      <a:pt x="226" y="394"/>
                      <a:pt x="228" y="395"/>
                    </a:cubicBezTo>
                    <a:cubicBezTo>
                      <a:pt x="228" y="396"/>
                      <a:pt x="228" y="396"/>
                      <a:pt x="228" y="396"/>
                    </a:cubicBezTo>
                    <a:cubicBezTo>
                      <a:pt x="229" y="396"/>
                      <a:pt x="229" y="395"/>
                      <a:pt x="230" y="395"/>
                    </a:cubicBezTo>
                    <a:cubicBezTo>
                      <a:pt x="230" y="396"/>
                      <a:pt x="230" y="397"/>
                      <a:pt x="232" y="397"/>
                    </a:cubicBezTo>
                    <a:cubicBezTo>
                      <a:pt x="231" y="399"/>
                      <a:pt x="231" y="399"/>
                      <a:pt x="231" y="399"/>
                    </a:cubicBezTo>
                    <a:cubicBezTo>
                      <a:pt x="232" y="398"/>
                      <a:pt x="233" y="397"/>
                      <a:pt x="234" y="395"/>
                    </a:cubicBezTo>
                    <a:cubicBezTo>
                      <a:pt x="236" y="397"/>
                      <a:pt x="240" y="394"/>
                      <a:pt x="241" y="396"/>
                    </a:cubicBezTo>
                    <a:cubicBezTo>
                      <a:pt x="241" y="396"/>
                      <a:pt x="247" y="396"/>
                      <a:pt x="248" y="394"/>
                    </a:cubicBezTo>
                    <a:cubicBezTo>
                      <a:pt x="247" y="395"/>
                      <a:pt x="250" y="396"/>
                      <a:pt x="249" y="398"/>
                    </a:cubicBezTo>
                    <a:cubicBezTo>
                      <a:pt x="250" y="396"/>
                      <a:pt x="254" y="394"/>
                      <a:pt x="256" y="396"/>
                    </a:cubicBezTo>
                    <a:cubicBezTo>
                      <a:pt x="255" y="396"/>
                      <a:pt x="255" y="396"/>
                      <a:pt x="255" y="396"/>
                    </a:cubicBezTo>
                    <a:cubicBezTo>
                      <a:pt x="261" y="398"/>
                      <a:pt x="265" y="393"/>
                      <a:pt x="270" y="396"/>
                    </a:cubicBezTo>
                    <a:cubicBezTo>
                      <a:pt x="270" y="394"/>
                      <a:pt x="273" y="395"/>
                      <a:pt x="272" y="393"/>
                    </a:cubicBezTo>
                    <a:cubicBezTo>
                      <a:pt x="278" y="392"/>
                      <a:pt x="281" y="399"/>
                      <a:pt x="285" y="393"/>
                    </a:cubicBezTo>
                    <a:cubicBezTo>
                      <a:pt x="287" y="393"/>
                      <a:pt x="287" y="395"/>
                      <a:pt x="288" y="396"/>
                    </a:cubicBezTo>
                    <a:cubicBezTo>
                      <a:pt x="287" y="396"/>
                      <a:pt x="287" y="396"/>
                      <a:pt x="287" y="396"/>
                    </a:cubicBezTo>
                    <a:cubicBezTo>
                      <a:pt x="292" y="397"/>
                      <a:pt x="293" y="397"/>
                      <a:pt x="296" y="398"/>
                    </a:cubicBezTo>
                    <a:cubicBezTo>
                      <a:pt x="298" y="398"/>
                      <a:pt x="300" y="396"/>
                      <a:pt x="302" y="398"/>
                    </a:cubicBezTo>
                    <a:cubicBezTo>
                      <a:pt x="301" y="398"/>
                      <a:pt x="302" y="399"/>
                      <a:pt x="303" y="399"/>
                    </a:cubicBezTo>
                    <a:cubicBezTo>
                      <a:pt x="302" y="399"/>
                      <a:pt x="302" y="399"/>
                      <a:pt x="303" y="401"/>
                    </a:cubicBezTo>
                    <a:cubicBezTo>
                      <a:pt x="303" y="400"/>
                      <a:pt x="303" y="400"/>
                      <a:pt x="304" y="400"/>
                    </a:cubicBezTo>
                    <a:cubicBezTo>
                      <a:pt x="304" y="400"/>
                      <a:pt x="304" y="401"/>
                      <a:pt x="304" y="401"/>
                    </a:cubicBezTo>
                    <a:cubicBezTo>
                      <a:pt x="305" y="401"/>
                      <a:pt x="305" y="401"/>
                      <a:pt x="305" y="400"/>
                    </a:cubicBezTo>
                    <a:cubicBezTo>
                      <a:pt x="305" y="400"/>
                      <a:pt x="305" y="400"/>
                      <a:pt x="305" y="399"/>
                    </a:cubicBezTo>
                    <a:cubicBezTo>
                      <a:pt x="306" y="402"/>
                      <a:pt x="310" y="402"/>
                      <a:pt x="309" y="404"/>
                    </a:cubicBezTo>
                    <a:cubicBezTo>
                      <a:pt x="313" y="407"/>
                      <a:pt x="318" y="407"/>
                      <a:pt x="322" y="410"/>
                    </a:cubicBezTo>
                    <a:cubicBezTo>
                      <a:pt x="322" y="411"/>
                      <a:pt x="320" y="411"/>
                      <a:pt x="319" y="411"/>
                    </a:cubicBezTo>
                    <a:cubicBezTo>
                      <a:pt x="320" y="411"/>
                      <a:pt x="321" y="412"/>
                      <a:pt x="321" y="413"/>
                    </a:cubicBezTo>
                    <a:cubicBezTo>
                      <a:pt x="320" y="414"/>
                      <a:pt x="319" y="412"/>
                      <a:pt x="318" y="412"/>
                    </a:cubicBezTo>
                    <a:cubicBezTo>
                      <a:pt x="319" y="416"/>
                      <a:pt x="326" y="416"/>
                      <a:pt x="327" y="421"/>
                    </a:cubicBezTo>
                    <a:cubicBezTo>
                      <a:pt x="328" y="421"/>
                      <a:pt x="328" y="421"/>
                      <a:pt x="328" y="421"/>
                    </a:cubicBezTo>
                    <a:cubicBezTo>
                      <a:pt x="328" y="422"/>
                      <a:pt x="328" y="422"/>
                      <a:pt x="328" y="422"/>
                    </a:cubicBezTo>
                    <a:cubicBezTo>
                      <a:pt x="329" y="421"/>
                      <a:pt x="330" y="422"/>
                      <a:pt x="331" y="422"/>
                    </a:cubicBezTo>
                    <a:cubicBezTo>
                      <a:pt x="330" y="423"/>
                      <a:pt x="328" y="424"/>
                      <a:pt x="329" y="426"/>
                    </a:cubicBezTo>
                    <a:cubicBezTo>
                      <a:pt x="329" y="428"/>
                      <a:pt x="333" y="430"/>
                      <a:pt x="334" y="432"/>
                    </a:cubicBezTo>
                    <a:cubicBezTo>
                      <a:pt x="334" y="430"/>
                      <a:pt x="335" y="430"/>
                      <a:pt x="336" y="431"/>
                    </a:cubicBezTo>
                    <a:cubicBezTo>
                      <a:pt x="336" y="432"/>
                      <a:pt x="335" y="433"/>
                      <a:pt x="336" y="434"/>
                    </a:cubicBezTo>
                    <a:cubicBezTo>
                      <a:pt x="335" y="434"/>
                      <a:pt x="335" y="434"/>
                      <a:pt x="335" y="434"/>
                    </a:cubicBezTo>
                    <a:cubicBezTo>
                      <a:pt x="336" y="434"/>
                      <a:pt x="338" y="437"/>
                      <a:pt x="338" y="437"/>
                    </a:cubicBezTo>
                    <a:cubicBezTo>
                      <a:pt x="337" y="438"/>
                      <a:pt x="336" y="436"/>
                      <a:pt x="335" y="436"/>
                    </a:cubicBezTo>
                    <a:cubicBezTo>
                      <a:pt x="337" y="440"/>
                      <a:pt x="336" y="438"/>
                      <a:pt x="338" y="442"/>
                    </a:cubicBezTo>
                    <a:cubicBezTo>
                      <a:pt x="340" y="444"/>
                      <a:pt x="340" y="441"/>
                      <a:pt x="342" y="442"/>
                    </a:cubicBezTo>
                    <a:cubicBezTo>
                      <a:pt x="343" y="444"/>
                      <a:pt x="345" y="446"/>
                      <a:pt x="344" y="449"/>
                    </a:cubicBezTo>
                    <a:cubicBezTo>
                      <a:pt x="346" y="447"/>
                      <a:pt x="346" y="447"/>
                      <a:pt x="346" y="447"/>
                    </a:cubicBezTo>
                    <a:cubicBezTo>
                      <a:pt x="348" y="452"/>
                      <a:pt x="349" y="454"/>
                      <a:pt x="347" y="458"/>
                    </a:cubicBezTo>
                    <a:cubicBezTo>
                      <a:pt x="348" y="458"/>
                      <a:pt x="348" y="459"/>
                      <a:pt x="348" y="459"/>
                    </a:cubicBezTo>
                    <a:cubicBezTo>
                      <a:pt x="345" y="468"/>
                      <a:pt x="342" y="476"/>
                      <a:pt x="343" y="485"/>
                    </a:cubicBezTo>
                    <a:cubicBezTo>
                      <a:pt x="342" y="486"/>
                      <a:pt x="343" y="487"/>
                      <a:pt x="343" y="487"/>
                    </a:cubicBezTo>
                    <a:cubicBezTo>
                      <a:pt x="340" y="503"/>
                      <a:pt x="340" y="503"/>
                      <a:pt x="340" y="503"/>
                    </a:cubicBezTo>
                    <a:cubicBezTo>
                      <a:pt x="340" y="503"/>
                      <a:pt x="322" y="581"/>
                      <a:pt x="356" y="526"/>
                    </a:cubicBezTo>
                    <a:cubicBezTo>
                      <a:pt x="357" y="527"/>
                      <a:pt x="357" y="527"/>
                      <a:pt x="357" y="527"/>
                    </a:cubicBezTo>
                    <a:cubicBezTo>
                      <a:pt x="360" y="518"/>
                      <a:pt x="361" y="513"/>
                      <a:pt x="360" y="506"/>
                    </a:cubicBezTo>
                    <a:cubicBezTo>
                      <a:pt x="364" y="506"/>
                      <a:pt x="362" y="499"/>
                      <a:pt x="363" y="497"/>
                    </a:cubicBezTo>
                    <a:cubicBezTo>
                      <a:pt x="363" y="497"/>
                      <a:pt x="363" y="497"/>
                      <a:pt x="363" y="497"/>
                    </a:cubicBezTo>
                    <a:cubicBezTo>
                      <a:pt x="362" y="491"/>
                      <a:pt x="368" y="486"/>
                      <a:pt x="366" y="481"/>
                    </a:cubicBezTo>
                    <a:cubicBezTo>
                      <a:pt x="367" y="481"/>
                      <a:pt x="367" y="481"/>
                      <a:pt x="367" y="482"/>
                    </a:cubicBezTo>
                    <a:cubicBezTo>
                      <a:pt x="368" y="478"/>
                      <a:pt x="368" y="473"/>
                      <a:pt x="370" y="473"/>
                    </a:cubicBezTo>
                    <a:cubicBezTo>
                      <a:pt x="371" y="464"/>
                      <a:pt x="374" y="452"/>
                      <a:pt x="372" y="445"/>
                    </a:cubicBezTo>
                    <a:cubicBezTo>
                      <a:pt x="373" y="446"/>
                      <a:pt x="373" y="446"/>
                      <a:pt x="373" y="446"/>
                    </a:cubicBezTo>
                    <a:cubicBezTo>
                      <a:pt x="371" y="442"/>
                      <a:pt x="373" y="441"/>
                      <a:pt x="373" y="437"/>
                    </a:cubicBezTo>
                    <a:cubicBezTo>
                      <a:pt x="373" y="437"/>
                      <a:pt x="373" y="437"/>
                      <a:pt x="373" y="437"/>
                    </a:cubicBezTo>
                    <a:cubicBezTo>
                      <a:pt x="372" y="433"/>
                      <a:pt x="375" y="427"/>
                      <a:pt x="375" y="423"/>
                    </a:cubicBezTo>
                    <a:cubicBezTo>
                      <a:pt x="376" y="424"/>
                      <a:pt x="376" y="424"/>
                      <a:pt x="376" y="424"/>
                    </a:cubicBezTo>
                    <a:cubicBezTo>
                      <a:pt x="377" y="416"/>
                      <a:pt x="377" y="416"/>
                      <a:pt x="377" y="416"/>
                    </a:cubicBezTo>
                    <a:cubicBezTo>
                      <a:pt x="376" y="419"/>
                      <a:pt x="376" y="419"/>
                      <a:pt x="376" y="419"/>
                    </a:cubicBezTo>
                    <a:cubicBezTo>
                      <a:pt x="373" y="417"/>
                      <a:pt x="380" y="414"/>
                      <a:pt x="378" y="408"/>
                    </a:cubicBezTo>
                    <a:cubicBezTo>
                      <a:pt x="379" y="403"/>
                      <a:pt x="372" y="397"/>
                      <a:pt x="375" y="392"/>
                    </a:cubicBezTo>
                    <a:cubicBezTo>
                      <a:pt x="374" y="389"/>
                      <a:pt x="377" y="395"/>
                      <a:pt x="377" y="391"/>
                    </a:cubicBezTo>
                    <a:cubicBezTo>
                      <a:pt x="379" y="391"/>
                      <a:pt x="378" y="393"/>
                      <a:pt x="379" y="392"/>
                    </a:cubicBezTo>
                    <a:cubicBezTo>
                      <a:pt x="379" y="388"/>
                      <a:pt x="382" y="387"/>
                      <a:pt x="382" y="382"/>
                    </a:cubicBezTo>
                    <a:cubicBezTo>
                      <a:pt x="383" y="382"/>
                      <a:pt x="383" y="382"/>
                      <a:pt x="383" y="382"/>
                    </a:cubicBezTo>
                    <a:cubicBezTo>
                      <a:pt x="382" y="376"/>
                      <a:pt x="387" y="372"/>
                      <a:pt x="386" y="368"/>
                    </a:cubicBezTo>
                    <a:cubicBezTo>
                      <a:pt x="385" y="361"/>
                      <a:pt x="391" y="364"/>
                      <a:pt x="389" y="358"/>
                    </a:cubicBezTo>
                    <a:cubicBezTo>
                      <a:pt x="391" y="356"/>
                      <a:pt x="391" y="356"/>
                      <a:pt x="391" y="356"/>
                    </a:cubicBezTo>
                    <a:cubicBezTo>
                      <a:pt x="392" y="353"/>
                      <a:pt x="389" y="353"/>
                      <a:pt x="391" y="351"/>
                    </a:cubicBezTo>
                    <a:cubicBezTo>
                      <a:pt x="392" y="351"/>
                      <a:pt x="393" y="347"/>
                      <a:pt x="393" y="349"/>
                    </a:cubicBezTo>
                    <a:cubicBezTo>
                      <a:pt x="397" y="343"/>
                      <a:pt x="393" y="335"/>
                      <a:pt x="398" y="327"/>
                    </a:cubicBezTo>
                    <a:cubicBezTo>
                      <a:pt x="396" y="325"/>
                      <a:pt x="398" y="321"/>
                      <a:pt x="397" y="319"/>
                    </a:cubicBezTo>
                    <a:cubicBezTo>
                      <a:pt x="398" y="319"/>
                      <a:pt x="399" y="310"/>
                      <a:pt x="400" y="316"/>
                    </a:cubicBezTo>
                    <a:cubicBezTo>
                      <a:pt x="400" y="316"/>
                      <a:pt x="400" y="317"/>
                      <a:pt x="400" y="317"/>
                    </a:cubicBezTo>
                    <a:cubicBezTo>
                      <a:pt x="401" y="318"/>
                      <a:pt x="401" y="318"/>
                      <a:pt x="401" y="318"/>
                    </a:cubicBezTo>
                    <a:cubicBezTo>
                      <a:pt x="405" y="313"/>
                      <a:pt x="401" y="308"/>
                      <a:pt x="403" y="304"/>
                    </a:cubicBezTo>
                    <a:cubicBezTo>
                      <a:pt x="402" y="305"/>
                      <a:pt x="402" y="307"/>
                      <a:pt x="401" y="305"/>
                    </a:cubicBezTo>
                    <a:cubicBezTo>
                      <a:pt x="402" y="301"/>
                      <a:pt x="402" y="301"/>
                      <a:pt x="402" y="301"/>
                    </a:cubicBezTo>
                    <a:cubicBezTo>
                      <a:pt x="403" y="302"/>
                      <a:pt x="403" y="302"/>
                      <a:pt x="403" y="302"/>
                    </a:cubicBezTo>
                    <a:cubicBezTo>
                      <a:pt x="405" y="296"/>
                      <a:pt x="405" y="296"/>
                      <a:pt x="405" y="296"/>
                    </a:cubicBezTo>
                    <a:cubicBezTo>
                      <a:pt x="403" y="296"/>
                      <a:pt x="403" y="296"/>
                      <a:pt x="403" y="296"/>
                    </a:cubicBezTo>
                    <a:cubicBezTo>
                      <a:pt x="405" y="293"/>
                      <a:pt x="408" y="292"/>
                      <a:pt x="406" y="288"/>
                    </a:cubicBezTo>
                    <a:cubicBezTo>
                      <a:pt x="405" y="286"/>
                      <a:pt x="403" y="291"/>
                      <a:pt x="404" y="287"/>
                    </a:cubicBezTo>
                    <a:cubicBezTo>
                      <a:pt x="406" y="283"/>
                      <a:pt x="409" y="277"/>
                      <a:pt x="410" y="271"/>
                    </a:cubicBezTo>
                    <a:cubicBezTo>
                      <a:pt x="408" y="272"/>
                      <a:pt x="409" y="270"/>
                      <a:pt x="409" y="268"/>
                    </a:cubicBezTo>
                    <a:cubicBezTo>
                      <a:pt x="410" y="269"/>
                      <a:pt x="410" y="269"/>
                      <a:pt x="410" y="269"/>
                    </a:cubicBezTo>
                    <a:cubicBezTo>
                      <a:pt x="409" y="262"/>
                      <a:pt x="414" y="267"/>
                      <a:pt x="414" y="261"/>
                    </a:cubicBezTo>
                    <a:cubicBezTo>
                      <a:pt x="414" y="262"/>
                      <a:pt x="414" y="262"/>
                      <a:pt x="414" y="262"/>
                    </a:cubicBezTo>
                    <a:cubicBezTo>
                      <a:pt x="412" y="259"/>
                      <a:pt x="412" y="259"/>
                      <a:pt x="412" y="259"/>
                    </a:cubicBezTo>
                    <a:cubicBezTo>
                      <a:pt x="410" y="253"/>
                      <a:pt x="415" y="257"/>
                      <a:pt x="413" y="250"/>
                    </a:cubicBezTo>
                    <a:cubicBezTo>
                      <a:pt x="412" y="253"/>
                      <a:pt x="409" y="251"/>
                      <a:pt x="410" y="248"/>
                    </a:cubicBezTo>
                    <a:cubicBezTo>
                      <a:pt x="412" y="249"/>
                      <a:pt x="412" y="249"/>
                      <a:pt x="412" y="249"/>
                    </a:cubicBezTo>
                    <a:cubicBezTo>
                      <a:pt x="412" y="247"/>
                      <a:pt x="411" y="247"/>
                      <a:pt x="412" y="246"/>
                    </a:cubicBezTo>
                    <a:cubicBezTo>
                      <a:pt x="412" y="247"/>
                      <a:pt x="414" y="247"/>
                      <a:pt x="414" y="244"/>
                    </a:cubicBezTo>
                    <a:cubicBezTo>
                      <a:pt x="415" y="246"/>
                      <a:pt x="415" y="246"/>
                      <a:pt x="415" y="246"/>
                    </a:cubicBezTo>
                    <a:cubicBezTo>
                      <a:pt x="414" y="241"/>
                      <a:pt x="414" y="241"/>
                      <a:pt x="414" y="241"/>
                    </a:cubicBezTo>
                    <a:cubicBezTo>
                      <a:pt x="416" y="238"/>
                      <a:pt x="415" y="232"/>
                      <a:pt x="418" y="232"/>
                    </a:cubicBezTo>
                    <a:cubicBezTo>
                      <a:pt x="418" y="232"/>
                      <a:pt x="420" y="225"/>
                      <a:pt x="419" y="223"/>
                    </a:cubicBezTo>
                    <a:cubicBezTo>
                      <a:pt x="420" y="224"/>
                      <a:pt x="421" y="220"/>
                      <a:pt x="423" y="222"/>
                    </a:cubicBezTo>
                    <a:cubicBezTo>
                      <a:pt x="421" y="220"/>
                      <a:pt x="421" y="214"/>
                      <a:pt x="424" y="212"/>
                    </a:cubicBezTo>
                    <a:cubicBezTo>
                      <a:pt x="424" y="212"/>
                      <a:pt x="424" y="212"/>
                      <a:pt x="424" y="212"/>
                    </a:cubicBezTo>
                    <a:cubicBezTo>
                      <a:pt x="428" y="205"/>
                      <a:pt x="425" y="198"/>
                      <a:pt x="429" y="191"/>
                    </a:cubicBezTo>
                    <a:cubicBezTo>
                      <a:pt x="428" y="191"/>
                      <a:pt x="430" y="187"/>
                      <a:pt x="427" y="188"/>
                    </a:cubicBezTo>
                    <a:cubicBezTo>
                      <a:pt x="427" y="179"/>
                      <a:pt x="435" y="174"/>
                      <a:pt x="429" y="170"/>
                    </a:cubicBezTo>
                    <a:cubicBezTo>
                      <a:pt x="430" y="166"/>
                      <a:pt x="432" y="166"/>
                      <a:pt x="433" y="164"/>
                    </a:cubicBezTo>
                    <a:cubicBezTo>
                      <a:pt x="433" y="165"/>
                      <a:pt x="433" y="165"/>
                      <a:pt x="433" y="165"/>
                    </a:cubicBezTo>
                    <a:cubicBezTo>
                      <a:pt x="434" y="159"/>
                      <a:pt x="434" y="157"/>
                      <a:pt x="435" y="152"/>
                    </a:cubicBezTo>
                    <a:cubicBezTo>
                      <a:pt x="435" y="149"/>
                      <a:pt x="432" y="148"/>
                      <a:pt x="434" y="144"/>
                    </a:cubicBezTo>
                    <a:cubicBezTo>
                      <a:pt x="435" y="145"/>
                      <a:pt x="435" y="144"/>
                      <a:pt x="436" y="142"/>
                    </a:cubicBezTo>
                    <a:cubicBezTo>
                      <a:pt x="435" y="143"/>
                      <a:pt x="436" y="143"/>
                      <a:pt x="437" y="142"/>
                    </a:cubicBezTo>
                    <a:cubicBezTo>
                      <a:pt x="437" y="141"/>
                      <a:pt x="437" y="141"/>
                      <a:pt x="437" y="140"/>
                    </a:cubicBezTo>
                    <a:cubicBezTo>
                      <a:pt x="437" y="140"/>
                      <a:pt x="437" y="140"/>
                      <a:pt x="437" y="140"/>
                    </a:cubicBezTo>
                    <a:cubicBezTo>
                      <a:pt x="437" y="137"/>
                      <a:pt x="437" y="138"/>
                      <a:pt x="436" y="139"/>
                    </a:cubicBezTo>
                    <a:cubicBezTo>
                      <a:pt x="436" y="139"/>
                      <a:pt x="436" y="139"/>
                      <a:pt x="435" y="139"/>
                    </a:cubicBezTo>
                    <a:cubicBezTo>
                      <a:pt x="438" y="137"/>
                      <a:pt x="437" y="131"/>
                      <a:pt x="439" y="131"/>
                    </a:cubicBezTo>
                    <a:cubicBezTo>
                      <a:pt x="441" y="123"/>
                      <a:pt x="440" y="116"/>
                      <a:pt x="440" y="109"/>
                    </a:cubicBezTo>
                    <a:cubicBezTo>
                      <a:pt x="441" y="109"/>
                      <a:pt x="442" y="111"/>
                      <a:pt x="442" y="113"/>
                    </a:cubicBezTo>
                    <a:cubicBezTo>
                      <a:pt x="443" y="108"/>
                      <a:pt x="443" y="108"/>
                      <a:pt x="443" y="108"/>
                    </a:cubicBezTo>
                    <a:cubicBezTo>
                      <a:pt x="444" y="108"/>
                      <a:pt x="443" y="111"/>
                      <a:pt x="443" y="112"/>
                    </a:cubicBezTo>
                    <a:cubicBezTo>
                      <a:pt x="447" y="107"/>
                      <a:pt x="443" y="100"/>
                      <a:pt x="447" y="94"/>
                    </a:cubicBezTo>
                    <a:cubicBezTo>
                      <a:pt x="446" y="92"/>
                      <a:pt x="446" y="92"/>
                      <a:pt x="446" y="92"/>
                    </a:cubicBezTo>
                    <a:cubicBezTo>
                      <a:pt x="446" y="92"/>
                      <a:pt x="446" y="92"/>
                      <a:pt x="446" y="92"/>
                    </a:cubicBezTo>
                    <a:cubicBezTo>
                      <a:pt x="446" y="91"/>
                      <a:pt x="445" y="90"/>
                      <a:pt x="445" y="89"/>
                    </a:cubicBezTo>
                    <a:cubicBezTo>
                      <a:pt x="447" y="88"/>
                      <a:pt x="448" y="89"/>
                      <a:pt x="449" y="86"/>
                    </a:cubicBezTo>
                    <a:cubicBezTo>
                      <a:pt x="451" y="84"/>
                      <a:pt x="450" y="78"/>
                      <a:pt x="450" y="75"/>
                    </a:cubicBezTo>
                    <a:cubicBezTo>
                      <a:pt x="449" y="76"/>
                      <a:pt x="449" y="76"/>
                      <a:pt x="448" y="75"/>
                    </a:cubicBezTo>
                    <a:cubicBezTo>
                      <a:pt x="449" y="73"/>
                      <a:pt x="450" y="72"/>
                      <a:pt x="450" y="71"/>
                    </a:cubicBezTo>
                    <a:cubicBezTo>
                      <a:pt x="451" y="71"/>
                      <a:pt x="451" y="71"/>
                      <a:pt x="451" y="71"/>
                    </a:cubicBezTo>
                    <a:cubicBezTo>
                      <a:pt x="450" y="71"/>
                      <a:pt x="451" y="66"/>
                      <a:pt x="450" y="66"/>
                    </a:cubicBezTo>
                    <a:cubicBezTo>
                      <a:pt x="452" y="65"/>
                      <a:pt x="451" y="69"/>
                      <a:pt x="452" y="69"/>
                    </a:cubicBezTo>
                    <a:cubicBezTo>
                      <a:pt x="453" y="62"/>
                      <a:pt x="452" y="66"/>
                      <a:pt x="454" y="59"/>
                    </a:cubicBezTo>
                    <a:cubicBezTo>
                      <a:pt x="453" y="55"/>
                      <a:pt x="452" y="59"/>
                      <a:pt x="451" y="57"/>
                    </a:cubicBezTo>
                    <a:cubicBezTo>
                      <a:pt x="451" y="54"/>
                      <a:pt x="450" y="51"/>
                      <a:pt x="452" y="47"/>
                    </a:cubicBezTo>
                    <a:cubicBezTo>
                      <a:pt x="450" y="48"/>
                      <a:pt x="450" y="48"/>
                      <a:pt x="450" y="48"/>
                    </a:cubicBezTo>
                    <a:cubicBezTo>
                      <a:pt x="450" y="42"/>
                      <a:pt x="451" y="38"/>
                      <a:pt x="454" y="35"/>
                    </a:cubicBezTo>
                    <a:cubicBezTo>
                      <a:pt x="453" y="11"/>
                      <a:pt x="450" y="7"/>
                      <a:pt x="446" y="9"/>
                    </a:cubicBezTo>
                    <a:cubicBezTo>
                      <a:pt x="442" y="12"/>
                      <a:pt x="438" y="20"/>
                      <a:pt x="438" y="20"/>
                    </a:cubicBezTo>
                    <a:cubicBezTo>
                      <a:pt x="430" y="37"/>
                      <a:pt x="432" y="48"/>
                      <a:pt x="429" y="69"/>
                    </a:cubicBezTo>
                    <a:cubicBezTo>
                      <a:pt x="424" y="87"/>
                      <a:pt x="420" y="91"/>
                      <a:pt x="417" y="111"/>
                    </a:cubicBezTo>
                    <a:cubicBezTo>
                      <a:pt x="415" y="120"/>
                      <a:pt x="414" y="129"/>
                      <a:pt x="412" y="138"/>
                    </a:cubicBezTo>
                    <a:cubicBezTo>
                      <a:pt x="414" y="143"/>
                      <a:pt x="409" y="150"/>
                      <a:pt x="410" y="155"/>
                    </a:cubicBezTo>
                    <a:cubicBezTo>
                      <a:pt x="408" y="157"/>
                      <a:pt x="408" y="157"/>
                      <a:pt x="408" y="157"/>
                    </a:cubicBezTo>
                    <a:cubicBezTo>
                      <a:pt x="409" y="159"/>
                      <a:pt x="409" y="161"/>
                      <a:pt x="408" y="162"/>
                    </a:cubicBezTo>
                    <a:cubicBezTo>
                      <a:pt x="407" y="162"/>
                      <a:pt x="407" y="162"/>
                      <a:pt x="407" y="162"/>
                    </a:cubicBezTo>
                    <a:cubicBezTo>
                      <a:pt x="408" y="165"/>
                      <a:pt x="406" y="167"/>
                      <a:pt x="406" y="169"/>
                    </a:cubicBezTo>
                    <a:cubicBezTo>
                      <a:pt x="406" y="169"/>
                      <a:pt x="406" y="169"/>
                      <a:pt x="406" y="169"/>
                    </a:cubicBezTo>
                    <a:cubicBezTo>
                      <a:pt x="405" y="172"/>
                      <a:pt x="405" y="172"/>
                      <a:pt x="405" y="172"/>
                    </a:cubicBezTo>
                    <a:cubicBezTo>
                      <a:pt x="405" y="171"/>
                      <a:pt x="405" y="171"/>
                      <a:pt x="405" y="171"/>
                    </a:cubicBezTo>
                    <a:cubicBezTo>
                      <a:pt x="405" y="176"/>
                      <a:pt x="404" y="180"/>
                      <a:pt x="402" y="184"/>
                    </a:cubicBezTo>
                    <a:cubicBezTo>
                      <a:pt x="404" y="184"/>
                      <a:pt x="404" y="184"/>
                      <a:pt x="404" y="184"/>
                    </a:cubicBezTo>
                    <a:cubicBezTo>
                      <a:pt x="400" y="192"/>
                      <a:pt x="402" y="196"/>
                      <a:pt x="398" y="204"/>
                    </a:cubicBezTo>
                    <a:cubicBezTo>
                      <a:pt x="398" y="203"/>
                      <a:pt x="398" y="203"/>
                      <a:pt x="398" y="203"/>
                    </a:cubicBezTo>
                    <a:cubicBezTo>
                      <a:pt x="400" y="214"/>
                      <a:pt x="391" y="218"/>
                      <a:pt x="393" y="230"/>
                    </a:cubicBezTo>
                    <a:cubicBezTo>
                      <a:pt x="392" y="228"/>
                      <a:pt x="392" y="230"/>
                      <a:pt x="391" y="230"/>
                    </a:cubicBezTo>
                    <a:cubicBezTo>
                      <a:pt x="391" y="235"/>
                      <a:pt x="390" y="240"/>
                      <a:pt x="393" y="241"/>
                    </a:cubicBezTo>
                    <a:cubicBezTo>
                      <a:pt x="392" y="244"/>
                      <a:pt x="392" y="243"/>
                      <a:pt x="390" y="243"/>
                    </a:cubicBezTo>
                    <a:cubicBezTo>
                      <a:pt x="392" y="244"/>
                      <a:pt x="392" y="247"/>
                      <a:pt x="391" y="249"/>
                    </a:cubicBezTo>
                    <a:cubicBezTo>
                      <a:pt x="391" y="248"/>
                      <a:pt x="391" y="248"/>
                      <a:pt x="391" y="248"/>
                    </a:cubicBezTo>
                    <a:cubicBezTo>
                      <a:pt x="390" y="256"/>
                      <a:pt x="390" y="256"/>
                      <a:pt x="390" y="256"/>
                    </a:cubicBezTo>
                    <a:cubicBezTo>
                      <a:pt x="393" y="255"/>
                      <a:pt x="393" y="255"/>
                      <a:pt x="393" y="255"/>
                    </a:cubicBezTo>
                    <a:cubicBezTo>
                      <a:pt x="391" y="259"/>
                      <a:pt x="389" y="255"/>
                      <a:pt x="389" y="259"/>
                    </a:cubicBezTo>
                    <a:cubicBezTo>
                      <a:pt x="391" y="260"/>
                      <a:pt x="391" y="260"/>
                      <a:pt x="391" y="260"/>
                    </a:cubicBezTo>
                    <a:cubicBezTo>
                      <a:pt x="390" y="265"/>
                      <a:pt x="385" y="268"/>
                      <a:pt x="383" y="273"/>
                    </a:cubicBezTo>
                    <a:cubicBezTo>
                      <a:pt x="377" y="296"/>
                      <a:pt x="378" y="321"/>
                      <a:pt x="370" y="342"/>
                    </a:cubicBezTo>
                    <a:cubicBezTo>
                      <a:pt x="368" y="342"/>
                      <a:pt x="368" y="342"/>
                      <a:pt x="368" y="342"/>
                    </a:cubicBezTo>
                    <a:cubicBezTo>
                      <a:pt x="365" y="342"/>
                      <a:pt x="371" y="349"/>
                      <a:pt x="368" y="349"/>
                    </a:cubicBezTo>
                    <a:cubicBezTo>
                      <a:pt x="369" y="352"/>
                      <a:pt x="369" y="352"/>
                      <a:pt x="369" y="352"/>
                    </a:cubicBezTo>
                    <a:cubicBezTo>
                      <a:pt x="368" y="352"/>
                      <a:pt x="368" y="354"/>
                      <a:pt x="367" y="352"/>
                    </a:cubicBezTo>
                    <a:cubicBezTo>
                      <a:pt x="367" y="355"/>
                      <a:pt x="367" y="355"/>
                      <a:pt x="368" y="357"/>
                    </a:cubicBezTo>
                    <a:cubicBezTo>
                      <a:pt x="366" y="359"/>
                      <a:pt x="366" y="359"/>
                      <a:pt x="366" y="359"/>
                    </a:cubicBezTo>
                    <a:cubicBezTo>
                      <a:pt x="363" y="368"/>
                      <a:pt x="364" y="376"/>
                      <a:pt x="362" y="385"/>
                    </a:cubicBezTo>
                    <a:cubicBezTo>
                      <a:pt x="357" y="395"/>
                      <a:pt x="356" y="413"/>
                      <a:pt x="355" y="425"/>
                    </a:cubicBezTo>
                    <a:cubicBezTo>
                      <a:pt x="355" y="425"/>
                      <a:pt x="355" y="424"/>
                      <a:pt x="354" y="423"/>
                    </a:cubicBezTo>
                    <a:cubicBezTo>
                      <a:pt x="351" y="416"/>
                      <a:pt x="349" y="411"/>
                      <a:pt x="347" y="406"/>
                    </a:cubicBezTo>
                    <a:cubicBezTo>
                      <a:pt x="344" y="401"/>
                      <a:pt x="341" y="396"/>
                      <a:pt x="334" y="391"/>
                    </a:cubicBezTo>
                    <a:cubicBezTo>
                      <a:pt x="328" y="385"/>
                      <a:pt x="320" y="380"/>
                      <a:pt x="312" y="377"/>
                    </a:cubicBezTo>
                    <a:cubicBezTo>
                      <a:pt x="308" y="378"/>
                      <a:pt x="303" y="373"/>
                      <a:pt x="298" y="374"/>
                    </a:cubicBezTo>
                    <a:cubicBezTo>
                      <a:pt x="296" y="372"/>
                      <a:pt x="296" y="372"/>
                      <a:pt x="296" y="372"/>
                    </a:cubicBezTo>
                    <a:cubicBezTo>
                      <a:pt x="295" y="372"/>
                      <a:pt x="293" y="372"/>
                      <a:pt x="292" y="371"/>
                    </a:cubicBezTo>
                    <a:cubicBezTo>
                      <a:pt x="292" y="371"/>
                      <a:pt x="292" y="371"/>
                      <a:pt x="292" y="371"/>
                    </a:cubicBezTo>
                    <a:cubicBezTo>
                      <a:pt x="289" y="371"/>
                      <a:pt x="287" y="370"/>
                      <a:pt x="286" y="370"/>
                    </a:cubicBezTo>
                    <a:cubicBezTo>
                      <a:pt x="286" y="370"/>
                      <a:pt x="286" y="370"/>
                      <a:pt x="286" y="370"/>
                    </a:cubicBezTo>
                    <a:cubicBezTo>
                      <a:pt x="283" y="370"/>
                      <a:pt x="283" y="370"/>
                      <a:pt x="283" y="370"/>
                    </a:cubicBezTo>
                    <a:cubicBezTo>
                      <a:pt x="284" y="369"/>
                      <a:pt x="284" y="369"/>
                      <a:pt x="284" y="369"/>
                    </a:cubicBezTo>
                    <a:cubicBezTo>
                      <a:pt x="280" y="370"/>
                      <a:pt x="276" y="369"/>
                      <a:pt x="273" y="368"/>
                    </a:cubicBezTo>
                    <a:cubicBezTo>
                      <a:pt x="273" y="370"/>
                      <a:pt x="273" y="370"/>
                      <a:pt x="273" y="370"/>
                    </a:cubicBezTo>
                    <a:cubicBezTo>
                      <a:pt x="265" y="367"/>
                      <a:pt x="263" y="371"/>
                      <a:pt x="256" y="369"/>
                    </a:cubicBezTo>
                    <a:cubicBezTo>
                      <a:pt x="256" y="369"/>
                      <a:pt x="256" y="369"/>
                      <a:pt x="256" y="369"/>
                    </a:cubicBezTo>
                    <a:cubicBezTo>
                      <a:pt x="248" y="374"/>
                      <a:pt x="243" y="366"/>
                      <a:pt x="235" y="372"/>
                    </a:cubicBezTo>
                    <a:cubicBezTo>
                      <a:pt x="236" y="371"/>
                      <a:pt x="234" y="371"/>
                      <a:pt x="234" y="371"/>
                    </a:cubicBezTo>
                    <a:cubicBezTo>
                      <a:pt x="231" y="372"/>
                      <a:pt x="227" y="373"/>
                      <a:pt x="227" y="376"/>
                    </a:cubicBezTo>
                    <a:cubicBezTo>
                      <a:pt x="225" y="377"/>
                      <a:pt x="225" y="376"/>
                      <a:pt x="224" y="374"/>
                    </a:cubicBezTo>
                    <a:cubicBezTo>
                      <a:pt x="224" y="376"/>
                      <a:pt x="222" y="377"/>
                      <a:pt x="220" y="378"/>
                    </a:cubicBezTo>
                    <a:cubicBezTo>
                      <a:pt x="221" y="377"/>
                      <a:pt x="221" y="377"/>
                      <a:pt x="221" y="377"/>
                    </a:cubicBezTo>
                    <a:cubicBezTo>
                      <a:pt x="219" y="377"/>
                      <a:pt x="217" y="378"/>
                      <a:pt x="215" y="379"/>
                    </a:cubicBezTo>
                    <a:cubicBezTo>
                      <a:pt x="217" y="381"/>
                      <a:pt x="217" y="381"/>
                      <a:pt x="217" y="381"/>
                    </a:cubicBezTo>
                    <a:cubicBezTo>
                      <a:pt x="214" y="381"/>
                      <a:pt x="215" y="378"/>
                      <a:pt x="213" y="379"/>
                    </a:cubicBezTo>
                    <a:cubicBezTo>
                      <a:pt x="213" y="382"/>
                      <a:pt x="213" y="382"/>
                      <a:pt x="213" y="382"/>
                    </a:cubicBezTo>
                    <a:cubicBezTo>
                      <a:pt x="209" y="383"/>
                      <a:pt x="205" y="380"/>
                      <a:pt x="200" y="380"/>
                    </a:cubicBezTo>
                    <a:cubicBezTo>
                      <a:pt x="182" y="385"/>
                      <a:pt x="167" y="399"/>
                      <a:pt x="151" y="404"/>
                    </a:cubicBezTo>
                    <a:cubicBezTo>
                      <a:pt x="149" y="403"/>
                      <a:pt x="149" y="403"/>
                      <a:pt x="149" y="403"/>
                    </a:cubicBezTo>
                    <a:cubicBezTo>
                      <a:pt x="148" y="401"/>
                      <a:pt x="148" y="409"/>
                      <a:pt x="146" y="407"/>
                    </a:cubicBezTo>
                    <a:cubicBezTo>
                      <a:pt x="145" y="410"/>
                      <a:pt x="145" y="410"/>
                      <a:pt x="145" y="410"/>
                    </a:cubicBezTo>
                    <a:cubicBezTo>
                      <a:pt x="144" y="409"/>
                      <a:pt x="143" y="410"/>
                      <a:pt x="143" y="409"/>
                    </a:cubicBezTo>
                    <a:cubicBezTo>
                      <a:pt x="142" y="410"/>
                      <a:pt x="142" y="410"/>
                      <a:pt x="141" y="411"/>
                    </a:cubicBezTo>
                    <a:cubicBezTo>
                      <a:pt x="139" y="411"/>
                      <a:pt x="139" y="411"/>
                      <a:pt x="139" y="411"/>
                    </a:cubicBezTo>
                    <a:cubicBezTo>
                      <a:pt x="132" y="415"/>
                      <a:pt x="129" y="421"/>
                      <a:pt x="123" y="426"/>
                    </a:cubicBezTo>
                    <a:cubicBezTo>
                      <a:pt x="114" y="430"/>
                      <a:pt x="104" y="445"/>
                      <a:pt x="100" y="455"/>
                    </a:cubicBezTo>
                    <a:cubicBezTo>
                      <a:pt x="98" y="462"/>
                      <a:pt x="92" y="467"/>
                      <a:pt x="88" y="474"/>
                    </a:cubicBezTo>
                    <a:cubicBezTo>
                      <a:pt x="83" y="480"/>
                      <a:pt x="79" y="488"/>
                      <a:pt x="79" y="496"/>
                    </a:cubicBezTo>
                    <a:cubicBezTo>
                      <a:pt x="79" y="496"/>
                      <a:pt x="79" y="498"/>
                      <a:pt x="80" y="498"/>
                    </a:cubicBezTo>
                    <a:cubicBezTo>
                      <a:pt x="79" y="503"/>
                      <a:pt x="78" y="507"/>
                      <a:pt x="78" y="512"/>
                    </a:cubicBezTo>
                    <a:cubicBezTo>
                      <a:pt x="78" y="512"/>
                      <a:pt x="77" y="516"/>
                      <a:pt x="78" y="522"/>
                    </a:cubicBezTo>
                    <a:cubicBezTo>
                      <a:pt x="78" y="526"/>
                      <a:pt x="79" y="531"/>
                      <a:pt x="81" y="535"/>
                    </a:cubicBezTo>
                    <a:cubicBezTo>
                      <a:pt x="80" y="535"/>
                      <a:pt x="80" y="535"/>
                      <a:pt x="79" y="535"/>
                    </a:cubicBezTo>
                    <a:cubicBezTo>
                      <a:pt x="79" y="534"/>
                      <a:pt x="79" y="534"/>
                      <a:pt x="79" y="534"/>
                    </a:cubicBezTo>
                    <a:cubicBezTo>
                      <a:pt x="77" y="537"/>
                      <a:pt x="75" y="537"/>
                      <a:pt x="74" y="539"/>
                    </a:cubicBezTo>
                    <a:cubicBezTo>
                      <a:pt x="74" y="538"/>
                      <a:pt x="74" y="538"/>
                      <a:pt x="74" y="538"/>
                    </a:cubicBezTo>
                    <a:cubicBezTo>
                      <a:pt x="73" y="539"/>
                      <a:pt x="72" y="539"/>
                      <a:pt x="71" y="540"/>
                    </a:cubicBezTo>
                    <a:cubicBezTo>
                      <a:pt x="71" y="539"/>
                      <a:pt x="71" y="539"/>
                      <a:pt x="71" y="539"/>
                    </a:cubicBezTo>
                    <a:cubicBezTo>
                      <a:pt x="68" y="542"/>
                      <a:pt x="64" y="545"/>
                      <a:pt x="60" y="547"/>
                    </a:cubicBezTo>
                    <a:cubicBezTo>
                      <a:pt x="62" y="548"/>
                      <a:pt x="62" y="548"/>
                      <a:pt x="62" y="548"/>
                    </a:cubicBezTo>
                    <a:cubicBezTo>
                      <a:pt x="53" y="552"/>
                      <a:pt x="53" y="557"/>
                      <a:pt x="46" y="560"/>
                    </a:cubicBezTo>
                    <a:cubicBezTo>
                      <a:pt x="45" y="560"/>
                      <a:pt x="45" y="560"/>
                      <a:pt x="45" y="560"/>
                    </a:cubicBezTo>
                    <a:cubicBezTo>
                      <a:pt x="41" y="570"/>
                      <a:pt x="32" y="568"/>
                      <a:pt x="28" y="579"/>
                    </a:cubicBezTo>
                    <a:cubicBezTo>
                      <a:pt x="29" y="578"/>
                      <a:pt x="27" y="579"/>
                      <a:pt x="27" y="579"/>
                    </a:cubicBezTo>
                    <a:cubicBezTo>
                      <a:pt x="25" y="583"/>
                      <a:pt x="22" y="587"/>
                      <a:pt x="25" y="589"/>
                    </a:cubicBezTo>
                    <a:cubicBezTo>
                      <a:pt x="23" y="592"/>
                      <a:pt x="22" y="591"/>
                      <a:pt x="21" y="590"/>
                    </a:cubicBezTo>
                    <a:cubicBezTo>
                      <a:pt x="21" y="591"/>
                      <a:pt x="21" y="592"/>
                      <a:pt x="21" y="593"/>
                    </a:cubicBezTo>
                    <a:cubicBezTo>
                      <a:pt x="21" y="593"/>
                      <a:pt x="21" y="593"/>
                      <a:pt x="20" y="595"/>
                    </a:cubicBezTo>
                    <a:cubicBezTo>
                      <a:pt x="20" y="595"/>
                      <a:pt x="20" y="596"/>
                      <a:pt x="19" y="597"/>
                    </a:cubicBezTo>
                    <a:cubicBezTo>
                      <a:pt x="19" y="595"/>
                      <a:pt x="19" y="595"/>
                      <a:pt x="19" y="595"/>
                    </a:cubicBezTo>
                    <a:cubicBezTo>
                      <a:pt x="18" y="598"/>
                      <a:pt x="17" y="600"/>
                      <a:pt x="16" y="602"/>
                    </a:cubicBezTo>
                    <a:cubicBezTo>
                      <a:pt x="19" y="602"/>
                      <a:pt x="19" y="602"/>
                      <a:pt x="19" y="602"/>
                    </a:cubicBezTo>
                    <a:cubicBezTo>
                      <a:pt x="17" y="605"/>
                      <a:pt x="16" y="601"/>
                      <a:pt x="15" y="605"/>
                    </a:cubicBezTo>
                    <a:cubicBezTo>
                      <a:pt x="17" y="606"/>
                      <a:pt x="17" y="606"/>
                      <a:pt x="17" y="606"/>
                    </a:cubicBezTo>
                    <a:cubicBezTo>
                      <a:pt x="14" y="611"/>
                      <a:pt x="9" y="613"/>
                      <a:pt x="6" y="617"/>
                    </a:cubicBezTo>
                    <a:cubicBezTo>
                      <a:pt x="1" y="628"/>
                      <a:pt x="0" y="641"/>
                      <a:pt x="1" y="653"/>
                    </a:cubicBezTo>
                    <a:cubicBezTo>
                      <a:pt x="2" y="665"/>
                      <a:pt x="5" y="677"/>
                      <a:pt x="7" y="688"/>
                    </a:cubicBezTo>
                    <a:cubicBezTo>
                      <a:pt x="6" y="689"/>
                      <a:pt x="6" y="689"/>
                      <a:pt x="6" y="689"/>
                    </a:cubicBezTo>
                    <a:cubicBezTo>
                      <a:pt x="4" y="691"/>
                      <a:pt x="12" y="693"/>
                      <a:pt x="10" y="695"/>
                    </a:cubicBezTo>
                    <a:cubicBezTo>
                      <a:pt x="11" y="696"/>
                      <a:pt x="12" y="696"/>
                      <a:pt x="13" y="697"/>
                    </a:cubicBezTo>
                    <a:cubicBezTo>
                      <a:pt x="12" y="698"/>
                      <a:pt x="13" y="699"/>
                      <a:pt x="12" y="698"/>
                    </a:cubicBezTo>
                    <a:cubicBezTo>
                      <a:pt x="13" y="701"/>
                      <a:pt x="13" y="700"/>
                      <a:pt x="15" y="702"/>
                    </a:cubicBezTo>
                    <a:cubicBezTo>
                      <a:pt x="15" y="705"/>
                      <a:pt x="15" y="705"/>
                      <a:pt x="15" y="705"/>
                    </a:cubicBezTo>
                    <a:cubicBezTo>
                      <a:pt x="19" y="713"/>
                      <a:pt x="26" y="718"/>
                      <a:pt x="33" y="725"/>
                    </a:cubicBezTo>
                    <a:cubicBezTo>
                      <a:pt x="36" y="730"/>
                      <a:pt x="42" y="736"/>
                      <a:pt x="50" y="740"/>
                    </a:cubicBezTo>
                    <a:cubicBezTo>
                      <a:pt x="57" y="744"/>
                      <a:pt x="66" y="747"/>
                      <a:pt x="72" y="748"/>
                    </a:cubicBezTo>
                    <a:cubicBezTo>
                      <a:pt x="80" y="750"/>
                      <a:pt x="89" y="754"/>
                      <a:pt x="98" y="757"/>
                    </a:cubicBezTo>
                    <a:cubicBezTo>
                      <a:pt x="107" y="761"/>
                      <a:pt x="117" y="763"/>
                      <a:pt x="126" y="760"/>
                    </a:cubicBezTo>
                    <a:cubicBezTo>
                      <a:pt x="126" y="761"/>
                      <a:pt x="128" y="760"/>
                      <a:pt x="128" y="759"/>
                    </a:cubicBezTo>
                    <a:cubicBezTo>
                      <a:pt x="133" y="759"/>
                      <a:pt x="139" y="759"/>
                      <a:pt x="144" y="758"/>
                    </a:cubicBezTo>
                    <a:cubicBezTo>
                      <a:pt x="144" y="758"/>
                      <a:pt x="149" y="757"/>
                      <a:pt x="156" y="755"/>
                    </a:cubicBezTo>
                    <a:cubicBezTo>
                      <a:pt x="157" y="755"/>
                      <a:pt x="159" y="754"/>
                      <a:pt x="161" y="753"/>
                    </a:cubicBezTo>
                    <a:cubicBezTo>
                      <a:pt x="162" y="756"/>
                      <a:pt x="162" y="758"/>
                      <a:pt x="165" y="758"/>
                    </a:cubicBezTo>
                    <a:cubicBezTo>
                      <a:pt x="164" y="761"/>
                      <a:pt x="163" y="761"/>
                      <a:pt x="162" y="761"/>
                    </a:cubicBezTo>
                    <a:cubicBezTo>
                      <a:pt x="164" y="761"/>
                      <a:pt x="164" y="764"/>
                      <a:pt x="164" y="767"/>
                    </a:cubicBezTo>
                    <a:cubicBezTo>
                      <a:pt x="164" y="766"/>
                      <a:pt x="164" y="766"/>
                      <a:pt x="164" y="765"/>
                    </a:cubicBezTo>
                    <a:cubicBezTo>
                      <a:pt x="164" y="768"/>
                      <a:pt x="164" y="771"/>
                      <a:pt x="165" y="773"/>
                    </a:cubicBezTo>
                    <a:cubicBezTo>
                      <a:pt x="167" y="771"/>
                      <a:pt x="167" y="771"/>
                      <a:pt x="167" y="771"/>
                    </a:cubicBezTo>
                    <a:cubicBezTo>
                      <a:pt x="167" y="775"/>
                      <a:pt x="164" y="773"/>
                      <a:pt x="165" y="776"/>
                    </a:cubicBezTo>
                    <a:cubicBezTo>
                      <a:pt x="167" y="776"/>
                      <a:pt x="167" y="776"/>
                      <a:pt x="167" y="776"/>
                    </a:cubicBezTo>
                    <a:cubicBezTo>
                      <a:pt x="168" y="782"/>
                      <a:pt x="165" y="786"/>
                      <a:pt x="164" y="792"/>
                    </a:cubicBezTo>
                    <a:cubicBezTo>
                      <a:pt x="166" y="797"/>
                      <a:pt x="168" y="803"/>
                      <a:pt x="171" y="809"/>
                    </a:cubicBezTo>
                    <a:cubicBezTo>
                      <a:pt x="174" y="814"/>
                      <a:pt x="178" y="820"/>
                      <a:pt x="183" y="824"/>
                    </a:cubicBezTo>
                    <a:cubicBezTo>
                      <a:pt x="193" y="833"/>
                      <a:pt x="203" y="838"/>
                      <a:pt x="211" y="845"/>
                    </a:cubicBezTo>
                    <a:cubicBezTo>
                      <a:pt x="211" y="847"/>
                      <a:pt x="211" y="847"/>
                      <a:pt x="211" y="847"/>
                    </a:cubicBezTo>
                    <a:cubicBezTo>
                      <a:pt x="210" y="849"/>
                      <a:pt x="218" y="846"/>
                      <a:pt x="218" y="848"/>
                    </a:cubicBezTo>
                    <a:cubicBezTo>
                      <a:pt x="219" y="848"/>
                      <a:pt x="220" y="848"/>
                      <a:pt x="220" y="848"/>
                    </a:cubicBezTo>
                    <a:cubicBezTo>
                      <a:pt x="221" y="849"/>
                      <a:pt x="222" y="850"/>
                      <a:pt x="221" y="850"/>
                    </a:cubicBezTo>
                    <a:cubicBezTo>
                      <a:pt x="223" y="851"/>
                      <a:pt x="223" y="850"/>
                      <a:pt x="225" y="850"/>
                    </a:cubicBezTo>
                    <a:cubicBezTo>
                      <a:pt x="226" y="852"/>
                      <a:pt x="226" y="852"/>
                      <a:pt x="226" y="852"/>
                    </a:cubicBezTo>
                    <a:cubicBezTo>
                      <a:pt x="234" y="857"/>
                      <a:pt x="243" y="856"/>
                      <a:pt x="251" y="859"/>
                    </a:cubicBezTo>
                    <a:cubicBezTo>
                      <a:pt x="262" y="865"/>
                      <a:pt x="284" y="864"/>
                      <a:pt x="296" y="861"/>
                    </a:cubicBezTo>
                    <a:cubicBezTo>
                      <a:pt x="304" y="858"/>
                      <a:pt x="313" y="859"/>
                      <a:pt x="323" y="857"/>
                    </a:cubicBezTo>
                    <a:cubicBezTo>
                      <a:pt x="333" y="856"/>
                      <a:pt x="343" y="853"/>
                      <a:pt x="350" y="845"/>
                    </a:cubicBezTo>
                    <a:cubicBezTo>
                      <a:pt x="351" y="845"/>
                      <a:pt x="352" y="843"/>
                      <a:pt x="351" y="843"/>
                    </a:cubicBezTo>
                    <a:cubicBezTo>
                      <a:pt x="356" y="840"/>
                      <a:pt x="360" y="836"/>
                      <a:pt x="364" y="831"/>
                    </a:cubicBezTo>
                    <a:cubicBezTo>
                      <a:pt x="364" y="831"/>
                      <a:pt x="366" y="829"/>
                      <a:pt x="368" y="826"/>
                    </a:cubicBezTo>
                    <a:cubicBezTo>
                      <a:pt x="369" y="827"/>
                      <a:pt x="370" y="829"/>
                      <a:pt x="371" y="830"/>
                    </a:cubicBezTo>
                    <a:cubicBezTo>
                      <a:pt x="375" y="838"/>
                      <a:pt x="382" y="845"/>
                      <a:pt x="388" y="851"/>
                    </a:cubicBezTo>
                    <a:cubicBezTo>
                      <a:pt x="392" y="852"/>
                      <a:pt x="396" y="859"/>
                      <a:pt x="401" y="860"/>
                    </a:cubicBezTo>
                    <a:cubicBezTo>
                      <a:pt x="401" y="862"/>
                      <a:pt x="401" y="862"/>
                      <a:pt x="401" y="862"/>
                    </a:cubicBezTo>
                    <a:cubicBezTo>
                      <a:pt x="403" y="863"/>
                      <a:pt x="404" y="863"/>
                      <a:pt x="405" y="865"/>
                    </a:cubicBezTo>
                    <a:cubicBezTo>
                      <a:pt x="405" y="865"/>
                      <a:pt x="405" y="865"/>
                      <a:pt x="405" y="865"/>
                    </a:cubicBezTo>
                    <a:cubicBezTo>
                      <a:pt x="407" y="866"/>
                      <a:pt x="409" y="868"/>
                      <a:pt x="411" y="868"/>
                    </a:cubicBezTo>
                    <a:cubicBezTo>
                      <a:pt x="410" y="868"/>
                      <a:pt x="410" y="868"/>
                      <a:pt x="410" y="868"/>
                    </a:cubicBezTo>
                    <a:cubicBezTo>
                      <a:pt x="413" y="870"/>
                      <a:pt x="413" y="870"/>
                      <a:pt x="413" y="870"/>
                    </a:cubicBezTo>
                    <a:cubicBezTo>
                      <a:pt x="412" y="870"/>
                      <a:pt x="412" y="870"/>
                      <a:pt x="412" y="870"/>
                    </a:cubicBezTo>
                    <a:cubicBezTo>
                      <a:pt x="416" y="871"/>
                      <a:pt x="420" y="873"/>
                      <a:pt x="423" y="875"/>
                    </a:cubicBezTo>
                    <a:cubicBezTo>
                      <a:pt x="423" y="874"/>
                      <a:pt x="423" y="874"/>
                      <a:pt x="423" y="874"/>
                    </a:cubicBezTo>
                    <a:cubicBezTo>
                      <a:pt x="429" y="879"/>
                      <a:pt x="433" y="877"/>
                      <a:pt x="439" y="882"/>
                    </a:cubicBezTo>
                    <a:cubicBezTo>
                      <a:pt x="439" y="882"/>
                      <a:pt x="439" y="882"/>
                      <a:pt x="439" y="882"/>
                    </a:cubicBezTo>
                    <a:cubicBezTo>
                      <a:pt x="448" y="881"/>
                      <a:pt x="451" y="890"/>
                      <a:pt x="461" y="888"/>
                    </a:cubicBezTo>
                    <a:cubicBezTo>
                      <a:pt x="460" y="888"/>
                      <a:pt x="461" y="889"/>
                      <a:pt x="461" y="890"/>
                    </a:cubicBezTo>
                    <a:cubicBezTo>
                      <a:pt x="465" y="890"/>
                      <a:pt x="470" y="891"/>
                      <a:pt x="470" y="887"/>
                    </a:cubicBezTo>
                    <a:cubicBezTo>
                      <a:pt x="473" y="888"/>
                      <a:pt x="473" y="889"/>
                      <a:pt x="473" y="890"/>
                    </a:cubicBezTo>
                    <a:cubicBezTo>
                      <a:pt x="473" y="889"/>
                      <a:pt x="476" y="889"/>
                      <a:pt x="478" y="889"/>
                    </a:cubicBezTo>
                    <a:cubicBezTo>
                      <a:pt x="477" y="889"/>
                      <a:pt x="477" y="889"/>
                      <a:pt x="477" y="889"/>
                    </a:cubicBezTo>
                    <a:cubicBezTo>
                      <a:pt x="479" y="889"/>
                      <a:pt x="481" y="890"/>
                      <a:pt x="484" y="890"/>
                    </a:cubicBezTo>
                    <a:cubicBezTo>
                      <a:pt x="483" y="887"/>
                      <a:pt x="483" y="887"/>
                      <a:pt x="483" y="887"/>
                    </a:cubicBezTo>
                    <a:cubicBezTo>
                      <a:pt x="486" y="888"/>
                      <a:pt x="483" y="890"/>
                      <a:pt x="487" y="890"/>
                    </a:cubicBezTo>
                    <a:cubicBezTo>
                      <a:pt x="487" y="887"/>
                      <a:pt x="487" y="887"/>
                      <a:pt x="487" y="887"/>
                    </a:cubicBezTo>
                    <a:cubicBezTo>
                      <a:pt x="492" y="888"/>
                      <a:pt x="494" y="892"/>
                      <a:pt x="499" y="894"/>
                    </a:cubicBezTo>
                    <a:cubicBezTo>
                      <a:pt x="510" y="894"/>
                      <a:pt x="521" y="891"/>
                      <a:pt x="530" y="887"/>
                    </a:cubicBezTo>
                    <a:cubicBezTo>
                      <a:pt x="540" y="883"/>
                      <a:pt x="549" y="879"/>
                      <a:pt x="558" y="876"/>
                    </a:cubicBezTo>
                    <a:cubicBezTo>
                      <a:pt x="560" y="877"/>
                      <a:pt x="560" y="877"/>
                      <a:pt x="560" y="877"/>
                    </a:cubicBezTo>
                    <a:cubicBezTo>
                      <a:pt x="561" y="879"/>
                      <a:pt x="562" y="871"/>
                      <a:pt x="564" y="873"/>
                    </a:cubicBezTo>
                    <a:cubicBezTo>
                      <a:pt x="565" y="871"/>
                      <a:pt x="565" y="871"/>
                      <a:pt x="565" y="871"/>
                    </a:cubicBezTo>
                    <a:cubicBezTo>
                      <a:pt x="566" y="871"/>
                      <a:pt x="567" y="871"/>
                      <a:pt x="567" y="872"/>
                    </a:cubicBezTo>
                    <a:cubicBezTo>
                      <a:pt x="569" y="871"/>
                      <a:pt x="568" y="870"/>
                      <a:pt x="569" y="869"/>
                    </a:cubicBezTo>
                    <a:cubicBezTo>
                      <a:pt x="572" y="869"/>
                      <a:pt x="572" y="869"/>
                      <a:pt x="572" y="869"/>
                    </a:cubicBezTo>
                    <a:cubicBezTo>
                      <a:pt x="579" y="865"/>
                      <a:pt x="583" y="859"/>
                      <a:pt x="589" y="853"/>
                    </a:cubicBezTo>
                    <a:cubicBezTo>
                      <a:pt x="599" y="849"/>
                      <a:pt x="609" y="832"/>
                      <a:pt x="613" y="822"/>
                    </a:cubicBezTo>
                    <a:cubicBezTo>
                      <a:pt x="615" y="814"/>
                      <a:pt x="621" y="808"/>
                      <a:pt x="625" y="800"/>
                    </a:cubicBezTo>
                    <a:cubicBezTo>
                      <a:pt x="626" y="799"/>
                      <a:pt x="626" y="798"/>
                      <a:pt x="627" y="797"/>
                    </a:cubicBezTo>
                    <a:cubicBezTo>
                      <a:pt x="627" y="798"/>
                      <a:pt x="627" y="798"/>
                      <a:pt x="628" y="799"/>
                    </a:cubicBezTo>
                    <a:cubicBezTo>
                      <a:pt x="627" y="799"/>
                      <a:pt x="627" y="799"/>
                      <a:pt x="627" y="799"/>
                    </a:cubicBezTo>
                    <a:cubicBezTo>
                      <a:pt x="635" y="810"/>
                      <a:pt x="642" y="816"/>
                      <a:pt x="651" y="818"/>
                    </a:cubicBezTo>
                    <a:cubicBezTo>
                      <a:pt x="651" y="822"/>
                      <a:pt x="660" y="824"/>
                      <a:pt x="663" y="827"/>
                    </a:cubicBezTo>
                    <a:cubicBezTo>
                      <a:pt x="662" y="827"/>
                      <a:pt x="662" y="827"/>
                      <a:pt x="662" y="827"/>
                    </a:cubicBezTo>
                    <a:cubicBezTo>
                      <a:pt x="670" y="828"/>
                      <a:pt x="676" y="836"/>
                      <a:pt x="685" y="836"/>
                    </a:cubicBezTo>
                    <a:cubicBezTo>
                      <a:pt x="684" y="836"/>
                      <a:pt x="684" y="837"/>
                      <a:pt x="682" y="837"/>
                    </a:cubicBezTo>
                    <a:cubicBezTo>
                      <a:pt x="688" y="838"/>
                      <a:pt x="695" y="840"/>
                      <a:pt x="695" y="842"/>
                    </a:cubicBezTo>
                    <a:cubicBezTo>
                      <a:pt x="708" y="845"/>
                      <a:pt x="727" y="849"/>
                      <a:pt x="736" y="846"/>
                    </a:cubicBezTo>
                    <a:cubicBezTo>
                      <a:pt x="735" y="846"/>
                      <a:pt x="735" y="846"/>
                      <a:pt x="735" y="846"/>
                    </a:cubicBezTo>
                    <a:cubicBezTo>
                      <a:pt x="740" y="844"/>
                      <a:pt x="741" y="846"/>
                      <a:pt x="747" y="845"/>
                    </a:cubicBezTo>
                    <a:cubicBezTo>
                      <a:pt x="747" y="845"/>
                      <a:pt x="748" y="845"/>
                      <a:pt x="747" y="845"/>
                    </a:cubicBezTo>
                    <a:cubicBezTo>
                      <a:pt x="753" y="843"/>
                      <a:pt x="763" y="844"/>
                      <a:pt x="767" y="842"/>
                    </a:cubicBezTo>
                    <a:cubicBezTo>
                      <a:pt x="768" y="844"/>
                      <a:pt x="768" y="844"/>
                      <a:pt x="768" y="844"/>
                    </a:cubicBezTo>
                    <a:cubicBezTo>
                      <a:pt x="771" y="843"/>
                      <a:pt x="774" y="842"/>
                      <a:pt x="778" y="841"/>
                    </a:cubicBezTo>
                    <a:cubicBezTo>
                      <a:pt x="777" y="842"/>
                      <a:pt x="775" y="842"/>
                      <a:pt x="774" y="842"/>
                    </a:cubicBezTo>
                    <a:cubicBezTo>
                      <a:pt x="775" y="838"/>
                      <a:pt x="782" y="843"/>
                      <a:pt x="789" y="838"/>
                    </a:cubicBezTo>
                    <a:cubicBezTo>
                      <a:pt x="796" y="836"/>
                      <a:pt x="800" y="826"/>
                      <a:pt x="807" y="825"/>
                    </a:cubicBezTo>
                    <a:cubicBezTo>
                      <a:pt x="810" y="821"/>
                      <a:pt x="806" y="828"/>
                      <a:pt x="810" y="825"/>
                    </a:cubicBezTo>
                    <a:cubicBezTo>
                      <a:pt x="811" y="827"/>
                      <a:pt x="808" y="827"/>
                      <a:pt x="810" y="828"/>
                    </a:cubicBezTo>
                    <a:cubicBezTo>
                      <a:pt x="814" y="825"/>
                      <a:pt x="819" y="826"/>
                      <a:pt x="823" y="821"/>
                    </a:cubicBezTo>
                    <a:cubicBezTo>
                      <a:pt x="825" y="823"/>
                      <a:pt x="825" y="823"/>
                      <a:pt x="825" y="823"/>
                    </a:cubicBezTo>
                    <a:cubicBezTo>
                      <a:pt x="830" y="816"/>
                      <a:pt x="839" y="815"/>
                      <a:pt x="842" y="810"/>
                    </a:cubicBezTo>
                    <a:cubicBezTo>
                      <a:pt x="847" y="803"/>
                      <a:pt x="849" y="809"/>
                      <a:pt x="854" y="801"/>
                    </a:cubicBezTo>
                    <a:cubicBezTo>
                      <a:pt x="855" y="800"/>
                      <a:pt x="856" y="800"/>
                      <a:pt x="858" y="800"/>
                    </a:cubicBezTo>
                    <a:cubicBezTo>
                      <a:pt x="861" y="797"/>
                      <a:pt x="858" y="796"/>
                      <a:pt x="861" y="793"/>
                    </a:cubicBezTo>
                    <a:cubicBezTo>
                      <a:pt x="862" y="795"/>
                      <a:pt x="866" y="790"/>
                      <a:pt x="865" y="793"/>
                    </a:cubicBezTo>
                    <a:cubicBezTo>
                      <a:pt x="873" y="787"/>
                      <a:pt x="875" y="776"/>
                      <a:pt x="885" y="766"/>
                    </a:cubicBezTo>
                    <a:cubicBezTo>
                      <a:pt x="884" y="763"/>
                      <a:pt x="889" y="757"/>
                      <a:pt x="888" y="755"/>
                    </a:cubicBezTo>
                    <a:cubicBezTo>
                      <a:pt x="889" y="755"/>
                      <a:pt x="893" y="743"/>
                      <a:pt x="893" y="750"/>
                    </a:cubicBezTo>
                    <a:cubicBezTo>
                      <a:pt x="893" y="751"/>
                      <a:pt x="892" y="752"/>
                      <a:pt x="892" y="752"/>
                    </a:cubicBezTo>
                    <a:cubicBezTo>
                      <a:pt x="893" y="753"/>
                      <a:pt x="893" y="753"/>
                      <a:pt x="893" y="753"/>
                    </a:cubicBezTo>
                    <a:cubicBezTo>
                      <a:pt x="898" y="747"/>
                      <a:pt x="897" y="740"/>
                      <a:pt x="899" y="733"/>
                    </a:cubicBezTo>
                    <a:cubicBezTo>
                      <a:pt x="898" y="735"/>
                      <a:pt x="897" y="738"/>
                      <a:pt x="897" y="735"/>
                    </a:cubicBezTo>
                    <a:cubicBezTo>
                      <a:pt x="897" y="733"/>
                      <a:pt x="898" y="731"/>
                      <a:pt x="899" y="729"/>
                    </a:cubicBezTo>
                    <a:cubicBezTo>
                      <a:pt x="900" y="731"/>
                      <a:pt x="900" y="731"/>
                      <a:pt x="900" y="731"/>
                    </a:cubicBezTo>
                    <a:cubicBezTo>
                      <a:pt x="901" y="727"/>
                      <a:pt x="902" y="724"/>
                      <a:pt x="903" y="720"/>
                    </a:cubicBezTo>
                    <a:cubicBezTo>
                      <a:pt x="901" y="722"/>
                      <a:pt x="901" y="722"/>
                      <a:pt x="901" y="722"/>
                    </a:cubicBezTo>
                    <a:cubicBezTo>
                      <a:pt x="902" y="717"/>
                      <a:pt x="905" y="715"/>
                      <a:pt x="904" y="709"/>
                    </a:cubicBezTo>
                    <a:cubicBezTo>
                      <a:pt x="903" y="706"/>
                      <a:pt x="901" y="714"/>
                      <a:pt x="901" y="708"/>
                    </a:cubicBezTo>
                    <a:cubicBezTo>
                      <a:pt x="903" y="702"/>
                      <a:pt x="904" y="691"/>
                      <a:pt x="904" y="682"/>
                    </a:cubicBezTo>
                    <a:cubicBezTo>
                      <a:pt x="902" y="683"/>
                      <a:pt x="902" y="681"/>
                      <a:pt x="901" y="679"/>
                    </a:cubicBezTo>
                    <a:cubicBezTo>
                      <a:pt x="902" y="678"/>
                      <a:pt x="902" y="678"/>
                      <a:pt x="902" y="678"/>
                    </a:cubicBezTo>
                    <a:cubicBezTo>
                      <a:pt x="899" y="670"/>
                      <a:pt x="905" y="674"/>
                      <a:pt x="901" y="6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7"/>
              <p:cNvSpPr/>
              <p:nvPr/>
            </p:nvSpPr>
            <p:spPr>
              <a:xfrm>
                <a:off x="3000375" y="2727326"/>
                <a:ext cx="669925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296" y="71"/>
                    </a:moveTo>
                    <a:cubicBezTo>
                      <a:pt x="296" y="71"/>
                      <a:pt x="296" y="70"/>
                      <a:pt x="295" y="70"/>
                    </a:cubicBezTo>
                    <a:cubicBezTo>
                      <a:pt x="295" y="70"/>
                      <a:pt x="296" y="71"/>
                      <a:pt x="296" y="71"/>
                    </a:cubicBezTo>
                    <a:cubicBezTo>
                      <a:pt x="296" y="71"/>
                      <a:pt x="296" y="71"/>
                      <a:pt x="296" y="71"/>
                    </a:cubicBezTo>
                    <a:cubicBezTo>
                      <a:pt x="296" y="71"/>
                      <a:pt x="296" y="71"/>
                      <a:pt x="295" y="71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0" y="70"/>
                      <a:pt x="288" y="69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8" y="69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7" y="69"/>
                      <a:pt x="287" y="69"/>
                      <a:pt x="286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8" y="70"/>
                    </a:cubicBezTo>
                    <a:cubicBezTo>
                      <a:pt x="288" y="70"/>
                      <a:pt x="288" y="70"/>
                      <a:pt x="288" y="70"/>
                    </a:cubicBezTo>
                    <a:cubicBezTo>
                      <a:pt x="287" y="70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70"/>
                    </a:cubicBezTo>
                    <a:cubicBezTo>
                      <a:pt x="287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7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7" y="67"/>
                      <a:pt x="287" y="66"/>
                      <a:pt x="287" y="65"/>
                    </a:cubicBezTo>
                    <a:cubicBezTo>
                      <a:pt x="288" y="63"/>
                      <a:pt x="287" y="63"/>
                      <a:pt x="287" y="62"/>
                    </a:cubicBezTo>
                    <a:cubicBezTo>
                      <a:pt x="283" y="63"/>
                      <a:pt x="280" y="67"/>
                      <a:pt x="280" y="67"/>
                    </a:cubicBezTo>
                    <a:cubicBezTo>
                      <a:pt x="275" y="74"/>
                      <a:pt x="276" y="78"/>
                      <a:pt x="275" y="87"/>
                    </a:cubicBezTo>
                    <a:cubicBezTo>
                      <a:pt x="274" y="94"/>
                      <a:pt x="272" y="96"/>
                      <a:pt x="272" y="103"/>
                    </a:cubicBezTo>
                    <a:cubicBezTo>
                      <a:pt x="271" y="107"/>
                      <a:pt x="272" y="110"/>
                      <a:pt x="271" y="114"/>
                    </a:cubicBezTo>
                    <a:cubicBezTo>
                      <a:pt x="272" y="116"/>
                      <a:pt x="271" y="118"/>
                      <a:pt x="272" y="120"/>
                    </a:cubicBezTo>
                    <a:cubicBezTo>
                      <a:pt x="271" y="121"/>
                      <a:pt x="271" y="121"/>
                      <a:pt x="271" y="121"/>
                    </a:cubicBezTo>
                    <a:cubicBezTo>
                      <a:pt x="271" y="122"/>
                      <a:pt x="272" y="122"/>
                      <a:pt x="271" y="123"/>
                    </a:cubicBezTo>
                    <a:cubicBezTo>
                      <a:pt x="270" y="120"/>
                      <a:pt x="269" y="115"/>
                      <a:pt x="270" y="109"/>
                    </a:cubicBezTo>
                    <a:cubicBezTo>
                      <a:pt x="270" y="110"/>
                      <a:pt x="270" y="110"/>
                      <a:pt x="270" y="110"/>
                    </a:cubicBezTo>
                    <a:cubicBezTo>
                      <a:pt x="271" y="100"/>
                      <a:pt x="273" y="93"/>
                      <a:pt x="272" y="85"/>
                    </a:cubicBezTo>
                    <a:cubicBezTo>
                      <a:pt x="274" y="84"/>
                      <a:pt x="273" y="76"/>
                      <a:pt x="274" y="73"/>
                    </a:cubicBezTo>
                    <a:cubicBezTo>
                      <a:pt x="274" y="73"/>
                      <a:pt x="274" y="73"/>
                      <a:pt x="274" y="73"/>
                    </a:cubicBezTo>
                    <a:cubicBezTo>
                      <a:pt x="274" y="73"/>
                      <a:pt x="273" y="72"/>
                      <a:pt x="273" y="72"/>
                    </a:cubicBezTo>
                    <a:cubicBezTo>
                      <a:pt x="273" y="72"/>
                      <a:pt x="273" y="72"/>
                      <a:pt x="273" y="72"/>
                    </a:cubicBezTo>
                    <a:cubicBezTo>
                      <a:pt x="273" y="72"/>
                      <a:pt x="273" y="72"/>
                      <a:pt x="273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3" y="72"/>
                    </a:cubicBezTo>
                    <a:cubicBezTo>
                      <a:pt x="273" y="71"/>
                      <a:pt x="273" y="71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69" y="70"/>
                      <a:pt x="281" y="70"/>
                      <a:pt x="265" y="69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70"/>
                      <a:pt x="265" y="70"/>
                      <a:pt x="265" y="70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2" y="71"/>
                      <a:pt x="261" y="71"/>
                      <a:pt x="264" y="71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4" y="72"/>
                      <a:pt x="264" y="72"/>
                      <a:pt x="264" y="72"/>
                    </a:cubicBezTo>
                    <a:cubicBezTo>
                      <a:pt x="264" y="73"/>
                      <a:pt x="263" y="75"/>
                      <a:pt x="263" y="76"/>
                    </a:cubicBezTo>
                    <a:cubicBezTo>
                      <a:pt x="262" y="79"/>
                      <a:pt x="260" y="82"/>
                      <a:pt x="260" y="85"/>
                    </a:cubicBezTo>
                    <a:cubicBezTo>
                      <a:pt x="260" y="85"/>
                      <a:pt x="260" y="85"/>
                      <a:pt x="260" y="85"/>
                    </a:cubicBezTo>
                    <a:cubicBezTo>
                      <a:pt x="260" y="85"/>
                      <a:pt x="260" y="84"/>
                      <a:pt x="260" y="84"/>
                    </a:cubicBezTo>
                    <a:cubicBezTo>
                      <a:pt x="260" y="84"/>
                      <a:pt x="260" y="85"/>
                      <a:pt x="260" y="85"/>
                    </a:cubicBezTo>
                    <a:cubicBezTo>
                      <a:pt x="257" y="85"/>
                      <a:pt x="255" y="84"/>
                      <a:pt x="254" y="84"/>
                    </a:cubicBezTo>
                    <a:cubicBezTo>
                      <a:pt x="254" y="84"/>
                      <a:pt x="253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3"/>
                      <a:pt x="253" y="83"/>
                    </a:cubicBezTo>
                    <a:cubicBezTo>
                      <a:pt x="253" y="83"/>
                      <a:pt x="253" y="83"/>
                      <a:pt x="253" y="83"/>
                    </a:cubicBezTo>
                    <a:cubicBezTo>
                      <a:pt x="253" y="83"/>
                      <a:pt x="253" y="84"/>
                      <a:pt x="254" y="84"/>
                    </a:cubicBezTo>
                    <a:cubicBezTo>
                      <a:pt x="256" y="84"/>
                      <a:pt x="257" y="82"/>
                      <a:pt x="259" y="77"/>
                    </a:cubicBezTo>
                    <a:cubicBezTo>
                      <a:pt x="259" y="77"/>
                      <a:pt x="259" y="77"/>
                      <a:pt x="259" y="77"/>
                    </a:cubicBezTo>
                    <a:cubicBezTo>
                      <a:pt x="259" y="76"/>
                      <a:pt x="259" y="76"/>
                      <a:pt x="258" y="77"/>
                    </a:cubicBezTo>
                    <a:cubicBezTo>
                      <a:pt x="259" y="76"/>
                      <a:pt x="258" y="76"/>
                      <a:pt x="258" y="76"/>
                    </a:cubicBezTo>
                    <a:cubicBezTo>
                      <a:pt x="258" y="76"/>
                      <a:pt x="258" y="76"/>
                      <a:pt x="258" y="76"/>
                    </a:cubicBezTo>
                    <a:cubicBezTo>
                      <a:pt x="257" y="76"/>
                      <a:pt x="259" y="75"/>
                      <a:pt x="258" y="75"/>
                    </a:cubicBezTo>
                    <a:cubicBezTo>
                      <a:pt x="258" y="75"/>
                      <a:pt x="258" y="75"/>
                      <a:pt x="258" y="75"/>
                    </a:cubicBezTo>
                    <a:cubicBezTo>
                      <a:pt x="258" y="75"/>
                      <a:pt x="258" y="74"/>
                      <a:pt x="259" y="74"/>
                    </a:cubicBezTo>
                    <a:cubicBezTo>
                      <a:pt x="258" y="74"/>
                      <a:pt x="258" y="73"/>
                      <a:pt x="257" y="73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7" y="72"/>
                      <a:pt x="257" y="72"/>
                    </a:cubicBezTo>
                    <a:cubicBezTo>
                      <a:pt x="257" y="72"/>
                      <a:pt x="257" y="72"/>
                      <a:pt x="257" y="71"/>
                    </a:cubicBezTo>
                    <a:cubicBezTo>
                      <a:pt x="262" y="71"/>
                      <a:pt x="260" y="71"/>
                      <a:pt x="256" y="71"/>
                    </a:cubicBezTo>
                    <a:cubicBezTo>
                      <a:pt x="256" y="71"/>
                      <a:pt x="256" y="71"/>
                      <a:pt x="256" y="71"/>
                    </a:cubicBezTo>
                    <a:cubicBezTo>
                      <a:pt x="256" y="71"/>
                      <a:pt x="256" y="71"/>
                      <a:pt x="256" y="71"/>
                    </a:cubicBezTo>
                    <a:cubicBezTo>
                      <a:pt x="254" y="71"/>
                      <a:pt x="257" y="71"/>
                      <a:pt x="256" y="70"/>
                    </a:cubicBezTo>
                    <a:cubicBezTo>
                      <a:pt x="256" y="70"/>
                      <a:pt x="255" y="70"/>
                      <a:pt x="254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47" y="70"/>
                      <a:pt x="252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51" y="71"/>
                      <a:pt x="251" y="71"/>
                      <a:pt x="251" y="71"/>
                    </a:cubicBezTo>
                    <a:cubicBezTo>
                      <a:pt x="251" y="71"/>
                      <a:pt x="250" y="70"/>
                      <a:pt x="250" y="71"/>
                    </a:cubicBezTo>
                    <a:cubicBezTo>
                      <a:pt x="249" y="71"/>
                      <a:pt x="250" y="71"/>
                      <a:pt x="249" y="70"/>
                    </a:cubicBezTo>
                    <a:cubicBezTo>
                      <a:pt x="249" y="71"/>
                      <a:pt x="248" y="71"/>
                      <a:pt x="248" y="71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7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7" y="71"/>
                      <a:pt x="247" y="71"/>
                      <a:pt x="247" y="71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6" y="72"/>
                      <a:pt x="246" y="71"/>
                      <a:pt x="247" y="71"/>
                    </a:cubicBezTo>
                    <a:cubicBezTo>
                      <a:pt x="240" y="68"/>
                      <a:pt x="238" y="71"/>
                      <a:pt x="238" y="71"/>
                    </a:cubicBezTo>
                    <a:cubicBezTo>
                      <a:pt x="237" y="72"/>
                      <a:pt x="239" y="73"/>
                      <a:pt x="240" y="75"/>
                    </a:cubicBezTo>
                    <a:cubicBezTo>
                      <a:pt x="240" y="75"/>
                      <a:pt x="240" y="75"/>
                      <a:pt x="240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39" y="76"/>
                      <a:pt x="239" y="76"/>
                      <a:pt x="239" y="76"/>
                    </a:cubicBezTo>
                    <a:cubicBezTo>
                      <a:pt x="239" y="76"/>
                      <a:pt x="239" y="76"/>
                      <a:pt x="239" y="76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6" y="78"/>
                      <a:pt x="234" y="78"/>
                      <a:pt x="238" y="77"/>
                    </a:cubicBezTo>
                    <a:cubicBezTo>
                      <a:pt x="238" y="77"/>
                      <a:pt x="238" y="77"/>
                      <a:pt x="238" y="77"/>
                    </a:cubicBezTo>
                    <a:cubicBezTo>
                      <a:pt x="238" y="78"/>
                      <a:pt x="238" y="78"/>
                      <a:pt x="238" y="78"/>
                    </a:cubicBezTo>
                    <a:cubicBezTo>
                      <a:pt x="238" y="78"/>
                      <a:pt x="238" y="78"/>
                      <a:pt x="238" y="78"/>
                    </a:cubicBezTo>
                    <a:cubicBezTo>
                      <a:pt x="238" y="79"/>
                      <a:pt x="238" y="79"/>
                      <a:pt x="238" y="79"/>
                    </a:cubicBezTo>
                    <a:cubicBezTo>
                      <a:pt x="238" y="79"/>
                      <a:pt x="238" y="79"/>
                      <a:pt x="238" y="79"/>
                    </a:cubicBezTo>
                    <a:cubicBezTo>
                      <a:pt x="238" y="80"/>
                      <a:pt x="238" y="81"/>
                      <a:pt x="238" y="81"/>
                    </a:cubicBezTo>
                    <a:cubicBezTo>
                      <a:pt x="238" y="81"/>
                      <a:pt x="238" y="81"/>
                      <a:pt x="238" y="81"/>
                    </a:cubicBezTo>
                    <a:cubicBezTo>
                      <a:pt x="233" y="81"/>
                      <a:pt x="223" y="80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7" y="82"/>
                      <a:pt x="226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3"/>
                      <a:pt x="229" y="83"/>
                    </a:cubicBezTo>
                    <a:cubicBezTo>
                      <a:pt x="229" y="85"/>
                      <a:pt x="229" y="86"/>
                      <a:pt x="229" y="87"/>
                    </a:cubicBezTo>
                    <a:cubicBezTo>
                      <a:pt x="228" y="89"/>
                      <a:pt x="228" y="92"/>
                      <a:pt x="227" y="92"/>
                    </a:cubicBezTo>
                    <a:cubicBezTo>
                      <a:pt x="227" y="92"/>
                      <a:pt x="226" y="101"/>
                      <a:pt x="226" y="103"/>
                    </a:cubicBezTo>
                    <a:cubicBezTo>
                      <a:pt x="226" y="102"/>
                      <a:pt x="225" y="107"/>
                      <a:pt x="224" y="105"/>
                    </a:cubicBezTo>
                    <a:cubicBezTo>
                      <a:pt x="225" y="108"/>
                      <a:pt x="224" y="115"/>
                      <a:pt x="223" y="117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3" y="119"/>
                      <a:pt x="223" y="121"/>
                      <a:pt x="222" y="123"/>
                    </a:cubicBezTo>
                    <a:cubicBezTo>
                      <a:pt x="222" y="121"/>
                      <a:pt x="222" y="120"/>
                      <a:pt x="222" y="119"/>
                    </a:cubicBezTo>
                    <a:cubicBezTo>
                      <a:pt x="222" y="118"/>
                      <a:pt x="222" y="117"/>
                      <a:pt x="223" y="116"/>
                    </a:cubicBezTo>
                    <a:cubicBezTo>
                      <a:pt x="223" y="115"/>
                      <a:pt x="223" y="114"/>
                      <a:pt x="224" y="113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3" y="112"/>
                      <a:pt x="223" y="112"/>
                      <a:pt x="222" y="112"/>
                    </a:cubicBezTo>
                    <a:cubicBezTo>
                      <a:pt x="222" y="111"/>
                      <a:pt x="222" y="110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05" y="108"/>
                      <a:pt x="217" y="109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2" y="111"/>
                      <a:pt x="212" y="111"/>
                      <a:pt x="212" y="111"/>
                    </a:cubicBezTo>
                    <a:cubicBezTo>
                      <a:pt x="212" y="111"/>
                      <a:pt x="212" y="111"/>
                      <a:pt x="212" y="112"/>
                    </a:cubicBezTo>
                    <a:cubicBezTo>
                      <a:pt x="204" y="111"/>
                      <a:pt x="215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4"/>
                      <a:pt x="211" y="114"/>
                      <a:pt x="211" y="114"/>
                    </a:cubicBezTo>
                    <a:cubicBezTo>
                      <a:pt x="211" y="114"/>
                      <a:pt x="211" y="115"/>
                      <a:pt x="211" y="116"/>
                    </a:cubicBezTo>
                    <a:cubicBezTo>
                      <a:pt x="211" y="120"/>
                      <a:pt x="210" y="123"/>
                      <a:pt x="209" y="126"/>
                    </a:cubicBezTo>
                    <a:cubicBezTo>
                      <a:pt x="209" y="127"/>
                      <a:pt x="209" y="127"/>
                      <a:pt x="209" y="127"/>
                    </a:cubicBezTo>
                    <a:cubicBezTo>
                      <a:pt x="209" y="127"/>
                      <a:pt x="209" y="127"/>
                      <a:pt x="208" y="127"/>
                    </a:cubicBezTo>
                    <a:cubicBezTo>
                      <a:pt x="208" y="126"/>
                      <a:pt x="207" y="125"/>
                      <a:pt x="207" y="124"/>
                    </a:cubicBezTo>
                    <a:cubicBezTo>
                      <a:pt x="207" y="124"/>
                      <a:pt x="207" y="125"/>
                      <a:pt x="207" y="126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2" y="125"/>
                      <a:pt x="205" y="124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126"/>
                      <a:pt x="204" y="127"/>
                      <a:pt x="204" y="128"/>
                    </a:cubicBezTo>
                    <a:cubicBezTo>
                      <a:pt x="198" y="129"/>
                      <a:pt x="193" y="130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200" y="129"/>
                      <a:pt x="200" y="129"/>
                      <a:pt x="200" y="129"/>
                    </a:cubicBezTo>
                    <a:cubicBezTo>
                      <a:pt x="201" y="131"/>
                      <a:pt x="202" y="133"/>
                      <a:pt x="202" y="136"/>
                    </a:cubicBezTo>
                    <a:cubicBezTo>
                      <a:pt x="202" y="137"/>
                      <a:pt x="202" y="138"/>
                      <a:pt x="201" y="140"/>
                    </a:cubicBezTo>
                    <a:cubicBezTo>
                      <a:pt x="201" y="143"/>
                      <a:pt x="201" y="146"/>
                      <a:pt x="201" y="149"/>
                    </a:cubicBezTo>
                    <a:cubicBezTo>
                      <a:pt x="201" y="150"/>
                      <a:pt x="201" y="152"/>
                      <a:pt x="201" y="153"/>
                    </a:cubicBezTo>
                    <a:cubicBezTo>
                      <a:pt x="201" y="153"/>
                      <a:pt x="201" y="153"/>
                      <a:pt x="201" y="154"/>
                    </a:cubicBezTo>
                    <a:cubicBezTo>
                      <a:pt x="200" y="154"/>
                      <a:pt x="200" y="154"/>
                      <a:pt x="200" y="154"/>
                    </a:cubicBezTo>
                    <a:cubicBezTo>
                      <a:pt x="200" y="150"/>
                      <a:pt x="200" y="147"/>
                      <a:pt x="201" y="145"/>
                    </a:cubicBezTo>
                    <a:cubicBezTo>
                      <a:pt x="201" y="140"/>
                      <a:pt x="200" y="141"/>
                      <a:pt x="199" y="142"/>
                    </a:cubicBezTo>
                    <a:cubicBezTo>
                      <a:pt x="197" y="144"/>
                      <a:pt x="195" y="148"/>
                      <a:pt x="194" y="152"/>
                    </a:cubicBezTo>
                    <a:cubicBezTo>
                      <a:pt x="194" y="153"/>
                      <a:pt x="194" y="153"/>
                      <a:pt x="194" y="153"/>
                    </a:cubicBezTo>
                    <a:cubicBezTo>
                      <a:pt x="194" y="153"/>
                      <a:pt x="194" y="153"/>
                      <a:pt x="194" y="153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9" y="155"/>
                      <a:pt x="186" y="153"/>
                      <a:pt x="198" y="155"/>
                    </a:cubicBezTo>
                    <a:cubicBezTo>
                      <a:pt x="197" y="156"/>
                      <a:pt x="196" y="157"/>
                      <a:pt x="196" y="157"/>
                    </a:cubicBezTo>
                    <a:cubicBezTo>
                      <a:pt x="196" y="157"/>
                      <a:pt x="196" y="157"/>
                      <a:pt x="196" y="157"/>
                    </a:cubicBezTo>
                    <a:cubicBezTo>
                      <a:pt x="193" y="157"/>
                      <a:pt x="189" y="159"/>
                      <a:pt x="188" y="160"/>
                    </a:cubicBezTo>
                    <a:cubicBezTo>
                      <a:pt x="185" y="162"/>
                      <a:pt x="184" y="164"/>
                      <a:pt x="183" y="166"/>
                    </a:cubicBezTo>
                    <a:cubicBezTo>
                      <a:pt x="180" y="171"/>
                      <a:pt x="179" y="173"/>
                      <a:pt x="178" y="174"/>
                    </a:cubicBezTo>
                    <a:cubicBezTo>
                      <a:pt x="177" y="175"/>
                      <a:pt x="177" y="175"/>
                      <a:pt x="176" y="176"/>
                    </a:cubicBezTo>
                    <a:cubicBezTo>
                      <a:pt x="176" y="172"/>
                      <a:pt x="176" y="168"/>
                      <a:pt x="176" y="164"/>
                    </a:cubicBezTo>
                    <a:cubicBezTo>
                      <a:pt x="175" y="142"/>
                      <a:pt x="176" y="128"/>
                      <a:pt x="174" y="131"/>
                    </a:cubicBezTo>
                    <a:cubicBezTo>
                      <a:pt x="174" y="133"/>
                      <a:pt x="172" y="139"/>
                      <a:pt x="171" y="152"/>
                    </a:cubicBezTo>
                    <a:cubicBezTo>
                      <a:pt x="171" y="158"/>
                      <a:pt x="170" y="166"/>
                      <a:pt x="169" y="176"/>
                    </a:cubicBezTo>
                    <a:cubicBezTo>
                      <a:pt x="169" y="176"/>
                      <a:pt x="169" y="177"/>
                      <a:pt x="169" y="177"/>
                    </a:cubicBezTo>
                    <a:cubicBezTo>
                      <a:pt x="169" y="171"/>
                      <a:pt x="169" y="165"/>
                      <a:pt x="169" y="160"/>
                    </a:cubicBezTo>
                    <a:cubicBezTo>
                      <a:pt x="169" y="154"/>
                      <a:pt x="169" y="149"/>
                      <a:pt x="169" y="143"/>
                    </a:cubicBezTo>
                    <a:cubicBezTo>
                      <a:pt x="169" y="138"/>
                      <a:pt x="169" y="132"/>
                      <a:pt x="168" y="127"/>
                    </a:cubicBezTo>
                    <a:cubicBezTo>
                      <a:pt x="169" y="124"/>
                      <a:pt x="167" y="111"/>
                      <a:pt x="166" y="101"/>
                    </a:cubicBezTo>
                    <a:cubicBezTo>
                      <a:pt x="167" y="97"/>
                      <a:pt x="167" y="93"/>
                      <a:pt x="167" y="88"/>
                    </a:cubicBezTo>
                    <a:cubicBezTo>
                      <a:pt x="168" y="86"/>
                      <a:pt x="167" y="81"/>
                      <a:pt x="167" y="81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3" y="77"/>
                      <a:pt x="17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6" y="77"/>
                      <a:pt x="156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80"/>
                      <a:pt x="157" y="80"/>
                      <a:pt x="157" y="80"/>
                    </a:cubicBezTo>
                    <a:cubicBezTo>
                      <a:pt x="157" y="83"/>
                      <a:pt x="157" y="85"/>
                      <a:pt x="157" y="88"/>
                    </a:cubicBezTo>
                    <a:cubicBezTo>
                      <a:pt x="157" y="88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90"/>
                    </a:cubicBezTo>
                    <a:cubicBezTo>
                      <a:pt x="157" y="90"/>
                      <a:pt x="157" y="89"/>
                      <a:pt x="157" y="89"/>
                    </a:cubicBezTo>
                    <a:cubicBezTo>
                      <a:pt x="156" y="89"/>
                      <a:pt x="156" y="89"/>
                      <a:pt x="156" y="89"/>
                    </a:cubicBezTo>
                    <a:cubicBezTo>
                      <a:pt x="154" y="89"/>
                      <a:pt x="157" y="89"/>
                      <a:pt x="155" y="88"/>
                    </a:cubicBezTo>
                    <a:cubicBezTo>
                      <a:pt x="155" y="88"/>
                      <a:pt x="154" y="88"/>
                      <a:pt x="154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5" y="88"/>
                      <a:pt x="155" y="88"/>
                      <a:pt x="155" y="87"/>
                    </a:cubicBezTo>
                    <a:cubicBezTo>
                      <a:pt x="156" y="87"/>
                      <a:pt x="156" y="87"/>
                      <a:pt x="15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86"/>
                      <a:pt x="154" y="86"/>
                      <a:pt x="155" y="85"/>
                    </a:cubicBezTo>
                    <a:cubicBezTo>
                      <a:pt x="155" y="85"/>
                      <a:pt x="155" y="84"/>
                      <a:pt x="154" y="84"/>
                    </a:cubicBezTo>
                    <a:cubicBezTo>
                      <a:pt x="155" y="84"/>
                      <a:pt x="155" y="84"/>
                      <a:pt x="156" y="84"/>
                    </a:cubicBezTo>
                    <a:cubicBezTo>
                      <a:pt x="155" y="83"/>
                      <a:pt x="155" y="83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6" y="81"/>
                      <a:pt x="154" y="80"/>
                      <a:pt x="155" y="79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52" y="78"/>
                      <a:pt x="155" y="77"/>
                      <a:pt x="152" y="77"/>
                    </a:cubicBezTo>
                    <a:cubicBezTo>
                      <a:pt x="152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5"/>
                      <a:pt x="153" y="75"/>
                      <a:pt x="153" y="74"/>
                    </a:cubicBezTo>
                    <a:cubicBezTo>
                      <a:pt x="152" y="74"/>
                      <a:pt x="151" y="74"/>
                      <a:pt x="151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2"/>
                      <a:pt x="152" y="72"/>
                      <a:pt x="152" y="72"/>
                    </a:cubicBezTo>
                    <a:cubicBezTo>
                      <a:pt x="152" y="72"/>
                      <a:pt x="151" y="72"/>
                      <a:pt x="151" y="73"/>
                    </a:cubicBezTo>
                    <a:cubicBezTo>
                      <a:pt x="152" y="72"/>
                      <a:pt x="151" y="71"/>
                      <a:pt x="152" y="71"/>
                    </a:cubicBezTo>
                    <a:cubicBezTo>
                      <a:pt x="152" y="70"/>
                      <a:pt x="151" y="69"/>
                      <a:pt x="150" y="68"/>
                    </a:cubicBezTo>
                    <a:cubicBezTo>
                      <a:pt x="151" y="68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2" y="68"/>
                      <a:pt x="152" y="68"/>
                      <a:pt x="152" y="69"/>
                    </a:cubicBezTo>
                    <a:cubicBezTo>
                      <a:pt x="153" y="68"/>
                      <a:pt x="151" y="67"/>
                      <a:pt x="152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0" y="66"/>
                      <a:pt x="150" y="66"/>
                    </a:cubicBezTo>
                    <a:cubicBezTo>
                      <a:pt x="151" y="65"/>
                      <a:pt x="152" y="65"/>
                      <a:pt x="152" y="65"/>
                    </a:cubicBezTo>
                    <a:cubicBezTo>
                      <a:pt x="152" y="65"/>
                      <a:pt x="151" y="64"/>
                      <a:pt x="151" y="63"/>
                    </a:cubicBezTo>
                    <a:cubicBezTo>
                      <a:pt x="151" y="64"/>
                      <a:pt x="150" y="64"/>
                      <a:pt x="150" y="64"/>
                    </a:cubicBezTo>
                    <a:cubicBezTo>
                      <a:pt x="150" y="63"/>
                      <a:pt x="151" y="63"/>
                      <a:pt x="151" y="63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1" y="63"/>
                      <a:pt x="151" y="62"/>
                      <a:pt x="150" y="62"/>
                    </a:cubicBezTo>
                    <a:cubicBezTo>
                      <a:pt x="151" y="62"/>
                      <a:pt x="151" y="63"/>
                      <a:pt x="151" y="63"/>
                    </a:cubicBezTo>
                    <a:cubicBezTo>
                      <a:pt x="151" y="62"/>
                      <a:pt x="151" y="62"/>
                      <a:pt x="151" y="61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49" y="61"/>
                      <a:pt x="149" y="60"/>
                      <a:pt x="149" y="60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8" y="59"/>
                      <a:pt x="148" y="59"/>
                      <a:pt x="149" y="58"/>
                    </a:cubicBezTo>
                    <a:cubicBezTo>
                      <a:pt x="143" y="51"/>
                      <a:pt x="141" y="56"/>
                      <a:pt x="141" y="56"/>
                    </a:cubicBezTo>
                    <a:cubicBezTo>
                      <a:pt x="139" y="59"/>
                      <a:pt x="141" y="60"/>
                      <a:pt x="142" y="64"/>
                    </a:cubicBezTo>
                    <a:cubicBezTo>
                      <a:pt x="141" y="66"/>
                      <a:pt x="141" y="67"/>
                      <a:pt x="141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38" y="67"/>
                      <a:pt x="142" y="67"/>
                      <a:pt x="137" y="67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36" y="68"/>
                      <a:pt x="135" y="67"/>
                      <a:pt x="135" y="67"/>
                    </a:cubicBezTo>
                    <a:cubicBezTo>
                      <a:pt x="135" y="67"/>
                      <a:pt x="135" y="64"/>
                      <a:pt x="135" y="62"/>
                    </a:cubicBezTo>
                    <a:cubicBezTo>
                      <a:pt x="134" y="61"/>
                      <a:pt x="134" y="59"/>
                      <a:pt x="134" y="58"/>
                    </a:cubicBezTo>
                    <a:cubicBezTo>
                      <a:pt x="134" y="58"/>
                      <a:pt x="134" y="57"/>
                      <a:pt x="134" y="57"/>
                    </a:cubicBezTo>
                    <a:cubicBezTo>
                      <a:pt x="135" y="57"/>
                      <a:pt x="135" y="58"/>
                      <a:pt x="135" y="58"/>
                    </a:cubicBezTo>
                    <a:cubicBezTo>
                      <a:pt x="135" y="58"/>
                      <a:pt x="135" y="57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5"/>
                      <a:pt x="135" y="55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1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4" y="54"/>
                      <a:pt x="134" y="54"/>
                    </a:cubicBezTo>
                    <a:cubicBezTo>
                      <a:pt x="133" y="54"/>
                      <a:pt x="133" y="54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3" y="55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3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3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5" y="52"/>
                      <a:pt x="133" y="52"/>
                      <a:pt x="131" y="53"/>
                    </a:cubicBezTo>
                    <a:cubicBezTo>
                      <a:pt x="132" y="51"/>
                      <a:pt x="133" y="50"/>
                      <a:pt x="132" y="49"/>
                    </a:cubicBezTo>
                    <a:cubicBezTo>
                      <a:pt x="131" y="48"/>
                      <a:pt x="129" y="48"/>
                      <a:pt x="126" y="46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4" y="45"/>
                      <a:pt x="123" y="45"/>
                      <a:pt x="122" y="47"/>
                    </a:cubicBezTo>
                    <a:cubicBezTo>
                      <a:pt x="122" y="45"/>
                      <a:pt x="120" y="47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7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5"/>
                      <a:pt x="118" y="45"/>
                    </a:cubicBezTo>
                    <a:cubicBezTo>
                      <a:pt x="117" y="45"/>
                      <a:pt x="117" y="44"/>
                      <a:pt x="115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5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3" y="43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2" y="44"/>
                      <a:pt x="112" y="44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4"/>
                      <a:pt x="112" y="44"/>
                    </a:cubicBezTo>
                    <a:cubicBezTo>
                      <a:pt x="111" y="44"/>
                      <a:pt x="111" y="44"/>
                      <a:pt x="110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5"/>
                      <a:pt x="109" y="46"/>
                      <a:pt x="109" y="46"/>
                    </a:cubicBezTo>
                    <a:cubicBezTo>
                      <a:pt x="109" y="46"/>
                      <a:pt x="108" y="46"/>
                      <a:pt x="108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5"/>
                      <a:pt x="108" y="45"/>
                      <a:pt x="107" y="45"/>
                    </a:cubicBezTo>
                    <a:cubicBezTo>
                      <a:pt x="107" y="44"/>
                      <a:pt x="106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3"/>
                      <a:pt x="105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3"/>
                      <a:pt x="104" y="43"/>
                      <a:pt x="104" y="43"/>
                    </a:cubicBezTo>
                    <a:cubicBezTo>
                      <a:pt x="104" y="42"/>
                      <a:pt x="104" y="43"/>
                      <a:pt x="105" y="43"/>
                    </a:cubicBezTo>
                    <a:cubicBezTo>
                      <a:pt x="104" y="42"/>
                      <a:pt x="104" y="42"/>
                      <a:pt x="104" y="41"/>
                    </a:cubicBezTo>
                    <a:cubicBezTo>
                      <a:pt x="103" y="41"/>
                      <a:pt x="103" y="42"/>
                      <a:pt x="102" y="42"/>
                    </a:cubicBezTo>
                    <a:cubicBezTo>
                      <a:pt x="102" y="42"/>
                      <a:pt x="101" y="42"/>
                      <a:pt x="101" y="41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99" y="41"/>
                      <a:pt x="99" y="40"/>
                      <a:pt x="100" y="39"/>
                    </a:cubicBezTo>
                    <a:cubicBezTo>
                      <a:pt x="95" y="36"/>
                      <a:pt x="93" y="35"/>
                      <a:pt x="92" y="36"/>
                    </a:cubicBezTo>
                    <a:cubicBezTo>
                      <a:pt x="91" y="37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0" y="40"/>
                      <a:pt x="90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3" y="37"/>
                      <a:pt x="85" y="42"/>
                      <a:pt x="83" y="43"/>
                    </a:cubicBezTo>
                    <a:cubicBezTo>
                      <a:pt x="82" y="41"/>
                      <a:pt x="79" y="40"/>
                      <a:pt x="79" y="3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7"/>
                      <a:pt x="80" y="38"/>
                      <a:pt x="81" y="38"/>
                    </a:cubicBezTo>
                    <a:cubicBezTo>
                      <a:pt x="80" y="37"/>
                      <a:pt x="80" y="36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4"/>
                      <a:pt x="79" y="34"/>
                      <a:pt x="79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9" y="32"/>
                      <a:pt x="78" y="32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9" y="31"/>
                      <a:pt x="66" y="33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0" y="34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8" y="36"/>
                      <a:pt x="68" y="37"/>
                      <a:pt x="70" y="36"/>
                    </a:cubicBezTo>
                    <a:cubicBezTo>
                      <a:pt x="70" y="39"/>
                      <a:pt x="68" y="37"/>
                      <a:pt x="69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7" y="42"/>
                      <a:pt x="68" y="42"/>
                      <a:pt x="68" y="43"/>
                    </a:cubicBezTo>
                    <a:cubicBezTo>
                      <a:pt x="67" y="43"/>
                      <a:pt x="67" y="45"/>
                      <a:pt x="67" y="44"/>
                    </a:cubicBezTo>
                    <a:cubicBezTo>
                      <a:pt x="67" y="44"/>
                      <a:pt x="66" y="45"/>
                      <a:pt x="66" y="45"/>
                    </a:cubicBezTo>
                    <a:cubicBezTo>
                      <a:pt x="66" y="44"/>
                      <a:pt x="65" y="43"/>
                      <a:pt x="65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4" y="42"/>
                      <a:pt x="64" y="41"/>
                      <a:pt x="64" y="41"/>
                    </a:cubicBezTo>
                    <a:cubicBezTo>
                      <a:pt x="64" y="41"/>
                      <a:pt x="65" y="41"/>
                      <a:pt x="65" y="40"/>
                    </a:cubicBezTo>
                    <a:cubicBezTo>
                      <a:pt x="65" y="40"/>
                      <a:pt x="64" y="39"/>
                      <a:pt x="64" y="38"/>
                    </a:cubicBezTo>
                    <a:cubicBezTo>
                      <a:pt x="64" y="39"/>
                      <a:pt x="63" y="39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3" y="37"/>
                      <a:pt x="63" y="37"/>
                      <a:pt x="62" y="37"/>
                    </a:cubicBezTo>
                    <a:cubicBezTo>
                      <a:pt x="63" y="36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2" y="34"/>
                      <a:pt x="62" y="35"/>
                      <a:pt x="61" y="35"/>
                    </a:cubicBezTo>
                    <a:cubicBezTo>
                      <a:pt x="61" y="35"/>
                      <a:pt x="60" y="34"/>
                      <a:pt x="60" y="33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0" y="24"/>
                      <a:pt x="51" y="32"/>
                      <a:pt x="51" y="32"/>
                    </a:cubicBezTo>
                    <a:cubicBezTo>
                      <a:pt x="50" y="32"/>
                      <a:pt x="51" y="33"/>
                      <a:pt x="51" y="34"/>
                    </a:cubicBezTo>
                    <a:cubicBezTo>
                      <a:pt x="51" y="33"/>
                      <a:pt x="50" y="32"/>
                      <a:pt x="49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2"/>
                      <a:pt x="49" y="32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1"/>
                      <a:pt x="49" y="31"/>
                      <a:pt x="48" y="30"/>
                    </a:cubicBezTo>
                    <a:cubicBezTo>
                      <a:pt x="49" y="30"/>
                      <a:pt x="49" y="31"/>
                      <a:pt x="49" y="31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50" y="29"/>
                      <a:pt x="50" y="28"/>
                      <a:pt x="50" y="28"/>
                    </a:cubicBezTo>
                    <a:cubicBezTo>
                      <a:pt x="50" y="28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8" y="26"/>
                      <a:pt x="52" y="26"/>
                      <a:pt x="45" y="27"/>
                    </a:cubicBezTo>
                    <a:cubicBezTo>
                      <a:pt x="45" y="26"/>
                      <a:pt x="45" y="26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5"/>
                      <a:pt x="40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39" y="27"/>
                      <a:pt x="36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29"/>
                      <a:pt x="38" y="30"/>
                    </a:cubicBezTo>
                    <a:cubicBezTo>
                      <a:pt x="38" y="31"/>
                      <a:pt x="40" y="32"/>
                      <a:pt x="40" y="34"/>
                    </a:cubicBezTo>
                    <a:cubicBezTo>
                      <a:pt x="41" y="38"/>
                      <a:pt x="40" y="39"/>
                      <a:pt x="41" y="43"/>
                    </a:cubicBezTo>
                    <a:cubicBezTo>
                      <a:pt x="41" y="43"/>
                      <a:pt x="41" y="43"/>
                      <a:pt x="42" y="44"/>
                    </a:cubicBezTo>
                    <a:cubicBezTo>
                      <a:pt x="39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7"/>
                      <a:pt x="38" y="47"/>
                      <a:pt x="39" y="47"/>
                    </a:cubicBezTo>
                    <a:cubicBezTo>
                      <a:pt x="38" y="47"/>
                      <a:pt x="38" y="47"/>
                      <a:pt x="37" y="47"/>
                    </a:cubicBezTo>
                    <a:cubicBezTo>
                      <a:pt x="36" y="38"/>
                      <a:pt x="35" y="31"/>
                      <a:pt x="35" y="27"/>
                    </a:cubicBezTo>
                    <a:cubicBezTo>
                      <a:pt x="34" y="16"/>
                      <a:pt x="33" y="17"/>
                      <a:pt x="32" y="23"/>
                    </a:cubicBezTo>
                    <a:cubicBezTo>
                      <a:pt x="31" y="30"/>
                      <a:pt x="32" y="45"/>
                      <a:pt x="32" y="55"/>
                    </a:cubicBezTo>
                    <a:cubicBezTo>
                      <a:pt x="32" y="53"/>
                      <a:pt x="31" y="52"/>
                      <a:pt x="30" y="52"/>
                    </a:cubicBezTo>
                    <a:cubicBezTo>
                      <a:pt x="30" y="48"/>
                      <a:pt x="30" y="45"/>
                      <a:pt x="30" y="41"/>
                    </a:cubicBezTo>
                    <a:cubicBezTo>
                      <a:pt x="27" y="19"/>
                      <a:pt x="21" y="9"/>
                      <a:pt x="18" y="4"/>
                    </a:cubicBezTo>
                    <a:cubicBezTo>
                      <a:pt x="15" y="0"/>
                      <a:pt x="14" y="1"/>
                      <a:pt x="14" y="4"/>
                    </a:cubicBezTo>
                    <a:cubicBezTo>
                      <a:pt x="15" y="10"/>
                      <a:pt x="18" y="25"/>
                      <a:pt x="18" y="25"/>
                    </a:cubicBezTo>
                    <a:cubicBezTo>
                      <a:pt x="19" y="40"/>
                      <a:pt x="19" y="52"/>
                      <a:pt x="18" y="65"/>
                    </a:cubicBezTo>
                    <a:cubicBezTo>
                      <a:pt x="18" y="78"/>
                      <a:pt x="17" y="92"/>
                      <a:pt x="16" y="112"/>
                    </a:cubicBezTo>
                    <a:cubicBezTo>
                      <a:pt x="15" y="121"/>
                      <a:pt x="14" y="129"/>
                      <a:pt x="14" y="135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21" y="139"/>
                      <a:pt x="0" y="132"/>
                      <a:pt x="29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1" y="139"/>
                      <a:pt x="31" y="139"/>
                      <a:pt x="31" y="139"/>
                    </a:cubicBezTo>
                    <a:cubicBezTo>
                      <a:pt x="32" y="138"/>
                      <a:pt x="33" y="137"/>
                      <a:pt x="34" y="136"/>
                    </a:cubicBezTo>
                    <a:cubicBezTo>
                      <a:pt x="36" y="134"/>
                      <a:pt x="38" y="132"/>
                      <a:pt x="40" y="130"/>
                    </a:cubicBezTo>
                    <a:cubicBezTo>
                      <a:pt x="41" y="128"/>
                      <a:pt x="43" y="127"/>
                      <a:pt x="44" y="126"/>
                    </a:cubicBezTo>
                    <a:cubicBezTo>
                      <a:pt x="44" y="126"/>
                      <a:pt x="44" y="127"/>
                      <a:pt x="45" y="128"/>
                    </a:cubicBezTo>
                    <a:cubicBezTo>
                      <a:pt x="46" y="130"/>
                      <a:pt x="47" y="134"/>
                      <a:pt x="48" y="138"/>
                    </a:cubicBezTo>
                    <a:cubicBezTo>
                      <a:pt x="48" y="140"/>
                      <a:pt x="49" y="142"/>
                      <a:pt x="49" y="144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50"/>
                      <a:pt x="50" y="150"/>
                      <a:pt x="50" y="150"/>
                    </a:cubicBezTo>
                    <a:cubicBezTo>
                      <a:pt x="51" y="154"/>
                      <a:pt x="51" y="158"/>
                      <a:pt x="51" y="163"/>
                    </a:cubicBezTo>
                    <a:cubicBezTo>
                      <a:pt x="52" y="171"/>
                      <a:pt x="52" y="180"/>
                      <a:pt x="53" y="189"/>
                    </a:cubicBezTo>
                    <a:cubicBezTo>
                      <a:pt x="55" y="197"/>
                      <a:pt x="55" y="211"/>
                      <a:pt x="59" y="221"/>
                    </a:cubicBezTo>
                    <a:cubicBezTo>
                      <a:pt x="59" y="222"/>
                      <a:pt x="59" y="224"/>
                      <a:pt x="59" y="225"/>
                    </a:cubicBezTo>
                    <a:cubicBezTo>
                      <a:pt x="60" y="227"/>
                      <a:pt x="60" y="229"/>
                      <a:pt x="61" y="230"/>
                    </a:cubicBezTo>
                    <a:cubicBezTo>
                      <a:pt x="62" y="232"/>
                      <a:pt x="62" y="232"/>
                      <a:pt x="62" y="232"/>
                    </a:cubicBezTo>
                    <a:cubicBezTo>
                      <a:pt x="62" y="232"/>
                      <a:pt x="62" y="232"/>
                      <a:pt x="62" y="232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9" y="232"/>
                      <a:pt x="47" y="234"/>
                      <a:pt x="77" y="231"/>
                    </a:cubicBezTo>
                    <a:cubicBezTo>
                      <a:pt x="77" y="231"/>
                      <a:pt x="77" y="231"/>
                      <a:pt x="77" y="231"/>
                    </a:cubicBezTo>
                    <a:cubicBezTo>
                      <a:pt x="77" y="231"/>
                      <a:pt x="77" y="231"/>
                      <a:pt x="77" y="231"/>
                    </a:cubicBezTo>
                    <a:cubicBezTo>
                      <a:pt x="77" y="231"/>
                      <a:pt x="77" y="231"/>
                      <a:pt x="77" y="231"/>
                    </a:cubicBezTo>
                    <a:cubicBezTo>
                      <a:pt x="77" y="230"/>
                      <a:pt x="77" y="229"/>
                      <a:pt x="78" y="228"/>
                    </a:cubicBezTo>
                    <a:cubicBezTo>
                      <a:pt x="78" y="229"/>
                      <a:pt x="78" y="229"/>
                      <a:pt x="78" y="229"/>
                    </a:cubicBezTo>
                    <a:cubicBezTo>
                      <a:pt x="78" y="224"/>
                      <a:pt x="80" y="219"/>
                      <a:pt x="80" y="217"/>
                    </a:cubicBezTo>
                    <a:cubicBezTo>
                      <a:pt x="80" y="217"/>
                      <a:pt x="80" y="217"/>
                      <a:pt x="80" y="217"/>
                    </a:cubicBezTo>
                    <a:cubicBezTo>
                      <a:pt x="81" y="215"/>
                      <a:pt x="81" y="213"/>
                      <a:pt x="82" y="21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4" y="205"/>
                      <a:pt x="87" y="197"/>
                      <a:pt x="90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95" y="178"/>
                      <a:pt x="97" y="171"/>
                      <a:pt x="102" y="161"/>
                    </a:cubicBezTo>
                    <a:cubicBezTo>
                      <a:pt x="103" y="162"/>
                      <a:pt x="103" y="162"/>
                      <a:pt x="103" y="163"/>
                    </a:cubicBezTo>
                    <a:cubicBezTo>
                      <a:pt x="105" y="170"/>
                      <a:pt x="106" y="177"/>
                      <a:pt x="109" y="186"/>
                    </a:cubicBezTo>
                    <a:cubicBezTo>
                      <a:pt x="108" y="184"/>
                      <a:pt x="109" y="187"/>
                      <a:pt x="108" y="187"/>
                    </a:cubicBezTo>
                    <a:cubicBezTo>
                      <a:pt x="110" y="195"/>
                      <a:pt x="112" y="205"/>
                      <a:pt x="114" y="205"/>
                    </a:cubicBezTo>
                    <a:cubicBezTo>
                      <a:pt x="115" y="211"/>
                      <a:pt x="114" y="210"/>
                      <a:pt x="113" y="211"/>
                    </a:cubicBezTo>
                    <a:cubicBezTo>
                      <a:pt x="114" y="211"/>
                      <a:pt x="115" y="216"/>
                      <a:pt x="116" y="221"/>
                    </a:cubicBezTo>
                    <a:cubicBezTo>
                      <a:pt x="115" y="219"/>
                      <a:pt x="115" y="219"/>
                      <a:pt x="115" y="219"/>
                    </a:cubicBezTo>
                    <a:cubicBezTo>
                      <a:pt x="116" y="223"/>
                      <a:pt x="116" y="223"/>
                      <a:pt x="116" y="223"/>
                    </a:cubicBezTo>
                    <a:cubicBezTo>
                      <a:pt x="116" y="224"/>
                      <a:pt x="117" y="225"/>
                      <a:pt x="117" y="226"/>
                    </a:cubicBezTo>
                    <a:cubicBezTo>
                      <a:pt x="118" y="233"/>
                      <a:pt x="118" y="233"/>
                      <a:pt x="118" y="233"/>
                    </a:cubicBezTo>
                    <a:cubicBezTo>
                      <a:pt x="119" y="230"/>
                      <a:pt x="119" y="230"/>
                      <a:pt x="119" y="230"/>
                    </a:cubicBezTo>
                    <a:cubicBezTo>
                      <a:pt x="120" y="238"/>
                      <a:pt x="118" y="233"/>
                      <a:pt x="119" y="240"/>
                    </a:cubicBezTo>
                    <a:cubicBezTo>
                      <a:pt x="121" y="239"/>
                      <a:pt x="121" y="239"/>
                      <a:pt x="121" y="239"/>
                    </a:cubicBezTo>
                    <a:cubicBezTo>
                      <a:pt x="122" y="250"/>
                      <a:pt x="121" y="256"/>
                      <a:pt x="121" y="267"/>
                    </a:cubicBezTo>
                    <a:cubicBezTo>
                      <a:pt x="121" y="272"/>
                      <a:pt x="121" y="277"/>
                      <a:pt x="121" y="282"/>
                    </a:cubicBezTo>
                    <a:cubicBezTo>
                      <a:pt x="121" y="285"/>
                      <a:pt x="122" y="288"/>
                      <a:pt x="121" y="290"/>
                    </a:cubicBezTo>
                    <a:cubicBezTo>
                      <a:pt x="122" y="292"/>
                      <a:pt x="121" y="293"/>
                      <a:pt x="121" y="294"/>
                    </a:cubicBezTo>
                    <a:cubicBezTo>
                      <a:pt x="121" y="295"/>
                      <a:pt x="121" y="295"/>
                      <a:pt x="121" y="295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19" y="295"/>
                      <a:pt x="144" y="305"/>
                      <a:pt x="133" y="301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5" y="299"/>
                      <a:pt x="135" y="299"/>
                      <a:pt x="135" y="299"/>
                    </a:cubicBezTo>
                    <a:cubicBezTo>
                      <a:pt x="136" y="298"/>
                      <a:pt x="136" y="297"/>
                      <a:pt x="137" y="297"/>
                    </a:cubicBezTo>
                    <a:cubicBezTo>
                      <a:pt x="138" y="297"/>
                      <a:pt x="137" y="297"/>
                      <a:pt x="137" y="297"/>
                    </a:cubicBezTo>
                    <a:cubicBezTo>
                      <a:pt x="144" y="287"/>
                      <a:pt x="147" y="277"/>
                      <a:pt x="151" y="267"/>
                    </a:cubicBezTo>
                    <a:cubicBezTo>
                      <a:pt x="154" y="256"/>
                      <a:pt x="157" y="247"/>
                      <a:pt x="162" y="237"/>
                    </a:cubicBezTo>
                    <a:cubicBezTo>
                      <a:pt x="167" y="228"/>
                      <a:pt x="171" y="218"/>
                      <a:pt x="176" y="209"/>
                    </a:cubicBezTo>
                    <a:cubicBezTo>
                      <a:pt x="177" y="208"/>
                      <a:pt x="177" y="208"/>
                      <a:pt x="177" y="208"/>
                    </a:cubicBezTo>
                    <a:cubicBezTo>
                      <a:pt x="179" y="208"/>
                      <a:pt x="180" y="197"/>
                      <a:pt x="182" y="196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4" y="191"/>
                      <a:pt x="185" y="188"/>
                      <a:pt x="184" y="190"/>
                    </a:cubicBezTo>
                    <a:cubicBezTo>
                      <a:pt x="186" y="186"/>
                      <a:pt x="186" y="186"/>
                      <a:pt x="187" y="183"/>
                    </a:cubicBezTo>
                    <a:cubicBezTo>
                      <a:pt x="187" y="182"/>
                      <a:pt x="188" y="181"/>
                      <a:pt x="189" y="180"/>
                    </a:cubicBezTo>
                    <a:cubicBezTo>
                      <a:pt x="191" y="176"/>
                      <a:pt x="193" y="173"/>
                      <a:pt x="195" y="171"/>
                    </a:cubicBezTo>
                    <a:cubicBezTo>
                      <a:pt x="195" y="170"/>
                      <a:pt x="196" y="170"/>
                      <a:pt x="196" y="169"/>
                    </a:cubicBezTo>
                    <a:cubicBezTo>
                      <a:pt x="198" y="170"/>
                      <a:pt x="200" y="173"/>
                      <a:pt x="201" y="176"/>
                    </a:cubicBezTo>
                    <a:cubicBezTo>
                      <a:pt x="203" y="179"/>
                      <a:pt x="204" y="183"/>
                      <a:pt x="206" y="187"/>
                    </a:cubicBezTo>
                    <a:cubicBezTo>
                      <a:pt x="207" y="192"/>
                      <a:pt x="209" y="198"/>
                      <a:pt x="212" y="205"/>
                    </a:cubicBezTo>
                    <a:cubicBezTo>
                      <a:pt x="212" y="205"/>
                      <a:pt x="212" y="205"/>
                      <a:pt x="212" y="205"/>
                    </a:cubicBezTo>
                    <a:cubicBezTo>
                      <a:pt x="212" y="206"/>
                      <a:pt x="212" y="206"/>
                      <a:pt x="212" y="206"/>
                    </a:cubicBezTo>
                    <a:cubicBezTo>
                      <a:pt x="212" y="206"/>
                      <a:pt x="212" y="206"/>
                      <a:pt x="212" y="206"/>
                    </a:cubicBezTo>
                    <a:cubicBezTo>
                      <a:pt x="212" y="206"/>
                      <a:pt x="212" y="206"/>
                      <a:pt x="212" y="206"/>
                    </a:cubicBezTo>
                    <a:cubicBezTo>
                      <a:pt x="200" y="205"/>
                      <a:pt x="229" y="206"/>
                      <a:pt x="226" y="206"/>
                    </a:cubicBezTo>
                    <a:cubicBezTo>
                      <a:pt x="226" y="206"/>
                      <a:pt x="226" y="206"/>
                      <a:pt x="226" y="206"/>
                    </a:cubicBezTo>
                    <a:cubicBezTo>
                      <a:pt x="226" y="206"/>
                      <a:pt x="226" y="206"/>
                      <a:pt x="226" y="206"/>
                    </a:cubicBezTo>
                    <a:cubicBezTo>
                      <a:pt x="226" y="205"/>
                      <a:pt x="226" y="205"/>
                      <a:pt x="226" y="205"/>
                    </a:cubicBezTo>
                    <a:cubicBezTo>
                      <a:pt x="227" y="202"/>
                      <a:pt x="227" y="202"/>
                      <a:pt x="227" y="202"/>
                    </a:cubicBezTo>
                    <a:cubicBezTo>
                      <a:pt x="228" y="200"/>
                      <a:pt x="229" y="199"/>
                      <a:pt x="230" y="197"/>
                    </a:cubicBezTo>
                    <a:cubicBezTo>
                      <a:pt x="231" y="193"/>
                      <a:pt x="232" y="189"/>
                      <a:pt x="234" y="185"/>
                    </a:cubicBezTo>
                    <a:cubicBezTo>
                      <a:pt x="235" y="180"/>
                      <a:pt x="237" y="175"/>
                      <a:pt x="238" y="170"/>
                    </a:cubicBezTo>
                    <a:cubicBezTo>
                      <a:pt x="241" y="171"/>
                      <a:pt x="242" y="171"/>
                      <a:pt x="238" y="170"/>
                    </a:cubicBezTo>
                    <a:cubicBezTo>
                      <a:pt x="241" y="160"/>
                      <a:pt x="243" y="151"/>
                      <a:pt x="246" y="144"/>
                    </a:cubicBezTo>
                    <a:cubicBezTo>
                      <a:pt x="247" y="138"/>
                      <a:pt x="249" y="133"/>
                      <a:pt x="251" y="128"/>
                    </a:cubicBezTo>
                    <a:cubicBezTo>
                      <a:pt x="252" y="131"/>
                      <a:pt x="253" y="134"/>
                      <a:pt x="254" y="137"/>
                    </a:cubicBezTo>
                    <a:cubicBezTo>
                      <a:pt x="256" y="145"/>
                      <a:pt x="257" y="154"/>
                      <a:pt x="260" y="163"/>
                    </a:cubicBezTo>
                    <a:cubicBezTo>
                      <a:pt x="261" y="167"/>
                      <a:pt x="263" y="172"/>
                      <a:pt x="265" y="176"/>
                    </a:cubicBezTo>
                    <a:cubicBezTo>
                      <a:pt x="266" y="177"/>
                      <a:pt x="266" y="178"/>
                      <a:pt x="267" y="179"/>
                    </a:cubicBezTo>
                    <a:cubicBezTo>
                      <a:pt x="268" y="180"/>
                      <a:pt x="268" y="180"/>
                      <a:pt x="268" y="180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5" y="181"/>
                      <a:pt x="292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79"/>
                      <a:pt x="281" y="179"/>
                      <a:pt x="281" y="179"/>
                    </a:cubicBezTo>
                    <a:cubicBezTo>
                      <a:pt x="282" y="179"/>
                      <a:pt x="282" y="178"/>
                      <a:pt x="282" y="178"/>
                    </a:cubicBezTo>
                    <a:cubicBezTo>
                      <a:pt x="282" y="178"/>
                      <a:pt x="282" y="178"/>
                      <a:pt x="282" y="178"/>
                    </a:cubicBezTo>
                    <a:cubicBezTo>
                      <a:pt x="283" y="176"/>
                      <a:pt x="283" y="174"/>
                      <a:pt x="284" y="173"/>
                    </a:cubicBezTo>
                    <a:cubicBezTo>
                      <a:pt x="284" y="172"/>
                      <a:pt x="285" y="169"/>
                      <a:pt x="285" y="169"/>
                    </a:cubicBezTo>
                    <a:cubicBezTo>
                      <a:pt x="288" y="159"/>
                      <a:pt x="290" y="149"/>
                      <a:pt x="293" y="138"/>
                    </a:cubicBezTo>
                    <a:cubicBezTo>
                      <a:pt x="294" y="138"/>
                      <a:pt x="311" y="27"/>
                      <a:pt x="296" y="71"/>
                    </a:cubicBezTo>
                    <a:close/>
                    <a:moveTo>
                      <a:pt x="72" y="195"/>
                    </a:move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2" y="195"/>
                    </a:cubicBezTo>
                    <a:cubicBezTo>
                      <a:pt x="72" y="195"/>
                      <a:pt x="73" y="195"/>
                      <a:pt x="73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lose/>
                    <a:moveTo>
                      <a:pt x="42" y="72"/>
                    </a:move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2"/>
                      <a:pt x="41" y="72"/>
                      <a:pt x="41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7"/>
                      <a:pt x="44" y="83"/>
                      <a:pt x="44" y="90"/>
                    </a:cubicBezTo>
                    <a:cubicBezTo>
                      <a:pt x="43" y="84"/>
                      <a:pt x="42" y="79"/>
                      <a:pt x="42" y="75"/>
                    </a:cubicBezTo>
                    <a:cubicBezTo>
                      <a:pt x="42" y="74"/>
                      <a:pt x="42" y="73"/>
                      <a:pt x="42" y="73"/>
                    </a:cubicBezTo>
                    <a:lnTo>
                      <a:pt x="42" y="72"/>
                    </a:lnTo>
                    <a:close/>
                    <a:moveTo>
                      <a:pt x="76" y="49"/>
                    </a:moveTo>
                    <a:cubicBezTo>
                      <a:pt x="77" y="52"/>
                      <a:pt x="78" y="54"/>
                      <a:pt x="79" y="56"/>
                    </a:cubicBezTo>
                    <a:cubicBezTo>
                      <a:pt x="80" y="58"/>
                      <a:pt x="81" y="59"/>
                      <a:pt x="81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1"/>
                      <a:pt x="81" y="62"/>
                      <a:pt x="81" y="62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78" y="64"/>
                      <a:pt x="80" y="64"/>
                      <a:pt x="83" y="64"/>
                    </a:cubicBezTo>
                    <a:cubicBezTo>
                      <a:pt x="83" y="64"/>
                      <a:pt x="83" y="64"/>
                      <a:pt x="83" y="64"/>
                    </a:cubicBezTo>
                    <a:cubicBezTo>
                      <a:pt x="82" y="67"/>
                      <a:pt x="82" y="68"/>
                      <a:pt x="82" y="70"/>
                    </a:cubicBezTo>
                    <a:cubicBezTo>
                      <a:pt x="81" y="70"/>
                      <a:pt x="79" y="70"/>
                      <a:pt x="77" y="70"/>
                    </a:cubicBezTo>
                    <a:cubicBezTo>
                      <a:pt x="77" y="63"/>
                      <a:pt x="75" y="56"/>
                      <a:pt x="76" y="49"/>
                    </a:cubicBezTo>
                    <a:close/>
                    <a:moveTo>
                      <a:pt x="102" y="58"/>
                    </a:moveTo>
                    <a:cubicBezTo>
                      <a:pt x="103" y="58"/>
                      <a:pt x="103" y="58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4" y="56"/>
                      <a:pt x="104" y="56"/>
                      <a:pt x="104" y="57"/>
                    </a:cubicBezTo>
                    <a:cubicBezTo>
                      <a:pt x="103" y="58"/>
                      <a:pt x="101" y="62"/>
                      <a:pt x="100" y="68"/>
                    </a:cubicBezTo>
                    <a:cubicBezTo>
                      <a:pt x="100" y="67"/>
                      <a:pt x="100" y="66"/>
                      <a:pt x="100" y="65"/>
                    </a:cubicBezTo>
                    <a:cubicBezTo>
                      <a:pt x="100" y="66"/>
                      <a:pt x="99" y="67"/>
                      <a:pt x="99" y="68"/>
                    </a:cubicBezTo>
                    <a:cubicBezTo>
                      <a:pt x="98" y="66"/>
                      <a:pt x="97" y="64"/>
                      <a:pt x="96" y="62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100" y="60"/>
                      <a:pt x="96" y="60"/>
                      <a:pt x="91" y="60"/>
                    </a:cubicBezTo>
                    <a:cubicBezTo>
                      <a:pt x="92" y="58"/>
                      <a:pt x="92" y="56"/>
                      <a:pt x="92" y="54"/>
                    </a:cubicBezTo>
                    <a:cubicBezTo>
                      <a:pt x="94" y="55"/>
                      <a:pt x="96" y="56"/>
                      <a:pt x="98" y="57"/>
                    </a:cubicBezTo>
                    <a:cubicBezTo>
                      <a:pt x="99" y="58"/>
                      <a:pt x="101" y="59"/>
                      <a:pt x="102" y="58"/>
                    </a:cubicBezTo>
                    <a:cubicBezTo>
                      <a:pt x="101" y="59"/>
                      <a:pt x="101" y="60"/>
                      <a:pt x="101" y="61"/>
                    </a:cubicBezTo>
                    <a:cubicBezTo>
                      <a:pt x="101" y="60"/>
                      <a:pt x="102" y="59"/>
                      <a:pt x="102" y="58"/>
                    </a:cubicBezTo>
                    <a:close/>
                    <a:moveTo>
                      <a:pt x="134" y="56"/>
                    </a:moveTo>
                    <a:cubicBezTo>
                      <a:pt x="134" y="56"/>
                      <a:pt x="134" y="56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6"/>
                      <a:pt x="134" y="56"/>
                      <a:pt x="134" y="56"/>
                    </a:cubicBezTo>
                    <a:close/>
                    <a:moveTo>
                      <a:pt x="147" y="123"/>
                    </a:move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7" y="123"/>
                      <a:pt x="147" y="123"/>
                      <a:pt x="147" y="123"/>
                    </a:cubicBezTo>
                    <a:close/>
                    <a:moveTo>
                      <a:pt x="92" y="103"/>
                    </a:moveTo>
                    <a:cubicBezTo>
                      <a:pt x="92" y="105"/>
                      <a:pt x="92" y="106"/>
                      <a:pt x="92" y="108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92" y="107"/>
                      <a:pt x="92" y="105"/>
                      <a:pt x="92" y="103"/>
                    </a:cubicBezTo>
                    <a:close/>
                    <a:moveTo>
                      <a:pt x="92" y="110"/>
                    </a:moveTo>
                    <a:cubicBezTo>
                      <a:pt x="93" y="118"/>
                      <a:pt x="93" y="126"/>
                      <a:pt x="93" y="134"/>
                    </a:cubicBezTo>
                    <a:cubicBezTo>
                      <a:pt x="93" y="137"/>
                      <a:pt x="93" y="140"/>
                      <a:pt x="93" y="144"/>
                    </a:cubicBezTo>
                    <a:cubicBezTo>
                      <a:pt x="92" y="144"/>
                      <a:pt x="91" y="144"/>
                      <a:pt x="93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93" y="147"/>
                      <a:pt x="93" y="147"/>
                      <a:pt x="92" y="147"/>
                    </a:cubicBezTo>
                    <a:cubicBezTo>
                      <a:pt x="93" y="146"/>
                      <a:pt x="93" y="146"/>
                      <a:pt x="93" y="146"/>
                    </a:cubicBezTo>
                    <a:cubicBezTo>
                      <a:pt x="92" y="147"/>
                      <a:pt x="92" y="148"/>
                      <a:pt x="91" y="149"/>
                    </a:cubicBezTo>
                    <a:cubicBezTo>
                      <a:pt x="91" y="149"/>
                      <a:pt x="91" y="149"/>
                      <a:pt x="91" y="148"/>
                    </a:cubicBezTo>
                    <a:cubicBezTo>
                      <a:pt x="91" y="135"/>
                      <a:pt x="92" y="122"/>
                      <a:pt x="92" y="110"/>
                    </a:cubicBezTo>
                    <a:close/>
                    <a:moveTo>
                      <a:pt x="105" y="142"/>
                    </a:moveTo>
                    <a:cubicBezTo>
                      <a:pt x="105" y="134"/>
                      <a:pt x="105" y="127"/>
                      <a:pt x="105" y="118"/>
                    </a:cubicBezTo>
                    <a:cubicBezTo>
                      <a:pt x="105" y="123"/>
                      <a:pt x="105" y="116"/>
                      <a:pt x="106" y="117"/>
                    </a:cubicBezTo>
                    <a:cubicBezTo>
                      <a:pt x="106" y="108"/>
                      <a:pt x="106" y="100"/>
                      <a:pt x="106" y="93"/>
                    </a:cubicBezTo>
                    <a:cubicBezTo>
                      <a:pt x="106" y="92"/>
                      <a:pt x="106" y="92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6" y="87"/>
                      <a:pt x="106" y="86"/>
                      <a:pt x="106" y="85"/>
                    </a:cubicBezTo>
                    <a:cubicBezTo>
                      <a:pt x="106" y="83"/>
                      <a:pt x="106" y="82"/>
                      <a:pt x="106" y="82"/>
                    </a:cubicBezTo>
                    <a:cubicBezTo>
                      <a:pt x="107" y="70"/>
                      <a:pt x="107" y="72"/>
                      <a:pt x="108" y="71"/>
                    </a:cubicBezTo>
                    <a:cubicBezTo>
                      <a:pt x="108" y="76"/>
                      <a:pt x="108" y="81"/>
                      <a:pt x="108" y="86"/>
                    </a:cubicBezTo>
                    <a:cubicBezTo>
                      <a:pt x="108" y="84"/>
                      <a:pt x="109" y="82"/>
                      <a:pt x="109" y="80"/>
                    </a:cubicBezTo>
                    <a:cubicBezTo>
                      <a:pt x="108" y="95"/>
                      <a:pt x="108" y="84"/>
                      <a:pt x="107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7" y="108"/>
                      <a:pt x="108" y="117"/>
                      <a:pt x="108" y="125"/>
                    </a:cubicBezTo>
                    <a:cubicBezTo>
                      <a:pt x="108" y="131"/>
                      <a:pt x="108" y="136"/>
                      <a:pt x="109" y="143"/>
                    </a:cubicBezTo>
                    <a:cubicBezTo>
                      <a:pt x="109" y="143"/>
                      <a:pt x="108" y="143"/>
                      <a:pt x="108" y="142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8" y="141"/>
                      <a:pt x="107" y="141"/>
                      <a:pt x="105" y="142"/>
                    </a:cubicBezTo>
                    <a:close/>
                    <a:moveTo>
                      <a:pt x="141" y="223"/>
                    </a:move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4"/>
                      <a:pt x="141" y="224"/>
                      <a:pt x="141" y="224"/>
                    </a:cubicBez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3"/>
                      <a:pt x="141" y="224"/>
                      <a:pt x="141" y="224"/>
                    </a:cubicBezTo>
                    <a:cubicBezTo>
                      <a:pt x="141" y="224"/>
                      <a:pt x="141" y="224"/>
                      <a:pt x="141" y="224"/>
                    </a:cubicBezTo>
                    <a:cubicBezTo>
                      <a:pt x="139" y="225"/>
                      <a:pt x="140" y="224"/>
                      <a:pt x="139" y="225"/>
                    </a:cubicBezTo>
                    <a:cubicBezTo>
                      <a:pt x="138" y="226"/>
                      <a:pt x="139" y="226"/>
                      <a:pt x="139" y="227"/>
                    </a:cubicBezTo>
                    <a:cubicBezTo>
                      <a:pt x="139" y="227"/>
                      <a:pt x="139" y="227"/>
                      <a:pt x="139" y="227"/>
                    </a:cubicBezTo>
                    <a:cubicBezTo>
                      <a:pt x="138" y="226"/>
                      <a:pt x="138" y="224"/>
                      <a:pt x="139" y="223"/>
                    </a:cubicBezTo>
                    <a:cubicBezTo>
                      <a:pt x="138" y="219"/>
                      <a:pt x="137" y="217"/>
                      <a:pt x="136" y="215"/>
                    </a:cubicBezTo>
                    <a:cubicBezTo>
                      <a:pt x="136" y="216"/>
                      <a:pt x="137" y="216"/>
                      <a:pt x="137" y="216"/>
                    </a:cubicBezTo>
                    <a:cubicBezTo>
                      <a:pt x="137" y="216"/>
                      <a:pt x="137" y="215"/>
                      <a:pt x="137" y="215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6"/>
                      <a:pt x="138" y="216"/>
                    </a:cubicBezTo>
                    <a:cubicBezTo>
                      <a:pt x="137" y="217"/>
                      <a:pt x="137" y="216"/>
                      <a:pt x="137" y="216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8" y="217"/>
                      <a:pt x="138" y="217"/>
                      <a:pt x="139" y="217"/>
                    </a:cubicBezTo>
                    <a:cubicBezTo>
                      <a:pt x="139" y="217"/>
                      <a:pt x="140" y="217"/>
                      <a:pt x="139" y="217"/>
                    </a:cubicBezTo>
                    <a:cubicBezTo>
                      <a:pt x="140" y="217"/>
                      <a:pt x="140" y="217"/>
                      <a:pt x="140" y="217"/>
                    </a:cubicBezTo>
                    <a:cubicBezTo>
                      <a:pt x="141" y="217"/>
                      <a:pt x="141" y="217"/>
                      <a:pt x="140" y="218"/>
                    </a:cubicBezTo>
                    <a:cubicBezTo>
                      <a:pt x="141" y="218"/>
                      <a:pt x="142" y="218"/>
                      <a:pt x="143" y="218"/>
                    </a:cubicBezTo>
                    <a:cubicBezTo>
                      <a:pt x="143" y="218"/>
                      <a:pt x="143" y="218"/>
                      <a:pt x="143" y="218"/>
                    </a:cubicBezTo>
                    <a:cubicBezTo>
                      <a:pt x="142" y="219"/>
                      <a:pt x="142" y="219"/>
                      <a:pt x="142" y="219"/>
                    </a:cubicBezTo>
                    <a:cubicBezTo>
                      <a:pt x="142" y="219"/>
                      <a:pt x="142" y="220"/>
                      <a:pt x="142" y="221"/>
                    </a:cubicBezTo>
                    <a:cubicBezTo>
                      <a:pt x="142" y="220"/>
                      <a:pt x="142" y="220"/>
                      <a:pt x="142" y="220"/>
                    </a:cubicBezTo>
                    <a:cubicBezTo>
                      <a:pt x="142" y="221"/>
                      <a:pt x="141" y="222"/>
                      <a:pt x="141" y="223"/>
                    </a:cubicBez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3"/>
                      <a:pt x="141" y="223"/>
                      <a:pt x="141" y="223"/>
                    </a:cubicBezTo>
                    <a:close/>
                    <a:moveTo>
                      <a:pt x="108" y="70"/>
                    </a:moveTo>
                    <a:cubicBezTo>
                      <a:pt x="108" y="70"/>
                      <a:pt x="108" y="71"/>
                      <a:pt x="108" y="71"/>
                    </a:cubicBezTo>
                    <a:cubicBezTo>
                      <a:pt x="108" y="71"/>
                      <a:pt x="108" y="70"/>
                      <a:pt x="108" y="70"/>
                    </a:cubicBezTo>
                    <a:close/>
                    <a:moveTo>
                      <a:pt x="143" y="204"/>
                    </a:move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43" y="204"/>
                      <a:pt x="143" y="204"/>
                      <a:pt x="142" y="204"/>
                    </a:cubicBezTo>
                    <a:cubicBezTo>
                      <a:pt x="142" y="204"/>
                      <a:pt x="142" y="204"/>
                      <a:pt x="142" y="204"/>
                    </a:cubicBezTo>
                    <a:lnTo>
                      <a:pt x="143" y="204"/>
                    </a:lnTo>
                    <a:close/>
                    <a:moveTo>
                      <a:pt x="127" y="215"/>
                    </a:moveTo>
                    <a:cubicBezTo>
                      <a:pt x="127" y="216"/>
                      <a:pt x="126" y="215"/>
                      <a:pt x="126" y="213"/>
                    </a:cubicBezTo>
                    <a:cubicBezTo>
                      <a:pt x="126" y="214"/>
                      <a:pt x="127" y="214"/>
                      <a:pt x="127" y="215"/>
                    </a:cubicBezTo>
                    <a:close/>
                    <a:moveTo>
                      <a:pt x="127" y="164"/>
                    </a:move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7"/>
                      <a:pt x="126" y="168"/>
                      <a:pt x="126" y="170"/>
                    </a:cubicBezTo>
                    <a:cubicBezTo>
                      <a:pt x="125" y="169"/>
                      <a:pt x="125" y="168"/>
                      <a:pt x="124" y="167"/>
                    </a:cubicBezTo>
                    <a:cubicBezTo>
                      <a:pt x="124" y="164"/>
                      <a:pt x="125" y="162"/>
                      <a:pt x="125" y="160"/>
                    </a:cubicBezTo>
                    <a:cubicBezTo>
                      <a:pt x="125" y="157"/>
                      <a:pt x="126" y="154"/>
                      <a:pt x="126" y="151"/>
                    </a:cubicBezTo>
                    <a:cubicBezTo>
                      <a:pt x="126" y="155"/>
                      <a:pt x="126" y="159"/>
                      <a:pt x="127" y="164"/>
                    </a:cubicBezTo>
                    <a:close/>
                    <a:moveTo>
                      <a:pt x="143" y="205"/>
                    </a:moveTo>
                    <a:cubicBezTo>
                      <a:pt x="143" y="205"/>
                      <a:pt x="143" y="205"/>
                      <a:pt x="143" y="205"/>
                    </a:cubicBezTo>
                    <a:close/>
                    <a:moveTo>
                      <a:pt x="118" y="86"/>
                    </a:move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8" y="86"/>
                    </a:cubicBezTo>
                    <a:close/>
                    <a:moveTo>
                      <a:pt x="117" y="66"/>
                    </a:moveTo>
                    <a:cubicBezTo>
                      <a:pt x="117" y="64"/>
                      <a:pt x="117" y="63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7" y="60"/>
                      <a:pt x="117" y="60"/>
                      <a:pt x="117" y="59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9" y="60"/>
                      <a:pt x="119" y="60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19" y="64"/>
                      <a:pt x="118" y="68"/>
                      <a:pt x="118" y="72"/>
                    </a:cubicBezTo>
                    <a:cubicBezTo>
                      <a:pt x="118" y="74"/>
                      <a:pt x="118" y="75"/>
                      <a:pt x="118" y="76"/>
                    </a:cubicBezTo>
                    <a:cubicBezTo>
                      <a:pt x="117" y="71"/>
                      <a:pt x="117" y="68"/>
                      <a:pt x="117" y="66"/>
                    </a:cubicBezTo>
                    <a:close/>
                    <a:moveTo>
                      <a:pt x="142" y="197"/>
                    </a:moveTo>
                    <a:cubicBezTo>
                      <a:pt x="143" y="199"/>
                      <a:pt x="143" y="201"/>
                      <a:pt x="143" y="204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43" y="204"/>
                      <a:pt x="142" y="204"/>
                      <a:pt x="142" y="204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2" y="203"/>
                      <a:pt x="143" y="203"/>
                      <a:pt x="142" y="203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0" y="202"/>
                      <a:pt x="144" y="201"/>
                      <a:pt x="142" y="200"/>
                    </a:cubicBezTo>
                    <a:cubicBezTo>
                      <a:pt x="142" y="201"/>
                      <a:pt x="142" y="200"/>
                      <a:pt x="142" y="200"/>
                    </a:cubicBezTo>
                    <a:cubicBezTo>
                      <a:pt x="142" y="200"/>
                      <a:pt x="142" y="200"/>
                      <a:pt x="141" y="200"/>
                    </a:cubicBezTo>
                    <a:cubicBezTo>
                      <a:pt x="141" y="199"/>
                      <a:pt x="141" y="199"/>
                      <a:pt x="141" y="199"/>
                    </a:cubicBezTo>
                    <a:cubicBezTo>
                      <a:pt x="142" y="199"/>
                      <a:pt x="142" y="199"/>
                      <a:pt x="141" y="199"/>
                    </a:cubicBezTo>
                    <a:cubicBezTo>
                      <a:pt x="141" y="199"/>
                      <a:pt x="141" y="199"/>
                      <a:pt x="141" y="199"/>
                    </a:cubicBezTo>
                    <a:cubicBezTo>
                      <a:pt x="142" y="198"/>
                      <a:pt x="142" y="198"/>
                      <a:pt x="142" y="198"/>
                    </a:cubicBezTo>
                    <a:cubicBezTo>
                      <a:pt x="142" y="198"/>
                      <a:pt x="142" y="198"/>
                      <a:pt x="141" y="198"/>
                    </a:cubicBezTo>
                    <a:cubicBezTo>
                      <a:pt x="141" y="198"/>
                      <a:pt x="141" y="198"/>
                      <a:pt x="142" y="198"/>
                    </a:cubicBezTo>
                    <a:cubicBezTo>
                      <a:pt x="142" y="198"/>
                      <a:pt x="142" y="198"/>
                      <a:pt x="142" y="198"/>
                    </a:cubicBezTo>
                    <a:cubicBezTo>
                      <a:pt x="142" y="197"/>
                      <a:pt x="142" y="197"/>
                      <a:pt x="142" y="197"/>
                    </a:cubicBezTo>
                    <a:cubicBezTo>
                      <a:pt x="142" y="196"/>
                      <a:pt x="142" y="196"/>
                      <a:pt x="142" y="195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142" y="194"/>
                      <a:pt x="142" y="194"/>
                      <a:pt x="142" y="193"/>
                    </a:cubicBezTo>
                    <a:cubicBezTo>
                      <a:pt x="142" y="192"/>
                      <a:pt x="142" y="190"/>
                      <a:pt x="142" y="188"/>
                    </a:cubicBezTo>
                    <a:cubicBezTo>
                      <a:pt x="142" y="191"/>
                      <a:pt x="142" y="194"/>
                      <a:pt x="142" y="197"/>
                    </a:cubicBezTo>
                    <a:close/>
                    <a:moveTo>
                      <a:pt x="127" y="104"/>
                    </a:moveTo>
                    <a:cubicBezTo>
                      <a:pt x="127" y="111"/>
                      <a:pt x="126" y="118"/>
                      <a:pt x="126" y="125"/>
                    </a:cubicBezTo>
                    <a:cubicBezTo>
                      <a:pt x="126" y="121"/>
                      <a:pt x="125" y="116"/>
                      <a:pt x="125" y="112"/>
                    </a:cubicBezTo>
                    <a:cubicBezTo>
                      <a:pt x="125" y="108"/>
                      <a:pt x="126" y="102"/>
                      <a:pt x="126" y="97"/>
                    </a:cubicBezTo>
                    <a:cubicBezTo>
                      <a:pt x="127" y="92"/>
                      <a:pt x="127" y="87"/>
                      <a:pt x="128" y="82"/>
                    </a:cubicBezTo>
                    <a:cubicBezTo>
                      <a:pt x="128" y="89"/>
                      <a:pt x="128" y="97"/>
                      <a:pt x="127" y="104"/>
                    </a:cubicBezTo>
                    <a:close/>
                    <a:moveTo>
                      <a:pt x="133" y="210"/>
                    </a:move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5" y="210"/>
                      <a:pt x="135" y="210"/>
                    </a:cubicBezTo>
                    <a:cubicBezTo>
                      <a:pt x="135" y="210"/>
                      <a:pt x="135" y="210"/>
                      <a:pt x="135" y="210"/>
                    </a:cubicBezTo>
                    <a:cubicBezTo>
                      <a:pt x="134" y="210"/>
                      <a:pt x="135" y="211"/>
                      <a:pt x="134" y="211"/>
                    </a:cubicBezTo>
                    <a:cubicBezTo>
                      <a:pt x="135" y="212"/>
                      <a:pt x="136" y="212"/>
                      <a:pt x="136" y="212"/>
                    </a:cubicBezTo>
                    <a:cubicBezTo>
                      <a:pt x="136" y="213"/>
                      <a:pt x="136" y="213"/>
                      <a:pt x="135" y="212"/>
                    </a:cubicBezTo>
                    <a:cubicBezTo>
                      <a:pt x="136" y="213"/>
                      <a:pt x="136" y="213"/>
                      <a:pt x="136" y="213"/>
                    </a:cubicBezTo>
                    <a:cubicBezTo>
                      <a:pt x="135" y="213"/>
                      <a:pt x="135" y="213"/>
                      <a:pt x="135" y="213"/>
                    </a:cubicBezTo>
                    <a:cubicBezTo>
                      <a:pt x="134" y="214"/>
                      <a:pt x="136" y="213"/>
                      <a:pt x="136" y="214"/>
                    </a:cubicBezTo>
                    <a:cubicBezTo>
                      <a:pt x="136" y="214"/>
                      <a:pt x="136" y="214"/>
                      <a:pt x="136" y="214"/>
                    </a:cubicBezTo>
                    <a:cubicBezTo>
                      <a:pt x="136" y="214"/>
                      <a:pt x="136" y="214"/>
                      <a:pt x="136" y="214"/>
                    </a:cubicBezTo>
                    <a:cubicBezTo>
                      <a:pt x="136" y="214"/>
                      <a:pt x="137" y="214"/>
                      <a:pt x="137" y="214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5" y="214"/>
                      <a:pt x="134" y="214"/>
                      <a:pt x="134" y="214"/>
                    </a:cubicBezTo>
                    <a:cubicBezTo>
                      <a:pt x="134" y="213"/>
                      <a:pt x="134" y="211"/>
                      <a:pt x="133" y="210"/>
                    </a:cubicBezTo>
                    <a:close/>
                    <a:moveTo>
                      <a:pt x="141" y="224"/>
                    </a:moveTo>
                    <a:cubicBezTo>
                      <a:pt x="141" y="224"/>
                      <a:pt x="141" y="225"/>
                      <a:pt x="141" y="225"/>
                    </a:cubicBezTo>
                    <a:cubicBezTo>
                      <a:pt x="141" y="225"/>
                      <a:pt x="141" y="224"/>
                      <a:pt x="141" y="224"/>
                    </a:cubicBezTo>
                    <a:close/>
                    <a:moveTo>
                      <a:pt x="160" y="152"/>
                    </a:moveTo>
                    <a:cubicBezTo>
                      <a:pt x="159" y="152"/>
                      <a:pt x="159" y="153"/>
                      <a:pt x="159" y="153"/>
                    </a:cubicBezTo>
                    <a:cubicBezTo>
                      <a:pt x="159" y="151"/>
                      <a:pt x="159" y="149"/>
                      <a:pt x="160" y="147"/>
                    </a:cubicBezTo>
                    <a:cubicBezTo>
                      <a:pt x="160" y="148"/>
                      <a:pt x="160" y="150"/>
                      <a:pt x="160" y="152"/>
                    </a:cubicBezTo>
                    <a:close/>
                    <a:moveTo>
                      <a:pt x="151" y="133"/>
                    </a:moveTo>
                    <a:cubicBezTo>
                      <a:pt x="151" y="135"/>
                      <a:pt x="150" y="137"/>
                      <a:pt x="150" y="138"/>
                    </a:cubicBezTo>
                    <a:cubicBezTo>
                      <a:pt x="150" y="139"/>
                      <a:pt x="150" y="139"/>
                      <a:pt x="150" y="140"/>
                    </a:cubicBezTo>
                    <a:cubicBezTo>
                      <a:pt x="150" y="141"/>
                      <a:pt x="150" y="141"/>
                      <a:pt x="150" y="142"/>
                    </a:cubicBezTo>
                    <a:cubicBezTo>
                      <a:pt x="149" y="144"/>
                      <a:pt x="149" y="145"/>
                      <a:pt x="149" y="146"/>
                    </a:cubicBezTo>
                    <a:cubicBezTo>
                      <a:pt x="149" y="146"/>
                      <a:pt x="149" y="147"/>
                      <a:pt x="149" y="148"/>
                    </a:cubicBezTo>
                    <a:cubicBezTo>
                      <a:pt x="148" y="143"/>
                      <a:pt x="148" y="138"/>
                      <a:pt x="148" y="133"/>
                    </a:cubicBezTo>
                    <a:cubicBezTo>
                      <a:pt x="148" y="143"/>
                      <a:pt x="148" y="143"/>
                      <a:pt x="148" y="143"/>
                    </a:cubicBezTo>
                    <a:cubicBezTo>
                      <a:pt x="147" y="141"/>
                      <a:pt x="147" y="136"/>
                      <a:pt x="147" y="130"/>
                    </a:cubicBezTo>
                    <a:cubicBezTo>
                      <a:pt x="148" y="131"/>
                      <a:pt x="149" y="131"/>
                      <a:pt x="151" y="131"/>
                    </a:cubicBezTo>
                    <a:cubicBezTo>
                      <a:pt x="151" y="132"/>
                      <a:pt x="151" y="133"/>
                      <a:pt x="151" y="133"/>
                    </a:cubicBezTo>
                    <a:close/>
                    <a:moveTo>
                      <a:pt x="74" y="61"/>
                    </a:move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lose/>
                    <a:moveTo>
                      <a:pt x="73" y="195"/>
                    </a:moveTo>
                    <a:cubicBezTo>
                      <a:pt x="73" y="195"/>
                      <a:pt x="73" y="195"/>
                      <a:pt x="72" y="195"/>
                    </a:cubicBezTo>
                    <a:cubicBezTo>
                      <a:pt x="72" y="195"/>
                      <a:pt x="72" y="196"/>
                      <a:pt x="71" y="196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lose/>
                    <a:moveTo>
                      <a:pt x="70" y="188"/>
                    </a:moveTo>
                    <a:cubicBezTo>
                      <a:pt x="70" y="188"/>
                      <a:pt x="70" y="188"/>
                      <a:pt x="70" y="188"/>
                    </a:cubicBezTo>
                    <a:cubicBezTo>
                      <a:pt x="69" y="187"/>
                      <a:pt x="69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8"/>
                      <a:pt x="70" y="188"/>
                      <a:pt x="70" y="188"/>
                    </a:cubicBezTo>
                    <a:close/>
                    <a:moveTo>
                      <a:pt x="70" y="187"/>
                    </a:move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lose/>
                    <a:moveTo>
                      <a:pt x="55" y="109"/>
                    </a:moveTo>
                    <a:cubicBezTo>
                      <a:pt x="55" y="110"/>
                      <a:pt x="54" y="110"/>
                      <a:pt x="54" y="111"/>
                    </a:cubicBezTo>
                    <a:cubicBezTo>
                      <a:pt x="54" y="110"/>
                      <a:pt x="54" y="110"/>
                      <a:pt x="54" y="109"/>
                    </a:cubicBezTo>
                    <a:cubicBezTo>
                      <a:pt x="54" y="109"/>
                      <a:pt x="55" y="109"/>
                      <a:pt x="55" y="109"/>
                    </a:cubicBezTo>
                    <a:close/>
                    <a:moveTo>
                      <a:pt x="59" y="127"/>
                    </a:moveTo>
                    <a:cubicBezTo>
                      <a:pt x="59" y="128"/>
                      <a:pt x="59" y="129"/>
                      <a:pt x="59" y="130"/>
                    </a:cubicBezTo>
                    <a:cubicBezTo>
                      <a:pt x="59" y="129"/>
                      <a:pt x="59" y="128"/>
                      <a:pt x="58" y="126"/>
                    </a:cubicBezTo>
                    <a:cubicBezTo>
                      <a:pt x="58" y="127"/>
                      <a:pt x="58" y="127"/>
                      <a:pt x="59" y="127"/>
                    </a:cubicBezTo>
                    <a:close/>
                    <a:moveTo>
                      <a:pt x="72" y="185"/>
                    </a:moveTo>
                    <a:cubicBezTo>
                      <a:pt x="73" y="185"/>
                      <a:pt x="74" y="185"/>
                      <a:pt x="75" y="185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5" y="185"/>
                      <a:pt x="74" y="185"/>
                      <a:pt x="72" y="185"/>
                    </a:cubicBezTo>
                    <a:cubicBezTo>
                      <a:pt x="72" y="185"/>
                      <a:pt x="72" y="185"/>
                      <a:pt x="72" y="185"/>
                    </a:cubicBezTo>
                    <a:close/>
                    <a:moveTo>
                      <a:pt x="36" y="114"/>
                    </a:moveTo>
                    <a:cubicBezTo>
                      <a:pt x="36" y="113"/>
                      <a:pt x="38" y="113"/>
                      <a:pt x="36" y="112"/>
                    </a:cubicBezTo>
                    <a:cubicBezTo>
                      <a:pt x="36" y="112"/>
                      <a:pt x="35" y="112"/>
                      <a:pt x="35" y="111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6" y="111"/>
                      <a:pt x="35" y="111"/>
                      <a:pt x="36" y="111"/>
                    </a:cubicBezTo>
                    <a:cubicBezTo>
                      <a:pt x="36" y="111"/>
                      <a:pt x="36" y="111"/>
                      <a:pt x="36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09"/>
                      <a:pt x="36" y="109"/>
                      <a:pt x="36" y="109"/>
                    </a:cubicBezTo>
                    <a:cubicBezTo>
                      <a:pt x="37" y="109"/>
                      <a:pt x="36" y="107"/>
                      <a:pt x="37" y="107"/>
                    </a:cubicBezTo>
                    <a:cubicBezTo>
                      <a:pt x="37" y="107"/>
                      <a:pt x="38" y="105"/>
                      <a:pt x="37" y="105"/>
                    </a:cubicBezTo>
                    <a:cubicBezTo>
                      <a:pt x="37" y="105"/>
                      <a:pt x="37" y="105"/>
                      <a:pt x="38" y="104"/>
                    </a:cubicBezTo>
                    <a:cubicBezTo>
                      <a:pt x="38" y="106"/>
                      <a:pt x="38" y="108"/>
                      <a:pt x="38" y="110"/>
                    </a:cubicBezTo>
                    <a:cubicBezTo>
                      <a:pt x="38" y="110"/>
                      <a:pt x="39" y="111"/>
                      <a:pt x="39" y="112"/>
                    </a:cubicBezTo>
                    <a:cubicBezTo>
                      <a:pt x="38" y="113"/>
                      <a:pt x="37" y="113"/>
                      <a:pt x="36" y="114"/>
                    </a:cubicBezTo>
                    <a:close/>
                    <a:moveTo>
                      <a:pt x="71" y="196"/>
                    </a:move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6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1" y="197"/>
                      <a:pt x="71" y="196"/>
                    </a:cubicBezTo>
                    <a:cubicBezTo>
                      <a:pt x="71" y="196"/>
                      <a:pt x="71" y="196"/>
                      <a:pt x="71" y="196"/>
                    </a:cubicBezTo>
                    <a:close/>
                    <a:moveTo>
                      <a:pt x="73" y="195"/>
                    </a:move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lose/>
                    <a:moveTo>
                      <a:pt x="72" y="185"/>
                    </a:moveTo>
                    <a:cubicBezTo>
                      <a:pt x="74" y="185"/>
                      <a:pt x="75" y="185"/>
                      <a:pt x="75" y="185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5"/>
                      <a:pt x="73" y="185"/>
                      <a:pt x="72" y="185"/>
                    </a:cubicBezTo>
                    <a:close/>
                    <a:moveTo>
                      <a:pt x="80" y="173"/>
                    </a:moveTo>
                    <a:cubicBezTo>
                      <a:pt x="80" y="173"/>
                      <a:pt x="81" y="173"/>
                      <a:pt x="81" y="173"/>
                    </a:cubicBezTo>
                    <a:cubicBezTo>
                      <a:pt x="81" y="173"/>
                      <a:pt x="80" y="173"/>
                      <a:pt x="80" y="174"/>
                    </a:cubicBezTo>
                    <a:cubicBezTo>
                      <a:pt x="80" y="173"/>
                      <a:pt x="80" y="173"/>
                      <a:pt x="80" y="173"/>
                    </a:cubicBezTo>
                    <a:close/>
                    <a:moveTo>
                      <a:pt x="91" y="148"/>
                    </a:moveTo>
                    <a:cubicBezTo>
                      <a:pt x="91" y="149"/>
                      <a:pt x="91" y="149"/>
                      <a:pt x="91" y="149"/>
                    </a:cubicBezTo>
                    <a:cubicBezTo>
                      <a:pt x="91" y="149"/>
                      <a:pt x="91" y="149"/>
                      <a:pt x="91" y="149"/>
                    </a:cubicBezTo>
                    <a:cubicBezTo>
                      <a:pt x="91" y="149"/>
                      <a:pt x="91" y="149"/>
                      <a:pt x="91" y="148"/>
                    </a:cubicBezTo>
                    <a:close/>
                    <a:moveTo>
                      <a:pt x="135" y="259"/>
                    </a:moveTo>
                    <a:cubicBezTo>
                      <a:pt x="136" y="259"/>
                      <a:pt x="137" y="259"/>
                      <a:pt x="138" y="259"/>
                    </a:cubicBezTo>
                    <a:cubicBezTo>
                      <a:pt x="137" y="262"/>
                      <a:pt x="136" y="264"/>
                      <a:pt x="135" y="267"/>
                    </a:cubicBezTo>
                    <a:cubicBezTo>
                      <a:pt x="135" y="264"/>
                      <a:pt x="135" y="261"/>
                      <a:pt x="135" y="259"/>
                    </a:cubicBezTo>
                    <a:close/>
                    <a:moveTo>
                      <a:pt x="139" y="259"/>
                    </a:move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40" y="258"/>
                      <a:pt x="140" y="258"/>
                      <a:pt x="140" y="258"/>
                    </a:cubicBezTo>
                    <a:cubicBezTo>
                      <a:pt x="140" y="258"/>
                      <a:pt x="140" y="258"/>
                      <a:pt x="140" y="258"/>
                    </a:cubicBezTo>
                    <a:cubicBezTo>
                      <a:pt x="140" y="258"/>
                      <a:pt x="140" y="257"/>
                      <a:pt x="140" y="257"/>
                    </a:cubicBezTo>
                    <a:cubicBezTo>
                      <a:pt x="140" y="257"/>
                      <a:pt x="140" y="257"/>
                      <a:pt x="140" y="257"/>
                    </a:cubicBezTo>
                    <a:cubicBezTo>
                      <a:pt x="140" y="257"/>
                      <a:pt x="140" y="257"/>
                      <a:pt x="140" y="257"/>
                    </a:cubicBezTo>
                    <a:cubicBezTo>
                      <a:pt x="140" y="256"/>
                      <a:pt x="141" y="256"/>
                      <a:pt x="141" y="256"/>
                    </a:cubicBezTo>
                    <a:cubicBezTo>
                      <a:pt x="141" y="257"/>
                      <a:pt x="141" y="258"/>
                      <a:pt x="140" y="259"/>
                    </a:cubicBezTo>
                    <a:cubicBezTo>
                      <a:pt x="140" y="259"/>
                      <a:pt x="140" y="259"/>
                      <a:pt x="139" y="259"/>
                    </a:cubicBezTo>
                    <a:close/>
                    <a:moveTo>
                      <a:pt x="135" y="239"/>
                    </a:moveTo>
                    <a:cubicBezTo>
                      <a:pt x="135" y="237"/>
                      <a:pt x="134" y="235"/>
                      <a:pt x="135" y="233"/>
                    </a:cubicBezTo>
                    <a:cubicBezTo>
                      <a:pt x="135" y="234"/>
                      <a:pt x="136" y="234"/>
                      <a:pt x="137" y="234"/>
                    </a:cubicBezTo>
                    <a:cubicBezTo>
                      <a:pt x="137" y="237"/>
                      <a:pt x="136" y="238"/>
                      <a:pt x="135" y="239"/>
                    </a:cubicBezTo>
                    <a:close/>
                    <a:moveTo>
                      <a:pt x="147" y="241"/>
                    </a:moveTo>
                    <a:cubicBezTo>
                      <a:pt x="147" y="241"/>
                      <a:pt x="147" y="241"/>
                      <a:pt x="147" y="241"/>
                    </a:cubicBezTo>
                    <a:cubicBezTo>
                      <a:pt x="147" y="241"/>
                      <a:pt x="147" y="241"/>
                      <a:pt x="147" y="241"/>
                    </a:cubicBezTo>
                    <a:cubicBezTo>
                      <a:pt x="147" y="241"/>
                      <a:pt x="147" y="241"/>
                      <a:pt x="147" y="241"/>
                    </a:cubicBezTo>
                    <a:close/>
                    <a:moveTo>
                      <a:pt x="153" y="227"/>
                    </a:moveTo>
                    <a:cubicBezTo>
                      <a:pt x="153" y="227"/>
                      <a:pt x="153" y="227"/>
                      <a:pt x="153" y="227"/>
                    </a:cubicBezTo>
                    <a:cubicBezTo>
                      <a:pt x="153" y="227"/>
                      <a:pt x="153" y="227"/>
                      <a:pt x="153" y="227"/>
                    </a:cubicBezTo>
                    <a:cubicBezTo>
                      <a:pt x="153" y="227"/>
                      <a:pt x="153" y="227"/>
                      <a:pt x="153" y="227"/>
                    </a:cubicBezTo>
                    <a:close/>
                    <a:moveTo>
                      <a:pt x="156" y="91"/>
                    </a:moveTo>
                    <a:cubicBezTo>
                      <a:pt x="156" y="91"/>
                      <a:pt x="156" y="91"/>
                      <a:pt x="155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5" y="90"/>
                      <a:pt x="157" y="90"/>
                      <a:pt x="157" y="90"/>
                    </a:cubicBezTo>
                    <a:cubicBezTo>
                      <a:pt x="157" y="92"/>
                      <a:pt x="157" y="93"/>
                      <a:pt x="157" y="95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6" y="96"/>
                      <a:pt x="157" y="96"/>
                    </a:cubicBezTo>
                    <a:cubicBezTo>
                      <a:pt x="156" y="96"/>
                      <a:pt x="156" y="96"/>
                      <a:pt x="156" y="96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7" y="94"/>
                      <a:pt x="157" y="94"/>
                      <a:pt x="157" y="94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4"/>
                      <a:pt x="157" y="94"/>
                      <a:pt x="156" y="93"/>
                    </a:cubicBezTo>
                    <a:cubicBezTo>
                      <a:pt x="156" y="93"/>
                      <a:pt x="156" y="94"/>
                      <a:pt x="155" y="93"/>
                    </a:cubicBezTo>
                    <a:cubicBezTo>
                      <a:pt x="156" y="93"/>
                      <a:pt x="156" y="92"/>
                      <a:pt x="156" y="91"/>
                    </a:cubicBezTo>
                    <a:close/>
                    <a:moveTo>
                      <a:pt x="157" y="97"/>
                    </a:moveTo>
                    <a:cubicBezTo>
                      <a:pt x="157" y="97"/>
                      <a:pt x="157" y="97"/>
                      <a:pt x="157" y="97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9"/>
                    </a:cubicBezTo>
                    <a:cubicBezTo>
                      <a:pt x="156" y="99"/>
                      <a:pt x="156" y="98"/>
                      <a:pt x="156" y="98"/>
                    </a:cubicBezTo>
                    <a:cubicBezTo>
                      <a:pt x="156" y="98"/>
                      <a:pt x="156" y="97"/>
                      <a:pt x="157" y="97"/>
                    </a:cubicBezTo>
                    <a:close/>
                    <a:moveTo>
                      <a:pt x="156" y="105"/>
                    </a:moveTo>
                    <a:cubicBezTo>
                      <a:pt x="156" y="105"/>
                      <a:pt x="156" y="105"/>
                      <a:pt x="156" y="105"/>
                    </a:cubicBezTo>
                    <a:cubicBezTo>
                      <a:pt x="156" y="105"/>
                      <a:pt x="156" y="105"/>
                      <a:pt x="155" y="105"/>
                    </a:cubicBezTo>
                    <a:cubicBezTo>
                      <a:pt x="155" y="105"/>
                      <a:pt x="155" y="105"/>
                      <a:pt x="156" y="105"/>
                    </a:cubicBezTo>
                    <a:close/>
                    <a:moveTo>
                      <a:pt x="155" y="107"/>
                    </a:moveTo>
                    <a:cubicBezTo>
                      <a:pt x="155" y="107"/>
                      <a:pt x="155" y="107"/>
                      <a:pt x="155" y="107"/>
                    </a:cubicBezTo>
                    <a:cubicBezTo>
                      <a:pt x="155" y="107"/>
                      <a:pt x="155" y="107"/>
                      <a:pt x="155" y="107"/>
                    </a:cubicBezTo>
                    <a:close/>
                    <a:moveTo>
                      <a:pt x="155" y="107"/>
                    </a:moveTo>
                    <a:cubicBezTo>
                      <a:pt x="155" y="108"/>
                      <a:pt x="155" y="108"/>
                      <a:pt x="155" y="108"/>
                    </a:cubicBezTo>
                    <a:cubicBezTo>
                      <a:pt x="155" y="108"/>
                      <a:pt x="155" y="108"/>
                      <a:pt x="155" y="107"/>
                    </a:cubicBezTo>
                    <a:close/>
                    <a:moveTo>
                      <a:pt x="154" y="109"/>
                    </a:moveTo>
                    <a:cubicBezTo>
                      <a:pt x="155" y="109"/>
                      <a:pt x="154" y="109"/>
                      <a:pt x="155" y="109"/>
                    </a:cubicBezTo>
                    <a:cubicBezTo>
                      <a:pt x="155" y="109"/>
                      <a:pt x="155" y="108"/>
                      <a:pt x="155" y="108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0"/>
                      <a:pt x="153" y="110"/>
                      <a:pt x="153" y="109"/>
                    </a:cubicBezTo>
                    <a:cubicBezTo>
                      <a:pt x="152" y="109"/>
                      <a:pt x="154" y="109"/>
                      <a:pt x="154" y="109"/>
                    </a:cubicBezTo>
                    <a:close/>
                    <a:moveTo>
                      <a:pt x="146" y="91"/>
                    </a:moveTo>
                    <a:cubicBezTo>
                      <a:pt x="147" y="91"/>
                      <a:pt x="147" y="91"/>
                      <a:pt x="147" y="91"/>
                    </a:cubicBezTo>
                    <a:cubicBezTo>
                      <a:pt x="147" y="92"/>
                      <a:pt x="146" y="92"/>
                      <a:pt x="145" y="93"/>
                    </a:cubicBezTo>
                    <a:cubicBezTo>
                      <a:pt x="145" y="97"/>
                      <a:pt x="148" y="100"/>
                      <a:pt x="147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3"/>
                      <a:pt x="148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5"/>
                      <a:pt x="146" y="104"/>
                    </a:cubicBezTo>
                    <a:cubicBezTo>
                      <a:pt x="146" y="105"/>
                      <a:pt x="147" y="105"/>
                      <a:pt x="147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7"/>
                      <a:pt x="147" y="108"/>
                      <a:pt x="147" y="109"/>
                    </a:cubicBezTo>
                    <a:cubicBezTo>
                      <a:pt x="146" y="110"/>
                      <a:pt x="147" y="113"/>
                      <a:pt x="148" y="115"/>
                    </a:cubicBezTo>
                    <a:cubicBezTo>
                      <a:pt x="149" y="117"/>
                      <a:pt x="148" y="118"/>
                      <a:pt x="147" y="120"/>
                    </a:cubicBezTo>
                    <a:cubicBezTo>
                      <a:pt x="147" y="115"/>
                      <a:pt x="146" y="110"/>
                      <a:pt x="145" y="104"/>
                    </a:cubicBezTo>
                    <a:cubicBezTo>
                      <a:pt x="145" y="97"/>
                      <a:pt x="144" y="90"/>
                      <a:pt x="142" y="82"/>
                    </a:cubicBezTo>
                    <a:cubicBezTo>
                      <a:pt x="143" y="81"/>
                      <a:pt x="143" y="80"/>
                      <a:pt x="143" y="79"/>
                    </a:cubicBezTo>
                    <a:cubicBezTo>
                      <a:pt x="143" y="80"/>
                      <a:pt x="143" y="80"/>
                      <a:pt x="143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3" y="82"/>
                      <a:pt x="145" y="82"/>
                      <a:pt x="144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6" y="85"/>
                      <a:pt x="143" y="86"/>
                      <a:pt x="145" y="87"/>
                    </a:cubicBezTo>
                    <a:cubicBezTo>
                      <a:pt x="144" y="87"/>
                      <a:pt x="144" y="87"/>
                      <a:pt x="144" y="87"/>
                    </a:cubicBezTo>
                    <a:cubicBezTo>
                      <a:pt x="144" y="88"/>
                      <a:pt x="145" y="89"/>
                      <a:pt x="146" y="88"/>
                    </a:cubicBezTo>
                    <a:cubicBezTo>
                      <a:pt x="146" y="89"/>
                      <a:pt x="146" y="89"/>
                      <a:pt x="145" y="89"/>
                    </a:cubicBezTo>
                    <a:cubicBezTo>
                      <a:pt x="146" y="89"/>
                      <a:pt x="146" y="89"/>
                      <a:pt x="146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46" y="91"/>
                      <a:pt x="146" y="91"/>
                      <a:pt x="146" y="91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6" y="91"/>
                      <a:pt x="146" y="91"/>
                    </a:cubicBezTo>
                    <a:close/>
                    <a:moveTo>
                      <a:pt x="143" y="78"/>
                    </a:moveTo>
                    <a:cubicBezTo>
                      <a:pt x="143" y="78"/>
                      <a:pt x="143" y="78"/>
                      <a:pt x="143" y="78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43" y="78"/>
                      <a:pt x="143" y="78"/>
                      <a:pt x="143" y="78"/>
                    </a:cubicBezTo>
                    <a:close/>
                    <a:moveTo>
                      <a:pt x="143" y="79"/>
                    </a:moveTo>
                    <a:cubicBezTo>
                      <a:pt x="143" y="79"/>
                      <a:pt x="143" y="79"/>
                      <a:pt x="143" y="79"/>
                    </a:cubicBezTo>
                    <a:cubicBezTo>
                      <a:pt x="143" y="79"/>
                      <a:pt x="143" y="79"/>
                      <a:pt x="143" y="79"/>
                    </a:cubicBezTo>
                    <a:close/>
                    <a:moveTo>
                      <a:pt x="134" y="54"/>
                    </a:moveTo>
                    <a:cubicBezTo>
                      <a:pt x="134" y="54"/>
                      <a:pt x="134" y="55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5"/>
                      <a:pt x="133" y="55"/>
                      <a:pt x="133" y="55"/>
                    </a:cubicBezTo>
                    <a:cubicBezTo>
                      <a:pt x="133" y="54"/>
                      <a:pt x="134" y="54"/>
                      <a:pt x="134" y="54"/>
                    </a:cubicBezTo>
                    <a:close/>
                    <a:moveTo>
                      <a:pt x="124" y="46"/>
                    </a:moveTo>
                    <a:cubicBezTo>
                      <a:pt x="124" y="46"/>
                      <a:pt x="124" y="46"/>
                      <a:pt x="124" y="46"/>
                    </a:cubicBezTo>
                    <a:close/>
                    <a:moveTo>
                      <a:pt x="103" y="56"/>
                    </a:moveTo>
                    <a:cubicBezTo>
                      <a:pt x="103" y="56"/>
                      <a:pt x="103" y="56"/>
                      <a:pt x="103" y="56"/>
                    </a:cubicBezTo>
                    <a:cubicBezTo>
                      <a:pt x="103" y="56"/>
                      <a:pt x="102" y="55"/>
                      <a:pt x="102" y="55"/>
                    </a:cubicBezTo>
                    <a:cubicBezTo>
                      <a:pt x="102" y="55"/>
                      <a:pt x="103" y="55"/>
                      <a:pt x="103" y="56"/>
                    </a:cubicBezTo>
                    <a:close/>
                    <a:moveTo>
                      <a:pt x="66" y="45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6" y="45"/>
                      <a:pt x="66" y="45"/>
                      <a:pt x="66" y="45"/>
                    </a:cubicBezTo>
                    <a:close/>
                    <a:moveTo>
                      <a:pt x="51" y="34"/>
                    </a:move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6"/>
                      <a:pt x="53" y="37"/>
                      <a:pt x="55" y="41"/>
                    </a:cubicBezTo>
                    <a:cubicBezTo>
                      <a:pt x="55" y="44"/>
                      <a:pt x="54" y="46"/>
                      <a:pt x="56" y="49"/>
                    </a:cubicBezTo>
                    <a:cubicBezTo>
                      <a:pt x="56" y="51"/>
                      <a:pt x="57" y="53"/>
                      <a:pt x="58" y="55"/>
                    </a:cubicBezTo>
                    <a:cubicBezTo>
                      <a:pt x="59" y="55"/>
                      <a:pt x="58" y="57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9"/>
                      <a:pt x="60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60" y="60"/>
                      <a:pt x="60" y="60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2"/>
                      <a:pt x="61" y="63"/>
                      <a:pt x="60" y="64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5"/>
                      <a:pt x="62" y="66"/>
                      <a:pt x="62" y="68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4" y="69"/>
                      <a:pt x="61" y="71"/>
                      <a:pt x="63" y="73"/>
                    </a:cubicBezTo>
                    <a:cubicBezTo>
                      <a:pt x="63" y="72"/>
                      <a:pt x="63" y="73"/>
                      <a:pt x="63" y="73"/>
                    </a:cubicBezTo>
                    <a:cubicBezTo>
                      <a:pt x="63" y="74"/>
                      <a:pt x="63" y="75"/>
                      <a:pt x="64" y="75"/>
                    </a:cubicBezTo>
                    <a:cubicBezTo>
                      <a:pt x="65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7"/>
                      <a:pt x="65" y="78"/>
                      <a:pt x="65" y="80"/>
                    </a:cubicBezTo>
                    <a:cubicBezTo>
                      <a:pt x="65" y="80"/>
                      <a:pt x="65" y="81"/>
                      <a:pt x="65" y="81"/>
                    </a:cubicBezTo>
                    <a:cubicBezTo>
                      <a:pt x="65" y="81"/>
                      <a:pt x="64" y="81"/>
                      <a:pt x="64" y="82"/>
                    </a:cubicBezTo>
                    <a:cubicBezTo>
                      <a:pt x="64" y="82"/>
                      <a:pt x="65" y="83"/>
                      <a:pt x="65" y="84"/>
                    </a:cubicBezTo>
                    <a:cubicBezTo>
                      <a:pt x="65" y="87"/>
                      <a:pt x="65" y="89"/>
                      <a:pt x="65" y="92"/>
                    </a:cubicBezTo>
                    <a:cubicBezTo>
                      <a:pt x="67" y="94"/>
                      <a:pt x="65" y="97"/>
                      <a:pt x="67" y="99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6" y="101"/>
                      <a:pt x="67" y="101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3"/>
                      <a:pt x="66" y="105"/>
                      <a:pt x="67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7" y="108"/>
                      <a:pt x="67" y="109"/>
                      <a:pt x="67" y="111"/>
                    </a:cubicBezTo>
                    <a:cubicBezTo>
                      <a:pt x="66" y="111"/>
                      <a:pt x="66" y="111"/>
                      <a:pt x="67" y="111"/>
                    </a:cubicBezTo>
                    <a:cubicBezTo>
                      <a:pt x="67" y="111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9" y="113"/>
                      <a:pt x="70" y="11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2" y="117"/>
                      <a:pt x="69" y="122"/>
                      <a:pt x="71" y="125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9"/>
                      <a:pt x="72" y="130"/>
                      <a:pt x="72" y="131"/>
                    </a:cubicBezTo>
                    <a:cubicBezTo>
                      <a:pt x="72" y="133"/>
                      <a:pt x="72" y="135"/>
                      <a:pt x="72" y="138"/>
                    </a:cubicBezTo>
                    <a:cubicBezTo>
                      <a:pt x="70" y="132"/>
                      <a:pt x="69" y="126"/>
                      <a:pt x="68" y="119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66" y="113"/>
                      <a:pt x="65" y="112"/>
                      <a:pt x="65" y="110"/>
                    </a:cubicBezTo>
                    <a:cubicBezTo>
                      <a:pt x="65" y="110"/>
                      <a:pt x="65" y="109"/>
                      <a:pt x="65" y="109"/>
                    </a:cubicBezTo>
                    <a:cubicBezTo>
                      <a:pt x="65" y="109"/>
                      <a:pt x="65" y="109"/>
                      <a:pt x="65" y="109"/>
                    </a:cubicBezTo>
                    <a:cubicBezTo>
                      <a:pt x="65" y="109"/>
                      <a:pt x="65" y="108"/>
                      <a:pt x="64" y="108"/>
                    </a:cubicBezTo>
                    <a:cubicBezTo>
                      <a:pt x="65" y="107"/>
                      <a:pt x="65" y="107"/>
                      <a:pt x="65" y="106"/>
                    </a:cubicBezTo>
                    <a:cubicBezTo>
                      <a:pt x="65" y="102"/>
                      <a:pt x="65" y="98"/>
                      <a:pt x="64" y="95"/>
                    </a:cubicBezTo>
                    <a:cubicBezTo>
                      <a:pt x="64" y="94"/>
                      <a:pt x="64" y="94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3" y="93"/>
                      <a:pt x="63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1" y="93"/>
                    </a:cubicBezTo>
                    <a:cubicBezTo>
                      <a:pt x="60" y="92"/>
                      <a:pt x="62" y="91"/>
                      <a:pt x="61" y="90"/>
                    </a:cubicBezTo>
                    <a:cubicBezTo>
                      <a:pt x="60" y="89"/>
                      <a:pt x="63" y="89"/>
                      <a:pt x="61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7"/>
                      <a:pt x="61" y="87"/>
                      <a:pt x="61" y="87"/>
                    </a:cubicBezTo>
                    <a:cubicBezTo>
                      <a:pt x="62" y="87"/>
                      <a:pt x="62" y="86"/>
                      <a:pt x="62" y="86"/>
                    </a:cubicBezTo>
                    <a:cubicBezTo>
                      <a:pt x="63" y="85"/>
                      <a:pt x="60" y="84"/>
                      <a:pt x="62" y="82"/>
                    </a:cubicBezTo>
                    <a:cubicBezTo>
                      <a:pt x="61" y="82"/>
                      <a:pt x="61" y="81"/>
                      <a:pt x="60" y="80"/>
                    </a:cubicBezTo>
                    <a:cubicBezTo>
                      <a:pt x="61" y="80"/>
                      <a:pt x="60" y="79"/>
                      <a:pt x="61" y="79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3" y="79"/>
                      <a:pt x="61" y="78"/>
                      <a:pt x="61" y="77"/>
                    </a:cubicBezTo>
                    <a:cubicBezTo>
                      <a:pt x="61" y="77"/>
                      <a:pt x="61" y="78"/>
                      <a:pt x="60" y="78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1" y="75"/>
                      <a:pt x="62" y="74"/>
                      <a:pt x="61" y="74"/>
                    </a:cubicBezTo>
                    <a:cubicBezTo>
                      <a:pt x="60" y="74"/>
                      <a:pt x="60" y="75"/>
                      <a:pt x="59" y="74"/>
                    </a:cubicBezTo>
                    <a:cubicBezTo>
                      <a:pt x="60" y="73"/>
                      <a:pt x="60" y="72"/>
                      <a:pt x="60" y="70"/>
                    </a:cubicBezTo>
                    <a:cubicBezTo>
                      <a:pt x="60" y="71"/>
                      <a:pt x="60" y="70"/>
                      <a:pt x="59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59" y="69"/>
                      <a:pt x="61" y="69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8" y="67"/>
                      <a:pt x="61" y="67"/>
                      <a:pt x="59" y="66"/>
                    </a:cubicBezTo>
                    <a:cubicBezTo>
                      <a:pt x="59" y="67"/>
                      <a:pt x="57" y="67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9" y="66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9" y="64"/>
                      <a:pt x="58" y="63"/>
                      <a:pt x="58" y="63"/>
                    </a:cubicBezTo>
                    <a:cubicBezTo>
                      <a:pt x="58" y="63"/>
                      <a:pt x="59" y="61"/>
                      <a:pt x="58" y="61"/>
                    </a:cubicBezTo>
                    <a:cubicBezTo>
                      <a:pt x="58" y="61"/>
                      <a:pt x="58" y="60"/>
                      <a:pt x="59" y="60"/>
                    </a:cubicBezTo>
                    <a:cubicBezTo>
                      <a:pt x="58" y="60"/>
                      <a:pt x="57" y="59"/>
                      <a:pt x="58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7" y="56"/>
                      <a:pt x="57" y="54"/>
                    </a:cubicBezTo>
                    <a:cubicBezTo>
                      <a:pt x="57" y="54"/>
                      <a:pt x="57" y="53"/>
                      <a:pt x="56" y="54"/>
                    </a:cubicBezTo>
                    <a:cubicBezTo>
                      <a:pt x="55" y="53"/>
                      <a:pt x="57" y="51"/>
                      <a:pt x="54" y="51"/>
                    </a:cubicBezTo>
                    <a:cubicBezTo>
                      <a:pt x="54" y="50"/>
                      <a:pt x="55" y="50"/>
                      <a:pt x="55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4" y="48"/>
                      <a:pt x="54" y="48"/>
                      <a:pt x="54" y="47"/>
                    </a:cubicBezTo>
                    <a:cubicBezTo>
                      <a:pt x="54" y="46"/>
                      <a:pt x="52" y="47"/>
                      <a:pt x="52" y="46"/>
                    </a:cubicBezTo>
                    <a:cubicBezTo>
                      <a:pt x="53" y="46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4"/>
                      <a:pt x="53" y="44"/>
                      <a:pt x="53" y="45"/>
                    </a:cubicBezTo>
                    <a:cubicBezTo>
                      <a:pt x="53" y="45"/>
                      <a:pt x="52" y="45"/>
                      <a:pt x="52" y="45"/>
                    </a:cubicBezTo>
                    <a:cubicBezTo>
                      <a:pt x="53" y="44"/>
                      <a:pt x="52" y="43"/>
                      <a:pt x="53" y="43"/>
                    </a:cubicBezTo>
                    <a:cubicBezTo>
                      <a:pt x="52" y="41"/>
                      <a:pt x="51" y="40"/>
                      <a:pt x="50" y="39"/>
                    </a:cubicBezTo>
                    <a:cubicBezTo>
                      <a:pt x="51" y="39"/>
                      <a:pt x="51" y="39"/>
                      <a:pt x="52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8"/>
                      <a:pt x="52" y="39"/>
                      <a:pt x="52" y="39"/>
                    </a:cubicBezTo>
                    <a:cubicBezTo>
                      <a:pt x="53" y="38"/>
                      <a:pt x="50" y="37"/>
                      <a:pt x="51" y="36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49" y="35"/>
                    </a:cubicBezTo>
                    <a:cubicBezTo>
                      <a:pt x="50" y="35"/>
                      <a:pt x="51" y="35"/>
                      <a:pt x="51" y="34"/>
                    </a:cubicBezTo>
                    <a:close/>
                    <a:moveTo>
                      <a:pt x="38" y="50"/>
                    </a:moveTo>
                    <a:cubicBezTo>
                      <a:pt x="38" y="51"/>
                      <a:pt x="39" y="51"/>
                      <a:pt x="39" y="52"/>
                    </a:cubicBezTo>
                    <a:cubicBezTo>
                      <a:pt x="39" y="52"/>
                      <a:pt x="39" y="52"/>
                      <a:pt x="39" y="53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8" y="52"/>
                      <a:pt x="38" y="52"/>
                    </a:cubicBezTo>
                    <a:cubicBezTo>
                      <a:pt x="38" y="51"/>
                      <a:pt x="38" y="50"/>
                      <a:pt x="38" y="49"/>
                    </a:cubicBezTo>
                    <a:lnTo>
                      <a:pt x="38" y="50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7"/>
                      <a:pt x="33" y="67"/>
                      <a:pt x="33" y="67"/>
                    </a:cubicBezTo>
                    <a:lnTo>
                      <a:pt x="33" y="66"/>
                    </a:lnTo>
                    <a:close/>
                    <a:moveTo>
                      <a:pt x="28" y="122"/>
                    </a:moveTo>
                    <a:cubicBezTo>
                      <a:pt x="28" y="121"/>
                      <a:pt x="28" y="121"/>
                      <a:pt x="28" y="121"/>
                    </a:cubicBezTo>
                    <a:cubicBezTo>
                      <a:pt x="28" y="121"/>
                      <a:pt x="29" y="121"/>
                      <a:pt x="29" y="121"/>
                    </a:cubicBezTo>
                    <a:cubicBezTo>
                      <a:pt x="29" y="121"/>
                      <a:pt x="28" y="121"/>
                      <a:pt x="28" y="122"/>
                    </a:cubicBezTo>
                    <a:close/>
                    <a:moveTo>
                      <a:pt x="46" y="124"/>
                    </a:moveTo>
                    <a:cubicBezTo>
                      <a:pt x="46" y="124"/>
                      <a:pt x="47" y="124"/>
                      <a:pt x="46" y="124"/>
                    </a:cubicBezTo>
                    <a:cubicBezTo>
                      <a:pt x="46" y="124"/>
                      <a:pt x="46" y="124"/>
                      <a:pt x="46" y="124"/>
                    </a:cubicBezTo>
                    <a:close/>
                    <a:moveTo>
                      <a:pt x="70" y="204"/>
                    </a:moveTo>
                    <a:cubicBezTo>
                      <a:pt x="69" y="203"/>
                      <a:pt x="69" y="203"/>
                      <a:pt x="69" y="202"/>
                    </a:cubicBezTo>
                    <a:cubicBezTo>
                      <a:pt x="69" y="200"/>
                      <a:pt x="68" y="199"/>
                      <a:pt x="68" y="197"/>
                    </a:cubicBezTo>
                    <a:cubicBezTo>
                      <a:pt x="69" y="197"/>
                      <a:pt x="71" y="197"/>
                      <a:pt x="72" y="197"/>
                    </a:cubicBezTo>
                    <a:cubicBezTo>
                      <a:pt x="71" y="200"/>
                      <a:pt x="70" y="202"/>
                      <a:pt x="70" y="204"/>
                    </a:cubicBezTo>
                    <a:close/>
                    <a:moveTo>
                      <a:pt x="75" y="190"/>
                    </a:moveTo>
                    <a:cubicBezTo>
                      <a:pt x="74" y="191"/>
                      <a:pt x="74" y="193"/>
                      <a:pt x="73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3" y="194"/>
                      <a:pt x="72" y="194"/>
                      <a:pt x="72" y="194"/>
                    </a:cubicBezTo>
                    <a:cubicBezTo>
                      <a:pt x="72" y="194"/>
                      <a:pt x="73" y="193"/>
                      <a:pt x="73" y="193"/>
                    </a:cubicBezTo>
                    <a:cubicBezTo>
                      <a:pt x="73" y="193"/>
                      <a:pt x="72" y="193"/>
                      <a:pt x="72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2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2" y="192"/>
                      <a:pt x="72" y="191"/>
                    </a:cubicBezTo>
                    <a:cubicBezTo>
                      <a:pt x="70" y="190"/>
                      <a:pt x="75" y="190"/>
                      <a:pt x="73" y="189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3" y="188"/>
                      <a:pt x="73" y="188"/>
                      <a:pt x="73" y="187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2" y="187"/>
                      <a:pt x="72" y="187"/>
                      <a:pt x="72" y="187"/>
                    </a:cubicBezTo>
                    <a:cubicBezTo>
                      <a:pt x="72" y="187"/>
                      <a:pt x="72" y="187"/>
                      <a:pt x="72" y="187"/>
                    </a:cubicBezTo>
                    <a:cubicBezTo>
                      <a:pt x="72" y="187"/>
                      <a:pt x="72" y="187"/>
                      <a:pt x="72" y="186"/>
                    </a:cubicBezTo>
                    <a:cubicBezTo>
                      <a:pt x="73" y="186"/>
                      <a:pt x="73" y="186"/>
                      <a:pt x="72" y="185"/>
                    </a:cubicBezTo>
                    <a:cubicBezTo>
                      <a:pt x="73" y="185"/>
                      <a:pt x="74" y="185"/>
                      <a:pt x="75" y="185"/>
                    </a:cubicBezTo>
                    <a:cubicBezTo>
                      <a:pt x="75" y="187"/>
                      <a:pt x="73" y="191"/>
                      <a:pt x="75" y="190"/>
                    </a:cubicBezTo>
                    <a:close/>
                    <a:moveTo>
                      <a:pt x="139" y="259"/>
                    </a:move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40" y="260"/>
                      <a:pt x="139" y="261"/>
                      <a:pt x="139" y="259"/>
                    </a:cubicBezTo>
                    <a:close/>
                    <a:moveTo>
                      <a:pt x="142" y="254"/>
                    </a:moveTo>
                    <a:cubicBezTo>
                      <a:pt x="141" y="254"/>
                      <a:pt x="141" y="254"/>
                      <a:pt x="141" y="254"/>
                    </a:cubicBezTo>
                    <a:cubicBezTo>
                      <a:pt x="141" y="252"/>
                      <a:pt x="143" y="254"/>
                      <a:pt x="142" y="251"/>
                    </a:cubicBezTo>
                    <a:cubicBezTo>
                      <a:pt x="142" y="252"/>
                      <a:pt x="140" y="251"/>
                      <a:pt x="141" y="250"/>
                    </a:cubicBezTo>
                    <a:cubicBezTo>
                      <a:pt x="142" y="250"/>
                      <a:pt x="142" y="250"/>
                      <a:pt x="142" y="250"/>
                    </a:cubicBezTo>
                    <a:cubicBezTo>
                      <a:pt x="142" y="250"/>
                      <a:pt x="141" y="250"/>
                      <a:pt x="142" y="249"/>
                    </a:cubicBezTo>
                    <a:cubicBezTo>
                      <a:pt x="142" y="250"/>
                      <a:pt x="142" y="250"/>
                      <a:pt x="143" y="249"/>
                    </a:cubicBezTo>
                    <a:cubicBezTo>
                      <a:pt x="143" y="250"/>
                      <a:pt x="143" y="250"/>
                      <a:pt x="143" y="250"/>
                    </a:cubicBezTo>
                    <a:cubicBezTo>
                      <a:pt x="143" y="248"/>
                      <a:pt x="143" y="248"/>
                      <a:pt x="143" y="248"/>
                    </a:cubicBezTo>
                    <a:cubicBezTo>
                      <a:pt x="144" y="247"/>
                      <a:pt x="144" y="245"/>
                      <a:pt x="145" y="245"/>
                    </a:cubicBezTo>
                    <a:cubicBezTo>
                      <a:pt x="145" y="245"/>
                      <a:pt x="146" y="243"/>
                      <a:pt x="145" y="242"/>
                    </a:cubicBezTo>
                    <a:cubicBezTo>
                      <a:pt x="146" y="243"/>
                      <a:pt x="146" y="242"/>
                      <a:pt x="146" y="242"/>
                    </a:cubicBezTo>
                    <a:cubicBezTo>
                      <a:pt x="145" y="245"/>
                      <a:pt x="144" y="249"/>
                      <a:pt x="144" y="251"/>
                    </a:cubicBezTo>
                    <a:cubicBezTo>
                      <a:pt x="143" y="251"/>
                      <a:pt x="143" y="252"/>
                      <a:pt x="142" y="254"/>
                    </a:cubicBezTo>
                    <a:close/>
                    <a:moveTo>
                      <a:pt x="293" y="79"/>
                    </a:moveTo>
                    <a:cubicBezTo>
                      <a:pt x="293" y="79"/>
                      <a:pt x="293" y="79"/>
                      <a:pt x="293" y="79"/>
                    </a:cubicBezTo>
                    <a:cubicBezTo>
                      <a:pt x="293" y="79"/>
                      <a:pt x="293" y="79"/>
                      <a:pt x="293" y="79"/>
                    </a:cubicBezTo>
                    <a:cubicBezTo>
                      <a:pt x="293" y="79"/>
                      <a:pt x="293" y="79"/>
                      <a:pt x="293" y="79"/>
                    </a:cubicBezTo>
                    <a:close/>
                    <a:moveTo>
                      <a:pt x="207" y="155"/>
                    </a:moveTo>
                    <a:cubicBezTo>
                      <a:pt x="208" y="155"/>
                      <a:pt x="208" y="155"/>
                      <a:pt x="208" y="155"/>
                    </a:cubicBezTo>
                    <a:cubicBezTo>
                      <a:pt x="207" y="155"/>
                      <a:pt x="207" y="155"/>
                      <a:pt x="207" y="155"/>
                    </a:cubicBezTo>
                    <a:cubicBezTo>
                      <a:pt x="207" y="155"/>
                      <a:pt x="207" y="155"/>
                      <a:pt x="207" y="155"/>
                    </a:cubicBezTo>
                    <a:cubicBezTo>
                      <a:pt x="207" y="155"/>
                      <a:pt x="207" y="155"/>
                      <a:pt x="208" y="155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09" y="154"/>
                      <a:pt x="210" y="155"/>
                      <a:pt x="213" y="155"/>
                    </a:cubicBezTo>
                    <a:cubicBezTo>
                      <a:pt x="213" y="157"/>
                      <a:pt x="213" y="159"/>
                      <a:pt x="213" y="161"/>
                    </a:cubicBezTo>
                    <a:cubicBezTo>
                      <a:pt x="213" y="161"/>
                      <a:pt x="212" y="161"/>
                      <a:pt x="212" y="162"/>
                    </a:cubicBezTo>
                    <a:cubicBezTo>
                      <a:pt x="212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2" y="160"/>
                      <a:pt x="212" y="160"/>
                      <a:pt x="212" y="160"/>
                    </a:cubicBezTo>
                    <a:cubicBezTo>
                      <a:pt x="212" y="160"/>
                      <a:pt x="210" y="161"/>
                      <a:pt x="210" y="160"/>
                    </a:cubicBezTo>
                    <a:cubicBezTo>
                      <a:pt x="211" y="160"/>
                      <a:pt x="211" y="160"/>
                      <a:pt x="211" y="160"/>
                    </a:cubicBezTo>
                    <a:cubicBezTo>
                      <a:pt x="211" y="160"/>
                      <a:pt x="211" y="160"/>
                      <a:pt x="211" y="159"/>
                    </a:cubicBezTo>
                    <a:cubicBezTo>
                      <a:pt x="211" y="159"/>
                      <a:pt x="211" y="159"/>
                      <a:pt x="211" y="159"/>
                    </a:cubicBezTo>
                    <a:cubicBezTo>
                      <a:pt x="211" y="159"/>
                      <a:pt x="211" y="159"/>
                      <a:pt x="211" y="159"/>
                    </a:cubicBezTo>
                    <a:cubicBezTo>
                      <a:pt x="211" y="159"/>
                      <a:pt x="211" y="159"/>
                      <a:pt x="211" y="160"/>
                    </a:cubicBezTo>
                    <a:cubicBezTo>
                      <a:pt x="211" y="160"/>
                      <a:pt x="210" y="160"/>
                      <a:pt x="210" y="160"/>
                    </a:cubicBezTo>
                    <a:cubicBezTo>
                      <a:pt x="211" y="159"/>
                      <a:pt x="210" y="159"/>
                      <a:pt x="211" y="159"/>
                    </a:cubicBezTo>
                    <a:cubicBezTo>
                      <a:pt x="210" y="158"/>
                      <a:pt x="209" y="158"/>
                      <a:pt x="208" y="158"/>
                    </a:cubicBezTo>
                    <a:cubicBezTo>
                      <a:pt x="209" y="158"/>
                      <a:pt x="209" y="158"/>
                      <a:pt x="209" y="158"/>
                    </a:cubicBezTo>
                    <a:cubicBezTo>
                      <a:pt x="209" y="157"/>
                      <a:pt x="209" y="157"/>
                      <a:pt x="209" y="157"/>
                    </a:cubicBezTo>
                    <a:cubicBezTo>
                      <a:pt x="210" y="157"/>
                      <a:pt x="210" y="157"/>
                      <a:pt x="210" y="157"/>
                    </a:cubicBezTo>
                    <a:cubicBezTo>
                      <a:pt x="210" y="156"/>
                      <a:pt x="208" y="157"/>
                      <a:pt x="209" y="156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8" y="156"/>
                      <a:pt x="208" y="157"/>
                      <a:pt x="208" y="156"/>
                    </a:cubicBezTo>
                    <a:cubicBezTo>
                      <a:pt x="208" y="156"/>
                      <a:pt x="209" y="156"/>
                      <a:pt x="209" y="156"/>
                    </a:cubicBezTo>
                    <a:cubicBezTo>
                      <a:pt x="209" y="155"/>
                      <a:pt x="208" y="155"/>
                      <a:pt x="208" y="155"/>
                    </a:cubicBezTo>
                    <a:cubicBezTo>
                      <a:pt x="208" y="155"/>
                      <a:pt x="207" y="155"/>
                      <a:pt x="207" y="155"/>
                    </a:cubicBezTo>
                    <a:cubicBezTo>
                      <a:pt x="207" y="155"/>
                      <a:pt x="207" y="155"/>
                      <a:pt x="207" y="155"/>
                    </a:cubicBezTo>
                    <a:close/>
                    <a:moveTo>
                      <a:pt x="252" y="83"/>
                    </a:moveTo>
                    <a:cubicBezTo>
                      <a:pt x="252" y="83"/>
                      <a:pt x="252" y="83"/>
                      <a:pt x="251" y="83"/>
                    </a:cubicBezTo>
                    <a:cubicBezTo>
                      <a:pt x="251" y="83"/>
                      <a:pt x="251" y="83"/>
                      <a:pt x="251" y="83"/>
                    </a:cubicBezTo>
                    <a:cubicBezTo>
                      <a:pt x="252" y="83"/>
                      <a:pt x="252" y="83"/>
                      <a:pt x="252" y="83"/>
                    </a:cubicBezTo>
                    <a:close/>
                    <a:moveTo>
                      <a:pt x="225" y="182"/>
                    </a:moveTo>
                    <a:cubicBezTo>
                      <a:pt x="225" y="182"/>
                      <a:pt x="225" y="182"/>
                      <a:pt x="225" y="182"/>
                    </a:cubicBezTo>
                    <a:close/>
                    <a:moveTo>
                      <a:pt x="218" y="196"/>
                    </a:moveTo>
                    <a:cubicBezTo>
                      <a:pt x="217" y="195"/>
                      <a:pt x="217" y="193"/>
                      <a:pt x="216" y="192"/>
                    </a:cubicBezTo>
                    <a:cubicBezTo>
                      <a:pt x="214" y="188"/>
                      <a:pt x="219" y="195"/>
                      <a:pt x="216" y="189"/>
                    </a:cubicBezTo>
                    <a:cubicBezTo>
                      <a:pt x="217" y="188"/>
                      <a:pt x="218" y="190"/>
                      <a:pt x="218" y="190"/>
                    </a:cubicBezTo>
                    <a:cubicBezTo>
                      <a:pt x="218" y="190"/>
                      <a:pt x="218" y="190"/>
                      <a:pt x="218" y="190"/>
                    </a:cubicBezTo>
                    <a:cubicBezTo>
                      <a:pt x="218" y="190"/>
                      <a:pt x="218" y="191"/>
                      <a:pt x="219" y="192"/>
                    </a:cubicBezTo>
                    <a:cubicBezTo>
                      <a:pt x="218" y="193"/>
                      <a:pt x="218" y="195"/>
                      <a:pt x="218" y="196"/>
                    </a:cubicBezTo>
                    <a:close/>
                    <a:moveTo>
                      <a:pt x="217" y="187"/>
                    </a:moveTo>
                    <a:cubicBezTo>
                      <a:pt x="217" y="186"/>
                      <a:pt x="217" y="185"/>
                      <a:pt x="217" y="185"/>
                    </a:cubicBezTo>
                    <a:cubicBezTo>
                      <a:pt x="217" y="185"/>
                      <a:pt x="217" y="185"/>
                      <a:pt x="217" y="185"/>
                    </a:cubicBezTo>
                    <a:cubicBezTo>
                      <a:pt x="218" y="185"/>
                      <a:pt x="218" y="186"/>
                      <a:pt x="217" y="187"/>
                    </a:cubicBezTo>
                    <a:close/>
                    <a:moveTo>
                      <a:pt x="220" y="180"/>
                    </a:moveTo>
                    <a:cubicBezTo>
                      <a:pt x="220" y="180"/>
                      <a:pt x="222" y="179"/>
                      <a:pt x="221" y="179"/>
                    </a:cubicBezTo>
                    <a:cubicBezTo>
                      <a:pt x="221" y="179"/>
                      <a:pt x="221" y="179"/>
                      <a:pt x="221" y="179"/>
                    </a:cubicBezTo>
                    <a:cubicBezTo>
                      <a:pt x="222" y="179"/>
                      <a:pt x="222" y="179"/>
                      <a:pt x="223" y="179"/>
                    </a:cubicBezTo>
                    <a:cubicBezTo>
                      <a:pt x="223" y="179"/>
                      <a:pt x="223" y="179"/>
                      <a:pt x="222" y="179"/>
                    </a:cubicBezTo>
                    <a:cubicBezTo>
                      <a:pt x="222" y="180"/>
                      <a:pt x="220" y="180"/>
                      <a:pt x="220" y="180"/>
                    </a:cubicBezTo>
                    <a:close/>
                    <a:moveTo>
                      <a:pt x="242" y="107"/>
                    </a:moveTo>
                    <a:cubicBezTo>
                      <a:pt x="241" y="106"/>
                      <a:pt x="241" y="106"/>
                      <a:pt x="241" y="106"/>
                    </a:cubicBezTo>
                    <a:cubicBezTo>
                      <a:pt x="241" y="106"/>
                      <a:pt x="241" y="106"/>
                      <a:pt x="241" y="106"/>
                    </a:cubicBezTo>
                    <a:lnTo>
                      <a:pt x="242" y="107"/>
                    </a:lnTo>
                    <a:close/>
                    <a:moveTo>
                      <a:pt x="288" y="75"/>
                    </a:moveTo>
                    <a:cubicBezTo>
                      <a:pt x="287" y="75"/>
                      <a:pt x="288" y="75"/>
                      <a:pt x="289" y="75"/>
                    </a:cubicBezTo>
                    <a:cubicBezTo>
                      <a:pt x="289" y="75"/>
                      <a:pt x="288" y="75"/>
                      <a:pt x="288" y="75"/>
                    </a:cubicBezTo>
                    <a:cubicBezTo>
                      <a:pt x="288" y="75"/>
                      <a:pt x="288" y="75"/>
                      <a:pt x="288" y="75"/>
                    </a:cubicBezTo>
                    <a:cubicBezTo>
                      <a:pt x="288" y="75"/>
                      <a:pt x="288" y="75"/>
                      <a:pt x="288" y="75"/>
                    </a:cubicBezTo>
                    <a:close/>
                    <a:moveTo>
                      <a:pt x="293" y="78"/>
                    </a:moveTo>
                    <a:cubicBezTo>
                      <a:pt x="293" y="78"/>
                      <a:pt x="293" y="78"/>
                      <a:pt x="293" y="77"/>
                    </a:cubicBezTo>
                    <a:cubicBezTo>
                      <a:pt x="293" y="78"/>
                      <a:pt x="293" y="78"/>
                      <a:pt x="293" y="78"/>
                    </a:cubicBezTo>
                    <a:close/>
                    <a:moveTo>
                      <a:pt x="289" y="71"/>
                    </a:moveTo>
                    <a:cubicBezTo>
                      <a:pt x="289" y="71"/>
                      <a:pt x="288" y="71"/>
                      <a:pt x="288" y="71"/>
                    </a:cubicBezTo>
                    <a:cubicBezTo>
                      <a:pt x="288" y="71"/>
                      <a:pt x="289" y="71"/>
                      <a:pt x="289" y="71"/>
                    </a:cubicBezTo>
                    <a:close/>
                    <a:moveTo>
                      <a:pt x="286" y="70"/>
                    </a:moveTo>
                    <a:cubicBezTo>
                      <a:pt x="286" y="70"/>
                      <a:pt x="286" y="70"/>
                      <a:pt x="286" y="70"/>
                    </a:cubicBezTo>
                    <a:cubicBezTo>
                      <a:pt x="286" y="70"/>
                      <a:pt x="286" y="71"/>
                      <a:pt x="286" y="71"/>
                    </a:cubicBezTo>
                    <a:cubicBezTo>
                      <a:pt x="286" y="71"/>
                      <a:pt x="286" y="70"/>
                      <a:pt x="286" y="70"/>
                    </a:cubicBezTo>
                    <a:close/>
                    <a:moveTo>
                      <a:pt x="286" y="71"/>
                    </a:moveTo>
                    <a:cubicBezTo>
                      <a:pt x="286" y="71"/>
                      <a:pt x="286" y="71"/>
                      <a:pt x="286" y="71"/>
                    </a:cubicBezTo>
                    <a:cubicBezTo>
                      <a:pt x="286" y="71"/>
                      <a:pt x="286" y="71"/>
                      <a:pt x="286" y="71"/>
                    </a:cubicBezTo>
                    <a:cubicBezTo>
                      <a:pt x="286" y="71"/>
                      <a:pt x="286" y="71"/>
                      <a:pt x="286" y="71"/>
                    </a:cubicBezTo>
                    <a:close/>
                    <a:moveTo>
                      <a:pt x="285" y="75"/>
                    </a:moveTo>
                    <a:cubicBezTo>
                      <a:pt x="286" y="76"/>
                      <a:pt x="285" y="76"/>
                      <a:pt x="285" y="76"/>
                    </a:cubicBezTo>
                    <a:cubicBezTo>
                      <a:pt x="285" y="76"/>
                      <a:pt x="285" y="75"/>
                      <a:pt x="285" y="75"/>
                    </a:cubicBezTo>
                    <a:cubicBezTo>
                      <a:pt x="285" y="75"/>
                      <a:pt x="285" y="75"/>
                      <a:pt x="285" y="75"/>
                    </a:cubicBezTo>
                    <a:close/>
                    <a:moveTo>
                      <a:pt x="285" y="87"/>
                    </a:moveTo>
                    <a:cubicBezTo>
                      <a:pt x="285" y="87"/>
                      <a:pt x="285" y="87"/>
                      <a:pt x="285" y="87"/>
                    </a:cubicBezTo>
                    <a:close/>
                    <a:moveTo>
                      <a:pt x="285" y="85"/>
                    </a:moveTo>
                    <a:cubicBezTo>
                      <a:pt x="285" y="84"/>
                      <a:pt x="285" y="84"/>
                      <a:pt x="286" y="83"/>
                    </a:cubicBezTo>
                    <a:cubicBezTo>
                      <a:pt x="285" y="81"/>
                      <a:pt x="285" y="83"/>
                      <a:pt x="284" y="82"/>
                    </a:cubicBezTo>
                    <a:cubicBezTo>
                      <a:pt x="284" y="81"/>
                      <a:pt x="284" y="80"/>
                      <a:pt x="285" y="80"/>
                    </a:cubicBezTo>
                    <a:cubicBezTo>
                      <a:pt x="285" y="80"/>
                      <a:pt x="288" y="81"/>
                      <a:pt x="292" y="81"/>
                    </a:cubicBezTo>
                    <a:cubicBezTo>
                      <a:pt x="293" y="81"/>
                      <a:pt x="293" y="81"/>
                      <a:pt x="293" y="81"/>
                    </a:cubicBezTo>
                    <a:cubicBezTo>
                      <a:pt x="293" y="81"/>
                      <a:pt x="293" y="81"/>
                      <a:pt x="293" y="81"/>
                    </a:cubicBezTo>
                    <a:cubicBezTo>
                      <a:pt x="292" y="85"/>
                      <a:pt x="290" y="90"/>
                      <a:pt x="289" y="96"/>
                    </a:cubicBezTo>
                    <a:cubicBezTo>
                      <a:pt x="289" y="91"/>
                      <a:pt x="289" y="82"/>
                      <a:pt x="285" y="85"/>
                    </a:cubicBezTo>
                    <a:close/>
                    <a:moveTo>
                      <a:pt x="293" y="80"/>
                    </a:moveTo>
                    <a:cubicBezTo>
                      <a:pt x="293" y="80"/>
                      <a:pt x="293" y="80"/>
                      <a:pt x="292" y="80"/>
                    </a:cubicBezTo>
                    <a:cubicBezTo>
                      <a:pt x="294" y="80"/>
                      <a:pt x="293" y="80"/>
                      <a:pt x="293" y="80"/>
                    </a:cubicBezTo>
                    <a:cubicBezTo>
                      <a:pt x="293" y="80"/>
                      <a:pt x="293" y="80"/>
                      <a:pt x="293" y="80"/>
                    </a:cubicBezTo>
                    <a:cubicBezTo>
                      <a:pt x="292" y="80"/>
                      <a:pt x="293" y="80"/>
                      <a:pt x="293" y="80"/>
                    </a:cubicBezTo>
                    <a:cubicBezTo>
                      <a:pt x="293" y="80"/>
                      <a:pt x="293" y="80"/>
                      <a:pt x="293" y="80"/>
                    </a:cubicBezTo>
                    <a:close/>
                    <a:moveTo>
                      <a:pt x="294" y="78"/>
                    </a:moveTo>
                    <a:cubicBezTo>
                      <a:pt x="294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4" y="78"/>
                    </a:cubicBezTo>
                    <a:cubicBezTo>
                      <a:pt x="294" y="78"/>
                      <a:pt x="294" y="78"/>
                      <a:pt x="294" y="78"/>
                    </a:cubicBezTo>
                    <a:close/>
                    <a:moveTo>
                      <a:pt x="295" y="75"/>
                    </a:moveTo>
                    <a:cubicBezTo>
                      <a:pt x="295" y="75"/>
                      <a:pt x="295" y="75"/>
                      <a:pt x="295" y="75"/>
                    </a:cubicBezTo>
                    <a:cubicBezTo>
                      <a:pt x="295" y="75"/>
                      <a:pt x="295" y="75"/>
                      <a:pt x="295" y="75"/>
                    </a:cubicBezTo>
                    <a:close/>
                    <a:moveTo>
                      <a:pt x="296" y="71"/>
                    </a:moveTo>
                    <a:cubicBezTo>
                      <a:pt x="296" y="71"/>
                      <a:pt x="296" y="71"/>
                      <a:pt x="296" y="71"/>
                    </a:cubicBezTo>
                    <a:cubicBezTo>
                      <a:pt x="296" y="71"/>
                      <a:pt x="296" y="71"/>
                      <a:pt x="296" y="71"/>
                    </a:cubicBezTo>
                    <a:close/>
                    <a:moveTo>
                      <a:pt x="285" y="85"/>
                    </a:moveTo>
                    <a:cubicBezTo>
                      <a:pt x="285" y="85"/>
                      <a:pt x="285" y="86"/>
                      <a:pt x="284" y="86"/>
                    </a:cubicBezTo>
                    <a:cubicBezTo>
                      <a:pt x="284" y="85"/>
                      <a:pt x="284" y="85"/>
                      <a:pt x="284" y="85"/>
                    </a:cubicBezTo>
                    <a:cubicBezTo>
                      <a:pt x="285" y="85"/>
                      <a:pt x="285" y="85"/>
                      <a:pt x="285" y="85"/>
                    </a:cubicBezTo>
                    <a:close/>
                    <a:moveTo>
                      <a:pt x="254" y="84"/>
                    </a:moveTo>
                    <a:cubicBezTo>
                      <a:pt x="254" y="84"/>
                      <a:pt x="254" y="84"/>
                      <a:pt x="254" y="84"/>
                    </a:cubicBezTo>
                    <a:cubicBezTo>
                      <a:pt x="254" y="84"/>
                      <a:pt x="254" y="84"/>
                      <a:pt x="254" y="84"/>
                    </a:cubicBezTo>
                    <a:cubicBezTo>
                      <a:pt x="254" y="85"/>
                      <a:pt x="254" y="85"/>
                      <a:pt x="254" y="86"/>
                    </a:cubicBezTo>
                    <a:cubicBezTo>
                      <a:pt x="254" y="86"/>
                      <a:pt x="253" y="87"/>
                      <a:pt x="253" y="88"/>
                    </a:cubicBezTo>
                    <a:cubicBezTo>
                      <a:pt x="253" y="89"/>
                      <a:pt x="252" y="90"/>
                      <a:pt x="252" y="93"/>
                    </a:cubicBezTo>
                    <a:cubicBezTo>
                      <a:pt x="252" y="93"/>
                      <a:pt x="252" y="93"/>
                      <a:pt x="252" y="93"/>
                    </a:cubicBezTo>
                    <a:cubicBezTo>
                      <a:pt x="252" y="95"/>
                      <a:pt x="251" y="96"/>
                      <a:pt x="251" y="98"/>
                    </a:cubicBezTo>
                    <a:cubicBezTo>
                      <a:pt x="250" y="95"/>
                      <a:pt x="248" y="91"/>
                      <a:pt x="247" y="87"/>
                    </a:cubicBezTo>
                    <a:cubicBezTo>
                      <a:pt x="249" y="88"/>
                      <a:pt x="251" y="89"/>
                      <a:pt x="250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0" y="87"/>
                      <a:pt x="253" y="88"/>
                      <a:pt x="252" y="86"/>
                    </a:cubicBezTo>
                    <a:cubicBezTo>
                      <a:pt x="252" y="86"/>
                      <a:pt x="253" y="86"/>
                      <a:pt x="253" y="86"/>
                    </a:cubicBezTo>
                    <a:cubicBezTo>
                      <a:pt x="253" y="86"/>
                      <a:pt x="253" y="85"/>
                      <a:pt x="252" y="84"/>
                    </a:cubicBezTo>
                    <a:cubicBezTo>
                      <a:pt x="252" y="84"/>
                      <a:pt x="252" y="84"/>
                      <a:pt x="253" y="85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3" y="84"/>
                      <a:pt x="254" y="84"/>
                      <a:pt x="254" y="84"/>
                    </a:cubicBezTo>
                    <a:close/>
                    <a:moveTo>
                      <a:pt x="252" y="84"/>
                    </a:move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lose/>
                    <a:moveTo>
                      <a:pt x="252" y="83"/>
                    </a:moveTo>
                    <a:cubicBezTo>
                      <a:pt x="252" y="83"/>
                      <a:pt x="252" y="83"/>
                      <a:pt x="252" y="83"/>
                    </a:cubicBezTo>
                    <a:cubicBezTo>
                      <a:pt x="252" y="83"/>
                      <a:pt x="252" y="83"/>
                      <a:pt x="252" y="83"/>
                    </a:cubicBezTo>
                    <a:close/>
                    <a:moveTo>
                      <a:pt x="221" y="110"/>
                    </a:moveTo>
                    <a:cubicBezTo>
                      <a:pt x="221" y="110"/>
                      <a:pt x="222" y="111"/>
                      <a:pt x="222" y="112"/>
                    </a:cubicBezTo>
                    <a:cubicBezTo>
                      <a:pt x="222" y="112"/>
                      <a:pt x="222" y="112"/>
                      <a:pt x="222" y="112"/>
                    </a:cubicBezTo>
                    <a:cubicBezTo>
                      <a:pt x="221" y="111"/>
                      <a:pt x="221" y="110"/>
                      <a:pt x="221" y="110"/>
                    </a:cubicBezTo>
                    <a:close/>
                    <a:moveTo>
                      <a:pt x="196" y="169"/>
                    </a:moveTo>
                    <a:cubicBezTo>
                      <a:pt x="196" y="169"/>
                      <a:pt x="196" y="169"/>
                      <a:pt x="196" y="169"/>
                    </a:cubicBezTo>
                    <a:cubicBezTo>
                      <a:pt x="196" y="169"/>
                      <a:pt x="195" y="169"/>
                      <a:pt x="196" y="169"/>
                    </a:cubicBezTo>
                    <a:close/>
                    <a:moveTo>
                      <a:pt x="242" y="123"/>
                    </a:moveTo>
                    <a:cubicBezTo>
                      <a:pt x="242" y="121"/>
                      <a:pt x="241" y="119"/>
                      <a:pt x="242" y="118"/>
                    </a:cubicBezTo>
                    <a:cubicBezTo>
                      <a:pt x="242" y="115"/>
                      <a:pt x="242" y="115"/>
                      <a:pt x="242" y="115"/>
                    </a:cubicBezTo>
                    <a:cubicBezTo>
                      <a:pt x="242" y="115"/>
                      <a:pt x="242" y="113"/>
                      <a:pt x="243" y="114"/>
                    </a:cubicBezTo>
                    <a:cubicBezTo>
                      <a:pt x="243" y="112"/>
                      <a:pt x="243" y="111"/>
                      <a:pt x="243" y="109"/>
                    </a:cubicBezTo>
                    <a:cubicBezTo>
                      <a:pt x="243" y="108"/>
                      <a:pt x="243" y="108"/>
                      <a:pt x="243" y="108"/>
                    </a:cubicBezTo>
                    <a:cubicBezTo>
                      <a:pt x="243" y="110"/>
                      <a:pt x="243" y="111"/>
                      <a:pt x="244" y="113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7" y="116"/>
                      <a:pt x="240" y="114"/>
                      <a:pt x="245" y="116"/>
                    </a:cubicBezTo>
                    <a:cubicBezTo>
                      <a:pt x="244" y="117"/>
                      <a:pt x="244" y="119"/>
                      <a:pt x="243" y="120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3" y="121"/>
                      <a:pt x="242" y="122"/>
                      <a:pt x="242" y="123"/>
                    </a:cubicBezTo>
                    <a:close/>
                    <a:moveTo>
                      <a:pt x="258" y="112"/>
                    </a:moveTo>
                    <a:cubicBezTo>
                      <a:pt x="258" y="112"/>
                      <a:pt x="258" y="112"/>
                      <a:pt x="258" y="112"/>
                    </a:cubicBezTo>
                    <a:cubicBezTo>
                      <a:pt x="263" y="112"/>
                      <a:pt x="260" y="112"/>
                      <a:pt x="256" y="112"/>
                    </a:cubicBezTo>
                    <a:cubicBezTo>
                      <a:pt x="256" y="111"/>
                      <a:pt x="256" y="110"/>
                      <a:pt x="256" y="109"/>
                    </a:cubicBezTo>
                    <a:cubicBezTo>
                      <a:pt x="258" y="109"/>
                      <a:pt x="259" y="109"/>
                      <a:pt x="261" y="110"/>
                    </a:cubicBezTo>
                    <a:cubicBezTo>
                      <a:pt x="262" y="111"/>
                      <a:pt x="262" y="112"/>
                      <a:pt x="262" y="113"/>
                    </a:cubicBezTo>
                    <a:cubicBezTo>
                      <a:pt x="262" y="118"/>
                      <a:pt x="264" y="124"/>
                      <a:pt x="267" y="127"/>
                    </a:cubicBezTo>
                    <a:cubicBezTo>
                      <a:pt x="269" y="129"/>
                      <a:pt x="270" y="130"/>
                      <a:pt x="271" y="130"/>
                    </a:cubicBezTo>
                    <a:cubicBezTo>
                      <a:pt x="271" y="131"/>
                      <a:pt x="271" y="131"/>
                      <a:pt x="271" y="132"/>
                    </a:cubicBezTo>
                    <a:cubicBezTo>
                      <a:pt x="272" y="132"/>
                      <a:pt x="272" y="132"/>
                      <a:pt x="272" y="132"/>
                    </a:cubicBezTo>
                    <a:cubicBezTo>
                      <a:pt x="271" y="133"/>
                      <a:pt x="271" y="134"/>
                      <a:pt x="271" y="135"/>
                    </a:cubicBezTo>
                    <a:cubicBezTo>
                      <a:pt x="271" y="137"/>
                      <a:pt x="272" y="138"/>
                      <a:pt x="271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2" y="142"/>
                      <a:pt x="271" y="144"/>
                      <a:pt x="270" y="146"/>
                    </a:cubicBezTo>
                    <a:cubicBezTo>
                      <a:pt x="269" y="140"/>
                      <a:pt x="267" y="133"/>
                      <a:pt x="264" y="126"/>
                    </a:cubicBezTo>
                    <a:cubicBezTo>
                      <a:pt x="263" y="122"/>
                      <a:pt x="261" y="117"/>
                      <a:pt x="259" y="113"/>
                    </a:cubicBezTo>
                    <a:lnTo>
                      <a:pt x="258" y="1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7"/>
              <p:cNvSpPr/>
              <p:nvPr/>
            </p:nvSpPr>
            <p:spPr>
              <a:xfrm>
                <a:off x="3354388" y="1585913"/>
                <a:ext cx="37782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9" extrusionOk="0">
                    <a:moveTo>
                      <a:pt x="174" y="112"/>
                    </a:moveTo>
                    <a:cubicBezTo>
                      <a:pt x="173" y="112"/>
                      <a:pt x="171" y="113"/>
                      <a:pt x="166" y="114"/>
                    </a:cubicBezTo>
                    <a:cubicBezTo>
                      <a:pt x="162" y="115"/>
                      <a:pt x="156" y="118"/>
                      <a:pt x="149" y="119"/>
                    </a:cubicBezTo>
                    <a:cubicBezTo>
                      <a:pt x="149" y="119"/>
                      <a:pt x="149" y="118"/>
                      <a:pt x="150" y="118"/>
                    </a:cubicBezTo>
                    <a:cubicBezTo>
                      <a:pt x="152" y="115"/>
                      <a:pt x="155" y="112"/>
                      <a:pt x="158" y="109"/>
                    </a:cubicBezTo>
                    <a:cubicBezTo>
                      <a:pt x="159" y="108"/>
                      <a:pt x="160" y="106"/>
                      <a:pt x="162" y="103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7" y="108"/>
                      <a:pt x="156" y="95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6" y="96"/>
                      <a:pt x="156" y="96"/>
                      <a:pt x="156" y="96"/>
                    </a:cubicBezTo>
                    <a:cubicBezTo>
                      <a:pt x="156" y="97"/>
                      <a:pt x="155" y="97"/>
                      <a:pt x="155" y="97"/>
                    </a:cubicBezTo>
                    <a:cubicBezTo>
                      <a:pt x="154" y="97"/>
                      <a:pt x="154" y="97"/>
                      <a:pt x="153" y="97"/>
                    </a:cubicBezTo>
                    <a:cubicBezTo>
                      <a:pt x="153" y="97"/>
                      <a:pt x="152" y="96"/>
                      <a:pt x="153" y="97"/>
                    </a:cubicBezTo>
                    <a:cubicBezTo>
                      <a:pt x="153" y="98"/>
                      <a:pt x="152" y="98"/>
                      <a:pt x="151" y="98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1" y="98"/>
                      <a:pt x="150" y="99"/>
                      <a:pt x="149" y="99"/>
                    </a:cubicBezTo>
                    <a:cubicBezTo>
                      <a:pt x="152" y="96"/>
                      <a:pt x="155" y="94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9" y="91"/>
                      <a:pt x="159" y="92"/>
                      <a:pt x="158" y="90"/>
                    </a:cubicBezTo>
                    <a:cubicBezTo>
                      <a:pt x="158" y="90"/>
                      <a:pt x="159" y="90"/>
                      <a:pt x="159" y="89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1" y="90"/>
                      <a:pt x="151" y="77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154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51" y="84"/>
                      <a:pt x="150" y="84"/>
                      <a:pt x="149" y="85"/>
                    </a:cubicBezTo>
                    <a:cubicBezTo>
                      <a:pt x="150" y="84"/>
                      <a:pt x="151" y="84"/>
                      <a:pt x="152" y="84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0" y="85"/>
                      <a:pt x="148" y="86"/>
                      <a:pt x="146" y="87"/>
                    </a:cubicBezTo>
                    <a:cubicBezTo>
                      <a:pt x="148" y="85"/>
                      <a:pt x="149" y="84"/>
                      <a:pt x="150" y="82"/>
                    </a:cubicBezTo>
                    <a:cubicBezTo>
                      <a:pt x="151" y="80"/>
                      <a:pt x="152" y="79"/>
                      <a:pt x="153" y="77"/>
                    </a:cubicBezTo>
                    <a:cubicBezTo>
                      <a:pt x="153" y="76"/>
                      <a:pt x="154" y="75"/>
                      <a:pt x="154" y="74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6" y="74"/>
                      <a:pt x="155" y="74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3" y="70"/>
                      <a:pt x="148" y="65"/>
                      <a:pt x="149" y="66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7" y="66"/>
                      <a:pt x="147" y="66"/>
                      <a:pt x="147" y="66"/>
                    </a:cubicBezTo>
                    <a:cubicBezTo>
                      <a:pt x="146" y="66"/>
                      <a:pt x="145" y="66"/>
                      <a:pt x="144" y="66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42" y="66"/>
                      <a:pt x="139" y="67"/>
                      <a:pt x="135" y="68"/>
                    </a:cubicBezTo>
                    <a:cubicBezTo>
                      <a:pt x="136" y="68"/>
                      <a:pt x="136" y="68"/>
                      <a:pt x="137" y="68"/>
                    </a:cubicBezTo>
                    <a:cubicBezTo>
                      <a:pt x="134" y="69"/>
                      <a:pt x="133" y="69"/>
                      <a:pt x="131" y="70"/>
                    </a:cubicBezTo>
                    <a:cubicBezTo>
                      <a:pt x="136" y="66"/>
                      <a:pt x="140" y="62"/>
                      <a:pt x="141" y="59"/>
                    </a:cubicBezTo>
                    <a:cubicBezTo>
                      <a:pt x="142" y="57"/>
                      <a:pt x="143" y="56"/>
                      <a:pt x="144" y="55"/>
                    </a:cubicBezTo>
                    <a:cubicBezTo>
                      <a:pt x="145" y="54"/>
                      <a:pt x="145" y="54"/>
                      <a:pt x="146" y="54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6" y="51"/>
                      <a:pt x="146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3"/>
                      <a:pt x="147" y="53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51" y="59"/>
                      <a:pt x="142" y="44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3" y="46"/>
                      <a:pt x="144" y="48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6" y="51"/>
                      <a:pt x="145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3" y="46"/>
                      <a:pt x="143" y="45"/>
                      <a:pt x="142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1" y="45"/>
                      <a:pt x="141" y="45"/>
                      <a:pt x="140" y="45"/>
                    </a:cubicBezTo>
                    <a:cubicBezTo>
                      <a:pt x="139" y="46"/>
                      <a:pt x="138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5" y="47"/>
                      <a:pt x="134" y="47"/>
                      <a:pt x="133" y="48"/>
                    </a:cubicBezTo>
                    <a:cubicBezTo>
                      <a:pt x="130" y="49"/>
                      <a:pt x="128" y="50"/>
                      <a:pt x="125" y="52"/>
                    </a:cubicBezTo>
                    <a:cubicBezTo>
                      <a:pt x="122" y="53"/>
                      <a:pt x="122" y="55"/>
                      <a:pt x="120" y="56"/>
                    </a:cubicBezTo>
                    <a:cubicBezTo>
                      <a:pt x="119" y="56"/>
                      <a:pt x="118" y="55"/>
                      <a:pt x="118" y="54"/>
                    </a:cubicBezTo>
                    <a:cubicBezTo>
                      <a:pt x="124" y="46"/>
                      <a:pt x="127" y="41"/>
                      <a:pt x="128" y="38"/>
                    </a:cubicBezTo>
                    <a:cubicBezTo>
                      <a:pt x="129" y="34"/>
                      <a:pt x="128" y="34"/>
                      <a:pt x="127" y="35"/>
                    </a:cubicBezTo>
                    <a:cubicBezTo>
                      <a:pt x="123" y="38"/>
                      <a:pt x="115" y="46"/>
                      <a:pt x="115" y="46"/>
                    </a:cubicBezTo>
                    <a:cubicBezTo>
                      <a:pt x="115" y="47"/>
                      <a:pt x="114" y="48"/>
                      <a:pt x="113" y="48"/>
                    </a:cubicBezTo>
                    <a:cubicBezTo>
                      <a:pt x="111" y="46"/>
                      <a:pt x="110" y="43"/>
                      <a:pt x="108" y="41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7"/>
                      <a:pt x="106" y="37"/>
                    </a:cubicBezTo>
                    <a:cubicBezTo>
                      <a:pt x="105" y="37"/>
                      <a:pt x="105" y="36"/>
                      <a:pt x="105" y="36"/>
                    </a:cubicBezTo>
                    <a:cubicBezTo>
                      <a:pt x="104" y="36"/>
                      <a:pt x="104" y="35"/>
                      <a:pt x="104" y="35"/>
                    </a:cubicBezTo>
                    <a:cubicBezTo>
                      <a:pt x="103" y="34"/>
                      <a:pt x="102" y="33"/>
                      <a:pt x="101" y="32"/>
                    </a:cubicBezTo>
                    <a:cubicBezTo>
                      <a:pt x="106" y="35"/>
                      <a:pt x="109" y="37"/>
                      <a:pt x="112" y="37"/>
                    </a:cubicBezTo>
                    <a:cubicBezTo>
                      <a:pt x="115" y="38"/>
                      <a:pt x="117" y="38"/>
                      <a:pt x="116" y="37"/>
                    </a:cubicBezTo>
                    <a:cubicBezTo>
                      <a:pt x="116" y="37"/>
                      <a:pt x="115" y="37"/>
                      <a:pt x="114" y="36"/>
                    </a:cubicBezTo>
                    <a:cubicBezTo>
                      <a:pt x="122" y="38"/>
                      <a:pt x="121" y="33"/>
                      <a:pt x="121" y="33"/>
                    </a:cubicBezTo>
                    <a:cubicBezTo>
                      <a:pt x="122" y="30"/>
                      <a:pt x="119" y="30"/>
                      <a:pt x="117" y="27"/>
                    </a:cubicBezTo>
                    <a:cubicBezTo>
                      <a:pt x="117" y="27"/>
                      <a:pt x="117" y="27"/>
                      <a:pt x="117" y="26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27"/>
                      <a:pt x="125" y="35"/>
                      <a:pt x="127" y="23"/>
                    </a:cubicBezTo>
                    <a:cubicBezTo>
                      <a:pt x="127" y="23"/>
                      <a:pt x="127" y="23"/>
                      <a:pt x="127" y="23"/>
                    </a:cubicBezTo>
                    <a:cubicBezTo>
                      <a:pt x="126" y="22"/>
                      <a:pt x="126" y="21"/>
                      <a:pt x="124" y="21"/>
                    </a:cubicBezTo>
                    <a:cubicBezTo>
                      <a:pt x="125" y="20"/>
                      <a:pt x="124" y="20"/>
                      <a:pt x="124" y="20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3" y="20"/>
                      <a:pt x="123" y="18"/>
                      <a:pt x="122" y="18"/>
                    </a:cubicBezTo>
                    <a:cubicBezTo>
                      <a:pt x="122" y="18"/>
                      <a:pt x="123" y="18"/>
                      <a:pt x="123" y="18"/>
                    </a:cubicBezTo>
                    <a:cubicBezTo>
                      <a:pt x="122" y="18"/>
                      <a:pt x="121" y="17"/>
                      <a:pt x="122" y="17"/>
                    </a:cubicBezTo>
                    <a:cubicBezTo>
                      <a:pt x="121" y="16"/>
                      <a:pt x="120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7" y="15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6" y="15"/>
                      <a:pt x="116" y="14"/>
                      <a:pt x="115" y="14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4" y="14"/>
                      <a:pt x="115" y="12"/>
                      <a:pt x="114" y="12"/>
                    </a:cubicBezTo>
                    <a:cubicBezTo>
                      <a:pt x="114" y="12"/>
                      <a:pt x="111" y="14"/>
                      <a:pt x="111" y="13"/>
                    </a:cubicBezTo>
                    <a:cubicBezTo>
                      <a:pt x="110" y="13"/>
                      <a:pt x="112" y="12"/>
                      <a:pt x="111" y="12"/>
                    </a:cubicBezTo>
                    <a:cubicBezTo>
                      <a:pt x="111" y="12"/>
                      <a:pt x="111" y="12"/>
                      <a:pt x="112" y="11"/>
                    </a:cubicBezTo>
                    <a:cubicBezTo>
                      <a:pt x="111" y="11"/>
                      <a:pt x="112" y="10"/>
                      <a:pt x="111" y="10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0" y="10"/>
                      <a:pt x="110" y="8"/>
                      <a:pt x="109" y="9"/>
                    </a:cubicBezTo>
                    <a:cubicBezTo>
                      <a:pt x="108" y="9"/>
                      <a:pt x="110" y="7"/>
                      <a:pt x="108" y="8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08" y="7"/>
                      <a:pt x="107" y="7"/>
                    </a:cubicBezTo>
                    <a:cubicBezTo>
                      <a:pt x="108" y="6"/>
                      <a:pt x="107" y="6"/>
                      <a:pt x="108" y="6"/>
                    </a:cubicBezTo>
                    <a:cubicBezTo>
                      <a:pt x="107" y="4"/>
                      <a:pt x="105" y="6"/>
                      <a:pt x="105" y="4"/>
                    </a:cubicBezTo>
                    <a:cubicBezTo>
                      <a:pt x="104" y="5"/>
                      <a:pt x="104" y="4"/>
                      <a:pt x="103" y="5"/>
                    </a:cubicBezTo>
                    <a:cubicBezTo>
                      <a:pt x="103" y="4"/>
                      <a:pt x="102" y="4"/>
                      <a:pt x="103" y="3"/>
                    </a:cubicBezTo>
                    <a:cubicBezTo>
                      <a:pt x="103" y="3"/>
                      <a:pt x="103" y="3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2"/>
                      <a:pt x="103" y="2"/>
                      <a:pt x="102" y="3"/>
                    </a:cubicBezTo>
                    <a:cubicBezTo>
                      <a:pt x="102" y="2"/>
                      <a:pt x="102" y="2"/>
                      <a:pt x="102" y="3"/>
                    </a:cubicBezTo>
                    <a:cubicBezTo>
                      <a:pt x="102" y="3"/>
                      <a:pt x="101" y="3"/>
                      <a:pt x="101" y="3"/>
                    </a:cubicBezTo>
                    <a:cubicBezTo>
                      <a:pt x="101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2"/>
                      <a:pt x="100" y="1"/>
                      <a:pt x="99" y="2"/>
                    </a:cubicBezTo>
                    <a:cubicBezTo>
                      <a:pt x="98" y="2"/>
                      <a:pt x="99" y="3"/>
                      <a:pt x="98" y="3"/>
                    </a:cubicBezTo>
                    <a:cubicBezTo>
                      <a:pt x="98" y="3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9" y="0"/>
                      <a:pt x="86" y="17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3" y="12"/>
                      <a:pt x="91" y="13"/>
                      <a:pt x="92" y="13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4" y="12"/>
                      <a:pt x="92" y="14"/>
                      <a:pt x="94" y="13"/>
                    </a:cubicBezTo>
                    <a:cubicBezTo>
                      <a:pt x="94" y="13"/>
                      <a:pt x="95" y="12"/>
                      <a:pt x="95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4" y="14"/>
                      <a:pt x="94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5"/>
                      <a:pt x="96" y="15"/>
                      <a:pt x="95" y="16"/>
                    </a:cubicBezTo>
                    <a:cubicBezTo>
                      <a:pt x="95" y="16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5" y="18"/>
                    </a:cubicBezTo>
                    <a:cubicBezTo>
                      <a:pt x="96" y="17"/>
                      <a:pt x="97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0"/>
                      <a:pt x="98" y="20"/>
                      <a:pt x="98" y="21"/>
                    </a:cubicBezTo>
                    <a:cubicBezTo>
                      <a:pt x="99" y="20"/>
                      <a:pt x="99" y="21"/>
                      <a:pt x="99" y="20"/>
                    </a:cubicBezTo>
                    <a:cubicBezTo>
                      <a:pt x="101" y="21"/>
                      <a:pt x="99" y="23"/>
                      <a:pt x="102" y="22"/>
                    </a:cubicBezTo>
                    <a:cubicBezTo>
                      <a:pt x="102" y="22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4"/>
                      <a:pt x="102" y="24"/>
                    </a:cubicBezTo>
                    <a:cubicBezTo>
                      <a:pt x="103" y="24"/>
                      <a:pt x="104" y="24"/>
                      <a:pt x="104" y="24"/>
                    </a:cubicBezTo>
                    <a:cubicBezTo>
                      <a:pt x="104" y="24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6"/>
                      <a:pt x="105" y="26"/>
                      <a:pt x="104" y="26"/>
                    </a:cubicBezTo>
                    <a:cubicBezTo>
                      <a:pt x="105" y="27"/>
                      <a:pt x="106" y="27"/>
                      <a:pt x="107" y="28"/>
                    </a:cubicBezTo>
                    <a:cubicBezTo>
                      <a:pt x="107" y="28"/>
                      <a:pt x="106" y="28"/>
                      <a:pt x="106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6" y="29"/>
                      <a:pt x="106" y="28"/>
                      <a:pt x="106" y="28"/>
                    </a:cubicBezTo>
                    <a:cubicBezTo>
                      <a:pt x="105" y="30"/>
                      <a:pt x="108" y="29"/>
                      <a:pt x="107" y="30"/>
                    </a:cubicBezTo>
                    <a:cubicBezTo>
                      <a:pt x="103" y="26"/>
                      <a:pt x="97" y="21"/>
                      <a:pt x="85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4"/>
                      <a:pt x="82" y="13"/>
                      <a:pt x="80" y="13"/>
                    </a:cubicBezTo>
                    <a:cubicBezTo>
                      <a:pt x="80" y="11"/>
                      <a:pt x="80" y="12"/>
                      <a:pt x="80" y="13"/>
                    </a:cubicBezTo>
                    <a:cubicBezTo>
                      <a:pt x="78" y="13"/>
                      <a:pt x="77" y="13"/>
                      <a:pt x="76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6" y="6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6" y="23"/>
                    </a:cubicBezTo>
                    <a:cubicBezTo>
                      <a:pt x="78" y="25"/>
                      <a:pt x="80" y="26"/>
                      <a:pt x="82" y="28"/>
                    </a:cubicBezTo>
                    <a:cubicBezTo>
                      <a:pt x="86" y="32"/>
                      <a:pt x="90" y="35"/>
                      <a:pt x="94" y="37"/>
                    </a:cubicBezTo>
                    <a:cubicBezTo>
                      <a:pt x="94" y="38"/>
                      <a:pt x="94" y="38"/>
                      <a:pt x="95" y="38"/>
                    </a:cubicBezTo>
                    <a:cubicBezTo>
                      <a:pt x="91" y="36"/>
                      <a:pt x="88" y="35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2" y="32"/>
                      <a:pt x="81" y="30"/>
                      <a:pt x="76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4" y="26"/>
                      <a:pt x="73" y="25"/>
                      <a:pt x="71" y="24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2"/>
                      <a:pt x="69" y="22"/>
                      <a:pt x="68" y="22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58" y="31"/>
                      <a:pt x="65" y="24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0" y="30"/>
                      <a:pt x="65" y="25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4" y="29"/>
                      <a:pt x="65" y="29"/>
                    </a:cubicBezTo>
                    <a:cubicBezTo>
                      <a:pt x="67" y="32"/>
                      <a:pt x="69" y="35"/>
                      <a:pt x="71" y="36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7" y="43"/>
                      <a:pt x="79" y="47"/>
                      <a:pt x="82" y="51"/>
                    </a:cubicBezTo>
                    <a:cubicBezTo>
                      <a:pt x="80" y="49"/>
                      <a:pt x="80" y="50"/>
                      <a:pt x="77" y="47"/>
                    </a:cubicBezTo>
                    <a:cubicBezTo>
                      <a:pt x="77" y="47"/>
                      <a:pt x="72" y="43"/>
                      <a:pt x="75" y="44"/>
                    </a:cubicBezTo>
                    <a:cubicBezTo>
                      <a:pt x="71" y="40"/>
                      <a:pt x="67" y="37"/>
                      <a:pt x="62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44" y="46"/>
                      <a:pt x="55" y="35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4" y="41"/>
                      <a:pt x="55" y="42"/>
                      <a:pt x="56" y="44"/>
                    </a:cubicBezTo>
                    <a:cubicBezTo>
                      <a:pt x="58" y="46"/>
                      <a:pt x="60" y="48"/>
                      <a:pt x="62" y="51"/>
                    </a:cubicBezTo>
                    <a:cubicBezTo>
                      <a:pt x="61" y="50"/>
                      <a:pt x="61" y="50"/>
                      <a:pt x="60" y="50"/>
                    </a:cubicBezTo>
                    <a:cubicBezTo>
                      <a:pt x="58" y="48"/>
                      <a:pt x="54" y="46"/>
                      <a:pt x="51" y="44"/>
                    </a:cubicBezTo>
                    <a:cubicBezTo>
                      <a:pt x="51" y="44"/>
                      <a:pt x="51" y="43"/>
                      <a:pt x="50" y="43"/>
                    </a:cubicBezTo>
                    <a:cubicBezTo>
                      <a:pt x="50" y="43"/>
                      <a:pt x="51" y="43"/>
                      <a:pt x="50" y="43"/>
                    </a:cubicBezTo>
                    <a:cubicBezTo>
                      <a:pt x="50" y="43"/>
                      <a:pt x="49" y="43"/>
                      <a:pt x="49" y="43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5" y="45"/>
                      <a:pt x="55" y="34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3" y="51"/>
                      <a:pt x="43" y="52"/>
                      <a:pt x="43" y="53"/>
                    </a:cubicBezTo>
                    <a:cubicBezTo>
                      <a:pt x="43" y="53"/>
                      <a:pt x="51" y="62"/>
                      <a:pt x="53" y="64"/>
                    </a:cubicBezTo>
                    <a:cubicBezTo>
                      <a:pt x="52" y="64"/>
                      <a:pt x="55" y="67"/>
                      <a:pt x="54" y="67"/>
                    </a:cubicBezTo>
                    <a:cubicBezTo>
                      <a:pt x="54" y="67"/>
                      <a:pt x="53" y="66"/>
                      <a:pt x="53" y="65"/>
                    </a:cubicBezTo>
                    <a:cubicBezTo>
                      <a:pt x="49" y="63"/>
                      <a:pt x="48" y="61"/>
                      <a:pt x="44" y="59"/>
                    </a:cubicBezTo>
                    <a:cubicBezTo>
                      <a:pt x="42" y="57"/>
                      <a:pt x="40" y="57"/>
                      <a:pt x="38" y="55"/>
                    </a:cubicBezTo>
                    <a:cubicBezTo>
                      <a:pt x="37" y="55"/>
                      <a:pt x="37" y="54"/>
                      <a:pt x="36" y="54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0"/>
                      <a:pt x="34" y="51"/>
                      <a:pt x="33" y="52"/>
                    </a:cubicBezTo>
                    <a:cubicBezTo>
                      <a:pt x="32" y="52"/>
                      <a:pt x="32" y="52"/>
                      <a:pt x="31" y="52"/>
                    </a:cubicBezTo>
                    <a:cubicBezTo>
                      <a:pt x="31" y="52"/>
                      <a:pt x="30" y="52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4" y="45"/>
                      <a:pt x="25" y="59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8"/>
                      <a:pt x="26" y="58"/>
                    </a:cubicBezTo>
                    <a:cubicBezTo>
                      <a:pt x="26" y="57"/>
                      <a:pt x="27" y="55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29" y="52"/>
                      <a:pt x="27" y="55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5" y="59"/>
                      <a:pt x="25" y="59"/>
                      <a:pt x="26" y="58"/>
                    </a:cubicBezTo>
                    <a:cubicBezTo>
                      <a:pt x="26" y="58"/>
                      <a:pt x="26" y="58"/>
                      <a:pt x="27" y="59"/>
                    </a:cubicBezTo>
                    <a:cubicBezTo>
                      <a:pt x="27" y="59"/>
                      <a:pt x="27" y="60"/>
                      <a:pt x="28" y="60"/>
                    </a:cubicBezTo>
                    <a:cubicBezTo>
                      <a:pt x="27" y="61"/>
                      <a:pt x="27" y="61"/>
                      <a:pt x="27" y="62"/>
                    </a:cubicBezTo>
                    <a:cubicBezTo>
                      <a:pt x="27" y="62"/>
                      <a:pt x="27" y="62"/>
                      <a:pt x="27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5" y="61"/>
                      <a:pt x="25" y="62"/>
                    </a:cubicBezTo>
                    <a:cubicBezTo>
                      <a:pt x="25" y="61"/>
                      <a:pt x="24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13" y="72"/>
                      <a:pt x="20" y="64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5" y="73"/>
                      <a:pt x="21" y="66"/>
                      <a:pt x="18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0"/>
                      <a:pt x="21" y="71"/>
                      <a:pt x="22" y="71"/>
                    </a:cubicBezTo>
                    <a:cubicBezTo>
                      <a:pt x="22" y="71"/>
                      <a:pt x="22" y="71"/>
                      <a:pt x="22" y="72"/>
                    </a:cubicBezTo>
                    <a:cubicBezTo>
                      <a:pt x="23" y="73"/>
                      <a:pt x="23" y="73"/>
                      <a:pt x="24" y="74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7" y="81"/>
                      <a:pt x="27" y="82"/>
                    </a:cubicBezTo>
                    <a:cubicBezTo>
                      <a:pt x="27" y="84"/>
                      <a:pt x="25" y="78"/>
                      <a:pt x="24" y="78"/>
                    </a:cubicBezTo>
                    <a:cubicBezTo>
                      <a:pt x="27" y="83"/>
                      <a:pt x="27" y="84"/>
                      <a:pt x="28" y="86"/>
                    </a:cubicBezTo>
                    <a:cubicBezTo>
                      <a:pt x="28" y="86"/>
                      <a:pt x="28" y="86"/>
                      <a:pt x="28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8" y="87"/>
                      <a:pt x="28" y="87"/>
                      <a:pt x="29" y="87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14" y="73"/>
                      <a:pt x="11" y="74"/>
                      <a:pt x="13" y="78"/>
                    </a:cubicBezTo>
                    <a:cubicBezTo>
                      <a:pt x="16" y="82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3" y="96"/>
                      <a:pt x="25" y="94"/>
                      <a:pt x="24" y="95"/>
                    </a:cubicBezTo>
                    <a:cubicBezTo>
                      <a:pt x="24" y="95"/>
                      <a:pt x="23" y="96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4" y="94"/>
                      <a:pt x="23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2" y="94"/>
                      <a:pt x="23" y="93"/>
                    </a:cubicBezTo>
                    <a:cubicBezTo>
                      <a:pt x="23" y="93"/>
                      <a:pt x="22" y="92"/>
                      <a:pt x="22" y="93"/>
                    </a:cubicBezTo>
                    <a:cubicBezTo>
                      <a:pt x="22" y="93"/>
                      <a:pt x="22" y="92"/>
                      <a:pt x="23" y="92"/>
                    </a:cubicBezTo>
                    <a:cubicBezTo>
                      <a:pt x="22" y="92"/>
                      <a:pt x="21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0"/>
                      <a:pt x="20" y="91"/>
                      <a:pt x="20" y="90"/>
                    </a:cubicBezTo>
                    <a:cubicBezTo>
                      <a:pt x="20" y="91"/>
                      <a:pt x="20" y="90"/>
                      <a:pt x="19" y="91"/>
                    </a:cubicBezTo>
                    <a:cubicBezTo>
                      <a:pt x="18" y="91"/>
                      <a:pt x="19" y="89"/>
                      <a:pt x="17" y="91"/>
                    </a:cubicBezTo>
                    <a:cubicBezTo>
                      <a:pt x="17" y="91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89"/>
                      <a:pt x="16" y="89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4" y="89"/>
                      <a:pt x="14" y="88"/>
                    </a:cubicBezTo>
                    <a:cubicBezTo>
                      <a:pt x="14" y="88"/>
                      <a:pt x="13" y="89"/>
                      <a:pt x="12" y="89"/>
                    </a:cubicBezTo>
                    <a:cubicBezTo>
                      <a:pt x="12" y="88"/>
                      <a:pt x="12" y="88"/>
                      <a:pt x="13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6"/>
                      <a:pt x="11" y="88"/>
                      <a:pt x="11" y="86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1" y="87"/>
                      <a:pt x="10" y="87"/>
                      <a:pt x="10" y="87"/>
                    </a:cubicBezTo>
                    <a:cubicBezTo>
                      <a:pt x="10" y="87"/>
                      <a:pt x="11" y="86"/>
                      <a:pt x="11" y="86"/>
                    </a:cubicBezTo>
                    <a:cubicBezTo>
                      <a:pt x="11" y="85"/>
                      <a:pt x="10" y="86"/>
                      <a:pt x="9" y="86"/>
                    </a:cubicBezTo>
                    <a:cubicBezTo>
                      <a:pt x="9" y="86"/>
                      <a:pt x="9" y="87"/>
                      <a:pt x="9" y="87"/>
                    </a:cubicBezTo>
                    <a:cubicBezTo>
                      <a:pt x="9" y="87"/>
                      <a:pt x="9" y="86"/>
                      <a:pt x="9" y="86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86"/>
                      <a:pt x="8" y="86"/>
                      <a:pt x="8" y="86"/>
                    </a:cubicBezTo>
                    <a:cubicBezTo>
                      <a:pt x="8" y="86"/>
                      <a:pt x="9" y="86"/>
                      <a:pt x="9" y="86"/>
                    </a:cubicBezTo>
                    <a:cubicBezTo>
                      <a:pt x="8" y="85"/>
                      <a:pt x="9" y="85"/>
                      <a:pt x="8" y="85"/>
                    </a:cubicBezTo>
                    <a:cubicBezTo>
                      <a:pt x="7" y="86"/>
                      <a:pt x="8" y="86"/>
                      <a:pt x="7" y="87"/>
                    </a:cubicBezTo>
                    <a:cubicBezTo>
                      <a:pt x="7" y="87"/>
                      <a:pt x="6" y="87"/>
                      <a:pt x="6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5" y="88"/>
                      <a:pt x="5" y="87"/>
                      <a:pt x="5" y="87"/>
                    </a:cubicBezTo>
                    <a:cubicBezTo>
                      <a:pt x="0" y="91"/>
                      <a:pt x="2" y="94"/>
                      <a:pt x="2" y="94"/>
                    </a:cubicBezTo>
                    <a:cubicBezTo>
                      <a:pt x="3" y="96"/>
                      <a:pt x="4" y="94"/>
                      <a:pt x="5" y="94"/>
                    </a:cubicBezTo>
                    <a:cubicBezTo>
                      <a:pt x="6" y="95"/>
                      <a:pt x="6" y="97"/>
                      <a:pt x="7" y="97"/>
                    </a:cubicBezTo>
                    <a:cubicBezTo>
                      <a:pt x="8" y="97"/>
                      <a:pt x="8" y="97"/>
                      <a:pt x="9" y="98"/>
                    </a:cubicBezTo>
                    <a:cubicBezTo>
                      <a:pt x="10" y="97"/>
                      <a:pt x="10" y="98"/>
                      <a:pt x="11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8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100"/>
                      <a:pt x="14" y="99"/>
                      <a:pt x="14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6" y="99"/>
                      <a:pt x="14" y="102"/>
                      <a:pt x="16" y="101"/>
                    </a:cubicBezTo>
                    <a:cubicBezTo>
                      <a:pt x="15" y="101"/>
                      <a:pt x="15" y="102"/>
                      <a:pt x="15" y="102"/>
                    </a:cubicBezTo>
                    <a:cubicBezTo>
                      <a:pt x="16" y="102"/>
                      <a:pt x="16" y="102"/>
                      <a:pt x="17" y="101"/>
                    </a:cubicBezTo>
                    <a:cubicBezTo>
                      <a:pt x="17" y="101"/>
                      <a:pt x="17" y="101"/>
                      <a:pt x="17" y="102"/>
                    </a:cubicBezTo>
                    <a:cubicBezTo>
                      <a:pt x="17" y="101"/>
                      <a:pt x="17" y="101"/>
                      <a:pt x="18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8" y="102"/>
                      <a:pt x="18" y="102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9" y="106"/>
                      <a:pt x="23" y="105"/>
                      <a:pt x="23" y="108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24" y="108"/>
                      <a:pt x="23" y="109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4" y="108"/>
                      <a:pt x="24" y="109"/>
                      <a:pt x="23" y="109"/>
                    </a:cubicBezTo>
                    <a:cubicBezTo>
                      <a:pt x="23" y="109"/>
                      <a:pt x="24" y="109"/>
                      <a:pt x="24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110"/>
                      <a:pt x="25" y="110"/>
                      <a:pt x="26" y="111"/>
                    </a:cubicBezTo>
                    <a:cubicBezTo>
                      <a:pt x="26" y="112"/>
                      <a:pt x="27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7" y="115"/>
                      <a:pt x="28" y="114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0" y="114"/>
                      <a:pt x="34" y="111"/>
                      <a:pt x="36" y="108"/>
                    </a:cubicBezTo>
                    <a:cubicBezTo>
                      <a:pt x="36" y="109"/>
                      <a:pt x="36" y="109"/>
                      <a:pt x="37" y="110"/>
                    </a:cubicBezTo>
                    <a:cubicBezTo>
                      <a:pt x="39" y="112"/>
                      <a:pt x="41" y="114"/>
                      <a:pt x="43" y="116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32" y="124"/>
                      <a:pt x="58" y="107"/>
                      <a:pt x="55" y="109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3" y="106"/>
                      <a:pt x="53" y="106"/>
                      <a:pt x="53" y="105"/>
                    </a:cubicBezTo>
                    <a:cubicBezTo>
                      <a:pt x="54" y="105"/>
                      <a:pt x="55" y="105"/>
                      <a:pt x="56" y="105"/>
                    </a:cubicBezTo>
                    <a:cubicBezTo>
                      <a:pt x="57" y="106"/>
                      <a:pt x="58" y="108"/>
                      <a:pt x="60" y="110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4" y="108"/>
                      <a:pt x="66" y="107"/>
                      <a:pt x="68" y="106"/>
                    </a:cubicBezTo>
                    <a:cubicBezTo>
                      <a:pt x="69" y="105"/>
                      <a:pt x="70" y="104"/>
                      <a:pt x="71" y="104"/>
                    </a:cubicBezTo>
                    <a:cubicBezTo>
                      <a:pt x="69" y="106"/>
                      <a:pt x="68" y="108"/>
                      <a:pt x="67" y="111"/>
                    </a:cubicBezTo>
                    <a:cubicBezTo>
                      <a:pt x="68" y="109"/>
                      <a:pt x="66" y="111"/>
                      <a:pt x="66" y="111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59" y="106"/>
                      <a:pt x="73" y="122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3" y="120"/>
                      <a:pt x="74" y="120"/>
                      <a:pt x="75" y="120"/>
                    </a:cubicBezTo>
                    <a:cubicBezTo>
                      <a:pt x="76" y="119"/>
                      <a:pt x="78" y="118"/>
                      <a:pt x="79" y="118"/>
                    </a:cubicBezTo>
                    <a:cubicBezTo>
                      <a:pt x="81" y="116"/>
                      <a:pt x="83" y="115"/>
                      <a:pt x="83" y="114"/>
                    </a:cubicBezTo>
                    <a:cubicBezTo>
                      <a:pt x="84" y="114"/>
                      <a:pt x="85" y="113"/>
                      <a:pt x="85" y="113"/>
                    </a:cubicBezTo>
                    <a:cubicBezTo>
                      <a:pt x="87" y="113"/>
                      <a:pt x="88" y="114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9" y="113"/>
                      <a:pt x="89" y="112"/>
                      <a:pt x="89" y="112"/>
                    </a:cubicBezTo>
                    <a:cubicBezTo>
                      <a:pt x="89" y="111"/>
                      <a:pt x="90" y="111"/>
                      <a:pt x="90" y="111"/>
                    </a:cubicBezTo>
                    <a:cubicBezTo>
                      <a:pt x="91" y="110"/>
                      <a:pt x="92" y="109"/>
                      <a:pt x="93" y="108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95" y="107"/>
                      <a:pt x="97" y="105"/>
                      <a:pt x="100" y="104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0" y="108"/>
                      <a:pt x="98" y="111"/>
                      <a:pt x="97" y="112"/>
                    </a:cubicBezTo>
                    <a:cubicBezTo>
                      <a:pt x="96" y="112"/>
                      <a:pt x="95" y="113"/>
                      <a:pt x="95" y="114"/>
                    </a:cubicBezTo>
                    <a:cubicBezTo>
                      <a:pt x="94" y="115"/>
                      <a:pt x="92" y="116"/>
                      <a:pt x="93" y="115"/>
                    </a:cubicBezTo>
                    <a:cubicBezTo>
                      <a:pt x="91" y="117"/>
                      <a:pt x="91" y="117"/>
                      <a:pt x="90" y="120"/>
                    </a:cubicBezTo>
                    <a:cubicBezTo>
                      <a:pt x="89" y="120"/>
                      <a:pt x="88" y="121"/>
                      <a:pt x="87" y="122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99" y="139"/>
                      <a:pt x="90" y="127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96" y="130"/>
                      <a:pt x="96" y="130"/>
                      <a:pt x="96" y="130"/>
                    </a:cubicBezTo>
                    <a:cubicBezTo>
                      <a:pt x="98" y="129"/>
                      <a:pt x="99" y="129"/>
                      <a:pt x="101" y="128"/>
                    </a:cubicBezTo>
                    <a:cubicBezTo>
                      <a:pt x="104" y="127"/>
                      <a:pt x="106" y="125"/>
                      <a:pt x="109" y="124"/>
                    </a:cubicBezTo>
                    <a:cubicBezTo>
                      <a:pt x="109" y="123"/>
                      <a:pt x="110" y="123"/>
                      <a:pt x="111" y="122"/>
                    </a:cubicBezTo>
                    <a:cubicBezTo>
                      <a:pt x="113" y="125"/>
                      <a:pt x="119" y="131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29"/>
                      <a:pt x="118" y="129"/>
                      <a:pt x="118" y="129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20" y="130"/>
                      <a:pt x="120" y="129"/>
                      <a:pt x="119" y="129"/>
                    </a:cubicBezTo>
                    <a:cubicBezTo>
                      <a:pt x="121" y="128"/>
                      <a:pt x="122" y="127"/>
                      <a:pt x="124" y="126"/>
                    </a:cubicBezTo>
                    <a:cubicBezTo>
                      <a:pt x="126" y="125"/>
                      <a:pt x="129" y="123"/>
                      <a:pt x="132" y="121"/>
                    </a:cubicBezTo>
                    <a:cubicBezTo>
                      <a:pt x="134" y="119"/>
                      <a:pt x="137" y="118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7"/>
                      <a:pt x="138" y="118"/>
                      <a:pt x="137" y="119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8" y="124"/>
                      <a:pt x="134" y="114"/>
                      <a:pt x="139" y="127"/>
                    </a:cubicBezTo>
                    <a:cubicBezTo>
                      <a:pt x="139" y="127"/>
                      <a:pt x="139" y="127"/>
                      <a:pt x="139" y="127"/>
                    </a:cubicBezTo>
                    <a:cubicBezTo>
                      <a:pt x="139" y="127"/>
                      <a:pt x="139" y="127"/>
                      <a:pt x="139" y="127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141" y="128"/>
                      <a:pt x="142" y="128"/>
                      <a:pt x="142" y="128"/>
                    </a:cubicBezTo>
                    <a:cubicBezTo>
                      <a:pt x="146" y="128"/>
                      <a:pt x="149" y="127"/>
                      <a:pt x="151" y="127"/>
                    </a:cubicBezTo>
                    <a:cubicBezTo>
                      <a:pt x="156" y="125"/>
                      <a:pt x="161" y="123"/>
                      <a:pt x="164" y="120"/>
                    </a:cubicBezTo>
                    <a:cubicBezTo>
                      <a:pt x="171" y="116"/>
                      <a:pt x="176" y="113"/>
                      <a:pt x="174" y="112"/>
                    </a:cubicBezTo>
                    <a:close/>
                    <a:moveTo>
                      <a:pt x="153" y="74"/>
                    </a:move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3"/>
                    </a:cubicBezTo>
                    <a:cubicBezTo>
                      <a:pt x="154" y="73"/>
                      <a:pt x="154" y="73"/>
                      <a:pt x="154" y="73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3" y="75"/>
                      <a:pt x="153" y="75"/>
                      <a:pt x="153" y="74"/>
                    </a:cubicBezTo>
                    <a:close/>
                    <a:moveTo>
                      <a:pt x="26" y="57"/>
                    </a:move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7"/>
                      <a:pt x="26" y="57"/>
                    </a:cubicBezTo>
                    <a:close/>
                    <a:moveTo>
                      <a:pt x="29" y="99"/>
                    </a:moveTo>
                    <a:cubicBezTo>
                      <a:pt x="28" y="100"/>
                      <a:pt x="28" y="99"/>
                      <a:pt x="27" y="99"/>
                    </a:cubicBezTo>
                    <a:cubicBezTo>
                      <a:pt x="28" y="99"/>
                      <a:pt x="27" y="99"/>
                      <a:pt x="28" y="98"/>
                    </a:cubicBezTo>
                    <a:cubicBezTo>
                      <a:pt x="28" y="98"/>
                      <a:pt x="28" y="98"/>
                      <a:pt x="28" y="99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9"/>
                      <a:pt x="28" y="99"/>
                      <a:pt x="29" y="99"/>
                    </a:cubicBezTo>
                    <a:close/>
                    <a:moveTo>
                      <a:pt x="29" y="101"/>
                    </a:moveTo>
                    <a:cubicBezTo>
                      <a:pt x="30" y="101"/>
                      <a:pt x="30" y="101"/>
                      <a:pt x="30" y="101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30" y="101"/>
                      <a:pt x="29" y="102"/>
                      <a:pt x="29" y="101"/>
                    </a:cubicBezTo>
                    <a:close/>
                    <a:moveTo>
                      <a:pt x="29" y="99"/>
                    </a:moveTo>
                    <a:cubicBezTo>
                      <a:pt x="29" y="100"/>
                      <a:pt x="29" y="100"/>
                      <a:pt x="29" y="100"/>
                    </a:cubicBezTo>
                    <a:cubicBezTo>
                      <a:pt x="29" y="100"/>
                      <a:pt x="29" y="100"/>
                      <a:pt x="29" y="99"/>
                    </a:cubicBezTo>
                    <a:close/>
                    <a:moveTo>
                      <a:pt x="27" y="98"/>
                    </a:move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8"/>
                      <a:pt x="28" y="98"/>
                    </a:cubicBezTo>
                    <a:cubicBezTo>
                      <a:pt x="27" y="98"/>
                      <a:pt x="27" y="98"/>
                      <a:pt x="27" y="98"/>
                    </a:cubicBezTo>
                    <a:close/>
                    <a:moveTo>
                      <a:pt x="27" y="97"/>
                    </a:move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7"/>
                    </a:cubicBezTo>
                    <a:close/>
                    <a:moveTo>
                      <a:pt x="30" y="101"/>
                    </a:move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lnTo>
                      <a:pt x="30" y="101"/>
                    </a:lnTo>
                    <a:close/>
                    <a:moveTo>
                      <a:pt x="122" y="91"/>
                    </a:moveTo>
                    <a:cubicBezTo>
                      <a:pt x="121" y="92"/>
                      <a:pt x="121" y="92"/>
                      <a:pt x="121" y="92"/>
                    </a:cubicBezTo>
                    <a:cubicBezTo>
                      <a:pt x="121" y="92"/>
                      <a:pt x="121" y="92"/>
                      <a:pt x="120" y="93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6" y="96"/>
                      <a:pt x="115" y="97"/>
                      <a:pt x="113" y="98"/>
                    </a:cubicBezTo>
                    <a:cubicBezTo>
                      <a:pt x="113" y="99"/>
                      <a:pt x="112" y="99"/>
                      <a:pt x="111" y="100"/>
                    </a:cubicBezTo>
                    <a:cubicBezTo>
                      <a:pt x="110" y="99"/>
                      <a:pt x="109" y="97"/>
                      <a:pt x="108" y="96"/>
                    </a:cubicBezTo>
                    <a:cubicBezTo>
                      <a:pt x="112" y="94"/>
                      <a:pt x="116" y="92"/>
                      <a:pt x="120" y="89"/>
                    </a:cubicBezTo>
                    <a:cubicBezTo>
                      <a:pt x="126" y="85"/>
                      <a:pt x="132" y="82"/>
                      <a:pt x="138" y="79"/>
                    </a:cubicBezTo>
                    <a:cubicBezTo>
                      <a:pt x="133" y="83"/>
                      <a:pt x="128" y="87"/>
                      <a:pt x="122" y="91"/>
                    </a:cubicBezTo>
                    <a:close/>
                    <a:moveTo>
                      <a:pt x="52" y="104"/>
                    </a:moveTo>
                    <a:cubicBezTo>
                      <a:pt x="53" y="103"/>
                      <a:pt x="53" y="103"/>
                      <a:pt x="52" y="104"/>
                    </a:cubicBezTo>
                    <a:close/>
                    <a:moveTo>
                      <a:pt x="85" y="70"/>
                    </a:moveTo>
                    <a:cubicBezTo>
                      <a:pt x="86" y="70"/>
                      <a:pt x="86" y="70"/>
                      <a:pt x="86" y="70"/>
                    </a:cubicBezTo>
                    <a:cubicBezTo>
                      <a:pt x="85" y="70"/>
                      <a:pt x="85" y="70"/>
                      <a:pt x="85" y="70"/>
                    </a:cubicBezTo>
                    <a:close/>
                    <a:moveTo>
                      <a:pt x="110" y="63"/>
                    </a:moveTo>
                    <a:cubicBezTo>
                      <a:pt x="109" y="63"/>
                      <a:pt x="109" y="63"/>
                      <a:pt x="109" y="63"/>
                    </a:cubicBezTo>
                    <a:cubicBezTo>
                      <a:pt x="109" y="63"/>
                      <a:pt x="109" y="63"/>
                      <a:pt x="110" y="63"/>
                    </a:cubicBezTo>
                    <a:cubicBezTo>
                      <a:pt x="110" y="63"/>
                      <a:pt x="110" y="63"/>
                      <a:pt x="110" y="63"/>
                    </a:cubicBezTo>
                    <a:close/>
                    <a:moveTo>
                      <a:pt x="67" y="56"/>
                    </a:moveTo>
                    <a:cubicBezTo>
                      <a:pt x="67" y="56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7" y="55"/>
                      <a:pt x="67" y="56"/>
                      <a:pt x="67" y="56"/>
                    </a:cubicBezTo>
                    <a:close/>
                    <a:moveTo>
                      <a:pt x="78" y="77"/>
                    </a:moveTo>
                    <a:cubicBezTo>
                      <a:pt x="78" y="77"/>
                      <a:pt x="77" y="76"/>
                      <a:pt x="77" y="75"/>
                    </a:cubicBezTo>
                    <a:cubicBezTo>
                      <a:pt x="79" y="77"/>
                      <a:pt x="79" y="78"/>
                      <a:pt x="79" y="78"/>
                    </a:cubicBezTo>
                    <a:cubicBezTo>
                      <a:pt x="79" y="79"/>
                      <a:pt x="78" y="80"/>
                      <a:pt x="77" y="80"/>
                    </a:cubicBezTo>
                    <a:cubicBezTo>
                      <a:pt x="76" y="79"/>
                      <a:pt x="76" y="78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4" y="75"/>
                      <a:pt x="73" y="73"/>
                      <a:pt x="72" y="72"/>
                    </a:cubicBezTo>
                    <a:cubicBezTo>
                      <a:pt x="74" y="74"/>
                      <a:pt x="76" y="76"/>
                      <a:pt x="78" y="77"/>
                    </a:cubicBezTo>
                    <a:close/>
                    <a:moveTo>
                      <a:pt x="61" y="93"/>
                    </a:moveTo>
                    <a:cubicBezTo>
                      <a:pt x="60" y="92"/>
                      <a:pt x="60" y="91"/>
                      <a:pt x="59" y="89"/>
                    </a:cubicBezTo>
                    <a:cubicBezTo>
                      <a:pt x="59" y="88"/>
                      <a:pt x="59" y="88"/>
                      <a:pt x="58" y="87"/>
                    </a:cubicBezTo>
                    <a:cubicBezTo>
                      <a:pt x="60" y="89"/>
                      <a:pt x="62" y="90"/>
                      <a:pt x="63" y="92"/>
                    </a:cubicBezTo>
                    <a:cubicBezTo>
                      <a:pt x="62" y="92"/>
                      <a:pt x="62" y="93"/>
                      <a:pt x="61" y="93"/>
                    </a:cubicBezTo>
                    <a:close/>
                    <a:moveTo>
                      <a:pt x="52" y="104"/>
                    </a:move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3"/>
                      <a:pt x="52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4"/>
                      <a:pt x="52" y="104"/>
                      <a:pt x="52" y="104"/>
                    </a:cubicBezTo>
                    <a:close/>
                    <a:moveTo>
                      <a:pt x="133" y="107"/>
                    </a:moveTo>
                    <a:cubicBezTo>
                      <a:pt x="133" y="107"/>
                      <a:pt x="133" y="107"/>
                      <a:pt x="133" y="107"/>
                    </a:cubicBezTo>
                    <a:cubicBezTo>
                      <a:pt x="133" y="107"/>
                      <a:pt x="133" y="107"/>
                      <a:pt x="133" y="107"/>
                    </a:cubicBezTo>
                    <a:close/>
                    <a:moveTo>
                      <a:pt x="153" y="83"/>
                    </a:moveTo>
                    <a:cubicBezTo>
                      <a:pt x="153" y="83"/>
                      <a:pt x="153" y="83"/>
                      <a:pt x="153" y="84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lose/>
                    <a:moveTo>
                      <a:pt x="143" y="88"/>
                    </a:move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2" y="89"/>
                      <a:pt x="141" y="90"/>
                      <a:pt x="140" y="90"/>
                    </a:cubicBezTo>
                    <a:cubicBezTo>
                      <a:pt x="134" y="94"/>
                      <a:pt x="130" y="101"/>
                      <a:pt x="125" y="104"/>
                    </a:cubicBezTo>
                    <a:cubicBezTo>
                      <a:pt x="122" y="107"/>
                      <a:pt x="126" y="102"/>
                      <a:pt x="123" y="105"/>
                    </a:cubicBezTo>
                    <a:cubicBezTo>
                      <a:pt x="122" y="104"/>
                      <a:pt x="124" y="103"/>
                      <a:pt x="123" y="103"/>
                    </a:cubicBezTo>
                    <a:cubicBezTo>
                      <a:pt x="122" y="104"/>
                      <a:pt x="121" y="105"/>
                      <a:pt x="120" y="106"/>
                    </a:cubicBezTo>
                    <a:cubicBezTo>
                      <a:pt x="121" y="104"/>
                      <a:pt x="123" y="103"/>
                      <a:pt x="125" y="101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7" y="100"/>
                      <a:pt x="127" y="100"/>
                      <a:pt x="127" y="100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29" y="98"/>
                      <a:pt x="130" y="98"/>
                      <a:pt x="131" y="97"/>
                    </a:cubicBezTo>
                    <a:cubicBezTo>
                      <a:pt x="133" y="95"/>
                      <a:pt x="138" y="92"/>
                      <a:pt x="139" y="90"/>
                    </a:cubicBezTo>
                    <a:cubicBezTo>
                      <a:pt x="140" y="90"/>
                      <a:pt x="149" y="82"/>
                      <a:pt x="144" y="87"/>
                    </a:cubicBezTo>
                    <a:cubicBezTo>
                      <a:pt x="144" y="87"/>
                      <a:pt x="144" y="88"/>
                      <a:pt x="143" y="88"/>
                    </a:cubicBezTo>
                    <a:cubicBezTo>
                      <a:pt x="143" y="88"/>
                      <a:pt x="143" y="88"/>
                      <a:pt x="143" y="88"/>
                    </a:cubicBezTo>
                    <a:close/>
                    <a:moveTo>
                      <a:pt x="126" y="74"/>
                    </a:moveTo>
                    <a:cubicBezTo>
                      <a:pt x="126" y="74"/>
                      <a:pt x="125" y="74"/>
                      <a:pt x="125" y="74"/>
                    </a:cubicBezTo>
                    <a:cubicBezTo>
                      <a:pt x="126" y="74"/>
                      <a:pt x="126" y="73"/>
                      <a:pt x="127" y="73"/>
                    </a:cubicBezTo>
                    <a:cubicBezTo>
                      <a:pt x="127" y="73"/>
                      <a:pt x="128" y="73"/>
                      <a:pt x="126" y="74"/>
                    </a:cubicBezTo>
                    <a:close/>
                    <a:moveTo>
                      <a:pt x="110" y="32"/>
                    </a:moveTo>
                    <a:cubicBezTo>
                      <a:pt x="110" y="32"/>
                      <a:pt x="110" y="32"/>
                      <a:pt x="110" y="32"/>
                    </a:cubicBezTo>
                    <a:cubicBezTo>
                      <a:pt x="110" y="32"/>
                      <a:pt x="109" y="32"/>
                      <a:pt x="109" y="32"/>
                    </a:cubicBezTo>
                    <a:cubicBezTo>
                      <a:pt x="109" y="32"/>
                      <a:pt x="110" y="32"/>
                      <a:pt x="110" y="32"/>
                    </a:cubicBezTo>
                    <a:close/>
                    <a:moveTo>
                      <a:pt x="111" y="33"/>
                    </a:moveTo>
                    <a:cubicBezTo>
                      <a:pt x="111" y="33"/>
                      <a:pt x="111" y="33"/>
                      <a:pt x="111" y="33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4"/>
                      <a:pt x="112" y="34"/>
                      <a:pt x="111" y="33"/>
                    </a:cubicBezTo>
                    <a:close/>
                    <a:moveTo>
                      <a:pt x="112" y="34"/>
                    </a:move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4"/>
                      <a:pt x="114" y="35"/>
                      <a:pt x="114" y="35"/>
                    </a:cubicBezTo>
                    <a:cubicBezTo>
                      <a:pt x="113" y="35"/>
                      <a:pt x="113" y="35"/>
                      <a:pt x="112" y="34"/>
                    </a:cubicBezTo>
                    <a:close/>
                    <a:moveTo>
                      <a:pt x="108" y="30"/>
                    </a:move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9" y="30"/>
                      <a:pt x="109" y="30"/>
                    </a:cubicBezTo>
                    <a:cubicBezTo>
                      <a:pt x="108" y="30"/>
                      <a:pt x="108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7" y="30"/>
                    </a:cubicBezTo>
                    <a:lnTo>
                      <a:pt x="108" y="30"/>
                    </a:lnTo>
                    <a:close/>
                    <a:moveTo>
                      <a:pt x="103" y="57"/>
                    </a:move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8"/>
                      <a:pt x="102" y="59"/>
                      <a:pt x="101" y="60"/>
                    </a:cubicBezTo>
                    <a:cubicBezTo>
                      <a:pt x="98" y="56"/>
                      <a:pt x="94" y="51"/>
                      <a:pt x="91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5" y="50"/>
                      <a:pt x="99" y="53"/>
                      <a:pt x="103" y="57"/>
                    </a:cubicBezTo>
                    <a:close/>
                    <a:moveTo>
                      <a:pt x="32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lose/>
                    <a:moveTo>
                      <a:pt x="27" y="61"/>
                    </a:move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8" y="62"/>
                      <a:pt x="29" y="62"/>
                      <a:pt x="29" y="62"/>
                    </a:cubicBezTo>
                    <a:cubicBezTo>
                      <a:pt x="31" y="64"/>
                      <a:pt x="31" y="63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4"/>
                      <a:pt x="33" y="66"/>
                      <a:pt x="35" y="68"/>
                    </a:cubicBezTo>
                    <a:cubicBezTo>
                      <a:pt x="33" y="67"/>
                      <a:pt x="31" y="65"/>
                      <a:pt x="28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3"/>
                      <a:pt x="27" y="62"/>
                      <a:pt x="27" y="62"/>
                    </a:cubicBezTo>
                    <a:cubicBezTo>
                      <a:pt x="27" y="62"/>
                      <a:pt x="27" y="61"/>
                      <a:pt x="27" y="61"/>
                    </a:cubicBezTo>
                    <a:close/>
                    <a:moveTo>
                      <a:pt x="25" y="95"/>
                    </a:moveTo>
                    <a:cubicBezTo>
                      <a:pt x="26" y="95"/>
                      <a:pt x="26" y="96"/>
                      <a:pt x="27" y="97"/>
                    </a:cubicBezTo>
                    <a:cubicBezTo>
                      <a:pt x="27" y="97"/>
                      <a:pt x="27" y="97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7"/>
                      <a:pt x="26" y="96"/>
                      <a:pt x="26" y="9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5" y="95"/>
                      <a:pt x="25" y="95"/>
                    </a:cubicBezTo>
                    <a:close/>
                    <a:moveTo>
                      <a:pt x="98" y="103"/>
                    </a:moveTo>
                    <a:cubicBezTo>
                      <a:pt x="98" y="103"/>
                      <a:pt x="98" y="103"/>
                      <a:pt x="99" y="103"/>
                    </a:cubicBezTo>
                    <a:cubicBezTo>
                      <a:pt x="99" y="103"/>
                      <a:pt x="99" y="103"/>
                      <a:pt x="99" y="103"/>
                    </a:cubicBezTo>
                    <a:lnTo>
                      <a:pt x="98" y="103"/>
                    </a:lnTo>
                    <a:close/>
                    <a:moveTo>
                      <a:pt x="111" y="122"/>
                    </a:move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11" y="123"/>
                      <a:pt x="111" y="122"/>
                      <a:pt x="110" y="122"/>
                    </a:cubicBezTo>
                    <a:cubicBezTo>
                      <a:pt x="111" y="122"/>
                      <a:pt x="112" y="121"/>
                      <a:pt x="113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lnTo>
                      <a:pt x="111" y="1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7"/>
              <p:cNvSpPr/>
              <p:nvPr/>
            </p:nvSpPr>
            <p:spPr>
              <a:xfrm>
                <a:off x="2941638" y="2678113"/>
                <a:ext cx="800100" cy="10064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469" extrusionOk="0">
                    <a:moveTo>
                      <a:pt x="367" y="73"/>
                    </a:moveTo>
                    <a:cubicBezTo>
                      <a:pt x="363" y="78"/>
                      <a:pt x="359" y="94"/>
                      <a:pt x="359" y="94"/>
                    </a:cubicBezTo>
                    <a:cubicBezTo>
                      <a:pt x="354" y="109"/>
                      <a:pt x="351" y="122"/>
                      <a:pt x="349" y="134"/>
                    </a:cubicBezTo>
                    <a:cubicBezTo>
                      <a:pt x="347" y="147"/>
                      <a:pt x="345" y="160"/>
                      <a:pt x="340" y="179"/>
                    </a:cubicBezTo>
                    <a:cubicBezTo>
                      <a:pt x="332" y="213"/>
                      <a:pt x="330" y="221"/>
                      <a:pt x="323" y="255"/>
                    </a:cubicBezTo>
                    <a:cubicBezTo>
                      <a:pt x="323" y="257"/>
                      <a:pt x="322" y="258"/>
                      <a:pt x="322" y="260"/>
                    </a:cubicBezTo>
                    <a:cubicBezTo>
                      <a:pt x="320" y="255"/>
                      <a:pt x="318" y="251"/>
                      <a:pt x="316" y="247"/>
                    </a:cubicBezTo>
                    <a:cubicBezTo>
                      <a:pt x="316" y="246"/>
                      <a:pt x="315" y="245"/>
                      <a:pt x="315" y="243"/>
                    </a:cubicBezTo>
                    <a:cubicBezTo>
                      <a:pt x="313" y="241"/>
                      <a:pt x="311" y="237"/>
                      <a:pt x="309" y="234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6" y="230"/>
                      <a:pt x="302" y="226"/>
                      <a:pt x="300" y="224"/>
                    </a:cubicBezTo>
                    <a:cubicBezTo>
                      <a:pt x="300" y="224"/>
                      <a:pt x="300" y="224"/>
                      <a:pt x="300" y="224"/>
                    </a:cubicBezTo>
                    <a:cubicBezTo>
                      <a:pt x="300" y="223"/>
                      <a:pt x="300" y="223"/>
                      <a:pt x="300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4" y="224"/>
                      <a:pt x="312" y="221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6" y="227"/>
                      <a:pt x="286" y="227"/>
                      <a:pt x="286" y="227"/>
                    </a:cubicBezTo>
                    <a:cubicBezTo>
                      <a:pt x="286" y="228"/>
                      <a:pt x="285" y="229"/>
                      <a:pt x="285" y="230"/>
                    </a:cubicBezTo>
                    <a:cubicBezTo>
                      <a:pt x="285" y="229"/>
                      <a:pt x="285" y="229"/>
                      <a:pt x="285" y="229"/>
                    </a:cubicBezTo>
                    <a:cubicBezTo>
                      <a:pt x="282" y="237"/>
                      <a:pt x="279" y="245"/>
                      <a:pt x="276" y="252"/>
                    </a:cubicBezTo>
                    <a:cubicBezTo>
                      <a:pt x="278" y="252"/>
                      <a:pt x="278" y="252"/>
                      <a:pt x="278" y="252"/>
                    </a:cubicBezTo>
                    <a:cubicBezTo>
                      <a:pt x="271" y="266"/>
                      <a:pt x="272" y="273"/>
                      <a:pt x="265" y="286"/>
                    </a:cubicBezTo>
                    <a:cubicBezTo>
                      <a:pt x="265" y="285"/>
                      <a:pt x="265" y="285"/>
                      <a:pt x="265" y="285"/>
                    </a:cubicBezTo>
                    <a:cubicBezTo>
                      <a:pt x="263" y="294"/>
                      <a:pt x="260" y="300"/>
                      <a:pt x="257" y="306"/>
                    </a:cubicBezTo>
                    <a:cubicBezTo>
                      <a:pt x="256" y="308"/>
                      <a:pt x="255" y="309"/>
                      <a:pt x="254" y="311"/>
                    </a:cubicBezTo>
                    <a:cubicBezTo>
                      <a:pt x="253" y="307"/>
                      <a:pt x="252" y="305"/>
                      <a:pt x="251" y="305"/>
                    </a:cubicBezTo>
                    <a:cubicBezTo>
                      <a:pt x="250" y="299"/>
                      <a:pt x="251" y="300"/>
                      <a:pt x="252" y="299"/>
                    </a:cubicBezTo>
                    <a:cubicBezTo>
                      <a:pt x="251" y="299"/>
                      <a:pt x="250" y="294"/>
                      <a:pt x="249" y="289"/>
                    </a:cubicBezTo>
                    <a:cubicBezTo>
                      <a:pt x="250" y="291"/>
                      <a:pt x="250" y="291"/>
                      <a:pt x="250" y="291"/>
                    </a:cubicBezTo>
                    <a:cubicBezTo>
                      <a:pt x="249" y="287"/>
                      <a:pt x="248" y="282"/>
                      <a:pt x="248" y="277"/>
                    </a:cubicBezTo>
                    <a:cubicBezTo>
                      <a:pt x="247" y="280"/>
                      <a:pt x="247" y="280"/>
                      <a:pt x="247" y="280"/>
                    </a:cubicBezTo>
                    <a:cubicBezTo>
                      <a:pt x="246" y="273"/>
                      <a:pt x="248" y="278"/>
                      <a:pt x="247" y="271"/>
                    </a:cubicBezTo>
                    <a:cubicBezTo>
                      <a:pt x="246" y="271"/>
                      <a:pt x="246" y="271"/>
                      <a:pt x="246" y="271"/>
                    </a:cubicBezTo>
                    <a:cubicBezTo>
                      <a:pt x="245" y="261"/>
                      <a:pt x="246" y="255"/>
                      <a:pt x="246" y="244"/>
                    </a:cubicBezTo>
                    <a:cubicBezTo>
                      <a:pt x="245" y="239"/>
                      <a:pt x="243" y="233"/>
                      <a:pt x="242" y="228"/>
                    </a:cubicBezTo>
                    <a:cubicBezTo>
                      <a:pt x="241" y="227"/>
                      <a:pt x="241" y="227"/>
                      <a:pt x="241" y="227"/>
                    </a:cubicBezTo>
                    <a:cubicBezTo>
                      <a:pt x="244" y="228"/>
                      <a:pt x="218" y="224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8" y="227"/>
                      <a:pt x="228" y="227"/>
                      <a:pt x="228" y="227"/>
                    </a:cubicBezTo>
                    <a:cubicBezTo>
                      <a:pt x="227" y="229"/>
                      <a:pt x="227" y="229"/>
                      <a:pt x="227" y="229"/>
                    </a:cubicBezTo>
                    <a:cubicBezTo>
                      <a:pt x="226" y="230"/>
                      <a:pt x="225" y="231"/>
                      <a:pt x="224" y="232"/>
                    </a:cubicBezTo>
                    <a:cubicBezTo>
                      <a:pt x="223" y="235"/>
                      <a:pt x="222" y="237"/>
                      <a:pt x="221" y="240"/>
                    </a:cubicBezTo>
                    <a:cubicBezTo>
                      <a:pt x="216" y="250"/>
                      <a:pt x="213" y="261"/>
                      <a:pt x="210" y="271"/>
                    </a:cubicBezTo>
                    <a:cubicBezTo>
                      <a:pt x="204" y="292"/>
                      <a:pt x="200" y="312"/>
                      <a:pt x="193" y="330"/>
                    </a:cubicBezTo>
                    <a:cubicBezTo>
                      <a:pt x="192" y="331"/>
                      <a:pt x="192" y="331"/>
                      <a:pt x="192" y="331"/>
                    </a:cubicBezTo>
                    <a:cubicBezTo>
                      <a:pt x="190" y="332"/>
                      <a:pt x="191" y="342"/>
                      <a:pt x="189" y="343"/>
                    </a:cubicBezTo>
                    <a:cubicBezTo>
                      <a:pt x="189" y="344"/>
                      <a:pt x="188" y="346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7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7" y="349"/>
                      <a:pt x="187" y="349"/>
                      <a:pt x="187" y="349"/>
                    </a:cubicBezTo>
                    <a:cubicBezTo>
                      <a:pt x="187" y="349"/>
                      <a:pt x="187" y="349"/>
                      <a:pt x="187" y="349"/>
                    </a:cubicBezTo>
                    <a:cubicBezTo>
                      <a:pt x="186" y="350"/>
                      <a:pt x="186" y="350"/>
                      <a:pt x="186" y="349"/>
                    </a:cubicBezTo>
                    <a:cubicBezTo>
                      <a:pt x="185" y="353"/>
                      <a:pt x="185" y="353"/>
                      <a:pt x="185" y="356"/>
                    </a:cubicBezTo>
                    <a:cubicBezTo>
                      <a:pt x="183" y="360"/>
                      <a:pt x="183" y="360"/>
                      <a:pt x="183" y="360"/>
                    </a:cubicBezTo>
                    <a:cubicBezTo>
                      <a:pt x="177" y="375"/>
                      <a:pt x="174" y="388"/>
                      <a:pt x="167" y="404"/>
                    </a:cubicBezTo>
                    <a:cubicBezTo>
                      <a:pt x="164" y="411"/>
                      <a:pt x="161" y="419"/>
                      <a:pt x="158" y="429"/>
                    </a:cubicBezTo>
                    <a:cubicBezTo>
                      <a:pt x="156" y="419"/>
                      <a:pt x="154" y="408"/>
                      <a:pt x="152" y="398"/>
                    </a:cubicBezTo>
                    <a:cubicBezTo>
                      <a:pt x="152" y="396"/>
                      <a:pt x="152" y="394"/>
                      <a:pt x="152" y="392"/>
                    </a:cubicBezTo>
                    <a:cubicBezTo>
                      <a:pt x="152" y="391"/>
                      <a:pt x="151" y="389"/>
                      <a:pt x="151" y="389"/>
                    </a:cubicBezTo>
                    <a:cubicBezTo>
                      <a:pt x="151" y="386"/>
                      <a:pt x="151" y="386"/>
                      <a:pt x="151" y="386"/>
                    </a:cubicBezTo>
                    <a:cubicBezTo>
                      <a:pt x="151" y="381"/>
                      <a:pt x="150" y="377"/>
                      <a:pt x="150" y="373"/>
                    </a:cubicBezTo>
                    <a:cubicBezTo>
                      <a:pt x="149" y="364"/>
                      <a:pt x="148" y="356"/>
                      <a:pt x="146" y="348"/>
                    </a:cubicBezTo>
                    <a:cubicBezTo>
                      <a:pt x="146" y="347"/>
                      <a:pt x="145" y="344"/>
                      <a:pt x="145" y="344"/>
                    </a:cubicBezTo>
                    <a:cubicBezTo>
                      <a:pt x="141" y="315"/>
                      <a:pt x="141" y="315"/>
                      <a:pt x="141" y="315"/>
                    </a:cubicBezTo>
                    <a:cubicBezTo>
                      <a:pt x="141" y="315"/>
                      <a:pt x="130" y="229"/>
                      <a:pt x="126" y="242"/>
                    </a:cubicBezTo>
                    <a:cubicBezTo>
                      <a:pt x="124" y="244"/>
                      <a:pt x="119" y="253"/>
                      <a:pt x="113" y="273"/>
                    </a:cubicBezTo>
                    <a:cubicBezTo>
                      <a:pt x="112" y="273"/>
                      <a:pt x="112" y="273"/>
                      <a:pt x="112" y="273"/>
                    </a:cubicBezTo>
                    <a:cubicBezTo>
                      <a:pt x="109" y="286"/>
                      <a:pt x="108" y="294"/>
                      <a:pt x="108" y="304"/>
                    </a:cubicBezTo>
                    <a:cubicBezTo>
                      <a:pt x="106" y="305"/>
                      <a:pt x="106" y="315"/>
                      <a:pt x="105" y="318"/>
                    </a:cubicBezTo>
                    <a:cubicBezTo>
                      <a:pt x="105" y="317"/>
                      <a:pt x="105" y="317"/>
                      <a:pt x="105" y="317"/>
                    </a:cubicBezTo>
                    <a:cubicBezTo>
                      <a:pt x="105" y="326"/>
                      <a:pt x="101" y="334"/>
                      <a:pt x="102" y="342"/>
                    </a:cubicBezTo>
                    <a:cubicBezTo>
                      <a:pt x="102" y="342"/>
                      <a:pt x="101" y="341"/>
                      <a:pt x="101" y="340"/>
                    </a:cubicBezTo>
                    <a:cubicBezTo>
                      <a:pt x="101" y="346"/>
                      <a:pt x="100" y="353"/>
                      <a:pt x="99" y="353"/>
                    </a:cubicBezTo>
                    <a:cubicBezTo>
                      <a:pt x="98" y="362"/>
                      <a:pt x="95" y="373"/>
                      <a:pt x="94" y="382"/>
                    </a:cubicBezTo>
                    <a:cubicBezTo>
                      <a:pt x="94" y="381"/>
                      <a:pt x="93" y="380"/>
                      <a:pt x="93" y="380"/>
                    </a:cubicBezTo>
                    <a:cubicBezTo>
                      <a:pt x="94" y="379"/>
                      <a:pt x="94" y="379"/>
                      <a:pt x="94" y="379"/>
                    </a:cubicBezTo>
                    <a:cubicBezTo>
                      <a:pt x="93" y="376"/>
                      <a:pt x="92" y="372"/>
                      <a:pt x="92" y="369"/>
                    </a:cubicBezTo>
                    <a:cubicBezTo>
                      <a:pt x="92" y="370"/>
                      <a:pt x="92" y="371"/>
                      <a:pt x="92" y="373"/>
                    </a:cubicBezTo>
                    <a:cubicBezTo>
                      <a:pt x="90" y="372"/>
                      <a:pt x="92" y="365"/>
                      <a:pt x="90" y="357"/>
                    </a:cubicBezTo>
                    <a:cubicBezTo>
                      <a:pt x="89" y="350"/>
                      <a:pt x="84" y="343"/>
                      <a:pt x="84" y="335"/>
                    </a:cubicBezTo>
                    <a:cubicBezTo>
                      <a:pt x="83" y="332"/>
                      <a:pt x="86" y="338"/>
                      <a:pt x="85" y="333"/>
                    </a:cubicBezTo>
                    <a:cubicBezTo>
                      <a:pt x="86" y="333"/>
                      <a:pt x="86" y="335"/>
                      <a:pt x="86" y="334"/>
                    </a:cubicBezTo>
                    <a:cubicBezTo>
                      <a:pt x="85" y="329"/>
                      <a:pt x="87" y="325"/>
                      <a:pt x="85" y="318"/>
                    </a:cubicBezTo>
                    <a:cubicBezTo>
                      <a:pt x="86" y="318"/>
                      <a:pt x="86" y="318"/>
                      <a:pt x="86" y="318"/>
                    </a:cubicBezTo>
                    <a:cubicBezTo>
                      <a:pt x="84" y="310"/>
                      <a:pt x="86" y="301"/>
                      <a:pt x="83" y="296"/>
                    </a:cubicBezTo>
                    <a:cubicBezTo>
                      <a:pt x="81" y="287"/>
                      <a:pt x="85" y="289"/>
                      <a:pt x="81" y="280"/>
                    </a:cubicBezTo>
                    <a:cubicBezTo>
                      <a:pt x="82" y="276"/>
                      <a:pt x="82" y="276"/>
                      <a:pt x="82" y="276"/>
                    </a:cubicBezTo>
                    <a:cubicBezTo>
                      <a:pt x="81" y="273"/>
                      <a:pt x="80" y="274"/>
                      <a:pt x="79" y="270"/>
                    </a:cubicBezTo>
                    <a:cubicBezTo>
                      <a:pt x="80" y="270"/>
                      <a:pt x="79" y="264"/>
                      <a:pt x="80" y="266"/>
                    </a:cubicBezTo>
                    <a:cubicBezTo>
                      <a:pt x="79" y="256"/>
                      <a:pt x="73" y="247"/>
                      <a:pt x="72" y="234"/>
                    </a:cubicBezTo>
                    <a:cubicBezTo>
                      <a:pt x="70" y="231"/>
                      <a:pt x="68" y="225"/>
                      <a:pt x="67" y="223"/>
                    </a:cubicBezTo>
                    <a:cubicBezTo>
                      <a:pt x="67" y="222"/>
                      <a:pt x="63" y="210"/>
                      <a:pt x="67" y="217"/>
                    </a:cubicBezTo>
                    <a:cubicBezTo>
                      <a:pt x="67" y="217"/>
                      <a:pt x="67" y="219"/>
                      <a:pt x="67" y="219"/>
                    </a:cubicBezTo>
                    <a:cubicBezTo>
                      <a:pt x="68" y="219"/>
                      <a:pt x="68" y="219"/>
                      <a:pt x="68" y="219"/>
                    </a:cubicBezTo>
                    <a:cubicBezTo>
                      <a:pt x="67" y="211"/>
                      <a:pt x="63" y="206"/>
                      <a:pt x="61" y="199"/>
                    </a:cubicBezTo>
                    <a:cubicBezTo>
                      <a:pt x="62" y="201"/>
                      <a:pt x="63" y="204"/>
                      <a:pt x="61" y="202"/>
                    </a:cubicBezTo>
                    <a:cubicBezTo>
                      <a:pt x="60" y="196"/>
                      <a:pt x="60" y="196"/>
                      <a:pt x="60" y="196"/>
                    </a:cubicBezTo>
                    <a:cubicBezTo>
                      <a:pt x="61" y="197"/>
                      <a:pt x="61" y="197"/>
                      <a:pt x="61" y="197"/>
                    </a:cubicBezTo>
                    <a:cubicBezTo>
                      <a:pt x="58" y="187"/>
                      <a:pt x="58" y="187"/>
                      <a:pt x="58" y="187"/>
                    </a:cubicBezTo>
                    <a:cubicBezTo>
                      <a:pt x="58" y="189"/>
                      <a:pt x="58" y="189"/>
                      <a:pt x="58" y="189"/>
                    </a:cubicBezTo>
                    <a:cubicBezTo>
                      <a:pt x="57" y="186"/>
                      <a:pt x="57" y="184"/>
                      <a:pt x="57" y="183"/>
                    </a:cubicBezTo>
                    <a:cubicBezTo>
                      <a:pt x="57" y="182"/>
                      <a:pt x="57" y="182"/>
                      <a:pt x="57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27" y="175"/>
                      <a:pt x="48" y="179"/>
                      <a:pt x="42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41" y="180"/>
                      <a:pt x="40" y="181"/>
                      <a:pt x="39" y="182"/>
                    </a:cubicBezTo>
                    <a:cubicBezTo>
                      <a:pt x="38" y="185"/>
                      <a:pt x="43" y="179"/>
                      <a:pt x="40" y="184"/>
                    </a:cubicBezTo>
                    <a:cubicBezTo>
                      <a:pt x="36" y="189"/>
                      <a:pt x="30" y="199"/>
                      <a:pt x="26" y="207"/>
                    </a:cubicBezTo>
                    <a:cubicBezTo>
                      <a:pt x="28" y="206"/>
                      <a:pt x="27" y="209"/>
                      <a:pt x="26" y="211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23" y="220"/>
                      <a:pt x="22" y="214"/>
                      <a:pt x="20" y="223"/>
                    </a:cubicBezTo>
                    <a:cubicBezTo>
                      <a:pt x="21" y="225"/>
                      <a:pt x="21" y="225"/>
                      <a:pt x="21" y="225"/>
                    </a:cubicBezTo>
                    <a:cubicBezTo>
                      <a:pt x="21" y="234"/>
                      <a:pt x="18" y="229"/>
                      <a:pt x="18" y="238"/>
                    </a:cubicBezTo>
                    <a:cubicBezTo>
                      <a:pt x="19" y="235"/>
                      <a:pt x="20" y="237"/>
                      <a:pt x="19" y="242"/>
                    </a:cubicBezTo>
                    <a:cubicBezTo>
                      <a:pt x="18" y="240"/>
                      <a:pt x="18" y="240"/>
                      <a:pt x="18" y="240"/>
                    </a:cubicBezTo>
                    <a:cubicBezTo>
                      <a:pt x="18" y="243"/>
                      <a:pt x="18" y="244"/>
                      <a:pt x="18" y="245"/>
                    </a:cubicBezTo>
                    <a:cubicBezTo>
                      <a:pt x="18" y="244"/>
                      <a:pt x="17" y="244"/>
                      <a:pt x="17" y="245"/>
                    </a:cubicBezTo>
                    <a:cubicBezTo>
                      <a:pt x="17" y="243"/>
                      <a:pt x="16" y="242"/>
                      <a:pt x="15" y="241"/>
                    </a:cubicBezTo>
                    <a:cubicBezTo>
                      <a:pt x="15" y="236"/>
                      <a:pt x="16" y="235"/>
                      <a:pt x="16" y="232"/>
                    </a:cubicBezTo>
                    <a:cubicBezTo>
                      <a:pt x="16" y="233"/>
                      <a:pt x="16" y="233"/>
                      <a:pt x="16" y="233"/>
                    </a:cubicBezTo>
                    <a:cubicBezTo>
                      <a:pt x="16" y="223"/>
                      <a:pt x="16" y="220"/>
                      <a:pt x="16" y="213"/>
                    </a:cubicBezTo>
                    <a:cubicBezTo>
                      <a:pt x="16" y="209"/>
                      <a:pt x="14" y="208"/>
                      <a:pt x="15" y="202"/>
                    </a:cubicBezTo>
                    <a:cubicBezTo>
                      <a:pt x="15" y="204"/>
                      <a:pt x="15" y="201"/>
                      <a:pt x="15" y="199"/>
                    </a:cubicBezTo>
                    <a:cubicBezTo>
                      <a:pt x="15" y="200"/>
                      <a:pt x="16" y="201"/>
                      <a:pt x="16" y="197"/>
                    </a:cubicBezTo>
                    <a:cubicBezTo>
                      <a:pt x="16" y="197"/>
                      <a:pt x="16" y="196"/>
                      <a:pt x="16" y="196"/>
                    </a:cubicBezTo>
                    <a:cubicBezTo>
                      <a:pt x="16" y="196"/>
                      <a:pt x="16" y="195"/>
                      <a:pt x="16" y="196"/>
                    </a:cubicBezTo>
                    <a:cubicBezTo>
                      <a:pt x="16" y="191"/>
                      <a:pt x="15" y="192"/>
                      <a:pt x="15" y="194"/>
                    </a:cubicBezTo>
                    <a:cubicBezTo>
                      <a:pt x="15" y="194"/>
                      <a:pt x="15" y="194"/>
                      <a:pt x="15" y="195"/>
                    </a:cubicBezTo>
                    <a:cubicBezTo>
                      <a:pt x="16" y="190"/>
                      <a:pt x="15" y="183"/>
                      <a:pt x="16" y="182"/>
                    </a:cubicBezTo>
                    <a:cubicBezTo>
                      <a:pt x="16" y="170"/>
                      <a:pt x="15" y="161"/>
                      <a:pt x="15" y="150"/>
                    </a:cubicBezTo>
                    <a:cubicBezTo>
                      <a:pt x="16" y="149"/>
                      <a:pt x="16" y="151"/>
                      <a:pt x="16" y="154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7" y="147"/>
                      <a:pt x="17" y="151"/>
                      <a:pt x="17" y="154"/>
                    </a:cubicBezTo>
                    <a:cubicBezTo>
                      <a:pt x="19" y="145"/>
                      <a:pt x="16" y="135"/>
                      <a:pt x="17" y="12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2"/>
                      <a:pt x="17" y="122"/>
                      <a:pt x="17" y="122"/>
                    </a:cubicBezTo>
                    <a:cubicBezTo>
                      <a:pt x="16" y="122"/>
                      <a:pt x="16" y="120"/>
                      <a:pt x="16" y="118"/>
                    </a:cubicBezTo>
                    <a:cubicBezTo>
                      <a:pt x="17" y="117"/>
                      <a:pt x="18" y="118"/>
                      <a:pt x="18" y="113"/>
                    </a:cubicBezTo>
                    <a:cubicBezTo>
                      <a:pt x="19" y="109"/>
                      <a:pt x="18" y="102"/>
                      <a:pt x="17" y="96"/>
                    </a:cubicBezTo>
                    <a:cubicBezTo>
                      <a:pt x="17" y="99"/>
                      <a:pt x="16" y="98"/>
                      <a:pt x="16" y="97"/>
                    </a:cubicBezTo>
                    <a:cubicBezTo>
                      <a:pt x="16" y="94"/>
                      <a:pt x="17" y="93"/>
                      <a:pt x="17" y="91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7" y="90"/>
                      <a:pt x="17" y="84"/>
                      <a:pt x="16" y="83"/>
                    </a:cubicBezTo>
                    <a:cubicBezTo>
                      <a:pt x="17" y="82"/>
                      <a:pt x="17" y="87"/>
                      <a:pt x="18" y="88"/>
                    </a:cubicBezTo>
                    <a:cubicBezTo>
                      <a:pt x="17" y="77"/>
                      <a:pt x="17" y="83"/>
                      <a:pt x="17" y="72"/>
                    </a:cubicBezTo>
                    <a:cubicBezTo>
                      <a:pt x="16" y="67"/>
                      <a:pt x="16" y="73"/>
                      <a:pt x="15" y="71"/>
                    </a:cubicBezTo>
                    <a:cubicBezTo>
                      <a:pt x="15" y="66"/>
                      <a:pt x="14" y="61"/>
                      <a:pt x="14" y="55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2" y="48"/>
                      <a:pt x="12" y="43"/>
                      <a:pt x="13" y="37"/>
                    </a:cubicBezTo>
                    <a:cubicBezTo>
                      <a:pt x="6" y="3"/>
                      <a:pt x="2" y="0"/>
                      <a:pt x="1" y="5"/>
                    </a:cubicBezTo>
                    <a:cubicBezTo>
                      <a:pt x="0" y="10"/>
                      <a:pt x="1" y="23"/>
                      <a:pt x="1" y="23"/>
                    </a:cubicBezTo>
                    <a:cubicBezTo>
                      <a:pt x="1" y="50"/>
                      <a:pt x="4" y="63"/>
                      <a:pt x="5" y="95"/>
                    </a:cubicBezTo>
                    <a:cubicBezTo>
                      <a:pt x="4" y="122"/>
                      <a:pt x="2" y="130"/>
                      <a:pt x="2" y="159"/>
                    </a:cubicBezTo>
                    <a:cubicBezTo>
                      <a:pt x="2" y="172"/>
                      <a:pt x="2" y="187"/>
                      <a:pt x="2" y="201"/>
                    </a:cubicBezTo>
                    <a:cubicBezTo>
                      <a:pt x="3" y="207"/>
                      <a:pt x="1" y="219"/>
                      <a:pt x="3" y="226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2" y="232"/>
                      <a:pt x="2" y="235"/>
                      <a:pt x="2" y="237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2" y="241"/>
                      <a:pt x="2" y="246"/>
                      <a:pt x="2" y="248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52"/>
                      <a:pt x="2" y="252"/>
                      <a:pt x="2" y="252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3" y="258"/>
                      <a:pt x="3" y="265"/>
                      <a:pt x="3" y="272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83"/>
                      <a:pt x="5" y="288"/>
                      <a:pt x="6" y="297"/>
                    </a:cubicBezTo>
                    <a:cubicBezTo>
                      <a:pt x="6" y="297"/>
                      <a:pt x="6" y="297"/>
                      <a:pt x="5" y="297"/>
                    </a:cubicBezTo>
                    <a:cubicBezTo>
                      <a:pt x="6" y="297"/>
                      <a:pt x="6" y="297"/>
                      <a:pt x="6" y="297"/>
                    </a:cubicBezTo>
                    <a:cubicBezTo>
                      <a:pt x="5" y="297"/>
                      <a:pt x="5" y="298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6" y="299"/>
                    </a:cubicBezTo>
                    <a:cubicBezTo>
                      <a:pt x="6" y="300"/>
                      <a:pt x="6" y="301"/>
                      <a:pt x="6" y="301"/>
                    </a:cubicBezTo>
                    <a:cubicBezTo>
                      <a:pt x="6" y="301"/>
                      <a:pt x="6" y="301"/>
                      <a:pt x="6" y="301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34" y="304"/>
                      <a:pt x="14" y="302"/>
                      <a:pt x="20" y="303"/>
                    </a:cubicBezTo>
                    <a:cubicBezTo>
                      <a:pt x="20" y="302"/>
                      <a:pt x="20" y="302"/>
                      <a:pt x="20" y="302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0" y="301"/>
                      <a:pt x="20" y="300"/>
                      <a:pt x="20" y="300"/>
                    </a:cubicBezTo>
                    <a:cubicBezTo>
                      <a:pt x="26" y="301"/>
                      <a:pt x="22" y="300"/>
                      <a:pt x="20" y="300"/>
                    </a:cubicBezTo>
                    <a:cubicBezTo>
                      <a:pt x="20" y="300"/>
                      <a:pt x="20" y="300"/>
                      <a:pt x="20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299"/>
                      <a:pt x="21" y="299"/>
                      <a:pt x="21" y="299"/>
                    </a:cubicBezTo>
                    <a:cubicBezTo>
                      <a:pt x="21" y="297"/>
                      <a:pt x="21" y="296"/>
                      <a:pt x="21" y="295"/>
                    </a:cubicBezTo>
                    <a:cubicBezTo>
                      <a:pt x="21" y="294"/>
                      <a:pt x="21" y="294"/>
                      <a:pt x="21" y="293"/>
                    </a:cubicBezTo>
                    <a:cubicBezTo>
                      <a:pt x="22" y="290"/>
                      <a:pt x="23" y="287"/>
                      <a:pt x="24" y="284"/>
                    </a:cubicBezTo>
                    <a:cubicBezTo>
                      <a:pt x="25" y="278"/>
                      <a:pt x="27" y="272"/>
                      <a:pt x="27" y="264"/>
                    </a:cubicBezTo>
                    <a:cubicBezTo>
                      <a:pt x="27" y="266"/>
                      <a:pt x="28" y="264"/>
                      <a:pt x="28" y="264"/>
                    </a:cubicBezTo>
                    <a:cubicBezTo>
                      <a:pt x="29" y="257"/>
                      <a:pt x="30" y="249"/>
                      <a:pt x="28" y="249"/>
                    </a:cubicBezTo>
                    <a:cubicBezTo>
                      <a:pt x="29" y="244"/>
                      <a:pt x="30" y="245"/>
                      <a:pt x="31" y="244"/>
                    </a:cubicBezTo>
                    <a:cubicBezTo>
                      <a:pt x="30" y="244"/>
                      <a:pt x="30" y="240"/>
                      <a:pt x="31" y="236"/>
                    </a:cubicBezTo>
                    <a:cubicBezTo>
                      <a:pt x="31" y="238"/>
                      <a:pt x="31" y="238"/>
                      <a:pt x="31" y="238"/>
                    </a:cubicBezTo>
                    <a:cubicBezTo>
                      <a:pt x="32" y="234"/>
                      <a:pt x="33" y="230"/>
                      <a:pt x="34" y="227"/>
                    </a:cubicBezTo>
                    <a:cubicBezTo>
                      <a:pt x="31" y="228"/>
                      <a:pt x="31" y="228"/>
                      <a:pt x="31" y="228"/>
                    </a:cubicBezTo>
                    <a:cubicBezTo>
                      <a:pt x="34" y="223"/>
                      <a:pt x="34" y="227"/>
                      <a:pt x="35" y="222"/>
                    </a:cubicBezTo>
                    <a:cubicBezTo>
                      <a:pt x="34" y="221"/>
                      <a:pt x="34" y="221"/>
                      <a:pt x="34" y="221"/>
                    </a:cubicBezTo>
                    <a:cubicBezTo>
                      <a:pt x="37" y="214"/>
                      <a:pt x="40" y="210"/>
                      <a:pt x="45" y="203"/>
                    </a:cubicBezTo>
                    <a:cubicBezTo>
                      <a:pt x="45" y="202"/>
                      <a:pt x="46" y="201"/>
                      <a:pt x="46" y="199"/>
                    </a:cubicBezTo>
                    <a:cubicBezTo>
                      <a:pt x="48" y="205"/>
                      <a:pt x="50" y="211"/>
                      <a:pt x="52" y="216"/>
                    </a:cubicBezTo>
                    <a:cubicBezTo>
                      <a:pt x="58" y="233"/>
                      <a:pt x="63" y="249"/>
                      <a:pt x="65" y="265"/>
                    </a:cubicBezTo>
                    <a:cubicBezTo>
                      <a:pt x="65" y="267"/>
                      <a:pt x="65" y="267"/>
                      <a:pt x="65" y="267"/>
                    </a:cubicBezTo>
                    <a:cubicBezTo>
                      <a:pt x="63" y="268"/>
                      <a:pt x="69" y="275"/>
                      <a:pt x="68" y="276"/>
                    </a:cubicBezTo>
                    <a:cubicBezTo>
                      <a:pt x="69" y="280"/>
                      <a:pt x="69" y="280"/>
                      <a:pt x="69" y="280"/>
                    </a:cubicBezTo>
                    <a:cubicBezTo>
                      <a:pt x="69" y="281"/>
                      <a:pt x="69" y="283"/>
                      <a:pt x="69" y="281"/>
                    </a:cubicBezTo>
                    <a:cubicBezTo>
                      <a:pt x="69" y="285"/>
                      <a:pt x="70" y="285"/>
                      <a:pt x="71" y="287"/>
                    </a:cubicBezTo>
                    <a:cubicBezTo>
                      <a:pt x="71" y="288"/>
                      <a:pt x="70" y="289"/>
                      <a:pt x="70" y="290"/>
                    </a:cubicBezTo>
                    <a:cubicBezTo>
                      <a:pt x="72" y="304"/>
                      <a:pt x="75" y="315"/>
                      <a:pt x="75" y="329"/>
                    </a:cubicBezTo>
                    <a:cubicBezTo>
                      <a:pt x="75" y="338"/>
                      <a:pt x="76" y="350"/>
                      <a:pt x="78" y="363"/>
                    </a:cubicBezTo>
                    <a:cubicBezTo>
                      <a:pt x="80" y="376"/>
                      <a:pt x="84" y="388"/>
                      <a:pt x="88" y="397"/>
                    </a:cubicBezTo>
                    <a:cubicBezTo>
                      <a:pt x="88" y="399"/>
                      <a:pt x="89" y="400"/>
                      <a:pt x="90" y="402"/>
                    </a:cubicBezTo>
                    <a:cubicBezTo>
                      <a:pt x="91" y="404"/>
                      <a:pt x="91" y="404"/>
                      <a:pt x="91" y="404"/>
                    </a:cubicBezTo>
                    <a:cubicBezTo>
                      <a:pt x="91" y="405"/>
                      <a:pt x="91" y="405"/>
                      <a:pt x="91" y="405"/>
                    </a:cubicBezTo>
                    <a:cubicBezTo>
                      <a:pt x="91" y="405"/>
                      <a:pt x="91" y="405"/>
                      <a:pt x="91" y="405"/>
                    </a:cubicBezTo>
                    <a:cubicBezTo>
                      <a:pt x="91" y="406"/>
                      <a:pt x="91" y="406"/>
                      <a:pt x="91" y="406"/>
                    </a:cubicBezTo>
                    <a:cubicBezTo>
                      <a:pt x="95" y="405"/>
                      <a:pt x="81" y="406"/>
                      <a:pt x="101" y="405"/>
                    </a:cubicBezTo>
                    <a:cubicBezTo>
                      <a:pt x="101" y="405"/>
                      <a:pt x="101" y="405"/>
                      <a:pt x="101" y="405"/>
                    </a:cubicBezTo>
                    <a:cubicBezTo>
                      <a:pt x="101" y="405"/>
                      <a:pt x="101" y="405"/>
                      <a:pt x="101" y="405"/>
                    </a:cubicBezTo>
                    <a:cubicBezTo>
                      <a:pt x="101" y="405"/>
                      <a:pt x="101" y="405"/>
                      <a:pt x="101" y="405"/>
                    </a:cubicBezTo>
                    <a:cubicBezTo>
                      <a:pt x="101" y="404"/>
                      <a:pt x="101" y="404"/>
                      <a:pt x="101" y="404"/>
                    </a:cubicBezTo>
                    <a:cubicBezTo>
                      <a:pt x="101" y="403"/>
                      <a:pt x="102" y="402"/>
                      <a:pt x="102" y="402"/>
                    </a:cubicBezTo>
                    <a:cubicBezTo>
                      <a:pt x="103" y="401"/>
                      <a:pt x="103" y="401"/>
                      <a:pt x="102" y="402"/>
                    </a:cubicBezTo>
                    <a:cubicBezTo>
                      <a:pt x="102" y="399"/>
                      <a:pt x="103" y="396"/>
                      <a:pt x="104" y="393"/>
                    </a:cubicBezTo>
                    <a:cubicBezTo>
                      <a:pt x="106" y="387"/>
                      <a:pt x="108" y="380"/>
                      <a:pt x="109" y="373"/>
                    </a:cubicBezTo>
                    <a:cubicBezTo>
                      <a:pt x="113" y="359"/>
                      <a:pt x="116" y="344"/>
                      <a:pt x="116" y="331"/>
                    </a:cubicBezTo>
                    <a:cubicBezTo>
                      <a:pt x="117" y="330"/>
                      <a:pt x="116" y="328"/>
                      <a:pt x="116" y="328"/>
                    </a:cubicBezTo>
                    <a:cubicBezTo>
                      <a:pt x="117" y="320"/>
                      <a:pt x="119" y="312"/>
                      <a:pt x="120" y="304"/>
                    </a:cubicBezTo>
                    <a:cubicBezTo>
                      <a:pt x="120" y="303"/>
                      <a:pt x="122" y="286"/>
                      <a:pt x="125" y="270"/>
                    </a:cubicBezTo>
                    <a:cubicBezTo>
                      <a:pt x="125" y="274"/>
                      <a:pt x="125" y="278"/>
                      <a:pt x="125" y="282"/>
                    </a:cubicBezTo>
                    <a:cubicBezTo>
                      <a:pt x="124" y="282"/>
                      <a:pt x="124" y="282"/>
                      <a:pt x="124" y="282"/>
                    </a:cubicBezTo>
                    <a:cubicBezTo>
                      <a:pt x="126" y="298"/>
                      <a:pt x="127" y="308"/>
                      <a:pt x="130" y="319"/>
                    </a:cubicBezTo>
                    <a:cubicBezTo>
                      <a:pt x="128" y="321"/>
                      <a:pt x="132" y="332"/>
                      <a:pt x="132" y="336"/>
                    </a:cubicBezTo>
                    <a:cubicBezTo>
                      <a:pt x="131" y="336"/>
                      <a:pt x="131" y="336"/>
                      <a:pt x="131" y="336"/>
                    </a:cubicBezTo>
                    <a:cubicBezTo>
                      <a:pt x="134" y="345"/>
                      <a:pt x="133" y="356"/>
                      <a:pt x="135" y="365"/>
                    </a:cubicBezTo>
                    <a:cubicBezTo>
                      <a:pt x="135" y="365"/>
                      <a:pt x="135" y="365"/>
                      <a:pt x="134" y="363"/>
                    </a:cubicBezTo>
                    <a:cubicBezTo>
                      <a:pt x="135" y="370"/>
                      <a:pt x="137" y="379"/>
                      <a:pt x="136" y="379"/>
                    </a:cubicBezTo>
                    <a:cubicBezTo>
                      <a:pt x="138" y="396"/>
                      <a:pt x="143" y="419"/>
                      <a:pt x="147" y="429"/>
                    </a:cubicBezTo>
                    <a:cubicBezTo>
                      <a:pt x="147" y="428"/>
                      <a:pt x="147" y="428"/>
                      <a:pt x="147" y="428"/>
                    </a:cubicBezTo>
                    <a:cubicBezTo>
                      <a:pt x="149" y="434"/>
                      <a:pt x="148" y="436"/>
                      <a:pt x="150" y="442"/>
                    </a:cubicBezTo>
                    <a:cubicBezTo>
                      <a:pt x="150" y="443"/>
                      <a:pt x="150" y="443"/>
                      <a:pt x="150" y="443"/>
                    </a:cubicBezTo>
                    <a:cubicBezTo>
                      <a:pt x="151" y="446"/>
                      <a:pt x="151" y="451"/>
                      <a:pt x="151" y="455"/>
                    </a:cubicBezTo>
                    <a:cubicBezTo>
                      <a:pt x="151" y="459"/>
                      <a:pt x="150" y="462"/>
                      <a:pt x="150" y="466"/>
                    </a:cubicBezTo>
                    <a:cubicBezTo>
                      <a:pt x="150" y="466"/>
                      <a:pt x="150" y="466"/>
                      <a:pt x="150" y="466"/>
                    </a:cubicBezTo>
                    <a:cubicBezTo>
                      <a:pt x="150" y="466"/>
                      <a:pt x="150" y="466"/>
                      <a:pt x="150" y="466"/>
                    </a:cubicBezTo>
                    <a:cubicBezTo>
                      <a:pt x="150" y="466"/>
                      <a:pt x="150" y="466"/>
                      <a:pt x="150" y="466"/>
                    </a:cubicBezTo>
                    <a:cubicBezTo>
                      <a:pt x="144" y="466"/>
                      <a:pt x="147" y="466"/>
                      <a:pt x="152" y="466"/>
                    </a:cubicBezTo>
                    <a:cubicBezTo>
                      <a:pt x="152" y="466"/>
                      <a:pt x="152" y="466"/>
                      <a:pt x="152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72" y="469"/>
                      <a:pt x="157" y="468"/>
                      <a:pt x="161" y="468"/>
                    </a:cubicBezTo>
                    <a:cubicBezTo>
                      <a:pt x="161" y="468"/>
                      <a:pt x="161" y="468"/>
                      <a:pt x="161" y="468"/>
                    </a:cubicBezTo>
                    <a:cubicBezTo>
                      <a:pt x="161" y="468"/>
                      <a:pt x="161" y="468"/>
                      <a:pt x="161" y="468"/>
                    </a:cubicBezTo>
                    <a:cubicBezTo>
                      <a:pt x="161" y="468"/>
                      <a:pt x="161" y="468"/>
                      <a:pt x="161" y="468"/>
                    </a:cubicBezTo>
                    <a:cubicBezTo>
                      <a:pt x="162" y="468"/>
                      <a:pt x="162" y="468"/>
                      <a:pt x="162" y="468"/>
                    </a:cubicBezTo>
                    <a:cubicBezTo>
                      <a:pt x="163" y="468"/>
                      <a:pt x="163" y="468"/>
                      <a:pt x="163" y="468"/>
                    </a:cubicBezTo>
                    <a:cubicBezTo>
                      <a:pt x="163" y="468"/>
                      <a:pt x="163" y="468"/>
                      <a:pt x="163" y="468"/>
                    </a:cubicBezTo>
                    <a:cubicBezTo>
                      <a:pt x="163" y="467"/>
                      <a:pt x="163" y="467"/>
                      <a:pt x="163" y="467"/>
                    </a:cubicBezTo>
                    <a:cubicBezTo>
                      <a:pt x="163" y="467"/>
                      <a:pt x="163" y="467"/>
                      <a:pt x="163" y="467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3" y="462"/>
                      <a:pt x="163" y="462"/>
                      <a:pt x="163" y="462"/>
                    </a:cubicBezTo>
                    <a:cubicBezTo>
                      <a:pt x="163" y="462"/>
                      <a:pt x="163" y="462"/>
                      <a:pt x="163" y="461"/>
                    </a:cubicBezTo>
                    <a:cubicBezTo>
                      <a:pt x="163" y="459"/>
                      <a:pt x="163" y="457"/>
                      <a:pt x="164" y="456"/>
                    </a:cubicBezTo>
                    <a:cubicBezTo>
                      <a:pt x="163" y="460"/>
                      <a:pt x="163" y="460"/>
                      <a:pt x="163" y="460"/>
                    </a:cubicBezTo>
                    <a:cubicBezTo>
                      <a:pt x="162" y="459"/>
                      <a:pt x="162" y="458"/>
                      <a:pt x="162" y="457"/>
                    </a:cubicBezTo>
                    <a:cubicBezTo>
                      <a:pt x="163" y="454"/>
                      <a:pt x="166" y="448"/>
                      <a:pt x="167" y="442"/>
                    </a:cubicBezTo>
                    <a:cubicBezTo>
                      <a:pt x="170" y="433"/>
                      <a:pt x="168" y="423"/>
                      <a:pt x="172" y="415"/>
                    </a:cubicBezTo>
                    <a:cubicBezTo>
                      <a:pt x="173" y="410"/>
                      <a:pt x="172" y="419"/>
                      <a:pt x="174" y="413"/>
                    </a:cubicBezTo>
                    <a:cubicBezTo>
                      <a:pt x="175" y="413"/>
                      <a:pt x="173" y="416"/>
                      <a:pt x="175" y="414"/>
                    </a:cubicBezTo>
                    <a:cubicBezTo>
                      <a:pt x="176" y="408"/>
                      <a:pt x="180" y="405"/>
                      <a:pt x="182" y="397"/>
                    </a:cubicBezTo>
                    <a:cubicBezTo>
                      <a:pt x="183" y="397"/>
                      <a:pt x="183" y="397"/>
                      <a:pt x="183" y="397"/>
                    </a:cubicBezTo>
                    <a:cubicBezTo>
                      <a:pt x="185" y="387"/>
                      <a:pt x="191" y="379"/>
                      <a:pt x="191" y="372"/>
                    </a:cubicBezTo>
                    <a:cubicBezTo>
                      <a:pt x="194" y="362"/>
                      <a:pt x="196" y="366"/>
                      <a:pt x="198" y="355"/>
                    </a:cubicBezTo>
                    <a:cubicBezTo>
                      <a:pt x="199" y="353"/>
                      <a:pt x="199" y="353"/>
                      <a:pt x="199" y="353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3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2" y="347"/>
                      <a:pt x="200" y="347"/>
                      <a:pt x="203" y="343"/>
                    </a:cubicBezTo>
                    <a:cubicBezTo>
                      <a:pt x="203" y="343"/>
                      <a:pt x="205" y="336"/>
                      <a:pt x="205" y="339"/>
                    </a:cubicBezTo>
                    <a:cubicBezTo>
                      <a:pt x="210" y="328"/>
                      <a:pt x="210" y="315"/>
                      <a:pt x="216" y="300"/>
                    </a:cubicBezTo>
                    <a:cubicBezTo>
                      <a:pt x="216" y="297"/>
                      <a:pt x="218" y="289"/>
                      <a:pt x="218" y="286"/>
                    </a:cubicBezTo>
                    <a:cubicBezTo>
                      <a:pt x="219" y="286"/>
                      <a:pt x="222" y="271"/>
                      <a:pt x="221" y="280"/>
                    </a:cubicBezTo>
                    <a:cubicBezTo>
                      <a:pt x="221" y="281"/>
                      <a:pt x="221" y="282"/>
                      <a:pt x="221" y="282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5" y="275"/>
                      <a:pt x="225" y="268"/>
                      <a:pt x="228" y="260"/>
                    </a:cubicBezTo>
                    <a:cubicBezTo>
                      <a:pt x="227" y="262"/>
                      <a:pt x="226" y="265"/>
                      <a:pt x="226" y="263"/>
                    </a:cubicBezTo>
                    <a:cubicBezTo>
                      <a:pt x="227" y="260"/>
                      <a:pt x="228" y="258"/>
                      <a:pt x="229" y="255"/>
                    </a:cubicBezTo>
                    <a:cubicBezTo>
                      <a:pt x="229" y="257"/>
                      <a:pt x="229" y="257"/>
                      <a:pt x="229" y="257"/>
                    </a:cubicBezTo>
                    <a:cubicBezTo>
                      <a:pt x="230" y="255"/>
                      <a:pt x="231" y="253"/>
                      <a:pt x="232" y="251"/>
                    </a:cubicBezTo>
                    <a:cubicBezTo>
                      <a:pt x="232" y="254"/>
                      <a:pt x="232" y="257"/>
                      <a:pt x="233" y="259"/>
                    </a:cubicBezTo>
                    <a:cubicBezTo>
                      <a:pt x="233" y="258"/>
                      <a:pt x="234" y="261"/>
                      <a:pt x="234" y="264"/>
                    </a:cubicBezTo>
                    <a:cubicBezTo>
                      <a:pt x="233" y="264"/>
                      <a:pt x="233" y="264"/>
                      <a:pt x="233" y="264"/>
                    </a:cubicBezTo>
                    <a:cubicBezTo>
                      <a:pt x="236" y="275"/>
                      <a:pt x="232" y="268"/>
                      <a:pt x="234" y="279"/>
                    </a:cubicBezTo>
                    <a:cubicBezTo>
                      <a:pt x="233" y="278"/>
                      <a:pt x="233" y="278"/>
                      <a:pt x="233" y="278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8" y="290"/>
                      <a:pt x="234" y="286"/>
                      <a:pt x="238" y="297"/>
                    </a:cubicBezTo>
                    <a:cubicBezTo>
                      <a:pt x="237" y="292"/>
                      <a:pt x="239" y="294"/>
                      <a:pt x="240" y="300"/>
                    </a:cubicBezTo>
                    <a:cubicBezTo>
                      <a:pt x="239" y="299"/>
                      <a:pt x="239" y="299"/>
                      <a:pt x="239" y="299"/>
                    </a:cubicBezTo>
                    <a:cubicBezTo>
                      <a:pt x="239" y="302"/>
                      <a:pt x="240" y="302"/>
                      <a:pt x="240" y="304"/>
                    </a:cubicBezTo>
                    <a:cubicBezTo>
                      <a:pt x="239" y="303"/>
                      <a:pt x="239" y="304"/>
                      <a:pt x="239" y="308"/>
                    </a:cubicBezTo>
                    <a:cubicBezTo>
                      <a:pt x="238" y="305"/>
                      <a:pt x="238" y="305"/>
                      <a:pt x="238" y="305"/>
                    </a:cubicBezTo>
                    <a:cubicBezTo>
                      <a:pt x="239" y="308"/>
                      <a:pt x="240" y="311"/>
                      <a:pt x="241" y="313"/>
                    </a:cubicBezTo>
                    <a:cubicBezTo>
                      <a:pt x="241" y="317"/>
                      <a:pt x="242" y="321"/>
                      <a:pt x="243" y="325"/>
                    </a:cubicBezTo>
                    <a:cubicBezTo>
                      <a:pt x="243" y="326"/>
                      <a:pt x="244" y="326"/>
                      <a:pt x="244" y="327"/>
                    </a:cubicBezTo>
                    <a:cubicBezTo>
                      <a:pt x="244" y="329"/>
                      <a:pt x="244" y="329"/>
                      <a:pt x="244" y="329"/>
                    </a:cubicBezTo>
                    <a:cubicBezTo>
                      <a:pt x="244" y="329"/>
                      <a:pt x="244" y="329"/>
                      <a:pt x="244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67" y="334"/>
                      <a:pt x="251" y="330"/>
                      <a:pt x="256" y="332"/>
                    </a:cubicBezTo>
                    <a:cubicBezTo>
                      <a:pt x="256" y="332"/>
                      <a:pt x="256" y="332"/>
                      <a:pt x="256" y="332"/>
                    </a:cubicBezTo>
                    <a:cubicBezTo>
                      <a:pt x="256" y="332"/>
                      <a:pt x="256" y="332"/>
                      <a:pt x="256" y="332"/>
                    </a:cubicBezTo>
                    <a:cubicBezTo>
                      <a:pt x="256" y="332"/>
                      <a:pt x="256" y="332"/>
                      <a:pt x="256" y="332"/>
                    </a:cubicBezTo>
                    <a:cubicBezTo>
                      <a:pt x="257" y="331"/>
                      <a:pt x="257" y="331"/>
                      <a:pt x="257" y="331"/>
                    </a:cubicBezTo>
                    <a:cubicBezTo>
                      <a:pt x="258" y="330"/>
                      <a:pt x="259" y="329"/>
                      <a:pt x="259" y="329"/>
                    </a:cubicBezTo>
                    <a:cubicBezTo>
                      <a:pt x="259" y="329"/>
                      <a:pt x="262" y="326"/>
                      <a:pt x="264" y="322"/>
                    </a:cubicBezTo>
                    <a:cubicBezTo>
                      <a:pt x="267" y="319"/>
                      <a:pt x="268" y="315"/>
                      <a:pt x="269" y="313"/>
                    </a:cubicBezTo>
                    <a:cubicBezTo>
                      <a:pt x="268" y="315"/>
                      <a:pt x="272" y="309"/>
                      <a:pt x="272" y="311"/>
                    </a:cubicBezTo>
                    <a:cubicBezTo>
                      <a:pt x="273" y="308"/>
                      <a:pt x="276" y="297"/>
                      <a:pt x="279" y="294"/>
                    </a:cubicBezTo>
                    <a:cubicBezTo>
                      <a:pt x="278" y="295"/>
                      <a:pt x="278" y="295"/>
                      <a:pt x="278" y="295"/>
                    </a:cubicBezTo>
                    <a:cubicBezTo>
                      <a:pt x="285" y="280"/>
                      <a:pt x="286" y="269"/>
                      <a:pt x="292" y="257"/>
                    </a:cubicBezTo>
                    <a:cubicBezTo>
                      <a:pt x="291" y="257"/>
                      <a:pt x="293" y="250"/>
                      <a:pt x="292" y="251"/>
                    </a:cubicBezTo>
                    <a:cubicBezTo>
                      <a:pt x="293" y="247"/>
                      <a:pt x="295" y="242"/>
                      <a:pt x="296" y="239"/>
                    </a:cubicBezTo>
                    <a:cubicBezTo>
                      <a:pt x="300" y="243"/>
                      <a:pt x="299" y="245"/>
                      <a:pt x="301" y="248"/>
                    </a:cubicBezTo>
                    <a:cubicBezTo>
                      <a:pt x="300" y="246"/>
                      <a:pt x="300" y="246"/>
                      <a:pt x="300" y="246"/>
                    </a:cubicBezTo>
                    <a:cubicBezTo>
                      <a:pt x="306" y="256"/>
                      <a:pt x="307" y="259"/>
                      <a:pt x="310" y="268"/>
                    </a:cubicBezTo>
                    <a:cubicBezTo>
                      <a:pt x="311" y="271"/>
                      <a:pt x="313" y="272"/>
                      <a:pt x="315" y="279"/>
                    </a:cubicBezTo>
                    <a:cubicBezTo>
                      <a:pt x="314" y="277"/>
                      <a:pt x="315" y="280"/>
                      <a:pt x="315" y="283"/>
                    </a:cubicBezTo>
                    <a:cubicBezTo>
                      <a:pt x="315" y="281"/>
                      <a:pt x="314" y="281"/>
                      <a:pt x="314" y="284"/>
                    </a:cubicBezTo>
                    <a:cubicBezTo>
                      <a:pt x="315" y="285"/>
                      <a:pt x="315" y="285"/>
                      <a:pt x="315" y="285"/>
                    </a:cubicBezTo>
                    <a:cubicBezTo>
                      <a:pt x="314" y="286"/>
                      <a:pt x="314" y="286"/>
                      <a:pt x="314" y="287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06" y="287"/>
                      <a:pt x="310" y="288"/>
                      <a:pt x="316" y="289"/>
                    </a:cubicBezTo>
                    <a:cubicBezTo>
                      <a:pt x="316" y="290"/>
                      <a:pt x="316" y="290"/>
                      <a:pt x="316" y="289"/>
                    </a:cubicBezTo>
                    <a:cubicBezTo>
                      <a:pt x="316" y="289"/>
                      <a:pt x="316" y="289"/>
                      <a:pt x="316" y="289"/>
                    </a:cubicBezTo>
                    <a:cubicBezTo>
                      <a:pt x="316" y="290"/>
                      <a:pt x="316" y="291"/>
                      <a:pt x="316" y="292"/>
                    </a:cubicBezTo>
                    <a:cubicBezTo>
                      <a:pt x="316" y="292"/>
                      <a:pt x="316" y="292"/>
                      <a:pt x="316" y="292"/>
                    </a:cubicBezTo>
                    <a:cubicBezTo>
                      <a:pt x="316" y="292"/>
                      <a:pt x="316" y="292"/>
                      <a:pt x="316" y="292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08" y="291"/>
                      <a:pt x="328" y="295"/>
                      <a:pt x="326" y="294"/>
                    </a:cubicBezTo>
                    <a:cubicBezTo>
                      <a:pt x="326" y="294"/>
                      <a:pt x="326" y="294"/>
                      <a:pt x="326" y="294"/>
                    </a:cubicBezTo>
                    <a:cubicBezTo>
                      <a:pt x="326" y="293"/>
                      <a:pt x="326" y="293"/>
                      <a:pt x="326" y="293"/>
                    </a:cubicBezTo>
                    <a:cubicBezTo>
                      <a:pt x="327" y="292"/>
                      <a:pt x="327" y="292"/>
                      <a:pt x="327" y="291"/>
                    </a:cubicBezTo>
                    <a:cubicBezTo>
                      <a:pt x="330" y="291"/>
                      <a:pt x="331" y="292"/>
                      <a:pt x="330" y="292"/>
                    </a:cubicBezTo>
                    <a:cubicBezTo>
                      <a:pt x="330" y="292"/>
                      <a:pt x="330" y="292"/>
                      <a:pt x="330" y="292"/>
                    </a:cubicBezTo>
                    <a:cubicBezTo>
                      <a:pt x="330" y="292"/>
                      <a:pt x="330" y="292"/>
                      <a:pt x="330" y="292"/>
                    </a:cubicBezTo>
                    <a:cubicBezTo>
                      <a:pt x="330" y="291"/>
                      <a:pt x="330" y="291"/>
                      <a:pt x="330" y="291"/>
                    </a:cubicBezTo>
                    <a:cubicBezTo>
                      <a:pt x="330" y="291"/>
                      <a:pt x="330" y="291"/>
                      <a:pt x="330" y="291"/>
                    </a:cubicBezTo>
                    <a:cubicBezTo>
                      <a:pt x="330" y="289"/>
                      <a:pt x="330" y="288"/>
                      <a:pt x="330" y="286"/>
                    </a:cubicBezTo>
                    <a:cubicBezTo>
                      <a:pt x="330" y="286"/>
                      <a:pt x="330" y="285"/>
                      <a:pt x="330" y="285"/>
                    </a:cubicBezTo>
                    <a:cubicBezTo>
                      <a:pt x="335" y="270"/>
                      <a:pt x="336" y="259"/>
                      <a:pt x="338" y="247"/>
                    </a:cubicBezTo>
                    <a:cubicBezTo>
                      <a:pt x="339" y="246"/>
                      <a:pt x="339" y="249"/>
                      <a:pt x="338" y="252"/>
                    </a:cubicBezTo>
                    <a:cubicBezTo>
                      <a:pt x="339" y="249"/>
                      <a:pt x="339" y="246"/>
                      <a:pt x="340" y="243"/>
                    </a:cubicBezTo>
                    <a:cubicBezTo>
                      <a:pt x="341" y="244"/>
                      <a:pt x="339" y="249"/>
                      <a:pt x="339" y="251"/>
                    </a:cubicBezTo>
                    <a:cubicBezTo>
                      <a:pt x="343" y="241"/>
                      <a:pt x="342" y="229"/>
                      <a:pt x="346" y="217"/>
                    </a:cubicBezTo>
                    <a:cubicBezTo>
                      <a:pt x="345" y="215"/>
                      <a:pt x="345" y="215"/>
                      <a:pt x="345" y="215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4"/>
                      <a:pt x="345" y="211"/>
                      <a:pt x="345" y="209"/>
                    </a:cubicBezTo>
                    <a:cubicBezTo>
                      <a:pt x="346" y="208"/>
                      <a:pt x="347" y="210"/>
                      <a:pt x="348" y="204"/>
                    </a:cubicBezTo>
                    <a:cubicBezTo>
                      <a:pt x="350" y="199"/>
                      <a:pt x="350" y="190"/>
                      <a:pt x="351" y="184"/>
                    </a:cubicBezTo>
                    <a:cubicBezTo>
                      <a:pt x="351" y="187"/>
                      <a:pt x="350" y="186"/>
                      <a:pt x="350" y="184"/>
                    </a:cubicBezTo>
                    <a:cubicBezTo>
                      <a:pt x="351" y="181"/>
                      <a:pt x="352" y="180"/>
                      <a:pt x="353" y="178"/>
                    </a:cubicBezTo>
                    <a:cubicBezTo>
                      <a:pt x="353" y="178"/>
                      <a:pt x="353" y="178"/>
                      <a:pt x="353" y="178"/>
                    </a:cubicBezTo>
                    <a:cubicBezTo>
                      <a:pt x="353" y="177"/>
                      <a:pt x="355" y="169"/>
                      <a:pt x="355" y="168"/>
                    </a:cubicBezTo>
                    <a:cubicBezTo>
                      <a:pt x="356" y="167"/>
                      <a:pt x="354" y="173"/>
                      <a:pt x="354" y="174"/>
                    </a:cubicBezTo>
                    <a:cubicBezTo>
                      <a:pt x="358" y="162"/>
                      <a:pt x="356" y="168"/>
                      <a:pt x="359" y="156"/>
                    </a:cubicBezTo>
                    <a:cubicBezTo>
                      <a:pt x="360" y="149"/>
                      <a:pt x="358" y="157"/>
                      <a:pt x="357" y="154"/>
                    </a:cubicBezTo>
                    <a:cubicBezTo>
                      <a:pt x="359" y="148"/>
                      <a:pt x="359" y="142"/>
                      <a:pt x="361" y="136"/>
                    </a:cubicBezTo>
                    <a:cubicBezTo>
                      <a:pt x="360" y="137"/>
                      <a:pt x="360" y="137"/>
                      <a:pt x="360" y="137"/>
                    </a:cubicBezTo>
                    <a:cubicBezTo>
                      <a:pt x="361" y="127"/>
                      <a:pt x="363" y="120"/>
                      <a:pt x="365" y="113"/>
                    </a:cubicBezTo>
                    <a:cubicBezTo>
                      <a:pt x="371" y="73"/>
                      <a:pt x="370" y="68"/>
                      <a:pt x="367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7"/>
              <p:cNvSpPr/>
              <p:nvPr/>
            </p:nvSpPr>
            <p:spPr>
              <a:xfrm>
                <a:off x="2759075" y="1576388"/>
                <a:ext cx="1236663" cy="157797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735" extrusionOk="0">
                    <a:moveTo>
                      <a:pt x="568" y="462"/>
                    </a:moveTo>
                    <a:cubicBezTo>
                      <a:pt x="569" y="454"/>
                      <a:pt x="563" y="439"/>
                      <a:pt x="560" y="430"/>
                    </a:cubicBezTo>
                    <a:cubicBezTo>
                      <a:pt x="554" y="419"/>
                      <a:pt x="554" y="403"/>
                      <a:pt x="546" y="392"/>
                    </a:cubicBezTo>
                    <a:cubicBezTo>
                      <a:pt x="545" y="392"/>
                      <a:pt x="545" y="391"/>
                      <a:pt x="544" y="391"/>
                    </a:cubicBezTo>
                    <a:cubicBezTo>
                      <a:pt x="542" y="388"/>
                      <a:pt x="540" y="384"/>
                      <a:pt x="538" y="381"/>
                    </a:cubicBezTo>
                    <a:cubicBezTo>
                      <a:pt x="538" y="381"/>
                      <a:pt x="530" y="368"/>
                      <a:pt x="521" y="363"/>
                    </a:cubicBezTo>
                    <a:cubicBezTo>
                      <a:pt x="520" y="362"/>
                      <a:pt x="520" y="362"/>
                      <a:pt x="519" y="361"/>
                    </a:cubicBezTo>
                    <a:cubicBezTo>
                      <a:pt x="519" y="361"/>
                      <a:pt x="519" y="360"/>
                      <a:pt x="519" y="360"/>
                    </a:cubicBezTo>
                    <a:cubicBezTo>
                      <a:pt x="519" y="360"/>
                      <a:pt x="519" y="355"/>
                      <a:pt x="520" y="357"/>
                    </a:cubicBezTo>
                    <a:cubicBezTo>
                      <a:pt x="520" y="350"/>
                      <a:pt x="517" y="342"/>
                      <a:pt x="518" y="332"/>
                    </a:cubicBezTo>
                    <a:cubicBezTo>
                      <a:pt x="516" y="330"/>
                      <a:pt x="517" y="325"/>
                      <a:pt x="515" y="323"/>
                    </a:cubicBezTo>
                    <a:cubicBezTo>
                      <a:pt x="516" y="323"/>
                      <a:pt x="514" y="313"/>
                      <a:pt x="516" y="319"/>
                    </a:cubicBezTo>
                    <a:cubicBezTo>
                      <a:pt x="516" y="319"/>
                      <a:pt x="517" y="320"/>
                      <a:pt x="516" y="320"/>
                    </a:cubicBezTo>
                    <a:cubicBezTo>
                      <a:pt x="517" y="320"/>
                      <a:pt x="517" y="320"/>
                      <a:pt x="517" y="320"/>
                    </a:cubicBezTo>
                    <a:cubicBezTo>
                      <a:pt x="518" y="315"/>
                      <a:pt x="515" y="310"/>
                      <a:pt x="515" y="305"/>
                    </a:cubicBezTo>
                    <a:cubicBezTo>
                      <a:pt x="515" y="306"/>
                      <a:pt x="515" y="309"/>
                      <a:pt x="514" y="307"/>
                    </a:cubicBezTo>
                    <a:cubicBezTo>
                      <a:pt x="514" y="302"/>
                      <a:pt x="514" y="302"/>
                      <a:pt x="514" y="302"/>
                    </a:cubicBezTo>
                    <a:cubicBezTo>
                      <a:pt x="514" y="303"/>
                      <a:pt x="514" y="303"/>
                      <a:pt x="514" y="303"/>
                    </a:cubicBezTo>
                    <a:cubicBezTo>
                      <a:pt x="514" y="300"/>
                      <a:pt x="514" y="298"/>
                      <a:pt x="514" y="295"/>
                    </a:cubicBezTo>
                    <a:cubicBezTo>
                      <a:pt x="513" y="296"/>
                      <a:pt x="513" y="296"/>
                      <a:pt x="513" y="296"/>
                    </a:cubicBezTo>
                    <a:cubicBezTo>
                      <a:pt x="513" y="292"/>
                      <a:pt x="514" y="291"/>
                      <a:pt x="512" y="287"/>
                    </a:cubicBezTo>
                    <a:cubicBezTo>
                      <a:pt x="511" y="285"/>
                      <a:pt x="512" y="291"/>
                      <a:pt x="511" y="287"/>
                    </a:cubicBezTo>
                    <a:cubicBezTo>
                      <a:pt x="511" y="281"/>
                      <a:pt x="510" y="274"/>
                      <a:pt x="509" y="267"/>
                    </a:cubicBezTo>
                    <a:cubicBezTo>
                      <a:pt x="508" y="268"/>
                      <a:pt x="508" y="266"/>
                      <a:pt x="508" y="264"/>
                    </a:cubicBezTo>
                    <a:cubicBezTo>
                      <a:pt x="509" y="264"/>
                      <a:pt x="509" y="264"/>
                      <a:pt x="509" y="264"/>
                    </a:cubicBezTo>
                    <a:cubicBezTo>
                      <a:pt x="506" y="258"/>
                      <a:pt x="510" y="261"/>
                      <a:pt x="508" y="255"/>
                    </a:cubicBezTo>
                    <a:cubicBezTo>
                      <a:pt x="506" y="254"/>
                      <a:pt x="506" y="254"/>
                      <a:pt x="506" y="254"/>
                    </a:cubicBezTo>
                    <a:cubicBezTo>
                      <a:pt x="503" y="248"/>
                      <a:pt x="507" y="250"/>
                      <a:pt x="504" y="244"/>
                    </a:cubicBezTo>
                    <a:cubicBezTo>
                      <a:pt x="504" y="246"/>
                      <a:pt x="502" y="245"/>
                      <a:pt x="502" y="242"/>
                    </a:cubicBezTo>
                    <a:cubicBezTo>
                      <a:pt x="503" y="243"/>
                      <a:pt x="503" y="243"/>
                      <a:pt x="503" y="243"/>
                    </a:cubicBezTo>
                    <a:cubicBezTo>
                      <a:pt x="502" y="241"/>
                      <a:pt x="502" y="240"/>
                      <a:pt x="502" y="239"/>
                    </a:cubicBezTo>
                    <a:cubicBezTo>
                      <a:pt x="502" y="240"/>
                      <a:pt x="503" y="239"/>
                      <a:pt x="502" y="237"/>
                    </a:cubicBezTo>
                    <a:cubicBezTo>
                      <a:pt x="504" y="238"/>
                      <a:pt x="504" y="238"/>
                      <a:pt x="504" y="238"/>
                    </a:cubicBezTo>
                    <a:cubicBezTo>
                      <a:pt x="501" y="234"/>
                      <a:pt x="501" y="234"/>
                      <a:pt x="501" y="234"/>
                    </a:cubicBezTo>
                    <a:cubicBezTo>
                      <a:pt x="501" y="230"/>
                      <a:pt x="499" y="224"/>
                      <a:pt x="499" y="222"/>
                    </a:cubicBezTo>
                    <a:cubicBezTo>
                      <a:pt x="499" y="222"/>
                      <a:pt x="498" y="214"/>
                      <a:pt x="496" y="212"/>
                    </a:cubicBezTo>
                    <a:cubicBezTo>
                      <a:pt x="497" y="213"/>
                      <a:pt x="497" y="209"/>
                      <a:pt x="498" y="210"/>
                    </a:cubicBezTo>
                    <a:cubicBezTo>
                      <a:pt x="496" y="208"/>
                      <a:pt x="494" y="202"/>
                      <a:pt x="494" y="199"/>
                    </a:cubicBezTo>
                    <a:cubicBezTo>
                      <a:pt x="495" y="199"/>
                      <a:pt x="495" y="199"/>
                      <a:pt x="495" y="199"/>
                    </a:cubicBezTo>
                    <a:cubicBezTo>
                      <a:pt x="493" y="190"/>
                      <a:pt x="489" y="183"/>
                      <a:pt x="487" y="175"/>
                    </a:cubicBezTo>
                    <a:cubicBezTo>
                      <a:pt x="487" y="175"/>
                      <a:pt x="486" y="171"/>
                      <a:pt x="485" y="172"/>
                    </a:cubicBezTo>
                    <a:cubicBezTo>
                      <a:pt x="481" y="164"/>
                      <a:pt x="483" y="156"/>
                      <a:pt x="478" y="154"/>
                    </a:cubicBezTo>
                    <a:cubicBezTo>
                      <a:pt x="476" y="150"/>
                      <a:pt x="477" y="149"/>
                      <a:pt x="477" y="147"/>
                    </a:cubicBezTo>
                    <a:cubicBezTo>
                      <a:pt x="477" y="148"/>
                      <a:pt x="477" y="148"/>
                      <a:pt x="477" y="148"/>
                    </a:cubicBezTo>
                    <a:cubicBezTo>
                      <a:pt x="474" y="141"/>
                      <a:pt x="473" y="139"/>
                      <a:pt x="472" y="133"/>
                    </a:cubicBezTo>
                    <a:cubicBezTo>
                      <a:pt x="470" y="131"/>
                      <a:pt x="468" y="131"/>
                      <a:pt x="467" y="126"/>
                    </a:cubicBezTo>
                    <a:cubicBezTo>
                      <a:pt x="468" y="127"/>
                      <a:pt x="467" y="125"/>
                      <a:pt x="467" y="124"/>
                    </a:cubicBezTo>
                    <a:cubicBezTo>
                      <a:pt x="467" y="125"/>
                      <a:pt x="468" y="125"/>
                      <a:pt x="467" y="122"/>
                    </a:cubicBezTo>
                    <a:cubicBezTo>
                      <a:pt x="467" y="122"/>
                      <a:pt x="467" y="122"/>
                      <a:pt x="466" y="121"/>
                    </a:cubicBezTo>
                    <a:cubicBezTo>
                      <a:pt x="466" y="121"/>
                      <a:pt x="466" y="121"/>
                      <a:pt x="466" y="121"/>
                    </a:cubicBezTo>
                    <a:cubicBezTo>
                      <a:pt x="465" y="118"/>
                      <a:pt x="465" y="119"/>
                      <a:pt x="465" y="120"/>
                    </a:cubicBezTo>
                    <a:cubicBezTo>
                      <a:pt x="465" y="120"/>
                      <a:pt x="465" y="120"/>
                      <a:pt x="465" y="121"/>
                    </a:cubicBezTo>
                    <a:cubicBezTo>
                      <a:pt x="465" y="117"/>
                      <a:pt x="462" y="112"/>
                      <a:pt x="463" y="111"/>
                    </a:cubicBezTo>
                    <a:cubicBezTo>
                      <a:pt x="459" y="103"/>
                      <a:pt x="455" y="97"/>
                      <a:pt x="451" y="90"/>
                    </a:cubicBezTo>
                    <a:cubicBezTo>
                      <a:pt x="451" y="89"/>
                      <a:pt x="453" y="90"/>
                      <a:pt x="454" y="92"/>
                    </a:cubicBezTo>
                    <a:cubicBezTo>
                      <a:pt x="451" y="87"/>
                      <a:pt x="451" y="87"/>
                      <a:pt x="451" y="87"/>
                    </a:cubicBezTo>
                    <a:cubicBezTo>
                      <a:pt x="452" y="87"/>
                      <a:pt x="453" y="90"/>
                      <a:pt x="454" y="91"/>
                    </a:cubicBezTo>
                    <a:cubicBezTo>
                      <a:pt x="453" y="85"/>
                      <a:pt x="447" y="79"/>
                      <a:pt x="444" y="72"/>
                    </a:cubicBezTo>
                    <a:cubicBezTo>
                      <a:pt x="443" y="71"/>
                      <a:pt x="443" y="71"/>
                      <a:pt x="443" y="71"/>
                    </a:cubicBezTo>
                    <a:cubicBezTo>
                      <a:pt x="443" y="70"/>
                      <a:pt x="443" y="70"/>
                      <a:pt x="443" y="70"/>
                    </a:cubicBezTo>
                    <a:cubicBezTo>
                      <a:pt x="443" y="70"/>
                      <a:pt x="441" y="69"/>
                      <a:pt x="441" y="68"/>
                    </a:cubicBezTo>
                    <a:cubicBezTo>
                      <a:pt x="441" y="67"/>
                      <a:pt x="442" y="67"/>
                      <a:pt x="440" y="64"/>
                    </a:cubicBezTo>
                    <a:cubicBezTo>
                      <a:pt x="440" y="61"/>
                      <a:pt x="436" y="56"/>
                      <a:pt x="433" y="53"/>
                    </a:cubicBezTo>
                    <a:cubicBezTo>
                      <a:pt x="434" y="55"/>
                      <a:pt x="434" y="55"/>
                      <a:pt x="433" y="54"/>
                    </a:cubicBezTo>
                    <a:cubicBezTo>
                      <a:pt x="432" y="52"/>
                      <a:pt x="432" y="51"/>
                      <a:pt x="431" y="50"/>
                    </a:cubicBezTo>
                    <a:cubicBezTo>
                      <a:pt x="432" y="49"/>
                      <a:pt x="432" y="49"/>
                      <a:pt x="432" y="49"/>
                    </a:cubicBezTo>
                    <a:cubicBezTo>
                      <a:pt x="431" y="49"/>
                      <a:pt x="428" y="45"/>
                      <a:pt x="427" y="45"/>
                    </a:cubicBezTo>
                    <a:cubicBezTo>
                      <a:pt x="428" y="43"/>
                      <a:pt x="430" y="47"/>
                      <a:pt x="430" y="47"/>
                    </a:cubicBezTo>
                    <a:cubicBezTo>
                      <a:pt x="426" y="40"/>
                      <a:pt x="428" y="44"/>
                      <a:pt x="424" y="37"/>
                    </a:cubicBezTo>
                    <a:cubicBezTo>
                      <a:pt x="421" y="34"/>
                      <a:pt x="424" y="38"/>
                      <a:pt x="422" y="37"/>
                    </a:cubicBezTo>
                    <a:cubicBezTo>
                      <a:pt x="419" y="34"/>
                      <a:pt x="417" y="32"/>
                      <a:pt x="415" y="28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10" y="24"/>
                      <a:pt x="408" y="21"/>
                      <a:pt x="405" y="17"/>
                    </a:cubicBezTo>
                    <a:cubicBezTo>
                      <a:pt x="397" y="9"/>
                      <a:pt x="391" y="6"/>
                      <a:pt x="387" y="4"/>
                    </a:cubicBezTo>
                    <a:cubicBezTo>
                      <a:pt x="388" y="3"/>
                      <a:pt x="388" y="2"/>
                      <a:pt x="388" y="2"/>
                    </a:cubicBezTo>
                    <a:cubicBezTo>
                      <a:pt x="386" y="1"/>
                      <a:pt x="378" y="0"/>
                      <a:pt x="361" y="6"/>
                    </a:cubicBezTo>
                    <a:cubicBezTo>
                      <a:pt x="361" y="6"/>
                      <a:pt x="361" y="6"/>
                      <a:pt x="361" y="6"/>
                    </a:cubicBezTo>
                    <a:cubicBezTo>
                      <a:pt x="351" y="10"/>
                      <a:pt x="346" y="14"/>
                      <a:pt x="341" y="19"/>
                    </a:cubicBezTo>
                    <a:cubicBezTo>
                      <a:pt x="339" y="18"/>
                      <a:pt x="334" y="24"/>
                      <a:pt x="331" y="25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327" y="30"/>
                      <a:pt x="320" y="32"/>
                      <a:pt x="316" y="37"/>
                    </a:cubicBezTo>
                    <a:cubicBezTo>
                      <a:pt x="316" y="36"/>
                      <a:pt x="316" y="36"/>
                      <a:pt x="317" y="35"/>
                    </a:cubicBezTo>
                    <a:cubicBezTo>
                      <a:pt x="314" y="38"/>
                      <a:pt x="310" y="42"/>
                      <a:pt x="309" y="42"/>
                    </a:cubicBezTo>
                    <a:cubicBezTo>
                      <a:pt x="301" y="49"/>
                      <a:pt x="290" y="59"/>
                      <a:pt x="286" y="65"/>
                    </a:cubicBezTo>
                    <a:cubicBezTo>
                      <a:pt x="286" y="65"/>
                      <a:pt x="286" y="65"/>
                      <a:pt x="286" y="65"/>
                    </a:cubicBezTo>
                    <a:cubicBezTo>
                      <a:pt x="284" y="68"/>
                      <a:pt x="283" y="68"/>
                      <a:pt x="280" y="72"/>
                    </a:cubicBezTo>
                    <a:cubicBezTo>
                      <a:pt x="280" y="72"/>
                      <a:pt x="280" y="72"/>
                      <a:pt x="280" y="72"/>
                    </a:cubicBezTo>
                    <a:cubicBezTo>
                      <a:pt x="278" y="76"/>
                      <a:pt x="272" y="81"/>
                      <a:pt x="270" y="84"/>
                    </a:cubicBezTo>
                    <a:cubicBezTo>
                      <a:pt x="269" y="84"/>
                      <a:pt x="269" y="84"/>
                      <a:pt x="269" y="84"/>
                    </a:cubicBezTo>
                    <a:cubicBezTo>
                      <a:pt x="263" y="90"/>
                      <a:pt x="263" y="90"/>
                      <a:pt x="263" y="90"/>
                    </a:cubicBezTo>
                    <a:cubicBezTo>
                      <a:pt x="266" y="88"/>
                      <a:pt x="266" y="88"/>
                      <a:pt x="266" y="88"/>
                    </a:cubicBezTo>
                    <a:cubicBezTo>
                      <a:pt x="267" y="90"/>
                      <a:pt x="260" y="92"/>
                      <a:pt x="257" y="97"/>
                    </a:cubicBezTo>
                    <a:cubicBezTo>
                      <a:pt x="254" y="102"/>
                      <a:pt x="253" y="109"/>
                      <a:pt x="249" y="113"/>
                    </a:cubicBezTo>
                    <a:cubicBezTo>
                      <a:pt x="248" y="116"/>
                      <a:pt x="249" y="110"/>
                      <a:pt x="247" y="114"/>
                    </a:cubicBezTo>
                    <a:cubicBezTo>
                      <a:pt x="246" y="113"/>
                      <a:pt x="248" y="112"/>
                      <a:pt x="247" y="112"/>
                    </a:cubicBezTo>
                    <a:cubicBezTo>
                      <a:pt x="244" y="116"/>
                      <a:pt x="241" y="117"/>
                      <a:pt x="239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5" y="127"/>
                      <a:pt x="229" y="130"/>
                      <a:pt x="228" y="135"/>
                    </a:cubicBezTo>
                    <a:cubicBezTo>
                      <a:pt x="224" y="141"/>
                      <a:pt x="223" y="137"/>
                      <a:pt x="220" y="144"/>
                    </a:cubicBezTo>
                    <a:cubicBezTo>
                      <a:pt x="218" y="145"/>
                      <a:pt x="218" y="145"/>
                      <a:pt x="218" y="145"/>
                    </a:cubicBezTo>
                    <a:cubicBezTo>
                      <a:pt x="216" y="147"/>
                      <a:pt x="218" y="148"/>
                      <a:pt x="215" y="150"/>
                    </a:cubicBezTo>
                    <a:cubicBezTo>
                      <a:pt x="215" y="150"/>
                      <a:pt x="212" y="153"/>
                      <a:pt x="213" y="151"/>
                    </a:cubicBezTo>
                    <a:cubicBezTo>
                      <a:pt x="207" y="157"/>
                      <a:pt x="205" y="165"/>
                      <a:pt x="198" y="172"/>
                    </a:cubicBezTo>
                    <a:cubicBezTo>
                      <a:pt x="198" y="175"/>
                      <a:pt x="194" y="179"/>
                      <a:pt x="194" y="181"/>
                    </a:cubicBezTo>
                    <a:cubicBezTo>
                      <a:pt x="194" y="181"/>
                      <a:pt x="189" y="189"/>
                      <a:pt x="191" y="184"/>
                    </a:cubicBezTo>
                    <a:cubicBezTo>
                      <a:pt x="191" y="183"/>
                      <a:pt x="191" y="183"/>
                      <a:pt x="192" y="183"/>
                    </a:cubicBezTo>
                    <a:cubicBezTo>
                      <a:pt x="191" y="182"/>
                      <a:pt x="191" y="182"/>
                      <a:pt x="191" y="182"/>
                    </a:cubicBezTo>
                    <a:cubicBezTo>
                      <a:pt x="187" y="186"/>
                      <a:pt x="186" y="191"/>
                      <a:pt x="183" y="196"/>
                    </a:cubicBezTo>
                    <a:cubicBezTo>
                      <a:pt x="184" y="195"/>
                      <a:pt x="185" y="193"/>
                      <a:pt x="185" y="194"/>
                    </a:cubicBezTo>
                    <a:cubicBezTo>
                      <a:pt x="182" y="199"/>
                      <a:pt x="182" y="199"/>
                      <a:pt x="182" y="199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81" y="200"/>
                      <a:pt x="179" y="202"/>
                      <a:pt x="178" y="204"/>
                    </a:cubicBezTo>
                    <a:cubicBezTo>
                      <a:pt x="179" y="203"/>
                      <a:pt x="179" y="203"/>
                      <a:pt x="179" y="203"/>
                    </a:cubicBezTo>
                    <a:cubicBezTo>
                      <a:pt x="177" y="207"/>
                      <a:pt x="175" y="207"/>
                      <a:pt x="173" y="211"/>
                    </a:cubicBezTo>
                    <a:cubicBezTo>
                      <a:pt x="173" y="213"/>
                      <a:pt x="176" y="209"/>
                      <a:pt x="175" y="212"/>
                    </a:cubicBezTo>
                    <a:cubicBezTo>
                      <a:pt x="171" y="217"/>
                      <a:pt x="167" y="223"/>
                      <a:pt x="163" y="229"/>
                    </a:cubicBezTo>
                    <a:cubicBezTo>
                      <a:pt x="164" y="228"/>
                      <a:pt x="164" y="230"/>
                      <a:pt x="163" y="232"/>
                    </a:cubicBezTo>
                    <a:cubicBezTo>
                      <a:pt x="162" y="231"/>
                      <a:pt x="162" y="231"/>
                      <a:pt x="162" y="231"/>
                    </a:cubicBezTo>
                    <a:cubicBezTo>
                      <a:pt x="160" y="238"/>
                      <a:pt x="159" y="233"/>
                      <a:pt x="157" y="239"/>
                    </a:cubicBezTo>
                    <a:cubicBezTo>
                      <a:pt x="157" y="241"/>
                      <a:pt x="157" y="241"/>
                      <a:pt x="157" y="241"/>
                    </a:cubicBezTo>
                    <a:cubicBezTo>
                      <a:pt x="156" y="247"/>
                      <a:pt x="154" y="243"/>
                      <a:pt x="153" y="251"/>
                    </a:cubicBezTo>
                    <a:cubicBezTo>
                      <a:pt x="154" y="248"/>
                      <a:pt x="155" y="250"/>
                      <a:pt x="153" y="253"/>
                    </a:cubicBezTo>
                    <a:cubicBezTo>
                      <a:pt x="153" y="252"/>
                      <a:pt x="153" y="252"/>
                      <a:pt x="153" y="252"/>
                    </a:cubicBezTo>
                    <a:cubicBezTo>
                      <a:pt x="152" y="254"/>
                      <a:pt x="152" y="254"/>
                      <a:pt x="151" y="255"/>
                    </a:cubicBezTo>
                    <a:cubicBezTo>
                      <a:pt x="152" y="254"/>
                      <a:pt x="151" y="254"/>
                      <a:pt x="149" y="257"/>
                    </a:cubicBezTo>
                    <a:cubicBezTo>
                      <a:pt x="149" y="255"/>
                      <a:pt x="149" y="255"/>
                      <a:pt x="149" y="255"/>
                    </a:cubicBezTo>
                    <a:cubicBezTo>
                      <a:pt x="148" y="260"/>
                      <a:pt x="148" y="260"/>
                      <a:pt x="148" y="260"/>
                    </a:cubicBezTo>
                    <a:cubicBezTo>
                      <a:pt x="146" y="263"/>
                      <a:pt x="144" y="270"/>
                      <a:pt x="142" y="271"/>
                    </a:cubicBezTo>
                    <a:cubicBezTo>
                      <a:pt x="142" y="271"/>
                      <a:pt x="138" y="278"/>
                      <a:pt x="138" y="280"/>
                    </a:cubicBezTo>
                    <a:cubicBezTo>
                      <a:pt x="138" y="279"/>
                      <a:pt x="136" y="283"/>
                      <a:pt x="136" y="281"/>
                    </a:cubicBezTo>
                    <a:cubicBezTo>
                      <a:pt x="135" y="284"/>
                      <a:pt x="133" y="290"/>
                      <a:pt x="131" y="292"/>
                    </a:cubicBezTo>
                    <a:cubicBezTo>
                      <a:pt x="132" y="292"/>
                      <a:pt x="132" y="292"/>
                      <a:pt x="132" y="292"/>
                    </a:cubicBezTo>
                    <a:cubicBezTo>
                      <a:pt x="128" y="297"/>
                      <a:pt x="127" y="302"/>
                      <a:pt x="125" y="307"/>
                    </a:cubicBezTo>
                    <a:cubicBezTo>
                      <a:pt x="123" y="307"/>
                      <a:pt x="120" y="308"/>
                      <a:pt x="120" y="308"/>
                    </a:cubicBezTo>
                    <a:cubicBezTo>
                      <a:pt x="107" y="312"/>
                      <a:pt x="103" y="318"/>
                      <a:pt x="93" y="328"/>
                    </a:cubicBezTo>
                    <a:cubicBezTo>
                      <a:pt x="83" y="336"/>
                      <a:pt x="79" y="338"/>
                      <a:pt x="72" y="348"/>
                    </a:cubicBezTo>
                    <a:cubicBezTo>
                      <a:pt x="67" y="353"/>
                      <a:pt x="64" y="359"/>
                      <a:pt x="61" y="364"/>
                    </a:cubicBezTo>
                    <a:cubicBezTo>
                      <a:pt x="60" y="367"/>
                      <a:pt x="56" y="370"/>
                      <a:pt x="55" y="374"/>
                    </a:cubicBezTo>
                    <a:cubicBezTo>
                      <a:pt x="54" y="375"/>
                      <a:pt x="54" y="375"/>
                      <a:pt x="54" y="375"/>
                    </a:cubicBezTo>
                    <a:cubicBezTo>
                      <a:pt x="54" y="376"/>
                      <a:pt x="53" y="377"/>
                      <a:pt x="52" y="378"/>
                    </a:cubicBezTo>
                    <a:cubicBezTo>
                      <a:pt x="52" y="378"/>
                      <a:pt x="52" y="378"/>
                      <a:pt x="52" y="378"/>
                    </a:cubicBezTo>
                    <a:cubicBezTo>
                      <a:pt x="52" y="380"/>
                      <a:pt x="50" y="381"/>
                      <a:pt x="50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49" y="384"/>
                      <a:pt x="49" y="384"/>
                      <a:pt x="49" y="384"/>
                    </a:cubicBezTo>
                    <a:cubicBezTo>
                      <a:pt x="49" y="383"/>
                      <a:pt x="49" y="383"/>
                      <a:pt x="49" y="383"/>
                    </a:cubicBezTo>
                    <a:cubicBezTo>
                      <a:pt x="48" y="386"/>
                      <a:pt x="47" y="389"/>
                      <a:pt x="45" y="391"/>
                    </a:cubicBezTo>
                    <a:cubicBezTo>
                      <a:pt x="46" y="391"/>
                      <a:pt x="46" y="391"/>
                      <a:pt x="46" y="391"/>
                    </a:cubicBezTo>
                    <a:cubicBezTo>
                      <a:pt x="42" y="396"/>
                      <a:pt x="43" y="399"/>
                      <a:pt x="40" y="403"/>
                    </a:cubicBezTo>
                    <a:cubicBezTo>
                      <a:pt x="39" y="403"/>
                      <a:pt x="39" y="403"/>
                      <a:pt x="39" y="403"/>
                    </a:cubicBezTo>
                    <a:cubicBezTo>
                      <a:pt x="39" y="410"/>
                      <a:pt x="33" y="412"/>
                      <a:pt x="33" y="419"/>
                    </a:cubicBezTo>
                    <a:cubicBezTo>
                      <a:pt x="33" y="418"/>
                      <a:pt x="32" y="419"/>
                      <a:pt x="32" y="419"/>
                    </a:cubicBezTo>
                    <a:cubicBezTo>
                      <a:pt x="31" y="422"/>
                      <a:pt x="30" y="425"/>
                      <a:pt x="32" y="426"/>
                    </a:cubicBezTo>
                    <a:cubicBezTo>
                      <a:pt x="31" y="428"/>
                      <a:pt x="30" y="427"/>
                      <a:pt x="30" y="427"/>
                    </a:cubicBezTo>
                    <a:cubicBezTo>
                      <a:pt x="30" y="428"/>
                      <a:pt x="30" y="430"/>
                      <a:pt x="29" y="431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29" y="432"/>
                      <a:pt x="28" y="434"/>
                      <a:pt x="28" y="435"/>
                    </a:cubicBezTo>
                    <a:cubicBezTo>
                      <a:pt x="30" y="435"/>
                      <a:pt x="30" y="435"/>
                      <a:pt x="30" y="435"/>
                    </a:cubicBezTo>
                    <a:cubicBezTo>
                      <a:pt x="28" y="437"/>
                      <a:pt x="28" y="435"/>
                      <a:pt x="27" y="438"/>
                    </a:cubicBezTo>
                    <a:cubicBezTo>
                      <a:pt x="28" y="438"/>
                      <a:pt x="28" y="438"/>
                      <a:pt x="28" y="438"/>
                    </a:cubicBezTo>
                    <a:cubicBezTo>
                      <a:pt x="27" y="441"/>
                      <a:pt x="24" y="443"/>
                      <a:pt x="22" y="446"/>
                    </a:cubicBezTo>
                    <a:cubicBezTo>
                      <a:pt x="16" y="460"/>
                      <a:pt x="15" y="477"/>
                      <a:pt x="10" y="490"/>
                    </a:cubicBezTo>
                    <a:cubicBezTo>
                      <a:pt x="9" y="491"/>
                      <a:pt x="9" y="491"/>
                      <a:pt x="9" y="491"/>
                    </a:cubicBezTo>
                    <a:cubicBezTo>
                      <a:pt x="7" y="491"/>
                      <a:pt x="10" y="495"/>
                      <a:pt x="9" y="495"/>
                    </a:cubicBezTo>
                    <a:cubicBezTo>
                      <a:pt x="9" y="497"/>
                      <a:pt x="9" y="497"/>
                      <a:pt x="9" y="497"/>
                    </a:cubicBezTo>
                    <a:cubicBezTo>
                      <a:pt x="9" y="497"/>
                      <a:pt x="9" y="498"/>
                      <a:pt x="8" y="497"/>
                    </a:cubicBezTo>
                    <a:cubicBezTo>
                      <a:pt x="8" y="499"/>
                      <a:pt x="8" y="499"/>
                      <a:pt x="8" y="500"/>
                    </a:cubicBezTo>
                    <a:cubicBezTo>
                      <a:pt x="7" y="502"/>
                      <a:pt x="7" y="502"/>
                      <a:pt x="7" y="502"/>
                    </a:cubicBezTo>
                    <a:cubicBezTo>
                      <a:pt x="5" y="507"/>
                      <a:pt x="7" y="513"/>
                      <a:pt x="5" y="519"/>
                    </a:cubicBezTo>
                    <a:cubicBezTo>
                      <a:pt x="2" y="526"/>
                      <a:pt x="3" y="541"/>
                      <a:pt x="4" y="549"/>
                    </a:cubicBezTo>
                    <a:cubicBezTo>
                      <a:pt x="6" y="561"/>
                      <a:pt x="0" y="574"/>
                      <a:pt x="4" y="586"/>
                    </a:cubicBezTo>
                    <a:cubicBezTo>
                      <a:pt x="4" y="587"/>
                      <a:pt x="5" y="588"/>
                      <a:pt x="5" y="588"/>
                    </a:cubicBezTo>
                    <a:cubicBezTo>
                      <a:pt x="5" y="591"/>
                      <a:pt x="6" y="595"/>
                      <a:pt x="6" y="599"/>
                    </a:cubicBezTo>
                    <a:cubicBezTo>
                      <a:pt x="6" y="598"/>
                      <a:pt x="8" y="612"/>
                      <a:pt x="12" y="619"/>
                    </a:cubicBezTo>
                    <a:cubicBezTo>
                      <a:pt x="15" y="625"/>
                      <a:pt x="17" y="627"/>
                      <a:pt x="19" y="620"/>
                    </a:cubicBezTo>
                    <a:cubicBezTo>
                      <a:pt x="24" y="630"/>
                      <a:pt x="28" y="622"/>
                      <a:pt x="28" y="622"/>
                    </a:cubicBezTo>
                    <a:cubicBezTo>
                      <a:pt x="31" y="619"/>
                      <a:pt x="29" y="616"/>
                      <a:pt x="29" y="611"/>
                    </a:cubicBezTo>
                    <a:cubicBezTo>
                      <a:pt x="31" y="607"/>
                      <a:pt x="33" y="606"/>
                      <a:pt x="34" y="602"/>
                    </a:cubicBezTo>
                    <a:cubicBezTo>
                      <a:pt x="35" y="599"/>
                      <a:pt x="35" y="597"/>
                      <a:pt x="35" y="595"/>
                    </a:cubicBezTo>
                    <a:cubicBezTo>
                      <a:pt x="34" y="594"/>
                      <a:pt x="36" y="592"/>
                      <a:pt x="36" y="591"/>
                    </a:cubicBezTo>
                    <a:cubicBezTo>
                      <a:pt x="37" y="591"/>
                      <a:pt x="37" y="591"/>
                      <a:pt x="37" y="591"/>
                    </a:cubicBezTo>
                    <a:cubicBezTo>
                      <a:pt x="36" y="590"/>
                      <a:pt x="36" y="590"/>
                      <a:pt x="37" y="589"/>
                    </a:cubicBezTo>
                    <a:cubicBezTo>
                      <a:pt x="37" y="589"/>
                      <a:pt x="37" y="589"/>
                      <a:pt x="37" y="589"/>
                    </a:cubicBezTo>
                    <a:cubicBezTo>
                      <a:pt x="37" y="589"/>
                      <a:pt x="37" y="588"/>
                      <a:pt x="37" y="588"/>
                    </a:cubicBezTo>
                    <a:cubicBezTo>
                      <a:pt x="37" y="588"/>
                      <a:pt x="37" y="588"/>
                      <a:pt x="37" y="588"/>
                    </a:cubicBezTo>
                    <a:cubicBezTo>
                      <a:pt x="38" y="587"/>
                      <a:pt x="38" y="587"/>
                      <a:pt x="38" y="587"/>
                    </a:cubicBezTo>
                    <a:cubicBezTo>
                      <a:pt x="38" y="587"/>
                      <a:pt x="38" y="587"/>
                      <a:pt x="38" y="587"/>
                    </a:cubicBezTo>
                    <a:cubicBezTo>
                      <a:pt x="38" y="586"/>
                      <a:pt x="38" y="585"/>
                      <a:pt x="39" y="584"/>
                    </a:cubicBezTo>
                    <a:cubicBezTo>
                      <a:pt x="38" y="584"/>
                      <a:pt x="38" y="584"/>
                      <a:pt x="38" y="584"/>
                    </a:cubicBezTo>
                    <a:cubicBezTo>
                      <a:pt x="40" y="582"/>
                      <a:pt x="38" y="581"/>
                      <a:pt x="40" y="580"/>
                    </a:cubicBezTo>
                    <a:cubicBezTo>
                      <a:pt x="40" y="580"/>
                      <a:pt x="40" y="580"/>
                      <a:pt x="40" y="580"/>
                    </a:cubicBezTo>
                    <a:cubicBezTo>
                      <a:pt x="39" y="576"/>
                      <a:pt x="44" y="577"/>
                      <a:pt x="43" y="574"/>
                    </a:cubicBezTo>
                    <a:cubicBezTo>
                      <a:pt x="43" y="574"/>
                      <a:pt x="43" y="574"/>
                      <a:pt x="43" y="574"/>
                    </a:cubicBezTo>
                    <a:cubicBezTo>
                      <a:pt x="44" y="573"/>
                      <a:pt x="44" y="572"/>
                      <a:pt x="42" y="571"/>
                    </a:cubicBezTo>
                    <a:cubicBezTo>
                      <a:pt x="43" y="570"/>
                      <a:pt x="43" y="571"/>
                      <a:pt x="44" y="571"/>
                    </a:cubicBezTo>
                    <a:cubicBezTo>
                      <a:pt x="43" y="570"/>
                      <a:pt x="43" y="570"/>
                      <a:pt x="43" y="569"/>
                    </a:cubicBezTo>
                    <a:cubicBezTo>
                      <a:pt x="44" y="569"/>
                      <a:pt x="44" y="569"/>
                      <a:pt x="44" y="569"/>
                    </a:cubicBezTo>
                    <a:cubicBezTo>
                      <a:pt x="44" y="568"/>
                      <a:pt x="44" y="568"/>
                      <a:pt x="44" y="568"/>
                    </a:cubicBezTo>
                    <a:cubicBezTo>
                      <a:pt x="43" y="567"/>
                      <a:pt x="43" y="567"/>
                      <a:pt x="43" y="567"/>
                    </a:cubicBezTo>
                    <a:cubicBezTo>
                      <a:pt x="43" y="566"/>
                      <a:pt x="44" y="568"/>
                      <a:pt x="45" y="567"/>
                    </a:cubicBezTo>
                    <a:cubicBezTo>
                      <a:pt x="43" y="566"/>
                      <a:pt x="43" y="566"/>
                      <a:pt x="43" y="566"/>
                    </a:cubicBezTo>
                    <a:cubicBezTo>
                      <a:pt x="44" y="565"/>
                      <a:pt x="47" y="565"/>
                      <a:pt x="48" y="565"/>
                    </a:cubicBezTo>
                    <a:cubicBezTo>
                      <a:pt x="51" y="561"/>
                      <a:pt x="52" y="554"/>
                      <a:pt x="57" y="551"/>
                    </a:cubicBezTo>
                    <a:cubicBezTo>
                      <a:pt x="58" y="551"/>
                      <a:pt x="58" y="551"/>
                      <a:pt x="58" y="551"/>
                    </a:cubicBezTo>
                    <a:cubicBezTo>
                      <a:pt x="59" y="552"/>
                      <a:pt x="57" y="549"/>
                      <a:pt x="58" y="550"/>
                    </a:cubicBezTo>
                    <a:cubicBezTo>
                      <a:pt x="58" y="549"/>
                      <a:pt x="58" y="549"/>
                      <a:pt x="58" y="549"/>
                    </a:cubicBezTo>
                    <a:cubicBezTo>
                      <a:pt x="58" y="549"/>
                      <a:pt x="59" y="549"/>
                      <a:pt x="59" y="549"/>
                    </a:cubicBezTo>
                    <a:cubicBezTo>
                      <a:pt x="59" y="549"/>
                      <a:pt x="59" y="549"/>
                      <a:pt x="59" y="548"/>
                    </a:cubicBezTo>
                    <a:cubicBezTo>
                      <a:pt x="60" y="548"/>
                      <a:pt x="60" y="548"/>
                      <a:pt x="60" y="548"/>
                    </a:cubicBezTo>
                    <a:cubicBezTo>
                      <a:pt x="62" y="547"/>
                      <a:pt x="62" y="544"/>
                      <a:pt x="64" y="543"/>
                    </a:cubicBezTo>
                    <a:cubicBezTo>
                      <a:pt x="67" y="542"/>
                      <a:pt x="69" y="538"/>
                      <a:pt x="71" y="535"/>
                    </a:cubicBezTo>
                    <a:cubicBezTo>
                      <a:pt x="73" y="531"/>
                      <a:pt x="80" y="533"/>
                      <a:pt x="82" y="529"/>
                    </a:cubicBezTo>
                    <a:cubicBezTo>
                      <a:pt x="82" y="529"/>
                      <a:pt x="82" y="528"/>
                      <a:pt x="82" y="528"/>
                    </a:cubicBezTo>
                    <a:cubicBezTo>
                      <a:pt x="83" y="528"/>
                      <a:pt x="84" y="527"/>
                      <a:pt x="86" y="527"/>
                    </a:cubicBezTo>
                    <a:cubicBezTo>
                      <a:pt x="86" y="527"/>
                      <a:pt x="87" y="526"/>
                      <a:pt x="88" y="526"/>
                    </a:cubicBezTo>
                    <a:cubicBezTo>
                      <a:pt x="88" y="526"/>
                      <a:pt x="89" y="527"/>
                      <a:pt x="89" y="527"/>
                    </a:cubicBezTo>
                    <a:cubicBezTo>
                      <a:pt x="92" y="534"/>
                      <a:pt x="97" y="534"/>
                      <a:pt x="104" y="538"/>
                    </a:cubicBezTo>
                    <a:cubicBezTo>
                      <a:pt x="109" y="542"/>
                      <a:pt x="110" y="544"/>
                      <a:pt x="116" y="547"/>
                    </a:cubicBezTo>
                    <a:cubicBezTo>
                      <a:pt x="119" y="549"/>
                      <a:pt x="123" y="550"/>
                      <a:pt x="126" y="551"/>
                    </a:cubicBezTo>
                    <a:cubicBezTo>
                      <a:pt x="128" y="550"/>
                      <a:pt x="129" y="553"/>
                      <a:pt x="132" y="553"/>
                    </a:cubicBezTo>
                    <a:cubicBezTo>
                      <a:pt x="132" y="554"/>
                      <a:pt x="132" y="554"/>
                      <a:pt x="132" y="554"/>
                    </a:cubicBezTo>
                    <a:cubicBezTo>
                      <a:pt x="133" y="553"/>
                      <a:pt x="133" y="553"/>
                      <a:pt x="134" y="554"/>
                    </a:cubicBezTo>
                    <a:cubicBezTo>
                      <a:pt x="134" y="554"/>
                      <a:pt x="134" y="554"/>
                      <a:pt x="134" y="554"/>
                    </a:cubicBezTo>
                    <a:cubicBezTo>
                      <a:pt x="135" y="554"/>
                      <a:pt x="135" y="555"/>
                      <a:pt x="136" y="555"/>
                    </a:cubicBezTo>
                    <a:cubicBezTo>
                      <a:pt x="136" y="555"/>
                      <a:pt x="136" y="555"/>
                      <a:pt x="136" y="555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7" y="556"/>
                      <a:pt x="137" y="556"/>
                      <a:pt x="137" y="556"/>
                    </a:cubicBezTo>
                    <a:cubicBezTo>
                      <a:pt x="138" y="556"/>
                      <a:pt x="140" y="556"/>
                      <a:pt x="141" y="557"/>
                    </a:cubicBezTo>
                    <a:cubicBezTo>
                      <a:pt x="141" y="556"/>
                      <a:pt x="141" y="556"/>
                      <a:pt x="141" y="556"/>
                    </a:cubicBezTo>
                    <a:cubicBezTo>
                      <a:pt x="144" y="558"/>
                      <a:pt x="146" y="557"/>
                      <a:pt x="148" y="559"/>
                    </a:cubicBezTo>
                    <a:cubicBezTo>
                      <a:pt x="148" y="559"/>
                      <a:pt x="148" y="559"/>
                      <a:pt x="148" y="559"/>
                    </a:cubicBezTo>
                    <a:cubicBezTo>
                      <a:pt x="152" y="558"/>
                      <a:pt x="152" y="563"/>
                      <a:pt x="157" y="562"/>
                    </a:cubicBezTo>
                    <a:cubicBezTo>
                      <a:pt x="156" y="562"/>
                      <a:pt x="157" y="562"/>
                      <a:pt x="156" y="563"/>
                    </a:cubicBezTo>
                    <a:cubicBezTo>
                      <a:pt x="158" y="563"/>
                      <a:pt x="160" y="563"/>
                      <a:pt x="161" y="562"/>
                    </a:cubicBezTo>
                    <a:cubicBezTo>
                      <a:pt x="162" y="562"/>
                      <a:pt x="161" y="563"/>
                      <a:pt x="161" y="563"/>
                    </a:cubicBezTo>
                    <a:cubicBezTo>
                      <a:pt x="161" y="562"/>
                      <a:pt x="163" y="562"/>
                      <a:pt x="163" y="563"/>
                    </a:cubicBezTo>
                    <a:cubicBezTo>
                      <a:pt x="163" y="563"/>
                      <a:pt x="163" y="563"/>
                      <a:pt x="163" y="563"/>
                    </a:cubicBezTo>
                    <a:cubicBezTo>
                      <a:pt x="166" y="564"/>
                      <a:pt x="166" y="564"/>
                      <a:pt x="166" y="564"/>
                    </a:cubicBezTo>
                    <a:cubicBezTo>
                      <a:pt x="166" y="562"/>
                      <a:pt x="166" y="562"/>
                      <a:pt x="166" y="562"/>
                    </a:cubicBezTo>
                    <a:cubicBezTo>
                      <a:pt x="167" y="563"/>
                      <a:pt x="165" y="564"/>
                      <a:pt x="167" y="564"/>
                    </a:cubicBezTo>
                    <a:cubicBezTo>
                      <a:pt x="167" y="563"/>
                      <a:pt x="167" y="563"/>
                      <a:pt x="167" y="563"/>
                    </a:cubicBezTo>
                    <a:cubicBezTo>
                      <a:pt x="169" y="564"/>
                      <a:pt x="169" y="566"/>
                      <a:pt x="171" y="567"/>
                    </a:cubicBezTo>
                    <a:cubicBezTo>
                      <a:pt x="178" y="571"/>
                      <a:pt x="188" y="570"/>
                      <a:pt x="194" y="574"/>
                    </a:cubicBezTo>
                    <a:cubicBezTo>
                      <a:pt x="194" y="575"/>
                      <a:pt x="194" y="575"/>
                      <a:pt x="194" y="575"/>
                    </a:cubicBezTo>
                    <a:cubicBezTo>
                      <a:pt x="194" y="577"/>
                      <a:pt x="197" y="574"/>
                      <a:pt x="196" y="575"/>
                    </a:cubicBezTo>
                    <a:cubicBezTo>
                      <a:pt x="198" y="575"/>
                      <a:pt x="198" y="575"/>
                      <a:pt x="198" y="575"/>
                    </a:cubicBezTo>
                    <a:cubicBezTo>
                      <a:pt x="198" y="575"/>
                      <a:pt x="198" y="575"/>
                      <a:pt x="198" y="576"/>
                    </a:cubicBezTo>
                    <a:cubicBezTo>
                      <a:pt x="198" y="576"/>
                      <a:pt x="198" y="576"/>
                      <a:pt x="199" y="575"/>
                    </a:cubicBezTo>
                    <a:cubicBezTo>
                      <a:pt x="200" y="577"/>
                      <a:pt x="200" y="577"/>
                      <a:pt x="200" y="577"/>
                    </a:cubicBezTo>
                    <a:cubicBezTo>
                      <a:pt x="203" y="578"/>
                      <a:pt x="206" y="577"/>
                      <a:pt x="209" y="578"/>
                    </a:cubicBezTo>
                    <a:cubicBezTo>
                      <a:pt x="212" y="581"/>
                      <a:pt x="220" y="581"/>
                      <a:pt x="224" y="581"/>
                    </a:cubicBezTo>
                    <a:cubicBezTo>
                      <a:pt x="231" y="581"/>
                      <a:pt x="236" y="588"/>
                      <a:pt x="243" y="587"/>
                    </a:cubicBezTo>
                    <a:cubicBezTo>
                      <a:pt x="243" y="587"/>
                      <a:pt x="244" y="587"/>
                      <a:pt x="244" y="587"/>
                    </a:cubicBezTo>
                    <a:cubicBezTo>
                      <a:pt x="249" y="588"/>
                      <a:pt x="249" y="588"/>
                      <a:pt x="249" y="588"/>
                    </a:cubicBezTo>
                    <a:cubicBezTo>
                      <a:pt x="249" y="588"/>
                      <a:pt x="254" y="589"/>
                      <a:pt x="258" y="589"/>
                    </a:cubicBezTo>
                    <a:cubicBezTo>
                      <a:pt x="259" y="595"/>
                      <a:pt x="262" y="599"/>
                      <a:pt x="264" y="605"/>
                    </a:cubicBezTo>
                    <a:cubicBezTo>
                      <a:pt x="264" y="614"/>
                      <a:pt x="270" y="628"/>
                      <a:pt x="274" y="635"/>
                    </a:cubicBezTo>
                    <a:cubicBezTo>
                      <a:pt x="280" y="646"/>
                      <a:pt x="277" y="661"/>
                      <a:pt x="281" y="672"/>
                    </a:cubicBezTo>
                    <a:cubicBezTo>
                      <a:pt x="281" y="673"/>
                      <a:pt x="282" y="674"/>
                      <a:pt x="282" y="674"/>
                    </a:cubicBezTo>
                    <a:cubicBezTo>
                      <a:pt x="282" y="677"/>
                      <a:pt x="282" y="681"/>
                      <a:pt x="282" y="685"/>
                    </a:cubicBezTo>
                    <a:cubicBezTo>
                      <a:pt x="282" y="685"/>
                      <a:pt x="282" y="698"/>
                      <a:pt x="282" y="706"/>
                    </a:cubicBezTo>
                    <a:cubicBezTo>
                      <a:pt x="283" y="710"/>
                      <a:pt x="283" y="713"/>
                      <a:pt x="285" y="713"/>
                    </a:cubicBezTo>
                    <a:cubicBezTo>
                      <a:pt x="285" y="713"/>
                      <a:pt x="286" y="713"/>
                      <a:pt x="286" y="712"/>
                    </a:cubicBezTo>
                    <a:cubicBezTo>
                      <a:pt x="289" y="712"/>
                      <a:pt x="293" y="709"/>
                      <a:pt x="300" y="703"/>
                    </a:cubicBezTo>
                    <a:cubicBezTo>
                      <a:pt x="300" y="703"/>
                      <a:pt x="300" y="703"/>
                      <a:pt x="300" y="703"/>
                    </a:cubicBezTo>
                    <a:cubicBezTo>
                      <a:pt x="304" y="698"/>
                      <a:pt x="307" y="695"/>
                      <a:pt x="307" y="690"/>
                    </a:cubicBezTo>
                    <a:cubicBezTo>
                      <a:pt x="310" y="690"/>
                      <a:pt x="310" y="685"/>
                      <a:pt x="312" y="685"/>
                    </a:cubicBezTo>
                    <a:cubicBezTo>
                      <a:pt x="312" y="685"/>
                      <a:pt x="312" y="685"/>
                      <a:pt x="312" y="685"/>
                    </a:cubicBezTo>
                    <a:cubicBezTo>
                      <a:pt x="312" y="681"/>
                      <a:pt x="317" y="678"/>
                      <a:pt x="317" y="674"/>
                    </a:cubicBezTo>
                    <a:cubicBezTo>
                      <a:pt x="317" y="674"/>
                      <a:pt x="318" y="675"/>
                      <a:pt x="317" y="676"/>
                    </a:cubicBezTo>
                    <a:cubicBezTo>
                      <a:pt x="319" y="673"/>
                      <a:pt x="320" y="669"/>
                      <a:pt x="321" y="670"/>
                    </a:cubicBezTo>
                    <a:cubicBezTo>
                      <a:pt x="324" y="664"/>
                      <a:pt x="328" y="656"/>
                      <a:pt x="328" y="651"/>
                    </a:cubicBezTo>
                    <a:cubicBezTo>
                      <a:pt x="328" y="651"/>
                      <a:pt x="328" y="651"/>
                      <a:pt x="328" y="651"/>
                    </a:cubicBezTo>
                    <a:cubicBezTo>
                      <a:pt x="328" y="649"/>
                      <a:pt x="330" y="648"/>
                      <a:pt x="330" y="646"/>
                    </a:cubicBezTo>
                    <a:cubicBezTo>
                      <a:pt x="330" y="646"/>
                      <a:pt x="330" y="645"/>
                      <a:pt x="331" y="645"/>
                    </a:cubicBezTo>
                    <a:cubicBezTo>
                      <a:pt x="330" y="643"/>
                      <a:pt x="333" y="638"/>
                      <a:pt x="334" y="636"/>
                    </a:cubicBezTo>
                    <a:cubicBezTo>
                      <a:pt x="334" y="636"/>
                      <a:pt x="334" y="636"/>
                      <a:pt x="334" y="636"/>
                    </a:cubicBezTo>
                    <a:cubicBezTo>
                      <a:pt x="335" y="635"/>
                      <a:pt x="336" y="633"/>
                      <a:pt x="336" y="631"/>
                    </a:cubicBezTo>
                    <a:cubicBezTo>
                      <a:pt x="335" y="633"/>
                      <a:pt x="335" y="633"/>
                      <a:pt x="335" y="633"/>
                    </a:cubicBezTo>
                    <a:cubicBezTo>
                      <a:pt x="334" y="632"/>
                      <a:pt x="338" y="630"/>
                      <a:pt x="338" y="626"/>
                    </a:cubicBezTo>
                    <a:cubicBezTo>
                      <a:pt x="340" y="623"/>
                      <a:pt x="337" y="618"/>
                      <a:pt x="339" y="615"/>
                    </a:cubicBezTo>
                    <a:cubicBezTo>
                      <a:pt x="338" y="613"/>
                      <a:pt x="340" y="617"/>
                      <a:pt x="340" y="614"/>
                    </a:cubicBezTo>
                    <a:cubicBezTo>
                      <a:pt x="341" y="614"/>
                      <a:pt x="340" y="615"/>
                      <a:pt x="341" y="615"/>
                    </a:cubicBezTo>
                    <a:cubicBezTo>
                      <a:pt x="342" y="612"/>
                      <a:pt x="344" y="611"/>
                      <a:pt x="344" y="608"/>
                    </a:cubicBezTo>
                    <a:cubicBezTo>
                      <a:pt x="345" y="608"/>
                      <a:pt x="345" y="608"/>
                      <a:pt x="345" y="608"/>
                    </a:cubicBezTo>
                    <a:cubicBezTo>
                      <a:pt x="345" y="607"/>
                      <a:pt x="345" y="606"/>
                      <a:pt x="346" y="604"/>
                    </a:cubicBezTo>
                    <a:cubicBezTo>
                      <a:pt x="346" y="605"/>
                      <a:pt x="346" y="605"/>
                      <a:pt x="346" y="605"/>
                    </a:cubicBezTo>
                    <a:cubicBezTo>
                      <a:pt x="350" y="607"/>
                      <a:pt x="353" y="604"/>
                      <a:pt x="358" y="604"/>
                    </a:cubicBezTo>
                    <a:cubicBezTo>
                      <a:pt x="362" y="605"/>
                      <a:pt x="364" y="607"/>
                      <a:pt x="368" y="606"/>
                    </a:cubicBezTo>
                    <a:cubicBezTo>
                      <a:pt x="371" y="606"/>
                      <a:pt x="373" y="606"/>
                      <a:pt x="375" y="606"/>
                    </a:cubicBezTo>
                    <a:cubicBezTo>
                      <a:pt x="377" y="604"/>
                      <a:pt x="378" y="606"/>
                      <a:pt x="380" y="604"/>
                    </a:cubicBezTo>
                    <a:cubicBezTo>
                      <a:pt x="380" y="605"/>
                      <a:pt x="380" y="605"/>
                      <a:pt x="380" y="605"/>
                    </a:cubicBezTo>
                    <a:cubicBezTo>
                      <a:pt x="381" y="605"/>
                      <a:pt x="381" y="604"/>
                      <a:pt x="381" y="605"/>
                    </a:cubicBezTo>
                    <a:cubicBezTo>
                      <a:pt x="381" y="605"/>
                      <a:pt x="381" y="605"/>
                      <a:pt x="381" y="605"/>
                    </a:cubicBezTo>
                    <a:cubicBezTo>
                      <a:pt x="382" y="605"/>
                      <a:pt x="383" y="605"/>
                      <a:pt x="383" y="605"/>
                    </a:cubicBezTo>
                    <a:cubicBezTo>
                      <a:pt x="383" y="605"/>
                      <a:pt x="383" y="605"/>
                      <a:pt x="383" y="605"/>
                    </a:cubicBezTo>
                    <a:cubicBezTo>
                      <a:pt x="384" y="605"/>
                      <a:pt x="384" y="605"/>
                      <a:pt x="384" y="605"/>
                    </a:cubicBezTo>
                    <a:cubicBezTo>
                      <a:pt x="384" y="605"/>
                      <a:pt x="384" y="605"/>
                      <a:pt x="384" y="605"/>
                    </a:cubicBezTo>
                    <a:cubicBezTo>
                      <a:pt x="385" y="604"/>
                      <a:pt x="386" y="604"/>
                      <a:pt x="387" y="605"/>
                    </a:cubicBezTo>
                    <a:cubicBezTo>
                      <a:pt x="387" y="604"/>
                      <a:pt x="387" y="604"/>
                      <a:pt x="387" y="604"/>
                    </a:cubicBezTo>
                    <a:cubicBezTo>
                      <a:pt x="389" y="605"/>
                      <a:pt x="390" y="603"/>
                      <a:pt x="392" y="604"/>
                    </a:cubicBezTo>
                    <a:cubicBezTo>
                      <a:pt x="392" y="604"/>
                      <a:pt x="392" y="604"/>
                      <a:pt x="392" y="604"/>
                    </a:cubicBezTo>
                    <a:cubicBezTo>
                      <a:pt x="394" y="601"/>
                      <a:pt x="396" y="606"/>
                      <a:pt x="398" y="603"/>
                    </a:cubicBezTo>
                    <a:cubicBezTo>
                      <a:pt x="398" y="604"/>
                      <a:pt x="399" y="604"/>
                      <a:pt x="399" y="604"/>
                    </a:cubicBezTo>
                    <a:cubicBezTo>
                      <a:pt x="400" y="604"/>
                      <a:pt x="401" y="604"/>
                      <a:pt x="401" y="602"/>
                    </a:cubicBezTo>
                    <a:cubicBezTo>
                      <a:pt x="402" y="602"/>
                      <a:pt x="402" y="602"/>
                      <a:pt x="402" y="603"/>
                    </a:cubicBezTo>
                    <a:cubicBezTo>
                      <a:pt x="402" y="602"/>
                      <a:pt x="403" y="602"/>
                      <a:pt x="403" y="602"/>
                    </a:cubicBezTo>
                    <a:cubicBezTo>
                      <a:pt x="403" y="602"/>
                      <a:pt x="403" y="602"/>
                      <a:pt x="403" y="602"/>
                    </a:cubicBezTo>
                    <a:cubicBezTo>
                      <a:pt x="405" y="602"/>
                      <a:pt x="405" y="602"/>
                      <a:pt x="405" y="602"/>
                    </a:cubicBezTo>
                    <a:cubicBezTo>
                      <a:pt x="404" y="600"/>
                      <a:pt x="404" y="600"/>
                      <a:pt x="404" y="600"/>
                    </a:cubicBezTo>
                    <a:cubicBezTo>
                      <a:pt x="405" y="600"/>
                      <a:pt x="405" y="602"/>
                      <a:pt x="406" y="601"/>
                    </a:cubicBezTo>
                    <a:cubicBezTo>
                      <a:pt x="406" y="600"/>
                      <a:pt x="406" y="600"/>
                      <a:pt x="406" y="600"/>
                    </a:cubicBezTo>
                    <a:cubicBezTo>
                      <a:pt x="407" y="600"/>
                      <a:pt x="408" y="602"/>
                      <a:pt x="409" y="603"/>
                    </a:cubicBezTo>
                    <a:cubicBezTo>
                      <a:pt x="415" y="603"/>
                      <a:pt x="421" y="599"/>
                      <a:pt x="427" y="601"/>
                    </a:cubicBezTo>
                    <a:cubicBezTo>
                      <a:pt x="427" y="602"/>
                      <a:pt x="427" y="602"/>
                      <a:pt x="427" y="602"/>
                    </a:cubicBezTo>
                    <a:cubicBezTo>
                      <a:pt x="427" y="604"/>
                      <a:pt x="428" y="600"/>
                      <a:pt x="428" y="601"/>
                    </a:cubicBezTo>
                    <a:cubicBezTo>
                      <a:pt x="429" y="600"/>
                      <a:pt x="429" y="600"/>
                      <a:pt x="429" y="600"/>
                    </a:cubicBezTo>
                    <a:cubicBezTo>
                      <a:pt x="429" y="600"/>
                      <a:pt x="430" y="601"/>
                      <a:pt x="429" y="601"/>
                    </a:cubicBezTo>
                    <a:cubicBezTo>
                      <a:pt x="430" y="601"/>
                      <a:pt x="430" y="601"/>
                      <a:pt x="430" y="600"/>
                    </a:cubicBezTo>
                    <a:cubicBezTo>
                      <a:pt x="431" y="601"/>
                      <a:pt x="431" y="601"/>
                      <a:pt x="431" y="601"/>
                    </a:cubicBezTo>
                    <a:cubicBezTo>
                      <a:pt x="433" y="602"/>
                      <a:pt x="435" y="599"/>
                      <a:pt x="437" y="599"/>
                    </a:cubicBezTo>
                    <a:cubicBezTo>
                      <a:pt x="441" y="601"/>
                      <a:pt x="446" y="598"/>
                      <a:pt x="449" y="596"/>
                    </a:cubicBezTo>
                    <a:cubicBezTo>
                      <a:pt x="452" y="593"/>
                      <a:pt x="459" y="597"/>
                      <a:pt x="463" y="593"/>
                    </a:cubicBezTo>
                    <a:cubicBezTo>
                      <a:pt x="463" y="593"/>
                      <a:pt x="463" y="592"/>
                      <a:pt x="463" y="592"/>
                    </a:cubicBezTo>
                    <a:cubicBezTo>
                      <a:pt x="464" y="592"/>
                      <a:pt x="466" y="591"/>
                      <a:pt x="467" y="591"/>
                    </a:cubicBezTo>
                    <a:cubicBezTo>
                      <a:pt x="467" y="591"/>
                      <a:pt x="468" y="590"/>
                      <a:pt x="470" y="589"/>
                    </a:cubicBezTo>
                    <a:cubicBezTo>
                      <a:pt x="472" y="593"/>
                      <a:pt x="475" y="593"/>
                      <a:pt x="479" y="596"/>
                    </a:cubicBezTo>
                    <a:cubicBezTo>
                      <a:pt x="481" y="600"/>
                      <a:pt x="480" y="603"/>
                      <a:pt x="484" y="606"/>
                    </a:cubicBezTo>
                    <a:cubicBezTo>
                      <a:pt x="485" y="608"/>
                      <a:pt x="486" y="610"/>
                      <a:pt x="487" y="612"/>
                    </a:cubicBezTo>
                    <a:cubicBezTo>
                      <a:pt x="489" y="613"/>
                      <a:pt x="489" y="615"/>
                      <a:pt x="490" y="616"/>
                    </a:cubicBezTo>
                    <a:cubicBezTo>
                      <a:pt x="490" y="617"/>
                      <a:pt x="490" y="617"/>
                      <a:pt x="490" y="617"/>
                    </a:cubicBezTo>
                    <a:cubicBezTo>
                      <a:pt x="490" y="617"/>
                      <a:pt x="491" y="617"/>
                      <a:pt x="491" y="618"/>
                    </a:cubicBezTo>
                    <a:cubicBezTo>
                      <a:pt x="490" y="618"/>
                      <a:pt x="490" y="618"/>
                      <a:pt x="490" y="618"/>
                    </a:cubicBezTo>
                    <a:cubicBezTo>
                      <a:pt x="491" y="618"/>
                      <a:pt x="491" y="619"/>
                      <a:pt x="492" y="620"/>
                    </a:cubicBezTo>
                    <a:cubicBezTo>
                      <a:pt x="491" y="620"/>
                      <a:pt x="491" y="620"/>
                      <a:pt x="491" y="620"/>
                    </a:cubicBezTo>
                    <a:cubicBezTo>
                      <a:pt x="492" y="620"/>
                      <a:pt x="492" y="620"/>
                      <a:pt x="492" y="620"/>
                    </a:cubicBezTo>
                    <a:cubicBezTo>
                      <a:pt x="491" y="620"/>
                      <a:pt x="491" y="620"/>
                      <a:pt x="491" y="620"/>
                    </a:cubicBezTo>
                    <a:cubicBezTo>
                      <a:pt x="492" y="621"/>
                      <a:pt x="493" y="622"/>
                      <a:pt x="493" y="624"/>
                    </a:cubicBezTo>
                    <a:cubicBezTo>
                      <a:pt x="494" y="623"/>
                      <a:pt x="494" y="623"/>
                      <a:pt x="494" y="623"/>
                    </a:cubicBezTo>
                    <a:cubicBezTo>
                      <a:pt x="494" y="626"/>
                      <a:pt x="496" y="626"/>
                      <a:pt x="495" y="628"/>
                    </a:cubicBezTo>
                    <a:cubicBezTo>
                      <a:pt x="495" y="628"/>
                      <a:pt x="495" y="628"/>
                      <a:pt x="495" y="628"/>
                    </a:cubicBezTo>
                    <a:cubicBezTo>
                      <a:pt x="498" y="630"/>
                      <a:pt x="494" y="633"/>
                      <a:pt x="498" y="635"/>
                    </a:cubicBezTo>
                    <a:cubicBezTo>
                      <a:pt x="497" y="635"/>
                      <a:pt x="497" y="635"/>
                      <a:pt x="497" y="635"/>
                    </a:cubicBezTo>
                    <a:cubicBezTo>
                      <a:pt x="498" y="636"/>
                      <a:pt x="498" y="638"/>
                      <a:pt x="500" y="637"/>
                    </a:cubicBezTo>
                    <a:cubicBezTo>
                      <a:pt x="500" y="638"/>
                      <a:pt x="500" y="638"/>
                      <a:pt x="499" y="639"/>
                    </a:cubicBezTo>
                    <a:cubicBezTo>
                      <a:pt x="500" y="638"/>
                      <a:pt x="500" y="639"/>
                      <a:pt x="500" y="640"/>
                    </a:cubicBezTo>
                    <a:cubicBezTo>
                      <a:pt x="500" y="640"/>
                      <a:pt x="500" y="640"/>
                      <a:pt x="500" y="640"/>
                    </a:cubicBezTo>
                    <a:cubicBezTo>
                      <a:pt x="501" y="642"/>
                      <a:pt x="501" y="642"/>
                      <a:pt x="501" y="642"/>
                    </a:cubicBezTo>
                    <a:cubicBezTo>
                      <a:pt x="502" y="641"/>
                      <a:pt x="502" y="641"/>
                      <a:pt x="502" y="641"/>
                    </a:cubicBezTo>
                    <a:cubicBezTo>
                      <a:pt x="502" y="642"/>
                      <a:pt x="500" y="641"/>
                      <a:pt x="501" y="642"/>
                    </a:cubicBezTo>
                    <a:cubicBezTo>
                      <a:pt x="502" y="642"/>
                      <a:pt x="502" y="642"/>
                      <a:pt x="502" y="642"/>
                    </a:cubicBezTo>
                    <a:cubicBezTo>
                      <a:pt x="503" y="644"/>
                      <a:pt x="501" y="645"/>
                      <a:pt x="500" y="647"/>
                    </a:cubicBezTo>
                    <a:cubicBezTo>
                      <a:pt x="500" y="653"/>
                      <a:pt x="505" y="659"/>
                      <a:pt x="503" y="665"/>
                    </a:cubicBezTo>
                    <a:cubicBezTo>
                      <a:pt x="502" y="666"/>
                      <a:pt x="502" y="666"/>
                      <a:pt x="502" y="666"/>
                    </a:cubicBezTo>
                    <a:cubicBezTo>
                      <a:pt x="500" y="666"/>
                      <a:pt x="504" y="667"/>
                      <a:pt x="503" y="667"/>
                    </a:cubicBezTo>
                    <a:cubicBezTo>
                      <a:pt x="504" y="668"/>
                      <a:pt x="504" y="668"/>
                      <a:pt x="504" y="668"/>
                    </a:cubicBezTo>
                    <a:cubicBezTo>
                      <a:pt x="503" y="668"/>
                      <a:pt x="503" y="669"/>
                      <a:pt x="503" y="668"/>
                    </a:cubicBezTo>
                    <a:cubicBezTo>
                      <a:pt x="503" y="669"/>
                      <a:pt x="503" y="669"/>
                      <a:pt x="504" y="669"/>
                    </a:cubicBezTo>
                    <a:cubicBezTo>
                      <a:pt x="503" y="670"/>
                      <a:pt x="503" y="670"/>
                      <a:pt x="503" y="670"/>
                    </a:cubicBezTo>
                    <a:cubicBezTo>
                      <a:pt x="502" y="673"/>
                      <a:pt x="504" y="675"/>
                      <a:pt x="504" y="677"/>
                    </a:cubicBezTo>
                    <a:cubicBezTo>
                      <a:pt x="502" y="681"/>
                      <a:pt x="504" y="687"/>
                      <a:pt x="505" y="690"/>
                    </a:cubicBezTo>
                    <a:cubicBezTo>
                      <a:pt x="507" y="695"/>
                      <a:pt x="501" y="700"/>
                      <a:pt x="503" y="705"/>
                    </a:cubicBezTo>
                    <a:cubicBezTo>
                      <a:pt x="503" y="705"/>
                      <a:pt x="504" y="706"/>
                      <a:pt x="504" y="706"/>
                    </a:cubicBezTo>
                    <a:cubicBezTo>
                      <a:pt x="503" y="710"/>
                      <a:pt x="503" y="710"/>
                      <a:pt x="503" y="710"/>
                    </a:cubicBezTo>
                    <a:cubicBezTo>
                      <a:pt x="504" y="710"/>
                      <a:pt x="501" y="730"/>
                      <a:pt x="512" y="719"/>
                    </a:cubicBezTo>
                    <a:cubicBezTo>
                      <a:pt x="510" y="735"/>
                      <a:pt x="521" y="720"/>
                      <a:pt x="521" y="720"/>
                    </a:cubicBezTo>
                    <a:cubicBezTo>
                      <a:pt x="529" y="710"/>
                      <a:pt x="530" y="702"/>
                      <a:pt x="536" y="688"/>
                    </a:cubicBezTo>
                    <a:cubicBezTo>
                      <a:pt x="542" y="676"/>
                      <a:pt x="545" y="674"/>
                      <a:pt x="550" y="660"/>
                    </a:cubicBezTo>
                    <a:cubicBezTo>
                      <a:pt x="552" y="654"/>
                      <a:pt x="554" y="647"/>
                      <a:pt x="556" y="641"/>
                    </a:cubicBezTo>
                    <a:cubicBezTo>
                      <a:pt x="555" y="637"/>
                      <a:pt x="558" y="633"/>
                      <a:pt x="558" y="629"/>
                    </a:cubicBezTo>
                    <a:cubicBezTo>
                      <a:pt x="559" y="628"/>
                      <a:pt x="559" y="628"/>
                      <a:pt x="559" y="628"/>
                    </a:cubicBezTo>
                    <a:cubicBezTo>
                      <a:pt x="559" y="626"/>
                      <a:pt x="559" y="625"/>
                      <a:pt x="560" y="624"/>
                    </a:cubicBezTo>
                    <a:cubicBezTo>
                      <a:pt x="560" y="624"/>
                      <a:pt x="560" y="624"/>
                      <a:pt x="560" y="624"/>
                    </a:cubicBezTo>
                    <a:cubicBezTo>
                      <a:pt x="560" y="622"/>
                      <a:pt x="561" y="620"/>
                      <a:pt x="561" y="619"/>
                    </a:cubicBezTo>
                    <a:cubicBezTo>
                      <a:pt x="561" y="619"/>
                      <a:pt x="561" y="619"/>
                      <a:pt x="561" y="619"/>
                    </a:cubicBezTo>
                    <a:cubicBezTo>
                      <a:pt x="562" y="617"/>
                      <a:pt x="562" y="617"/>
                      <a:pt x="562" y="617"/>
                    </a:cubicBezTo>
                    <a:cubicBezTo>
                      <a:pt x="562" y="617"/>
                      <a:pt x="562" y="617"/>
                      <a:pt x="562" y="617"/>
                    </a:cubicBezTo>
                    <a:cubicBezTo>
                      <a:pt x="562" y="614"/>
                      <a:pt x="563" y="611"/>
                      <a:pt x="564" y="608"/>
                    </a:cubicBezTo>
                    <a:cubicBezTo>
                      <a:pt x="563" y="608"/>
                      <a:pt x="563" y="608"/>
                      <a:pt x="563" y="608"/>
                    </a:cubicBezTo>
                    <a:cubicBezTo>
                      <a:pt x="565" y="602"/>
                      <a:pt x="564" y="599"/>
                      <a:pt x="566" y="594"/>
                    </a:cubicBezTo>
                    <a:cubicBezTo>
                      <a:pt x="566" y="594"/>
                      <a:pt x="566" y="594"/>
                      <a:pt x="566" y="594"/>
                    </a:cubicBezTo>
                    <a:cubicBezTo>
                      <a:pt x="565" y="586"/>
                      <a:pt x="570" y="583"/>
                      <a:pt x="569" y="575"/>
                    </a:cubicBezTo>
                    <a:cubicBezTo>
                      <a:pt x="569" y="576"/>
                      <a:pt x="569" y="575"/>
                      <a:pt x="570" y="575"/>
                    </a:cubicBezTo>
                    <a:cubicBezTo>
                      <a:pt x="570" y="571"/>
                      <a:pt x="570" y="568"/>
                      <a:pt x="568" y="568"/>
                    </a:cubicBezTo>
                    <a:cubicBezTo>
                      <a:pt x="569" y="565"/>
                      <a:pt x="569" y="566"/>
                      <a:pt x="570" y="565"/>
                    </a:cubicBezTo>
                    <a:cubicBezTo>
                      <a:pt x="569" y="565"/>
                      <a:pt x="569" y="563"/>
                      <a:pt x="569" y="561"/>
                    </a:cubicBezTo>
                    <a:cubicBezTo>
                      <a:pt x="569" y="562"/>
                      <a:pt x="569" y="562"/>
                      <a:pt x="569" y="562"/>
                    </a:cubicBezTo>
                    <a:cubicBezTo>
                      <a:pt x="569" y="560"/>
                      <a:pt x="570" y="558"/>
                      <a:pt x="570" y="556"/>
                    </a:cubicBezTo>
                    <a:cubicBezTo>
                      <a:pt x="568" y="557"/>
                      <a:pt x="568" y="557"/>
                      <a:pt x="568" y="557"/>
                    </a:cubicBezTo>
                    <a:cubicBezTo>
                      <a:pt x="569" y="554"/>
                      <a:pt x="570" y="557"/>
                      <a:pt x="570" y="554"/>
                    </a:cubicBezTo>
                    <a:cubicBezTo>
                      <a:pt x="568" y="554"/>
                      <a:pt x="568" y="554"/>
                      <a:pt x="568" y="554"/>
                    </a:cubicBezTo>
                    <a:cubicBezTo>
                      <a:pt x="569" y="550"/>
                      <a:pt x="571" y="548"/>
                      <a:pt x="573" y="544"/>
                    </a:cubicBezTo>
                    <a:cubicBezTo>
                      <a:pt x="574" y="527"/>
                      <a:pt x="571" y="509"/>
                      <a:pt x="572" y="494"/>
                    </a:cubicBezTo>
                    <a:cubicBezTo>
                      <a:pt x="573" y="493"/>
                      <a:pt x="573" y="493"/>
                      <a:pt x="573" y="493"/>
                    </a:cubicBezTo>
                    <a:cubicBezTo>
                      <a:pt x="574" y="493"/>
                      <a:pt x="570" y="489"/>
                      <a:pt x="572" y="488"/>
                    </a:cubicBezTo>
                    <a:cubicBezTo>
                      <a:pt x="571" y="487"/>
                      <a:pt x="571" y="487"/>
                      <a:pt x="571" y="487"/>
                    </a:cubicBezTo>
                    <a:cubicBezTo>
                      <a:pt x="571" y="486"/>
                      <a:pt x="571" y="485"/>
                      <a:pt x="572" y="486"/>
                    </a:cubicBezTo>
                    <a:cubicBezTo>
                      <a:pt x="572" y="484"/>
                      <a:pt x="571" y="484"/>
                      <a:pt x="571" y="483"/>
                    </a:cubicBezTo>
                    <a:cubicBezTo>
                      <a:pt x="572" y="481"/>
                      <a:pt x="572" y="481"/>
                      <a:pt x="572" y="481"/>
                    </a:cubicBezTo>
                    <a:cubicBezTo>
                      <a:pt x="571" y="474"/>
                      <a:pt x="569" y="469"/>
                      <a:pt x="568" y="462"/>
                    </a:cubicBezTo>
                    <a:close/>
                    <a:moveTo>
                      <a:pt x="455" y="130"/>
                    </a:moveTo>
                    <a:cubicBezTo>
                      <a:pt x="455" y="130"/>
                      <a:pt x="455" y="130"/>
                      <a:pt x="455" y="130"/>
                    </a:cubicBezTo>
                    <a:cubicBezTo>
                      <a:pt x="455" y="130"/>
                      <a:pt x="455" y="130"/>
                      <a:pt x="455" y="130"/>
                    </a:cubicBezTo>
                    <a:close/>
                    <a:moveTo>
                      <a:pt x="285" y="82"/>
                    </a:moveTo>
                    <a:cubicBezTo>
                      <a:pt x="297" y="66"/>
                      <a:pt x="318" y="55"/>
                      <a:pt x="332" y="40"/>
                    </a:cubicBezTo>
                    <a:cubicBezTo>
                      <a:pt x="333" y="40"/>
                      <a:pt x="334" y="39"/>
                      <a:pt x="334" y="39"/>
                    </a:cubicBezTo>
                    <a:cubicBezTo>
                      <a:pt x="339" y="35"/>
                      <a:pt x="344" y="31"/>
                      <a:pt x="349" y="28"/>
                    </a:cubicBezTo>
                    <a:cubicBezTo>
                      <a:pt x="349" y="28"/>
                      <a:pt x="367" y="15"/>
                      <a:pt x="379" y="9"/>
                    </a:cubicBezTo>
                    <a:cubicBezTo>
                      <a:pt x="381" y="8"/>
                      <a:pt x="382" y="7"/>
                      <a:pt x="383" y="7"/>
                    </a:cubicBezTo>
                    <a:cubicBezTo>
                      <a:pt x="386" y="10"/>
                      <a:pt x="390" y="16"/>
                      <a:pt x="390" y="16"/>
                    </a:cubicBezTo>
                    <a:cubicBezTo>
                      <a:pt x="401" y="32"/>
                      <a:pt x="409" y="38"/>
                      <a:pt x="422" y="58"/>
                    </a:cubicBezTo>
                    <a:cubicBezTo>
                      <a:pt x="432" y="76"/>
                      <a:pt x="433" y="82"/>
                      <a:pt x="442" y="101"/>
                    </a:cubicBezTo>
                    <a:cubicBezTo>
                      <a:pt x="446" y="111"/>
                      <a:pt x="451" y="121"/>
                      <a:pt x="455" y="130"/>
                    </a:cubicBezTo>
                    <a:cubicBezTo>
                      <a:pt x="455" y="130"/>
                      <a:pt x="455" y="130"/>
                      <a:pt x="455" y="130"/>
                    </a:cubicBezTo>
                    <a:cubicBezTo>
                      <a:pt x="455" y="130"/>
                      <a:pt x="454" y="130"/>
                      <a:pt x="454" y="130"/>
                    </a:cubicBezTo>
                    <a:cubicBezTo>
                      <a:pt x="455" y="130"/>
                      <a:pt x="455" y="130"/>
                      <a:pt x="455" y="130"/>
                    </a:cubicBezTo>
                    <a:cubicBezTo>
                      <a:pt x="451" y="130"/>
                      <a:pt x="450" y="131"/>
                      <a:pt x="448" y="133"/>
                    </a:cubicBezTo>
                    <a:cubicBezTo>
                      <a:pt x="447" y="131"/>
                      <a:pt x="445" y="133"/>
                      <a:pt x="444" y="133"/>
                    </a:cubicBezTo>
                    <a:cubicBezTo>
                      <a:pt x="444" y="133"/>
                      <a:pt x="444" y="133"/>
                      <a:pt x="444" y="133"/>
                    </a:cubicBezTo>
                    <a:cubicBezTo>
                      <a:pt x="443" y="135"/>
                      <a:pt x="440" y="132"/>
                      <a:pt x="438" y="134"/>
                    </a:cubicBezTo>
                    <a:cubicBezTo>
                      <a:pt x="438" y="134"/>
                      <a:pt x="438" y="133"/>
                      <a:pt x="439" y="133"/>
                    </a:cubicBezTo>
                    <a:cubicBezTo>
                      <a:pt x="437" y="134"/>
                      <a:pt x="435" y="134"/>
                      <a:pt x="435" y="133"/>
                    </a:cubicBezTo>
                    <a:cubicBezTo>
                      <a:pt x="432" y="134"/>
                      <a:pt x="427" y="134"/>
                      <a:pt x="425" y="136"/>
                    </a:cubicBezTo>
                    <a:cubicBezTo>
                      <a:pt x="425" y="136"/>
                      <a:pt x="425" y="136"/>
                      <a:pt x="425" y="136"/>
                    </a:cubicBezTo>
                    <a:cubicBezTo>
                      <a:pt x="424" y="137"/>
                      <a:pt x="423" y="136"/>
                      <a:pt x="422" y="137"/>
                    </a:cubicBezTo>
                    <a:cubicBezTo>
                      <a:pt x="422" y="137"/>
                      <a:pt x="422" y="137"/>
                      <a:pt x="422" y="137"/>
                    </a:cubicBezTo>
                    <a:cubicBezTo>
                      <a:pt x="420" y="138"/>
                      <a:pt x="418" y="137"/>
                      <a:pt x="417" y="138"/>
                    </a:cubicBezTo>
                    <a:cubicBezTo>
                      <a:pt x="416" y="137"/>
                      <a:pt x="416" y="137"/>
                      <a:pt x="416" y="137"/>
                    </a:cubicBezTo>
                    <a:cubicBezTo>
                      <a:pt x="414" y="137"/>
                      <a:pt x="414" y="137"/>
                      <a:pt x="414" y="137"/>
                    </a:cubicBezTo>
                    <a:cubicBezTo>
                      <a:pt x="415" y="137"/>
                      <a:pt x="415" y="137"/>
                      <a:pt x="415" y="137"/>
                    </a:cubicBezTo>
                    <a:cubicBezTo>
                      <a:pt x="414" y="139"/>
                      <a:pt x="412" y="136"/>
                      <a:pt x="411" y="137"/>
                    </a:cubicBezTo>
                    <a:cubicBezTo>
                      <a:pt x="409" y="137"/>
                      <a:pt x="407" y="142"/>
                      <a:pt x="405" y="141"/>
                    </a:cubicBezTo>
                    <a:cubicBezTo>
                      <a:pt x="404" y="142"/>
                      <a:pt x="406" y="139"/>
                      <a:pt x="404" y="140"/>
                    </a:cubicBezTo>
                    <a:cubicBezTo>
                      <a:pt x="404" y="139"/>
                      <a:pt x="405" y="139"/>
                      <a:pt x="404" y="138"/>
                    </a:cubicBezTo>
                    <a:cubicBezTo>
                      <a:pt x="403" y="139"/>
                      <a:pt x="402" y="137"/>
                      <a:pt x="400" y="138"/>
                    </a:cubicBezTo>
                    <a:cubicBezTo>
                      <a:pt x="400" y="137"/>
                      <a:pt x="400" y="137"/>
                      <a:pt x="400" y="137"/>
                    </a:cubicBezTo>
                    <a:cubicBezTo>
                      <a:pt x="398" y="139"/>
                      <a:pt x="396" y="136"/>
                      <a:pt x="395" y="137"/>
                    </a:cubicBezTo>
                    <a:cubicBezTo>
                      <a:pt x="392" y="138"/>
                      <a:pt x="393" y="135"/>
                      <a:pt x="391" y="136"/>
                    </a:cubicBezTo>
                    <a:cubicBezTo>
                      <a:pt x="390" y="135"/>
                      <a:pt x="390" y="135"/>
                      <a:pt x="390" y="135"/>
                    </a:cubicBezTo>
                    <a:cubicBezTo>
                      <a:pt x="389" y="135"/>
                      <a:pt x="389" y="137"/>
                      <a:pt x="388" y="136"/>
                    </a:cubicBezTo>
                    <a:cubicBezTo>
                      <a:pt x="388" y="135"/>
                      <a:pt x="387" y="135"/>
                      <a:pt x="387" y="135"/>
                    </a:cubicBezTo>
                    <a:cubicBezTo>
                      <a:pt x="385" y="133"/>
                      <a:pt x="382" y="136"/>
                      <a:pt x="379" y="134"/>
                    </a:cubicBezTo>
                    <a:cubicBezTo>
                      <a:pt x="378" y="135"/>
                      <a:pt x="376" y="134"/>
                      <a:pt x="376" y="135"/>
                    </a:cubicBezTo>
                    <a:cubicBezTo>
                      <a:pt x="376" y="134"/>
                      <a:pt x="372" y="135"/>
                      <a:pt x="374" y="133"/>
                    </a:cubicBezTo>
                    <a:cubicBezTo>
                      <a:pt x="375" y="133"/>
                      <a:pt x="375" y="133"/>
                      <a:pt x="375" y="134"/>
                    </a:cubicBezTo>
                    <a:cubicBezTo>
                      <a:pt x="375" y="133"/>
                      <a:pt x="375" y="133"/>
                      <a:pt x="375" y="133"/>
                    </a:cubicBezTo>
                    <a:cubicBezTo>
                      <a:pt x="373" y="131"/>
                      <a:pt x="372" y="133"/>
                      <a:pt x="370" y="133"/>
                    </a:cubicBezTo>
                    <a:cubicBezTo>
                      <a:pt x="370" y="133"/>
                      <a:pt x="371" y="133"/>
                      <a:pt x="370" y="134"/>
                    </a:cubicBezTo>
                    <a:cubicBezTo>
                      <a:pt x="369" y="133"/>
                      <a:pt x="369" y="133"/>
                      <a:pt x="369" y="133"/>
                    </a:cubicBezTo>
                    <a:cubicBezTo>
                      <a:pt x="369" y="133"/>
                      <a:pt x="369" y="133"/>
                      <a:pt x="369" y="133"/>
                    </a:cubicBezTo>
                    <a:cubicBezTo>
                      <a:pt x="367" y="132"/>
                      <a:pt x="367" y="132"/>
                      <a:pt x="367" y="132"/>
                    </a:cubicBezTo>
                    <a:cubicBezTo>
                      <a:pt x="367" y="133"/>
                      <a:pt x="367" y="133"/>
                      <a:pt x="367" y="133"/>
                    </a:cubicBezTo>
                    <a:cubicBezTo>
                      <a:pt x="366" y="132"/>
                      <a:pt x="365" y="131"/>
                      <a:pt x="364" y="132"/>
                    </a:cubicBezTo>
                    <a:cubicBezTo>
                      <a:pt x="363" y="132"/>
                      <a:pt x="365" y="133"/>
                      <a:pt x="363" y="133"/>
                    </a:cubicBezTo>
                    <a:cubicBezTo>
                      <a:pt x="362" y="132"/>
                      <a:pt x="359" y="131"/>
                      <a:pt x="357" y="130"/>
                    </a:cubicBezTo>
                    <a:cubicBezTo>
                      <a:pt x="357" y="132"/>
                      <a:pt x="357" y="131"/>
                      <a:pt x="356" y="131"/>
                    </a:cubicBezTo>
                    <a:cubicBezTo>
                      <a:pt x="356" y="131"/>
                      <a:pt x="356" y="131"/>
                      <a:pt x="356" y="131"/>
                    </a:cubicBezTo>
                    <a:cubicBezTo>
                      <a:pt x="354" y="131"/>
                      <a:pt x="356" y="129"/>
                      <a:pt x="353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0"/>
                      <a:pt x="353" y="130"/>
                      <a:pt x="353" y="130"/>
                    </a:cubicBezTo>
                    <a:cubicBezTo>
                      <a:pt x="350" y="132"/>
                      <a:pt x="352" y="128"/>
                      <a:pt x="349" y="130"/>
                    </a:cubicBezTo>
                    <a:cubicBezTo>
                      <a:pt x="350" y="130"/>
                      <a:pt x="349" y="132"/>
                      <a:pt x="348" y="132"/>
                    </a:cubicBezTo>
                    <a:cubicBezTo>
                      <a:pt x="349" y="131"/>
                      <a:pt x="349" y="131"/>
                      <a:pt x="349" y="131"/>
                    </a:cubicBezTo>
                    <a:cubicBezTo>
                      <a:pt x="348" y="131"/>
                      <a:pt x="348" y="131"/>
                      <a:pt x="347" y="131"/>
                    </a:cubicBezTo>
                    <a:cubicBezTo>
                      <a:pt x="348" y="131"/>
                      <a:pt x="348" y="130"/>
                      <a:pt x="347" y="130"/>
                    </a:cubicBezTo>
                    <a:cubicBezTo>
                      <a:pt x="348" y="129"/>
                      <a:pt x="348" y="129"/>
                      <a:pt x="348" y="129"/>
                    </a:cubicBezTo>
                    <a:cubicBezTo>
                      <a:pt x="346" y="130"/>
                      <a:pt x="346" y="130"/>
                      <a:pt x="346" y="130"/>
                    </a:cubicBezTo>
                    <a:cubicBezTo>
                      <a:pt x="345" y="129"/>
                      <a:pt x="342" y="129"/>
                      <a:pt x="342" y="128"/>
                    </a:cubicBezTo>
                    <a:cubicBezTo>
                      <a:pt x="342" y="128"/>
                      <a:pt x="339" y="127"/>
                      <a:pt x="339" y="128"/>
                    </a:cubicBezTo>
                    <a:cubicBezTo>
                      <a:pt x="339" y="127"/>
                      <a:pt x="338" y="127"/>
                      <a:pt x="338" y="126"/>
                    </a:cubicBezTo>
                    <a:cubicBezTo>
                      <a:pt x="338" y="127"/>
                      <a:pt x="335" y="127"/>
                      <a:pt x="335" y="126"/>
                    </a:cubicBezTo>
                    <a:cubicBezTo>
                      <a:pt x="335" y="126"/>
                      <a:pt x="335" y="126"/>
                      <a:pt x="335" y="126"/>
                    </a:cubicBezTo>
                    <a:cubicBezTo>
                      <a:pt x="332" y="124"/>
                      <a:pt x="329" y="125"/>
                      <a:pt x="327" y="123"/>
                    </a:cubicBezTo>
                    <a:cubicBezTo>
                      <a:pt x="327" y="124"/>
                      <a:pt x="325" y="123"/>
                      <a:pt x="325" y="125"/>
                    </a:cubicBezTo>
                    <a:cubicBezTo>
                      <a:pt x="322" y="125"/>
                      <a:pt x="321" y="121"/>
                      <a:pt x="319" y="124"/>
                    </a:cubicBezTo>
                    <a:cubicBezTo>
                      <a:pt x="317" y="124"/>
                      <a:pt x="317" y="123"/>
                      <a:pt x="317" y="122"/>
                    </a:cubicBezTo>
                    <a:cubicBezTo>
                      <a:pt x="317" y="122"/>
                      <a:pt x="317" y="122"/>
                      <a:pt x="317" y="122"/>
                    </a:cubicBezTo>
                    <a:cubicBezTo>
                      <a:pt x="315" y="122"/>
                      <a:pt x="314" y="121"/>
                      <a:pt x="312" y="121"/>
                    </a:cubicBezTo>
                    <a:cubicBezTo>
                      <a:pt x="311" y="121"/>
                      <a:pt x="310" y="122"/>
                      <a:pt x="309" y="121"/>
                    </a:cubicBezTo>
                    <a:cubicBezTo>
                      <a:pt x="310" y="121"/>
                      <a:pt x="309" y="121"/>
                      <a:pt x="308" y="120"/>
                    </a:cubicBezTo>
                    <a:cubicBezTo>
                      <a:pt x="309" y="120"/>
                      <a:pt x="309" y="120"/>
                      <a:pt x="309" y="119"/>
                    </a:cubicBezTo>
                    <a:cubicBezTo>
                      <a:pt x="308" y="120"/>
                      <a:pt x="308" y="120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cubicBezTo>
                      <a:pt x="307" y="119"/>
                      <a:pt x="307" y="120"/>
                      <a:pt x="307" y="120"/>
                    </a:cubicBezTo>
                    <a:cubicBezTo>
                      <a:pt x="307" y="120"/>
                      <a:pt x="307" y="120"/>
                      <a:pt x="307" y="120"/>
                    </a:cubicBezTo>
                    <a:cubicBezTo>
                      <a:pt x="307" y="119"/>
                      <a:pt x="304" y="119"/>
                      <a:pt x="305" y="118"/>
                    </a:cubicBezTo>
                    <a:cubicBezTo>
                      <a:pt x="302" y="117"/>
                      <a:pt x="299" y="117"/>
                      <a:pt x="297" y="116"/>
                    </a:cubicBezTo>
                    <a:cubicBezTo>
                      <a:pt x="297" y="116"/>
                      <a:pt x="298" y="115"/>
                      <a:pt x="298" y="116"/>
                    </a:cubicBezTo>
                    <a:cubicBezTo>
                      <a:pt x="297" y="115"/>
                      <a:pt x="297" y="115"/>
                      <a:pt x="297" y="115"/>
                    </a:cubicBezTo>
                    <a:cubicBezTo>
                      <a:pt x="297" y="114"/>
                      <a:pt x="298" y="115"/>
                      <a:pt x="298" y="115"/>
                    </a:cubicBezTo>
                    <a:cubicBezTo>
                      <a:pt x="297" y="113"/>
                      <a:pt x="294" y="114"/>
                      <a:pt x="292" y="112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90" y="112"/>
                      <a:pt x="290" y="112"/>
                    </a:cubicBezTo>
                    <a:cubicBezTo>
                      <a:pt x="290" y="111"/>
                      <a:pt x="291" y="111"/>
                      <a:pt x="290" y="110"/>
                    </a:cubicBezTo>
                    <a:cubicBezTo>
                      <a:pt x="289" y="109"/>
                      <a:pt x="287" y="109"/>
                      <a:pt x="286" y="108"/>
                    </a:cubicBezTo>
                    <a:cubicBezTo>
                      <a:pt x="286" y="109"/>
                      <a:pt x="286" y="109"/>
                      <a:pt x="285" y="109"/>
                    </a:cubicBezTo>
                    <a:cubicBezTo>
                      <a:pt x="285" y="109"/>
                      <a:pt x="285" y="108"/>
                      <a:pt x="284" y="108"/>
                    </a:cubicBezTo>
                    <a:cubicBezTo>
                      <a:pt x="285" y="107"/>
                      <a:pt x="285" y="107"/>
                      <a:pt x="285" y="107"/>
                    </a:cubicBezTo>
                    <a:cubicBezTo>
                      <a:pt x="284" y="108"/>
                      <a:pt x="283" y="107"/>
                      <a:pt x="283" y="107"/>
                    </a:cubicBezTo>
                    <a:cubicBezTo>
                      <a:pt x="283" y="106"/>
                      <a:pt x="284" y="107"/>
                      <a:pt x="284" y="107"/>
                    </a:cubicBezTo>
                    <a:cubicBezTo>
                      <a:pt x="282" y="105"/>
                      <a:pt x="283" y="106"/>
                      <a:pt x="281" y="105"/>
                    </a:cubicBezTo>
                    <a:cubicBezTo>
                      <a:pt x="280" y="104"/>
                      <a:pt x="281" y="105"/>
                      <a:pt x="280" y="106"/>
                    </a:cubicBezTo>
                    <a:cubicBezTo>
                      <a:pt x="279" y="105"/>
                      <a:pt x="277" y="105"/>
                      <a:pt x="277" y="104"/>
                    </a:cubicBezTo>
                    <a:cubicBezTo>
                      <a:pt x="276" y="105"/>
                      <a:pt x="276" y="105"/>
                      <a:pt x="276" y="105"/>
                    </a:cubicBezTo>
                    <a:cubicBezTo>
                      <a:pt x="274" y="104"/>
                      <a:pt x="273" y="102"/>
                      <a:pt x="273" y="101"/>
                    </a:cubicBezTo>
                    <a:cubicBezTo>
                      <a:pt x="272" y="100"/>
                      <a:pt x="272" y="100"/>
                      <a:pt x="271" y="100"/>
                    </a:cubicBezTo>
                    <a:cubicBezTo>
                      <a:pt x="276" y="94"/>
                      <a:pt x="281" y="87"/>
                      <a:pt x="285" y="82"/>
                    </a:cubicBezTo>
                    <a:close/>
                    <a:moveTo>
                      <a:pt x="340" y="585"/>
                    </a:moveTo>
                    <a:cubicBezTo>
                      <a:pt x="340" y="587"/>
                      <a:pt x="340" y="587"/>
                      <a:pt x="340" y="587"/>
                    </a:cubicBezTo>
                    <a:cubicBezTo>
                      <a:pt x="339" y="587"/>
                      <a:pt x="339" y="588"/>
                      <a:pt x="339" y="587"/>
                    </a:cubicBezTo>
                    <a:cubicBezTo>
                      <a:pt x="338" y="588"/>
                      <a:pt x="338" y="589"/>
                      <a:pt x="339" y="590"/>
                    </a:cubicBezTo>
                    <a:cubicBezTo>
                      <a:pt x="337" y="591"/>
                      <a:pt x="337" y="591"/>
                      <a:pt x="337" y="591"/>
                    </a:cubicBezTo>
                    <a:cubicBezTo>
                      <a:pt x="335" y="597"/>
                      <a:pt x="335" y="603"/>
                      <a:pt x="332" y="609"/>
                    </a:cubicBezTo>
                    <a:cubicBezTo>
                      <a:pt x="328" y="616"/>
                      <a:pt x="324" y="631"/>
                      <a:pt x="321" y="639"/>
                    </a:cubicBezTo>
                    <a:cubicBezTo>
                      <a:pt x="318" y="651"/>
                      <a:pt x="307" y="661"/>
                      <a:pt x="303" y="674"/>
                    </a:cubicBezTo>
                    <a:cubicBezTo>
                      <a:pt x="303" y="674"/>
                      <a:pt x="303" y="675"/>
                      <a:pt x="303" y="675"/>
                    </a:cubicBezTo>
                    <a:cubicBezTo>
                      <a:pt x="301" y="678"/>
                      <a:pt x="299" y="682"/>
                      <a:pt x="297" y="685"/>
                    </a:cubicBezTo>
                    <a:cubicBezTo>
                      <a:pt x="297" y="685"/>
                      <a:pt x="296" y="686"/>
                      <a:pt x="295" y="688"/>
                    </a:cubicBezTo>
                    <a:cubicBezTo>
                      <a:pt x="295" y="686"/>
                      <a:pt x="294" y="685"/>
                      <a:pt x="294" y="683"/>
                    </a:cubicBezTo>
                    <a:cubicBezTo>
                      <a:pt x="296" y="683"/>
                      <a:pt x="294" y="678"/>
                      <a:pt x="294" y="676"/>
                    </a:cubicBezTo>
                    <a:cubicBezTo>
                      <a:pt x="294" y="677"/>
                      <a:pt x="294" y="677"/>
                      <a:pt x="294" y="677"/>
                    </a:cubicBezTo>
                    <a:cubicBezTo>
                      <a:pt x="292" y="673"/>
                      <a:pt x="295" y="668"/>
                      <a:pt x="293" y="665"/>
                    </a:cubicBezTo>
                    <a:cubicBezTo>
                      <a:pt x="293" y="665"/>
                      <a:pt x="294" y="665"/>
                      <a:pt x="294" y="666"/>
                    </a:cubicBezTo>
                    <a:cubicBezTo>
                      <a:pt x="293" y="663"/>
                      <a:pt x="292" y="659"/>
                      <a:pt x="293" y="659"/>
                    </a:cubicBezTo>
                    <a:cubicBezTo>
                      <a:pt x="291" y="652"/>
                      <a:pt x="290" y="643"/>
                      <a:pt x="287" y="640"/>
                    </a:cubicBezTo>
                    <a:cubicBezTo>
                      <a:pt x="287" y="640"/>
                      <a:pt x="287" y="640"/>
                      <a:pt x="287" y="640"/>
                    </a:cubicBezTo>
                    <a:cubicBezTo>
                      <a:pt x="285" y="638"/>
                      <a:pt x="286" y="637"/>
                      <a:pt x="285" y="635"/>
                    </a:cubicBezTo>
                    <a:cubicBezTo>
                      <a:pt x="285" y="635"/>
                      <a:pt x="285" y="634"/>
                      <a:pt x="285" y="634"/>
                    </a:cubicBezTo>
                    <a:cubicBezTo>
                      <a:pt x="283" y="632"/>
                      <a:pt x="282" y="627"/>
                      <a:pt x="281" y="626"/>
                    </a:cubicBezTo>
                    <a:cubicBezTo>
                      <a:pt x="282" y="625"/>
                      <a:pt x="282" y="625"/>
                      <a:pt x="282" y="625"/>
                    </a:cubicBezTo>
                    <a:cubicBezTo>
                      <a:pt x="280" y="620"/>
                      <a:pt x="280" y="620"/>
                      <a:pt x="280" y="620"/>
                    </a:cubicBezTo>
                    <a:cubicBezTo>
                      <a:pt x="281" y="622"/>
                      <a:pt x="281" y="622"/>
                      <a:pt x="281" y="622"/>
                    </a:cubicBezTo>
                    <a:cubicBezTo>
                      <a:pt x="278" y="622"/>
                      <a:pt x="281" y="618"/>
                      <a:pt x="278" y="615"/>
                    </a:cubicBezTo>
                    <a:cubicBezTo>
                      <a:pt x="278" y="612"/>
                      <a:pt x="272" y="610"/>
                      <a:pt x="272" y="606"/>
                    </a:cubicBezTo>
                    <a:cubicBezTo>
                      <a:pt x="271" y="605"/>
                      <a:pt x="274" y="607"/>
                      <a:pt x="273" y="605"/>
                    </a:cubicBezTo>
                    <a:cubicBezTo>
                      <a:pt x="274" y="604"/>
                      <a:pt x="274" y="606"/>
                      <a:pt x="274" y="605"/>
                    </a:cubicBezTo>
                    <a:cubicBezTo>
                      <a:pt x="273" y="603"/>
                      <a:pt x="274" y="601"/>
                      <a:pt x="273" y="598"/>
                    </a:cubicBezTo>
                    <a:cubicBezTo>
                      <a:pt x="273" y="598"/>
                      <a:pt x="273" y="598"/>
                      <a:pt x="273" y="598"/>
                    </a:cubicBezTo>
                    <a:cubicBezTo>
                      <a:pt x="271" y="594"/>
                      <a:pt x="272" y="590"/>
                      <a:pt x="270" y="588"/>
                    </a:cubicBezTo>
                    <a:cubicBezTo>
                      <a:pt x="270" y="588"/>
                      <a:pt x="270" y="588"/>
                      <a:pt x="270" y="587"/>
                    </a:cubicBezTo>
                    <a:cubicBezTo>
                      <a:pt x="272" y="587"/>
                      <a:pt x="272" y="587"/>
                      <a:pt x="272" y="587"/>
                    </a:cubicBezTo>
                    <a:cubicBezTo>
                      <a:pt x="274" y="586"/>
                      <a:pt x="272" y="585"/>
                      <a:pt x="274" y="584"/>
                    </a:cubicBezTo>
                    <a:cubicBezTo>
                      <a:pt x="275" y="584"/>
                      <a:pt x="277" y="582"/>
                      <a:pt x="276" y="583"/>
                    </a:cubicBezTo>
                    <a:cubicBezTo>
                      <a:pt x="281" y="580"/>
                      <a:pt x="281" y="574"/>
                      <a:pt x="286" y="569"/>
                    </a:cubicBezTo>
                    <a:cubicBezTo>
                      <a:pt x="285" y="567"/>
                      <a:pt x="288" y="565"/>
                      <a:pt x="287" y="564"/>
                    </a:cubicBezTo>
                    <a:cubicBezTo>
                      <a:pt x="288" y="564"/>
                      <a:pt x="290" y="558"/>
                      <a:pt x="290" y="562"/>
                    </a:cubicBezTo>
                    <a:cubicBezTo>
                      <a:pt x="290" y="562"/>
                      <a:pt x="290" y="562"/>
                      <a:pt x="289" y="562"/>
                    </a:cubicBezTo>
                    <a:cubicBezTo>
                      <a:pt x="290" y="563"/>
                      <a:pt x="290" y="563"/>
                      <a:pt x="290" y="563"/>
                    </a:cubicBezTo>
                    <a:cubicBezTo>
                      <a:pt x="293" y="561"/>
                      <a:pt x="292" y="557"/>
                      <a:pt x="294" y="554"/>
                    </a:cubicBezTo>
                    <a:cubicBezTo>
                      <a:pt x="293" y="554"/>
                      <a:pt x="292" y="556"/>
                      <a:pt x="292" y="555"/>
                    </a:cubicBezTo>
                    <a:cubicBezTo>
                      <a:pt x="294" y="552"/>
                      <a:pt x="294" y="552"/>
                      <a:pt x="294" y="552"/>
                    </a:cubicBezTo>
                    <a:cubicBezTo>
                      <a:pt x="294" y="553"/>
                      <a:pt x="294" y="553"/>
                      <a:pt x="294" y="553"/>
                    </a:cubicBezTo>
                    <a:cubicBezTo>
                      <a:pt x="295" y="551"/>
                      <a:pt x="296" y="550"/>
                      <a:pt x="296" y="548"/>
                    </a:cubicBezTo>
                    <a:cubicBezTo>
                      <a:pt x="295" y="548"/>
                      <a:pt x="295" y="548"/>
                      <a:pt x="295" y="548"/>
                    </a:cubicBezTo>
                    <a:cubicBezTo>
                      <a:pt x="296" y="546"/>
                      <a:pt x="298" y="546"/>
                      <a:pt x="298" y="543"/>
                    </a:cubicBezTo>
                    <a:cubicBezTo>
                      <a:pt x="298" y="542"/>
                      <a:pt x="296" y="545"/>
                      <a:pt x="297" y="542"/>
                    </a:cubicBezTo>
                    <a:cubicBezTo>
                      <a:pt x="298" y="540"/>
                      <a:pt x="301" y="535"/>
                      <a:pt x="302" y="532"/>
                    </a:cubicBezTo>
                    <a:cubicBezTo>
                      <a:pt x="301" y="532"/>
                      <a:pt x="302" y="531"/>
                      <a:pt x="302" y="530"/>
                    </a:cubicBezTo>
                    <a:cubicBezTo>
                      <a:pt x="303" y="530"/>
                      <a:pt x="303" y="530"/>
                      <a:pt x="303" y="530"/>
                    </a:cubicBezTo>
                    <a:cubicBezTo>
                      <a:pt x="303" y="525"/>
                      <a:pt x="305" y="529"/>
                      <a:pt x="306" y="524"/>
                    </a:cubicBezTo>
                    <a:cubicBezTo>
                      <a:pt x="305" y="523"/>
                      <a:pt x="305" y="523"/>
                      <a:pt x="305" y="523"/>
                    </a:cubicBezTo>
                    <a:cubicBezTo>
                      <a:pt x="304" y="519"/>
                      <a:pt x="307" y="522"/>
                      <a:pt x="306" y="517"/>
                    </a:cubicBezTo>
                    <a:cubicBezTo>
                      <a:pt x="306" y="519"/>
                      <a:pt x="304" y="517"/>
                      <a:pt x="305" y="515"/>
                    </a:cubicBezTo>
                    <a:cubicBezTo>
                      <a:pt x="305" y="516"/>
                      <a:pt x="305" y="516"/>
                      <a:pt x="305" y="516"/>
                    </a:cubicBezTo>
                    <a:cubicBezTo>
                      <a:pt x="306" y="515"/>
                      <a:pt x="305" y="515"/>
                      <a:pt x="306" y="514"/>
                    </a:cubicBezTo>
                    <a:cubicBezTo>
                      <a:pt x="306" y="515"/>
                      <a:pt x="307" y="515"/>
                      <a:pt x="307" y="513"/>
                    </a:cubicBezTo>
                    <a:cubicBezTo>
                      <a:pt x="308" y="514"/>
                      <a:pt x="308" y="514"/>
                      <a:pt x="308" y="514"/>
                    </a:cubicBezTo>
                    <a:cubicBezTo>
                      <a:pt x="307" y="511"/>
                      <a:pt x="307" y="511"/>
                      <a:pt x="307" y="511"/>
                    </a:cubicBezTo>
                    <a:cubicBezTo>
                      <a:pt x="309" y="509"/>
                      <a:pt x="309" y="505"/>
                      <a:pt x="310" y="504"/>
                    </a:cubicBezTo>
                    <a:cubicBezTo>
                      <a:pt x="310" y="504"/>
                      <a:pt x="312" y="499"/>
                      <a:pt x="311" y="497"/>
                    </a:cubicBezTo>
                    <a:cubicBezTo>
                      <a:pt x="312" y="499"/>
                      <a:pt x="313" y="496"/>
                      <a:pt x="313" y="497"/>
                    </a:cubicBezTo>
                    <a:cubicBezTo>
                      <a:pt x="313" y="495"/>
                      <a:pt x="313" y="491"/>
                      <a:pt x="314" y="490"/>
                    </a:cubicBezTo>
                    <a:cubicBezTo>
                      <a:pt x="314" y="490"/>
                      <a:pt x="314" y="490"/>
                      <a:pt x="314" y="490"/>
                    </a:cubicBezTo>
                    <a:cubicBezTo>
                      <a:pt x="317" y="485"/>
                      <a:pt x="315" y="480"/>
                      <a:pt x="318" y="475"/>
                    </a:cubicBezTo>
                    <a:cubicBezTo>
                      <a:pt x="317" y="475"/>
                      <a:pt x="318" y="472"/>
                      <a:pt x="316" y="473"/>
                    </a:cubicBezTo>
                    <a:cubicBezTo>
                      <a:pt x="316" y="467"/>
                      <a:pt x="321" y="463"/>
                      <a:pt x="317" y="461"/>
                    </a:cubicBezTo>
                    <a:cubicBezTo>
                      <a:pt x="318" y="458"/>
                      <a:pt x="319" y="458"/>
                      <a:pt x="319" y="457"/>
                    </a:cubicBezTo>
                    <a:cubicBezTo>
                      <a:pt x="320" y="457"/>
                      <a:pt x="320" y="457"/>
                      <a:pt x="320" y="457"/>
                    </a:cubicBezTo>
                    <a:cubicBezTo>
                      <a:pt x="320" y="453"/>
                      <a:pt x="320" y="451"/>
                      <a:pt x="321" y="448"/>
                    </a:cubicBezTo>
                    <a:cubicBezTo>
                      <a:pt x="321" y="446"/>
                      <a:pt x="319" y="445"/>
                      <a:pt x="320" y="442"/>
                    </a:cubicBezTo>
                    <a:cubicBezTo>
                      <a:pt x="321" y="443"/>
                      <a:pt x="321" y="442"/>
                      <a:pt x="321" y="441"/>
                    </a:cubicBezTo>
                    <a:cubicBezTo>
                      <a:pt x="321" y="442"/>
                      <a:pt x="321" y="442"/>
                      <a:pt x="322" y="441"/>
                    </a:cubicBezTo>
                    <a:cubicBezTo>
                      <a:pt x="322" y="440"/>
                      <a:pt x="322" y="440"/>
                      <a:pt x="322" y="440"/>
                    </a:cubicBezTo>
                    <a:cubicBezTo>
                      <a:pt x="322" y="440"/>
                      <a:pt x="322" y="440"/>
                      <a:pt x="322" y="440"/>
                    </a:cubicBezTo>
                    <a:cubicBezTo>
                      <a:pt x="322" y="438"/>
                      <a:pt x="321" y="438"/>
                      <a:pt x="321" y="439"/>
                    </a:cubicBezTo>
                    <a:cubicBezTo>
                      <a:pt x="321" y="439"/>
                      <a:pt x="321" y="439"/>
                      <a:pt x="321" y="439"/>
                    </a:cubicBezTo>
                    <a:cubicBezTo>
                      <a:pt x="322" y="437"/>
                      <a:pt x="322" y="434"/>
                      <a:pt x="323" y="433"/>
                    </a:cubicBezTo>
                    <a:cubicBezTo>
                      <a:pt x="323" y="428"/>
                      <a:pt x="323" y="423"/>
                      <a:pt x="323" y="418"/>
                    </a:cubicBezTo>
                    <a:cubicBezTo>
                      <a:pt x="324" y="418"/>
                      <a:pt x="324" y="419"/>
                      <a:pt x="324" y="420"/>
                    </a:cubicBezTo>
                    <a:cubicBezTo>
                      <a:pt x="324" y="417"/>
                      <a:pt x="324" y="417"/>
                      <a:pt x="324" y="417"/>
                    </a:cubicBezTo>
                    <a:cubicBezTo>
                      <a:pt x="325" y="417"/>
                      <a:pt x="324" y="419"/>
                      <a:pt x="325" y="420"/>
                    </a:cubicBezTo>
                    <a:cubicBezTo>
                      <a:pt x="327" y="416"/>
                      <a:pt x="324" y="411"/>
                      <a:pt x="326" y="407"/>
                    </a:cubicBezTo>
                    <a:cubicBezTo>
                      <a:pt x="325" y="406"/>
                      <a:pt x="325" y="406"/>
                      <a:pt x="325" y="406"/>
                    </a:cubicBezTo>
                    <a:cubicBezTo>
                      <a:pt x="326" y="405"/>
                      <a:pt x="326" y="405"/>
                      <a:pt x="326" y="405"/>
                    </a:cubicBezTo>
                    <a:cubicBezTo>
                      <a:pt x="325" y="405"/>
                      <a:pt x="325" y="404"/>
                      <a:pt x="325" y="404"/>
                    </a:cubicBezTo>
                    <a:cubicBezTo>
                      <a:pt x="326" y="403"/>
                      <a:pt x="327" y="404"/>
                      <a:pt x="327" y="401"/>
                    </a:cubicBezTo>
                    <a:cubicBezTo>
                      <a:pt x="328" y="400"/>
                      <a:pt x="327" y="396"/>
                      <a:pt x="327" y="393"/>
                    </a:cubicBezTo>
                    <a:cubicBezTo>
                      <a:pt x="326" y="395"/>
                      <a:pt x="326" y="394"/>
                      <a:pt x="326" y="394"/>
                    </a:cubicBezTo>
                    <a:cubicBezTo>
                      <a:pt x="326" y="392"/>
                      <a:pt x="327" y="392"/>
                      <a:pt x="326" y="391"/>
                    </a:cubicBezTo>
                    <a:cubicBezTo>
                      <a:pt x="327" y="391"/>
                      <a:pt x="327" y="391"/>
                      <a:pt x="327" y="391"/>
                    </a:cubicBezTo>
                    <a:cubicBezTo>
                      <a:pt x="326" y="391"/>
                      <a:pt x="326" y="388"/>
                      <a:pt x="326" y="387"/>
                    </a:cubicBezTo>
                    <a:cubicBezTo>
                      <a:pt x="327" y="387"/>
                      <a:pt x="327" y="389"/>
                      <a:pt x="327" y="389"/>
                    </a:cubicBezTo>
                    <a:cubicBezTo>
                      <a:pt x="327" y="385"/>
                      <a:pt x="327" y="387"/>
                      <a:pt x="327" y="382"/>
                    </a:cubicBezTo>
                    <a:cubicBezTo>
                      <a:pt x="327" y="380"/>
                      <a:pt x="326" y="383"/>
                      <a:pt x="325" y="381"/>
                    </a:cubicBezTo>
                    <a:cubicBezTo>
                      <a:pt x="325" y="379"/>
                      <a:pt x="325" y="377"/>
                      <a:pt x="325" y="374"/>
                    </a:cubicBezTo>
                    <a:cubicBezTo>
                      <a:pt x="324" y="375"/>
                      <a:pt x="324" y="375"/>
                      <a:pt x="324" y="375"/>
                    </a:cubicBezTo>
                    <a:cubicBezTo>
                      <a:pt x="324" y="374"/>
                      <a:pt x="324" y="373"/>
                      <a:pt x="324" y="372"/>
                    </a:cubicBezTo>
                    <a:cubicBezTo>
                      <a:pt x="327" y="377"/>
                      <a:pt x="331" y="382"/>
                      <a:pt x="336" y="391"/>
                    </a:cubicBezTo>
                    <a:cubicBezTo>
                      <a:pt x="340" y="403"/>
                      <a:pt x="339" y="407"/>
                      <a:pt x="343" y="419"/>
                    </a:cubicBezTo>
                    <a:cubicBezTo>
                      <a:pt x="345" y="425"/>
                      <a:pt x="347" y="432"/>
                      <a:pt x="348" y="438"/>
                    </a:cubicBezTo>
                    <a:cubicBezTo>
                      <a:pt x="350" y="440"/>
                      <a:pt x="349" y="446"/>
                      <a:pt x="351" y="449"/>
                    </a:cubicBezTo>
                    <a:cubicBezTo>
                      <a:pt x="350" y="450"/>
                      <a:pt x="350" y="450"/>
                      <a:pt x="350" y="450"/>
                    </a:cubicBezTo>
                    <a:cubicBezTo>
                      <a:pt x="351" y="452"/>
                      <a:pt x="351" y="453"/>
                      <a:pt x="351" y="454"/>
                    </a:cubicBezTo>
                    <a:cubicBezTo>
                      <a:pt x="351" y="454"/>
                      <a:pt x="351" y="454"/>
                      <a:pt x="351" y="454"/>
                    </a:cubicBezTo>
                    <a:cubicBezTo>
                      <a:pt x="352" y="456"/>
                      <a:pt x="351" y="458"/>
                      <a:pt x="352" y="459"/>
                    </a:cubicBezTo>
                    <a:cubicBezTo>
                      <a:pt x="352" y="459"/>
                      <a:pt x="352" y="459"/>
                      <a:pt x="352" y="459"/>
                    </a:cubicBezTo>
                    <a:cubicBezTo>
                      <a:pt x="352" y="461"/>
                      <a:pt x="352" y="461"/>
                      <a:pt x="352" y="461"/>
                    </a:cubicBezTo>
                    <a:cubicBezTo>
                      <a:pt x="351" y="461"/>
                      <a:pt x="351" y="461"/>
                      <a:pt x="351" y="461"/>
                    </a:cubicBezTo>
                    <a:cubicBezTo>
                      <a:pt x="352" y="464"/>
                      <a:pt x="353" y="467"/>
                      <a:pt x="353" y="470"/>
                    </a:cubicBezTo>
                    <a:cubicBezTo>
                      <a:pt x="354" y="470"/>
                      <a:pt x="354" y="470"/>
                      <a:pt x="354" y="470"/>
                    </a:cubicBezTo>
                    <a:cubicBezTo>
                      <a:pt x="353" y="476"/>
                      <a:pt x="355" y="478"/>
                      <a:pt x="354" y="483"/>
                    </a:cubicBezTo>
                    <a:cubicBezTo>
                      <a:pt x="353" y="483"/>
                      <a:pt x="353" y="483"/>
                      <a:pt x="353" y="483"/>
                    </a:cubicBezTo>
                    <a:cubicBezTo>
                      <a:pt x="356" y="490"/>
                      <a:pt x="351" y="494"/>
                      <a:pt x="354" y="502"/>
                    </a:cubicBezTo>
                    <a:cubicBezTo>
                      <a:pt x="353" y="501"/>
                      <a:pt x="353" y="502"/>
                      <a:pt x="353" y="502"/>
                    </a:cubicBezTo>
                    <a:cubicBezTo>
                      <a:pt x="353" y="505"/>
                      <a:pt x="353" y="509"/>
                      <a:pt x="355" y="509"/>
                    </a:cubicBezTo>
                    <a:cubicBezTo>
                      <a:pt x="355" y="511"/>
                      <a:pt x="354" y="511"/>
                      <a:pt x="353" y="511"/>
                    </a:cubicBezTo>
                    <a:cubicBezTo>
                      <a:pt x="354" y="511"/>
                      <a:pt x="354" y="513"/>
                      <a:pt x="354" y="515"/>
                    </a:cubicBezTo>
                    <a:cubicBezTo>
                      <a:pt x="354" y="514"/>
                      <a:pt x="354" y="514"/>
                      <a:pt x="354" y="514"/>
                    </a:cubicBezTo>
                    <a:cubicBezTo>
                      <a:pt x="354" y="516"/>
                      <a:pt x="354" y="518"/>
                      <a:pt x="354" y="520"/>
                    </a:cubicBezTo>
                    <a:cubicBezTo>
                      <a:pt x="356" y="519"/>
                      <a:pt x="356" y="519"/>
                      <a:pt x="356" y="519"/>
                    </a:cubicBezTo>
                    <a:cubicBezTo>
                      <a:pt x="355" y="522"/>
                      <a:pt x="353" y="519"/>
                      <a:pt x="354" y="522"/>
                    </a:cubicBezTo>
                    <a:cubicBezTo>
                      <a:pt x="355" y="522"/>
                      <a:pt x="355" y="522"/>
                      <a:pt x="355" y="522"/>
                    </a:cubicBezTo>
                    <a:cubicBezTo>
                      <a:pt x="354" y="526"/>
                      <a:pt x="352" y="528"/>
                      <a:pt x="350" y="532"/>
                    </a:cubicBezTo>
                    <a:cubicBezTo>
                      <a:pt x="348" y="548"/>
                      <a:pt x="347" y="566"/>
                      <a:pt x="341" y="579"/>
                    </a:cubicBezTo>
                    <a:cubicBezTo>
                      <a:pt x="340" y="580"/>
                      <a:pt x="340" y="580"/>
                      <a:pt x="340" y="580"/>
                    </a:cubicBezTo>
                    <a:cubicBezTo>
                      <a:pt x="338" y="580"/>
                      <a:pt x="341" y="584"/>
                      <a:pt x="340" y="585"/>
                    </a:cubicBezTo>
                    <a:close/>
                    <a:moveTo>
                      <a:pt x="559" y="462"/>
                    </a:moveTo>
                    <a:cubicBezTo>
                      <a:pt x="558" y="462"/>
                      <a:pt x="558" y="461"/>
                      <a:pt x="557" y="461"/>
                    </a:cubicBezTo>
                    <a:cubicBezTo>
                      <a:pt x="558" y="464"/>
                      <a:pt x="557" y="466"/>
                      <a:pt x="558" y="469"/>
                    </a:cubicBezTo>
                    <a:cubicBezTo>
                      <a:pt x="557" y="469"/>
                      <a:pt x="557" y="469"/>
                      <a:pt x="557" y="469"/>
                    </a:cubicBezTo>
                    <a:cubicBezTo>
                      <a:pt x="559" y="473"/>
                      <a:pt x="557" y="477"/>
                      <a:pt x="559" y="479"/>
                    </a:cubicBezTo>
                    <a:cubicBezTo>
                      <a:pt x="560" y="483"/>
                      <a:pt x="557" y="482"/>
                      <a:pt x="559" y="486"/>
                    </a:cubicBezTo>
                    <a:cubicBezTo>
                      <a:pt x="558" y="488"/>
                      <a:pt x="558" y="488"/>
                      <a:pt x="558" y="488"/>
                    </a:cubicBezTo>
                    <a:cubicBezTo>
                      <a:pt x="558" y="490"/>
                      <a:pt x="559" y="489"/>
                      <a:pt x="559" y="491"/>
                    </a:cubicBezTo>
                    <a:cubicBezTo>
                      <a:pt x="558" y="491"/>
                      <a:pt x="558" y="494"/>
                      <a:pt x="558" y="493"/>
                    </a:cubicBezTo>
                    <a:cubicBezTo>
                      <a:pt x="557" y="497"/>
                      <a:pt x="560" y="502"/>
                      <a:pt x="558" y="508"/>
                    </a:cubicBezTo>
                    <a:cubicBezTo>
                      <a:pt x="560" y="509"/>
                      <a:pt x="559" y="512"/>
                      <a:pt x="560" y="513"/>
                    </a:cubicBezTo>
                    <a:cubicBezTo>
                      <a:pt x="559" y="514"/>
                      <a:pt x="560" y="520"/>
                      <a:pt x="559" y="516"/>
                    </a:cubicBezTo>
                    <a:cubicBezTo>
                      <a:pt x="558" y="516"/>
                      <a:pt x="558" y="515"/>
                      <a:pt x="559" y="515"/>
                    </a:cubicBezTo>
                    <a:cubicBezTo>
                      <a:pt x="558" y="515"/>
                      <a:pt x="558" y="515"/>
                      <a:pt x="558" y="515"/>
                    </a:cubicBezTo>
                    <a:cubicBezTo>
                      <a:pt x="556" y="518"/>
                      <a:pt x="559" y="521"/>
                      <a:pt x="558" y="525"/>
                    </a:cubicBezTo>
                    <a:cubicBezTo>
                      <a:pt x="559" y="524"/>
                      <a:pt x="559" y="522"/>
                      <a:pt x="559" y="523"/>
                    </a:cubicBezTo>
                    <a:cubicBezTo>
                      <a:pt x="559" y="524"/>
                      <a:pt x="559" y="525"/>
                      <a:pt x="559" y="526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58" y="531"/>
                      <a:pt x="558" y="531"/>
                      <a:pt x="558" y="531"/>
                    </a:cubicBezTo>
                    <a:cubicBezTo>
                      <a:pt x="559" y="530"/>
                      <a:pt x="559" y="530"/>
                      <a:pt x="559" y="530"/>
                    </a:cubicBezTo>
                    <a:cubicBezTo>
                      <a:pt x="558" y="532"/>
                      <a:pt x="557" y="533"/>
                      <a:pt x="558" y="536"/>
                    </a:cubicBezTo>
                    <a:cubicBezTo>
                      <a:pt x="559" y="537"/>
                      <a:pt x="559" y="533"/>
                      <a:pt x="559" y="536"/>
                    </a:cubicBezTo>
                    <a:cubicBezTo>
                      <a:pt x="559" y="539"/>
                      <a:pt x="557" y="544"/>
                      <a:pt x="557" y="548"/>
                    </a:cubicBezTo>
                    <a:cubicBezTo>
                      <a:pt x="558" y="547"/>
                      <a:pt x="558" y="548"/>
                      <a:pt x="558" y="549"/>
                    </a:cubicBezTo>
                    <a:cubicBezTo>
                      <a:pt x="557" y="549"/>
                      <a:pt x="557" y="549"/>
                      <a:pt x="557" y="549"/>
                    </a:cubicBezTo>
                    <a:cubicBezTo>
                      <a:pt x="558" y="554"/>
                      <a:pt x="555" y="551"/>
                      <a:pt x="556" y="555"/>
                    </a:cubicBezTo>
                    <a:cubicBezTo>
                      <a:pt x="555" y="555"/>
                      <a:pt x="555" y="555"/>
                      <a:pt x="555" y="555"/>
                    </a:cubicBezTo>
                    <a:cubicBezTo>
                      <a:pt x="557" y="556"/>
                      <a:pt x="557" y="556"/>
                      <a:pt x="557" y="556"/>
                    </a:cubicBezTo>
                    <a:cubicBezTo>
                      <a:pt x="558" y="560"/>
                      <a:pt x="555" y="558"/>
                      <a:pt x="557" y="562"/>
                    </a:cubicBezTo>
                    <a:cubicBezTo>
                      <a:pt x="557" y="561"/>
                      <a:pt x="559" y="562"/>
                      <a:pt x="558" y="564"/>
                    </a:cubicBezTo>
                    <a:cubicBezTo>
                      <a:pt x="557" y="563"/>
                      <a:pt x="557" y="563"/>
                      <a:pt x="557" y="563"/>
                    </a:cubicBezTo>
                    <a:cubicBezTo>
                      <a:pt x="557" y="564"/>
                      <a:pt x="558" y="565"/>
                      <a:pt x="557" y="565"/>
                    </a:cubicBezTo>
                    <a:cubicBezTo>
                      <a:pt x="557" y="565"/>
                      <a:pt x="556" y="565"/>
                      <a:pt x="556" y="566"/>
                    </a:cubicBezTo>
                    <a:cubicBezTo>
                      <a:pt x="555" y="565"/>
                      <a:pt x="555" y="565"/>
                      <a:pt x="555" y="565"/>
                    </a:cubicBezTo>
                    <a:cubicBezTo>
                      <a:pt x="556" y="569"/>
                      <a:pt x="556" y="569"/>
                      <a:pt x="556" y="569"/>
                    </a:cubicBezTo>
                    <a:cubicBezTo>
                      <a:pt x="555" y="571"/>
                      <a:pt x="556" y="575"/>
                      <a:pt x="554" y="576"/>
                    </a:cubicBezTo>
                    <a:cubicBezTo>
                      <a:pt x="554" y="576"/>
                      <a:pt x="553" y="581"/>
                      <a:pt x="554" y="582"/>
                    </a:cubicBezTo>
                    <a:cubicBezTo>
                      <a:pt x="553" y="581"/>
                      <a:pt x="553" y="584"/>
                      <a:pt x="552" y="583"/>
                    </a:cubicBezTo>
                    <a:cubicBezTo>
                      <a:pt x="552" y="584"/>
                      <a:pt x="552" y="588"/>
                      <a:pt x="551" y="590"/>
                    </a:cubicBezTo>
                    <a:cubicBezTo>
                      <a:pt x="551" y="589"/>
                      <a:pt x="551" y="589"/>
                      <a:pt x="551" y="589"/>
                    </a:cubicBezTo>
                    <a:cubicBezTo>
                      <a:pt x="549" y="595"/>
                      <a:pt x="550" y="599"/>
                      <a:pt x="548" y="604"/>
                    </a:cubicBezTo>
                    <a:cubicBezTo>
                      <a:pt x="549" y="604"/>
                      <a:pt x="548" y="607"/>
                      <a:pt x="549" y="607"/>
                    </a:cubicBezTo>
                    <a:cubicBezTo>
                      <a:pt x="549" y="612"/>
                      <a:pt x="544" y="616"/>
                      <a:pt x="548" y="619"/>
                    </a:cubicBezTo>
                    <a:cubicBezTo>
                      <a:pt x="547" y="621"/>
                      <a:pt x="546" y="621"/>
                      <a:pt x="546" y="622"/>
                    </a:cubicBezTo>
                    <a:cubicBezTo>
                      <a:pt x="545" y="622"/>
                      <a:pt x="545" y="622"/>
                      <a:pt x="545" y="622"/>
                    </a:cubicBezTo>
                    <a:cubicBezTo>
                      <a:pt x="545" y="626"/>
                      <a:pt x="544" y="628"/>
                      <a:pt x="543" y="631"/>
                    </a:cubicBezTo>
                    <a:cubicBezTo>
                      <a:pt x="543" y="633"/>
                      <a:pt x="545" y="634"/>
                      <a:pt x="543" y="636"/>
                    </a:cubicBezTo>
                    <a:cubicBezTo>
                      <a:pt x="543" y="635"/>
                      <a:pt x="543" y="637"/>
                      <a:pt x="542" y="638"/>
                    </a:cubicBezTo>
                    <a:cubicBezTo>
                      <a:pt x="542" y="637"/>
                      <a:pt x="542" y="637"/>
                      <a:pt x="541" y="638"/>
                    </a:cubicBezTo>
                    <a:cubicBezTo>
                      <a:pt x="541" y="638"/>
                      <a:pt x="541" y="639"/>
                      <a:pt x="541" y="639"/>
                    </a:cubicBezTo>
                    <a:cubicBezTo>
                      <a:pt x="541" y="639"/>
                      <a:pt x="541" y="639"/>
                      <a:pt x="541" y="639"/>
                    </a:cubicBezTo>
                    <a:cubicBezTo>
                      <a:pt x="541" y="641"/>
                      <a:pt x="541" y="641"/>
                      <a:pt x="542" y="640"/>
                    </a:cubicBezTo>
                    <a:cubicBezTo>
                      <a:pt x="542" y="640"/>
                      <a:pt x="542" y="640"/>
                      <a:pt x="542" y="640"/>
                    </a:cubicBezTo>
                    <a:cubicBezTo>
                      <a:pt x="541" y="641"/>
                      <a:pt x="540" y="645"/>
                      <a:pt x="539" y="645"/>
                    </a:cubicBezTo>
                    <a:cubicBezTo>
                      <a:pt x="537" y="650"/>
                      <a:pt x="537" y="655"/>
                      <a:pt x="536" y="660"/>
                    </a:cubicBezTo>
                    <a:cubicBezTo>
                      <a:pt x="535" y="660"/>
                      <a:pt x="535" y="659"/>
                      <a:pt x="535" y="657"/>
                    </a:cubicBezTo>
                    <a:cubicBezTo>
                      <a:pt x="534" y="660"/>
                      <a:pt x="534" y="660"/>
                      <a:pt x="534" y="660"/>
                    </a:cubicBezTo>
                    <a:cubicBezTo>
                      <a:pt x="533" y="660"/>
                      <a:pt x="534" y="658"/>
                      <a:pt x="535" y="657"/>
                    </a:cubicBezTo>
                    <a:cubicBezTo>
                      <a:pt x="532" y="661"/>
                      <a:pt x="533" y="666"/>
                      <a:pt x="530" y="670"/>
                    </a:cubicBezTo>
                    <a:cubicBezTo>
                      <a:pt x="530" y="671"/>
                      <a:pt x="530" y="671"/>
                      <a:pt x="530" y="671"/>
                    </a:cubicBezTo>
                    <a:cubicBezTo>
                      <a:pt x="530" y="671"/>
                      <a:pt x="530" y="671"/>
                      <a:pt x="530" y="671"/>
                    </a:cubicBezTo>
                    <a:cubicBezTo>
                      <a:pt x="530" y="671"/>
                      <a:pt x="530" y="672"/>
                      <a:pt x="530" y="673"/>
                    </a:cubicBezTo>
                    <a:cubicBezTo>
                      <a:pt x="529" y="674"/>
                      <a:pt x="528" y="672"/>
                      <a:pt x="527" y="675"/>
                    </a:cubicBezTo>
                    <a:cubicBezTo>
                      <a:pt x="526" y="676"/>
                      <a:pt x="526" y="680"/>
                      <a:pt x="525" y="682"/>
                    </a:cubicBezTo>
                    <a:cubicBezTo>
                      <a:pt x="526" y="681"/>
                      <a:pt x="526" y="682"/>
                      <a:pt x="526" y="682"/>
                    </a:cubicBezTo>
                    <a:cubicBezTo>
                      <a:pt x="525" y="683"/>
                      <a:pt x="524" y="684"/>
                      <a:pt x="524" y="685"/>
                    </a:cubicBezTo>
                    <a:cubicBezTo>
                      <a:pt x="523" y="684"/>
                      <a:pt x="523" y="684"/>
                      <a:pt x="523" y="684"/>
                    </a:cubicBezTo>
                    <a:cubicBezTo>
                      <a:pt x="524" y="685"/>
                      <a:pt x="523" y="688"/>
                      <a:pt x="523" y="688"/>
                    </a:cubicBezTo>
                    <a:cubicBezTo>
                      <a:pt x="522" y="688"/>
                      <a:pt x="523" y="686"/>
                      <a:pt x="523" y="686"/>
                    </a:cubicBezTo>
                    <a:cubicBezTo>
                      <a:pt x="521" y="690"/>
                      <a:pt x="522" y="688"/>
                      <a:pt x="520" y="692"/>
                    </a:cubicBezTo>
                    <a:cubicBezTo>
                      <a:pt x="519" y="695"/>
                      <a:pt x="521" y="692"/>
                      <a:pt x="521" y="694"/>
                    </a:cubicBezTo>
                    <a:cubicBezTo>
                      <a:pt x="520" y="696"/>
                      <a:pt x="520" y="698"/>
                      <a:pt x="518" y="700"/>
                    </a:cubicBezTo>
                    <a:cubicBezTo>
                      <a:pt x="520" y="700"/>
                      <a:pt x="520" y="700"/>
                      <a:pt x="520" y="700"/>
                    </a:cubicBezTo>
                    <a:cubicBezTo>
                      <a:pt x="518" y="703"/>
                      <a:pt x="517" y="706"/>
                      <a:pt x="516" y="707"/>
                    </a:cubicBezTo>
                    <a:cubicBezTo>
                      <a:pt x="515" y="706"/>
                      <a:pt x="517" y="705"/>
                      <a:pt x="516" y="703"/>
                    </a:cubicBezTo>
                    <a:cubicBezTo>
                      <a:pt x="516" y="704"/>
                      <a:pt x="517" y="704"/>
                      <a:pt x="517" y="704"/>
                    </a:cubicBezTo>
                    <a:cubicBezTo>
                      <a:pt x="517" y="703"/>
                      <a:pt x="516" y="701"/>
                      <a:pt x="517" y="701"/>
                    </a:cubicBezTo>
                    <a:cubicBezTo>
                      <a:pt x="517" y="699"/>
                      <a:pt x="518" y="695"/>
                      <a:pt x="516" y="693"/>
                    </a:cubicBezTo>
                    <a:cubicBezTo>
                      <a:pt x="516" y="693"/>
                      <a:pt x="516" y="693"/>
                      <a:pt x="516" y="693"/>
                    </a:cubicBezTo>
                    <a:cubicBezTo>
                      <a:pt x="515" y="692"/>
                      <a:pt x="516" y="692"/>
                      <a:pt x="515" y="691"/>
                    </a:cubicBezTo>
                    <a:cubicBezTo>
                      <a:pt x="516" y="691"/>
                      <a:pt x="516" y="691"/>
                      <a:pt x="516" y="691"/>
                    </a:cubicBezTo>
                    <a:cubicBezTo>
                      <a:pt x="514" y="690"/>
                      <a:pt x="516" y="688"/>
                      <a:pt x="515" y="687"/>
                    </a:cubicBezTo>
                    <a:cubicBezTo>
                      <a:pt x="516" y="687"/>
                      <a:pt x="516" y="687"/>
                      <a:pt x="516" y="687"/>
                    </a:cubicBezTo>
                    <a:cubicBezTo>
                      <a:pt x="516" y="685"/>
                      <a:pt x="516" y="685"/>
                      <a:pt x="516" y="685"/>
                    </a:cubicBezTo>
                    <a:cubicBezTo>
                      <a:pt x="515" y="686"/>
                      <a:pt x="515" y="686"/>
                      <a:pt x="515" y="686"/>
                    </a:cubicBezTo>
                    <a:cubicBezTo>
                      <a:pt x="513" y="685"/>
                      <a:pt x="517" y="684"/>
                      <a:pt x="515" y="682"/>
                    </a:cubicBezTo>
                    <a:cubicBezTo>
                      <a:pt x="516" y="681"/>
                      <a:pt x="511" y="680"/>
                      <a:pt x="512" y="678"/>
                    </a:cubicBezTo>
                    <a:cubicBezTo>
                      <a:pt x="511" y="678"/>
                      <a:pt x="513" y="679"/>
                      <a:pt x="513" y="678"/>
                    </a:cubicBezTo>
                    <a:cubicBezTo>
                      <a:pt x="514" y="678"/>
                      <a:pt x="513" y="678"/>
                      <a:pt x="514" y="678"/>
                    </a:cubicBezTo>
                    <a:cubicBezTo>
                      <a:pt x="514" y="677"/>
                      <a:pt x="515" y="676"/>
                      <a:pt x="514" y="675"/>
                    </a:cubicBezTo>
                    <a:cubicBezTo>
                      <a:pt x="515" y="675"/>
                      <a:pt x="515" y="675"/>
                      <a:pt x="515" y="675"/>
                    </a:cubicBezTo>
                    <a:cubicBezTo>
                      <a:pt x="514" y="673"/>
                      <a:pt x="516" y="672"/>
                      <a:pt x="515" y="671"/>
                    </a:cubicBezTo>
                    <a:cubicBezTo>
                      <a:pt x="514" y="669"/>
                      <a:pt x="517" y="669"/>
                      <a:pt x="515" y="668"/>
                    </a:cubicBezTo>
                    <a:cubicBezTo>
                      <a:pt x="516" y="667"/>
                      <a:pt x="516" y="667"/>
                      <a:pt x="516" y="667"/>
                    </a:cubicBezTo>
                    <a:cubicBezTo>
                      <a:pt x="517" y="666"/>
                      <a:pt x="515" y="667"/>
                      <a:pt x="515" y="666"/>
                    </a:cubicBezTo>
                    <a:cubicBezTo>
                      <a:pt x="516" y="666"/>
                      <a:pt x="516" y="664"/>
                      <a:pt x="517" y="665"/>
                    </a:cubicBezTo>
                    <a:cubicBezTo>
                      <a:pt x="518" y="663"/>
                      <a:pt x="515" y="661"/>
                      <a:pt x="516" y="658"/>
                    </a:cubicBezTo>
                    <a:cubicBezTo>
                      <a:pt x="515" y="658"/>
                      <a:pt x="516" y="657"/>
                      <a:pt x="514" y="656"/>
                    </a:cubicBezTo>
                    <a:cubicBezTo>
                      <a:pt x="515" y="656"/>
                      <a:pt x="514" y="654"/>
                      <a:pt x="516" y="655"/>
                    </a:cubicBezTo>
                    <a:cubicBezTo>
                      <a:pt x="516" y="655"/>
                      <a:pt x="516" y="655"/>
                      <a:pt x="516" y="655"/>
                    </a:cubicBezTo>
                    <a:cubicBezTo>
                      <a:pt x="517" y="655"/>
                      <a:pt x="517" y="655"/>
                      <a:pt x="517" y="655"/>
                    </a:cubicBezTo>
                    <a:cubicBezTo>
                      <a:pt x="518" y="654"/>
                      <a:pt x="515" y="653"/>
                      <a:pt x="515" y="652"/>
                    </a:cubicBezTo>
                    <a:cubicBezTo>
                      <a:pt x="515" y="652"/>
                      <a:pt x="515" y="653"/>
                      <a:pt x="515" y="652"/>
                    </a:cubicBezTo>
                    <a:cubicBezTo>
                      <a:pt x="515" y="651"/>
                      <a:pt x="515" y="651"/>
                      <a:pt x="515" y="651"/>
                    </a:cubicBezTo>
                    <a:cubicBezTo>
                      <a:pt x="515" y="651"/>
                      <a:pt x="515" y="651"/>
                      <a:pt x="515" y="651"/>
                    </a:cubicBezTo>
                    <a:cubicBezTo>
                      <a:pt x="515" y="649"/>
                      <a:pt x="515" y="649"/>
                      <a:pt x="515" y="649"/>
                    </a:cubicBezTo>
                    <a:cubicBezTo>
                      <a:pt x="515" y="649"/>
                      <a:pt x="515" y="649"/>
                      <a:pt x="515" y="649"/>
                    </a:cubicBezTo>
                    <a:cubicBezTo>
                      <a:pt x="515" y="648"/>
                      <a:pt x="516" y="648"/>
                      <a:pt x="515" y="647"/>
                    </a:cubicBezTo>
                    <a:cubicBezTo>
                      <a:pt x="514" y="647"/>
                      <a:pt x="514" y="648"/>
                      <a:pt x="513" y="647"/>
                    </a:cubicBezTo>
                    <a:cubicBezTo>
                      <a:pt x="514" y="646"/>
                      <a:pt x="514" y="644"/>
                      <a:pt x="514" y="642"/>
                    </a:cubicBezTo>
                    <a:cubicBezTo>
                      <a:pt x="513" y="642"/>
                      <a:pt x="513" y="642"/>
                      <a:pt x="513" y="641"/>
                    </a:cubicBezTo>
                    <a:cubicBezTo>
                      <a:pt x="514" y="641"/>
                      <a:pt x="514" y="641"/>
                      <a:pt x="514" y="641"/>
                    </a:cubicBezTo>
                    <a:cubicBezTo>
                      <a:pt x="512" y="640"/>
                      <a:pt x="516" y="640"/>
                      <a:pt x="514" y="639"/>
                    </a:cubicBezTo>
                    <a:cubicBezTo>
                      <a:pt x="513" y="639"/>
                      <a:pt x="513" y="639"/>
                      <a:pt x="513" y="639"/>
                    </a:cubicBezTo>
                    <a:cubicBezTo>
                      <a:pt x="511" y="637"/>
                      <a:pt x="515" y="637"/>
                      <a:pt x="512" y="636"/>
                    </a:cubicBezTo>
                    <a:cubicBezTo>
                      <a:pt x="512" y="637"/>
                      <a:pt x="510" y="637"/>
                      <a:pt x="510" y="636"/>
                    </a:cubicBezTo>
                    <a:cubicBezTo>
                      <a:pt x="511" y="636"/>
                      <a:pt x="511" y="636"/>
                      <a:pt x="511" y="636"/>
                    </a:cubicBezTo>
                    <a:cubicBezTo>
                      <a:pt x="511" y="635"/>
                      <a:pt x="510" y="635"/>
                      <a:pt x="511" y="635"/>
                    </a:cubicBezTo>
                    <a:cubicBezTo>
                      <a:pt x="511" y="635"/>
                      <a:pt x="512" y="635"/>
                      <a:pt x="511" y="634"/>
                    </a:cubicBezTo>
                    <a:cubicBezTo>
                      <a:pt x="513" y="634"/>
                      <a:pt x="513" y="634"/>
                      <a:pt x="513" y="634"/>
                    </a:cubicBezTo>
                    <a:cubicBezTo>
                      <a:pt x="511" y="634"/>
                      <a:pt x="511" y="634"/>
                      <a:pt x="511" y="634"/>
                    </a:cubicBezTo>
                    <a:cubicBezTo>
                      <a:pt x="511" y="632"/>
                      <a:pt x="510" y="631"/>
                      <a:pt x="511" y="630"/>
                    </a:cubicBezTo>
                    <a:cubicBezTo>
                      <a:pt x="511" y="630"/>
                      <a:pt x="511" y="628"/>
                      <a:pt x="509" y="628"/>
                    </a:cubicBezTo>
                    <a:cubicBezTo>
                      <a:pt x="510" y="628"/>
                      <a:pt x="510" y="627"/>
                      <a:pt x="511" y="627"/>
                    </a:cubicBezTo>
                    <a:cubicBezTo>
                      <a:pt x="510" y="627"/>
                      <a:pt x="509" y="625"/>
                      <a:pt x="510" y="624"/>
                    </a:cubicBezTo>
                    <a:cubicBezTo>
                      <a:pt x="510" y="624"/>
                      <a:pt x="510" y="624"/>
                      <a:pt x="510" y="624"/>
                    </a:cubicBezTo>
                    <a:cubicBezTo>
                      <a:pt x="510" y="622"/>
                      <a:pt x="507" y="621"/>
                      <a:pt x="508" y="618"/>
                    </a:cubicBezTo>
                    <a:cubicBezTo>
                      <a:pt x="507" y="619"/>
                      <a:pt x="507" y="617"/>
                      <a:pt x="506" y="618"/>
                    </a:cubicBezTo>
                    <a:cubicBezTo>
                      <a:pt x="504" y="616"/>
                      <a:pt x="507" y="613"/>
                      <a:pt x="503" y="614"/>
                    </a:cubicBezTo>
                    <a:cubicBezTo>
                      <a:pt x="502" y="613"/>
                      <a:pt x="503" y="612"/>
                      <a:pt x="503" y="612"/>
                    </a:cubicBezTo>
                    <a:cubicBezTo>
                      <a:pt x="503" y="612"/>
                      <a:pt x="503" y="612"/>
                      <a:pt x="503" y="612"/>
                    </a:cubicBezTo>
                    <a:cubicBezTo>
                      <a:pt x="502" y="610"/>
                      <a:pt x="502" y="610"/>
                      <a:pt x="502" y="608"/>
                    </a:cubicBezTo>
                    <a:cubicBezTo>
                      <a:pt x="501" y="608"/>
                      <a:pt x="499" y="608"/>
                      <a:pt x="499" y="607"/>
                    </a:cubicBezTo>
                    <a:cubicBezTo>
                      <a:pt x="500" y="607"/>
                      <a:pt x="499" y="607"/>
                      <a:pt x="499" y="606"/>
                    </a:cubicBezTo>
                    <a:cubicBezTo>
                      <a:pt x="500" y="606"/>
                      <a:pt x="500" y="606"/>
                      <a:pt x="500" y="606"/>
                    </a:cubicBezTo>
                    <a:cubicBezTo>
                      <a:pt x="500" y="606"/>
                      <a:pt x="500" y="605"/>
                      <a:pt x="499" y="605"/>
                    </a:cubicBezTo>
                    <a:cubicBezTo>
                      <a:pt x="499" y="605"/>
                      <a:pt x="499" y="605"/>
                      <a:pt x="500" y="605"/>
                    </a:cubicBezTo>
                    <a:cubicBezTo>
                      <a:pt x="499" y="605"/>
                      <a:pt x="499" y="605"/>
                      <a:pt x="499" y="605"/>
                    </a:cubicBezTo>
                    <a:cubicBezTo>
                      <a:pt x="499" y="605"/>
                      <a:pt x="499" y="605"/>
                      <a:pt x="498" y="606"/>
                    </a:cubicBezTo>
                    <a:cubicBezTo>
                      <a:pt x="499" y="604"/>
                      <a:pt x="497" y="604"/>
                      <a:pt x="498" y="603"/>
                    </a:cubicBezTo>
                    <a:cubicBezTo>
                      <a:pt x="497" y="601"/>
                      <a:pt x="495" y="600"/>
                      <a:pt x="493" y="598"/>
                    </a:cubicBezTo>
                    <a:cubicBezTo>
                      <a:pt x="494" y="598"/>
                      <a:pt x="495" y="598"/>
                      <a:pt x="495" y="598"/>
                    </a:cubicBezTo>
                    <a:cubicBezTo>
                      <a:pt x="494" y="597"/>
                      <a:pt x="494" y="597"/>
                      <a:pt x="494" y="597"/>
                    </a:cubicBezTo>
                    <a:cubicBezTo>
                      <a:pt x="495" y="597"/>
                      <a:pt x="495" y="598"/>
                      <a:pt x="496" y="598"/>
                    </a:cubicBezTo>
                    <a:cubicBezTo>
                      <a:pt x="496" y="596"/>
                      <a:pt x="492" y="596"/>
                      <a:pt x="492" y="593"/>
                    </a:cubicBezTo>
                    <a:cubicBezTo>
                      <a:pt x="492" y="593"/>
                      <a:pt x="492" y="593"/>
                      <a:pt x="492" y="593"/>
                    </a:cubicBezTo>
                    <a:cubicBezTo>
                      <a:pt x="492" y="593"/>
                      <a:pt x="492" y="593"/>
                      <a:pt x="492" y="593"/>
                    </a:cubicBezTo>
                    <a:cubicBezTo>
                      <a:pt x="491" y="593"/>
                      <a:pt x="491" y="593"/>
                      <a:pt x="490" y="593"/>
                    </a:cubicBezTo>
                    <a:cubicBezTo>
                      <a:pt x="491" y="592"/>
                      <a:pt x="492" y="592"/>
                      <a:pt x="491" y="591"/>
                    </a:cubicBezTo>
                    <a:cubicBezTo>
                      <a:pt x="491" y="590"/>
                      <a:pt x="490" y="590"/>
                      <a:pt x="489" y="589"/>
                    </a:cubicBezTo>
                    <a:cubicBezTo>
                      <a:pt x="489" y="590"/>
                      <a:pt x="488" y="590"/>
                      <a:pt x="488" y="590"/>
                    </a:cubicBezTo>
                    <a:cubicBezTo>
                      <a:pt x="488" y="589"/>
                      <a:pt x="488" y="589"/>
                      <a:pt x="487" y="588"/>
                    </a:cubicBezTo>
                    <a:cubicBezTo>
                      <a:pt x="488" y="588"/>
                      <a:pt x="488" y="588"/>
                      <a:pt x="488" y="588"/>
                    </a:cubicBezTo>
                    <a:cubicBezTo>
                      <a:pt x="487" y="588"/>
                      <a:pt x="487" y="587"/>
                      <a:pt x="486" y="588"/>
                    </a:cubicBezTo>
                    <a:cubicBezTo>
                      <a:pt x="487" y="587"/>
                      <a:pt x="487" y="588"/>
                      <a:pt x="488" y="587"/>
                    </a:cubicBezTo>
                    <a:cubicBezTo>
                      <a:pt x="486" y="586"/>
                      <a:pt x="487" y="587"/>
                      <a:pt x="486" y="585"/>
                    </a:cubicBezTo>
                    <a:cubicBezTo>
                      <a:pt x="484" y="585"/>
                      <a:pt x="485" y="586"/>
                      <a:pt x="484" y="586"/>
                    </a:cubicBezTo>
                    <a:cubicBezTo>
                      <a:pt x="483" y="586"/>
                      <a:pt x="482" y="586"/>
                      <a:pt x="482" y="584"/>
                    </a:cubicBezTo>
                    <a:cubicBezTo>
                      <a:pt x="481" y="585"/>
                      <a:pt x="481" y="585"/>
                      <a:pt x="481" y="585"/>
                    </a:cubicBezTo>
                    <a:cubicBezTo>
                      <a:pt x="479" y="584"/>
                      <a:pt x="479" y="584"/>
                      <a:pt x="479" y="582"/>
                    </a:cubicBezTo>
                    <a:cubicBezTo>
                      <a:pt x="477" y="582"/>
                      <a:pt x="475" y="582"/>
                      <a:pt x="474" y="582"/>
                    </a:cubicBezTo>
                    <a:cubicBezTo>
                      <a:pt x="473" y="580"/>
                      <a:pt x="471" y="579"/>
                      <a:pt x="465" y="578"/>
                    </a:cubicBezTo>
                    <a:cubicBezTo>
                      <a:pt x="465" y="577"/>
                      <a:pt x="465" y="577"/>
                      <a:pt x="465" y="577"/>
                    </a:cubicBezTo>
                    <a:cubicBezTo>
                      <a:pt x="463" y="578"/>
                      <a:pt x="462" y="578"/>
                      <a:pt x="462" y="580"/>
                    </a:cubicBezTo>
                    <a:cubicBezTo>
                      <a:pt x="460" y="578"/>
                      <a:pt x="460" y="581"/>
                      <a:pt x="459" y="580"/>
                    </a:cubicBezTo>
                    <a:cubicBezTo>
                      <a:pt x="459" y="580"/>
                      <a:pt x="459" y="580"/>
                      <a:pt x="459" y="580"/>
                    </a:cubicBezTo>
                    <a:cubicBezTo>
                      <a:pt x="459" y="582"/>
                      <a:pt x="456" y="580"/>
                      <a:pt x="456" y="582"/>
                    </a:cubicBezTo>
                    <a:cubicBezTo>
                      <a:pt x="456" y="581"/>
                      <a:pt x="456" y="581"/>
                      <a:pt x="456" y="581"/>
                    </a:cubicBezTo>
                    <a:cubicBezTo>
                      <a:pt x="455" y="581"/>
                      <a:pt x="454" y="582"/>
                      <a:pt x="454" y="581"/>
                    </a:cubicBezTo>
                    <a:cubicBezTo>
                      <a:pt x="452" y="582"/>
                      <a:pt x="449" y="582"/>
                      <a:pt x="448" y="584"/>
                    </a:cubicBezTo>
                    <a:cubicBezTo>
                      <a:pt x="448" y="584"/>
                      <a:pt x="448" y="584"/>
                      <a:pt x="448" y="584"/>
                    </a:cubicBezTo>
                    <a:cubicBezTo>
                      <a:pt x="448" y="586"/>
                      <a:pt x="447" y="585"/>
                      <a:pt x="446" y="585"/>
                    </a:cubicBezTo>
                    <a:cubicBezTo>
                      <a:pt x="446" y="585"/>
                      <a:pt x="446" y="585"/>
                      <a:pt x="446" y="585"/>
                    </a:cubicBezTo>
                    <a:cubicBezTo>
                      <a:pt x="446" y="587"/>
                      <a:pt x="444" y="586"/>
                      <a:pt x="443" y="587"/>
                    </a:cubicBezTo>
                    <a:cubicBezTo>
                      <a:pt x="443" y="586"/>
                      <a:pt x="443" y="586"/>
                      <a:pt x="443" y="586"/>
                    </a:cubicBezTo>
                    <a:cubicBezTo>
                      <a:pt x="442" y="586"/>
                      <a:pt x="442" y="586"/>
                      <a:pt x="442" y="586"/>
                    </a:cubicBezTo>
                    <a:cubicBezTo>
                      <a:pt x="442" y="586"/>
                      <a:pt x="442" y="586"/>
                      <a:pt x="442" y="586"/>
                    </a:cubicBezTo>
                    <a:cubicBezTo>
                      <a:pt x="442" y="589"/>
                      <a:pt x="441" y="585"/>
                      <a:pt x="440" y="587"/>
                    </a:cubicBezTo>
                    <a:cubicBezTo>
                      <a:pt x="439" y="587"/>
                      <a:pt x="438" y="592"/>
                      <a:pt x="437" y="591"/>
                    </a:cubicBezTo>
                    <a:cubicBezTo>
                      <a:pt x="436" y="592"/>
                      <a:pt x="437" y="589"/>
                      <a:pt x="436" y="590"/>
                    </a:cubicBezTo>
                    <a:cubicBezTo>
                      <a:pt x="436" y="589"/>
                      <a:pt x="437" y="590"/>
                      <a:pt x="436" y="589"/>
                    </a:cubicBezTo>
                    <a:cubicBezTo>
                      <a:pt x="435" y="589"/>
                      <a:pt x="435" y="588"/>
                      <a:pt x="434" y="589"/>
                    </a:cubicBezTo>
                    <a:cubicBezTo>
                      <a:pt x="434" y="588"/>
                      <a:pt x="434" y="588"/>
                      <a:pt x="434" y="588"/>
                    </a:cubicBezTo>
                    <a:cubicBezTo>
                      <a:pt x="432" y="590"/>
                      <a:pt x="431" y="587"/>
                      <a:pt x="430" y="589"/>
                    </a:cubicBezTo>
                    <a:cubicBezTo>
                      <a:pt x="429" y="590"/>
                      <a:pt x="429" y="586"/>
                      <a:pt x="428" y="588"/>
                    </a:cubicBezTo>
                    <a:cubicBezTo>
                      <a:pt x="427" y="587"/>
                      <a:pt x="427" y="587"/>
                      <a:pt x="427" y="587"/>
                    </a:cubicBezTo>
                    <a:cubicBezTo>
                      <a:pt x="426" y="587"/>
                      <a:pt x="427" y="589"/>
                      <a:pt x="426" y="588"/>
                    </a:cubicBezTo>
                    <a:cubicBezTo>
                      <a:pt x="426" y="588"/>
                      <a:pt x="425" y="588"/>
                      <a:pt x="425" y="587"/>
                    </a:cubicBezTo>
                    <a:cubicBezTo>
                      <a:pt x="424" y="586"/>
                      <a:pt x="422" y="589"/>
                      <a:pt x="420" y="587"/>
                    </a:cubicBezTo>
                    <a:cubicBezTo>
                      <a:pt x="420" y="589"/>
                      <a:pt x="419" y="588"/>
                      <a:pt x="418" y="589"/>
                    </a:cubicBezTo>
                    <a:cubicBezTo>
                      <a:pt x="418" y="589"/>
                      <a:pt x="416" y="589"/>
                      <a:pt x="417" y="588"/>
                    </a:cubicBezTo>
                    <a:cubicBezTo>
                      <a:pt x="417" y="588"/>
                      <a:pt x="418" y="588"/>
                      <a:pt x="418" y="588"/>
                    </a:cubicBezTo>
                    <a:cubicBezTo>
                      <a:pt x="418" y="587"/>
                      <a:pt x="418" y="587"/>
                      <a:pt x="418" y="587"/>
                    </a:cubicBezTo>
                    <a:cubicBezTo>
                      <a:pt x="416" y="586"/>
                      <a:pt x="416" y="588"/>
                      <a:pt x="414" y="588"/>
                    </a:cubicBezTo>
                    <a:cubicBezTo>
                      <a:pt x="415" y="588"/>
                      <a:pt x="415" y="588"/>
                      <a:pt x="415" y="589"/>
                    </a:cubicBezTo>
                    <a:cubicBezTo>
                      <a:pt x="414" y="589"/>
                      <a:pt x="414" y="589"/>
                      <a:pt x="414" y="589"/>
                    </a:cubicBezTo>
                    <a:cubicBezTo>
                      <a:pt x="414" y="588"/>
                      <a:pt x="414" y="588"/>
                      <a:pt x="414" y="588"/>
                    </a:cubicBezTo>
                    <a:cubicBezTo>
                      <a:pt x="412" y="588"/>
                      <a:pt x="412" y="588"/>
                      <a:pt x="412" y="588"/>
                    </a:cubicBezTo>
                    <a:cubicBezTo>
                      <a:pt x="413" y="589"/>
                      <a:pt x="413" y="589"/>
                      <a:pt x="413" y="589"/>
                    </a:cubicBezTo>
                    <a:cubicBezTo>
                      <a:pt x="412" y="588"/>
                      <a:pt x="411" y="587"/>
                      <a:pt x="411" y="588"/>
                    </a:cubicBezTo>
                    <a:cubicBezTo>
                      <a:pt x="410" y="589"/>
                      <a:pt x="411" y="589"/>
                      <a:pt x="411" y="590"/>
                    </a:cubicBezTo>
                    <a:cubicBezTo>
                      <a:pt x="410" y="589"/>
                      <a:pt x="408" y="588"/>
                      <a:pt x="406" y="588"/>
                    </a:cubicBezTo>
                    <a:cubicBezTo>
                      <a:pt x="407" y="589"/>
                      <a:pt x="406" y="589"/>
                      <a:pt x="406" y="589"/>
                    </a:cubicBezTo>
                    <a:cubicBezTo>
                      <a:pt x="406" y="588"/>
                      <a:pt x="406" y="588"/>
                      <a:pt x="406" y="588"/>
                    </a:cubicBezTo>
                    <a:cubicBezTo>
                      <a:pt x="404" y="590"/>
                      <a:pt x="405" y="587"/>
                      <a:pt x="404" y="588"/>
                    </a:cubicBezTo>
                    <a:cubicBezTo>
                      <a:pt x="404" y="587"/>
                      <a:pt x="404" y="587"/>
                      <a:pt x="404" y="587"/>
                    </a:cubicBezTo>
                    <a:cubicBezTo>
                      <a:pt x="404" y="589"/>
                      <a:pt x="404" y="589"/>
                      <a:pt x="404" y="589"/>
                    </a:cubicBezTo>
                    <a:cubicBezTo>
                      <a:pt x="402" y="591"/>
                      <a:pt x="403" y="587"/>
                      <a:pt x="402" y="589"/>
                    </a:cubicBezTo>
                    <a:cubicBezTo>
                      <a:pt x="402" y="589"/>
                      <a:pt x="402" y="591"/>
                      <a:pt x="401" y="591"/>
                    </a:cubicBezTo>
                    <a:cubicBezTo>
                      <a:pt x="401" y="590"/>
                      <a:pt x="401" y="590"/>
                      <a:pt x="401" y="590"/>
                    </a:cubicBezTo>
                    <a:cubicBezTo>
                      <a:pt x="401" y="590"/>
                      <a:pt x="401" y="591"/>
                      <a:pt x="401" y="591"/>
                    </a:cubicBezTo>
                    <a:cubicBezTo>
                      <a:pt x="401" y="590"/>
                      <a:pt x="401" y="589"/>
                      <a:pt x="400" y="590"/>
                    </a:cubicBezTo>
                    <a:cubicBezTo>
                      <a:pt x="400" y="588"/>
                      <a:pt x="400" y="588"/>
                      <a:pt x="400" y="588"/>
                    </a:cubicBezTo>
                    <a:cubicBezTo>
                      <a:pt x="399" y="590"/>
                      <a:pt x="399" y="590"/>
                      <a:pt x="399" y="590"/>
                    </a:cubicBezTo>
                    <a:cubicBezTo>
                      <a:pt x="399" y="589"/>
                      <a:pt x="397" y="590"/>
                      <a:pt x="397" y="589"/>
                    </a:cubicBezTo>
                    <a:cubicBezTo>
                      <a:pt x="397" y="589"/>
                      <a:pt x="395" y="589"/>
                      <a:pt x="395" y="590"/>
                    </a:cubicBezTo>
                    <a:cubicBezTo>
                      <a:pt x="395" y="589"/>
                      <a:pt x="394" y="589"/>
                      <a:pt x="394" y="588"/>
                    </a:cubicBezTo>
                    <a:cubicBezTo>
                      <a:pt x="394" y="589"/>
                      <a:pt x="393" y="590"/>
                      <a:pt x="392" y="589"/>
                    </a:cubicBezTo>
                    <a:cubicBezTo>
                      <a:pt x="392" y="589"/>
                      <a:pt x="392" y="589"/>
                      <a:pt x="392" y="589"/>
                    </a:cubicBezTo>
                    <a:cubicBezTo>
                      <a:pt x="390" y="588"/>
                      <a:pt x="389" y="590"/>
                      <a:pt x="387" y="589"/>
                    </a:cubicBezTo>
                    <a:cubicBezTo>
                      <a:pt x="387" y="590"/>
                      <a:pt x="386" y="589"/>
                      <a:pt x="386" y="591"/>
                    </a:cubicBezTo>
                    <a:cubicBezTo>
                      <a:pt x="384" y="592"/>
                      <a:pt x="383" y="588"/>
                      <a:pt x="382" y="592"/>
                    </a:cubicBezTo>
                    <a:cubicBezTo>
                      <a:pt x="381" y="592"/>
                      <a:pt x="381" y="591"/>
                      <a:pt x="380" y="591"/>
                    </a:cubicBezTo>
                    <a:cubicBezTo>
                      <a:pt x="381" y="591"/>
                      <a:pt x="381" y="591"/>
                      <a:pt x="381" y="591"/>
                    </a:cubicBezTo>
                    <a:cubicBezTo>
                      <a:pt x="379" y="591"/>
                      <a:pt x="379" y="591"/>
                      <a:pt x="377" y="591"/>
                    </a:cubicBezTo>
                    <a:cubicBezTo>
                      <a:pt x="377" y="591"/>
                      <a:pt x="377" y="593"/>
                      <a:pt x="376" y="593"/>
                    </a:cubicBezTo>
                    <a:cubicBezTo>
                      <a:pt x="376" y="592"/>
                      <a:pt x="376" y="592"/>
                      <a:pt x="375" y="592"/>
                    </a:cubicBezTo>
                    <a:cubicBezTo>
                      <a:pt x="375" y="592"/>
                      <a:pt x="375" y="592"/>
                      <a:pt x="375" y="591"/>
                    </a:cubicBezTo>
                    <a:cubicBezTo>
                      <a:pt x="375" y="591"/>
                      <a:pt x="375" y="591"/>
                      <a:pt x="375" y="592"/>
                    </a:cubicBezTo>
                    <a:cubicBezTo>
                      <a:pt x="375" y="591"/>
                      <a:pt x="375" y="591"/>
                      <a:pt x="375" y="591"/>
                    </a:cubicBezTo>
                    <a:cubicBezTo>
                      <a:pt x="374" y="592"/>
                      <a:pt x="374" y="592"/>
                      <a:pt x="374" y="592"/>
                    </a:cubicBezTo>
                    <a:cubicBezTo>
                      <a:pt x="374" y="592"/>
                      <a:pt x="374" y="592"/>
                      <a:pt x="374" y="592"/>
                    </a:cubicBezTo>
                    <a:cubicBezTo>
                      <a:pt x="374" y="591"/>
                      <a:pt x="373" y="592"/>
                      <a:pt x="372" y="591"/>
                    </a:cubicBezTo>
                    <a:cubicBezTo>
                      <a:pt x="370" y="591"/>
                      <a:pt x="369" y="593"/>
                      <a:pt x="367" y="593"/>
                    </a:cubicBezTo>
                    <a:cubicBezTo>
                      <a:pt x="367" y="592"/>
                      <a:pt x="367" y="592"/>
                      <a:pt x="368" y="592"/>
                    </a:cubicBezTo>
                    <a:cubicBezTo>
                      <a:pt x="367" y="592"/>
                      <a:pt x="367" y="592"/>
                      <a:pt x="367" y="592"/>
                    </a:cubicBezTo>
                    <a:cubicBezTo>
                      <a:pt x="367" y="591"/>
                      <a:pt x="367" y="591"/>
                      <a:pt x="368" y="591"/>
                    </a:cubicBezTo>
                    <a:cubicBezTo>
                      <a:pt x="366" y="590"/>
                      <a:pt x="365" y="593"/>
                      <a:pt x="363" y="591"/>
                    </a:cubicBezTo>
                    <a:cubicBezTo>
                      <a:pt x="363" y="592"/>
                      <a:pt x="363" y="592"/>
                      <a:pt x="363" y="592"/>
                    </a:cubicBezTo>
                    <a:cubicBezTo>
                      <a:pt x="363" y="592"/>
                      <a:pt x="363" y="592"/>
                      <a:pt x="363" y="592"/>
                    </a:cubicBezTo>
                    <a:cubicBezTo>
                      <a:pt x="363" y="592"/>
                      <a:pt x="362" y="593"/>
                      <a:pt x="362" y="593"/>
                    </a:cubicBezTo>
                    <a:cubicBezTo>
                      <a:pt x="362" y="592"/>
                      <a:pt x="362" y="591"/>
                      <a:pt x="361" y="591"/>
                    </a:cubicBezTo>
                    <a:cubicBezTo>
                      <a:pt x="361" y="590"/>
                      <a:pt x="360" y="591"/>
                      <a:pt x="359" y="592"/>
                    </a:cubicBezTo>
                    <a:cubicBezTo>
                      <a:pt x="359" y="592"/>
                      <a:pt x="359" y="592"/>
                      <a:pt x="359" y="592"/>
                    </a:cubicBezTo>
                    <a:cubicBezTo>
                      <a:pt x="358" y="592"/>
                      <a:pt x="358" y="592"/>
                      <a:pt x="358" y="592"/>
                    </a:cubicBezTo>
                    <a:cubicBezTo>
                      <a:pt x="358" y="591"/>
                      <a:pt x="358" y="591"/>
                      <a:pt x="358" y="591"/>
                    </a:cubicBezTo>
                    <a:cubicBezTo>
                      <a:pt x="358" y="592"/>
                      <a:pt x="357" y="592"/>
                      <a:pt x="356" y="592"/>
                    </a:cubicBezTo>
                    <a:cubicBezTo>
                      <a:pt x="356" y="592"/>
                      <a:pt x="357" y="592"/>
                      <a:pt x="357" y="591"/>
                    </a:cubicBezTo>
                    <a:cubicBezTo>
                      <a:pt x="356" y="591"/>
                      <a:pt x="356" y="591"/>
                      <a:pt x="355" y="591"/>
                    </a:cubicBezTo>
                    <a:cubicBezTo>
                      <a:pt x="354" y="592"/>
                      <a:pt x="355" y="592"/>
                      <a:pt x="354" y="593"/>
                    </a:cubicBezTo>
                    <a:cubicBezTo>
                      <a:pt x="354" y="593"/>
                      <a:pt x="353" y="594"/>
                      <a:pt x="352" y="593"/>
                    </a:cubicBezTo>
                    <a:cubicBezTo>
                      <a:pt x="352" y="594"/>
                      <a:pt x="352" y="594"/>
                      <a:pt x="352" y="594"/>
                    </a:cubicBezTo>
                    <a:cubicBezTo>
                      <a:pt x="351" y="595"/>
                      <a:pt x="350" y="595"/>
                      <a:pt x="350" y="595"/>
                    </a:cubicBezTo>
                    <a:cubicBezTo>
                      <a:pt x="350" y="594"/>
                      <a:pt x="351" y="593"/>
                      <a:pt x="351" y="591"/>
                    </a:cubicBezTo>
                    <a:cubicBezTo>
                      <a:pt x="352" y="590"/>
                      <a:pt x="352" y="590"/>
                      <a:pt x="352" y="590"/>
                    </a:cubicBezTo>
                    <a:cubicBezTo>
                      <a:pt x="353" y="588"/>
                      <a:pt x="351" y="588"/>
                      <a:pt x="352" y="586"/>
                    </a:cubicBezTo>
                    <a:cubicBezTo>
                      <a:pt x="353" y="587"/>
                      <a:pt x="354" y="584"/>
                      <a:pt x="354" y="585"/>
                    </a:cubicBezTo>
                    <a:cubicBezTo>
                      <a:pt x="356" y="581"/>
                      <a:pt x="355" y="575"/>
                      <a:pt x="358" y="570"/>
                    </a:cubicBezTo>
                    <a:cubicBezTo>
                      <a:pt x="357" y="568"/>
                      <a:pt x="359" y="565"/>
                      <a:pt x="358" y="564"/>
                    </a:cubicBezTo>
                    <a:cubicBezTo>
                      <a:pt x="359" y="564"/>
                      <a:pt x="359" y="558"/>
                      <a:pt x="360" y="561"/>
                    </a:cubicBezTo>
                    <a:cubicBezTo>
                      <a:pt x="360" y="562"/>
                      <a:pt x="360" y="562"/>
                      <a:pt x="360" y="562"/>
                    </a:cubicBezTo>
                    <a:cubicBezTo>
                      <a:pt x="360" y="563"/>
                      <a:pt x="360" y="563"/>
                      <a:pt x="360" y="563"/>
                    </a:cubicBezTo>
                    <a:cubicBezTo>
                      <a:pt x="363" y="560"/>
                      <a:pt x="361" y="556"/>
                      <a:pt x="362" y="553"/>
                    </a:cubicBezTo>
                    <a:cubicBezTo>
                      <a:pt x="361" y="554"/>
                      <a:pt x="361" y="555"/>
                      <a:pt x="361" y="554"/>
                    </a:cubicBezTo>
                    <a:cubicBezTo>
                      <a:pt x="361" y="551"/>
                      <a:pt x="361" y="551"/>
                      <a:pt x="361" y="551"/>
                    </a:cubicBezTo>
                    <a:cubicBezTo>
                      <a:pt x="362" y="552"/>
                      <a:pt x="362" y="552"/>
                      <a:pt x="362" y="552"/>
                    </a:cubicBezTo>
                    <a:cubicBezTo>
                      <a:pt x="362" y="550"/>
                      <a:pt x="363" y="548"/>
                      <a:pt x="363" y="547"/>
                    </a:cubicBezTo>
                    <a:cubicBezTo>
                      <a:pt x="362" y="547"/>
                      <a:pt x="362" y="547"/>
                      <a:pt x="362" y="547"/>
                    </a:cubicBezTo>
                    <a:cubicBezTo>
                      <a:pt x="363" y="545"/>
                      <a:pt x="365" y="544"/>
                      <a:pt x="364" y="541"/>
                    </a:cubicBezTo>
                    <a:cubicBezTo>
                      <a:pt x="363" y="540"/>
                      <a:pt x="362" y="544"/>
                      <a:pt x="363" y="541"/>
                    </a:cubicBezTo>
                    <a:cubicBezTo>
                      <a:pt x="364" y="538"/>
                      <a:pt x="365" y="533"/>
                      <a:pt x="366" y="529"/>
                    </a:cubicBezTo>
                    <a:cubicBezTo>
                      <a:pt x="365" y="529"/>
                      <a:pt x="365" y="528"/>
                      <a:pt x="365" y="527"/>
                    </a:cubicBezTo>
                    <a:cubicBezTo>
                      <a:pt x="366" y="527"/>
                      <a:pt x="366" y="527"/>
                      <a:pt x="366" y="527"/>
                    </a:cubicBezTo>
                    <a:cubicBezTo>
                      <a:pt x="365" y="523"/>
                      <a:pt x="368" y="526"/>
                      <a:pt x="368" y="521"/>
                    </a:cubicBezTo>
                    <a:cubicBezTo>
                      <a:pt x="367" y="520"/>
                      <a:pt x="367" y="520"/>
                      <a:pt x="367" y="520"/>
                    </a:cubicBezTo>
                    <a:cubicBezTo>
                      <a:pt x="365" y="516"/>
                      <a:pt x="369" y="518"/>
                      <a:pt x="367" y="514"/>
                    </a:cubicBezTo>
                    <a:cubicBezTo>
                      <a:pt x="367" y="515"/>
                      <a:pt x="365" y="514"/>
                      <a:pt x="365" y="512"/>
                    </a:cubicBezTo>
                    <a:cubicBezTo>
                      <a:pt x="366" y="513"/>
                      <a:pt x="366" y="513"/>
                      <a:pt x="366" y="513"/>
                    </a:cubicBezTo>
                    <a:cubicBezTo>
                      <a:pt x="366" y="512"/>
                      <a:pt x="366" y="511"/>
                      <a:pt x="366" y="511"/>
                    </a:cubicBezTo>
                    <a:cubicBezTo>
                      <a:pt x="366" y="511"/>
                      <a:pt x="367" y="511"/>
                      <a:pt x="367" y="509"/>
                    </a:cubicBezTo>
                    <a:cubicBezTo>
                      <a:pt x="368" y="511"/>
                      <a:pt x="368" y="511"/>
                      <a:pt x="368" y="511"/>
                    </a:cubicBezTo>
                    <a:cubicBezTo>
                      <a:pt x="367" y="507"/>
                      <a:pt x="367" y="507"/>
                      <a:pt x="367" y="507"/>
                    </a:cubicBezTo>
                    <a:cubicBezTo>
                      <a:pt x="368" y="505"/>
                      <a:pt x="367" y="501"/>
                      <a:pt x="368" y="500"/>
                    </a:cubicBezTo>
                    <a:cubicBezTo>
                      <a:pt x="368" y="500"/>
                      <a:pt x="369" y="494"/>
                      <a:pt x="367" y="493"/>
                    </a:cubicBezTo>
                    <a:cubicBezTo>
                      <a:pt x="368" y="494"/>
                      <a:pt x="369" y="491"/>
                      <a:pt x="370" y="492"/>
                    </a:cubicBezTo>
                    <a:cubicBezTo>
                      <a:pt x="369" y="490"/>
                      <a:pt x="368" y="486"/>
                      <a:pt x="369" y="485"/>
                    </a:cubicBezTo>
                    <a:cubicBezTo>
                      <a:pt x="369" y="485"/>
                      <a:pt x="369" y="485"/>
                      <a:pt x="369" y="485"/>
                    </a:cubicBezTo>
                    <a:cubicBezTo>
                      <a:pt x="370" y="479"/>
                      <a:pt x="367" y="474"/>
                      <a:pt x="368" y="469"/>
                    </a:cubicBezTo>
                    <a:cubicBezTo>
                      <a:pt x="367" y="469"/>
                      <a:pt x="368" y="466"/>
                      <a:pt x="367" y="467"/>
                    </a:cubicBezTo>
                    <a:cubicBezTo>
                      <a:pt x="365" y="461"/>
                      <a:pt x="368" y="456"/>
                      <a:pt x="364" y="454"/>
                    </a:cubicBezTo>
                    <a:cubicBezTo>
                      <a:pt x="364" y="452"/>
                      <a:pt x="365" y="451"/>
                      <a:pt x="365" y="450"/>
                    </a:cubicBezTo>
                    <a:cubicBezTo>
                      <a:pt x="365" y="451"/>
                      <a:pt x="365" y="451"/>
                      <a:pt x="365" y="451"/>
                    </a:cubicBezTo>
                    <a:cubicBezTo>
                      <a:pt x="364" y="446"/>
                      <a:pt x="364" y="444"/>
                      <a:pt x="363" y="441"/>
                    </a:cubicBezTo>
                    <a:cubicBezTo>
                      <a:pt x="363" y="439"/>
                      <a:pt x="361" y="439"/>
                      <a:pt x="361" y="436"/>
                    </a:cubicBezTo>
                    <a:cubicBezTo>
                      <a:pt x="362" y="437"/>
                      <a:pt x="361" y="435"/>
                      <a:pt x="361" y="434"/>
                    </a:cubicBezTo>
                    <a:cubicBezTo>
                      <a:pt x="361" y="435"/>
                      <a:pt x="362" y="435"/>
                      <a:pt x="362" y="433"/>
                    </a:cubicBezTo>
                    <a:cubicBezTo>
                      <a:pt x="362" y="433"/>
                      <a:pt x="361" y="433"/>
                      <a:pt x="361" y="433"/>
                    </a:cubicBezTo>
                    <a:cubicBezTo>
                      <a:pt x="361" y="433"/>
                      <a:pt x="361" y="433"/>
                      <a:pt x="361" y="433"/>
                    </a:cubicBezTo>
                    <a:cubicBezTo>
                      <a:pt x="361" y="431"/>
                      <a:pt x="361" y="431"/>
                      <a:pt x="361" y="432"/>
                    </a:cubicBezTo>
                    <a:cubicBezTo>
                      <a:pt x="361" y="432"/>
                      <a:pt x="360" y="432"/>
                      <a:pt x="360" y="432"/>
                    </a:cubicBezTo>
                    <a:cubicBezTo>
                      <a:pt x="361" y="430"/>
                      <a:pt x="359" y="427"/>
                      <a:pt x="360" y="426"/>
                    </a:cubicBezTo>
                    <a:cubicBezTo>
                      <a:pt x="359" y="420"/>
                      <a:pt x="356" y="416"/>
                      <a:pt x="355" y="412"/>
                    </a:cubicBezTo>
                    <a:cubicBezTo>
                      <a:pt x="355" y="411"/>
                      <a:pt x="356" y="412"/>
                      <a:pt x="357" y="413"/>
                    </a:cubicBezTo>
                    <a:cubicBezTo>
                      <a:pt x="356" y="412"/>
                      <a:pt x="356" y="411"/>
                      <a:pt x="355" y="410"/>
                    </a:cubicBezTo>
                    <a:cubicBezTo>
                      <a:pt x="356" y="410"/>
                      <a:pt x="356" y="412"/>
                      <a:pt x="357" y="413"/>
                    </a:cubicBezTo>
                    <a:cubicBezTo>
                      <a:pt x="357" y="408"/>
                      <a:pt x="353" y="405"/>
                      <a:pt x="353" y="399"/>
                    </a:cubicBezTo>
                    <a:cubicBezTo>
                      <a:pt x="352" y="399"/>
                      <a:pt x="352" y="399"/>
                      <a:pt x="352" y="399"/>
                    </a:cubicBezTo>
                    <a:cubicBezTo>
                      <a:pt x="352" y="398"/>
                      <a:pt x="352" y="398"/>
                      <a:pt x="352" y="398"/>
                    </a:cubicBezTo>
                    <a:cubicBezTo>
                      <a:pt x="351" y="398"/>
                      <a:pt x="350" y="398"/>
                      <a:pt x="350" y="397"/>
                    </a:cubicBezTo>
                    <a:cubicBezTo>
                      <a:pt x="351" y="396"/>
                      <a:pt x="352" y="396"/>
                      <a:pt x="351" y="394"/>
                    </a:cubicBezTo>
                    <a:cubicBezTo>
                      <a:pt x="351" y="392"/>
                      <a:pt x="349" y="389"/>
                      <a:pt x="347" y="387"/>
                    </a:cubicBezTo>
                    <a:cubicBezTo>
                      <a:pt x="348" y="388"/>
                      <a:pt x="347" y="388"/>
                      <a:pt x="347" y="387"/>
                    </a:cubicBezTo>
                    <a:cubicBezTo>
                      <a:pt x="346" y="386"/>
                      <a:pt x="347" y="385"/>
                      <a:pt x="346" y="384"/>
                    </a:cubicBezTo>
                    <a:cubicBezTo>
                      <a:pt x="347" y="384"/>
                      <a:pt x="347" y="384"/>
                      <a:pt x="347" y="384"/>
                    </a:cubicBezTo>
                    <a:cubicBezTo>
                      <a:pt x="346" y="384"/>
                      <a:pt x="344" y="381"/>
                      <a:pt x="344" y="381"/>
                    </a:cubicBezTo>
                    <a:cubicBezTo>
                      <a:pt x="344" y="380"/>
                      <a:pt x="345" y="383"/>
                      <a:pt x="346" y="383"/>
                    </a:cubicBezTo>
                    <a:cubicBezTo>
                      <a:pt x="344" y="378"/>
                      <a:pt x="345" y="380"/>
                      <a:pt x="343" y="376"/>
                    </a:cubicBezTo>
                    <a:cubicBezTo>
                      <a:pt x="341" y="374"/>
                      <a:pt x="342" y="377"/>
                      <a:pt x="341" y="376"/>
                    </a:cubicBezTo>
                    <a:cubicBezTo>
                      <a:pt x="339" y="374"/>
                      <a:pt x="338" y="372"/>
                      <a:pt x="337" y="370"/>
                    </a:cubicBezTo>
                    <a:cubicBezTo>
                      <a:pt x="336" y="371"/>
                      <a:pt x="336" y="371"/>
                      <a:pt x="336" y="371"/>
                    </a:cubicBezTo>
                    <a:cubicBezTo>
                      <a:pt x="334" y="367"/>
                      <a:pt x="333" y="365"/>
                      <a:pt x="332" y="362"/>
                    </a:cubicBezTo>
                    <a:cubicBezTo>
                      <a:pt x="326" y="356"/>
                      <a:pt x="322" y="354"/>
                      <a:pt x="320" y="353"/>
                    </a:cubicBezTo>
                    <a:cubicBezTo>
                      <a:pt x="318" y="349"/>
                      <a:pt x="316" y="350"/>
                      <a:pt x="315" y="351"/>
                    </a:cubicBezTo>
                    <a:cubicBezTo>
                      <a:pt x="314" y="353"/>
                      <a:pt x="313" y="359"/>
                      <a:pt x="313" y="359"/>
                    </a:cubicBezTo>
                    <a:cubicBezTo>
                      <a:pt x="312" y="371"/>
                      <a:pt x="314" y="377"/>
                      <a:pt x="314" y="392"/>
                    </a:cubicBezTo>
                    <a:cubicBezTo>
                      <a:pt x="313" y="404"/>
                      <a:pt x="310" y="408"/>
                      <a:pt x="310" y="421"/>
                    </a:cubicBezTo>
                    <a:cubicBezTo>
                      <a:pt x="309" y="427"/>
                      <a:pt x="308" y="434"/>
                      <a:pt x="307" y="440"/>
                    </a:cubicBezTo>
                    <a:cubicBezTo>
                      <a:pt x="308" y="443"/>
                      <a:pt x="306" y="448"/>
                      <a:pt x="306" y="452"/>
                    </a:cubicBezTo>
                    <a:cubicBezTo>
                      <a:pt x="305" y="453"/>
                      <a:pt x="305" y="453"/>
                      <a:pt x="305" y="453"/>
                    </a:cubicBezTo>
                    <a:cubicBezTo>
                      <a:pt x="306" y="454"/>
                      <a:pt x="306" y="455"/>
                      <a:pt x="305" y="457"/>
                    </a:cubicBezTo>
                    <a:cubicBezTo>
                      <a:pt x="305" y="456"/>
                      <a:pt x="305" y="456"/>
                      <a:pt x="305" y="456"/>
                    </a:cubicBezTo>
                    <a:cubicBezTo>
                      <a:pt x="305" y="458"/>
                      <a:pt x="304" y="460"/>
                      <a:pt x="304" y="461"/>
                    </a:cubicBezTo>
                    <a:cubicBezTo>
                      <a:pt x="304" y="461"/>
                      <a:pt x="304" y="461"/>
                      <a:pt x="304" y="461"/>
                    </a:cubicBezTo>
                    <a:cubicBezTo>
                      <a:pt x="304" y="463"/>
                      <a:pt x="304" y="463"/>
                      <a:pt x="304" y="463"/>
                    </a:cubicBezTo>
                    <a:cubicBezTo>
                      <a:pt x="304" y="463"/>
                      <a:pt x="304" y="463"/>
                      <a:pt x="304" y="463"/>
                    </a:cubicBezTo>
                    <a:cubicBezTo>
                      <a:pt x="304" y="466"/>
                      <a:pt x="303" y="469"/>
                      <a:pt x="302" y="472"/>
                    </a:cubicBezTo>
                    <a:cubicBezTo>
                      <a:pt x="303" y="472"/>
                      <a:pt x="303" y="472"/>
                      <a:pt x="303" y="472"/>
                    </a:cubicBezTo>
                    <a:cubicBezTo>
                      <a:pt x="301" y="477"/>
                      <a:pt x="302" y="480"/>
                      <a:pt x="300" y="485"/>
                    </a:cubicBezTo>
                    <a:cubicBezTo>
                      <a:pt x="300" y="485"/>
                      <a:pt x="300" y="485"/>
                      <a:pt x="300" y="485"/>
                    </a:cubicBezTo>
                    <a:cubicBezTo>
                      <a:pt x="301" y="492"/>
                      <a:pt x="295" y="495"/>
                      <a:pt x="296" y="503"/>
                    </a:cubicBezTo>
                    <a:cubicBezTo>
                      <a:pt x="296" y="502"/>
                      <a:pt x="295" y="503"/>
                      <a:pt x="295" y="503"/>
                    </a:cubicBezTo>
                    <a:cubicBezTo>
                      <a:pt x="294" y="506"/>
                      <a:pt x="293" y="509"/>
                      <a:pt x="295" y="510"/>
                    </a:cubicBezTo>
                    <a:cubicBezTo>
                      <a:pt x="295" y="512"/>
                      <a:pt x="294" y="512"/>
                      <a:pt x="293" y="512"/>
                    </a:cubicBezTo>
                    <a:cubicBezTo>
                      <a:pt x="294" y="512"/>
                      <a:pt x="294" y="514"/>
                      <a:pt x="294" y="516"/>
                    </a:cubicBezTo>
                    <a:cubicBezTo>
                      <a:pt x="293" y="515"/>
                      <a:pt x="293" y="515"/>
                      <a:pt x="293" y="515"/>
                    </a:cubicBezTo>
                    <a:cubicBezTo>
                      <a:pt x="293" y="517"/>
                      <a:pt x="293" y="519"/>
                      <a:pt x="292" y="520"/>
                    </a:cubicBezTo>
                    <a:cubicBezTo>
                      <a:pt x="294" y="520"/>
                      <a:pt x="294" y="520"/>
                      <a:pt x="294" y="520"/>
                    </a:cubicBezTo>
                    <a:cubicBezTo>
                      <a:pt x="293" y="522"/>
                      <a:pt x="292" y="520"/>
                      <a:pt x="291" y="523"/>
                    </a:cubicBezTo>
                    <a:cubicBezTo>
                      <a:pt x="293" y="523"/>
                      <a:pt x="293" y="523"/>
                      <a:pt x="293" y="523"/>
                    </a:cubicBezTo>
                    <a:cubicBezTo>
                      <a:pt x="291" y="527"/>
                      <a:pt x="289" y="528"/>
                      <a:pt x="286" y="531"/>
                    </a:cubicBezTo>
                    <a:cubicBezTo>
                      <a:pt x="281" y="546"/>
                      <a:pt x="277" y="563"/>
                      <a:pt x="267" y="573"/>
                    </a:cubicBezTo>
                    <a:cubicBezTo>
                      <a:pt x="266" y="573"/>
                      <a:pt x="266" y="573"/>
                      <a:pt x="266" y="573"/>
                    </a:cubicBezTo>
                    <a:cubicBezTo>
                      <a:pt x="264" y="572"/>
                      <a:pt x="265" y="577"/>
                      <a:pt x="264" y="576"/>
                    </a:cubicBezTo>
                    <a:cubicBezTo>
                      <a:pt x="264" y="577"/>
                      <a:pt x="263" y="577"/>
                      <a:pt x="263" y="578"/>
                    </a:cubicBezTo>
                    <a:cubicBezTo>
                      <a:pt x="263" y="578"/>
                      <a:pt x="262" y="578"/>
                      <a:pt x="262" y="577"/>
                    </a:cubicBezTo>
                    <a:cubicBezTo>
                      <a:pt x="261" y="578"/>
                      <a:pt x="261" y="578"/>
                      <a:pt x="261" y="579"/>
                    </a:cubicBezTo>
                    <a:cubicBezTo>
                      <a:pt x="261" y="579"/>
                      <a:pt x="261" y="579"/>
                      <a:pt x="261" y="579"/>
                    </a:cubicBezTo>
                    <a:cubicBezTo>
                      <a:pt x="261" y="579"/>
                      <a:pt x="261" y="579"/>
                      <a:pt x="261" y="579"/>
                    </a:cubicBezTo>
                    <a:cubicBezTo>
                      <a:pt x="261" y="579"/>
                      <a:pt x="261" y="579"/>
                      <a:pt x="261" y="579"/>
                    </a:cubicBezTo>
                    <a:cubicBezTo>
                      <a:pt x="261" y="578"/>
                      <a:pt x="261" y="578"/>
                      <a:pt x="261" y="578"/>
                    </a:cubicBezTo>
                    <a:cubicBezTo>
                      <a:pt x="261" y="578"/>
                      <a:pt x="261" y="579"/>
                      <a:pt x="260" y="580"/>
                    </a:cubicBezTo>
                    <a:cubicBezTo>
                      <a:pt x="260" y="579"/>
                      <a:pt x="259" y="579"/>
                      <a:pt x="258" y="578"/>
                    </a:cubicBezTo>
                    <a:cubicBezTo>
                      <a:pt x="258" y="578"/>
                      <a:pt x="258" y="578"/>
                      <a:pt x="258" y="578"/>
                    </a:cubicBezTo>
                    <a:cubicBezTo>
                      <a:pt x="255" y="576"/>
                      <a:pt x="253" y="576"/>
                      <a:pt x="251" y="577"/>
                    </a:cubicBezTo>
                    <a:cubicBezTo>
                      <a:pt x="251" y="575"/>
                      <a:pt x="249" y="576"/>
                      <a:pt x="248" y="575"/>
                    </a:cubicBezTo>
                    <a:cubicBezTo>
                      <a:pt x="248" y="575"/>
                      <a:pt x="248" y="575"/>
                      <a:pt x="248" y="575"/>
                    </a:cubicBezTo>
                    <a:cubicBezTo>
                      <a:pt x="246" y="576"/>
                      <a:pt x="245" y="573"/>
                      <a:pt x="243" y="574"/>
                    </a:cubicBezTo>
                    <a:cubicBezTo>
                      <a:pt x="243" y="574"/>
                      <a:pt x="243" y="573"/>
                      <a:pt x="243" y="573"/>
                    </a:cubicBezTo>
                    <a:cubicBezTo>
                      <a:pt x="242" y="573"/>
                      <a:pt x="240" y="573"/>
                      <a:pt x="240" y="572"/>
                    </a:cubicBezTo>
                    <a:cubicBezTo>
                      <a:pt x="237" y="572"/>
                      <a:pt x="233" y="570"/>
                      <a:pt x="231" y="572"/>
                    </a:cubicBezTo>
                    <a:cubicBezTo>
                      <a:pt x="231" y="571"/>
                      <a:pt x="231" y="571"/>
                      <a:pt x="231" y="571"/>
                    </a:cubicBezTo>
                    <a:cubicBezTo>
                      <a:pt x="229" y="572"/>
                      <a:pt x="229" y="571"/>
                      <a:pt x="228" y="571"/>
                    </a:cubicBezTo>
                    <a:cubicBezTo>
                      <a:pt x="228" y="571"/>
                      <a:pt x="228" y="571"/>
                      <a:pt x="228" y="571"/>
                    </a:cubicBezTo>
                    <a:cubicBezTo>
                      <a:pt x="226" y="572"/>
                      <a:pt x="224" y="570"/>
                      <a:pt x="223" y="571"/>
                    </a:cubicBezTo>
                    <a:cubicBezTo>
                      <a:pt x="223" y="570"/>
                      <a:pt x="223" y="570"/>
                      <a:pt x="223" y="570"/>
                    </a:cubicBezTo>
                    <a:cubicBezTo>
                      <a:pt x="221" y="569"/>
                      <a:pt x="221" y="569"/>
                      <a:pt x="221" y="569"/>
                    </a:cubicBezTo>
                    <a:cubicBezTo>
                      <a:pt x="222" y="570"/>
                      <a:pt x="222" y="570"/>
                      <a:pt x="222" y="570"/>
                    </a:cubicBezTo>
                    <a:cubicBezTo>
                      <a:pt x="221" y="572"/>
                      <a:pt x="220" y="568"/>
                      <a:pt x="218" y="569"/>
                    </a:cubicBezTo>
                    <a:cubicBezTo>
                      <a:pt x="217" y="568"/>
                      <a:pt x="214" y="572"/>
                      <a:pt x="212" y="571"/>
                    </a:cubicBezTo>
                    <a:cubicBezTo>
                      <a:pt x="211" y="572"/>
                      <a:pt x="213" y="570"/>
                      <a:pt x="212" y="570"/>
                    </a:cubicBezTo>
                    <a:cubicBezTo>
                      <a:pt x="212" y="569"/>
                      <a:pt x="213" y="569"/>
                      <a:pt x="213" y="568"/>
                    </a:cubicBezTo>
                    <a:cubicBezTo>
                      <a:pt x="211" y="569"/>
                      <a:pt x="211" y="567"/>
                      <a:pt x="209" y="567"/>
                    </a:cubicBezTo>
                    <a:cubicBezTo>
                      <a:pt x="209" y="566"/>
                      <a:pt x="209" y="566"/>
                      <a:pt x="209" y="566"/>
                    </a:cubicBezTo>
                    <a:cubicBezTo>
                      <a:pt x="207" y="567"/>
                      <a:pt x="206" y="564"/>
                      <a:pt x="205" y="565"/>
                    </a:cubicBezTo>
                    <a:cubicBezTo>
                      <a:pt x="202" y="565"/>
                      <a:pt x="204" y="562"/>
                      <a:pt x="201" y="564"/>
                    </a:cubicBezTo>
                    <a:cubicBezTo>
                      <a:pt x="201" y="562"/>
                      <a:pt x="201" y="562"/>
                      <a:pt x="201" y="562"/>
                    </a:cubicBezTo>
                    <a:cubicBezTo>
                      <a:pt x="200" y="562"/>
                      <a:pt x="200" y="563"/>
                      <a:pt x="199" y="562"/>
                    </a:cubicBezTo>
                    <a:cubicBezTo>
                      <a:pt x="199" y="562"/>
                      <a:pt x="198" y="562"/>
                      <a:pt x="199" y="561"/>
                    </a:cubicBezTo>
                    <a:cubicBezTo>
                      <a:pt x="197" y="559"/>
                      <a:pt x="194" y="561"/>
                      <a:pt x="192" y="559"/>
                    </a:cubicBezTo>
                    <a:cubicBezTo>
                      <a:pt x="191" y="560"/>
                      <a:pt x="189" y="559"/>
                      <a:pt x="189" y="559"/>
                    </a:cubicBezTo>
                    <a:cubicBezTo>
                      <a:pt x="189" y="559"/>
                      <a:pt x="186" y="558"/>
                      <a:pt x="188" y="558"/>
                    </a:cubicBezTo>
                    <a:cubicBezTo>
                      <a:pt x="188" y="558"/>
                      <a:pt x="188" y="558"/>
                      <a:pt x="188" y="558"/>
                    </a:cubicBezTo>
                    <a:cubicBezTo>
                      <a:pt x="189" y="557"/>
                      <a:pt x="189" y="557"/>
                      <a:pt x="189" y="557"/>
                    </a:cubicBezTo>
                    <a:cubicBezTo>
                      <a:pt x="187" y="555"/>
                      <a:pt x="185" y="557"/>
                      <a:pt x="184" y="556"/>
                    </a:cubicBezTo>
                    <a:cubicBezTo>
                      <a:pt x="184" y="557"/>
                      <a:pt x="185" y="557"/>
                      <a:pt x="184" y="557"/>
                    </a:cubicBezTo>
                    <a:cubicBezTo>
                      <a:pt x="183" y="557"/>
                      <a:pt x="183" y="557"/>
                      <a:pt x="183" y="557"/>
                    </a:cubicBezTo>
                    <a:cubicBezTo>
                      <a:pt x="183" y="556"/>
                      <a:pt x="183" y="556"/>
                      <a:pt x="183" y="556"/>
                    </a:cubicBezTo>
                    <a:cubicBezTo>
                      <a:pt x="181" y="555"/>
                      <a:pt x="181" y="555"/>
                      <a:pt x="181" y="555"/>
                    </a:cubicBezTo>
                    <a:cubicBezTo>
                      <a:pt x="181" y="556"/>
                      <a:pt x="181" y="556"/>
                      <a:pt x="181" y="556"/>
                    </a:cubicBezTo>
                    <a:cubicBezTo>
                      <a:pt x="180" y="555"/>
                      <a:pt x="180" y="554"/>
                      <a:pt x="179" y="554"/>
                    </a:cubicBezTo>
                    <a:cubicBezTo>
                      <a:pt x="178" y="555"/>
                      <a:pt x="179" y="556"/>
                      <a:pt x="178" y="556"/>
                    </a:cubicBezTo>
                    <a:cubicBezTo>
                      <a:pt x="177" y="555"/>
                      <a:pt x="175" y="553"/>
                      <a:pt x="173" y="552"/>
                    </a:cubicBezTo>
                    <a:cubicBezTo>
                      <a:pt x="173" y="553"/>
                      <a:pt x="173" y="553"/>
                      <a:pt x="172" y="553"/>
                    </a:cubicBezTo>
                    <a:cubicBezTo>
                      <a:pt x="172" y="552"/>
                      <a:pt x="172" y="552"/>
                      <a:pt x="172" y="552"/>
                    </a:cubicBezTo>
                    <a:cubicBezTo>
                      <a:pt x="170" y="553"/>
                      <a:pt x="172" y="550"/>
                      <a:pt x="170" y="550"/>
                    </a:cubicBezTo>
                    <a:cubicBezTo>
                      <a:pt x="170" y="550"/>
                      <a:pt x="170" y="550"/>
                      <a:pt x="170" y="550"/>
                    </a:cubicBezTo>
                    <a:cubicBezTo>
                      <a:pt x="169" y="551"/>
                      <a:pt x="169" y="551"/>
                      <a:pt x="169" y="551"/>
                    </a:cubicBezTo>
                    <a:cubicBezTo>
                      <a:pt x="167" y="552"/>
                      <a:pt x="169" y="549"/>
                      <a:pt x="166" y="551"/>
                    </a:cubicBezTo>
                    <a:cubicBezTo>
                      <a:pt x="167" y="551"/>
                      <a:pt x="166" y="553"/>
                      <a:pt x="165" y="552"/>
                    </a:cubicBezTo>
                    <a:cubicBezTo>
                      <a:pt x="166" y="551"/>
                      <a:pt x="166" y="551"/>
                      <a:pt x="166" y="551"/>
                    </a:cubicBezTo>
                    <a:cubicBezTo>
                      <a:pt x="165" y="551"/>
                      <a:pt x="165" y="552"/>
                      <a:pt x="165" y="551"/>
                    </a:cubicBezTo>
                    <a:cubicBezTo>
                      <a:pt x="165" y="551"/>
                      <a:pt x="165" y="550"/>
                      <a:pt x="164" y="550"/>
                    </a:cubicBezTo>
                    <a:cubicBezTo>
                      <a:pt x="165" y="549"/>
                      <a:pt x="165" y="549"/>
                      <a:pt x="165" y="549"/>
                    </a:cubicBezTo>
                    <a:cubicBezTo>
                      <a:pt x="163" y="550"/>
                      <a:pt x="163" y="550"/>
                      <a:pt x="163" y="550"/>
                    </a:cubicBezTo>
                    <a:cubicBezTo>
                      <a:pt x="162" y="549"/>
                      <a:pt x="160" y="549"/>
                      <a:pt x="160" y="548"/>
                    </a:cubicBezTo>
                    <a:cubicBezTo>
                      <a:pt x="160" y="548"/>
                      <a:pt x="158" y="547"/>
                      <a:pt x="157" y="548"/>
                    </a:cubicBezTo>
                    <a:cubicBezTo>
                      <a:pt x="158" y="547"/>
                      <a:pt x="157" y="546"/>
                      <a:pt x="157" y="546"/>
                    </a:cubicBezTo>
                    <a:cubicBezTo>
                      <a:pt x="156" y="546"/>
                      <a:pt x="154" y="546"/>
                      <a:pt x="154" y="545"/>
                    </a:cubicBezTo>
                    <a:cubicBezTo>
                      <a:pt x="154" y="545"/>
                      <a:pt x="154" y="545"/>
                      <a:pt x="154" y="545"/>
                    </a:cubicBezTo>
                    <a:cubicBezTo>
                      <a:pt x="152" y="543"/>
                      <a:pt x="149" y="544"/>
                      <a:pt x="147" y="542"/>
                    </a:cubicBezTo>
                    <a:cubicBezTo>
                      <a:pt x="147" y="543"/>
                      <a:pt x="146" y="542"/>
                      <a:pt x="146" y="544"/>
                    </a:cubicBezTo>
                    <a:cubicBezTo>
                      <a:pt x="143" y="544"/>
                      <a:pt x="142" y="539"/>
                      <a:pt x="140" y="543"/>
                    </a:cubicBezTo>
                    <a:cubicBezTo>
                      <a:pt x="139" y="542"/>
                      <a:pt x="139" y="541"/>
                      <a:pt x="138" y="541"/>
                    </a:cubicBezTo>
                    <a:cubicBezTo>
                      <a:pt x="139" y="541"/>
                      <a:pt x="139" y="541"/>
                      <a:pt x="139" y="541"/>
                    </a:cubicBezTo>
                    <a:cubicBezTo>
                      <a:pt x="136" y="540"/>
                      <a:pt x="136" y="540"/>
                      <a:pt x="134" y="539"/>
                    </a:cubicBezTo>
                    <a:cubicBezTo>
                      <a:pt x="133" y="539"/>
                      <a:pt x="133" y="540"/>
                      <a:pt x="131" y="539"/>
                    </a:cubicBezTo>
                    <a:cubicBezTo>
                      <a:pt x="132" y="539"/>
                      <a:pt x="131" y="539"/>
                      <a:pt x="131" y="539"/>
                    </a:cubicBezTo>
                    <a:cubicBezTo>
                      <a:pt x="131" y="539"/>
                      <a:pt x="132" y="538"/>
                      <a:pt x="131" y="538"/>
                    </a:cubicBezTo>
                    <a:cubicBezTo>
                      <a:pt x="131" y="538"/>
                      <a:pt x="131" y="538"/>
                      <a:pt x="131" y="538"/>
                    </a:cubicBezTo>
                    <a:cubicBezTo>
                      <a:pt x="131" y="538"/>
                      <a:pt x="131" y="538"/>
                      <a:pt x="131" y="538"/>
                    </a:cubicBezTo>
                    <a:cubicBezTo>
                      <a:pt x="130" y="538"/>
                      <a:pt x="130" y="538"/>
                      <a:pt x="130" y="538"/>
                    </a:cubicBezTo>
                    <a:cubicBezTo>
                      <a:pt x="130" y="538"/>
                      <a:pt x="130" y="538"/>
                      <a:pt x="130" y="539"/>
                    </a:cubicBezTo>
                    <a:cubicBezTo>
                      <a:pt x="129" y="537"/>
                      <a:pt x="127" y="537"/>
                      <a:pt x="128" y="536"/>
                    </a:cubicBezTo>
                    <a:cubicBezTo>
                      <a:pt x="125" y="535"/>
                      <a:pt x="123" y="535"/>
                      <a:pt x="121" y="535"/>
                    </a:cubicBezTo>
                    <a:cubicBezTo>
                      <a:pt x="121" y="534"/>
                      <a:pt x="121" y="534"/>
                      <a:pt x="122" y="534"/>
                    </a:cubicBezTo>
                    <a:cubicBezTo>
                      <a:pt x="121" y="533"/>
                      <a:pt x="121" y="533"/>
                      <a:pt x="121" y="533"/>
                    </a:cubicBezTo>
                    <a:cubicBezTo>
                      <a:pt x="121" y="532"/>
                      <a:pt x="122" y="533"/>
                      <a:pt x="122" y="533"/>
                    </a:cubicBezTo>
                    <a:cubicBezTo>
                      <a:pt x="121" y="531"/>
                      <a:pt x="118" y="533"/>
                      <a:pt x="117" y="530"/>
                    </a:cubicBezTo>
                    <a:cubicBezTo>
                      <a:pt x="116" y="531"/>
                      <a:pt x="116" y="531"/>
                      <a:pt x="116" y="531"/>
                    </a:cubicBezTo>
                    <a:cubicBezTo>
                      <a:pt x="116" y="531"/>
                      <a:pt x="116" y="531"/>
                      <a:pt x="116" y="531"/>
                    </a:cubicBezTo>
                    <a:cubicBezTo>
                      <a:pt x="116" y="531"/>
                      <a:pt x="115" y="531"/>
                      <a:pt x="115" y="531"/>
                    </a:cubicBezTo>
                    <a:cubicBezTo>
                      <a:pt x="115" y="530"/>
                      <a:pt x="116" y="529"/>
                      <a:pt x="115" y="529"/>
                    </a:cubicBezTo>
                    <a:cubicBezTo>
                      <a:pt x="114" y="528"/>
                      <a:pt x="112" y="528"/>
                      <a:pt x="111" y="528"/>
                    </a:cubicBezTo>
                    <a:cubicBezTo>
                      <a:pt x="111" y="528"/>
                      <a:pt x="111" y="528"/>
                      <a:pt x="111" y="528"/>
                    </a:cubicBezTo>
                    <a:cubicBezTo>
                      <a:pt x="110" y="528"/>
                      <a:pt x="110" y="527"/>
                      <a:pt x="110" y="527"/>
                    </a:cubicBezTo>
                    <a:cubicBezTo>
                      <a:pt x="110" y="527"/>
                      <a:pt x="110" y="527"/>
                      <a:pt x="110" y="527"/>
                    </a:cubicBezTo>
                    <a:cubicBezTo>
                      <a:pt x="110" y="527"/>
                      <a:pt x="108" y="526"/>
                      <a:pt x="108" y="527"/>
                    </a:cubicBezTo>
                    <a:cubicBezTo>
                      <a:pt x="108" y="526"/>
                      <a:pt x="109" y="527"/>
                      <a:pt x="110" y="526"/>
                    </a:cubicBezTo>
                    <a:cubicBezTo>
                      <a:pt x="108" y="525"/>
                      <a:pt x="109" y="526"/>
                      <a:pt x="107" y="524"/>
                    </a:cubicBezTo>
                    <a:cubicBezTo>
                      <a:pt x="105" y="524"/>
                      <a:pt x="106" y="525"/>
                      <a:pt x="105" y="526"/>
                    </a:cubicBezTo>
                    <a:cubicBezTo>
                      <a:pt x="104" y="525"/>
                      <a:pt x="103" y="525"/>
                      <a:pt x="102" y="524"/>
                    </a:cubicBezTo>
                    <a:cubicBezTo>
                      <a:pt x="102" y="525"/>
                      <a:pt x="102" y="525"/>
                      <a:pt x="102" y="525"/>
                    </a:cubicBezTo>
                    <a:cubicBezTo>
                      <a:pt x="100" y="524"/>
                      <a:pt x="99" y="523"/>
                      <a:pt x="99" y="522"/>
                    </a:cubicBezTo>
                    <a:cubicBezTo>
                      <a:pt x="97" y="521"/>
                      <a:pt x="95" y="520"/>
                      <a:pt x="93" y="520"/>
                    </a:cubicBezTo>
                    <a:cubicBezTo>
                      <a:pt x="93" y="518"/>
                      <a:pt x="91" y="516"/>
                      <a:pt x="85" y="514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83" y="514"/>
                      <a:pt x="81" y="514"/>
                      <a:pt x="80" y="516"/>
                    </a:cubicBezTo>
                    <a:cubicBezTo>
                      <a:pt x="79" y="515"/>
                      <a:pt x="78" y="517"/>
                      <a:pt x="78" y="517"/>
                    </a:cubicBezTo>
                    <a:cubicBezTo>
                      <a:pt x="78" y="516"/>
                      <a:pt x="78" y="516"/>
                      <a:pt x="78" y="516"/>
                    </a:cubicBezTo>
                    <a:cubicBezTo>
                      <a:pt x="77" y="518"/>
                      <a:pt x="74" y="517"/>
                      <a:pt x="74" y="519"/>
                    </a:cubicBezTo>
                    <a:cubicBezTo>
                      <a:pt x="74" y="519"/>
                      <a:pt x="73" y="518"/>
                      <a:pt x="74" y="518"/>
                    </a:cubicBezTo>
                    <a:cubicBezTo>
                      <a:pt x="73" y="519"/>
                      <a:pt x="72" y="520"/>
                      <a:pt x="71" y="519"/>
                    </a:cubicBezTo>
                    <a:cubicBezTo>
                      <a:pt x="69" y="520"/>
                      <a:pt x="66" y="522"/>
                      <a:pt x="66" y="525"/>
                    </a:cubicBezTo>
                    <a:cubicBezTo>
                      <a:pt x="66" y="524"/>
                      <a:pt x="66" y="524"/>
                      <a:pt x="66" y="524"/>
                    </a:cubicBezTo>
                    <a:cubicBezTo>
                      <a:pt x="66" y="526"/>
                      <a:pt x="65" y="525"/>
                      <a:pt x="65" y="526"/>
                    </a:cubicBezTo>
                    <a:cubicBezTo>
                      <a:pt x="65" y="526"/>
                      <a:pt x="64" y="526"/>
                      <a:pt x="64" y="526"/>
                    </a:cubicBezTo>
                    <a:cubicBezTo>
                      <a:pt x="64" y="528"/>
                      <a:pt x="62" y="528"/>
                      <a:pt x="62" y="529"/>
                    </a:cubicBezTo>
                    <a:cubicBezTo>
                      <a:pt x="62" y="528"/>
                      <a:pt x="62" y="528"/>
                      <a:pt x="62" y="528"/>
                    </a:cubicBezTo>
                    <a:cubicBezTo>
                      <a:pt x="60" y="530"/>
                      <a:pt x="60" y="530"/>
                      <a:pt x="60" y="530"/>
                    </a:cubicBezTo>
                    <a:cubicBezTo>
                      <a:pt x="61" y="529"/>
                      <a:pt x="61" y="529"/>
                      <a:pt x="61" y="529"/>
                    </a:cubicBezTo>
                    <a:cubicBezTo>
                      <a:pt x="62" y="531"/>
                      <a:pt x="59" y="529"/>
                      <a:pt x="59" y="531"/>
                    </a:cubicBezTo>
                    <a:cubicBezTo>
                      <a:pt x="58" y="532"/>
                      <a:pt x="60" y="536"/>
                      <a:pt x="59" y="537"/>
                    </a:cubicBezTo>
                    <a:cubicBezTo>
                      <a:pt x="59" y="538"/>
                      <a:pt x="58" y="535"/>
                      <a:pt x="58" y="536"/>
                    </a:cubicBezTo>
                    <a:cubicBezTo>
                      <a:pt x="57" y="536"/>
                      <a:pt x="58" y="535"/>
                      <a:pt x="57" y="535"/>
                    </a:cubicBezTo>
                    <a:cubicBezTo>
                      <a:pt x="56" y="536"/>
                      <a:pt x="55" y="535"/>
                      <a:pt x="55" y="537"/>
                    </a:cubicBezTo>
                    <a:cubicBezTo>
                      <a:pt x="54" y="536"/>
                      <a:pt x="54" y="536"/>
                      <a:pt x="54" y="536"/>
                    </a:cubicBezTo>
                    <a:cubicBezTo>
                      <a:pt x="54" y="538"/>
                      <a:pt x="51" y="538"/>
                      <a:pt x="52" y="539"/>
                    </a:cubicBezTo>
                    <a:cubicBezTo>
                      <a:pt x="51" y="541"/>
                      <a:pt x="49" y="538"/>
                      <a:pt x="49" y="541"/>
                    </a:cubicBezTo>
                    <a:cubicBezTo>
                      <a:pt x="48" y="541"/>
                      <a:pt x="48" y="541"/>
                      <a:pt x="48" y="541"/>
                    </a:cubicBezTo>
                    <a:cubicBezTo>
                      <a:pt x="47" y="541"/>
                      <a:pt x="49" y="542"/>
                      <a:pt x="48" y="542"/>
                    </a:cubicBezTo>
                    <a:cubicBezTo>
                      <a:pt x="47" y="542"/>
                      <a:pt x="47" y="542"/>
                      <a:pt x="46" y="542"/>
                    </a:cubicBezTo>
                    <a:cubicBezTo>
                      <a:pt x="44" y="542"/>
                      <a:pt x="46" y="545"/>
                      <a:pt x="43" y="546"/>
                    </a:cubicBezTo>
                    <a:cubicBezTo>
                      <a:pt x="44" y="547"/>
                      <a:pt x="42" y="548"/>
                      <a:pt x="43" y="549"/>
                    </a:cubicBezTo>
                    <a:cubicBezTo>
                      <a:pt x="42" y="548"/>
                      <a:pt x="41" y="551"/>
                      <a:pt x="41" y="549"/>
                    </a:cubicBezTo>
                    <a:cubicBezTo>
                      <a:pt x="41" y="549"/>
                      <a:pt x="41" y="548"/>
                      <a:pt x="41" y="549"/>
                    </a:cubicBezTo>
                    <a:cubicBezTo>
                      <a:pt x="41" y="548"/>
                      <a:pt x="41" y="548"/>
                      <a:pt x="41" y="548"/>
                    </a:cubicBezTo>
                    <a:cubicBezTo>
                      <a:pt x="39" y="548"/>
                      <a:pt x="40" y="550"/>
                      <a:pt x="39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39" y="552"/>
                      <a:pt x="39" y="552"/>
                      <a:pt x="39" y="552"/>
                    </a:cubicBezTo>
                    <a:cubicBezTo>
                      <a:pt x="39" y="552"/>
                      <a:pt x="39" y="552"/>
                      <a:pt x="39" y="552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4"/>
                      <a:pt x="36" y="553"/>
                      <a:pt x="37" y="555"/>
                    </a:cubicBezTo>
                    <a:cubicBezTo>
                      <a:pt x="37" y="555"/>
                      <a:pt x="38" y="555"/>
                      <a:pt x="38" y="556"/>
                    </a:cubicBezTo>
                    <a:cubicBezTo>
                      <a:pt x="37" y="556"/>
                      <a:pt x="35" y="557"/>
                      <a:pt x="34" y="558"/>
                    </a:cubicBezTo>
                    <a:cubicBezTo>
                      <a:pt x="35" y="559"/>
                      <a:pt x="35" y="559"/>
                      <a:pt x="35" y="560"/>
                    </a:cubicBezTo>
                    <a:cubicBezTo>
                      <a:pt x="34" y="559"/>
                      <a:pt x="34" y="559"/>
                      <a:pt x="34" y="559"/>
                    </a:cubicBezTo>
                    <a:cubicBezTo>
                      <a:pt x="34" y="561"/>
                      <a:pt x="32" y="559"/>
                      <a:pt x="32" y="561"/>
                    </a:cubicBezTo>
                    <a:cubicBezTo>
                      <a:pt x="33" y="561"/>
                      <a:pt x="33" y="561"/>
                      <a:pt x="33" y="561"/>
                    </a:cubicBezTo>
                    <a:cubicBezTo>
                      <a:pt x="34" y="564"/>
                      <a:pt x="31" y="561"/>
                      <a:pt x="32" y="564"/>
                    </a:cubicBezTo>
                    <a:cubicBezTo>
                      <a:pt x="32" y="563"/>
                      <a:pt x="34" y="564"/>
                      <a:pt x="33" y="565"/>
                    </a:cubicBezTo>
                    <a:cubicBezTo>
                      <a:pt x="33" y="564"/>
                      <a:pt x="33" y="564"/>
                      <a:pt x="33" y="564"/>
                    </a:cubicBezTo>
                    <a:cubicBezTo>
                      <a:pt x="33" y="565"/>
                      <a:pt x="33" y="565"/>
                      <a:pt x="33" y="565"/>
                    </a:cubicBezTo>
                    <a:cubicBezTo>
                      <a:pt x="32" y="565"/>
                      <a:pt x="32" y="565"/>
                      <a:pt x="31" y="565"/>
                    </a:cubicBezTo>
                    <a:cubicBezTo>
                      <a:pt x="31" y="564"/>
                      <a:pt x="31" y="564"/>
                      <a:pt x="31" y="564"/>
                    </a:cubicBezTo>
                    <a:cubicBezTo>
                      <a:pt x="32" y="566"/>
                      <a:pt x="32" y="566"/>
                      <a:pt x="32" y="566"/>
                    </a:cubicBezTo>
                    <a:cubicBezTo>
                      <a:pt x="30" y="567"/>
                      <a:pt x="31" y="568"/>
                      <a:pt x="29" y="568"/>
                    </a:cubicBezTo>
                    <a:cubicBezTo>
                      <a:pt x="29" y="568"/>
                      <a:pt x="28" y="570"/>
                      <a:pt x="29" y="571"/>
                    </a:cubicBezTo>
                    <a:cubicBezTo>
                      <a:pt x="28" y="570"/>
                      <a:pt x="28" y="571"/>
                      <a:pt x="27" y="570"/>
                    </a:cubicBezTo>
                    <a:cubicBezTo>
                      <a:pt x="28" y="571"/>
                      <a:pt x="28" y="573"/>
                      <a:pt x="26" y="573"/>
                    </a:cubicBezTo>
                    <a:cubicBezTo>
                      <a:pt x="26" y="572"/>
                      <a:pt x="26" y="572"/>
                      <a:pt x="26" y="572"/>
                    </a:cubicBezTo>
                    <a:cubicBezTo>
                      <a:pt x="25" y="574"/>
                      <a:pt x="26" y="576"/>
                      <a:pt x="24" y="578"/>
                    </a:cubicBezTo>
                    <a:cubicBezTo>
                      <a:pt x="25" y="578"/>
                      <a:pt x="24" y="579"/>
                      <a:pt x="25" y="579"/>
                    </a:cubicBezTo>
                    <a:cubicBezTo>
                      <a:pt x="26" y="582"/>
                      <a:pt x="22" y="582"/>
                      <a:pt x="25" y="584"/>
                    </a:cubicBezTo>
                    <a:cubicBezTo>
                      <a:pt x="25" y="585"/>
                      <a:pt x="24" y="584"/>
                      <a:pt x="23" y="585"/>
                    </a:cubicBezTo>
                    <a:cubicBezTo>
                      <a:pt x="23" y="585"/>
                      <a:pt x="23" y="585"/>
                      <a:pt x="23" y="585"/>
                    </a:cubicBezTo>
                    <a:cubicBezTo>
                      <a:pt x="23" y="586"/>
                      <a:pt x="23" y="587"/>
                      <a:pt x="22" y="588"/>
                    </a:cubicBezTo>
                    <a:cubicBezTo>
                      <a:pt x="22" y="589"/>
                      <a:pt x="24" y="589"/>
                      <a:pt x="23" y="590"/>
                    </a:cubicBezTo>
                    <a:cubicBezTo>
                      <a:pt x="23" y="590"/>
                      <a:pt x="23" y="590"/>
                      <a:pt x="23" y="591"/>
                    </a:cubicBezTo>
                    <a:cubicBezTo>
                      <a:pt x="23" y="590"/>
                      <a:pt x="22" y="590"/>
                      <a:pt x="22" y="591"/>
                    </a:cubicBezTo>
                    <a:cubicBezTo>
                      <a:pt x="22" y="591"/>
                      <a:pt x="22" y="591"/>
                      <a:pt x="22" y="591"/>
                    </a:cubicBezTo>
                    <a:cubicBezTo>
                      <a:pt x="22" y="591"/>
                      <a:pt x="22" y="591"/>
                      <a:pt x="22" y="591"/>
                    </a:cubicBezTo>
                    <a:cubicBezTo>
                      <a:pt x="22" y="592"/>
                      <a:pt x="22" y="592"/>
                      <a:pt x="22" y="591"/>
                    </a:cubicBezTo>
                    <a:cubicBezTo>
                      <a:pt x="22" y="591"/>
                      <a:pt x="23" y="591"/>
                      <a:pt x="23" y="591"/>
                    </a:cubicBezTo>
                    <a:cubicBezTo>
                      <a:pt x="22" y="592"/>
                      <a:pt x="22" y="593"/>
                      <a:pt x="21" y="593"/>
                    </a:cubicBezTo>
                    <a:cubicBezTo>
                      <a:pt x="20" y="595"/>
                      <a:pt x="21" y="597"/>
                      <a:pt x="21" y="599"/>
                    </a:cubicBezTo>
                    <a:cubicBezTo>
                      <a:pt x="20" y="599"/>
                      <a:pt x="20" y="598"/>
                      <a:pt x="20" y="598"/>
                    </a:cubicBezTo>
                    <a:cubicBezTo>
                      <a:pt x="20" y="599"/>
                      <a:pt x="20" y="599"/>
                      <a:pt x="20" y="599"/>
                    </a:cubicBezTo>
                    <a:cubicBezTo>
                      <a:pt x="19" y="599"/>
                      <a:pt x="19" y="598"/>
                      <a:pt x="19" y="598"/>
                    </a:cubicBezTo>
                    <a:cubicBezTo>
                      <a:pt x="19" y="598"/>
                      <a:pt x="19" y="598"/>
                      <a:pt x="19" y="598"/>
                    </a:cubicBezTo>
                    <a:cubicBezTo>
                      <a:pt x="18" y="597"/>
                      <a:pt x="18" y="597"/>
                      <a:pt x="18" y="596"/>
                    </a:cubicBezTo>
                    <a:cubicBezTo>
                      <a:pt x="19" y="595"/>
                      <a:pt x="17" y="591"/>
                      <a:pt x="18" y="590"/>
                    </a:cubicBezTo>
                    <a:cubicBezTo>
                      <a:pt x="18" y="590"/>
                      <a:pt x="18" y="590"/>
                      <a:pt x="18" y="590"/>
                    </a:cubicBezTo>
                    <a:cubicBezTo>
                      <a:pt x="16" y="586"/>
                      <a:pt x="18" y="583"/>
                      <a:pt x="16" y="579"/>
                    </a:cubicBezTo>
                    <a:cubicBezTo>
                      <a:pt x="17" y="579"/>
                      <a:pt x="17" y="579"/>
                      <a:pt x="17" y="580"/>
                    </a:cubicBezTo>
                    <a:cubicBezTo>
                      <a:pt x="17" y="578"/>
                      <a:pt x="16" y="575"/>
                      <a:pt x="17" y="574"/>
                    </a:cubicBezTo>
                    <a:cubicBezTo>
                      <a:pt x="16" y="568"/>
                      <a:pt x="17" y="560"/>
                      <a:pt x="15" y="557"/>
                    </a:cubicBezTo>
                    <a:cubicBezTo>
                      <a:pt x="15" y="557"/>
                      <a:pt x="15" y="557"/>
                      <a:pt x="15" y="557"/>
                    </a:cubicBezTo>
                    <a:cubicBezTo>
                      <a:pt x="14" y="555"/>
                      <a:pt x="15" y="554"/>
                      <a:pt x="15" y="552"/>
                    </a:cubicBezTo>
                    <a:cubicBezTo>
                      <a:pt x="15" y="552"/>
                      <a:pt x="15" y="551"/>
                      <a:pt x="15" y="551"/>
                    </a:cubicBezTo>
                    <a:cubicBezTo>
                      <a:pt x="14" y="549"/>
                      <a:pt x="15" y="545"/>
                      <a:pt x="14" y="543"/>
                    </a:cubicBezTo>
                    <a:cubicBezTo>
                      <a:pt x="15" y="543"/>
                      <a:pt x="15" y="543"/>
                      <a:pt x="15" y="543"/>
                    </a:cubicBezTo>
                    <a:cubicBezTo>
                      <a:pt x="15" y="541"/>
                      <a:pt x="15" y="540"/>
                      <a:pt x="15" y="538"/>
                    </a:cubicBezTo>
                    <a:cubicBezTo>
                      <a:pt x="15" y="540"/>
                      <a:pt x="15" y="540"/>
                      <a:pt x="15" y="540"/>
                    </a:cubicBezTo>
                    <a:cubicBezTo>
                      <a:pt x="13" y="539"/>
                      <a:pt x="17" y="536"/>
                      <a:pt x="15" y="533"/>
                    </a:cubicBezTo>
                    <a:cubicBezTo>
                      <a:pt x="16" y="530"/>
                      <a:pt x="12" y="526"/>
                      <a:pt x="13" y="523"/>
                    </a:cubicBezTo>
                    <a:cubicBezTo>
                      <a:pt x="12" y="521"/>
                      <a:pt x="14" y="524"/>
                      <a:pt x="14" y="522"/>
                    </a:cubicBezTo>
                    <a:cubicBezTo>
                      <a:pt x="15" y="522"/>
                      <a:pt x="15" y="523"/>
                      <a:pt x="15" y="523"/>
                    </a:cubicBezTo>
                    <a:cubicBezTo>
                      <a:pt x="15" y="520"/>
                      <a:pt x="17" y="519"/>
                      <a:pt x="17" y="516"/>
                    </a:cubicBezTo>
                    <a:cubicBezTo>
                      <a:pt x="18" y="516"/>
                      <a:pt x="18" y="516"/>
                      <a:pt x="18" y="516"/>
                    </a:cubicBezTo>
                    <a:cubicBezTo>
                      <a:pt x="17" y="512"/>
                      <a:pt x="20" y="509"/>
                      <a:pt x="19" y="507"/>
                    </a:cubicBezTo>
                    <a:cubicBezTo>
                      <a:pt x="19" y="503"/>
                      <a:pt x="22" y="505"/>
                      <a:pt x="21" y="500"/>
                    </a:cubicBezTo>
                    <a:cubicBezTo>
                      <a:pt x="22" y="499"/>
                      <a:pt x="22" y="499"/>
                      <a:pt x="22" y="499"/>
                    </a:cubicBezTo>
                    <a:cubicBezTo>
                      <a:pt x="23" y="498"/>
                      <a:pt x="21" y="498"/>
                      <a:pt x="22" y="496"/>
                    </a:cubicBezTo>
                    <a:cubicBezTo>
                      <a:pt x="23" y="496"/>
                      <a:pt x="23" y="494"/>
                      <a:pt x="23" y="495"/>
                    </a:cubicBezTo>
                    <a:cubicBezTo>
                      <a:pt x="25" y="491"/>
                      <a:pt x="24" y="486"/>
                      <a:pt x="27" y="481"/>
                    </a:cubicBezTo>
                    <a:cubicBezTo>
                      <a:pt x="26" y="480"/>
                      <a:pt x="27" y="477"/>
                      <a:pt x="26" y="476"/>
                    </a:cubicBezTo>
                    <a:cubicBezTo>
                      <a:pt x="27" y="476"/>
                      <a:pt x="28" y="471"/>
                      <a:pt x="29" y="474"/>
                    </a:cubicBezTo>
                    <a:cubicBezTo>
                      <a:pt x="29" y="474"/>
                      <a:pt x="28" y="475"/>
                      <a:pt x="28" y="475"/>
                    </a:cubicBezTo>
                    <a:cubicBezTo>
                      <a:pt x="29" y="475"/>
                      <a:pt x="29" y="475"/>
                      <a:pt x="29" y="475"/>
                    </a:cubicBezTo>
                    <a:cubicBezTo>
                      <a:pt x="31" y="473"/>
                      <a:pt x="30" y="469"/>
                      <a:pt x="31" y="466"/>
                    </a:cubicBezTo>
                    <a:cubicBezTo>
                      <a:pt x="30" y="467"/>
                      <a:pt x="30" y="468"/>
                      <a:pt x="30" y="467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3" y="461"/>
                      <a:pt x="33" y="461"/>
                      <a:pt x="33" y="461"/>
                    </a:cubicBezTo>
                    <a:cubicBezTo>
                      <a:pt x="32" y="462"/>
                      <a:pt x="32" y="462"/>
                      <a:pt x="32" y="462"/>
                    </a:cubicBezTo>
                    <a:cubicBezTo>
                      <a:pt x="33" y="460"/>
                      <a:pt x="34" y="460"/>
                      <a:pt x="34" y="457"/>
                    </a:cubicBezTo>
                    <a:cubicBezTo>
                      <a:pt x="34" y="456"/>
                      <a:pt x="32" y="458"/>
                      <a:pt x="33" y="456"/>
                    </a:cubicBezTo>
                    <a:cubicBezTo>
                      <a:pt x="34" y="454"/>
                      <a:pt x="36" y="450"/>
                      <a:pt x="38" y="447"/>
                    </a:cubicBezTo>
                    <a:cubicBezTo>
                      <a:pt x="37" y="447"/>
                      <a:pt x="37" y="446"/>
                      <a:pt x="37" y="445"/>
                    </a:cubicBezTo>
                    <a:cubicBezTo>
                      <a:pt x="38" y="445"/>
                      <a:pt x="38" y="445"/>
                      <a:pt x="38" y="445"/>
                    </a:cubicBezTo>
                    <a:cubicBezTo>
                      <a:pt x="38" y="441"/>
                      <a:pt x="40" y="444"/>
                      <a:pt x="41" y="440"/>
                    </a:cubicBezTo>
                    <a:cubicBezTo>
                      <a:pt x="41" y="441"/>
                      <a:pt x="41" y="441"/>
                      <a:pt x="41" y="441"/>
                    </a:cubicBezTo>
                    <a:cubicBezTo>
                      <a:pt x="40" y="439"/>
                      <a:pt x="40" y="439"/>
                      <a:pt x="40" y="439"/>
                    </a:cubicBezTo>
                    <a:cubicBezTo>
                      <a:pt x="40" y="435"/>
                      <a:pt x="42" y="438"/>
                      <a:pt x="41" y="434"/>
                    </a:cubicBezTo>
                    <a:cubicBezTo>
                      <a:pt x="41" y="435"/>
                      <a:pt x="39" y="434"/>
                      <a:pt x="40" y="432"/>
                    </a:cubicBezTo>
                    <a:cubicBezTo>
                      <a:pt x="41" y="433"/>
                      <a:pt x="41" y="433"/>
                      <a:pt x="41" y="433"/>
                    </a:cubicBezTo>
                    <a:cubicBezTo>
                      <a:pt x="41" y="432"/>
                      <a:pt x="41" y="431"/>
                      <a:pt x="41" y="431"/>
                    </a:cubicBezTo>
                    <a:cubicBezTo>
                      <a:pt x="42" y="431"/>
                      <a:pt x="43" y="431"/>
                      <a:pt x="43" y="430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3" y="428"/>
                      <a:pt x="43" y="428"/>
                      <a:pt x="43" y="428"/>
                    </a:cubicBezTo>
                    <a:cubicBezTo>
                      <a:pt x="45" y="426"/>
                      <a:pt x="45" y="423"/>
                      <a:pt x="47" y="422"/>
                    </a:cubicBezTo>
                    <a:cubicBezTo>
                      <a:pt x="47" y="422"/>
                      <a:pt x="49" y="418"/>
                      <a:pt x="48" y="417"/>
                    </a:cubicBezTo>
                    <a:cubicBezTo>
                      <a:pt x="49" y="418"/>
                      <a:pt x="50" y="416"/>
                      <a:pt x="51" y="417"/>
                    </a:cubicBezTo>
                    <a:cubicBezTo>
                      <a:pt x="50" y="415"/>
                      <a:pt x="51" y="412"/>
                      <a:pt x="53" y="411"/>
                    </a:cubicBezTo>
                    <a:cubicBezTo>
                      <a:pt x="53" y="411"/>
                      <a:pt x="53" y="411"/>
                      <a:pt x="53" y="411"/>
                    </a:cubicBezTo>
                    <a:cubicBezTo>
                      <a:pt x="56" y="407"/>
                      <a:pt x="56" y="402"/>
                      <a:pt x="59" y="398"/>
                    </a:cubicBezTo>
                    <a:cubicBezTo>
                      <a:pt x="58" y="398"/>
                      <a:pt x="60" y="396"/>
                      <a:pt x="58" y="396"/>
                    </a:cubicBezTo>
                    <a:cubicBezTo>
                      <a:pt x="60" y="391"/>
                      <a:pt x="65" y="389"/>
                      <a:pt x="63" y="386"/>
                    </a:cubicBezTo>
                    <a:cubicBezTo>
                      <a:pt x="64" y="384"/>
                      <a:pt x="65" y="384"/>
                      <a:pt x="66" y="383"/>
                    </a:cubicBezTo>
                    <a:cubicBezTo>
                      <a:pt x="66" y="384"/>
                      <a:pt x="66" y="384"/>
                      <a:pt x="66" y="384"/>
                    </a:cubicBezTo>
                    <a:cubicBezTo>
                      <a:pt x="68" y="380"/>
                      <a:pt x="68" y="379"/>
                      <a:pt x="70" y="376"/>
                    </a:cubicBezTo>
                    <a:cubicBezTo>
                      <a:pt x="71" y="375"/>
                      <a:pt x="69" y="373"/>
                      <a:pt x="71" y="371"/>
                    </a:cubicBezTo>
                    <a:cubicBezTo>
                      <a:pt x="71" y="372"/>
                      <a:pt x="72" y="371"/>
                      <a:pt x="72" y="371"/>
                    </a:cubicBezTo>
                    <a:cubicBezTo>
                      <a:pt x="72" y="371"/>
                      <a:pt x="72" y="372"/>
                      <a:pt x="73" y="371"/>
                    </a:cubicBezTo>
                    <a:cubicBezTo>
                      <a:pt x="73" y="370"/>
                      <a:pt x="73" y="370"/>
                      <a:pt x="73" y="370"/>
                    </a:cubicBezTo>
                    <a:cubicBezTo>
                      <a:pt x="74" y="370"/>
                      <a:pt x="74" y="370"/>
                      <a:pt x="74" y="370"/>
                    </a:cubicBezTo>
                    <a:cubicBezTo>
                      <a:pt x="74" y="368"/>
                      <a:pt x="74" y="368"/>
                      <a:pt x="74" y="369"/>
                    </a:cubicBezTo>
                    <a:cubicBezTo>
                      <a:pt x="73" y="369"/>
                      <a:pt x="73" y="369"/>
                      <a:pt x="73" y="369"/>
                    </a:cubicBezTo>
                    <a:cubicBezTo>
                      <a:pt x="75" y="368"/>
                      <a:pt x="76" y="365"/>
                      <a:pt x="77" y="365"/>
                    </a:cubicBezTo>
                    <a:cubicBezTo>
                      <a:pt x="80" y="361"/>
                      <a:pt x="81" y="357"/>
                      <a:pt x="84" y="353"/>
                    </a:cubicBezTo>
                    <a:cubicBezTo>
                      <a:pt x="85" y="353"/>
                      <a:pt x="84" y="354"/>
                      <a:pt x="84" y="356"/>
                    </a:cubicBezTo>
                    <a:cubicBezTo>
                      <a:pt x="86" y="353"/>
                      <a:pt x="86" y="353"/>
                      <a:pt x="86" y="353"/>
                    </a:cubicBezTo>
                    <a:cubicBezTo>
                      <a:pt x="86" y="354"/>
                      <a:pt x="85" y="355"/>
                      <a:pt x="84" y="356"/>
                    </a:cubicBezTo>
                    <a:cubicBezTo>
                      <a:pt x="88" y="354"/>
                      <a:pt x="88" y="349"/>
                      <a:pt x="92" y="346"/>
                    </a:cubicBezTo>
                    <a:cubicBezTo>
                      <a:pt x="92" y="345"/>
                      <a:pt x="92" y="345"/>
                      <a:pt x="92" y="345"/>
                    </a:cubicBezTo>
                    <a:cubicBezTo>
                      <a:pt x="93" y="345"/>
                      <a:pt x="93" y="345"/>
                      <a:pt x="93" y="345"/>
                    </a:cubicBezTo>
                    <a:cubicBezTo>
                      <a:pt x="92" y="345"/>
                      <a:pt x="93" y="344"/>
                      <a:pt x="93" y="343"/>
                    </a:cubicBezTo>
                    <a:cubicBezTo>
                      <a:pt x="94" y="343"/>
                      <a:pt x="94" y="345"/>
                      <a:pt x="96" y="343"/>
                    </a:cubicBezTo>
                    <a:cubicBezTo>
                      <a:pt x="98" y="342"/>
                      <a:pt x="99" y="339"/>
                      <a:pt x="100" y="338"/>
                    </a:cubicBezTo>
                    <a:cubicBezTo>
                      <a:pt x="99" y="338"/>
                      <a:pt x="99" y="338"/>
                      <a:pt x="100" y="337"/>
                    </a:cubicBezTo>
                    <a:cubicBezTo>
                      <a:pt x="100" y="336"/>
                      <a:pt x="101" y="337"/>
                      <a:pt x="102" y="336"/>
                    </a:cubicBezTo>
                    <a:cubicBezTo>
                      <a:pt x="102" y="336"/>
                      <a:pt x="102" y="336"/>
                      <a:pt x="102" y="336"/>
                    </a:cubicBezTo>
                    <a:cubicBezTo>
                      <a:pt x="102" y="336"/>
                      <a:pt x="104" y="334"/>
                      <a:pt x="104" y="333"/>
                    </a:cubicBezTo>
                    <a:cubicBezTo>
                      <a:pt x="105" y="333"/>
                      <a:pt x="103" y="335"/>
                      <a:pt x="103" y="336"/>
                    </a:cubicBezTo>
                    <a:cubicBezTo>
                      <a:pt x="107" y="333"/>
                      <a:pt x="105" y="334"/>
                      <a:pt x="108" y="331"/>
                    </a:cubicBezTo>
                    <a:cubicBezTo>
                      <a:pt x="110" y="329"/>
                      <a:pt x="107" y="331"/>
                      <a:pt x="108" y="329"/>
                    </a:cubicBezTo>
                    <a:cubicBezTo>
                      <a:pt x="109" y="328"/>
                      <a:pt x="110" y="326"/>
                      <a:pt x="113" y="325"/>
                    </a:cubicBezTo>
                    <a:cubicBezTo>
                      <a:pt x="111" y="325"/>
                      <a:pt x="111" y="325"/>
                      <a:pt x="111" y="325"/>
                    </a:cubicBezTo>
                    <a:cubicBezTo>
                      <a:pt x="114" y="322"/>
                      <a:pt x="116" y="321"/>
                      <a:pt x="119" y="321"/>
                    </a:cubicBezTo>
                    <a:cubicBezTo>
                      <a:pt x="120" y="320"/>
                      <a:pt x="121" y="319"/>
                      <a:pt x="121" y="318"/>
                    </a:cubicBezTo>
                    <a:cubicBezTo>
                      <a:pt x="121" y="319"/>
                      <a:pt x="122" y="319"/>
                      <a:pt x="122" y="319"/>
                    </a:cubicBezTo>
                    <a:cubicBezTo>
                      <a:pt x="120" y="328"/>
                      <a:pt x="114" y="333"/>
                      <a:pt x="116" y="338"/>
                    </a:cubicBezTo>
                    <a:cubicBezTo>
                      <a:pt x="115" y="342"/>
                      <a:pt x="114" y="342"/>
                      <a:pt x="113" y="344"/>
                    </a:cubicBezTo>
                    <a:cubicBezTo>
                      <a:pt x="113" y="343"/>
                      <a:pt x="113" y="343"/>
                      <a:pt x="113" y="343"/>
                    </a:cubicBezTo>
                    <a:cubicBezTo>
                      <a:pt x="111" y="351"/>
                      <a:pt x="110" y="353"/>
                      <a:pt x="108" y="358"/>
                    </a:cubicBezTo>
                    <a:cubicBezTo>
                      <a:pt x="107" y="361"/>
                      <a:pt x="109" y="362"/>
                      <a:pt x="107" y="367"/>
                    </a:cubicBezTo>
                    <a:cubicBezTo>
                      <a:pt x="107" y="365"/>
                      <a:pt x="106" y="367"/>
                      <a:pt x="106" y="369"/>
                    </a:cubicBezTo>
                    <a:cubicBezTo>
                      <a:pt x="106" y="368"/>
                      <a:pt x="106" y="367"/>
                      <a:pt x="105" y="370"/>
                    </a:cubicBezTo>
                    <a:cubicBezTo>
                      <a:pt x="105" y="370"/>
                      <a:pt x="105" y="371"/>
                      <a:pt x="105" y="371"/>
                    </a:cubicBezTo>
                    <a:cubicBezTo>
                      <a:pt x="105" y="371"/>
                      <a:pt x="105" y="371"/>
                      <a:pt x="105" y="371"/>
                    </a:cubicBezTo>
                    <a:cubicBezTo>
                      <a:pt x="104" y="374"/>
                      <a:pt x="104" y="374"/>
                      <a:pt x="105" y="372"/>
                    </a:cubicBezTo>
                    <a:cubicBezTo>
                      <a:pt x="105" y="372"/>
                      <a:pt x="105" y="372"/>
                      <a:pt x="105" y="372"/>
                    </a:cubicBezTo>
                    <a:cubicBezTo>
                      <a:pt x="103" y="375"/>
                      <a:pt x="103" y="381"/>
                      <a:pt x="101" y="381"/>
                    </a:cubicBezTo>
                    <a:cubicBezTo>
                      <a:pt x="99" y="391"/>
                      <a:pt x="99" y="398"/>
                      <a:pt x="97" y="406"/>
                    </a:cubicBezTo>
                    <a:cubicBezTo>
                      <a:pt x="96" y="406"/>
                      <a:pt x="96" y="404"/>
                      <a:pt x="97" y="402"/>
                    </a:cubicBezTo>
                    <a:cubicBezTo>
                      <a:pt x="96" y="404"/>
                      <a:pt x="96" y="406"/>
                      <a:pt x="96" y="408"/>
                    </a:cubicBezTo>
                    <a:cubicBezTo>
                      <a:pt x="95" y="407"/>
                      <a:pt x="96" y="404"/>
                      <a:pt x="96" y="403"/>
                    </a:cubicBezTo>
                    <a:cubicBezTo>
                      <a:pt x="93" y="409"/>
                      <a:pt x="94" y="417"/>
                      <a:pt x="92" y="424"/>
                    </a:cubicBezTo>
                    <a:cubicBezTo>
                      <a:pt x="92" y="426"/>
                      <a:pt x="92" y="426"/>
                      <a:pt x="92" y="426"/>
                    </a:cubicBezTo>
                    <a:cubicBezTo>
                      <a:pt x="92" y="426"/>
                      <a:pt x="92" y="426"/>
                      <a:pt x="92" y="426"/>
                    </a:cubicBezTo>
                    <a:cubicBezTo>
                      <a:pt x="92" y="427"/>
                      <a:pt x="92" y="428"/>
                      <a:pt x="92" y="430"/>
                    </a:cubicBezTo>
                    <a:cubicBezTo>
                      <a:pt x="91" y="431"/>
                      <a:pt x="90" y="429"/>
                      <a:pt x="90" y="433"/>
                    </a:cubicBezTo>
                    <a:cubicBezTo>
                      <a:pt x="89" y="436"/>
                      <a:pt x="89" y="442"/>
                      <a:pt x="89" y="446"/>
                    </a:cubicBezTo>
                    <a:cubicBezTo>
                      <a:pt x="89" y="444"/>
                      <a:pt x="90" y="445"/>
                      <a:pt x="90" y="446"/>
                    </a:cubicBezTo>
                    <a:cubicBezTo>
                      <a:pt x="90" y="448"/>
                      <a:pt x="89" y="449"/>
                      <a:pt x="89" y="450"/>
                    </a:cubicBezTo>
                    <a:cubicBezTo>
                      <a:pt x="88" y="450"/>
                      <a:pt x="88" y="450"/>
                      <a:pt x="88" y="450"/>
                    </a:cubicBezTo>
                    <a:cubicBezTo>
                      <a:pt x="89" y="451"/>
                      <a:pt x="88" y="456"/>
                      <a:pt x="89" y="456"/>
                    </a:cubicBezTo>
                    <a:cubicBezTo>
                      <a:pt x="88" y="457"/>
                      <a:pt x="88" y="453"/>
                      <a:pt x="88" y="453"/>
                    </a:cubicBezTo>
                    <a:cubicBezTo>
                      <a:pt x="87" y="461"/>
                      <a:pt x="87" y="457"/>
                      <a:pt x="87" y="465"/>
                    </a:cubicBezTo>
                    <a:cubicBezTo>
                      <a:pt x="87" y="469"/>
                      <a:pt x="88" y="464"/>
                      <a:pt x="89" y="466"/>
                    </a:cubicBezTo>
                    <a:cubicBezTo>
                      <a:pt x="89" y="470"/>
                      <a:pt x="89" y="474"/>
                      <a:pt x="88" y="478"/>
                    </a:cubicBezTo>
                    <a:cubicBezTo>
                      <a:pt x="89" y="476"/>
                      <a:pt x="89" y="476"/>
                      <a:pt x="89" y="476"/>
                    </a:cubicBezTo>
                    <a:cubicBezTo>
                      <a:pt x="90" y="484"/>
                      <a:pt x="90" y="488"/>
                      <a:pt x="89" y="492"/>
                    </a:cubicBezTo>
                    <a:cubicBezTo>
                      <a:pt x="91" y="505"/>
                      <a:pt x="94" y="512"/>
                      <a:pt x="96" y="516"/>
                    </a:cubicBezTo>
                    <a:cubicBezTo>
                      <a:pt x="97" y="519"/>
                      <a:pt x="99" y="518"/>
                      <a:pt x="99" y="516"/>
                    </a:cubicBezTo>
                    <a:cubicBezTo>
                      <a:pt x="100" y="513"/>
                      <a:pt x="100" y="503"/>
                      <a:pt x="100" y="503"/>
                    </a:cubicBezTo>
                    <a:cubicBezTo>
                      <a:pt x="102" y="483"/>
                      <a:pt x="99" y="473"/>
                      <a:pt x="101" y="449"/>
                    </a:cubicBezTo>
                    <a:cubicBezTo>
                      <a:pt x="104" y="428"/>
                      <a:pt x="107" y="423"/>
                      <a:pt x="111" y="402"/>
                    </a:cubicBezTo>
                    <a:cubicBezTo>
                      <a:pt x="114" y="392"/>
                      <a:pt x="116" y="381"/>
                      <a:pt x="119" y="371"/>
                    </a:cubicBezTo>
                    <a:cubicBezTo>
                      <a:pt x="119" y="366"/>
                      <a:pt x="123" y="358"/>
                      <a:pt x="124" y="353"/>
                    </a:cubicBez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26" y="349"/>
                      <a:pt x="126" y="347"/>
                      <a:pt x="128" y="345"/>
                    </a:cubicBezTo>
                    <a:cubicBezTo>
                      <a:pt x="128" y="345"/>
                      <a:pt x="128" y="345"/>
                      <a:pt x="128" y="345"/>
                    </a:cubicBezTo>
                    <a:cubicBezTo>
                      <a:pt x="128" y="342"/>
                      <a:pt x="130" y="339"/>
                      <a:pt x="130" y="338"/>
                    </a:cubicBezTo>
                    <a:cubicBezTo>
                      <a:pt x="130" y="338"/>
                      <a:pt x="130" y="338"/>
                      <a:pt x="130" y="338"/>
                    </a:cubicBezTo>
                    <a:cubicBezTo>
                      <a:pt x="131" y="334"/>
                      <a:pt x="131" y="334"/>
                      <a:pt x="131" y="334"/>
                    </a:cubicBezTo>
                    <a:cubicBezTo>
                      <a:pt x="131" y="335"/>
                      <a:pt x="131" y="335"/>
                      <a:pt x="131" y="335"/>
                    </a:cubicBezTo>
                    <a:cubicBezTo>
                      <a:pt x="132" y="330"/>
                      <a:pt x="134" y="325"/>
                      <a:pt x="136" y="321"/>
                    </a:cubicBezTo>
                    <a:cubicBezTo>
                      <a:pt x="135" y="321"/>
                      <a:pt x="135" y="321"/>
                      <a:pt x="135" y="321"/>
                    </a:cubicBezTo>
                    <a:cubicBezTo>
                      <a:pt x="140" y="312"/>
                      <a:pt x="140" y="308"/>
                      <a:pt x="145" y="300"/>
                    </a:cubicBezTo>
                    <a:cubicBezTo>
                      <a:pt x="145" y="300"/>
                      <a:pt x="145" y="300"/>
                      <a:pt x="145" y="300"/>
                    </a:cubicBezTo>
                    <a:cubicBezTo>
                      <a:pt x="147" y="289"/>
                      <a:pt x="154" y="285"/>
                      <a:pt x="157" y="273"/>
                    </a:cubicBezTo>
                    <a:cubicBezTo>
                      <a:pt x="156" y="274"/>
                      <a:pt x="158" y="272"/>
                      <a:pt x="158" y="273"/>
                    </a:cubicBezTo>
                    <a:cubicBezTo>
                      <a:pt x="160" y="268"/>
                      <a:pt x="162" y="262"/>
                      <a:pt x="161" y="261"/>
                    </a:cubicBezTo>
                    <a:cubicBezTo>
                      <a:pt x="162" y="258"/>
                      <a:pt x="163" y="259"/>
                      <a:pt x="164" y="259"/>
                    </a:cubicBezTo>
                    <a:cubicBezTo>
                      <a:pt x="163" y="258"/>
                      <a:pt x="164" y="255"/>
                      <a:pt x="165" y="252"/>
                    </a:cubicBezTo>
                    <a:cubicBezTo>
                      <a:pt x="165" y="254"/>
                      <a:pt x="165" y="254"/>
                      <a:pt x="165" y="254"/>
                    </a:cubicBezTo>
                    <a:cubicBezTo>
                      <a:pt x="166" y="251"/>
                      <a:pt x="168" y="248"/>
                      <a:pt x="169" y="246"/>
                    </a:cubicBezTo>
                    <a:cubicBezTo>
                      <a:pt x="167" y="247"/>
                      <a:pt x="167" y="247"/>
                      <a:pt x="167" y="247"/>
                    </a:cubicBezTo>
                    <a:cubicBezTo>
                      <a:pt x="169" y="243"/>
                      <a:pt x="169" y="246"/>
                      <a:pt x="171" y="242"/>
                    </a:cubicBezTo>
                    <a:cubicBezTo>
                      <a:pt x="170" y="242"/>
                      <a:pt x="170" y="242"/>
                      <a:pt x="170" y="242"/>
                    </a:cubicBezTo>
                    <a:cubicBezTo>
                      <a:pt x="173" y="236"/>
                      <a:pt x="177" y="234"/>
                      <a:pt x="181" y="229"/>
                    </a:cubicBezTo>
                    <a:cubicBezTo>
                      <a:pt x="194" y="206"/>
                      <a:pt x="206" y="181"/>
                      <a:pt x="222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5" y="162"/>
                      <a:pt x="226" y="155"/>
                      <a:pt x="227" y="155"/>
                    </a:cubicBezTo>
                    <a:cubicBezTo>
                      <a:pt x="228" y="152"/>
                      <a:pt x="228" y="152"/>
                      <a:pt x="228" y="152"/>
                    </a:cubicBezTo>
                    <a:cubicBezTo>
                      <a:pt x="229" y="152"/>
                      <a:pt x="230" y="151"/>
                      <a:pt x="230" y="152"/>
                    </a:cubicBezTo>
                    <a:cubicBezTo>
                      <a:pt x="231" y="150"/>
                      <a:pt x="231" y="150"/>
                      <a:pt x="232" y="148"/>
                    </a:cubicBezTo>
                    <a:cubicBezTo>
                      <a:pt x="234" y="146"/>
                      <a:pt x="234" y="146"/>
                      <a:pt x="234" y="146"/>
                    </a:cubicBezTo>
                    <a:cubicBezTo>
                      <a:pt x="241" y="138"/>
                      <a:pt x="245" y="130"/>
                      <a:pt x="252" y="122"/>
                    </a:cubicBezTo>
                    <a:cubicBezTo>
                      <a:pt x="256" y="119"/>
                      <a:pt x="260" y="114"/>
                      <a:pt x="264" y="109"/>
                    </a:cubicBezTo>
                    <a:cubicBezTo>
                      <a:pt x="268" y="113"/>
                      <a:pt x="272" y="114"/>
                      <a:pt x="278" y="118"/>
                    </a:cubicBezTo>
                    <a:cubicBezTo>
                      <a:pt x="284" y="123"/>
                      <a:pt x="285" y="126"/>
                      <a:pt x="293" y="129"/>
                    </a:cubicBezTo>
                    <a:cubicBezTo>
                      <a:pt x="296" y="131"/>
                      <a:pt x="300" y="132"/>
                      <a:pt x="304" y="133"/>
                    </a:cubicBezTo>
                    <a:cubicBezTo>
                      <a:pt x="306" y="132"/>
                      <a:pt x="308" y="135"/>
                      <a:pt x="311" y="134"/>
                    </a:cubicBezTo>
                    <a:cubicBezTo>
                      <a:pt x="311" y="135"/>
                      <a:pt x="311" y="135"/>
                      <a:pt x="311" y="135"/>
                    </a:cubicBezTo>
                    <a:cubicBezTo>
                      <a:pt x="312" y="135"/>
                      <a:pt x="313" y="135"/>
                      <a:pt x="313" y="136"/>
                    </a:cubicBezTo>
                    <a:cubicBezTo>
                      <a:pt x="313" y="136"/>
                      <a:pt x="313" y="136"/>
                      <a:pt x="313" y="136"/>
                    </a:cubicBezTo>
                    <a:cubicBezTo>
                      <a:pt x="315" y="136"/>
                      <a:pt x="316" y="137"/>
                      <a:pt x="316" y="137"/>
                    </a:cubicBezTo>
                    <a:cubicBezTo>
                      <a:pt x="316" y="137"/>
                      <a:pt x="316" y="137"/>
                      <a:pt x="316" y="137"/>
                    </a:cubicBezTo>
                    <a:cubicBezTo>
                      <a:pt x="317" y="137"/>
                      <a:pt x="317" y="137"/>
                      <a:pt x="317" y="137"/>
                    </a:cubicBezTo>
                    <a:cubicBezTo>
                      <a:pt x="317" y="137"/>
                      <a:pt x="317" y="137"/>
                      <a:pt x="317" y="137"/>
                    </a:cubicBezTo>
                    <a:cubicBezTo>
                      <a:pt x="319" y="137"/>
                      <a:pt x="321" y="138"/>
                      <a:pt x="322" y="139"/>
                    </a:cubicBezTo>
                    <a:cubicBezTo>
                      <a:pt x="322" y="138"/>
                      <a:pt x="322" y="138"/>
                      <a:pt x="322" y="138"/>
                    </a:cubicBezTo>
                    <a:cubicBezTo>
                      <a:pt x="325" y="140"/>
                      <a:pt x="327" y="138"/>
                      <a:pt x="330" y="140"/>
                    </a:cubicBezTo>
                    <a:cubicBezTo>
                      <a:pt x="330" y="140"/>
                      <a:pt x="330" y="140"/>
                      <a:pt x="330" y="140"/>
                    </a:cubicBezTo>
                    <a:cubicBezTo>
                      <a:pt x="335" y="139"/>
                      <a:pt x="336" y="144"/>
                      <a:pt x="340" y="142"/>
                    </a:cubicBezTo>
                    <a:cubicBezTo>
                      <a:pt x="340" y="142"/>
                      <a:pt x="341" y="143"/>
                      <a:pt x="340" y="143"/>
                    </a:cubicBezTo>
                    <a:cubicBezTo>
                      <a:pt x="342" y="143"/>
                      <a:pt x="344" y="143"/>
                      <a:pt x="345" y="141"/>
                    </a:cubicBezTo>
                    <a:cubicBezTo>
                      <a:pt x="346" y="142"/>
                      <a:pt x="346" y="142"/>
                      <a:pt x="346" y="143"/>
                    </a:cubicBezTo>
                    <a:cubicBezTo>
                      <a:pt x="346" y="142"/>
                      <a:pt x="347" y="142"/>
                      <a:pt x="348" y="142"/>
                    </a:cubicBezTo>
                    <a:cubicBezTo>
                      <a:pt x="348" y="142"/>
                      <a:pt x="348" y="142"/>
                      <a:pt x="348" y="142"/>
                    </a:cubicBezTo>
                    <a:cubicBezTo>
                      <a:pt x="351" y="143"/>
                      <a:pt x="351" y="143"/>
                      <a:pt x="351" y="143"/>
                    </a:cubicBezTo>
                    <a:cubicBezTo>
                      <a:pt x="351" y="141"/>
                      <a:pt x="351" y="141"/>
                      <a:pt x="351" y="141"/>
                    </a:cubicBezTo>
                    <a:cubicBezTo>
                      <a:pt x="352" y="142"/>
                      <a:pt x="351" y="143"/>
                      <a:pt x="352" y="143"/>
                    </a:cubicBezTo>
                    <a:cubicBezTo>
                      <a:pt x="353" y="142"/>
                      <a:pt x="353" y="142"/>
                      <a:pt x="353" y="142"/>
                    </a:cubicBezTo>
                    <a:cubicBezTo>
                      <a:pt x="355" y="142"/>
                      <a:pt x="356" y="144"/>
                      <a:pt x="358" y="146"/>
                    </a:cubicBezTo>
                    <a:cubicBezTo>
                      <a:pt x="367" y="148"/>
                      <a:pt x="377" y="145"/>
                      <a:pt x="385" y="148"/>
                    </a:cubicBezTo>
                    <a:cubicBezTo>
                      <a:pt x="386" y="149"/>
                      <a:pt x="386" y="149"/>
                      <a:pt x="386" y="149"/>
                    </a:cubicBezTo>
                    <a:cubicBezTo>
                      <a:pt x="386" y="151"/>
                      <a:pt x="388" y="147"/>
                      <a:pt x="388" y="149"/>
                    </a:cubicBezTo>
                    <a:cubicBezTo>
                      <a:pt x="389" y="148"/>
                      <a:pt x="389" y="148"/>
                      <a:pt x="389" y="148"/>
                    </a:cubicBezTo>
                    <a:cubicBezTo>
                      <a:pt x="390" y="148"/>
                      <a:pt x="390" y="149"/>
                      <a:pt x="390" y="149"/>
                    </a:cubicBezTo>
                    <a:cubicBezTo>
                      <a:pt x="391" y="149"/>
                      <a:pt x="391" y="149"/>
                      <a:pt x="391" y="148"/>
                    </a:cubicBezTo>
                    <a:cubicBezTo>
                      <a:pt x="392" y="149"/>
                      <a:pt x="392" y="149"/>
                      <a:pt x="392" y="149"/>
                    </a:cubicBezTo>
                    <a:cubicBezTo>
                      <a:pt x="396" y="150"/>
                      <a:pt x="399" y="148"/>
                      <a:pt x="403" y="149"/>
                    </a:cubicBezTo>
                    <a:cubicBezTo>
                      <a:pt x="408" y="151"/>
                      <a:pt x="416" y="149"/>
                      <a:pt x="421" y="147"/>
                    </a:cubicBezTo>
                    <a:cubicBezTo>
                      <a:pt x="428" y="145"/>
                      <a:pt x="437" y="150"/>
                      <a:pt x="444" y="146"/>
                    </a:cubicBezTo>
                    <a:cubicBezTo>
                      <a:pt x="444" y="146"/>
                      <a:pt x="445" y="145"/>
                      <a:pt x="445" y="145"/>
                    </a:cubicBezTo>
                    <a:cubicBezTo>
                      <a:pt x="447" y="145"/>
                      <a:pt x="449" y="144"/>
                      <a:pt x="451" y="144"/>
                    </a:cubicBezTo>
                    <a:cubicBezTo>
                      <a:pt x="451" y="144"/>
                      <a:pt x="455" y="143"/>
                      <a:pt x="459" y="141"/>
                    </a:cubicBezTo>
                    <a:cubicBezTo>
                      <a:pt x="460" y="143"/>
                      <a:pt x="461" y="145"/>
                      <a:pt x="462" y="147"/>
                    </a:cubicBezTo>
                    <a:cubicBezTo>
                      <a:pt x="462" y="150"/>
                      <a:pt x="462" y="150"/>
                      <a:pt x="462" y="150"/>
                    </a:cubicBezTo>
                    <a:cubicBezTo>
                      <a:pt x="463" y="151"/>
                      <a:pt x="464" y="153"/>
                      <a:pt x="464" y="155"/>
                    </a:cubicBezTo>
                    <a:cubicBezTo>
                      <a:pt x="464" y="155"/>
                      <a:pt x="464" y="155"/>
                      <a:pt x="464" y="155"/>
                    </a:cubicBezTo>
                    <a:cubicBezTo>
                      <a:pt x="466" y="158"/>
                      <a:pt x="466" y="161"/>
                      <a:pt x="467" y="162"/>
                    </a:cubicBezTo>
                    <a:cubicBezTo>
                      <a:pt x="467" y="162"/>
                      <a:pt x="467" y="162"/>
                      <a:pt x="467" y="162"/>
                    </a:cubicBezTo>
                    <a:cubicBezTo>
                      <a:pt x="468" y="166"/>
                      <a:pt x="468" y="166"/>
                      <a:pt x="468" y="166"/>
                    </a:cubicBezTo>
                    <a:cubicBezTo>
                      <a:pt x="468" y="165"/>
                      <a:pt x="468" y="165"/>
                      <a:pt x="468" y="165"/>
                    </a:cubicBezTo>
                    <a:cubicBezTo>
                      <a:pt x="470" y="170"/>
                      <a:pt x="471" y="175"/>
                      <a:pt x="472" y="180"/>
                    </a:cubicBezTo>
                    <a:cubicBezTo>
                      <a:pt x="473" y="179"/>
                      <a:pt x="473" y="179"/>
                      <a:pt x="473" y="179"/>
                    </a:cubicBezTo>
                    <a:cubicBezTo>
                      <a:pt x="475" y="189"/>
                      <a:pt x="478" y="192"/>
                      <a:pt x="479" y="201"/>
                    </a:cubicBezTo>
                    <a:cubicBezTo>
                      <a:pt x="479" y="201"/>
                      <a:pt x="479" y="201"/>
                      <a:pt x="479" y="201"/>
                    </a:cubicBezTo>
                    <a:cubicBezTo>
                      <a:pt x="484" y="211"/>
                      <a:pt x="481" y="218"/>
                      <a:pt x="486" y="229"/>
                    </a:cubicBezTo>
                    <a:cubicBezTo>
                      <a:pt x="486" y="228"/>
                      <a:pt x="486" y="230"/>
                      <a:pt x="486" y="230"/>
                    </a:cubicBezTo>
                    <a:cubicBezTo>
                      <a:pt x="487" y="235"/>
                      <a:pt x="489" y="240"/>
                      <a:pt x="491" y="240"/>
                    </a:cubicBezTo>
                    <a:cubicBezTo>
                      <a:pt x="491" y="244"/>
                      <a:pt x="491" y="243"/>
                      <a:pt x="490" y="244"/>
                    </a:cubicBezTo>
                    <a:cubicBezTo>
                      <a:pt x="491" y="244"/>
                      <a:pt x="492" y="247"/>
                      <a:pt x="493" y="250"/>
                    </a:cubicBezTo>
                    <a:cubicBezTo>
                      <a:pt x="492" y="249"/>
                      <a:pt x="492" y="249"/>
                      <a:pt x="492" y="249"/>
                    </a:cubicBezTo>
                    <a:cubicBezTo>
                      <a:pt x="493" y="252"/>
                      <a:pt x="493" y="254"/>
                      <a:pt x="494" y="257"/>
                    </a:cubicBezTo>
                    <a:cubicBezTo>
                      <a:pt x="495" y="255"/>
                      <a:pt x="495" y="255"/>
                      <a:pt x="495" y="255"/>
                    </a:cubicBezTo>
                    <a:cubicBezTo>
                      <a:pt x="496" y="260"/>
                      <a:pt x="494" y="257"/>
                      <a:pt x="495" y="261"/>
                    </a:cubicBezTo>
                    <a:cubicBezTo>
                      <a:pt x="496" y="261"/>
                      <a:pt x="496" y="261"/>
                      <a:pt x="496" y="261"/>
                    </a:cubicBezTo>
                    <a:cubicBezTo>
                      <a:pt x="497" y="267"/>
                      <a:pt x="496" y="271"/>
                      <a:pt x="496" y="278"/>
                    </a:cubicBezTo>
                    <a:cubicBezTo>
                      <a:pt x="500" y="303"/>
                      <a:pt x="506" y="330"/>
                      <a:pt x="506" y="355"/>
                    </a:cubicBezTo>
                    <a:cubicBezTo>
                      <a:pt x="505" y="356"/>
                      <a:pt x="505" y="356"/>
                      <a:pt x="505" y="356"/>
                    </a:cubicBezTo>
                    <a:cubicBezTo>
                      <a:pt x="503" y="356"/>
                      <a:pt x="507" y="362"/>
                      <a:pt x="506" y="363"/>
                    </a:cubicBezTo>
                    <a:cubicBezTo>
                      <a:pt x="507" y="366"/>
                      <a:pt x="507" y="366"/>
                      <a:pt x="507" y="366"/>
                    </a:cubicBezTo>
                    <a:cubicBezTo>
                      <a:pt x="507" y="367"/>
                      <a:pt x="506" y="368"/>
                      <a:pt x="506" y="367"/>
                    </a:cubicBezTo>
                    <a:cubicBezTo>
                      <a:pt x="506" y="370"/>
                      <a:pt x="506" y="370"/>
                      <a:pt x="507" y="372"/>
                    </a:cubicBezTo>
                    <a:cubicBezTo>
                      <a:pt x="506" y="374"/>
                      <a:pt x="506" y="374"/>
                      <a:pt x="506" y="374"/>
                    </a:cubicBezTo>
                    <a:cubicBezTo>
                      <a:pt x="506" y="385"/>
                      <a:pt x="508" y="393"/>
                      <a:pt x="507" y="404"/>
                    </a:cubicBezTo>
                    <a:cubicBezTo>
                      <a:pt x="506" y="417"/>
                      <a:pt x="506" y="441"/>
                      <a:pt x="506" y="455"/>
                    </a:cubicBezTo>
                    <a:cubicBezTo>
                      <a:pt x="506" y="475"/>
                      <a:pt x="497" y="496"/>
                      <a:pt x="494" y="516"/>
                    </a:cubicBezTo>
                    <a:cubicBezTo>
                      <a:pt x="494" y="516"/>
                      <a:pt x="494" y="518"/>
                      <a:pt x="494" y="518"/>
                    </a:cubicBezTo>
                    <a:cubicBezTo>
                      <a:pt x="492" y="524"/>
                      <a:pt x="490" y="530"/>
                      <a:pt x="488" y="535"/>
                    </a:cubicBezTo>
                    <a:cubicBezTo>
                      <a:pt x="488" y="535"/>
                      <a:pt x="480" y="556"/>
                      <a:pt x="474" y="568"/>
                    </a:cubicBezTo>
                    <a:cubicBezTo>
                      <a:pt x="471" y="574"/>
                      <a:pt x="469" y="578"/>
                      <a:pt x="471" y="578"/>
                    </a:cubicBezTo>
                    <a:cubicBezTo>
                      <a:pt x="473" y="578"/>
                      <a:pt x="480" y="574"/>
                      <a:pt x="491" y="560"/>
                    </a:cubicBezTo>
                    <a:cubicBezTo>
                      <a:pt x="491" y="560"/>
                      <a:pt x="491" y="560"/>
                      <a:pt x="491" y="560"/>
                    </a:cubicBezTo>
                    <a:cubicBezTo>
                      <a:pt x="496" y="551"/>
                      <a:pt x="498" y="545"/>
                      <a:pt x="499" y="538"/>
                    </a:cubicBezTo>
                    <a:cubicBezTo>
                      <a:pt x="502" y="537"/>
                      <a:pt x="502" y="530"/>
                      <a:pt x="504" y="528"/>
                    </a:cubicBezTo>
                    <a:cubicBezTo>
                      <a:pt x="504" y="528"/>
                      <a:pt x="504" y="528"/>
                      <a:pt x="504" y="528"/>
                    </a:cubicBezTo>
                    <a:cubicBezTo>
                      <a:pt x="504" y="521"/>
                      <a:pt x="509" y="516"/>
                      <a:pt x="509" y="509"/>
                    </a:cubicBezTo>
                    <a:cubicBezTo>
                      <a:pt x="509" y="510"/>
                      <a:pt x="509" y="510"/>
                      <a:pt x="509" y="511"/>
                    </a:cubicBezTo>
                    <a:cubicBezTo>
                      <a:pt x="510" y="507"/>
                      <a:pt x="511" y="501"/>
                      <a:pt x="512" y="501"/>
                    </a:cubicBezTo>
                    <a:cubicBezTo>
                      <a:pt x="514" y="490"/>
                      <a:pt x="517" y="476"/>
                      <a:pt x="516" y="469"/>
                    </a:cubicBezTo>
                    <a:cubicBezTo>
                      <a:pt x="516" y="469"/>
                      <a:pt x="516" y="469"/>
                      <a:pt x="516" y="469"/>
                    </a:cubicBezTo>
                    <a:cubicBezTo>
                      <a:pt x="515" y="465"/>
                      <a:pt x="516" y="464"/>
                      <a:pt x="516" y="460"/>
                    </a:cubicBezTo>
                    <a:cubicBezTo>
                      <a:pt x="516" y="460"/>
                      <a:pt x="516" y="460"/>
                      <a:pt x="516" y="460"/>
                    </a:cubicBezTo>
                    <a:cubicBezTo>
                      <a:pt x="516" y="455"/>
                      <a:pt x="517" y="447"/>
                      <a:pt x="517" y="444"/>
                    </a:cubicBezTo>
                    <a:cubicBezTo>
                      <a:pt x="518" y="444"/>
                      <a:pt x="518" y="444"/>
                      <a:pt x="518" y="444"/>
                    </a:cubicBezTo>
                    <a:cubicBezTo>
                      <a:pt x="518" y="441"/>
                      <a:pt x="518" y="438"/>
                      <a:pt x="518" y="436"/>
                    </a:cubicBezTo>
                    <a:cubicBezTo>
                      <a:pt x="518" y="439"/>
                      <a:pt x="518" y="439"/>
                      <a:pt x="518" y="439"/>
                    </a:cubicBezTo>
                    <a:cubicBezTo>
                      <a:pt x="516" y="437"/>
                      <a:pt x="520" y="432"/>
                      <a:pt x="518" y="426"/>
                    </a:cubicBezTo>
                    <a:cubicBezTo>
                      <a:pt x="519" y="421"/>
                      <a:pt x="514" y="415"/>
                      <a:pt x="515" y="409"/>
                    </a:cubicBezTo>
                    <a:cubicBezTo>
                      <a:pt x="514" y="406"/>
                      <a:pt x="517" y="411"/>
                      <a:pt x="516" y="407"/>
                    </a:cubicBezTo>
                    <a:cubicBezTo>
                      <a:pt x="517" y="407"/>
                      <a:pt x="517" y="409"/>
                      <a:pt x="518" y="408"/>
                    </a:cubicBezTo>
                    <a:cubicBezTo>
                      <a:pt x="517" y="404"/>
                      <a:pt x="519" y="401"/>
                      <a:pt x="518" y="396"/>
                    </a:cubicBezTo>
                    <a:cubicBezTo>
                      <a:pt x="519" y="396"/>
                      <a:pt x="519" y="396"/>
                      <a:pt x="519" y="396"/>
                    </a:cubicBezTo>
                    <a:cubicBezTo>
                      <a:pt x="517" y="390"/>
                      <a:pt x="520" y="384"/>
                      <a:pt x="518" y="379"/>
                    </a:cubicBezTo>
                    <a:cubicBezTo>
                      <a:pt x="518" y="376"/>
                      <a:pt x="518" y="375"/>
                      <a:pt x="519" y="374"/>
                    </a:cubicBezTo>
                    <a:cubicBezTo>
                      <a:pt x="519" y="375"/>
                      <a:pt x="520" y="376"/>
                      <a:pt x="521" y="377"/>
                    </a:cubicBezTo>
                    <a:cubicBezTo>
                      <a:pt x="520" y="377"/>
                      <a:pt x="520" y="377"/>
                      <a:pt x="520" y="377"/>
                    </a:cubicBezTo>
                    <a:cubicBezTo>
                      <a:pt x="523" y="382"/>
                      <a:pt x="525" y="385"/>
                      <a:pt x="529" y="388"/>
                    </a:cubicBezTo>
                    <a:cubicBezTo>
                      <a:pt x="528" y="389"/>
                      <a:pt x="532" y="392"/>
                      <a:pt x="532" y="394"/>
                    </a:cubicBezTo>
                    <a:cubicBezTo>
                      <a:pt x="532" y="394"/>
                      <a:pt x="532" y="394"/>
                      <a:pt x="532" y="394"/>
                    </a:cubicBezTo>
                    <a:cubicBezTo>
                      <a:pt x="535" y="396"/>
                      <a:pt x="534" y="401"/>
                      <a:pt x="537" y="403"/>
                    </a:cubicBezTo>
                    <a:cubicBezTo>
                      <a:pt x="537" y="403"/>
                      <a:pt x="536" y="403"/>
                      <a:pt x="536" y="403"/>
                    </a:cubicBezTo>
                    <a:cubicBezTo>
                      <a:pt x="537" y="405"/>
                      <a:pt x="539" y="408"/>
                      <a:pt x="538" y="409"/>
                    </a:cubicBezTo>
                    <a:cubicBezTo>
                      <a:pt x="541" y="414"/>
                      <a:pt x="544" y="423"/>
                      <a:pt x="547" y="426"/>
                    </a:cubicBezTo>
                    <a:cubicBezTo>
                      <a:pt x="546" y="426"/>
                      <a:pt x="546" y="426"/>
                      <a:pt x="546" y="426"/>
                    </a:cubicBezTo>
                    <a:cubicBezTo>
                      <a:pt x="548" y="428"/>
                      <a:pt x="547" y="429"/>
                      <a:pt x="549" y="431"/>
                    </a:cubicBezTo>
                    <a:cubicBezTo>
                      <a:pt x="549" y="431"/>
                      <a:pt x="549" y="431"/>
                      <a:pt x="549" y="431"/>
                    </a:cubicBezTo>
                    <a:cubicBezTo>
                      <a:pt x="550" y="433"/>
                      <a:pt x="551" y="438"/>
                      <a:pt x="552" y="440"/>
                    </a:cubicBezTo>
                    <a:cubicBezTo>
                      <a:pt x="551" y="440"/>
                      <a:pt x="551" y="440"/>
                      <a:pt x="551" y="440"/>
                    </a:cubicBezTo>
                    <a:cubicBezTo>
                      <a:pt x="552" y="442"/>
                      <a:pt x="552" y="444"/>
                      <a:pt x="552" y="445"/>
                    </a:cubicBezTo>
                    <a:cubicBezTo>
                      <a:pt x="552" y="443"/>
                      <a:pt x="552" y="443"/>
                      <a:pt x="552" y="443"/>
                    </a:cubicBezTo>
                    <a:cubicBezTo>
                      <a:pt x="554" y="444"/>
                      <a:pt x="552" y="447"/>
                      <a:pt x="554" y="451"/>
                    </a:cubicBezTo>
                    <a:cubicBezTo>
                      <a:pt x="554" y="454"/>
                      <a:pt x="560" y="457"/>
                      <a:pt x="559" y="460"/>
                    </a:cubicBezTo>
                    <a:cubicBezTo>
                      <a:pt x="561" y="462"/>
                      <a:pt x="558" y="459"/>
                      <a:pt x="559" y="4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7"/>
              <p:cNvSpPr/>
              <p:nvPr/>
            </p:nvSpPr>
            <p:spPr>
              <a:xfrm>
                <a:off x="3343275" y="1955801"/>
                <a:ext cx="30162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36" extrusionOk="0">
                    <a:moveTo>
                      <a:pt x="134" y="38"/>
                    </a:moveTo>
                    <a:cubicBezTo>
                      <a:pt x="134" y="38"/>
                      <a:pt x="134" y="38"/>
                      <a:pt x="134" y="38"/>
                    </a:cubicBezTo>
                    <a:cubicBezTo>
                      <a:pt x="131" y="35"/>
                      <a:pt x="131" y="30"/>
                      <a:pt x="127" y="27"/>
                    </a:cubicBezTo>
                    <a:cubicBezTo>
                      <a:pt x="127" y="27"/>
                      <a:pt x="128" y="27"/>
                      <a:pt x="128" y="28"/>
                    </a:cubicBezTo>
                    <a:cubicBezTo>
                      <a:pt x="126" y="25"/>
                      <a:pt x="123" y="22"/>
                      <a:pt x="124" y="22"/>
                    </a:cubicBezTo>
                    <a:cubicBezTo>
                      <a:pt x="119" y="16"/>
                      <a:pt x="111" y="9"/>
                      <a:pt x="106" y="9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4" y="9"/>
                      <a:pt x="103" y="7"/>
                      <a:pt x="100" y="7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7" y="6"/>
                      <a:pt x="92" y="3"/>
                      <a:pt x="90" y="3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8" y="2"/>
                      <a:pt x="86" y="2"/>
                      <a:pt x="84" y="1"/>
                    </a:cubicBezTo>
                    <a:cubicBezTo>
                      <a:pt x="85" y="1"/>
                      <a:pt x="86" y="2"/>
                      <a:pt x="87" y="2"/>
                    </a:cubicBezTo>
                    <a:cubicBezTo>
                      <a:pt x="85" y="4"/>
                      <a:pt x="83" y="0"/>
                      <a:pt x="78" y="1"/>
                    </a:cubicBezTo>
                    <a:cubicBezTo>
                      <a:pt x="74" y="0"/>
                      <a:pt x="70" y="5"/>
                      <a:pt x="67" y="4"/>
                    </a:cubicBezTo>
                    <a:cubicBezTo>
                      <a:pt x="65" y="5"/>
                      <a:pt x="68" y="2"/>
                      <a:pt x="66" y="3"/>
                    </a:cubicBezTo>
                    <a:cubicBezTo>
                      <a:pt x="65" y="2"/>
                      <a:pt x="67" y="2"/>
                      <a:pt x="66" y="2"/>
                    </a:cubicBezTo>
                    <a:cubicBezTo>
                      <a:pt x="63" y="2"/>
                      <a:pt x="61" y="1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4" y="4"/>
                      <a:pt x="49" y="3"/>
                      <a:pt x="47" y="5"/>
                    </a:cubicBezTo>
                    <a:cubicBezTo>
                      <a:pt x="43" y="8"/>
                      <a:pt x="43" y="4"/>
                      <a:pt x="39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5" y="9"/>
                      <a:pt x="36" y="10"/>
                      <a:pt x="34" y="11"/>
                    </a:cubicBezTo>
                    <a:cubicBezTo>
                      <a:pt x="34" y="10"/>
                      <a:pt x="31" y="12"/>
                      <a:pt x="32" y="10"/>
                    </a:cubicBezTo>
                    <a:cubicBezTo>
                      <a:pt x="27" y="13"/>
                      <a:pt x="25" y="18"/>
                      <a:pt x="19" y="22"/>
                    </a:cubicBezTo>
                    <a:cubicBezTo>
                      <a:pt x="19" y="24"/>
                      <a:pt x="16" y="27"/>
                      <a:pt x="16" y="28"/>
                    </a:cubicBezTo>
                    <a:cubicBezTo>
                      <a:pt x="15" y="28"/>
                      <a:pt x="12" y="34"/>
                      <a:pt x="13" y="30"/>
                    </a:cubicBezTo>
                    <a:cubicBezTo>
                      <a:pt x="13" y="30"/>
                      <a:pt x="14" y="29"/>
                      <a:pt x="14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0" y="31"/>
                      <a:pt x="10" y="35"/>
                      <a:pt x="8" y="39"/>
                    </a:cubicBezTo>
                    <a:cubicBezTo>
                      <a:pt x="9" y="38"/>
                      <a:pt x="10" y="36"/>
                      <a:pt x="10" y="38"/>
                    </a:cubicBezTo>
                    <a:cubicBezTo>
                      <a:pt x="9" y="39"/>
                      <a:pt x="9" y="40"/>
                      <a:pt x="8" y="41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7" y="41"/>
                      <a:pt x="6" y="43"/>
                      <a:pt x="5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7"/>
                      <a:pt x="3" y="47"/>
                      <a:pt x="4" y="51"/>
                    </a:cubicBezTo>
                    <a:cubicBezTo>
                      <a:pt x="4" y="52"/>
                      <a:pt x="6" y="49"/>
                      <a:pt x="5" y="51"/>
                    </a:cubicBezTo>
                    <a:cubicBezTo>
                      <a:pt x="4" y="55"/>
                      <a:pt x="2" y="60"/>
                      <a:pt x="1" y="65"/>
                    </a:cubicBezTo>
                    <a:cubicBezTo>
                      <a:pt x="3" y="64"/>
                      <a:pt x="2" y="65"/>
                      <a:pt x="3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3" y="72"/>
                      <a:pt x="0" y="69"/>
                      <a:pt x="1" y="74"/>
                    </a:cubicBezTo>
                    <a:cubicBezTo>
                      <a:pt x="1" y="74"/>
                      <a:pt x="2" y="74"/>
                      <a:pt x="2" y="74"/>
                    </a:cubicBezTo>
                    <a:cubicBezTo>
                      <a:pt x="5" y="78"/>
                      <a:pt x="1" y="77"/>
                      <a:pt x="4" y="81"/>
                    </a:cubicBezTo>
                    <a:cubicBezTo>
                      <a:pt x="3" y="80"/>
                      <a:pt x="6" y="80"/>
                      <a:pt x="6" y="83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3"/>
                      <a:pt x="6" y="84"/>
                      <a:pt x="6" y="85"/>
                    </a:cubicBezTo>
                    <a:cubicBezTo>
                      <a:pt x="5" y="84"/>
                      <a:pt x="4" y="84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5" y="87"/>
                      <a:pt x="6" y="88"/>
                    </a:cubicBezTo>
                    <a:cubicBezTo>
                      <a:pt x="6" y="91"/>
                      <a:pt x="9" y="95"/>
                      <a:pt x="8" y="97"/>
                    </a:cubicBezTo>
                    <a:cubicBezTo>
                      <a:pt x="8" y="97"/>
                      <a:pt x="10" y="102"/>
                      <a:pt x="12" y="103"/>
                    </a:cubicBezTo>
                    <a:cubicBezTo>
                      <a:pt x="11" y="103"/>
                      <a:pt x="12" y="105"/>
                      <a:pt x="11" y="105"/>
                    </a:cubicBezTo>
                    <a:cubicBezTo>
                      <a:pt x="13" y="106"/>
                      <a:pt x="16" y="109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20" y="117"/>
                      <a:pt x="25" y="119"/>
                      <a:pt x="29" y="124"/>
                    </a:cubicBezTo>
                    <a:cubicBezTo>
                      <a:pt x="29" y="123"/>
                      <a:pt x="32" y="125"/>
                      <a:pt x="32" y="124"/>
                    </a:cubicBezTo>
                    <a:cubicBezTo>
                      <a:pt x="38" y="126"/>
                      <a:pt x="41" y="132"/>
                      <a:pt x="44" y="129"/>
                    </a:cubicBezTo>
                    <a:cubicBezTo>
                      <a:pt x="47" y="130"/>
                      <a:pt x="47" y="131"/>
                      <a:pt x="48" y="132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53" y="134"/>
                      <a:pt x="54" y="134"/>
                      <a:pt x="58" y="135"/>
                    </a:cubicBezTo>
                    <a:cubicBezTo>
                      <a:pt x="60" y="135"/>
                      <a:pt x="61" y="133"/>
                      <a:pt x="64" y="134"/>
                    </a:cubicBezTo>
                    <a:cubicBezTo>
                      <a:pt x="63" y="135"/>
                      <a:pt x="64" y="135"/>
                      <a:pt x="66" y="135"/>
                    </a:cubicBezTo>
                    <a:cubicBezTo>
                      <a:pt x="65" y="135"/>
                      <a:pt x="64" y="135"/>
                      <a:pt x="66" y="136"/>
                    </a:cubicBezTo>
                    <a:cubicBezTo>
                      <a:pt x="66" y="135"/>
                      <a:pt x="67" y="135"/>
                      <a:pt x="67" y="135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9" y="135"/>
                      <a:pt x="69" y="135"/>
                      <a:pt x="68" y="135"/>
                    </a:cubicBezTo>
                    <a:cubicBezTo>
                      <a:pt x="68" y="135"/>
                      <a:pt x="68" y="135"/>
                      <a:pt x="68" y="134"/>
                    </a:cubicBezTo>
                    <a:cubicBezTo>
                      <a:pt x="70" y="136"/>
                      <a:pt x="74" y="134"/>
                      <a:pt x="74" y="136"/>
                    </a:cubicBezTo>
                    <a:cubicBezTo>
                      <a:pt x="81" y="135"/>
                      <a:pt x="85" y="133"/>
                      <a:pt x="90" y="131"/>
                    </a:cubicBezTo>
                    <a:cubicBezTo>
                      <a:pt x="91" y="131"/>
                      <a:pt x="90" y="132"/>
                      <a:pt x="89" y="133"/>
                    </a:cubicBezTo>
                    <a:cubicBezTo>
                      <a:pt x="90" y="133"/>
                      <a:pt x="91" y="132"/>
                      <a:pt x="92" y="132"/>
                    </a:cubicBezTo>
                    <a:cubicBezTo>
                      <a:pt x="92" y="133"/>
                      <a:pt x="90" y="133"/>
                      <a:pt x="89" y="133"/>
                    </a:cubicBezTo>
                    <a:cubicBezTo>
                      <a:pt x="94" y="134"/>
                      <a:pt x="98" y="129"/>
                      <a:pt x="103" y="128"/>
                    </a:cubicBezTo>
                    <a:cubicBezTo>
                      <a:pt x="103" y="128"/>
                      <a:pt x="103" y="127"/>
                      <a:pt x="104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26"/>
                      <a:pt x="105" y="125"/>
                      <a:pt x="105" y="125"/>
                    </a:cubicBezTo>
                    <a:cubicBezTo>
                      <a:pt x="106" y="125"/>
                      <a:pt x="106" y="127"/>
                      <a:pt x="108" y="125"/>
                    </a:cubicBezTo>
                    <a:cubicBezTo>
                      <a:pt x="111" y="125"/>
                      <a:pt x="113" y="121"/>
                      <a:pt x="115" y="119"/>
                    </a:cubicBezTo>
                    <a:cubicBezTo>
                      <a:pt x="114" y="120"/>
                      <a:pt x="114" y="119"/>
                      <a:pt x="114" y="119"/>
                    </a:cubicBezTo>
                    <a:cubicBezTo>
                      <a:pt x="115" y="118"/>
                      <a:pt x="116" y="118"/>
                      <a:pt x="117" y="117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7" y="117"/>
                      <a:pt x="119" y="115"/>
                      <a:pt x="119" y="114"/>
                    </a:cubicBezTo>
                    <a:cubicBezTo>
                      <a:pt x="120" y="114"/>
                      <a:pt x="118" y="116"/>
                      <a:pt x="119" y="117"/>
                    </a:cubicBezTo>
                    <a:cubicBezTo>
                      <a:pt x="122" y="113"/>
                      <a:pt x="121" y="115"/>
                      <a:pt x="124" y="111"/>
                    </a:cubicBezTo>
                    <a:cubicBezTo>
                      <a:pt x="125" y="108"/>
                      <a:pt x="123" y="110"/>
                      <a:pt x="123" y="109"/>
                    </a:cubicBezTo>
                    <a:cubicBezTo>
                      <a:pt x="124" y="107"/>
                      <a:pt x="125" y="104"/>
                      <a:pt x="127" y="102"/>
                    </a:cubicBezTo>
                    <a:cubicBezTo>
                      <a:pt x="126" y="102"/>
                      <a:pt x="126" y="102"/>
                      <a:pt x="126" y="102"/>
                    </a:cubicBezTo>
                    <a:cubicBezTo>
                      <a:pt x="128" y="98"/>
                      <a:pt x="129" y="96"/>
                      <a:pt x="131" y="94"/>
                    </a:cubicBezTo>
                    <a:cubicBezTo>
                      <a:pt x="132" y="85"/>
                      <a:pt x="131" y="80"/>
                      <a:pt x="130" y="78"/>
                    </a:cubicBezTo>
                    <a:cubicBezTo>
                      <a:pt x="129" y="76"/>
                      <a:pt x="128" y="76"/>
                      <a:pt x="127" y="77"/>
                    </a:cubicBezTo>
                    <a:cubicBezTo>
                      <a:pt x="125" y="79"/>
                      <a:pt x="123" y="84"/>
                      <a:pt x="123" y="84"/>
                    </a:cubicBezTo>
                    <a:cubicBezTo>
                      <a:pt x="120" y="89"/>
                      <a:pt x="119" y="92"/>
                      <a:pt x="117" y="96"/>
                    </a:cubicBezTo>
                    <a:cubicBezTo>
                      <a:pt x="115" y="100"/>
                      <a:pt x="113" y="105"/>
                      <a:pt x="108" y="109"/>
                    </a:cubicBezTo>
                    <a:cubicBezTo>
                      <a:pt x="103" y="113"/>
                      <a:pt x="99" y="114"/>
                      <a:pt x="96" y="116"/>
                    </a:cubicBezTo>
                    <a:cubicBezTo>
                      <a:pt x="92" y="117"/>
                      <a:pt x="89" y="118"/>
                      <a:pt x="83" y="120"/>
                    </a:cubicBezTo>
                    <a:cubicBezTo>
                      <a:pt x="78" y="121"/>
                      <a:pt x="72" y="121"/>
                      <a:pt x="66" y="121"/>
                    </a:cubicBezTo>
                    <a:cubicBezTo>
                      <a:pt x="63" y="122"/>
                      <a:pt x="59" y="120"/>
                      <a:pt x="55" y="120"/>
                    </a:cubicBezTo>
                    <a:cubicBezTo>
                      <a:pt x="55" y="120"/>
                      <a:pt x="55" y="119"/>
                      <a:pt x="54" y="119"/>
                    </a:cubicBezTo>
                    <a:cubicBezTo>
                      <a:pt x="53" y="119"/>
                      <a:pt x="52" y="119"/>
                      <a:pt x="51" y="118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18"/>
                      <a:pt x="48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43" y="114"/>
                      <a:pt x="40" y="113"/>
                      <a:pt x="39" y="111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34" y="108"/>
                      <a:pt x="32" y="108"/>
                      <a:pt x="29" y="103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23" y="99"/>
                      <a:pt x="25" y="93"/>
                      <a:pt x="20" y="89"/>
                    </a:cubicBezTo>
                    <a:cubicBezTo>
                      <a:pt x="21" y="89"/>
                      <a:pt x="21" y="88"/>
                      <a:pt x="21" y="88"/>
                    </a:cubicBezTo>
                    <a:cubicBezTo>
                      <a:pt x="19" y="85"/>
                      <a:pt x="18" y="82"/>
                      <a:pt x="16" y="83"/>
                    </a:cubicBezTo>
                    <a:cubicBezTo>
                      <a:pt x="16" y="80"/>
                      <a:pt x="17" y="81"/>
                      <a:pt x="17" y="80"/>
                    </a:cubicBezTo>
                    <a:cubicBezTo>
                      <a:pt x="16" y="80"/>
                      <a:pt x="16" y="78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5" y="76"/>
                      <a:pt x="15" y="74"/>
                      <a:pt x="15" y="72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4" y="71"/>
                      <a:pt x="15" y="73"/>
                      <a:pt x="15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6"/>
                      <a:pt x="16" y="64"/>
                      <a:pt x="17" y="61"/>
                    </a:cubicBezTo>
                    <a:cubicBezTo>
                      <a:pt x="18" y="53"/>
                      <a:pt x="20" y="46"/>
                      <a:pt x="24" y="39"/>
                    </a:cubicBezTo>
                    <a:cubicBezTo>
                      <a:pt x="27" y="32"/>
                      <a:pt x="32" y="26"/>
                      <a:pt x="38" y="23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5"/>
                      <a:pt x="41" y="20"/>
                      <a:pt x="43" y="2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5" y="19"/>
                      <a:pt x="45" y="19"/>
                    </a:cubicBezTo>
                    <a:cubicBezTo>
                      <a:pt x="46" y="19"/>
                      <a:pt x="46" y="19"/>
                      <a:pt x="47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6"/>
                      <a:pt x="58" y="13"/>
                      <a:pt x="64" y="12"/>
                    </a:cubicBezTo>
                    <a:cubicBezTo>
                      <a:pt x="68" y="13"/>
                      <a:pt x="73" y="13"/>
                      <a:pt x="79" y="13"/>
                    </a:cubicBezTo>
                    <a:cubicBezTo>
                      <a:pt x="84" y="13"/>
                      <a:pt x="90" y="14"/>
                      <a:pt x="94" y="15"/>
                    </a:cubicBezTo>
                    <a:cubicBezTo>
                      <a:pt x="99" y="16"/>
                      <a:pt x="105" y="21"/>
                      <a:pt x="109" y="25"/>
                    </a:cubicBezTo>
                    <a:cubicBezTo>
                      <a:pt x="113" y="30"/>
                      <a:pt x="116" y="35"/>
                      <a:pt x="120" y="39"/>
                    </a:cubicBezTo>
                    <a:cubicBezTo>
                      <a:pt x="120" y="40"/>
                      <a:pt x="121" y="40"/>
                      <a:pt x="121" y="40"/>
                    </a:cubicBezTo>
                    <a:cubicBezTo>
                      <a:pt x="123" y="44"/>
                      <a:pt x="124" y="47"/>
                      <a:pt x="125" y="50"/>
                    </a:cubicBezTo>
                    <a:cubicBezTo>
                      <a:pt x="125" y="50"/>
                      <a:pt x="128" y="62"/>
                      <a:pt x="129" y="71"/>
                    </a:cubicBezTo>
                    <a:cubicBezTo>
                      <a:pt x="129" y="75"/>
                      <a:pt x="130" y="78"/>
                      <a:pt x="132" y="77"/>
                    </a:cubicBezTo>
                    <a:cubicBezTo>
                      <a:pt x="133" y="77"/>
                      <a:pt x="137" y="73"/>
                      <a:pt x="139" y="61"/>
                    </a:cubicBezTo>
                    <a:cubicBezTo>
                      <a:pt x="140" y="61"/>
                      <a:pt x="140" y="61"/>
                      <a:pt x="140" y="61"/>
                    </a:cubicBezTo>
                    <a:cubicBezTo>
                      <a:pt x="140" y="54"/>
                      <a:pt x="139" y="50"/>
                      <a:pt x="136" y="46"/>
                    </a:cubicBezTo>
                    <a:cubicBezTo>
                      <a:pt x="137" y="44"/>
                      <a:pt x="134" y="40"/>
                      <a:pt x="134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7"/>
              <p:cNvSpPr/>
              <p:nvPr/>
            </p:nvSpPr>
            <p:spPr>
              <a:xfrm>
                <a:off x="3392488" y="1993901"/>
                <a:ext cx="2032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97" extrusionOk="0">
                    <a:moveTo>
                      <a:pt x="92" y="43"/>
                    </a:moveTo>
                    <a:cubicBezTo>
                      <a:pt x="89" y="43"/>
                      <a:pt x="83" y="47"/>
                      <a:pt x="83" y="47"/>
                    </a:cubicBezTo>
                    <a:cubicBezTo>
                      <a:pt x="72" y="54"/>
                      <a:pt x="69" y="61"/>
                      <a:pt x="57" y="70"/>
                    </a:cubicBezTo>
                    <a:cubicBezTo>
                      <a:pt x="56" y="71"/>
                      <a:pt x="55" y="72"/>
                      <a:pt x="53" y="73"/>
                    </a:cubicBezTo>
                    <a:cubicBezTo>
                      <a:pt x="55" y="70"/>
                      <a:pt x="58" y="67"/>
                      <a:pt x="59" y="65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2"/>
                      <a:pt x="61" y="61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3" y="59"/>
                      <a:pt x="64" y="57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7" y="52"/>
                      <a:pt x="69" y="49"/>
                      <a:pt x="71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5" y="41"/>
                      <a:pt x="75" y="38"/>
                      <a:pt x="79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1"/>
                      <a:pt x="82" y="28"/>
                      <a:pt x="84" y="26"/>
                    </a:cubicBezTo>
                    <a:cubicBezTo>
                      <a:pt x="85" y="26"/>
                      <a:pt x="85" y="25"/>
                      <a:pt x="86" y="24"/>
                    </a:cubicBezTo>
                    <a:cubicBezTo>
                      <a:pt x="89" y="27"/>
                      <a:pt x="88" y="26"/>
                      <a:pt x="86" y="24"/>
                    </a:cubicBezTo>
                    <a:cubicBezTo>
                      <a:pt x="86" y="24"/>
                      <a:pt x="87" y="23"/>
                      <a:pt x="87" y="2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9" y="24"/>
                      <a:pt x="72" y="8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6" y="17"/>
                      <a:pt x="75" y="18"/>
                      <a:pt x="75" y="18"/>
                    </a:cubicBezTo>
                    <a:cubicBezTo>
                      <a:pt x="72" y="20"/>
                      <a:pt x="69" y="22"/>
                      <a:pt x="70" y="23"/>
                    </a:cubicBezTo>
                    <a:cubicBezTo>
                      <a:pt x="68" y="25"/>
                      <a:pt x="68" y="24"/>
                      <a:pt x="68" y="24"/>
                    </a:cubicBezTo>
                    <a:cubicBezTo>
                      <a:pt x="68" y="24"/>
                      <a:pt x="66" y="26"/>
                      <a:pt x="65" y="27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59" y="31"/>
                      <a:pt x="61" y="29"/>
                      <a:pt x="58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34"/>
                      <a:pt x="52" y="34"/>
                      <a:pt x="49" y="35"/>
                    </a:cubicBezTo>
                    <a:cubicBezTo>
                      <a:pt x="43" y="39"/>
                      <a:pt x="37" y="43"/>
                      <a:pt x="32" y="47"/>
                    </a:cubicBezTo>
                    <a:cubicBezTo>
                      <a:pt x="37" y="40"/>
                      <a:pt x="43" y="31"/>
                      <a:pt x="47" y="25"/>
                    </a:cubicBezTo>
                    <a:cubicBezTo>
                      <a:pt x="50" y="20"/>
                      <a:pt x="55" y="15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3" y="12"/>
                      <a:pt x="62" y="11"/>
                      <a:pt x="60" y="9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59" y="4"/>
                      <a:pt x="68" y="15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1" y="2"/>
                      <a:pt x="50" y="3"/>
                      <a:pt x="48" y="4"/>
                    </a:cubicBezTo>
                    <a:cubicBezTo>
                      <a:pt x="45" y="5"/>
                      <a:pt x="42" y="7"/>
                      <a:pt x="40" y="10"/>
                    </a:cubicBezTo>
                    <a:cubicBezTo>
                      <a:pt x="39" y="10"/>
                      <a:pt x="38" y="11"/>
                      <a:pt x="38" y="11"/>
                    </a:cubicBezTo>
                    <a:cubicBezTo>
                      <a:pt x="35" y="13"/>
                      <a:pt x="32" y="15"/>
                      <a:pt x="28" y="17"/>
                    </a:cubicBezTo>
                    <a:cubicBezTo>
                      <a:pt x="28" y="17"/>
                      <a:pt x="16" y="25"/>
                      <a:pt x="9" y="29"/>
                    </a:cubicBezTo>
                    <a:cubicBezTo>
                      <a:pt x="5" y="31"/>
                      <a:pt x="2" y="33"/>
                      <a:pt x="3" y="34"/>
                    </a:cubicBezTo>
                    <a:cubicBezTo>
                      <a:pt x="4" y="35"/>
                      <a:pt x="10" y="35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7" y="29"/>
                      <a:pt x="30" y="27"/>
                      <a:pt x="34" y="24"/>
                    </a:cubicBezTo>
                    <a:cubicBezTo>
                      <a:pt x="35" y="25"/>
                      <a:pt x="38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0"/>
                      <a:pt x="41" y="20"/>
                      <a:pt x="41" y="19"/>
                    </a:cubicBezTo>
                    <a:cubicBezTo>
                      <a:pt x="40" y="22"/>
                      <a:pt x="37" y="25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31"/>
                      <a:pt x="30" y="32"/>
                      <a:pt x="29" y="36"/>
                    </a:cubicBezTo>
                    <a:cubicBezTo>
                      <a:pt x="26" y="38"/>
                      <a:pt x="27" y="44"/>
                      <a:pt x="24" y="46"/>
                    </a:cubicBezTo>
                    <a:cubicBezTo>
                      <a:pt x="24" y="48"/>
                      <a:pt x="24" y="44"/>
                      <a:pt x="23" y="46"/>
                    </a:cubicBezTo>
                    <a:cubicBezTo>
                      <a:pt x="22" y="46"/>
                      <a:pt x="23" y="45"/>
                      <a:pt x="22" y="45"/>
                    </a:cubicBezTo>
                    <a:cubicBezTo>
                      <a:pt x="21" y="48"/>
                      <a:pt x="19" y="48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5" y="55"/>
                      <a:pt x="11" y="57"/>
                      <a:pt x="10" y="60"/>
                    </a:cubicBezTo>
                    <a:cubicBezTo>
                      <a:pt x="8" y="63"/>
                      <a:pt x="7" y="61"/>
                      <a:pt x="6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5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0" y="65"/>
                      <a:pt x="1" y="66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3" y="69"/>
                      <a:pt x="14" y="80"/>
                      <a:pt x="9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4"/>
                      <a:pt x="9" y="74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1" y="74"/>
                      <a:pt x="12" y="73"/>
                      <a:pt x="11" y="74"/>
                    </a:cubicBezTo>
                    <a:cubicBezTo>
                      <a:pt x="15" y="72"/>
                      <a:pt x="18" y="67"/>
                      <a:pt x="24" y="65"/>
                    </a:cubicBezTo>
                    <a:cubicBezTo>
                      <a:pt x="25" y="63"/>
                      <a:pt x="28" y="62"/>
                      <a:pt x="28" y="61"/>
                    </a:cubicBezTo>
                    <a:cubicBezTo>
                      <a:pt x="29" y="61"/>
                      <a:pt x="34" y="57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4" y="60"/>
                      <a:pt x="36" y="57"/>
                      <a:pt x="39" y="55"/>
                    </a:cubicBezTo>
                    <a:cubicBezTo>
                      <a:pt x="38" y="55"/>
                      <a:pt x="37" y="56"/>
                      <a:pt x="37" y="55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5" y="51"/>
                      <a:pt x="47" y="51"/>
                      <a:pt x="48" y="49"/>
                    </a:cubicBezTo>
                    <a:cubicBezTo>
                      <a:pt x="49" y="48"/>
                      <a:pt x="46" y="49"/>
                      <a:pt x="48" y="48"/>
                    </a:cubicBezTo>
                    <a:cubicBezTo>
                      <a:pt x="51" y="46"/>
                      <a:pt x="56" y="44"/>
                      <a:pt x="59" y="42"/>
                    </a:cubicBezTo>
                    <a:cubicBezTo>
                      <a:pt x="59" y="42"/>
                      <a:pt x="59" y="41"/>
                      <a:pt x="60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1"/>
                      <a:pt x="60" y="42"/>
                      <a:pt x="61" y="42"/>
                    </a:cubicBezTo>
                    <a:cubicBezTo>
                      <a:pt x="59" y="48"/>
                      <a:pt x="54" y="50"/>
                      <a:pt x="55" y="53"/>
                    </a:cubicBezTo>
                    <a:cubicBezTo>
                      <a:pt x="54" y="56"/>
                      <a:pt x="53" y="55"/>
                      <a:pt x="52" y="57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9" y="60"/>
                      <a:pt x="49" y="61"/>
                      <a:pt x="46" y="64"/>
                    </a:cubicBezTo>
                    <a:cubicBezTo>
                      <a:pt x="46" y="66"/>
                      <a:pt x="47" y="67"/>
                      <a:pt x="44" y="70"/>
                    </a:cubicBezTo>
                    <a:cubicBezTo>
                      <a:pt x="45" y="68"/>
                      <a:pt x="44" y="70"/>
                      <a:pt x="43" y="71"/>
                    </a:cubicBezTo>
                    <a:cubicBezTo>
                      <a:pt x="44" y="70"/>
                      <a:pt x="44" y="70"/>
                      <a:pt x="42" y="71"/>
                    </a:cubicBezTo>
                    <a:cubicBezTo>
                      <a:pt x="42" y="71"/>
                      <a:pt x="42" y="71"/>
                      <a:pt x="42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1" y="73"/>
                      <a:pt x="41" y="73"/>
                      <a:pt x="42" y="72"/>
                    </a:cubicBezTo>
                    <a:cubicBezTo>
                      <a:pt x="42" y="73"/>
                      <a:pt x="42" y="73"/>
                      <a:pt x="42" y="72"/>
                    </a:cubicBezTo>
                    <a:cubicBezTo>
                      <a:pt x="41" y="74"/>
                      <a:pt x="39" y="77"/>
                      <a:pt x="38" y="77"/>
                    </a:cubicBezTo>
                    <a:cubicBezTo>
                      <a:pt x="37" y="79"/>
                      <a:pt x="36" y="81"/>
                      <a:pt x="35" y="82"/>
                    </a:cubicBezTo>
                    <a:cubicBezTo>
                      <a:pt x="35" y="82"/>
                      <a:pt x="34" y="83"/>
                      <a:pt x="34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0" y="79"/>
                      <a:pt x="31" y="81"/>
                      <a:pt x="34" y="85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1" y="87"/>
                      <a:pt x="38" y="97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8" y="92"/>
                    </a:cubicBezTo>
                    <a:cubicBezTo>
                      <a:pt x="39" y="92"/>
                      <a:pt x="38" y="93"/>
                      <a:pt x="36" y="93"/>
                    </a:cubicBezTo>
                    <a:cubicBezTo>
                      <a:pt x="37" y="93"/>
                      <a:pt x="38" y="93"/>
                      <a:pt x="39" y="92"/>
                    </a:cubicBezTo>
                    <a:cubicBezTo>
                      <a:pt x="39" y="92"/>
                      <a:pt x="39" y="92"/>
                      <a:pt x="39" y="93"/>
                    </a:cubicBezTo>
                    <a:cubicBezTo>
                      <a:pt x="39" y="93"/>
                      <a:pt x="38" y="93"/>
                      <a:pt x="37" y="94"/>
                    </a:cubicBezTo>
                    <a:cubicBezTo>
                      <a:pt x="38" y="93"/>
                      <a:pt x="39" y="93"/>
                      <a:pt x="40" y="93"/>
                    </a:cubicBezTo>
                    <a:cubicBezTo>
                      <a:pt x="40" y="94"/>
                      <a:pt x="41" y="94"/>
                      <a:pt x="40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4" y="91"/>
                      <a:pt x="47" y="88"/>
                      <a:pt x="50" y="87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6"/>
                      <a:pt x="52" y="85"/>
                      <a:pt x="53" y="84"/>
                    </a:cubicBezTo>
                    <a:cubicBezTo>
                      <a:pt x="53" y="84"/>
                      <a:pt x="53" y="85"/>
                      <a:pt x="55" y="84"/>
                    </a:cubicBezTo>
                    <a:cubicBezTo>
                      <a:pt x="57" y="83"/>
                      <a:pt x="60" y="80"/>
                      <a:pt x="62" y="78"/>
                    </a:cubicBezTo>
                    <a:cubicBezTo>
                      <a:pt x="61" y="79"/>
                      <a:pt x="61" y="79"/>
                      <a:pt x="61" y="78"/>
                    </a:cubicBezTo>
                    <a:cubicBezTo>
                      <a:pt x="62" y="77"/>
                      <a:pt x="63" y="77"/>
                      <a:pt x="64" y="76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76"/>
                      <a:pt x="66" y="74"/>
                      <a:pt x="67" y="74"/>
                    </a:cubicBezTo>
                    <a:cubicBezTo>
                      <a:pt x="68" y="74"/>
                      <a:pt x="65" y="75"/>
                      <a:pt x="65" y="76"/>
                    </a:cubicBezTo>
                    <a:cubicBezTo>
                      <a:pt x="69" y="73"/>
                      <a:pt x="67" y="74"/>
                      <a:pt x="71" y="71"/>
                    </a:cubicBezTo>
                    <a:cubicBezTo>
                      <a:pt x="73" y="69"/>
                      <a:pt x="70" y="71"/>
                      <a:pt x="71" y="69"/>
                    </a:cubicBezTo>
                    <a:cubicBezTo>
                      <a:pt x="73" y="68"/>
                      <a:pt x="74" y="66"/>
                      <a:pt x="76" y="64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8" y="61"/>
                      <a:pt x="80" y="59"/>
                      <a:pt x="83" y="58"/>
                    </a:cubicBezTo>
                    <a:cubicBezTo>
                      <a:pt x="94" y="45"/>
                      <a:pt x="94" y="42"/>
                      <a:pt x="92" y="43"/>
                    </a:cubicBezTo>
                    <a:close/>
                    <a:moveTo>
                      <a:pt x="66" y="39"/>
                    </a:move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38"/>
                      <a:pt x="66" y="38"/>
                      <a:pt x="66" y="38"/>
                    </a:cubicBezTo>
                    <a:lnTo>
                      <a:pt x="66" y="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90;p17"/>
            <p:cNvGrpSpPr/>
            <p:nvPr/>
          </p:nvGrpSpPr>
          <p:grpSpPr>
            <a:xfrm>
              <a:off x="2028910" y="1025526"/>
              <a:ext cx="1973263" cy="1025525"/>
              <a:chOff x="2571750" y="1025526"/>
              <a:chExt cx="1973263" cy="1025525"/>
            </a:xfrm>
          </p:grpSpPr>
          <p:sp>
            <p:nvSpPr>
              <p:cNvPr id="91" name="Google Shape;91;p17"/>
              <p:cNvSpPr/>
              <p:nvPr/>
            </p:nvSpPr>
            <p:spPr>
              <a:xfrm>
                <a:off x="2571750" y="1427163"/>
                <a:ext cx="322263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23" extrusionOk="0">
                    <a:moveTo>
                      <a:pt x="144" y="108"/>
                    </a:moveTo>
                    <a:cubicBezTo>
                      <a:pt x="138" y="104"/>
                      <a:pt x="135" y="90"/>
                      <a:pt x="129" y="91"/>
                    </a:cubicBezTo>
                    <a:cubicBezTo>
                      <a:pt x="129" y="90"/>
                      <a:pt x="126" y="83"/>
                      <a:pt x="124" y="85"/>
                    </a:cubicBezTo>
                    <a:cubicBezTo>
                      <a:pt x="123" y="78"/>
                      <a:pt x="103" y="53"/>
                      <a:pt x="93" y="56"/>
                    </a:cubicBezTo>
                    <a:cubicBezTo>
                      <a:pt x="93" y="55"/>
                      <a:pt x="93" y="55"/>
                      <a:pt x="93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1" y="51"/>
                      <a:pt x="90" y="52"/>
                    </a:cubicBezTo>
                    <a:cubicBezTo>
                      <a:pt x="93" y="48"/>
                      <a:pt x="85" y="46"/>
                      <a:pt x="84" y="45"/>
                    </a:cubicBezTo>
                    <a:cubicBezTo>
                      <a:pt x="86" y="43"/>
                      <a:pt x="68" y="27"/>
                      <a:pt x="65" y="27"/>
                    </a:cubicBezTo>
                    <a:cubicBezTo>
                      <a:pt x="64" y="26"/>
                      <a:pt x="49" y="18"/>
                      <a:pt x="50" y="19"/>
                    </a:cubicBezTo>
                    <a:cubicBezTo>
                      <a:pt x="50" y="18"/>
                      <a:pt x="50" y="18"/>
                      <a:pt x="51" y="17"/>
                    </a:cubicBezTo>
                    <a:cubicBezTo>
                      <a:pt x="45" y="17"/>
                      <a:pt x="37" y="6"/>
                      <a:pt x="32" y="11"/>
                    </a:cubicBezTo>
                    <a:cubicBezTo>
                      <a:pt x="33" y="11"/>
                      <a:pt x="25" y="3"/>
                      <a:pt x="25" y="8"/>
                    </a:cubicBezTo>
                    <a:cubicBezTo>
                      <a:pt x="24" y="8"/>
                      <a:pt x="25" y="7"/>
                      <a:pt x="25" y="6"/>
                    </a:cubicBezTo>
                    <a:cubicBezTo>
                      <a:pt x="24" y="6"/>
                      <a:pt x="15" y="2"/>
                      <a:pt x="13" y="4"/>
                    </a:cubicBezTo>
                    <a:cubicBezTo>
                      <a:pt x="11" y="0"/>
                      <a:pt x="9" y="1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2"/>
                      <a:pt x="8" y="1"/>
                    </a:cubicBezTo>
                    <a:cubicBezTo>
                      <a:pt x="8" y="1"/>
                      <a:pt x="5" y="1"/>
                      <a:pt x="5" y="2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3" y="2"/>
                      <a:pt x="4" y="3"/>
                    </a:cubicBezTo>
                    <a:cubicBezTo>
                      <a:pt x="2" y="6"/>
                      <a:pt x="3" y="0"/>
                      <a:pt x="3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4"/>
                      <a:pt x="4" y="4"/>
                      <a:pt x="5" y="3"/>
                    </a:cubicBezTo>
                    <a:cubicBezTo>
                      <a:pt x="6" y="3"/>
                      <a:pt x="5" y="6"/>
                      <a:pt x="5" y="7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9" y="9"/>
                      <a:pt x="11" y="9"/>
                      <a:pt x="13" y="8"/>
                    </a:cubicBezTo>
                    <a:cubicBezTo>
                      <a:pt x="13" y="8"/>
                      <a:pt x="12" y="11"/>
                      <a:pt x="12" y="11"/>
                    </a:cubicBezTo>
                    <a:cubicBezTo>
                      <a:pt x="14" y="8"/>
                      <a:pt x="15" y="11"/>
                      <a:pt x="15" y="13"/>
                    </a:cubicBezTo>
                    <a:cubicBezTo>
                      <a:pt x="15" y="13"/>
                      <a:pt x="17" y="12"/>
                      <a:pt x="18" y="11"/>
                    </a:cubicBezTo>
                    <a:cubicBezTo>
                      <a:pt x="17" y="13"/>
                      <a:pt x="15" y="16"/>
                      <a:pt x="15" y="14"/>
                    </a:cubicBezTo>
                    <a:cubicBezTo>
                      <a:pt x="15" y="14"/>
                      <a:pt x="15" y="15"/>
                      <a:pt x="15" y="16"/>
                    </a:cubicBezTo>
                    <a:cubicBezTo>
                      <a:pt x="16" y="16"/>
                      <a:pt x="18" y="14"/>
                      <a:pt x="18" y="14"/>
                    </a:cubicBezTo>
                    <a:cubicBezTo>
                      <a:pt x="19" y="15"/>
                      <a:pt x="18" y="15"/>
                      <a:pt x="17" y="16"/>
                    </a:cubicBezTo>
                    <a:cubicBezTo>
                      <a:pt x="18" y="16"/>
                      <a:pt x="18" y="16"/>
                      <a:pt x="19" y="16"/>
                    </a:cubicBezTo>
                    <a:cubicBezTo>
                      <a:pt x="19" y="16"/>
                      <a:pt x="17" y="18"/>
                      <a:pt x="17" y="18"/>
                    </a:cubicBezTo>
                    <a:cubicBezTo>
                      <a:pt x="18" y="19"/>
                      <a:pt x="17" y="17"/>
                      <a:pt x="18" y="18"/>
                    </a:cubicBezTo>
                    <a:cubicBezTo>
                      <a:pt x="19" y="17"/>
                      <a:pt x="20" y="14"/>
                      <a:pt x="22" y="14"/>
                    </a:cubicBezTo>
                    <a:cubicBezTo>
                      <a:pt x="22" y="14"/>
                      <a:pt x="20" y="18"/>
                      <a:pt x="19" y="19"/>
                    </a:cubicBezTo>
                    <a:cubicBezTo>
                      <a:pt x="20" y="19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8"/>
                      <a:pt x="25" y="13"/>
                      <a:pt x="26" y="14"/>
                    </a:cubicBezTo>
                    <a:cubicBezTo>
                      <a:pt x="24" y="16"/>
                      <a:pt x="24" y="18"/>
                      <a:pt x="24" y="21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1"/>
                    </a:cubicBezTo>
                    <a:cubicBezTo>
                      <a:pt x="25" y="20"/>
                      <a:pt x="25" y="19"/>
                      <a:pt x="26" y="19"/>
                    </a:cubicBezTo>
                    <a:cubicBezTo>
                      <a:pt x="27" y="19"/>
                      <a:pt x="25" y="21"/>
                      <a:pt x="25" y="21"/>
                    </a:cubicBezTo>
                    <a:cubicBezTo>
                      <a:pt x="27" y="19"/>
                      <a:pt x="26" y="23"/>
                      <a:pt x="27" y="19"/>
                    </a:cubicBezTo>
                    <a:cubicBezTo>
                      <a:pt x="27" y="19"/>
                      <a:pt x="27" y="24"/>
                      <a:pt x="27" y="21"/>
                    </a:cubicBezTo>
                    <a:cubicBezTo>
                      <a:pt x="27" y="22"/>
                      <a:pt x="27" y="22"/>
                      <a:pt x="28" y="22"/>
                    </a:cubicBezTo>
                    <a:cubicBezTo>
                      <a:pt x="28" y="21"/>
                      <a:pt x="29" y="21"/>
                      <a:pt x="29" y="22"/>
                    </a:cubicBezTo>
                    <a:cubicBezTo>
                      <a:pt x="29" y="21"/>
                      <a:pt x="28" y="21"/>
                      <a:pt x="30" y="20"/>
                    </a:cubicBezTo>
                    <a:cubicBezTo>
                      <a:pt x="29" y="22"/>
                      <a:pt x="31" y="20"/>
                      <a:pt x="30" y="22"/>
                    </a:cubicBezTo>
                    <a:cubicBezTo>
                      <a:pt x="30" y="22"/>
                      <a:pt x="31" y="22"/>
                      <a:pt x="31" y="21"/>
                    </a:cubicBezTo>
                    <a:cubicBezTo>
                      <a:pt x="30" y="24"/>
                      <a:pt x="32" y="21"/>
                      <a:pt x="32" y="22"/>
                    </a:cubicBezTo>
                    <a:cubicBezTo>
                      <a:pt x="32" y="22"/>
                      <a:pt x="31" y="23"/>
                      <a:pt x="31" y="23"/>
                    </a:cubicBezTo>
                    <a:cubicBezTo>
                      <a:pt x="32" y="22"/>
                      <a:pt x="33" y="22"/>
                      <a:pt x="33" y="21"/>
                    </a:cubicBezTo>
                    <a:cubicBezTo>
                      <a:pt x="33" y="22"/>
                      <a:pt x="32" y="23"/>
                      <a:pt x="31" y="24"/>
                    </a:cubicBezTo>
                    <a:cubicBezTo>
                      <a:pt x="32" y="23"/>
                      <a:pt x="32" y="24"/>
                      <a:pt x="34" y="22"/>
                    </a:cubicBezTo>
                    <a:cubicBezTo>
                      <a:pt x="34" y="23"/>
                      <a:pt x="34" y="23"/>
                      <a:pt x="33" y="24"/>
                    </a:cubicBezTo>
                    <a:cubicBezTo>
                      <a:pt x="34" y="24"/>
                      <a:pt x="34" y="22"/>
                      <a:pt x="35" y="22"/>
                    </a:cubicBezTo>
                    <a:cubicBezTo>
                      <a:pt x="37" y="22"/>
                      <a:pt x="35" y="24"/>
                      <a:pt x="35" y="23"/>
                    </a:cubicBezTo>
                    <a:cubicBezTo>
                      <a:pt x="35" y="24"/>
                      <a:pt x="39" y="19"/>
                      <a:pt x="39" y="19"/>
                    </a:cubicBezTo>
                    <a:cubicBezTo>
                      <a:pt x="40" y="20"/>
                      <a:pt x="35" y="25"/>
                      <a:pt x="35" y="26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7" y="25"/>
                      <a:pt x="38" y="23"/>
                      <a:pt x="38" y="24"/>
                    </a:cubicBezTo>
                    <a:cubicBezTo>
                      <a:pt x="35" y="27"/>
                      <a:pt x="40" y="29"/>
                      <a:pt x="44" y="27"/>
                    </a:cubicBezTo>
                    <a:cubicBezTo>
                      <a:pt x="43" y="28"/>
                      <a:pt x="43" y="29"/>
                      <a:pt x="44" y="30"/>
                    </a:cubicBezTo>
                    <a:cubicBezTo>
                      <a:pt x="44" y="28"/>
                      <a:pt x="45" y="31"/>
                      <a:pt x="46" y="30"/>
                    </a:cubicBezTo>
                    <a:cubicBezTo>
                      <a:pt x="47" y="30"/>
                      <a:pt x="48" y="31"/>
                      <a:pt x="47" y="32"/>
                    </a:cubicBezTo>
                    <a:cubicBezTo>
                      <a:pt x="50" y="31"/>
                      <a:pt x="47" y="33"/>
                      <a:pt x="50" y="33"/>
                    </a:cubicBezTo>
                    <a:cubicBezTo>
                      <a:pt x="50" y="32"/>
                      <a:pt x="50" y="31"/>
                      <a:pt x="51" y="31"/>
                    </a:cubicBezTo>
                    <a:cubicBezTo>
                      <a:pt x="51" y="34"/>
                      <a:pt x="56" y="39"/>
                      <a:pt x="58" y="36"/>
                    </a:cubicBezTo>
                    <a:cubicBezTo>
                      <a:pt x="58" y="36"/>
                      <a:pt x="57" y="37"/>
                      <a:pt x="57" y="38"/>
                    </a:cubicBezTo>
                    <a:cubicBezTo>
                      <a:pt x="58" y="37"/>
                      <a:pt x="61" y="40"/>
                      <a:pt x="61" y="40"/>
                    </a:cubicBezTo>
                    <a:cubicBezTo>
                      <a:pt x="63" y="38"/>
                      <a:pt x="61" y="40"/>
                      <a:pt x="60" y="40"/>
                    </a:cubicBezTo>
                    <a:cubicBezTo>
                      <a:pt x="61" y="41"/>
                      <a:pt x="63" y="39"/>
                      <a:pt x="62" y="40"/>
                    </a:cubicBezTo>
                    <a:cubicBezTo>
                      <a:pt x="62" y="42"/>
                      <a:pt x="62" y="40"/>
                      <a:pt x="62" y="40"/>
                    </a:cubicBezTo>
                    <a:cubicBezTo>
                      <a:pt x="61" y="40"/>
                      <a:pt x="61" y="41"/>
                      <a:pt x="61" y="41"/>
                    </a:cubicBezTo>
                    <a:cubicBezTo>
                      <a:pt x="61" y="41"/>
                      <a:pt x="64" y="40"/>
                      <a:pt x="62" y="42"/>
                    </a:cubicBezTo>
                    <a:cubicBezTo>
                      <a:pt x="63" y="41"/>
                      <a:pt x="65" y="40"/>
                      <a:pt x="64" y="41"/>
                    </a:cubicBezTo>
                    <a:cubicBezTo>
                      <a:pt x="66" y="40"/>
                      <a:pt x="64" y="41"/>
                      <a:pt x="66" y="42"/>
                    </a:cubicBezTo>
                    <a:cubicBezTo>
                      <a:pt x="65" y="42"/>
                      <a:pt x="65" y="43"/>
                      <a:pt x="64" y="44"/>
                    </a:cubicBezTo>
                    <a:cubicBezTo>
                      <a:pt x="64" y="44"/>
                      <a:pt x="67" y="44"/>
                      <a:pt x="68" y="44"/>
                    </a:cubicBezTo>
                    <a:cubicBezTo>
                      <a:pt x="68" y="44"/>
                      <a:pt x="67" y="45"/>
                      <a:pt x="67" y="46"/>
                    </a:cubicBezTo>
                    <a:cubicBezTo>
                      <a:pt x="68" y="45"/>
                      <a:pt x="67" y="45"/>
                      <a:pt x="69" y="45"/>
                    </a:cubicBezTo>
                    <a:cubicBezTo>
                      <a:pt x="67" y="48"/>
                      <a:pt x="72" y="48"/>
                      <a:pt x="71" y="50"/>
                    </a:cubicBezTo>
                    <a:cubicBezTo>
                      <a:pt x="73" y="48"/>
                      <a:pt x="72" y="48"/>
                      <a:pt x="74" y="48"/>
                    </a:cubicBezTo>
                    <a:cubicBezTo>
                      <a:pt x="75" y="48"/>
                      <a:pt x="72" y="51"/>
                      <a:pt x="73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3" y="51"/>
                      <a:pt x="74" y="50"/>
                      <a:pt x="76" y="50"/>
                    </a:cubicBezTo>
                    <a:cubicBezTo>
                      <a:pt x="74" y="56"/>
                      <a:pt x="79" y="54"/>
                      <a:pt x="81" y="55"/>
                    </a:cubicBezTo>
                    <a:cubicBezTo>
                      <a:pt x="81" y="55"/>
                      <a:pt x="80" y="58"/>
                      <a:pt x="80" y="58"/>
                    </a:cubicBezTo>
                    <a:cubicBezTo>
                      <a:pt x="80" y="57"/>
                      <a:pt x="82" y="57"/>
                      <a:pt x="83" y="57"/>
                    </a:cubicBezTo>
                    <a:cubicBezTo>
                      <a:pt x="83" y="57"/>
                      <a:pt x="80" y="59"/>
                      <a:pt x="83" y="59"/>
                    </a:cubicBezTo>
                    <a:cubicBezTo>
                      <a:pt x="82" y="59"/>
                      <a:pt x="83" y="59"/>
                      <a:pt x="82" y="60"/>
                    </a:cubicBezTo>
                    <a:cubicBezTo>
                      <a:pt x="83" y="62"/>
                      <a:pt x="86" y="62"/>
                      <a:pt x="87" y="64"/>
                    </a:cubicBezTo>
                    <a:cubicBezTo>
                      <a:pt x="88" y="63"/>
                      <a:pt x="91" y="65"/>
                      <a:pt x="89" y="66"/>
                    </a:cubicBezTo>
                    <a:cubicBezTo>
                      <a:pt x="92" y="66"/>
                      <a:pt x="92" y="66"/>
                      <a:pt x="93" y="67"/>
                    </a:cubicBezTo>
                    <a:cubicBezTo>
                      <a:pt x="93" y="65"/>
                      <a:pt x="95" y="66"/>
                      <a:pt x="95" y="67"/>
                    </a:cubicBezTo>
                    <a:cubicBezTo>
                      <a:pt x="95" y="67"/>
                      <a:pt x="93" y="67"/>
                      <a:pt x="94" y="69"/>
                    </a:cubicBezTo>
                    <a:cubicBezTo>
                      <a:pt x="94" y="68"/>
                      <a:pt x="95" y="69"/>
                      <a:pt x="95" y="70"/>
                    </a:cubicBezTo>
                    <a:cubicBezTo>
                      <a:pt x="96" y="69"/>
                      <a:pt x="98" y="69"/>
                      <a:pt x="99" y="68"/>
                    </a:cubicBezTo>
                    <a:cubicBezTo>
                      <a:pt x="98" y="69"/>
                      <a:pt x="98" y="69"/>
                      <a:pt x="97" y="70"/>
                    </a:cubicBezTo>
                    <a:cubicBezTo>
                      <a:pt x="99" y="71"/>
                      <a:pt x="100" y="68"/>
                      <a:pt x="102" y="70"/>
                    </a:cubicBezTo>
                    <a:cubicBezTo>
                      <a:pt x="102" y="70"/>
                      <a:pt x="100" y="72"/>
                      <a:pt x="99" y="72"/>
                    </a:cubicBezTo>
                    <a:cubicBezTo>
                      <a:pt x="101" y="72"/>
                      <a:pt x="100" y="76"/>
                      <a:pt x="103" y="73"/>
                    </a:cubicBezTo>
                    <a:cubicBezTo>
                      <a:pt x="105" y="74"/>
                      <a:pt x="107" y="82"/>
                      <a:pt x="110" y="81"/>
                    </a:cubicBezTo>
                    <a:cubicBezTo>
                      <a:pt x="109" y="82"/>
                      <a:pt x="113" y="88"/>
                      <a:pt x="118" y="90"/>
                    </a:cubicBezTo>
                    <a:cubicBezTo>
                      <a:pt x="117" y="91"/>
                      <a:pt x="117" y="91"/>
                      <a:pt x="116" y="92"/>
                    </a:cubicBezTo>
                    <a:cubicBezTo>
                      <a:pt x="118" y="90"/>
                      <a:pt x="119" y="95"/>
                      <a:pt x="118" y="95"/>
                    </a:cubicBezTo>
                    <a:cubicBezTo>
                      <a:pt x="120" y="94"/>
                      <a:pt x="121" y="98"/>
                      <a:pt x="123" y="96"/>
                    </a:cubicBezTo>
                    <a:cubicBezTo>
                      <a:pt x="121" y="99"/>
                      <a:pt x="129" y="103"/>
                      <a:pt x="132" y="103"/>
                    </a:cubicBezTo>
                    <a:cubicBezTo>
                      <a:pt x="131" y="106"/>
                      <a:pt x="133" y="105"/>
                      <a:pt x="132" y="106"/>
                    </a:cubicBezTo>
                    <a:cubicBezTo>
                      <a:pt x="133" y="106"/>
                      <a:pt x="133" y="106"/>
                      <a:pt x="134" y="106"/>
                    </a:cubicBezTo>
                    <a:cubicBezTo>
                      <a:pt x="132" y="112"/>
                      <a:pt x="142" y="123"/>
                      <a:pt x="150" y="119"/>
                    </a:cubicBezTo>
                    <a:cubicBezTo>
                      <a:pt x="146" y="116"/>
                      <a:pt x="145" y="112"/>
                      <a:pt x="144" y="108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7"/>
              <p:cNvSpPr/>
              <p:nvPr/>
            </p:nvSpPr>
            <p:spPr>
              <a:xfrm>
                <a:off x="2971800" y="1036638"/>
                <a:ext cx="204788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58" extrusionOk="0">
                    <a:moveTo>
                      <a:pt x="93" y="144"/>
                    </a:moveTo>
                    <a:cubicBezTo>
                      <a:pt x="89" y="138"/>
                      <a:pt x="90" y="125"/>
                      <a:pt x="84" y="124"/>
                    </a:cubicBezTo>
                    <a:cubicBezTo>
                      <a:pt x="85" y="124"/>
                      <a:pt x="84" y="117"/>
                      <a:pt x="81" y="118"/>
                    </a:cubicBezTo>
                    <a:cubicBezTo>
                      <a:pt x="83" y="112"/>
                      <a:pt x="72" y="83"/>
                      <a:pt x="63" y="82"/>
                    </a:cubicBezTo>
                    <a:cubicBezTo>
                      <a:pt x="63" y="81"/>
                      <a:pt x="63" y="81"/>
                      <a:pt x="63" y="79"/>
                    </a:cubicBezTo>
                    <a:cubicBezTo>
                      <a:pt x="63" y="79"/>
                      <a:pt x="62" y="80"/>
                      <a:pt x="62" y="80"/>
                    </a:cubicBezTo>
                    <a:cubicBezTo>
                      <a:pt x="63" y="80"/>
                      <a:pt x="62" y="77"/>
                      <a:pt x="61" y="78"/>
                    </a:cubicBezTo>
                    <a:cubicBezTo>
                      <a:pt x="66" y="75"/>
                      <a:pt x="59" y="71"/>
                      <a:pt x="58" y="70"/>
                    </a:cubicBezTo>
                    <a:cubicBezTo>
                      <a:pt x="60" y="68"/>
                      <a:pt x="50" y="48"/>
                      <a:pt x="47" y="47"/>
                    </a:cubicBezTo>
                    <a:cubicBezTo>
                      <a:pt x="47" y="46"/>
                      <a:pt x="37" y="33"/>
                      <a:pt x="37" y="34"/>
                    </a:cubicBezTo>
                    <a:cubicBezTo>
                      <a:pt x="37" y="34"/>
                      <a:pt x="38" y="33"/>
                      <a:pt x="38" y="33"/>
                    </a:cubicBezTo>
                    <a:cubicBezTo>
                      <a:pt x="34" y="31"/>
                      <a:pt x="30" y="19"/>
                      <a:pt x="24" y="21"/>
                    </a:cubicBezTo>
                    <a:cubicBezTo>
                      <a:pt x="25" y="21"/>
                      <a:pt x="22" y="11"/>
                      <a:pt x="19" y="16"/>
                    </a:cubicBezTo>
                    <a:cubicBezTo>
                      <a:pt x="18" y="15"/>
                      <a:pt x="20" y="14"/>
                      <a:pt x="20" y="14"/>
                    </a:cubicBezTo>
                    <a:cubicBezTo>
                      <a:pt x="20" y="13"/>
                      <a:pt x="13" y="6"/>
                      <a:pt x="11" y="7"/>
                    </a:cubicBezTo>
                    <a:cubicBezTo>
                      <a:pt x="10" y="3"/>
                      <a:pt x="8" y="3"/>
                      <a:pt x="5" y="5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8" y="2"/>
                      <a:pt x="5" y="1"/>
                      <a:pt x="5" y="2"/>
                    </a:cubicBezTo>
                    <a:cubicBezTo>
                      <a:pt x="6" y="1"/>
                      <a:pt x="6" y="0"/>
                      <a:pt x="4" y="0"/>
                    </a:cubicBezTo>
                    <a:cubicBezTo>
                      <a:pt x="5" y="1"/>
                      <a:pt x="3" y="1"/>
                      <a:pt x="3" y="2"/>
                    </a:cubicBezTo>
                    <a:cubicBezTo>
                      <a:pt x="1" y="4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3" y="3"/>
                      <a:pt x="4" y="3"/>
                    </a:cubicBezTo>
                    <a:cubicBezTo>
                      <a:pt x="5" y="3"/>
                      <a:pt x="3" y="6"/>
                      <a:pt x="2" y="6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5" y="10"/>
                      <a:pt x="6" y="11"/>
                      <a:pt x="8" y="11"/>
                    </a:cubicBezTo>
                    <a:cubicBezTo>
                      <a:pt x="9" y="11"/>
                      <a:pt x="7" y="13"/>
                      <a:pt x="7" y="13"/>
                    </a:cubicBezTo>
                    <a:cubicBezTo>
                      <a:pt x="9" y="11"/>
                      <a:pt x="9" y="14"/>
                      <a:pt x="8" y="16"/>
                    </a:cubicBezTo>
                    <a:cubicBezTo>
                      <a:pt x="8" y="16"/>
                      <a:pt x="11" y="16"/>
                      <a:pt x="12" y="15"/>
                    </a:cubicBezTo>
                    <a:cubicBezTo>
                      <a:pt x="10" y="17"/>
                      <a:pt x="7" y="19"/>
                      <a:pt x="8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9"/>
                      <a:pt x="11" y="18"/>
                      <a:pt x="11" y="18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8" y="21"/>
                      <a:pt x="8" y="21"/>
                    </a:cubicBezTo>
                    <a:cubicBezTo>
                      <a:pt x="8" y="23"/>
                      <a:pt x="8" y="20"/>
                      <a:pt x="9" y="22"/>
                    </a:cubicBezTo>
                    <a:cubicBezTo>
                      <a:pt x="10" y="21"/>
                      <a:pt x="13" y="19"/>
                      <a:pt x="14" y="19"/>
                    </a:cubicBezTo>
                    <a:cubicBezTo>
                      <a:pt x="14" y="20"/>
                      <a:pt x="10" y="22"/>
                      <a:pt x="10" y="23"/>
                    </a:cubicBezTo>
                    <a:cubicBezTo>
                      <a:pt x="10" y="23"/>
                      <a:pt x="13" y="21"/>
                      <a:pt x="13" y="21"/>
                    </a:cubicBezTo>
                    <a:cubicBezTo>
                      <a:pt x="13" y="22"/>
                      <a:pt x="12" y="23"/>
                      <a:pt x="12" y="24"/>
                    </a:cubicBezTo>
                    <a:cubicBezTo>
                      <a:pt x="12" y="24"/>
                      <a:pt x="17" y="20"/>
                      <a:pt x="17" y="21"/>
                    </a:cubicBezTo>
                    <a:cubicBezTo>
                      <a:pt x="15" y="22"/>
                      <a:pt x="14" y="24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7"/>
                    </a:cubicBezTo>
                    <a:cubicBezTo>
                      <a:pt x="14" y="26"/>
                      <a:pt x="14" y="25"/>
                      <a:pt x="15" y="25"/>
                    </a:cubicBezTo>
                    <a:cubicBezTo>
                      <a:pt x="16" y="26"/>
                      <a:pt x="14" y="27"/>
                      <a:pt x="13" y="27"/>
                    </a:cubicBezTo>
                    <a:cubicBezTo>
                      <a:pt x="14" y="27"/>
                      <a:pt x="14" y="28"/>
                      <a:pt x="14" y="28"/>
                    </a:cubicBezTo>
                    <a:cubicBezTo>
                      <a:pt x="18" y="25"/>
                      <a:pt x="16" y="28"/>
                      <a:pt x="15" y="29"/>
                    </a:cubicBezTo>
                    <a:cubicBezTo>
                      <a:pt x="15" y="29"/>
                      <a:pt x="15" y="29"/>
                      <a:pt x="15" y="30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7" y="29"/>
                      <a:pt x="16" y="29"/>
                      <a:pt x="18" y="28"/>
                    </a:cubicBezTo>
                    <a:cubicBezTo>
                      <a:pt x="17" y="29"/>
                      <a:pt x="19" y="28"/>
                      <a:pt x="18" y="30"/>
                    </a:cubicBezTo>
                    <a:cubicBezTo>
                      <a:pt x="18" y="30"/>
                      <a:pt x="18" y="30"/>
                      <a:pt x="19" y="30"/>
                    </a:cubicBezTo>
                    <a:cubicBezTo>
                      <a:pt x="16" y="32"/>
                      <a:pt x="20" y="30"/>
                      <a:pt x="19" y="31"/>
                    </a:cubicBezTo>
                    <a:cubicBezTo>
                      <a:pt x="19" y="31"/>
                      <a:pt x="19" y="31"/>
                      <a:pt x="18" y="31"/>
                    </a:cubicBezTo>
                    <a:cubicBezTo>
                      <a:pt x="19" y="31"/>
                      <a:pt x="20" y="31"/>
                      <a:pt x="21" y="30"/>
                    </a:cubicBezTo>
                    <a:cubicBezTo>
                      <a:pt x="20" y="31"/>
                      <a:pt x="19" y="32"/>
                      <a:pt x="18" y="33"/>
                    </a:cubicBezTo>
                    <a:cubicBezTo>
                      <a:pt x="19" y="32"/>
                      <a:pt x="19" y="33"/>
                      <a:pt x="21" y="32"/>
                    </a:cubicBezTo>
                    <a:cubicBezTo>
                      <a:pt x="21" y="32"/>
                      <a:pt x="20" y="33"/>
                      <a:pt x="20" y="33"/>
                    </a:cubicBezTo>
                    <a:cubicBezTo>
                      <a:pt x="21" y="33"/>
                      <a:pt x="21" y="32"/>
                      <a:pt x="22" y="32"/>
                    </a:cubicBezTo>
                    <a:cubicBezTo>
                      <a:pt x="24" y="32"/>
                      <a:pt x="21" y="33"/>
                      <a:pt x="21" y="33"/>
                    </a:cubicBezTo>
                    <a:cubicBezTo>
                      <a:pt x="22" y="34"/>
                      <a:pt x="27" y="30"/>
                      <a:pt x="27" y="30"/>
                    </a:cubicBezTo>
                    <a:cubicBezTo>
                      <a:pt x="28" y="32"/>
                      <a:pt x="21" y="35"/>
                      <a:pt x="21" y="35"/>
                    </a:cubicBezTo>
                    <a:cubicBezTo>
                      <a:pt x="21" y="35"/>
                      <a:pt x="22" y="35"/>
                      <a:pt x="22" y="36"/>
                    </a:cubicBezTo>
                    <a:cubicBezTo>
                      <a:pt x="22" y="35"/>
                      <a:pt x="24" y="34"/>
                      <a:pt x="24" y="35"/>
                    </a:cubicBezTo>
                    <a:cubicBezTo>
                      <a:pt x="21" y="36"/>
                      <a:pt x="24" y="40"/>
                      <a:pt x="28" y="39"/>
                    </a:cubicBezTo>
                    <a:cubicBezTo>
                      <a:pt x="27" y="40"/>
                      <a:pt x="27" y="41"/>
                      <a:pt x="27" y="42"/>
                    </a:cubicBezTo>
                    <a:cubicBezTo>
                      <a:pt x="27" y="41"/>
                      <a:pt x="27" y="43"/>
                      <a:pt x="29" y="43"/>
                    </a:cubicBezTo>
                    <a:cubicBezTo>
                      <a:pt x="29" y="44"/>
                      <a:pt x="31" y="45"/>
                      <a:pt x="29" y="45"/>
                    </a:cubicBezTo>
                    <a:cubicBezTo>
                      <a:pt x="32" y="45"/>
                      <a:pt x="29" y="46"/>
                      <a:pt x="31" y="47"/>
                    </a:cubicBezTo>
                    <a:cubicBezTo>
                      <a:pt x="32" y="46"/>
                      <a:pt x="32" y="46"/>
                      <a:pt x="33" y="46"/>
                    </a:cubicBezTo>
                    <a:cubicBezTo>
                      <a:pt x="31" y="48"/>
                      <a:pt x="35" y="55"/>
                      <a:pt x="38" y="52"/>
                    </a:cubicBezTo>
                    <a:cubicBezTo>
                      <a:pt x="37" y="53"/>
                      <a:pt x="36" y="53"/>
                      <a:pt x="36" y="54"/>
                    </a:cubicBezTo>
                    <a:cubicBezTo>
                      <a:pt x="37" y="54"/>
                      <a:pt x="39" y="57"/>
                      <a:pt x="39" y="57"/>
                    </a:cubicBezTo>
                    <a:cubicBezTo>
                      <a:pt x="41" y="56"/>
                      <a:pt x="39" y="57"/>
                      <a:pt x="38" y="57"/>
                    </a:cubicBezTo>
                    <a:cubicBezTo>
                      <a:pt x="38" y="58"/>
                      <a:pt x="41" y="57"/>
                      <a:pt x="40" y="57"/>
                    </a:cubicBezTo>
                    <a:cubicBezTo>
                      <a:pt x="39" y="59"/>
                      <a:pt x="40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1" y="58"/>
                      <a:pt x="39" y="59"/>
                    </a:cubicBezTo>
                    <a:cubicBezTo>
                      <a:pt x="40" y="59"/>
                      <a:pt x="41" y="59"/>
                      <a:pt x="41" y="59"/>
                    </a:cubicBezTo>
                    <a:cubicBezTo>
                      <a:pt x="43" y="59"/>
                      <a:pt x="41" y="59"/>
                      <a:pt x="43" y="60"/>
                    </a:cubicBezTo>
                    <a:cubicBezTo>
                      <a:pt x="42" y="61"/>
                      <a:pt x="41" y="61"/>
                      <a:pt x="40" y="62"/>
                    </a:cubicBezTo>
                    <a:cubicBezTo>
                      <a:pt x="40" y="62"/>
                      <a:pt x="43" y="63"/>
                      <a:pt x="44" y="63"/>
                    </a:cubicBezTo>
                    <a:cubicBezTo>
                      <a:pt x="43" y="63"/>
                      <a:pt x="43" y="64"/>
                      <a:pt x="42" y="64"/>
                    </a:cubicBezTo>
                    <a:cubicBezTo>
                      <a:pt x="43" y="64"/>
                      <a:pt x="43" y="64"/>
                      <a:pt x="44" y="64"/>
                    </a:cubicBezTo>
                    <a:cubicBezTo>
                      <a:pt x="41" y="67"/>
                      <a:pt x="46" y="68"/>
                      <a:pt x="45" y="69"/>
                    </a:cubicBezTo>
                    <a:cubicBezTo>
                      <a:pt x="46" y="69"/>
                      <a:pt x="46" y="69"/>
                      <a:pt x="48" y="69"/>
                    </a:cubicBezTo>
                    <a:cubicBezTo>
                      <a:pt x="48" y="69"/>
                      <a:pt x="45" y="70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7" y="71"/>
                      <a:pt x="49" y="71"/>
                    </a:cubicBezTo>
                    <a:cubicBezTo>
                      <a:pt x="45" y="76"/>
                      <a:pt x="50" y="76"/>
                      <a:pt x="52" y="78"/>
                    </a:cubicBezTo>
                    <a:cubicBezTo>
                      <a:pt x="52" y="78"/>
                      <a:pt x="50" y="80"/>
                      <a:pt x="50" y="79"/>
                    </a:cubicBezTo>
                    <a:cubicBezTo>
                      <a:pt x="50" y="79"/>
                      <a:pt x="52" y="79"/>
                      <a:pt x="53" y="80"/>
                    </a:cubicBezTo>
                    <a:cubicBezTo>
                      <a:pt x="53" y="80"/>
                      <a:pt x="50" y="81"/>
                      <a:pt x="52" y="81"/>
                    </a:cubicBezTo>
                    <a:cubicBezTo>
                      <a:pt x="52" y="81"/>
                      <a:pt x="52" y="82"/>
                      <a:pt x="51" y="83"/>
                    </a:cubicBezTo>
                    <a:cubicBezTo>
                      <a:pt x="51" y="84"/>
                      <a:pt x="54" y="85"/>
                      <a:pt x="54" y="87"/>
                    </a:cubicBezTo>
                    <a:cubicBezTo>
                      <a:pt x="56" y="86"/>
                      <a:pt x="57" y="89"/>
                      <a:pt x="55" y="90"/>
                    </a:cubicBezTo>
                    <a:cubicBezTo>
                      <a:pt x="58" y="91"/>
                      <a:pt x="58" y="91"/>
                      <a:pt x="58" y="92"/>
                    </a:cubicBezTo>
                    <a:cubicBezTo>
                      <a:pt x="59" y="91"/>
                      <a:pt x="61" y="92"/>
                      <a:pt x="61" y="92"/>
                    </a:cubicBezTo>
                    <a:cubicBezTo>
                      <a:pt x="61" y="93"/>
                      <a:pt x="59" y="92"/>
                      <a:pt x="59" y="94"/>
                    </a:cubicBezTo>
                    <a:cubicBezTo>
                      <a:pt x="59" y="94"/>
                      <a:pt x="60" y="95"/>
                      <a:pt x="60" y="95"/>
                    </a:cubicBezTo>
                    <a:cubicBezTo>
                      <a:pt x="61" y="95"/>
                      <a:pt x="62" y="95"/>
                      <a:pt x="64" y="95"/>
                    </a:cubicBezTo>
                    <a:cubicBezTo>
                      <a:pt x="63" y="95"/>
                      <a:pt x="62" y="95"/>
                      <a:pt x="61" y="96"/>
                    </a:cubicBezTo>
                    <a:cubicBezTo>
                      <a:pt x="63" y="97"/>
                      <a:pt x="65" y="95"/>
                      <a:pt x="66" y="97"/>
                    </a:cubicBezTo>
                    <a:cubicBezTo>
                      <a:pt x="66" y="98"/>
                      <a:pt x="63" y="99"/>
                      <a:pt x="62" y="99"/>
                    </a:cubicBezTo>
                    <a:cubicBezTo>
                      <a:pt x="63" y="99"/>
                      <a:pt x="63" y="100"/>
                      <a:pt x="63" y="101"/>
                    </a:cubicBezTo>
                    <a:cubicBezTo>
                      <a:pt x="64" y="101"/>
                      <a:pt x="65" y="101"/>
                      <a:pt x="66" y="101"/>
                    </a:cubicBezTo>
                    <a:cubicBezTo>
                      <a:pt x="67" y="102"/>
                      <a:pt x="66" y="110"/>
                      <a:pt x="70" y="110"/>
                    </a:cubicBezTo>
                    <a:cubicBezTo>
                      <a:pt x="69" y="110"/>
                      <a:pt x="70" y="117"/>
                      <a:pt x="74" y="121"/>
                    </a:cubicBezTo>
                    <a:cubicBezTo>
                      <a:pt x="73" y="121"/>
                      <a:pt x="73" y="121"/>
                      <a:pt x="72" y="121"/>
                    </a:cubicBezTo>
                    <a:cubicBezTo>
                      <a:pt x="74" y="120"/>
                      <a:pt x="73" y="126"/>
                      <a:pt x="73" y="125"/>
                    </a:cubicBezTo>
                    <a:cubicBezTo>
                      <a:pt x="75" y="125"/>
                      <a:pt x="74" y="129"/>
                      <a:pt x="77" y="128"/>
                    </a:cubicBezTo>
                    <a:cubicBezTo>
                      <a:pt x="74" y="130"/>
                      <a:pt x="81" y="136"/>
                      <a:pt x="83" y="136"/>
                    </a:cubicBezTo>
                    <a:cubicBezTo>
                      <a:pt x="81" y="139"/>
                      <a:pt x="84" y="138"/>
                      <a:pt x="83" y="138"/>
                    </a:cubicBezTo>
                    <a:cubicBezTo>
                      <a:pt x="83" y="139"/>
                      <a:pt x="84" y="139"/>
                      <a:pt x="84" y="140"/>
                    </a:cubicBezTo>
                    <a:cubicBezTo>
                      <a:pt x="81" y="145"/>
                      <a:pt x="87" y="158"/>
                      <a:pt x="95" y="155"/>
                    </a:cubicBezTo>
                    <a:cubicBezTo>
                      <a:pt x="92" y="152"/>
                      <a:pt x="93" y="148"/>
                      <a:pt x="93" y="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7"/>
              <p:cNvSpPr/>
              <p:nvPr/>
            </p:nvSpPr>
            <p:spPr>
              <a:xfrm>
                <a:off x="3663950" y="1025526"/>
                <a:ext cx="666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8" extrusionOk="0">
                    <a:moveTo>
                      <a:pt x="27" y="16"/>
                    </a:moveTo>
                    <a:cubicBezTo>
                      <a:pt x="27" y="16"/>
                      <a:pt x="29" y="16"/>
                      <a:pt x="29" y="16"/>
                    </a:cubicBezTo>
                    <a:cubicBezTo>
                      <a:pt x="30" y="15"/>
                      <a:pt x="30" y="9"/>
                      <a:pt x="29" y="8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6"/>
                      <a:pt x="25" y="5"/>
                      <a:pt x="28" y="4"/>
                    </a:cubicBezTo>
                    <a:cubicBezTo>
                      <a:pt x="29" y="4"/>
                      <a:pt x="30" y="5"/>
                      <a:pt x="30" y="5"/>
                    </a:cubicBezTo>
                    <a:cubicBezTo>
                      <a:pt x="31" y="5"/>
                      <a:pt x="29" y="3"/>
                      <a:pt x="29" y="3"/>
                    </a:cubicBezTo>
                    <a:cubicBezTo>
                      <a:pt x="30" y="3"/>
                      <a:pt x="31" y="3"/>
                      <a:pt x="30" y="2"/>
                    </a:cubicBezTo>
                    <a:cubicBezTo>
                      <a:pt x="29" y="3"/>
                      <a:pt x="27" y="2"/>
                      <a:pt x="27" y="2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26" y="0"/>
                      <a:pt x="26" y="2"/>
                      <a:pt x="27" y="3"/>
                    </a:cubicBezTo>
                    <a:cubicBezTo>
                      <a:pt x="27" y="3"/>
                      <a:pt x="25" y="3"/>
                      <a:pt x="24" y="3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4"/>
                      <a:pt x="24" y="5"/>
                      <a:pt x="23" y="5"/>
                    </a:cubicBezTo>
                    <a:cubicBezTo>
                      <a:pt x="23" y="6"/>
                      <a:pt x="23" y="7"/>
                      <a:pt x="24" y="8"/>
                    </a:cubicBezTo>
                    <a:cubicBezTo>
                      <a:pt x="24" y="9"/>
                      <a:pt x="22" y="8"/>
                      <a:pt x="21" y="8"/>
                    </a:cubicBezTo>
                    <a:cubicBezTo>
                      <a:pt x="24" y="9"/>
                      <a:pt x="22" y="10"/>
                      <a:pt x="20" y="10"/>
                    </a:cubicBezTo>
                    <a:cubicBezTo>
                      <a:pt x="21" y="10"/>
                      <a:pt x="22" y="11"/>
                      <a:pt x="23" y="12"/>
                    </a:cubicBezTo>
                    <a:cubicBezTo>
                      <a:pt x="21" y="11"/>
                      <a:pt x="18" y="10"/>
                      <a:pt x="19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8" y="11"/>
                      <a:pt x="20" y="12"/>
                      <a:pt x="21" y="12"/>
                    </a:cubicBezTo>
                    <a:cubicBezTo>
                      <a:pt x="20" y="12"/>
                      <a:pt x="18" y="12"/>
                      <a:pt x="18" y="12"/>
                    </a:cubicBezTo>
                    <a:cubicBezTo>
                      <a:pt x="18" y="12"/>
                      <a:pt x="18" y="13"/>
                      <a:pt x="19" y="13"/>
                    </a:cubicBezTo>
                    <a:cubicBezTo>
                      <a:pt x="18" y="13"/>
                      <a:pt x="17" y="12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7" y="13"/>
                      <a:pt x="21" y="13"/>
                      <a:pt x="21" y="15"/>
                    </a:cubicBezTo>
                    <a:cubicBezTo>
                      <a:pt x="21" y="15"/>
                      <a:pt x="18" y="14"/>
                      <a:pt x="16" y="14"/>
                    </a:cubicBezTo>
                    <a:cubicBezTo>
                      <a:pt x="17" y="14"/>
                      <a:pt x="19" y="15"/>
                      <a:pt x="20" y="15"/>
                    </a:cubicBezTo>
                    <a:cubicBezTo>
                      <a:pt x="19" y="15"/>
                      <a:pt x="18" y="15"/>
                      <a:pt x="17" y="15"/>
                    </a:cubicBezTo>
                    <a:cubicBezTo>
                      <a:pt x="17" y="15"/>
                      <a:pt x="22" y="17"/>
                      <a:pt x="23" y="17"/>
                    </a:cubicBezTo>
                    <a:cubicBezTo>
                      <a:pt x="20" y="16"/>
                      <a:pt x="18" y="17"/>
                      <a:pt x="16" y="17"/>
                    </a:cubicBezTo>
                    <a:cubicBezTo>
                      <a:pt x="18" y="17"/>
                      <a:pt x="18" y="17"/>
                      <a:pt x="16" y="17"/>
                    </a:cubicBezTo>
                    <a:cubicBezTo>
                      <a:pt x="17" y="17"/>
                      <a:pt x="18" y="17"/>
                      <a:pt x="18" y="18"/>
                    </a:cubicBezTo>
                    <a:cubicBezTo>
                      <a:pt x="18" y="19"/>
                      <a:pt x="16" y="18"/>
                      <a:pt x="15" y="17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21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6" y="20"/>
                      <a:pt x="17" y="20"/>
                      <a:pt x="16" y="20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6" y="20"/>
                      <a:pt x="20" y="21"/>
                      <a:pt x="16" y="21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5" y="21"/>
                      <a:pt x="18" y="22"/>
                      <a:pt x="17" y="22"/>
                    </a:cubicBezTo>
                    <a:cubicBezTo>
                      <a:pt x="17" y="22"/>
                      <a:pt x="17" y="22"/>
                      <a:pt x="16" y="22"/>
                    </a:cubicBezTo>
                    <a:cubicBezTo>
                      <a:pt x="17" y="22"/>
                      <a:pt x="18" y="23"/>
                      <a:pt x="19" y="23"/>
                    </a:cubicBezTo>
                    <a:cubicBezTo>
                      <a:pt x="17" y="23"/>
                      <a:pt x="16" y="22"/>
                      <a:pt x="15" y="22"/>
                    </a:cubicBezTo>
                    <a:cubicBezTo>
                      <a:pt x="16" y="22"/>
                      <a:pt x="16" y="23"/>
                      <a:pt x="18" y="23"/>
                    </a:cubicBezTo>
                    <a:cubicBezTo>
                      <a:pt x="17" y="24"/>
                      <a:pt x="17" y="23"/>
                      <a:pt x="16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7" y="24"/>
                    </a:cubicBezTo>
                    <a:cubicBezTo>
                      <a:pt x="17" y="25"/>
                      <a:pt x="23" y="26"/>
                      <a:pt x="23" y="26"/>
                    </a:cubicBezTo>
                    <a:cubicBezTo>
                      <a:pt x="22" y="27"/>
                      <a:pt x="16" y="25"/>
                      <a:pt x="15" y="25"/>
                    </a:cubicBezTo>
                    <a:cubicBezTo>
                      <a:pt x="16" y="25"/>
                      <a:pt x="16" y="25"/>
                      <a:pt x="16" y="26"/>
                    </a:cubicBezTo>
                    <a:cubicBezTo>
                      <a:pt x="16" y="26"/>
                      <a:pt x="18" y="26"/>
                      <a:pt x="18" y="27"/>
                    </a:cubicBezTo>
                    <a:cubicBezTo>
                      <a:pt x="13" y="24"/>
                      <a:pt x="18" y="30"/>
                      <a:pt x="15" y="31"/>
                    </a:cubicBezTo>
                    <a:cubicBezTo>
                      <a:pt x="17" y="30"/>
                      <a:pt x="14" y="31"/>
                      <a:pt x="16" y="33"/>
                    </a:cubicBezTo>
                    <a:cubicBezTo>
                      <a:pt x="14" y="33"/>
                      <a:pt x="17" y="34"/>
                      <a:pt x="16" y="34"/>
                    </a:cubicBezTo>
                    <a:cubicBezTo>
                      <a:pt x="16" y="34"/>
                      <a:pt x="16" y="35"/>
                      <a:pt x="15" y="35"/>
                    </a:cubicBezTo>
                    <a:cubicBezTo>
                      <a:pt x="17" y="35"/>
                      <a:pt x="17" y="36"/>
                      <a:pt x="17" y="36"/>
                    </a:cubicBezTo>
                    <a:cubicBezTo>
                      <a:pt x="13" y="35"/>
                      <a:pt x="14" y="41"/>
                      <a:pt x="17" y="41"/>
                    </a:cubicBezTo>
                    <a:cubicBezTo>
                      <a:pt x="16" y="41"/>
                      <a:pt x="15" y="41"/>
                      <a:pt x="14" y="41"/>
                    </a:cubicBezTo>
                    <a:cubicBezTo>
                      <a:pt x="16" y="42"/>
                      <a:pt x="14" y="42"/>
                      <a:pt x="14" y="42"/>
                    </a:cubicBezTo>
                    <a:cubicBezTo>
                      <a:pt x="14" y="43"/>
                      <a:pt x="14" y="43"/>
                      <a:pt x="15" y="43"/>
                    </a:cubicBezTo>
                    <a:cubicBezTo>
                      <a:pt x="16" y="44"/>
                      <a:pt x="15" y="44"/>
                      <a:pt x="15" y="44"/>
                    </a:cubicBezTo>
                    <a:cubicBezTo>
                      <a:pt x="15" y="44"/>
                      <a:pt x="15" y="45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5" y="46"/>
                      <a:pt x="13" y="45"/>
                    </a:cubicBezTo>
                    <a:cubicBezTo>
                      <a:pt x="14" y="45"/>
                      <a:pt x="15" y="46"/>
                      <a:pt x="15" y="46"/>
                    </a:cubicBezTo>
                    <a:cubicBezTo>
                      <a:pt x="17" y="47"/>
                      <a:pt x="14" y="45"/>
                      <a:pt x="15" y="47"/>
                    </a:cubicBezTo>
                    <a:cubicBezTo>
                      <a:pt x="14" y="47"/>
                      <a:pt x="14" y="47"/>
                      <a:pt x="13" y="47"/>
                    </a:cubicBezTo>
                    <a:cubicBezTo>
                      <a:pt x="13" y="47"/>
                      <a:pt x="13" y="48"/>
                      <a:pt x="14" y="49"/>
                    </a:cubicBezTo>
                    <a:cubicBezTo>
                      <a:pt x="14" y="49"/>
                      <a:pt x="13" y="49"/>
                      <a:pt x="13" y="49"/>
                    </a:cubicBezTo>
                    <a:cubicBezTo>
                      <a:pt x="14" y="49"/>
                      <a:pt x="13" y="49"/>
                      <a:pt x="14" y="49"/>
                    </a:cubicBezTo>
                    <a:cubicBezTo>
                      <a:pt x="11" y="49"/>
                      <a:pt x="14" y="51"/>
                      <a:pt x="12" y="51"/>
                    </a:cubicBezTo>
                    <a:cubicBezTo>
                      <a:pt x="13" y="51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4" y="54"/>
                    </a:cubicBezTo>
                    <a:cubicBezTo>
                      <a:pt x="14" y="54"/>
                      <a:pt x="12" y="53"/>
                      <a:pt x="12" y="53"/>
                    </a:cubicBezTo>
                    <a:cubicBezTo>
                      <a:pt x="12" y="54"/>
                      <a:pt x="13" y="54"/>
                      <a:pt x="14" y="55"/>
                    </a:cubicBezTo>
                    <a:cubicBezTo>
                      <a:pt x="11" y="55"/>
                      <a:pt x="12" y="56"/>
                      <a:pt x="11" y="56"/>
                    </a:cubicBezTo>
                    <a:cubicBezTo>
                      <a:pt x="9" y="57"/>
                      <a:pt x="13" y="59"/>
                      <a:pt x="13" y="60"/>
                    </a:cubicBezTo>
                    <a:cubicBezTo>
                      <a:pt x="12" y="60"/>
                      <a:pt x="10" y="60"/>
                      <a:pt x="10" y="59"/>
                    </a:cubicBezTo>
                    <a:cubicBezTo>
                      <a:pt x="10" y="59"/>
                      <a:pt x="12" y="61"/>
                      <a:pt x="12" y="61"/>
                    </a:cubicBezTo>
                    <a:cubicBezTo>
                      <a:pt x="12" y="61"/>
                      <a:pt x="9" y="60"/>
                      <a:pt x="11" y="61"/>
                    </a:cubicBezTo>
                    <a:cubicBezTo>
                      <a:pt x="10" y="61"/>
                      <a:pt x="10" y="62"/>
                      <a:pt x="9" y="61"/>
                    </a:cubicBezTo>
                    <a:cubicBezTo>
                      <a:pt x="9" y="62"/>
                      <a:pt x="10" y="64"/>
                      <a:pt x="9" y="65"/>
                    </a:cubicBezTo>
                    <a:cubicBezTo>
                      <a:pt x="10" y="66"/>
                      <a:pt x="10" y="68"/>
                      <a:pt x="9" y="67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1" y="69"/>
                      <a:pt x="12" y="70"/>
                      <a:pt x="12" y="71"/>
                    </a:cubicBezTo>
                    <a:cubicBezTo>
                      <a:pt x="11" y="71"/>
                      <a:pt x="9" y="71"/>
                      <a:pt x="9" y="71"/>
                    </a:cubicBezTo>
                    <a:cubicBezTo>
                      <a:pt x="9" y="71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9" y="72"/>
                    </a:cubicBezTo>
                    <a:cubicBezTo>
                      <a:pt x="10" y="72"/>
                      <a:pt x="11" y="73"/>
                      <a:pt x="12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4"/>
                      <a:pt x="13" y="74"/>
                      <a:pt x="13" y="76"/>
                    </a:cubicBezTo>
                    <a:cubicBezTo>
                      <a:pt x="12" y="76"/>
                      <a:pt x="10" y="75"/>
                      <a:pt x="9" y="75"/>
                    </a:cubicBezTo>
                    <a:cubicBezTo>
                      <a:pt x="9" y="75"/>
                      <a:pt x="9" y="76"/>
                      <a:pt x="9" y="76"/>
                    </a:cubicBezTo>
                    <a:cubicBezTo>
                      <a:pt x="9" y="76"/>
                      <a:pt x="10" y="77"/>
                      <a:pt x="10" y="77"/>
                    </a:cubicBezTo>
                    <a:cubicBezTo>
                      <a:pt x="10" y="78"/>
                      <a:pt x="9" y="80"/>
                      <a:pt x="9" y="81"/>
                    </a:cubicBezTo>
                    <a:cubicBezTo>
                      <a:pt x="9" y="81"/>
                      <a:pt x="10" y="81"/>
                      <a:pt x="10" y="82"/>
                    </a:cubicBezTo>
                    <a:cubicBezTo>
                      <a:pt x="10" y="82"/>
                      <a:pt x="9" y="82"/>
                      <a:pt x="8" y="82"/>
                    </a:cubicBezTo>
                    <a:cubicBezTo>
                      <a:pt x="9" y="83"/>
                      <a:pt x="9" y="83"/>
                      <a:pt x="10" y="84"/>
                    </a:cubicBezTo>
                    <a:cubicBezTo>
                      <a:pt x="9" y="83"/>
                      <a:pt x="9" y="83"/>
                      <a:pt x="8" y="83"/>
                    </a:cubicBezTo>
                    <a:cubicBezTo>
                      <a:pt x="9" y="83"/>
                      <a:pt x="6" y="88"/>
                      <a:pt x="7" y="91"/>
                    </a:cubicBezTo>
                    <a:cubicBezTo>
                      <a:pt x="6" y="91"/>
                      <a:pt x="6" y="91"/>
                      <a:pt x="5" y="90"/>
                    </a:cubicBezTo>
                    <a:cubicBezTo>
                      <a:pt x="7" y="91"/>
                      <a:pt x="4" y="93"/>
                      <a:pt x="4" y="93"/>
                    </a:cubicBezTo>
                    <a:cubicBezTo>
                      <a:pt x="6" y="93"/>
                      <a:pt x="3" y="95"/>
                      <a:pt x="6" y="96"/>
                    </a:cubicBezTo>
                    <a:cubicBezTo>
                      <a:pt x="3" y="96"/>
                      <a:pt x="5" y="102"/>
                      <a:pt x="7" y="103"/>
                    </a:cubicBezTo>
                    <a:cubicBezTo>
                      <a:pt x="3" y="103"/>
                      <a:pt x="7" y="105"/>
                      <a:pt x="6" y="105"/>
                    </a:cubicBezTo>
                    <a:cubicBezTo>
                      <a:pt x="4" y="106"/>
                      <a:pt x="0" y="107"/>
                      <a:pt x="3" y="110"/>
                    </a:cubicBezTo>
                    <a:cubicBezTo>
                      <a:pt x="1" y="108"/>
                      <a:pt x="1" y="113"/>
                      <a:pt x="2" y="112"/>
                    </a:cubicBezTo>
                    <a:cubicBezTo>
                      <a:pt x="0" y="116"/>
                      <a:pt x="7" y="116"/>
                      <a:pt x="7" y="118"/>
                    </a:cubicBezTo>
                    <a:cubicBezTo>
                      <a:pt x="5" y="113"/>
                      <a:pt x="20" y="102"/>
                      <a:pt x="14" y="98"/>
                    </a:cubicBezTo>
                    <a:cubicBezTo>
                      <a:pt x="15" y="98"/>
                      <a:pt x="17" y="94"/>
                      <a:pt x="14" y="93"/>
                    </a:cubicBezTo>
                    <a:cubicBezTo>
                      <a:pt x="19" y="91"/>
                      <a:pt x="25" y="72"/>
                      <a:pt x="19" y="67"/>
                    </a:cubicBezTo>
                    <a:cubicBezTo>
                      <a:pt x="19" y="67"/>
                      <a:pt x="20" y="67"/>
                      <a:pt x="21" y="66"/>
                    </a:cubicBezTo>
                    <a:cubicBezTo>
                      <a:pt x="20" y="66"/>
                      <a:pt x="20" y="66"/>
                      <a:pt x="19" y="66"/>
                    </a:cubicBezTo>
                    <a:cubicBezTo>
                      <a:pt x="20" y="65"/>
                      <a:pt x="20" y="65"/>
                      <a:pt x="21" y="65"/>
                    </a:cubicBezTo>
                    <a:cubicBezTo>
                      <a:pt x="21" y="65"/>
                      <a:pt x="20" y="65"/>
                      <a:pt x="20" y="65"/>
                    </a:cubicBezTo>
                    <a:cubicBezTo>
                      <a:pt x="21" y="65"/>
                      <a:pt x="22" y="65"/>
                      <a:pt x="23" y="65"/>
                    </a:cubicBezTo>
                    <a:cubicBezTo>
                      <a:pt x="23" y="64"/>
                      <a:pt x="22" y="59"/>
                      <a:pt x="22" y="59"/>
                    </a:cubicBezTo>
                    <a:cubicBezTo>
                      <a:pt x="24" y="59"/>
                      <a:pt x="23" y="55"/>
                      <a:pt x="26" y="55"/>
                    </a:cubicBezTo>
                    <a:cubicBezTo>
                      <a:pt x="24" y="54"/>
                      <a:pt x="29" y="45"/>
                      <a:pt x="27" y="44"/>
                    </a:cubicBezTo>
                    <a:cubicBezTo>
                      <a:pt x="28" y="42"/>
                      <a:pt x="30" y="40"/>
                      <a:pt x="28" y="38"/>
                    </a:cubicBezTo>
                    <a:cubicBezTo>
                      <a:pt x="28" y="38"/>
                      <a:pt x="29" y="34"/>
                      <a:pt x="29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29" y="31"/>
                      <a:pt x="31" y="30"/>
                      <a:pt x="29" y="28"/>
                    </a:cubicBezTo>
                    <a:cubicBezTo>
                      <a:pt x="30" y="27"/>
                      <a:pt x="31" y="22"/>
                      <a:pt x="28" y="21"/>
                    </a:cubicBezTo>
                    <a:cubicBezTo>
                      <a:pt x="28" y="22"/>
                      <a:pt x="31" y="18"/>
                      <a:pt x="30" y="19"/>
                    </a:cubicBezTo>
                    <a:cubicBezTo>
                      <a:pt x="29" y="18"/>
                      <a:pt x="30" y="16"/>
                      <a:pt x="27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7"/>
              <p:cNvSpPr/>
              <p:nvPr/>
            </p:nvSpPr>
            <p:spPr>
              <a:xfrm>
                <a:off x="4121150" y="1454151"/>
                <a:ext cx="28892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78" extrusionOk="0">
                    <a:moveTo>
                      <a:pt x="53" y="54"/>
                    </a:moveTo>
                    <a:cubicBezTo>
                      <a:pt x="54" y="55"/>
                      <a:pt x="53" y="53"/>
                      <a:pt x="53" y="53"/>
                    </a:cubicBezTo>
                    <a:cubicBezTo>
                      <a:pt x="53" y="52"/>
                      <a:pt x="54" y="53"/>
                      <a:pt x="54" y="54"/>
                    </a:cubicBezTo>
                    <a:cubicBezTo>
                      <a:pt x="54" y="53"/>
                      <a:pt x="54" y="51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4" y="50"/>
                      <a:pt x="54" y="52"/>
                      <a:pt x="56" y="50"/>
                    </a:cubicBezTo>
                    <a:cubicBezTo>
                      <a:pt x="56" y="51"/>
                      <a:pt x="56" y="52"/>
                      <a:pt x="57" y="52"/>
                    </a:cubicBezTo>
                    <a:cubicBezTo>
                      <a:pt x="57" y="52"/>
                      <a:pt x="58" y="50"/>
                      <a:pt x="58" y="49"/>
                    </a:cubicBezTo>
                    <a:cubicBezTo>
                      <a:pt x="58" y="50"/>
                      <a:pt x="59" y="50"/>
                      <a:pt x="59" y="51"/>
                    </a:cubicBezTo>
                    <a:cubicBezTo>
                      <a:pt x="59" y="50"/>
                      <a:pt x="59" y="50"/>
                      <a:pt x="59" y="49"/>
                    </a:cubicBezTo>
                    <a:cubicBezTo>
                      <a:pt x="61" y="52"/>
                      <a:pt x="62" y="47"/>
                      <a:pt x="63" y="49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4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7"/>
                      <a:pt x="65" y="47"/>
                      <a:pt x="65" y="45"/>
                    </a:cubicBezTo>
                    <a:cubicBezTo>
                      <a:pt x="66" y="46"/>
                      <a:pt x="67" y="45"/>
                      <a:pt x="67" y="47"/>
                    </a:cubicBezTo>
                    <a:cubicBezTo>
                      <a:pt x="70" y="48"/>
                      <a:pt x="69" y="43"/>
                      <a:pt x="70" y="42"/>
                    </a:cubicBezTo>
                    <a:cubicBezTo>
                      <a:pt x="70" y="43"/>
                      <a:pt x="72" y="44"/>
                      <a:pt x="72" y="44"/>
                    </a:cubicBezTo>
                    <a:cubicBezTo>
                      <a:pt x="71" y="44"/>
                      <a:pt x="71" y="42"/>
                      <a:pt x="72" y="42"/>
                    </a:cubicBezTo>
                    <a:cubicBezTo>
                      <a:pt x="72" y="42"/>
                      <a:pt x="73" y="45"/>
                      <a:pt x="73" y="42"/>
                    </a:cubicBezTo>
                    <a:cubicBezTo>
                      <a:pt x="73" y="43"/>
                      <a:pt x="74" y="42"/>
                      <a:pt x="74" y="44"/>
                    </a:cubicBezTo>
                    <a:cubicBezTo>
                      <a:pt x="75" y="43"/>
                      <a:pt x="76" y="40"/>
                      <a:pt x="78" y="40"/>
                    </a:cubicBezTo>
                    <a:cubicBezTo>
                      <a:pt x="77" y="39"/>
                      <a:pt x="81" y="40"/>
                      <a:pt x="81" y="36"/>
                    </a:cubicBezTo>
                    <a:cubicBezTo>
                      <a:pt x="81" y="37"/>
                      <a:pt x="81" y="37"/>
                      <a:pt x="81" y="38"/>
                    </a:cubicBezTo>
                    <a:cubicBezTo>
                      <a:pt x="87" y="34"/>
                      <a:pt x="86" y="34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4"/>
                      <a:pt x="84" y="33"/>
                      <a:pt x="84" y="31"/>
                    </a:cubicBezTo>
                    <a:cubicBezTo>
                      <a:pt x="84" y="32"/>
                      <a:pt x="84" y="33"/>
                      <a:pt x="85" y="34"/>
                    </a:cubicBezTo>
                    <a:cubicBezTo>
                      <a:pt x="86" y="32"/>
                      <a:pt x="84" y="30"/>
                      <a:pt x="85" y="29"/>
                    </a:cubicBezTo>
                    <a:cubicBezTo>
                      <a:pt x="86" y="30"/>
                      <a:pt x="87" y="32"/>
                      <a:pt x="87" y="33"/>
                    </a:cubicBezTo>
                    <a:cubicBezTo>
                      <a:pt x="88" y="32"/>
                      <a:pt x="88" y="32"/>
                      <a:pt x="89" y="32"/>
                    </a:cubicBezTo>
                    <a:cubicBezTo>
                      <a:pt x="89" y="31"/>
                      <a:pt x="88" y="30"/>
                      <a:pt x="88" y="29"/>
                    </a:cubicBezTo>
                    <a:cubicBezTo>
                      <a:pt x="88" y="30"/>
                      <a:pt x="93" y="28"/>
                      <a:pt x="93" y="28"/>
                    </a:cubicBezTo>
                    <a:cubicBezTo>
                      <a:pt x="93" y="28"/>
                      <a:pt x="93" y="27"/>
                      <a:pt x="93" y="27"/>
                    </a:cubicBezTo>
                    <a:cubicBezTo>
                      <a:pt x="94" y="27"/>
                      <a:pt x="96" y="28"/>
                      <a:pt x="95" y="25"/>
                    </a:cubicBezTo>
                    <a:cubicBezTo>
                      <a:pt x="96" y="26"/>
                      <a:pt x="96" y="26"/>
                      <a:pt x="96" y="27"/>
                    </a:cubicBezTo>
                    <a:cubicBezTo>
                      <a:pt x="95" y="26"/>
                      <a:pt x="103" y="24"/>
                      <a:pt x="104" y="21"/>
                    </a:cubicBezTo>
                    <a:cubicBezTo>
                      <a:pt x="105" y="22"/>
                      <a:pt x="105" y="23"/>
                      <a:pt x="105" y="23"/>
                    </a:cubicBezTo>
                    <a:cubicBezTo>
                      <a:pt x="104" y="22"/>
                      <a:pt x="108" y="22"/>
                      <a:pt x="108" y="22"/>
                    </a:cubicBezTo>
                    <a:cubicBezTo>
                      <a:pt x="108" y="20"/>
                      <a:pt x="111" y="21"/>
                      <a:pt x="110" y="18"/>
                    </a:cubicBezTo>
                    <a:cubicBezTo>
                      <a:pt x="113" y="20"/>
                      <a:pt x="116" y="15"/>
                      <a:pt x="116" y="12"/>
                    </a:cubicBezTo>
                    <a:cubicBezTo>
                      <a:pt x="117" y="12"/>
                      <a:pt x="119" y="14"/>
                      <a:pt x="118" y="12"/>
                    </a:cubicBezTo>
                    <a:cubicBezTo>
                      <a:pt x="120" y="14"/>
                      <a:pt x="118" y="11"/>
                      <a:pt x="119" y="11"/>
                    </a:cubicBezTo>
                    <a:cubicBezTo>
                      <a:pt x="124" y="14"/>
                      <a:pt x="134" y="7"/>
                      <a:pt x="131" y="0"/>
                    </a:cubicBezTo>
                    <a:cubicBezTo>
                      <a:pt x="127" y="6"/>
                      <a:pt x="106" y="3"/>
                      <a:pt x="106" y="11"/>
                    </a:cubicBezTo>
                    <a:cubicBezTo>
                      <a:pt x="105" y="10"/>
                      <a:pt x="100" y="11"/>
                      <a:pt x="101" y="14"/>
                    </a:cubicBezTo>
                    <a:cubicBezTo>
                      <a:pt x="96" y="13"/>
                      <a:pt x="72" y="24"/>
                      <a:pt x="73" y="32"/>
                    </a:cubicBezTo>
                    <a:cubicBezTo>
                      <a:pt x="73" y="32"/>
                      <a:pt x="71" y="31"/>
                      <a:pt x="70" y="31"/>
                    </a:cubicBezTo>
                    <a:cubicBezTo>
                      <a:pt x="70" y="32"/>
                      <a:pt x="71" y="32"/>
                      <a:pt x="71" y="33"/>
                    </a:cubicBezTo>
                    <a:cubicBezTo>
                      <a:pt x="70" y="33"/>
                      <a:pt x="70" y="32"/>
                      <a:pt x="69" y="32"/>
                    </a:cubicBezTo>
                    <a:cubicBezTo>
                      <a:pt x="69" y="32"/>
                      <a:pt x="69" y="33"/>
                      <a:pt x="69" y="33"/>
                    </a:cubicBezTo>
                    <a:cubicBezTo>
                      <a:pt x="66" y="29"/>
                      <a:pt x="64" y="35"/>
                      <a:pt x="63" y="36"/>
                    </a:cubicBezTo>
                    <a:cubicBezTo>
                      <a:pt x="61" y="34"/>
                      <a:pt x="45" y="41"/>
                      <a:pt x="44" y="44"/>
                    </a:cubicBezTo>
                    <a:cubicBezTo>
                      <a:pt x="42" y="45"/>
                      <a:pt x="38" y="45"/>
                      <a:pt x="38" y="49"/>
                    </a:cubicBezTo>
                    <a:cubicBezTo>
                      <a:pt x="38" y="49"/>
                      <a:pt x="33" y="50"/>
                      <a:pt x="32" y="51"/>
                    </a:cubicBezTo>
                    <a:cubicBezTo>
                      <a:pt x="32" y="51"/>
                      <a:pt x="32" y="51"/>
                      <a:pt x="32" y="50"/>
                    </a:cubicBezTo>
                    <a:cubicBezTo>
                      <a:pt x="31" y="53"/>
                      <a:pt x="28" y="51"/>
                      <a:pt x="28" y="55"/>
                    </a:cubicBezTo>
                    <a:cubicBezTo>
                      <a:pt x="26" y="55"/>
                      <a:pt x="20" y="57"/>
                      <a:pt x="21" y="61"/>
                    </a:cubicBezTo>
                    <a:cubicBezTo>
                      <a:pt x="21" y="60"/>
                      <a:pt x="12" y="61"/>
                      <a:pt x="16" y="65"/>
                    </a:cubicBezTo>
                    <a:cubicBezTo>
                      <a:pt x="16" y="65"/>
                      <a:pt x="15" y="63"/>
                      <a:pt x="15" y="63"/>
                    </a:cubicBezTo>
                    <a:cubicBezTo>
                      <a:pt x="13" y="64"/>
                      <a:pt x="7" y="67"/>
                      <a:pt x="8" y="69"/>
                    </a:cubicBezTo>
                    <a:cubicBezTo>
                      <a:pt x="4" y="69"/>
                      <a:pt x="4" y="70"/>
                      <a:pt x="5" y="74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2"/>
                      <a:pt x="3" y="70"/>
                    </a:cubicBezTo>
                    <a:cubicBezTo>
                      <a:pt x="3" y="70"/>
                      <a:pt x="2" y="73"/>
                      <a:pt x="2" y="73"/>
                    </a:cubicBezTo>
                    <a:cubicBezTo>
                      <a:pt x="1" y="72"/>
                      <a:pt x="1" y="72"/>
                      <a:pt x="1" y="73"/>
                    </a:cubicBezTo>
                    <a:cubicBezTo>
                      <a:pt x="1" y="73"/>
                      <a:pt x="1" y="75"/>
                      <a:pt x="2" y="75"/>
                    </a:cubicBezTo>
                    <a:cubicBezTo>
                      <a:pt x="3" y="77"/>
                      <a:pt x="1" y="75"/>
                      <a:pt x="0" y="74"/>
                    </a:cubicBezTo>
                    <a:cubicBezTo>
                      <a:pt x="0" y="75"/>
                      <a:pt x="0" y="76"/>
                      <a:pt x="1" y="76"/>
                    </a:cubicBezTo>
                    <a:cubicBezTo>
                      <a:pt x="1" y="78"/>
                      <a:pt x="3" y="76"/>
                      <a:pt x="3" y="74"/>
                    </a:cubicBezTo>
                    <a:cubicBezTo>
                      <a:pt x="3" y="74"/>
                      <a:pt x="5" y="76"/>
                      <a:pt x="5" y="77"/>
                    </a:cubicBezTo>
                    <a:cubicBezTo>
                      <a:pt x="4" y="74"/>
                      <a:pt x="5" y="75"/>
                      <a:pt x="6" y="75"/>
                    </a:cubicBezTo>
                    <a:cubicBezTo>
                      <a:pt x="6" y="75"/>
                      <a:pt x="7" y="76"/>
                      <a:pt x="7" y="76"/>
                    </a:cubicBezTo>
                    <a:cubicBezTo>
                      <a:pt x="9" y="75"/>
                      <a:pt x="10" y="75"/>
                      <a:pt x="10" y="73"/>
                    </a:cubicBezTo>
                    <a:cubicBezTo>
                      <a:pt x="10" y="73"/>
                      <a:pt x="12" y="75"/>
                      <a:pt x="12" y="75"/>
                    </a:cubicBezTo>
                    <a:cubicBezTo>
                      <a:pt x="11" y="72"/>
                      <a:pt x="13" y="73"/>
                      <a:pt x="15" y="74"/>
                    </a:cubicBezTo>
                    <a:cubicBezTo>
                      <a:pt x="15" y="74"/>
                      <a:pt x="15" y="73"/>
                      <a:pt x="15" y="71"/>
                    </a:cubicBezTo>
                    <a:cubicBezTo>
                      <a:pt x="16" y="73"/>
                      <a:pt x="17" y="77"/>
                      <a:pt x="15" y="75"/>
                    </a:cubicBezTo>
                    <a:cubicBezTo>
                      <a:pt x="16" y="76"/>
                      <a:pt x="16" y="76"/>
                      <a:pt x="17" y="77"/>
                    </a:cubicBezTo>
                    <a:cubicBezTo>
                      <a:pt x="17" y="76"/>
                      <a:pt x="17" y="73"/>
                      <a:pt x="17" y="73"/>
                    </a:cubicBezTo>
                    <a:cubicBezTo>
                      <a:pt x="18" y="73"/>
                      <a:pt x="17" y="74"/>
                      <a:pt x="18" y="75"/>
                    </a:cubicBezTo>
                    <a:cubicBezTo>
                      <a:pt x="18" y="75"/>
                      <a:pt x="18" y="74"/>
                      <a:pt x="19" y="74"/>
                    </a:cubicBezTo>
                    <a:cubicBezTo>
                      <a:pt x="19" y="75"/>
                      <a:pt x="19" y="76"/>
                      <a:pt x="20" y="77"/>
                    </a:cubicBezTo>
                    <a:cubicBezTo>
                      <a:pt x="21" y="77"/>
                      <a:pt x="19" y="76"/>
                      <a:pt x="20" y="76"/>
                    </a:cubicBezTo>
                    <a:cubicBezTo>
                      <a:pt x="19" y="75"/>
                      <a:pt x="18" y="72"/>
                      <a:pt x="19" y="71"/>
                    </a:cubicBezTo>
                    <a:cubicBezTo>
                      <a:pt x="19" y="70"/>
                      <a:pt x="21" y="75"/>
                      <a:pt x="21" y="75"/>
                    </a:cubicBezTo>
                    <a:cubicBezTo>
                      <a:pt x="21" y="75"/>
                      <a:pt x="20" y="72"/>
                      <a:pt x="20" y="71"/>
                    </a:cubicBezTo>
                    <a:cubicBezTo>
                      <a:pt x="21" y="72"/>
                      <a:pt x="21" y="73"/>
                      <a:pt x="22" y="73"/>
                    </a:cubicBezTo>
                    <a:cubicBezTo>
                      <a:pt x="22" y="73"/>
                      <a:pt x="20" y="68"/>
                      <a:pt x="20" y="68"/>
                    </a:cubicBezTo>
                    <a:cubicBezTo>
                      <a:pt x="21" y="70"/>
                      <a:pt x="23" y="71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5" y="73"/>
                      <a:pt x="25" y="73"/>
                    </a:cubicBezTo>
                    <a:cubicBezTo>
                      <a:pt x="24" y="72"/>
                      <a:pt x="24" y="71"/>
                      <a:pt x="24" y="70"/>
                    </a:cubicBezTo>
                    <a:cubicBezTo>
                      <a:pt x="25" y="70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6" y="73"/>
                    </a:cubicBezTo>
                    <a:cubicBezTo>
                      <a:pt x="24" y="67"/>
                      <a:pt x="27" y="71"/>
                      <a:pt x="27" y="71"/>
                    </a:cubicBezTo>
                    <a:cubicBezTo>
                      <a:pt x="27" y="72"/>
                      <a:pt x="27" y="72"/>
                      <a:pt x="28" y="72"/>
                    </a:cubicBezTo>
                    <a:cubicBezTo>
                      <a:pt x="27" y="71"/>
                      <a:pt x="27" y="70"/>
                      <a:pt x="28" y="71"/>
                    </a:cubicBezTo>
                    <a:cubicBezTo>
                      <a:pt x="27" y="70"/>
                      <a:pt x="27" y="70"/>
                      <a:pt x="27" y="69"/>
                    </a:cubicBezTo>
                    <a:cubicBezTo>
                      <a:pt x="28" y="70"/>
                      <a:pt x="27" y="67"/>
                      <a:pt x="29" y="70"/>
                    </a:cubicBezTo>
                    <a:cubicBezTo>
                      <a:pt x="28" y="69"/>
                      <a:pt x="28" y="69"/>
                      <a:pt x="28" y="68"/>
                    </a:cubicBezTo>
                    <a:cubicBezTo>
                      <a:pt x="30" y="71"/>
                      <a:pt x="28" y="68"/>
                      <a:pt x="29" y="68"/>
                    </a:cubicBezTo>
                    <a:cubicBezTo>
                      <a:pt x="29" y="68"/>
                      <a:pt x="29" y="69"/>
                      <a:pt x="29" y="69"/>
                    </a:cubicBezTo>
                    <a:cubicBezTo>
                      <a:pt x="29" y="68"/>
                      <a:pt x="29" y="67"/>
                      <a:pt x="29" y="67"/>
                    </a:cubicBezTo>
                    <a:cubicBezTo>
                      <a:pt x="30" y="68"/>
                      <a:pt x="30" y="69"/>
                      <a:pt x="31" y="70"/>
                    </a:cubicBezTo>
                    <a:cubicBezTo>
                      <a:pt x="30" y="69"/>
                      <a:pt x="31" y="68"/>
                      <a:pt x="30" y="67"/>
                    </a:cubicBezTo>
                    <a:cubicBezTo>
                      <a:pt x="30" y="67"/>
                      <a:pt x="31" y="67"/>
                      <a:pt x="31" y="68"/>
                    </a:cubicBezTo>
                    <a:cubicBezTo>
                      <a:pt x="31" y="67"/>
                      <a:pt x="31" y="66"/>
                      <a:pt x="30" y="66"/>
                    </a:cubicBezTo>
                    <a:cubicBezTo>
                      <a:pt x="31" y="66"/>
                      <a:pt x="30" y="65"/>
                      <a:pt x="31" y="67"/>
                    </a:cubicBezTo>
                    <a:cubicBezTo>
                      <a:pt x="32" y="66"/>
                      <a:pt x="29" y="61"/>
                      <a:pt x="29" y="60"/>
                    </a:cubicBezTo>
                    <a:cubicBezTo>
                      <a:pt x="31" y="60"/>
                      <a:pt x="33" y="67"/>
                      <a:pt x="33" y="68"/>
                    </a:cubicBezTo>
                    <a:cubicBezTo>
                      <a:pt x="33" y="67"/>
                      <a:pt x="33" y="67"/>
                      <a:pt x="34" y="67"/>
                    </a:cubicBezTo>
                    <a:cubicBezTo>
                      <a:pt x="33" y="66"/>
                      <a:pt x="33" y="64"/>
                      <a:pt x="33" y="64"/>
                    </a:cubicBezTo>
                    <a:cubicBezTo>
                      <a:pt x="34" y="68"/>
                      <a:pt x="38" y="65"/>
                      <a:pt x="37" y="62"/>
                    </a:cubicBezTo>
                    <a:cubicBezTo>
                      <a:pt x="38" y="62"/>
                      <a:pt x="39" y="63"/>
                      <a:pt x="39" y="63"/>
                    </a:cubicBezTo>
                    <a:cubicBezTo>
                      <a:pt x="38" y="62"/>
                      <a:pt x="41" y="63"/>
                      <a:pt x="41" y="61"/>
                    </a:cubicBezTo>
                    <a:cubicBezTo>
                      <a:pt x="41" y="61"/>
                      <a:pt x="42" y="60"/>
                      <a:pt x="43" y="61"/>
                    </a:cubicBezTo>
                    <a:cubicBezTo>
                      <a:pt x="43" y="59"/>
                      <a:pt x="43" y="62"/>
                      <a:pt x="44" y="60"/>
                    </a:cubicBezTo>
                    <a:cubicBezTo>
                      <a:pt x="42" y="59"/>
                      <a:pt x="43" y="58"/>
                      <a:pt x="43" y="57"/>
                    </a:cubicBezTo>
                    <a:cubicBezTo>
                      <a:pt x="46" y="62"/>
                      <a:pt x="47" y="56"/>
                      <a:pt x="49" y="57"/>
                    </a:cubicBezTo>
                    <a:cubicBezTo>
                      <a:pt x="49" y="56"/>
                      <a:pt x="49" y="54"/>
                      <a:pt x="49" y="54"/>
                    </a:cubicBezTo>
                    <a:cubicBezTo>
                      <a:pt x="49" y="55"/>
                      <a:pt x="50" y="55"/>
                      <a:pt x="50" y="56"/>
                    </a:cubicBezTo>
                    <a:cubicBezTo>
                      <a:pt x="50" y="54"/>
                      <a:pt x="52" y="55"/>
                      <a:pt x="52" y="55"/>
                    </a:cubicBezTo>
                    <a:cubicBezTo>
                      <a:pt x="52" y="54"/>
                      <a:pt x="52" y="54"/>
                      <a:pt x="53" y="53"/>
                    </a:cubicBezTo>
                    <a:cubicBezTo>
                      <a:pt x="52" y="51"/>
                      <a:pt x="53" y="53"/>
                      <a:pt x="53" y="54"/>
                    </a:cubicBezTo>
                    <a:close/>
                    <a:moveTo>
                      <a:pt x="82" y="34"/>
                    </a:moveTo>
                    <a:cubicBezTo>
                      <a:pt x="82" y="34"/>
                      <a:pt x="82" y="35"/>
                      <a:pt x="83" y="36"/>
                    </a:cubicBezTo>
                    <a:cubicBezTo>
                      <a:pt x="82" y="36"/>
                      <a:pt x="82" y="36"/>
                      <a:pt x="81" y="36"/>
                    </a:cubicBezTo>
                    <a:cubicBezTo>
                      <a:pt x="81" y="35"/>
                      <a:pt x="81" y="34"/>
                      <a:pt x="8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>
                <a:off x="4235450" y="1992313"/>
                <a:ext cx="309563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" extrusionOk="0">
                    <a:moveTo>
                      <a:pt x="135" y="6"/>
                    </a:moveTo>
                    <a:cubicBezTo>
                      <a:pt x="129" y="7"/>
                      <a:pt x="121" y="1"/>
                      <a:pt x="118" y="5"/>
                    </a:cubicBezTo>
                    <a:cubicBezTo>
                      <a:pt x="118" y="4"/>
                      <a:pt x="113" y="3"/>
                      <a:pt x="112" y="6"/>
                    </a:cubicBezTo>
                    <a:cubicBezTo>
                      <a:pt x="109" y="1"/>
                      <a:pt x="84" y="0"/>
                      <a:pt x="80" y="8"/>
                    </a:cubicBezTo>
                    <a:cubicBezTo>
                      <a:pt x="80" y="8"/>
                      <a:pt x="79" y="6"/>
                      <a:pt x="79" y="6"/>
                    </a:cubicBezTo>
                    <a:cubicBezTo>
                      <a:pt x="78" y="6"/>
                      <a:pt x="78" y="7"/>
                      <a:pt x="78" y="7"/>
                    </a:cubicBezTo>
                    <a:cubicBezTo>
                      <a:pt x="78" y="7"/>
                      <a:pt x="78" y="7"/>
                      <a:pt x="77" y="6"/>
                    </a:cubicBezTo>
                    <a:cubicBezTo>
                      <a:pt x="77" y="6"/>
                      <a:pt x="77" y="7"/>
                      <a:pt x="77" y="7"/>
                    </a:cubicBezTo>
                    <a:cubicBezTo>
                      <a:pt x="76" y="2"/>
                      <a:pt x="71" y="6"/>
                      <a:pt x="70" y="7"/>
                    </a:cubicBezTo>
                    <a:cubicBezTo>
                      <a:pt x="70" y="4"/>
                      <a:pt x="52" y="4"/>
                      <a:pt x="50" y="6"/>
                    </a:cubicBezTo>
                    <a:cubicBezTo>
                      <a:pt x="48" y="6"/>
                      <a:pt x="45" y="4"/>
                      <a:pt x="43" y="8"/>
                    </a:cubicBezTo>
                    <a:cubicBezTo>
                      <a:pt x="43" y="8"/>
                      <a:pt x="38" y="7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5" y="9"/>
                      <a:pt x="33" y="7"/>
                      <a:pt x="32" y="9"/>
                    </a:cubicBezTo>
                    <a:cubicBezTo>
                      <a:pt x="30" y="9"/>
                      <a:pt x="24" y="9"/>
                      <a:pt x="23" y="13"/>
                    </a:cubicBezTo>
                    <a:cubicBezTo>
                      <a:pt x="24" y="12"/>
                      <a:pt x="15" y="9"/>
                      <a:pt x="18" y="15"/>
                    </a:cubicBezTo>
                    <a:cubicBezTo>
                      <a:pt x="17" y="15"/>
                      <a:pt x="17" y="13"/>
                      <a:pt x="17" y="13"/>
                    </a:cubicBezTo>
                    <a:cubicBezTo>
                      <a:pt x="17" y="13"/>
                      <a:pt x="9" y="14"/>
                      <a:pt x="9" y="16"/>
                    </a:cubicBezTo>
                    <a:cubicBezTo>
                      <a:pt x="5" y="14"/>
                      <a:pt x="5" y="16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4" y="15"/>
                      <a:pt x="2" y="18"/>
                      <a:pt x="2" y="18"/>
                    </a:cubicBezTo>
                    <a:cubicBezTo>
                      <a:pt x="2" y="16"/>
                      <a:pt x="2" y="16"/>
                      <a:pt x="1" y="17"/>
                    </a:cubicBezTo>
                    <a:cubicBezTo>
                      <a:pt x="2" y="18"/>
                      <a:pt x="1" y="19"/>
                      <a:pt x="2" y="19"/>
                    </a:cubicBezTo>
                    <a:cubicBezTo>
                      <a:pt x="2" y="22"/>
                      <a:pt x="1" y="20"/>
                      <a:pt x="1" y="18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22"/>
                      <a:pt x="2" y="21"/>
                      <a:pt x="3" y="19"/>
                    </a:cubicBezTo>
                    <a:cubicBezTo>
                      <a:pt x="3" y="19"/>
                      <a:pt x="4" y="22"/>
                      <a:pt x="4" y="22"/>
                    </a:cubicBezTo>
                    <a:cubicBezTo>
                      <a:pt x="4" y="20"/>
                      <a:pt x="5" y="21"/>
                      <a:pt x="5" y="21"/>
                    </a:cubicBezTo>
                    <a:cubicBezTo>
                      <a:pt x="5" y="21"/>
                      <a:pt x="6" y="22"/>
                      <a:pt x="6" y="23"/>
                    </a:cubicBezTo>
                    <a:cubicBezTo>
                      <a:pt x="8" y="22"/>
                      <a:pt x="9" y="23"/>
                      <a:pt x="10" y="20"/>
                    </a:cubicBezTo>
                    <a:cubicBezTo>
                      <a:pt x="10" y="20"/>
                      <a:pt x="11" y="23"/>
                      <a:pt x="11" y="23"/>
                    </a:cubicBezTo>
                    <a:cubicBezTo>
                      <a:pt x="11" y="20"/>
                      <a:pt x="13" y="22"/>
                      <a:pt x="13" y="23"/>
                    </a:cubicBezTo>
                    <a:cubicBezTo>
                      <a:pt x="13" y="23"/>
                      <a:pt x="14" y="22"/>
                      <a:pt x="15" y="20"/>
                    </a:cubicBezTo>
                    <a:cubicBezTo>
                      <a:pt x="15" y="22"/>
                      <a:pt x="14" y="26"/>
                      <a:pt x="14" y="24"/>
                    </a:cubicBezTo>
                    <a:cubicBezTo>
                      <a:pt x="14" y="25"/>
                      <a:pt x="14" y="25"/>
                      <a:pt x="14" y="26"/>
                    </a:cubicBezTo>
                    <a:cubicBezTo>
                      <a:pt x="15" y="26"/>
                      <a:pt x="16" y="23"/>
                      <a:pt x="16" y="22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8" y="27"/>
                      <a:pt x="16" y="26"/>
                      <a:pt x="18" y="27"/>
                    </a:cubicBezTo>
                    <a:cubicBezTo>
                      <a:pt x="18" y="25"/>
                      <a:pt x="17" y="22"/>
                      <a:pt x="18" y="21"/>
                    </a:cubicBezTo>
                    <a:cubicBezTo>
                      <a:pt x="19" y="21"/>
                      <a:pt x="19" y="25"/>
                      <a:pt x="19" y="26"/>
                    </a:cubicBezTo>
                    <a:cubicBezTo>
                      <a:pt x="19" y="26"/>
                      <a:pt x="19" y="22"/>
                      <a:pt x="19" y="22"/>
                    </a:cubicBezTo>
                    <a:cubicBezTo>
                      <a:pt x="19" y="23"/>
                      <a:pt x="20" y="24"/>
                      <a:pt x="20" y="25"/>
                    </a:cubicBezTo>
                    <a:cubicBezTo>
                      <a:pt x="20" y="24"/>
                      <a:pt x="20" y="19"/>
                      <a:pt x="21" y="19"/>
                    </a:cubicBezTo>
                    <a:cubicBezTo>
                      <a:pt x="21" y="21"/>
                      <a:pt x="21" y="23"/>
                      <a:pt x="22" y="26"/>
                    </a:cubicBezTo>
                    <a:cubicBezTo>
                      <a:pt x="22" y="23"/>
                      <a:pt x="22" y="23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24" y="22"/>
                      <a:pt x="24" y="25"/>
                      <a:pt x="24" y="26"/>
                    </a:cubicBezTo>
                    <a:cubicBezTo>
                      <a:pt x="24" y="25"/>
                      <a:pt x="24" y="25"/>
                      <a:pt x="24" y="26"/>
                    </a:cubicBezTo>
                    <a:cubicBezTo>
                      <a:pt x="24" y="20"/>
                      <a:pt x="25" y="24"/>
                      <a:pt x="25" y="25"/>
                    </a:cubicBezTo>
                    <a:cubicBezTo>
                      <a:pt x="26" y="25"/>
                      <a:pt x="25" y="25"/>
                      <a:pt x="26" y="25"/>
                    </a:cubicBezTo>
                    <a:cubicBezTo>
                      <a:pt x="26" y="24"/>
                      <a:pt x="26" y="24"/>
                      <a:pt x="27" y="24"/>
                    </a:cubicBezTo>
                    <a:cubicBezTo>
                      <a:pt x="26" y="23"/>
                      <a:pt x="26" y="24"/>
                      <a:pt x="26" y="22"/>
                    </a:cubicBezTo>
                    <a:cubicBezTo>
                      <a:pt x="26" y="24"/>
                      <a:pt x="26" y="21"/>
                      <a:pt x="27" y="24"/>
                    </a:cubicBezTo>
                    <a:cubicBezTo>
                      <a:pt x="27" y="23"/>
                      <a:pt x="27" y="23"/>
                      <a:pt x="27" y="22"/>
                    </a:cubicBezTo>
                    <a:cubicBezTo>
                      <a:pt x="28" y="25"/>
                      <a:pt x="28" y="22"/>
                      <a:pt x="28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2"/>
                      <a:pt x="29" y="22"/>
                      <a:pt x="29" y="21"/>
                    </a:cubicBezTo>
                    <a:cubicBezTo>
                      <a:pt x="29" y="22"/>
                      <a:pt x="29" y="23"/>
                      <a:pt x="29" y="25"/>
                    </a:cubicBezTo>
                    <a:cubicBezTo>
                      <a:pt x="29" y="23"/>
                      <a:pt x="30" y="23"/>
                      <a:pt x="30" y="22"/>
                    </a:cubicBezTo>
                    <a:cubicBezTo>
                      <a:pt x="30" y="22"/>
                      <a:pt x="30" y="22"/>
                      <a:pt x="30" y="23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1"/>
                      <a:pt x="30" y="20"/>
                      <a:pt x="31" y="22"/>
                    </a:cubicBezTo>
                    <a:cubicBezTo>
                      <a:pt x="31" y="22"/>
                      <a:pt x="31" y="16"/>
                      <a:pt x="31" y="15"/>
                    </a:cubicBezTo>
                    <a:cubicBezTo>
                      <a:pt x="32" y="16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3"/>
                    </a:cubicBezTo>
                    <a:cubicBezTo>
                      <a:pt x="33" y="22"/>
                      <a:pt x="33" y="20"/>
                      <a:pt x="33" y="20"/>
                    </a:cubicBezTo>
                    <a:cubicBezTo>
                      <a:pt x="33" y="24"/>
                      <a:pt x="37" y="23"/>
                      <a:pt x="38" y="19"/>
                    </a:cubicBezTo>
                    <a:cubicBezTo>
                      <a:pt x="38" y="20"/>
                      <a:pt x="39" y="21"/>
                      <a:pt x="39" y="21"/>
                    </a:cubicBezTo>
                    <a:cubicBezTo>
                      <a:pt x="38" y="20"/>
                      <a:pt x="40" y="22"/>
                      <a:pt x="41" y="20"/>
                    </a:cubicBezTo>
                    <a:cubicBezTo>
                      <a:pt x="42" y="22"/>
                      <a:pt x="42" y="18"/>
                      <a:pt x="43" y="21"/>
                    </a:cubicBezTo>
                    <a:cubicBezTo>
                      <a:pt x="42" y="20"/>
                      <a:pt x="43" y="19"/>
                      <a:pt x="45" y="20"/>
                    </a:cubicBezTo>
                    <a:cubicBezTo>
                      <a:pt x="43" y="19"/>
                      <a:pt x="44" y="19"/>
                      <a:pt x="44" y="18"/>
                    </a:cubicBezTo>
                    <a:cubicBezTo>
                      <a:pt x="45" y="23"/>
                      <a:pt x="48" y="18"/>
                      <a:pt x="50" y="20"/>
                    </a:cubicBezTo>
                    <a:cubicBezTo>
                      <a:pt x="50" y="19"/>
                      <a:pt x="51" y="17"/>
                      <a:pt x="50" y="17"/>
                    </a:cubicBezTo>
                    <a:cubicBezTo>
                      <a:pt x="51" y="18"/>
                      <a:pt x="51" y="19"/>
                      <a:pt x="51" y="20"/>
                    </a:cubicBezTo>
                    <a:cubicBezTo>
                      <a:pt x="51" y="18"/>
                      <a:pt x="53" y="19"/>
                      <a:pt x="53" y="19"/>
                    </a:cubicBezTo>
                    <a:cubicBezTo>
                      <a:pt x="53" y="19"/>
                      <a:pt x="54" y="18"/>
                      <a:pt x="54" y="18"/>
                    </a:cubicBezTo>
                    <a:cubicBezTo>
                      <a:pt x="54" y="16"/>
                      <a:pt x="54" y="18"/>
                      <a:pt x="54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6" y="18"/>
                      <a:pt x="56" y="17"/>
                      <a:pt x="56" y="19"/>
                    </a:cubicBezTo>
                    <a:cubicBezTo>
                      <a:pt x="56" y="18"/>
                      <a:pt x="57" y="17"/>
                      <a:pt x="57" y="17"/>
                    </a:cubicBezTo>
                    <a:cubicBezTo>
                      <a:pt x="57" y="15"/>
                      <a:pt x="56" y="18"/>
                      <a:pt x="58" y="16"/>
                    </a:cubicBezTo>
                    <a:cubicBezTo>
                      <a:pt x="58" y="17"/>
                      <a:pt x="58" y="18"/>
                      <a:pt x="58" y="19"/>
                    </a:cubicBezTo>
                    <a:cubicBezTo>
                      <a:pt x="58" y="19"/>
                      <a:pt x="60" y="18"/>
                      <a:pt x="60" y="17"/>
                    </a:cubicBezTo>
                    <a:cubicBezTo>
                      <a:pt x="60" y="17"/>
                      <a:pt x="60" y="18"/>
                      <a:pt x="61" y="18"/>
                    </a:cubicBezTo>
                    <a:cubicBezTo>
                      <a:pt x="61" y="17"/>
                      <a:pt x="61" y="18"/>
                      <a:pt x="61" y="17"/>
                    </a:cubicBezTo>
                    <a:cubicBezTo>
                      <a:pt x="62" y="21"/>
                      <a:pt x="65" y="17"/>
                      <a:pt x="65" y="18"/>
                    </a:cubicBezTo>
                    <a:cubicBezTo>
                      <a:pt x="66" y="18"/>
                      <a:pt x="65" y="17"/>
                      <a:pt x="66" y="16"/>
                    </a:cubicBezTo>
                    <a:cubicBezTo>
                      <a:pt x="66" y="15"/>
                      <a:pt x="66" y="19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7"/>
                      <a:pt x="68" y="16"/>
                    </a:cubicBezTo>
                    <a:cubicBezTo>
                      <a:pt x="69" y="18"/>
                      <a:pt x="70" y="17"/>
                      <a:pt x="69" y="18"/>
                    </a:cubicBezTo>
                    <a:cubicBezTo>
                      <a:pt x="71" y="20"/>
                      <a:pt x="73" y="16"/>
                      <a:pt x="73" y="15"/>
                    </a:cubicBezTo>
                    <a:cubicBezTo>
                      <a:pt x="74" y="16"/>
                      <a:pt x="74" y="18"/>
                      <a:pt x="74" y="18"/>
                    </a:cubicBezTo>
                    <a:cubicBezTo>
                      <a:pt x="74" y="18"/>
                      <a:pt x="75" y="16"/>
                      <a:pt x="75" y="16"/>
                    </a:cubicBezTo>
                    <a:cubicBezTo>
                      <a:pt x="75" y="16"/>
                      <a:pt x="75" y="19"/>
                      <a:pt x="76" y="17"/>
                    </a:cubicBezTo>
                    <a:cubicBezTo>
                      <a:pt x="76" y="17"/>
                      <a:pt x="77" y="17"/>
                      <a:pt x="77" y="19"/>
                    </a:cubicBezTo>
                    <a:cubicBezTo>
                      <a:pt x="77" y="19"/>
                      <a:pt x="80" y="17"/>
                      <a:pt x="81" y="17"/>
                    </a:cubicBezTo>
                    <a:cubicBezTo>
                      <a:pt x="81" y="16"/>
                      <a:pt x="84" y="16"/>
                      <a:pt x="83" y="17"/>
                    </a:cubicBezTo>
                    <a:cubicBezTo>
                      <a:pt x="84" y="17"/>
                      <a:pt x="84" y="17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6"/>
                      <a:pt x="91" y="16"/>
                      <a:pt x="89" y="1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9" y="16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4"/>
                      <a:pt x="89" y="13"/>
                      <a:pt x="90" y="12"/>
                    </a:cubicBezTo>
                    <a:cubicBezTo>
                      <a:pt x="90" y="13"/>
                      <a:pt x="90" y="14"/>
                      <a:pt x="90" y="14"/>
                    </a:cubicBezTo>
                    <a:cubicBezTo>
                      <a:pt x="91" y="14"/>
                      <a:pt x="90" y="11"/>
                      <a:pt x="92" y="11"/>
                    </a:cubicBezTo>
                    <a:cubicBezTo>
                      <a:pt x="93" y="12"/>
                      <a:pt x="93" y="14"/>
                      <a:pt x="92" y="15"/>
                    </a:cubicBezTo>
                    <a:cubicBezTo>
                      <a:pt x="93" y="14"/>
                      <a:pt x="94" y="15"/>
                      <a:pt x="94" y="15"/>
                    </a:cubicBezTo>
                    <a:cubicBezTo>
                      <a:pt x="94" y="14"/>
                      <a:pt x="94" y="13"/>
                      <a:pt x="95" y="13"/>
                    </a:cubicBezTo>
                    <a:cubicBezTo>
                      <a:pt x="95" y="13"/>
                      <a:pt x="99" y="14"/>
                      <a:pt x="99" y="14"/>
                    </a:cubicBezTo>
                    <a:cubicBezTo>
                      <a:pt x="99" y="13"/>
                      <a:pt x="100" y="13"/>
                      <a:pt x="100" y="13"/>
                    </a:cubicBezTo>
                    <a:cubicBezTo>
                      <a:pt x="100" y="13"/>
                      <a:pt x="102" y="15"/>
                      <a:pt x="103" y="13"/>
                    </a:cubicBezTo>
                    <a:cubicBezTo>
                      <a:pt x="102" y="13"/>
                      <a:pt x="102" y="14"/>
                      <a:pt x="102" y="14"/>
                    </a:cubicBezTo>
                    <a:cubicBezTo>
                      <a:pt x="102" y="13"/>
                      <a:pt x="110" y="15"/>
                      <a:pt x="112" y="13"/>
                    </a:cubicBezTo>
                    <a:cubicBezTo>
                      <a:pt x="112" y="14"/>
                      <a:pt x="112" y="15"/>
                      <a:pt x="112" y="16"/>
                    </a:cubicBezTo>
                    <a:cubicBezTo>
                      <a:pt x="112" y="14"/>
                      <a:pt x="114" y="16"/>
                      <a:pt x="115" y="16"/>
                    </a:cubicBezTo>
                    <a:cubicBezTo>
                      <a:pt x="115" y="14"/>
                      <a:pt x="118" y="16"/>
                      <a:pt x="118" y="13"/>
                    </a:cubicBezTo>
                    <a:cubicBezTo>
                      <a:pt x="119" y="16"/>
                      <a:pt x="125" y="14"/>
                      <a:pt x="126" y="12"/>
                    </a:cubicBezTo>
                    <a:cubicBezTo>
                      <a:pt x="128" y="15"/>
                      <a:pt x="128" y="11"/>
                      <a:pt x="129" y="12"/>
                    </a:cubicBezTo>
                    <a:cubicBezTo>
                      <a:pt x="131" y="18"/>
                      <a:pt x="143" y="17"/>
                      <a:pt x="144" y="9"/>
                    </a:cubicBezTo>
                    <a:cubicBezTo>
                      <a:pt x="141" y="10"/>
                      <a:pt x="138" y="9"/>
                      <a:pt x="135" y="6"/>
                    </a:cubicBezTo>
                    <a:close/>
                    <a:moveTo>
                      <a:pt x="86" y="15"/>
                    </a:moveTo>
                    <a:cubicBezTo>
                      <a:pt x="86" y="15"/>
                      <a:pt x="86" y="15"/>
                      <a:pt x="86" y="15"/>
                    </a:cubicBezTo>
                    <a:cubicBezTo>
                      <a:pt x="87" y="14"/>
                      <a:pt x="87" y="14"/>
                      <a:pt x="86" y="15"/>
                    </a:cubicBezTo>
                    <a:cubicBezTo>
                      <a:pt x="86" y="14"/>
                      <a:pt x="87" y="13"/>
                      <a:pt x="87" y="13"/>
                    </a:cubicBezTo>
                    <a:cubicBezTo>
                      <a:pt x="87" y="14"/>
                      <a:pt x="87" y="15"/>
                      <a:pt x="87" y="15"/>
                    </a:cubicBezTo>
                    <a:cubicBezTo>
                      <a:pt x="87" y="15"/>
                      <a:pt x="86" y="15"/>
                      <a:pt x="86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17"/>
            <p:cNvGrpSpPr/>
            <p:nvPr/>
          </p:nvGrpSpPr>
          <p:grpSpPr>
            <a:xfrm>
              <a:off x="3629110" y="3477551"/>
              <a:ext cx="1353561" cy="2002500"/>
              <a:chOff x="4252912" y="3519487"/>
              <a:chExt cx="1119189" cy="1655763"/>
            </a:xfrm>
          </p:grpSpPr>
          <p:sp>
            <p:nvSpPr>
              <p:cNvPr id="97" name="Google Shape;97;p17"/>
              <p:cNvSpPr/>
              <p:nvPr/>
            </p:nvSpPr>
            <p:spPr>
              <a:xfrm>
                <a:off x="4471988" y="3536950"/>
                <a:ext cx="555625" cy="50958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37" extrusionOk="0">
                    <a:moveTo>
                      <a:pt x="145" y="3"/>
                    </a:moveTo>
                    <a:cubicBezTo>
                      <a:pt x="145" y="3"/>
                      <a:pt x="144" y="2"/>
                      <a:pt x="144" y="2"/>
                    </a:cubicBezTo>
                    <a:cubicBezTo>
                      <a:pt x="143" y="3"/>
                      <a:pt x="142" y="5"/>
                      <a:pt x="141" y="5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2" y="0"/>
                      <a:pt x="138" y="2"/>
                      <a:pt x="137" y="1"/>
                    </a:cubicBezTo>
                    <a:cubicBezTo>
                      <a:pt x="138" y="3"/>
                      <a:pt x="136" y="1"/>
                      <a:pt x="136" y="2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2" y="3"/>
                      <a:pt x="134" y="4"/>
                      <a:pt x="131" y="4"/>
                    </a:cubicBezTo>
                    <a:cubicBezTo>
                      <a:pt x="129" y="4"/>
                      <a:pt x="130" y="2"/>
                      <a:pt x="131" y="2"/>
                    </a:cubicBezTo>
                    <a:cubicBezTo>
                      <a:pt x="130" y="1"/>
                      <a:pt x="128" y="2"/>
                      <a:pt x="127" y="2"/>
                    </a:cubicBezTo>
                    <a:cubicBezTo>
                      <a:pt x="127" y="2"/>
                      <a:pt x="127" y="2"/>
                      <a:pt x="127" y="3"/>
                    </a:cubicBezTo>
                    <a:cubicBezTo>
                      <a:pt x="127" y="3"/>
                      <a:pt x="127" y="3"/>
                      <a:pt x="127" y="2"/>
                    </a:cubicBezTo>
                    <a:cubicBezTo>
                      <a:pt x="126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6" y="2"/>
                      <a:pt x="127" y="2"/>
                    </a:cubicBezTo>
                    <a:cubicBezTo>
                      <a:pt x="126" y="2"/>
                      <a:pt x="126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2"/>
                      <a:pt x="124" y="2"/>
                      <a:pt x="123" y="2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2" y="0"/>
                      <a:pt x="120" y="2"/>
                      <a:pt x="120" y="3"/>
                    </a:cubicBezTo>
                    <a:cubicBezTo>
                      <a:pt x="116" y="2"/>
                      <a:pt x="109" y="4"/>
                      <a:pt x="107" y="5"/>
                    </a:cubicBezTo>
                    <a:cubicBezTo>
                      <a:pt x="107" y="5"/>
                      <a:pt x="107" y="4"/>
                      <a:pt x="107" y="5"/>
                    </a:cubicBezTo>
                    <a:cubicBezTo>
                      <a:pt x="105" y="6"/>
                      <a:pt x="104" y="7"/>
                      <a:pt x="104" y="6"/>
                    </a:cubicBezTo>
                    <a:cubicBezTo>
                      <a:pt x="102" y="7"/>
                      <a:pt x="102" y="5"/>
                      <a:pt x="100" y="6"/>
                    </a:cubicBezTo>
                    <a:cubicBezTo>
                      <a:pt x="100" y="5"/>
                      <a:pt x="100" y="6"/>
                      <a:pt x="100" y="7"/>
                    </a:cubicBezTo>
                    <a:cubicBezTo>
                      <a:pt x="96" y="5"/>
                      <a:pt x="93" y="10"/>
                      <a:pt x="88" y="10"/>
                    </a:cubicBezTo>
                    <a:cubicBezTo>
                      <a:pt x="89" y="10"/>
                      <a:pt x="89" y="9"/>
                      <a:pt x="89" y="8"/>
                    </a:cubicBezTo>
                    <a:cubicBezTo>
                      <a:pt x="86" y="10"/>
                      <a:pt x="84" y="11"/>
                      <a:pt x="82" y="14"/>
                    </a:cubicBezTo>
                    <a:cubicBezTo>
                      <a:pt x="82" y="13"/>
                      <a:pt x="81" y="13"/>
                      <a:pt x="82" y="12"/>
                    </a:cubicBezTo>
                    <a:cubicBezTo>
                      <a:pt x="80" y="13"/>
                      <a:pt x="77" y="14"/>
                      <a:pt x="77" y="16"/>
                    </a:cubicBezTo>
                    <a:cubicBezTo>
                      <a:pt x="79" y="16"/>
                      <a:pt x="77" y="15"/>
                      <a:pt x="78" y="15"/>
                    </a:cubicBezTo>
                    <a:cubicBezTo>
                      <a:pt x="80" y="15"/>
                      <a:pt x="78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4" y="18"/>
                      <a:pt x="74" y="19"/>
                      <a:pt x="72" y="20"/>
                    </a:cubicBezTo>
                    <a:cubicBezTo>
                      <a:pt x="71" y="20"/>
                      <a:pt x="73" y="19"/>
                      <a:pt x="72" y="19"/>
                    </a:cubicBezTo>
                    <a:cubicBezTo>
                      <a:pt x="71" y="17"/>
                      <a:pt x="67" y="19"/>
                      <a:pt x="66" y="19"/>
                    </a:cubicBezTo>
                    <a:cubicBezTo>
                      <a:pt x="66" y="20"/>
                      <a:pt x="65" y="21"/>
                      <a:pt x="66" y="21"/>
                    </a:cubicBezTo>
                    <a:cubicBezTo>
                      <a:pt x="65" y="22"/>
                      <a:pt x="64" y="20"/>
                      <a:pt x="63" y="21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6"/>
                      <a:pt x="59" y="26"/>
                      <a:pt x="60" y="24"/>
                    </a:cubicBezTo>
                    <a:cubicBezTo>
                      <a:pt x="57" y="26"/>
                      <a:pt x="57" y="30"/>
                      <a:pt x="56" y="33"/>
                    </a:cubicBezTo>
                    <a:cubicBezTo>
                      <a:pt x="54" y="33"/>
                      <a:pt x="52" y="35"/>
                      <a:pt x="51" y="36"/>
                    </a:cubicBezTo>
                    <a:cubicBezTo>
                      <a:pt x="50" y="35"/>
                      <a:pt x="52" y="36"/>
                      <a:pt x="52" y="35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1" y="33"/>
                      <a:pt x="48" y="32"/>
                      <a:pt x="48" y="31"/>
                    </a:cubicBezTo>
                    <a:cubicBezTo>
                      <a:pt x="47" y="33"/>
                      <a:pt x="43" y="35"/>
                      <a:pt x="40" y="36"/>
                    </a:cubicBezTo>
                    <a:cubicBezTo>
                      <a:pt x="44" y="37"/>
                      <a:pt x="38" y="40"/>
                      <a:pt x="40" y="42"/>
                    </a:cubicBezTo>
                    <a:cubicBezTo>
                      <a:pt x="38" y="44"/>
                      <a:pt x="37" y="41"/>
                      <a:pt x="36" y="42"/>
                    </a:cubicBezTo>
                    <a:cubicBezTo>
                      <a:pt x="34" y="45"/>
                      <a:pt x="31" y="46"/>
                      <a:pt x="29" y="49"/>
                    </a:cubicBezTo>
                    <a:cubicBezTo>
                      <a:pt x="29" y="49"/>
                      <a:pt x="29" y="49"/>
                      <a:pt x="29" y="48"/>
                    </a:cubicBezTo>
                    <a:cubicBezTo>
                      <a:pt x="28" y="51"/>
                      <a:pt x="24" y="54"/>
                      <a:pt x="24" y="58"/>
                    </a:cubicBezTo>
                    <a:cubicBezTo>
                      <a:pt x="24" y="58"/>
                      <a:pt x="23" y="58"/>
                      <a:pt x="23" y="57"/>
                    </a:cubicBezTo>
                    <a:cubicBezTo>
                      <a:pt x="21" y="59"/>
                      <a:pt x="26" y="59"/>
                      <a:pt x="22" y="61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62"/>
                      <a:pt x="18" y="62"/>
                      <a:pt x="18" y="66"/>
                    </a:cubicBezTo>
                    <a:cubicBezTo>
                      <a:pt x="18" y="65"/>
                      <a:pt x="18" y="65"/>
                      <a:pt x="18" y="64"/>
                    </a:cubicBezTo>
                    <a:cubicBezTo>
                      <a:pt x="17" y="67"/>
                      <a:pt x="16" y="69"/>
                      <a:pt x="16" y="71"/>
                    </a:cubicBezTo>
                    <a:cubicBezTo>
                      <a:pt x="15" y="71"/>
                      <a:pt x="15" y="71"/>
                      <a:pt x="15" y="70"/>
                    </a:cubicBezTo>
                    <a:cubicBezTo>
                      <a:pt x="13" y="71"/>
                      <a:pt x="15" y="73"/>
                      <a:pt x="14" y="74"/>
                    </a:cubicBezTo>
                    <a:cubicBezTo>
                      <a:pt x="13" y="75"/>
                      <a:pt x="12" y="75"/>
                      <a:pt x="12" y="75"/>
                    </a:cubicBezTo>
                    <a:cubicBezTo>
                      <a:pt x="13" y="76"/>
                      <a:pt x="11" y="79"/>
                      <a:pt x="11" y="81"/>
                    </a:cubicBezTo>
                    <a:cubicBezTo>
                      <a:pt x="10" y="81"/>
                      <a:pt x="10" y="81"/>
                      <a:pt x="9" y="82"/>
                    </a:cubicBezTo>
                    <a:cubicBezTo>
                      <a:pt x="5" y="93"/>
                      <a:pt x="2" y="105"/>
                      <a:pt x="4" y="117"/>
                    </a:cubicBezTo>
                    <a:cubicBezTo>
                      <a:pt x="2" y="119"/>
                      <a:pt x="3" y="114"/>
                      <a:pt x="1" y="115"/>
                    </a:cubicBezTo>
                    <a:cubicBezTo>
                      <a:pt x="3" y="115"/>
                      <a:pt x="1" y="117"/>
                      <a:pt x="2" y="121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2" y="122"/>
                      <a:pt x="1" y="123"/>
                      <a:pt x="1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4" y="126"/>
                      <a:pt x="0" y="129"/>
                      <a:pt x="3" y="129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4" y="132"/>
                      <a:pt x="1" y="134"/>
                      <a:pt x="3" y="136"/>
                    </a:cubicBezTo>
                    <a:cubicBezTo>
                      <a:pt x="3" y="135"/>
                      <a:pt x="3" y="135"/>
                      <a:pt x="3" y="135"/>
                    </a:cubicBezTo>
                    <a:cubicBezTo>
                      <a:pt x="2" y="138"/>
                      <a:pt x="6" y="141"/>
                      <a:pt x="4" y="142"/>
                    </a:cubicBezTo>
                    <a:cubicBezTo>
                      <a:pt x="5" y="144"/>
                      <a:pt x="7" y="147"/>
                      <a:pt x="9" y="147"/>
                    </a:cubicBezTo>
                    <a:cubicBezTo>
                      <a:pt x="8" y="148"/>
                      <a:pt x="7" y="148"/>
                      <a:pt x="6" y="147"/>
                    </a:cubicBezTo>
                    <a:cubicBezTo>
                      <a:pt x="9" y="156"/>
                      <a:pt x="13" y="165"/>
                      <a:pt x="19" y="171"/>
                    </a:cubicBezTo>
                    <a:cubicBezTo>
                      <a:pt x="18" y="172"/>
                      <a:pt x="18" y="171"/>
                      <a:pt x="17" y="171"/>
                    </a:cubicBezTo>
                    <a:cubicBezTo>
                      <a:pt x="21" y="175"/>
                      <a:pt x="20" y="181"/>
                      <a:pt x="26" y="182"/>
                    </a:cubicBezTo>
                    <a:cubicBezTo>
                      <a:pt x="28" y="182"/>
                      <a:pt x="28" y="182"/>
                      <a:pt x="28" y="182"/>
                    </a:cubicBezTo>
                    <a:cubicBezTo>
                      <a:pt x="28" y="183"/>
                      <a:pt x="27" y="184"/>
                      <a:pt x="27" y="185"/>
                    </a:cubicBezTo>
                    <a:cubicBezTo>
                      <a:pt x="28" y="185"/>
                      <a:pt x="30" y="188"/>
                      <a:pt x="32" y="188"/>
                    </a:cubicBezTo>
                    <a:cubicBezTo>
                      <a:pt x="31" y="189"/>
                      <a:pt x="31" y="188"/>
                      <a:pt x="30" y="189"/>
                    </a:cubicBezTo>
                    <a:cubicBezTo>
                      <a:pt x="31" y="191"/>
                      <a:pt x="35" y="191"/>
                      <a:pt x="36" y="193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9" y="203"/>
                      <a:pt x="49" y="216"/>
                      <a:pt x="58" y="218"/>
                    </a:cubicBezTo>
                    <a:cubicBezTo>
                      <a:pt x="61" y="219"/>
                      <a:pt x="58" y="221"/>
                      <a:pt x="59" y="221"/>
                    </a:cubicBezTo>
                    <a:cubicBezTo>
                      <a:pt x="68" y="224"/>
                      <a:pt x="76" y="234"/>
                      <a:pt x="86" y="232"/>
                    </a:cubicBezTo>
                    <a:cubicBezTo>
                      <a:pt x="93" y="233"/>
                      <a:pt x="94" y="226"/>
                      <a:pt x="94" y="226"/>
                    </a:cubicBezTo>
                    <a:cubicBezTo>
                      <a:pt x="83" y="227"/>
                      <a:pt x="69" y="216"/>
                      <a:pt x="61" y="205"/>
                    </a:cubicBezTo>
                    <a:cubicBezTo>
                      <a:pt x="57" y="202"/>
                      <a:pt x="51" y="198"/>
                      <a:pt x="49" y="194"/>
                    </a:cubicBezTo>
                    <a:cubicBezTo>
                      <a:pt x="35" y="180"/>
                      <a:pt x="28" y="161"/>
                      <a:pt x="22" y="144"/>
                    </a:cubicBezTo>
                    <a:cubicBezTo>
                      <a:pt x="21" y="145"/>
                      <a:pt x="20" y="144"/>
                      <a:pt x="20" y="144"/>
                    </a:cubicBezTo>
                    <a:cubicBezTo>
                      <a:pt x="20" y="143"/>
                      <a:pt x="20" y="143"/>
                      <a:pt x="20" y="143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8" y="141"/>
                      <a:pt x="20" y="141"/>
                      <a:pt x="20" y="142"/>
                    </a:cubicBezTo>
                    <a:cubicBezTo>
                      <a:pt x="18" y="135"/>
                      <a:pt x="17" y="128"/>
                      <a:pt x="17" y="121"/>
                    </a:cubicBezTo>
                    <a:cubicBezTo>
                      <a:pt x="15" y="120"/>
                      <a:pt x="17" y="117"/>
                      <a:pt x="15" y="117"/>
                    </a:cubicBezTo>
                    <a:cubicBezTo>
                      <a:pt x="16" y="116"/>
                      <a:pt x="16" y="117"/>
                      <a:pt x="16" y="117"/>
                    </a:cubicBezTo>
                    <a:cubicBezTo>
                      <a:pt x="15" y="112"/>
                      <a:pt x="15" y="111"/>
                      <a:pt x="18" y="107"/>
                    </a:cubicBezTo>
                    <a:cubicBezTo>
                      <a:pt x="22" y="88"/>
                      <a:pt x="30" y="70"/>
                      <a:pt x="44" y="57"/>
                    </a:cubicBezTo>
                    <a:cubicBezTo>
                      <a:pt x="58" y="43"/>
                      <a:pt x="76" y="32"/>
                      <a:pt x="96" y="26"/>
                    </a:cubicBezTo>
                    <a:cubicBezTo>
                      <a:pt x="99" y="21"/>
                      <a:pt x="104" y="22"/>
                      <a:pt x="107" y="18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10" y="17"/>
                      <a:pt x="111" y="19"/>
                      <a:pt x="116" y="20"/>
                    </a:cubicBezTo>
                    <a:cubicBezTo>
                      <a:pt x="115" y="19"/>
                      <a:pt x="117" y="19"/>
                      <a:pt x="116" y="17"/>
                    </a:cubicBezTo>
                    <a:cubicBezTo>
                      <a:pt x="118" y="15"/>
                      <a:pt x="119" y="20"/>
                      <a:pt x="121" y="19"/>
                    </a:cubicBezTo>
                    <a:cubicBezTo>
                      <a:pt x="121" y="19"/>
                      <a:pt x="121" y="18"/>
                      <a:pt x="122" y="18"/>
                    </a:cubicBezTo>
                    <a:cubicBezTo>
                      <a:pt x="127" y="15"/>
                      <a:pt x="121" y="19"/>
                      <a:pt x="128" y="21"/>
                    </a:cubicBezTo>
                    <a:cubicBezTo>
                      <a:pt x="137" y="19"/>
                      <a:pt x="147" y="18"/>
                      <a:pt x="156" y="21"/>
                    </a:cubicBezTo>
                    <a:cubicBezTo>
                      <a:pt x="156" y="21"/>
                      <a:pt x="156" y="19"/>
                      <a:pt x="157" y="20"/>
                    </a:cubicBezTo>
                    <a:cubicBezTo>
                      <a:pt x="157" y="23"/>
                      <a:pt x="160" y="19"/>
                      <a:pt x="161" y="21"/>
                    </a:cubicBezTo>
                    <a:cubicBezTo>
                      <a:pt x="161" y="22"/>
                      <a:pt x="160" y="22"/>
                      <a:pt x="160" y="22"/>
                    </a:cubicBezTo>
                    <a:cubicBezTo>
                      <a:pt x="164" y="24"/>
                      <a:pt x="167" y="23"/>
                      <a:pt x="171" y="26"/>
                    </a:cubicBezTo>
                    <a:cubicBezTo>
                      <a:pt x="175" y="25"/>
                      <a:pt x="178" y="29"/>
                      <a:pt x="181" y="29"/>
                    </a:cubicBezTo>
                    <a:cubicBezTo>
                      <a:pt x="180" y="30"/>
                      <a:pt x="182" y="30"/>
                      <a:pt x="182" y="31"/>
                    </a:cubicBezTo>
                    <a:cubicBezTo>
                      <a:pt x="187" y="29"/>
                      <a:pt x="188" y="36"/>
                      <a:pt x="19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200" y="40"/>
                      <a:pt x="209" y="47"/>
                      <a:pt x="216" y="54"/>
                    </a:cubicBezTo>
                    <a:cubicBezTo>
                      <a:pt x="220" y="58"/>
                      <a:pt x="221" y="65"/>
                      <a:pt x="225" y="70"/>
                    </a:cubicBezTo>
                    <a:cubicBezTo>
                      <a:pt x="226" y="71"/>
                      <a:pt x="227" y="70"/>
                      <a:pt x="227" y="70"/>
                    </a:cubicBezTo>
                    <a:cubicBezTo>
                      <a:pt x="228" y="72"/>
                      <a:pt x="226" y="71"/>
                      <a:pt x="226" y="71"/>
                    </a:cubicBezTo>
                    <a:cubicBezTo>
                      <a:pt x="229" y="74"/>
                      <a:pt x="228" y="78"/>
                      <a:pt x="230" y="82"/>
                    </a:cubicBezTo>
                    <a:cubicBezTo>
                      <a:pt x="231" y="82"/>
                      <a:pt x="231" y="83"/>
                      <a:pt x="232" y="82"/>
                    </a:cubicBezTo>
                    <a:cubicBezTo>
                      <a:pt x="230" y="87"/>
                      <a:pt x="235" y="92"/>
                      <a:pt x="234" y="97"/>
                    </a:cubicBezTo>
                    <a:cubicBezTo>
                      <a:pt x="237" y="95"/>
                      <a:pt x="236" y="99"/>
                      <a:pt x="237" y="101"/>
                    </a:cubicBezTo>
                    <a:cubicBezTo>
                      <a:pt x="237" y="102"/>
                      <a:pt x="236" y="102"/>
                      <a:pt x="235" y="102"/>
                    </a:cubicBezTo>
                    <a:cubicBezTo>
                      <a:pt x="236" y="105"/>
                      <a:pt x="236" y="107"/>
                      <a:pt x="235" y="111"/>
                    </a:cubicBezTo>
                    <a:cubicBezTo>
                      <a:pt x="235" y="113"/>
                      <a:pt x="237" y="113"/>
                      <a:pt x="236" y="116"/>
                    </a:cubicBezTo>
                    <a:cubicBezTo>
                      <a:pt x="234" y="117"/>
                      <a:pt x="235" y="120"/>
                      <a:pt x="234" y="123"/>
                    </a:cubicBezTo>
                    <a:cubicBezTo>
                      <a:pt x="236" y="122"/>
                      <a:pt x="238" y="125"/>
                      <a:pt x="236" y="128"/>
                    </a:cubicBezTo>
                    <a:cubicBezTo>
                      <a:pt x="234" y="126"/>
                      <a:pt x="234" y="126"/>
                      <a:pt x="234" y="126"/>
                    </a:cubicBezTo>
                    <a:cubicBezTo>
                      <a:pt x="234" y="134"/>
                      <a:pt x="229" y="143"/>
                      <a:pt x="228" y="152"/>
                    </a:cubicBezTo>
                    <a:cubicBezTo>
                      <a:pt x="227" y="152"/>
                      <a:pt x="227" y="152"/>
                      <a:pt x="227" y="152"/>
                    </a:cubicBezTo>
                    <a:cubicBezTo>
                      <a:pt x="225" y="160"/>
                      <a:pt x="219" y="167"/>
                      <a:pt x="216" y="175"/>
                    </a:cubicBezTo>
                    <a:cubicBezTo>
                      <a:pt x="214" y="176"/>
                      <a:pt x="211" y="179"/>
                      <a:pt x="210" y="180"/>
                    </a:cubicBezTo>
                    <a:cubicBezTo>
                      <a:pt x="209" y="184"/>
                      <a:pt x="208" y="184"/>
                      <a:pt x="208" y="187"/>
                    </a:cubicBezTo>
                    <a:cubicBezTo>
                      <a:pt x="207" y="188"/>
                      <a:pt x="206" y="188"/>
                      <a:pt x="205" y="188"/>
                    </a:cubicBezTo>
                    <a:cubicBezTo>
                      <a:pt x="202" y="190"/>
                      <a:pt x="198" y="191"/>
                      <a:pt x="197" y="195"/>
                    </a:cubicBezTo>
                    <a:cubicBezTo>
                      <a:pt x="196" y="194"/>
                      <a:pt x="196" y="194"/>
                      <a:pt x="196" y="194"/>
                    </a:cubicBezTo>
                    <a:cubicBezTo>
                      <a:pt x="194" y="196"/>
                      <a:pt x="191" y="201"/>
                      <a:pt x="187" y="201"/>
                    </a:cubicBezTo>
                    <a:cubicBezTo>
                      <a:pt x="187" y="203"/>
                      <a:pt x="184" y="205"/>
                      <a:pt x="187" y="205"/>
                    </a:cubicBezTo>
                    <a:cubicBezTo>
                      <a:pt x="185" y="206"/>
                      <a:pt x="185" y="204"/>
                      <a:pt x="184" y="206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77" y="207"/>
                      <a:pt x="172" y="211"/>
                      <a:pt x="165" y="215"/>
                    </a:cubicBezTo>
                    <a:cubicBezTo>
                      <a:pt x="162" y="213"/>
                      <a:pt x="158" y="218"/>
                      <a:pt x="153" y="218"/>
                    </a:cubicBezTo>
                    <a:cubicBezTo>
                      <a:pt x="151" y="220"/>
                      <a:pt x="146" y="219"/>
                      <a:pt x="145" y="223"/>
                    </a:cubicBezTo>
                    <a:cubicBezTo>
                      <a:pt x="145" y="221"/>
                      <a:pt x="145" y="221"/>
                      <a:pt x="145" y="221"/>
                    </a:cubicBezTo>
                    <a:cubicBezTo>
                      <a:pt x="141" y="222"/>
                      <a:pt x="137" y="223"/>
                      <a:pt x="132" y="224"/>
                    </a:cubicBezTo>
                    <a:cubicBezTo>
                      <a:pt x="129" y="224"/>
                      <a:pt x="130" y="226"/>
                      <a:pt x="128" y="227"/>
                    </a:cubicBezTo>
                    <a:cubicBezTo>
                      <a:pt x="127" y="226"/>
                      <a:pt x="127" y="226"/>
                      <a:pt x="127" y="226"/>
                    </a:cubicBezTo>
                    <a:cubicBezTo>
                      <a:pt x="125" y="227"/>
                      <a:pt x="125" y="230"/>
                      <a:pt x="125" y="231"/>
                    </a:cubicBezTo>
                    <a:cubicBezTo>
                      <a:pt x="123" y="231"/>
                      <a:pt x="123" y="232"/>
                      <a:pt x="121" y="231"/>
                    </a:cubicBezTo>
                    <a:cubicBezTo>
                      <a:pt x="122" y="230"/>
                      <a:pt x="123" y="228"/>
                      <a:pt x="124" y="226"/>
                    </a:cubicBezTo>
                    <a:cubicBezTo>
                      <a:pt x="121" y="226"/>
                      <a:pt x="119" y="230"/>
                      <a:pt x="117" y="228"/>
                    </a:cubicBezTo>
                    <a:cubicBezTo>
                      <a:pt x="114" y="228"/>
                      <a:pt x="113" y="229"/>
                      <a:pt x="113" y="231"/>
                    </a:cubicBezTo>
                    <a:cubicBezTo>
                      <a:pt x="113" y="230"/>
                      <a:pt x="111" y="230"/>
                      <a:pt x="112" y="229"/>
                    </a:cubicBezTo>
                    <a:cubicBezTo>
                      <a:pt x="110" y="230"/>
                      <a:pt x="109" y="230"/>
                      <a:pt x="108" y="231"/>
                    </a:cubicBezTo>
                    <a:cubicBezTo>
                      <a:pt x="109" y="231"/>
                      <a:pt x="109" y="231"/>
                      <a:pt x="110" y="231"/>
                    </a:cubicBezTo>
                    <a:cubicBezTo>
                      <a:pt x="109" y="232"/>
                      <a:pt x="107" y="233"/>
                      <a:pt x="108" y="235"/>
                    </a:cubicBezTo>
                    <a:cubicBezTo>
                      <a:pt x="109" y="234"/>
                      <a:pt x="109" y="234"/>
                      <a:pt x="110" y="234"/>
                    </a:cubicBezTo>
                    <a:cubicBezTo>
                      <a:pt x="110" y="235"/>
                      <a:pt x="107" y="236"/>
                      <a:pt x="106" y="235"/>
                    </a:cubicBezTo>
                    <a:cubicBezTo>
                      <a:pt x="105" y="234"/>
                      <a:pt x="107" y="232"/>
                      <a:pt x="106" y="231"/>
                    </a:cubicBezTo>
                    <a:cubicBezTo>
                      <a:pt x="102" y="235"/>
                      <a:pt x="102" y="235"/>
                      <a:pt x="102" y="235"/>
                    </a:cubicBezTo>
                    <a:cubicBezTo>
                      <a:pt x="103" y="235"/>
                      <a:pt x="104" y="235"/>
                      <a:pt x="104" y="237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6" y="237"/>
                      <a:pt x="106" y="237"/>
                      <a:pt x="106" y="237"/>
                    </a:cubicBezTo>
                    <a:cubicBezTo>
                      <a:pt x="109" y="236"/>
                      <a:pt x="112" y="237"/>
                      <a:pt x="115" y="235"/>
                    </a:cubicBezTo>
                    <a:cubicBezTo>
                      <a:pt x="113" y="234"/>
                      <a:pt x="113" y="234"/>
                      <a:pt x="113" y="234"/>
                    </a:cubicBezTo>
                    <a:cubicBezTo>
                      <a:pt x="115" y="233"/>
                      <a:pt x="117" y="231"/>
                      <a:pt x="119" y="232"/>
                    </a:cubicBezTo>
                    <a:cubicBezTo>
                      <a:pt x="118" y="233"/>
                      <a:pt x="119" y="234"/>
                      <a:pt x="119" y="235"/>
                    </a:cubicBezTo>
                    <a:cubicBezTo>
                      <a:pt x="120" y="234"/>
                      <a:pt x="120" y="234"/>
                      <a:pt x="121" y="234"/>
                    </a:cubicBezTo>
                    <a:cubicBezTo>
                      <a:pt x="120" y="237"/>
                      <a:pt x="120" y="237"/>
                      <a:pt x="120" y="237"/>
                    </a:cubicBezTo>
                    <a:cubicBezTo>
                      <a:pt x="120" y="233"/>
                      <a:pt x="125" y="234"/>
                      <a:pt x="126" y="233"/>
                    </a:cubicBezTo>
                    <a:cubicBezTo>
                      <a:pt x="126" y="234"/>
                      <a:pt x="126" y="234"/>
                      <a:pt x="126" y="234"/>
                    </a:cubicBezTo>
                    <a:cubicBezTo>
                      <a:pt x="129" y="234"/>
                      <a:pt x="125" y="233"/>
                      <a:pt x="127" y="232"/>
                    </a:cubicBezTo>
                    <a:cubicBezTo>
                      <a:pt x="129" y="232"/>
                      <a:pt x="128" y="235"/>
                      <a:pt x="130" y="236"/>
                    </a:cubicBezTo>
                    <a:cubicBezTo>
                      <a:pt x="133" y="235"/>
                      <a:pt x="138" y="232"/>
                      <a:pt x="142" y="233"/>
                    </a:cubicBezTo>
                    <a:cubicBezTo>
                      <a:pt x="144" y="231"/>
                      <a:pt x="147" y="230"/>
                      <a:pt x="149" y="228"/>
                    </a:cubicBezTo>
                    <a:cubicBezTo>
                      <a:pt x="151" y="227"/>
                      <a:pt x="150" y="231"/>
                      <a:pt x="152" y="229"/>
                    </a:cubicBezTo>
                    <a:cubicBezTo>
                      <a:pt x="152" y="230"/>
                      <a:pt x="152" y="231"/>
                      <a:pt x="153" y="231"/>
                    </a:cubicBezTo>
                    <a:cubicBezTo>
                      <a:pt x="153" y="230"/>
                      <a:pt x="157" y="230"/>
                      <a:pt x="155" y="228"/>
                    </a:cubicBezTo>
                    <a:cubicBezTo>
                      <a:pt x="158" y="228"/>
                      <a:pt x="162" y="227"/>
                      <a:pt x="165" y="225"/>
                    </a:cubicBezTo>
                    <a:cubicBezTo>
                      <a:pt x="164" y="225"/>
                      <a:pt x="165" y="227"/>
                      <a:pt x="166" y="228"/>
                    </a:cubicBezTo>
                    <a:cubicBezTo>
                      <a:pt x="167" y="225"/>
                      <a:pt x="169" y="223"/>
                      <a:pt x="173" y="222"/>
                    </a:cubicBezTo>
                    <a:cubicBezTo>
                      <a:pt x="172" y="221"/>
                      <a:pt x="171" y="221"/>
                      <a:pt x="171" y="220"/>
                    </a:cubicBezTo>
                    <a:cubicBezTo>
                      <a:pt x="171" y="219"/>
                      <a:pt x="171" y="218"/>
                      <a:pt x="172" y="218"/>
                    </a:cubicBezTo>
                    <a:cubicBezTo>
                      <a:pt x="173" y="220"/>
                      <a:pt x="174" y="222"/>
                      <a:pt x="177" y="221"/>
                    </a:cubicBezTo>
                    <a:cubicBezTo>
                      <a:pt x="177" y="224"/>
                      <a:pt x="172" y="223"/>
                      <a:pt x="175" y="225"/>
                    </a:cubicBezTo>
                    <a:cubicBezTo>
                      <a:pt x="174" y="227"/>
                      <a:pt x="169" y="229"/>
                      <a:pt x="168" y="228"/>
                    </a:cubicBezTo>
                    <a:cubicBezTo>
                      <a:pt x="166" y="232"/>
                      <a:pt x="170" y="228"/>
                      <a:pt x="170" y="230"/>
                    </a:cubicBezTo>
                    <a:cubicBezTo>
                      <a:pt x="172" y="229"/>
                      <a:pt x="173" y="228"/>
                      <a:pt x="176" y="226"/>
                    </a:cubicBezTo>
                    <a:cubicBezTo>
                      <a:pt x="176" y="225"/>
                      <a:pt x="174" y="225"/>
                      <a:pt x="176" y="224"/>
                    </a:cubicBezTo>
                    <a:cubicBezTo>
                      <a:pt x="177" y="220"/>
                      <a:pt x="180" y="224"/>
                      <a:pt x="181" y="223"/>
                    </a:cubicBezTo>
                    <a:cubicBezTo>
                      <a:pt x="180" y="225"/>
                      <a:pt x="180" y="225"/>
                      <a:pt x="180" y="225"/>
                    </a:cubicBezTo>
                    <a:cubicBezTo>
                      <a:pt x="182" y="224"/>
                      <a:pt x="182" y="223"/>
                      <a:pt x="184" y="222"/>
                    </a:cubicBezTo>
                    <a:cubicBezTo>
                      <a:pt x="186" y="224"/>
                      <a:pt x="181" y="224"/>
                      <a:pt x="181" y="226"/>
                    </a:cubicBezTo>
                    <a:cubicBezTo>
                      <a:pt x="183" y="227"/>
                      <a:pt x="183" y="227"/>
                      <a:pt x="183" y="227"/>
                    </a:cubicBezTo>
                    <a:cubicBezTo>
                      <a:pt x="187" y="226"/>
                      <a:pt x="183" y="224"/>
                      <a:pt x="187" y="223"/>
                    </a:cubicBezTo>
                    <a:cubicBezTo>
                      <a:pt x="187" y="225"/>
                      <a:pt x="187" y="225"/>
                      <a:pt x="187" y="225"/>
                    </a:cubicBezTo>
                    <a:cubicBezTo>
                      <a:pt x="189" y="223"/>
                      <a:pt x="189" y="223"/>
                      <a:pt x="189" y="223"/>
                    </a:cubicBezTo>
                    <a:cubicBezTo>
                      <a:pt x="188" y="222"/>
                      <a:pt x="187" y="221"/>
                      <a:pt x="185" y="222"/>
                    </a:cubicBezTo>
                    <a:cubicBezTo>
                      <a:pt x="185" y="218"/>
                      <a:pt x="187" y="220"/>
                      <a:pt x="189" y="218"/>
                    </a:cubicBezTo>
                    <a:cubicBezTo>
                      <a:pt x="189" y="216"/>
                      <a:pt x="188" y="219"/>
                      <a:pt x="187" y="218"/>
                    </a:cubicBezTo>
                    <a:cubicBezTo>
                      <a:pt x="186" y="216"/>
                      <a:pt x="188" y="215"/>
                      <a:pt x="189" y="214"/>
                    </a:cubicBezTo>
                    <a:cubicBezTo>
                      <a:pt x="191" y="213"/>
                      <a:pt x="191" y="215"/>
                      <a:pt x="193" y="216"/>
                    </a:cubicBezTo>
                    <a:cubicBezTo>
                      <a:pt x="192" y="216"/>
                      <a:pt x="191" y="217"/>
                      <a:pt x="191" y="216"/>
                    </a:cubicBezTo>
                    <a:cubicBezTo>
                      <a:pt x="189" y="220"/>
                      <a:pt x="194" y="219"/>
                      <a:pt x="192" y="221"/>
                    </a:cubicBezTo>
                    <a:cubicBezTo>
                      <a:pt x="195" y="221"/>
                      <a:pt x="194" y="219"/>
                      <a:pt x="195" y="218"/>
                    </a:cubicBezTo>
                    <a:cubicBezTo>
                      <a:pt x="194" y="218"/>
                      <a:pt x="194" y="216"/>
                      <a:pt x="193" y="216"/>
                    </a:cubicBezTo>
                    <a:cubicBezTo>
                      <a:pt x="194" y="210"/>
                      <a:pt x="197" y="218"/>
                      <a:pt x="200" y="215"/>
                    </a:cubicBezTo>
                    <a:cubicBezTo>
                      <a:pt x="198" y="213"/>
                      <a:pt x="202" y="208"/>
                      <a:pt x="198" y="207"/>
                    </a:cubicBezTo>
                    <a:cubicBezTo>
                      <a:pt x="199" y="206"/>
                      <a:pt x="199" y="205"/>
                      <a:pt x="200" y="204"/>
                    </a:cubicBezTo>
                    <a:cubicBezTo>
                      <a:pt x="201" y="207"/>
                      <a:pt x="203" y="205"/>
                      <a:pt x="202" y="207"/>
                    </a:cubicBezTo>
                    <a:cubicBezTo>
                      <a:pt x="203" y="207"/>
                      <a:pt x="203" y="207"/>
                      <a:pt x="203" y="207"/>
                    </a:cubicBezTo>
                    <a:cubicBezTo>
                      <a:pt x="203" y="210"/>
                      <a:pt x="203" y="210"/>
                      <a:pt x="203" y="210"/>
                    </a:cubicBezTo>
                    <a:cubicBezTo>
                      <a:pt x="205" y="210"/>
                      <a:pt x="208" y="210"/>
                      <a:pt x="210" y="210"/>
                    </a:cubicBezTo>
                    <a:cubicBezTo>
                      <a:pt x="211" y="208"/>
                      <a:pt x="208" y="209"/>
                      <a:pt x="210" y="207"/>
                    </a:cubicBezTo>
                    <a:cubicBezTo>
                      <a:pt x="210" y="208"/>
                      <a:pt x="211" y="208"/>
                      <a:pt x="212" y="207"/>
                    </a:cubicBezTo>
                    <a:cubicBezTo>
                      <a:pt x="210" y="208"/>
                      <a:pt x="210" y="205"/>
                      <a:pt x="211" y="203"/>
                    </a:cubicBezTo>
                    <a:cubicBezTo>
                      <a:pt x="213" y="202"/>
                      <a:pt x="215" y="202"/>
                      <a:pt x="215" y="203"/>
                    </a:cubicBezTo>
                    <a:cubicBezTo>
                      <a:pt x="215" y="206"/>
                      <a:pt x="215" y="206"/>
                      <a:pt x="215" y="206"/>
                    </a:cubicBezTo>
                    <a:cubicBezTo>
                      <a:pt x="215" y="203"/>
                      <a:pt x="216" y="206"/>
                      <a:pt x="217" y="204"/>
                    </a:cubicBezTo>
                    <a:cubicBezTo>
                      <a:pt x="216" y="203"/>
                      <a:pt x="216" y="201"/>
                      <a:pt x="215" y="200"/>
                    </a:cubicBezTo>
                    <a:cubicBezTo>
                      <a:pt x="216" y="198"/>
                      <a:pt x="218" y="199"/>
                      <a:pt x="218" y="198"/>
                    </a:cubicBezTo>
                    <a:cubicBezTo>
                      <a:pt x="217" y="201"/>
                      <a:pt x="217" y="201"/>
                      <a:pt x="217" y="201"/>
                    </a:cubicBezTo>
                    <a:cubicBezTo>
                      <a:pt x="219" y="198"/>
                      <a:pt x="220" y="203"/>
                      <a:pt x="222" y="200"/>
                    </a:cubicBezTo>
                    <a:cubicBezTo>
                      <a:pt x="221" y="198"/>
                      <a:pt x="221" y="198"/>
                      <a:pt x="221" y="198"/>
                    </a:cubicBezTo>
                    <a:cubicBezTo>
                      <a:pt x="222" y="198"/>
                      <a:pt x="222" y="198"/>
                      <a:pt x="222" y="199"/>
                    </a:cubicBezTo>
                    <a:cubicBezTo>
                      <a:pt x="222" y="198"/>
                      <a:pt x="223" y="197"/>
                      <a:pt x="223" y="196"/>
                    </a:cubicBezTo>
                    <a:cubicBezTo>
                      <a:pt x="224" y="196"/>
                      <a:pt x="224" y="196"/>
                      <a:pt x="224" y="196"/>
                    </a:cubicBezTo>
                    <a:cubicBezTo>
                      <a:pt x="225" y="195"/>
                      <a:pt x="224" y="192"/>
                      <a:pt x="227" y="193"/>
                    </a:cubicBezTo>
                    <a:cubicBezTo>
                      <a:pt x="224" y="192"/>
                      <a:pt x="226" y="194"/>
                      <a:pt x="223" y="194"/>
                    </a:cubicBezTo>
                    <a:cubicBezTo>
                      <a:pt x="221" y="194"/>
                      <a:pt x="223" y="192"/>
                      <a:pt x="224" y="191"/>
                    </a:cubicBezTo>
                    <a:cubicBezTo>
                      <a:pt x="226" y="193"/>
                      <a:pt x="226" y="189"/>
                      <a:pt x="227" y="188"/>
                    </a:cubicBezTo>
                    <a:cubicBezTo>
                      <a:pt x="228" y="188"/>
                      <a:pt x="229" y="187"/>
                      <a:pt x="230" y="187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32" y="187"/>
                      <a:pt x="230" y="183"/>
                      <a:pt x="232" y="182"/>
                    </a:cubicBezTo>
                    <a:cubicBezTo>
                      <a:pt x="232" y="183"/>
                      <a:pt x="233" y="184"/>
                      <a:pt x="235" y="183"/>
                    </a:cubicBezTo>
                    <a:cubicBezTo>
                      <a:pt x="231" y="183"/>
                      <a:pt x="234" y="179"/>
                      <a:pt x="232" y="179"/>
                    </a:cubicBezTo>
                    <a:cubicBezTo>
                      <a:pt x="234" y="177"/>
                      <a:pt x="234" y="181"/>
                      <a:pt x="236" y="182"/>
                    </a:cubicBezTo>
                    <a:cubicBezTo>
                      <a:pt x="235" y="179"/>
                      <a:pt x="239" y="179"/>
                      <a:pt x="237" y="177"/>
                    </a:cubicBezTo>
                    <a:cubicBezTo>
                      <a:pt x="236" y="178"/>
                      <a:pt x="236" y="176"/>
                      <a:pt x="235" y="175"/>
                    </a:cubicBezTo>
                    <a:cubicBezTo>
                      <a:pt x="237" y="173"/>
                      <a:pt x="236" y="176"/>
                      <a:pt x="238" y="175"/>
                    </a:cubicBezTo>
                    <a:cubicBezTo>
                      <a:pt x="238" y="173"/>
                      <a:pt x="237" y="171"/>
                      <a:pt x="236" y="172"/>
                    </a:cubicBezTo>
                    <a:cubicBezTo>
                      <a:pt x="237" y="171"/>
                      <a:pt x="236" y="168"/>
                      <a:pt x="238" y="168"/>
                    </a:cubicBezTo>
                    <a:cubicBezTo>
                      <a:pt x="240" y="168"/>
                      <a:pt x="237" y="171"/>
                      <a:pt x="239" y="171"/>
                    </a:cubicBezTo>
                    <a:cubicBezTo>
                      <a:pt x="241" y="167"/>
                      <a:pt x="236" y="167"/>
                      <a:pt x="237" y="164"/>
                    </a:cubicBezTo>
                    <a:cubicBezTo>
                      <a:pt x="236" y="164"/>
                      <a:pt x="234" y="162"/>
                      <a:pt x="234" y="160"/>
                    </a:cubicBezTo>
                    <a:cubicBezTo>
                      <a:pt x="236" y="157"/>
                      <a:pt x="234" y="162"/>
                      <a:pt x="236" y="162"/>
                    </a:cubicBezTo>
                    <a:cubicBezTo>
                      <a:pt x="237" y="160"/>
                      <a:pt x="237" y="160"/>
                      <a:pt x="237" y="160"/>
                    </a:cubicBezTo>
                    <a:cubicBezTo>
                      <a:pt x="240" y="159"/>
                      <a:pt x="239" y="166"/>
                      <a:pt x="242" y="165"/>
                    </a:cubicBezTo>
                    <a:cubicBezTo>
                      <a:pt x="242" y="163"/>
                      <a:pt x="242" y="163"/>
                      <a:pt x="242" y="163"/>
                    </a:cubicBezTo>
                    <a:cubicBezTo>
                      <a:pt x="242" y="164"/>
                      <a:pt x="243" y="165"/>
                      <a:pt x="244" y="165"/>
                    </a:cubicBezTo>
                    <a:cubicBezTo>
                      <a:pt x="243" y="164"/>
                      <a:pt x="246" y="161"/>
                      <a:pt x="245" y="161"/>
                    </a:cubicBezTo>
                    <a:cubicBezTo>
                      <a:pt x="244" y="160"/>
                      <a:pt x="245" y="162"/>
                      <a:pt x="244" y="161"/>
                    </a:cubicBezTo>
                    <a:cubicBezTo>
                      <a:pt x="245" y="159"/>
                      <a:pt x="243" y="158"/>
                      <a:pt x="244" y="155"/>
                    </a:cubicBezTo>
                    <a:cubicBezTo>
                      <a:pt x="245" y="157"/>
                      <a:pt x="247" y="156"/>
                      <a:pt x="247" y="157"/>
                    </a:cubicBezTo>
                    <a:cubicBezTo>
                      <a:pt x="249" y="156"/>
                      <a:pt x="246" y="156"/>
                      <a:pt x="247" y="154"/>
                    </a:cubicBezTo>
                    <a:cubicBezTo>
                      <a:pt x="248" y="155"/>
                      <a:pt x="248" y="155"/>
                      <a:pt x="248" y="155"/>
                    </a:cubicBezTo>
                    <a:cubicBezTo>
                      <a:pt x="251" y="148"/>
                      <a:pt x="254" y="138"/>
                      <a:pt x="251" y="132"/>
                    </a:cubicBezTo>
                    <a:cubicBezTo>
                      <a:pt x="253" y="131"/>
                      <a:pt x="253" y="129"/>
                      <a:pt x="255" y="125"/>
                    </a:cubicBezTo>
                    <a:cubicBezTo>
                      <a:pt x="254" y="127"/>
                      <a:pt x="253" y="125"/>
                      <a:pt x="253" y="124"/>
                    </a:cubicBezTo>
                    <a:cubicBezTo>
                      <a:pt x="255" y="123"/>
                      <a:pt x="255" y="123"/>
                      <a:pt x="255" y="123"/>
                    </a:cubicBezTo>
                    <a:cubicBezTo>
                      <a:pt x="256" y="121"/>
                      <a:pt x="255" y="118"/>
                      <a:pt x="254" y="116"/>
                    </a:cubicBezTo>
                    <a:cubicBezTo>
                      <a:pt x="254" y="115"/>
                      <a:pt x="255" y="115"/>
                      <a:pt x="255" y="115"/>
                    </a:cubicBezTo>
                    <a:cubicBezTo>
                      <a:pt x="257" y="113"/>
                      <a:pt x="254" y="113"/>
                      <a:pt x="254" y="112"/>
                    </a:cubicBezTo>
                    <a:cubicBezTo>
                      <a:pt x="255" y="111"/>
                      <a:pt x="255" y="111"/>
                      <a:pt x="255" y="111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3" y="109"/>
                      <a:pt x="254" y="107"/>
                      <a:pt x="256" y="107"/>
                    </a:cubicBezTo>
                    <a:cubicBezTo>
                      <a:pt x="255" y="106"/>
                      <a:pt x="255" y="105"/>
                      <a:pt x="254" y="106"/>
                    </a:cubicBezTo>
                    <a:cubicBezTo>
                      <a:pt x="256" y="104"/>
                      <a:pt x="256" y="99"/>
                      <a:pt x="254" y="96"/>
                    </a:cubicBezTo>
                    <a:cubicBezTo>
                      <a:pt x="254" y="97"/>
                      <a:pt x="253" y="97"/>
                      <a:pt x="252" y="98"/>
                    </a:cubicBezTo>
                    <a:cubicBezTo>
                      <a:pt x="249" y="97"/>
                      <a:pt x="252" y="97"/>
                      <a:pt x="251" y="96"/>
                    </a:cubicBezTo>
                    <a:cubicBezTo>
                      <a:pt x="252" y="95"/>
                      <a:pt x="252" y="94"/>
                      <a:pt x="253" y="95"/>
                    </a:cubicBezTo>
                    <a:cubicBezTo>
                      <a:pt x="256" y="90"/>
                      <a:pt x="252" y="84"/>
                      <a:pt x="251" y="79"/>
                    </a:cubicBezTo>
                    <a:cubicBezTo>
                      <a:pt x="251" y="78"/>
                      <a:pt x="250" y="78"/>
                      <a:pt x="250" y="78"/>
                    </a:cubicBezTo>
                    <a:cubicBezTo>
                      <a:pt x="251" y="73"/>
                      <a:pt x="247" y="70"/>
                      <a:pt x="246" y="66"/>
                    </a:cubicBezTo>
                    <a:cubicBezTo>
                      <a:pt x="246" y="67"/>
                      <a:pt x="243" y="67"/>
                      <a:pt x="242" y="65"/>
                    </a:cubicBezTo>
                    <a:cubicBezTo>
                      <a:pt x="239" y="64"/>
                      <a:pt x="244" y="63"/>
                      <a:pt x="244" y="61"/>
                    </a:cubicBezTo>
                    <a:cubicBezTo>
                      <a:pt x="243" y="60"/>
                      <a:pt x="241" y="59"/>
                      <a:pt x="241" y="58"/>
                    </a:cubicBezTo>
                    <a:cubicBezTo>
                      <a:pt x="241" y="58"/>
                      <a:pt x="241" y="58"/>
                      <a:pt x="241" y="58"/>
                    </a:cubicBezTo>
                    <a:cubicBezTo>
                      <a:pt x="240" y="57"/>
                      <a:pt x="238" y="56"/>
                      <a:pt x="238" y="54"/>
                    </a:cubicBezTo>
                    <a:cubicBezTo>
                      <a:pt x="239" y="54"/>
                      <a:pt x="239" y="54"/>
                      <a:pt x="239" y="54"/>
                    </a:cubicBezTo>
                    <a:cubicBezTo>
                      <a:pt x="238" y="53"/>
                      <a:pt x="238" y="51"/>
                      <a:pt x="237" y="50"/>
                    </a:cubicBezTo>
                    <a:cubicBezTo>
                      <a:pt x="236" y="50"/>
                      <a:pt x="235" y="47"/>
                      <a:pt x="233" y="47"/>
                    </a:cubicBezTo>
                    <a:cubicBezTo>
                      <a:pt x="233" y="47"/>
                      <a:pt x="233" y="47"/>
                      <a:pt x="233" y="47"/>
                    </a:cubicBezTo>
                    <a:cubicBezTo>
                      <a:pt x="232" y="48"/>
                      <a:pt x="232" y="48"/>
                      <a:pt x="232" y="48"/>
                    </a:cubicBezTo>
                    <a:cubicBezTo>
                      <a:pt x="231" y="45"/>
                      <a:pt x="231" y="45"/>
                      <a:pt x="231" y="45"/>
                    </a:cubicBezTo>
                    <a:cubicBezTo>
                      <a:pt x="232" y="45"/>
                      <a:pt x="233" y="45"/>
                      <a:pt x="233" y="45"/>
                    </a:cubicBezTo>
                    <a:cubicBezTo>
                      <a:pt x="232" y="42"/>
                      <a:pt x="232" y="45"/>
                      <a:pt x="230" y="44"/>
                    </a:cubicBezTo>
                    <a:cubicBezTo>
                      <a:pt x="228" y="44"/>
                      <a:pt x="229" y="43"/>
                      <a:pt x="229" y="42"/>
                    </a:cubicBezTo>
                    <a:cubicBezTo>
                      <a:pt x="230" y="42"/>
                      <a:pt x="230" y="43"/>
                      <a:pt x="230" y="43"/>
                    </a:cubicBezTo>
                    <a:cubicBezTo>
                      <a:pt x="232" y="43"/>
                      <a:pt x="230" y="42"/>
                      <a:pt x="230" y="41"/>
                    </a:cubicBezTo>
                    <a:cubicBezTo>
                      <a:pt x="230" y="41"/>
                      <a:pt x="229" y="42"/>
                      <a:pt x="228" y="41"/>
                    </a:cubicBezTo>
                    <a:cubicBezTo>
                      <a:pt x="227" y="40"/>
                      <a:pt x="225" y="38"/>
                      <a:pt x="226" y="37"/>
                    </a:cubicBezTo>
                    <a:cubicBezTo>
                      <a:pt x="225" y="37"/>
                      <a:pt x="224" y="36"/>
                      <a:pt x="223" y="36"/>
                    </a:cubicBezTo>
                    <a:cubicBezTo>
                      <a:pt x="224" y="37"/>
                      <a:pt x="225" y="38"/>
                      <a:pt x="224" y="39"/>
                    </a:cubicBezTo>
                    <a:cubicBezTo>
                      <a:pt x="223" y="39"/>
                      <a:pt x="222" y="38"/>
                      <a:pt x="222" y="37"/>
                    </a:cubicBezTo>
                    <a:cubicBezTo>
                      <a:pt x="223" y="37"/>
                      <a:pt x="223" y="37"/>
                      <a:pt x="223" y="37"/>
                    </a:cubicBezTo>
                    <a:cubicBezTo>
                      <a:pt x="222" y="37"/>
                      <a:pt x="220" y="35"/>
                      <a:pt x="220" y="37"/>
                    </a:cubicBezTo>
                    <a:cubicBezTo>
                      <a:pt x="221" y="34"/>
                      <a:pt x="221" y="34"/>
                      <a:pt x="221" y="34"/>
                    </a:cubicBezTo>
                    <a:cubicBezTo>
                      <a:pt x="219" y="35"/>
                      <a:pt x="218" y="33"/>
                      <a:pt x="216" y="33"/>
                    </a:cubicBezTo>
                    <a:cubicBezTo>
                      <a:pt x="217" y="31"/>
                      <a:pt x="220" y="31"/>
                      <a:pt x="218" y="28"/>
                    </a:cubicBezTo>
                    <a:cubicBezTo>
                      <a:pt x="215" y="28"/>
                      <a:pt x="215" y="28"/>
                      <a:pt x="215" y="28"/>
                    </a:cubicBezTo>
                    <a:cubicBezTo>
                      <a:pt x="214" y="27"/>
                      <a:pt x="213" y="27"/>
                      <a:pt x="214" y="26"/>
                    </a:cubicBezTo>
                    <a:cubicBezTo>
                      <a:pt x="211" y="23"/>
                      <a:pt x="208" y="27"/>
                      <a:pt x="206" y="24"/>
                    </a:cubicBezTo>
                    <a:cubicBezTo>
                      <a:pt x="208" y="23"/>
                      <a:pt x="207" y="23"/>
                      <a:pt x="206" y="21"/>
                    </a:cubicBezTo>
                    <a:cubicBezTo>
                      <a:pt x="206" y="21"/>
                      <a:pt x="205" y="22"/>
                      <a:pt x="205" y="22"/>
                    </a:cubicBezTo>
                    <a:cubicBezTo>
                      <a:pt x="205" y="23"/>
                      <a:pt x="206" y="21"/>
                      <a:pt x="207" y="23"/>
                    </a:cubicBezTo>
                    <a:cubicBezTo>
                      <a:pt x="206" y="24"/>
                      <a:pt x="205" y="23"/>
                      <a:pt x="204" y="23"/>
                    </a:cubicBezTo>
                    <a:cubicBezTo>
                      <a:pt x="204" y="17"/>
                      <a:pt x="196" y="17"/>
                      <a:pt x="192" y="13"/>
                    </a:cubicBezTo>
                    <a:cubicBezTo>
                      <a:pt x="191" y="15"/>
                      <a:pt x="189" y="12"/>
                      <a:pt x="188" y="13"/>
                    </a:cubicBezTo>
                    <a:cubicBezTo>
                      <a:pt x="189" y="10"/>
                      <a:pt x="185" y="12"/>
                      <a:pt x="185" y="10"/>
                    </a:cubicBezTo>
                    <a:cubicBezTo>
                      <a:pt x="184" y="13"/>
                      <a:pt x="184" y="13"/>
                      <a:pt x="184" y="13"/>
                    </a:cubicBezTo>
                    <a:cubicBezTo>
                      <a:pt x="182" y="10"/>
                      <a:pt x="179" y="14"/>
                      <a:pt x="178" y="11"/>
                    </a:cubicBezTo>
                    <a:cubicBezTo>
                      <a:pt x="176" y="10"/>
                      <a:pt x="179" y="10"/>
                      <a:pt x="180" y="9"/>
                    </a:cubicBezTo>
                    <a:cubicBezTo>
                      <a:pt x="178" y="6"/>
                      <a:pt x="173" y="10"/>
                      <a:pt x="172" y="6"/>
                    </a:cubicBezTo>
                    <a:cubicBezTo>
                      <a:pt x="171" y="7"/>
                      <a:pt x="172" y="9"/>
                      <a:pt x="170" y="9"/>
                    </a:cubicBezTo>
                    <a:cubicBezTo>
                      <a:pt x="168" y="8"/>
                      <a:pt x="165" y="6"/>
                      <a:pt x="166" y="5"/>
                    </a:cubicBezTo>
                    <a:cubicBezTo>
                      <a:pt x="164" y="6"/>
                      <a:pt x="164" y="6"/>
                      <a:pt x="162" y="5"/>
                    </a:cubicBezTo>
                    <a:cubicBezTo>
                      <a:pt x="163" y="4"/>
                      <a:pt x="163" y="5"/>
                      <a:pt x="164" y="4"/>
                    </a:cubicBezTo>
                    <a:cubicBezTo>
                      <a:pt x="162" y="3"/>
                      <a:pt x="160" y="4"/>
                      <a:pt x="157" y="4"/>
                    </a:cubicBezTo>
                    <a:cubicBezTo>
                      <a:pt x="156" y="2"/>
                      <a:pt x="152" y="3"/>
                      <a:pt x="150" y="1"/>
                    </a:cubicBezTo>
                    <a:cubicBezTo>
                      <a:pt x="148" y="3"/>
                      <a:pt x="145" y="0"/>
                      <a:pt x="145" y="3"/>
                    </a:cubicBezTo>
                    <a:close/>
                    <a:moveTo>
                      <a:pt x="122" y="4"/>
                    </a:moveTo>
                    <a:cubicBezTo>
                      <a:pt x="122" y="4"/>
                      <a:pt x="122" y="3"/>
                      <a:pt x="123" y="3"/>
                    </a:cubicBezTo>
                    <a:cubicBezTo>
                      <a:pt x="122" y="4"/>
                      <a:pt x="122" y="4"/>
                      <a:pt x="122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>
                <a:off x="4360863" y="4533900"/>
                <a:ext cx="290513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98" extrusionOk="0">
                    <a:moveTo>
                      <a:pt x="132" y="242"/>
                    </a:move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1" y="238"/>
                      <a:pt x="129" y="228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8" y="226"/>
                      <a:pt x="128" y="226"/>
                      <a:pt x="128" y="227"/>
                    </a:cubicBezTo>
                    <a:cubicBezTo>
                      <a:pt x="128" y="227"/>
                      <a:pt x="129" y="231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2" y="243"/>
                      <a:pt x="131" y="242"/>
                      <a:pt x="131" y="242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1" y="241"/>
                      <a:pt x="130" y="241"/>
                      <a:pt x="130" y="241"/>
                    </a:cubicBezTo>
                    <a:cubicBezTo>
                      <a:pt x="130" y="240"/>
                      <a:pt x="130" y="240"/>
                      <a:pt x="130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29" y="235"/>
                      <a:pt x="127" y="226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9" y="230"/>
                      <a:pt x="128" y="227"/>
                      <a:pt x="128" y="227"/>
                    </a:cubicBezTo>
                    <a:cubicBezTo>
                      <a:pt x="127" y="227"/>
                      <a:pt x="126" y="228"/>
                      <a:pt x="126" y="229"/>
                    </a:cubicBezTo>
                    <a:cubicBezTo>
                      <a:pt x="126" y="228"/>
                      <a:pt x="124" y="229"/>
                      <a:pt x="124" y="227"/>
                    </a:cubicBezTo>
                    <a:cubicBezTo>
                      <a:pt x="125" y="226"/>
                      <a:pt x="126" y="228"/>
                      <a:pt x="126" y="226"/>
                    </a:cubicBezTo>
                    <a:cubicBezTo>
                      <a:pt x="125" y="225"/>
                      <a:pt x="123" y="229"/>
                      <a:pt x="121" y="229"/>
                    </a:cubicBezTo>
                    <a:cubicBezTo>
                      <a:pt x="121" y="230"/>
                      <a:pt x="119" y="232"/>
                      <a:pt x="118" y="232"/>
                    </a:cubicBezTo>
                    <a:cubicBezTo>
                      <a:pt x="116" y="230"/>
                      <a:pt x="119" y="232"/>
                      <a:pt x="120" y="230"/>
                    </a:cubicBezTo>
                    <a:cubicBezTo>
                      <a:pt x="119" y="229"/>
                      <a:pt x="119" y="229"/>
                      <a:pt x="119" y="229"/>
                    </a:cubicBezTo>
                    <a:cubicBezTo>
                      <a:pt x="119" y="226"/>
                      <a:pt x="123" y="227"/>
                      <a:pt x="124" y="224"/>
                    </a:cubicBezTo>
                    <a:cubicBezTo>
                      <a:pt x="123" y="225"/>
                      <a:pt x="123" y="225"/>
                      <a:pt x="123" y="225"/>
                    </a:cubicBezTo>
                    <a:cubicBezTo>
                      <a:pt x="123" y="224"/>
                      <a:pt x="124" y="223"/>
                      <a:pt x="124" y="222"/>
                    </a:cubicBezTo>
                    <a:cubicBezTo>
                      <a:pt x="123" y="224"/>
                      <a:pt x="122" y="221"/>
                      <a:pt x="122" y="222"/>
                    </a:cubicBezTo>
                    <a:cubicBezTo>
                      <a:pt x="121" y="223"/>
                      <a:pt x="123" y="222"/>
                      <a:pt x="122" y="223"/>
                    </a:cubicBezTo>
                    <a:cubicBezTo>
                      <a:pt x="121" y="222"/>
                      <a:pt x="119" y="225"/>
                      <a:pt x="118" y="223"/>
                    </a:cubicBezTo>
                    <a:cubicBezTo>
                      <a:pt x="120" y="222"/>
                      <a:pt x="119" y="221"/>
                      <a:pt x="120" y="220"/>
                    </a:cubicBezTo>
                    <a:cubicBezTo>
                      <a:pt x="120" y="219"/>
                      <a:pt x="119" y="222"/>
                      <a:pt x="119" y="220"/>
                    </a:cubicBezTo>
                    <a:cubicBezTo>
                      <a:pt x="119" y="220"/>
                      <a:pt x="119" y="220"/>
                      <a:pt x="119" y="220"/>
                    </a:cubicBezTo>
                    <a:cubicBezTo>
                      <a:pt x="116" y="217"/>
                      <a:pt x="112" y="215"/>
                      <a:pt x="107" y="216"/>
                    </a:cubicBezTo>
                    <a:cubicBezTo>
                      <a:pt x="108" y="215"/>
                      <a:pt x="107" y="214"/>
                      <a:pt x="106" y="212"/>
                    </a:cubicBezTo>
                    <a:cubicBezTo>
                      <a:pt x="106" y="213"/>
                      <a:pt x="105" y="213"/>
                      <a:pt x="104" y="213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4" y="209"/>
                      <a:pt x="102" y="210"/>
                      <a:pt x="101" y="210"/>
                    </a:cubicBezTo>
                    <a:cubicBezTo>
                      <a:pt x="101" y="210"/>
                      <a:pt x="101" y="210"/>
                      <a:pt x="101" y="209"/>
                    </a:cubicBezTo>
                    <a:cubicBezTo>
                      <a:pt x="101" y="207"/>
                      <a:pt x="100" y="209"/>
                      <a:pt x="99" y="210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99" y="209"/>
                      <a:pt x="99" y="209"/>
                      <a:pt x="99" y="209"/>
                    </a:cubicBezTo>
                    <a:cubicBezTo>
                      <a:pt x="97" y="209"/>
                      <a:pt x="96" y="208"/>
                      <a:pt x="98" y="20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97" y="206"/>
                      <a:pt x="94" y="204"/>
                      <a:pt x="92" y="204"/>
                    </a:cubicBezTo>
                    <a:cubicBezTo>
                      <a:pt x="93" y="205"/>
                      <a:pt x="92" y="205"/>
                      <a:pt x="92" y="207"/>
                    </a:cubicBezTo>
                    <a:cubicBezTo>
                      <a:pt x="90" y="208"/>
                      <a:pt x="92" y="206"/>
                      <a:pt x="90" y="207"/>
                    </a:cubicBezTo>
                    <a:cubicBezTo>
                      <a:pt x="91" y="206"/>
                      <a:pt x="91" y="205"/>
                      <a:pt x="92" y="205"/>
                    </a:cubicBezTo>
                    <a:cubicBezTo>
                      <a:pt x="91" y="201"/>
                      <a:pt x="87" y="201"/>
                      <a:pt x="85" y="199"/>
                    </a:cubicBezTo>
                    <a:cubicBezTo>
                      <a:pt x="84" y="199"/>
                      <a:pt x="84" y="199"/>
                      <a:pt x="84" y="200"/>
                    </a:cubicBezTo>
                    <a:cubicBezTo>
                      <a:pt x="83" y="197"/>
                      <a:pt x="80" y="198"/>
                      <a:pt x="79" y="196"/>
                    </a:cubicBezTo>
                    <a:cubicBezTo>
                      <a:pt x="79" y="197"/>
                      <a:pt x="77" y="199"/>
                      <a:pt x="76" y="198"/>
                    </a:cubicBezTo>
                    <a:cubicBezTo>
                      <a:pt x="74" y="199"/>
                      <a:pt x="77" y="195"/>
                      <a:pt x="77" y="194"/>
                    </a:cubicBezTo>
                    <a:cubicBezTo>
                      <a:pt x="76" y="194"/>
                      <a:pt x="75" y="194"/>
                      <a:pt x="74" y="194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3" y="194"/>
                      <a:pt x="72" y="194"/>
                      <a:pt x="72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2" y="192"/>
                      <a:pt x="72" y="191"/>
                      <a:pt x="71" y="190"/>
                    </a:cubicBezTo>
                    <a:cubicBezTo>
                      <a:pt x="70" y="192"/>
                      <a:pt x="69" y="190"/>
                      <a:pt x="68" y="191"/>
                    </a:cubicBezTo>
                    <a:cubicBezTo>
                      <a:pt x="68" y="191"/>
                      <a:pt x="68" y="191"/>
                      <a:pt x="68" y="190"/>
                    </a:cubicBezTo>
                    <a:cubicBezTo>
                      <a:pt x="67" y="191"/>
                      <a:pt x="67" y="191"/>
                      <a:pt x="67" y="191"/>
                    </a:cubicBezTo>
                    <a:cubicBezTo>
                      <a:pt x="67" y="190"/>
                      <a:pt x="67" y="190"/>
                      <a:pt x="67" y="190"/>
                    </a:cubicBezTo>
                    <a:cubicBezTo>
                      <a:pt x="67" y="190"/>
                      <a:pt x="68" y="189"/>
                      <a:pt x="68" y="189"/>
                    </a:cubicBezTo>
                    <a:cubicBezTo>
                      <a:pt x="67" y="187"/>
                      <a:pt x="67" y="190"/>
                      <a:pt x="66" y="190"/>
                    </a:cubicBezTo>
                    <a:cubicBezTo>
                      <a:pt x="64" y="191"/>
                      <a:pt x="65" y="189"/>
                      <a:pt x="65" y="189"/>
                    </a:cubicBezTo>
                    <a:cubicBezTo>
                      <a:pt x="66" y="188"/>
                      <a:pt x="66" y="189"/>
                      <a:pt x="66" y="189"/>
                    </a:cubicBezTo>
                    <a:cubicBezTo>
                      <a:pt x="67" y="188"/>
                      <a:pt x="66" y="188"/>
                      <a:pt x="66" y="188"/>
                    </a:cubicBezTo>
                    <a:cubicBezTo>
                      <a:pt x="66" y="187"/>
                      <a:pt x="65" y="189"/>
                      <a:pt x="65" y="188"/>
                    </a:cubicBezTo>
                    <a:cubicBezTo>
                      <a:pt x="64" y="188"/>
                      <a:pt x="63" y="187"/>
                      <a:pt x="64" y="186"/>
                    </a:cubicBezTo>
                    <a:cubicBezTo>
                      <a:pt x="63" y="186"/>
                      <a:pt x="62" y="186"/>
                      <a:pt x="61" y="186"/>
                    </a:cubicBezTo>
                    <a:cubicBezTo>
                      <a:pt x="62" y="187"/>
                      <a:pt x="62" y="188"/>
                      <a:pt x="62" y="189"/>
                    </a:cubicBezTo>
                    <a:cubicBezTo>
                      <a:pt x="61" y="189"/>
                      <a:pt x="60" y="189"/>
                      <a:pt x="61" y="188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61" y="188"/>
                      <a:pt x="60" y="187"/>
                      <a:pt x="59" y="188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9" y="187"/>
                      <a:pt x="58" y="186"/>
                      <a:pt x="57" y="186"/>
                    </a:cubicBezTo>
                    <a:cubicBezTo>
                      <a:pt x="58" y="185"/>
                      <a:pt x="60" y="183"/>
                      <a:pt x="58" y="182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183"/>
                      <a:pt x="56" y="182"/>
                      <a:pt x="56" y="181"/>
                    </a:cubicBezTo>
                    <a:cubicBezTo>
                      <a:pt x="55" y="179"/>
                      <a:pt x="52" y="184"/>
                      <a:pt x="51" y="182"/>
                    </a:cubicBezTo>
                    <a:cubicBezTo>
                      <a:pt x="53" y="181"/>
                      <a:pt x="52" y="180"/>
                      <a:pt x="52" y="179"/>
                    </a:cubicBezTo>
                    <a:cubicBezTo>
                      <a:pt x="52" y="179"/>
                      <a:pt x="51" y="180"/>
                      <a:pt x="51" y="180"/>
                    </a:cubicBezTo>
                    <a:cubicBezTo>
                      <a:pt x="51" y="181"/>
                      <a:pt x="52" y="179"/>
                      <a:pt x="52" y="180"/>
                    </a:cubicBezTo>
                    <a:cubicBezTo>
                      <a:pt x="51" y="182"/>
                      <a:pt x="51" y="181"/>
                      <a:pt x="50" y="181"/>
                    </a:cubicBezTo>
                    <a:cubicBezTo>
                      <a:pt x="51" y="176"/>
                      <a:pt x="46" y="177"/>
                      <a:pt x="45" y="174"/>
                    </a:cubicBezTo>
                    <a:cubicBezTo>
                      <a:pt x="44" y="176"/>
                      <a:pt x="44" y="174"/>
                      <a:pt x="43" y="174"/>
                    </a:cubicBezTo>
                    <a:cubicBezTo>
                      <a:pt x="44" y="172"/>
                      <a:pt x="41" y="174"/>
                      <a:pt x="41" y="172"/>
                    </a:cubicBezTo>
                    <a:cubicBezTo>
                      <a:pt x="40" y="174"/>
                      <a:pt x="40" y="174"/>
                      <a:pt x="40" y="174"/>
                    </a:cubicBezTo>
                    <a:cubicBezTo>
                      <a:pt x="40" y="172"/>
                      <a:pt x="36" y="176"/>
                      <a:pt x="37" y="173"/>
                    </a:cubicBezTo>
                    <a:cubicBezTo>
                      <a:pt x="36" y="172"/>
                      <a:pt x="38" y="172"/>
                      <a:pt x="38" y="172"/>
                    </a:cubicBezTo>
                    <a:cubicBezTo>
                      <a:pt x="39" y="169"/>
                      <a:pt x="34" y="172"/>
                      <a:pt x="35" y="169"/>
                    </a:cubicBezTo>
                    <a:cubicBezTo>
                      <a:pt x="34" y="169"/>
                      <a:pt x="34" y="171"/>
                      <a:pt x="32" y="171"/>
                    </a:cubicBezTo>
                    <a:cubicBezTo>
                      <a:pt x="32" y="170"/>
                      <a:pt x="31" y="168"/>
                      <a:pt x="32" y="167"/>
                    </a:cubicBezTo>
                    <a:cubicBezTo>
                      <a:pt x="31" y="168"/>
                      <a:pt x="30" y="168"/>
                      <a:pt x="30" y="167"/>
                    </a:cubicBezTo>
                    <a:cubicBezTo>
                      <a:pt x="30" y="166"/>
                      <a:pt x="31" y="167"/>
                      <a:pt x="31" y="166"/>
                    </a:cubicBezTo>
                    <a:cubicBezTo>
                      <a:pt x="30" y="165"/>
                      <a:pt x="29" y="166"/>
                      <a:pt x="27" y="166"/>
                    </a:cubicBezTo>
                    <a:cubicBezTo>
                      <a:pt x="28" y="164"/>
                      <a:pt x="25" y="164"/>
                      <a:pt x="24" y="162"/>
                    </a:cubicBezTo>
                    <a:cubicBezTo>
                      <a:pt x="22" y="164"/>
                      <a:pt x="22" y="160"/>
                      <a:pt x="21" y="163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20" y="162"/>
                      <a:pt x="19" y="164"/>
                      <a:pt x="18" y="164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59"/>
                      <a:pt x="19" y="161"/>
                      <a:pt x="20" y="160"/>
                    </a:cubicBezTo>
                    <a:cubicBezTo>
                      <a:pt x="19" y="161"/>
                      <a:pt x="19" y="160"/>
                      <a:pt x="18" y="161"/>
                    </a:cubicBezTo>
                    <a:cubicBezTo>
                      <a:pt x="18" y="161"/>
                      <a:pt x="18" y="161"/>
                      <a:pt x="18" y="161"/>
                    </a:cubicBezTo>
                    <a:cubicBezTo>
                      <a:pt x="17" y="161"/>
                      <a:pt x="17" y="162"/>
                      <a:pt x="16" y="161"/>
                    </a:cubicBezTo>
                    <a:cubicBezTo>
                      <a:pt x="16" y="161"/>
                      <a:pt x="18" y="160"/>
                      <a:pt x="18" y="160"/>
                    </a:cubicBezTo>
                    <a:cubicBezTo>
                      <a:pt x="19" y="160"/>
                      <a:pt x="18" y="160"/>
                      <a:pt x="18" y="160"/>
                    </a:cubicBezTo>
                    <a:cubicBezTo>
                      <a:pt x="18" y="160"/>
                      <a:pt x="18" y="160"/>
                      <a:pt x="17" y="160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18" y="160"/>
                      <a:pt x="17" y="160"/>
                      <a:pt x="17" y="159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18" y="160"/>
                      <a:pt x="18" y="159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59"/>
                      <a:pt x="18" y="158"/>
                      <a:pt x="17" y="158"/>
                    </a:cubicBezTo>
                    <a:cubicBezTo>
                      <a:pt x="19" y="157"/>
                      <a:pt x="18" y="154"/>
                      <a:pt x="17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8" y="152"/>
                      <a:pt x="17" y="151"/>
                      <a:pt x="18" y="151"/>
                    </a:cubicBezTo>
                    <a:cubicBezTo>
                      <a:pt x="17" y="150"/>
                      <a:pt x="19" y="151"/>
                      <a:pt x="19" y="150"/>
                    </a:cubicBezTo>
                    <a:cubicBezTo>
                      <a:pt x="19" y="150"/>
                      <a:pt x="18" y="150"/>
                      <a:pt x="18" y="150"/>
                    </a:cubicBezTo>
                    <a:cubicBezTo>
                      <a:pt x="21" y="149"/>
                      <a:pt x="18" y="145"/>
                      <a:pt x="20" y="144"/>
                    </a:cubicBezTo>
                    <a:cubicBezTo>
                      <a:pt x="20" y="144"/>
                      <a:pt x="21" y="145"/>
                      <a:pt x="21" y="145"/>
                    </a:cubicBezTo>
                    <a:cubicBezTo>
                      <a:pt x="21" y="143"/>
                      <a:pt x="21" y="142"/>
                      <a:pt x="20" y="140"/>
                    </a:cubicBezTo>
                    <a:cubicBezTo>
                      <a:pt x="21" y="140"/>
                      <a:pt x="22" y="140"/>
                      <a:pt x="22" y="141"/>
                    </a:cubicBezTo>
                    <a:cubicBezTo>
                      <a:pt x="22" y="140"/>
                      <a:pt x="23" y="138"/>
                      <a:pt x="22" y="137"/>
                    </a:cubicBezTo>
                    <a:cubicBezTo>
                      <a:pt x="21" y="138"/>
                      <a:pt x="22" y="138"/>
                      <a:pt x="22" y="138"/>
                    </a:cubicBezTo>
                    <a:cubicBezTo>
                      <a:pt x="20" y="138"/>
                      <a:pt x="20" y="136"/>
                      <a:pt x="21" y="13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1" y="135"/>
                      <a:pt x="21" y="134"/>
                      <a:pt x="21" y="133"/>
                    </a:cubicBezTo>
                    <a:cubicBezTo>
                      <a:pt x="22" y="133"/>
                      <a:pt x="21" y="134"/>
                      <a:pt x="22" y="134"/>
                    </a:cubicBezTo>
                    <a:cubicBezTo>
                      <a:pt x="25" y="135"/>
                      <a:pt x="25" y="133"/>
                      <a:pt x="25" y="133"/>
                    </a:cubicBezTo>
                    <a:cubicBezTo>
                      <a:pt x="25" y="132"/>
                      <a:pt x="25" y="131"/>
                      <a:pt x="24" y="131"/>
                    </a:cubicBezTo>
                    <a:cubicBezTo>
                      <a:pt x="24" y="130"/>
                      <a:pt x="26" y="132"/>
                      <a:pt x="26" y="131"/>
                    </a:cubicBezTo>
                    <a:cubicBezTo>
                      <a:pt x="24" y="126"/>
                      <a:pt x="24" y="126"/>
                      <a:pt x="24" y="126"/>
                    </a:cubicBezTo>
                    <a:cubicBezTo>
                      <a:pt x="24" y="127"/>
                      <a:pt x="26" y="127"/>
                      <a:pt x="26" y="128"/>
                    </a:cubicBezTo>
                    <a:cubicBezTo>
                      <a:pt x="27" y="126"/>
                      <a:pt x="25" y="124"/>
                      <a:pt x="24" y="122"/>
                    </a:cubicBezTo>
                    <a:cubicBezTo>
                      <a:pt x="25" y="121"/>
                      <a:pt x="25" y="119"/>
                      <a:pt x="26" y="119"/>
                    </a:cubicBezTo>
                    <a:cubicBezTo>
                      <a:pt x="27" y="119"/>
                      <a:pt x="25" y="119"/>
                      <a:pt x="26" y="120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7" y="121"/>
                      <a:pt x="30" y="121"/>
                      <a:pt x="30" y="122"/>
                    </a:cubicBezTo>
                    <a:cubicBezTo>
                      <a:pt x="30" y="121"/>
                      <a:pt x="32" y="119"/>
                      <a:pt x="34" y="118"/>
                    </a:cubicBezTo>
                    <a:cubicBezTo>
                      <a:pt x="31" y="117"/>
                      <a:pt x="34" y="116"/>
                      <a:pt x="32" y="114"/>
                    </a:cubicBezTo>
                    <a:cubicBezTo>
                      <a:pt x="32" y="112"/>
                      <a:pt x="34" y="115"/>
                      <a:pt x="35" y="114"/>
                    </a:cubicBezTo>
                    <a:cubicBezTo>
                      <a:pt x="35" y="112"/>
                      <a:pt x="37" y="111"/>
                      <a:pt x="37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08"/>
                      <a:pt x="40" y="107"/>
                      <a:pt x="39" y="104"/>
                    </a:cubicBezTo>
                    <a:cubicBezTo>
                      <a:pt x="40" y="104"/>
                      <a:pt x="40" y="104"/>
                      <a:pt x="40" y="105"/>
                    </a:cubicBezTo>
                    <a:cubicBezTo>
                      <a:pt x="42" y="104"/>
                      <a:pt x="38" y="103"/>
                      <a:pt x="40" y="102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101"/>
                      <a:pt x="43" y="102"/>
                      <a:pt x="43" y="100"/>
                    </a:cubicBezTo>
                    <a:cubicBezTo>
                      <a:pt x="43" y="100"/>
                      <a:pt x="43" y="100"/>
                      <a:pt x="43" y="101"/>
                    </a:cubicBezTo>
                    <a:cubicBezTo>
                      <a:pt x="44" y="99"/>
                      <a:pt x="45" y="98"/>
                      <a:pt x="44" y="97"/>
                    </a:cubicBezTo>
                    <a:cubicBezTo>
                      <a:pt x="45" y="97"/>
                      <a:pt x="45" y="97"/>
                      <a:pt x="46" y="98"/>
                    </a:cubicBezTo>
                    <a:cubicBezTo>
                      <a:pt x="47" y="98"/>
                      <a:pt x="45" y="96"/>
                      <a:pt x="46" y="95"/>
                    </a:cubicBezTo>
                    <a:cubicBezTo>
                      <a:pt x="46" y="95"/>
                      <a:pt x="48" y="95"/>
                      <a:pt x="47" y="95"/>
                    </a:cubicBezTo>
                    <a:cubicBezTo>
                      <a:pt x="47" y="94"/>
                      <a:pt x="48" y="93"/>
                      <a:pt x="48" y="92"/>
                    </a:cubicBezTo>
                    <a:cubicBezTo>
                      <a:pt x="49" y="93"/>
                      <a:pt x="49" y="92"/>
                      <a:pt x="51" y="92"/>
                    </a:cubicBezTo>
                    <a:cubicBezTo>
                      <a:pt x="55" y="87"/>
                      <a:pt x="59" y="82"/>
                      <a:pt x="61" y="76"/>
                    </a:cubicBezTo>
                    <a:cubicBezTo>
                      <a:pt x="64" y="77"/>
                      <a:pt x="62" y="78"/>
                      <a:pt x="63" y="79"/>
                    </a:cubicBezTo>
                    <a:cubicBezTo>
                      <a:pt x="62" y="77"/>
                      <a:pt x="64" y="77"/>
                      <a:pt x="64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5"/>
                      <a:pt x="66" y="75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5" y="72"/>
                      <a:pt x="69" y="74"/>
                      <a:pt x="67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8" y="70"/>
                      <a:pt x="71" y="72"/>
                      <a:pt x="70" y="69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72" y="69"/>
                      <a:pt x="70" y="65"/>
                      <a:pt x="72" y="66"/>
                    </a:cubicBezTo>
                    <a:cubicBezTo>
                      <a:pt x="72" y="65"/>
                      <a:pt x="73" y="64"/>
                      <a:pt x="72" y="62"/>
                    </a:cubicBezTo>
                    <a:cubicBezTo>
                      <a:pt x="72" y="62"/>
                      <a:pt x="73" y="63"/>
                      <a:pt x="74" y="64"/>
                    </a:cubicBezTo>
                    <a:cubicBezTo>
                      <a:pt x="76" y="59"/>
                      <a:pt x="80" y="55"/>
                      <a:pt x="81" y="50"/>
                    </a:cubicBezTo>
                    <a:cubicBezTo>
                      <a:pt x="81" y="50"/>
                      <a:pt x="81" y="51"/>
                      <a:pt x="82" y="51"/>
                    </a:cubicBezTo>
                    <a:cubicBezTo>
                      <a:pt x="82" y="48"/>
                      <a:pt x="87" y="48"/>
                      <a:pt x="85" y="44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5" y="42"/>
                      <a:pt x="86" y="43"/>
                      <a:pt x="87" y="43"/>
                    </a:cubicBezTo>
                    <a:cubicBezTo>
                      <a:pt x="86" y="42"/>
                      <a:pt x="88" y="41"/>
                      <a:pt x="87" y="40"/>
                    </a:cubicBezTo>
                    <a:cubicBezTo>
                      <a:pt x="88" y="40"/>
                      <a:pt x="88" y="41"/>
                      <a:pt x="88" y="41"/>
                    </a:cubicBezTo>
                    <a:cubicBezTo>
                      <a:pt x="89" y="40"/>
                      <a:pt x="88" y="37"/>
                      <a:pt x="89" y="37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6" y="35"/>
                      <a:pt x="103" y="30"/>
                      <a:pt x="104" y="23"/>
                    </a:cubicBezTo>
                    <a:cubicBezTo>
                      <a:pt x="104" y="22"/>
                      <a:pt x="106" y="24"/>
                      <a:pt x="106" y="24"/>
                    </a:cubicBezTo>
                    <a:cubicBezTo>
                      <a:pt x="107" y="18"/>
                      <a:pt x="115" y="16"/>
                      <a:pt x="114" y="9"/>
                    </a:cubicBezTo>
                    <a:cubicBezTo>
                      <a:pt x="115" y="5"/>
                      <a:pt x="111" y="0"/>
                      <a:pt x="111" y="0"/>
                    </a:cubicBezTo>
                    <a:cubicBezTo>
                      <a:pt x="107" y="9"/>
                      <a:pt x="100" y="14"/>
                      <a:pt x="92" y="19"/>
                    </a:cubicBezTo>
                    <a:cubicBezTo>
                      <a:pt x="91" y="21"/>
                      <a:pt x="89" y="25"/>
                      <a:pt x="86" y="27"/>
                    </a:cubicBezTo>
                    <a:cubicBezTo>
                      <a:pt x="79" y="36"/>
                      <a:pt x="68" y="42"/>
                      <a:pt x="61" y="53"/>
                    </a:cubicBezTo>
                    <a:cubicBezTo>
                      <a:pt x="62" y="53"/>
                      <a:pt x="63" y="54"/>
                      <a:pt x="63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2" y="57"/>
                      <a:pt x="61" y="56"/>
                      <a:pt x="61" y="55"/>
                    </a:cubicBezTo>
                    <a:cubicBezTo>
                      <a:pt x="58" y="59"/>
                      <a:pt x="56" y="62"/>
                      <a:pt x="53" y="66"/>
                    </a:cubicBezTo>
                    <a:cubicBezTo>
                      <a:pt x="54" y="67"/>
                      <a:pt x="51" y="68"/>
                      <a:pt x="53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1" y="72"/>
                      <a:pt x="51" y="72"/>
                      <a:pt x="47" y="73"/>
                    </a:cubicBezTo>
                    <a:cubicBezTo>
                      <a:pt x="37" y="82"/>
                      <a:pt x="31" y="92"/>
                      <a:pt x="22" y="102"/>
                    </a:cubicBezTo>
                    <a:cubicBezTo>
                      <a:pt x="15" y="113"/>
                      <a:pt x="9" y="125"/>
                      <a:pt x="4" y="139"/>
                    </a:cubicBezTo>
                    <a:cubicBezTo>
                      <a:pt x="6" y="142"/>
                      <a:pt x="3" y="145"/>
                      <a:pt x="5" y="148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5" y="150"/>
                      <a:pt x="3" y="150"/>
                      <a:pt x="1" y="154"/>
                    </a:cubicBezTo>
                    <a:cubicBezTo>
                      <a:pt x="3" y="154"/>
                      <a:pt x="2" y="155"/>
                      <a:pt x="4" y="155"/>
                    </a:cubicBezTo>
                    <a:cubicBezTo>
                      <a:pt x="5" y="156"/>
                      <a:pt x="1" y="157"/>
                      <a:pt x="2" y="159"/>
                    </a:cubicBezTo>
                    <a:cubicBezTo>
                      <a:pt x="1" y="159"/>
                      <a:pt x="3" y="159"/>
                      <a:pt x="2" y="159"/>
                    </a:cubicBezTo>
                    <a:cubicBezTo>
                      <a:pt x="5" y="164"/>
                      <a:pt x="0" y="158"/>
                      <a:pt x="0" y="166"/>
                    </a:cubicBezTo>
                    <a:cubicBezTo>
                      <a:pt x="2" y="172"/>
                      <a:pt x="10" y="176"/>
                      <a:pt x="13" y="177"/>
                    </a:cubicBezTo>
                    <a:cubicBezTo>
                      <a:pt x="16" y="178"/>
                      <a:pt x="18" y="179"/>
                      <a:pt x="20" y="181"/>
                    </a:cubicBezTo>
                    <a:cubicBezTo>
                      <a:pt x="20" y="181"/>
                      <a:pt x="20" y="179"/>
                      <a:pt x="21" y="180"/>
                    </a:cubicBezTo>
                    <a:cubicBezTo>
                      <a:pt x="20" y="183"/>
                      <a:pt x="23" y="180"/>
                      <a:pt x="23" y="181"/>
                    </a:cubicBezTo>
                    <a:cubicBezTo>
                      <a:pt x="23" y="182"/>
                      <a:pt x="22" y="182"/>
                      <a:pt x="22" y="182"/>
                    </a:cubicBezTo>
                    <a:cubicBezTo>
                      <a:pt x="23" y="184"/>
                      <a:pt x="26" y="184"/>
                      <a:pt x="27" y="186"/>
                    </a:cubicBezTo>
                    <a:cubicBezTo>
                      <a:pt x="30" y="186"/>
                      <a:pt x="31" y="190"/>
                      <a:pt x="33" y="189"/>
                    </a:cubicBezTo>
                    <a:cubicBezTo>
                      <a:pt x="32" y="190"/>
                      <a:pt x="33" y="191"/>
                      <a:pt x="33" y="191"/>
                    </a:cubicBezTo>
                    <a:cubicBezTo>
                      <a:pt x="37" y="189"/>
                      <a:pt x="36" y="195"/>
                      <a:pt x="39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44" y="197"/>
                      <a:pt x="50" y="202"/>
                      <a:pt x="56" y="204"/>
                    </a:cubicBezTo>
                    <a:cubicBezTo>
                      <a:pt x="59" y="205"/>
                      <a:pt x="61" y="210"/>
                      <a:pt x="65" y="211"/>
                    </a:cubicBezTo>
                    <a:cubicBezTo>
                      <a:pt x="66" y="211"/>
                      <a:pt x="66" y="210"/>
                      <a:pt x="67" y="210"/>
                    </a:cubicBezTo>
                    <a:cubicBezTo>
                      <a:pt x="67" y="211"/>
                      <a:pt x="66" y="211"/>
                      <a:pt x="66" y="212"/>
                    </a:cubicBezTo>
                    <a:cubicBezTo>
                      <a:pt x="69" y="212"/>
                      <a:pt x="70" y="215"/>
                      <a:pt x="72" y="216"/>
                    </a:cubicBezTo>
                    <a:cubicBezTo>
                      <a:pt x="72" y="216"/>
                      <a:pt x="73" y="216"/>
                      <a:pt x="73" y="215"/>
                    </a:cubicBezTo>
                    <a:cubicBezTo>
                      <a:pt x="74" y="219"/>
                      <a:pt x="79" y="218"/>
                      <a:pt x="80" y="221"/>
                    </a:cubicBezTo>
                    <a:cubicBezTo>
                      <a:pt x="82" y="218"/>
                      <a:pt x="83" y="220"/>
                      <a:pt x="84" y="220"/>
                    </a:cubicBezTo>
                    <a:cubicBezTo>
                      <a:pt x="85" y="221"/>
                      <a:pt x="84" y="221"/>
                      <a:pt x="84" y="222"/>
                    </a:cubicBezTo>
                    <a:cubicBezTo>
                      <a:pt x="86" y="223"/>
                      <a:pt x="87" y="223"/>
                      <a:pt x="88" y="225"/>
                    </a:cubicBezTo>
                    <a:cubicBezTo>
                      <a:pt x="89" y="226"/>
                      <a:pt x="91" y="224"/>
                      <a:pt x="91" y="226"/>
                    </a:cubicBezTo>
                    <a:cubicBezTo>
                      <a:pt x="91" y="228"/>
                      <a:pt x="94" y="227"/>
                      <a:pt x="94" y="229"/>
                    </a:cubicBezTo>
                    <a:cubicBezTo>
                      <a:pt x="95" y="227"/>
                      <a:pt x="98" y="227"/>
                      <a:pt x="98" y="228"/>
                    </a:cubicBezTo>
                    <a:cubicBezTo>
                      <a:pt x="96" y="230"/>
                      <a:pt x="96" y="230"/>
                      <a:pt x="96" y="230"/>
                    </a:cubicBezTo>
                    <a:cubicBezTo>
                      <a:pt x="101" y="231"/>
                      <a:pt x="104" y="237"/>
                      <a:pt x="110" y="237"/>
                    </a:cubicBezTo>
                    <a:cubicBezTo>
                      <a:pt x="110" y="239"/>
                      <a:pt x="110" y="239"/>
                      <a:pt x="110" y="239"/>
                    </a:cubicBezTo>
                    <a:cubicBezTo>
                      <a:pt x="111" y="239"/>
                      <a:pt x="112" y="239"/>
                      <a:pt x="112" y="240"/>
                    </a:cubicBezTo>
                    <a:cubicBezTo>
                      <a:pt x="111" y="241"/>
                      <a:pt x="110" y="242"/>
                      <a:pt x="110" y="243"/>
                    </a:cubicBezTo>
                    <a:cubicBezTo>
                      <a:pt x="110" y="245"/>
                      <a:pt x="110" y="246"/>
                      <a:pt x="112" y="248"/>
                    </a:cubicBezTo>
                    <a:cubicBezTo>
                      <a:pt x="111" y="249"/>
                      <a:pt x="110" y="249"/>
                      <a:pt x="109" y="249"/>
                    </a:cubicBezTo>
                    <a:cubicBezTo>
                      <a:pt x="108" y="251"/>
                      <a:pt x="105" y="252"/>
                      <a:pt x="107" y="254"/>
                    </a:cubicBezTo>
                    <a:cubicBezTo>
                      <a:pt x="106" y="254"/>
                      <a:pt x="106" y="254"/>
                      <a:pt x="106" y="254"/>
                    </a:cubicBezTo>
                    <a:cubicBezTo>
                      <a:pt x="106" y="256"/>
                      <a:pt x="107" y="259"/>
                      <a:pt x="104" y="260"/>
                    </a:cubicBezTo>
                    <a:cubicBezTo>
                      <a:pt x="105" y="262"/>
                      <a:pt x="105" y="264"/>
                      <a:pt x="107" y="263"/>
                    </a:cubicBezTo>
                    <a:cubicBezTo>
                      <a:pt x="107" y="264"/>
                      <a:pt x="104" y="263"/>
                      <a:pt x="105" y="264"/>
                    </a:cubicBezTo>
                    <a:cubicBezTo>
                      <a:pt x="104" y="263"/>
                      <a:pt x="104" y="263"/>
                      <a:pt x="104" y="263"/>
                    </a:cubicBezTo>
                    <a:cubicBezTo>
                      <a:pt x="102" y="266"/>
                      <a:pt x="101" y="270"/>
                      <a:pt x="99" y="274"/>
                    </a:cubicBezTo>
                    <a:cubicBezTo>
                      <a:pt x="97" y="274"/>
                      <a:pt x="97" y="277"/>
                      <a:pt x="95" y="278"/>
                    </a:cubicBezTo>
                    <a:cubicBezTo>
                      <a:pt x="95" y="280"/>
                      <a:pt x="92" y="281"/>
                      <a:pt x="93" y="283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1" y="283"/>
                      <a:pt x="89" y="285"/>
                      <a:pt x="86" y="285"/>
                    </a:cubicBezTo>
                    <a:cubicBezTo>
                      <a:pt x="85" y="286"/>
                      <a:pt x="86" y="287"/>
                      <a:pt x="85" y="289"/>
                    </a:cubicBezTo>
                    <a:cubicBezTo>
                      <a:pt x="85" y="287"/>
                      <a:pt x="85" y="287"/>
                      <a:pt x="85" y="287"/>
                    </a:cubicBezTo>
                    <a:cubicBezTo>
                      <a:pt x="84" y="289"/>
                      <a:pt x="84" y="291"/>
                      <a:pt x="84" y="292"/>
                    </a:cubicBezTo>
                    <a:cubicBezTo>
                      <a:pt x="83" y="292"/>
                      <a:pt x="83" y="293"/>
                      <a:pt x="82" y="292"/>
                    </a:cubicBezTo>
                    <a:cubicBezTo>
                      <a:pt x="83" y="291"/>
                      <a:pt x="83" y="289"/>
                      <a:pt x="83" y="287"/>
                    </a:cubicBezTo>
                    <a:cubicBezTo>
                      <a:pt x="81" y="287"/>
                      <a:pt x="81" y="291"/>
                      <a:pt x="80" y="289"/>
                    </a:cubicBezTo>
                    <a:cubicBezTo>
                      <a:pt x="78" y="289"/>
                      <a:pt x="77" y="290"/>
                      <a:pt x="78" y="292"/>
                    </a:cubicBezTo>
                    <a:cubicBezTo>
                      <a:pt x="78" y="291"/>
                      <a:pt x="77" y="291"/>
                      <a:pt x="77" y="290"/>
                    </a:cubicBezTo>
                    <a:cubicBezTo>
                      <a:pt x="76" y="290"/>
                      <a:pt x="76" y="290"/>
                      <a:pt x="75" y="291"/>
                    </a:cubicBezTo>
                    <a:cubicBezTo>
                      <a:pt x="76" y="291"/>
                      <a:pt x="76" y="291"/>
                      <a:pt x="76" y="291"/>
                    </a:cubicBezTo>
                    <a:cubicBezTo>
                      <a:pt x="76" y="293"/>
                      <a:pt x="75" y="293"/>
                      <a:pt x="75" y="295"/>
                    </a:cubicBezTo>
                    <a:cubicBezTo>
                      <a:pt x="76" y="294"/>
                      <a:pt x="76" y="294"/>
                      <a:pt x="76" y="294"/>
                    </a:cubicBezTo>
                    <a:cubicBezTo>
                      <a:pt x="76" y="296"/>
                      <a:pt x="75" y="296"/>
                      <a:pt x="74" y="295"/>
                    </a:cubicBezTo>
                    <a:cubicBezTo>
                      <a:pt x="73" y="294"/>
                      <a:pt x="75" y="293"/>
                      <a:pt x="74" y="292"/>
                    </a:cubicBezTo>
                    <a:cubicBezTo>
                      <a:pt x="72" y="295"/>
                      <a:pt x="72" y="295"/>
                      <a:pt x="72" y="295"/>
                    </a:cubicBezTo>
                    <a:cubicBezTo>
                      <a:pt x="72" y="295"/>
                      <a:pt x="73" y="295"/>
                      <a:pt x="73" y="297"/>
                    </a:cubicBezTo>
                    <a:cubicBezTo>
                      <a:pt x="74" y="296"/>
                      <a:pt x="74" y="296"/>
                      <a:pt x="74" y="296"/>
                    </a:cubicBezTo>
                    <a:cubicBezTo>
                      <a:pt x="74" y="297"/>
                      <a:pt x="74" y="297"/>
                      <a:pt x="74" y="297"/>
                    </a:cubicBezTo>
                    <a:cubicBezTo>
                      <a:pt x="76" y="296"/>
                      <a:pt x="78" y="298"/>
                      <a:pt x="79" y="296"/>
                    </a:cubicBezTo>
                    <a:cubicBezTo>
                      <a:pt x="78" y="295"/>
                      <a:pt x="78" y="295"/>
                      <a:pt x="78" y="295"/>
                    </a:cubicBezTo>
                    <a:cubicBezTo>
                      <a:pt x="79" y="294"/>
                      <a:pt x="80" y="292"/>
                      <a:pt x="82" y="294"/>
                    </a:cubicBezTo>
                    <a:cubicBezTo>
                      <a:pt x="81" y="294"/>
                      <a:pt x="82" y="295"/>
                      <a:pt x="82" y="296"/>
                    </a:cubicBezTo>
                    <a:cubicBezTo>
                      <a:pt x="82" y="295"/>
                      <a:pt x="82" y="295"/>
                      <a:pt x="83" y="295"/>
                    </a:cubicBezTo>
                    <a:cubicBezTo>
                      <a:pt x="83" y="297"/>
                      <a:pt x="83" y="297"/>
                      <a:pt x="83" y="297"/>
                    </a:cubicBezTo>
                    <a:cubicBezTo>
                      <a:pt x="82" y="294"/>
                      <a:pt x="86" y="295"/>
                      <a:pt x="86" y="294"/>
                    </a:cubicBezTo>
                    <a:cubicBezTo>
                      <a:pt x="86" y="295"/>
                      <a:pt x="86" y="295"/>
                      <a:pt x="86" y="295"/>
                    </a:cubicBezTo>
                    <a:cubicBezTo>
                      <a:pt x="88" y="295"/>
                      <a:pt x="85" y="294"/>
                      <a:pt x="86" y="293"/>
                    </a:cubicBezTo>
                    <a:cubicBezTo>
                      <a:pt x="87" y="293"/>
                      <a:pt x="88" y="296"/>
                      <a:pt x="89" y="296"/>
                    </a:cubicBezTo>
                    <a:cubicBezTo>
                      <a:pt x="91" y="295"/>
                      <a:pt x="93" y="292"/>
                      <a:pt x="96" y="292"/>
                    </a:cubicBezTo>
                    <a:cubicBezTo>
                      <a:pt x="97" y="291"/>
                      <a:pt x="98" y="289"/>
                      <a:pt x="98" y="287"/>
                    </a:cubicBezTo>
                    <a:cubicBezTo>
                      <a:pt x="99" y="286"/>
                      <a:pt x="100" y="289"/>
                      <a:pt x="100" y="287"/>
                    </a:cubicBezTo>
                    <a:cubicBezTo>
                      <a:pt x="101" y="288"/>
                      <a:pt x="101" y="289"/>
                      <a:pt x="102" y="289"/>
                    </a:cubicBezTo>
                    <a:cubicBezTo>
                      <a:pt x="102" y="288"/>
                      <a:pt x="104" y="287"/>
                      <a:pt x="102" y="286"/>
                    </a:cubicBezTo>
                    <a:cubicBezTo>
                      <a:pt x="104" y="285"/>
                      <a:pt x="105" y="283"/>
                      <a:pt x="106" y="281"/>
                    </a:cubicBezTo>
                    <a:cubicBezTo>
                      <a:pt x="106" y="282"/>
                      <a:pt x="107" y="283"/>
                      <a:pt x="108" y="283"/>
                    </a:cubicBezTo>
                    <a:cubicBezTo>
                      <a:pt x="108" y="281"/>
                      <a:pt x="108" y="279"/>
                      <a:pt x="109" y="278"/>
                    </a:cubicBezTo>
                    <a:cubicBezTo>
                      <a:pt x="108" y="277"/>
                      <a:pt x="108" y="277"/>
                      <a:pt x="106" y="276"/>
                    </a:cubicBezTo>
                    <a:cubicBezTo>
                      <a:pt x="106" y="276"/>
                      <a:pt x="106" y="275"/>
                      <a:pt x="106" y="275"/>
                    </a:cubicBezTo>
                    <a:cubicBezTo>
                      <a:pt x="108" y="276"/>
                      <a:pt x="110" y="277"/>
                      <a:pt x="111" y="276"/>
                    </a:cubicBezTo>
                    <a:cubicBezTo>
                      <a:pt x="113" y="277"/>
                      <a:pt x="109" y="278"/>
                      <a:pt x="112" y="279"/>
                    </a:cubicBezTo>
                    <a:cubicBezTo>
                      <a:pt x="113" y="281"/>
                      <a:pt x="112" y="283"/>
                      <a:pt x="110" y="283"/>
                    </a:cubicBezTo>
                    <a:cubicBezTo>
                      <a:pt x="111" y="286"/>
                      <a:pt x="111" y="282"/>
                      <a:pt x="113" y="284"/>
                    </a:cubicBezTo>
                    <a:cubicBezTo>
                      <a:pt x="114" y="283"/>
                      <a:pt x="113" y="281"/>
                      <a:pt x="114" y="279"/>
                    </a:cubicBezTo>
                    <a:cubicBezTo>
                      <a:pt x="113" y="279"/>
                      <a:pt x="112" y="279"/>
                      <a:pt x="112" y="278"/>
                    </a:cubicBezTo>
                    <a:cubicBezTo>
                      <a:pt x="111" y="275"/>
                      <a:pt x="115" y="277"/>
                      <a:pt x="115" y="276"/>
                    </a:cubicBezTo>
                    <a:cubicBezTo>
                      <a:pt x="115" y="277"/>
                      <a:pt x="115" y="277"/>
                      <a:pt x="115" y="277"/>
                    </a:cubicBezTo>
                    <a:cubicBezTo>
                      <a:pt x="116" y="277"/>
                      <a:pt x="115" y="275"/>
                      <a:pt x="116" y="274"/>
                    </a:cubicBezTo>
                    <a:cubicBezTo>
                      <a:pt x="119" y="275"/>
                      <a:pt x="115" y="276"/>
                      <a:pt x="117" y="278"/>
                    </a:cubicBezTo>
                    <a:cubicBezTo>
                      <a:pt x="119" y="278"/>
                      <a:pt x="119" y="278"/>
                      <a:pt x="119" y="278"/>
                    </a:cubicBezTo>
                    <a:cubicBezTo>
                      <a:pt x="121" y="276"/>
                      <a:pt x="117" y="276"/>
                      <a:pt x="119" y="275"/>
                    </a:cubicBezTo>
                    <a:cubicBezTo>
                      <a:pt x="120" y="275"/>
                      <a:pt x="120" y="275"/>
                      <a:pt x="120" y="275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19" y="273"/>
                      <a:pt x="117" y="273"/>
                      <a:pt x="117" y="274"/>
                    </a:cubicBezTo>
                    <a:cubicBezTo>
                      <a:pt x="114" y="272"/>
                      <a:pt x="117" y="273"/>
                      <a:pt x="117" y="271"/>
                    </a:cubicBezTo>
                    <a:cubicBezTo>
                      <a:pt x="116" y="270"/>
                      <a:pt x="117" y="272"/>
                      <a:pt x="115" y="271"/>
                    </a:cubicBezTo>
                    <a:cubicBezTo>
                      <a:pt x="114" y="270"/>
                      <a:pt x="114" y="269"/>
                      <a:pt x="114" y="268"/>
                    </a:cubicBezTo>
                    <a:cubicBezTo>
                      <a:pt x="115" y="267"/>
                      <a:pt x="116" y="268"/>
                      <a:pt x="118" y="268"/>
                    </a:cubicBezTo>
                    <a:cubicBezTo>
                      <a:pt x="118" y="269"/>
                      <a:pt x="118" y="270"/>
                      <a:pt x="117" y="269"/>
                    </a:cubicBezTo>
                    <a:cubicBezTo>
                      <a:pt x="118" y="272"/>
                      <a:pt x="120" y="270"/>
                      <a:pt x="121" y="272"/>
                    </a:cubicBezTo>
                    <a:cubicBezTo>
                      <a:pt x="123" y="271"/>
                      <a:pt x="121" y="270"/>
                      <a:pt x="120" y="269"/>
                    </a:cubicBezTo>
                    <a:cubicBezTo>
                      <a:pt x="120" y="270"/>
                      <a:pt x="119" y="268"/>
                      <a:pt x="118" y="268"/>
                    </a:cubicBezTo>
                    <a:cubicBezTo>
                      <a:pt x="115" y="264"/>
                      <a:pt x="122" y="268"/>
                      <a:pt x="122" y="266"/>
                    </a:cubicBezTo>
                    <a:cubicBezTo>
                      <a:pt x="119" y="265"/>
                      <a:pt x="119" y="262"/>
                      <a:pt x="116" y="262"/>
                    </a:cubicBezTo>
                    <a:cubicBezTo>
                      <a:pt x="115" y="261"/>
                      <a:pt x="115" y="260"/>
                      <a:pt x="116" y="260"/>
                    </a:cubicBezTo>
                    <a:cubicBezTo>
                      <a:pt x="117" y="261"/>
                      <a:pt x="117" y="260"/>
                      <a:pt x="119" y="261"/>
                    </a:cubicBezTo>
                    <a:cubicBezTo>
                      <a:pt x="119" y="261"/>
                      <a:pt x="119" y="261"/>
                      <a:pt x="119" y="261"/>
                    </a:cubicBezTo>
                    <a:cubicBezTo>
                      <a:pt x="121" y="263"/>
                      <a:pt x="121" y="263"/>
                      <a:pt x="121" y="263"/>
                    </a:cubicBezTo>
                    <a:cubicBezTo>
                      <a:pt x="123" y="262"/>
                      <a:pt x="124" y="262"/>
                      <a:pt x="126" y="262"/>
                    </a:cubicBezTo>
                    <a:cubicBezTo>
                      <a:pt x="125" y="260"/>
                      <a:pt x="124" y="261"/>
                      <a:pt x="124" y="260"/>
                    </a:cubicBezTo>
                    <a:cubicBezTo>
                      <a:pt x="124" y="260"/>
                      <a:pt x="126" y="260"/>
                      <a:pt x="126" y="260"/>
                    </a:cubicBezTo>
                    <a:cubicBezTo>
                      <a:pt x="125" y="260"/>
                      <a:pt x="123" y="258"/>
                      <a:pt x="123" y="258"/>
                    </a:cubicBezTo>
                    <a:cubicBezTo>
                      <a:pt x="123" y="256"/>
                      <a:pt x="125" y="256"/>
                      <a:pt x="126" y="257"/>
                    </a:cubicBezTo>
                    <a:cubicBezTo>
                      <a:pt x="127" y="258"/>
                      <a:pt x="127" y="258"/>
                      <a:pt x="127" y="258"/>
                    </a:cubicBezTo>
                    <a:cubicBezTo>
                      <a:pt x="126" y="257"/>
                      <a:pt x="128" y="258"/>
                      <a:pt x="128" y="257"/>
                    </a:cubicBezTo>
                    <a:cubicBezTo>
                      <a:pt x="127" y="257"/>
                      <a:pt x="125" y="256"/>
                      <a:pt x="124" y="255"/>
                    </a:cubicBezTo>
                    <a:cubicBezTo>
                      <a:pt x="124" y="254"/>
                      <a:pt x="125" y="254"/>
                      <a:pt x="125" y="254"/>
                    </a:cubicBezTo>
                    <a:cubicBezTo>
                      <a:pt x="126" y="255"/>
                      <a:pt x="126" y="255"/>
                      <a:pt x="126" y="255"/>
                    </a:cubicBezTo>
                    <a:cubicBezTo>
                      <a:pt x="126" y="254"/>
                      <a:pt x="129" y="256"/>
                      <a:pt x="129" y="254"/>
                    </a:cubicBezTo>
                    <a:cubicBezTo>
                      <a:pt x="127" y="253"/>
                      <a:pt x="127" y="253"/>
                      <a:pt x="127" y="253"/>
                    </a:cubicBezTo>
                    <a:cubicBezTo>
                      <a:pt x="128" y="253"/>
                      <a:pt x="129" y="253"/>
                      <a:pt x="129" y="254"/>
                    </a:cubicBezTo>
                    <a:cubicBezTo>
                      <a:pt x="128" y="253"/>
                      <a:pt x="129" y="253"/>
                      <a:pt x="128" y="252"/>
                    </a:cubicBezTo>
                    <a:cubicBezTo>
                      <a:pt x="129" y="252"/>
                      <a:pt x="129" y="252"/>
                      <a:pt x="129" y="252"/>
                    </a:cubicBezTo>
                    <a:cubicBezTo>
                      <a:pt x="129" y="252"/>
                      <a:pt x="127" y="250"/>
                      <a:pt x="129" y="250"/>
                    </a:cubicBezTo>
                    <a:cubicBezTo>
                      <a:pt x="127" y="250"/>
                      <a:pt x="129" y="251"/>
                      <a:pt x="127" y="251"/>
                    </a:cubicBezTo>
                    <a:cubicBezTo>
                      <a:pt x="125" y="251"/>
                      <a:pt x="126" y="250"/>
                      <a:pt x="126" y="249"/>
                    </a:cubicBezTo>
                    <a:cubicBezTo>
                      <a:pt x="129" y="250"/>
                      <a:pt x="127" y="248"/>
                      <a:pt x="127" y="247"/>
                    </a:cubicBezTo>
                    <a:cubicBezTo>
                      <a:pt x="128" y="247"/>
                      <a:pt x="129" y="247"/>
                      <a:pt x="130" y="247"/>
                    </a:cubicBezTo>
                    <a:cubicBezTo>
                      <a:pt x="128" y="246"/>
                      <a:pt x="128" y="246"/>
                      <a:pt x="128" y="246"/>
                    </a:cubicBezTo>
                    <a:cubicBezTo>
                      <a:pt x="131" y="247"/>
                      <a:pt x="128" y="245"/>
                      <a:pt x="129" y="244"/>
                    </a:cubicBezTo>
                    <a:cubicBezTo>
                      <a:pt x="130" y="245"/>
                      <a:pt x="131" y="246"/>
                      <a:pt x="132" y="245"/>
                    </a:cubicBezTo>
                    <a:cubicBezTo>
                      <a:pt x="129" y="245"/>
                      <a:pt x="130" y="243"/>
                      <a:pt x="128" y="242"/>
                    </a:cubicBezTo>
                    <a:cubicBezTo>
                      <a:pt x="129" y="242"/>
                      <a:pt x="131" y="244"/>
                      <a:pt x="133" y="245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3" y="245"/>
                      <a:pt x="133" y="245"/>
                      <a:pt x="132" y="244"/>
                    </a:cubicBezTo>
                    <a:cubicBezTo>
                      <a:pt x="133" y="243"/>
                      <a:pt x="134" y="243"/>
                      <a:pt x="132" y="242"/>
                    </a:cubicBezTo>
                    <a:close/>
                    <a:moveTo>
                      <a:pt x="129" y="226"/>
                    </a:moveTo>
                    <a:cubicBezTo>
                      <a:pt x="129" y="226"/>
                      <a:pt x="129" y="226"/>
                      <a:pt x="129" y="226"/>
                    </a:cubicBezTo>
                    <a:close/>
                    <a:moveTo>
                      <a:pt x="17" y="159"/>
                    </a:move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7" y="159"/>
                      <a:pt x="17" y="159"/>
                    </a:cubicBezTo>
                    <a:close/>
                    <a:moveTo>
                      <a:pt x="131" y="243"/>
                    </a:moveTo>
                    <a:cubicBezTo>
                      <a:pt x="131" y="243"/>
                      <a:pt x="131" y="243"/>
                      <a:pt x="131" y="243"/>
                    </a:cubicBezTo>
                    <a:cubicBezTo>
                      <a:pt x="131" y="243"/>
                      <a:pt x="131" y="243"/>
                      <a:pt x="131" y="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4629150" y="4548188"/>
                <a:ext cx="481013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55" extrusionOk="0">
                    <a:moveTo>
                      <a:pt x="212" y="97"/>
                    </a:moveTo>
                    <a:cubicBezTo>
                      <a:pt x="210" y="95"/>
                      <a:pt x="208" y="93"/>
                      <a:pt x="207" y="90"/>
                    </a:cubicBezTo>
                    <a:cubicBezTo>
                      <a:pt x="201" y="81"/>
                      <a:pt x="200" y="69"/>
                      <a:pt x="192" y="59"/>
                    </a:cubicBezTo>
                    <a:cubicBezTo>
                      <a:pt x="191" y="60"/>
                      <a:pt x="190" y="60"/>
                      <a:pt x="189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8" y="60"/>
                      <a:pt x="188" y="60"/>
                      <a:pt x="188" y="60"/>
                    </a:cubicBezTo>
                    <a:cubicBezTo>
                      <a:pt x="187" y="59"/>
                      <a:pt x="189" y="58"/>
                      <a:pt x="190" y="59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4"/>
                      <a:pt x="185" y="54"/>
                      <a:pt x="185" y="54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84" y="53"/>
                      <a:pt x="184" y="53"/>
                      <a:pt x="184" y="53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77" y="52"/>
                      <a:pt x="202" y="54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6" y="51"/>
                      <a:pt x="166" y="51"/>
                      <a:pt x="166" y="51"/>
                    </a:cubicBezTo>
                    <a:cubicBezTo>
                      <a:pt x="165" y="53"/>
                      <a:pt x="163" y="54"/>
                      <a:pt x="161" y="55"/>
                    </a:cubicBezTo>
                    <a:cubicBezTo>
                      <a:pt x="162" y="57"/>
                      <a:pt x="159" y="57"/>
                      <a:pt x="161" y="59"/>
                    </a:cubicBezTo>
                    <a:cubicBezTo>
                      <a:pt x="160" y="59"/>
                      <a:pt x="160" y="58"/>
                      <a:pt x="160" y="58"/>
                    </a:cubicBezTo>
                    <a:cubicBezTo>
                      <a:pt x="158" y="61"/>
                      <a:pt x="158" y="61"/>
                      <a:pt x="154" y="61"/>
                    </a:cubicBezTo>
                    <a:cubicBezTo>
                      <a:pt x="144" y="67"/>
                      <a:pt x="136" y="76"/>
                      <a:pt x="127" y="83"/>
                    </a:cubicBezTo>
                    <a:cubicBezTo>
                      <a:pt x="119" y="91"/>
                      <a:pt x="111" y="100"/>
                      <a:pt x="103" y="108"/>
                    </a:cubicBezTo>
                    <a:cubicBezTo>
                      <a:pt x="104" y="111"/>
                      <a:pt x="101" y="112"/>
                      <a:pt x="101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0" y="117"/>
                      <a:pt x="98" y="116"/>
                      <a:pt x="96" y="116"/>
                    </a:cubicBezTo>
                    <a:cubicBezTo>
                      <a:pt x="96" y="117"/>
                      <a:pt x="95" y="117"/>
                      <a:pt x="97" y="118"/>
                    </a:cubicBezTo>
                    <a:cubicBezTo>
                      <a:pt x="97" y="120"/>
                      <a:pt x="94" y="117"/>
                      <a:pt x="93" y="118"/>
                    </a:cubicBezTo>
                    <a:cubicBezTo>
                      <a:pt x="93" y="118"/>
                      <a:pt x="94" y="119"/>
                      <a:pt x="94" y="119"/>
                    </a:cubicBezTo>
                    <a:cubicBezTo>
                      <a:pt x="93" y="122"/>
                      <a:pt x="93" y="118"/>
                      <a:pt x="89" y="118"/>
                    </a:cubicBezTo>
                    <a:cubicBezTo>
                      <a:pt x="86" y="122"/>
                      <a:pt x="82" y="126"/>
                      <a:pt x="78" y="128"/>
                    </a:cubicBezTo>
                    <a:cubicBezTo>
                      <a:pt x="78" y="127"/>
                      <a:pt x="79" y="129"/>
                      <a:pt x="78" y="129"/>
                    </a:cubicBezTo>
                    <a:cubicBezTo>
                      <a:pt x="76" y="126"/>
                      <a:pt x="77" y="131"/>
                      <a:pt x="76" y="130"/>
                    </a:cubicBezTo>
                    <a:cubicBezTo>
                      <a:pt x="76" y="129"/>
                      <a:pt x="76" y="129"/>
                      <a:pt x="76" y="129"/>
                    </a:cubicBezTo>
                    <a:cubicBezTo>
                      <a:pt x="73" y="128"/>
                      <a:pt x="73" y="131"/>
                      <a:pt x="70" y="131"/>
                    </a:cubicBezTo>
                    <a:cubicBezTo>
                      <a:pt x="69" y="133"/>
                      <a:pt x="66" y="131"/>
                      <a:pt x="66" y="133"/>
                    </a:cubicBezTo>
                    <a:cubicBezTo>
                      <a:pt x="65" y="132"/>
                      <a:pt x="64" y="133"/>
                      <a:pt x="64" y="132"/>
                    </a:cubicBezTo>
                    <a:cubicBezTo>
                      <a:pt x="64" y="132"/>
                      <a:pt x="64" y="133"/>
                      <a:pt x="64" y="133"/>
                    </a:cubicBezTo>
                    <a:cubicBezTo>
                      <a:pt x="63" y="132"/>
                      <a:pt x="62" y="131"/>
                      <a:pt x="62" y="130"/>
                    </a:cubicBezTo>
                    <a:cubicBezTo>
                      <a:pt x="60" y="128"/>
                      <a:pt x="61" y="123"/>
                      <a:pt x="58" y="120"/>
                    </a:cubicBezTo>
                    <a:cubicBezTo>
                      <a:pt x="57" y="120"/>
                      <a:pt x="57" y="121"/>
                      <a:pt x="56" y="121"/>
                    </a:cubicBezTo>
                    <a:cubicBezTo>
                      <a:pt x="56" y="120"/>
                      <a:pt x="57" y="120"/>
                      <a:pt x="58" y="120"/>
                    </a:cubicBezTo>
                    <a:cubicBezTo>
                      <a:pt x="55" y="119"/>
                      <a:pt x="56" y="116"/>
                      <a:pt x="55" y="114"/>
                    </a:cubicBezTo>
                    <a:cubicBezTo>
                      <a:pt x="55" y="114"/>
                      <a:pt x="54" y="113"/>
                      <a:pt x="53" y="114"/>
                    </a:cubicBezTo>
                    <a:cubicBezTo>
                      <a:pt x="55" y="110"/>
                      <a:pt x="50" y="109"/>
                      <a:pt x="51" y="106"/>
                    </a:cubicBezTo>
                    <a:cubicBezTo>
                      <a:pt x="48" y="108"/>
                      <a:pt x="49" y="105"/>
                      <a:pt x="48" y="104"/>
                    </a:cubicBezTo>
                    <a:cubicBezTo>
                      <a:pt x="47" y="104"/>
                      <a:pt x="48" y="104"/>
                      <a:pt x="49" y="103"/>
                    </a:cubicBezTo>
                    <a:cubicBezTo>
                      <a:pt x="48" y="102"/>
                      <a:pt x="47" y="101"/>
                      <a:pt x="47" y="98"/>
                    </a:cubicBezTo>
                    <a:cubicBezTo>
                      <a:pt x="47" y="98"/>
                      <a:pt x="45" y="98"/>
                      <a:pt x="45" y="97"/>
                    </a:cubicBezTo>
                    <a:cubicBezTo>
                      <a:pt x="47" y="95"/>
                      <a:pt x="44" y="94"/>
                      <a:pt x="44" y="93"/>
                    </a:cubicBezTo>
                    <a:cubicBezTo>
                      <a:pt x="42" y="94"/>
                      <a:pt x="40" y="93"/>
                      <a:pt x="41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0" y="88"/>
                      <a:pt x="41" y="81"/>
                      <a:pt x="36" y="78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3"/>
                      <a:pt x="34" y="68"/>
                      <a:pt x="30" y="65"/>
                    </a:cubicBezTo>
                    <a:cubicBezTo>
                      <a:pt x="30" y="64"/>
                      <a:pt x="30" y="62"/>
                      <a:pt x="30" y="60"/>
                    </a:cubicBezTo>
                    <a:cubicBezTo>
                      <a:pt x="28" y="59"/>
                      <a:pt x="28" y="59"/>
                      <a:pt x="25" y="58"/>
                    </a:cubicBezTo>
                    <a:cubicBezTo>
                      <a:pt x="25" y="58"/>
                      <a:pt x="26" y="57"/>
                      <a:pt x="27" y="57"/>
                    </a:cubicBezTo>
                    <a:cubicBezTo>
                      <a:pt x="26" y="54"/>
                      <a:pt x="28" y="52"/>
                      <a:pt x="25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4" y="49"/>
                      <a:pt x="22" y="48"/>
                      <a:pt x="23" y="45"/>
                    </a:cubicBezTo>
                    <a:cubicBezTo>
                      <a:pt x="22" y="45"/>
                      <a:pt x="20" y="43"/>
                      <a:pt x="19" y="45"/>
                    </a:cubicBezTo>
                    <a:cubicBezTo>
                      <a:pt x="19" y="44"/>
                      <a:pt x="21" y="44"/>
                      <a:pt x="20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39"/>
                      <a:pt x="19" y="36"/>
                      <a:pt x="17" y="32"/>
                    </a:cubicBezTo>
                    <a:cubicBezTo>
                      <a:pt x="19" y="31"/>
                      <a:pt x="15" y="29"/>
                      <a:pt x="16" y="26"/>
                    </a:cubicBezTo>
                    <a:cubicBezTo>
                      <a:pt x="15" y="25"/>
                      <a:pt x="16" y="22"/>
                      <a:pt x="13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3" y="18"/>
                      <a:pt x="13" y="15"/>
                    </a:cubicBezTo>
                    <a:cubicBezTo>
                      <a:pt x="13" y="14"/>
                      <a:pt x="11" y="14"/>
                      <a:pt x="1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2"/>
                      <a:pt x="9" y="12"/>
                      <a:pt x="7" y="12"/>
                    </a:cubicBezTo>
                    <a:cubicBezTo>
                      <a:pt x="8" y="11"/>
                      <a:pt x="7" y="11"/>
                      <a:pt x="8" y="10"/>
                    </a:cubicBezTo>
                    <a:cubicBezTo>
                      <a:pt x="9" y="10"/>
                      <a:pt x="10" y="11"/>
                      <a:pt x="12" y="11"/>
                    </a:cubicBezTo>
                    <a:cubicBezTo>
                      <a:pt x="12" y="10"/>
                      <a:pt x="9" y="9"/>
                      <a:pt x="11" y="7"/>
                    </a:cubicBezTo>
                    <a:cubicBezTo>
                      <a:pt x="11" y="6"/>
                      <a:pt x="10" y="5"/>
                      <a:pt x="8" y="5"/>
                    </a:cubicBezTo>
                    <a:cubicBezTo>
                      <a:pt x="9" y="6"/>
                      <a:pt x="9" y="5"/>
                      <a:pt x="10" y="5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7" y="4"/>
                      <a:pt x="7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7" y="1"/>
                      <a:pt x="8" y="3"/>
                      <a:pt x="9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4"/>
                      <a:pt x="3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8" y="8"/>
                      <a:pt x="6" y="9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4" y="9"/>
                      <a:pt x="5" y="10"/>
                      <a:pt x="5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6" y="10"/>
                      <a:pt x="4" y="12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5"/>
                      <a:pt x="6" y="12"/>
                      <a:pt x="6" y="13"/>
                    </a:cubicBezTo>
                    <a:cubicBezTo>
                      <a:pt x="6" y="14"/>
                      <a:pt x="3" y="14"/>
                      <a:pt x="2" y="15"/>
                    </a:cubicBezTo>
                    <a:cubicBezTo>
                      <a:pt x="3" y="17"/>
                      <a:pt x="5" y="19"/>
                      <a:pt x="4" y="21"/>
                    </a:cubicBezTo>
                    <a:cubicBezTo>
                      <a:pt x="4" y="22"/>
                      <a:pt x="6" y="24"/>
                      <a:pt x="7" y="25"/>
                    </a:cubicBezTo>
                    <a:cubicBezTo>
                      <a:pt x="7" y="26"/>
                      <a:pt x="4" y="25"/>
                      <a:pt x="6" y="26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4" y="27"/>
                      <a:pt x="4" y="29"/>
                      <a:pt x="6" y="28"/>
                    </a:cubicBezTo>
                    <a:cubicBezTo>
                      <a:pt x="6" y="30"/>
                      <a:pt x="6" y="32"/>
                      <a:pt x="7" y="34"/>
                    </a:cubicBezTo>
                    <a:cubicBezTo>
                      <a:pt x="7" y="33"/>
                      <a:pt x="5" y="33"/>
                      <a:pt x="4" y="34"/>
                    </a:cubicBezTo>
                    <a:cubicBezTo>
                      <a:pt x="6" y="34"/>
                      <a:pt x="8" y="36"/>
                      <a:pt x="8" y="37"/>
                    </a:cubicBezTo>
                    <a:cubicBezTo>
                      <a:pt x="9" y="37"/>
                      <a:pt x="9" y="36"/>
                      <a:pt x="11" y="36"/>
                    </a:cubicBezTo>
                    <a:cubicBezTo>
                      <a:pt x="11" y="36"/>
                      <a:pt x="12" y="36"/>
                      <a:pt x="12" y="37"/>
                    </a:cubicBezTo>
                    <a:cubicBezTo>
                      <a:pt x="10" y="38"/>
                      <a:pt x="8" y="38"/>
                      <a:pt x="8" y="40"/>
                    </a:cubicBezTo>
                    <a:cubicBezTo>
                      <a:pt x="5" y="40"/>
                      <a:pt x="8" y="37"/>
                      <a:pt x="5" y="39"/>
                    </a:cubicBezTo>
                    <a:cubicBezTo>
                      <a:pt x="3" y="39"/>
                      <a:pt x="2" y="36"/>
                      <a:pt x="3" y="35"/>
                    </a:cubicBezTo>
                    <a:cubicBezTo>
                      <a:pt x="0" y="35"/>
                      <a:pt x="3" y="36"/>
                      <a:pt x="1" y="37"/>
                    </a:cubicBezTo>
                    <a:cubicBezTo>
                      <a:pt x="1" y="38"/>
                      <a:pt x="3" y="38"/>
                      <a:pt x="3" y="40"/>
                    </a:cubicBezTo>
                    <a:cubicBezTo>
                      <a:pt x="5" y="39"/>
                      <a:pt x="5" y="39"/>
                      <a:pt x="6" y="39"/>
                    </a:cubicBezTo>
                    <a:cubicBezTo>
                      <a:pt x="9" y="40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3"/>
                      <a:pt x="5" y="43"/>
                      <a:pt x="5" y="44"/>
                    </a:cubicBezTo>
                    <a:cubicBezTo>
                      <a:pt x="2" y="45"/>
                      <a:pt x="4" y="42"/>
                      <a:pt x="2" y="4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6"/>
                      <a:pt x="3" y="43"/>
                      <a:pt x="3" y="45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4" y="46"/>
                      <a:pt x="5" y="45"/>
                      <a:pt x="5" y="44"/>
                    </a:cubicBezTo>
                    <a:cubicBezTo>
                      <a:pt x="8" y="44"/>
                      <a:pt x="6" y="45"/>
                      <a:pt x="7" y="47"/>
                    </a:cubicBezTo>
                    <a:cubicBezTo>
                      <a:pt x="8" y="46"/>
                      <a:pt x="6" y="46"/>
                      <a:pt x="8" y="45"/>
                    </a:cubicBezTo>
                    <a:cubicBezTo>
                      <a:pt x="9" y="45"/>
                      <a:pt x="10" y="46"/>
                      <a:pt x="10" y="46"/>
                    </a:cubicBezTo>
                    <a:cubicBezTo>
                      <a:pt x="11" y="48"/>
                      <a:pt x="9" y="48"/>
                      <a:pt x="8" y="48"/>
                    </a:cubicBezTo>
                    <a:cubicBezTo>
                      <a:pt x="7" y="48"/>
                      <a:pt x="7" y="47"/>
                      <a:pt x="8" y="47"/>
                    </a:cubicBezTo>
                    <a:cubicBezTo>
                      <a:pt x="6" y="46"/>
                      <a:pt x="5" y="49"/>
                      <a:pt x="3" y="48"/>
                    </a:cubicBezTo>
                    <a:cubicBezTo>
                      <a:pt x="2" y="50"/>
                      <a:pt x="4" y="49"/>
                      <a:pt x="5" y="50"/>
                    </a:cubicBezTo>
                    <a:cubicBezTo>
                      <a:pt x="5" y="49"/>
                      <a:pt x="7" y="49"/>
                      <a:pt x="7" y="49"/>
                    </a:cubicBezTo>
                    <a:cubicBezTo>
                      <a:pt x="12" y="49"/>
                      <a:pt x="4" y="51"/>
                      <a:pt x="6" y="53"/>
                    </a:cubicBezTo>
                    <a:cubicBezTo>
                      <a:pt x="9" y="51"/>
                      <a:pt x="11" y="54"/>
                      <a:pt x="13" y="52"/>
                    </a:cubicBezTo>
                    <a:cubicBezTo>
                      <a:pt x="14" y="52"/>
                      <a:pt x="15" y="52"/>
                      <a:pt x="15" y="53"/>
                    </a:cubicBezTo>
                    <a:cubicBezTo>
                      <a:pt x="13" y="53"/>
                      <a:pt x="14" y="54"/>
                      <a:pt x="11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5"/>
                      <a:pt x="7" y="57"/>
                      <a:pt x="6" y="58"/>
                    </a:cubicBezTo>
                    <a:cubicBezTo>
                      <a:pt x="7" y="59"/>
                      <a:pt x="8" y="57"/>
                      <a:pt x="9" y="58"/>
                    </a:cubicBezTo>
                    <a:cubicBezTo>
                      <a:pt x="8" y="58"/>
                      <a:pt x="7" y="59"/>
                      <a:pt x="7" y="59"/>
                    </a:cubicBezTo>
                    <a:cubicBezTo>
                      <a:pt x="8" y="58"/>
                      <a:pt x="10" y="58"/>
                      <a:pt x="11" y="59"/>
                    </a:cubicBezTo>
                    <a:cubicBezTo>
                      <a:pt x="11" y="60"/>
                      <a:pt x="9" y="61"/>
                      <a:pt x="9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9" y="61"/>
                      <a:pt x="6" y="61"/>
                      <a:pt x="7" y="62"/>
                    </a:cubicBezTo>
                    <a:cubicBezTo>
                      <a:pt x="8" y="62"/>
                      <a:pt x="10" y="62"/>
                      <a:pt x="12" y="62"/>
                    </a:cubicBezTo>
                    <a:cubicBezTo>
                      <a:pt x="12" y="62"/>
                      <a:pt x="11" y="63"/>
                      <a:pt x="11" y="63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1" y="64"/>
                      <a:pt x="7" y="64"/>
                      <a:pt x="8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5"/>
                      <a:pt x="9" y="65"/>
                      <a:pt x="8" y="65"/>
                    </a:cubicBezTo>
                    <a:cubicBezTo>
                      <a:pt x="9" y="65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7"/>
                      <a:pt x="12" y="67"/>
                      <a:pt x="11" y="68"/>
                    </a:cubicBezTo>
                    <a:cubicBezTo>
                      <a:pt x="13" y="67"/>
                      <a:pt x="10" y="68"/>
                      <a:pt x="11" y="66"/>
                    </a:cubicBezTo>
                    <a:cubicBezTo>
                      <a:pt x="13" y="65"/>
                      <a:pt x="13" y="67"/>
                      <a:pt x="14" y="67"/>
                    </a:cubicBezTo>
                    <a:cubicBezTo>
                      <a:pt x="11" y="68"/>
                      <a:pt x="14" y="68"/>
                      <a:pt x="14" y="69"/>
                    </a:cubicBezTo>
                    <a:cubicBezTo>
                      <a:pt x="13" y="70"/>
                      <a:pt x="13" y="70"/>
                      <a:pt x="13" y="71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72"/>
                      <a:pt x="16" y="72"/>
                      <a:pt x="15" y="73"/>
                    </a:cubicBezTo>
                    <a:cubicBezTo>
                      <a:pt x="14" y="73"/>
                      <a:pt x="12" y="73"/>
                      <a:pt x="12" y="74"/>
                    </a:cubicBezTo>
                    <a:cubicBezTo>
                      <a:pt x="14" y="72"/>
                      <a:pt x="16" y="74"/>
                      <a:pt x="17" y="73"/>
                    </a:cubicBezTo>
                    <a:cubicBezTo>
                      <a:pt x="17" y="75"/>
                      <a:pt x="14" y="74"/>
                      <a:pt x="12" y="75"/>
                    </a:cubicBezTo>
                    <a:cubicBezTo>
                      <a:pt x="14" y="75"/>
                      <a:pt x="12" y="77"/>
                      <a:pt x="14" y="77"/>
                    </a:cubicBezTo>
                    <a:cubicBezTo>
                      <a:pt x="15" y="75"/>
                      <a:pt x="16" y="76"/>
                      <a:pt x="17" y="76"/>
                    </a:cubicBezTo>
                    <a:cubicBezTo>
                      <a:pt x="17" y="77"/>
                      <a:pt x="16" y="76"/>
                      <a:pt x="15" y="77"/>
                    </a:cubicBezTo>
                    <a:cubicBezTo>
                      <a:pt x="16" y="78"/>
                      <a:pt x="18" y="78"/>
                      <a:pt x="18" y="77"/>
                    </a:cubicBezTo>
                    <a:cubicBezTo>
                      <a:pt x="18" y="78"/>
                      <a:pt x="21" y="78"/>
                      <a:pt x="20" y="79"/>
                    </a:cubicBezTo>
                    <a:cubicBezTo>
                      <a:pt x="18" y="80"/>
                      <a:pt x="18" y="78"/>
                      <a:pt x="17" y="79"/>
                    </a:cubicBezTo>
                    <a:cubicBezTo>
                      <a:pt x="18" y="80"/>
                      <a:pt x="22" y="78"/>
                      <a:pt x="23" y="80"/>
                    </a:cubicBezTo>
                    <a:cubicBezTo>
                      <a:pt x="23" y="78"/>
                      <a:pt x="26" y="78"/>
                      <a:pt x="27" y="79"/>
                    </a:cubicBezTo>
                    <a:cubicBezTo>
                      <a:pt x="27" y="81"/>
                      <a:pt x="26" y="78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3" y="82"/>
                      <a:pt x="20" y="80"/>
                      <a:pt x="18" y="81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8" y="82"/>
                      <a:pt x="17" y="82"/>
                      <a:pt x="16" y="83"/>
                    </a:cubicBezTo>
                    <a:cubicBezTo>
                      <a:pt x="18" y="82"/>
                      <a:pt x="17" y="85"/>
                      <a:pt x="18" y="85"/>
                    </a:cubicBezTo>
                    <a:cubicBezTo>
                      <a:pt x="20" y="84"/>
                      <a:pt x="17" y="84"/>
                      <a:pt x="19" y="84"/>
                    </a:cubicBezTo>
                    <a:cubicBezTo>
                      <a:pt x="19" y="84"/>
                      <a:pt x="22" y="84"/>
                      <a:pt x="22" y="85"/>
                    </a:cubicBezTo>
                    <a:cubicBezTo>
                      <a:pt x="20" y="85"/>
                      <a:pt x="19" y="86"/>
                      <a:pt x="18" y="87"/>
                    </a:cubicBezTo>
                    <a:cubicBezTo>
                      <a:pt x="18" y="87"/>
                      <a:pt x="20" y="86"/>
                      <a:pt x="20" y="87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0" y="91"/>
                      <a:pt x="22" y="95"/>
                      <a:pt x="27" y="96"/>
                    </a:cubicBezTo>
                    <a:cubicBezTo>
                      <a:pt x="25" y="97"/>
                      <a:pt x="26" y="99"/>
                      <a:pt x="25" y="101"/>
                    </a:cubicBezTo>
                    <a:cubicBezTo>
                      <a:pt x="25" y="100"/>
                      <a:pt x="27" y="100"/>
                      <a:pt x="27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3"/>
                      <a:pt x="27" y="104"/>
                      <a:pt x="29" y="104"/>
                    </a:cubicBezTo>
                    <a:cubicBezTo>
                      <a:pt x="28" y="105"/>
                      <a:pt x="28" y="105"/>
                      <a:pt x="27" y="105"/>
                    </a:cubicBezTo>
                    <a:cubicBezTo>
                      <a:pt x="27" y="106"/>
                      <a:pt x="29" y="105"/>
                      <a:pt x="29" y="106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1" y="107"/>
                      <a:pt x="31" y="108"/>
                      <a:pt x="29" y="109"/>
                    </a:cubicBezTo>
                    <a:cubicBezTo>
                      <a:pt x="29" y="109"/>
                      <a:pt x="30" y="109"/>
                      <a:pt x="30" y="109"/>
                    </a:cubicBezTo>
                    <a:cubicBezTo>
                      <a:pt x="29" y="110"/>
                      <a:pt x="30" y="112"/>
                      <a:pt x="32" y="113"/>
                    </a:cubicBezTo>
                    <a:cubicBezTo>
                      <a:pt x="32" y="113"/>
                      <a:pt x="32" y="112"/>
                      <a:pt x="34" y="112"/>
                    </a:cubicBezTo>
                    <a:cubicBezTo>
                      <a:pt x="36" y="111"/>
                      <a:pt x="33" y="112"/>
                      <a:pt x="35" y="112"/>
                    </a:cubicBezTo>
                    <a:cubicBezTo>
                      <a:pt x="34" y="113"/>
                      <a:pt x="34" y="114"/>
                      <a:pt x="33" y="113"/>
                    </a:cubicBezTo>
                    <a:cubicBezTo>
                      <a:pt x="31" y="116"/>
                      <a:pt x="34" y="118"/>
                      <a:pt x="35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5" y="124"/>
                      <a:pt x="38" y="125"/>
                      <a:pt x="38" y="127"/>
                    </a:cubicBezTo>
                    <a:cubicBezTo>
                      <a:pt x="39" y="126"/>
                      <a:pt x="42" y="125"/>
                      <a:pt x="42" y="126"/>
                    </a:cubicBezTo>
                    <a:cubicBezTo>
                      <a:pt x="44" y="127"/>
                      <a:pt x="40" y="128"/>
                      <a:pt x="39" y="129"/>
                    </a:cubicBezTo>
                    <a:cubicBezTo>
                      <a:pt x="40" y="129"/>
                      <a:pt x="41" y="130"/>
                      <a:pt x="41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2" y="131"/>
                      <a:pt x="43" y="131"/>
                      <a:pt x="42" y="133"/>
                    </a:cubicBezTo>
                    <a:cubicBezTo>
                      <a:pt x="42" y="132"/>
                      <a:pt x="42" y="132"/>
                      <a:pt x="42" y="132"/>
                    </a:cubicBezTo>
                    <a:cubicBezTo>
                      <a:pt x="42" y="133"/>
                      <a:pt x="41" y="134"/>
                      <a:pt x="42" y="135"/>
                    </a:cubicBezTo>
                    <a:cubicBezTo>
                      <a:pt x="44" y="134"/>
                      <a:pt x="43" y="136"/>
                      <a:pt x="45" y="136"/>
                    </a:cubicBezTo>
                    <a:cubicBezTo>
                      <a:pt x="45" y="136"/>
                      <a:pt x="45" y="136"/>
                      <a:pt x="44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5" y="137"/>
                      <a:pt x="44" y="137"/>
                      <a:pt x="44" y="137"/>
                    </a:cubicBezTo>
                    <a:cubicBezTo>
                      <a:pt x="43" y="139"/>
                      <a:pt x="45" y="137"/>
                      <a:pt x="46" y="137"/>
                    </a:cubicBezTo>
                    <a:cubicBezTo>
                      <a:pt x="48" y="138"/>
                      <a:pt x="46" y="138"/>
                      <a:pt x="46" y="139"/>
                    </a:cubicBezTo>
                    <a:cubicBezTo>
                      <a:pt x="45" y="139"/>
                      <a:pt x="46" y="138"/>
                      <a:pt x="46" y="138"/>
                    </a:cubicBezTo>
                    <a:cubicBezTo>
                      <a:pt x="44" y="138"/>
                      <a:pt x="45" y="139"/>
                      <a:pt x="45" y="139"/>
                    </a:cubicBezTo>
                    <a:cubicBezTo>
                      <a:pt x="45" y="140"/>
                      <a:pt x="46" y="139"/>
                      <a:pt x="46" y="140"/>
                    </a:cubicBezTo>
                    <a:cubicBezTo>
                      <a:pt x="47" y="140"/>
                      <a:pt x="48" y="141"/>
                      <a:pt x="46" y="142"/>
                    </a:cubicBezTo>
                    <a:cubicBezTo>
                      <a:pt x="47" y="142"/>
                      <a:pt x="47" y="143"/>
                      <a:pt x="48" y="143"/>
                    </a:cubicBezTo>
                    <a:cubicBezTo>
                      <a:pt x="48" y="142"/>
                      <a:pt x="48" y="141"/>
                      <a:pt x="49" y="140"/>
                    </a:cubicBezTo>
                    <a:cubicBezTo>
                      <a:pt x="49" y="141"/>
                      <a:pt x="50" y="141"/>
                      <a:pt x="50" y="142"/>
                    </a:cubicBezTo>
                    <a:cubicBezTo>
                      <a:pt x="49" y="142"/>
                      <a:pt x="49" y="142"/>
                      <a:pt x="49" y="142"/>
                    </a:cubicBezTo>
                    <a:cubicBezTo>
                      <a:pt x="50" y="142"/>
                      <a:pt x="50" y="143"/>
                      <a:pt x="51" y="142"/>
                    </a:cubicBezTo>
                    <a:cubicBezTo>
                      <a:pt x="49" y="144"/>
                      <a:pt x="49" y="144"/>
                      <a:pt x="49" y="144"/>
                    </a:cubicBezTo>
                    <a:cubicBezTo>
                      <a:pt x="51" y="143"/>
                      <a:pt x="51" y="144"/>
                      <a:pt x="52" y="145"/>
                    </a:cubicBezTo>
                    <a:cubicBezTo>
                      <a:pt x="50" y="146"/>
                      <a:pt x="48" y="146"/>
                      <a:pt x="49" y="147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0" y="149"/>
                    </a:cubicBezTo>
                    <a:cubicBezTo>
                      <a:pt x="50" y="150"/>
                      <a:pt x="52" y="150"/>
                      <a:pt x="53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5" y="150"/>
                      <a:pt x="57" y="151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1" y="152"/>
                      <a:pt x="61" y="151"/>
                      <a:pt x="61" y="152"/>
                    </a:cubicBezTo>
                    <a:cubicBezTo>
                      <a:pt x="61" y="154"/>
                      <a:pt x="62" y="154"/>
                      <a:pt x="63" y="154"/>
                    </a:cubicBezTo>
                    <a:cubicBezTo>
                      <a:pt x="63" y="154"/>
                      <a:pt x="63" y="153"/>
                      <a:pt x="63" y="153"/>
                    </a:cubicBezTo>
                    <a:cubicBezTo>
                      <a:pt x="62" y="152"/>
                      <a:pt x="63" y="154"/>
                      <a:pt x="62" y="153"/>
                    </a:cubicBezTo>
                    <a:cubicBezTo>
                      <a:pt x="61" y="152"/>
                      <a:pt x="62" y="152"/>
                      <a:pt x="63" y="152"/>
                    </a:cubicBezTo>
                    <a:cubicBezTo>
                      <a:pt x="66" y="155"/>
                      <a:pt x="68" y="151"/>
                      <a:pt x="71" y="152"/>
                    </a:cubicBezTo>
                    <a:cubicBezTo>
                      <a:pt x="70" y="150"/>
                      <a:pt x="72" y="151"/>
                      <a:pt x="72" y="150"/>
                    </a:cubicBezTo>
                    <a:cubicBezTo>
                      <a:pt x="73" y="152"/>
                      <a:pt x="74" y="149"/>
                      <a:pt x="75" y="150"/>
                    </a:cubicBezTo>
                    <a:cubicBezTo>
                      <a:pt x="73" y="148"/>
                      <a:pt x="73" y="148"/>
                      <a:pt x="73" y="148"/>
                    </a:cubicBezTo>
                    <a:cubicBezTo>
                      <a:pt x="75" y="148"/>
                      <a:pt x="74" y="143"/>
                      <a:pt x="76" y="145"/>
                    </a:cubicBezTo>
                    <a:cubicBezTo>
                      <a:pt x="77" y="146"/>
                      <a:pt x="77" y="147"/>
                      <a:pt x="77" y="148"/>
                    </a:cubicBezTo>
                    <a:cubicBezTo>
                      <a:pt x="79" y="150"/>
                      <a:pt x="79" y="144"/>
                      <a:pt x="81" y="146"/>
                    </a:cubicBezTo>
                    <a:cubicBezTo>
                      <a:pt x="80" y="146"/>
                      <a:pt x="79" y="144"/>
                      <a:pt x="80" y="143"/>
                    </a:cubicBezTo>
                    <a:cubicBezTo>
                      <a:pt x="81" y="143"/>
                      <a:pt x="83" y="144"/>
                      <a:pt x="83" y="144"/>
                    </a:cubicBezTo>
                    <a:cubicBezTo>
                      <a:pt x="84" y="144"/>
                      <a:pt x="84" y="143"/>
                      <a:pt x="85" y="143"/>
                    </a:cubicBezTo>
                    <a:cubicBezTo>
                      <a:pt x="85" y="144"/>
                      <a:pt x="85" y="144"/>
                      <a:pt x="85" y="144"/>
                    </a:cubicBezTo>
                    <a:cubicBezTo>
                      <a:pt x="86" y="144"/>
                      <a:pt x="86" y="143"/>
                      <a:pt x="87" y="142"/>
                    </a:cubicBezTo>
                    <a:cubicBezTo>
                      <a:pt x="88" y="143"/>
                      <a:pt x="90" y="141"/>
                      <a:pt x="91" y="141"/>
                    </a:cubicBezTo>
                    <a:cubicBezTo>
                      <a:pt x="91" y="139"/>
                      <a:pt x="94" y="141"/>
                      <a:pt x="92" y="138"/>
                    </a:cubicBezTo>
                    <a:cubicBezTo>
                      <a:pt x="92" y="138"/>
                      <a:pt x="93" y="139"/>
                      <a:pt x="93" y="139"/>
                    </a:cubicBezTo>
                    <a:cubicBezTo>
                      <a:pt x="93" y="138"/>
                      <a:pt x="92" y="136"/>
                      <a:pt x="93" y="135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5" y="139"/>
                      <a:pt x="95" y="136"/>
                      <a:pt x="96" y="137"/>
                    </a:cubicBezTo>
                    <a:cubicBezTo>
                      <a:pt x="95" y="136"/>
                      <a:pt x="97" y="137"/>
                      <a:pt x="96" y="136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7" y="133"/>
                      <a:pt x="96" y="134"/>
                      <a:pt x="97" y="133"/>
                    </a:cubicBezTo>
                    <a:cubicBezTo>
                      <a:pt x="98" y="132"/>
                      <a:pt x="99" y="134"/>
                      <a:pt x="98" y="134"/>
                    </a:cubicBezTo>
                    <a:cubicBezTo>
                      <a:pt x="99" y="135"/>
                      <a:pt x="100" y="134"/>
                      <a:pt x="100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0" y="132"/>
                      <a:pt x="101" y="132"/>
                    </a:cubicBezTo>
                    <a:cubicBezTo>
                      <a:pt x="101" y="132"/>
                      <a:pt x="101" y="132"/>
                      <a:pt x="101" y="132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2"/>
                      <a:pt x="102" y="132"/>
                      <a:pt x="102" y="133"/>
                    </a:cubicBezTo>
                    <a:cubicBezTo>
                      <a:pt x="103" y="134"/>
                      <a:pt x="103" y="134"/>
                      <a:pt x="103" y="134"/>
                    </a:cubicBezTo>
                    <a:cubicBezTo>
                      <a:pt x="103" y="134"/>
                      <a:pt x="103" y="131"/>
                      <a:pt x="103" y="131"/>
                    </a:cubicBezTo>
                    <a:cubicBezTo>
                      <a:pt x="105" y="131"/>
                      <a:pt x="107" y="128"/>
                      <a:pt x="108" y="126"/>
                    </a:cubicBezTo>
                    <a:cubicBezTo>
                      <a:pt x="108" y="127"/>
                      <a:pt x="108" y="127"/>
                      <a:pt x="108" y="126"/>
                    </a:cubicBezTo>
                    <a:cubicBezTo>
                      <a:pt x="108" y="126"/>
                      <a:pt x="108" y="124"/>
                      <a:pt x="109" y="125"/>
                    </a:cubicBezTo>
                    <a:cubicBezTo>
                      <a:pt x="109" y="124"/>
                      <a:pt x="110" y="125"/>
                      <a:pt x="111" y="125"/>
                    </a:cubicBezTo>
                    <a:cubicBezTo>
                      <a:pt x="111" y="125"/>
                      <a:pt x="111" y="124"/>
                      <a:pt x="110" y="124"/>
                    </a:cubicBezTo>
                    <a:cubicBezTo>
                      <a:pt x="113" y="124"/>
                      <a:pt x="112" y="120"/>
                      <a:pt x="115" y="120"/>
                    </a:cubicBezTo>
                    <a:cubicBezTo>
                      <a:pt x="115" y="120"/>
                      <a:pt x="115" y="121"/>
                      <a:pt x="115" y="122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117"/>
                      <a:pt x="118" y="117"/>
                      <a:pt x="118" y="118"/>
                    </a:cubicBezTo>
                    <a:cubicBezTo>
                      <a:pt x="119" y="117"/>
                      <a:pt x="119" y="116"/>
                      <a:pt x="119" y="114"/>
                    </a:cubicBezTo>
                    <a:cubicBezTo>
                      <a:pt x="118" y="114"/>
                      <a:pt x="119" y="115"/>
                      <a:pt x="119" y="115"/>
                    </a:cubicBezTo>
                    <a:cubicBezTo>
                      <a:pt x="117" y="115"/>
                      <a:pt x="118" y="113"/>
                      <a:pt x="118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1"/>
                      <a:pt x="120" y="111"/>
                    </a:cubicBezTo>
                    <a:cubicBezTo>
                      <a:pt x="121" y="111"/>
                      <a:pt x="120" y="111"/>
                      <a:pt x="120" y="112"/>
                    </a:cubicBezTo>
                    <a:cubicBezTo>
                      <a:pt x="122" y="114"/>
                      <a:pt x="123" y="111"/>
                      <a:pt x="124" y="111"/>
                    </a:cubicBezTo>
                    <a:cubicBezTo>
                      <a:pt x="124" y="111"/>
                      <a:pt x="124" y="110"/>
                      <a:pt x="123" y="110"/>
                    </a:cubicBezTo>
                    <a:cubicBezTo>
                      <a:pt x="123" y="109"/>
                      <a:pt x="124" y="111"/>
                      <a:pt x="125" y="110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6"/>
                      <a:pt x="126" y="106"/>
                      <a:pt x="126" y="107"/>
                    </a:cubicBezTo>
                    <a:cubicBezTo>
                      <a:pt x="127" y="106"/>
                      <a:pt x="126" y="103"/>
                      <a:pt x="125" y="101"/>
                    </a:cubicBezTo>
                    <a:cubicBezTo>
                      <a:pt x="126" y="101"/>
                      <a:pt x="127" y="99"/>
                      <a:pt x="127" y="99"/>
                    </a:cubicBezTo>
                    <a:cubicBezTo>
                      <a:pt x="128" y="99"/>
                      <a:pt x="127" y="99"/>
                      <a:pt x="127" y="100"/>
                    </a:cubicBezTo>
                    <a:cubicBezTo>
                      <a:pt x="129" y="100"/>
                      <a:pt x="129" y="100"/>
                      <a:pt x="129" y="100"/>
                    </a:cubicBezTo>
                    <a:cubicBezTo>
                      <a:pt x="128" y="101"/>
                      <a:pt x="131" y="102"/>
                      <a:pt x="131" y="103"/>
                    </a:cubicBezTo>
                    <a:cubicBezTo>
                      <a:pt x="131" y="102"/>
                      <a:pt x="133" y="101"/>
                      <a:pt x="135" y="100"/>
                    </a:cubicBezTo>
                    <a:cubicBezTo>
                      <a:pt x="132" y="99"/>
                      <a:pt x="135" y="98"/>
                      <a:pt x="134" y="96"/>
                    </a:cubicBezTo>
                    <a:cubicBezTo>
                      <a:pt x="135" y="95"/>
                      <a:pt x="136" y="97"/>
                      <a:pt x="137" y="97"/>
                    </a:cubicBezTo>
                    <a:cubicBezTo>
                      <a:pt x="137" y="95"/>
                      <a:pt x="139" y="95"/>
                      <a:pt x="140" y="93"/>
                    </a:cubicBezTo>
                    <a:cubicBezTo>
                      <a:pt x="140" y="93"/>
                      <a:pt x="140" y="94"/>
                      <a:pt x="140" y="94"/>
                    </a:cubicBezTo>
                    <a:cubicBezTo>
                      <a:pt x="141" y="92"/>
                      <a:pt x="143" y="91"/>
                      <a:pt x="143" y="88"/>
                    </a:cubicBezTo>
                    <a:cubicBezTo>
                      <a:pt x="143" y="89"/>
                      <a:pt x="143" y="89"/>
                      <a:pt x="143" y="90"/>
                    </a:cubicBezTo>
                    <a:cubicBezTo>
                      <a:pt x="145" y="89"/>
                      <a:pt x="141" y="87"/>
                      <a:pt x="144" y="87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87"/>
                      <a:pt x="147" y="88"/>
                      <a:pt x="146" y="85"/>
                    </a:cubicBezTo>
                    <a:cubicBezTo>
                      <a:pt x="147" y="86"/>
                      <a:pt x="147" y="86"/>
                      <a:pt x="147" y="87"/>
                    </a:cubicBezTo>
                    <a:cubicBezTo>
                      <a:pt x="148" y="85"/>
                      <a:pt x="149" y="85"/>
                      <a:pt x="148" y="83"/>
                    </a:cubicBezTo>
                    <a:cubicBezTo>
                      <a:pt x="149" y="83"/>
                      <a:pt x="149" y="84"/>
                      <a:pt x="149" y="85"/>
                    </a:cubicBezTo>
                    <a:cubicBezTo>
                      <a:pt x="151" y="85"/>
                      <a:pt x="149" y="82"/>
                      <a:pt x="150" y="82"/>
                    </a:cubicBezTo>
                    <a:cubicBezTo>
                      <a:pt x="151" y="82"/>
                      <a:pt x="152" y="82"/>
                      <a:pt x="152" y="82"/>
                    </a:cubicBezTo>
                    <a:cubicBezTo>
                      <a:pt x="151" y="81"/>
                      <a:pt x="153" y="80"/>
                      <a:pt x="153" y="79"/>
                    </a:cubicBezTo>
                    <a:cubicBezTo>
                      <a:pt x="153" y="80"/>
                      <a:pt x="154" y="80"/>
                      <a:pt x="155" y="80"/>
                    </a:cubicBezTo>
                    <a:cubicBezTo>
                      <a:pt x="159" y="76"/>
                      <a:pt x="164" y="73"/>
                      <a:pt x="168" y="67"/>
                    </a:cubicBezTo>
                    <a:cubicBezTo>
                      <a:pt x="170" y="69"/>
                      <a:pt x="167" y="69"/>
                      <a:pt x="169" y="70"/>
                    </a:cubicBezTo>
                    <a:cubicBezTo>
                      <a:pt x="168" y="69"/>
                      <a:pt x="169" y="69"/>
                      <a:pt x="170" y="67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71" y="67"/>
                      <a:pt x="172" y="68"/>
                      <a:pt x="172" y="67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65"/>
                      <a:pt x="175" y="67"/>
                      <a:pt x="174" y="65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6" y="65"/>
                      <a:pt x="177" y="65"/>
                      <a:pt x="176" y="66"/>
                    </a:cubicBezTo>
                    <a:cubicBezTo>
                      <a:pt x="177" y="67"/>
                      <a:pt x="178" y="68"/>
                      <a:pt x="180" y="67"/>
                    </a:cubicBezTo>
                    <a:cubicBezTo>
                      <a:pt x="179" y="67"/>
                      <a:pt x="178" y="68"/>
                      <a:pt x="178" y="68"/>
                    </a:cubicBezTo>
                    <a:cubicBezTo>
                      <a:pt x="181" y="71"/>
                      <a:pt x="183" y="76"/>
                      <a:pt x="188" y="78"/>
                    </a:cubicBezTo>
                    <a:cubicBezTo>
                      <a:pt x="187" y="79"/>
                      <a:pt x="187" y="79"/>
                      <a:pt x="186" y="79"/>
                    </a:cubicBezTo>
                    <a:cubicBezTo>
                      <a:pt x="190" y="80"/>
                      <a:pt x="187" y="84"/>
                      <a:pt x="192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3" y="84"/>
                      <a:pt x="192" y="85"/>
                      <a:pt x="192" y="86"/>
                    </a:cubicBezTo>
                    <a:cubicBezTo>
                      <a:pt x="193" y="86"/>
                      <a:pt x="193" y="88"/>
                      <a:pt x="195" y="87"/>
                    </a:cubicBezTo>
                    <a:cubicBezTo>
                      <a:pt x="194" y="88"/>
                      <a:pt x="194" y="87"/>
                      <a:pt x="193" y="88"/>
                    </a:cubicBezTo>
                    <a:cubicBezTo>
                      <a:pt x="194" y="89"/>
                      <a:pt x="197" y="89"/>
                      <a:pt x="197" y="90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6" y="97"/>
                      <a:pt x="198" y="104"/>
                      <a:pt x="204" y="106"/>
                    </a:cubicBezTo>
                    <a:cubicBezTo>
                      <a:pt x="205" y="107"/>
                      <a:pt x="202" y="108"/>
                      <a:pt x="203" y="108"/>
                    </a:cubicBezTo>
                    <a:cubicBezTo>
                      <a:pt x="208" y="111"/>
                      <a:pt x="207" y="119"/>
                      <a:pt x="214" y="118"/>
                    </a:cubicBezTo>
                    <a:cubicBezTo>
                      <a:pt x="218" y="120"/>
                      <a:pt x="222" y="116"/>
                      <a:pt x="222" y="116"/>
                    </a:cubicBezTo>
                    <a:cubicBezTo>
                      <a:pt x="216" y="114"/>
                      <a:pt x="213" y="105"/>
                      <a:pt x="212" y="97"/>
                    </a:cubicBezTo>
                    <a:close/>
                    <a:moveTo>
                      <a:pt x="56" y="136"/>
                    </a:moveTo>
                    <a:cubicBezTo>
                      <a:pt x="55" y="136"/>
                      <a:pt x="55" y="136"/>
                      <a:pt x="56" y="136"/>
                    </a:cubicBezTo>
                    <a:close/>
                    <a:moveTo>
                      <a:pt x="101" y="131"/>
                    </a:moveTo>
                    <a:cubicBezTo>
                      <a:pt x="101" y="131"/>
                      <a:pt x="101" y="131"/>
                      <a:pt x="102" y="131"/>
                    </a:cubicBezTo>
                    <a:cubicBezTo>
                      <a:pt x="101" y="131"/>
                      <a:pt x="101" y="131"/>
                      <a:pt x="101" y="1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4602163" y="4041775"/>
                <a:ext cx="769938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45" extrusionOk="0">
                    <a:moveTo>
                      <a:pt x="352" y="5"/>
                    </a:moveTo>
                    <a:cubicBezTo>
                      <a:pt x="352" y="2"/>
                      <a:pt x="346" y="0"/>
                      <a:pt x="346" y="0"/>
                    </a:cubicBezTo>
                    <a:cubicBezTo>
                      <a:pt x="347" y="6"/>
                      <a:pt x="342" y="11"/>
                      <a:pt x="336" y="14"/>
                    </a:cubicBezTo>
                    <a:cubicBezTo>
                      <a:pt x="336" y="16"/>
                      <a:pt x="334" y="18"/>
                      <a:pt x="332" y="19"/>
                    </a:cubicBezTo>
                    <a:cubicBezTo>
                      <a:pt x="326" y="25"/>
                      <a:pt x="317" y="25"/>
                      <a:pt x="309" y="30"/>
                    </a:cubicBezTo>
                    <a:cubicBezTo>
                      <a:pt x="310" y="31"/>
                      <a:pt x="310" y="32"/>
                      <a:pt x="310" y="33"/>
                    </a:cubicBezTo>
                    <a:cubicBezTo>
                      <a:pt x="310" y="32"/>
                      <a:pt x="310" y="32"/>
                      <a:pt x="310" y="32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9" y="34"/>
                      <a:pt x="308" y="32"/>
                      <a:pt x="309" y="32"/>
                    </a:cubicBezTo>
                    <a:cubicBezTo>
                      <a:pt x="305" y="33"/>
                      <a:pt x="303" y="35"/>
                      <a:pt x="299" y="36"/>
                    </a:cubicBezTo>
                    <a:cubicBezTo>
                      <a:pt x="299" y="38"/>
                      <a:pt x="297" y="36"/>
                      <a:pt x="298" y="39"/>
                    </a:cubicBezTo>
                    <a:cubicBezTo>
                      <a:pt x="297" y="38"/>
                      <a:pt x="298" y="38"/>
                      <a:pt x="298" y="38"/>
                    </a:cubicBezTo>
                    <a:cubicBezTo>
                      <a:pt x="295" y="39"/>
                      <a:pt x="295" y="40"/>
                      <a:pt x="292" y="38"/>
                    </a:cubicBezTo>
                    <a:cubicBezTo>
                      <a:pt x="282" y="38"/>
                      <a:pt x="273" y="42"/>
                      <a:pt x="263" y="43"/>
                    </a:cubicBezTo>
                    <a:cubicBezTo>
                      <a:pt x="253" y="44"/>
                      <a:pt x="243" y="47"/>
                      <a:pt x="232" y="48"/>
                    </a:cubicBezTo>
                    <a:cubicBezTo>
                      <a:pt x="231" y="52"/>
                      <a:pt x="229" y="50"/>
                      <a:pt x="227" y="53"/>
                    </a:cubicBezTo>
                    <a:cubicBezTo>
                      <a:pt x="227" y="52"/>
                      <a:pt x="227" y="52"/>
                      <a:pt x="227" y="52"/>
                    </a:cubicBezTo>
                    <a:cubicBezTo>
                      <a:pt x="225" y="54"/>
                      <a:pt x="225" y="52"/>
                      <a:pt x="223" y="51"/>
                    </a:cubicBezTo>
                    <a:cubicBezTo>
                      <a:pt x="223" y="52"/>
                      <a:pt x="222" y="51"/>
                      <a:pt x="222" y="53"/>
                    </a:cubicBezTo>
                    <a:cubicBezTo>
                      <a:pt x="221" y="55"/>
                      <a:pt x="221" y="51"/>
                      <a:pt x="220" y="52"/>
                    </a:cubicBezTo>
                    <a:cubicBezTo>
                      <a:pt x="220" y="51"/>
                      <a:pt x="220" y="53"/>
                      <a:pt x="219" y="52"/>
                    </a:cubicBezTo>
                    <a:cubicBezTo>
                      <a:pt x="217" y="55"/>
                      <a:pt x="220" y="51"/>
                      <a:pt x="217" y="49"/>
                    </a:cubicBezTo>
                    <a:cubicBezTo>
                      <a:pt x="212" y="50"/>
                      <a:pt x="207" y="52"/>
                      <a:pt x="202" y="51"/>
                    </a:cubicBezTo>
                    <a:cubicBezTo>
                      <a:pt x="202" y="51"/>
                      <a:pt x="203" y="52"/>
                      <a:pt x="202" y="52"/>
                    </a:cubicBezTo>
                    <a:cubicBezTo>
                      <a:pt x="202" y="49"/>
                      <a:pt x="201" y="53"/>
                      <a:pt x="200" y="52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198" y="49"/>
                      <a:pt x="197" y="51"/>
                      <a:pt x="195" y="50"/>
                    </a:cubicBezTo>
                    <a:cubicBezTo>
                      <a:pt x="193" y="51"/>
                      <a:pt x="191" y="48"/>
                      <a:pt x="189" y="50"/>
                    </a:cubicBezTo>
                    <a:cubicBezTo>
                      <a:pt x="190" y="49"/>
                      <a:pt x="188" y="49"/>
                      <a:pt x="188" y="48"/>
                    </a:cubicBezTo>
                    <a:cubicBezTo>
                      <a:pt x="187" y="52"/>
                      <a:pt x="184" y="47"/>
                      <a:pt x="183" y="49"/>
                    </a:cubicBezTo>
                    <a:cubicBezTo>
                      <a:pt x="183" y="49"/>
                      <a:pt x="183" y="49"/>
                      <a:pt x="183" y="49"/>
                    </a:cubicBezTo>
                    <a:cubicBezTo>
                      <a:pt x="178" y="49"/>
                      <a:pt x="172" y="47"/>
                      <a:pt x="167" y="49"/>
                    </a:cubicBezTo>
                    <a:cubicBezTo>
                      <a:pt x="163" y="49"/>
                      <a:pt x="160" y="45"/>
                      <a:pt x="157" y="47"/>
                    </a:cubicBezTo>
                    <a:cubicBezTo>
                      <a:pt x="156" y="47"/>
                      <a:pt x="157" y="48"/>
                      <a:pt x="156" y="49"/>
                    </a:cubicBezTo>
                    <a:cubicBezTo>
                      <a:pt x="155" y="48"/>
                      <a:pt x="156" y="47"/>
                      <a:pt x="156" y="47"/>
                    </a:cubicBezTo>
                    <a:cubicBezTo>
                      <a:pt x="154" y="48"/>
                      <a:pt x="152" y="46"/>
                      <a:pt x="150" y="46"/>
                    </a:cubicBezTo>
                    <a:cubicBezTo>
                      <a:pt x="150" y="47"/>
                      <a:pt x="149" y="47"/>
                      <a:pt x="149" y="48"/>
                    </a:cubicBezTo>
                    <a:cubicBezTo>
                      <a:pt x="147" y="45"/>
                      <a:pt x="144" y="48"/>
                      <a:pt x="142" y="46"/>
                    </a:cubicBezTo>
                    <a:cubicBezTo>
                      <a:pt x="142" y="49"/>
                      <a:pt x="140" y="48"/>
                      <a:pt x="139" y="48"/>
                    </a:cubicBezTo>
                    <a:cubicBezTo>
                      <a:pt x="139" y="48"/>
                      <a:pt x="139" y="47"/>
                      <a:pt x="139" y="47"/>
                    </a:cubicBezTo>
                    <a:cubicBezTo>
                      <a:pt x="137" y="47"/>
                      <a:pt x="136" y="47"/>
                      <a:pt x="135" y="46"/>
                    </a:cubicBezTo>
                    <a:cubicBezTo>
                      <a:pt x="134" y="46"/>
                      <a:pt x="133" y="48"/>
                      <a:pt x="132" y="47"/>
                    </a:cubicBezTo>
                    <a:cubicBezTo>
                      <a:pt x="132" y="45"/>
                      <a:pt x="130" y="47"/>
                      <a:pt x="129" y="46"/>
                    </a:cubicBezTo>
                    <a:cubicBezTo>
                      <a:pt x="129" y="48"/>
                      <a:pt x="127" y="49"/>
                      <a:pt x="126" y="48"/>
                    </a:cubicBezTo>
                    <a:cubicBezTo>
                      <a:pt x="127" y="45"/>
                      <a:pt x="127" y="45"/>
                      <a:pt x="127" y="45"/>
                    </a:cubicBezTo>
                    <a:cubicBezTo>
                      <a:pt x="123" y="46"/>
                      <a:pt x="118" y="43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09" y="45"/>
                      <a:pt x="105" y="42"/>
                      <a:pt x="100" y="45"/>
                    </a:cubicBezTo>
                    <a:cubicBezTo>
                      <a:pt x="99" y="44"/>
                      <a:pt x="98" y="43"/>
                      <a:pt x="96" y="42"/>
                    </a:cubicBezTo>
                    <a:cubicBezTo>
                      <a:pt x="95" y="44"/>
                      <a:pt x="94" y="43"/>
                      <a:pt x="93" y="45"/>
                    </a:cubicBezTo>
                    <a:cubicBezTo>
                      <a:pt x="92" y="45"/>
                      <a:pt x="92" y="44"/>
                      <a:pt x="92" y="43"/>
                    </a:cubicBezTo>
                    <a:cubicBezTo>
                      <a:pt x="90" y="43"/>
                      <a:pt x="89" y="40"/>
                      <a:pt x="87" y="42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5" y="42"/>
                      <a:pt x="83" y="43"/>
                      <a:pt x="81" y="41"/>
                    </a:cubicBezTo>
                    <a:cubicBezTo>
                      <a:pt x="81" y="42"/>
                      <a:pt x="79" y="42"/>
                      <a:pt x="79" y="44"/>
                    </a:cubicBezTo>
                    <a:cubicBezTo>
                      <a:pt x="78" y="44"/>
                      <a:pt x="79" y="42"/>
                      <a:pt x="78" y="43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6" y="40"/>
                      <a:pt x="72" y="40"/>
                      <a:pt x="68" y="40"/>
                    </a:cubicBezTo>
                    <a:cubicBezTo>
                      <a:pt x="68" y="38"/>
                      <a:pt x="65" y="39"/>
                      <a:pt x="63" y="38"/>
                    </a:cubicBezTo>
                    <a:cubicBezTo>
                      <a:pt x="62" y="39"/>
                      <a:pt x="60" y="36"/>
                      <a:pt x="58" y="39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7" y="37"/>
                      <a:pt x="55" y="36"/>
                      <a:pt x="54" y="35"/>
                    </a:cubicBezTo>
                    <a:cubicBezTo>
                      <a:pt x="54" y="33"/>
                      <a:pt x="54" y="32"/>
                      <a:pt x="54" y="30"/>
                    </a:cubicBezTo>
                    <a:cubicBezTo>
                      <a:pt x="57" y="30"/>
                      <a:pt x="55" y="28"/>
                      <a:pt x="57" y="27"/>
                    </a:cubicBezTo>
                    <a:cubicBezTo>
                      <a:pt x="56" y="25"/>
                      <a:pt x="59" y="25"/>
                      <a:pt x="56" y="23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3"/>
                      <a:pt x="59" y="21"/>
                      <a:pt x="60" y="20"/>
                    </a:cubicBezTo>
                    <a:cubicBezTo>
                      <a:pt x="61" y="19"/>
                      <a:pt x="59" y="18"/>
                      <a:pt x="59" y="1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7"/>
                      <a:pt x="58" y="16"/>
                      <a:pt x="57" y="15"/>
                    </a:cubicBezTo>
                    <a:cubicBezTo>
                      <a:pt x="58" y="15"/>
                      <a:pt x="57" y="14"/>
                      <a:pt x="58" y="14"/>
                    </a:cubicBezTo>
                    <a:cubicBezTo>
                      <a:pt x="59" y="15"/>
                      <a:pt x="60" y="16"/>
                      <a:pt x="61" y="17"/>
                    </a:cubicBezTo>
                    <a:cubicBezTo>
                      <a:pt x="62" y="17"/>
                      <a:pt x="60" y="14"/>
                      <a:pt x="62" y="15"/>
                    </a:cubicBezTo>
                    <a:cubicBezTo>
                      <a:pt x="63" y="14"/>
                      <a:pt x="62" y="14"/>
                      <a:pt x="61" y="13"/>
                    </a:cubicBezTo>
                    <a:cubicBezTo>
                      <a:pt x="61" y="13"/>
                      <a:pt x="62" y="13"/>
                      <a:pt x="63" y="13"/>
                    </a:cubicBezTo>
                    <a:cubicBezTo>
                      <a:pt x="63" y="13"/>
                      <a:pt x="63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1" y="11"/>
                      <a:pt x="59" y="10"/>
                    </a:cubicBezTo>
                    <a:cubicBezTo>
                      <a:pt x="60" y="10"/>
                      <a:pt x="60" y="10"/>
                      <a:pt x="60" y="11"/>
                    </a:cubicBezTo>
                    <a:cubicBezTo>
                      <a:pt x="59" y="10"/>
                      <a:pt x="59" y="9"/>
                      <a:pt x="60" y="9"/>
                    </a:cubicBezTo>
                    <a:cubicBezTo>
                      <a:pt x="61" y="10"/>
                      <a:pt x="62" y="11"/>
                      <a:pt x="63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8"/>
                      <a:pt x="59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56" y="9"/>
                      <a:pt x="57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2"/>
                      <a:pt x="60" y="13"/>
                      <a:pt x="58" y="13"/>
                    </a:cubicBezTo>
                    <a:cubicBezTo>
                      <a:pt x="57" y="12"/>
                      <a:pt x="56" y="12"/>
                      <a:pt x="56" y="12"/>
                    </a:cubicBezTo>
                    <a:cubicBezTo>
                      <a:pt x="56" y="12"/>
                      <a:pt x="56" y="13"/>
                      <a:pt x="56" y="13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7" y="13"/>
                      <a:pt x="54" y="13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4"/>
                      <a:pt x="55" y="14"/>
                      <a:pt x="55" y="15"/>
                    </a:cubicBezTo>
                    <a:cubicBezTo>
                      <a:pt x="54" y="15"/>
                      <a:pt x="52" y="14"/>
                      <a:pt x="51" y="14"/>
                    </a:cubicBezTo>
                    <a:cubicBezTo>
                      <a:pt x="51" y="15"/>
                      <a:pt x="52" y="17"/>
                      <a:pt x="49" y="17"/>
                    </a:cubicBezTo>
                    <a:cubicBezTo>
                      <a:pt x="49" y="18"/>
                      <a:pt x="50" y="20"/>
                      <a:pt x="51" y="21"/>
                    </a:cubicBezTo>
                    <a:cubicBezTo>
                      <a:pt x="50" y="22"/>
                      <a:pt x="48" y="20"/>
                      <a:pt x="49" y="21"/>
                    </a:cubicBezTo>
                    <a:cubicBezTo>
                      <a:pt x="48" y="21"/>
                      <a:pt x="47" y="20"/>
                      <a:pt x="46" y="20"/>
                    </a:cubicBezTo>
                    <a:cubicBezTo>
                      <a:pt x="47" y="20"/>
                      <a:pt x="45" y="21"/>
                      <a:pt x="48" y="22"/>
                    </a:cubicBezTo>
                    <a:cubicBezTo>
                      <a:pt x="47" y="23"/>
                      <a:pt x="46" y="24"/>
                      <a:pt x="46" y="25"/>
                    </a:cubicBezTo>
                    <a:cubicBezTo>
                      <a:pt x="46" y="25"/>
                      <a:pt x="44" y="24"/>
                      <a:pt x="44" y="24"/>
                    </a:cubicBezTo>
                    <a:cubicBezTo>
                      <a:pt x="45" y="25"/>
                      <a:pt x="45" y="26"/>
                      <a:pt x="44" y="27"/>
                    </a:cubicBezTo>
                    <a:cubicBezTo>
                      <a:pt x="46" y="28"/>
                      <a:pt x="46" y="28"/>
                      <a:pt x="48" y="28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6" y="29"/>
                      <a:pt x="44" y="28"/>
                      <a:pt x="43" y="28"/>
                    </a:cubicBezTo>
                    <a:cubicBezTo>
                      <a:pt x="41" y="27"/>
                      <a:pt x="44" y="27"/>
                      <a:pt x="42" y="26"/>
                    </a:cubicBezTo>
                    <a:cubicBezTo>
                      <a:pt x="40" y="25"/>
                      <a:pt x="41" y="23"/>
                      <a:pt x="42" y="24"/>
                    </a:cubicBezTo>
                    <a:cubicBezTo>
                      <a:pt x="40" y="22"/>
                      <a:pt x="41" y="24"/>
                      <a:pt x="39" y="23"/>
                    </a:cubicBezTo>
                    <a:cubicBezTo>
                      <a:pt x="39" y="24"/>
                      <a:pt x="40" y="25"/>
                      <a:pt x="40" y="26"/>
                    </a:cubicBezTo>
                    <a:cubicBezTo>
                      <a:pt x="41" y="26"/>
                      <a:pt x="41" y="26"/>
                      <a:pt x="42" y="27"/>
                    </a:cubicBezTo>
                    <a:cubicBezTo>
                      <a:pt x="44" y="29"/>
                      <a:pt x="40" y="27"/>
                      <a:pt x="40" y="28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8" y="27"/>
                      <a:pt x="40" y="28"/>
                      <a:pt x="39" y="29"/>
                    </a:cubicBezTo>
                    <a:cubicBezTo>
                      <a:pt x="36" y="28"/>
                      <a:pt x="39" y="28"/>
                      <a:pt x="38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8" y="27"/>
                      <a:pt x="36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9"/>
                      <a:pt x="36" y="29"/>
                      <a:pt x="37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7" y="31"/>
                      <a:pt x="36" y="29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41" y="31"/>
                      <a:pt x="39" y="30"/>
                      <a:pt x="39" y="31"/>
                    </a:cubicBezTo>
                    <a:cubicBezTo>
                      <a:pt x="40" y="32"/>
                      <a:pt x="39" y="30"/>
                      <a:pt x="41" y="31"/>
                    </a:cubicBezTo>
                    <a:cubicBezTo>
                      <a:pt x="42" y="32"/>
                      <a:pt x="42" y="32"/>
                      <a:pt x="42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1" y="33"/>
                      <a:pt x="41" y="33"/>
                    </a:cubicBezTo>
                    <a:cubicBezTo>
                      <a:pt x="41" y="33"/>
                      <a:pt x="41" y="32"/>
                      <a:pt x="41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3"/>
                      <a:pt x="39" y="32"/>
                      <a:pt x="39" y="32"/>
                    </a:cubicBezTo>
                    <a:cubicBezTo>
                      <a:pt x="39" y="32"/>
                      <a:pt x="39" y="31"/>
                      <a:pt x="39" y="32"/>
                    </a:cubicBezTo>
                    <a:cubicBezTo>
                      <a:pt x="39" y="31"/>
                      <a:pt x="39" y="31"/>
                      <a:pt x="38" y="31"/>
                    </a:cubicBezTo>
                    <a:cubicBezTo>
                      <a:pt x="38" y="31"/>
                      <a:pt x="38" y="30"/>
                      <a:pt x="39" y="30"/>
                    </a:cubicBezTo>
                    <a:cubicBezTo>
                      <a:pt x="38" y="30"/>
                      <a:pt x="38" y="30"/>
                      <a:pt x="38" y="31"/>
                    </a:cubicBezTo>
                    <a:cubicBezTo>
                      <a:pt x="37" y="30"/>
                      <a:pt x="36" y="30"/>
                      <a:pt x="35" y="30"/>
                    </a:cubicBezTo>
                    <a:cubicBezTo>
                      <a:pt x="34" y="30"/>
                      <a:pt x="36" y="31"/>
                      <a:pt x="36" y="31"/>
                    </a:cubicBezTo>
                    <a:cubicBezTo>
                      <a:pt x="36" y="31"/>
                      <a:pt x="37" y="32"/>
                      <a:pt x="38" y="32"/>
                    </a:cubicBezTo>
                    <a:cubicBezTo>
                      <a:pt x="37" y="32"/>
                      <a:pt x="37" y="32"/>
                      <a:pt x="37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7" y="33"/>
                      <a:pt x="35" y="32"/>
                      <a:pt x="35" y="33"/>
                    </a:cubicBezTo>
                    <a:cubicBezTo>
                      <a:pt x="36" y="34"/>
                      <a:pt x="37" y="34"/>
                      <a:pt x="38" y="35"/>
                    </a:cubicBezTo>
                    <a:cubicBezTo>
                      <a:pt x="38" y="35"/>
                      <a:pt x="38" y="36"/>
                      <a:pt x="38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5" y="36"/>
                      <a:pt x="33" y="36"/>
                      <a:pt x="32" y="36"/>
                    </a:cubicBezTo>
                    <a:cubicBezTo>
                      <a:pt x="33" y="37"/>
                      <a:pt x="34" y="36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34" y="37"/>
                      <a:pt x="35" y="38"/>
                      <a:pt x="36" y="39"/>
                    </a:cubicBezTo>
                    <a:cubicBezTo>
                      <a:pt x="35" y="39"/>
                      <a:pt x="33" y="39"/>
                      <a:pt x="33" y="39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1" y="38"/>
                      <a:pt x="31" y="38"/>
                    </a:cubicBezTo>
                    <a:cubicBezTo>
                      <a:pt x="32" y="39"/>
                      <a:pt x="34" y="40"/>
                      <a:pt x="35" y="41"/>
                    </a:cubicBezTo>
                    <a:cubicBezTo>
                      <a:pt x="35" y="41"/>
                      <a:pt x="34" y="41"/>
                      <a:pt x="34" y="41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1"/>
                      <a:pt x="30" y="39"/>
                      <a:pt x="30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0" y="41"/>
                    </a:cubicBezTo>
                    <a:cubicBezTo>
                      <a:pt x="31" y="41"/>
                      <a:pt x="31" y="42"/>
                      <a:pt x="31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3" y="44"/>
                      <a:pt x="30" y="43"/>
                    </a:cubicBezTo>
                    <a:cubicBezTo>
                      <a:pt x="33" y="44"/>
                      <a:pt x="31" y="43"/>
                      <a:pt x="32" y="43"/>
                    </a:cubicBezTo>
                    <a:cubicBezTo>
                      <a:pt x="34" y="43"/>
                      <a:pt x="33" y="44"/>
                      <a:pt x="34" y="44"/>
                    </a:cubicBezTo>
                    <a:cubicBezTo>
                      <a:pt x="31" y="43"/>
                      <a:pt x="33" y="45"/>
                      <a:pt x="33" y="45"/>
                    </a:cubicBezTo>
                    <a:cubicBezTo>
                      <a:pt x="32" y="45"/>
                      <a:pt x="31" y="45"/>
                      <a:pt x="31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5"/>
                      <a:pt x="33" y="47"/>
                      <a:pt x="31" y="47"/>
                    </a:cubicBezTo>
                    <a:cubicBezTo>
                      <a:pt x="31" y="47"/>
                      <a:pt x="29" y="46"/>
                      <a:pt x="29" y="47"/>
                    </a:cubicBezTo>
                    <a:cubicBezTo>
                      <a:pt x="31" y="47"/>
                      <a:pt x="31" y="49"/>
                      <a:pt x="33" y="49"/>
                    </a:cubicBezTo>
                    <a:cubicBezTo>
                      <a:pt x="32" y="50"/>
                      <a:pt x="30" y="48"/>
                      <a:pt x="28" y="47"/>
                    </a:cubicBezTo>
                    <a:cubicBezTo>
                      <a:pt x="30" y="48"/>
                      <a:pt x="27" y="48"/>
                      <a:pt x="29" y="49"/>
                    </a:cubicBezTo>
                    <a:cubicBezTo>
                      <a:pt x="30" y="49"/>
                      <a:pt x="30" y="50"/>
                      <a:pt x="31" y="50"/>
                    </a:cubicBezTo>
                    <a:cubicBezTo>
                      <a:pt x="31" y="51"/>
                      <a:pt x="30" y="50"/>
                      <a:pt x="29" y="50"/>
                    </a:cubicBezTo>
                    <a:cubicBezTo>
                      <a:pt x="29" y="50"/>
                      <a:pt x="31" y="52"/>
                      <a:pt x="32" y="51"/>
                    </a:cubicBezTo>
                    <a:cubicBezTo>
                      <a:pt x="31" y="52"/>
                      <a:pt x="33" y="53"/>
                      <a:pt x="32" y="53"/>
                    </a:cubicBezTo>
                    <a:cubicBezTo>
                      <a:pt x="30" y="53"/>
                      <a:pt x="31" y="52"/>
                      <a:pt x="30" y="52"/>
                    </a:cubicBezTo>
                    <a:cubicBezTo>
                      <a:pt x="30" y="53"/>
                      <a:pt x="34" y="54"/>
                      <a:pt x="34" y="55"/>
                    </a:cubicBezTo>
                    <a:cubicBezTo>
                      <a:pt x="35" y="55"/>
                      <a:pt x="37" y="56"/>
                      <a:pt x="38" y="57"/>
                    </a:cubicBezTo>
                    <a:cubicBezTo>
                      <a:pt x="37" y="58"/>
                      <a:pt x="37" y="56"/>
                      <a:pt x="35" y="56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3" y="56"/>
                      <a:pt x="32" y="53"/>
                      <a:pt x="29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29" y="54"/>
                      <a:pt x="28" y="53"/>
                      <a:pt x="27" y="53"/>
                    </a:cubicBezTo>
                    <a:cubicBezTo>
                      <a:pt x="29" y="54"/>
                      <a:pt x="27" y="54"/>
                      <a:pt x="27" y="55"/>
                    </a:cubicBezTo>
                    <a:cubicBezTo>
                      <a:pt x="29" y="55"/>
                      <a:pt x="27" y="54"/>
                      <a:pt x="28" y="55"/>
                    </a:cubicBezTo>
                    <a:cubicBezTo>
                      <a:pt x="29" y="55"/>
                      <a:pt x="31" y="57"/>
                      <a:pt x="30" y="57"/>
                    </a:cubicBezTo>
                    <a:cubicBezTo>
                      <a:pt x="29" y="56"/>
                      <a:pt x="28" y="56"/>
                      <a:pt x="27" y="56"/>
                    </a:cubicBezTo>
                    <a:cubicBezTo>
                      <a:pt x="26" y="56"/>
                      <a:pt x="29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5" y="59"/>
                      <a:pt x="25" y="62"/>
                      <a:pt x="28" y="65"/>
                    </a:cubicBezTo>
                    <a:cubicBezTo>
                      <a:pt x="26" y="65"/>
                      <a:pt x="26" y="65"/>
                      <a:pt x="24" y="66"/>
                    </a:cubicBezTo>
                    <a:cubicBezTo>
                      <a:pt x="25" y="66"/>
                      <a:pt x="26" y="67"/>
                      <a:pt x="26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4" y="68"/>
                      <a:pt x="25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2" y="69"/>
                      <a:pt x="24" y="70"/>
                      <a:pt x="25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5" y="72"/>
                      <a:pt x="24" y="72"/>
                      <a:pt x="22" y="72"/>
                    </a:cubicBezTo>
                    <a:cubicBezTo>
                      <a:pt x="23" y="72"/>
                      <a:pt x="23" y="72"/>
                      <a:pt x="24" y="72"/>
                    </a:cubicBezTo>
                    <a:cubicBezTo>
                      <a:pt x="22" y="72"/>
                      <a:pt x="22" y="74"/>
                      <a:pt x="22" y="75"/>
                    </a:cubicBezTo>
                    <a:cubicBezTo>
                      <a:pt x="23" y="75"/>
                      <a:pt x="23" y="75"/>
                      <a:pt x="25" y="76"/>
                    </a:cubicBezTo>
                    <a:cubicBezTo>
                      <a:pt x="27" y="77"/>
                      <a:pt x="24" y="76"/>
                      <a:pt x="25" y="77"/>
                    </a:cubicBezTo>
                    <a:cubicBezTo>
                      <a:pt x="25" y="76"/>
                      <a:pt x="24" y="76"/>
                      <a:pt x="23" y="76"/>
                    </a:cubicBezTo>
                    <a:cubicBezTo>
                      <a:pt x="20" y="76"/>
                      <a:pt x="21" y="79"/>
                      <a:pt x="20" y="80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19" y="82"/>
                      <a:pt x="21" y="84"/>
                      <a:pt x="19" y="85"/>
                    </a:cubicBezTo>
                    <a:cubicBezTo>
                      <a:pt x="20" y="85"/>
                      <a:pt x="23" y="86"/>
                      <a:pt x="23" y="87"/>
                    </a:cubicBezTo>
                    <a:cubicBezTo>
                      <a:pt x="24" y="88"/>
                      <a:pt x="20" y="86"/>
                      <a:pt x="19" y="86"/>
                    </a:cubicBezTo>
                    <a:cubicBezTo>
                      <a:pt x="20" y="87"/>
                      <a:pt x="20" y="88"/>
                      <a:pt x="19" y="88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0" y="88"/>
                      <a:pt x="20" y="89"/>
                      <a:pt x="19" y="89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90"/>
                      <a:pt x="18" y="90"/>
                      <a:pt x="18" y="90"/>
                    </a:cubicBezTo>
                    <a:cubicBezTo>
                      <a:pt x="19" y="91"/>
                      <a:pt x="18" y="92"/>
                      <a:pt x="19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93"/>
                      <a:pt x="18" y="93"/>
                      <a:pt x="18" y="92"/>
                    </a:cubicBezTo>
                    <a:cubicBezTo>
                      <a:pt x="16" y="93"/>
                      <a:pt x="19" y="93"/>
                      <a:pt x="20" y="94"/>
                    </a:cubicBezTo>
                    <a:cubicBezTo>
                      <a:pt x="20" y="95"/>
                      <a:pt x="19" y="94"/>
                      <a:pt x="18" y="94"/>
                    </a:cubicBezTo>
                    <a:cubicBezTo>
                      <a:pt x="18" y="94"/>
                      <a:pt x="19" y="94"/>
                      <a:pt x="18" y="94"/>
                    </a:cubicBezTo>
                    <a:cubicBezTo>
                      <a:pt x="17" y="93"/>
                      <a:pt x="18" y="94"/>
                      <a:pt x="17" y="94"/>
                    </a:cubicBezTo>
                    <a:cubicBezTo>
                      <a:pt x="17" y="94"/>
                      <a:pt x="19" y="94"/>
                      <a:pt x="18" y="95"/>
                    </a:cubicBezTo>
                    <a:cubicBezTo>
                      <a:pt x="18" y="95"/>
                      <a:pt x="18" y="96"/>
                      <a:pt x="17" y="95"/>
                    </a:cubicBezTo>
                    <a:cubicBezTo>
                      <a:pt x="17" y="96"/>
                      <a:pt x="17" y="96"/>
                      <a:pt x="18" y="97"/>
                    </a:cubicBezTo>
                    <a:cubicBezTo>
                      <a:pt x="18" y="97"/>
                      <a:pt x="19" y="96"/>
                      <a:pt x="20" y="96"/>
                    </a:cubicBezTo>
                    <a:cubicBezTo>
                      <a:pt x="20" y="97"/>
                      <a:pt x="20" y="97"/>
                      <a:pt x="19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9" y="97"/>
                      <a:pt x="19" y="98"/>
                      <a:pt x="20" y="98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9" y="99"/>
                      <a:pt x="19" y="99"/>
                      <a:pt x="19" y="100"/>
                    </a:cubicBezTo>
                    <a:cubicBezTo>
                      <a:pt x="17" y="99"/>
                      <a:pt x="16" y="98"/>
                      <a:pt x="15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101"/>
                      <a:pt x="16" y="101"/>
                      <a:pt x="15" y="100"/>
                    </a:cubicBezTo>
                    <a:cubicBezTo>
                      <a:pt x="14" y="102"/>
                      <a:pt x="19" y="103"/>
                      <a:pt x="17" y="104"/>
                    </a:cubicBezTo>
                    <a:cubicBezTo>
                      <a:pt x="16" y="103"/>
                      <a:pt x="15" y="103"/>
                      <a:pt x="15" y="104"/>
                    </a:cubicBezTo>
                    <a:cubicBezTo>
                      <a:pt x="15" y="104"/>
                      <a:pt x="16" y="104"/>
                      <a:pt x="16" y="104"/>
                    </a:cubicBezTo>
                    <a:cubicBezTo>
                      <a:pt x="17" y="104"/>
                      <a:pt x="14" y="103"/>
                      <a:pt x="16" y="103"/>
                    </a:cubicBezTo>
                    <a:cubicBezTo>
                      <a:pt x="17" y="104"/>
                      <a:pt x="16" y="104"/>
                      <a:pt x="17" y="104"/>
                    </a:cubicBezTo>
                    <a:cubicBezTo>
                      <a:pt x="12" y="104"/>
                      <a:pt x="15" y="107"/>
                      <a:pt x="12" y="108"/>
                    </a:cubicBezTo>
                    <a:cubicBezTo>
                      <a:pt x="15" y="109"/>
                      <a:pt x="13" y="109"/>
                      <a:pt x="14" y="110"/>
                    </a:cubicBezTo>
                    <a:cubicBezTo>
                      <a:pt x="11" y="109"/>
                      <a:pt x="14" y="111"/>
                      <a:pt x="12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3" y="112"/>
                      <a:pt x="18" y="114"/>
                      <a:pt x="15" y="114"/>
                    </a:cubicBezTo>
                    <a:cubicBezTo>
                      <a:pt x="14" y="114"/>
                      <a:pt x="13" y="113"/>
                      <a:pt x="13" y="113"/>
                    </a:cubicBezTo>
                    <a:cubicBezTo>
                      <a:pt x="10" y="113"/>
                      <a:pt x="14" y="115"/>
                      <a:pt x="11" y="115"/>
                    </a:cubicBezTo>
                    <a:cubicBezTo>
                      <a:pt x="12" y="116"/>
                      <a:pt x="14" y="116"/>
                      <a:pt x="15" y="117"/>
                    </a:cubicBezTo>
                    <a:cubicBezTo>
                      <a:pt x="13" y="117"/>
                      <a:pt x="12" y="118"/>
                      <a:pt x="11" y="117"/>
                    </a:cubicBezTo>
                    <a:cubicBezTo>
                      <a:pt x="12" y="118"/>
                      <a:pt x="13" y="118"/>
                      <a:pt x="12" y="119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0" y="118"/>
                      <a:pt x="11" y="119"/>
                      <a:pt x="11" y="120"/>
                    </a:cubicBezTo>
                    <a:cubicBezTo>
                      <a:pt x="9" y="120"/>
                      <a:pt x="10" y="122"/>
                      <a:pt x="9" y="122"/>
                    </a:cubicBezTo>
                    <a:cubicBezTo>
                      <a:pt x="11" y="123"/>
                      <a:pt x="8" y="124"/>
                      <a:pt x="11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0" y="125"/>
                      <a:pt x="12" y="126"/>
                      <a:pt x="12" y="126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8" y="125"/>
                      <a:pt x="10" y="126"/>
                      <a:pt x="8" y="126"/>
                    </a:cubicBezTo>
                    <a:cubicBezTo>
                      <a:pt x="10" y="126"/>
                      <a:pt x="8" y="127"/>
                      <a:pt x="10" y="127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9"/>
                      <a:pt x="11" y="128"/>
                      <a:pt x="11" y="129"/>
                    </a:cubicBezTo>
                    <a:cubicBezTo>
                      <a:pt x="11" y="130"/>
                      <a:pt x="9" y="129"/>
                      <a:pt x="9" y="129"/>
                    </a:cubicBezTo>
                    <a:cubicBezTo>
                      <a:pt x="8" y="129"/>
                      <a:pt x="8" y="129"/>
                      <a:pt x="9" y="130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30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30"/>
                      <a:pt x="9" y="130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6" y="131"/>
                      <a:pt x="8" y="132"/>
                      <a:pt x="8" y="132"/>
                    </a:cubicBezTo>
                    <a:cubicBezTo>
                      <a:pt x="7" y="133"/>
                      <a:pt x="7" y="136"/>
                      <a:pt x="8" y="137"/>
                    </a:cubicBezTo>
                    <a:cubicBezTo>
                      <a:pt x="8" y="137"/>
                      <a:pt x="7" y="136"/>
                      <a:pt x="8" y="137"/>
                    </a:cubicBezTo>
                    <a:cubicBezTo>
                      <a:pt x="8" y="137"/>
                      <a:pt x="9" y="138"/>
                      <a:pt x="8" y="138"/>
                    </a:cubicBezTo>
                    <a:cubicBezTo>
                      <a:pt x="9" y="138"/>
                      <a:pt x="7" y="138"/>
                      <a:pt x="7" y="139"/>
                    </a:cubicBezTo>
                    <a:cubicBezTo>
                      <a:pt x="6" y="139"/>
                      <a:pt x="7" y="139"/>
                      <a:pt x="8" y="139"/>
                    </a:cubicBezTo>
                    <a:cubicBezTo>
                      <a:pt x="6" y="140"/>
                      <a:pt x="9" y="142"/>
                      <a:pt x="7" y="143"/>
                    </a:cubicBezTo>
                    <a:cubicBezTo>
                      <a:pt x="7" y="143"/>
                      <a:pt x="6" y="142"/>
                      <a:pt x="6" y="142"/>
                    </a:cubicBezTo>
                    <a:cubicBezTo>
                      <a:pt x="6" y="143"/>
                      <a:pt x="7" y="145"/>
                      <a:pt x="8" y="146"/>
                    </a:cubicBezTo>
                    <a:cubicBezTo>
                      <a:pt x="8" y="146"/>
                      <a:pt x="7" y="146"/>
                      <a:pt x="7" y="145"/>
                    </a:cubicBezTo>
                    <a:cubicBezTo>
                      <a:pt x="7" y="146"/>
                      <a:pt x="7" y="147"/>
                      <a:pt x="8" y="148"/>
                    </a:cubicBezTo>
                    <a:cubicBezTo>
                      <a:pt x="9" y="147"/>
                      <a:pt x="7" y="147"/>
                      <a:pt x="7" y="147"/>
                    </a:cubicBezTo>
                    <a:cubicBezTo>
                      <a:pt x="9" y="147"/>
                      <a:pt x="10" y="148"/>
                      <a:pt x="10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9" y="149"/>
                      <a:pt x="10" y="149"/>
                      <a:pt x="10" y="150"/>
                    </a:cubicBezTo>
                    <a:cubicBezTo>
                      <a:pt x="9" y="150"/>
                      <a:pt x="10" y="150"/>
                      <a:pt x="9" y="150"/>
                    </a:cubicBezTo>
                    <a:cubicBezTo>
                      <a:pt x="6" y="149"/>
                      <a:pt x="7" y="151"/>
                      <a:pt x="6" y="151"/>
                    </a:cubicBezTo>
                    <a:cubicBezTo>
                      <a:pt x="7" y="151"/>
                      <a:pt x="7" y="152"/>
                      <a:pt x="8" y="152"/>
                    </a:cubicBezTo>
                    <a:cubicBezTo>
                      <a:pt x="8" y="152"/>
                      <a:pt x="6" y="152"/>
                      <a:pt x="6" y="152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154"/>
                      <a:pt x="9" y="155"/>
                      <a:pt x="8" y="154"/>
                    </a:cubicBezTo>
                    <a:cubicBezTo>
                      <a:pt x="8" y="155"/>
                      <a:pt x="10" y="157"/>
                      <a:pt x="12" y="158"/>
                    </a:cubicBezTo>
                    <a:cubicBezTo>
                      <a:pt x="11" y="158"/>
                      <a:pt x="12" y="159"/>
                      <a:pt x="12" y="160"/>
                    </a:cubicBezTo>
                    <a:cubicBezTo>
                      <a:pt x="11" y="160"/>
                      <a:pt x="12" y="159"/>
                      <a:pt x="11" y="159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0" y="159"/>
                      <a:pt x="7" y="159"/>
                      <a:pt x="6" y="158"/>
                    </a:cubicBezTo>
                    <a:cubicBezTo>
                      <a:pt x="7" y="159"/>
                      <a:pt x="6" y="161"/>
                      <a:pt x="5" y="161"/>
                    </a:cubicBezTo>
                    <a:cubicBezTo>
                      <a:pt x="8" y="161"/>
                      <a:pt x="7" y="163"/>
                      <a:pt x="9" y="163"/>
                    </a:cubicBezTo>
                    <a:cubicBezTo>
                      <a:pt x="9" y="165"/>
                      <a:pt x="7" y="164"/>
                      <a:pt x="6" y="164"/>
                    </a:cubicBezTo>
                    <a:cubicBezTo>
                      <a:pt x="7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70"/>
                      <a:pt x="8" y="171"/>
                    </a:cubicBezTo>
                    <a:cubicBezTo>
                      <a:pt x="7" y="171"/>
                      <a:pt x="7" y="171"/>
                      <a:pt x="6" y="171"/>
                    </a:cubicBezTo>
                    <a:cubicBezTo>
                      <a:pt x="5" y="172"/>
                      <a:pt x="9" y="171"/>
                      <a:pt x="8" y="172"/>
                    </a:cubicBezTo>
                    <a:cubicBezTo>
                      <a:pt x="6" y="172"/>
                      <a:pt x="6" y="172"/>
                      <a:pt x="6" y="172"/>
                    </a:cubicBezTo>
                    <a:cubicBezTo>
                      <a:pt x="8" y="173"/>
                      <a:pt x="5" y="173"/>
                      <a:pt x="7" y="174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6" y="175"/>
                      <a:pt x="6" y="176"/>
                      <a:pt x="7" y="177"/>
                    </a:cubicBezTo>
                    <a:cubicBezTo>
                      <a:pt x="6" y="177"/>
                      <a:pt x="6" y="176"/>
                      <a:pt x="5" y="176"/>
                    </a:cubicBezTo>
                    <a:cubicBezTo>
                      <a:pt x="4" y="177"/>
                      <a:pt x="7" y="177"/>
                      <a:pt x="6" y="178"/>
                    </a:cubicBezTo>
                    <a:cubicBezTo>
                      <a:pt x="6" y="178"/>
                      <a:pt x="5" y="178"/>
                      <a:pt x="5" y="178"/>
                    </a:cubicBezTo>
                    <a:cubicBezTo>
                      <a:pt x="6" y="178"/>
                      <a:pt x="6" y="180"/>
                      <a:pt x="6" y="180"/>
                    </a:cubicBezTo>
                    <a:cubicBezTo>
                      <a:pt x="6" y="180"/>
                      <a:pt x="5" y="180"/>
                      <a:pt x="4" y="181"/>
                    </a:cubicBezTo>
                    <a:cubicBezTo>
                      <a:pt x="4" y="185"/>
                      <a:pt x="3" y="189"/>
                      <a:pt x="5" y="193"/>
                    </a:cubicBezTo>
                    <a:cubicBezTo>
                      <a:pt x="2" y="193"/>
                      <a:pt x="3" y="192"/>
                      <a:pt x="2" y="192"/>
                    </a:cubicBezTo>
                    <a:cubicBezTo>
                      <a:pt x="4" y="192"/>
                      <a:pt x="2" y="193"/>
                      <a:pt x="3" y="194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3" y="194"/>
                      <a:pt x="1" y="195"/>
                      <a:pt x="2" y="195"/>
                    </a:cubicBezTo>
                    <a:cubicBezTo>
                      <a:pt x="3" y="195"/>
                      <a:pt x="3" y="195"/>
                      <a:pt x="3" y="195"/>
                    </a:cubicBezTo>
                    <a:cubicBezTo>
                      <a:pt x="4" y="196"/>
                      <a:pt x="0" y="196"/>
                      <a:pt x="3" y="197"/>
                    </a:cubicBezTo>
                    <a:cubicBezTo>
                      <a:pt x="1" y="197"/>
                      <a:pt x="1" y="197"/>
                      <a:pt x="1" y="197"/>
                    </a:cubicBezTo>
                    <a:cubicBezTo>
                      <a:pt x="3" y="198"/>
                      <a:pt x="0" y="198"/>
                      <a:pt x="2" y="199"/>
                    </a:cubicBezTo>
                    <a:cubicBezTo>
                      <a:pt x="2" y="199"/>
                      <a:pt x="2" y="199"/>
                      <a:pt x="2" y="199"/>
                    </a:cubicBezTo>
                    <a:cubicBezTo>
                      <a:pt x="1" y="200"/>
                      <a:pt x="4" y="201"/>
                      <a:pt x="2" y="201"/>
                    </a:cubicBezTo>
                    <a:cubicBezTo>
                      <a:pt x="3" y="202"/>
                      <a:pt x="3" y="203"/>
                      <a:pt x="5" y="203"/>
                    </a:cubicBezTo>
                    <a:cubicBezTo>
                      <a:pt x="4" y="203"/>
                      <a:pt x="3" y="203"/>
                      <a:pt x="2" y="203"/>
                    </a:cubicBezTo>
                    <a:cubicBezTo>
                      <a:pt x="3" y="206"/>
                      <a:pt x="2" y="209"/>
                      <a:pt x="5" y="212"/>
                    </a:cubicBezTo>
                    <a:cubicBezTo>
                      <a:pt x="5" y="212"/>
                      <a:pt x="5" y="212"/>
                      <a:pt x="4" y="212"/>
                    </a:cubicBezTo>
                    <a:cubicBezTo>
                      <a:pt x="6" y="214"/>
                      <a:pt x="2" y="216"/>
                      <a:pt x="6" y="217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7" y="218"/>
                      <a:pt x="6" y="218"/>
                      <a:pt x="5" y="218"/>
                    </a:cubicBezTo>
                    <a:cubicBezTo>
                      <a:pt x="7" y="218"/>
                      <a:pt x="6" y="219"/>
                      <a:pt x="7" y="219"/>
                    </a:cubicBezTo>
                    <a:cubicBezTo>
                      <a:pt x="7" y="220"/>
                      <a:pt x="6" y="219"/>
                      <a:pt x="6" y="219"/>
                    </a:cubicBezTo>
                    <a:cubicBezTo>
                      <a:pt x="5" y="220"/>
                      <a:pt x="8" y="221"/>
                      <a:pt x="8" y="222"/>
                    </a:cubicBezTo>
                    <a:cubicBezTo>
                      <a:pt x="7" y="222"/>
                      <a:pt x="7" y="222"/>
                      <a:pt x="7" y="222"/>
                    </a:cubicBezTo>
                    <a:cubicBezTo>
                      <a:pt x="4" y="225"/>
                      <a:pt x="2" y="231"/>
                      <a:pt x="6" y="233"/>
                    </a:cubicBezTo>
                    <a:cubicBezTo>
                      <a:pt x="7" y="234"/>
                      <a:pt x="4" y="234"/>
                      <a:pt x="4" y="235"/>
                    </a:cubicBezTo>
                    <a:cubicBezTo>
                      <a:pt x="8" y="237"/>
                      <a:pt x="4" y="242"/>
                      <a:pt x="10" y="244"/>
                    </a:cubicBezTo>
                    <a:cubicBezTo>
                      <a:pt x="12" y="245"/>
                      <a:pt x="17" y="244"/>
                      <a:pt x="17" y="244"/>
                    </a:cubicBezTo>
                    <a:cubicBezTo>
                      <a:pt x="14" y="240"/>
                      <a:pt x="15" y="235"/>
                      <a:pt x="18" y="230"/>
                    </a:cubicBezTo>
                    <a:cubicBezTo>
                      <a:pt x="17" y="228"/>
                      <a:pt x="16" y="226"/>
                      <a:pt x="17" y="224"/>
                    </a:cubicBezTo>
                    <a:cubicBezTo>
                      <a:pt x="16" y="218"/>
                      <a:pt x="20" y="211"/>
                      <a:pt x="19" y="204"/>
                    </a:cubicBezTo>
                    <a:cubicBezTo>
                      <a:pt x="18" y="204"/>
                      <a:pt x="17" y="204"/>
                      <a:pt x="17" y="204"/>
                    </a:cubicBezTo>
                    <a:cubicBezTo>
                      <a:pt x="17" y="204"/>
                      <a:pt x="17" y="204"/>
                      <a:pt x="17" y="204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2"/>
                      <a:pt x="17" y="203"/>
                      <a:pt x="18" y="203"/>
                    </a:cubicBezTo>
                    <a:cubicBezTo>
                      <a:pt x="18" y="200"/>
                      <a:pt x="17" y="198"/>
                      <a:pt x="18" y="195"/>
                    </a:cubicBezTo>
                    <a:cubicBezTo>
                      <a:pt x="16" y="195"/>
                      <a:pt x="18" y="194"/>
                      <a:pt x="16" y="194"/>
                    </a:cubicBezTo>
                    <a:cubicBezTo>
                      <a:pt x="16" y="193"/>
                      <a:pt x="16" y="194"/>
                      <a:pt x="17" y="194"/>
                    </a:cubicBezTo>
                    <a:cubicBezTo>
                      <a:pt x="16" y="192"/>
                      <a:pt x="16" y="191"/>
                      <a:pt x="19" y="190"/>
                    </a:cubicBezTo>
                    <a:cubicBezTo>
                      <a:pt x="21" y="183"/>
                      <a:pt x="21" y="176"/>
                      <a:pt x="23" y="168"/>
                    </a:cubicBezTo>
                    <a:cubicBezTo>
                      <a:pt x="23" y="161"/>
                      <a:pt x="23" y="153"/>
                      <a:pt x="24" y="146"/>
                    </a:cubicBezTo>
                    <a:cubicBezTo>
                      <a:pt x="21" y="144"/>
                      <a:pt x="23" y="142"/>
                      <a:pt x="20" y="140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0" y="139"/>
                      <a:pt x="22" y="139"/>
                      <a:pt x="24" y="138"/>
                    </a:cubicBezTo>
                    <a:cubicBezTo>
                      <a:pt x="22" y="138"/>
                      <a:pt x="23" y="137"/>
                      <a:pt x="21" y="137"/>
                    </a:cubicBezTo>
                    <a:cubicBezTo>
                      <a:pt x="20" y="136"/>
                      <a:pt x="24" y="137"/>
                      <a:pt x="24" y="136"/>
                    </a:cubicBezTo>
                    <a:cubicBezTo>
                      <a:pt x="24" y="136"/>
                      <a:pt x="23" y="136"/>
                      <a:pt x="23" y="136"/>
                    </a:cubicBezTo>
                    <a:cubicBezTo>
                      <a:pt x="21" y="133"/>
                      <a:pt x="24" y="136"/>
                      <a:pt x="27" y="134"/>
                    </a:cubicBezTo>
                    <a:cubicBezTo>
                      <a:pt x="27" y="131"/>
                      <a:pt x="26" y="127"/>
                      <a:pt x="28" y="124"/>
                    </a:cubicBezTo>
                    <a:cubicBezTo>
                      <a:pt x="28" y="124"/>
                      <a:pt x="26" y="124"/>
                      <a:pt x="26" y="123"/>
                    </a:cubicBezTo>
                    <a:cubicBezTo>
                      <a:pt x="29" y="124"/>
                      <a:pt x="26" y="122"/>
                      <a:pt x="27" y="122"/>
                    </a:cubicBezTo>
                    <a:cubicBezTo>
                      <a:pt x="28" y="122"/>
                      <a:pt x="28" y="122"/>
                      <a:pt x="28" y="123"/>
                    </a:cubicBezTo>
                    <a:cubicBezTo>
                      <a:pt x="30" y="122"/>
                      <a:pt x="28" y="120"/>
                      <a:pt x="30" y="119"/>
                    </a:cubicBezTo>
                    <a:cubicBezTo>
                      <a:pt x="29" y="117"/>
                      <a:pt x="32" y="116"/>
                      <a:pt x="31" y="115"/>
                    </a:cubicBezTo>
                    <a:cubicBezTo>
                      <a:pt x="32" y="116"/>
                      <a:pt x="32" y="115"/>
                      <a:pt x="33" y="115"/>
                    </a:cubicBezTo>
                    <a:cubicBezTo>
                      <a:pt x="29" y="113"/>
                      <a:pt x="35" y="112"/>
                      <a:pt x="32" y="110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34" y="107"/>
                      <a:pt x="36" y="103"/>
                      <a:pt x="35" y="99"/>
                    </a:cubicBezTo>
                    <a:cubicBezTo>
                      <a:pt x="35" y="97"/>
                      <a:pt x="39" y="96"/>
                      <a:pt x="39" y="93"/>
                    </a:cubicBezTo>
                    <a:cubicBezTo>
                      <a:pt x="38" y="92"/>
                      <a:pt x="37" y="92"/>
                      <a:pt x="37" y="92"/>
                    </a:cubicBezTo>
                    <a:cubicBezTo>
                      <a:pt x="37" y="91"/>
                      <a:pt x="38" y="92"/>
                      <a:pt x="39" y="92"/>
                    </a:cubicBezTo>
                    <a:cubicBezTo>
                      <a:pt x="38" y="91"/>
                      <a:pt x="40" y="90"/>
                      <a:pt x="40" y="88"/>
                    </a:cubicBezTo>
                    <a:cubicBezTo>
                      <a:pt x="40" y="88"/>
                      <a:pt x="40" y="87"/>
                      <a:pt x="39" y="87"/>
                    </a:cubicBezTo>
                    <a:cubicBezTo>
                      <a:pt x="42" y="87"/>
                      <a:pt x="39" y="83"/>
                      <a:pt x="42" y="82"/>
                    </a:cubicBezTo>
                    <a:cubicBezTo>
                      <a:pt x="38" y="82"/>
                      <a:pt x="40" y="81"/>
                      <a:pt x="40" y="80"/>
                    </a:cubicBezTo>
                    <a:cubicBezTo>
                      <a:pt x="40" y="80"/>
                      <a:pt x="41" y="80"/>
                      <a:pt x="41" y="80"/>
                    </a:cubicBezTo>
                    <a:cubicBezTo>
                      <a:pt x="41" y="79"/>
                      <a:pt x="41" y="78"/>
                      <a:pt x="43" y="77"/>
                    </a:cubicBezTo>
                    <a:cubicBezTo>
                      <a:pt x="43" y="76"/>
                      <a:pt x="41" y="76"/>
                      <a:pt x="42" y="75"/>
                    </a:cubicBezTo>
                    <a:cubicBezTo>
                      <a:pt x="44" y="75"/>
                      <a:pt x="42" y="73"/>
                      <a:pt x="44" y="73"/>
                    </a:cubicBezTo>
                    <a:cubicBezTo>
                      <a:pt x="42" y="72"/>
                      <a:pt x="40" y="71"/>
                      <a:pt x="42" y="70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68"/>
                      <a:pt x="48" y="66"/>
                      <a:pt x="45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59"/>
                      <a:pt x="49" y="57"/>
                      <a:pt x="48" y="53"/>
                    </a:cubicBezTo>
                    <a:cubicBezTo>
                      <a:pt x="49" y="52"/>
                      <a:pt x="50" y="51"/>
                      <a:pt x="50" y="50"/>
                    </a:cubicBezTo>
                    <a:cubicBezTo>
                      <a:pt x="49" y="49"/>
                      <a:pt x="49" y="48"/>
                      <a:pt x="48" y="47"/>
                    </a:cubicBezTo>
                    <a:cubicBezTo>
                      <a:pt x="48" y="46"/>
                      <a:pt x="49" y="47"/>
                      <a:pt x="49" y="47"/>
                    </a:cubicBezTo>
                    <a:cubicBezTo>
                      <a:pt x="50" y="46"/>
                      <a:pt x="51" y="46"/>
                      <a:pt x="52" y="45"/>
                    </a:cubicBezTo>
                    <a:cubicBezTo>
                      <a:pt x="52" y="45"/>
                      <a:pt x="53" y="45"/>
                      <a:pt x="53" y="46"/>
                    </a:cubicBezTo>
                    <a:cubicBezTo>
                      <a:pt x="55" y="46"/>
                      <a:pt x="56" y="46"/>
                      <a:pt x="58" y="45"/>
                    </a:cubicBezTo>
                    <a:cubicBezTo>
                      <a:pt x="59" y="45"/>
                      <a:pt x="57" y="48"/>
                      <a:pt x="58" y="47"/>
                    </a:cubicBezTo>
                    <a:cubicBezTo>
                      <a:pt x="58" y="48"/>
                      <a:pt x="58" y="49"/>
                      <a:pt x="58" y="49"/>
                    </a:cubicBezTo>
                    <a:cubicBezTo>
                      <a:pt x="58" y="48"/>
                      <a:pt x="60" y="50"/>
                      <a:pt x="59" y="48"/>
                    </a:cubicBezTo>
                    <a:cubicBezTo>
                      <a:pt x="61" y="49"/>
                      <a:pt x="63" y="49"/>
                      <a:pt x="65" y="49"/>
                    </a:cubicBezTo>
                    <a:cubicBezTo>
                      <a:pt x="64" y="49"/>
                      <a:pt x="63" y="51"/>
                      <a:pt x="64" y="52"/>
                    </a:cubicBezTo>
                    <a:cubicBezTo>
                      <a:pt x="65" y="51"/>
                      <a:pt x="66" y="50"/>
                      <a:pt x="68" y="51"/>
                    </a:cubicBezTo>
                    <a:cubicBezTo>
                      <a:pt x="68" y="49"/>
                      <a:pt x="68" y="49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9"/>
                      <a:pt x="68" y="51"/>
                      <a:pt x="70" y="52"/>
                    </a:cubicBezTo>
                    <a:cubicBezTo>
                      <a:pt x="69" y="54"/>
                      <a:pt x="68" y="51"/>
                      <a:pt x="68" y="54"/>
                    </a:cubicBezTo>
                    <a:cubicBezTo>
                      <a:pt x="66" y="56"/>
                      <a:pt x="64" y="55"/>
                      <a:pt x="64" y="54"/>
                    </a:cubicBezTo>
                    <a:cubicBezTo>
                      <a:pt x="62" y="56"/>
                      <a:pt x="65" y="54"/>
                      <a:pt x="64" y="56"/>
                    </a:cubicBezTo>
                    <a:cubicBezTo>
                      <a:pt x="65" y="56"/>
                      <a:pt x="66" y="55"/>
                      <a:pt x="67" y="55"/>
                    </a:cubicBezTo>
                    <a:cubicBezTo>
                      <a:pt x="68" y="54"/>
                      <a:pt x="67" y="54"/>
                      <a:pt x="68" y="53"/>
                    </a:cubicBezTo>
                    <a:cubicBezTo>
                      <a:pt x="70" y="51"/>
                      <a:pt x="70" y="55"/>
                      <a:pt x="70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7"/>
                      <a:pt x="71" y="56"/>
                      <a:pt x="72" y="56"/>
                    </a:cubicBezTo>
                    <a:cubicBezTo>
                      <a:pt x="71" y="59"/>
                      <a:pt x="70" y="56"/>
                      <a:pt x="69" y="58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1" y="61"/>
                      <a:pt x="70" y="58"/>
                      <a:pt x="72" y="59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3" y="58"/>
                      <a:pt x="73" y="57"/>
                      <a:pt x="72" y="57"/>
                    </a:cubicBezTo>
                    <a:cubicBezTo>
                      <a:pt x="73" y="54"/>
                      <a:pt x="73" y="56"/>
                      <a:pt x="74" y="56"/>
                    </a:cubicBezTo>
                    <a:cubicBezTo>
                      <a:pt x="75" y="54"/>
                      <a:pt x="74" y="56"/>
                      <a:pt x="74" y="54"/>
                    </a:cubicBezTo>
                    <a:cubicBezTo>
                      <a:pt x="74" y="53"/>
                      <a:pt x="75" y="53"/>
                      <a:pt x="76" y="53"/>
                    </a:cubicBezTo>
                    <a:cubicBezTo>
                      <a:pt x="77" y="53"/>
                      <a:pt x="76" y="55"/>
                      <a:pt x="76" y="56"/>
                    </a:cubicBezTo>
                    <a:cubicBezTo>
                      <a:pt x="76" y="56"/>
                      <a:pt x="75" y="56"/>
                      <a:pt x="76" y="55"/>
                    </a:cubicBezTo>
                    <a:cubicBezTo>
                      <a:pt x="74" y="57"/>
                      <a:pt x="75" y="59"/>
                      <a:pt x="74" y="60"/>
                    </a:cubicBezTo>
                    <a:cubicBezTo>
                      <a:pt x="75" y="61"/>
                      <a:pt x="75" y="59"/>
                      <a:pt x="76" y="59"/>
                    </a:cubicBezTo>
                    <a:cubicBezTo>
                      <a:pt x="76" y="59"/>
                      <a:pt x="77" y="57"/>
                      <a:pt x="76" y="57"/>
                    </a:cubicBezTo>
                    <a:cubicBezTo>
                      <a:pt x="79" y="52"/>
                      <a:pt x="77" y="60"/>
                      <a:pt x="79" y="60"/>
                    </a:cubicBezTo>
                    <a:cubicBezTo>
                      <a:pt x="79" y="57"/>
                      <a:pt x="82" y="56"/>
                      <a:pt x="82" y="53"/>
                    </a:cubicBezTo>
                    <a:cubicBezTo>
                      <a:pt x="82" y="52"/>
                      <a:pt x="83" y="52"/>
                      <a:pt x="83" y="52"/>
                    </a:cubicBezTo>
                    <a:cubicBezTo>
                      <a:pt x="82" y="54"/>
                      <a:pt x="84" y="54"/>
                      <a:pt x="82" y="55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8"/>
                      <a:pt x="82" y="58"/>
                      <a:pt x="82" y="58"/>
                    </a:cubicBezTo>
                    <a:cubicBezTo>
                      <a:pt x="82" y="59"/>
                      <a:pt x="83" y="61"/>
                      <a:pt x="83" y="62"/>
                    </a:cubicBezTo>
                    <a:cubicBezTo>
                      <a:pt x="84" y="61"/>
                      <a:pt x="83" y="60"/>
                      <a:pt x="84" y="60"/>
                    </a:cubicBezTo>
                    <a:cubicBezTo>
                      <a:pt x="84" y="61"/>
                      <a:pt x="84" y="62"/>
                      <a:pt x="85" y="62"/>
                    </a:cubicBezTo>
                    <a:cubicBezTo>
                      <a:pt x="84" y="61"/>
                      <a:pt x="85" y="59"/>
                      <a:pt x="86" y="59"/>
                    </a:cubicBezTo>
                    <a:cubicBezTo>
                      <a:pt x="87" y="59"/>
                      <a:pt x="87" y="61"/>
                      <a:pt x="87" y="61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7" y="62"/>
                      <a:pt x="86" y="64"/>
                      <a:pt x="87" y="63"/>
                    </a:cubicBezTo>
                    <a:cubicBezTo>
                      <a:pt x="87" y="62"/>
                      <a:pt x="88" y="60"/>
                      <a:pt x="89" y="59"/>
                    </a:cubicBezTo>
                    <a:cubicBezTo>
                      <a:pt x="89" y="59"/>
                      <a:pt x="89" y="60"/>
                      <a:pt x="90" y="60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61"/>
                      <a:pt x="88" y="64"/>
                      <a:pt x="90" y="64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1" y="62"/>
                      <a:pt x="91" y="63"/>
                      <a:pt x="90" y="64"/>
                    </a:cubicBezTo>
                    <a:cubicBezTo>
                      <a:pt x="91" y="63"/>
                      <a:pt x="91" y="63"/>
                      <a:pt x="92" y="63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3"/>
                      <a:pt x="93" y="61"/>
                      <a:pt x="94" y="63"/>
                    </a:cubicBezTo>
                    <a:cubicBezTo>
                      <a:pt x="94" y="61"/>
                      <a:pt x="93" y="63"/>
                      <a:pt x="92" y="62"/>
                    </a:cubicBezTo>
                    <a:cubicBezTo>
                      <a:pt x="92" y="60"/>
                      <a:pt x="94" y="60"/>
                      <a:pt x="94" y="60"/>
                    </a:cubicBezTo>
                    <a:cubicBezTo>
                      <a:pt x="93" y="63"/>
                      <a:pt x="95" y="60"/>
                      <a:pt x="96" y="61"/>
                    </a:cubicBezTo>
                    <a:cubicBezTo>
                      <a:pt x="96" y="62"/>
                      <a:pt x="96" y="62"/>
                      <a:pt x="96" y="63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7" y="65"/>
                      <a:pt x="98" y="60"/>
                      <a:pt x="99" y="62"/>
                    </a:cubicBezTo>
                    <a:cubicBezTo>
                      <a:pt x="98" y="63"/>
                      <a:pt x="98" y="64"/>
                      <a:pt x="99" y="65"/>
                    </a:cubicBezTo>
                    <a:cubicBezTo>
                      <a:pt x="98" y="62"/>
                      <a:pt x="100" y="62"/>
                      <a:pt x="100" y="60"/>
                    </a:cubicBezTo>
                    <a:cubicBezTo>
                      <a:pt x="102" y="61"/>
                      <a:pt x="100" y="63"/>
                      <a:pt x="100" y="65"/>
                    </a:cubicBezTo>
                    <a:cubicBezTo>
                      <a:pt x="101" y="63"/>
                      <a:pt x="101" y="67"/>
                      <a:pt x="102" y="64"/>
                    </a:cubicBezTo>
                    <a:cubicBezTo>
                      <a:pt x="101" y="63"/>
                      <a:pt x="102" y="62"/>
                      <a:pt x="103" y="61"/>
                    </a:cubicBezTo>
                    <a:cubicBezTo>
                      <a:pt x="104" y="62"/>
                      <a:pt x="102" y="62"/>
                      <a:pt x="103" y="63"/>
                    </a:cubicBezTo>
                    <a:cubicBezTo>
                      <a:pt x="104" y="63"/>
                      <a:pt x="105" y="61"/>
                      <a:pt x="104" y="60"/>
                    </a:cubicBezTo>
                    <a:cubicBezTo>
                      <a:pt x="104" y="61"/>
                      <a:pt x="106" y="59"/>
                      <a:pt x="106" y="60"/>
                    </a:cubicBezTo>
                    <a:cubicBezTo>
                      <a:pt x="106" y="62"/>
                      <a:pt x="105" y="61"/>
                      <a:pt x="105" y="62"/>
                    </a:cubicBezTo>
                    <a:cubicBezTo>
                      <a:pt x="107" y="63"/>
                      <a:pt x="106" y="58"/>
                      <a:pt x="108" y="58"/>
                    </a:cubicBezTo>
                    <a:cubicBezTo>
                      <a:pt x="108" y="57"/>
                      <a:pt x="109" y="54"/>
                      <a:pt x="110" y="53"/>
                    </a:cubicBezTo>
                    <a:cubicBezTo>
                      <a:pt x="111" y="54"/>
                      <a:pt x="109" y="54"/>
                      <a:pt x="109" y="56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59"/>
                      <a:pt x="107" y="61"/>
                      <a:pt x="107" y="63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3"/>
                      <a:pt x="108" y="64"/>
                      <a:pt x="108" y="65"/>
                    </a:cubicBezTo>
                    <a:cubicBezTo>
                      <a:pt x="108" y="63"/>
                      <a:pt x="110" y="65"/>
                      <a:pt x="110" y="65"/>
                    </a:cubicBezTo>
                    <a:cubicBezTo>
                      <a:pt x="110" y="63"/>
                      <a:pt x="109" y="65"/>
                      <a:pt x="109" y="64"/>
                    </a:cubicBezTo>
                    <a:cubicBezTo>
                      <a:pt x="110" y="63"/>
                      <a:pt x="111" y="61"/>
                      <a:pt x="112" y="62"/>
                    </a:cubicBezTo>
                    <a:cubicBezTo>
                      <a:pt x="111" y="63"/>
                      <a:pt x="112" y="64"/>
                      <a:pt x="112" y="65"/>
                    </a:cubicBezTo>
                    <a:cubicBezTo>
                      <a:pt x="112" y="66"/>
                      <a:pt x="112" y="63"/>
                      <a:pt x="113" y="64"/>
                    </a:cubicBezTo>
                    <a:cubicBezTo>
                      <a:pt x="113" y="65"/>
                      <a:pt x="113" y="65"/>
                      <a:pt x="113" y="65"/>
                    </a:cubicBezTo>
                    <a:cubicBezTo>
                      <a:pt x="116" y="66"/>
                      <a:pt x="120" y="66"/>
                      <a:pt x="123" y="63"/>
                    </a:cubicBezTo>
                    <a:cubicBezTo>
                      <a:pt x="124" y="64"/>
                      <a:pt x="125" y="65"/>
                      <a:pt x="126" y="66"/>
                    </a:cubicBezTo>
                    <a:cubicBezTo>
                      <a:pt x="125" y="65"/>
                      <a:pt x="126" y="64"/>
                      <a:pt x="127" y="64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8" y="67"/>
                      <a:pt x="129" y="66"/>
                      <a:pt x="130" y="65"/>
                    </a:cubicBezTo>
                    <a:cubicBezTo>
                      <a:pt x="130" y="66"/>
                      <a:pt x="130" y="66"/>
                      <a:pt x="130" y="66"/>
                    </a:cubicBezTo>
                    <a:cubicBezTo>
                      <a:pt x="131" y="68"/>
                      <a:pt x="131" y="65"/>
                      <a:pt x="132" y="65"/>
                    </a:cubicBezTo>
                    <a:cubicBezTo>
                      <a:pt x="132" y="66"/>
                      <a:pt x="132" y="66"/>
                      <a:pt x="132" y="66"/>
                    </a:cubicBezTo>
                    <a:cubicBezTo>
                      <a:pt x="132" y="65"/>
                      <a:pt x="132" y="65"/>
                      <a:pt x="132" y="65"/>
                    </a:cubicBezTo>
                    <a:cubicBezTo>
                      <a:pt x="133" y="64"/>
                      <a:pt x="134" y="65"/>
                      <a:pt x="134" y="67"/>
                    </a:cubicBezTo>
                    <a:cubicBezTo>
                      <a:pt x="135" y="67"/>
                      <a:pt x="135" y="66"/>
                      <a:pt x="135" y="66"/>
                    </a:cubicBezTo>
                    <a:cubicBezTo>
                      <a:pt x="135" y="67"/>
                      <a:pt x="138" y="67"/>
                      <a:pt x="139" y="67"/>
                    </a:cubicBezTo>
                    <a:cubicBezTo>
                      <a:pt x="138" y="66"/>
                      <a:pt x="139" y="65"/>
                      <a:pt x="139" y="64"/>
                    </a:cubicBezTo>
                    <a:cubicBezTo>
                      <a:pt x="139" y="62"/>
                      <a:pt x="139" y="64"/>
                      <a:pt x="140" y="63"/>
                    </a:cubicBezTo>
                    <a:cubicBezTo>
                      <a:pt x="140" y="64"/>
                      <a:pt x="140" y="65"/>
                      <a:pt x="139" y="65"/>
                    </a:cubicBezTo>
                    <a:cubicBezTo>
                      <a:pt x="141" y="69"/>
                      <a:pt x="144" y="67"/>
                      <a:pt x="147" y="67"/>
                    </a:cubicBezTo>
                    <a:cubicBezTo>
                      <a:pt x="147" y="67"/>
                      <a:pt x="147" y="67"/>
                      <a:pt x="147" y="66"/>
                    </a:cubicBezTo>
                    <a:cubicBezTo>
                      <a:pt x="149" y="69"/>
                      <a:pt x="151" y="66"/>
                      <a:pt x="153" y="68"/>
                    </a:cubicBezTo>
                    <a:cubicBezTo>
                      <a:pt x="152" y="67"/>
                      <a:pt x="153" y="64"/>
                      <a:pt x="154" y="64"/>
                    </a:cubicBezTo>
                    <a:cubicBezTo>
                      <a:pt x="155" y="62"/>
                      <a:pt x="154" y="67"/>
                      <a:pt x="155" y="68"/>
                    </a:cubicBezTo>
                    <a:cubicBezTo>
                      <a:pt x="156" y="67"/>
                      <a:pt x="156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6"/>
                      <a:pt x="158" y="66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60" y="68"/>
                      <a:pt x="161" y="68"/>
                    </a:cubicBezTo>
                    <a:cubicBezTo>
                      <a:pt x="161" y="66"/>
                      <a:pt x="162" y="68"/>
                      <a:pt x="163" y="66"/>
                    </a:cubicBezTo>
                    <a:cubicBezTo>
                      <a:pt x="163" y="66"/>
                      <a:pt x="163" y="66"/>
                      <a:pt x="163" y="67"/>
                    </a:cubicBezTo>
                    <a:cubicBezTo>
                      <a:pt x="163" y="65"/>
                      <a:pt x="163" y="65"/>
                      <a:pt x="163" y="65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4" y="67"/>
                      <a:pt x="164" y="67"/>
                      <a:pt x="163" y="68"/>
                    </a:cubicBezTo>
                    <a:cubicBezTo>
                      <a:pt x="165" y="69"/>
                      <a:pt x="164" y="66"/>
                      <a:pt x="165" y="66"/>
                    </a:cubicBezTo>
                    <a:cubicBezTo>
                      <a:pt x="166" y="65"/>
                      <a:pt x="165" y="66"/>
                      <a:pt x="166" y="67"/>
                    </a:cubicBezTo>
                    <a:cubicBezTo>
                      <a:pt x="165" y="68"/>
                      <a:pt x="165" y="66"/>
                      <a:pt x="165" y="67"/>
                    </a:cubicBezTo>
                    <a:cubicBezTo>
                      <a:pt x="164" y="68"/>
                      <a:pt x="165" y="67"/>
                      <a:pt x="165" y="68"/>
                    </a:cubicBezTo>
                    <a:cubicBezTo>
                      <a:pt x="166" y="68"/>
                      <a:pt x="166" y="66"/>
                      <a:pt x="166" y="67"/>
                    </a:cubicBezTo>
                    <a:cubicBezTo>
                      <a:pt x="167" y="67"/>
                      <a:pt x="168" y="67"/>
                      <a:pt x="168" y="68"/>
                    </a:cubicBezTo>
                    <a:cubicBezTo>
                      <a:pt x="169" y="67"/>
                      <a:pt x="169" y="68"/>
                      <a:pt x="169" y="67"/>
                    </a:cubicBezTo>
                    <a:cubicBezTo>
                      <a:pt x="169" y="66"/>
                      <a:pt x="168" y="66"/>
                      <a:pt x="168" y="65"/>
                    </a:cubicBezTo>
                    <a:cubicBezTo>
                      <a:pt x="169" y="65"/>
                      <a:pt x="169" y="64"/>
                      <a:pt x="170" y="65"/>
                    </a:cubicBezTo>
                    <a:cubicBezTo>
                      <a:pt x="169" y="65"/>
                      <a:pt x="169" y="65"/>
                      <a:pt x="169" y="65"/>
                    </a:cubicBezTo>
                    <a:cubicBezTo>
                      <a:pt x="170" y="65"/>
                      <a:pt x="171" y="66"/>
                      <a:pt x="170" y="64"/>
                    </a:cubicBezTo>
                    <a:cubicBezTo>
                      <a:pt x="171" y="66"/>
                      <a:pt x="171" y="66"/>
                      <a:pt x="171" y="66"/>
                    </a:cubicBezTo>
                    <a:cubicBezTo>
                      <a:pt x="171" y="65"/>
                      <a:pt x="172" y="65"/>
                      <a:pt x="173" y="65"/>
                    </a:cubicBezTo>
                    <a:cubicBezTo>
                      <a:pt x="173" y="67"/>
                      <a:pt x="172" y="68"/>
                      <a:pt x="173" y="69"/>
                    </a:cubicBezTo>
                    <a:cubicBezTo>
                      <a:pt x="175" y="67"/>
                      <a:pt x="175" y="67"/>
                      <a:pt x="175" y="67"/>
                    </a:cubicBezTo>
                    <a:cubicBezTo>
                      <a:pt x="175" y="67"/>
                      <a:pt x="175" y="68"/>
                      <a:pt x="175" y="69"/>
                    </a:cubicBezTo>
                    <a:cubicBezTo>
                      <a:pt x="177" y="70"/>
                      <a:pt x="177" y="64"/>
                      <a:pt x="179" y="66"/>
                    </a:cubicBezTo>
                    <a:cubicBezTo>
                      <a:pt x="178" y="68"/>
                      <a:pt x="179" y="68"/>
                      <a:pt x="179" y="68"/>
                    </a:cubicBezTo>
                    <a:cubicBezTo>
                      <a:pt x="180" y="68"/>
                      <a:pt x="180" y="67"/>
                      <a:pt x="180" y="67"/>
                    </a:cubicBezTo>
                    <a:cubicBezTo>
                      <a:pt x="180" y="66"/>
                      <a:pt x="179" y="69"/>
                      <a:pt x="179" y="67"/>
                    </a:cubicBezTo>
                    <a:cubicBezTo>
                      <a:pt x="179" y="66"/>
                      <a:pt x="180" y="66"/>
                      <a:pt x="180" y="66"/>
                    </a:cubicBezTo>
                    <a:cubicBezTo>
                      <a:pt x="181" y="71"/>
                      <a:pt x="185" y="67"/>
                      <a:pt x="187" y="69"/>
                    </a:cubicBezTo>
                    <a:cubicBezTo>
                      <a:pt x="187" y="67"/>
                      <a:pt x="188" y="69"/>
                      <a:pt x="188" y="68"/>
                    </a:cubicBezTo>
                    <a:cubicBezTo>
                      <a:pt x="188" y="70"/>
                      <a:pt x="190" y="67"/>
                      <a:pt x="190" y="69"/>
                    </a:cubicBezTo>
                    <a:cubicBezTo>
                      <a:pt x="190" y="67"/>
                      <a:pt x="190" y="67"/>
                      <a:pt x="190" y="67"/>
                    </a:cubicBezTo>
                    <a:cubicBezTo>
                      <a:pt x="191" y="68"/>
                      <a:pt x="192" y="63"/>
                      <a:pt x="193" y="66"/>
                    </a:cubicBezTo>
                    <a:cubicBezTo>
                      <a:pt x="194" y="67"/>
                      <a:pt x="193" y="68"/>
                      <a:pt x="192" y="68"/>
                    </a:cubicBezTo>
                    <a:cubicBezTo>
                      <a:pt x="194" y="71"/>
                      <a:pt x="195" y="66"/>
                      <a:pt x="196" y="69"/>
                    </a:cubicBezTo>
                    <a:cubicBezTo>
                      <a:pt x="196" y="68"/>
                      <a:pt x="196" y="66"/>
                      <a:pt x="197" y="65"/>
                    </a:cubicBezTo>
                    <a:cubicBezTo>
                      <a:pt x="198" y="66"/>
                      <a:pt x="199" y="68"/>
                      <a:pt x="199" y="68"/>
                    </a:cubicBezTo>
                    <a:cubicBezTo>
                      <a:pt x="200" y="68"/>
                      <a:pt x="200" y="67"/>
                      <a:pt x="201" y="68"/>
                    </a:cubicBezTo>
                    <a:cubicBezTo>
                      <a:pt x="201" y="69"/>
                      <a:pt x="200" y="69"/>
                      <a:pt x="200" y="69"/>
                    </a:cubicBezTo>
                    <a:cubicBezTo>
                      <a:pt x="201" y="70"/>
                      <a:pt x="202" y="68"/>
                      <a:pt x="203" y="68"/>
                    </a:cubicBezTo>
                    <a:cubicBezTo>
                      <a:pt x="204" y="69"/>
                      <a:pt x="205" y="69"/>
                      <a:pt x="207" y="70"/>
                    </a:cubicBezTo>
                    <a:cubicBezTo>
                      <a:pt x="207" y="67"/>
                      <a:pt x="209" y="71"/>
                      <a:pt x="209" y="67"/>
                    </a:cubicBezTo>
                    <a:cubicBezTo>
                      <a:pt x="209" y="68"/>
                      <a:pt x="209" y="68"/>
                      <a:pt x="209" y="68"/>
                    </a:cubicBezTo>
                    <a:cubicBezTo>
                      <a:pt x="209" y="67"/>
                      <a:pt x="210" y="66"/>
                      <a:pt x="210" y="65"/>
                    </a:cubicBezTo>
                    <a:cubicBezTo>
                      <a:pt x="210" y="67"/>
                      <a:pt x="210" y="67"/>
                      <a:pt x="210" y="67"/>
                    </a:cubicBezTo>
                    <a:cubicBezTo>
                      <a:pt x="210" y="70"/>
                      <a:pt x="212" y="68"/>
                      <a:pt x="212" y="69"/>
                    </a:cubicBezTo>
                    <a:cubicBezTo>
                      <a:pt x="212" y="67"/>
                      <a:pt x="213" y="69"/>
                      <a:pt x="213" y="68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5" y="66"/>
                      <a:pt x="214" y="66"/>
                      <a:pt x="215" y="66"/>
                    </a:cubicBezTo>
                    <a:cubicBezTo>
                      <a:pt x="216" y="66"/>
                      <a:pt x="215" y="68"/>
                      <a:pt x="215" y="68"/>
                    </a:cubicBezTo>
                    <a:cubicBezTo>
                      <a:pt x="216" y="69"/>
                      <a:pt x="216" y="68"/>
                      <a:pt x="217" y="68"/>
                    </a:cubicBezTo>
                    <a:cubicBezTo>
                      <a:pt x="217" y="68"/>
                      <a:pt x="217" y="68"/>
                      <a:pt x="217" y="67"/>
                    </a:cubicBezTo>
                    <a:cubicBezTo>
                      <a:pt x="217" y="67"/>
                      <a:pt x="217" y="68"/>
                      <a:pt x="217" y="68"/>
                    </a:cubicBezTo>
                    <a:cubicBezTo>
                      <a:pt x="217" y="67"/>
                      <a:pt x="218" y="67"/>
                      <a:pt x="218" y="67"/>
                    </a:cubicBezTo>
                    <a:cubicBezTo>
                      <a:pt x="218" y="67"/>
                      <a:pt x="218" y="67"/>
                      <a:pt x="218" y="67"/>
                    </a:cubicBezTo>
                    <a:cubicBezTo>
                      <a:pt x="218" y="68"/>
                      <a:pt x="217" y="68"/>
                      <a:pt x="217" y="68"/>
                    </a:cubicBezTo>
                    <a:cubicBezTo>
                      <a:pt x="217" y="68"/>
                      <a:pt x="218" y="68"/>
                      <a:pt x="218" y="68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18" y="68"/>
                      <a:pt x="218" y="68"/>
                      <a:pt x="219" y="68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19" y="70"/>
                      <a:pt x="220" y="68"/>
                      <a:pt x="220" y="67"/>
                    </a:cubicBezTo>
                    <a:cubicBezTo>
                      <a:pt x="222" y="69"/>
                      <a:pt x="225" y="67"/>
                      <a:pt x="226" y="67"/>
                    </a:cubicBezTo>
                    <a:cubicBezTo>
                      <a:pt x="226" y="67"/>
                      <a:pt x="226" y="67"/>
                      <a:pt x="226" y="67"/>
                    </a:cubicBezTo>
                    <a:cubicBezTo>
                      <a:pt x="227" y="67"/>
                      <a:pt x="228" y="65"/>
                      <a:pt x="228" y="66"/>
                    </a:cubicBezTo>
                    <a:cubicBezTo>
                      <a:pt x="228" y="66"/>
                      <a:pt x="228" y="67"/>
                      <a:pt x="229" y="67"/>
                    </a:cubicBezTo>
                    <a:cubicBezTo>
                      <a:pt x="229" y="68"/>
                      <a:pt x="229" y="66"/>
                      <a:pt x="229" y="66"/>
                    </a:cubicBezTo>
                    <a:cubicBezTo>
                      <a:pt x="231" y="68"/>
                      <a:pt x="233" y="64"/>
                      <a:pt x="235" y="66"/>
                    </a:cubicBezTo>
                    <a:cubicBezTo>
                      <a:pt x="235" y="66"/>
                      <a:pt x="235" y="67"/>
                      <a:pt x="234" y="67"/>
                    </a:cubicBezTo>
                    <a:cubicBezTo>
                      <a:pt x="236" y="66"/>
                      <a:pt x="237" y="66"/>
                      <a:pt x="238" y="64"/>
                    </a:cubicBezTo>
                    <a:cubicBezTo>
                      <a:pt x="238" y="64"/>
                      <a:pt x="238" y="65"/>
                      <a:pt x="238" y="65"/>
                    </a:cubicBezTo>
                    <a:cubicBezTo>
                      <a:pt x="239" y="65"/>
                      <a:pt x="240" y="65"/>
                      <a:pt x="241" y="63"/>
                    </a:cubicBezTo>
                    <a:cubicBezTo>
                      <a:pt x="240" y="63"/>
                      <a:pt x="241" y="64"/>
                      <a:pt x="240" y="64"/>
                    </a:cubicBezTo>
                    <a:cubicBezTo>
                      <a:pt x="239" y="63"/>
                      <a:pt x="241" y="61"/>
                      <a:pt x="241" y="62"/>
                    </a:cubicBezTo>
                    <a:cubicBezTo>
                      <a:pt x="241" y="62"/>
                      <a:pt x="241" y="62"/>
                      <a:pt x="241" y="62"/>
                    </a:cubicBezTo>
                    <a:cubicBezTo>
                      <a:pt x="242" y="62"/>
                      <a:pt x="242" y="61"/>
                      <a:pt x="243" y="61"/>
                    </a:cubicBezTo>
                    <a:cubicBezTo>
                      <a:pt x="244" y="62"/>
                      <a:pt x="243" y="61"/>
                      <a:pt x="243" y="62"/>
                    </a:cubicBezTo>
                    <a:cubicBezTo>
                      <a:pt x="244" y="65"/>
                      <a:pt x="246" y="64"/>
                      <a:pt x="246" y="64"/>
                    </a:cubicBezTo>
                    <a:cubicBezTo>
                      <a:pt x="246" y="63"/>
                      <a:pt x="247" y="63"/>
                      <a:pt x="246" y="62"/>
                    </a:cubicBezTo>
                    <a:cubicBezTo>
                      <a:pt x="247" y="62"/>
                      <a:pt x="247" y="64"/>
                      <a:pt x="247" y="64"/>
                    </a:cubicBezTo>
                    <a:cubicBezTo>
                      <a:pt x="249" y="59"/>
                      <a:pt x="249" y="59"/>
                      <a:pt x="249" y="59"/>
                    </a:cubicBezTo>
                    <a:cubicBezTo>
                      <a:pt x="249" y="59"/>
                      <a:pt x="250" y="61"/>
                      <a:pt x="250" y="62"/>
                    </a:cubicBezTo>
                    <a:cubicBezTo>
                      <a:pt x="251" y="61"/>
                      <a:pt x="252" y="58"/>
                      <a:pt x="253" y="57"/>
                    </a:cubicBezTo>
                    <a:cubicBezTo>
                      <a:pt x="253" y="57"/>
                      <a:pt x="255" y="56"/>
                      <a:pt x="255" y="56"/>
                    </a:cubicBezTo>
                    <a:cubicBezTo>
                      <a:pt x="256" y="57"/>
                      <a:pt x="255" y="56"/>
                      <a:pt x="255" y="57"/>
                    </a:cubicBezTo>
                    <a:cubicBezTo>
                      <a:pt x="256" y="58"/>
                      <a:pt x="256" y="58"/>
                      <a:pt x="256" y="58"/>
                    </a:cubicBezTo>
                    <a:cubicBezTo>
                      <a:pt x="255" y="58"/>
                      <a:pt x="256" y="60"/>
                      <a:pt x="256" y="61"/>
                    </a:cubicBezTo>
                    <a:cubicBezTo>
                      <a:pt x="257" y="60"/>
                      <a:pt x="259" y="61"/>
                      <a:pt x="260" y="61"/>
                    </a:cubicBezTo>
                    <a:cubicBezTo>
                      <a:pt x="259" y="59"/>
                      <a:pt x="262" y="60"/>
                      <a:pt x="261" y="57"/>
                    </a:cubicBezTo>
                    <a:cubicBezTo>
                      <a:pt x="263" y="57"/>
                      <a:pt x="262" y="59"/>
                      <a:pt x="263" y="60"/>
                    </a:cubicBezTo>
                    <a:cubicBezTo>
                      <a:pt x="265" y="58"/>
                      <a:pt x="266" y="59"/>
                      <a:pt x="268" y="58"/>
                    </a:cubicBezTo>
                    <a:cubicBezTo>
                      <a:pt x="268" y="58"/>
                      <a:pt x="268" y="59"/>
                      <a:pt x="268" y="59"/>
                    </a:cubicBezTo>
                    <a:cubicBezTo>
                      <a:pt x="269" y="58"/>
                      <a:pt x="271" y="58"/>
                      <a:pt x="272" y="56"/>
                    </a:cubicBezTo>
                    <a:cubicBezTo>
                      <a:pt x="272" y="56"/>
                      <a:pt x="272" y="57"/>
                      <a:pt x="272" y="57"/>
                    </a:cubicBezTo>
                    <a:cubicBezTo>
                      <a:pt x="274" y="58"/>
                      <a:pt x="272" y="54"/>
                      <a:pt x="274" y="55"/>
                    </a:cubicBezTo>
                    <a:cubicBezTo>
                      <a:pt x="274" y="57"/>
                      <a:pt x="274" y="57"/>
                      <a:pt x="274" y="57"/>
                    </a:cubicBezTo>
                    <a:cubicBezTo>
                      <a:pt x="274" y="55"/>
                      <a:pt x="276" y="57"/>
                      <a:pt x="277" y="55"/>
                    </a:cubicBezTo>
                    <a:cubicBezTo>
                      <a:pt x="277" y="56"/>
                      <a:pt x="277" y="56"/>
                      <a:pt x="277" y="57"/>
                    </a:cubicBezTo>
                    <a:cubicBezTo>
                      <a:pt x="277" y="56"/>
                      <a:pt x="279" y="56"/>
                      <a:pt x="279" y="54"/>
                    </a:cubicBezTo>
                    <a:cubicBezTo>
                      <a:pt x="280" y="55"/>
                      <a:pt x="280" y="55"/>
                      <a:pt x="279" y="56"/>
                    </a:cubicBezTo>
                    <a:cubicBezTo>
                      <a:pt x="281" y="57"/>
                      <a:pt x="280" y="54"/>
                      <a:pt x="281" y="54"/>
                    </a:cubicBezTo>
                    <a:cubicBezTo>
                      <a:pt x="281" y="54"/>
                      <a:pt x="282" y="55"/>
                      <a:pt x="282" y="55"/>
                    </a:cubicBezTo>
                    <a:cubicBezTo>
                      <a:pt x="282" y="54"/>
                      <a:pt x="284" y="54"/>
                      <a:pt x="284" y="53"/>
                    </a:cubicBezTo>
                    <a:cubicBezTo>
                      <a:pt x="285" y="54"/>
                      <a:pt x="285" y="54"/>
                      <a:pt x="286" y="55"/>
                    </a:cubicBezTo>
                    <a:cubicBezTo>
                      <a:pt x="291" y="54"/>
                      <a:pt x="297" y="53"/>
                      <a:pt x="301" y="49"/>
                    </a:cubicBezTo>
                    <a:cubicBezTo>
                      <a:pt x="303" y="51"/>
                      <a:pt x="300" y="51"/>
                      <a:pt x="302" y="52"/>
                    </a:cubicBezTo>
                    <a:cubicBezTo>
                      <a:pt x="301" y="50"/>
                      <a:pt x="302" y="52"/>
                      <a:pt x="304" y="50"/>
                    </a:cubicBezTo>
                    <a:cubicBezTo>
                      <a:pt x="304" y="51"/>
                      <a:pt x="304" y="51"/>
                      <a:pt x="304" y="51"/>
                    </a:cubicBezTo>
                    <a:cubicBezTo>
                      <a:pt x="304" y="50"/>
                      <a:pt x="305" y="51"/>
                      <a:pt x="306" y="50"/>
                    </a:cubicBezTo>
                    <a:cubicBezTo>
                      <a:pt x="305" y="50"/>
                      <a:pt x="305" y="50"/>
                      <a:pt x="305" y="50"/>
                    </a:cubicBezTo>
                    <a:cubicBezTo>
                      <a:pt x="306" y="48"/>
                      <a:pt x="308" y="52"/>
                      <a:pt x="308" y="49"/>
                    </a:cubicBezTo>
                    <a:cubicBezTo>
                      <a:pt x="309" y="50"/>
                      <a:pt x="309" y="50"/>
                      <a:pt x="309" y="50"/>
                    </a:cubicBezTo>
                    <a:cubicBezTo>
                      <a:pt x="309" y="48"/>
                      <a:pt x="310" y="51"/>
                      <a:pt x="310" y="48"/>
                    </a:cubicBezTo>
                    <a:cubicBezTo>
                      <a:pt x="310" y="49"/>
                      <a:pt x="310" y="49"/>
                      <a:pt x="310" y="49"/>
                    </a:cubicBezTo>
                    <a:cubicBezTo>
                      <a:pt x="312" y="49"/>
                      <a:pt x="312" y="45"/>
                      <a:pt x="313" y="47"/>
                    </a:cubicBezTo>
                    <a:cubicBezTo>
                      <a:pt x="314" y="46"/>
                      <a:pt x="315" y="45"/>
                      <a:pt x="315" y="43"/>
                    </a:cubicBezTo>
                    <a:cubicBezTo>
                      <a:pt x="315" y="44"/>
                      <a:pt x="315" y="45"/>
                      <a:pt x="316" y="46"/>
                    </a:cubicBezTo>
                    <a:cubicBezTo>
                      <a:pt x="319" y="43"/>
                      <a:pt x="324" y="42"/>
                      <a:pt x="325" y="37"/>
                    </a:cubicBezTo>
                    <a:cubicBezTo>
                      <a:pt x="326" y="38"/>
                      <a:pt x="326" y="38"/>
                      <a:pt x="326" y="38"/>
                    </a:cubicBezTo>
                    <a:cubicBezTo>
                      <a:pt x="327" y="35"/>
                      <a:pt x="331" y="38"/>
                      <a:pt x="330" y="34"/>
                    </a:cubicBezTo>
                    <a:cubicBezTo>
                      <a:pt x="330" y="32"/>
                      <a:pt x="330" y="32"/>
                      <a:pt x="330" y="32"/>
                    </a:cubicBezTo>
                    <a:cubicBezTo>
                      <a:pt x="331" y="32"/>
                      <a:pt x="331" y="33"/>
                      <a:pt x="332" y="33"/>
                    </a:cubicBezTo>
                    <a:cubicBezTo>
                      <a:pt x="332" y="32"/>
                      <a:pt x="333" y="32"/>
                      <a:pt x="333" y="30"/>
                    </a:cubicBezTo>
                    <a:cubicBezTo>
                      <a:pt x="333" y="31"/>
                      <a:pt x="333" y="31"/>
                      <a:pt x="333" y="32"/>
                    </a:cubicBezTo>
                    <a:cubicBezTo>
                      <a:pt x="335" y="31"/>
                      <a:pt x="334" y="28"/>
                      <a:pt x="335" y="28"/>
                    </a:cubicBezTo>
                    <a:cubicBezTo>
                      <a:pt x="335" y="29"/>
                      <a:pt x="335" y="29"/>
                      <a:pt x="335" y="29"/>
                    </a:cubicBezTo>
                    <a:cubicBezTo>
                      <a:pt x="341" y="29"/>
                      <a:pt x="348" y="25"/>
                      <a:pt x="347" y="19"/>
                    </a:cubicBezTo>
                    <a:cubicBezTo>
                      <a:pt x="347" y="17"/>
                      <a:pt x="349" y="19"/>
                      <a:pt x="350" y="19"/>
                    </a:cubicBezTo>
                    <a:cubicBezTo>
                      <a:pt x="349" y="14"/>
                      <a:pt x="356" y="11"/>
                      <a:pt x="352" y="5"/>
                    </a:cubicBezTo>
                    <a:close/>
                    <a:moveTo>
                      <a:pt x="9" y="132"/>
                    </a:move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lose/>
                    <a:moveTo>
                      <a:pt x="38" y="37"/>
                    </a:moveTo>
                    <a:cubicBezTo>
                      <a:pt x="38" y="37"/>
                      <a:pt x="39" y="37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lnTo>
                      <a:pt x="38" y="37"/>
                    </a:lnTo>
                    <a:close/>
                    <a:moveTo>
                      <a:pt x="42" y="38"/>
                    </a:move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lose/>
                    <a:moveTo>
                      <a:pt x="219" y="67"/>
                    </a:moveTo>
                    <a:cubicBezTo>
                      <a:pt x="219" y="67"/>
                      <a:pt x="219" y="66"/>
                      <a:pt x="219" y="67"/>
                    </a:cubicBezTo>
                    <a:cubicBezTo>
                      <a:pt x="219" y="67"/>
                      <a:pt x="219" y="67"/>
                      <a:pt x="219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4252912" y="3519487"/>
                <a:ext cx="393700" cy="611188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84" extrusionOk="0">
                    <a:moveTo>
                      <a:pt x="59" y="218"/>
                    </a:moveTo>
                    <a:cubicBezTo>
                      <a:pt x="61" y="221"/>
                      <a:pt x="61" y="226"/>
                      <a:pt x="65" y="228"/>
                    </a:cubicBezTo>
                    <a:cubicBezTo>
                      <a:pt x="66" y="228"/>
                      <a:pt x="66" y="227"/>
                      <a:pt x="67" y="227"/>
                    </a:cubicBezTo>
                    <a:cubicBezTo>
                      <a:pt x="67" y="228"/>
                      <a:pt x="66" y="228"/>
                      <a:pt x="66" y="228"/>
                    </a:cubicBezTo>
                    <a:cubicBezTo>
                      <a:pt x="68" y="229"/>
                      <a:pt x="68" y="232"/>
                      <a:pt x="70" y="233"/>
                    </a:cubicBezTo>
                    <a:cubicBezTo>
                      <a:pt x="70" y="233"/>
                      <a:pt x="71" y="234"/>
                      <a:pt x="72" y="233"/>
                    </a:cubicBezTo>
                    <a:cubicBezTo>
                      <a:pt x="71" y="236"/>
                      <a:pt x="76" y="237"/>
                      <a:pt x="77" y="240"/>
                    </a:cubicBezTo>
                    <a:cubicBezTo>
                      <a:pt x="78" y="237"/>
                      <a:pt x="79" y="240"/>
                      <a:pt x="80" y="240"/>
                    </a:cubicBezTo>
                    <a:cubicBezTo>
                      <a:pt x="81" y="240"/>
                      <a:pt x="80" y="241"/>
                      <a:pt x="80" y="241"/>
                    </a:cubicBezTo>
                    <a:cubicBezTo>
                      <a:pt x="81" y="242"/>
                      <a:pt x="82" y="243"/>
                      <a:pt x="83" y="245"/>
                    </a:cubicBezTo>
                    <a:cubicBezTo>
                      <a:pt x="84" y="245"/>
                      <a:pt x="86" y="244"/>
                      <a:pt x="86" y="246"/>
                    </a:cubicBezTo>
                    <a:cubicBezTo>
                      <a:pt x="85" y="248"/>
                      <a:pt x="88" y="247"/>
                      <a:pt x="89" y="249"/>
                    </a:cubicBezTo>
                    <a:cubicBezTo>
                      <a:pt x="90" y="247"/>
                      <a:pt x="92" y="247"/>
                      <a:pt x="92" y="248"/>
                    </a:cubicBezTo>
                    <a:cubicBezTo>
                      <a:pt x="90" y="250"/>
                      <a:pt x="90" y="250"/>
                      <a:pt x="90" y="250"/>
                    </a:cubicBezTo>
                    <a:cubicBezTo>
                      <a:pt x="94" y="251"/>
                      <a:pt x="97" y="258"/>
                      <a:pt x="103" y="257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07" y="260"/>
                      <a:pt x="111" y="264"/>
                      <a:pt x="116" y="264"/>
                    </a:cubicBezTo>
                    <a:cubicBezTo>
                      <a:pt x="117" y="265"/>
                      <a:pt x="118" y="267"/>
                      <a:pt x="119" y="267"/>
                    </a:cubicBezTo>
                    <a:cubicBezTo>
                      <a:pt x="121" y="267"/>
                      <a:pt x="122" y="267"/>
                      <a:pt x="124" y="266"/>
                    </a:cubicBezTo>
                    <a:cubicBezTo>
                      <a:pt x="125" y="266"/>
                      <a:pt x="124" y="267"/>
                      <a:pt x="124" y="268"/>
                    </a:cubicBezTo>
                    <a:cubicBezTo>
                      <a:pt x="126" y="269"/>
                      <a:pt x="127" y="272"/>
                      <a:pt x="129" y="271"/>
                    </a:cubicBezTo>
                    <a:cubicBezTo>
                      <a:pt x="129" y="272"/>
                      <a:pt x="129" y="272"/>
                      <a:pt x="129" y="272"/>
                    </a:cubicBezTo>
                    <a:cubicBezTo>
                      <a:pt x="131" y="272"/>
                      <a:pt x="134" y="271"/>
                      <a:pt x="135" y="273"/>
                    </a:cubicBezTo>
                    <a:cubicBezTo>
                      <a:pt x="136" y="272"/>
                      <a:pt x="138" y="272"/>
                      <a:pt x="138" y="271"/>
                    </a:cubicBezTo>
                    <a:cubicBezTo>
                      <a:pt x="138" y="271"/>
                      <a:pt x="137" y="273"/>
                      <a:pt x="138" y="272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41" y="276"/>
                      <a:pt x="144" y="276"/>
                      <a:pt x="149" y="276"/>
                    </a:cubicBezTo>
                    <a:cubicBezTo>
                      <a:pt x="149" y="279"/>
                      <a:pt x="152" y="277"/>
                      <a:pt x="154" y="279"/>
                    </a:cubicBezTo>
                    <a:cubicBezTo>
                      <a:pt x="156" y="279"/>
                      <a:pt x="157" y="281"/>
                      <a:pt x="159" y="278"/>
                    </a:cubicBezTo>
                    <a:cubicBezTo>
                      <a:pt x="159" y="280"/>
                      <a:pt x="159" y="280"/>
                      <a:pt x="159" y="280"/>
                    </a:cubicBezTo>
                    <a:cubicBezTo>
                      <a:pt x="161" y="280"/>
                      <a:pt x="163" y="281"/>
                      <a:pt x="165" y="282"/>
                    </a:cubicBezTo>
                    <a:cubicBezTo>
                      <a:pt x="166" y="283"/>
                      <a:pt x="167" y="281"/>
                      <a:pt x="168" y="281"/>
                    </a:cubicBezTo>
                    <a:cubicBezTo>
                      <a:pt x="168" y="282"/>
                      <a:pt x="168" y="282"/>
                      <a:pt x="168" y="282"/>
                    </a:cubicBezTo>
                    <a:cubicBezTo>
                      <a:pt x="169" y="282"/>
                      <a:pt x="170" y="280"/>
                      <a:pt x="171" y="278"/>
                    </a:cubicBezTo>
                    <a:cubicBezTo>
                      <a:pt x="171" y="279"/>
                      <a:pt x="171" y="279"/>
                      <a:pt x="172" y="280"/>
                    </a:cubicBezTo>
                    <a:cubicBezTo>
                      <a:pt x="171" y="280"/>
                      <a:pt x="170" y="281"/>
                      <a:pt x="169" y="283"/>
                    </a:cubicBezTo>
                    <a:cubicBezTo>
                      <a:pt x="170" y="284"/>
                      <a:pt x="173" y="281"/>
                      <a:pt x="173" y="283"/>
                    </a:cubicBezTo>
                    <a:cubicBezTo>
                      <a:pt x="174" y="284"/>
                      <a:pt x="175" y="284"/>
                      <a:pt x="175" y="282"/>
                    </a:cubicBezTo>
                    <a:cubicBezTo>
                      <a:pt x="175" y="283"/>
                      <a:pt x="176" y="283"/>
                      <a:pt x="175" y="284"/>
                    </a:cubicBezTo>
                    <a:cubicBezTo>
                      <a:pt x="176" y="284"/>
                      <a:pt x="177" y="284"/>
                      <a:pt x="177" y="283"/>
                    </a:cubicBezTo>
                    <a:cubicBezTo>
                      <a:pt x="177" y="283"/>
                      <a:pt x="177" y="283"/>
                      <a:pt x="177" y="283"/>
                    </a:cubicBezTo>
                    <a:cubicBezTo>
                      <a:pt x="178" y="282"/>
                      <a:pt x="178" y="282"/>
                      <a:pt x="179" y="280"/>
                    </a:cubicBezTo>
                    <a:cubicBezTo>
                      <a:pt x="178" y="280"/>
                      <a:pt x="178" y="280"/>
                      <a:pt x="178" y="280"/>
                    </a:cubicBezTo>
                    <a:cubicBezTo>
                      <a:pt x="178" y="279"/>
                      <a:pt x="180" y="279"/>
                      <a:pt x="180" y="280"/>
                    </a:cubicBezTo>
                    <a:cubicBezTo>
                      <a:pt x="180" y="282"/>
                      <a:pt x="178" y="282"/>
                      <a:pt x="179" y="283"/>
                    </a:cubicBezTo>
                    <a:cubicBezTo>
                      <a:pt x="182" y="281"/>
                      <a:pt x="182" y="281"/>
                      <a:pt x="182" y="281"/>
                    </a:cubicBezTo>
                    <a:cubicBezTo>
                      <a:pt x="181" y="281"/>
                      <a:pt x="181" y="280"/>
                      <a:pt x="181" y="279"/>
                    </a:cubicBezTo>
                    <a:cubicBezTo>
                      <a:pt x="180" y="279"/>
                      <a:pt x="180" y="279"/>
                      <a:pt x="180" y="279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79" y="278"/>
                      <a:pt x="178" y="276"/>
                      <a:pt x="176" y="277"/>
                    </a:cubicBezTo>
                    <a:cubicBezTo>
                      <a:pt x="176" y="279"/>
                      <a:pt x="176" y="279"/>
                      <a:pt x="176" y="279"/>
                    </a:cubicBezTo>
                    <a:cubicBezTo>
                      <a:pt x="175" y="279"/>
                      <a:pt x="174" y="281"/>
                      <a:pt x="173" y="279"/>
                    </a:cubicBezTo>
                    <a:cubicBezTo>
                      <a:pt x="174" y="278"/>
                      <a:pt x="174" y="277"/>
                      <a:pt x="174" y="277"/>
                    </a:cubicBezTo>
                    <a:cubicBezTo>
                      <a:pt x="174" y="277"/>
                      <a:pt x="173" y="277"/>
                      <a:pt x="173" y="277"/>
                    </a:cubicBezTo>
                    <a:cubicBezTo>
                      <a:pt x="174" y="275"/>
                      <a:pt x="174" y="275"/>
                      <a:pt x="174" y="275"/>
                    </a:cubicBezTo>
                    <a:cubicBezTo>
                      <a:pt x="173" y="278"/>
                      <a:pt x="171" y="275"/>
                      <a:pt x="171" y="276"/>
                    </a:cubicBezTo>
                    <a:cubicBezTo>
                      <a:pt x="171" y="275"/>
                      <a:pt x="171" y="275"/>
                      <a:pt x="171" y="275"/>
                    </a:cubicBezTo>
                    <a:cubicBezTo>
                      <a:pt x="170" y="274"/>
                      <a:pt x="171" y="277"/>
                      <a:pt x="170" y="277"/>
                    </a:cubicBezTo>
                    <a:cubicBezTo>
                      <a:pt x="169" y="276"/>
                      <a:pt x="170" y="274"/>
                      <a:pt x="170" y="272"/>
                    </a:cubicBezTo>
                    <a:cubicBezTo>
                      <a:pt x="168" y="272"/>
                      <a:pt x="165" y="273"/>
                      <a:pt x="164" y="271"/>
                    </a:cubicBezTo>
                    <a:cubicBezTo>
                      <a:pt x="163" y="271"/>
                      <a:pt x="161" y="272"/>
                      <a:pt x="160" y="272"/>
                    </a:cubicBezTo>
                    <a:cubicBezTo>
                      <a:pt x="159" y="272"/>
                      <a:pt x="161" y="270"/>
                      <a:pt x="159" y="271"/>
                    </a:cubicBezTo>
                    <a:cubicBezTo>
                      <a:pt x="160" y="270"/>
                      <a:pt x="160" y="269"/>
                      <a:pt x="160" y="268"/>
                    </a:cubicBezTo>
                    <a:cubicBezTo>
                      <a:pt x="160" y="269"/>
                      <a:pt x="158" y="267"/>
                      <a:pt x="158" y="270"/>
                    </a:cubicBezTo>
                    <a:cubicBezTo>
                      <a:pt x="157" y="269"/>
                      <a:pt x="155" y="268"/>
                      <a:pt x="153" y="268"/>
                    </a:cubicBezTo>
                    <a:cubicBezTo>
                      <a:pt x="154" y="268"/>
                      <a:pt x="154" y="266"/>
                      <a:pt x="154" y="265"/>
                    </a:cubicBezTo>
                    <a:cubicBezTo>
                      <a:pt x="153" y="266"/>
                      <a:pt x="151" y="267"/>
                      <a:pt x="150" y="266"/>
                    </a:cubicBezTo>
                    <a:cubicBezTo>
                      <a:pt x="149" y="268"/>
                      <a:pt x="150" y="268"/>
                      <a:pt x="149" y="269"/>
                    </a:cubicBezTo>
                    <a:cubicBezTo>
                      <a:pt x="149" y="269"/>
                      <a:pt x="148" y="270"/>
                      <a:pt x="148" y="270"/>
                    </a:cubicBezTo>
                    <a:cubicBezTo>
                      <a:pt x="148" y="268"/>
                      <a:pt x="149" y="266"/>
                      <a:pt x="148" y="265"/>
                    </a:cubicBezTo>
                    <a:cubicBezTo>
                      <a:pt x="150" y="263"/>
                      <a:pt x="150" y="266"/>
                      <a:pt x="151" y="263"/>
                    </a:cubicBezTo>
                    <a:cubicBezTo>
                      <a:pt x="152" y="261"/>
                      <a:pt x="154" y="262"/>
                      <a:pt x="154" y="264"/>
                    </a:cubicBezTo>
                    <a:cubicBezTo>
                      <a:pt x="156" y="262"/>
                      <a:pt x="153" y="263"/>
                      <a:pt x="154" y="261"/>
                    </a:cubicBezTo>
                    <a:cubicBezTo>
                      <a:pt x="153" y="261"/>
                      <a:pt x="153" y="262"/>
                      <a:pt x="151" y="261"/>
                    </a:cubicBezTo>
                    <a:cubicBezTo>
                      <a:pt x="150" y="263"/>
                      <a:pt x="151" y="263"/>
                      <a:pt x="150" y="264"/>
                    </a:cubicBezTo>
                    <a:cubicBezTo>
                      <a:pt x="148" y="265"/>
                      <a:pt x="149" y="261"/>
                      <a:pt x="148" y="261"/>
                    </a:cubicBezTo>
                    <a:cubicBezTo>
                      <a:pt x="149" y="261"/>
                      <a:pt x="149" y="261"/>
                      <a:pt x="149" y="261"/>
                    </a:cubicBezTo>
                    <a:cubicBezTo>
                      <a:pt x="149" y="260"/>
                      <a:pt x="148" y="261"/>
                      <a:pt x="147" y="260"/>
                    </a:cubicBezTo>
                    <a:cubicBezTo>
                      <a:pt x="148" y="257"/>
                      <a:pt x="149" y="261"/>
                      <a:pt x="150" y="259"/>
                    </a:cubicBezTo>
                    <a:cubicBezTo>
                      <a:pt x="150" y="257"/>
                      <a:pt x="150" y="257"/>
                      <a:pt x="150" y="257"/>
                    </a:cubicBezTo>
                    <a:cubicBezTo>
                      <a:pt x="149" y="256"/>
                      <a:pt x="149" y="259"/>
                      <a:pt x="147" y="258"/>
                    </a:cubicBezTo>
                    <a:cubicBezTo>
                      <a:pt x="148" y="257"/>
                      <a:pt x="148" y="257"/>
                      <a:pt x="148" y="257"/>
                    </a:cubicBezTo>
                    <a:cubicBezTo>
                      <a:pt x="147" y="257"/>
                      <a:pt x="147" y="257"/>
                      <a:pt x="147" y="257"/>
                    </a:cubicBezTo>
                    <a:cubicBezTo>
                      <a:pt x="146" y="258"/>
                      <a:pt x="146" y="260"/>
                      <a:pt x="147" y="260"/>
                    </a:cubicBezTo>
                    <a:cubicBezTo>
                      <a:pt x="145" y="262"/>
                      <a:pt x="146" y="260"/>
                      <a:pt x="144" y="260"/>
                    </a:cubicBezTo>
                    <a:cubicBezTo>
                      <a:pt x="143" y="261"/>
                      <a:pt x="145" y="260"/>
                      <a:pt x="144" y="262"/>
                    </a:cubicBezTo>
                    <a:cubicBezTo>
                      <a:pt x="144" y="263"/>
                      <a:pt x="143" y="263"/>
                      <a:pt x="142" y="263"/>
                    </a:cubicBezTo>
                    <a:cubicBezTo>
                      <a:pt x="141" y="262"/>
                      <a:pt x="142" y="261"/>
                      <a:pt x="142" y="260"/>
                    </a:cubicBezTo>
                    <a:cubicBezTo>
                      <a:pt x="143" y="259"/>
                      <a:pt x="144" y="260"/>
                      <a:pt x="143" y="260"/>
                    </a:cubicBezTo>
                    <a:cubicBezTo>
                      <a:pt x="145" y="259"/>
                      <a:pt x="144" y="257"/>
                      <a:pt x="145" y="256"/>
                    </a:cubicBezTo>
                    <a:cubicBezTo>
                      <a:pt x="145" y="255"/>
                      <a:pt x="144" y="257"/>
                      <a:pt x="143" y="257"/>
                    </a:cubicBezTo>
                    <a:cubicBezTo>
                      <a:pt x="144" y="257"/>
                      <a:pt x="142" y="259"/>
                      <a:pt x="142" y="259"/>
                    </a:cubicBezTo>
                    <a:cubicBezTo>
                      <a:pt x="139" y="263"/>
                      <a:pt x="143" y="256"/>
                      <a:pt x="141" y="256"/>
                    </a:cubicBezTo>
                    <a:cubicBezTo>
                      <a:pt x="140" y="259"/>
                      <a:pt x="137" y="259"/>
                      <a:pt x="137" y="262"/>
                    </a:cubicBezTo>
                    <a:cubicBezTo>
                      <a:pt x="136" y="262"/>
                      <a:pt x="135" y="263"/>
                      <a:pt x="135" y="262"/>
                    </a:cubicBezTo>
                    <a:cubicBezTo>
                      <a:pt x="136" y="261"/>
                      <a:pt x="135" y="261"/>
                      <a:pt x="137" y="259"/>
                    </a:cubicBezTo>
                    <a:cubicBezTo>
                      <a:pt x="136" y="259"/>
                      <a:pt x="136" y="259"/>
                      <a:pt x="136" y="259"/>
                    </a:cubicBezTo>
                    <a:cubicBezTo>
                      <a:pt x="138" y="257"/>
                      <a:pt x="138" y="257"/>
                      <a:pt x="138" y="257"/>
                    </a:cubicBezTo>
                    <a:cubicBezTo>
                      <a:pt x="138" y="255"/>
                      <a:pt x="137" y="254"/>
                      <a:pt x="138" y="253"/>
                    </a:cubicBezTo>
                    <a:cubicBezTo>
                      <a:pt x="136" y="253"/>
                      <a:pt x="137" y="255"/>
                      <a:pt x="136" y="254"/>
                    </a:cubicBezTo>
                    <a:cubicBezTo>
                      <a:pt x="137" y="254"/>
                      <a:pt x="136" y="253"/>
                      <a:pt x="136" y="252"/>
                    </a:cubicBezTo>
                    <a:cubicBezTo>
                      <a:pt x="136" y="254"/>
                      <a:pt x="135" y="255"/>
                      <a:pt x="134" y="255"/>
                    </a:cubicBezTo>
                    <a:cubicBezTo>
                      <a:pt x="133" y="255"/>
                      <a:pt x="133" y="253"/>
                      <a:pt x="134" y="252"/>
                    </a:cubicBezTo>
                    <a:cubicBezTo>
                      <a:pt x="135" y="251"/>
                      <a:pt x="135" y="251"/>
                      <a:pt x="135" y="251"/>
                    </a:cubicBezTo>
                    <a:cubicBezTo>
                      <a:pt x="134" y="252"/>
                      <a:pt x="135" y="250"/>
                      <a:pt x="134" y="251"/>
                    </a:cubicBezTo>
                    <a:cubicBezTo>
                      <a:pt x="134" y="252"/>
                      <a:pt x="133" y="253"/>
                      <a:pt x="132" y="254"/>
                    </a:cubicBezTo>
                    <a:cubicBezTo>
                      <a:pt x="131" y="254"/>
                      <a:pt x="131" y="253"/>
                      <a:pt x="131" y="253"/>
                    </a:cubicBezTo>
                    <a:cubicBezTo>
                      <a:pt x="132" y="252"/>
                      <a:pt x="132" y="252"/>
                      <a:pt x="132" y="252"/>
                    </a:cubicBezTo>
                    <a:cubicBezTo>
                      <a:pt x="131" y="252"/>
                      <a:pt x="134" y="249"/>
                      <a:pt x="132" y="249"/>
                    </a:cubicBezTo>
                    <a:cubicBezTo>
                      <a:pt x="131" y="251"/>
                      <a:pt x="131" y="251"/>
                      <a:pt x="131" y="251"/>
                    </a:cubicBezTo>
                    <a:cubicBezTo>
                      <a:pt x="131" y="250"/>
                      <a:pt x="131" y="250"/>
                      <a:pt x="132" y="249"/>
                    </a:cubicBezTo>
                    <a:cubicBezTo>
                      <a:pt x="131" y="250"/>
                      <a:pt x="130" y="250"/>
                      <a:pt x="130" y="250"/>
                    </a:cubicBezTo>
                    <a:cubicBezTo>
                      <a:pt x="130" y="249"/>
                      <a:pt x="130" y="249"/>
                      <a:pt x="130" y="249"/>
                    </a:cubicBezTo>
                    <a:cubicBezTo>
                      <a:pt x="130" y="249"/>
                      <a:pt x="128" y="251"/>
                      <a:pt x="128" y="249"/>
                    </a:cubicBezTo>
                    <a:cubicBezTo>
                      <a:pt x="127" y="251"/>
                      <a:pt x="129" y="249"/>
                      <a:pt x="129" y="251"/>
                    </a:cubicBezTo>
                    <a:cubicBezTo>
                      <a:pt x="129" y="253"/>
                      <a:pt x="127" y="252"/>
                      <a:pt x="127" y="252"/>
                    </a:cubicBezTo>
                    <a:cubicBezTo>
                      <a:pt x="128" y="250"/>
                      <a:pt x="126" y="251"/>
                      <a:pt x="125" y="251"/>
                    </a:cubicBezTo>
                    <a:cubicBezTo>
                      <a:pt x="126" y="250"/>
                      <a:pt x="126" y="249"/>
                      <a:pt x="126" y="248"/>
                    </a:cubicBezTo>
                    <a:cubicBezTo>
                      <a:pt x="124" y="250"/>
                      <a:pt x="124" y="250"/>
                      <a:pt x="124" y="250"/>
                    </a:cubicBezTo>
                    <a:cubicBezTo>
                      <a:pt x="126" y="247"/>
                      <a:pt x="123" y="250"/>
                      <a:pt x="123" y="249"/>
                    </a:cubicBezTo>
                    <a:cubicBezTo>
                      <a:pt x="124" y="248"/>
                      <a:pt x="124" y="247"/>
                      <a:pt x="124" y="246"/>
                    </a:cubicBezTo>
                    <a:cubicBezTo>
                      <a:pt x="124" y="249"/>
                      <a:pt x="122" y="248"/>
                      <a:pt x="121" y="250"/>
                    </a:cubicBezTo>
                    <a:cubicBezTo>
                      <a:pt x="120" y="248"/>
                      <a:pt x="123" y="247"/>
                      <a:pt x="124" y="245"/>
                    </a:cubicBezTo>
                    <a:cubicBezTo>
                      <a:pt x="122" y="247"/>
                      <a:pt x="123" y="243"/>
                      <a:pt x="121" y="245"/>
                    </a:cubicBezTo>
                    <a:cubicBezTo>
                      <a:pt x="122" y="247"/>
                      <a:pt x="120" y="247"/>
                      <a:pt x="119" y="248"/>
                    </a:cubicBezTo>
                    <a:cubicBezTo>
                      <a:pt x="119" y="247"/>
                      <a:pt x="120" y="247"/>
                      <a:pt x="120" y="246"/>
                    </a:cubicBezTo>
                    <a:cubicBezTo>
                      <a:pt x="119" y="246"/>
                      <a:pt x="118" y="247"/>
                      <a:pt x="118" y="248"/>
                    </a:cubicBezTo>
                    <a:cubicBezTo>
                      <a:pt x="118" y="247"/>
                      <a:pt x="116" y="249"/>
                      <a:pt x="116" y="247"/>
                    </a:cubicBezTo>
                    <a:cubicBezTo>
                      <a:pt x="116" y="246"/>
                      <a:pt x="118" y="247"/>
                      <a:pt x="118" y="246"/>
                    </a:cubicBezTo>
                    <a:cubicBezTo>
                      <a:pt x="116" y="245"/>
                      <a:pt x="115" y="249"/>
                      <a:pt x="113" y="248"/>
                    </a:cubicBezTo>
                    <a:cubicBezTo>
                      <a:pt x="113" y="250"/>
                      <a:pt x="111" y="252"/>
                      <a:pt x="110" y="252"/>
                    </a:cubicBezTo>
                    <a:cubicBezTo>
                      <a:pt x="109" y="250"/>
                      <a:pt x="111" y="252"/>
                      <a:pt x="112" y="250"/>
                    </a:cubicBezTo>
                    <a:cubicBezTo>
                      <a:pt x="111" y="249"/>
                      <a:pt x="111" y="249"/>
                      <a:pt x="111" y="249"/>
                    </a:cubicBezTo>
                    <a:cubicBezTo>
                      <a:pt x="112" y="246"/>
                      <a:pt x="115" y="247"/>
                      <a:pt x="116" y="244"/>
                    </a:cubicBezTo>
                    <a:cubicBezTo>
                      <a:pt x="115" y="245"/>
                      <a:pt x="115" y="245"/>
                      <a:pt x="115" y="245"/>
                    </a:cubicBezTo>
                    <a:cubicBezTo>
                      <a:pt x="115" y="244"/>
                      <a:pt x="116" y="243"/>
                      <a:pt x="117" y="242"/>
                    </a:cubicBezTo>
                    <a:cubicBezTo>
                      <a:pt x="115" y="244"/>
                      <a:pt x="115" y="242"/>
                      <a:pt x="115" y="242"/>
                    </a:cubicBezTo>
                    <a:cubicBezTo>
                      <a:pt x="113" y="243"/>
                      <a:pt x="115" y="242"/>
                      <a:pt x="114" y="243"/>
                    </a:cubicBezTo>
                    <a:cubicBezTo>
                      <a:pt x="114" y="243"/>
                      <a:pt x="112" y="245"/>
                      <a:pt x="111" y="243"/>
                    </a:cubicBezTo>
                    <a:cubicBezTo>
                      <a:pt x="112" y="243"/>
                      <a:pt x="112" y="241"/>
                      <a:pt x="113" y="241"/>
                    </a:cubicBezTo>
                    <a:cubicBezTo>
                      <a:pt x="113" y="240"/>
                      <a:pt x="112" y="242"/>
                      <a:pt x="112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0" y="238"/>
                      <a:pt x="107" y="236"/>
                      <a:pt x="102" y="237"/>
                    </a:cubicBezTo>
                    <a:cubicBezTo>
                      <a:pt x="103" y="236"/>
                      <a:pt x="102" y="235"/>
                      <a:pt x="102" y="233"/>
                    </a:cubicBezTo>
                    <a:cubicBezTo>
                      <a:pt x="102" y="234"/>
                      <a:pt x="101" y="234"/>
                      <a:pt x="100" y="234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1" y="231"/>
                      <a:pt x="99" y="232"/>
                      <a:pt x="97" y="232"/>
                    </a:cubicBezTo>
                    <a:cubicBezTo>
                      <a:pt x="98" y="231"/>
                      <a:pt x="98" y="231"/>
                      <a:pt x="98" y="231"/>
                    </a:cubicBezTo>
                    <a:cubicBezTo>
                      <a:pt x="98" y="229"/>
                      <a:pt x="97" y="231"/>
                      <a:pt x="96" y="231"/>
                    </a:cubicBezTo>
                    <a:cubicBezTo>
                      <a:pt x="97" y="230"/>
                      <a:pt x="97" y="230"/>
                      <a:pt x="97" y="230"/>
                    </a:cubicBezTo>
                    <a:cubicBezTo>
                      <a:pt x="96" y="230"/>
                      <a:pt x="96" y="230"/>
                      <a:pt x="96" y="230"/>
                    </a:cubicBezTo>
                    <a:cubicBezTo>
                      <a:pt x="95" y="230"/>
                      <a:pt x="94" y="229"/>
                      <a:pt x="96" y="228"/>
                    </a:cubicBezTo>
                    <a:cubicBezTo>
                      <a:pt x="95" y="228"/>
                      <a:pt x="95" y="228"/>
                      <a:pt x="95" y="229"/>
                    </a:cubicBezTo>
                    <a:cubicBezTo>
                      <a:pt x="95" y="227"/>
                      <a:pt x="93" y="226"/>
                      <a:pt x="92" y="225"/>
                    </a:cubicBezTo>
                    <a:cubicBezTo>
                      <a:pt x="92" y="226"/>
                      <a:pt x="91" y="227"/>
                      <a:pt x="90" y="228"/>
                    </a:cubicBezTo>
                    <a:cubicBezTo>
                      <a:pt x="88" y="229"/>
                      <a:pt x="90" y="227"/>
                      <a:pt x="89" y="228"/>
                    </a:cubicBezTo>
                    <a:cubicBezTo>
                      <a:pt x="90" y="227"/>
                      <a:pt x="90" y="226"/>
                      <a:pt x="91" y="226"/>
                    </a:cubicBezTo>
                    <a:cubicBezTo>
                      <a:pt x="91" y="223"/>
                      <a:pt x="88" y="222"/>
                      <a:pt x="87" y="220"/>
                    </a:cubicBezTo>
                    <a:cubicBezTo>
                      <a:pt x="86" y="220"/>
                      <a:pt x="86" y="220"/>
                      <a:pt x="85" y="221"/>
                    </a:cubicBezTo>
                    <a:cubicBezTo>
                      <a:pt x="86" y="218"/>
                      <a:pt x="83" y="218"/>
                      <a:pt x="82" y="216"/>
                    </a:cubicBezTo>
                    <a:cubicBezTo>
                      <a:pt x="82" y="217"/>
                      <a:pt x="79" y="218"/>
                      <a:pt x="79" y="218"/>
                    </a:cubicBezTo>
                    <a:cubicBezTo>
                      <a:pt x="77" y="218"/>
                      <a:pt x="81" y="216"/>
                      <a:pt x="81" y="214"/>
                    </a:cubicBezTo>
                    <a:cubicBezTo>
                      <a:pt x="80" y="214"/>
                      <a:pt x="79" y="214"/>
                      <a:pt x="79" y="214"/>
                    </a:cubicBezTo>
                    <a:cubicBezTo>
                      <a:pt x="79" y="213"/>
                      <a:pt x="79" y="213"/>
                      <a:pt x="79" y="213"/>
                    </a:cubicBezTo>
                    <a:cubicBezTo>
                      <a:pt x="78" y="214"/>
                      <a:pt x="77" y="213"/>
                      <a:pt x="77" y="212"/>
                    </a:cubicBezTo>
                    <a:cubicBezTo>
                      <a:pt x="77" y="212"/>
                      <a:pt x="77" y="212"/>
                      <a:pt x="77" y="212"/>
                    </a:cubicBezTo>
                    <a:cubicBezTo>
                      <a:pt x="77" y="212"/>
                      <a:pt x="78" y="210"/>
                      <a:pt x="77" y="210"/>
                    </a:cubicBezTo>
                    <a:cubicBezTo>
                      <a:pt x="76" y="211"/>
                      <a:pt x="76" y="209"/>
                      <a:pt x="74" y="210"/>
                    </a:cubicBezTo>
                    <a:cubicBezTo>
                      <a:pt x="74" y="210"/>
                      <a:pt x="74" y="210"/>
                      <a:pt x="75" y="20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73" y="209"/>
                      <a:pt x="73" y="209"/>
                      <a:pt x="73" y="209"/>
                    </a:cubicBezTo>
                    <a:cubicBezTo>
                      <a:pt x="74" y="209"/>
                      <a:pt x="75" y="208"/>
                      <a:pt x="75" y="208"/>
                    </a:cubicBezTo>
                    <a:cubicBezTo>
                      <a:pt x="75" y="207"/>
                      <a:pt x="74" y="209"/>
                      <a:pt x="73" y="209"/>
                    </a:cubicBezTo>
                    <a:cubicBezTo>
                      <a:pt x="71" y="209"/>
                      <a:pt x="73" y="208"/>
                      <a:pt x="73" y="207"/>
                    </a:cubicBezTo>
                    <a:cubicBezTo>
                      <a:pt x="74" y="207"/>
                      <a:pt x="73" y="208"/>
                      <a:pt x="73" y="208"/>
                    </a:cubicBezTo>
                    <a:cubicBezTo>
                      <a:pt x="75" y="208"/>
                      <a:pt x="73" y="207"/>
                      <a:pt x="74" y="207"/>
                    </a:cubicBezTo>
                    <a:cubicBezTo>
                      <a:pt x="74" y="206"/>
                      <a:pt x="72" y="208"/>
                      <a:pt x="72" y="207"/>
                    </a:cubicBezTo>
                    <a:cubicBezTo>
                      <a:pt x="72" y="206"/>
                      <a:pt x="71" y="206"/>
                      <a:pt x="72" y="205"/>
                    </a:cubicBezTo>
                    <a:cubicBezTo>
                      <a:pt x="71" y="205"/>
                      <a:pt x="71" y="204"/>
                      <a:pt x="70" y="204"/>
                    </a:cubicBezTo>
                    <a:cubicBezTo>
                      <a:pt x="71" y="205"/>
                      <a:pt x="71" y="206"/>
                      <a:pt x="70" y="207"/>
                    </a:cubicBezTo>
                    <a:cubicBezTo>
                      <a:pt x="69" y="206"/>
                      <a:pt x="69" y="206"/>
                      <a:pt x="69" y="205"/>
                    </a:cubicBezTo>
                    <a:cubicBezTo>
                      <a:pt x="70" y="205"/>
                      <a:pt x="70" y="205"/>
                      <a:pt x="70" y="205"/>
                    </a:cubicBezTo>
                    <a:cubicBezTo>
                      <a:pt x="69" y="205"/>
                      <a:pt x="69" y="204"/>
                      <a:pt x="68" y="206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68" y="204"/>
                      <a:pt x="67" y="203"/>
                      <a:pt x="67" y="203"/>
                    </a:cubicBezTo>
                    <a:cubicBezTo>
                      <a:pt x="68" y="202"/>
                      <a:pt x="70" y="201"/>
                      <a:pt x="70" y="200"/>
                    </a:cubicBezTo>
                    <a:cubicBezTo>
                      <a:pt x="68" y="200"/>
                      <a:pt x="68" y="200"/>
                      <a:pt x="68" y="200"/>
                    </a:cubicBezTo>
                    <a:cubicBezTo>
                      <a:pt x="67" y="200"/>
                      <a:pt x="67" y="199"/>
                      <a:pt x="68" y="199"/>
                    </a:cubicBezTo>
                    <a:cubicBezTo>
                      <a:pt x="68" y="197"/>
                      <a:pt x="63" y="200"/>
                      <a:pt x="64" y="198"/>
                    </a:cubicBezTo>
                    <a:cubicBezTo>
                      <a:pt x="66" y="197"/>
                      <a:pt x="66" y="197"/>
                      <a:pt x="66" y="196"/>
                    </a:cubicBezTo>
                    <a:cubicBezTo>
                      <a:pt x="65" y="196"/>
                      <a:pt x="65" y="196"/>
                      <a:pt x="64" y="196"/>
                    </a:cubicBezTo>
                    <a:cubicBezTo>
                      <a:pt x="64" y="197"/>
                      <a:pt x="66" y="196"/>
                      <a:pt x="65" y="197"/>
                    </a:cubicBezTo>
                    <a:cubicBezTo>
                      <a:pt x="64" y="198"/>
                      <a:pt x="64" y="197"/>
                      <a:pt x="63" y="197"/>
                    </a:cubicBezTo>
                    <a:cubicBezTo>
                      <a:pt x="66" y="193"/>
                      <a:pt x="62" y="192"/>
                      <a:pt x="62" y="189"/>
                    </a:cubicBezTo>
                    <a:cubicBezTo>
                      <a:pt x="60" y="190"/>
                      <a:pt x="61" y="189"/>
                      <a:pt x="60" y="189"/>
                    </a:cubicBezTo>
                    <a:cubicBezTo>
                      <a:pt x="63" y="187"/>
                      <a:pt x="59" y="188"/>
                      <a:pt x="60" y="186"/>
                    </a:cubicBezTo>
                    <a:cubicBezTo>
                      <a:pt x="58" y="188"/>
                      <a:pt x="58" y="188"/>
                      <a:pt x="58" y="188"/>
                    </a:cubicBezTo>
                    <a:cubicBezTo>
                      <a:pt x="59" y="186"/>
                      <a:pt x="54" y="188"/>
                      <a:pt x="56" y="186"/>
                    </a:cubicBezTo>
                    <a:cubicBezTo>
                      <a:pt x="56" y="185"/>
                      <a:pt x="58" y="185"/>
                      <a:pt x="58" y="185"/>
                    </a:cubicBezTo>
                    <a:cubicBezTo>
                      <a:pt x="60" y="183"/>
                      <a:pt x="55" y="184"/>
                      <a:pt x="57" y="181"/>
                    </a:cubicBezTo>
                    <a:cubicBezTo>
                      <a:pt x="56" y="182"/>
                      <a:pt x="55" y="183"/>
                      <a:pt x="54" y="182"/>
                    </a:cubicBezTo>
                    <a:cubicBezTo>
                      <a:pt x="54" y="181"/>
                      <a:pt x="55" y="179"/>
                      <a:pt x="55" y="179"/>
                    </a:cubicBezTo>
                    <a:cubicBezTo>
                      <a:pt x="55" y="179"/>
                      <a:pt x="54" y="179"/>
                      <a:pt x="54" y="178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5" y="177"/>
                      <a:pt x="54" y="177"/>
                      <a:pt x="53" y="176"/>
                    </a:cubicBezTo>
                    <a:cubicBezTo>
                      <a:pt x="54" y="175"/>
                      <a:pt x="53" y="174"/>
                      <a:pt x="53" y="172"/>
                    </a:cubicBezTo>
                    <a:cubicBezTo>
                      <a:pt x="51" y="172"/>
                      <a:pt x="53" y="170"/>
                      <a:pt x="50" y="171"/>
                    </a:cubicBezTo>
                    <a:cubicBezTo>
                      <a:pt x="50" y="171"/>
                      <a:pt x="51" y="171"/>
                      <a:pt x="51" y="170"/>
                    </a:cubicBezTo>
                    <a:cubicBezTo>
                      <a:pt x="50" y="170"/>
                      <a:pt x="48" y="171"/>
                      <a:pt x="48" y="17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52" y="169"/>
                      <a:pt x="49" y="168"/>
                      <a:pt x="50" y="167"/>
                    </a:cubicBezTo>
                    <a:cubicBezTo>
                      <a:pt x="49" y="168"/>
                      <a:pt x="50" y="167"/>
                      <a:pt x="49" y="167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7" y="166"/>
                      <a:pt x="47" y="167"/>
                      <a:pt x="46" y="166"/>
                    </a:cubicBezTo>
                    <a:cubicBezTo>
                      <a:pt x="46" y="165"/>
                      <a:pt x="48" y="165"/>
                      <a:pt x="48" y="165"/>
                    </a:cubicBezTo>
                    <a:cubicBezTo>
                      <a:pt x="49" y="164"/>
                      <a:pt x="48" y="164"/>
                      <a:pt x="47" y="163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7" y="164"/>
                      <a:pt x="47" y="163"/>
                      <a:pt x="47" y="163"/>
                    </a:cubicBezTo>
                    <a:cubicBezTo>
                      <a:pt x="47" y="163"/>
                      <a:pt x="47" y="163"/>
                      <a:pt x="46" y="163"/>
                    </a:cubicBezTo>
                    <a:cubicBezTo>
                      <a:pt x="46" y="163"/>
                      <a:pt x="46" y="163"/>
                      <a:pt x="47" y="163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7" y="163"/>
                      <a:pt x="47" y="162"/>
                      <a:pt x="47" y="162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8" y="161"/>
                      <a:pt x="46" y="160"/>
                      <a:pt x="46" y="161"/>
                    </a:cubicBezTo>
                    <a:cubicBezTo>
                      <a:pt x="46" y="158"/>
                      <a:pt x="44" y="156"/>
                      <a:pt x="43" y="155"/>
                    </a:cubicBezTo>
                    <a:cubicBezTo>
                      <a:pt x="43" y="155"/>
                      <a:pt x="44" y="155"/>
                      <a:pt x="43" y="155"/>
                    </a:cubicBezTo>
                    <a:cubicBezTo>
                      <a:pt x="43" y="154"/>
                      <a:pt x="41" y="154"/>
                      <a:pt x="42" y="154"/>
                    </a:cubicBezTo>
                    <a:cubicBezTo>
                      <a:pt x="41" y="153"/>
                      <a:pt x="43" y="153"/>
                      <a:pt x="43" y="152"/>
                    </a:cubicBezTo>
                    <a:cubicBezTo>
                      <a:pt x="43" y="152"/>
                      <a:pt x="42" y="152"/>
                      <a:pt x="41" y="152"/>
                    </a:cubicBezTo>
                    <a:cubicBezTo>
                      <a:pt x="43" y="150"/>
                      <a:pt x="39" y="149"/>
                      <a:pt x="39" y="147"/>
                    </a:cubicBezTo>
                    <a:cubicBezTo>
                      <a:pt x="40" y="147"/>
                      <a:pt x="41" y="147"/>
                      <a:pt x="41" y="147"/>
                    </a:cubicBezTo>
                    <a:cubicBezTo>
                      <a:pt x="40" y="146"/>
                      <a:pt x="39" y="145"/>
                      <a:pt x="37" y="144"/>
                    </a:cubicBezTo>
                    <a:cubicBezTo>
                      <a:pt x="37" y="144"/>
                      <a:pt x="38" y="144"/>
                      <a:pt x="38" y="144"/>
                    </a:cubicBezTo>
                    <a:cubicBezTo>
                      <a:pt x="38" y="143"/>
                      <a:pt x="37" y="142"/>
                      <a:pt x="36" y="142"/>
                    </a:cubicBezTo>
                    <a:cubicBezTo>
                      <a:pt x="35" y="143"/>
                      <a:pt x="37" y="142"/>
                      <a:pt x="37" y="142"/>
                    </a:cubicBezTo>
                    <a:cubicBezTo>
                      <a:pt x="35" y="143"/>
                      <a:pt x="34" y="143"/>
                      <a:pt x="34" y="142"/>
                    </a:cubicBezTo>
                    <a:cubicBezTo>
                      <a:pt x="34" y="142"/>
                      <a:pt x="34" y="142"/>
                      <a:pt x="34" y="142"/>
                    </a:cubicBezTo>
                    <a:cubicBezTo>
                      <a:pt x="34" y="141"/>
                      <a:pt x="33" y="141"/>
                      <a:pt x="33" y="140"/>
                    </a:cubicBezTo>
                    <a:cubicBezTo>
                      <a:pt x="33" y="139"/>
                      <a:pt x="33" y="140"/>
                      <a:pt x="34" y="140"/>
                    </a:cubicBezTo>
                    <a:cubicBezTo>
                      <a:pt x="36" y="139"/>
                      <a:pt x="35" y="137"/>
                      <a:pt x="35" y="137"/>
                    </a:cubicBezTo>
                    <a:cubicBezTo>
                      <a:pt x="35" y="137"/>
                      <a:pt x="34" y="136"/>
                      <a:pt x="33" y="137"/>
                    </a:cubicBezTo>
                    <a:cubicBezTo>
                      <a:pt x="32" y="136"/>
                      <a:pt x="35" y="136"/>
                      <a:pt x="34" y="135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0" y="134"/>
                      <a:pt x="31" y="133"/>
                      <a:pt x="32" y="133"/>
                    </a:cubicBezTo>
                    <a:cubicBezTo>
                      <a:pt x="31" y="132"/>
                      <a:pt x="28" y="132"/>
                      <a:pt x="27" y="131"/>
                    </a:cubicBezTo>
                    <a:cubicBezTo>
                      <a:pt x="27" y="131"/>
                      <a:pt x="25" y="129"/>
                      <a:pt x="25" y="129"/>
                    </a:cubicBezTo>
                    <a:cubicBezTo>
                      <a:pt x="26" y="128"/>
                      <a:pt x="25" y="129"/>
                      <a:pt x="26" y="129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8" y="129"/>
                      <a:pt x="30" y="127"/>
                      <a:pt x="31" y="127"/>
                    </a:cubicBezTo>
                    <a:cubicBezTo>
                      <a:pt x="30" y="127"/>
                      <a:pt x="30" y="124"/>
                      <a:pt x="30" y="123"/>
                    </a:cubicBezTo>
                    <a:cubicBezTo>
                      <a:pt x="28" y="124"/>
                      <a:pt x="28" y="121"/>
                      <a:pt x="26" y="122"/>
                    </a:cubicBezTo>
                    <a:cubicBezTo>
                      <a:pt x="25" y="121"/>
                      <a:pt x="28" y="121"/>
                      <a:pt x="28" y="120"/>
                    </a:cubicBezTo>
                    <a:cubicBezTo>
                      <a:pt x="27" y="119"/>
                      <a:pt x="27" y="117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4"/>
                      <a:pt x="26" y="112"/>
                      <a:pt x="24" y="111"/>
                    </a:cubicBezTo>
                    <a:cubicBezTo>
                      <a:pt x="24" y="111"/>
                      <a:pt x="25" y="111"/>
                      <a:pt x="25" y="111"/>
                    </a:cubicBezTo>
                    <a:cubicBezTo>
                      <a:pt x="26" y="109"/>
                      <a:pt x="22" y="111"/>
                      <a:pt x="23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3" y="109"/>
                      <a:pt x="25" y="107"/>
                      <a:pt x="23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5"/>
                      <a:pt x="24" y="104"/>
                      <a:pt x="22" y="103"/>
                    </a:cubicBezTo>
                    <a:cubicBezTo>
                      <a:pt x="22" y="103"/>
                      <a:pt x="23" y="103"/>
                      <a:pt x="24" y="104"/>
                    </a:cubicBezTo>
                    <a:cubicBezTo>
                      <a:pt x="25" y="102"/>
                      <a:pt x="21" y="103"/>
                      <a:pt x="22" y="102"/>
                    </a:cubicBezTo>
                    <a:cubicBezTo>
                      <a:pt x="22" y="101"/>
                      <a:pt x="23" y="101"/>
                      <a:pt x="23" y="101"/>
                    </a:cubicBezTo>
                    <a:cubicBezTo>
                      <a:pt x="22" y="100"/>
                      <a:pt x="22" y="99"/>
                      <a:pt x="21" y="98"/>
                    </a:cubicBezTo>
                    <a:cubicBezTo>
                      <a:pt x="22" y="98"/>
                      <a:pt x="22" y="98"/>
                      <a:pt x="23" y="97"/>
                    </a:cubicBezTo>
                    <a:cubicBezTo>
                      <a:pt x="22" y="91"/>
                      <a:pt x="22" y="86"/>
                      <a:pt x="19" y="80"/>
                    </a:cubicBezTo>
                    <a:cubicBezTo>
                      <a:pt x="21" y="79"/>
                      <a:pt x="21" y="81"/>
                      <a:pt x="22" y="81"/>
                    </a:cubicBezTo>
                    <a:cubicBezTo>
                      <a:pt x="20" y="81"/>
                      <a:pt x="22" y="80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0" y="77"/>
                      <a:pt x="22" y="77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19" y="75"/>
                      <a:pt x="23" y="74"/>
                      <a:pt x="20" y="7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19" y="72"/>
                      <a:pt x="23" y="72"/>
                      <a:pt x="20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2" y="70"/>
                      <a:pt x="18" y="68"/>
                      <a:pt x="20" y="68"/>
                    </a:cubicBezTo>
                    <a:cubicBezTo>
                      <a:pt x="19" y="67"/>
                      <a:pt x="19" y="65"/>
                      <a:pt x="17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8" y="61"/>
                      <a:pt x="18" y="56"/>
                      <a:pt x="16" y="52"/>
                    </a:cubicBezTo>
                    <a:cubicBezTo>
                      <a:pt x="16" y="52"/>
                      <a:pt x="16" y="52"/>
                      <a:pt x="17" y="52"/>
                    </a:cubicBezTo>
                    <a:cubicBezTo>
                      <a:pt x="15" y="50"/>
                      <a:pt x="19" y="47"/>
                      <a:pt x="15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4" y="44"/>
                      <a:pt x="15" y="44"/>
                      <a:pt x="16" y="44"/>
                    </a:cubicBezTo>
                    <a:cubicBezTo>
                      <a:pt x="14" y="43"/>
                      <a:pt x="15" y="42"/>
                      <a:pt x="14" y="41"/>
                    </a:cubicBezTo>
                    <a:cubicBezTo>
                      <a:pt x="14" y="41"/>
                      <a:pt x="15" y="42"/>
                      <a:pt x="15" y="42"/>
                    </a:cubicBezTo>
                    <a:cubicBezTo>
                      <a:pt x="15" y="40"/>
                      <a:pt x="13" y="39"/>
                      <a:pt x="13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7" y="33"/>
                      <a:pt x="20" y="26"/>
                      <a:pt x="16" y="21"/>
                    </a:cubicBezTo>
                    <a:cubicBezTo>
                      <a:pt x="16" y="20"/>
                      <a:pt x="19" y="21"/>
                      <a:pt x="19" y="20"/>
                    </a:cubicBezTo>
                    <a:cubicBezTo>
                      <a:pt x="16" y="15"/>
                      <a:pt x="21" y="10"/>
                      <a:pt x="17" y="5"/>
                    </a:cubicBezTo>
                    <a:cubicBezTo>
                      <a:pt x="16" y="2"/>
                      <a:pt x="10" y="0"/>
                      <a:pt x="10" y="0"/>
                    </a:cubicBezTo>
                    <a:cubicBezTo>
                      <a:pt x="11" y="9"/>
                      <a:pt x="8" y="16"/>
                      <a:pt x="5" y="24"/>
                    </a:cubicBezTo>
                    <a:cubicBezTo>
                      <a:pt x="5" y="27"/>
                      <a:pt x="6" y="30"/>
                      <a:pt x="5" y="33"/>
                    </a:cubicBezTo>
                    <a:cubicBezTo>
                      <a:pt x="5" y="44"/>
                      <a:pt x="0" y="55"/>
                      <a:pt x="3" y="66"/>
                    </a:cubicBezTo>
                    <a:cubicBezTo>
                      <a:pt x="4" y="65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71"/>
                      <a:pt x="6" y="75"/>
                      <a:pt x="5" y="79"/>
                    </a:cubicBezTo>
                    <a:cubicBezTo>
                      <a:pt x="8" y="80"/>
                      <a:pt x="6" y="82"/>
                      <a:pt x="8" y="82"/>
                    </a:cubicBezTo>
                    <a:cubicBezTo>
                      <a:pt x="8" y="82"/>
                      <a:pt x="8" y="82"/>
                      <a:pt x="7" y="82"/>
                    </a:cubicBezTo>
                    <a:cubicBezTo>
                      <a:pt x="9" y="84"/>
                      <a:pt x="9" y="85"/>
                      <a:pt x="6" y="88"/>
                    </a:cubicBezTo>
                    <a:cubicBezTo>
                      <a:pt x="6" y="99"/>
                      <a:pt x="9" y="110"/>
                      <a:pt x="11" y="122"/>
                    </a:cubicBezTo>
                    <a:cubicBezTo>
                      <a:pt x="14" y="133"/>
                      <a:pt x="19" y="143"/>
                      <a:pt x="24" y="154"/>
                    </a:cubicBezTo>
                    <a:cubicBezTo>
                      <a:pt x="28" y="155"/>
                      <a:pt x="27" y="158"/>
                      <a:pt x="3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32" y="160"/>
                      <a:pt x="30" y="161"/>
                      <a:pt x="30" y="164"/>
                    </a:cubicBezTo>
                    <a:cubicBezTo>
                      <a:pt x="31" y="163"/>
                      <a:pt x="30" y="164"/>
                      <a:pt x="32" y="163"/>
                    </a:cubicBezTo>
                    <a:cubicBezTo>
                      <a:pt x="34" y="163"/>
                      <a:pt x="30" y="166"/>
                      <a:pt x="31" y="167"/>
                    </a:cubicBezTo>
                    <a:cubicBezTo>
                      <a:pt x="31" y="167"/>
                      <a:pt x="32" y="166"/>
                      <a:pt x="32" y="167"/>
                    </a:cubicBezTo>
                    <a:cubicBezTo>
                      <a:pt x="35" y="168"/>
                      <a:pt x="31" y="166"/>
                      <a:pt x="30" y="171"/>
                    </a:cubicBezTo>
                    <a:cubicBezTo>
                      <a:pt x="33" y="175"/>
                      <a:pt x="37" y="179"/>
                      <a:pt x="38" y="184"/>
                    </a:cubicBezTo>
                    <a:cubicBezTo>
                      <a:pt x="38" y="184"/>
                      <a:pt x="40" y="183"/>
                      <a:pt x="40" y="184"/>
                    </a:cubicBezTo>
                    <a:cubicBezTo>
                      <a:pt x="37" y="186"/>
                      <a:pt x="41" y="185"/>
                      <a:pt x="41" y="186"/>
                    </a:cubicBezTo>
                    <a:cubicBezTo>
                      <a:pt x="40" y="187"/>
                      <a:pt x="40" y="186"/>
                      <a:pt x="39" y="186"/>
                    </a:cubicBezTo>
                    <a:cubicBezTo>
                      <a:pt x="39" y="189"/>
                      <a:pt x="42" y="190"/>
                      <a:pt x="42" y="192"/>
                    </a:cubicBezTo>
                    <a:cubicBezTo>
                      <a:pt x="44" y="193"/>
                      <a:pt x="43" y="197"/>
                      <a:pt x="45" y="197"/>
                    </a:cubicBezTo>
                    <a:cubicBezTo>
                      <a:pt x="44" y="198"/>
                      <a:pt x="44" y="199"/>
                      <a:pt x="44" y="199"/>
                    </a:cubicBezTo>
                    <a:cubicBezTo>
                      <a:pt x="48" y="199"/>
                      <a:pt x="45" y="204"/>
                      <a:pt x="48" y="204"/>
                    </a:cubicBezTo>
                    <a:cubicBezTo>
                      <a:pt x="48" y="204"/>
                      <a:pt x="48" y="204"/>
                      <a:pt x="48" y="204"/>
                    </a:cubicBezTo>
                    <a:cubicBezTo>
                      <a:pt x="51" y="209"/>
                      <a:pt x="54" y="215"/>
                      <a:pt x="59" y="218"/>
                    </a:cubicBezTo>
                    <a:close/>
                    <a:moveTo>
                      <a:pt x="45" y="162"/>
                    </a:moveTo>
                    <a:cubicBezTo>
                      <a:pt x="45" y="162"/>
                      <a:pt x="46" y="162"/>
                      <a:pt x="46" y="162"/>
                    </a:cubicBezTo>
                    <a:cubicBezTo>
                      <a:pt x="45" y="162"/>
                      <a:pt x="45" y="162"/>
                      <a:pt x="45" y="1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4629150" y="3649663"/>
                <a:ext cx="746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" extrusionOk="0">
                    <a:moveTo>
                      <a:pt x="5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3" y="33"/>
                      <a:pt x="2" y="31"/>
                      <a:pt x="2" y="35"/>
                    </a:cubicBezTo>
                    <a:cubicBezTo>
                      <a:pt x="2" y="36"/>
                      <a:pt x="2" y="33"/>
                      <a:pt x="2" y="33"/>
                    </a:cubicBezTo>
                    <a:cubicBezTo>
                      <a:pt x="2" y="36"/>
                      <a:pt x="1" y="31"/>
                      <a:pt x="0" y="37"/>
                    </a:cubicBezTo>
                    <a:cubicBezTo>
                      <a:pt x="0" y="38"/>
                      <a:pt x="0" y="44"/>
                      <a:pt x="0" y="44"/>
                    </a:cubicBezTo>
                    <a:cubicBezTo>
                      <a:pt x="1" y="42"/>
                      <a:pt x="2" y="44"/>
                      <a:pt x="5" y="47"/>
                    </a:cubicBezTo>
                    <a:cubicBezTo>
                      <a:pt x="5" y="46"/>
                      <a:pt x="6" y="45"/>
                      <a:pt x="6" y="46"/>
                    </a:cubicBezTo>
                    <a:cubicBezTo>
                      <a:pt x="8" y="45"/>
                      <a:pt x="12" y="48"/>
                      <a:pt x="13" y="46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2"/>
                      <a:pt x="13" y="44"/>
                      <a:pt x="13" y="44"/>
                    </a:cubicBezTo>
                    <a:cubicBezTo>
                      <a:pt x="14" y="44"/>
                      <a:pt x="14" y="43"/>
                      <a:pt x="15" y="43"/>
                    </a:cubicBezTo>
                    <a:cubicBezTo>
                      <a:pt x="14" y="41"/>
                      <a:pt x="16" y="43"/>
                      <a:pt x="14" y="41"/>
                    </a:cubicBezTo>
                    <a:cubicBezTo>
                      <a:pt x="15" y="41"/>
                      <a:pt x="15" y="41"/>
                      <a:pt x="15" y="42"/>
                    </a:cubicBezTo>
                    <a:cubicBezTo>
                      <a:pt x="15" y="40"/>
                      <a:pt x="15" y="40"/>
                      <a:pt x="17" y="42"/>
                    </a:cubicBezTo>
                    <a:cubicBezTo>
                      <a:pt x="20" y="43"/>
                      <a:pt x="20" y="40"/>
                      <a:pt x="22" y="39"/>
                    </a:cubicBezTo>
                    <a:cubicBezTo>
                      <a:pt x="23" y="38"/>
                      <a:pt x="24" y="35"/>
                      <a:pt x="24" y="33"/>
                    </a:cubicBezTo>
                    <a:cubicBezTo>
                      <a:pt x="22" y="31"/>
                      <a:pt x="23" y="32"/>
                      <a:pt x="21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29"/>
                      <a:pt x="22" y="30"/>
                      <a:pt x="23" y="31"/>
                    </a:cubicBezTo>
                    <a:cubicBezTo>
                      <a:pt x="23" y="30"/>
                      <a:pt x="23" y="31"/>
                      <a:pt x="22" y="29"/>
                    </a:cubicBezTo>
                    <a:cubicBezTo>
                      <a:pt x="20" y="28"/>
                      <a:pt x="24" y="31"/>
                      <a:pt x="23" y="30"/>
                    </a:cubicBezTo>
                    <a:cubicBezTo>
                      <a:pt x="24" y="31"/>
                      <a:pt x="22" y="29"/>
                      <a:pt x="23" y="30"/>
                    </a:cubicBezTo>
                    <a:cubicBezTo>
                      <a:pt x="21" y="28"/>
                      <a:pt x="24" y="31"/>
                      <a:pt x="26" y="31"/>
                    </a:cubicBezTo>
                    <a:cubicBezTo>
                      <a:pt x="26" y="30"/>
                      <a:pt x="24" y="29"/>
                      <a:pt x="26" y="29"/>
                    </a:cubicBezTo>
                    <a:cubicBezTo>
                      <a:pt x="26" y="29"/>
                      <a:pt x="25" y="28"/>
                      <a:pt x="25" y="28"/>
                    </a:cubicBezTo>
                    <a:cubicBezTo>
                      <a:pt x="27" y="30"/>
                      <a:pt x="24" y="27"/>
                      <a:pt x="25" y="28"/>
                    </a:cubicBezTo>
                    <a:cubicBezTo>
                      <a:pt x="26" y="28"/>
                      <a:pt x="26" y="28"/>
                      <a:pt x="26" y="29"/>
                    </a:cubicBezTo>
                    <a:cubicBezTo>
                      <a:pt x="27" y="29"/>
                      <a:pt x="26" y="28"/>
                      <a:pt x="27" y="28"/>
                    </a:cubicBezTo>
                    <a:cubicBezTo>
                      <a:pt x="26" y="27"/>
                      <a:pt x="29" y="29"/>
                      <a:pt x="27" y="28"/>
                    </a:cubicBezTo>
                    <a:cubicBezTo>
                      <a:pt x="28" y="28"/>
                      <a:pt x="28" y="28"/>
                      <a:pt x="29" y="28"/>
                    </a:cubicBezTo>
                    <a:cubicBezTo>
                      <a:pt x="26" y="26"/>
                      <a:pt x="30" y="29"/>
                      <a:pt x="28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30" y="26"/>
                      <a:pt x="29" y="25"/>
                    </a:cubicBezTo>
                    <a:cubicBezTo>
                      <a:pt x="29" y="24"/>
                      <a:pt x="32" y="26"/>
                      <a:pt x="31" y="24"/>
                    </a:cubicBezTo>
                    <a:cubicBezTo>
                      <a:pt x="31" y="24"/>
                      <a:pt x="30" y="24"/>
                      <a:pt x="30" y="23"/>
                    </a:cubicBezTo>
                    <a:cubicBezTo>
                      <a:pt x="30" y="23"/>
                      <a:pt x="31" y="24"/>
                      <a:pt x="31" y="24"/>
                    </a:cubicBezTo>
                    <a:cubicBezTo>
                      <a:pt x="30" y="23"/>
                      <a:pt x="32" y="24"/>
                      <a:pt x="32" y="24"/>
                    </a:cubicBezTo>
                    <a:cubicBezTo>
                      <a:pt x="31" y="23"/>
                      <a:pt x="31" y="23"/>
                      <a:pt x="30" y="23"/>
                    </a:cubicBezTo>
                    <a:cubicBezTo>
                      <a:pt x="33" y="24"/>
                      <a:pt x="30" y="22"/>
                      <a:pt x="32" y="23"/>
                    </a:cubicBezTo>
                    <a:cubicBezTo>
                      <a:pt x="29" y="21"/>
                      <a:pt x="30" y="21"/>
                      <a:pt x="30" y="21"/>
                    </a:cubicBezTo>
                    <a:cubicBezTo>
                      <a:pt x="30" y="21"/>
                      <a:pt x="31" y="21"/>
                      <a:pt x="31" y="22"/>
                    </a:cubicBezTo>
                    <a:cubicBezTo>
                      <a:pt x="31" y="21"/>
                      <a:pt x="31" y="21"/>
                      <a:pt x="32" y="21"/>
                    </a:cubicBezTo>
                    <a:cubicBezTo>
                      <a:pt x="32" y="21"/>
                      <a:pt x="30" y="20"/>
                      <a:pt x="31" y="20"/>
                    </a:cubicBezTo>
                    <a:cubicBezTo>
                      <a:pt x="33" y="22"/>
                      <a:pt x="31" y="20"/>
                      <a:pt x="32" y="20"/>
                    </a:cubicBezTo>
                    <a:cubicBezTo>
                      <a:pt x="30" y="19"/>
                      <a:pt x="29" y="18"/>
                      <a:pt x="29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19"/>
                      <a:pt x="34" y="20"/>
                      <a:pt x="31" y="18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7"/>
                      <a:pt x="33" y="18"/>
                      <a:pt x="31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1" y="15"/>
                      <a:pt x="31" y="15"/>
                      <a:pt x="29" y="14"/>
                    </a:cubicBezTo>
                    <a:cubicBezTo>
                      <a:pt x="29" y="14"/>
                      <a:pt x="30" y="14"/>
                      <a:pt x="31" y="15"/>
                    </a:cubicBezTo>
                    <a:cubicBezTo>
                      <a:pt x="31" y="15"/>
                      <a:pt x="33" y="16"/>
                      <a:pt x="31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1" y="14"/>
                      <a:pt x="30" y="13"/>
                      <a:pt x="32" y="14"/>
                    </a:cubicBezTo>
                    <a:cubicBezTo>
                      <a:pt x="31" y="13"/>
                      <a:pt x="30" y="12"/>
                      <a:pt x="29" y="12"/>
                    </a:cubicBezTo>
                    <a:cubicBezTo>
                      <a:pt x="29" y="11"/>
                      <a:pt x="31" y="13"/>
                      <a:pt x="30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2" y="13"/>
                      <a:pt x="31" y="12"/>
                      <a:pt x="31" y="11"/>
                    </a:cubicBezTo>
                    <a:cubicBezTo>
                      <a:pt x="33" y="13"/>
                      <a:pt x="31" y="11"/>
                      <a:pt x="32" y="11"/>
                    </a:cubicBezTo>
                    <a:cubicBezTo>
                      <a:pt x="31" y="11"/>
                      <a:pt x="33" y="12"/>
                      <a:pt x="30" y="1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9"/>
                      <a:pt x="30" y="8"/>
                      <a:pt x="29" y="7"/>
                    </a:cubicBezTo>
                    <a:cubicBezTo>
                      <a:pt x="30" y="7"/>
                      <a:pt x="29" y="6"/>
                      <a:pt x="30" y="7"/>
                    </a:cubicBezTo>
                    <a:cubicBezTo>
                      <a:pt x="30" y="8"/>
                      <a:pt x="31" y="9"/>
                      <a:pt x="32" y="10"/>
                    </a:cubicBezTo>
                    <a:cubicBezTo>
                      <a:pt x="33" y="11"/>
                      <a:pt x="31" y="8"/>
                      <a:pt x="32" y="10"/>
                    </a:cubicBezTo>
                    <a:cubicBezTo>
                      <a:pt x="33" y="10"/>
                      <a:pt x="32" y="9"/>
                      <a:pt x="31" y="8"/>
                    </a:cubicBezTo>
                    <a:cubicBezTo>
                      <a:pt x="31" y="8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8"/>
                      <a:pt x="32" y="8"/>
                    </a:cubicBezTo>
                    <a:cubicBezTo>
                      <a:pt x="31" y="7"/>
                      <a:pt x="31" y="7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30" y="6"/>
                    </a:cubicBezTo>
                    <a:cubicBezTo>
                      <a:pt x="31" y="7"/>
                      <a:pt x="31" y="8"/>
                      <a:pt x="32" y="8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6"/>
                      <a:pt x="30" y="5"/>
                      <a:pt x="29" y="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8" y="3"/>
                      <a:pt x="28" y="4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30" y="7"/>
                      <a:pt x="29" y="6"/>
                    </a:cubicBezTo>
                    <a:cubicBezTo>
                      <a:pt x="29" y="6"/>
                      <a:pt x="28" y="5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6"/>
                      <a:pt x="27" y="4"/>
                      <a:pt x="27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8" y="5"/>
                      <a:pt x="28" y="5"/>
                    </a:cubicBezTo>
                    <a:cubicBezTo>
                      <a:pt x="28" y="5"/>
                      <a:pt x="26" y="3"/>
                      <a:pt x="25" y="3"/>
                    </a:cubicBezTo>
                    <a:cubicBezTo>
                      <a:pt x="25" y="3"/>
                      <a:pt x="26" y="5"/>
                      <a:pt x="25" y="3"/>
                    </a:cubicBezTo>
                    <a:cubicBezTo>
                      <a:pt x="25" y="4"/>
                      <a:pt x="25" y="5"/>
                      <a:pt x="26" y="6"/>
                    </a:cubicBezTo>
                    <a:cubicBezTo>
                      <a:pt x="26" y="6"/>
                      <a:pt x="24" y="4"/>
                      <a:pt x="25" y="5"/>
                    </a:cubicBezTo>
                    <a:cubicBezTo>
                      <a:pt x="24" y="4"/>
                      <a:pt x="23" y="3"/>
                      <a:pt x="23" y="3"/>
                    </a:cubicBezTo>
                    <a:cubicBezTo>
                      <a:pt x="23" y="4"/>
                      <a:pt x="22" y="3"/>
                      <a:pt x="24" y="4"/>
                    </a:cubicBezTo>
                    <a:cubicBezTo>
                      <a:pt x="23" y="4"/>
                      <a:pt x="23" y="4"/>
                      <a:pt x="23" y="5"/>
                    </a:cubicBezTo>
                    <a:cubicBezTo>
                      <a:pt x="23" y="5"/>
                      <a:pt x="22" y="4"/>
                      <a:pt x="21" y="3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4" y="6"/>
                      <a:pt x="24" y="6"/>
                      <a:pt x="25" y="7"/>
                    </a:cubicBezTo>
                    <a:cubicBezTo>
                      <a:pt x="26" y="7"/>
                      <a:pt x="26" y="8"/>
                      <a:pt x="26" y="8"/>
                    </a:cubicBezTo>
                    <a:cubicBezTo>
                      <a:pt x="25" y="7"/>
                      <a:pt x="22" y="5"/>
                      <a:pt x="22" y="5"/>
                    </a:cubicBezTo>
                    <a:cubicBezTo>
                      <a:pt x="20" y="3"/>
                      <a:pt x="23" y="5"/>
                      <a:pt x="21" y="3"/>
                    </a:cubicBezTo>
                    <a:cubicBezTo>
                      <a:pt x="19" y="2"/>
                      <a:pt x="19" y="1"/>
                      <a:pt x="20" y="2"/>
                    </a:cubicBezTo>
                    <a:cubicBezTo>
                      <a:pt x="18" y="1"/>
                      <a:pt x="20" y="2"/>
                      <a:pt x="18" y="1"/>
                    </a:cubicBezTo>
                    <a:cubicBezTo>
                      <a:pt x="18" y="1"/>
                      <a:pt x="19" y="2"/>
                      <a:pt x="19" y="2"/>
                    </a:cubicBezTo>
                    <a:cubicBezTo>
                      <a:pt x="20" y="3"/>
                      <a:pt x="20" y="3"/>
                      <a:pt x="21" y="4"/>
                    </a:cubicBezTo>
                    <a:cubicBezTo>
                      <a:pt x="23" y="5"/>
                      <a:pt x="19" y="3"/>
                      <a:pt x="19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17" y="1"/>
                      <a:pt x="19" y="3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8" y="2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9" y="3"/>
                      <a:pt x="19" y="3"/>
                    </a:cubicBezTo>
                    <a:cubicBezTo>
                      <a:pt x="21" y="5"/>
                      <a:pt x="19" y="3"/>
                      <a:pt x="19" y="4"/>
                    </a:cubicBezTo>
                    <a:cubicBezTo>
                      <a:pt x="21" y="5"/>
                      <a:pt x="19" y="3"/>
                      <a:pt x="21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6"/>
                      <a:pt x="20" y="5"/>
                      <a:pt x="19" y="4"/>
                    </a:cubicBezTo>
                    <a:cubicBezTo>
                      <a:pt x="19" y="4"/>
                      <a:pt x="19" y="4"/>
                      <a:pt x="20" y="4"/>
                    </a:cubicBezTo>
                    <a:cubicBezTo>
                      <a:pt x="19" y="3"/>
                      <a:pt x="17" y="2"/>
                      <a:pt x="16" y="1"/>
                    </a:cubicBezTo>
                    <a:cubicBezTo>
                      <a:pt x="15" y="1"/>
                      <a:pt x="17" y="2"/>
                      <a:pt x="17" y="3"/>
                    </a:cubicBezTo>
                    <a:cubicBezTo>
                      <a:pt x="17" y="3"/>
                      <a:pt x="19" y="4"/>
                      <a:pt x="19" y="4"/>
                    </a:cubicBezTo>
                    <a:cubicBezTo>
                      <a:pt x="23" y="7"/>
                      <a:pt x="16" y="2"/>
                      <a:pt x="17" y="3"/>
                    </a:cubicBezTo>
                    <a:cubicBezTo>
                      <a:pt x="19" y="4"/>
                      <a:pt x="20" y="6"/>
                      <a:pt x="23" y="7"/>
                    </a:cubicBezTo>
                    <a:cubicBezTo>
                      <a:pt x="23" y="8"/>
                      <a:pt x="24" y="8"/>
                      <a:pt x="23" y="8"/>
                    </a:cubicBezTo>
                    <a:cubicBezTo>
                      <a:pt x="22" y="7"/>
                      <a:pt x="22" y="7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6" y="3"/>
                      <a:pt x="17" y="4"/>
                      <a:pt x="17" y="4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6" y="3"/>
                      <a:pt x="18" y="5"/>
                      <a:pt x="18" y="5"/>
                    </a:cubicBezTo>
                    <a:cubicBezTo>
                      <a:pt x="18" y="5"/>
                      <a:pt x="16" y="4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4" y="2"/>
                      <a:pt x="15" y="3"/>
                    </a:cubicBezTo>
                    <a:cubicBezTo>
                      <a:pt x="15" y="4"/>
                      <a:pt x="17" y="5"/>
                      <a:pt x="18" y="5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5"/>
                      <a:pt x="14" y="3"/>
                      <a:pt x="14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7" y="6"/>
                      <a:pt x="15" y="4"/>
                    </a:cubicBezTo>
                    <a:cubicBezTo>
                      <a:pt x="17" y="6"/>
                      <a:pt x="15" y="4"/>
                      <a:pt x="16" y="5"/>
                    </a:cubicBezTo>
                    <a:cubicBezTo>
                      <a:pt x="18" y="6"/>
                      <a:pt x="17" y="6"/>
                      <a:pt x="18" y="6"/>
                    </a:cubicBezTo>
                    <a:cubicBezTo>
                      <a:pt x="15" y="5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4" y="4"/>
                      <a:pt x="18" y="7"/>
                      <a:pt x="17" y="6"/>
                    </a:cubicBezTo>
                    <a:cubicBezTo>
                      <a:pt x="16" y="6"/>
                      <a:pt x="15" y="5"/>
                      <a:pt x="14" y="5"/>
                    </a:cubicBezTo>
                    <a:cubicBezTo>
                      <a:pt x="16" y="6"/>
                      <a:pt x="17" y="7"/>
                      <a:pt x="18" y="8"/>
                    </a:cubicBezTo>
                    <a:cubicBezTo>
                      <a:pt x="17" y="7"/>
                      <a:pt x="15" y="6"/>
                      <a:pt x="14" y="5"/>
                    </a:cubicBezTo>
                    <a:cubicBezTo>
                      <a:pt x="16" y="6"/>
                      <a:pt x="13" y="4"/>
                      <a:pt x="15" y="6"/>
                    </a:cubicBezTo>
                    <a:cubicBezTo>
                      <a:pt x="16" y="6"/>
                      <a:pt x="16" y="7"/>
                      <a:pt x="17" y="7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6" y="6"/>
                      <a:pt x="17" y="8"/>
                      <a:pt x="18" y="8"/>
                    </a:cubicBezTo>
                    <a:cubicBezTo>
                      <a:pt x="17" y="8"/>
                      <a:pt x="19" y="9"/>
                      <a:pt x="18" y="8"/>
                    </a:cubicBezTo>
                    <a:cubicBezTo>
                      <a:pt x="17" y="8"/>
                      <a:pt x="18" y="8"/>
                      <a:pt x="17" y="7"/>
                    </a:cubicBezTo>
                    <a:cubicBezTo>
                      <a:pt x="16" y="7"/>
                      <a:pt x="20" y="10"/>
                      <a:pt x="20" y="10"/>
                    </a:cubicBezTo>
                    <a:cubicBezTo>
                      <a:pt x="21" y="10"/>
                      <a:pt x="23" y="12"/>
                      <a:pt x="24" y="13"/>
                    </a:cubicBezTo>
                    <a:cubicBezTo>
                      <a:pt x="23" y="13"/>
                      <a:pt x="23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10"/>
                      <a:pt x="18" y="8"/>
                      <a:pt x="16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7"/>
                      <a:pt x="15" y="7"/>
                      <a:pt x="14" y="6"/>
                    </a:cubicBezTo>
                    <a:cubicBezTo>
                      <a:pt x="16" y="7"/>
                      <a:pt x="14" y="7"/>
                      <a:pt x="15" y="7"/>
                    </a:cubicBezTo>
                    <a:cubicBezTo>
                      <a:pt x="16" y="8"/>
                      <a:pt x="14" y="7"/>
                      <a:pt x="16" y="7"/>
                    </a:cubicBezTo>
                    <a:cubicBezTo>
                      <a:pt x="16" y="8"/>
                      <a:pt x="18" y="9"/>
                      <a:pt x="17" y="9"/>
                    </a:cubicBezTo>
                    <a:cubicBezTo>
                      <a:pt x="16" y="8"/>
                      <a:pt x="15" y="8"/>
                      <a:pt x="15" y="7"/>
                    </a:cubicBezTo>
                    <a:cubicBezTo>
                      <a:pt x="14" y="7"/>
                      <a:pt x="16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8"/>
                      <a:pt x="17" y="10"/>
                    </a:cubicBezTo>
                    <a:cubicBezTo>
                      <a:pt x="16" y="10"/>
                      <a:pt x="15" y="10"/>
                      <a:pt x="14" y="9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5" y="10"/>
                      <a:pt x="16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9"/>
                      <a:pt x="15" y="10"/>
                      <a:pt x="16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4" y="10"/>
                    </a:cubicBezTo>
                    <a:cubicBezTo>
                      <a:pt x="14" y="10"/>
                      <a:pt x="15" y="11"/>
                      <a:pt x="15" y="11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5" y="11"/>
                      <a:pt x="15" y="12"/>
                      <a:pt x="17" y="12"/>
                    </a:cubicBezTo>
                    <a:cubicBezTo>
                      <a:pt x="19" y="14"/>
                      <a:pt x="16" y="12"/>
                      <a:pt x="17" y="13"/>
                    </a:cubicBezTo>
                    <a:cubicBezTo>
                      <a:pt x="17" y="13"/>
                      <a:pt x="16" y="12"/>
                      <a:pt x="15" y="12"/>
                    </a:cubicBezTo>
                    <a:cubicBezTo>
                      <a:pt x="13" y="10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5" y="13"/>
                    </a:cubicBezTo>
                    <a:cubicBezTo>
                      <a:pt x="13" y="11"/>
                      <a:pt x="15" y="13"/>
                      <a:pt x="14" y="13"/>
                    </a:cubicBezTo>
                    <a:cubicBezTo>
                      <a:pt x="15" y="13"/>
                      <a:pt x="17" y="15"/>
                      <a:pt x="17" y="15"/>
                    </a:cubicBezTo>
                    <a:cubicBezTo>
                      <a:pt x="18" y="16"/>
                      <a:pt x="15" y="13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3"/>
                    </a:cubicBezTo>
                    <a:cubicBezTo>
                      <a:pt x="15" y="14"/>
                      <a:pt x="14" y="14"/>
                      <a:pt x="15" y="15"/>
                    </a:cubicBezTo>
                    <a:cubicBezTo>
                      <a:pt x="15" y="15"/>
                      <a:pt x="15" y="15"/>
                      <a:pt x="14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3" y="13"/>
                      <a:pt x="15" y="15"/>
                      <a:pt x="15" y="15"/>
                    </a:cubicBezTo>
                    <a:cubicBezTo>
                      <a:pt x="16" y="16"/>
                      <a:pt x="15" y="15"/>
                      <a:pt x="14" y="15"/>
                    </a:cubicBezTo>
                    <a:cubicBezTo>
                      <a:pt x="14" y="14"/>
                      <a:pt x="15" y="15"/>
                      <a:pt x="15" y="15"/>
                    </a:cubicBezTo>
                    <a:cubicBezTo>
                      <a:pt x="14" y="14"/>
                      <a:pt x="14" y="15"/>
                      <a:pt x="13" y="14"/>
                    </a:cubicBezTo>
                    <a:cubicBezTo>
                      <a:pt x="13" y="14"/>
                      <a:pt x="15" y="15"/>
                      <a:pt x="14" y="15"/>
                    </a:cubicBezTo>
                    <a:cubicBezTo>
                      <a:pt x="14" y="15"/>
                      <a:pt x="15" y="15"/>
                      <a:pt x="13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6" y="16"/>
                      <a:pt x="16" y="17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5" y="16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4" y="16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5"/>
                    </a:cubicBezTo>
                    <a:cubicBezTo>
                      <a:pt x="12" y="15"/>
                      <a:pt x="17" y="18"/>
                      <a:pt x="15" y="17"/>
                    </a:cubicBezTo>
                    <a:cubicBezTo>
                      <a:pt x="14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7"/>
                      <a:pt x="13" y="15"/>
                      <a:pt x="14" y="16"/>
                    </a:cubicBezTo>
                    <a:cubicBezTo>
                      <a:pt x="15" y="17"/>
                      <a:pt x="14" y="17"/>
                      <a:pt x="15" y="17"/>
                    </a:cubicBezTo>
                    <a:cubicBezTo>
                      <a:pt x="11" y="15"/>
                      <a:pt x="14" y="17"/>
                      <a:pt x="12" y="16"/>
                    </a:cubicBezTo>
                    <a:cubicBezTo>
                      <a:pt x="14" y="17"/>
                      <a:pt x="12" y="16"/>
                      <a:pt x="13" y="17"/>
                    </a:cubicBezTo>
                    <a:cubicBezTo>
                      <a:pt x="11" y="15"/>
                      <a:pt x="13" y="17"/>
                      <a:pt x="1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7"/>
                      <a:pt x="17" y="20"/>
                      <a:pt x="14" y="19"/>
                    </a:cubicBezTo>
                    <a:cubicBezTo>
                      <a:pt x="14" y="18"/>
                      <a:pt x="13" y="18"/>
                      <a:pt x="13" y="17"/>
                    </a:cubicBezTo>
                    <a:cubicBezTo>
                      <a:pt x="10" y="16"/>
                      <a:pt x="14" y="19"/>
                      <a:pt x="12" y="17"/>
                    </a:cubicBezTo>
                    <a:cubicBezTo>
                      <a:pt x="13" y="18"/>
                      <a:pt x="14" y="19"/>
                      <a:pt x="15" y="19"/>
                    </a:cubicBezTo>
                    <a:cubicBezTo>
                      <a:pt x="14" y="19"/>
                      <a:pt x="12" y="18"/>
                      <a:pt x="12" y="18"/>
                    </a:cubicBezTo>
                    <a:cubicBezTo>
                      <a:pt x="12" y="18"/>
                      <a:pt x="13" y="19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7"/>
                      <a:pt x="12" y="18"/>
                      <a:pt x="12" y="19"/>
                    </a:cubicBezTo>
                    <a:cubicBezTo>
                      <a:pt x="11" y="18"/>
                      <a:pt x="12" y="18"/>
                      <a:pt x="11" y="18"/>
                    </a:cubicBezTo>
                    <a:cubicBezTo>
                      <a:pt x="12" y="19"/>
                      <a:pt x="10" y="17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4" y="20"/>
                      <a:pt x="14" y="2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8"/>
                      <a:pt x="12" y="19"/>
                      <a:pt x="11" y="18"/>
                    </a:cubicBezTo>
                    <a:cubicBezTo>
                      <a:pt x="12" y="19"/>
                      <a:pt x="11" y="18"/>
                      <a:pt x="12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3" y="21"/>
                      <a:pt x="13" y="21"/>
                    </a:cubicBezTo>
                    <a:cubicBezTo>
                      <a:pt x="13" y="21"/>
                      <a:pt x="11" y="19"/>
                      <a:pt x="11" y="20"/>
                    </a:cubicBezTo>
                    <a:cubicBezTo>
                      <a:pt x="11" y="19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1" y="20"/>
                      <a:pt x="11" y="20"/>
                    </a:cubicBezTo>
                    <a:cubicBezTo>
                      <a:pt x="10" y="19"/>
                      <a:pt x="11" y="20"/>
                      <a:pt x="11" y="21"/>
                    </a:cubicBezTo>
                    <a:cubicBezTo>
                      <a:pt x="11" y="21"/>
                      <a:pt x="11" y="20"/>
                      <a:pt x="11" y="21"/>
                    </a:cubicBezTo>
                    <a:cubicBezTo>
                      <a:pt x="11" y="21"/>
                      <a:pt x="12" y="22"/>
                      <a:pt x="11" y="21"/>
                    </a:cubicBezTo>
                    <a:cubicBezTo>
                      <a:pt x="12" y="22"/>
                      <a:pt x="11" y="21"/>
                      <a:pt x="10" y="21"/>
                    </a:cubicBezTo>
                    <a:cubicBezTo>
                      <a:pt x="10" y="20"/>
                      <a:pt x="12" y="22"/>
                      <a:pt x="11" y="22"/>
                    </a:cubicBezTo>
                    <a:cubicBezTo>
                      <a:pt x="10" y="20"/>
                      <a:pt x="12" y="23"/>
                      <a:pt x="11" y="22"/>
                    </a:cubicBezTo>
                    <a:cubicBezTo>
                      <a:pt x="11" y="22"/>
                      <a:pt x="10" y="21"/>
                      <a:pt x="10" y="21"/>
                    </a:cubicBezTo>
                    <a:cubicBezTo>
                      <a:pt x="10" y="22"/>
                      <a:pt x="11" y="22"/>
                      <a:pt x="12" y="24"/>
                    </a:cubicBezTo>
                    <a:cubicBezTo>
                      <a:pt x="12" y="23"/>
                      <a:pt x="11" y="23"/>
                      <a:pt x="11" y="22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3" y="24"/>
                      <a:pt x="11" y="23"/>
                      <a:pt x="11" y="23"/>
                    </a:cubicBezTo>
                    <a:cubicBezTo>
                      <a:pt x="13" y="24"/>
                      <a:pt x="14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6"/>
                      <a:pt x="13" y="26"/>
                    </a:cubicBezTo>
                    <a:cubicBezTo>
                      <a:pt x="13" y="25"/>
                      <a:pt x="13" y="25"/>
                      <a:pt x="12" y="25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3" y="26"/>
                      <a:pt x="12" y="25"/>
                    </a:cubicBezTo>
                    <a:cubicBezTo>
                      <a:pt x="12" y="25"/>
                      <a:pt x="14" y="28"/>
                      <a:pt x="15" y="29"/>
                    </a:cubicBezTo>
                    <a:cubicBezTo>
                      <a:pt x="15" y="29"/>
                      <a:pt x="15" y="29"/>
                      <a:pt x="15" y="30"/>
                    </a:cubicBezTo>
                    <a:cubicBezTo>
                      <a:pt x="14" y="29"/>
                      <a:pt x="15" y="30"/>
                      <a:pt x="15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6"/>
                      <a:pt x="11" y="25"/>
                    </a:cubicBezTo>
                    <a:cubicBezTo>
                      <a:pt x="12" y="26"/>
                      <a:pt x="11" y="26"/>
                      <a:pt x="10" y="25"/>
                    </a:cubicBezTo>
                    <a:cubicBezTo>
                      <a:pt x="13" y="27"/>
                      <a:pt x="11" y="26"/>
                      <a:pt x="13" y="28"/>
                    </a:cubicBezTo>
                    <a:cubicBezTo>
                      <a:pt x="13" y="29"/>
                      <a:pt x="12" y="27"/>
                      <a:pt x="11" y="27"/>
                    </a:cubicBezTo>
                    <a:cubicBezTo>
                      <a:pt x="12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0" y="27"/>
                      <a:pt x="12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7"/>
                      <a:pt x="13" y="31"/>
                      <a:pt x="12" y="3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30"/>
                      <a:pt x="10" y="28"/>
                      <a:pt x="11" y="29"/>
                    </a:cubicBezTo>
                    <a:cubicBezTo>
                      <a:pt x="11" y="29"/>
                      <a:pt x="11" y="29"/>
                      <a:pt x="11" y="28"/>
                    </a:cubicBezTo>
                    <a:cubicBezTo>
                      <a:pt x="11" y="29"/>
                      <a:pt x="10" y="29"/>
                      <a:pt x="11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8"/>
                      <a:pt x="11" y="30"/>
                      <a:pt x="11" y="30"/>
                    </a:cubicBezTo>
                    <a:cubicBezTo>
                      <a:pt x="11" y="30"/>
                      <a:pt x="10" y="29"/>
                      <a:pt x="10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0"/>
                      <a:pt x="10" y="29"/>
                      <a:pt x="9" y="29"/>
                    </a:cubicBezTo>
                    <a:cubicBezTo>
                      <a:pt x="9" y="29"/>
                      <a:pt x="8" y="29"/>
                      <a:pt x="9" y="31"/>
                    </a:cubicBezTo>
                    <a:cubicBezTo>
                      <a:pt x="7" y="29"/>
                      <a:pt x="8" y="30"/>
                      <a:pt x="7" y="28"/>
                    </a:cubicBezTo>
                    <a:cubicBezTo>
                      <a:pt x="8" y="30"/>
                      <a:pt x="7" y="29"/>
                      <a:pt x="8" y="3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7" y="29"/>
                      <a:pt x="7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1"/>
                      <a:pt x="6" y="27"/>
                      <a:pt x="7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31"/>
                      <a:pt x="6" y="28"/>
                      <a:pt x="7" y="3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29"/>
                      <a:pt x="8" y="32"/>
                      <a:pt x="7" y="30"/>
                    </a:cubicBezTo>
                    <a:cubicBezTo>
                      <a:pt x="7" y="31"/>
                      <a:pt x="7" y="31"/>
                      <a:pt x="8" y="33"/>
                    </a:cubicBezTo>
                    <a:cubicBezTo>
                      <a:pt x="7" y="32"/>
                      <a:pt x="7" y="31"/>
                      <a:pt x="6" y="31"/>
                    </a:cubicBezTo>
                    <a:cubicBezTo>
                      <a:pt x="6" y="32"/>
                      <a:pt x="6" y="32"/>
                      <a:pt x="6" y="3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6"/>
                      <a:pt x="4" y="31"/>
                      <a:pt x="6" y="35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6"/>
                      <a:pt x="5" y="35"/>
                      <a:pt x="5" y="35"/>
                    </a:cubicBezTo>
                    <a:cubicBezTo>
                      <a:pt x="6" y="36"/>
                      <a:pt x="5" y="35"/>
                      <a:pt x="5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8"/>
                      <a:pt x="5" y="37"/>
                    </a:cubicBezTo>
                    <a:close/>
                    <a:moveTo>
                      <a:pt x="12" y="21"/>
                    </a:move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4764088" y="3689350"/>
                <a:ext cx="6191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49" extrusionOk="0">
                    <a:moveTo>
                      <a:pt x="3" y="43"/>
                    </a:moveTo>
                    <a:cubicBezTo>
                      <a:pt x="4" y="44"/>
                      <a:pt x="8" y="49"/>
                      <a:pt x="8" y="49"/>
                    </a:cubicBezTo>
                    <a:cubicBezTo>
                      <a:pt x="7" y="46"/>
                      <a:pt x="10" y="47"/>
                      <a:pt x="13" y="48"/>
                    </a:cubicBezTo>
                    <a:cubicBezTo>
                      <a:pt x="13" y="47"/>
                      <a:pt x="13" y="46"/>
                      <a:pt x="14" y="47"/>
                    </a:cubicBezTo>
                    <a:cubicBezTo>
                      <a:pt x="14" y="45"/>
                      <a:pt x="19" y="46"/>
                      <a:pt x="18" y="44"/>
                    </a:cubicBezTo>
                    <a:cubicBezTo>
                      <a:pt x="18" y="43"/>
                      <a:pt x="17" y="43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7" y="43"/>
                      <a:pt x="18" y="43"/>
                    </a:cubicBezTo>
                    <a:cubicBezTo>
                      <a:pt x="18" y="42"/>
                      <a:pt x="18" y="41"/>
                      <a:pt x="18" y="41"/>
                    </a:cubicBezTo>
                    <a:cubicBezTo>
                      <a:pt x="17" y="40"/>
                      <a:pt x="18" y="41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39"/>
                      <a:pt x="17" y="39"/>
                      <a:pt x="19" y="40"/>
                    </a:cubicBezTo>
                    <a:cubicBezTo>
                      <a:pt x="22" y="40"/>
                      <a:pt x="21" y="38"/>
                      <a:pt x="23" y="36"/>
                    </a:cubicBezTo>
                    <a:cubicBezTo>
                      <a:pt x="23" y="35"/>
                      <a:pt x="22" y="33"/>
                      <a:pt x="22" y="31"/>
                    </a:cubicBezTo>
                    <a:cubicBezTo>
                      <a:pt x="19" y="29"/>
                      <a:pt x="21" y="29"/>
                      <a:pt x="18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7"/>
                      <a:pt x="20" y="28"/>
                      <a:pt x="21" y="29"/>
                    </a:cubicBezTo>
                    <a:cubicBezTo>
                      <a:pt x="20" y="28"/>
                      <a:pt x="21" y="28"/>
                      <a:pt x="19" y="27"/>
                    </a:cubicBezTo>
                    <a:cubicBezTo>
                      <a:pt x="17" y="27"/>
                      <a:pt x="22" y="28"/>
                      <a:pt x="21" y="28"/>
                    </a:cubicBezTo>
                    <a:cubicBezTo>
                      <a:pt x="21" y="28"/>
                      <a:pt x="20" y="27"/>
                      <a:pt x="20" y="28"/>
                    </a:cubicBezTo>
                    <a:cubicBezTo>
                      <a:pt x="18" y="26"/>
                      <a:pt x="21" y="28"/>
                      <a:pt x="23" y="29"/>
                    </a:cubicBezTo>
                    <a:cubicBezTo>
                      <a:pt x="23" y="28"/>
                      <a:pt x="21" y="26"/>
                      <a:pt x="23" y="26"/>
                    </a:cubicBezTo>
                    <a:cubicBezTo>
                      <a:pt x="23" y="26"/>
                      <a:pt x="21" y="25"/>
                      <a:pt x="21" y="25"/>
                    </a:cubicBezTo>
                    <a:cubicBezTo>
                      <a:pt x="24" y="27"/>
                      <a:pt x="21" y="25"/>
                      <a:pt x="22" y="25"/>
                    </a:cubicBezTo>
                    <a:cubicBezTo>
                      <a:pt x="22" y="26"/>
                      <a:pt x="23" y="26"/>
                      <a:pt x="23" y="26"/>
                    </a:cubicBezTo>
                    <a:cubicBezTo>
                      <a:pt x="24" y="26"/>
                      <a:pt x="23" y="25"/>
                      <a:pt x="24" y="25"/>
                    </a:cubicBezTo>
                    <a:cubicBezTo>
                      <a:pt x="23" y="25"/>
                      <a:pt x="26" y="25"/>
                      <a:pt x="24" y="24"/>
                    </a:cubicBezTo>
                    <a:cubicBezTo>
                      <a:pt x="25" y="25"/>
                      <a:pt x="25" y="25"/>
                      <a:pt x="26" y="25"/>
                    </a:cubicBezTo>
                    <a:cubicBezTo>
                      <a:pt x="22" y="23"/>
                      <a:pt x="27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3"/>
                      <a:pt x="27" y="23"/>
                      <a:pt x="25" y="21"/>
                    </a:cubicBezTo>
                    <a:cubicBezTo>
                      <a:pt x="25" y="21"/>
                      <a:pt x="28" y="21"/>
                      <a:pt x="27" y="20"/>
                    </a:cubicBezTo>
                    <a:cubicBezTo>
                      <a:pt x="27" y="20"/>
                      <a:pt x="26" y="20"/>
                      <a:pt x="25" y="20"/>
                    </a:cubicBezTo>
                    <a:cubicBezTo>
                      <a:pt x="26" y="20"/>
                      <a:pt x="27" y="20"/>
                      <a:pt x="27" y="20"/>
                    </a:cubicBezTo>
                    <a:cubicBezTo>
                      <a:pt x="26" y="19"/>
                      <a:pt x="28" y="20"/>
                      <a:pt x="28" y="20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9" y="19"/>
                      <a:pt x="25" y="18"/>
                      <a:pt x="27" y="18"/>
                    </a:cubicBezTo>
                    <a:cubicBezTo>
                      <a:pt x="24" y="17"/>
                      <a:pt x="26" y="17"/>
                      <a:pt x="25" y="17"/>
                    </a:cubicBezTo>
                    <a:cubicBezTo>
                      <a:pt x="25" y="17"/>
                      <a:pt x="26" y="17"/>
                      <a:pt x="27" y="17"/>
                    </a:cubicBezTo>
                    <a:cubicBezTo>
                      <a:pt x="26" y="17"/>
                      <a:pt x="26" y="17"/>
                      <a:pt x="27" y="17"/>
                    </a:cubicBezTo>
                    <a:cubicBezTo>
                      <a:pt x="27" y="17"/>
                      <a:pt x="25" y="16"/>
                      <a:pt x="26" y="16"/>
                    </a:cubicBezTo>
                    <a:cubicBezTo>
                      <a:pt x="28" y="17"/>
                      <a:pt x="26" y="16"/>
                      <a:pt x="27" y="16"/>
                    </a:cubicBezTo>
                    <a:cubicBezTo>
                      <a:pt x="25" y="15"/>
                      <a:pt x="24" y="14"/>
                      <a:pt x="24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4"/>
                      <a:pt x="29" y="15"/>
                      <a:pt x="26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2"/>
                      <a:pt x="28" y="12"/>
                      <a:pt x="25" y="11"/>
                    </a:cubicBezTo>
                    <a:cubicBezTo>
                      <a:pt x="26" y="11"/>
                      <a:pt x="26" y="11"/>
                      <a:pt x="26" y="10"/>
                    </a:cubicBezTo>
                    <a:cubicBezTo>
                      <a:pt x="25" y="10"/>
                      <a:pt x="25" y="10"/>
                      <a:pt x="23" y="9"/>
                    </a:cubicBezTo>
                    <a:cubicBezTo>
                      <a:pt x="23" y="9"/>
                      <a:pt x="24" y="9"/>
                      <a:pt x="25" y="9"/>
                    </a:cubicBezTo>
                    <a:cubicBezTo>
                      <a:pt x="25" y="9"/>
                      <a:pt x="28" y="9"/>
                      <a:pt x="25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4" y="8"/>
                      <a:pt x="25" y="8"/>
                    </a:cubicBezTo>
                    <a:cubicBezTo>
                      <a:pt x="24" y="7"/>
                      <a:pt x="24" y="7"/>
                      <a:pt x="22" y="7"/>
                    </a:cubicBezTo>
                    <a:cubicBezTo>
                      <a:pt x="22" y="7"/>
                      <a:pt x="24" y="7"/>
                      <a:pt x="23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6" y="6"/>
                      <a:pt x="24" y="5"/>
                      <a:pt x="25" y="5"/>
                    </a:cubicBezTo>
                    <a:cubicBezTo>
                      <a:pt x="24" y="4"/>
                      <a:pt x="25" y="4"/>
                      <a:pt x="2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3"/>
                      <a:pt x="25" y="3"/>
                    </a:cubicBezTo>
                    <a:cubicBezTo>
                      <a:pt x="25" y="3"/>
                      <a:pt x="23" y="3"/>
                      <a:pt x="23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1" y="2"/>
                      <a:pt x="20" y="2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21" y="2"/>
                      <a:pt x="23" y="2"/>
                      <a:pt x="25" y="2"/>
                    </a:cubicBezTo>
                    <a:cubicBezTo>
                      <a:pt x="25" y="2"/>
                      <a:pt x="22" y="2"/>
                      <a:pt x="24" y="2"/>
                    </a:cubicBezTo>
                    <a:cubicBezTo>
                      <a:pt x="24" y="2"/>
                      <a:pt x="24" y="1"/>
                      <a:pt x="22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1"/>
                      <a:pt x="21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8" y="1"/>
                      <a:pt x="19" y="1"/>
                    </a:cubicBezTo>
                    <a:cubicBezTo>
                      <a:pt x="21" y="1"/>
                      <a:pt x="22" y="1"/>
                      <a:pt x="23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6" y="1"/>
                      <a:pt x="17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21" y="2"/>
                      <a:pt x="19" y="2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8" y="2"/>
                      <a:pt x="18" y="2"/>
                    </a:cubicBezTo>
                    <a:cubicBezTo>
                      <a:pt x="18" y="2"/>
                      <a:pt x="15" y="2"/>
                      <a:pt x="14" y="2"/>
                    </a:cubicBezTo>
                    <a:cubicBezTo>
                      <a:pt x="14" y="2"/>
                      <a:pt x="16" y="2"/>
                      <a:pt x="14" y="2"/>
                    </a:cubicBezTo>
                    <a:cubicBezTo>
                      <a:pt x="14" y="2"/>
                      <a:pt x="15" y="3"/>
                      <a:pt x="17" y="3"/>
                    </a:cubicBezTo>
                    <a:cubicBezTo>
                      <a:pt x="17" y="3"/>
                      <a:pt x="14" y="3"/>
                      <a:pt x="15" y="3"/>
                    </a:cubicBezTo>
                    <a:cubicBezTo>
                      <a:pt x="14" y="3"/>
                      <a:pt x="13" y="3"/>
                      <a:pt x="12" y="2"/>
                    </a:cubicBezTo>
                    <a:cubicBezTo>
                      <a:pt x="13" y="3"/>
                      <a:pt x="12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3" y="3"/>
                      <a:pt x="14" y="4"/>
                      <a:pt x="13" y="4"/>
                    </a:cubicBezTo>
                    <a:cubicBezTo>
                      <a:pt x="15" y="4"/>
                      <a:pt x="15" y="4"/>
                      <a:pt x="17" y="4"/>
                    </a:cubicBezTo>
                    <a:cubicBezTo>
                      <a:pt x="17" y="4"/>
                      <a:pt x="18" y="5"/>
                      <a:pt x="18" y="5"/>
                    </a:cubicBezTo>
                    <a:cubicBezTo>
                      <a:pt x="16" y="4"/>
                      <a:pt x="13" y="4"/>
                      <a:pt x="13" y="4"/>
                    </a:cubicBezTo>
                    <a:cubicBezTo>
                      <a:pt x="10" y="3"/>
                      <a:pt x="14" y="4"/>
                      <a:pt x="11" y="3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8" y="2"/>
                      <a:pt x="10" y="3"/>
                      <a:pt x="7" y="2"/>
                    </a:cubicBezTo>
                    <a:cubicBezTo>
                      <a:pt x="8" y="2"/>
                      <a:pt x="9" y="3"/>
                      <a:pt x="9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4" y="4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10" y="3"/>
                      <a:pt x="9" y="3"/>
                    </a:cubicBezTo>
                    <a:cubicBezTo>
                      <a:pt x="6" y="3"/>
                      <a:pt x="9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9" y="4"/>
                      <a:pt x="9" y="3"/>
                    </a:cubicBezTo>
                    <a:cubicBezTo>
                      <a:pt x="12" y="4"/>
                      <a:pt x="9" y="4"/>
                      <a:pt x="10" y="4"/>
                    </a:cubicBezTo>
                    <a:cubicBezTo>
                      <a:pt x="12" y="4"/>
                      <a:pt x="10" y="4"/>
                      <a:pt x="11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5"/>
                      <a:pt x="11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7" y="3"/>
                      <a:pt x="8" y="4"/>
                    </a:cubicBezTo>
                    <a:cubicBezTo>
                      <a:pt x="8" y="4"/>
                      <a:pt x="9" y="4"/>
                      <a:pt x="10" y="4"/>
                    </a:cubicBezTo>
                    <a:cubicBezTo>
                      <a:pt x="14" y="5"/>
                      <a:pt x="6" y="3"/>
                      <a:pt x="7" y="4"/>
                    </a:cubicBezTo>
                    <a:cubicBezTo>
                      <a:pt x="10" y="4"/>
                      <a:pt x="11" y="5"/>
                      <a:pt x="15" y="6"/>
                    </a:cubicBezTo>
                    <a:cubicBezTo>
                      <a:pt x="15" y="6"/>
                      <a:pt x="16" y="6"/>
                      <a:pt x="15" y="6"/>
                    </a:cubicBezTo>
                    <a:cubicBezTo>
                      <a:pt x="13" y="5"/>
                      <a:pt x="14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7" y="4"/>
                      <a:pt x="9" y="5"/>
                      <a:pt x="10" y="5"/>
                    </a:cubicBezTo>
                    <a:cubicBezTo>
                      <a:pt x="10" y="5"/>
                      <a:pt x="8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5" y="4"/>
                      <a:pt x="5" y="4"/>
                    </a:cubicBezTo>
                    <a:cubicBezTo>
                      <a:pt x="6" y="5"/>
                      <a:pt x="8" y="5"/>
                      <a:pt x="10" y="5"/>
                    </a:cubicBezTo>
                    <a:cubicBezTo>
                      <a:pt x="10" y="6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5" y="4"/>
                      <a:pt x="5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9" y="6"/>
                      <a:pt x="7" y="5"/>
                    </a:cubicBezTo>
                    <a:cubicBezTo>
                      <a:pt x="9" y="6"/>
                      <a:pt x="7" y="5"/>
                      <a:pt x="8" y="5"/>
                    </a:cubicBezTo>
                    <a:cubicBezTo>
                      <a:pt x="10" y="6"/>
                      <a:pt x="9" y="6"/>
                      <a:pt x="10" y="6"/>
                    </a:cubicBezTo>
                    <a:cubicBezTo>
                      <a:pt x="7" y="5"/>
                      <a:pt x="9" y="6"/>
                      <a:pt x="9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5"/>
                      <a:pt x="10" y="7"/>
                      <a:pt x="9" y="6"/>
                    </a:cubicBezTo>
                    <a:cubicBezTo>
                      <a:pt x="8" y="6"/>
                      <a:pt x="6" y="6"/>
                      <a:pt x="6" y="6"/>
                    </a:cubicBezTo>
                    <a:cubicBezTo>
                      <a:pt x="8" y="6"/>
                      <a:pt x="9" y="7"/>
                      <a:pt x="11" y="7"/>
                    </a:cubicBezTo>
                    <a:cubicBezTo>
                      <a:pt x="10" y="7"/>
                      <a:pt x="8" y="6"/>
                      <a:pt x="6" y="6"/>
                    </a:cubicBezTo>
                    <a:cubicBezTo>
                      <a:pt x="8" y="6"/>
                      <a:pt x="4" y="5"/>
                      <a:pt x="7" y="6"/>
                    </a:cubicBezTo>
                    <a:cubicBezTo>
                      <a:pt x="8" y="6"/>
                      <a:pt x="9" y="7"/>
                      <a:pt x="10" y="7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7"/>
                      <a:pt x="10" y="7"/>
                      <a:pt x="11" y="7"/>
                    </a:cubicBezTo>
                    <a:cubicBezTo>
                      <a:pt x="10" y="7"/>
                      <a:pt x="12" y="8"/>
                      <a:pt x="11" y="8"/>
                    </a:cubicBezTo>
                    <a:cubicBezTo>
                      <a:pt x="9" y="7"/>
                      <a:pt x="10" y="7"/>
                      <a:pt x="9" y="7"/>
                    </a:cubicBezTo>
                    <a:cubicBezTo>
                      <a:pt x="9" y="7"/>
                      <a:pt x="13" y="8"/>
                      <a:pt x="13" y="9"/>
                    </a:cubicBezTo>
                    <a:cubicBezTo>
                      <a:pt x="14" y="9"/>
                      <a:pt x="17" y="10"/>
                      <a:pt x="18" y="10"/>
                    </a:cubicBezTo>
                    <a:cubicBezTo>
                      <a:pt x="17" y="10"/>
                      <a:pt x="17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9"/>
                      <a:pt x="11" y="8"/>
                      <a:pt x="8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7" y="7"/>
                      <a:pt x="6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9" y="8"/>
                      <a:pt x="7" y="7"/>
                      <a:pt x="8" y="7"/>
                    </a:cubicBezTo>
                    <a:cubicBezTo>
                      <a:pt x="9" y="8"/>
                      <a:pt x="11" y="8"/>
                      <a:pt x="10" y="8"/>
                    </a:cubicBezTo>
                    <a:cubicBezTo>
                      <a:pt x="9" y="8"/>
                      <a:pt x="8" y="8"/>
                      <a:pt x="7" y="7"/>
                    </a:cubicBezTo>
                    <a:cubicBezTo>
                      <a:pt x="6" y="7"/>
                      <a:pt x="9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10" y="10"/>
                    </a:cubicBezTo>
                    <a:cubicBezTo>
                      <a:pt x="9" y="9"/>
                      <a:pt x="9" y="9"/>
                      <a:pt x="7" y="9"/>
                    </a:cubicBezTo>
                    <a:cubicBezTo>
                      <a:pt x="8" y="9"/>
                      <a:pt x="9" y="10"/>
                      <a:pt x="9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9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9" y="11"/>
                      <a:pt x="7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7" y="10"/>
                      <a:pt x="7" y="11"/>
                      <a:pt x="8" y="11"/>
                    </a:cubicBezTo>
                    <a:cubicBezTo>
                      <a:pt x="9" y="11"/>
                      <a:pt x="9" y="11"/>
                      <a:pt x="10" y="12"/>
                    </a:cubicBezTo>
                    <a:cubicBezTo>
                      <a:pt x="13" y="13"/>
                      <a:pt x="10" y="12"/>
                      <a:pt x="11" y="12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6" y="11"/>
                      <a:pt x="8" y="12"/>
                      <a:pt x="8" y="12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7" y="12"/>
                      <a:pt x="9" y="13"/>
                      <a:pt x="8" y="13"/>
                    </a:cubicBezTo>
                    <a:cubicBezTo>
                      <a:pt x="9" y="13"/>
                      <a:pt x="11" y="14"/>
                      <a:pt x="11" y="14"/>
                    </a:cubicBezTo>
                    <a:cubicBezTo>
                      <a:pt x="13" y="15"/>
                      <a:pt x="9" y="13"/>
                      <a:pt x="8" y="13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4"/>
                      <a:pt x="10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7" y="13"/>
                      <a:pt x="7" y="13"/>
                    </a:cubicBezTo>
                    <a:cubicBezTo>
                      <a:pt x="9" y="14"/>
                      <a:pt x="8" y="14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7" y="14"/>
                      <a:pt x="9" y="15"/>
                      <a:pt x="10" y="15"/>
                    </a:cubicBezTo>
                    <a:cubicBezTo>
                      <a:pt x="11" y="15"/>
                      <a:pt x="9" y="15"/>
                      <a:pt x="9" y="15"/>
                    </a:cubicBezTo>
                    <a:cubicBezTo>
                      <a:pt x="8" y="14"/>
                      <a:pt x="9" y="15"/>
                      <a:pt x="9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10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6"/>
                      <a:pt x="10" y="16"/>
                      <a:pt x="11" y="16"/>
                    </a:cubicBezTo>
                    <a:cubicBezTo>
                      <a:pt x="9" y="16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8" y="16"/>
                      <a:pt x="7" y="15"/>
                    </a:cubicBezTo>
                    <a:cubicBezTo>
                      <a:pt x="6" y="15"/>
                      <a:pt x="12" y="17"/>
                      <a:pt x="10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7"/>
                      <a:pt x="7" y="16"/>
                      <a:pt x="8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5" y="15"/>
                      <a:pt x="8" y="17"/>
                      <a:pt x="6" y="16"/>
                    </a:cubicBezTo>
                    <a:cubicBezTo>
                      <a:pt x="9" y="17"/>
                      <a:pt x="7" y="17"/>
                      <a:pt x="8" y="17"/>
                    </a:cubicBezTo>
                    <a:cubicBezTo>
                      <a:pt x="5" y="16"/>
                      <a:pt x="8" y="18"/>
                      <a:pt x="7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12" y="20"/>
                      <a:pt x="10" y="19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5" y="17"/>
                      <a:pt x="9" y="19"/>
                      <a:pt x="7" y="18"/>
                    </a:cubicBezTo>
                    <a:cubicBezTo>
                      <a:pt x="8" y="18"/>
                      <a:pt x="9" y="19"/>
                      <a:pt x="10" y="19"/>
                    </a:cubicBezTo>
                    <a:cubicBezTo>
                      <a:pt x="9" y="19"/>
                      <a:pt x="8" y="19"/>
                      <a:pt x="7" y="18"/>
                    </a:cubicBezTo>
                    <a:cubicBezTo>
                      <a:pt x="8" y="19"/>
                      <a:pt x="8" y="19"/>
                      <a:pt x="7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7" y="19"/>
                      <a:pt x="8" y="19"/>
                    </a:cubicBezTo>
                    <a:cubicBezTo>
                      <a:pt x="6" y="18"/>
                      <a:pt x="7" y="19"/>
                      <a:pt x="6" y="19"/>
                    </a:cubicBezTo>
                    <a:cubicBezTo>
                      <a:pt x="8" y="20"/>
                      <a:pt x="5" y="19"/>
                      <a:pt x="7" y="20"/>
                    </a:cubicBezTo>
                    <a:cubicBezTo>
                      <a:pt x="7" y="20"/>
                      <a:pt x="7" y="20"/>
                      <a:pt x="7" y="19"/>
                    </a:cubicBezTo>
                    <a:cubicBezTo>
                      <a:pt x="7" y="20"/>
                      <a:pt x="9" y="21"/>
                      <a:pt x="9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19"/>
                      <a:pt x="7" y="20"/>
                      <a:pt x="6" y="19"/>
                    </a:cubicBezTo>
                    <a:cubicBezTo>
                      <a:pt x="7" y="20"/>
                      <a:pt x="6" y="20"/>
                      <a:pt x="7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9" y="21"/>
                    </a:cubicBezTo>
                    <a:cubicBezTo>
                      <a:pt x="9" y="21"/>
                      <a:pt x="7" y="20"/>
                      <a:pt x="7" y="20"/>
                    </a:cubicBezTo>
                    <a:cubicBezTo>
                      <a:pt x="6" y="20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6" y="21"/>
                      <a:pt x="7" y="21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7" y="22"/>
                      <a:pt x="6" y="22"/>
                      <a:pt x="7" y="22"/>
                    </a:cubicBezTo>
                    <a:cubicBezTo>
                      <a:pt x="7" y="22"/>
                      <a:pt x="8" y="23"/>
                      <a:pt x="7" y="22"/>
                    </a:cubicBezTo>
                    <a:cubicBezTo>
                      <a:pt x="8" y="23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5" y="22"/>
                      <a:pt x="8" y="24"/>
                      <a:pt x="7" y="23"/>
                    </a:cubicBezTo>
                    <a:cubicBezTo>
                      <a:pt x="7" y="23"/>
                      <a:pt x="6" y="23"/>
                      <a:pt x="6" y="22"/>
                    </a:cubicBezTo>
                    <a:cubicBezTo>
                      <a:pt x="6" y="23"/>
                      <a:pt x="7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5"/>
                      <a:pt x="10" y="26"/>
                      <a:pt x="10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10" y="26"/>
                      <a:pt x="10" y="26"/>
                    </a:cubicBezTo>
                    <a:cubicBezTo>
                      <a:pt x="9" y="26"/>
                      <a:pt x="10" y="26"/>
                      <a:pt x="9" y="25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8" y="25"/>
                      <a:pt x="8" y="26"/>
                    </a:cubicBezTo>
                    <a:cubicBezTo>
                      <a:pt x="9" y="26"/>
                      <a:pt x="7" y="25"/>
                      <a:pt x="7" y="25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9" y="27"/>
                      <a:pt x="8" y="26"/>
                    </a:cubicBezTo>
                    <a:cubicBezTo>
                      <a:pt x="9" y="26"/>
                      <a:pt x="11" y="28"/>
                      <a:pt x="12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2" y="29"/>
                      <a:pt x="13" y="29"/>
                      <a:pt x="12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9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10" y="28"/>
                      <a:pt x="8" y="28"/>
                      <a:pt x="10" y="29"/>
                    </a:cubicBezTo>
                    <a:cubicBezTo>
                      <a:pt x="11" y="29"/>
                      <a:pt x="9" y="28"/>
                      <a:pt x="8" y="28"/>
                    </a:cubicBezTo>
                    <a:cubicBezTo>
                      <a:pt x="9" y="29"/>
                      <a:pt x="8" y="28"/>
                      <a:pt x="8" y="29"/>
                    </a:cubicBezTo>
                    <a:cubicBezTo>
                      <a:pt x="8" y="29"/>
                      <a:pt x="8" y="28"/>
                      <a:pt x="8" y="28"/>
                    </a:cubicBezTo>
                    <a:cubicBezTo>
                      <a:pt x="8" y="29"/>
                      <a:pt x="8" y="29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9"/>
                      <a:pt x="11" y="31"/>
                      <a:pt x="1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0" y="31"/>
                      <a:pt x="7" y="29"/>
                      <a:pt x="9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9" y="31"/>
                    </a:cubicBezTo>
                    <a:cubicBezTo>
                      <a:pt x="9" y="31"/>
                      <a:pt x="8" y="31"/>
                      <a:pt x="8" y="30"/>
                    </a:cubicBezTo>
                    <a:cubicBezTo>
                      <a:pt x="7" y="30"/>
                      <a:pt x="10" y="31"/>
                      <a:pt x="9" y="31"/>
                    </a:cubicBezTo>
                    <a:cubicBezTo>
                      <a:pt x="9" y="31"/>
                      <a:pt x="8" y="31"/>
                      <a:pt x="8" y="31"/>
                    </a:cubicBezTo>
                    <a:cubicBezTo>
                      <a:pt x="9" y="31"/>
                      <a:pt x="8" y="31"/>
                      <a:pt x="9" y="32"/>
                    </a:cubicBezTo>
                    <a:cubicBezTo>
                      <a:pt x="8" y="31"/>
                      <a:pt x="8" y="31"/>
                      <a:pt x="7" y="31"/>
                    </a:cubicBezTo>
                    <a:cubicBezTo>
                      <a:pt x="7" y="31"/>
                      <a:pt x="6" y="32"/>
                      <a:pt x="7" y="34"/>
                    </a:cubicBezTo>
                    <a:cubicBezTo>
                      <a:pt x="5" y="32"/>
                      <a:pt x="6" y="33"/>
                      <a:pt x="5" y="32"/>
                    </a:cubicBezTo>
                    <a:cubicBezTo>
                      <a:pt x="7" y="33"/>
                      <a:pt x="5" y="32"/>
                      <a:pt x="6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3"/>
                      <a:pt x="4" y="32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7" y="34"/>
                      <a:pt x="3" y="31"/>
                      <a:pt x="5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6" y="34"/>
                      <a:pt x="3" y="32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3"/>
                      <a:pt x="7" y="35"/>
                      <a:pt x="5" y="34"/>
                    </a:cubicBezTo>
                    <a:cubicBezTo>
                      <a:pt x="5" y="34"/>
                      <a:pt x="5" y="34"/>
                      <a:pt x="7" y="36"/>
                    </a:cubicBezTo>
                    <a:cubicBezTo>
                      <a:pt x="6" y="35"/>
                      <a:pt x="5" y="35"/>
                      <a:pt x="5" y="34"/>
                    </a:cubicBezTo>
                    <a:cubicBezTo>
                      <a:pt x="5" y="35"/>
                      <a:pt x="5" y="35"/>
                      <a:pt x="7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38"/>
                      <a:pt x="3" y="36"/>
                      <a:pt x="7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7" y="39"/>
                      <a:pt x="6" y="39"/>
                      <a:pt x="6" y="38"/>
                    </a:cubicBezTo>
                    <a:cubicBezTo>
                      <a:pt x="7" y="39"/>
                      <a:pt x="6" y="39"/>
                      <a:pt x="7" y="40"/>
                    </a:cubicBezTo>
                    <a:cubicBezTo>
                      <a:pt x="7" y="39"/>
                      <a:pt x="7" y="39"/>
                      <a:pt x="6" y="39"/>
                    </a:cubicBezTo>
                    <a:cubicBezTo>
                      <a:pt x="6" y="39"/>
                      <a:pt x="8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38"/>
                      <a:pt x="1" y="37"/>
                      <a:pt x="4" y="40"/>
                    </a:cubicBezTo>
                    <a:cubicBezTo>
                      <a:pt x="4" y="41"/>
                      <a:pt x="2" y="39"/>
                      <a:pt x="2" y="39"/>
                    </a:cubicBezTo>
                    <a:cubicBezTo>
                      <a:pt x="4" y="42"/>
                      <a:pt x="0" y="39"/>
                      <a:pt x="3" y="43"/>
                    </a:cubicBezTo>
                    <a:close/>
                    <a:moveTo>
                      <a:pt x="7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4573588" y="3797300"/>
                <a:ext cx="265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77" extrusionOk="0">
                    <a:moveTo>
                      <a:pt x="53" y="74"/>
                    </a:moveTo>
                    <a:cubicBezTo>
                      <a:pt x="53" y="75"/>
                      <a:pt x="54" y="75"/>
                      <a:pt x="54" y="75"/>
                    </a:cubicBezTo>
                    <a:cubicBezTo>
                      <a:pt x="54" y="75"/>
                      <a:pt x="54" y="74"/>
                      <a:pt x="54" y="74"/>
                    </a:cubicBezTo>
                    <a:cubicBezTo>
                      <a:pt x="54" y="74"/>
                      <a:pt x="54" y="74"/>
                      <a:pt x="54" y="75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5" y="75"/>
                      <a:pt x="54" y="75"/>
                      <a:pt x="54" y="75"/>
                    </a:cubicBezTo>
                    <a:cubicBezTo>
                      <a:pt x="54" y="75"/>
                      <a:pt x="55" y="75"/>
                      <a:pt x="55" y="75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55" y="77"/>
                      <a:pt x="56" y="75"/>
                      <a:pt x="56" y="75"/>
                    </a:cubicBezTo>
                    <a:cubicBezTo>
                      <a:pt x="57" y="76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60" y="75"/>
                      <a:pt x="60" y="73"/>
                      <a:pt x="60" y="74"/>
                    </a:cubicBezTo>
                    <a:cubicBezTo>
                      <a:pt x="61" y="74"/>
                      <a:pt x="60" y="76"/>
                      <a:pt x="61" y="76"/>
                    </a:cubicBezTo>
                    <a:cubicBezTo>
                      <a:pt x="61" y="76"/>
                      <a:pt x="61" y="75"/>
                      <a:pt x="61" y="75"/>
                    </a:cubicBezTo>
                    <a:cubicBezTo>
                      <a:pt x="62" y="77"/>
                      <a:pt x="63" y="73"/>
                      <a:pt x="64" y="75"/>
                    </a:cubicBezTo>
                    <a:cubicBezTo>
                      <a:pt x="64" y="75"/>
                      <a:pt x="64" y="76"/>
                      <a:pt x="64" y="76"/>
                    </a:cubicBezTo>
                    <a:cubicBezTo>
                      <a:pt x="64" y="75"/>
                      <a:pt x="65" y="75"/>
                      <a:pt x="66" y="73"/>
                    </a:cubicBezTo>
                    <a:cubicBezTo>
                      <a:pt x="66" y="74"/>
                      <a:pt x="66" y="74"/>
                      <a:pt x="66" y="75"/>
                    </a:cubicBezTo>
                    <a:cubicBezTo>
                      <a:pt x="66" y="75"/>
                      <a:pt x="67" y="74"/>
                      <a:pt x="67" y="73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6" y="72"/>
                      <a:pt x="67" y="71"/>
                      <a:pt x="67" y="71"/>
                    </a:cubicBezTo>
                    <a:cubicBezTo>
                      <a:pt x="67" y="71"/>
                      <a:pt x="67" y="71"/>
                      <a:pt x="67" y="71"/>
                    </a:cubicBezTo>
                    <a:cubicBezTo>
                      <a:pt x="68" y="71"/>
                      <a:pt x="68" y="70"/>
                      <a:pt x="68" y="70"/>
                    </a:cubicBezTo>
                    <a:cubicBezTo>
                      <a:pt x="69" y="71"/>
                      <a:pt x="68" y="71"/>
                      <a:pt x="68" y="72"/>
                    </a:cubicBezTo>
                    <a:cubicBezTo>
                      <a:pt x="69" y="74"/>
                      <a:pt x="70" y="73"/>
                      <a:pt x="70" y="74"/>
                    </a:cubicBezTo>
                    <a:cubicBezTo>
                      <a:pt x="70" y="73"/>
                      <a:pt x="70" y="73"/>
                      <a:pt x="70" y="72"/>
                    </a:cubicBezTo>
                    <a:cubicBezTo>
                      <a:pt x="70" y="71"/>
                      <a:pt x="70" y="73"/>
                      <a:pt x="71" y="73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1" y="69"/>
                      <a:pt x="72" y="71"/>
                      <a:pt x="72" y="72"/>
                    </a:cubicBezTo>
                    <a:cubicBezTo>
                      <a:pt x="72" y="71"/>
                      <a:pt x="72" y="68"/>
                      <a:pt x="73" y="67"/>
                    </a:cubicBezTo>
                    <a:cubicBezTo>
                      <a:pt x="73" y="67"/>
                      <a:pt x="74" y="66"/>
                      <a:pt x="74" y="66"/>
                    </a:cubicBezTo>
                    <a:cubicBezTo>
                      <a:pt x="74" y="67"/>
                      <a:pt x="74" y="66"/>
                      <a:pt x="74" y="67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8"/>
                      <a:pt x="75" y="71"/>
                      <a:pt x="75" y="72"/>
                    </a:cubicBezTo>
                    <a:cubicBezTo>
                      <a:pt x="75" y="71"/>
                      <a:pt x="76" y="71"/>
                      <a:pt x="77" y="72"/>
                    </a:cubicBezTo>
                    <a:cubicBezTo>
                      <a:pt x="76" y="69"/>
                      <a:pt x="78" y="70"/>
                      <a:pt x="77" y="68"/>
                    </a:cubicBezTo>
                    <a:cubicBezTo>
                      <a:pt x="78" y="67"/>
                      <a:pt x="78" y="70"/>
                      <a:pt x="78" y="70"/>
                    </a:cubicBezTo>
                    <a:cubicBezTo>
                      <a:pt x="79" y="69"/>
                      <a:pt x="80" y="69"/>
                      <a:pt x="80" y="6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1" y="69"/>
                      <a:pt x="82" y="69"/>
                      <a:pt x="82" y="67"/>
                    </a:cubicBezTo>
                    <a:cubicBezTo>
                      <a:pt x="82" y="67"/>
                      <a:pt x="82" y="68"/>
                      <a:pt x="82" y="68"/>
                    </a:cubicBezTo>
                    <a:cubicBezTo>
                      <a:pt x="83" y="69"/>
                      <a:pt x="82" y="65"/>
                      <a:pt x="83" y="66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6"/>
                      <a:pt x="84" y="68"/>
                      <a:pt x="84" y="66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5" y="67"/>
                      <a:pt x="85" y="67"/>
                      <a:pt x="85" y="65"/>
                    </a:cubicBezTo>
                    <a:cubicBezTo>
                      <a:pt x="86" y="66"/>
                      <a:pt x="86" y="66"/>
                      <a:pt x="86" y="67"/>
                    </a:cubicBezTo>
                    <a:cubicBezTo>
                      <a:pt x="87" y="68"/>
                      <a:pt x="86" y="65"/>
                      <a:pt x="86" y="65"/>
                    </a:cubicBezTo>
                    <a:cubicBezTo>
                      <a:pt x="86" y="65"/>
                      <a:pt x="87" y="66"/>
                      <a:pt x="87" y="66"/>
                    </a:cubicBezTo>
                    <a:cubicBezTo>
                      <a:pt x="87" y="65"/>
                      <a:pt x="88" y="65"/>
                      <a:pt x="88" y="65"/>
                    </a:cubicBezTo>
                    <a:cubicBezTo>
                      <a:pt x="88" y="65"/>
                      <a:pt x="88" y="65"/>
                      <a:pt x="89" y="66"/>
                    </a:cubicBezTo>
                    <a:cubicBezTo>
                      <a:pt x="91" y="65"/>
                      <a:pt x="94" y="64"/>
                      <a:pt x="95" y="61"/>
                    </a:cubicBezTo>
                    <a:cubicBezTo>
                      <a:pt x="97" y="63"/>
                      <a:pt x="95" y="63"/>
                      <a:pt x="97" y="64"/>
                    </a:cubicBezTo>
                    <a:cubicBezTo>
                      <a:pt x="95" y="62"/>
                      <a:pt x="97" y="64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2"/>
                      <a:pt x="98" y="63"/>
                      <a:pt x="98" y="63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7" y="61"/>
                      <a:pt x="100" y="64"/>
                      <a:pt x="99" y="62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99" y="60"/>
                      <a:pt x="101" y="63"/>
                      <a:pt x="100" y="61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1" y="62"/>
                      <a:pt x="100" y="59"/>
                      <a:pt x="101" y="60"/>
                    </a:cubicBezTo>
                    <a:cubicBezTo>
                      <a:pt x="102" y="60"/>
                      <a:pt x="102" y="59"/>
                      <a:pt x="101" y="57"/>
                    </a:cubicBezTo>
                    <a:cubicBezTo>
                      <a:pt x="101" y="58"/>
                      <a:pt x="102" y="59"/>
                      <a:pt x="102" y="59"/>
                    </a:cubicBezTo>
                    <a:cubicBezTo>
                      <a:pt x="103" y="57"/>
                      <a:pt x="106" y="57"/>
                      <a:pt x="105" y="53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2"/>
                      <a:pt x="109" y="55"/>
                      <a:pt x="107" y="51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50"/>
                      <a:pt x="108" y="51"/>
                      <a:pt x="108" y="51"/>
                    </a:cubicBezTo>
                    <a:cubicBezTo>
                      <a:pt x="108" y="50"/>
                      <a:pt x="109" y="50"/>
                      <a:pt x="108" y="49"/>
                    </a:cubicBezTo>
                    <a:cubicBezTo>
                      <a:pt x="109" y="49"/>
                      <a:pt x="109" y="50"/>
                      <a:pt x="109" y="50"/>
                    </a:cubicBezTo>
                    <a:cubicBezTo>
                      <a:pt x="110" y="50"/>
                      <a:pt x="109" y="48"/>
                      <a:pt x="109" y="4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3" y="50"/>
                      <a:pt x="118" y="49"/>
                      <a:pt x="117" y="45"/>
                    </a:cubicBezTo>
                    <a:cubicBezTo>
                      <a:pt x="117" y="44"/>
                      <a:pt x="118" y="46"/>
                      <a:pt x="118" y="46"/>
                    </a:cubicBezTo>
                    <a:cubicBezTo>
                      <a:pt x="118" y="42"/>
                      <a:pt x="123" y="44"/>
                      <a:pt x="121" y="39"/>
                    </a:cubicBezTo>
                    <a:cubicBezTo>
                      <a:pt x="121" y="37"/>
                      <a:pt x="117" y="33"/>
                      <a:pt x="117" y="33"/>
                    </a:cubicBezTo>
                    <a:cubicBezTo>
                      <a:pt x="116" y="36"/>
                      <a:pt x="112" y="37"/>
                      <a:pt x="108" y="37"/>
                    </a:cubicBezTo>
                    <a:cubicBezTo>
                      <a:pt x="107" y="38"/>
                      <a:pt x="107" y="40"/>
                      <a:pt x="105" y="40"/>
                    </a:cubicBezTo>
                    <a:cubicBezTo>
                      <a:pt x="102" y="43"/>
                      <a:pt x="96" y="42"/>
                      <a:pt x="94" y="45"/>
                    </a:cubicBezTo>
                    <a:cubicBezTo>
                      <a:pt x="94" y="46"/>
                      <a:pt x="95" y="47"/>
                      <a:pt x="95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48"/>
                      <a:pt x="94" y="47"/>
                      <a:pt x="94" y="46"/>
                    </a:cubicBezTo>
                    <a:cubicBezTo>
                      <a:pt x="92" y="47"/>
                      <a:pt x="91" y="49"/>
                      <a:pt x="90" y="49"/>
                    </a:cubicBezTo>
                    <a:cubicBezTo>
                      <a:pt x="91" y="51"/>
                      <a:pt x="89" y="50"/>
                      <a:pt x="90" y="5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9" y="52"/>
                      <a:pt x="89" y="52"/>
                      <a:pt x="87" y="50"/>
                    </a:cubicBezTo>
                    <a:cubicBezTo>
                      <a:pt x="82" y="50"/>
                      <a:pt x="79" y="53"/>
                      <a:pt x="75" y="53"/>
                    </a:cubicBezTo>
                    <a:cubicBezTo>
                      <a:pt x="72" y="55"/>
                      <a:pt x="68" y="57"/>
                      <a:pt x="64" y="57"/>
                    </a:cubicBezTo>
                    <a:cubicBezTo>
                      <a:pt x="63" y="61"/>
                      <a:pt x="63" y="59"/>
                      <a:pt x="61" y="62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2"/>
                      <a:pt x="61" y="61"/>
                      <a:pt x="60" y="59"/>
                    </a:cubicBezTo>
                    <a:cubicBezTo>
                      <a:pt x="60" y="60"/>
                      <a:pt x="60" y="59"/>
                      <a:pt x="60" y="61"/>
                    </a:cubicBezTo>
                    <a:cubicBezTo>
                      <a:pt x="59" y="63"/>
                      <a:pt x="59" y="59"/>
                      <a:pt x="59" y="59"/>
                    </a:cubicBezTo>
                    <a:cubicBezTo>
                      <a:pt x="59" y="59"/>
                      <a:pt x="59" y="61"/>
                      <a:pt x="59" y="60"/>
                    </a:cubicBezTo>
                    <a:cubicBezTo>
                      <a:pt x="57" y="62"/>
                      <a:pt x="59" y="59"/>
                      <a:pt x="58" y="57"/>
                    </a:cubicBezTo>
                    <a:cubicBezTo>
                      <a:pt x="56" y="57"/>
                      <a:pt x="54" y="58"/>
                      <a:pt x="53" y="57"/>
                    </a:cubicBezTo>
                    <a:cubicBezTo>
                      <a:pt x="53" y="57"/>
                      <a:pt x="52" y="58"/>
                      <a:pt x="52" y="58"/>
                    </a:cubicBezTo>
                    <a:cubicBezTo>
                      <a:pt x="53" y="55"/>
                      <a:pt x="51" y="59"/>
                      <a:pt x="51" y="57"/>
                    </a:cubicBezTo>
                    <a:cubicBezTo>
                      <a:pt x="52" y="57"/>
                      <a:pt x="52" y="57"/>
                      <a:pt x="52" y="56"/>
                    </a:cubicBezTo>
                    <a:cubicBezTo>
                      <a:pt x="52" y="55"/>
                      <a:pt x="50" y="56"/>
                      <a:pt x="50" y="55"/>
                    </a:cubicBezTo>
                    <a:cubicBezTo>
                      <a:pt x="49" y="56"/>
                      <a:pt x="50" y="53"/>
                      <a:pt x="48" y="54"/>
                    </a:cubicBezTo>
                    <a:cubicBezTo>
                      <a:pt x="49" y="53"/>
                      <a:pt x="49" y="53"/>
                      <a:pt x="49" y="52"/>
                    </a:cubicBezTo>
                    <a:cubicBezTo>
                      <a:pt x="46" y="55"/>
                      <a:pt x="48" y="51"/>
                      <a:pt x="46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5" y="51"/>
                      <a:pt x="44" y="49"/>
                      <a:pt x="41" y="49"/>
                    </a:cubicBezTo>
                    <a:cubicBezTo>
                      <a:pt x="40" y="49"/>
                      <a:pt x="42" y="45"/>
                      <a:pt x="39" y="46"/>
                    </a:cubicBezTo>
                    <a:cubicBezTo>
                      <a:pt x="39" y="46"/>
                      <a:pt x="38" y="46"/>
                      <a:pt x="38" y="47"/>
                    </a:cubicBezTo>
                    <a:cubicBezTo>
                      <a:pt x="38" y="46"/>
                      <a:pt x="39" y="46"/>
                      <a:pt x="39" y="45"/>
                    </a:cubicBezTo>
                    <a:cubicBezTo>
                      <a:pt x="38" y="46"/>
                      <a:pt x="38" y="44"/>
                      <a:pt x="38" y="43"/>
                    </a:cubicBezTo>
                    <a:cubicBezTo>
                      <a:pt x="37" y="44"/>
                      <a:pt x="37" y="44"/>
                      <a:pt x="36" y="44"/>
                    </a:cubicBezTo>
                    <a:cubicBezTo>
                      <a:pt x="38" y="42"/>
                      <a:pt x="34" y="43"/>
                      <a:pt x="35" y="41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1"/>
                      <a:pt x="34" y="41"/>
                    </a:cubicBezTo>
                    <a:cubicBezTo>
                      <a:pt x="33" y="41"/>
                      <a:pt x="33" y="40"/>
                      <a:pt x="33" y="39"/>
                    </a:cubicBezTo>
                    <a:cubicBezTo>
                      <a:pt x="33" y="39"/>
                      <a:pt x="31" y="40"/>
                      <a:pt x="31" y="39"/>
                    </a:cubicBezTo>
                    <a:cubicBezTo>
                      <a:pt x="33" y="38"/>
                      <a:pt x="31" y="38"/>
                      <a:pt x="31" y="37"/>
                    </a:cubicBezTo>
                    <a:cubicBezTo>
                      <a:pt x="30" y="39"/>
                      <a:pt x="28" y="39"/>
                      <a:pt x="29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9" y="36"/>
                      <a:pt x="31" y="33"/>
                      <a:pt x="27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6" y="31"/>
                      <a:pt x="27" y="29"/>
                      <a:pt x="23" y="28"/>
                    </a:cubicBezTo>
                    <a:cubicBezTo>
                      <a:pt x="24" y="27"/>
                      <a:pt x="25" y="26"/>
                      <a:pt x="24" y="26"/>
                    </a:cubicBezTo>
                    <a:cubicBezTo>
                      <a:pt x="23" y="26"/>
                      <a:pt x="23" y="25"/>
                      <a:pt x="21" y="26"/>
                    </a:cubicBezTo>
                    <a:cubicBezTo>
                      <a:pt x="20" y="25"/>
                      <a:pt x="22" y="25"/>
                      <a:pt x="22" y="25"/>
                    </a:cubicBezTo>
                    <a:cubicBezTo>
                      <a:pt x="22" y="24"/>
                      <a:pt x="24" y="22"/>
                      <a:pt x="22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2"/>
                      <a:pt x="20" y="21"/>
                      <a:pt x="21" y="20"/>
                    </a:cubicBezTo>
                    <a:cubicBezTo>
                      <a:pt x="20" y="20"/>
                      <a:pt x="19" y="19"/>
                      <a:pt x="18" y="20"/>
                    </a:cubicBezTo>
                    <a:cubicBezTo>
                      <a:pt x="17" y="20"/>
                      <a:pt x="20" y="19"/>
                      <a:pt x="18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0" y="16"/>
                      <a:pt x="18" y="15"/>
                    </a:cubicBezTo>
                    <a:cubicBezTo>
                      <a:pt x="21" y="14"/>
                      <a:pt x="18" y="13"/>
                      <a:pt x="19" y="12"/>
                    </a:cubicBezTo>
                    <a:cubicBezTo>
                      <a:pt x="18" y="11"/>
                      <a:pt x="20" y="10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9" y="7"/>
                    </a:cubicBezTo>
                    <a:cubicBezTo>
                      <a:pt x="20" y="7"/>
                      <a:pt x="18" y="7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5" y="5"/>
                      <a:pt x="14" y="5"/>
                    </a:cubicBezTo>
                    <a:cubicBezTo>
                      <a:pt x="15" y="5"/>
                      <a:pt x="14" y="5"/>
                      <a:pt x="15" y="4"/>
                    </a:cubicBezTo>
                    <a:cubicBezTo>
                      <a:pt x="16" y="5"/>
                      <a:pt x="17" y="5"/>
                      <a:pt x="19" y="6"/>
                    </a:cubicBezTo>
                    <a:cubicBezTo>
                      <a:pt x="20" y="5"/>
                      <a:pt x="16" y="4"/>
                      <a:pt x="18" y="4"/>
                    </a:cubicBezTo>
                    <a:cubicBezTo>
                      <a:pt x="19" y="3"/>
                      <a:pt x="18" y="3"/>
                      <a:pt x="16" y="3"/>
                    </a:cubicBezTo>
                    <a:cubicBezTo>
                      <a:pt x="17" y="3"/>
                      <a:pt x="18" y="2"/>
                      <a:pt x="18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2"/>
                      <a:pt x="16" y="1"/>
                      <a:pt x="14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"/>
                      <a:pt x="11" y="1"/>
                      <a:pt x="12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6" y="3"/>
                      <a:pt x="14" y="4"/>
                    </a:cubicBezTo>
                    <a:cubicBezTo>
                      <a:pt x="13" y="3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3" y="4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2" y="5"/>
                      <a:pt x="12" y="5"/>
                    </a:cubicBezTo>
                    <a:cubicBezTo>
                      <a:pt x="12" y="6"/>
                      <a:pt x="9" y="5"/>
                      <a:pt x="8" y="6"/>
                    </a:cubicBezTo>
                    <a:cubicBezTo>
                      <a:pt x="8" y="6"/>
                      <a:pt x="10" y="8"/>
                      <a:pt x="8" y="9"/>
                    </a:cubicBezTo>
                    <a:cubicBezTo>
                      <a:pt x="9" y="9"/>
                      <a:pt x="10" y="10"/>
                      <a:pt x="11" y="11"/>
                    </a:cubicBezTo>
                    <a:cubicBezTo>
                      <a:pt x="11" y="11"/>
                      <a:pt x="8" y="11"/>
                      <a:pt x="9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8" y="11"/>
                      <a:pt x="6" y="12"/>
                      <a:pt x="9" y="12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8" y="15"/>
                      <a:pt x="9" y="16"/>
                      <a:pt x="8" y="16"/>
                    </a:cubicBezTo>
                    <a:cubicBezTo>
                      <a:pt x="10" y="16"/>
                      <a:pt x="10" y="16"/>
                      <a:pt x="12" y="16"/>
                    </a:cubicBezTo>
                    <a:cubicBezTo>
                      <a:pt x="12" y="16"/>
                      <a:pt x="13" y="16"/>
                      <a:pt x="13" y="16"/>
                    </a:cubicBezTo>
                    <a:cubicBezTo>
                      <a:pt x="11" y="17"/>
                      <a:pt x="8" y="17"/>
                      <a:pt x="8" y="18"/>
                    </a:cubicBezTo>
                    <a:cubicBezTo>
                      <a:pt x="5" y="18"/>
                      <a:pt x="8" y="16"/>
                      <a:pt x="6" y="17"/>
                    </a:cubicBezTo>
                    <a:cubicBezTo>
                      <a:pt x="3" y="17"/>
                      <a:pt x="3" y="15"/>
                      <a:pt x="4" y="15"/>
                    </a:cubicBezTo>
                    <a:cubicBezTo>
                      <a:pt x="2" y="15"/>
                      <a:pt x="4" y="16"/>
                      <a:pt x="2" y="16"/>
                    </a:cubicBezTo>
                    <a:cubicBezTo>
                      <a:pt x="2" y="16"/>
                      <a:pt x="3" y="16"/>
                      <a:pt x="4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9" y="18"/>
                      <a:pt x="4" y="18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9"/>
                      <a:pt x="5" y="19"/>
                      <a:pt x="4" y="19"/>
                    </a:cubicBezTo>
                    <a:cubicBezTo>
                      <a:pt x="1" y="20"/>
                      <a:pt x="4" y="19"/>
                      <a:pt x="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3" y="21"/>
                      <a:pt x="4" y="20"/>
                      <a:pt x="4" y="20"/>
                    </a:cubicBezTo>
                    <a:cubicBezTo>
                      <a:pt x="7" y="20"/>
                      <a:pt x="5" y="20"/>
                      <a:pt x="5" y="21"/>
                    </a:cubicBezTo>
                    <a:cubicBezTo>
                      <a:pt x="7" y="21"/>
                      <a:pt x="5" y="21"/>
                      <a:pt x="7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7" y="21"/>
                      <a:pt x="6" y="22"/>
                    </a:cubicBezTo>
                    <a:cubicBezTo>
                      <a:pt x="6" y="22"/>
                      <a:pt x="5" y="21"/>
                      <a:pt x="6" y="21"/>
                    </a:cubicBezTo>
                    <a:cubicBezTo>
                      <a:pt x="4" y="21"/>
                      <a:pt x="3" y="22"/>
                      <a:pt x="1" y="22"/>
                    </a:cubicBezTo>
                    <a:cubicBezTo>
                      <a:pt x="0" y="23"/>
                      <a:pt x="2" y="22"/>
                      <a:pt x="3" y="22"/>
                    </a:cubicBezTo>
                    <a:cubicBezTo>
                      <a:pt x="3" y="22"/>
                      <a:pt x="5" y="22"/>
                      <a:pt x="5" y="22"/>
                    </a:cubicBezTo>
                    <a:cubicBezTo>
                      <a:pt x="10" y="22"/>
                      <a:pt x="2" y="23"/>
                      <a:pt x="3" y="24"/>
                    </a:cubicBezTo>
                    <a:cubicBezTo>
                      <a:pt x="6" y="23"/>
                      <a:pt x="8" y="25"/>
                      <a:pt x="11" y="23"/>
                    </a:cubicBezTo>
                    <a:cubicBezTo>
                      <a:pt x="11" y="23"/>
                      <a:pt x="12" y="23"/>
                      <a:pt x="12" y="24"/>
                    </a:cubicBezTo>
                    <a:cubicBezTo>
                      <a:pt x="10" y="24"/>
                      <a:pt x="10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5"/>
                      <a:pt x="3" y="26"/>
                      <a:pt x="2" y="27"/>
                    </a:cubicBezTo>
                    <a:cubicBezTo>
                      <a:pt x="3" y="27"/>
                      <a:pt x="4" y="26"/>
                      <a:pt x="5" y="27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4" y="27"/>
                      <a:pt x="6" y="27"/>
                      <a:pt x="6" y="27"/>
                    </a:cubicBezTo>
                    <a:cubicBezTo>
                      <a:pt x="7" y="28"/>
                      <a:pt x="5" y="29"/>
                      <a:pt x="4" y="2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4" y="29"/>
                      <a:pt x="2" y="29"/>
                      <a:pt x="2" y="29"/>
                    </a:cubicBezTo>
                    <a:cubicBezTo>
                      <a:pt x="4" y="29"/>
                      <a:pt x="5" y="29"/>
                      <a:pt x="7" y="28"/>
                    </a:cubicBezTo>
                    <a:cubicBezTo>
                      <a:pt x="7" y="29"/>
                      <a:pt x="6" y="29"/>
                      <a:pt x="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30"/>
                      <a:pt x="2" y="30"/>
                      <a:pt x="3" y="3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1"/>
                      <a:pt x="4" y="31"/>
                      <a:pt x="3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32"/>
                      <a:pt x="7" y="31"/>
                      <a:pt x="5" y="32"/>
                    </a:cubicBezTo>
                    <a:cubicBezTo>
                      <a:pt x="7" y="31"/>
                      <a:pt x="5" y="32"/>
                      <a:pt x="6" y="31"/>
                    </a:cubicBezTo>
                    <a:cubicBezTo>
                      <a:pt x="7" y="30"/>
                      <a:pt x="7" y="31"/>
                      <a:pt x="8" y="31"/>
                    </a:cubicBezTo>
                    <a:cubicBezTo>
                      <a:pt x="5" y="32"/>
                      <a:pt x="8" y="32"/>
                      <a:pt x="8" y="32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4" y="34"/>
                      <a:pt x="9" y="33"/>
                      <a:pt x="8" y="34"/>
                    </a:cubicBezTo>
                    <a:cubicBezTo>
                      <a:pt x="7" y="34"/>
                      <a:pt x="5" y="35"/>
                      <a:pt x="5" y="35"/>
                    </a:cubicBezTo>
                    <a:cubicBezTo>
                      <a:pt x="7" y="34"/>
                      <a:pt x="8" y="35"/>
                      <a:pt x="10" y="34"/>
                    </a:cubicBezTo>
                    <a:cubicBezTo>
                      <a:pt x="9" y="35"/>
                      <a:pt x="7" y="35"/>
                      <a:pt x="5" y="36"/>
                    </a:cubicBezTo>
                    <a:cubicBezTo>
                      <a:pt x="7" y="36"/>
                      <a:pt x="4" y="37"/>
                      <a:pt x="7" y="36"/>
                    </a:cubicBezTo>
                    <a:cubicBezTo>
                      <a:pt x="7" y="36"/>
                      <a:pt x="8" y="36"/>
                      <a:pt x="9" y="36"/>
                    </a:cubicBezTo>
                    <a:cubicBezTo>
                      <a:pt x="10" y="36"/>
                      <a:pt x="8" y="36"/>
                      <a:pt x="8" y="37"/>
                    </a:cubicBezTo>
                    <a:cubicBezTo>
                      <a:pt x="8" y="37"/>
                      <a:pt x="10" y="36"/>
                      <a:pt x="11" y="36"/>
                    </a:cubicBezTo>
                    <a:cubicBezTo>
                      <a:pt x="10" y="36"/>
                      <a:pt x="13" y="36"/>
                      <a:pt x="11" y="37"/>
                    </a:cubicBezTo>
                    <a:cubicBezTo>
                      <a:pt x="10" y="38"/>
                      <a:pt x="10" y="36"/>
                      <a:pt x="9" y="37"/>
                    </a:cubicBezTo>
                    <a:cubicBezTo>
                      <a:pt x="10" y="38"/>
                      <a:pt x="13" y="36"/>
                      <a:pt x="14" y="37"/>
                    </a:cubicBezTo>
                    <a:cubicBezTo>
                      <a:pt x="15" y="36"/>
                      <a:pt x="18" y="35"/>
                      <a:pt x="19" y="35"/>
                    </a:cubicBezTo>
                    <a:cubicBezTo>
                      <a:pt x="18" y="36"/>
                      <a:pt x="18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4" y="38"/>
                      <a:pt x="11" y="37"/>
                      <a:pt x="10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39"/>
                      <a:pt x="8" y="39"/>
                      <a:pt x="8" y="40"/>
                    </a:cubicBezTo>
                    <a:cubicBezTo>
                      <a:pt x="10" y="39"/>
                      <a:pt x="9" y="40"/>
                      <a:pt x="9" y="40"/>
                    </a:cubicBezTo>
                    <a:cubicBezTo>
                      <a:pt x="11" y="40"/>
                      <a:pt x="8" y="40"/>
                      <a:pt x="10" y="40"/>
                    </a:cubicBezTo>
                    <a:cubicBezTo>
                      <a:pt x="10" y="40"/>
                      <a:pt x="13" y="39"/>
                      <a:pt x="12" y="40"/>
                    </a:cubicBezTo>
                    <a:cubicBezTo>
                      <a:pt x="11" y="40"/>
                      <a:pt x="10" y="41"/>
                      <a:pt x="9" y="41"/>
                    </a:cubicBezTo>
                    <a:cubicBezTo>
                      <a:pt x="9" y="42"/>
                      <a:pt x="11" y="41"/>
                      <a:pt x="10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4"/>
                      <a:pt x="11" y="46"/>
                      <a:pt x="16" y="45"/>
                    </a:cubicBezTo>
                    <a:cubicBezTo>
                      <a:pt x="14" y="46"/>
                      <a:pt x="14" y="46"/>
                      <a:pt x="14" y="48"/>
                    </a:cubicBezTo>
                    <a:cubicBezTo>
                      <a:pt x="14" y="47"/>
                      <a:pt x="15" y="47"/>
                      <a:pt x="16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9"/>
                      <a:pt x="15" y="49"/>
                      <a:pt x="17" y="4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1"/>
                      <a:pt x="17" y="50"/>
                      <a:pt x="17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8" y="50"/>
                      <a:pt x="18" y="50"/>
                      <a:pt x="16" y="52"/>
                    </a:cubicBezTo>
                    <a:cubicBezTo>
                      <a:pt x="17" y="52"/>
                      <a:pt x="17" y="51"/>
                      <a:pt x="18" y="51"/>
                    </a:cubicBezTo>
                    <a:cubicBezTo>
                      <a:pt x="17" y="52"/>
                      <a:pt x="17" y="53"/>
                      <a:pt x="19" y="53"/>
                    </a:cubicBezTo>
                    <a:cubicBezTo>
                      <a:pt x="19" y="53"/>
                      <a:pt x="19" y="52"/>
                      <a:pt x="20" y="51"/>
                    </a:cubicBezTo>
                    <a:cubicBezTo>
                      <a:pt x="22" y="50"/>
                      <a:pt x="20" y="52"/>
                      <a:pt x="21" y="51"/>
                    </a:cubicBezTo>
                    <a:cubicBezTo>
                      <a:pt x="21" y="52"/>
                      <a:pt x="20" y="53"/>
                      <a:pt x="20" y="53"/>
                    </a:cubicBezTo>
                    <a:cubicBezTo>
                      <a:pt x="18" y="55"/>
                      <a:pt x="21" y="55"/>
                      <a:pt x="21" y="57"/>
                    </a:cubicBezTo>
                    <a:cubicBezTo>
                      <a:pt x="21" y="57"/>
                      <a:pt x="22" y="56"/>
                      <a:pt x="22" y="56"/>
                    </a:cubicBezTo>
                    <a:cubicBezTo>
                      <a:pt x="21" y="58"/>
                      <a:pt x="24" y="57"/>
                      <a:pt x="23" y="59"/>
                    </a:cubicBezTo>
                    <a:cubicBezTo>
                      <a:pt x="24" y="58"/>
                      <a:pt x="26" y="56"/>
                      <a:pt x="27" y="57"/>
                    </a:cubicBezTo>
                    <a:cubicBezTo>
                      <a:pt x="28" y="56"/>
                      <a:pt x="25" y="59"/>
                      <a:pt x="24" y="60"/>
                    </a:cubicBezTo>
                    <a:cubicBezTo>
                      <a:pt x="25" y="59"/>
                      <a:pt x="26" y="60"/>
                      <a:pt x="26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6" y="60"/>
                      <a:pt x="27" y="59"/>
                      <a:pt x="27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61"/>
                      <a:pt x="26" y="62"/>
                      <a:pt x="27" y="62"/>
                    </a:cubicBezTo>
                    <a:cubicBezTo>
                      <a:pt x="28" y="61"/>
                      <a:pt x="28" y="62"/>
                      <a:pt x="29" y="61"/>
                    </a:cubicBezTo>
                    <a:cubicBezTo>
                      <a:pt x="29" y="61"/>
                      <a:pt x="29" y="61"/>
                      <a:pt x="29" y="62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2"/>
                      <a:pt x="28" y="62"/>
                      <a:pt x="28" y="63"/>
                    </a:cubicBezTo>
                    <a:cubicBezTo>
                      <a:pt x="28" y="64"/>
                      <a:pt x="29" y="62"/>
                      <a:pt x="30" y="61"/>
                    </a:cubicBezTo>
                    <a:cubicBezTo>
                      <a:pt x="31" y="61"/>
                      <a:pt x="30" y="62"/>
                      <a:pt x="30" y="63"/>
                    </a:cubicBezTo>
                    <a:cubicBezTo>
                      <a:pt x="29" y="63"/>
                      <a:pt x="30" y="62"/>
                      <a:pt x="29" y="62"/>
                    </a:cubicBezTo>
                    <a:cubicBezTo>
                      <a:pt x="28" y="63"/>
                      <a:pt x="29" y="63"/>
                      <a:pt x="29" y="63"/>
                    </a:cubicBezTo>
                    <a:cubicBezTo>
                      <a:pt x="29" y="64"/>
                      <a:pt x="30" y="62"/>
                      <a:pt x="30" y="63"/>
                    </a:cubicBezTo>
                    <a:cubicBezTo>
                      <a:pt x="30" y="63"/>
                      <a:pt x="31" y="63"/>
                      <a:pt x="30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63"/>
                      <a:pt x="31" y="63"/>
                      <a:pt x="32" y="62"/>
                    </a:cubicBezTo>
                    <a:cubicBezTo>
                      <a:pt x="32" y="62"/>
                      <a:pt x="33" y="62"/>
                      <a:pt x="3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62"/>
                      <a:pt x="33" y="63"/>
                      <a:pt x="33" y="62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3" y="63"/>
                      <a:pt x="34" y="63"/>
                      <a:pt x="34" y="63"/>
                    </a:cubicBezTo>
                    <a:cubicBezTo>
                      <a:pt x="33" y="64"/>
                      <a:pt x="32" y="66"/>
                      <a:pt x="32" y="67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6"/>
                      <a:pt x="34" y="66"/>
                      <a:pt x="33" y="67"/>
                    </a:cubicBezTo>
                    <a:cubicBezTo>
                      <a:pt x="33" y="68"/>
                      <a:pt x="37" y="63"/>
                      <a:pt x="37" y="65"/>
                    </a:cubicBezTo>
                    <a:cubicBezTo>
                      <a:pt x="35" y="67"/>
                      <a:pt x="35" y="67"/>
                      <a:pt x="35" y="68"/>
                    </a:cubicBezTo>
                    <a:cubicBezTo>
                      <a:pt x="35" y="67"/>
                      <a:pt x="36" y="67"/>
                      <a:pt x="36" y="67"/>
                    </a:cubicBezTo>
                    <a:cubicBezTo>
                      <a:pt x="36" y="66"/>
                      <a:pt x="35" y="68"/>
                      <a:pt x="36" y="67"/>
                    </a:cubicBezTo>
                    <a:cubicBezTo>
                      <a:pt x="36" y="66"/>
                      <a:pt x="36" y="66"/>
                      <a:pt x="37" y="66"/>
                    </a:cubicBezTo>
                    <a:cubicBezTo>
                      <a:pt x="35" y="70"/>
                      <a:pt x="38" y="68"/>
                      <a:pt x="38" y="71"/>
                    </a:cubicBezTo>
                    <a:cubicBezTo>
                      <a:pt x="39" y="68"/>
                      <a:pt x="39" y="70"/>
                      <a:pt x="40" y="70"/>
                    </a:cubicBezTo>
                    <a:cubicBezTo>
                      <a:pt x="39" y="72"/>
                      <a:pt x="41" y="69"/>
                      <a:pt x="40" y="71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70"/>
                      <a:pt x="44" y="66"/>
                      <a:pt x="43" y="69"/>
                    </a:cubicBezTo>
                    <a:cubicBezTo>
                      <a:pt x="43" y="70"/>
                      <a:pt x="42" y="70"/>
                      <a:pt x="42" y="71"/>
                    </a:cubicBezTo>
                    <a:cubicBezTo>
                      <a:pt x="41" y="73"/>
                      <a:pt x="44" y="69"/>
                      <a:pt x="43" y="72"/>
                    </a:cubicBezTo>
                    <a:cubicBezTo>
                      <a:pt x="44" y="71"/>
                      <a:pt x="44" y="70"/>
                      <a:pt x="45" y="69"/>
                    </a:cubicBezTo>
                    <a:cubicBezTo>
                      <a:pt x="45" y="70"/>
                      <a:pt x="45" y="72"/>
                      <a:pt x="45" y="72"/>
                    </a:cubicBezTo>
                    <a:cubicBezTo>
                      <a:pt x="46" y="72"/>
                      <a:pt x="46" y="71"/>
                      <a:pt x="46" y="72"/>
                    </a:cubicBezTo>
                    <a:cubicBezTo>
                      <a:pt x="46" y="73"/>
                      <a:pt x="45" y="73"/>
                      <a:pt x="45" y="73"/>
                    </a:cubicBezTo>
                    <a:cubicBezTo>
                      <a:pt x="46" y="74"/>
                      <a:pt x="46" y="73"/>
                      <a:pt x="47" y="72"/>
                    </a:cubicBezTo>
                    <a:cubicBezTo>
                      <a:pt x="47" y="74"/>
                      <a:pt x="48" y="74"/>
                      <a:pt x="48" y="75"/>
                    </a:cubicBezTo>
                    <a:cubicBezTo>
                      <a:pt x="50" y="73"/>
                      <a:pt x="49" y="76"/>
                      <a:pt x="50" y="73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1" y="73"/>
                      <a:pt x="51" y="72"/>
                      <a:pt x="52" y="72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6"/>
                      <a:pt x="52" y="74"/>
                      <a:pt x="51" y="75"/>
                    </a:cubicBezTo>
                    <a:cubicBezTo>
                      <a:pt x="52" y="74"/>
                      <a:pt x="52" y="75"/>
                      <a:pt x="52" y="74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3" y="73"/>
                      <a:pt x="53" y="73"/>
                      <a:pt x="54" y="72"/>
                    </a:cubicBezTo>
                    <a:cubicBezTo>
                      <a:pt x="54" y="72"/>
                      <a:pt x="53" y="75"/>
                      <a:pt x="53" y="74"/>
                    </a:cubicBezTo>
                    <a:close/>
                    <a:moveTo>
                      <a:pt x="56" y="74"/>
                    </a:moveTo>
                    <a:cubicBezTo>
                      <a:pt x="56" y="74"/>
                      <a:pt x="56" y="74"/>
                      <a:pt x="55" y="74"/>
                    </a:cubicBezTo>
                    <a:cubicBezTo>
                      <a:pt x="56" y="74"/>
                      <a:pt x="56" y="74"/>
                      <a:pt x="56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Google Shape;105;p17"/>
          <p:cNvSpPr txBox="1"/>
          <p:nvPr/>
        </p:nvSpPr>
        <p:spPr>
          <a:xfrm>
            <a:off x="6335300" y="1956725"/>
            <a:ext cx="270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Campaign</a:t>
            </a:r>
            <a:endParaRPr sz="3600" b="1">
              <a:solidFill>
                <a:srgbClr val="0070C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06" name="Google Shape;106;p17"/>
          <p:cNvCxnSpPr/>
          <p:nvPr/>
        </p:nvCxnSpPr>
        <p:spPr>
          <a:xfrm>
            <a:off x="4575857" y="2559223"/>
            <a:ext cx="35802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950" y="1827650"/>
            <a:ext cx="28479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8903" y="2668720"/>
            <a:ext cx="1811744" cy="2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>
            <a:spLocks noGrp="1"/>
          </p:cNvSpPr>
          <p:nvPr>
            <p:ph type="subTitle" idx="4294967295"/>
          </p:nvPr>
        </p:nvSpPr>
        <p:spPr>
          <a:xfrm>
            <a:off x="5680157" y="3093139"/>
            <a:ext cx="4951800" cy="298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 dirty="0"/>
              <a:t>Huimin Han</a:t>
            </a: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0" name="Google Shape;690;p36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1" name="Google Shape;691;p36"/>
          <p:cNvSpPr/>
          <p:nvPr/>
        </p:nvSpPr>
        <p:spPr>
          <a:xfrm>
            <a:off x="1056200" y="191225"/>
            <a:ext cx="47934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</a:rPr>
              <a:t>Week 1 summary</a:t>
            </a:r>
            <a:endParaRPr sz="2400" b="1" dirty="0"/>
          </a:p>
        </p:txBody>
      </p:sp>
      <p:grpSp>
        <p:nvGrpSpPr>
          <p:cNvPr id="692" name="Google Shape;692;p36"/>
          <p:cNvGrpSpPr/>
          <p:nvPr/>
        </p:nvGrpSpPr>
        <p:grpSpPr>
          <a:xfrm>
            <a:off x="458483" y="191229"/>
            <a:ext cx="469148" cy="591017"/>
            <a:chOff x="355601" y="252413"/>
            <a:chExt cx="812800" cy="1023938"/>
          </a:xfrm>
        </p:grpSpPr>
        <p:sp>
          <p:nvSpPr>
            <p:cNvPr id="693" name="Google Shape;693;p36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2" name="Google Shape;702;p36"/>
          <p:cNvSpPr txBox="1"/>
          <p:nvPr/>
        </p:nvSpPr>
        <p:spPr>
          <a:xfrm>
            <a:off x="5830575" y="701975"/>
            <a:ext cx="20784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Location: DMV Area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703" name="Google Shape;703;p36"/>
          <p:cNvSpPr txBox="1"/>
          <p:nvPr/>
        </p:nvSpPr>
        <p:spPr>
          <a:xfrm>
            <a:off x="2652875" y="3373925"/>
            <a:ext cx="20784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Washington Wizards nba game tickets</a:t>
            </a:r>
            <a:endParaRPr b="1">
              <a:solidFill>
                <a:schemeClr val="accent6"/>
              </a:solidFill>
            </a:endParaRPr>
          </a:p>
        </p:txBody>
      </p:sp>
      <p:grpSp>
        <p:nvGrpSpPr>
          <p:cNvPr id="704" name="Google Shape;704;p36"/>
          <p:cNvGrpSpPr/>
          <p:nvPr/>
        </p:nvGrpSpPr>
        <p:grpSpPr>
          <a:xfrm>
            <a:off x="935500" y="782229"/>
            <a:ext cx="6973381" cy="3639278"/>
            <a:chOff x="2997645" y="1840984"/>
            <a:chExt cx="6143948" cy="3920791"/>
          </a:xfrm>
        </p:grpSpPr>
        <p:sp>
          <p:nvSpPr>
            <p:cNvPr id="705" name="Google Shape;705;p36"/>
            <p:cNvSpPr/>
            <p:nvPr/>
          </p:nvSpPr>
          <p:spPr>
            <a:xfrm>
              <a:off x="7000079" y="1954979"/>
              <a:ext cx="158010" cy="148286"/>
            </a:xfrm>
            <a:custGeom>
              <a:avLst/>
              <a:gdLst/>
              <a:ahLst/>
              <a:cxnLst/>
              <a:rect l="l" t="t" r="r" b="b"/>
              <a:pathLst>
                <a:path w="48" h="45" extrusionOk="0">
                  <a:moveTo>
                    <a:pt x="37" y="3"/>
                  </a:moveTo>
                  <a:cubicBezTo>
                    <a:pt x="30" y="0"/>
                    <a:pt x="14" y="7"/>
                    <a:pt x="11" y="10"/>
                  </a:cubicBezTo>
                  <a:cubicBezTo>
                    <a:pt x="0" y="20"/>
                    <a:pt x="8" y="41"/>
                    <a:pt x="25" y="42"/>
                  </a:cubicBezTo>
                  <a:cubicBezTo>
                    <a:pt x="37" y="43"/>
                    <a:pt x="41" y="34"/>
                    <a:pt x="48" y="27"/>
                  </a:cubicBezTo>
                  <a:cubicBezTo>
                    <a:pt x="45" y="18"/>
                    <a:pt x="43" y="6"/>
                    <a:pt x="37" y="3"/>
                  </a:cubicBezTo>
                  <a:close/>
                  <a:moveTo>
                    <a:pt x="24" y="18"/>
                  </a:moveTo>
                  <a:cubicBezTo>
                    <a:pt x="23" y="14"/>
                    <a:pt x="19" y="19"/>
                    <a:pt x="19" y="16"/>
                  </a:cubicBezTo>
                  <a:cubicBezTo>
                    <a:pt x="27" y="3"/>
                    <a:pt x="41" y="14"/>
                    <a:pt x="40" y="25"/>
                  </a:cubicBezTo>
                  <a:cubicBezTo>
                    <a:pt x="36" y="45"/>
                    <a:pt x="3" y="29"/>
                    <a:pt x="2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7257754" y="2064370"/>
              <a:ext cx="1793404" cy="78894"/>
            </a:xfrm>
            <a:custGeom>
              <a:avLst/>
              <a:gdLst/>
              <a:ahLst/>
              <a:cxnLst/>
              <a:rect l="l" t="t" r="r" b="b"/>
              <a:pathLst>
                <a:path w="448" h="25" extrusionOk="0">
                  <a:moveTo>
                    <a:pt x="418" y="4"/>
                  </a:moveTo>
                  <a:cubicBezTo>
                    <a:pt x="383" y="0"/>
                    <a:pt x="357" y="5"/>
                    <a:pt x="323" y="7"/>
                  </a:cubicBezTo>
                  <a:cubicBezTo>
                    <a:pt x="285" y="10"/>
                    <a:pt x="245" y="14"/>
                    <a:pt x="205" y="15"/>
                  </a:cubicBezTo>
                  <a:cubicBezTo>
                    <a:pt x="181" y="15"/>
                    <a:pt x="157" y="12"/>
                    <a:pt x="133" y="11"/>
                  </a:cubicBezTo>
                  <a:cubicBezTo>
                    <a:pt x="95" y="9"/>
                    <a:pt x="58" y="16"/>
                    <a:pt x="23" y="16"/>
                  </a:cubicBezTo>
                  <a:cubicBezTo>
                    <a:pt x="14" y="16"/>
                    <a:pt x="4" y="12"/>
                    <a:pt x="0" y="21"/>
                  </a:cubicBezTo>
                  <a:cubicBezTo>
                    <a:pt x="3" y="25"/>
                    <a:pt x="9" y="24"/>
                    <a:pt x="14" y="24"/>
                  </a:cubicBezTo>
                  <a:cubicBezTo>
                    <a:pt x="43" y="22"/>
                    <a:pt x="77" y="17"/>
                    <a:pt x="104" y="15"/>
                  </a:cubicBezTo>
                  <a:cubicBezTo>
                    <a:pt x="116" y="19"/>
                    <a:pt x="131" y="15"/>
                    <a:pt x="147" y="16"/>
                  </a:cubicBezTo>
                  <a:cubicBezTo>
                    <a:pt x="155" y="17"/>
                    <a:pt x="163" y="20"/>
                    <a:pt x="172" y="20"/>
                  </a:cubicBezTo>
                  <a:cubicBezTo>
                    <a:pt x="188" y="21"/>
                    <a:pt x="204" y="21"/>
                    <a:pt x="221" y="20"/>
                  </a:cubicBezTo>
                  <a:cubicBezTo>
                    <a:pt x="264" y="18"/>
                    <a:pt x="308" y="13"/>
                    <a:pt x="341" y="8"/>
                  </a:cubicBezTo>
                  <a:cubicBezTo>
                    <a:pt x="364" y="14"/>
                    <a:pt x="393" y="3"/>
                    <a:pt x="414" y="12"/>
                  </a:cubicBezTo>
                  <a:cubicBezTo>
                    <a:pt x="428" y="10"/>
                    <a:pt x="437" y="21"/>
                    <a:pt x="448" y="11"/>
                  </a:cubicBezTo>
                  <a:cubicBezTo>
                    <a:pt x="445" y="1"/>
                    <a:pt x="429" y="5"/>
                    <a:pt x="41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7267478" y="2630770"/>
              <a:ext cx="1781606" cy="92816"/>
            </a:xfrm>
            <a:custGeom>
              <a:avLst/>
              <a:gdLst/>
              <a:ahLst/>
              <a:cxnLst/>
              <a:rect l="l" t="t" r="r" b="b"/>
              <a:pathLst>
                <a:path w="445" h="30" extrusionOk="0">
                  <a:moveTo>
                    <a:pt x="437" y="4"/>
                  </a:moveTo>
                  <a:cubicBezTo>
                    <a:pt x="427" y="0"/>
                    <a:pt x="405" y="7"/>
                    <a:pt x="395" y="7"/>
                  </a:cubicBezTo>
                  <a:cubicBezTo>
                    <a:pt x="394" y="7"/>
                    <a:pt x="391" y="5"/>
                    <a:pt x="389" y="5"/>
                  </a:cubicBezTo>
                  <a:cubicBezTo>
                    <a:pt x="374" y="5"/>
                    <a:pt x="356" y="6"/>
                    <a:pt x="343" y="7"/>
                  </a:cubicBezTo>
                  <a:cubicBezTo>
                    <a:pt x="302" y="13"/>
                    <a:pt x="256" y="10"/>
                    <a:pt x="211" y="12"/>
                  </a:cubicBezTo>
                  <a:cubicBezTo>
                    <a:pt x="196" y="13"/>
                    <a:pt x="182" y="16"/>
                    <a:pt x="167" y="16"/>
                  </a:cubicBezTo>
                  <a:cubicBezTo>
                    <a:pt x="161" y="17"/>
                    <a:pt x="155" y="15"/>
                    <a:pt x="149" y="15"/>
                  </a:cubicBezTo>
                  <a:cubicBezTo>
                    <a:pt x="103" y="19"/>
                    <a:pt x="58" y="14"/>
                    <a:pt x="16" y="18"/>
                  </a:cubicBezTo>
                  <a:cubicBezTo>
                    <a:pt x="11" y="19"/>
                    <a:pt x="0" y="18"/>
                    <a:pt x="3" y="25"/>
                  </a:cubicBezTo>
                  <a:cubicBezTo>
                    <a:pt x="7" y="30"/>
                    <a:pt x="21" y="24"/>
                    <a:pt x="30" y="23"/>
                  </a:cubicBezTo>
                  <a:cubicBezTo>
                    <a:pt x="43" y="26"/>
                    <a:pt x="59" y="24"/>
                    <a:pt x="74" y="23"/>
                  </a:cubicBezTo>
                  <a:cubicBezTo>
                    <a:pt x="125" y="22"/>
                    <a:pt x="185" y="23"/>
                    <a:pt x="234" y="16"/>
                  </a:cubicBezTo>
                  <a:cubicBezTo>
                    <a:pt x="271" y="21"/>
                    <a:pt x="308" y="17"/>
                    <a:pt x="345" y="13"/>
                  </a:cubicBezTo>
                  <a:cubicBezTo>
                    <a:pt x="372" y="10"/>
                    <a:pt x="401" y="14"/>
                    <a:pt x="429" y="10"/>
                  </a:cubicBezTo>
                  <a:cubicBezTo>
                    <a:pt x="434" y="10"/>
                    <a:pt x="432" y="16"/>
                    <a:pt x="437" y="14"/>
                  </a:cubicBezTo>
                  <a:cubicBezTo>
                    <a:pt x="438" y="9"/>
                    <a:pt x="445" y="11"/>
                    <a:pt x="445" y="4"/>
                  </a:cubicBezTo>
                  <a:cubicBezTo>
                    <a:pt x="443" y="4"/>
                    <a:pt x="442" y="3"/>
                    <a:pt x="441" y="2"/>
                  </a:cubicBezTo>
                  <a:cubicBezTo>
                    <a:pt x="439" y="3"/>
                    <a:pt x="439" y="4"/>
                    <a:pt x="4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5621757" y="3041592"/>
              <a:ext cx="213920" cy="408392"/>
            </a:xfrm>
            <a:custGeom>
              <a:avLst/>
              <a:gdLst/>
              <a:ahLst/>
              <a:cxnLst/>
              <a:rect l="l" t="t" r="r" b="b"/>
              <a:pathLst>
                <a:path w="65" h="124" extrusionOk="0">
                  <a:moveTo>
                    <a:pt x="52" y="15"/>
                  </a:moveTo>
                  <a:cubicBezTo>
                    <a:pt x="53" y="17"/>
                    <a:pt x="57" y="17"/>
                    <a:pt x="57" y="21"/>
                  </a:cubicBezTo>
                  <a:cubicBezTo>
                    <a:pt x="55" y="41"/>
                    <a:pt x="59" y="74"/>
                    <a:pt x="53" y="97"/>
                  </a:cubicBezTo>
                  <a:cubicBezTo>
                    <a:pt x="40" y="79"/>
                    <a:pt x="28" y="52"/>
                    <a:pt x="17" y="32"/>
                  </a:cubicBezTo>
                  <a:cubicBezTo>
                    <a:pt x="13" y="25"/>
                    <a:pt x="12" y="16"/>
                    <a:pt x="3" y="18"/>
                  </a:cubicBezTo>
                  <a:cubicBezTo>
                    <a:pt x="0" y="53"/>
                    <a:pt x="13" y="86"/>
                    <a:pt x="13" y="119"/>
                  </a:cubicBezTo>
                  <a:cubicBezTo>
                    <a:pt x="17" y="118"/>
                    <a:pt x="14" y="124"/>
                    <a:pt x="18" y="123"/>
                  </a:cubicBezTo>
                  <a:cubicBezTo>
                    <a:pt x="21" y="121"/>
                    <a:pt x="23" y="118"/>
                    <a:pt x="25" y="116"/>
                  </a:cubicBezTo>
                  <a:cubicBezTo>
                    <a:pt x="17" y="90"/>
                    <a:pt x="11" y="62"/>
                    <a:pt x="13" y="41"/>
                  </a:cubicBezTo>
                  <a:cubicBezTo>
                    <a:pt x="31" y="63"/>
                    <a:pt x="36" y="99"/>
                    <a:pt x="57" y="119"/>
                  </a:cubicBezTo>
                  <a:cubicBezTo>
                    <a:pt x="59" y="115"/>
                    <a:pt x="63" y="113"/>
                    <a:pt x="64" y="110"/>
                  </a:cubicBezTo>
                  <a:cubicBezTo>
                    <a:pt x="59" y="88"/>
                    <a:pt x="64" y="70"/>
                    <a:pt x="64" y="49"/>
                  </a:cubicBezTo>
                  <a:cubicBezTo>
                    <a:pt x="64" y="34"/>
                    <a:pt x="61" y="19"/>
                    <a:pt x="65" y="4"/>
                  </a:cubicBezTo>
                  <a:cubicBezTo>
                    <a:pt x="57" y="0"/>
                    <a:pt x="53" y="8"/>
                    <a:pt x="5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5376235" y="3099934"/>
              <a:ext cx="216351" cy="391376"/>
            </a:xfrm>
            <a:custGeom>
              <a:avLst/>
              <a:gdLst/>
              <a:ahLst/>
              <a:cxnLst/>
              <a:rect l="l" t="t" r="r" b="b"/>
              <a:pathLst>
                <a:path w="65" h="119" extrusionOk="0">
                  <a:moveTo>
                    <a:pt x="56" y="79"/>
                  </a:moveTo>
                  <a:cubicBezTo>
                    <a:pt x="53" y="67"/>
                    <a:pt x="42" y="52"/>
                    <a:pt x="37" y="39"/>
                  </a:cubicBezTo>
                  <a:cubicBezTo>
                    <a:pt x="32" y="28"/>
                    <a:pt x="32" y="4"/>
                    <a:pt x="22" y="0"/>
                  </a:cubicBezTo>
                  <a:cubicBezTo>
                    <a:pt x="21" y="2"/>
                    <a:pt x="19" y="3"/>
                    <a:pt x="16" y="4"/>
                  </a:cubicBezTo>
                  <a:cubicBezTo>
                    <a:pt x="16" y="28"/>
                    <a:pt x="12" y="61"/>
                    <a:pt x="8" y="87"/>
                  </a:cubicBezTo>
                  <a:cubicBezTo>
                    <a:pt x="6" y="98"/>
                    <a:pt x="0" y="113"/>
                    <a:pt x="8" y="119"/>
                  </a:cubicBezTo>
                  <a:cubicBezTo>
                    <a:pt x="10" y="116"/>
                    <a:pt x="13" y="115"/>
                    <a:pt x="14" y="112"/>
                  </a:cubicBezTo>
                  <a:cubicBezTo>
                    <a:pt x="12" y="101"/>
                    <a:pt x="14" y="93"/>
                    <a:pt x="17" y="81"/>
                  </a:cubicBezTo>
                  <a:cubicBezTo>
                    <a:pt x="26" y="80"/>
                    <a:pt x="32" y="81"/>
                    <a:pt x="40" y="77"/>
                  </a:cubicBezTo>
                  <a:cubicBezTo>
                    <a:pt x="56" y="81"/>
                    <a:pt x="48" y="107"/>
                    <a:pt x="60" y="113"/>
                  </a:cubicBezTo>
                  <a:cubicBezTo>
                    <a:pt x="60" y="109"/>
                    <a:pt x="64" y="108"/>
                    <a:pt x="65" y="105"/>
                  </a:cubicBezTo>
                  <a:cubicBezTo>
                    <a:pt x="64" y="97"/>
                    <a:pt x="58" y="89"/>
                    <a:pt x="55" y="82"/>
                  </a:cubicBezTo>
                  <a:cubicBezTo>
                    <a:pt x="54" y="81"/>
                    <a:pt x="56" y="80"/>
                    <a:pt x="56" y="79"/>
                  </a:cubicBezTo>
                  <a:close/>
                  <a:moveTo>
                    <a:pt x="18" y="71"/>
                  </a:moveTo>
                  <a:cubicBezTo>
                    <a:pt x="18" y="53"/>
                    <a:pt x="21" y="41"/>
                    <a:pt x="23" y="22"/>
                  </a:cubicBezTo>
                  <a:cubicBezTo>
                    <a:pt x="29" y="37"/>
                    <a:pt x="36" y="53"/>
                    <a:pt x="42" y="69"/>
                  </a:cubicBezTo>
                  <a:cubicBezTo>
                    <a:pt x="32" y="70"/>
                    <a:pt x="27" y="71"/>
                    <a:pt x="18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5167177" y="3124243"/>
              <a:ext cx="167733" cy="420547"/>
            </a:xfrm>
            <a:custGeom>
              <a:avLst/>
              <a:gdLst/>
              <a:ahLst/>
              <a:cxnLst/>
              <a:rect l="l" t="t" r="r" b="b"/>
              <a:pathLst>
                <a:path w="51" h="128" extrusionOk="0">
                  <a:moveTo>
                    <a:pt x="35" y="111"/>
                  </a:moveTo>
                  <a:cubicBezTo>
                    <a:pt x="26" y="110"/>
                    <a:pt x="18" y="109"/>
                    <a:pt x="14" y="104"/>
                  </a:cubicBezTo>
                  <a:cubicBezTo>
                    <a:pt x="12" y="64"/>
                    <a:pt x="12" y="37"/>
                    <a:pt x="8" y="1"/>
                  </a:cubicBezTo>
                  <a:cubicBezTo>
                    <a:pt x="5" y="1"/>
                    <a:pt x="2" y="0"/>
                    <a:pt x="2" y="4"/>
                  </a:cubicBezTo>
                  <a:cubicBezTo>
                    <a:pt x="0" y="32"/>
                    <a:pt x="10" y="79"/>
                    <a:pt x="3" y="110"/>
                  </a:cubicBezTo>
                  <a:cubicBezTo>
                    <a:pt x="5" y="112"/>
                    <a:pt x="5" y="117"/>
                    <a:pt x="9" y="117"/>
                  </a:cubicBezTo>
                  <a:cubicBezTo>
                    <a:pt x="21" y="117"/>
                    <a:pt x="47" y="128"/>
                    <a:pt x="51" y="108"/>
                  </a:cubicBezTo>
                  <a:cubicBezTo>
                    <a:pt x="48" y="104"/>
                    <a:pt x="43" y="103"/>
                    <a:pt x="38" y="101"/>
                  </a:cubicBezTo>
                  <a:cubicBezTo>
                    <a:pt x="36" y="105"/>
                    <a:pt x="40" y="109"/>
                    <a:pt x="35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7065714" y="3150984"/>
              <a:ext cx="148286" cy="167733"/>
            </a:xfrm>
            <a:custGeom>
              <a:avLst/>
              <a:gdLst/>
              <a:ahLst/>
              <a:cxnLst/>
              <a:rect l="l" t="t" r="r" b="b"/>
              <a:pathLst>
                <a:path w="45" h="51" extrusionOk="0">
                  <a:moveTo>
                    <a:pt x="32" y="5"/>
                  </a:moveTo>
                  <a:cubicBezTo>
                    <a:pt x="19" y="0"/>
                    <a:pt x="0" y="13"/>
                    <a:pt x="0" y="26"/>
                  </a:cubicBezTo>
                  <a:cubicBezTo>
                    <a:pt x="3" y="26"/>
                    <a:pt x="3" y="24"/>
                    <a:pt x="7" y="25"/>
                  </a:cubicBezTo>
                  <a:cubicBezTo>
                    <a:pt x="7" y="44"/>
                    <a:pt x="28" y="51"/>
                    <a:pt x="41" y="39"/>
                  </a:cubicBezTo>
                  <a:cubicBezTo>
                    <a:pt x="45" y="26"/>
                    <a:pt x="43" y="9"/>
                    <a:pt x="32" y="5"/>
                  </a:cubicBezTo>
                  <a:close/>
                  <a:moveTo>
                    <a:pt x="20" y="38"/>
                  </a:moveTo>
                  <a:cubicBezTo>
                    <a:pt x="16" y="33"/>
                    <a:pt x="15" y="25"/>
                    <a:pt x="12" y="19"/>
                  </a:cubicBezTo>
                  <a:cubicBezTo>
                    <a:pt x="16" y="13"/>
                    <a:pt x="25" y="10"/>
                    <a:pt x="33" y="14"/>
                  </a:cubicBezTo>
                  <a:cubicBezTo>
                    <a:pt x="39" y="23"/>
                    <a:pt x="36" y="42"/>
                    <a:pt x="20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7243168" y="3248220"/>
              <a:ext cx="1843551" cy="97457"/>
            </a:xfrm>
            <a:custGeom>
              <a:avLst/>
              <a:gdLst/>
              <a:ahLst/>
              <a:cxnLst/>
              <a:rect l="l" t="t" r="r" b="b"/>
              <a:pathLst>
                <a:path w="460" h="31" extrusionOk="0">
                  <a:moveTo>
                    <a:pt x="417" y="2"/>
                  </a:moveTo>
                  <a:cubicBezTo>
                    <a:pt x="386" y="5"/>
                    <a:pt x="354" y="6"/>
                    <a:pt x="322" y="9"/>
                  </a:cubicBezTo>
                  <a:cubicBezTo>
                    <a:pt x="281" y="12"/>
                    <a:pt x="237" y="17"/>
                    <a:pt x="192" y="18"/>
                  </a:cubicBezTo>
                  <a:cubicBezTo>
                    <a:pt x="173" y="18"/>
                    <a:pt x="154" y="17"/>
                    <a:pt x="135" y="18"/>
                  </a:cubicBezTo>
                  <a:cubicBezTo>
                    <a:pt x="94" y="19"/>
                    <a:pt x="57" y="22"/>
                    <a:pt x="20" y="23"/>
                  </a:cubicBezTo>
                  <a:cubicBezTo>
                    <a:pt x="12" y="23"/>
                    <a:pt x="4" y="18"/>
                    <a:pt x="0" y="28"/>
                  </a:cubicBezTo>
                  <a:cubicBezTo>
                    <a:pt x="12" y="31"/>
                    <a:pt x="25" y="28"/>
                    <a:pt x="39" y="28"/>
                  </a:cubicBezTo>
                  <a:cubicBezTo>
                    <a:pt x="77" y="26"/>
                    <a:pt x="119" y="26"/>
                    <a:pt x="159" y="22"/>
                  </a:cubicBezTo>
                  <a:cubicBezTo>
                    <a:pt x="203" y="25"/>
                    <a:pt x="249" y="23"/>
                    <a:pt x="290" y="16"/>
                  </a:cubicBezTo>
                  <a:cubicBezTo>
                    <a:pt x="325" y="17"/>
                    <a:pt x="376" y="10"/>
                    <a:pt x="418" y="8"/>
                  </a:cubicBezTo>
                  <a:cubicBezTo>
                    <a:pt x="432" y="7"/>
                    <a:pt x="445" y="7"/>
                    <a:pt x="449" y="16"/>
                  </a:cubicBezTo>
                  <a:cubicBezTo>
                    <a:pt x="452" y="12"/>
                    <a:pt x="458" y="12"/>
                    <a:pt x="460" y="7"/>
                  </a:cubicBezTo>
                  <a:cubicBezTo>
                    <a:pt x="452" y="1"/>
                    <a:pt x="430" y="0"/>
                    <a:pt x="41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4095149" y="3323577"/>
              <a:ext cx="323311" cy="43756"/>
            </a:xfrm>
            <a:custGeom>
              <a:avLst/>
              <a:gdLst/>
              <a:ahLst/>
              <a:cxnLst/>
              <a:rect l="l" t="t" r="r" b="b"/>
              <a:pathLst>
                <a:path w="98" h="13" extrusionOk="0">
                  <a:moveTo>
                    <a:pt x="94" y="0"/>
                  </a:moveTo>
                  <a:cubicBezTo>
                    <a:pt x="66" y="2"/>
                    <a:pt x="25" y="3"/>
                    <a:pt x="0" y="10"/>
                  </a:cubicBezTo>
                  <a:cubicBezTo>
                    <a:pt x="14" y="13"/>
                    <a:pt x="36" y="9"/>
                    <a:pt x="56" y="8"/>
                  </a:cubicBezTo>
                  <a:cubicBezTo>
                    <a:pt x="66" y="7"/>
                    <a:pt x="78" y="5"/>
                    <a:pt x="84" y="6"/>
                  </a:cubicBezTo>
                  <a:cubicBezTo>
                    <a:pt x="89" y="6"/>
                    <a:pt x="89" y="10"/>
                    <a:pt x="93" y="9"/>
                  </a:cubicBezTo>
                  <a:cubicBezTo>
                    <a:pt x="96" y="8"/>
                    <a:pt x="97" y="6"/>
                    <a:pt x="98" y="4"/>
                  </a:cubicBezTo>
                  <a:cubicBezTo>
                    <a:pt x="95" y="4"/>
                    <a:pt x="96" y="1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7109470" y="3746555"/>
              <a:ext cx="179887" cy="160440"/>
            </a:xfrm>
            <a:custGeom>
              <a:avLst/>
              <a:gdLst/>
              <a:ahLst/>
              <a:cxnLst/>
              <a:rect l="l" t="t" r="r" b="b"/>
              <a:pathLst>
                <a:path w="55" h="49" extrusionOk="0">
                  <a:moveTo>
                    <a:pt x="30" y="8"/>
                  </a:moveTo>
                  <a:cubicBezTo>
                    <a:pt x="28" y="5"/>
                    <a:pt x="29" y="0"/>
                    <a:pt x="24" y="0"/>
                  </a:cubicBezTo>
                  <a:cubicBezTo>
                    <a:pt x="2" y="9"/>
                    <a:pt x="0" y="47"/>
                    <a:pt x="30" y="49"/>
                  </a:cubicBezTo>
                  <a:cubicBezTo>
                    <a:pt x="34" y="45"/>
                    <a:pt x="46" y="42"/>
                    <a:pt x="49" y="36"/>
                  </a:cubicBezTo>
                  <a:cubicBezTo>
                    <a:pt x="55" y="24"/>
                    <a:pt x="45" y="16"/>
                    <a:pt x="40" y="9"/>
                  </a:cubicBezTo>
                  <a:cubicBezTo>
                    <a:pt x="36" y="9"/>
                    <a:pt x="34" y="7"/>
                    <a:pt x="30" y="8"/>
                  </a:cubicBezTo>
                  <a:close/>
                  <a:moveTo>
                    <a:pt x="14" y="27"/>
                  </a:moveTo>
                  <a:cubicBezTo>
                    <a:pt x="14" y="23"/>
                    <a:pt x="21" y="18"/>
                    <a:pt x="27" y="17"/>
                  </a:cubicBezTo>
                  <a:cubicBezTo>
                    <a:pt x="35" y="15"/>
                    <a:pt x="41" y="20"/>
                    <a:pt x="42" y="26"/>
                  </a:cubicBezTo>
                  <a:cubicBezTo>
                    <a:pt x="44" y="44"/>
                    <a:pt x="11" y="44"/>
                    <a:pt x="1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7303942" y="3877824"/>
              <a:ext cx="1837651" cy="69612"/>
            </a:xfrm>
            <a:custGeom>
              <a:avLst/>
              <a:gdLst/>
              <a:ahLst/>
              <a:cxnLst/>
              <a:rect l="l" t="t" r="r" b="b"/>
              <a:pathLst>
                <a:path w="459" h="22" extrusionOk="0">
                  <a:moveTo>
                    <a:pt x="425" y="3"/>
                  </a:moveTo>
                  <a:cubicBezTo>
                    <a:pt x="396" y="5"/>
                    <a:pt x="367" y="8"/>
                    <a:pt x="337" y="10"/>
                  </a:cubicBezTo>
                  <a:cubicBezTo>
                    <a:pt x="307" y="11"/>
                    <a:pt x="276" y="14"/>
                    <a:pt x="246" y="14"/>
                  </a:cubicBezTo>
                  <a:cubicBezTo>
                    <a:pt x="219" y="14"/>
                    <a:pt x="192" y="10"/>
                    <a:pt x="164" y="12"/>
                  </a:cubicBezTo>
                  <a:cubicBezTo>
                    <a:pt x="137" y="14"/>
                    <a:pt x="110" y="10"/>
                    <a:pt x="82" y="10"/>
                  </a:cubicBezTo>
                  <a:cubicBezTo>
                    <a:pt x="68" y="10"/>
                    <a:pt x="53" y="12"/>
                    <a:pt x="39" y="12"/>
                  </a:cubicBezTo>
                  <a:cubicBezTo>
                    <a:pt x="24" y="12"/>
                    <a:pt x="8" y="8"/>
                    <a:pt x="0" y="15"/>
                  </a:cubicBezTo>
                  <a:cubicBezTo>
                    <a:pt x="2" y="21"/>
                    <a:pt x="15" y="19"/>
                    <a:pt x="20" y="17"/>
                  </a:cubicBezTo>
                  <a:cubicBezTo>
                    <a:pt x="39" y="22"/>
                    <a:pt x="70" y="13"/>
                    <a:pt x="95" y="15"/>
                  </a:cubicBezTo>
                  <a:cubicBezTo>
                    <a:pt x="104" y="16"/>
                    <a:pt x="113" y="19"/>
                    <a:pt x="123" y="19"/>
                  </a:cubicBezTo>
                  <a:cubicBezTo>
                    <a:pt x="150" y="19"/>
                    <a:pt x="178" y="17"/>
                    <a:pt x="206" y="19"/>
                  </a:cubicBezTo>
                  <a:cubicBezTo>
                    <a:pt x="220" y="20"/>
                    <a:pt x="235" y="20"/>
                    <a:pt x="249" y="20"/>
                  </a:cubicBezTo>
                  <a:cubicBezTo>
                    <a:pt x="257" y="20"/>
                    <a:pt x="264" y="16"/>
                    <a:pt x="272" y="16"/>
                  </a:cubicBezTo>
                  <a:cubicBezTo>
                    <a:pt x="275" y="16"/>
                    <a:pt x="280" y="18"/>
                    <a:pt x="283" y="18"/>
                  </a:cubicBezTo>
                  <a:cubicBezTo>
                    <a:pt x="295" y="18"/>
                    <a:pt x="313" y="17"/>
                    <a:pt x="328" y="17"/>
                  </a:cubicBezTo>
                  <a:cubicBezTo>
                    <a:pt x="364" y="16"/>
                    <a:pt x="405" y="5"/>
                    <a:pt x="443" y="10"/>
                  </a:cubicBezTo>
                  <a:cubicBezTo>
                    <a:pt x="449" y="11"/>
                    <a:pt x="453" y="17"/>
                    <a:pt x="459" y="8"/>
                  </a:cubicBezTo>
                  <a:cubicBezTo>
                    <a:pt x="454" y="0"/>
                    <a:pt x="433" y="2"/>
                    <a:pt x="4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5439438" y="4295939"/>
              <a:ext cx="41326" cy="306294"/>
            </a:xfrm>
            <a:custGeom>
              <a:avLst/>
              <a:gdLst/>
              <a:ahLst/>
              <a:cxnLst/>
              <a:rect l="l" t="t" r="r" b="b"/>
              <a:pathLst>
                <a:path w="12" h="93" extrusionOk="0">
                  <a:moveTo>
                    <a:pt x="7" y="32"/>
                  </a:moveTo>
                  <a:cubicBezTo>
                    <a:pt x="7" y="28"/>
                    <a:pt x="4" y="24"/>
                    <a:pt x="5" y="20"/>
                  </a:cubicBezTo>
                  <a:cubicBezTo>
                    <a:pt x="5" y="15"/>
                    <a:pt x="12" y="9"/>
                    <a:pt x="9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32"/>
                    <a:pt x="2" y="57"/>
                    <a:pt x="1" y="93"/>
                  </a:cubicBezTo>
                  <a:cubicBezTo>
                    <a:pt x="8" y="93"/>
                    <a:pt x="7" y="84"/>
                    <a:pt x="10" y="80"/>
                  </a:cubicBezTo>
                  <a:cubicBezTo>
                    <a:pt x="4" y="67"/>
                    <a:pt x="7" y="49"/>
                    <a:pt x="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7119194" y="4378590"/>
              <a:ext cx="175025" cy="182319"/>
            </a:xfrm>
            <a:custGeom>
              <a:avLst/>
              <a:gdLst/>
              <a:ahLst/>
              <a:cxnLst/>
              <a:rect l="l" t="t" r="r" b="b"/>
              <a:pathLst>
                <a:path w="53" h="56" extrusionOk="0">
                  <a:moveTo>
                    <a:pt x="7" y="37"/>
                  </a:moveTo>
                  <a:cubicBezTo>
                    <a:pt x="19" y="53"/>
                    <a:pt x="45" y="56"/>
                    <a:pt x="53" y="33"/>
                  </a:cubicBezTo>
                  <a:cubicBezTo>
                    <a:pt x="46" y="10"/>
                    <a:pt x="0" y="0"/>
                    <a:pt x="7" y="37"/>
                  </a:cubicBezTo>
                  <a:close/>
                  <a:moveTo>
                    <a:pt x="15" y="32"/>
                  </a:moveTo>
                  <a:cubicBezTo>
                    <a:pt x="19" y="17"/>
                    <a:pt x="46" y="22"/>
                    <a:pt x="44" y="35"/>
                  </a:cubicBezTo>
                  <a:cubicBezTo>
                    <a:pt x="42" y="48"/>
                    <a:pt x="18" y="4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3669740" y="4560908"/>
              <a:ext cx="585849" cy="277123"/>
            </a:xfrm>
            <a:custGeom>
              <a:avLst/>
              <a:gdLst/>
              <a:ahLst/>
              <a:cxnLst/>
              <a:rect l="l" t="t" r="r" b="b"/>
              <a:pathLst>
                <a:path w="178" h="84" extrusionOk="0">
                  <a:moveTo>
                    <a:pt x="166" y="71"/>
                  </a:moveTo>
                  <a:cubicBezTo>
                    <a:pt x="130" y="54"/>
                    <a:pt x="95" y="33"/>
                    <a:pt x="55" y="21"/>
                  </a:cubicBezTo>
                  <a:cubicBezTo>
                    <a:pt x="40" y="12"/>
                    <a:pt x="20" y="9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4" y="11"/>
                    <a:pt x="15" y="11"/>
                    <a:pt x="23" y="13"/>
                  </a:cubicBezTo>
                  <a:cubicBezTo>
                    <a:pt x="35" y="17"/>
                    <a:pt x="47" y="23"/>
                    <a:pt x="58" y="26"/>
                  </a:cubicBezTo>
                  <a:cubicBezTo>
                    <a:pt x="59" y="29"/>
                    <a:pt x="61" y="25"/>
                    <a:pt x="63" y="26"/>
                  </a:cubicBezTo>
                  <a:cubicBezTo>
                    <a:pt x="79" y="38"/>
                    <a:pt x="95" y="40"/>
                    <a:pt x="113" y="48"/>
                  </a:cubicBezTo>
                  <a:cubicBezTo>
                    <a:pt x="113" y="50"/>
                    <a:pt x="113" y="52"/>
                    <a:pt x="115" y="51"/>
                  </a:cubicBezTo>
                  <a:cubicBezTo>
                    <a:pt x="131" y="60"/>
                    <a:pt x="148" y="67"/>
                    <a:pt x="164" y="76"/>
                  </a:cubicBezTo>
                  <a:cubicBezTo>
                    <a:pt x="163" y="79"/>
                    <a:pt x="165" y="80"/>
                    <a:pt x="165" y="82"/>
                  </a:cubicBezTo>
                  <a:cubicBezTo>
                    <a:pt x="170" y="84"/>
                    <a:pt x="171" y="80"/>
                    <a:pt x="178" y="81"/>
                  </a:cubicBezTo>
                  <a:cubicBezTo>
                    <a:pt x="178" y="75"/>
                    <a:pt x="170" y="73"/>
                    <a:pt x="166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4591053" y="4582786"/>
              <a:ext cx="1667600" cy="97236"/>
            </a:xfrm>
            <a:custGeom>
              <a:avLst/>
              <a:gdLst/>
              <a:ahLst/>
              <a:cxnLst/>
              <a:rect l="l" t="t" r="r" b="b"/>
              <a:pathLst>
                <a:path w="505" h="30" extrusionOk="0">
                  <a:moveTo>
                    <a:pt x="491" y="5"/>
                  </a:moveTo>
                  <a:cubicBezTo>
                    <a:pt x="452" y="9"/>
                    <a:pt x="407" y="10"/>
                    <a:pt x="362" y="13"/>
                  </a:cubicBezTo>
                  <a:cubicBezTo>
                    <a:pt x="331" y="16"/>
                    <a:pt x="298" y="18"/>
                    <a:pt x="269" y="16"/>
                  </a:cubicBezTo>
                  <a:cubicBezTo>
                    <a:pt x="237" y="14"/>
                    <a:pt x="208" y="25"/>
                    <a:pt x="178" y="22"/>
                  </a:cubicBezTo>
                  <a:cubicBezTo>
                    <a:pt x="169" y="22"/>
                    <a:pt x="164" y="21"/>
                    <a:pt x="158" y="23"/>
                  </a:cubicBezTo>
                  <a:cubicBezTo>
                    <a:pt x="135" y="18"/>
                    <a:pt x="110" y="23"/>
                    <a:pt x="85" y="21"/>
                  </a:cubicBezTo>
                  <a:cubicBezTo>
                    <a:pt x="75" y="21"/>
                    <a:pt x="66" y="18"/>
                    <a:pt x="58" y="18"/>
                  </a:cubicBezTo>
                  <a:cubicBezTo>
                    <a:pt x="48" y="18"/>
                    <a:pt x="37" y="22"/>
                    <a:pt x="26" y="22"/>
                  </a:cubicBezTo>
                  <a:cubicBezTo>
                    <a:pt x="17" y="23"/>
                    <a:pt x="1" y="16"/>
                    <a:pt x="0" y="28"/>
                  </a:cubicBezTo>
                  <a:cubicBezTo>
                    <a:pt x="20" y="30"/>
                    <a:pt x="40" y="23"/>
                    <a:pt x="58" y="23"/>
                  </a:cubicBezTo>
                  <a:cubicBezTo>
                    <a:pt x="74" y="23"/>
                    <a:pt x="90" y="26"/>
                    <a:pt x="105" y="25"/>
                  </a:cubicBezTo>
                  <a:cubicBezTo>
                    <a:pt x="124" y="25"/>
                    <a:pt x="143" y="25"/>
                    <a:pt x="161" y="25"/>
                  </a:cubicBezTo>
                  <a:cubicBezTo>
                    <a:pt x="182" y="26"/>
                    <a:pt x="201" y="27"/>
                    <a:pt x="222" y="24"/>
                  </a:cubicBezTo>
                  <a:cubicBezTo>
                    <a:pt x="228" y="23"/>
                    <a:pt x="233" y="21"/>
                    <a:pt x="239" y="20"/>
                  </a:cubicBezTo>
                  <a:cubicBezTo>
                    <a:pt x="262" y="18"/>
                    <a:pt x="291" y="27"/>
                    <a:pt x="312" y="19"/>
                  </a:cubicBezTo>
                  <a:cubicBezTo>
                    <a:pt x="361" y="17"/>
                    <a:pt x="421" y="19"/>
                    <a:pt x="472" y="9"/>
                  </a:cubicBezTo>
                  <a:cubicBezTo>
                    <a:pt x="479" y="12"/>
                    <a:pt x="482" y="11"/>
                    <a:pt x="493" y="11"/>
                  </a:cubicBezTo>
                  <a:cubicBezTo>
                    <a:pt x="497" y="13"/>
                    <a:pt x="492" y="17"/>
                    <a:pt x="498" y="17"/>
                  </a:cubicBezTo>
                  <a:cubicBezTo>
                    <a:pt x="497" y="10"/>
                    <a:pt x="502" y="12"/>
                    <a:pt x="505" y="7"/>
                  </a:cubicBezTo>
                  <a:cubicBezTo>
                    <a:pt x="501" y="0"/>
                    <a:pt x="496" y="5"/>
                    <a:pt x="49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4522988" y="2492208"/>
              <a:ext cx="1684618" cy="1803731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92" y="159"/>
                  </a:moveTo>
                  <a:cubicBezTo>
                    <a:pt x="488" y="159"/>
                    <a:pt x="488" y="154"/>
                    <a:pt x="484" y="151"/>
                  </a:cubicBezTo>
                  <a:cubicBezTo>
                    <a:pt x="470" y="122"/>
                    <a:pt x="449" y="94"/>
                    <a:pt x="428" y="76"/>
                  </a:cubicBezTo>
                  <a:cubicBezTo>
                    <a:pt x="405" y="63"/>
                    <a:pt x="386" y="47"/>
                    <a:pt x="364" y="32"/>
                  </a:cubicBezTo>
                  <a:cubicBezTo>
                    <a:pt x="353" y="32"/>
                    <a:pt x="345" y="24"/>
                    <a:pt x="335" y="20"/>
                  </a:cubicBezTo>
                  <a:cubicBezTo>
                    <a:pt x="332" y="19"/>
                    <a:pt x="329" y="20"/>
                    <a:pt x="326" y="19"/>
                  </a:cubicBezTo>
                  <a:cubicBezTo>
                    <a:pt x="320" y="18"/>
                    <a:pt x="314" y="13"/>
                    <a:pt x="308" y="11"/>
                  </a:cubicBezTo>
                  <a:cubicBezTo>
                    <a:pt x="302" y="9"/>
                    <a:pt x="287" y="5"/>
                    <a:pt x="286" y="16"/>
                  </a:cubicBezTo>
                  <a:cubicBezTo>
                    <a:pt x="286" y="22"/>
                    <a:pt x="296" y="16"/>
                    <a:pt x="291" y="20"/>
                  </a:cubicBezTo>
                  <a:cubicBezTo>
                    <a:pt x="295" y="22"/>
                    <a:pt x="293" y="17"/>
                    <a:pt x="296" y="17"/>
                  </a:cubicBezTo>
                  <a:cubicBezTo>
                    <a:pt x="293" y="20"/>
                    <a:pt x="313" y="24"/>
                    <a:pt x="311" y="20"/>
                  </a:cubicBezTo>
                  <a:cubicBezTo>
                    <a:pt x="319" y="25"/>
                    <a:pt x="329" y="33"/>
                    <a:pt x="340" y="30"/>
                  </a:cubicBezTo>
                  <a:cubicBezTo>
                    <a:pt x="339" y="34"/>
                    <a:pt x="343" y="33"/>
                    <a:pt x="343" y="35"/>
                  </a:cubicBezTo>
                  <a:cubicBezTo>
                    <a:pt x="348" y="32"/>
                    <a:pt x="355" y="38"/>
                    <a:pt x="356" y="41"/>
                  </a:cubicBezTo>
                  <a:cubicBezTo>
                    <a:pt x="393" y="61"/>
                    <a:pt x="429" y="83"/>
                    <a:pt x="454" y="115"/>
                  </a:cubicBezTo>
                  <a:cubicBezTo>
                    <a:pt x="459" y="121"/>
                    <a:pt x="461" y="129"/>
                    <a:pt x="465" y="135"/>
                  </a:cubicBezTo>
                  <a:cubicBezTo>
                    <a:pt x="471" y="144"/>
                    <a:pt x="480" y="150"/>
                    <a:pt x="481" y="160"/>
                  </a:cubicBezTo>
                  <a:cubicBezTo>
                    <a:pt x="483" y="162"/>
                    <a:pt x="485" y="163"/>
                    <a:pt x="486" y="165"/>
                  </a:cubicBezTo>
                  <a:cubicBezTo>
                    <a:pt x="496" y="197"/>
                    <a:pt x="503" y="231"/>
                    <a:pt x="501" y="270"/>
                  </a:cubicBezTo>
                  <a:cubicBezTo>
                    <a:pt x="499" y="316"/>
                    <a:pt x="487" y="361"/>
                    <a:pt x="468" y="395"/>
                  </a:cubicBezTo>
                  <a:cubicBezTo>
                    <a:pt x="469" y="398"/>
                    <a:pt x="467" y="399"/>
                    <a:pt x="467" y="402"/>
                  </a:cubicBezTo>
                  <a:cubicBezTo>
                    <a:pt x="459" y="412"/>
                    <a:pt x="449" y="421"/>
                    <a:pt x="445" y="436"/>
                  </a:cubicBezTo>
                  <a:cubicBezTo>
                    <a:pt x="427" y="459"/>
                    <a:pt x="404" y="479"/>
                    <a:pt x="378" y="495"/>
                  </a:cubicBezTo>
                  <a:cubicBezTo>
                    <a:pt x="355" y="500"/>
                    <a:pt x="333" y="515"/>
                    <a:pt x="307" y="519"/>
                  </a:cubicBezTo>
                  <a:cubicBezTo>
                    <a:pt x="287" y="522"/>
                    <a:pt x="270" y="519"/>
                    <a:pt x="253" y="517"/>
                  </a:cubicBezTo>
                  <a:cubicBezTo>
                    <a:pt x="240" y="516"/>
                    <a:pt x="228" y="516"/>
                    <a:pt x="218" y="513"/>
                  </a:cubicBezTo>
                  <a:cubicBezTo>
                    <a:pt x="200" y="508"/>
                    <a:pt x="183" y="495"/>
                    <a:pt x="165" y="490"/>
                  </a:cubicBezTo>
                  <a:cubicBezTo>
                    <a:pt x="153" y="479"/>
                    <a:pt x="135" y="475"/>
                    <a:pt x="125" y="463"/>
                  </a:cubicBezTo>
                  <a:cubicBezTo>
                    <a:pt x="121" y="464"/>
                    <a:pt x="121" y="461"/>
                    <a:pt x="118" y="462"/>
                  </a:cubicBezTo>
                  <a:cubicBezTo>
                    <a:pt x="113" y="453"/>
                    <a:pt x="105" y="446"/>
                    <a:pt x="95" y="443"/>
                  </a:cubicBezTo>
                  <a:cubicBezTo>
                    <a:pt x="90" y="432"/>
                    <a:pt x="77" y="430"/>
                    <a:pt x="73" y="419"/>
                  </a:cubicBezTo>
                  <a:cubicBezTo>
                    <a:pt x="70" y="419"/>
                    <a:pt x="70" y="415"/>
                    <a:pt x="65" y="416"/>
                  </a:cubicBezTo>
                  <a:cubicBezTo>
                    <a:pt x="65" y="410"/>
                    <a:pt x="57" y="408"/>
                    <a:pt x="53" y="403"/>
                  </a:cubicBezTo>
                  <a:cubicBezTo>
                    <a:pt x="48" y="396"/>
                    <a:pt x="45" y="386"/>
                    <a:pt x="40" y="376"/>
                  </a:cubicBezTo>
                  <a:cubicBezTo>
                    <a:pt x="37" y="369"/>
                    <a:pt x="32" y="363"/>
                    <a:pt x="29" y="356"/>
                  </a:cubicBezTo>
                  <a:cubicBezTo>
                    <a:pt x="27" y="349"/>
                    <a:pt x="25" y="341"/>
                    <a:pt x="22" y="334"/>
                  </a:cubicBezTo>
                  <a:cubicBezTo>
                    <a:pt x="11" y="305"/>
                    <a:pt x="11" y="272"/>
                    <a:pt x="8" y="243"/>
                  </a:cubicBezTo>
                  <a:cubicBezTo>
                    <a:pt x="12" y="232"/>
                    <a:pt x="10" y="219"/>
                    <a:pt x="11" y="209"/>
                  </a:cubicBezTo>
                  <a:cubicBezTo>
                    <a:pt x="12" y="200"/>
                    <a:pt x="17" y="191"/>
                    <a:pt x="18" y="183"/>
                  </a:cubicBezTo>
                  <a:cubicBezTo>
                    <a:pt x="26" y="142"/>
                    <a:pt x="49" y="118"/>
                    <a:pt x="70" y="87"/>
                  </a:cubicBezTo>
                  <a:cubicBezTo>
                    <a:pt x="74" y="86"/>
                    <a:pt x="78" y="82"/>
                    <a:pt x="76" y="79"/>
                  </a:cubicBezTo>
                  <a:cubicBezTo>
                    <a:pt x="78" y="80"/>
                    <a:pt x="79" y="80"/>
                    <a:pt x="80" y="79"/>
                  </a:cubicBezTo>
                  <a:cubicBezTo>
                    <a:pt x="102" y="56"/>
                    <a:pt x="131" y="35"/>
                    <a:pt x="163" y="25"/>
                  </a:cubicBezTo>
                  <a:cubicBezTo>
                    <a:pt x="160" y="25"/>
                    <a:pt x="163" y="23"/>
                    <a:pt x="165" y="23"/>
                  </a:cubicBezTo>
                  <a:cubicBezTo>
                    <a:pt x="178" y="24"/>
                    <a:pt x="187" y="16"/>
                    <a:pt x="199" y="15"/>
                  </a:cubicBezTo>
                  <a:cubicBezTo>
                    <a:pt x="218" y="9"/>
                    <a:pt x="234" y="6"/>
                    <a:pt x="248" y="11"/>
                  </a:cubicBezTo>
                  <a:cubicBezTo>
                    <a:pt x="248" y="10"/>
                    <a:pt x="248" y="8"/>
                    <a:pt x="249" y="8"/>
                  </a:cubicBezTo>
                  <a:cubicBezTo>
                    <a:pt x="249" y="10"/>
                    <a:pt x="259" y="11"/>
                    <a:pt x="254" y="9"/>
                  </a:cubicBezTo>
                  <a:cubicBezTo>
                    <a:pt x="253" y="9"/>
                    <a:pt x="253" y="9"/>
                    <a:pt x="253" y="8"/>
                  </a:cubicBezTo>
                  <a:cubicBezTo>
                    <a:pt x="261" y="6"/>
                    <a:pt x="266" y="16"/>
                    <a:pt x="271" y="9"/>
                  </a:cubicBezTo>
                  <a:cubicBezTo>
                    <a:pt x="273" y="7"/>
                    <a:pt x="267" y="7"/>
                    <a:pt x="268" y="3"/>
                  </a:cubicBezTo>
                  <a:cubicBezTo>
                    <a:pt x="241" y="1"/>
                    <a:pt x="218" y="0"/>
                    <a:pt x="195" y="7"/>
                  </a:cubicBezTo>
                  <a:cubicBezTo>
                    <a:pt x="189" y="9"/>
                    <a:pt x="184" y="13"/>
                    <a:pt x="178" y="14"/>
                  </a:cubicBezTo>
                  <a:cubicBezTo>
                    <a:pt x="166" y="17"/>
                    <a:pt x="155" y="17"/>
                    <a:pt x="147" y="25"/>
                  </a:cubicBezTo>
                  <a:cubicBezTo>
                    <a:pt x="99" y="42"/>
                    <a:pt x="59" y="87"/>
                    <a:pt x="33" y="128"/>
                  </a:cubicBezTo>
                  <a:cubicBezTo>
                    <a:pt x="25" y="142"/>
                    <a:pt x="20" y="152"/>
                    <a:pt x="14" y="167"/>
                  </a:cubicBezTo>
                  <a:cubicBezTo>
                    <a:pt x="6" y="194"/>
                    <a:pt x="3" y="219"/>
                    <a:pt x="1" y="247"/>
                  </a:cubicBezTo>
                  <a:cubicBezTo>
                    <a:pt x="0" y="266"/>
                    <a:pt x="7" y="281"/>
                    <a:pt x="6" y="300"/>
                  </a:cubicBezTo>
                  <a:cubicBezTo>
                    <a:pt x="6" y="322"/>
                    <a:pt x="11" y="336"/>
                    <a:pt x="21" y="354"/>
                  </a:cubicBezTo>
                  <a:cubicBezTo>
                    <a:pt x="24" y="369"/>
                    <a:pt x="33" y="388"/>
                    <a:pt x="41" y="402"/>
                  </a:cubicBezTo>
                  <a:cubicBezTo>
                    <a:pt x="47" y="410"/>
                    <a:pt x="55" y="421"/>
                    <a:pt x="62" y="421"/>
                  </a:cubicBezTo>
                  <a:cubicBezTo>
                    <a:pt x="72" y="440"/>
                    <a:pt x="92" y="448"/>
                    <a:pt x="108" y="461"/>
                  </a:cubicBezTo>
                  <a:cubicBezTo>
                    <a:pt x="113" y="466"/>
                    <a:pt x="117" y="471"/>
                    <a:pt x="124" y="475"/>
                  </a:cubicBezTo>
                  <a:cubicBezTo>
                    <a:pt x="130" y="479"/>
                    <a:pt x="136" y="485"/>
                    <a:pt x="144" y="486"/>
                  </a:cubicBezTo>
                  <a:cubicBezTo>
                    <a:pt x="197" y="530"/>
                    <a:pt x="310" y="548"/>
                    <a:pt x="372" y="504"/>
                  </a:cubicBezTo>
                  <a:cubicBezTo>
                    <a:pt x="374" y="504"/>
                    <a:pt x="377" y="504"/>
                    <a:pt x="379" y="504"/>
                  </a:cubicBezTo>
                  <a:cubicBezTo>
                    <a:pt x="393" y="495"/>
                    <a:pt x="407" y="488"/>
                    <a:pt x="420" y="477"/>
                  </a:cubicBezTo>
                  <a:cubicBezTo>
                    <a:pt x="431" y="468"/>
                    <a:pt x="439" y="454"/>
                    <a:pt x="449" y="444"/>
                  </a:cubicBezTo>
                  <a:cubicBezTo>
                    <a:pt x="454" y="425"/>
                    <a:pt x="470" y="417"/>
                    <a:pt x="475" y="398"/>
                  </a:cubicBezTo>
                  <a:cubicBezTo>
                    <a:pt x="496" y="359"/>
                    <a:pt x="511" y="300"/>
                    <a:pt x="509" y="241"/>
                  </a:cubicBezTo>
                  <a:cubicBezTo>
                    <a:pt x="508" y="210"/>
                    <a:pt x="496" y="184"/>
                    <a:pt x="492" y="1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62448" y="5085983"/>
              <a:ext cx="668499" cy="126407"/>
            </a:xfrm>
            <a:custGeom>
              <a:avLst/>
              <a:gdLst/>
              <a:ahLst/>
              <a:cxnLst/>
              <a:rect l="l" t="t" r="r" b="b"/>
              <a:pathLst>
                <a:path w="203" h="39" extrusionOk="0">
                  <a:moveTo>
                    <a:pt x="175" y="5"/>
                  </a:moveTo>
                  <a:cubicBezTo>
                    <a:pt x="154" y="4"/>
                    <a:pt x="133" y="10"/>
                    <a:pt x="110" y="14"/>
                  </a:cubicBezTo>
                  <a:cubicBezTo>
                    <a:pt x="89" y="17"/>
                    <a:pt x="68" y="20"/>
                    <a:pt x="48" y="23"/>
                  </a:cubicBezTo>
                  <a:cubicBezTo>
                    <a:pt x="33" y="24"/>
                    <a:pt x="21" y="25"/>
                    <a:pt x="11" y="29"/>
                  </a:cubicBezTo>
                  <a:cubicBezTo>
                    <a:pt x="8" y="30"/>
                    <a:pt x="0" y="28"/>
                    <a:pt x="1" y="34"/>
                  </a:cubicBezTo>
                  <a:cubicBezTo>
                    <a:pt x="4" y="39"/>
                    <a:pt x="12" y="36"/>
                    <a:pt x="17" y="35"/>
                  </a:cubicBezTo>
                  <a:cubicBezTo>
                    <a:pt x="15" y="31"/>
                    <a:pt x="32" y="30"/>
                    <a:pt x="41" y="29"/>
                  </a:cubicBezTo>
                  <a:cubicBezTo>
                    <a:pt x="57" y="26"/>
                    <a:pt x="66" y="25"/>
                    <a:pt x="78" y="24"/>
                  </a:cubicBezTo>
                  <a:cubicBezTo>
                    <a:pt x="114" y="20"/>
                    <a:pt x="155" y="7"/>
                    <a:pt x="188" y="10"/>
                  </a:cubicBezTo>
                  <a:cubicBezTo>
                    <a:pt x="191" y="10"/>
                    <a:pt x="189" y="14"/>
                    <a:pt x="192" y="14"/>
                  </a:cubicBezTo>
                  <a:cubicBezTo>
                    <a:pt x="194" y="10"/>
                    <a:pt x="203" y="9"/>
                    <a:pt x="201" y="6"/>
                  </a:cubicBezTo>
                  <a:cubicBezTo>
                    <a:pt x="194" y="0"/>
                    <a:pt x="183" y="5"/>
                    <a:pt x="17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7036543" y="2557843"/>
              <a:ext cx="192042" cy="145854"/>
            </a:xfrm>
            <a:custGeom>
              <a:avLst/>
              <a:gdLst/>
              <a:ahLst/>
              <a:cxnLst/>
              <a:rect l="l" t="t" r="r" b="b"/>
              <a:pathLst>
                <a:path w="58" h="44" extrusionOk="0">
                  <a:moveTo>
                    <a:pt x="30" y="5"/>
                  </a:moveTo>
                  <a:cubicBezTo>
                    <a:pt x="28" y="4"/>
                    <a:pt x="30" y="0"/>
                    <a:pt x="26" y="1"/>
                  </a:cubicBezTo>
                  <a:cubicBezTo>
                    <a:pt x="14" y="1"/>
                    <a:pt x="4" y="11"/>
                    <a:pt x="7" y="22"/>
                  </a:cubicBezTo>
                  <a:cubicBezTo>
                    <a:pt x="10" y="42"/>
                    <a:pt x="45" y="44"/>
                    <a:pt x="56" y="28"/>
                  </a:cubicBezTo>
                  <a:cubicBezTo>
                    <a:pt x="58" y="10"/>
                    <a:pt x="44" y="0"/>
                    <a:pt x="30" y="5"/>
                  </a:cubicBezTo>
                  <a:close/>
                  <a:moveTo>
                    <a:pt x="19" y="8"/>
                  </a:moveTo>
                  <a:cubicBezTo>
                    <a:pt x="23" y="8"/>
                    <a:pt x="18" y="12"/>
                    <a:pt x="21" y="14"/>
                  </a:cubicBezTo>
                  <a:cubicBezTo>
                    <a:pt x="31" y="9"/>
                    <a:pt x="45" y="10"/>
                    <a:pt x="49" y="24"/>
                  </a:cubicBezTo>
                  <a:cubicBezTo>
                    <a:pt x="40" y="44"/>
                    <a:pt x="0" y="26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6"/>
            <p:cNvSpPr/>
            <p:nvPr/>
          </p:nvSpPr>
          <p:spPr>
            <a:xfrm rot="10800000">
              <a:off x="2997645" y="2776890"/>
              <a:ext cx="1124097" cy="1395281"/>
            </a:xfrm>
            <a:custGeom>
              <a:avLst/>
              <a:gdLst/>
              <a:ahLst/>
              <a:cxnLst/>
              <a:rect l="l" t="t" r="r" b="b"/>
              <a:pathLst>
                <a:path w="269" h="318" extrusionOk="0">
                  <a:moveTo>
                    <a:pt x="212" y="201"/>
                  </a:moveTo>
                  <a:cubicBezTo>
                    <a:pt x="210" y="187"/>
                    <a:pt x="200" y="180"/>
                    <a:pt x="201" y="166"/>
                  </a:cubicBezTo>
                  <a:cubicBezTo>
                    <a:pt x="191" y="160"/>
                    <a:pt x="190" y="145"/>
                    <a:pt x="183" y="137"/>
                  </a:cubicBezTo>
                  <a:cubicBezTo>
                    <a:pt x="183" y="134"/>
                    <a:pt x="188" y="135"/>
                    <a:pt x="188" y="132"/>
                  </a:cubicBezTo>
                  <a:cubicBezTo>
                    <a:pt x="187" y="127"/>
                    <a:pt x="181" y="128"/>
                    <a:pt x="178" y="128"/>
                  </a:cubicBezTo>
                  <a:cubicBezTo>
                    <a:pt x="174" y="111"/>
                    <a:pt x="159" y="100"/>
                    <a:pt x="159" y="81"/>
                  </a:cubicBezTo>
                  <a:cubicBezTo>
                    <a:pt x="147" y="74"/>
                    <a:pt x="146" y="56"/>
                    <a:pt x="136" y="46"/>
                  </a:cubicBezTo>
                  <a:cubicBezTo>
                    <a:pt x="129" y="30"/>
                    <a:pt x="122" y="20"/>
                    <a:pt x="119" y="0"/>
                  </a:cubicBezTo>
                  <a:cubicBezTo>
                    <a:pt x="116" y="0"/>
                    <a:pt x="115" y="2"/>
                    <a:pt x="113" y="2"/>
                  </a:cubicBezTo>
                  <a:cubicBezTo>
                    <a:pt x="113" y="9"/>
                    <a:pt x="115" y="13"/>
                    <a:pt x="115" y="19"/>
                  </a:cubicBezTo>
                  <a:cubicBezTo>
                    <a:pt x="104" y="37"/>
                    <a:pt x="99" y="61"/>
                    <a:pt x="89" y="79"/>
                  </a:cubicBezTo>
                  <a:cubicBezTo>
                    <a:pt x="91" y="80"/>
                    <a:pt x="89" y="86"/>
                    <a:pt x="91" y="86"/>
                  </a:cubicBezTo>
                  <a:cubicBezTo>
                    <a:pt x="85" y="93"/>
                    <a:pt x="86" y="106"/>
                    <a:pt x="79" y="112"/>
                  </a:cubicBezTo>
                  <a:cubicBezTo>
                    <a:pt x="70" y="137"/>
                    <a:pt x="63" y="165"/>
                    <a:pt x="52" y="188"/>
                  </a:cubicBezTo>
                  <a:cubicBezTo>
                    <a:pt x="50" y="201"/>
                    <a:pt x="41" y="206"/>
                    <a:pt x="42" y="221"/>
                  </a:cubicBezTo>
                  <a:cubicBezTo>
                    <a:pt x="39" y="223"/>
                    <a:pt x="36" y="225"/>
                    <a:pt x="35" y="230"/>
                  </a:cubicBezTo>
                  <a:cubicBezTo>
                    <a:pt x="35" y="233"/>
                    <a:pt x="37" y="234"/>
                    <a:pt x="37" y="237"/>
                  </a:cubicBezTo>
                  <a:cubicBezTo>
                    <a:pt x="27" y="257"/>
                    <a:pt x="14" y="280"/>
                    <a:pt x="12" y="302"/>
                  </a:cubicBezTo>
                  <a:cubicBezTo>
                    <a:pt x="16" y="302"/>
                    <a:pt x="18" y="300"/>
                    <a:pt x="21" y="299"/>
                  </a:cubicBezTo>
                  <a:cubicBezTo>
                    <a:pt x="25" y="274"/>
                    <a:pt x="37" y="256"/>
                    <a:pt x="45" y="235"/>
                  </a:cubicBezTo>
                  <a:cubicBezTo>
                    <a:pt x="47" y="235"/>
                    <a:pt x="49" y="235"/>
                    <a:pt x="51" y="235"/>
                  </a:cubicBezTo>
                  <a:cubicBezTo>
                    <a:pt x="52" y="234"/>
                    <a:pt x="53" y="231"/>
                    <a:pt x="55" y="231"/>
                  </a:cubicBezTo>
                  <a:cubicBezTo>
                    <a:pt x="84" y="230"/>
                    <a:pt x="112" y="221"/>
                    <a:pt x="146" y="224"/>
                  </a:cubicBezTo>
                  <a:cubicBezTo>
                    <a:pt x="149" y="224"/>
                    <a:pt x="149" y="227"/>
                    <a:pt x="152" y="228"/>
                  </a:cubicBezTo>
                  <a:cubicBezTo>
                    <a:pt x="161" y="218"/>
                    <a:pt x="182" y="224"/>
                    <a:pt x="200" y="221"/>
                  </a:cubicBezTo>
                  <a:cubicBezTo>
                    <a:pt x="203" y="222"/>
                    <a:pt x="203" y="226"/>
                    <a:pt x="209" y="225"/>
                  </a:cubicBezTo>
                  <a:cubicBezTo>
                    <a:pt x="210" y="226"/>
                    <a:pt x="214" y="222"/>
                    <a:pt x="215" y="221"/>
                  </a:cubicBezTo>
                  <a:cubicBezTo>
                    <a:pt x="216" y="226"/>
                    <a:pt x="219" y="227"/>
                    <a:pt x="221" y="229"/>
                  </a:cubicBezTo>
                  <a:cubicBezTo>
                    <a:pt x="227" y="254"/>
                    <a:pt x="243" y="269"/>
                    <a:pt x="252" y="292"/>
                  </a:cubicBezTo>
                  <a:cubicBezTo>
                    <a:pt x="216" y="295"/>
                    <a:pt x="180" y="301"/>
                    <a:pt x="149" y="302"/>
                  </a:cubicBezTo>
                  <a:cubicBezTo>
                    <a:pt x="133" y="302"/>
                    <a:pt x="119" y="306"/>
                    <a:pt x="105" y="306"/>
                  </a:cubicBezTo>
                  <a:cubicBezTo>
                    <a:pt x="90" y="306"/>
                    <a:pt x="76" y="304"/>
                    <a:pt x="61" y="305"/>
                  </a:cubicBezTo>
                  <a:cubicBezTo>
                    <a:pt x="43" y="306"/>
                    <a:pt x="23" y="311"/>
                    <a:pt x="6" y="309"/>
                  </a:cubicBezTo>
                  <a:cubicBezTo>
                    <a:pt x="4" y="312"/>
                    <a:pt x="0" y="312"/>
                    <a:pt x="2" y="318"/>
                  </a:cubicBezTo>
                  <a:cubicBezTo>
                    <a:pt x="37" y="313"/>
                    <a:pt x="68" y="310"/>
                    <a:pt x="101" y="312"/>
                  </a:cubicBezTo>
                  <a:cubicBezTo>
                    <a:pt x="105" y="312"/>
                    <a:pt x="109" y="312"/>
                    <a:pt x="113" y="312"/>
                  </a:cubicBezTo>
                  <a:cubicBezTo>
                    <a:pt x="156" y="308"/>
                    <a:pt x="210" y="301"/>
                    <a:pt x="260" y="301"/>
                  </a:cubicBezTo>
                  <a:cubicBezTo>
                    <a:pt x="269" y="285"/>
                    <a:pt x="246" y="271"/>
                    <a:pt x="238" y="254"/>
                  </a:cubicBezTo>
                  <a:cubicBezTo>
                    <a:pt x="228" y="233"/>
                    <a:pt x="224" y="216"/>
                    <a:pt x="212" y="201"/>
                  </a:cubicBezTo>
                  <a:close/>
                  <a:moveTo>
                    <a:pt x="170" y="130"/>
                  </a:moveTo>
                  <a:cubicBezTo>
                    <a:pt x="167" y="130"/>
                    <a:pt x="165" y="130"/>
                    <a:pt x="164" y="129"/>
                  </a:cubicBezTo>
                  <a:cubicBezTo>
                    <a:pt x="165" y="126"/>
                    <a:pt x="171" y="124"/>
                    <a:pt x="170" y="130"/>
                  </a:cubicBezTo>
                  <a:close/>
                  <a:moveTo>
                    <a:pt x="161" y="115"/>
                  </a:moveTo>
                  <a:cubicBezTo>
                    <a:pt x="162" y="115"/>
                    <a:pt x="163" y="115"/>
                    <a:pt x="164" y="115"/>
                  </a:cubicBezTo>
                  <a:cubicBezTo>
                    <a:pt x="165" y="119"/>
                    <a:pt x="161" y="119"/>
                    <a:pt x="158" y="120"/>
                  </a:cubicBezTo>
                  <a:cubicBezTo>
                    <a:pt x="158" y="117"/>
                    <a:pt x="161" y="118"/>
                    <a:pt x="161" y="115"/>
                  </a:cubicBezTo>
                  <a:close/>
                  <a:moveTo>
                    <a:pt x="154" y="90"/>
                  </a:moveTo>
                  <a:cubicBezTo>
                    <a:pt x="154" y="96"/>
                    <a:pt x="156" y="100"/>
                    <a:pt x="159" y="104"/>
                  </a:cubicBezTo>
                  <a:cubicBezTo>
                    <a:pt x="154" y="112"/>
                    <a:pt x="146" y="116"/>
                    <a:pt x="139" y="122"/>
                  </a:cubicBezTo>
                  <a:cubicBezTo>
                    <a:pt x="143" y="114"/>
                    <a:pt x="150" y="108"/>
                    <a:pt x="155" y="101"/>
                  </a:cubicBezTo>
                  <a:cubicBezTo>
                    <a:pt x="155" y="99"/>
                    <a:pt x="152" y="98"/>
                    <a:pt x="152" y="95"/>
                  </a:cubicBezTo>
                  <a:cubicBezTo>
                    <a:pt x="150" y="96"/>
                    <a:pt x="148" y="95"/>
                    <a:pt x="148" y="96"/>
                  </a:cubicBezTo>
                  <a:cubicBezTo>
                    <a:pt x="146" y="95"/>
                    <a:pt x="151" y="91"/>
                    <a:pt x="154" y="90"/>
                  </a:cubicBezTo>
                  <a:close/>
                  <a:moveTo>
                    <a:pt x="156" y="122"/>
                  </a:moveTo>
                  <a:cubicBezTo>
                    <a:pt x="156" y="125"/>
                    <a:pt x="155" y="128"/>
                    <a:pt x="152" y="128"/>
                  </a:cubicBezTo>
                  <a:cubicBezTo>
                    <a:pt x="150" y="125"/>
                    <a:pt x="152" y="121"/>
                    <a:pt x="156" y="122"/>
                  </a:cubicBezTo>
                  <a:close/>
                  <a:moveTo>
                    <a:pt x="121" y="125"/>
                  </a:moveTo>
                  <a:cubicBezTo>
                    <a:pt x="122" y="116"/>
                    <a:pt x="136" y="110"/>
                    <a:pt x="141" y="101"/>
                  </a:cubicBezTo>
                  <a:cubicBezTo>
                    <a:pt x="142" y="109"/>
                    <a:pt x="131" y="121"/>
                    <a:pt x="121" y="125"/>
                  </a:cubicBezTo>
                  <a:close/>
                  <a:moveTo>
                    <a:pt x="148" y="83"/>
                  </a:moveTo>
                  <a:cubicBezTo>
                    <a:pt x="145" y="90"/>
                    <a:pt x="138" y="92"/>
                    <a:pt x="137" y="100"/>
                  </a:cubicBezTo>
                  <a:cubicBezTo>
                    <a:pt x="128" y="105"/>
                    <a:pt x="121" y="113"/>
                    <a:pt x="114" y="121"/>
                  </a:cubicBezTo>
                  <a:cubicBezTo>
                    <a:pt x="110" y="124"/>
                    <a:pt x="105" y="132"/>
                    <a:pt x="99" y="130"/>
                  </a:cubicBezTo>
                  <a:cubicBezTo>
                    <a:pt x="104" y="113"/>
                    <a:pt x="121" y="108"/>
                    <a:pt x="128" y="91"/>
                  </a:cubicBezTo>
                  <a:cubicBezTo>
                    <a:pt x="136" y="90"/>
                    <a:pt x="140" y="84"/>
                    <a:pt x="146" y="80"/>
                  </a:cubicBezTo>
                  <a:cubicBezTo>
                    <a:pt x="147" y="81"/>
                    <a:pt x="148" y="82"/>
                    <a:pt x="148" y="83"/>
                  </a:cubicBezTo>
                  <a:close/>
                  <a:moveTo>
                    <a:pt x="116" y="27"/>
                  </a:moveTo>
                  <a:cubicBezTo>
                    <a:pt x="116" y="27"/>
                    <a:pt x="117" y="27"/>
                    <a:pt x="118" y="27"/>
                  </a:cubicBezTo>
                  <a:cubicBezTo>
                    <a:pt x="121" y="29"/>
                    <a:pt x="120" y="35"/>
                    <a:pt x="123" y="37"/>
                  </a:cubicBezTo>
                  <a:cubicBezTo>
                    <a:pt x="121" y="38"/>
                    <a:pt x="118" y="39"/>
                    <a:pt x="117" y="40"/>
                  </a:cubicBezTo>
                  <a:cubicBezTo>
                    <a:pt x="117" y="49"/>
                    <a:pt x="112" y="52"/>
                    <a:pt x="106" y="55"/>
                  </a:cubicBezTo>
                  <a:cubicBezTo>
                    <a:pt x="107" y="44"/>
                    <a:pt x="114" y="38"/>
                    <a:pt x="116" y="27"/>
                  </a:cubicBezTo>
                  <a:close/>
                  <a:moveTo>
                    <a:pt x="99" y="81"/>
                  </a:moveTo>
                  <a:cubicBezTo>
                    <a:pt x="100" y="61"/>
                    <a:pt x="116" y="57"/>
                    <a:pt x="127" y="46"/>
                  </a:cubicBezTo>
                  <a:cubicBezTo>
                    <a:pt x="130" y="46"/>
                    <a:pt x="130" y="49"/>
                    <a:pt x="131" y="50"/>
                  </a:cubicBezTo>
                  <a:cubicBezTo>
                    <a:pt x="118" y="62"/>
                    <a:pt x="108" y="76"/>
                    <a:pt x="95" y="87"/>
                  </a:cubicBezTo>
                  <a:cubicBezTo>
                    <a:pt x="92" y="85"/>
                    <a:pt x="97" y="83"/>
                    <a:pt x="99" y="81"/>
                  </a:cubicBezTo>
                  <a:close/>
                  <a:moveTo>
                    <a:pt x="134" y="57"/>
                  </a:moveTo>
                  <a:cubicBezTo>
                    <a:pt x="135" y="57"/>
                    <a:pt x="136" y="57"/>
                    <a:pt x="137" y="57"/>
                  </a:cubicBezTo>
                  <a:cubicBezTo>
                    <a:pt x="135" y="61"/>
                    <a:pt x="137" y="62"/>
                    <a:pt x="138" y="65"/>
                  </a:cubicBezTo>
                  <a:cubicBezTo>
                    <a:pt x="136" y="65"/>
                    <a:pt x="135" y="65"/>
                    <a:pt x="134" y="65"/>
                  </a:cubicBezTo>
                  <a:cubicBezTo>
                    <a:pt x="116" y="83"/>
                    <a:pt x="98" y="100"/>
                    <a:pt x="85" y="122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95" y="125"/>
                    <a:pt x="94" y="116"/>
                    <a:pt x="98" y="111"/>
                  </a:cubicBezTo>
                  <a:cubicBezTo>
                    <a:pt x="106" y="99"/>
                    <a:pt x="121" y="91"/>
                    <a:pt x="128" y="77"/>
                  </a:cubicBezTo>
                  <a:cubicBezTo>
                    <a:pt x="134" y="76"/>
                    <a:pt x="136" y="71"/>
                    <a:pt x="141" y="69"/>
                  </a:cubicBezTo>
                  <a:cubicBezTo>
                    <a:pt x="143" y="75"/>
                    <a:pt x="138" y="79"/>
                    <a:pt x="133" y="80"/>
                  </a:cubicBezTo>
                  <a:cubicBezTo>
                    <a:pt x="122" y="94"/>
                    <a:pt x="110" y="105"/>
                    <a:pt x="98" y="118"/>
                  </a:cubicBezTo>
                  <a:cubicBezTo>
                    <a:pt x="94" y="124"/>
                    <a:pt x="91" y="131"/>
                    <a:pt x="80" y="131"/>
                  </a:cubicBezTo>
                  <a:cubicBezTo>
                    <a:pt x="87" y="96"/>
                    <a:pt x="112" y="81"/>
                    <a:pt x="134" y="57"/>
                  </a:cubicBezTo>
                  <a:close/>
                  <a:moveTo>
                    <a:pt x="77" y="139"/>
                  </a:moveTo>
                  <a:cubicBezTo>
                    <a:pt x="78" y="138"/>
                    <a:pt x="81" y="139"/>
                    <a:pt x="81" y="138"/>
                  </a:cubicBezTo>
                  <a:cubicBezTo>
                    <a:pt x="82" y="138"/>
                    <a:pt x="83" y="140"/>
                    <a:pt x="83" y="142"/>
                  </a:cubicBezTo>
                  <a:cubicBezTo>
                    <a:pt x="89" y="139"/>
                    <a:pt x="95" y="137"/>
                    <a:pt x="104" y="137"/>
                  </a:cubicBezTo>
                  <a:cubicBezTo>
                    <a:pt x="92" y="154"/>
                    <a:pt x="78" y="171"/>
                    <a:pt x="65" y="188"/>
                  </a:cubicBezTo>
                  <a:cubicBezTo>
                    <a:pt x="62" y="192"/>
                    <a:pt x="60" y="200"/>
                    <a:pt x="54" y="202"/>
                  </a:cubicBezTo>
                  <a:cubicBezTo>
                    <a:pt x="62" y="181"/>
                    <a:pt x="69" y="161"/>
                    <a:pt x="77" y="139"/>
                  </a:cubicBezTo>
                  <a:close/>
                  <a:moveTo>
                    <a:pt x="50" y="226"/>
                  </a:moveTo>
                  <a:cubicBezTo>
                    <a:pt x="56" y="196"/>
                    <a:pt x="85" y="179"/>
                    <a:pt x="97" y="152"/>
                  </a:cubicBezTo>
                  <a:cubicBezTo>
                    <a:pt x="107" y="148"/>
                    <a:pt x="109" y="138"/>
                    <a:pt x="119" y="136"/>
                  </a:cubicBezTo>
                  <a:cubicBezTo>
                    <a:pt x="127" y="134"/>
                    <a:pt x="135" y="134"/>
                    <a:pt x="146" y="136"/>
                  </a:cubicBezTo>
                  <a:cubicBezTo>
                    <a:pt x="125" y="165"/>
                    <a:pt x="97" y="188"/>
                    <a:pt x="82" y="223"/>
                  </a:cubicBezTo>
                  <a:cubicBezTo>
                    <a:pt x="71" y="224"/>
                    <a:pt x="62" y="225"/>
                    <a:pt x="50" y="226"/>
                  </a:cubicBezTo>
                  <a:close/>
                  <a:moveTo>
                    <a:pt x="91" y="220"/>
                  </a:moveTo>
                  <a:cubicBezTo>
                    <a:pt x="98" y="199"/>
                    <a:pt x="108" y="188"/>
                    <a:pt x="123" y="170"/>
                  </a:cubicBezTo>
                  <a:cubicBezTo>
                    <a:pt x="128" y="163"/>
                    <a:pt x="135" y="154"/>
                    <a:pt x="140" y="150"/>
                  </a:cubicBezTo>
                  <a:cubicBezTo>
                    <a:pt x="141" y="148"/>
                    <a:pt x="144" y="149"/>
                    <a:pt x="145" y="148"/>
                  </a:cubicBezTo>
                  <a:cubicBezTo>
                    <a:pt x="146" y="147"/>
                    <a:pt x="145" y="143"/>
                    <a:pt x="146" y="143"/>
                  </a:cubicBezTo>
                  <a:cubicBezTo>
                    <a:pt x="149" y="140"/>
                    <a:pt x="155" y="140"/>
                    <a:pt x="158" y="136"/>
                  </a:cubicBezTo>
                  <a:cubicBezTo>
                    <a:pt x="164" y="136"/>
                    <a:pt x="168" y="135"/>
                    <a:pt x="173" y="135"/>
                  </a:cubicBezTo>
                  <a:cubicBezTo>
                    <a:pt x="173" y="137"/>
                    <a:pt x="175" y="138"/>
                    <a:pt x="176" y="140"/>
                  </a:cubicBezTo>
                  <a:cubicBezTo>
                    <a:pt x="158" y="168"/>
                    <a:pt x="131" y="188"/>
                    <a:pt x="116" y="219"/>
                  </a:cubicBezTo>
                  <a:cubicBezTo>
                    <a:pt x="107" y="218"/>
                    <a:pt x="98" y="222"/>
                    <a:pt x="91" y="220"/>
                  </a:cubicBezTo>
                  <a:close/>
                  <a:moveTo>
                    <a:pt x="150" y="218"/>
                  </a:moveTo>
                  <a:cubicBezTo>
                    <a:pt x="140" y="216"/>
                    <a:pt x="132" y="220"/>
                    <a:pt x="125" y="216"/>
                  </a:cubicBezTo>
                  <a:cubicBezTo>
                    <a:pt x="133" y="192"/>
                    <a:pt x="155" y="182"/>
                    <a:pt x="165" y="160"/>
                  </a:cubicBezTo>
                  <a:cubicBezTo>
                    <a:pt x="171" y="158"/>
                    <a:pt x="175" y="154"/>
                    <a:pt x="178" y="150"/>
                  </a:cubicBezTo>
                  <a:cubicBezTo>
                    <a:pt x="187" y="151"/>
                    <a:pt x="187" y="161"/>
                    <a:pt x="191" y="168"/>
                  </a:cubicBezTo>
                  <a:cubicBezTo>
                    <a:pt x="186" y="177"/>
                    <a:pt x="174" y="184"/>
                    <a:pt x="173" y="194"/>
                  </a:cubicBezTo>
                  <a:cubicBezTo>
                    <a:pt x="162" y="198"/>
                    <a:pt x="158" y="210"/>
                    <a:pt x="150" y="218"/>
                  </a:cubicBezTo>
                  <a:close/>
                  <a:moveTo>
                    <a:pt x="159" y="216"/>
                  </a:moveTo>
                  <a:cubicBezTo>
                    <a:pt x="168" y="199"/>
                    <a:pt x="180" y="192"/>
                    <a:pt x="192" y="178"/>
                  </a:cubicBezTo>
                  <a:cubicBezTo>
                    <a:pt x="193" y="178"/>
                    <a:pt x="194" y="178"/>
                    <a:pt x="195" y="178"/>
                  </a:cubicBezTo>
                  <a:cubicBezTo>
                    <a:pt x="201" y="190"/>
                    <a:pt x="206" y="204"/>
                    <a:pt x="213" y="217"/>
                  </a:cubicBezTo>
                  <a:cubicBezTo>
                    <a:pt x="198" y="210"/>
                    <a:pt x="178" y="220"/>
                    <a:pt x="159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6261084" y="3311424"/>
              <a:ext cx="359774" cy="55912"/>
            </a:xfrm>
            <a:custGeom>
              <a:avLst/>
              <a:gdLst/>
              <a:ahLst/>
              <a:cxnLst/>
              <a:rect l="l" t="t" r="r" b="b"/>
              <a:pathLst>
                <a:path w="109" h="17" extrusionOk="0">
                  <a:moveTo>
                    <a:pt x="0" y="11"/>
                  </a:moveTo>
                  <a:cubicBezTo>
                    <a:pt x="0" y="14"/>
                    <a:pt x="3" y="14"/>
                    <a:pt x="3" y="17"/>
                  </a:cubicBezTo>
                  <a:cubicBezTo>
                    <a:pt x="15" y="12"/>
                    <a:pt x="33" y="15"/>
                    <a:pt x="43" y="9"/>
                  </a:cubicBezTo>
                  <a:cubicBezTo>
                    <a:pt x="42" y="13"/>
                    <a:pt x="48" y="10"/>
                    <a:pt x="48" y="13"/>
                  </a:cubicBezTo>
                  <a:cubicBezTo>
                    <a:pt x="68" y="12"/>
                    <a:pt x="89" y="8"/>
                    <a:pt x="103" y="14"/>
                  </a:cubicBezTo>
                  <a:cubicBezTo>
                    <a:pt x="104" y="9"/>
                    <a:pt x="109" y="9"/>
                    <a:pt x="109" y="5"/>
                  </a:cubicBezTo>
                  <a:cubicBezTo>
                    <a:pt x="108" y="3"/>
                    <a:pt x="106" y="2"/>
                    <a:pt x="104" y="1"/>
                  </a:cubicBezTo>
                  <a:cubicBezTo>
                    <a:pt x="73" y="6"/>
                    <a:pt x="32" y="0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863315" y="3146122"/>
              <a:ext cx="206628" cy="381653"/>
            </a:xfrm>
            <a:custGeom>
              <a:avLst/>
              <a:gdLst/>
              <a:ahLst/>
              <a:cxnLst/>
              <a:rect l="l" t="t" r="r" b="b"/>
              <a:pathLst>
                <a:path w="63" h="116" extrusionOk="0">
                  <a:moveTo>
                    <a:pt x="6" y="3"/>
                  </a:moveTo>
                  <a:cubicBezTo>
                    <a:pt x="9" y="5"/>
                    <a:pt x="0" y="5"/>
                    <a:pt x="1" y="9"/>
                  </a:cubicBezTo>
                  <a:cubicBezTo>
                    <a:pt x="2" y="12"/>
                    <a:pt x="5" y="14"/>
                    <a:pt x="6" y="18"/>
                  </a:cubicBezTo>
                  <a:cubicBezTo>
                    <a:pt x="6" y="47"/>
                    <a:pt x="12" y="79"/>
                    <a:pt x="12" y="104"/>
                  </a:cubicBezTo>
                  <a:cubicBezTo>
                    <a:pt x="11" y="108"/>
                    <a:pt x="7" y="114"/>
                    <a:pt x="14" y="116"/>
                  </a:cubicBezTo>
                  <a:cubicBezTo>
                    <a:pt x="17" y="115"/>
                    <a:pt x="18" y="111"/>
                    <a:pt x="20" y="109"/>
                  </a:cubicBezTo>
                  <a:cubicBezTo>
                    <a:pt x="16" y="99"/>
                    <a:pt x="18" y="90"/>
                    <a:pt x="18" y="78"/>
                  </a:cubicBezTo>
                  <a:cubicBezTo>
                    <a:pt x="35" y="76"/>
                    <a:pt x="63" y="55"/>
                    <a:pt x="63" y="39"/>
                  </a:cubicBezTo>
                  <a:cubicBezTo>
                    <a:pt x="63" y="25"/>
                    <a:pt x="47" y="16"/>
                    <a:pt x="41" y="5"/>
                  </a:cubicBezTo>
                  <a:cubicBezTo>
                    <a:pt x="31" y="0"/>
                    <a:pt x="12" y="3"/>
                    <a:pt x="6" y="3"/>
                  </a:cubicBezTo>
                  <a:close/>
                  <a:moveTo>
                    <a:pt x="31" y="67"/>
                  </a:moveTo>
                  <a:cubicBezTo>
                    <a:pt x="26" y="67"/>
                    <a:pt x="21" y="64"/>
                    <a:pt x="17" y="66"/>
                  </a:cubicBezTo>
                  <a:cubicBezTo>
                    <a:pt x="14" y="50"/>
                    <a:pt x="15" y="32"/>
                    <a:pt x="12" y="14"/>
                  </a:cubicBezTo>
                  <a:cubicBezTo>
                    <a:pt x="18" y="11"/>
                    <a:pt x="25" y="9"/>
                    <a:pt x="32" y="11"/>
                  </a:cubicBezTo>
                  <a:cubicBezTo>
                    <a:pt x="42" y="13"/>
                    <a:pt x="54" y="33"/>
                    <a:pt x="54" y="42"/>
                  </a:cubicBezTo>
                  <a:cubicBezTo>
                    <a:pt x="53" y="48"/>
                    <a:pt x="40" y="65"/>
                    <a:pt x="3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7311234" y="4480688"/>
              <a:ext cx="1799305" cy="102098"/>
            </a:xfrm>
            <a:custGeom>
              <a:avLst/>
              <a:gdLst/>
              <a:ahLst/>
              <a:cxnLst/>
              <a:rect l="l" t="t" r="r" b="b"/>
              <a:pathLst>
                <a:path w="450" h="33" extrusionOk="0">
                  <a:moveTo>
                    <a:pt x="432" y="3"/>
                  </a:moveTo>
                  <a:cubicBezTo>
                    <a:pt x="399" y="4"/>
                    <a:pt x="361" y="7"/>
                    <a:pt x="326" y="11"/>
                  </a:cubicBezTo>
                  <a:cubicBezTo>
                    <a:pt x="329" y="8"/>
                    <a:pt x="325" y="9"/>
                    <a:pt x="323" y="9"/>
                  </a:cubicBezTo>
                  <a:cubicBezTo>
                    <a:pt x="291" y="7"/>
                    <a:pt x="260" y="14"/>
                    <a:pt x="229" y="16"/>
                  </a:cubicBezTo>
                  <a:cubicBezTo>
                    <a:pt x="210" y="18"/>
                    <a:pt x="190" y="17"/>
                    <a:pt x="170" y="16"/>
                  </a:cubicBezTo>
                  <a:cubicBezTo>
                    <a:pt x="121" y="15"/>
                    <a:pt x="71" y="17"/>
                    <a:pt x="20" y="20"/>
                  </a:cubicBezTo>
                  <a:cubicBezTo>
                    <a:pt x="15" y="16"/>
                    <a:pt x="0" y="19"/>
                    <a:pt x="4" y="26"/>
                  </a:cubicBezTo>
                  <a:cubicBezTo>
                    <a:pt x="12" y="33"/>
                    <a:pt x="24" y="26"/>
                    <a:pt x="36" y="25"/>
                  </a:cubicBezTo>
                  <a:cubicBezTo>
                    <a:pt x="52" y="24"/>
                    <a:pt x="71" y="27"/>
                    <a:pt x="85" y="22"/>
                  </a:cubicBezTo>
                  <a:cubicBezTo>
                    <a:pt x="99" y="24"/>
                    <a:pt x="120" y="24"/>
                    <a:pt x="138" y="23"/>
                  </a:cubicBezTo>
                  <a:cubicBezTo>
                    <a:pt x="169" y="22"/>
                    <a:pt x="203" y="27"/>
                    <a:pt x="231" y="22"/>
                  </a:cubicBezTo>
                  <a:cubicBezTo>
                    <a:pt x="285" y="14"/>
                    <a:pt x="341" y="16"/>
                    <a:pt x="396" y="11"/>
                  </a:cubicBezTo>
                  <a:cubicBezTo>
                    <a:pt x="413" y="10"/>
                    <a:pt x="433" y="6"/>
                    <a:pt x="442" y="14"/>
                  </a:cubicBezTo>
                  <a:cubicBezTo>
                    <a:pt x="442" y="7"/>
                    <a:pt x="450" y="13"/>
                    <a:pt x="450" y="7"/>
                  </a:cubicBezTo>
                  <a:cubicBezTo>
                    <a:pt x="447" y="0"/>
                    <a:pt x="438" y="3"/>
                    <a:pt x="43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4505971" y="4587647"/>
              <a:ext cx="1845056" cy="629605"/>
            </a:xfrm>
            <a:custGeom>
              <a:avLst/>
              <a:gdLst/>
              <a:ahLst/>
              <a:cxnLst/>
              <a:rect l="l" t="t" r="r" b="b"/>
              <a:pathLst>
                <a:path w="559" h="191" extrusionOk="0">
                  <a:moveTo>
                    <a:pt x="549" y="167"/>
                  </a:moveTo>
                  <a:cubicBezTo>
                    <a:pt x="546" y="159"/>
                    <a:pt x="547" y="154"/>
                    <a:pt x="547" y="146"/>
                  </a:cubicBezTo>
                  <a:cubicBezTo>
                    <a:pt x="547" y="136"/>
                    <a:pt x="547" y="120"/>
                    <a:pt x="545" y="107"/>
                  </a:cubicBezTo>
                  <a:cubicBezTo>
                    <a:pt x="544" y="96"/>
                    <a:pt x="538" y="85"/>
                    <a:pt x="538" y="75"/>
                  </a:cubicBezTo>
                  <a:cubicBezTo>
                    <a:pt x="538" y="69"/>
                    <a:pt x="541" y="63"/>
                    <a:pt x="542" y="56"/>
                  </a:cubicBezTo>
                  <a:cubicBezTo>
                    <a:pt x="545" y="37"/>
                    <a:pt x="544" y="12"/>
                    <a:pt x="540" y="0"/>
                  </a:cubicBezTo>
                  <a:cubicBezTo>
                    <a:pt x="539" y="0"/>
                    <a:pt x="537" y="0"/>
                    <a:pt x="535" y="0"/>
                  </a:cubicBezTo>
                  <a:cubicBezTo>
                    <a:pt x="535" y="2"/>
                    <a:pt x="534" y="2"/>
                    <a:pt x="534" y="3"/>
                  </a:cubicBezTo>
                  <a:cubicBezTo>
                    <a:pt x="537" y="26"/>
                    <a:pt x="537" y="43"/>
                    <a:pt x="534" y="63"/>
                  </a:cubicBezTo>
                  <a:cubicBezTo>
                    <a:pt x="531" y="89"/>
                    <a:pt x="541" y="112"/>
                    <a:pt x="540" y="141"/>
                  </a:cubicBezTo>
                  <a:cubicBezTo>
                    <a:pt x="540" y="152"/>
                    <a:pt x="541" y="160"/>
                    <a:pt x="539" y="170"/>
                  </a:cubicBezTo>
                  <a:cubicBezTo>
                    <a:pt x="510" y="173"/>
                    <a:pt x="481" y="179"/>
                    <a:pt x="452" y="182"/>
                  </a:cubicBezTo>
                  <a:cubicBezTo>
                    <a:pt x="429" y="184"/>
                    <a:pt x="406" y="180"/>
                    <a:pt x="383" y="180"/>
                  </a:cubicBezTo>
                  <a:cubicBezTo>
                    <a:pt x="344" y="179"/>
                    <a:pt x="302" y="184"/>
                    <a:pt x="259" y="184"/>
                  </a:cubicBezTo>
                  <a:cubicBezTo>
                    <a:pt x="240" y="183"/>
                    <a:pt x="218" y="176"/>
                    <a:pt x="201" y="184"/>
                  </a:cubicBezTo>
                  <a:cubicBezTo>
                    <a:pt x="165" y="180"/>
                    <a:pt x="129" y="182"/>
                    <a:pt x="93" y="178"/>
                  </a:cubicBezTo>
                  <a:cubicBezTo>
                    <a:pt x="65" y="174"/>
                    <a:pt x="36" y="184"/>
                    <a:pt x="6" y="178"/>
                  </a:cubicBezTo>
                  <a:cubicBezTo>
                    <a:pt x="8" y="175"/>
                    <a:pt x="10" y="176"/>
                    <a:pt x="13" y="177"/>
                  </a:cubicBezTo>
                  <a:cubicBezTo>
                    <a:pt x="15" y="172"/>
                    <a:pt x="10" y="172"/>
                    <a:pt x="10" y="169"/>
                  </a:cubicBezTo>
                  <a:cubicBezTo>
                    <a:pt x="12" y="156"/>
                    <a:pt x="10" y="146"/>
                    <a:pt x="9" y="132"/>
                  </a:cubicBezTo>
                  <a:cubicBezTo>
                    <a:pt x="8" y="98"/>
                    <a:pt x="6" y="71"/>
                    <a:pt x="11" y="38"/>
                  </a:cubicBezTo>
                  <a:cubicBezTo>
                    <a:pt x="15" y="35"/>
                    <a:pt x="19" y="29"/>
                    <a:pt x="16" y="22"/>
                  </a:cubicBezTo>
                  <a:cubicBezTo>
                    <a:pt x="8" y="22"/>
                    <a:pt x="9" y="30"/>
                    <a:pt x="7" y="36"/>
                  </a:cubicBezTo>
                  <a:cubicBezTo>
                    <a:pt x="3" y="55"/>
                    <a:pt x="3" y="68"/>
                    <a:pt x="4" y="85"/>
                  </a:cubicBezTo>
                  <a:cubicBezTo>
                    <a:pt x="5" y="94"/>
                    <a:pt x="2" y="102"/>
                    <a:pt x="2" y="111"/>
                  </a:cubicBezTo>
                  <a:cubicBezTo>
                    <a:pt x="2" y="139"/>
                    <a:pt x="7" y="161"/>
                    <a:pt x="0" y="185"/>
                  </a:cubicBezTo>
                  <a:cubicBezTo>
                    <a:pt x="6" y="188"/>
                    <a:pt x="12" y="186"/>
                    <a:pt x="18" y="186"/>
                  </a:cubicBezTo>
                  <a:cubicBezTo>
                    <a:pt x="24" y="186"/>
                    <a:pt x="34" y="184"/>
                    <a:pt x="37" y="185"/>
                  </a:cubicBezTo>
                  <a:cubicBezTo>
                    <a:pt x="52" y="186"/>
                    <a:pt x="69" y="182"/>
                    <a:pt x="84" y="183"/>
                  </a:cubicBezTo>
                  <a:cubicBezTo>
                    <a:pt x="89" y="183"/>
                    <a:pt x="94" y="185"/>
                    <a:pt x="99" y="186"/>
                  </a:cubicBezTo>
                  <a:cubicBezTo>
                    <a:pt x="110" y="187"/>
                    <a:pt x="121" y="184"/>
                    <a:pt x="133" y="184"/>
                  </a:cubicBezTo>
                  <a:cubicBezTo>
                    <a:pt x="146" y="184"/>
                    <a:pt x="159" y="188"/>
                    <a:pt x="173" y="188"/>
                  </a:cubicBezTo>
                  <a:cubicBezTo>
                    <a:pt x="188" y="188"/>
                    <a:pt x="203" y="187"/>
                    <a:pt x="220" y="187"/>
                  </a:cubicBezTo>
                  <a:cubicBezTo>
                    <a:pt x="231" y="187"/>
                    <a:pt x="241" y="188"/>
                    <a:pt x="252" y="189"/>
                  </a:cubicBezTo>
                  <a:cubicBezTo>
                    <a:pt x="262" y="189"/>
                    <a:pt x="272" y="186"/>
                    <a:pt x="280" y="186"/>
                  </a:cubicBezTo>
                  <a:cubicBezTo>
                    <a:pt x="302" y="184"/>
                    <a:pt x="335" y="191"/>
                    <a:pt x="356" y="184"/>
                  </a:cubicBezTo>
                  <a:cubicBezTo>
                    <a:pt x="375" y="186"/>
                    <a:pt x="392" y="185"/>
                    <a:pt x="412" y="186"/>
                  </a:cubicBezTo>
                  <a:cubicBezTo>
                    <a:pt x="413" y="186"/>
                    <a:pt x="414" y="184"/>
                    <a:pt x="415" y="184"/>
                  </a:cubicBezTo>
                  <a:cubicBezTo>
                    <a:pt x="416" y="184"/>
                    <a:pt x="417" y="186"/>
                    <a:pt x="419" y="187"/>
                  </a:cubicBezTo>
                  <a:cubicBezTo>
                    <a:pt x="423" y="187"/>
                    <a:pt x="428" y="185"/>
                    <a:pt x="431" y="186"/>
                  </a:cubicBezTo>
                  <a:cubicBezTo>
                    <a:pt x="444" y="188"/>
                    <a:pt x="458" y="185"/>
                    <a:pt x="471" y="185"/>
                  </a:cubicBezTo>
                  <a:cubicBezTo>
                    <a:pt x="493" y="184"/>
                    <a:pt x="517" y="174"/>
                    <a:pt x="537" y="175"/>
                  </a:cubicBezTo>
                  <a:cubicBezTo>
                    <a:pt x="544" y="175"/>
                    <a:pt x="551" y="181"/>
                    <a:pt x="555" y="176"/>
                  </a:cubicBezTo>
                  <a:cubicBezTo>
                    <a:pt x="559" y="171"/>
                    <a:pt x="549" y="171"/>
                    <a:pt x="54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3827749" y="5312057"/>
              <a:ext cx="566401" cy="449718"/>
            </a:xfrm>
            <a:custGeom>
              <a:avLst/>
              <a:gdLst/>
              <a:ahLst/>
              <a:cxnLst/>
              <a:rect l="l" t="t" r="r" b="b"/>
              <a:pathLst>
                <a:path w="172" h="137" extrusionOk="0">
                  <a:moveTo>
                    <a:pt x="166" y="0"/>
                  </a:moveTo>
                  <a:cubicBezTo>
                    <a:pt x="126" y="31"/>
                    <a:pt x="87" y="62"/>
                    <a:pt x="47" y="94"/>
                  </a:cubicBezTo>
                  <a:cubicBezTo>
                    <a:pt x="35" y="108"/>
                    <a:pt x="21" y="120"/>
                    <a:pt x="4" y="129"/>
                  </a:cubicBezTo>
                  <a:cubicBezTo>
                    <a:pt x="4" y="133"/>
                    <a:pt x="0" y="132"/>
                    <a:pt x="2" y="136"/>
                  </a:cubicBezTo>
                  <a:cubicBezTo>
                    <a:pt x="5" y="137"/>
                    <a:pt x="5" y="136"/>
                    <a:pt x="9" y="136"/>
                  </a:cubicBezTo>
                  <a:cubicBezTo>
                    <a:pt x="56" y="91"/>
                    <a:pt x="108" y="51"/>
                    <a:pt x="160" y="11"/>
                  </a:cubicBezTo>
                  <a:cubicBezTo>
                    <a:pt x="162" y="12"/>
                    <a:pt x="163" y="14"/>
                    <a:pt x="165" y="12"/>
                  </a:cubicBezTo>
                  <a:cubicBezTo>
                    <a:pt x="169" y="9"/>
                    <a:pt x="172" y="4"/>
                    <a:pt x="170" y="0"/>
                  </a:cubicBezTo>
                  <a:cubicBezTo>
                    <a:pt x="169" y="0"/>
                    <a:pt x="168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9" name="Google Shape;72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80745" y="1840984"/>
              <a:ext cx="560881" cy="29141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0" name="Google Shape;730;p36"/>
          <p:cNvSpPr/>
          <p:nvPr/>
        </p:nvSpPr>
        <p:spPr>
          <a:xfrm>
            <a:off x="95425" y="309170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1" name="Google Shape;731;p36"/>
          <p:cNvSpPr/>
          <p:nvPr/>
        </p:nvSpPr>
        <p:spPr>
          <a:xfrm>
            <a:off x="56975" y="376895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2" name="Google Shape;732;p36"/>
          <p:cNvSpPr/>
          <p:nvPr/>
        </p:nvSpPr>
        <p:spPr>
          <a:xfrm>
            <a:off x="257100" y="444620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3" name="Google Shape;733;p36"/>
          <p:cNvSpPr/>
          <p:nvPr/>
        </p:nvSpPr>
        <p:spPr>
          <a:xfrm>
            <a:off x="2146250" y="442150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4" name="Google Shape;734;p36"/>
          <p:cNvSpPr/>
          <p:nvPr/>
        </p:nvSpPr>
        <p:spPr>
          <a:xfrm>
            <a:off x="2910525" y="4017475"/>
            <a:ext cx="104950" cy="353075"/>
          </a:xfrm>
          <a:custGeom>
            <a:avLst/>
            <a:gdLst/>
            <a:ahLst/>
            <a:cxnLst/>
            <a:rect l="l" t="t" r="r" b="b"/>
            <a:pathLst>
              <a:path w="4198" h="14123" extrusionOk="0">
                <a:moveTo>
                  <a:pt x="4198" y="0"/>
                </a:moveTo>
                <a:cubicBezTo>
                  <a:pt x="3008" y="4765"/>
                  <a:pt x="2192" y="9728"/>
                  <a:pt x="0" y="1412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5" name="Google Shape;735;p36"/>
          <p:cNvSpPr txBox="1"/>
          <p:nvPr/>
        </p:nvSpPr>
        <p:spPr>
          <a:xfrm>
            <a:off x="5773300" y="1046975"/>
            <a:ext cx="2404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Keywords: broad match +phrase match, long tail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736" name="Google Shape;736;p36"/>
          <p:cNvSpPr txBox="1"/>
          <p:nvPr/>
        </p:nvSpPr>
        <p:spPr>
          <a:xfrm>
            <a:off x="2652875" y="3020813"/>
            <a:ext cx="2078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(4 ad groups, 4*2 ads)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6"/>
          <p:cNvSpPr txBox="1"/>
          <p:nvPr/>
        </p:nvSpPr>
        <p:spPr>
          <a:xfrm>
            <a:off x="5792350" y="2190575"/>
            <a:ext cx="33516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2 kinds of landing page: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broader category vs specific events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738" name="Google Shape;738;p36"/>
          <p:cNvSpPr txBox="1"/>
          <p:nvPr/>
        </p:nvSpPr>
        <p:spPr>
          <a:xfrm>
            <a:off x="5830575" y="2950850"/>
            <a:ext cx="28245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Daily budget: start with $2/day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739" name="Google Shape;739;p36"/>
          <p:cNvSpPr txBox="1"/>
          <p:nvPr/>
        </p:nvSpPr>
        <p:spPr>
          <a:xfrm>
            <a:off x="133600" y="3149075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D85C6"/>
                </a:solidFill>
              </a:rPr>
              <a:t>Washington wizards (all the coming events)</a:t>
            </a:r>
            <a:endParaRPr sz="1000">
              <a:solidFill>
                <a:srgbClr val="3D85C6"/>
              </a:solidFill>
            </a:endParaRPr>
          </a:p>
        </p:txBody>
      </p:sp>
      <p:sp>
        <p:nvSpPr>
          <p:cNvPr id="740" name="Google Shape;740;p36"/>
          <p:cNvSpPr txBox="1"/>
          <p:nvPr/>
        </p:nvSpPr>
        <p:spPr>
          <a:xfrm>
            <a:off x="133600" y="3806650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Wizards vs Clippers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(one specific event)</a:t>
            </a:r>
            <a:endParaRPr sz="1200">
              <a:solidFill>
                <a:srgbClr val="3D85C6"/>
              </a:solidFill>
            </a:endParaRPr>
          </a:p>
        </p:txBody>
      </p:sp>
      <p:sp>
        <p:nvSpPr>
          <p:cNvPr id="741" name="Google Shape;741;p36"/>
          <p:cNvSpPr txBox="1"/>
          <p:nvPr/>
        </p:nvSpPr>
        <p:spPr>
          <a:xfrm>
            <a:off x="317850" y="4446200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Wizards vs Hornets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(one specific event)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D85C6"/>
              </a:solidFill>
            </a:endParaRPr>
          </a:p>
        </p:txBody>
      </p:sp>
      <p:sp>
        <p:nvSpPr>
          <p:cNvPr id="742" name="Google Shape;742;p36"/>
          <p:cNvSpPr txBox="1"/>
          <p:nvPr/>
        </p:nvSpPr>
        <p:spPr>
          <a:xfrm>
            <a:off x="2213075" y="4401150"/>
            <a:ext cx="1593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Wizards vs 76ERS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(one specific event)</a:t>
            </a:r>
            <a:endParaRPr sz="1200">
              <a:solidFill>
                <a:srgbClr val="3D85C6"/>
              </a:solidFill>
            </a:endParaRPr>
          </a:p>
        </p:txBody>
      </p:sp>
      <p:sp>
        <p:nvSpPr>
          <p:cNvPr id="744" name="Google Shape;744;p36"/>
          <p:cNvSpPr/>
          <p:nvPr/>
        </p:nvSpPr>
        <p:spPr>
          <a:xfrm>
            <a:off x="1517275" y="2614700"/>
            <a:ext cx="248125" cy="19075"/>
          </a:xfrm>
          <a:custGeom>
            <a:avLst/>
            <a:gdLst/>
            <a:ahLst/>
            <a:cxnLst/>
            <a:rect l="l" t="t" r="r" b="b"/>
            <a:pathLst>
              <a:path w="9925" h="763" extrusionOk="0">
                <a:moveTo>
                  <a:pt x="0" y="763"/>
                </a:moveTo>
                <a:cubicBezTo>
                  <a:pt x="3318" y="763"/>
                  <a:pt x="6607" y="0"/>
                  <a:pt x="9925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5" name="Google Shape;745;p36"/>
          <p:cNvSpPr/>
          <p:nvPr/>
        </p:nvSpPr>
        <p:spPr>
          <a:xfrm>
            <a:off x="1641350" y="2681500"/>
            <a:ext cx="47700" cy="104950"/>
          </a:xfrm>
          <a:custGeom>
            <a:avLst/>
            <a:gdLst/>
            <a:ahLst/>
            <a:cxnLst/>
            <a:rect l="l" t="t" r="r" b="b"/>
            <a:pathLst>
              <a:path w="1908" h="4198" extrusionOk="0">
                <a:moveTo>
                  <a:pt x="0" y="0"/>
                </a:moveTo>
                <a:cubicBezTo>
                  <a:pt x="485" y="1458"/>
                  <a:pt x="1220" y="2824"/>
                  <a:pt x="1908" y="419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6" name="Google Shape;746;p36"/>
          <p:cNvSpPr/>
          <p:nvPr/>
        </p:nvSpPr>
        <p:spPr>
          <a:xfrm>
            <a:off x="1584075" y="2662400"/>
            <a:ext cx="114525" cy="124050"/>
          </a:xfrm>
          <a:custGeom>
            <a:avLst/>
            <a:gdLst/>
            <a:ahLst/>
            <a:cxnLst/>
            <a:rect l="l" t="t" r="r" b="b"/>
            <a:pathLst>
              <a:path w="4581" h="4962" extrusionOk="0">
                <a:moveTo>
                  <a:pt x="0" y="0"/>
                </a:moveTo>
                <a:cubicBezTo>
                  <a:pt x="1158" y="1930"/>
                  <a:pt x="2567" y="3957"/>
                  <a:pt x="4581" y="496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7" name="Google Shape;747;p36"/>
          <p:cNvSpPr/>
          <p:nvPr/>
        </p:nvSpPr>
        <p:spPr>
          <a:xfrm>
            <a:off x="1641350" y="2662400"/>
            <a:ext cx="114525" cy="124050"/>
          </a:xfrm>
          <a:custGeom>
            <a:avLst/>
            <a:gdLst/>
            <a:ahLst/>
            <a:cxnLst/>
            <a:rect l="l" t="t" r="r" b="b"/>
            <a:pathLst>
              <a:path w="4581" h="4962" extrusionOk="0">
                <a:moveTo>
                  <a:pt x="0" y="0"/>
                </a:moveTo>
                <a:cubicBezTo>
                  <a:pt x="1158" y="1930"/>
                  <a:pt x="2567" y="3957"/>
                  <a:pt x="4581" y="496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8" name="Google Shape;748;p36"/>
          <p:cNvSpPr/>
          <p:nvPr/>
        </p:nvSpPr>
        <p:spPr>
          <a:xfrm>
            <a:off x="1157852" y="2261625"/>
            <a:ext cx="273550" cy="308525"/>
          </a:xfrm>
          <a:custGeom>
            <a:avLst/>
            <a:gdLst/>
            <a:ahLst/>
            <a:cxnLst/>
            <a:rect l="l" t="t" r="r" b="b"/>
            <a:pathLst>
              <a:path w="10942" h="12341" extrusionOk="0">
                <a:moveTo>
                  <a:pt x="2163" y="0"/>
                </a:moveTo>
                <a:cubicBezTo>
                  <a:pt x="453" y="3415"/>
                  <a:pt x="-1396" y="9331"/>
                  <a:pt x="1781" y="11451"/>
                </a:cubicBezTo>
                <a:cubicBezTo>
                  <a:pt x="4323" y="13147"/>
                  <a:pt x="7886" y="11832"/>
                  <a:pt x="10942" y="1183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9" name="Google Shape;749;p36"/>
          <p:cNvSpPr/>
          <p:nvPr/>
        </p:nvSpPr>
        <p:spPr>
          <a:xfrm>
            <a:off x="1431401" y="2615888"/>
            <a:ext cx="104961" cy="217078"/>
          </a:xfrm>
          <a:custGeom>
            <a:avLst/>
            <a:gdLst/>
            <a:ahLst/>
            <a:cxnLst/>
            <a:rect l="l" t="t" r="r" b="b"/>
            <a:pathLst>
              <a:path w="10942" h="12341" extrusionOk="0">
                <a:moveTo>
                  <a:pt x="2163" y="0"/>
                </a:moveTo>
                <a:cubicBezTo>
                  <a:pt x="453" y="3415"/>
                  <a:pt x="-1396" y="9331"/>
                  <a:pt x="1781" y="11451"/>
                </a:cubicBezTo>
                <a:cubicBezTo>
                  <a:pt x="4323" y="13147"/>
                  <a:pt x="7886" y="11832"/>
                  <a:pt x="10942" y="1183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0" name="Google Shape;750;p36"/>
          <p:cNvSpPr/>
          <p:nvPr/>
        </p:nvSpPr>
        <p:spPr>
          <a:xfrm>
            <a:off x="674527" y="2403050"/>
            <a:ext cx="578643" cy="526257"/>
          </a:xfrm>
          <a:custGeom>
            <a:avLst/>
            <a:gdLst/>
            <a:ahLst/>
            <a:cxnLst/>
            <a:rect l="l" t="t" r="r" b="b"/>
            <a:pathLst>
              <a:path w="358" h="327" extrusionOk="0">
                <a:moveTo>
                  <a:pt x="110" y="197"/>
                </a:moveTo>
                <a:cubicBezTo>
                  <a:pt x="69" y="189"/>
                  <a:pt x="0" y="159"/>
                  <a:pt x="5" y="139"/>
                </a:cubicBezTo>
                <a:cubicBezTo>
                  <a:pt x="13" y="105"/>
                  <a:pt x="92" y="110"/>
                  <a:pt x="141" y="111"/>
                </a:cubicBezTo>
                <a:cubicBezTo>
                  <a:pt x="150" y="66"/>
                  <a:pt x="175" y="1"/>
                  <a:pt x="197" y="0"/>
                </a:cubicBezTo>
                <a:cubicBezTo>
                  <a:pt x="219" y="0"/>
                  <a:pt x="216" y="74"/>
                  <a:pt x="217" y="112"/>
                </a:cubicBezTo>
                <a:cubicBezTo>
                  <a:pt x="262" y="116"/>
                  <a:pt x="345" y="117"/>
                  <a:pt x="352" y="133"/>
                </a:cubicBezTo>
                <a:cubicBezTo>
                  <a:pt x="358" y="148"/>
                  <a:pt x="294" y="194"/>
                  <a:pt x="261" y="198"/>
                </a:cubicBezTo>
                <a:cubicBezTo>
                  <a:pt x="285" y="234"/>
                  <a:pt x="321" y="299"/>
                  <a:pt x="303" y="313"/>
                </a:cubicBezTo>
                <a:cubicBezTo>
                  <a:pt x="287" y="325"/>
                  <a:pt x="203" y="280"/>
                  <a:pt x="182" y="235"/>
                </a:cubicBezTo>
                <a:cubicBezTo>
                  <a:pt x="163" y="278"/>
                  <a:pt x="105" y="327"/>
                  <a:pt x="87" y="317"/>
                </a:cubicBezTo>
                <a:cubicBezTo>
                  <a:pt x="68" y="307"/>
                  <a:pt x="93" y="235"/>
                  <a:pt x="110" y="197"/>
                </a:cubicBezTo>
                <a:close/>
              </a:path>
            </a:pathLst>
          </a:custGeom>
          <a:noFill/>
          <a:ln w="174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6"/>
          <p:cNvSpPr txBox="1"/>
          <p:nvPr/>
        </p:nvSpPr>
        <p:spPr>
          <a:xfrm>
            <a:off x="1157850" y="172351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awareness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752" name="Google Shape;752;p36"/>
          <p:cNvSpPr txBox="1"/>
          <p:nvPr/>
        </p:nvSpPr>
        <p:spPr>
          <a:xfrm>
            <a:off x="1794100" y="238841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desire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753" name="Google Shape;753;p36"/>
          <p:cNvSpPr txBox="1"/>
          <p:nvPr/>
        </p:nvSpPr>
        <p:spPr>
          <a:xfrm>
            <a:off x="1746325" y="261581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action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754" name="Google Shape;754;p36"/>
          <p:cNvSpPr txBox="1"/>
          <p:nvPr/>
        </p:nvSpPr>
        <p:spPr>
          <a:xfrm>
            <a:off x="1288350" y="2072325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interest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755" name="Google Shape;755;p36"/>
          <p:cNvSpPr txBox="1"/>
          <p:nvPr/>
        </p:nvSpPr>
        <p:spPr>
          <a:xfrm>
            <a:off x="5422175" y="3318988"/>
            <a:ext cx="30000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Sample keywords: “washington wizards schedule”, wizards tickets, wizards vs clippers...</a:t>
            </a:r>
            <a:endParaRPr sz="1100" b="1">
              <a:solidFill>
                <a:schemeClr val="accent6"/>
              </a:solidFill>
            </a:endParaRPr>
          </a:p>
        </p:txBody>
      </p:sp>
      <p:sp>
        <p:nvSpPr>
          <p:cNvPr id="756" name="Google Shape;756;p36"/>
          <p:cNvSpPr txBox="1"/>
          <p:nvPr/>
        </p:nvSpPr>
        <p:spPr>
          <a:xfrm>
            <a:off x="5773300" y="1599575"/>
            <a:ext cx="28818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Keywords Planner: cheaper keywords with low competition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2" name="Google Shape;762;p37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3" name="Google Shape;763;p37"/>
          <p:cNvSpPr/>
          <p:nvPr/>
        </p:nvSpPr>
        <p:spPr>
          <a:xfrm>
            <a:off x="1056200" y="191220"/>
            <a:ext cx="22446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</a:rPr>
              <a:t>Landing page</a:t>
            </a:r>
            <a:endParaRPr sz="2400" b="1">
              <a:solidFill>
                <a:schemeClr val="accent1"/>
              </a:solidFill>
            </a:endParaRPr>
          </a:p>
        </p:txBody>
      </p:sp>
      <p:grpSp>
        <p:nvGrpSpPr>
          <p:cNvPr id="764" name="Google Shape;764;p37"/>
          <p:cNvGrpSpPr/>
          <p:nvPr/>
        </p:nvGrpSpPr>
        <p:grpSpPr>
          <a:xfrm>
            <a:off x="458473" y="191221"/>
            <a:ext cx="469125" cy="590988"/>
            <a:chOff x="355601" y="252413"/>
            <a:chExt cx="812800" cy="1023938"/>
          </a:xfrm>
        </p:grpSpPr>
        <p:sp>
          <p:nvSpPr>
            <p:cNvPr id="765" name="Google Shape;765;p37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7"/>
          <p:cNvGrpSpPr/>
          <p:nvPr/>
        </p:nvGrpSpPr>
        <p:grpSpPr>
          <a:xfrm>
            <a:off x="1775482" y="4146895"/>
            <a:ext cx="806054" cy="703660"/>
            <a:chOff x="7425690" y="2540000"/>
            <a:chExt cx="1074738" cy="938213"/>
          </a:xfrm>
        </p:grpSpPr>
        <p:sp>
          <p:nvSpPr>
            <p:cNvPr id="775" name="Google Shape;775;p37"/>
            <p:cNvSpPr/>
            <p:nvPr/>
          </p:nvSpPr>
          <p:spPr>
            <a:xfrm>
              <a:off x="7646353" y="2540000"/>
              <a:ext cx="854075" cy="938213"/>
            </a:xfrm>
            <a:custGeom>
              <a:avLst/>
              <a:gdLst/>
              <a:ahLst/>
              <a:cxnLst/>
              <a:rect l="l" t="t" r="r" b="b"/>
              <a:pathLst>
                <a:path w="397" h="437" extrusionOk="0">
                  <a:moveTo>
                    <a:pt x="0" y="213"/>
                  </a:moveTo>
                  <a:cubicBezTo>
                    <a:pt x="15" y="219"/>
                    <a:pt x="26" y="211"/>
                    <a:pt x="38" y="200"/>
                  </a:cubicBezTo>
                  <a:cubicBezTo>
                    <a:pt x="50" y="190"/>
                    <a:pt x="59" y="177"/>
                    <a:pt x="72" y="167"/>
                  </a:cubicBezTo>
                  <a:cubicBezTo>
                    <a:pt x="92" y="153"/>
                    <a:pt x="119" y="149"/>
                    <a:pt x="141" y="137"/>
                  </a:cubicBezTo>
                  <a:cubicBezTo>
                    <a:pt x="175" y="119"/>
                    <a:pt x="196" y="80"/>
                    <a:pt x="196" y="42"/>
                  </a:cubicBezTo>
                  <a:cubicBezTo>
                    <a:pt x="196" y="35"/>
                    <a:pt x="195" y="27"/>
                    <a:pt x="197" y="21"/>
                  </a:cubicBezTo>
                  <a:cubicBezTo>
                    <a:pt x="198" y="14"/>
                    <a:pt x="202" y="7"/>
                    <a:pt x="208" y="4"/>
                  </a:cubicBezTo>
                  <a:cubicBezTo>
                    <a:pt x="217" y="0"/>
                    <a:pt x="227" y="4"/>
                    <a:pt x="233" y="12"/>
                  </a:cubicBezTo>
                  <a:cubicBezTo>
                    <a:pt x="239" y="19"/>
                    <a:pt x="241" y="28"/>
                    <a:pt x="243" y="38"/>
                  </a:cubicBezTo>
                  <a:cubicBezTo>
                    <a:pt x="248" y="68"/>
                    <a:pt x="249" y="100"/>
                    <a:pt x="242" y="131"/>
                  </a:cubicBezTo>
                  <a:cubicBezTo>
                    <a:pt x="240" y="139"/>
                    <a:pt x="238" y="147"/>
                    <a:pt x="237" y="155"/>
                  </a:cubicBezTo>
                  <a:cubicBezTo>
                    <a:pt x="237" y="164"/>
                    <a:pt x="241" y="177"/>
                    <a:pt x="258" y="183"/>
                  </a:cubicBezTo>
                  <a:cubicBezTo>
                    <a:pt x="281" y="185"/>
                    <a:pt x="305" y="185"/>
                    <a:pt x="328" y="183"/>
                  </a:cubicBezTo>
                  <a:cubicBezTo>
                    <a:pt x="339" y="182"/>
                    <a:pt x="351" y="181"/>
                    <a:pt x="361" y="185"/>
                  </a:cubicBezTo>
                  <a:cubicBezTo>
                    <a:pt x="370" y="189"/>
                    <a:pt x="378" y="197"/>
                    <a:pt x="380" y="207"/>
                  </a:cubicBezTo>
                  <a:cubicBezTo>
                    <a:pt x="382" y="217"/>
                    <a:pt x="379" y="228"/>
                    <a:pt x="373" y="236"/>
                  </a:cubicBezTo>
                  <a:cubicBezTo>
                    <a:pt x="385" y="241"/>
                    <a:pt x="394" y="256"/>
                    <a:pt x="396" y="269"/>
                  </a:cubicBezTo>
                  <a:cubicBezTo>
                    <a:pt x="397" y="281"/>
                    <a:pt x="392" y="296"/>
                    <a:pt x="382" y="304"/>
                  </a:cubicBezTo>
                  <a:cubicBezTo>
                    <a:pt x="392" y="320"/>
                    <a:pt x="388" y="334"/>
                    <a:pt x="385" y="344"/>
                  </a:cubicBezTo>
                  <a:cubicBezTo>
                    <a:pt x="382" y="354"/>
                    <a:pt x="371" y="361"/>
                    <a:pt x="361" y="363"/>
                  </a:cubicBezTo>
                  <a:cubicBezTo>
                    <a:pt x="368" y="383"/>
                    <a:pt x="366" y="414"/>
                    <a:pt x="348" y="425"/>
                  </a:cubicBezTo>
                  <a:cubicBezTo>
                    <a:pt x="341" y="430"/>
                    <a:pt x="332" y="431"/>
                    <a:pt x="324" y="432"/>
                  </a:cubicBezTo>
                  <a:cubicBezTo>
                    <a:pt x="278" y="437"/>
                    <a:pt x="231" y="437"/>
                    <a:pt x="185" y="431"/>
                  </a:cubicBezTo>
                  <a:cubicBezTo>
                    <a:pt x="168" y="429"/>
                    <a:pt x="151" y="427"/>
                    <a:pt x="135" y="420"/>
                  </a:cubicBezTo>
                  <a:cubicBezTo>
                    <a:pt x="110" y="408"/>
                    <a:pt x="90" y="384"/>
                    <a:pt x="63" y="375"/>
                  </a:cubicBezTo>
                  <a:cubicBezTo>
                    <a:pt x="41" y="367"/>
                    <a:pt x="37" y="368"/>
                    <a:pt x="13" y="371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7425690" y="2905125"/>
              <a:ext cx="254000" cy="511175"/>
            </a:xfrm>
            <a:custGeom>
              <a:avLst/>
              <a:gdLst/>
              <a:ahLst/>
              <a:cxnLst/>
              <a:rect l="l" t="t" r="r" b="b"/>
              <a:pathLst>
                <a:path w="118" h="238" extrusionOk="0">
                  <a:moveTo>
                    <a:pt x="106" y="102"/>
                  </a:moveTo>
                  <a:cubicBezTo>
                    <a:pt x="110" y="147"/>
                    <a:pt x="114" y="192"/>
                    <a:pt x="118" y="236"/>
                  </a:cubicBezTo>
                  <a:cubicBezTo>
                    <a:pt x="81" y="238"/>
                    <a:pt x="44" y="237"/>
                    <a:pt x="7" y="234"/>
                  </a:cubicBezTo>
                  <a:cubicBezTo>
                    <a:pt x="4" y="157"/>
                    <a:pt x="2" y="79"/>
                    <a:pt x="0" y="2"/>
                  </a:cubicBezTo>
                  <a:cubicBezTo>
                    <a:pt x="34" y="1"/>
                    <a:pt x="69" y="1"/>
                    <a:pt x="103" y="0"/>
                  </a:cubicBezTo>
                  <a:cubicBezTo>
                    <a:pt x="101" y="34"/>
                    <a:pt x="104" y="68"/>
                    <a:pt x="106" y="102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77" name="Google Shape;777;p37"/>
          <p:cNvCxnSpPr/>
          <p:nvPr/>
        </p:nvCxnSpPr>
        <p:spPr>
          <a:xfrm>
            <a:off x="4572000" y="850690"/>
            <a:ext cx="0" cy="3297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78" name="Google Shape;778;p37"/>
          <p:cNvGrpSpPr/>
          <p:nvPr/>
        </p:nvGrpSpPr>
        <p:grpSpPr>
          <a:xfrm>
            <a:off x="5264395" y="2833024"/>
            <a:ext cx="3091719" cy="1016577"/>
            <a:chOff x="4617826" y="2614186"/>
            <a:chExt cx="4122292" cy="1355436"/>
          </a:xfrm>
        </p:grpSpPr>
        <p:sp>
          <p:nvSpPr>
            <p:cNvPr id="779" name="Google Shape;779;p37"/>
            <p:cNvSpPr/>
            <p:nvPr/>
          </p:nvSpPr>
          <p:spPr>
            <a:xfrm>
              <a:off x="4617826" y="2614186"/>
              <a:ext cx="18673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Lorem Ipsum </a:t>
              </a:r>
              <a:endParaRPr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4617826" y="3014296"/>
              <a:ext cx="4122292" cy="955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Lorem Ipsum is simply dummy text of the printing. Lorem Ipsum is simply dummy text of the printing.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1" name="Google Shape;781;p37"/>
          <p:cNvPicPr preferRelativeResize="0"/>
          <p:nvPr/>
        </p:nvPicPr>
        <p:blipFill rotWithShape="1">
          <a:blip r:embed="rId3">
            <a:alphaModFix/>
          </a:blip>
          <a:srcRect l="3254" t="13951" r="4629" b="13480"/>
          <a:stretch/>
        </p:blipFill>
        <p:spPr>
          <a:xfrm>
            <a:off x="61450" y="1085050"/>
            <a:ext cx="4467702" cy="269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7"/>
          <p:cNvPicPr preferRelativeResize="0"/>
          <p:nvPr/>
        </p:nvPicPr>
        <p:blipFill rotWithShape="1">
          <a:blip r:embed="rId4">
            <a:alphaModFix/>
          </a:blip>
          <a:srcRect l="3696" t="14111" r="2772" b="11500"/>
          <a:stretch/>
        </p:blipFill>
        <p:spPr>
          <a:xfrm>
            <a:off x="4614850" y="1085050"/>
            <a:ext cx="4467702" cy="2764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37"/>
          <p:cNvGrpSpPr/>
          <p:nvPr/>
        </p:nvGrpSpPr>
        <p:grpSpPr>
          <a:xfrm rot="10800000" flipH="1">
            <a:off x="6396967" y="4147994"/>
            <a:ext cx="806054" cy="703660"/>
            <a:chOff x="7425690" y="2540000"/>
            <a:chExt cx="1074738" cy="938213"/>
          </a:xfrm>
        </p:grpSpPr>
        <p:sp>
          <p:nvSpPr>
            <p:cNvPr id="784" name="Google Shape;784;p37"/>
            <p:cNvSpPr/>
            <p:nvPr/>
          </p:nvSpPr>
          <p:spPr>
            <a:xfrm>
              <a:off x="7646353" y="2540000"/>
              <a:ext cx="854075" cy="938213"/>
            </a:xfrm>
            <a:custGeom>
              <a:avLst/>
              <a:gdLst/>
              <a:ahLst/>
              <a:cxnLst/>
              <a:rect l="l" t="t" r="r" b="b"/>
              <a:pathLst>
                <a:path w="397" h="437" extrusionOk="0">
                  <a:moveTo>
                    <a:pt x="0" y="213"/>
                  </a:moveTo>
                  <a:cubicBezTo>
                    <a:pt x="15" y="219"/>
                    <a:pt x="26" y="211"/>
                    <a:pt x="38" y="200"/>
                  </a:cubicBezTo>
                  <a:cubicBezTo>
                    <a:pt x="50" y="190"/>
                    <a:pt x="59" y="177"/>
                    <a:pt x="72" y="167"/>
                  </a:cubicBezTo>
                  <a:cubicBezTo>
                    <a:pt x="92" y="153"/>
                    <a:pt x="119" y="149"/>
                    <a:pt x="141" y="137"/>
                  </a:cubicBezTo>
                  <a:cubicBezTo>
                    <a:pt x="175" y="119"/>
                    <a:pt x="196" y="80"/>
                    <a:pt x="196" y="42"/>
                  </a:cubicBezTo>
                  <a:cubicBezTo>
                    <a:pt x="196" y="35"/>
                    <a:pt x="195" y="27"/>
                    <a:pt x="197" y="21"/>
                  </a:cubicBezTo>
                  <a:cubicBezTo>
                    <a:pt x="198" y="14"/>
                    <a:pt x="202" y="7"/>
                    <a:pt x="208" y="4"/>
                  </a:cubicBezTo>
                  <a:cubicBezTo>
                    <a:pt x="217" y="0"/>
                    <a:pt x="227" y="4"/>
                    <a:pt x="233" y="12"/>
                  </a:cubicBezTo>
                  <a:cubicBezTo>
                    <a:pt x="239" y="19"/>
                    <a:pt x="241" y="28"/>
                    <a:pt x="243" y="38"/>
                  </a:cubicBezTo>
                  <a:cubicBezTo>
                    <a:pt x="248" y="68"/>
                    <a:pt x="249" y="100"/>
                    <a:pt x="242" y="131"/>
                  </a:cubicBezTo>
                  <a:cubicBezTo>
                    <a:pt x="240" y="139"/>
                    <a:pt x="238" y="147"/>
                    <a:pt x="237" y="155"/>
                  </a:cubicBezTo>
                  <a:cubicBezTo>
                    <a:pt x="237" y="164"/>
                    <a:pt x="241" y="177"/>
                    <a:pt x="258" y="183"/>
                  </a:cubicBezTo>
                  <a:cubicBezTo>
                    <a:pt x="281" y="185"/>
                    <a:pt x="305" y="185"/>
                    <a:pt x="328" y="183"/>
                  </a:cubicBezTo>
                  <a:cubicBezTo>
                    <a:pt x="339" y="182"/>
                    <a:pt x="351" y="181"/>
                    <a:pt x="361" y="185"/>
                  </a:cubicBezTo>
                  <a:cubicBezTo>
                    <a:pt x="370" y="189"/>
                    <a:pt x="378" y="197"/>
                    <a:pt x="380" y="207"/>
                  </a:cubicBezTo>
                  <a:cubicBezTo>
                    <a:pt x="382" y="217"/>
                    <a:pt x="379" y="228"/>
                    <a:pt x="373" y="236"/>
                  </a:cubicBezTo>
                  <a:cubicBezTo>
                    <a:pt x="385" y="241"/>
                    <a:pt x="394" y="256"/>
                    <a:pt x="396" y="269"/>
                  </a:cubicBezTo>
                  <a:cubicBezTo>
                    <a:pt x="397" y="281"/>
                    <a:pt x="392" y="296"/>
                    <a:pt x="382" y="304"/>
                  </a:cubicBezTo>
                  <a:cubicBezTo>
                    <a:pt x="392" y="320"/>
                    <a:pt x="388" y="334"/>
                    <a:pt x="385" y="344"/>
                  </a:cubicBezTo>
                  <a:cubicBezTo>
                    <a:pt x="382" y="354"/>
                    <a:pt x="371" y="361"/>
                    <a:pt x="361" y="363"/>
                  </a:cubicBezTo>
                  <a:cubicBezTo>
                    <a:pt x="368" y="383"/>
                    <a:pt x="366" y="414"/>
                    <a:pt x="348" y="425"/>
                  </a:cubicBezTo>
                  <a:cubicBezTo>
                    <a:pt x="341" y="430"/>
                    <a:pt x="332" y="431"/>
                    <a:pt x="324" y="432"/>
                  </a:cubicBezTo>
                  <a:cubicBezTo>
                    <a:pt x="278" y="437"/>
                    <a:pt x="231" y="437"/>
                    <a:pt x="185" y="431"/>
                  </a:cubicBezTo>
                  <a:cubicBezTo>
                    <a:pt x="168" y="429"/>
                    <a:pt x="151" y="427"/>
                    <a:pt x="135" y="420"/>
                  </a:cubicBezTo>
                  <a:cubicBezTo>
                    <a:pt x="110" y="408"/>
                    <a:pt x="90" y="384"/>
                    <a:pt x="63" y="375"/>
                  </a:cubicBezTo>
                  <a:cubicBezTo>
                    <a:pt x="41" y="367"/>
                    <a:pt x="37" y="368"/>
                    <a:pt x="13" y="371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7425690" y="2905125"/>
              <a:ext cx="254000" cy="511175"/>
            </a:xfrm>
            <a:custGeom>
              <a:avLst/>
              <a:gdLst/>
              <a:ahLst/>
              <a:cxnLst/>
              <a:rect l="l" t="t" r="r" b="b"/>
              <a:pathLst>
                <a:path w="118" h="238" extrusionOk="0">
                  <a:moveTo>
                    <a:pt x="106" y="102"/>
                  </a:moveTo>
                  <a:cubicBezTo>
                    <a:pt x="110" y="147"/>
                    <a:pt x="114" y="192"/>
                    <a:pt x="118" y="236"/>
                  </a:cubicBezTo>
                  <a:cubicBezTo>
                    <a:pt x="81" y="238"/>
                    <a:pt x="44" y="237"/>
                    <a:pt x="7" y="234"/>
                  </a:cubicBezTo>
                  <a:cubicBezTo>
                    <a:pt x="4" y="157"/>
                    <a:pt x="2" y="79"/>
                    <a:pt x="0" y="2"/>
                  </a:cubicBezTo>
                  <a:cubicBezTo>
                    <a:pt x="34" y="1"/>
                    <a:pt x="69" y="1"/>
                    <a:pt x="103" y="0"/>
                  </a:cubicBezTo>
                  <a:cubicBezTo>
                    <a:pt x="101" y="34"/>
                    <a:pt x="104" y="68"/>
                    <a:pt x="106" y="102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37"/>
          <p:cNvSpPr/>
          <p:nvPr/>
        </p:nvSpPr>
        <p:spPr>
          <a:xfrm>
            <a:off x="2306395" y="1372119"/>
            <a:ext cx="1016050" cy="662875"/>
          </a:xfrm>
          <a:custGeom>
            <a:avLst/>
            <a:gdLst/>
            <a:ahLst/>
            <a:cxnLst/>
            <a:rect l="l" t="t" r="r" b="b"/>
            <a:pathLst>
              <a:path w="40642" h="26515" extrusionOk="0">
                <a:moveTo>
                  <a:pt x="13095" y="22220"/>
                </a:moveTo>
                <a:cubicBezTo>
                  <a:pt x="8700" y="22220"/>
                  <a:pt x="2845" y="21189"/>
                  <a:pt x="880" y="17258"/>
                </a:cubicBezTo>
                <a:cubicBezTo>
                  <a:pt x="-1052" y="13393"/>
                  <a:pt x="559" y="7359"/>
                  <a:pt x="3934" y="4661"/>
                </a:cubicBezTo>
                <a:cubicBezTo>
                  <a:pt x="13379" y="-2889"/>
                  <a:pt x="35325" y="-1223"/>
                  <a:pt x="39815" y="10005"/>
                </a:cubicBezTo>
                <a:cubicBezTo>
                  <a:pt x="41802" y="14974"/>
                  <a:pt x="40044" y="23977"/>
                  <a:pt x="34852" y="25273"/>
                </a:cubicBezTo>
                <a:cubicBezTo>
                  <a:pt x="29791" y="26536"/>
                  <a:pt x="24046" y="27209"/>
                  <a:pt x="19202" y="25273"/>
                </a:cubicBezTo>
                <a:cubicBezTo>
                  <a:pt x="16505" y="24195"/>
                  <a:pt x="14472" y="21075"/>
                  <a:pt x="11568" y="21075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Google Shape;787;p37"/>
          <p:cNvSpPr/>
          <p:nvPr/>
        </p:nvSpPr>
        <p:spPr>
          <a:xfrm>
            <a:off x="803804" y="2626910"/>
            <a:ext cx="944650" cy="298325"/>
          </a:xfrm>
          <a:custGeom>
            <a:avLst/>
            <a:gdLst/>
            <a:ahLst/>
            <a:cxnLst/>
            <a:rect l="l" t="t" r="r" b="b"/>
            <a:pathLst>
              <a:path w="37786" h="11933" extrusionOk="0">
                <a:moveTo>
                  <a:pt x="11744" y="9436"/>
                </a:moveTo>
                <a:cubicBezTo>
                  <a:pt x="7584" y="9436"/>
                  <a:pt x="-1566" y="8195"/>
                  <a:pt x="293" y="4474"/>
                </a:cubicBezTo>
                <a:cubicBezTo>
                  <a:pt x="2725" y="-392"/>
                  <a:pt x="11047" y="2737"/>
                  <a:pt x="16325" y="1420"/>
                </a:cubicBezTo>
                <a:cubicBezTo>
                  <a:pt x="23370" y="-338"/>
                  <a:pt x="36278" y="-1502"/>
                  <a:pt x="37700" y="5619"/>
                </a:cubicBezTo>
                <a:cubicBezTo>
                  <a:pt x="38391" y="9079"/>
                  <a:pt x="31617" y="9506"/>
                  <a:pt x="28158" y="10199"/>
                </a:cubicBezTo>
                <a:cubicBezTo>
                  <a:pt x="22542" y="11323"/>
                  <a:pt x="16102" y="13145"/>
                  <a:pt x="10981" y="10581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" name="Google Shape;788;p37"/>
          <p:cNvSpPr/>
          <p:nvPr/>
        </p:nvSpPr>
        <p:spPr>
          <a:xfrm>
            <a:off x="5545735" y="1361205"/>
            <a:ext cx="710450" cy="413725"/>
          </a:xfrm>
          <a:custGeom>
            <a:avLst/>
            <a:gdLst/>
            <a:ahLst/>
            <a:cxnLst/>
            <a:rect l="l" t="t" r="r" b="b"/>
            <a:pathLst>
              <a:path w="28418" h="16549" extrusionOk="0">
                <a:moveTo>
                  <a:pt x="21700" y="15404"/>
                </a:moveTo>
                <a:cubicBezTo>
                  <a:pt x="13948" y="15404"/>
                  <a:pt x="-2128" y="13597"/>
                  <a:pt x="324" y="6243"/>
                </a:cubicBezTo>
                <a:cubicBezTo>
                  <a:pt x="2955" y="-1648"/>
                  <a:pt x="18480" y="-1419"/>
                  <a:pt x="25135" y="3571"/>
                </a:cubicBezTo>
                <a:cubicBezTo>
                  <a:pt x="27518" y="5358"/>
                  <a:pt x="28912" y="9079"/>
                  <a:pt x="28189" y="11969"/>
                </a:cubicBezTo>
                <a:cubicBezTo>
                  <a:pt x="27415" y="15062"/>
                  <a:pt x="22980" y="16549"/>
                  <a:pt x="19791" y="1654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9" name="Google Shape;789;p37"/>
          <p:cNvSpPr/>
          <p:nvPr/>
        </p:nvSpPr>
        <p:spPr>
          <a:xfrm>
            <a:off x="1622250" y="3409558"/>
            <a:ext cx="505775" cy="35350"/>
          </a:xfrm>
          <a:custGeom>
            <a:avLst/>
            <a:gdLst/>
            <a:ahLst/>
            <a:cxnLst/>
            <a:rect l="l" t="t" r="r" b="b"/>
            <a:pathLst>
              <a:path w="20231" h="1414" extrusionOk="0">
                <a:moveTo>
                  <a:pt x="0" y="1414"/>
                </a:moveTo>
                <a:cubicBezTo>
                  <a:pt x="6744" y="1414"/>
                  <a:pt x="14199" y="-1602"/>
                  <a:pt x="20231" y="141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0" name="Google Shape;790;p37"/>
          <p:cNvSpPr/>
          <p:nvPr/>
        </p:nvSpPr>
        <p:spPr>
          <a:xfrm>
            <a:off x="1612700" y="3044100"/>
            <a:ext cx="429425" cy="43350"/>
          </a:xfrm>
          <a:custGeom>
            <a:avLst/>
            <a:gdLst/>
            <a:ahLst/>
            <a:cxnLst/>
            <a:rect l="l" t="t" r="r" b="b"/>
            <a:pathLst>
              <a:path w="17177" h="1734" extrusionOk="0">
                <a:moveTo>
                  <a:pt x="0" y="0"/>
                </a:moveTo>
                <a:cubicBezTo>
                  <a:pt x="5616" y="1124"/>
                  <a:pt x="12056" y="2946"/>
                  <a:pt x="17177" y="38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5" name="Google Shape;795;p38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6" name="Google Shape;796;p38"/>
          <p:cNvSpPr/>
          <p:nvPr/>
        </p:nvSpPr>
        <p:spPr>
          <a:xfrm>
            <a:off x="1056200" y="191225"/>
            <a:ext cx="47934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</a:rPr>
              <a:t>Week 2 summary</a:t>
            </a:r>
            <a:endParaRPr sz="2400" b="1" dirty="0"/>
          </a:p>
        </p:txBody>
      </p:sp>
      <p:grpSp>
        <p:nvGrpSpPr>
          <p:cNvPr id="797" name="Google Shape;797;p38"/>
          <p:cNvGrpSpPr/>
          <p:nvPr/>
        </p:nvGrpSpPr>
        <p:grpSpPr>
          <a:xfrm>
            <a:off x="458483" y="191229"/>
            <a:ext cx="469148" cy="591017"/>
            <a:chOff x="355601" y="252413"/>
            <a:chExt cx="812800" cy="1023938"/>
          </a:xfrm>
        </p:grpSpPr>
        <p:sp>
          <p:nvSpPr>
            <p:cNvPr id="798" name="Google Shape;798;p38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7" name="Google Shape;807;p38"/>
          <p:cNvSpPr txBox="1"/>
          <p:nvPr/>
        </p:nvSpPr>
        <p:spPr>
          <a:xfrm>
            <a:off x="5773300" y="741563"/>
            <a:ext cx="28818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Broader category works better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808" name="Google Shape;808;p38"/>
          <p:cNvSpPr txBox="1"/>
          <p:nvPr/>
        </p:nvSpPr>
        <p:spPr>
          <a:xfrm>
            <a:off x="2965775" y="1723525"/>
            <a:ext cx="18201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6"/>
                </a:solidFill>
              </a:rPr>
              <a:t>Washington Wizards nba game tickets</a:t>
            </a:r>
            <a:endParaRPr sz="1200" b="1">
              <a:solidFill>
                <a:schemeClr val="accent6"/>
              </a:solidFill>
            </a:endParaRPr>
          </a:p>
        </p:txBody>
      </p:sp>
      <p:grpSp>
        <p:nvGrpSpPr>
          <p:cNvPr id="809" name="Google Shape;809;p38"/>
          <p:cNvGrpSpPr/>
          <p:nvPr/>
        </p:nvGrpSpPr>
        <p:grpSpPr>
          <a:xfrm>
            <a:off x="2122626" y="782254"/>
            <a:ext cx="5776730" cy="3254297"/>
            <a:chOff x="4051963" y="1840984"/>
            <a:chExt cx="5089630" cy="3506029"/>
          </a:xfrm>
        </p:grpSpPr>
        <p:sp>
          <p:nvSpPr>
            <p:cNvPr id="810" name="Google Shape;810;p38"/>
            <p:cNvSpPr/>
            <p:nvPr/>
          </p:nvSpPr>
          <p:spPr>
            <a:xfrm>
              <a:off x="7000079" y="1954979"/>
              <a:ext cx="158010" cy="148286"/>
            </a:xfrm>
            <a:custGeom>
              <a:avLst/>
              <a:gdLst/>
              <a:ahLst/>
              <a:cxnLst/>
              <a:rect l="l" t="t" r="r" b="b"/>
              <a:pathLst>
                <a:path w="48" h="45" extrusionOk="0">
                  <a:moveTo>
                    <a:pt x="37" y="3"/>
                  </a:moveTo>
                  <a:cubicBezTo>
                    <a:pt x="30" y="0"/>
                    <a:pt x="14" y="7"/>
                    <a:pt x="11" y="10"/>
                  </a:cubicBezTo>
                  <a:cubicBezTo>
                    <a:pt x="0" y="20"/>
                    <a:pt x="8" y="41"/>
                    <a:pt x="25" y="42"/>
                  </a:cubicBezTo>
                  <a:cubicBezTo>
                    <a:pt x="37" y="43"/>
                    <a:pt x="41" y="34"/>
                    <a:pt x="48" y="27"/>
                  </a:cubicBezTo>
                  <a:cubicBezTo>
                    <a:pt x="45" y="18"/>
                    <a:pt x="43" y="6"/>
                    <a:pt x="37" y="3"/>
                  </a:cubicBezTo>
                  <a:close/>
                  <a:moveTo>
                    <a:pt x="24" y="18"/>
                  </a:moveTo>
                  <a:cubicBezTo>
                    <a:pt x="23" y="14"/>
                    <a:pt x="19" y="19"/>
                    <a:pt x="19" y="16"/>
                  </a:cubicBezTo>
                  <a:cubicBezTo>
                    <a:pt x="27" y="3"/>
                    <a:pt x="41" y="14"/>
                    <a:pt x="40" y="25"/>
                  </a:cubicBezTo>
                  <a:cubicBezTo>
                    <a:pt x="36" y="45"/>
                    <a:pt x="3" y="29"/>
                    <a:pt x="2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7257754" y="2064370"/>
              <a:ext cx="1793404" cy="78894"/>
            </a:xfrm>
            <a:custGeom>
              <a:avLst/>
              <a:gdLst/>
              <a:ahLst/>
              <a:cxnLst/>
              <a:rect l="l" t="t" r="r" b="b"/>
              <a:pathLst>
                <a:path w="448" h="25" extrusionOk="0">
                  <a:moveTo>
                    <a:pt x="418" y="4"/>
                  </a:moveTo>
                  <a:cubicBezTo>
                    <a:pt x="383" y="0"/>
                    <a:pt x="357" y="5"/>
                    <a:pt x="323" y="7"/>
                  </a:cubicBezTo>
                  <a:cubicBezTo>
                    <a:pt x="285" y="10"/>
                    <a:pt x="245" y="14"/>
                    <a:pt x="205" y="15"/>
                  </a:cubicBezTo>
                  <a:cubicBezTo>
                    <a:pt x="181" y="15"/>
                    <a:pt x="157" y="12"/>
                    <a:pt x="133" y="11"/>
                  </a:cubicBezTo>
                  <a:cubicBezTo>
                    <a:pt x="95" y="9"/>
                    <a:pt x="58" y="16"/>
                    <a:pt x="23" y="16"/>
                  </a:cubicBezTo>
                  <a:cubicBezTo>
                    <a:pt x="14" y="16"/>
                    <a:pt x="4" y="12"/>
                    <a:pt x="0" y="21"/>
                  </a:cubicBezTo>
                  <a:cubicBezTo>
                    <a:pt x="3" y="25"/>
                    <a:pt x="9" y="24"/>
                    <a:pt x="14" y="24"/>
                  </a:cubicBezTo>
                  <a:cubicBezTo>
                    <a:pt x="43" y="22"/>
                    <a:pt x="77" y="17"/>
                    <a:pt x="104" y="15"/>
                  </a:cubicBezTo>
                  <a:cubicBezTo>
                    <a:pt x="116" y="19"/>
                    <a:pt x="131" y="15"/>
                    <a:pt x="147" y="16"/>
                  </a:cubicBezTo>
                  <a:cubicBezTo>
                    <a:pt x="155" y="17"/>
                    <a:pt x="163" y="20"/>
                    <a:pt x="172" y="20"/>
                  </a:cubicBezTo>
                  <a:cubicBezTo>
                    <a:pt x="188" y="21"/>
                    <a:pt x="204" y="21"/>
                    <a:pt x="221" y="20"/>
                  </a:cubicBezTo>
                  <a:cubicBezTo>
                    <a:pt x="264" y="18"/>
                    <a:pt x="308" y="13"/>
                    <a:pt x="341" y="8"/>
                  </a:cubicBezTo>
                  <a:cubicBezTo>
                    <a:pt x="364" y="14"/>
                    <a:pt x="393" y="3"/>
                    <a:pt x="414" y="12"/>
                  </a:cubicBezTo>
                  <a:cubicBezTo>
                    <a:pt x="428" y="10"/>
                    <a:pt x="437" y="21"/>
                    <a:pt x="448" y="11"/>
                  </a:cubicBezTo>
                  <a:cubicBezTo>
                    <a:pt x="445" y="1"/>
                    <a:pt x="429" y="5"/>
                    <a:pt x="41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7267478" y="2630770"/>
              <a:ext cx="1781606" cy="92816"/>
            </a:xfrm>
            <a:custGeom>
              <a:avLst/>
              <a:gdLst/>
              <a:ahLst/>
              <a:cxnLst/>
              <a:rect l="l" t="t" r="r" b="b"/>
              <a:pathLst>
                <a:path w="445" h="30" extrusionOk="0">
                  <a:moveTo>
                    <a:pt x="437" y="4"/>
                  </a:moveTo>
                  <a:cubicBezTo>
                    <a:pt x="427" y="0"/>
                    <a:pt x="405" y="7"/>
                    <a:pt x="395" y="7"/>
                  </a:cubicBezTo>
                  <a:cubicBezTo>
                    <a:pt x="394" y="7"/>
                    <a:pt x="391" y="5"/>
                    <a:pt x="389" y="5"/>
                  </a:cubicBezTo>
                  <a:cubicBezTo>
                    <a:pt x="374" y="5"/>
                    <a:pt x="356" y="6"/>
                    <a:pt x="343" y="7"/>
                  </a:cubicBezTo>
                  <a:cubicBezTo>
                    <a:pt x="302" y="13"/>
                    <a:pt x="256" y="10"/>
                    <a:pt x="211" y="12"/>
                  </a:cubicBezTo>
                  <a:cubicBezTo>
                    <a:pt x="196" y="13"/>
                    <a:pt x="182" y="16"/>
                    <a:pt x="167" y="16"/>
                  </a:cubicBezTo>
                  <a:cubicBezTo>
                    <a:pt x="161" y="17"/>
                    <a:pt x="155" y="15"/>
                    <a:pt x="149" y="15"/>
                  </a:cubicBezTo>
                  <a:cubicBezTo>
                    <a:pt x="103" y="19"/>
                    <a:pt x="58" y="14"/>
                    <a:pt x="16" y="18"/>
                  </a:cubicBezTo>
                  <a:cubicBezTo>
                    <a:pt x="11" y="19"/>
                    <a:pt x="0" y="18"/>
                    <a:pt x="3" y="25"/>
                  </a:cubicBezTo>
                  <a:cubicBezTo>
                    <a:pt x="7" y="30"/>
                    <a:pt x="21" y="24"/>
                    <a:pt x="30" y="23"/>
                  </a:cubicBezTo>
                  <a:cubicBezTo>
                    <a:pt x="43" y="26"/>
                    <a:pt x="59" y="24"/>
                    <a:pt x="74" y="23"/>
                  </a:cubicBezTo>
                  <a:cubicBezTo>
                    <a:pt x="125" y="22"/>
                    <a:pt x="185" y="23"/>
                    <a:pt x="234" y="16"/>
                  </a:cubicBezTo>
                  <a:cubicBezTo>
                    <a:pt x="271" y="21"/>
                    <a:pt x="308" y="17"/>
                    <a:pt x="345" y="13"/>
                  </a:cubicBezTo>
                  <a:cubicBezTo>
                    <a:pt x="372" y="10"/>
                    <a:pt x="401" y="14"/>
                    <a:pt x="429" y="10"/>
                  </a:cubicBezTo>
                  <a:cubicBezTo>
                    <a:pt x="434" y="10"/>
                    <a:pt x="432" y="16"/>
                    <a:pt x="437" y="14"/>
                  </a:cubicBezTo>
                  <a:cubicBezTo>
                    <a:pt x="438" y="9"/>
                    <a:pt x="445" y="11"/>
                    <a:pt x="445" y="4"/>
                  </a:cubicBezTo>
                  <a:cubicBezTo>
                    <a:pt x="443" y="4"/>
                    <a:pt x="442" y="3"/>
                    <a:pt x="441" y="2"/>
                  </a:cubicBezTo>
                  <a:cubicBezTo>
                    <a:pt x="439" y="3"/>
                    <a:pt x="439" y="4"/>
                    <a:pt x="4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5816999" y="2384487"/>
              <a:ext cx="213920" cy="408392"/>
            </a:xfrm>
            <a:custGeom>
              <a:avLst/>
              <a:gdLst/>
              <a:ahLst/>
              <a:cxnLst/>
              <a:rect l="l" t="t" r="r" b="b"/>
              <a:pathLst>
                <a:path w="65" h="124" extrusionOk="0">
                  <a:moveTo>
                    <a:pt x="52" y="15"/>
                  </a:moveTo>
                  <a:cubicBezTo>
                    <a:pt x="53" y="17"/>
                    <a:pt x="57" y="17"/>
                    <a:pt x="57" y="21"/>
                  </a:cubicBezTo>
                  <a:cubicBezTo>
                    <a:pt x="55" y="41"/>
                    <a:pt x="59" y="74"/>
                    <a:pt x="53" y="97"/>
                  </a:cubicBezTo>
                  <a:cubicBezTo>
                    <a:pt x="40" y="79"/>
                    <a:pt x="28" y="52"/>
                    <a:pt x="17" y="32"/>
                  </a:cubicBezTo>
                  <a:cubicBezTo>
                    <a:pt x="13" y="25"/>
                    <a:pt x="12" y="16"/>
                    <a:pt x="3" y="18"/>
                  </a:cubicBezTo>
                  <a:cubicBezTo>
                    <a:pt x="0" y="53"/>
                    <a:pt x="13" y="86"/>
                    <a:pt x="13" y="119"/>
                  </a:cubicBezTo>
                  <a:cubicBezTo>
                    <a:pt x="17" y="118"/>
                    <a:pt x="14" y="124"/>
                    <a:pt x="18" y="123"/>
                  </a:cubicBezTo>
                  <a:cubicBezTo>
                    <a:pt x="21" y="121"/>
                    <a:pt x="23" y="118"/>
                    <a:pt x="25" y="116"/>
                  </a:cubicBezTo>
                  <a:cubicBezTo>
                    <a:pt x="17" y="90"/>
                    <a:pt x="11" y="62"/>
                    <a:pt x="13" y="41"/>
                  </a:cubicBezTo>
                  <a:cubicBezTo>
                    <a:pt x="31" y="63"/>
                    <a:pt x="36" y="99"/>
                    <a:pt x="57" y="119"/>
                  </a:cubicBezTo>
                  <a:cubicBezTo>
                    <a:pt x="59" y="115"/>
                    <a:pt x="63" y="113"/>
                    <a:pt x="64" y="110"/>
                  </a:cubicBezTo>
                  <a:cubicBezTo>
                    <a:pt x="59" y="88"/>
                    <a:pt x="64" y="70"/>
                    <a:pt x="64" y="49"/>
                  </a:cubicBezTo>
                  <a:cubicBezTo>
                    <a:pt x="64" y="34"/>
                    <a:pt x="61" y="19"/>
                    <a:pt x="65" y="4"/>
                  </a:cubicBezTo>
                  <a:cubicBezTo>
                    <a:pt x="57" y="0"/>
                    <a:pt x="53" y="8"/>
                    <a:pt x="5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5483790" y="2452565"/>
              <a:ext cx="216351" cy="391376"/>
            </a:xfrm>
            <a:custGeom>
              <a:avLst/>
              <a:gdLst/>
              <a:ahLst/>
              <a:cxnLst/>
              <a:rect l="l" t="t" r="r" b="b"/>
              <a:pathLst>
                <a:path w="65" h="119" extrusionOk="0">
                  <a:moveTo>
                    <a:pt x="56" y="79"/>
                  </a:moveTo>
                  <a:cubicBezTo>
                    <a:pt x="53" y="67"/>
                    <a:pt x="42" y="52"/>
                    <a:pt x="37" y="39"/>
                  </a:cubicBezTo>
                  <a:cubicBezTo>
                    <a:pt x="32" y="28"/>
                    <a:pt x="32" y="4"/>
                    <a:pt x="22" y="0"/>
                  </a:cubicBezTo>
                  <a:cubicBezTo>
                    <a:pt x="21" y="2"/>
                    <a:pt x="19" y="3"/>
                    <a:pt x="16" y="4"/>
                  </a:cubicBezTo>
                  <a:cubicBezTo>
                    <a:pt x="16" y="28"/>
                    <a:pt x="12" y="61"/>
                    <a:pt x="8" y="87"/>
                  </a:cubicBezTo>
                  <a:cubicBezTo>
                    <a:pt x="6" y="98"/>
                    <a:pt x="0" y="113"/>
                    <a:pt x="8" y="119"/>
                  </a:cubicBezTo>
                  <a:cubicBezTo>
                    <a:pt x="10" y="116"/>
                    <a:pt x="13" y="115"/>
                    <a:pt x="14" y="112"/>
                  </a:cubicBezTo>
                  <a:cubicBezTo>
                    <a:pt x="12" y="101"/>
                    <a:pt x="14" y="93"/>
                    <a:pt x="17" y="81"/>
                  </a:cubicBezTo>
                  <a:cubicBezTo>
                    <a:pt x="26" y="80"/>
                    <a:pt x="32" y="81"/>
                    <a:pt x="40" y="77"/>
                  </a:cubicBezTo>
                  <a:cubicBezTo>
                    <a:pt x="56" y="81"/>
                    <a:pt x="48" y="107"/>
                    <a:pt x="60" y="113"/>
                  </a:cubicBezTo>
                  <a:cubicBezTo>
                    <a:pt x="60" y="109"/>
                    <a:pt x="64" y="108"/>
                    <a:pt x="65" y="105"/>
                  </a:cubicBezTo>
                  <a:cubicBezTo>
                    <a:pt x="64" y="97"/>
                    <a:pt x="58" y="89"/>
                    <a:pt x="55" y="82"/>
                  </a:cubicBezTo>
                  <a:cubicBezTo>
                    <a:pt x="54" y="81"/>
                    <a:pt x="56" y="80"/>
                    <a:pt x="56" y="79"/>
                  </a:cubicBezTo>
                  <a:close/>
                  <a:moveTo>
                    <a:pt x="18" y="71"/>
                  </a:moveTo>
                  <a:cubicBezTo>
                    <a:pt x="18" y="53"/>
                    <a:pt x="21" y="41"/>
                    <a:pt x="23" y="22"/>
                  </a:cubicBezTo>
                  <a:cubicBezTo>
                    <a:pt x="29" y="37"/>
                    <a:pt x="36" y="53"/>
                    <a:pt x="42" y="69"/>
                  </a:cubicBezTo>
                  <a:cubicBezTo>
                    <a:pt x="32" y="70"/>
                    <a:pt x="27" y="71"/>
                    <a:pt x="18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5271692" y="2437968"/>
              <a:ext cx="167733" cy="420547"/>
            </a:xfrm>
            <a:custGeom>
              <a:avLst/>
              <a:gdLst/>
              <a:ahLst/>
              <a:cxnLst/>
              <a:rect l="l" t="t" r="r" b="b"/>
              <a:pathLst>
                <a:path w="51" h="128" extrusionOk="0">
                  <a:moveTo>
                    <a:pt x="35" y="111"/>
                  </a:moveTo>
                  <a:cubicBezTo>
                    <a:pt x="26" y="110"/>
                    <a:pt x="18" y="109"/>
                    <a:pt x="14" y="104"/>
                  </a:cubicBezTo>
                  <a:cubicBezTo>
                    <a:pt x="12" y="64"/>
                    <a:pt x="12" y="37"/>
                    <a:pt x="8" y="1"/>
                  </a:cubicBezTo>
                  <a:cubicBezTo>
                    <a:pt x="5" y="1"/>
                    <a:pt x="2" y="0"/>
                    <a:pt x="2" y="4"/>
                  </a:cubicBezTo>
                  <a:cubicBezTo>
                    <a:pt x="0" y="32"/>
                    <a:pt x="10" y="79"/>
                    <a:pt x="3" y="110"/>
                  </a:cubicBezTo>
                  <a:cubicBezTo>
                    <a:pt x="5" y="112"/>
                    <a:pt x="5" y="117"/>
                    <a:pt x="9" y="117"/>
                  </a:cubicBezTo>
                  <a:cubicBezTo>
                    <a:pt x="21" y="117"/>
                    <a:pt x="47" y="128"/>
                    <a:pt x="51" y="108"/>
                  </a:cubicBezTo>
                  <a:cubicBezTo>
                    <a:pt x="48" y="104"/>
                    <a:pt x="43" y="103"/>
                    <a:pt x="38" y="101"/>
                  </a:cubicBezTo>
                  <a:cubicBezTo>
                    <a:pt x="36" y="105"/>
                    <a:pt x="40" y="109"/>
                    <a:pt x="35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7065714" y="3150984"/>
              <a:ext cx="148286" cy="167733"/>
            </a:xfrm>
            <a:custGeom>
              <a:avLst/>
              <a:gdLst/>
              <a:ahLst/>
              <a:cxnLst/>
              <a:rect l="l" t="t" r="r" b="b"/>
              <a:pathLst>
                <a:path w="45" h="51" extrusionOk="0">
                  <a:moveTo>
                    <a:pt x="32" y="5"/>
                  </a:moveTo>
                  <a:cubicBezTo>
                    <a:pt x="19" y="0"/>
                    <a:pt x="0" y="13"/>
                    <a:pt x="0" y="26"/>
                  </a:cubicBezTo>
                  <a:cubicBezTo>
                    <a:pt x="3" y="26"/>
                    <a:pt x="3" y="24"/>
                    <a:pt x="7" y="25"/>
                  </a:cubicBezTo>
                  <a:cubicBezTo>
                    <a:pt x="7" y="44"/>
                    <a:pt x="28" y="51"/>
                    <a:pt x="41" y="39"/>
                  </a:cubicBezTo>
                  <a:cubicBezTo>
                    <a:pt x="45" y="26"/>
                    <a:pt x="43" y="9"/>
                    <a:pt x="32" y="5"/>
                  </a:cubicBezTo>
                  <a:close/>
                  <a:moveTo>
                    <a:pt x="20" y="38"/>
                  </a:moveTo>
                  <a:cubicBezTo>
                    <a:pt x="16" y="33"/>
                    <a:pt x="15" y="25"/>
                    <a:pt x="12" y="19"/>
                  </a:cubicBezTo>
                  <a:cubicBezTo>
                    <a:pt x="16" y="13"/>
                    <a:pt x="25" y="10"/>
                    <a:pt x="33" y="14"/>
                  </a:cubicBezTo>
                  <a:cubicBezTo>
                    <a:pt x="39" y="23"/>
                    <a:pt x="36" y="42"/>
                    <a:pt x="20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7243168" y="3248220"/>
              <a:ext cx="1843551" cy="97457"/>
            </a:xfrm>
            <a:custGeom>
              <a:avLst/>
              <a:gdLst/>
              <a:ahLst/>
              <a:cxnLst/>
              <a:rect l="l" t="t" r="r" b="b"/>
              <a:pathLst>
                <a:path w="460" h="31" extrusionOk="0">
                  <a:moveTo>
                    <a:pt x="417" y="2"/>
                  </a:moveTo>
                  <a:cubicBezTo>
                    <a:pt x="386" y="5"/>
                    <a:pt x="354" y="6"/>
                    <a:pt x="322" y="9"/>
                  </a:cubicBezTo>
                  <a:cubicBezTo>
                    <a:pt x="281" y="12"/>
                    <a:pt x="237" y="17"/>
                    <a:pt x="192" y="18"/>
                  </a:cubicBezTo>
                  <a:cubicBezTo>
                    <a:pt x="173" y="18"/>
                    <a:pt x="154" y="17"/>
                    <a:pt x="135" y="18"/>
                  </a:cubicBezTo>
                  <a:cubicBezTo>
                    <a:pt x="94" y="19"/>
                    <a:pt x="57" y="22"/>
                    <a:pt x="20" y="23"/>
                  </a:cubicBezTo>
                  <a:cubicBezTo>
                    <a:pt x="12" y="23"/>
                    <a:pt x="4" y="18"/>
                    <a:pt x="0" y="28"/>
                  </a:cubicBezTo>
                  <a:cubicBezTo>
                    <a:pt x="12" y="31"/>
                    <a:pt x="25" y="28"/>
                    <a:pt x="39" y="28"/>
                  </a:cubicBezTo>
                  <a:cubicBezTo>
                    <a:pt x="77" y="26"/>
                    <a:pt x="119" y="26"/>
                    <a:pt x="159" y="22"/>
                  </a:cubicBezTo>
                  <a:cubicBezTo>
                    <a:pt x="203" y="25"/>
                    <a:pt x="249" y="23"/>
                    <a:pt x="290" y="16"/>
                  </a:cubicBezTo>
                  <a:cubicBezTo>
                    <a:pt x="325" y="17"/>
                    <a:pt x="376" y="10"/>
                    <a:pt x="418" y="8"/>
                  </a:cubicBezTo>
                  <a:cubicBezTo>
                    <a:pt x="432" y="7"/>
                    <a:pt x="445" y="7"/>
                    <a:pt x="449" y="16"/>
                  </a:cubicBezTo>
                  <a:cubicBezTo>
                    <a:pt x="452" y="12"/>
                    <a:pt x="458" y="12"/>
                    <a:pt x="460" y="7"/>
                  </a:cubicBezTo>
                  <a:cubicBezTo>
                    <a:pt x="452" y="1"/>
                    <a:pt x="430" y="0"/>
                    <a:pt x="41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7109470" y="3746555"/>
              <a:ext cx="179887" cy="160440"/>
            </a:xfrm>
            <a:custGeom>
              <a:avLst/>
              <a:gdLst/>
              <a:ahLst/>
              <a:cxnLst/>
              <a:rect l="l" t="t" r="r" b="b"/>
              <a:pathLst>
                <a:path w="55" h="49" extrusionOk="0">
                  <a:moveTo>
                    <a:pt x="30" y="8"/>
                  </a:moveTo>
                  <a:cubicBezTo>
                    <a:pt x="28" y="5"/>
                    <a:pt x="29" y="0"/>
                    <a:pt x="24" y="0"/>
                  </a:cubicBezTo>
                  <a:cubicBezTo>
                    <a:pt x="2" y="9"/>
                    <a:pt x="0" y="47"/>
                    <a:pt x="30" y="49"/>
                  </a:cubicBezTo>
                  <a:cubicBezTo>
                    <a:pt x="34" y="45"/>
                    <a:pt x="46" y="42"/>
                    <a:pt x="49" y="36"/>
                  </a:cubicBezTo>
                  <a:cubicBezTo>
                    <a:pt x="55" y="24"/>
                    <a:pt x="45" y="16"/>
                    <a:pt x="40" y="9"/>
                  </a:cubicBezTo>
                  <a:cubicBezTo>
                    <a:pt x="36" y="9"/>
                    <a:pt x="34" y="7"/>
                    <a:pt x="30" y="8"/>
                  </a:cubicBezTo>
                  <a:close/>
                  <a:moveTo>
                    <a:pt x="14" y="27"/>
                  </a:moveTo>
                  <a:cubicBezTo>
                    <a:pt x="14" y="23"/>
                    <a:pt x="21" y="18"/>
                    <a:pt x="27" y="17"/>
                  </a:cubicBezTo>
                  <a:cubicBezTo>
                    <a:pt x="35" y="15"/>
                    <a:pt x="41" y="20"/>
                    <a:pt x="42" y="26"/>
                  </a:cubicBezTo>
                  <a:cubicBezTo>
                    <a:pt x="44" y="44"/>
                    <a:pt x="11" y="44"/>
                    <a:pt x="1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7303942" y="3877824"/>
              <a:ext cx="1837651" cy="69612"/>
            </a:xfrm>
            <a:custGeom>
              <a:avLst/>
              <a:gdLst/>
              <a:ahLst/>
              <a:cxnLst/>
              <a:rect l="l" t="t" r="r" b="b"/>
              <a:pathLst>
                <a:path w="459" h="22" extrusionOk="0">
                  <a:moveTo>
                    <a:pt x="425" y="3"/>
                  </a:moveTo>
                  <a:cubicBezTo>
                    <a:pt x="396" y="5"/>
                    <a:pt x="367" y="8"/>
                    <a:pt x="337" y="10"/>
                  </a:cubicBezTo>
                  <a:cubicBezTo>
                    <a:pt x="307" y="11"/>
                    <a:pt x="276" y="14"/>
                    <a:pt x="246" y="14"/>
                  </a:cubicBezTo>
                  <a:cubicBezTo>
                    <a:pt x="219" y="14"/>
                    <a:pt x="192" y="10"/>
                    <a:pt x="164" y="12"/>
                  </a:cubicBezTo>
                  <a:cubicBezTo>
                    <a:pt x="137" y="14"/>
                    <a:pt x="110" y="10"/>
                    <a:pt x="82" y="10"/>
                  </a:cubicBezTo>
                  <a:cubicBezTo>
                    <a:pt x="68" y="10"/>
                    <a:pt x="53" y="12"/>
                    <a:pt x="39" y="12"/>
                  </a:cubicBezTo>
                  <a:cubicBezTo>
                    <a:pt x="24" y="12"/>
                    <a:pt x="8" y="8"/>
                    <a:pt x="0" y="15"/>
                  </a:cubicBezTo>
                  <a:cubicBezTo>
                    <a:pt x="2" y="21"/>
                    <a:pt x="15" y="19"/>
                    <a:pt x="20" y="17"/>
                  </a:cubicBezTo>
                  <a:cubicBezTo>
                    <a:pt x="39" y="22"/>
                    <a:pt x="70" y="13"/>
                    <a:pt x="95" y="15"/>
                  </a:cubicBezTo>
                  <a:cubicBezTo>
                    <a:pt x="104" y="16"/>
                    <a:pt x="113" y="19"/>
                    <a:pt x="123" y="19"/>
                  </a:cubicBezTo>
                  <a:cubicBezTo>
                    <a:pt x="150" y="19"/>
                    <a:pt x="178" y="17"/>
                    <a:pt x="206" y="19"/>
                  </a:cubicBezTo>
                  <a:cubicBezTo>
                    <a:pt x="220" y="20"/>
                    <a:pt x="235" y="20"/>
                    <a:pt x="249" y="20"/>
                  </a:cubicBezTo>
                  <a:cubicBezTo>
                    <a:pt x="257" y="20"/>
                    <a:pt x="264" y="16"/>
                    <a:pt x="272" y="16"/>
                  </a:cubicBezTo>
                  <a:cubicBezTo>
                    <a:pt x="275" y="16"/>
                    <a:pt x="280" y="18"/>
                    <a:pt x="283" y="18"/>
                  </a:cubicBezTo>
                  <a:cubicBezTo>
                    <a:pt x="295" y="18"/>
                    <a:pt x="313" y="17"/>
                    <a:pt x="328" y="17"/>
                  </a:cubicBezTo>
                  <a:cubicBezTo>
                    <a:pt x="364" y="16"/>
                    <a:pt x="405" y="5"/>
                    <a:pt x="443" y="10"/>
                  </a:cubicBezTo>
                  <a:cubicBezTo>
                    <a:pt x="449" y="11"/>
                    <a:pt x="453" y="17"/>
                    <a:pt x="459" y="8"/>
                  </a:cubicBezTo>
                  <a:cubicBezTo>
                    <a:pt x="454" y="0"/>
                    <a:pt x="433" y="2"/>
                    <a:pt x="4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5616707" y="3678332"/>
              <a:ext cx="41326" cy="306294"/>
            </a:xfrm>
            <a:custGeom>
              <a:avLst/>
              <a:gdLst/>
              <a:ahLst/>
              <a:cxnLst/>
              <a:rect l="l" t="t" r="r" b="b"/>
              <a:pathLst>
                <a:path w="12" h="93" extrusionOk="0">
                  <a:moveTo>
                    <a:pt x="7" y="32"/>
                  </a:moveTo>
                  <a:cubicBezTo>
                    <a:pt x="7" y="28"/>
                    <a:pt x="4" y="24"/>
                    <a:pt x="5" y="20"/>
                  </a:cubicBezTo>
                  <a:cubicBezTo>
                    <a:pt x="5" y="15"/>
                    <a:pt x="12" y="9"/>
                    <a:pt x="9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32"/>
                    <a:pt x="2" y="57"/>
                    <a:pt x="1" y="93"/>
                  </a:cubicBezTo>
                  <a:cubicBezTo>
                    <a:pt x="8" y="93"/>
                    <a:pt x="7" y="84"/>
                    <a:pt x="10" y="80"/>
                  </a:cubicBezTo>
                  <a:cubicBezTo>
                    <a:pt x="4" y="67"/>
                    <a:pt x="7" y="49"/>
                    <a:pt x="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7119194" y="4378590"/>
              <a:ext cx="175025" cy="182319"/>
            </a:xfrm>
            <a:custGeom>
              <a:avLst/>
              <a:gdLst/>
              <a:ahLst/>
              <a:cxnLst/>
              <a:rect l="l" t="t" r="r" b="b"/>
              <a:pathLst>
                <a:path w="53" h="56" extrusionOk="0">
                  <a:moveTo>
                    <a:pt x="7" y="37"/>
                  </a:moveTo>
                  <a:cubicBezTo>
                    <a:pt x="19" y="53"/>
                    <a:pt x="45" y="56"/>
                    <a:pt x="53" y="33"/>
                  </a:cubicBezTo>
                  <a:cubicBezTo>
                    <a:pt x="46" y="10"/>
                    <a:pt x="0" y="0"/>
                    <a:pt x="7" y="37"/>
                  </a:cubicBezTo>
                  <a:close/>
                  <a:moveTo>
                    <a:pt x="15" y="32"/>
                  </a:moveTo>
                  <a:cubicBezTo>
                    <a:pt x="19" y="17"/>
                    <a:pt x="46" y="22"/>
                    <a:pt x="44" y="35"/>
                  </a:cubicBezTo>
                  <a:cubicBezTo>
                    <a:pt x="42" y="48"/>
                    <a:pt x="18" y="4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4208980" y="2232867"/>
              <a:ext cx="585849" cy="277123"/>
            </a:xfrm>
            <a:custGeom>
              <a:avLst/>
              <a:gdLst/>
              <a:ahLst/>
              <a:cxnLst/>
              <a:rect l="l" t="t" r="r" b="b"/>
              <a:pathLst>
                <a:path w="178" h="84" extrusionOk="0">
                  <a:moveTo>
                    <a:pt x="166" y="71"/>
                  </a:moveTo>
                  <a:cubicBezTo>
                    <a:pt x="130" y="54"/>
                    <a:pt x="95" y="33"/>
                    <a:pt x="55" y="21"/>
                  </a:cubicBezTo>
                  <a:cubicBezTo>
                    <a:pt x="40" y="12"/>
                    <a:pt x="20" y="9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4" y="11"/>
                    <a:pt x="15" y="11"/>
                    <a:pt x="23" y="13"/>
                  </a:cubicBezTo>
                  <a:cubicBezTo>
                    <a:pt x="35" y="17"/>
                    <a:pt x="47" y="23"/>
                    <a:pt x="58" y="26"/>
                  </a:cubicBezTo>
                  <a:cubicBezTo>
                    <a:pt x="59" y="29"/>
                    <a:pt x="61" y="25"/>
                    <a:pt x="63" y="26"/>
                  </a:cubicBezTo>
                  <a:cubicBezTo>
                    <a:pt x="79" y="38"/>
                    <a:pt x="95" y="40"/>
                    <a:pt x="113" y="48"/>
                  </a:cubicBezTo>
                  <a:cubicBezTo>
                    <a:pt x="113" y="50"/>
                    <a:pt x="113" y="52"/>
                    <a:pt x="115" y="51"/>
                  </a:cubicBezTo>
                  <a:cubicBezTo>
                    <a:pt x="131" y="60"/>
                    <a:pt x="148" y="67"/>
                    <a:pt x="164" y="76"/>
                  </a:cubicBezTo>
                  <a:cubicBezTo>
                    <a:pt x="163" y="79"/>
                    <a:pt x="165" y="80"/>
                    <a:pt x="165" y="82"/>
                  </a:cubicBezTo>
                  <a:cubicBezTo>
                    <a:pt x="170" y="84"/>
                    <a:pt x="171" y="80"/>
                    <a:pt x="178" y="81"/>
                  </a:cubicBezTo>
                  <a:cubicBezTo>
                    <a:pt x="178" y="75"/>
                    <a:pt x="170" y="73"/>
                    <a:pt x="166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4847569" y="2185355"/>
              <a:ext cx="1404053" cy="1519070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92" y="159"/>
                  </a:moveTo>
                  <a:cubicBezTo>
                    <a:pt x="488" y="159"/>
                    <a:pt x="488" y="154"/>
                    <a:pt x="484" y="151"/>
                  </a:cubicBezTo>
                  <a:cubicBezTo>
                    <a:pt x="470" y="122"/>
                    <a:pt x="449" y="94"/>
                    <a:pt x="428" y="76"/>
                  </a:cubicBezTo>
                  <a:cubicBezTo>
                    <a:pt x="405" y="63"/>
                    <a:pt x="386" y="47"/>
                    <a:pt x="364" y="32"/>
                  </a:cubicBezTo>
                  <a:cubicBezTo>
                    <a:pt x="353" y="32"/>
                    <a:pt x="345" y="24"/>
                    <a:pt x="335" y="20"/>
                  </a:cubicBezTo>
                  <a:cubicBezTo>
                    <a:pt x="332" y="19"/>
                    <a:pt x="329" y="20"/>
                    <a:pt x="326" y="19"/>
                  </a:cubicBezTo>
                  <a:cubicBezTo>
                    <a:pt x="320" y="18"/>
                    <a:pt x="314" y="13"/>
                    <a:pt x="308" y="11"/>
                  </a:cubicBezTo>
                  <a:cubicBezTo>
                    <a:pt x="302" y="9"/>
                    <a:pt x="287" y="5"/>
                    <a:pt x="286" y="16"/>
                  </a:cubicBezTo>
                  <a:cubicBezTo>
                    <a:pt x="286" y="22"/>
                    <a:pt x="296" y="16"/>
                    <a:pt x="291" y="20"/>
                  </a:cubicBezTo>
                  <a:cubicBezTo>
                    <a:pt x="295" y="22"/>
                    <a:pt x="293" y="17"/>
                    <a:pt x="296" y="17"/>
                  </a:cubicBezTo>
                  <a:cubicBezTo>
                    <a:pt x="293" y="20"/>
                    <a:pt x="313" y="24"/>
                    <a:pt x="311" y="20"/>
                  </a:cubicBezTo>
                  <a:cubicBezTo>
                    <a:pt x="319" y="25"/>
                    <a:pt x="329" y="33"/>
                    <a:pt x="340" y="30"/>
                  </a:cubicBezTo>
                  <a:cubicBezTo>
                    <a:pt x="339" y="34"/>
                    <a:pt x="343" y="33"/>
                    <a:pt x="343" y="35"/>
                  </a:cubicBezTo>
                  <a:cubicBezTo>
                    <a:pt x="348" y="32"/>
                    <a:pt x="355" y="38"/>
                    <a:pt x="356" y="41"/>
                  </a:cubicBezTo>
                  <a:cubicBezTo>
                    <a:pt x="393" y="61"/>
                    <a:pt x="429" y="83"/>
                    <a:pt x="454" y="115"/>
                  </a:cubicBezTo>
                  <a:cubicBezTo>
                    <a:pt x="459" y="121"/>
                    <a:pt x="461" y="129"/>
                    <a:pt x="465" y="135"/>
                  </a:cubicBezTo>
                  <a:cubicBezTo>
                    <a:pt x="471" y="144"/>
                    <a:pt x="480" y="150"/>
                    <a:pt x="481" y="160"/>
                  </a:cubicBezTo>
                  <a:cubicBezTo>
                    <a:pt x="483" y="162"/>
                    <a:pt x="485" y="163"/>
                    <a:pt x="486" y="165"/>
                  </a:cubicBezTo>
                  <a:cubicBezTo>
                    <a:pt x="496" y="197"/>
                    <a:pt x="503" y="231"/>
                    <a:pt x="501" y="270"/>
                  </a:cubicBezTo>
                  <a:cubicBezTo>
                    <a:pt x="499" y="316"/>
                    <a:pt x="487" y="361"/>
                    <a:pt x="468" y="395"/>
                  </a:cubicBezTo>
                  <a:cubicBezTo>
                    <a:pt x="469" y="398"/>
                    <a:pt x="467" y="399"/>
                    <a:pt x="467" y="402"/>
                  </a:cubicBezTo>
                  <a:cubicBezTo>
                    <a:pt x="459" y="412"/>
                    <a:pt x="449" y="421"/>
                    <a:pt x="445" y="436"/>
                  </a:cubicBezTo>
                  <a:cubicBezTo>
                    <a:pt x="427" y="459"/>
                    <a:pt x="404" y="479"/>
                    <a:pt x="378" y="495"/>
                  </a:cubicBezTo>
                  <a:cubicBezTo>
                    <a:pt x="355" y="500"/>
                    <a:pt x="333" y="515"/>
                    <a:pt x="307" y="519"/>
                  </a:cubicBezTo>
                  <a:cubicBezTo>
                    <a:pt x="287" y="522"/>
                    <a:pt x="270" y="519"/>
                    <a:pt x="253" y="517"/>
                  </a:cubicBezTo>
                  <a:cubicBezTo>
                    <a:pt x="240" y="516"/>
                    <a:pt x="228" y="516"/>
                    <a:pt x="218" y="513"/>
                  </a:cubicBezTo>
                  <a:cubicBezTo>
                    <a:pt x="200" y="508"/>
                    <a:pt x="183" y="495"/>
                    <a:pt x="165" y="490"/>
                  </a:cubicBezTo>
                  <a:cubicBezTo>
                    <a:pt x="153" y="479"/>
                    <a:pt x="135" y="475"/>
                    <a:pt x="125" y="463"/>
                  </a:cubicBezTo>
                  <a:cubicBezTo>
                    <a:pt x="121" y="464"/>
                    <a:pt x="121" y="461"/>
                    <a:pt x="118" y="462"/>
                  </a:cubicBezTo>
                  <a:cubicBezTo>
                    <a:pt x="113" y="453"/>
                    <a:pt x="105" y="446"/>
                    <a:pt x="95" y="443"/>
                  </a:cubicBezTo>
                  <a:cubicBezTo>
                    <a:pt x="90" y="432"/>
                    <a:pt x="77" y="430"/>
                    <a:pt x="73" y="419"/>
                  </a:cubicBezTo>
                  <a:cubicBezTo>
                    <a:pt x="70" y="419"/>
                    <a:pt x="70" y="415"/>
                    <a:pt x="65" y="416"/>
                  </a:cubicBezTo>
                  <a:cubicBezTo>
                    <a:pt x="65" y="410"/>
                    <a:pt x="57" y="408"/>
                    <a:pt x="53" y="403"/>
                  </a:cubicBezTo>
                  <a:cubicBezTo>
                    <a:pt x="48" y="396"/>
                    <a:pt x="45" y="386"/>
                    <a:pt x="40" y="376"/>
                  </a:cubicBezTo>
                  <a:cubicBezTo>
                    <a:pt x="37" y="369"/>
                    <a:pt x="32" y="363"/>
                    <a:pt x="29" y="356"/>
                  </a:cubicBezTo>
                  <a:cubicBezTo>
                    <a:pt x="27" y="349"/>
                    <a:pt x="25" y="341"/>
                    <a:pt x="22" y="334"/>
                  </a:cubicBezTo>
                  <a:cubicBezTo>
                    <a:pt x="11" y="305"/>
                    <a:pt x="11" y="272"/>
                    <a:pt x="8" y="243"/>
                  </a:cubicBezTo>
                  <a:cubicBezTo>
                    <a:pt x="12" y="232"/>
                    <a:pt x="10" y="219"/>
                    <a:pt x="11" y="209"/>
                  </a:cubicBezTo>
                  <a:cubicBezTo>
                    <a:pt x="12" y="200"/>
                    <a:pt x="17" y="191"/>
                    <a:pt x="18" y="183"/>
                  </a:cubicBezTo>
                  <a:cubicBezTo>
                    <a:pt x="26" y="142"/>
                    <a:pt x="49" y="118"/>
                    <a:pt x="70" y="87"/>
                  </a:cubicBezTo>
                  <a:cubicBezTo>
                    <a:pt x="74" y="86"/>
                    <a:pt x="78" y="82"/>
                    <a:pt x="76" y="79"/>
                  </a:cubicBezTo>
                  <a:cubicBezTo>
                    <a:pt x="78" y="80"/>
                    <a:pt x="79" y="80"/>
                    <a:pt x="80" y="79"/>
                  </a:cubicBezTo>
                  <a:cubicBezTo>
                    <a:pt x="102" y="56"/>
                    <a:pt x="131" y="35"/>
                    <a:pt x="163" y="25"/>
                  </a:cubicBezTo>
                  <a:cubicBezTo>
                    <a:pt x="160" y="25"/>
                    <a:pt x="163" y="23"/>
                    <a:pt x="165" y="23"/>
                  </a:cubicBezTo>
                  <a:cubicBezTo>
                    <a:pt x="178" y="24"/>
                    <a:pt x="187" y="16"/>
                    <a:pt x="199" y="15"/>
                  </a:cubicBezTo>
                  <a:cubicBezTo>
                    <a:pt x="218" y="9"/>
                    <a:pt x="234" y="6"/>
                    <a:pt x="248" y="11"/>
                  </a:cubicBezTo>
                  <a:cubicBezTo>
                    <a:pt x="248" y="10"/>
                    <a:pt x="248" y="8"/>
                    <a:pt x="249" y="8"/>
                  </a:cubicBezTo>
                  <a:cubicBezTo>
                    <a:pt x="249" y="10"/>
                    <a:pt x="259" y="11"/>
                    <a:pt x="254" y="9"/>
                  </a:cubicBezTo>
                  <a:cubicBezTo>
                    <a:pt x="253" y="9"/>
                    <a:pt x="253" y="9"/>
                    <a:pt x="253" y="8"/>
                  </a:cubicBezTo>
                  <a:cubicBezTo>
                    <a:pt x="261" y="6"/>
                    <a:pt x="266" y="16"/>
                    <a:pt x="271" y="9"/>
                  </a:cubicBezTo>
                  <a:cubicBezTo>
                    <a:pt x="273" y="7"/>
                    <a:pt x="267" y="7"/>
                    <a:pt x="268" y="3"/>
                  </a:cubicBezTo>
                  <a:cubicBezTo>
                    <a:pt x="241" y="1"/>
                    <a:pt x="218" y="0"/>
                    <a:pt x="195" y="7"/>
                  </a:cubicBezTo>
                  <a:cubicBezTo>
                    <a:pt x="189" y="9"/>
                    <a:pt x="184" y="13"/>
                    <a:pt x="178" y="14"/>
                  </a:cubicBezTo>
                  <a:cubicBezTo>
                    <a:pt x="166" y="17"/>
                    <a:pt x="155" y="17"/>
                    <a:pt x="147" y="25"/>
                  </a:cubicBezTo>
                  <a:cubicBezTo>
                    <a:pt x="99" y="42"/>
                    <a:pt x="59" y="87"/>
                    <a:pt x="33" y="128"/>
                  </a:cubicBezTo>
                  <a:cubicBezTo>
                    <a:pt x="25" y="142"/>
                    <a:pt x="20" y="152"/>
                    <a:pt x="14" y="167"/>
                  </a:cubicBezTo>
                  <a:cubicBezTo>
                    <a:pt x="6" y="194"/>
                    <a:pt x="3" y="219"/>
                    <a:pt x="1" y="247"/>
                  </a:cubicBezTo>
                  <a:cubicBezTo>
                    <a:pt x="0" y="266"/>
                    <a:pt x="7" y="281"/>
                    <a:pt x="6" y="300"/>
                  </a:cubicBezTo>
                  <a:cubicBezTo>
                    <a:pt x="6" y="322"/>
                    <a:pt x="11" y="336"/>
                    <a:pt x="21" y="354"/>
                  </a:cubicBezTo>
                  <a:cubicBezTo>
                    <a:pt x="24" y="369"/>
                    <a:pt x="33" y="388"/>
                    <a:pt x="41" y="402"/>
                  </a:cubicBezTo>
                  <a:cubicBezTo>
                    <a:pt x="47" y="410"/>
                    <a:pt x="55" y="421"/>
                    <a:pt x="62" y="421"/>
                  </a:cubicBezTo>
                  <a:cubicBezTo>
                    <a:pt x="72" y="440"/>
                    <a:pt x="92" y="448"/>
                    <a:pt x="108" y="461"/>
                  </a:cubicBezTo>
                  <a:cubicBezTo>
                    <a:pt x="113" y="466"/>
                    <a:pt x="117" y="471"/>
                    <a:pt x="124" y="475"/>
                  </a:cubicBezTo>
                  <a:cubicBezTo>
                    <a:pt x="130" y="479"/>
                    <a:pt x="136" y="485"/>
                    <a:pt x="144" y="486"/>
                  </a:cubicBezTo>
                  <a:cubicBezTo>
                    <a:pt x="197" y="530"/>
                    <a:pt x="310" y="548"/>
                    <a:pt x="372" y="504"/>
                  </a:cubicBezTo>
                  <a:cubicBezTo>
                    <a:pt x="374" y="504"/>
                    <a:pt x="377" y="504"/>
                    <a:pt x="379" y="504"/>
                  </a:cubicBezTo>
                  <a:cubicBezTo>
                    <a:pt x="393" y="495"/>
                    <a:pt x="407" y="488"/>
                    <a:pt x="420" y="477"/>
                  </a:cubicBezTo>
                  <a:cubicBezTo>
                    <a:pt x="431" y="468"/>
                    <a:pt x="439" y="454"/>
                    <a:pt x="449" y="444"/>
                  </a:cubicBezTo>
                  <a:cubicBezTo>
                    <a:pt x="454" y="425"/>
                    <a:pt x="470" y="417"/>
                    <a:pt x="475" y="398"/>
                  </a:cubicBezTo>
                  <a:cubicBezTo>
                    <a:pt x="496" y="359"/>
                    <a:pt x="511" y="300"/>
                    <a:pt x="509" y="241"/>
                  </a:cubicBezTo>
                  <a:cubicBezTo>
                    <a:pt x="508" y="210"/>
                    <a:pt x="496" y="184"/>
                    <a:pt x="492" y="1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4051963" y="2811284"/>
              <a:ext cx="668499" cy="126407"/>
            </a:xfrm>
            <a:custGeom>
              <a:avLst/>
              <a:gdLst/>
              <a:ahLst/>
              <a:cxnLst/>
              <a:rect l="l" t="t" r="r" b="b"/>
              <a:pathLst>
                <a:path w="203" h="39" extrusionOk="0">
                  <a:moveTo>
                    <a:pt x="175" y="5"/>
                  </a:moveTo>
                  <a:cubicBezTo>
                    <a:pt x="154" y="4"/>
                    <a:pt x="133" y="10"/>
                    <a:pt x="110" y="14"/>
                  </a:cubicBezTo>
                  <a:cubicBezTo>
                    <a:pt x="89" y="17"/>
                    <a:pt x="68" y="20"/>
                    <a:pt x="48" y="23"/>
                  </a:cubicBezTo>
                  <a:cubicBezTo>
                    <a:pt x="33" y="24"/>
                    <a:pt x="21" y="25"/>
                    <a:pt x="11" y="29"/>
                  </a:cubicBezTo>
                  <a:cubicBezTo>
                    <a:pt x="8" y="30"/>
                    <a:pt x="0" y="28"/>
                    <a:pt x="1" y="34"/>
                  </a:cubicBezTo>
                  <a:cubicBezTo>
                    <a:pt x="4" y="39"/>
                    <a:pt x="12" y="36"/>
                    <a:pt x="17" y="35"/>
                  </a:cubicBezTo>
                  <a:cubicBezTo>
                    <a:pt x="15" y="31"/>
                    <a:pt x="32" y="30"/>
                    <a:pt x="41" y="29"/>
                  </a:cubicBezTo>
                  <a:cubicBezTo>
                    <a:pt x="57" y="26"/>
                    <a:pt x="66" y="25"/>
                    <a:pt x="78" y="24"/>
                  </a:cubicBezTo>
                  <a:cubicBezTo>
                    <a:pt x="114" y="20"/>
                    <a:pt x="155" y="7"/>
                    <a:pt x="188" y="10"/>
                  </a:cubicBezTo>
                  <a:cubicBezTo>
                    <a:pt x="191" y="10"/>
                    <a:pt x="189" y="14"/>
                    <a:pt x="192" y="14"/>
                  </a:cubicBezTo>
                  <a:cubicBezTo>
                    <a:pt x="194" y="10"/>
                    <a:pt x="203" y="9"/>
                    <a:pt x="201" y="6"/>
                  </a:cubicBezTo>
                  <a:cubicBezTo>
                    <a:pt x="194" y="0"/>
                    <a:pt x="183" y="5"/>
                    <a:pt x="17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7036543" y="2557843"/>
              <a:ext cx="192042" cy="145854"/>
            </a:xfrm>
            <a:custGeom>
              <a:avLst/>
              <a:gdLst/>
              <a:ahLst/>
              <a:cxnLst/>
              <a:rect l="l" t="t" r="r" b="b"/>
              <a:pathLst>
                <a:path w="58" h="44" extrusionOk="0">
                  <a:moveTo>
                    <a:pt x="30" y="5"/>
                  </a:moveTo>
                  <a:cubicBezTo>
                    <a:pt x="28" y="4"/>
                    <a:pt x="30" y="0"/>
                    <a:pt x="26" y="1"/>
                  </a:cubicBezTo>
                  <a:cubicBezTo>
                    <a:pt x="14" y="1"/>
                    <a:pt x="4" y="11"/>
                    <a:pt x="7" y="22"/>
                  </a:cubicBezTo>
                  <a:cubicBezTo>
                    <a:pt x="10" y="42"/>
                    <a:pt x="45" y="44"/>
                    <a:pt x="56" y="28"/>
                  </a:cubicBezTo>
                  <a:cubicBezTo>
                    <a:pt x="58" y="10"/>
                    <a:pt x="44" y="0"/>
                    <a:pt x="30" y="5"/>
                  </a:cubicBezTo>
                  <a:close/>
                  <a:moveTo>
                    <a:pt x="19" y="8"/>
                  </a:moveTo>
                  <a:cubicBezTo>
                    <a:pt x="23" y="8"/>
                    <a:pt x="18" y="12"/>
                    <a:pt x="21" y="14"/>
                  </a:cubicBezTo>
                  <a:cubicBezTo>
                    <a:pt x="31" y="9"/>
                    <a:pt x="45" y="10"/>
                    <a:pt x="49" y="24"/>
                  </a:cubicBezTo>
                  <a:cubicBezTo>
                    <a:pt x="40" y="44"/>
                    <a:pt x="0" y="26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8"/>
            <p:cNvSpPr/>
            <p:nvPr/>
          </p:nvSpPr>
          <p:spPr>
            <a:xfrm rot="10800000">
              <a:off x="5080466" y="4020360"/>
              <a:ext cx="1061344" cy="1326654"/>
            </a:xfrm>
            <a:custGeom>
              <a:avLst/>
              <a:gdLst/>
              <a:ahLst/>
              <a:cxnLst/>
              <a:rect l="l" t="t" r="r" b="b"/>
              <a:pathLst>
                <a:path w="269" h="318" extrusionOk="0">
                  <a:moveTo>
                    <a:pt x="212" y="201"/>
                  </a:moveTo>
                  <a:cubicBezTo>
                    <a:pt x="210" y="187"/>
                    <a:pt x="200" y="180"/>
                    <a:pt x="201" y="166"/>
                  </a:cubicBezTo>
                  <a:cubicBezTo>
                    <a:pt x="191" y="160"/>
                    <a:pt x="190" y="145"/>
                    <a:pt x="183" y="137"/>
                  </a:cubicBezTo>
                  <a:cubicBezTo>
                    <a:pt x="183" y="134"/>
                    <a:pt x="188" y="135"/>
                    <a:pt x="188" y="132"/>
                  </a:cubicBezTo>
                  <a:cubicBezTo>
                    <a:pt x="187" y="127"/>
                    <a:pt x="181" y="128"/>
                    <a:pt x="178" y="128"/>
                  </a:cubicBezTo>
                  <a:cubicBezTo>
                    <a:pt x="174" y="111"/>
                    <a:pt x="159" y="100"/>
                    <a:pt x="159" y="81"/>
                  </a:cubicBezTo>
                  <a:cubicBezTo>
                    <a:pt x="147" y="74"/>
                    <a:pt x="146" y="56"/>
                    <a:pt x="136" y="46"/>
                  </a:cubicBezTo>
                  <a:cubicBezTo>
                    <a:pt x="129" y="30"/>
                    <a:pt x="122" y="20"/>
                    <a:pt x="119" y="0"/>
                  </a:cubicBezTo>
                  <a:cubicBezTo>
                    <a:pt x="116" y="0"/>
                    <a:pt x="115" y="2"/>
                    <a:pt x="113" y="2"/>
                  </a:cubicBezTo>
                  <a:cubicBezTo>
                    <a:pt x="113" y="9"/>
                    <a:pt x="115" y="13"/>
                    <a:pt x="115" y="19"/>
                  </a:cubicBezTo>
                  <a:cubicBezTo>
                    <a:pt x="104" y="37"/>
                    <a:pt x="99" y="61"/>
                    <a:pt x="89" y="79"/>
                  </a:cubicBezTo>
                  <a:cubicBezTo>
                    <a:pt x="91" y="80"/>
                    <a:pt x="89" y="86"/>
                    <a:pt x="91" y="86"/>
                  </a:cubicBezTo>
                  <a:cubicBezTo>
                    <a:pt x="85" y="93"/>
                    <a:pt x="86" y="106"/>
                    <a:pt x="79" y="112"/>
                  </a:cubicBezTo>
                  <a:cubicBezTo>
                    <a:pt x="70" y="137"/>
                    <a:pt x="63" y="165"/>
                    <a:pt x="52" y="188"/>
                  </a:cubicBezTo>
                  <a:cubicBezTo>
                    <a:pt x="50" y="201"/>
                    <a:pt x="41" y="206"/>
                    <a:pt x="42" y="221"/>
                  </a:cubicBezTo>
                  <a:cubicBezTo>
                    <a:pt x="39" y="223"/>
                    <a:pt x="36" y="225"/>
                    <a:pt x="35" y="230"/>
                  </a:cubicBezTo>
                  <a:cubicBezTo>
                    <a:pt x="35" y="233"/>
                    <a:pt x="37" y="234"/>
                    <a:pt x="37" y="237"/>
                  </a:cubicBezTo>
                  <a:cubicBezTo>
                    <a:pt x="27" y="257"/>
                    <a:pt x="14" y="280"/>
                    <a:pt x="12" y="302"/>
                  </a:cubicBezTo>
                  <a:cubicBezTo>
                    <a:pt x="16" y="302"/>
                    <a:pt x="18" y="300"/>
                    <a:pt x="21" y="299"/>
                  </a:cubicBezTo>
                  <a:cubicBezTo>
                    <a:pt x="25" y="274"/>
                    <a:pt x="37" y="256"/>
                    <a:pt x="45" y="235"/>
                  </a:cubicBezTo>
                  <a:cubicBezTo>
                    <a:pt x="47" y="235"/>
                    <a:pt x="49" y="235"/>
                    <a:pt x="51" y="235"/>
                  </a:cubicBezTo>
                  <a:cubicBezTo>
                    <a:pt x="52" y="234"/>
                    <a:pt x="53" y="231"/>
                    <a:pt x="55" y="231"/>
                  </a:cubicBezTo>
                  <a:cubicBezTo>
                    <a:pt x="84" y="230"/>
                    <a:pt x="112" y="221"/>
                    <a:pt x="146" y="224"/>
                  </a:cubicBezTo>
                  <a:cubicBezTo>
                    <a:pt x="149" y="224"/>
                    <a:pt x="149" y="227"/>
                    <a:pt x="152" y="228"/>
                  </a:cubicBezTo>
                  <a:cubicBezTo>
                    <a:pt x="161" y="218"/>
                    <a:pt x="182" y="224"/>
                    <a:pt x="200" y="221"/>
                  </a:cubicBezTo>
                  <a:cubicBezTo>
                    <a:pt x="203" y="222"/>
                    <a:pt x="203" y="226"/>
                    <a:pt x="209" y="225"/>
                  </a:cubicBezTo>
                  <a:cubicBezTo>
                    <a:pt x="210" y="226"/>
                    <a:pt x="214" y="222"/>
                    <a:pt x="215" y="221"/>
                  </a:cubicBezTo>
                  <a:cubicBezTo>
                    <a:pt x="216" y="226"/>
                    <a:pt x="219" y="227"/>
                    <a:pt x="221" y="229"/>
                  </a:cubicBezTo>
                  <a:cubicBezTo>
                    <a:pt x="227" y="254"/>
                    <a:pt x="243" y="269"/>
                    <a:pt x="252" y="292"/>
                  </a:cubicBezTo>
                  <a:cubicBezTo>
                    <a:pt x="216" y="295"/>
                    <a:pt x="180" y="301"/>
                    <a:pt x="149" y="302"/>
                  </a:cubicBezTo>
                  <a:cubicBezTo>
                    <a:pt x="133" y="302"/>
                    <a:pt x="119" y="306"/>
                    <a:pt x="105" y="306"/>
                  </a:cubicBezTo>
                  <a:cubicBezTo>
                    <a:pt x="90" y="306"/>
                    <a:pt x="76" y="304"/>
                    <a:pt x="61" y="305"/>
                  </a:cubicBezTo>
                  <a:cubicBezTo>
                    <a:pt x="43" y="306"/>
                    <a:pt x="23" y="311"/>
                    <a:pt x="6" y="309"/>
                  </a:cubicBezTo>
                  <a:cubicBezTo>
                    <a:pt x="4" y="312"/>
                    <a:pt x="0" y="312"/>
                    <a:pt x="2" y="318"/>
                  </a:cubicBezTo>
                  <a:cubicBezTo>
                    <a:pt x="37" y="313"/>
                    <a:pt x="68" y="310"/>
                    <a:pt x="101" y="312"/>
                  </a:cubicBezTo>
                  <a:cubicBezTo>
                    <a:pt x="105" y="312"/>
                    <a:pt x="109" y="312"/>
                    <a:pt x="113" y="312"/>
                  </a:cubicBezTo>
                  <a:cubicBezTo>
                    <a:pt x="156" y="308"/>
                    <a:pt x="210" y="301"/>
                    <a:pt x="260" y="301"/>
                  </a:cubicBezTo>
                  <a:cubicBezTo>
                    <a:pt x="269" y="285"/>
                    <a:pt x="246" y="271"/>
                    <a:pt x="238" y="254"/>
                  </a:cubicBezTo>
                  <a:cubicBezTo>
                    <a:pt x="228" y="233"/>
                    <a:pt x="224" y="216"/>
                    <a:pt x="212" y="201"/>
                  </a:cubicBezTo>
                  <a:close/>
                  <a:moveTo>
                    <a:pt x="170" y="130"/>
                  </a:moveTo>
                  <a:cubicBezTo>
                    <a:pt x="167" y="130"/>
                    <a:pt x="165" y="130"/>
                    <a:pt x="164" y="129"/>
                  </a:cubicBezTo>
                  <a:cubicBezTo>
                    <a:pt x="165" y="126"/>
                    <a:pt x="171" y="124"/>
                    <a:pt x="170" y="130"/>
                  </a:cubicBezTo>
                  <a:close/>
                  <a:moveTo>
                    <a:pt x="161" y="115"/>
                  </a:moveTo>
                  <a:cubicBezTo>
                    <a:pt x="162" y="115"/>
                    <a:pt x="163" y="115"/>
                    <a:pt x="164" y="115"/>
                  </a:cubicBezTo>
                  <a:cubicBezTo>
                    <a:pt x="165" y="119"/>
                    <a:pt x="161" y="119"/>
                    <a:pt x="158" y="120"/>
                  </a:cubicBezTo>
                  <a:cubicBezTo>
                    <a:pt x="158" y="117"/>
                    <a:pt x="161" y="118"/>
                    <a:pt x="161" y="115"/>
                  </a:cubicBezTo>
                  <a:close/>
                  <a:moveTo>
                    <a:pt x="154" y="90"/>
                  </a:moveTo>
                  <a:cubicBezTo>
                    <a:pt x="154" y="96"/>
                    <a:pt x="156" y="100"/>
                    <a:pt x="159" y="104"/>
                  </a:cubicBezTo>
                  <a:cubicBezTo>
                    <a:pt x="154" y="112"/>
                    <a:pt x="146" y="116"/>
                    <a:pt x="139" y="122"/>
                  </a:cubicBezTo>
                  <a:cubicBezTo>
                    <a:pt x="143" y="114"/>
                    <a:pt x="150" y="108"/>
                    <a:pt x="155" y="101"/>
                  </a:cubicBezTo>
                  <a:cubicBezTo>
                    <a:pt x="155" y="99"/>
                    <a:pt x="152" y="98"/>
                    <a:pt x="152" y="95"/>
                  </a:cubicBezTo>
                  <a:cubicBezTo>
                    <a:pt x="150" y="96"/>
                    <a:pt x="148" y="95"/>
                    <a:pt x="148" y="96"/>
                  </a:cubicBezTo>
                  <a:cubicBezTo>
                    <a:pt x="146" y="95"/>
                    <a:pt x="151" y="91"/>
                    <a:pt x="154" y="90"/>
                  </a:cubicBezTo>
                  <a:close/>
                  <a:moveTo>
                    <a:pt x="156" y="122"/>
                  </a:moveTo>
                  <a:cubicBezTo>
                    <a:pt x="156" y="125"/>
                    <a:pt x="155" y="128"/>
                    <a:pt x="152" y="128"/>
                  </a:cubicBezTo>
                  <a:cubicBezTo>
                    <a:pt x="150" y="125"/>
                    <a:pt x="152" y="121"/>
                    <a:pt x="156" y="122"/>
                  </a:cubicBezTo>
                  <a:close/>
                  <a:moveTo>
                    <a:pt x="121" y="125"/>
                  </a:moveTo>
                  <a:cubicBezTo>
                    <a:pt x="122" y="116"/>
                    <a:pt x="136" y="110"/>
                    <a:pt x="141" y="101"/>
                  </a:cubicBezTo>
                  <a:cubicBezTo>
                    <a:pt x="142" y="109"/>
                    <a:pt x="131" y="121"/>
                    <a:pt x="121" y="125"/>
                  </a:cubicBezTo>
                  <a:close/>
                  <a:moveTo>
                    <a:pt x="148" y="83"/>
                  </a:moveTo>
                  <a:cubicBezTo>
                    <a:pt x="145" y="90"/>
                    <a:pt x="138" y="92"/>
                    <a:pt x="137" y="100"/>
                  </a:cubicBezTo>
                  <a:cubicBezTo>
                    <a:pt x="128" y="105"/>
                    <a:pt x="121" y="113"/>
                    <a:pt x="114" y="121"/>
                  </a:cubicBezTo>
                  <a:cubicBezTo>
                    <a:pt x="110" y="124"/>
                    <a:pt x="105" y="132"/>
                    <a:pt x="99" y="130"/>
                  </a:cubicBezTo>
                  <a:cubicBezTo>
                    <a:pt x="104" y="113"/>
                    <a:pt x="121" y="108"/>
                    <a:pt x="128" y="91"/>
                  </a:cubicBezTo>
                  <a:cubicBezTo>
                    <a:pt x="136" y="90"/>
                    <a:pt x="140" y="84"/>
                    <a:pt x="146" y="80"/>
                  </a:cubicBezTo>
                  <a:cubicBezTo>
                    <a:pt x="147" y="81"/>
                    <a:pt x="148" y="82"/>
                    <a:pt x="148" y="83"/>
                  </a:cubicBezTo>
                  <a:close/>
                  <a:moveTo>
                    <a:pt x="116" y="27"/>
                  </a:moveTo>
                  <a:cubicBezTo>
                    <a:pt x="116" y="27"/>
                    <a:pt x="117" y="27"/>
                    <a:pt x="118" y="27"/>
                  </a:cubicBezTo>
                  <a:cubicBezTo>
                    <a:pt x="121" y="29"/>
                    <a:pt x="120" y="35"/>
                    <a:pt x="123" y="37"/>
                  </a:cubicBezTo>
                  <a:cubicBezTo>
                    <a:pt x="121" y="38"/>
                    <a:pt x="118" y="39"/>
                    <a:pt x="117" y="40"/>
                  </a:cubicBezTo>
                  <a:cubicBezTo>
                    <a:pt x="117" y="49"/>
                    <a:pt x="112" y="52"/>
                    <a:pt x="106" y="55"/>
                  </a:cubicBezTo>
                  <a:cubicBezTo>
                    <a:pt x="107" y="44"/>
                    <a:pt x="114" y="38"/>
                    <a:pt x="116" y="27"/>
                  </a:cubicBezTo>
                  <a:close/>
                  <a:moveTo>
                    <a:pt x="99" y="81"/>
                  </a:moveTo>
                  <a:cubicBezTo>
                    <a:pt x="100" y="61"/>
                    <a:pt x="116" y="57"/>
                    <a:pt x="127" y="46"/>
                  </a:cubicBezTo>
                  <a:cubicBezTo>
                    <a:pt x="130" y="46"/>
                    <a:pt x="130" y="49"/>
                    <a:pt x="131" y="50"/>
                  </a:cubicBezTo>
                  <a:cubicBezTo>
                    <a:pt x="118" y="62"/>
                    <a:pt x="108" y="76"/>
                    <a:pt x="95" y="87"/>
                  </a:cubicBezTo>
                  <a:cubicBezTo>
                    <a:pt x="92" y="85"/>
                    <a:pt x="97" y="83"/>
                    <a:pt x="99" y="81"/>
                  </a:cubicBezTo>
                  <a:close/>
                  <a:moveTo>
                    <a:pt x="134" y="57"/>
                  </a:moveTo>
                  <a:cubicBezTo>
                    <a:pt x="135" y="57"/>
                    <a:pt x="136" y="57"/>
                    <a:pt x="137" y="57"/>
                  </a:cubicBezTo>
                  <a:cubicBezTo>
                    <a:pt x="135" y="61"/>
                    <a:pt x="137" y="62"/>
                    <a:pt x="138" y="65"/>
                  </a:cubicBezTo>
                  <a:cubicBezTo>
                    <a:pt x="136" y="65"/>
                    <a:pt x="135" y="65"/>
                    <a:pt x="134" y="65"/>
                  </a:cubicBezTo>
                  <a:cubicBezTo>
                    <a:pt x="116" y="83"/>
                    <a:pt x="98" y="100"/>
                    <a:pt x="85" y="122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95" y="125"/>
                    <a:pt x="94" y="116"/>
                    <a:pt x="98" y="111"/>
                  </a:cubicBezTo>
                  <a:cubicBezTo>
                    <a:pt x="106" y="99"/>
                    <a:pt x="121" y="91"/>
                    <a:pt x="128" y="77"/>
                  </a:cubicBezTo>
                  <a:cubicBezTo>
                    <a:pt x="134" y="76"/>
                    <a:pt x="136" y="71"/>
                    <a:pt x="141" y="69"/>
                  </a:cubicBezTo>
                  <a:cubicBezTo>
                    <a:pt x="143" y="75"/>
                    <a:pt x="138" y="79"/>
                    <a:pt x="133" y="80"/>
                  </a:cubicBezTo>
                  <a:cubicBezTo>
                    <a:pt x="122" y="94"/>
                    <a:pt x="110" y="105"/>
                    <a:pt x="98" y="118"/>
                  </a:cubicBezTo>
                  <a:cubicBezTo>
                    <a:pt x="94" y="124"/>
                    <a:pt x="91" y="131"/>
                    <a:pt x="80" y="131"/>
                  </a:cubicBezTo>
                  <a:cubicBezTo>
                    <a:pt x="87" y="96"/>
                    <a:pt x="112" y="81"/>
                    <a:pt x="134" y="57"/>
                  </a:cubicBezTo>
                  <a:close/>
                  <a:moveTo>
                    <a:pt x="77" y="139"/>
                  </a:moveTo>
                  <a:cubicBezTo>
                    <a:pt x="78" y="138"/>
                    <a:pt x="81" y="139"/>
                    <a:pt x="81" y="138"/>
                  </a:cubicBezTo>
                  <a:cubicBezTo>
                    <a:pt x="82" y="138"/>
                    <a:pt x="83" y="140"/>
                    <a:pt x="83" y="142"/>
                  </a:cubicBezTo>
                  <a:cubicBezTo>
                    <a:pt x="89" y="139"/>
                    <a:pt x="95" y="137"/>
                    <a:pt x="104" y="137"/>
                  </a:cubicBezTo>
                  <a:cubicBezTo>
                    <a:pt x="92" y="154"/>
                    <a:pt x="78" y="171"/>
                    <a:pt x="65" y="188"/>
                  </a:cubicBezTo>
                  <a:cubicBezTo>
                    <a:pt x="62" y="192"/>
                    <a:pt x="60" y="200"/>
                    <a:pt x="54" y="202"/>
                  </a:cubicBezTo>
                  <a:cubicBezTo>
                    <a:pt x="62" y="181"/>
                    <a:pt x="69" y="161"/>
                    <a:pt x="77" y="139"/>
                  </a:cubicBezTo>
                  <a:close/>
                  <a:moveTo>
                    <a:pt x="50" y="226"/>
                  </a:moveTo>
                  <a:cubicBezTo>
                    <a:pt x="56" y="196"/>
                    <a:pt x="85" y="179"/>
                    <a:pt x="97" y="152"/>
                  </a:cubicBezTo>
                  <a:cubicBezTo>
                    <a:pt x="107" y="148"/>
                    <a:pt x="109" y="138"/>
                    <a:pt x="119" y="136"/>
                  </a:cubicBezTo>
                  <a:cubicBezTo>
                    <a:pt x="127" y="134"/>
                    <a:pt x="135" y="134"/>
                    <a:pt x="146" y="136"/>
                  </a:cubicBezTo>
                  <a:cubicBezTo>
                    <a:pt x="125" y="165"/>
                    <a:pt x="97" y="188"/>
                    <a:pt x="82" y="223"/>
                  </a:cubicBezTo>
                  <a:cubicBezTo>
                    <a:pt x="71" y="224"/>
                    <a:pt x="62" y="225"/>
                    <a:pt x="50" y="226"/>
                  </a:cubicBezTo>
                  <a:close/>
                  <a:moveTo>
                    <a:pt x="91" y="220"/>
                  </a:moveTo>
                  <a:cubicBezTo>
                    <a:pt x="98" y="199"/>
                    <a:pt x="108" y="188"/>
                    <a:pt x="123" y="170"/>
                  </a:cubicBezTo>
                  <a:cubicBezTo>
                    <a:pt x="128" y="163"/>
                    <a:pt x="135" y="154"/>
                    <a:pt x="140" y="150"/>
                  </a:cubicBezTo>
                  <a:cubicBezTo>
                    <a:pt x="141" y="148"/>
                    <a:pt x="144" y="149"/>
                    <a:pt x="145" y="148"/>
                  </a:cubicBezTo>
                  <a:cubicBezTo>
                    <a:pt x="146" y="147"/>
                    <a:pt x="145" y="143"/>
                    <a:pt x="146" y="143"/>
                  </a:cubicBezTo>
                  <a:cubicBezTo>
                    <a:pt x="149" y="140"/>
                    <a:pt x="155" y="140"/>
                    <a:pt x="158" y="136"/>
                  </a:cubicBezTo>
                  <a:cubicBezTo>
                    <a:pt x="164" y="136"/>
                    <a:pt x="168" y="135"/>
                    <a:pt x="173" y="135"/>
                  </a:cubicBezTo>
                  <a:cubicBezTo>
                    <a:pt x="173" y="137"/>
                    <a:pt x="175" y="138"/>
                    <a:pt x="176" y="140"/>
                  </a:cubicBezTo>
                  <a:cubicBezTo>
                    <a:pt x="158" y="168"/>
                    <a:pt x="131" y="188"/>
                    <a:pt x="116" y="219"/>
                  </a:cubicBezTo>
                  <a:cubicBezTo>
                    <a:pt x="107" y="218"/>
                    <a:pt x="98" y="222"/>
                    <a:pt x="91" y="220"/>
                  </a:cubicBezTo>
                  <a:close/>
                  <a:moveTo>
                    <a:pt x="150" y="218"/>
                  </a:moveTo>
                  <a:cubicBezTo>
                    <a:pt x="140" y="216"/>
                    <a:pt x="132" y="220"/>
                    <a:pt x="125" y="216"/>
                  </a:cubicBezTo>
                  <a:cubicBezTo>
                    <a:pt x="133" y="192"/>
                    <a:pt x="155" y="182"/>
                    <a:pt x="165" y="160"/>
                  </a:cubicBezTo>
                  <a:cubicBezTo>
                    <a:pt x="171" y="158"/>
                    <a:pt x="175" y="154"/>
                    <a:pt x="178" y="150"/>
                  </a:cubicBezTo>
                  <a:cubicBezTo>
                    <a:pt x="187" y="151"/>
                    <a:pt x="187" y="161"/>
                    <a:pt x="191" y="168"/>
                  </a:cubicBezTo>
                  <a:cubicBezTo>
                    <a:pt x="186" y="177"/>
                    <a:pt x="174" y="184"/>
                    <a:pt x="173" y="194"/>
                  </a:cubicBezTo>
                  <a:cubicBezTo>
                    <a:pt x="162" y="198"/>
                    <a:pt x="158" y="210"/>
                    <a:pt x="150" y="218"/>
                  </a:cubicBezTo>
                  <a:close/>
                  <a:moveTo>
                    <a:pt x="159" y="216"/>
                  </a:moveTo>
                  <a:cubicBezTo>
                    <a:pt x="168" y="199"/>
                    <a:pt x="180" y="192"/>
                    <a:pt x="192" y="178"/>
                  </a:cubicBezTo>
                  <a:cubicBezTo>
                    <a:pt x="193" y="178"/>
                    <a:pt x="194" y="178"/>
                    <a:pt x="195" y="178"/>
                  </a:cubicBezTo>
                  <a:cubicBezTo>
                    <a:pt x="201" y="190"/>
                    <a:pt x="206" y="204"/>
                    <a:pt x="213" y="217"/>
                  </a:cubicBezTo>
                  <a:cubicBezTo>
                    <a:pt x="198" y="210"/>
                    <a:pt x="178" y="220"/>
                    <a:pt x="159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8"/>
            <p:cNvSpPr/>
            <p:nvPr/>
          </p:nvSpPr>
          <p:spPr>
            <a:xfrm rot="2168430">
              <a:off x="6276101" y="2917880"/>
              <a:ext cx="343708" cy="41793"/>
            </a:xfrm>
            <a:custGeom>
              <a:avLst/>
              <a:gdLst/>
              <a:ahLst/>
              <a:cxnLst/>
              <a:rect l="l" t="t" r="r" b="b"/>
              <a:pathLst>
                <a:path w="109" h="17" extrusionOk="0">
                  <a:moveTo>
                    <a:pt x="0" y="11"/>
                  </a:moveTo>
                  <a:cubicBezTo>
                    <a:pt x="0" y="14"/>
                    <a:pt x="3" y="14"/>
                    <a:pt x="3" y="17"/>
                  </a:cubicBezTo>
                  <a:cubicBezTo>
                    <a:pt x="15" y="12"/>
                    <a:pt x="33" y="15"/>
                    <a:pt x="43" y="9"/>
                  </a:cubicBezTo>
                  <a:cubicBezTo>
                    <a:pt x="42" y="13"/>
                    <a:pt x="48" y="10"/>
                    <a:pt x="48" y="13"/>
                  </a:cubicBezTo>
                  <a:cubicBezTo>
                    <a:pt x="68" y="12"/>
                    <a:pt x="89" y="8"/>
                    <a:pt x="103" y="14"/>
                  </a:cubicBezTo>
                  <a:cubicBezTo>
                    <a:pt x="104" y="9"/>
                    <a:pt x="109" y="9"/>
                    <a:pt x="109" y="5"/>
                  </a:cubicBezTo>
                  <a:cubicBezTo>
                    <a:pt x="108" y="3"/>
                    <a:pt x="106" y="2"/>
                    <a:pt x="104" y="1"/>
                  </a:cubicBezTo>
                  <a:cubicBezTo>
                    <a:pt x="73" y="6"/>
                    <a:pt x="32" y="0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4960562" y="2457424"/>
              <a:ext cx="206628" cy="381653"/>
            </a:xfrm>
            <a:custGeom>
              <a:avLst/>
              <a:gdLst/>
              <a:ahLst/>
              <a:cxnLst/>
              <a:rect l="l" t="t" r="r" b="b"/>
              <a:pathLst>
                <a:path w="63" h="116" extrusionOk="0">
                  <a:moveTo>
                    <a:pt x="6" y="3"/>
                  </a:moveTo>
                  <a:cubicBezTo>
                    <a:pt x="9" y="5"/>
                    <a:pt x="0" y="5"/>
                    <a:pt x="1" y="9"/>
                  </a:cubicBezTo>
                  <a:cubicBezTo>
                    <a:pt x="2" y="12"/>
                    <a:pt x="5" y="14"/>
                    <a:pt x="6" y="18"/>
                  </a:cubicBezTo>
                  <a:cubicBezTo>
                    <a:pt x="6" y="47"/>
                    <a:pt x="12" y="79"/>
                    <a:pt x="12" y="104"/>
                  </a:cubicBezTo>
                  <a:cubicBezTo>
                    <a:pt x="11" y="108"/>
                    <a:pt x="7" y="114"/>
                    <a:pt x="14" y="116"/>
                  </a:cubicBezTo>
                  <a:cubicBezTo>
                    <a:pt x="17" y="115"/>
                    <a:pt x="18" y="111"/>
                    <a:pt x="20" y="109"/>
                  </a:cubicBezTo>
                  <a:cubicBezTo>
                    <a:pt x="16" y="99"/>
                    <a:pt x="18" y="90"/>
                    <a:pt x="18" y="78"/>
                  </a:cubicBezTo>
                  <a:cubicBezTo>
                    <a:pt x="35" y="76"/>
                    <a:pt x="63" y="55"/>
                    <a:pt x="63" y="39"/>
                  </a:cubicBezTo>
                  <a:cubicBezTo>
                    <a:pt x="63" y="25"/>
                    <a:pt x="47" y="16"/>
                    <a:pt x="41" y="5"/>
                  </a:cubicBezTo>
                  <a:cubicBezTo>
                    <a:pt x="31" y="0"/>
                    <a:pt x="12" y="3"/>
                    <a:pt x="6" y="3"/>
                  </a:cubicBezTo>
                  <a:close/>
                  <a:moveTo>
                    <a:pt x="31" y="67"/>
                  </a:moveTo>
                  <a:cubicBezTo>
                    <a:pt x="26" y="67"/>
                    <a:pt x="21" y="64"/>
                    <a:pt x="17" y="66"/>
                  </a:cubicBezTo>
                  <a:cubicBezTo>
                    <a:pt x="14" y="50"/>
                    <a:pt x="15" y="32"/>
                    <a:pt x="12" y="14"/>
                  </a:cubicBezTo>
                  <a:cubicBezTo>
                    <a:pt x="18" y="11"/>
                    <a:pt x="25" y="9"/>
                    <a:pt x="32" y="11"/>
                  </a:cubicBezTo>
                  <a:cubicBezTo>
                    <a:pt x="42" y="13"/>
                    <a:pt x="54" y="33"/>
                    <a:pt x="54" y="42"/>
                  </a:cubicBezTo>
                  <a:cubicBezTo>
                    <a:pt x="53" y="48"/>
                    <a:pt x="40" y="65"/>
                    <a:pt x="3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7311234" y="4480688"/>
              <a:ext cx="1799305" cy="102098"/>
            </a:xfrm>
            <a:custGeom>
              <a:avLst/>
              <a:gdLst/>
              <a:ahLst/>
              <a:cxnLst/>
              <a:rect l="l" t="t" r="r" b="b"/>
              <a:pathLst>
                <a:path w="450" h="33" extrusionOk="0">
                  <a:moveTo>
                    <a:pt x="432" y="3"/>
                  </a:moveTo>
                  <a:cubicBezTo>
                    <a:pt x="399" y="4"/>
                    <a:pt x="361" y="7"/>
                    <a:pt x="326" y="11"/>
                  </a:cubicBezTo>
                  <a:cubicBezTo>
                    <a:pt x="329" y="8"/>
                    <a:pt x="325" y="9"/>
                    <a:pt x="323" y="9"/>
                  </a:cubicBezTo>
                  <a:cubicBezTo>
                    <a:pt x="291" y="7"/>
                    <a:pt x="260" y="14"/>
                    <a:pt x="229" y="16"/>
                  </a:cubicBezTo>
                  <a:cubicBezTo>
                    <a:pt x="210" y="18"/>
                    <a:pt x="190" y="17"/>
                    <a:pt x="170" y="16"/>
                  </a:cubicBezTo>
                  <a:cubicBezTo>
                    <a:pt x="121" y="15"/>
                    <a:pt x="71" y="17"/>
                    <a:pt x="20" y="20"/>
                  </a:cubicBezTo>
                  <a:cubicBezTo>
                    <a:pt x="15" y="16"/>
                    <a:pt x="0" y="19"/>
                    <a:pt x="4" y="26"/>
                  </a:cubicBezTo>
                  <a:cubicBezTo>
                    <a:pt x="12" y="33"/>
                    <a:pt x="24" y="26"/>
                    <a:pt x="36" y="25"/>
                  </a:cubicBezTo>
                  <a:cubicBezTo>
                    <a:pt x="52" y="24"/>
                    <a:pt x="71" y="27"/>
                    <a:pt x="85" y="22"/>
                  </a:cubicBezTo>
                  <a:cubicBezTo>
                    <a:pt x="99" y="24"/>
                    <a:pt x="120" y="24"/>
                    <a:pt x="138" y="23"/>
                  </a:cubicBezTo>
                  <a:cubicBezTo>
                    <a:pt x="169" y="22"/>
                    <a:pt x="203" y="27"/>
                    <a:pt x="231" y="22"/>
                  </a:cubicBezTo>
                  <a:cubicBezTo>
                    <a:pt x="285" y="14"/>
                    <a:pt x="341" y="16"/>
                    <a:pt x="396" y="11"/>
                  </a:cubicBezTo>
                  <a:cubicBezTo>
                    <a:pt x="413" y="10"/>
                    <a:pt x="433" y="6"/>
                    <a:pt x="442" y="14"/>
                  </a:cubicBezTo>
                  <a:cubicBezTo>
                    <a:pt x="442" y="7"/>
                    <a:pt x="450" y="13"/>
                    <a:pt x="450" y="7"/>
                  </a:cubicBezTo>
                  <a:cubicBezTo>
                    <a:pt x="447" y="0"/>
                    <a:pt x="438" y="3"/>
                    <a:pt x="43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4160502" y="3152191"/>
              <a:ext cx="566401" cy="449718"/>
            </a:xfrm>
            <a:custGeom>
              <a:avLst/>
              <a:gdLst/>
              <a:ahLst/>
              <a:cxnLst/>
              <a:rect l="l" t="t" r="r" b="b"/>
              <a:pathLst>
                <a:path w="172" h="137" extrusionOk="0">
                  <a:moveTo>
                    <a:pt x="166" y="0"/>
                  </a:moveTo>
                  <a:cubicBezTo>
                    <a:pt x="126" y="31"/>
                    <a:pt x="87" y="62"/>
                    <a:pt x="47" y="94"/>
                  </a:cubicBezTo>
                  <a:cubicBezTo>
                    <a:pt x="35" y="108"/>
                    <a:pt x="21" y="120"/>
                    <a:pt x="4" y="129"/>
                  </a:cubicBezTo>
                  <a:cubicBezTo>
                    <a:pt x="4" y="133"/>
                    <a:pt x="0" y="132"/>
                    <a:pt x="2" y="136"/>
                  </a:cubicBezTo>
                  <a:cubicBezTo>
                    <a:pt x="5" y="137"/>
                    <a:pt x="5" y="136"/>
                    <a:pt x="9" y="136"/>
                  </a:cubicBezTo>
                  <a:cubicBezTo>
                    <a:pt x="56" y="91"/>
                    <a:pt x="108" y="51"/>
                    <a:pt x="160" y="11"/>
                  </a:cubicBezTo>
                  <a:cubicBezTo>
                    <a:pt x="162" y="12"/>
                    <a:pt x="163" y="14"/>
                    <a:pt x="165" y="12"/>
                  </a:cubicBezTo>
                  <a:cubicBezTo>
                    <a:pt x="169" y="9"/>
                    <a:pt x="172" y="4"/>
                    <a:pt x="170" y="0"/>
                  </a:cubicBezTo>
                  <a:cubicBezTo>
                    <a:pt x="169" y="0"/>
                    <a:pt x="168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1" name="Google Shape;831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80745" y="1840984"/>
              <a:ext cx="560881" cy="29141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2" name="Google Shape;832;p38"/>
          <p:cNvSpPr/>
          <p:nvPr/>
        </p:nvSpPr>
        <p:spPr>
          <a:xfrm>
            <a:off x="257100" y="75625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3" name="Google Shape;833;p38"/>
          <p:cNvSpPr/>
          <p:nvPr/>
        </p:nvSpPr>
        <p:spPr>
          <a:xfrm>
            <a:off x="200100" y="157965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8"/>
          <p:cNvSpPr/>
          <p:nvPr/>
        </p:nvSpPr>
        <p:spPr>
          <a:xfrm>
            <a:off x="133638" y="2421125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5" name="Google Shape;835;p38"/>
          <p:cNvSpPr/>
          <p:nvPr/>
        </p:nvSpPr>
        <p:spPr>
          <a:xfrm>
            <a:off x="178150" y="326260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6" name="Google Shape;836;p38"/>
          <p:cNvSpPr/>
          <p:nvPr/>
        </p:nvSpPr>
        <p:spPr>
          <a:xfrm rot="-1611832">
            <a:off x="2420300" y="2370912"/>
            <a:ext cx="652453" cy="486623"/>
          </a:xfrm>
          <a:custGeom>
            <a:avLst/>
            <a:gdLst/>
            <a:ahLst/>
            <a:cxnLst/>
            <a:rect l="l" t="t" r="r" b="b"/>
            <a:pathLst>
              <a:path w="4198" h="14123" extrusionOk="0">
                <a:moveTo>
                  <a:pt x="4198" y="0"/>
                </a:moveTo>
                <a:cubicBezTo>
                  <a:pt x="3008" y="4765"/>
                  <a:pt x="2192" y="9728"/>
                  <a:pt x="0" y="1412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7" name="Google Shape;837;p38"/>
          <p:cNvSpPr txBox="1"/>
          <p:nvPr/>
        </p:nvSpPr>
        <p:spPr>
          <a:xfrm>
            <a:off x="5773300" y="1046975"/>
            <a:ext cx="3044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Make some </a:t>
            </a:r>
            <a:r>
              <a:rPr lang="en" b="1">
                <a:solidFill>
                  <a:srgbClr val="FF0000"/>
                </a:solidFill>
              </a:rPr>
              <a:t>changes</a:t>
            </a:r>
            <a:r>
              <a:rPr lang="en" b="1">
                <a:solidFill>
                  <a:schemeClr val="accent6"/>
                </a:solidFill>
              </a:rPr>
              <a:t> to those </a:t>
            </a:r>
            <a:r>
              <a:rPr lang="en" b="1">
                <a:solidFill>
                  <a:srgbClr val="FF0000"/>
                </a:solidFill>
              </a:rPr>
              <a:t>keywords with low quality score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38" name="Google Shape;838;p38"/>
          <p:cNvSpPr txBox="1"/>
          <p:nvPr/>
        </p:nvSpPr>
        <p:spPr>
          <a:xfrm>
            <a:off x="2786475" y="741563"/>
            <a:ext cx="2078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(4 ad groups, 4*2 ads)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8"/>
          <p:cNvSpPr txBox="1"/>
          <p:nvPr/>
        </p:nvSpPr>
        <p:spPr>
          <a:xfrm>
            <a:off x="5792350" y="2190575"/>
            <a:ext cx="33516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Add </a:t>
            </a:r>
            <a:r>
              <a:rPr lang="en" b="1">
                <a:solidFill>
                  <a:srgbClr val="FF0000"/>
                </a:solidFill>
              </a:rPr>
              <a:t>more relevant keywords</a:t>
            </a:r>
            <a:r>
              <a:rPr lang="en" b="1">
                <a:solidFill>
                  <a:schemeClr val="accent6"/>
                </a:solidFill>
              </a:rPr>
              <a:t> into specific event ad group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840" name="Google Shape;840;p38"/>
          <p:cNvSpPr txBox="1"/>
          <p:nvPr/>
        </p:nvSpPr>
        <p:spPr>
          <a:xfrm>
            <a:off x="5830575" y="2950850"/>
            <a:ext cx="28245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Daily budget: start with $2/day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841" name="Google Shape;841;p38"/>
          <p:cNvSpPr txBox="1"/>
          <p:nvPr/>
        </p:nvSpPr>
        <p:spPr>
          <a:xfrm>
            <a:off x="381700" y="789225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D85C6"/>
                </a:solidFill>
              </a:rPr>
              <a:t>Washington wizards (all the coming events)</a:t>
            </a:r>
            <a:endParaRPr sz="1000">
              <a:solidFill>
                <a:srgbClr val="3D85C6"/>
              </a:solidFill>
            </a:endParaRPr>
          </a:p>
        </p:txBody>
      </p:sp>
      <p:sp>
        <p:nvSpPr>
          <p:cNvPr id="842" name="Google Shape;842;p38"/>
          <p:cNvSpPr txBox="1"/>
          <p:nvPr/>
        </p:nvSpPr>
        <p:spPr>
          <a:xfrm>
            <a:off x="257063" y="1588825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Wizards vs Clippers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(one specific event)</a:t>
            </a:r>
            <a:endParaRPr sz="1200">
              <a:solidFill>
                <a:srgbClr val="3D85C6"/>
              </a:solidFill>
            </a:endParaRPr>
          </a:p>
        </p:txBody>
      </p:sp>
      <p:sp>
        <p:nvSpPr>
          <p:cNvPr id="843" name="Google Shape;843;p38"/>
          <p:cNvSpPr txBox="1"/>
          <p:nvPr/>
        </p:nvSpPr>
        <p:spPr>
          <a:xfrm>
            <a:off x="200063" y="2370925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Wizards vs Hornets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(one specific event)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D85C6"/>
              </a:solidFill>
            </a:endParaRPr>
          </a:p>
        </p:txBody>
      </p:sp>
      <p:sp>
        <p:nvSpPr>
          <p:cNvPr id="844" name="Google Shape;844;p38"/>
          <p:cNvSpPr txBox="1"/>
          <p:nvPr/>
        </p:nvSpPr>
        <p:spPr>
          <a:xfrm>
            <a:off x="244975" y="3262600"/>
            <a:ext cx="1593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Wizards vs 76ERS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(one specific event)</a:t>
            </a:r>
            <a:endParaRPr sz="1200">
              <a:solidFill>
                <a:srgbClr val="3D85C6"/>
              </a:solidFill>
            </a:endParaRPr>
          </a:p>
        </p:txBody>
      </p:sp>
      <p:sp>
        <p:nvSpPr>
          <p:cNvPr id="846" name="Google Shape;846;p38"/>
          <p:cNvSpPr/>
          <p:nvPr/>
        </p:nvSpPr>
        <p:spPr>
          <a:xfrm>
            <a:off x="3852950" y="3769713"/>
            <a:ext cx="248125" cy="19075"/>
          </a:xfrm>
          <a:custGeom>
            <a:avLst/>
            <a:gdLst/>
            <a:ahLst/>
            <a:cxnLst/>
            <a:rect l="l" t="t" r="r" b="b"/>
            <a:pathLst>
              <a:path w="9925" h="763" extrusionOk="0">
                <a:moveTo>
                  <a:pt x="0" y="763"/>
                </a:moveTo>
                <a:cubicBezTo>
                  <a:pt x="3318" y="763"/>
                  <a:pt x="6607" y="0"/>
                  <a:pt x="9925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7" name="Google Shape;847;p38"/>
          <p:cNvSpPr/>
          <p:nvPr/>
        </p:nvSpPr>
        <p:spPr>
          <a:xfrm>
            <a:off x="1641350" y="2681500"/>
            <a:ext cx="47700" cy="104950"/>
          </a:xfrm>
          <a:custGeom>
            <a:avLst/>
            <a:gdLst/>
            <a:ahLst/>
            <a:cxnLst/>
            <a:rect l="l" t="t" r="r" b="b"/>
            <a:pathLst>
              <a:path w="1908" h="4198" extrusionOk="0">
                <a:moveTo>
                  <a:pt x="0" y="0"/>
                </a:moveTo>
                <a:cubicBezTo>
                  <a:pt x="485" y="1458"/>
                  <a:pt x="1220" y="2824"/>
                  <a:pt x="1908" y="419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8" name="Google Shape;848;p38"/>
          <p:cNvSpPr/>
          <p:nvPr/>
        </p:nvSpPr>
        <p:spPr>
          <a:xfrm>
            <a:off x="3886663" y="3818950"/>
            <a:ext cx="114525" cy="124050"/>
          </a:xfrm>
          <a:custGeom>
            <a:avLst/>
            <a:gdLst/>
            <a:ahLst/>
            <a:cxnLst/>
            <a:rect l="l" t="t" r="r" b="b"/>
            <a:pathLst>
              <a:path w="4581" h="4962" extrusionOk="0">
                <a:moveTo>
                  <a:pt x="0" y="0"/>
                </a:moveTo>
                <a:cubicBezTo>
                  <a:pt x="1158" y="1930"/>
                  <a:pt x="2567" y="3957"/>
                  <a:pt x="4581" y="496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9" name="Google Shape;849;p38"/>
          <p:cNvSpPr/>
          <p:nvPr/>
        </p:nvSpPr>
        <p:spPr>
          <a:xfrm>
            <a:off x="3943216" y="3816500"/>
            <a:ext cx="47700" cy="57820"/>
          </a:xfrm>
          <a:custGeom>
            <a:avLst/>
            <a:gdLst/>
            <a:ahLst/>
            <a:cxnLst/>
            <a:rect l="l" t="t" r="r" b="b"/>
            <a:pathLst>
              <a:path w="4581" h="4962" extrusionOk="0">
                <a:moveTo>
                  <a:pt x="0" y="0"/>
                </a:moveTo>
                <a:cubicBezTo>
                  <a:pt x="1158" y="1930"/>
                  <a:pt x="2567" y="3957"/>
                  <a:pt x="4581" y="496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0" name="Google Shape;850;p38"/>
          <p:cNvSpPr/>
          <p:nvPr/>
        </p:nvSpPr>
        <p:spPr>
          <a:xfrm>
            <a:off x="3495652" y="3340750"/>
            <a:ext cx="273550" cy="308525"/>
          </a:xfrm>
          <a:custGeom>
            <a:avLst/>
            <a:gdLst/>
            <a:ahLst/>
            <a:cxnLst/>
            <a:rect l="l" t="t" r="r" b="b"/>
            <a:pathLst>
              <a:path w="10942" h="12341" extrusionOk="0">
                <a:moveTo>
                  <a:pt x="2163" y="0"/>
                </a:moveTo>
                <a:cubicBezTo>
                  <a:pt x="453" y="3415"/>
                  <a:pt x="-1396" y="9331"/>
                  <a:pt x="1781" y="11451"/>
                </a:cubicBezTo>
                <a:cubicBezTo>
                  <a:pt x="4323" y="13147"/>
                  <a:pt x="7886" y="11832"/>
                  <a:pt x="10942" y="1183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1" name="Google Shape;851;p38"/>
          <p:cNvSpPr/>
          <p:nvPr/>
        </p:nvSpPr>
        <p:spPr>
          <a:xfrm>
            <a:off x="3764489" y="3736863"/>
            <a:ext cx="104961" cy="217078"/>
          </a:xfrm>
          <a:custGeom>
            <a:avLst/>
            <a:gdLst/>
            <a:ahLst/>
            <a:cxnLst/>
            <a:rect l="l" t="t" r="r" b="b"/>
            <a:pathLst>
              <a:path w="10942" h="12341" extrusionOk="0">
                <a:moveTo>
                  <a:pt x="2163" y="0"/>
                </a:moveTo>
                <a:cubicBezTo>
                  <a:pt x="453" y="3415"/>
                  <a:pt x="-1396" y="9331"/>
                  <a:pt x="1781" y="11451"/>
                </a:cubicBezTo>
                <a:cubicBezTo>
                  <a:pt x="4323" y="13147"/>
                  <a:pt x="7886" y="11832"/>
                  <a:pt x="10942" y="1183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2" name="Google Shape;852;p38"/>
          <p:cNvSpPr/>
          <p:nvPr/>
        </p:nvSpPr>
        <p:spPr>
          <a:xfrm>
            <a:off x="2965777" y="3516138"/>
            <a:ext cx="578643" cy="526257"/>
          </a:xfrm>
          <a:custGeom>
            <a:avLst/>
            <a:gdLst/>
            <a:ahLst/>
            <a:cxnLst/>
            <a:rect l="l" t="t" r="r" b="b"/>
            <a:pathLst>
              <a:path w="358" h="327" extrusionOk="0">
                <a:moveTo>
                  <a:pt x="110" y="197"/>
                </a:moveTo>
                <a:cubicBezTo>
                  <a:pt x="69" y="189"/>
                  <a:pt x="0" y="159"/>
                  <a:pt x="5" y="139"/>
                </a:cubicBezTo>
                <a:cubicBezTo>
                  <a:pt x="13" y="105"/>
                  <a:pt x="92" y="110"/>
                  <a:pt x="141" y="111"/>
                </a:cubicBezTo>
                <a:cubicBezTo>
                  <a:pt x="150" y="66"/>
                  <a:pt x="175" y="1"/>
                  <a:pt x="197" y="0"/>
                </a:cubicBezTo>
                <a:cubicBezTo>
                  <a:pt x="219" y="0"/>
                  <a:pt x="216" y="74"/>
                  <a:pt x="217" y="112"/>
                </a:cubicBezTo>
                <a:cubicBezTo>
                  <a:pt x="262" y="116"/>
                  <a:pt x="345" y="117"/>
                  <a:pt x="352" y="133"/>
                </a:cubicBezTo>
                <a:cubicBezTo>
                  <a:pt x="358" y="148"/>
                  <a:pt x="294" y="194"/>
                  <a:pt x="261" y="198"/>
                </a:cubicBezTo>
                <a:cubicBezTo>
                  <a:pt x="285" y="234"/>
                  <a:pt x="321" y="299"/>
                  <a:pt x="303" y="313"/>
                </a:cubicBezTo>
                <a:cubicBezTo>
                  <a:pt x="287" y="325"/>
                  <a:pt x="203" y="280"/>
                  <a:pt x="182" y="235"/>
                </a:cubicBezTo>
                <a:cubicBezTo>
                  <a:pt x="163" y="278"/>
                  <a:pt x="105" y="327"/>
                  <a:pt x="87" y="317"/>
                </a:cubicBezTo>
                <a:cubicBezTo>
                  <a:pt x="68" y="307"/>
                  <a:pt x="93" y="235"/>
                  <a:pt x="110" y="197"/>
                </a:cubicBezTo>
                <a:close/>
              </a:path>
            </a:pathLst>
          </a:custGeom>
          <a:noFill/>
          <a:ln w="174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8"/>
          <p:cNvSpPr txBox="1"/>
          <p:nvPr/>
        </p:nvSpPr>
        <p:spPr>
          <a:xfrm>
            <a:off x="3517575" y="2829725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awareness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854" name="Google Shape;854;p38"/>
          <p:cNvSpPr txBox="1"/>
          <p:nvPr/>
        </p:nvSpPr>
        <p:spPr>
          <a:xfrm>
            <a:off x="4085550" y="3451600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desire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855" name="Google Shape;855;p38"/>
          <p:cNvSpPr txBox="1"/>
          <p:nvPr/>
        </p:nvSpPr>
        <p:spPr>
          <a:xfrm>
            <a:off x="3962875" y="369616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action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856" name="Google Shape;856;p38"/>
          <p:cNvSpPr txBox="1"/>
          <p:nvPr/>
        </p:nvSpPr>
        <p:spPr>
          <a:xfrm>
            <a:off x="3652363" y="3171525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interest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857" name="Google Shape;857;p38"/>
          <p:cNvSpPr txBox="1"/>
          <p:nvPr/>
        </p:nvSpPr>
        <p:spPr>
          <a:xfrm>
            <a:off x="5795350" y="3424163"/>
            <a:ext cx="30000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Sample keywords: “washington wizards schedule”, </a:t>
            </a:r>
            <a:r>
              <a:rPr lang="en" b="1">
                <a:solidFill>
                  <a:srgbClr val="FF0000"/>
                </a:solidFill>
              </a:rPr>
              <a:t>wizards tickets， wizards vs clippers</a:t>
            </a:r>
            <a:r>
              <a:rPr lang="en" b="1">
                <a:solidFill>
                  <a:schemeClr val="accent6"/>
                </a:solidFill>
              </a:rPr>
              <a:t>...</a:t>
            </a:r>
            <a:endParaRPr sz="1100" b="1">
              <a:solidFill>
                <a:schemeClr val="accent6"/>
              </a:solidFill>
            </a:endParaRPr>
          </a:p>
        </p:txBody>
      </p:sp>
      <p:sp>
        <p:nvSpPr>
          <p:cNvPr id="858" name="Google Shape;858;p38"/>
          <p:cNvSpPr txBox="1"/>
          <p:nvPr/>
        </p:nvSpPr>
        <p:spPr>
          <a:xfrm>
            <a:off x="5773300" y="1599575"/>
            <a:ext cx="35307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Modify ads text</a:t>
            </a:r>
            <a:r>
              <a:rPr lang="en" b="1">
                <a:solidFill>
                  <a:schemeClr val="accent6"/>
                </a:solidFill>
              </a:rPr>
              <a:t> to improve relevance between text and keywords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860" name="Google Shape;860;p38"/>
          <p:cNvSpPr/>
          <p:nvPr/>
        </p:nvSpPr>
        <p:spPr>
          <a:xfrm>
            <a:off x="39902" y="1474328"/>
            <a:ext cx="1985175" cy="2529000"/>
          </a:xfrm>
          <a:custGeom>
            <a:avLst/>
            <a:gdLst/>
            <a:ahLst/>
            <a:cxnLst/>
            <a:rect l="l" t="t" r="r" b="b"/>
            <a:pathLst>
              <a:path w="79407" h="101160" extrusionOk="0">
                <a:moveTo>
                  <a:pt x="1458" y="2100"/>
                </a:moveTo>
                <a:cubicBezTo>
                  <a:pt x="13715" y="566"/>
                  <a:pt x="26181" y="1689"/>
                  <a:pt x="38483" y="573"/>
                </a:cubicBezTo>
                <a:cubicBezTo>
                  <a:pt x="49328" y="-411"/>
                  <a:pt x="61189" y="-483"/>
                  <a:pt x="70928" y="4390"/>
                </a:cubicBezTo>
                <a:cubicBezTo>
                  <a:pt x="72336" y="5094"/>
                  <a:pt x="71878" y="7409"/>
                  <a:pt x="72073" y="8971"/>
                </a:cubicBezTo>
                <a:cubicBezTo>
                  <a:pt x="72606" y="13230"/>
                  <a:pt x="74318" y="17296"/>
                  <a:pt x="74745" y="21567"/>
                </a:cubicBezTo>
                <a:cubicBezTo>
                  <a:pt x="76189" y="36000"/>
                  <a:pt x="78265" y="51011"/>
                  <a:pt x="74745" y="65082"/>
                </a:cubicBezTo>
                <a:cubicBezTo>
                  <a:pt x="72239" y="75099"/>
                  <a:pt x="84717" y="89550"/>
                  <a:pt x="76654" y="96000"/>
                </a:cubicBezTo>
                <a:cubicBezTo>
                  <a:pt x="68026" y="102901"/>
                  <a:pt x="54875" y="100580"/>
                  <a:pt x="43827" y="100580"/>
                </a:cubicBezTo>
                <a:cubicBezTo>
                  <a:pt x="32298" y="100580"/>
                  <a:pt x="18011" y="102239"/>
                  <a:pt x="9855" y="94091"/>
                </a:cubicBezTo>
                <a:cubicBezTo>
                  <a:pt x="3076" y="87318"/>
                  <a:pt x="6834" y="75142"/>
                  <a:pt x="4511" y="65845"/>
                </a:cubicBezTo>
                <a:cubicBezTo>
                  <a:pt x="2823" y="59087"/>
                  <a:pt x="1769" y="52164"/>
                  <a:pt x="1076" y="45233"/>
                </a:cubicBezTo>
                <a:cubicBezTo>
                  <a:pt x="-52" y="33962"/>
                  <a:pt x="-905" y="22251"/>
                  <a:pt x="1839" y="11261"/>
                </a:cubicBezTo>
                <a:cubicBezTo>
                  <a:pt x="2564" y="8355"/>
                  <a:pt x="1069" y="3821"/>
                  <a:pt x="3748" y="248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5" name="Google Shape;865;p39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6" name="Google Shape;866;p39"/>
          <p:cNvSpPr/>
          <p:nvPr/>
        </p:nvSpPr>
        <p:spPr>
          <a:xfrm>
            <a:off x="1056200" y="191225"/>
            <a:ext cx="47934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</a:rPr>
              <a:t>Week 3 summary</a:t>
            </a:r>
            <a:endParaRPr sz="2400" b="1" dirty="0"/>
          </a:p>
        </p:txBody>
      </p:sp>
      <p:grpSp>
        <p:nvGrpSpPr>
          <p:cNvPr id="867" name="Google Shape;867;p39"/>
          <p:cNvGrpSpPr/>
          <p:nvPr/>
        </p:nvGrpSpPr>
        <p:grpSpPr>
          <a:xfrm>
            <a:off x="458483" y="191229"/>
            <a:ext cx="469148" cy="591017"/>
            <a:chOff x="355601" y="252413"/>
            <a:chExt cx="812800" cy="1023938"/>
          </a:xfrm>
        </p:grpSpPr>
        <p:sp>
          <p:nvSpPr>
            <p:cNvPr id="868" name="Google Shape;868;p39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7" name="Google Shape;877;p39"/>
          <p:cNvSpPr txBox="1"/>
          <p:nvPr/>
        </p:nvSpPr>
        <p:spPr>
          <a:xfrm>
            <a:off x="5830575" y="701975"/>
            <a:ext cx="25383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Location: </a:t>
            </a:r>
            <a:r>
              <a:rPr lang="en" b="1">
                <a:solidFill>
                  <a:srgbClr val="FF0000"/>
                </a:solidFill>
              </a:rPr>
              <a:t>United States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78" name="Google Shape;878;p39"/>
          <p:cNvSpPr txBox="1"/>
          <p:nvPr/>
        </p:nvSpPr>
        <p:spPr>
          <a:xfrm>
            <a:off x="2853700" y="1723525"/>
            <a:ext cx="20784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nba game tickets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79" name="Google Shape;879;p39"/>
          <p:cNvSpPr/>
          <p:nvPr/>
        </p:nvSpPr>
        <p:spPr>
          <a:xfrm>
            <a:off x="209963" y="77340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0" name="Google Shape;880;p39"/>
          <p:cNvSpPr/>
          <p:nvPr/>
        </p:nvSpPr>
        <p:spPr>
          <a:xfrm>
            <a:off x="209963" y="150645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1" name="Google Shape;881;p39"/>
          <p:cNvSpPr/>
          <p:nvPr/>
        </p:nvSpPr>
        <p:spPr>
          <a:xfrm>
            <a:off x="257100" y="231260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2" name="Google Shape;882;p39"/>
          <p:cNvSpPr/>
          <p:nvPr/>
        </p:nvSpPr>
        <p:spPr>
          <a:xfrm>
            <a:off x="290563" y="311875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3" name="Google Shape;883;p39"/>
          <p:cNvSpPr/>
          <p:nvPr/>
        </p:nvSpPr>
        <p:spPr>
          <a:xfrm>
            <a:off x="2546325" y="2417275"/>
            <a:ext cx="469147" cy="486608"/>
          </a:xfrm>
          <a:custGeom>
            <a:avLst/>
            <a:gdLst/>
            <a:ahLst/>
            <a:cxnLst/>
            <a:rect l="l" t="t" r="r" b="b"/>
            <a:pathLst>
              <a:path w="4198" h="14123" extrusionOk="0">
                <a:moveTo>
                  <a:pt x="4198" y="0"/>
                </a:moveTo>
                <a:cubicBezTo>
                  <a:pt x="3008" y="4765"/>
                  <a:pt x="2192" y="9728"/>
                  <a:pt x="0" y="1412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4" name="Google Shape;884;p39"/>
          <p:cNvSpPr txBox="1"/>
          <p:nvPr/>
        </p:nvSpPr>
        <p:spPr>
          <a:xfrm>
            <a:off x="5773300" y="956975"/>
            <a:ext cx="31683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</a:rPr>
              <a:t>Keywords: broad match +phrase match +exact match</a:t>
            </a:r>
            <a:endParaRPr b="1" dirty="0">
              <a:solidFill>
                <a:schemeClr val="accent6"/>
              </a:solidFill>
            </a:endParaRPr>
          </a:p>
        </p:txBody>
      </p:sp>
      <p:sp>
        <p:nvSpPr>
          <p:cNvPr id="885" name="Google Shape;885;p39"/>
          <p:cNvSpPr txBox="1"/>
          <p:nvPr/>
        </p:nvSpPr>
        <p:spPr>
          <a:xfrm>
            <a:off x="2625125" y="811025"/>
            <a:ext cx="22863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(</a:t>
            </a:r>
            <a:r>
              <a:rPr lang="en" b="1">
                <a:solidFill>
                  <a:srgbClr val="FF0000"/>
                </a:solidFill>
              </a:rPr>
              <a:t>36</a:t>
            </a:r>
            <a:r>
              <a:rPr lang="en" b="1">
                <a:solidFill>
                  <a:schemeClr val="accent6"/>
                </a:solidFill>
              </a:rPr>
              <a:t> ad groups, </a:t>
            </a:r>
            <a:r>
              <a:rPr lang="en" b="1">
                <a:solidFill>
                  <a:srgbClr val="FF0000"/>
                </a:solidFill>
              </a:rPr>
              <a:t>36*1</a:t>
            </a:r>
            <a:r>
              <a:rPr lang="en" b="1">
                <a:solidFill>
                  <a:schemeClr val="accent6"/>
                </a:solidFill>
              </a:rPr>
              <a:t> ads)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9"/>
          <p:cNvSpPr txBox="1"/>
          <p:nvPr/>
        </p:nvSpPr>
        <p:spPr>
          <a:xfrm>
            <a:off x="5792350" y="2190575"/>
            <a:ext cx="33516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landing page: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broader category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87" name="Google Shape;887;p39"/>
          <p:cNvSpPr txBox="1"/>
          <p:nvPr/>
        </p:nvSpPr>
        <p:spPr>
          <a:xfrm>
            <a:off x="5830575" y="2950850"/>
            <a:ext cx="28245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Daily budget: </a:t>
            </a:r>
            <a:r>
              <a:rPr lang="en" b="1">
                <a:solidFill>
                  <a:srgbClr val="FF0000"/>
                </a:solidFill>
              </a:rPr>
              <a:t>$1.5</a:t>
            </a:r>
            <a:r>
              <a:rPr lang="en" b="1">
                <a:solidFill>
                  <a:schemeClr val="accent6"/>
                </a:solidFill>
              </a:rPr>
              <a:t>/day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888" name="Google Shape;888;p39"/>
          <p:cNvSpPr txBox="1"/>
          <p:nvPr/>
        </p:nvSpPr>
        <p:spPr>
          <a:xfrm>
            <a:off x="209925" y="806375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D85C6"/>
                </a:solidFill>
              </a:rPr>
              <a:t>Washington wizards (all the coming events)</a:t>
            </a:r>
            <a:endParaRPr sz="1000" b="1">
              <a:solidFill>
                <a:srgbClr val="3D85C6"/>
              </a:solidFill>
            </a:endParaRPr>
          </a:p>
        </p:txBody>
      </p:sp>
      <p:sp>
        <p:nvSpPr>
          <p:cNvPr id="889" name="Google Shape;889;p39"/>
          <p:cNvSpPr txBox="1"/>
          <p:nvPr/>
        </p:nvSpPr>
        <p:spPr>
          <a:xfrm>
            <a:off x="257063" y="1526825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</a:rPr>
              <a:t>LA Clippers </a:t>
            </a:r>
            <a:r>
              <a:rPr lang="en" sz="1000" b="1">
                <a:solidFill>
                  <a:srgbClr val="FF0000"/>
                </a:solidFill>
              </a:rPr>
              <a:t>(all the coming events)</a:t>
            </a:r>
            <a:endParaRPr sz="1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D85C6"/>
              </a:solidFill>
            </a:endParaRPr>
          </a:p>
        </p:txBody>
      </p:sp>
      <p:sp>
        <p:nvSpPr>
          <p:cNvPr id="890" name="Google Shape;890;p39"/>
          <p:cNvSpPr txBox="1"/>
          <p:nvPr/>
        </p:nvSpPr>
        <p:spPr>
          <a:xfrm>
            <a:off x="257075" y="2348400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</a:rPr>
              <a:t>Boston Celtics (all the coming events)</a:t>
            </a:r>
            <a:endParaRPr sz="12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D85C6"/>
              </a:solidFill>
            </a:endParaRPr>
          </a:p>
        </p:txBody>
      </p:sp>
      <p:sp>
        <p:nvSpPr>
          <p:cNvPr id="891" name="Google Shape;891;p39"/>
          <p:cNvSpPr txBox="1"/>
          <p:nvPr/>
        </p:nvSpPr>
        <p:spPr>
          <a:xfrm>
            <a:off x="323963" y="3118750"/>
            <a:ext cx="1593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</a:rPr>
              <a:t>Chicago bulls (all the coming events)</a:t>
            </a:r>
            <a:endParaRPr sz="1200">
              <a:solidFill>
                <a:srgbClr val="3D85C6"/>
              </a:solidFill>
            </a:endParaRPr>
          </a:p>
        </p:txBody>
      </p:sp>
      <p:sp>
        <p:nvSpPr>
          <p:cNvPr id="893" name="Google Shape;893;p39"/>
          <p:cNvSpPr/>
          <p:nvPr/>
        </p:nvSpPr>
        <p:spPr>
          <a:xfrm rot="-2396745" flipH="1">
            <a:off x="3901194" y="3599515"/>
            <a:ext cx="129847" cy="104938"/>
          </a:xfrm>
          <a:custGeom>
            <a:avLst/>
            <a:gdLst/>
            <a:ahLst/>
            <a:cxnLst/>
            <a:rect l="l" t="t" r="r" b="b"/>
            <a:pathLst>
              <a:path w="9925" h="763" extrusionOk="0">
                <a:moveTo>
                  <a:pt x="0" y="763"/>
                </a:moveTo>
                <a:cubicBezTo>
                  <a:pt x="3318" y="763"/>
                  <a:pt x="6607" y="0"/>
                  <a:pt x="9925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9"/>
          <p:cNvSpPr/>
          <p:nvPr/>
        </p:nvSpPr>
        <p:spPr>
          <a:xfrm>
            <a:off x="3870075" y="3653000"/>
            <a:ext cx="114525" cy="124050"/>
          </a:xfrm>
          <a:custGeom>
            <a:avLst/>
            <a:gdLst/>
            <a:ahLst/>
            <a:cxnLst/>
            <a:rect l="l" t="t" r="r" b="b"/>
            <a:pathLst>
              <a:path w="4581" h="4962" extrusionOk="0">
                <a:moveTo>
                  <a:pt x="0" y="0"/>
                </a:moveTo>
                <a:cubicBezTo>
                  <a:pt x="1158" y="1930"/>
                  <a:pt x="2567" y="3957"/>
                  <a:pt x="4581" y="496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5" name="Google Shape;895;p39"/>
          <p:cNvSpPr/>
          <p:nvPr/>
        </p:nvSpPr>
        <p:spPr>
          <a:xfrm>
            <a:off x="3851150" y="3653000"/>
            <a:ext cx="114525" cy="124050"/>
          </a:xfrm>
          <a:custGeom>
            <a:avLst/>
            <a:gdLst/>
            <a:ahLst/>
            <a:cxnLst/>
            <a:rect l="l" t="t" r="r" b="b"/>
            <a:pathLst>
              <a:path w="4581" h="4962" extrusionOk="0">
                <a:moveTo>
                  <a:pt x="0" y="0"/>
                </a:moveTo>
                <a:cubicBezTo>
                  <a:pt x="1158" y="1930"/>
                  <a:pt x="2567" y="3957"/>
                  <a:pt x="4581" y="496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6" name="Google Shape;896;p39"/>
          <p:cNvSpPr/>
          <p:nvPr/>
        </p:nvSpPr>
        <p:spPr>
          <a:xfrm>
            <a:off x="3367652" y="3023625"/>
            <a:ext cx="273550" cy="308525"/>
          </a:xfrm>
          <a:custGeom>
            <a:avLst/>
            <a:gdLst/>
            <a:ahLst/>
            <a:cxnLst/>
            <a:rect l="l" t="t" r="r" b="b"/>
            <a:pathLst>
              <a:path w="10942" h="12341" extrusionOk="0">
                <a:moveTo>
                  <a:pt x="2163" y="0"/>
                </a:moveTo>
                <a:cubicBezTo>
                  <a:pt x="453" y="3415"/>
                  <a:pt x="-1396" y="9331"/>
                  <a:pt x="1781" y="11451"/>
                </a:cubicBezTo>
                <a:cubicBezTo>
                  <a:pt x="4323" y="13147"/>
                  <a:pt x="7886" y="11832"/>
                  <a:pt x="10942" y="1183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7" name="Google Shape;897;p39"/>
          <p:cNvSpPr/>
          <p:nvPr/>
        </p:nvSpPr>
        <p:spPr>
          <a:xfrm>
            <a:off x="2957202" y="3256613"/>
            <a:ext cx="578643" cy="526257"/>
          </a:xfrm>
          <a:custGeom>
            <a:avLst/>
            <a:gdLst/>
            <a:ahLst/>
            <a:cxnLst/>
            <a:rect l="l" t="t" r="r" b="b"/>
            <a:pathLst>
              <a:path w="358" h="327" extrusionOk="0">
                <a:moveTo>
                  <a:pt x="110" y="197"/>
                </a:moveTo>
                <a:cubicBezTo>
                  <a:pt x="69" y="189"/>
                  <a:pt x="0" y="159"/>
                  <a:pt x="5" y="139"/>
                </a:cubicBezTo>
                <a:cubicBezTo>
                  <a:pt x="13" y="105"/>
                  <a:pt x="92" y="110"/>
                  <a:pt x="141" y="111"/>
                </a:cubicBezTo>
                <a:cubicBezTo>
                  <a:pt x="150" y="66"/>
                  <a:pt x="175" y="1"/>
                  <a:pt x="197" y="0"/>
                </a:cubicBezTo>
                <a:cubicBezTo>
                  <a:pt x="219" y="0"/>
                  <a:pt x="216" y="74"/>
                  <a:pt x="217" y="112"/>
                </a:cubicBezTo>
                <a:cubicBezTo>
                  <a:pt x="262" y="116"/>
                  <a:pt x="345" y="117"/>
                  <a:pt x="352" y="133"/>
                </a:cubicBezTo>
                <a:cubicBezTo>
                  <a:pt x="358" y="148"/>
                  <a:pt x="294" y="194"/>
                  <a:pt x="261" y="198"/>
                </a:cubicBezTo>
                <a:cubicBezTo>
                  <a:pt x="285" y="234"/>
                  <a:pt x="321" y="299"/>
                  <a:pt x="303" y="313"/>
                </a:cubicBezTo>
                <a:cubicBezTo>
                  <a:pt x="287" y="325"/>
                  <a:pt x="203" y="280"/>
                  <a:pt x="182" y="235"/>
                </a:cubicBezTo>
                <a:cubicBezTo>
                  <a:pt x="163" y="278"/>
                  <a:pt x="105" y="327"/>
                  <a:pt x="87" y="317"/>
                </a:cubicBezTo>
                <a:cubicBezTo>
                  <a:pt x="68" y="307"/>
                  <a:pt x="93" y="235"/>
                  <a:pt x="110" y="197"/>
                </a:cubicBezTo>
                <a:close/>
              </a:path>
            </a:pathLst>
          </a:custGeom>
          <a:noFill/>
          <a:ln w="174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39"/>
          <p:cNvSpPr txBox="1"/>
          <p:nvPr/>
        </p:nvSpPr>
        <p:spPr>
          <a:xfrm>
            <a:off x="3520050" y="286651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awareness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899" name="Google Shape;899;p39"/>
          <p:cNvSpPr txBox="1"/>
          <p:nvPr/>
        </p:nvSpPr>
        <p:spPr>
          <a:xfrm>
            <a:off x="4003900" y="337901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desire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900" name="Google Shape;900;p39"/>
          <p:cNvSpPr txBox="1"/>
          <p:nvPr/>
        </p:nvSpPr>
        <p:spPr>
          <a:xfrm>
            <a:off x="3956125" y="360641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action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901" name="Google Shape;901;p39"/>
          <p:cNvSpPr txBox="1"/>
          <p:nvPr/>
        </p:nvSpPr>
        <p:spPr>
          <a:xfrm>
            <a:off x="3574350" y="3139125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interest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902" name="Google Shape;902;p39"/>
          <p:cNvSpPr txBox="1"/>
          <p:nvPr/>
        </p:nvSpPr>
        <p:spPr>
          <a:xfrm>
            <a:off x="5431750" y="3319000"/>
            <a:ext cx="35100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Sample keywords: “washington wizards schedule”,</a:t>
            </a:r>
            <a:r>
              <a:rPr lang="en" b="1">
                <a:solidFill>
                  <a:srgbClr val="FF0000"/>
                </a:solidFill>
              </a:rPr>
              <a:t>”chicago bulls schedule”, “ clippers schedule”...</a:t>
            </a:r>
            <a:endParaRPr sz="1100" b="1">
              <a:solidFill>
                <a:schemeClr val="accent6"/>
              </a:solidFill>
            </a:endParaRPr>
          </a:p>
        </p:txBody>
      </p:sp>
      <p:sp>
        <p:nvSpPr>
          <p:cNvPr id="903" name="Google Shape;903;p39"/>
          <p:cNvSpPr txBox="1"/>
          <p:nvPr/>
        </p:nvSpPr>
        <p:spPr>
          <a:xfrm>
            <a:off x="5773300" y="1599575"/>
            <a:ext cx="28818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Keywords Planner: cheaper keywords with low competition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905" name="Google Shape;905;p39"/>
          <p:cNvSpPr txBox="1"/>
          <p:nvPr/>
        </p:nvSpPr>
        <p:spPr>
          <a:xfrm>
            <a:off x="624128" y="3606425"/>
            <a:ext cx="9933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…...</a:t>
            </a:r>
            <a:endParaRPr sz="3000"/>
          </a:p>
        </p:txBody>
      </p:sp>
      <p:grpSp>
        <p:nvGrpSpPr>
          <p:cNvPr id="906" name="Google Shape;906;p39"/>
          <p:cNvGrpSpPr/>
          <p:nvPr/>
        </p:nvGrpSpPr>
        <p:grpSpPr>
          <a:xfrm>
            <a:off x="2122626" y="782254"/>
            <a:ext cx="5776730" cy="3129184"/>
            <a:chOff x="4051963" y="1840984"/>
            <a:chExt cx="5089630" cy="3371238"/>
          </a:xfrm>
        </p:grpSpPr>
        <p:sp>
          <p:nvSpPr>
            <p:cNvPr id="907" name="Google Shape;907;p39"/>
            <p:cNvSpPr/>
            <p:nvPr/>
          </p:nvSpPr>
          <p:spPr>
            <a:xfrm>
              <a:off x="7000079" y="1954979"/>
              <a:ext cx="158010" cy="148286"/>
            </a:xfrm>
            <a:custGeom>
              <a:avLst/>
              <a:gdLst/>
              <a:ahLst/>
              <a:cxnLst/>
              <a:rect l="l" t="t" r="r" b="b"/>
              <a:pathLst>
                <a:path w="48" h="45" extrusionOk="0">
                  <a:moveTo>
                    <a:pt x="37" y="3"/>
                  </a:moveTo>
                  <a:cubicBezTo>
                    <a:pt x="30" y="0"/>
                    <a:pt x="14" y="7"/>
                    <a:pt x="11" y="10"/>
                  </a:cubicBezTo>
                  <a:cubicBezTo>
                    <a:pt x="0" y="20"/>
                    <a:pt x="8" y="41"/>
                    <a:pt x="25" y="42"/>
                  </a:cubicBezTo>
                  <a:cubicBezTo>
                    <a:pt x="37" y="43"/>
                    <a:pt x="41" y="34"/>
                    <a:pt x="48" y="27"/>
                  </a:cubicBezTo>
                  <a:cubicBezTo>
                    <a:pt x="45" y="18"/>
                    <a:pt x="43" y="6"/>
                    <a:pt x="37" y="3"/>
                  </a:cubicBezTo>
                  <a:close/>
                  <a:moveTo>
                    <a:pt x="24" y="18"/>
                  </a:moveTo>
                  <a:cubicBezTo>
                    <a:pt x="23" y="14"/>
                    <a:pt x="19" y="19"/>
                    <a:pt x="19" y="16"/>
                  </a:cubicBezTo>
                  <a:cubicBezTo>
                    <a:pt x="27" y="3"/>
                    <a:pt x="41" y="14"/>
                    <a:pt x="40" y="25"/>
                  </a:cubicBezTo>
                  <a:cubicBezTo>
                    <a:pt x="36" y="45"/>
                    <a:pt x="3" y="29"/>
                    <a:pt x="2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7257754" y="2064370"/>
              <a:ext cx="1793404" cy="78894"/>
            </a:xfrm>
            <a:custGeom>
              <a:avLst/>
              <a:gdLst/>
              <a:ahLst/>
              <a:cxnLst/>
              <a:rect l="l" t="t" r="r" b="b"/>
              <a:pathLst>
                <a:path w="448" h="25" extrusionOk="0">
                  <a:moveTo>
                    <a:pt x="418" y="4"/>
                  </a:moveTo>
                  <a:cubicBezTo>
                    <a:pt x="383" y="0"/>
                    <a:pt x="357" y="5"/>
                    <a:pt x="323" y="7"/>
                  </a:cubicBezTo>
                  <a:cubicBezTo>
                    <a:pt x="285" y="10"/>
                    <a:pt x="245" y="14"/>
                    <a:pt x="205" y="15"/>
                  </a:cubicBezTo>
                  <a:cubicBezTo>
                    <a:pt x="181" y="15"/>
                    <a:pt x="157" y="12"/>
                    <a:pt x="133" y="11"/>
                  </a:cubicBezTo>
                  <a:cubicBezTo>
                    <a:pt x="95" y="9"/>
                    <a:pt x="58" y="16"/>
                    <a:pt x="23" y="16"/>
                  </a:cubicBezTo>
                  <a:cubicBezTo>
                    <a:pt x="14" y="16"/>
                    <a:pt x="4" y="12"/>
                    <a:pt x="0" y="21"/>
                  </a:cubicBezTo>
                  <a:cubicBezTo>
                    <a:pt x="3" y="25"/>
                    <a:pt x="9" y="24"/>
                    <a:pt x="14" y="24"/>
                  </a:cubicBezTo>
                  <a:cubicBezTo>
                    <a:pt x="43" y="22"/>
                    <a:pt x="77" y="17"/>
                    <a:pt x="104" y="15"/>
                  </a:cubicBezTo>
                  <a:cubicBezTo>
                    <a:pt x="116" y="19"/>
                    <a:pt x="131" y="15"/>
                    <a:pt x="147" y="16"/>
                  </a:cubicBezTo>
                  <a:cubicBezTo>
                    <a:pt x="155" y="17"/>
                    <a:pt x="163" y="20"/>
                    <a:pt x="172" y="20"/>
                  </a:cubicBezTo>
                  <a:cubicBezTo>
                    <a:pt x="188" y="21"/>
                    <a:pt x="204" y="21"/>
                    <a:pt x="221" y="20"/>
                  </a:cubicBezTo>
                  <a:cubicBezTo>
                    <a:pt x="264" y="18"/>
                    <a:pt x="308" y="13"/>
                    <a:pt x="341" y="8"/>
                  </a:cubicBezTo>
                  <a:cubicBezTo>
                    <a:pt x="364" y="14"/>
                    <a:pt x="393" y="3"/>
                    <a:pt x="414" y="12"/>
                  </a:cubicBezTo>
                  <a:cubicBezTo>
                    <a:pt x="428" y="10"/>
                    <a:pt x="437" y="21"/>
                    <a:pt x="448" y="11"/>
                  </a:cubicBezTo>
                  <a:cubicBezTo>
                    <a:pt x="445" y="1"/>
                    <a:pt x="429" y="5"/>
                    <a:pt x="41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7267478" y="2630770"/>
              <a:ext cx="1781606" cy="92816"/>
            </a:xfrm>
            <a:custGeom>
              <a:avLst/>
              <a:gdLst/>
              <a:ahLst/>
              <a:cxnLst/>
              <a:rect l="l" t="t" r="r" b="b"/>
              <a:pathLst>
                <a:path w="445" h="30" extrusionOk="0">
                  <a:moveTo>
                    <a:pt x="437" y="4"/>
                  </a:moveTo>
                  <a:cubicBezTo>
                    <a:pt x="427" y="0"/>
                    <a:pt x="405" y="7"/>
                    <a:pt x="395" y="7"/>
                  </a:cubicBezTo>
                  <a:cubicBezTo>
                    <a:pt x="394" y="7"/>
                    <a:pt x="391" y="5"/>
                    <a:pt x="389" y="5"/>
                  </a:cubicBezTo>
                  <a:cubicBezTo>
                    <a:pt x="374" y="5"/>
                    <a:pt x="356" y="6"/>
                    <a:pt x="343" y="7"/>
                  </a:cubicBezTo>
                  <a:cubicBezTo>
                    <a:pt x="302" y="13"/>
                    <a:pt x="256" y="10"/>
                    <a:pt x="211" y="12"/>
                  </a:cubicBezTo>
                  <a:cubicBezTo>
                    <a:pt x="196" y="13"/>
                    <a:pt x="182" y="16"/>
                    <a:pt x="167" y="16"/>
                  </a:cubicBezTo>
                  <a:cubicBezTo>
                    <a:pt x="161" y="17"/>
                    <a:pt x="155" y="15"/>
                    <a:pt x="149" y="15"/>
                  </a:cubicBezTo>
                  <a:cubicBezTo>
                    <a:pt x="103" y="19"/>
                    <a:pt x="58" y="14"/>
                    <a:pt x="16" y="18"/>
                  </a:cubicBezTo>
                  <a:cubicBezTo>
                    <a:pt x="11" y="19"/>
                    <a:pt x="0" y="18"/>
                    <a:pt x="3" y="25"/>
                  </a:cubicBezTo>
                  <a:cubicBezTo>
                    <a:pt x="7" y="30"/>
                    <a:pt x="21" y="24"/>
                    <a:pt x="30" y="23"/>
                  </a:cubicBezTo>
                  <a:cubicBezTo>
                    <a:pt x="43" y="26"/>
                    <a:pt x="59" y="24"/>
                    <a:pt x="74" y="23"/>
                  </a:cubicBezTo>
                  <a:cubicBezTo>
                    <a:pt x="125" y="22"/>
                    <a:pt x="185" y="23"/>
                    <a:pt x="234" y="16"/>
                  </a:cubicBezTo>
                  <a:cubicBezTo>
                    <a:pt x="271" y="21"/>
                    <a:pt x="308" y="17"/>
                    <a:pt x="345" y="13"/>
                  </a:cubicBezTo>
                  <a:cubicBezTo>
                    <a:pt x="372" y="10"/>
                    <a:pt x="401" y="14"/>
                    <a:pt x="429" y="10"/>
                  </a:cubicBezTo>
                  <a:cubicBezTo>
                    <a:pt x="434" y="10"/>
                    <a:pt x="432" y="16"/>
                    <a:pt x="437" y="14"/>
                  </a:cubicBezTo>
                  <a:cubicBezTo>
                    <a:pt x="438" y="9"/>
                    <a:pt x="445" y="11"/>
                    <a:pt x="445" y="4"/>
                  </a:cubicBezTo>
                  <a:cubicBezTo>
                    <a:pt x="443" y="4"/>
                    <a:pt x="442" y="3"/>
                    <a:pt x="441" y="2"/>
                  </a:cubicBezTo>
                  <a:cubicBezTo>
                    <a:pt x="439" y="3"/>
                    <a:pt x="439" y="4"/>
                    <a:pt x="4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5816999" y="2384487"/>
              <a:ext cx="213920" cy="408392"/>
            </a:xfrm>
            <a:custGeom>
              <a:avLst/>
              <a:gdLst/>
              <a:ahLst/>
              <a:cxnLst/>
              <a:rect l="l" t="t" r="r" b="b"/>
              <a:pathLst>
                <a:path w="65" h="124" extrusionOk="0">
                  <a:moveTo>
                    <a:pt x="52" y="15"/>
                  </a:moveTo>
                  <a:cubicBezTo>
                    <a:pt x="53" y="17"/>
                    <a:pt x="57" y="17"/>
                    <a:pt x="57" y="21"/>
                  </a:cubicBezTo>
                  <a:cubicBezTo>
                    <a:pt x="55" y="41"/>
                    <a:pt x="59" y="74"/>
                    <a:pt x="53" y="97"/>
                  </a:cubicBezTo>
                  <a:cubicBezTo>
                    <a:pt x="40" y="79"/>
                    <a:pt x="28" y="52"/>
                    <a:pt x="17" y="32"/>
                  </a:cubicBezTo>
                  <a:cubicBezTo>
                    <a:pt x="13" y="25"/>
                    <a:pt x="12" y="16"/>
                    <a:pt x="3" y="18"/>
                  </a:cubicBezTo>
                  <a:cubicBezTo>
                    <a:pt x="0" y="53"/>
                    <a:pt x="13" y="86"/>
                    <a:pt x="13" y="119"/>
                  </a:cubicBezTo>
                  <a:cubicBezTo>
                    <a:pt x="17" y="118"/>
                    <a:pt x="14" y="124"/>
                    <a:pt x="18" y="123"/>
                  </a:cubicBezTo>
                  <a:cubicBezTo>
                    <a:pt x="21" y="121"/>
                    <a:pt x="23" y="118"/>
                    <a:pt x="25" y="116"/>
                  </a:cubicBezTo>
                  <a:cubicBezTo>
                    <a:pt x="17" y="90"/>
                    <a:pt x="11" y="62"/>
                    <a:pt x="13" y="41"/>
                  </a:cubicBezTo>
                  <a:cubicBezTo>
                    <a:pt x="31" y="63"/>
                    <a:pt x="36" y="99"/>
                    <a:pt x="57" y="119"/>
                  </a:cubicBezTo>
                  <a:cubicBezTo>
                    <a:pt x="59" y="115"/>
                    <a:pt x="63" y="113"/>
                    <a:pt x="64" y="110"/>
                  </a:cubicBezTo>
                  <a:cubicBezTo>
                    <a:pt x="59" y="88"/>
                    <a:pt x="64" y="70"/>
                    <a:pt x="64" y="49"/>
                  </a:cubicBezTo>
                  <a:cubicBezTo>
                    <a:pt x="64" y="34"/>
                    <a:pt x="61" y="19"/>
                    <a:pt x="65" y="4"/>
                  </a:cubicBezTo>
                  <a:cubicBezTo>
                    <a:pt x="57" y="0"/>
                    <a:pt x="53" y="8"/>
                    <a:pt x="5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5483790" y="2452565"/>
              <a:ext cx="216351" cy="391376"/>
            </a:xfrm>
            <a:custGeom>
              <a:avLst/>
              <a:gdLst/>
              <a:ahLst/>
              <a:cxnLst/>
              <a:rect l="l" t="t" r="r" b="b"/>
              <a:pathLst>
                <a:path w="65" h="119" extrusionOk="0">
                  <a:moveTo>
                    <a:pt x="56" y="79"/>
                  </a:moveTo>
                  <a:cubicBezTo>
                    <a:pt x="53" y="67"/>
                    <a:pt x="42" y="52"/>
                    <a:pt x="37" y="39"/>
                  </a:cubicBezTo>
                  <a:cubicBezTo>
                    <a:pt x="32" y="28"/>
                    <a:pt x="32" y="4"/>
                    <a:pt x="22" y="0"/>
                  </a:cubicBezTo>
                  <a:cubicBezTo>
                    <a:pt x="21" y="2"/>
                    <a:pt x="19" y="3"/>
                    <a:pt x="16" y="4"/>
                  </a:cubicBezTo>
                  <a:cubicBezTo>
                    <a:pt x="16" y="28"/>
                    <a:pt x="12" y="61"/>
                    <a:pt x="8" y="87"/>
                  </a:cubicBezTo>
                  <a:cubicBezTo>
                    <a:pt x="6" y="98"/>
                    <a:pt x="0" y="113"/>
                    <a:pt x="8" y="119"/>
                  </a:cubicBezTo>
                  <a:cubicBezTo>
                    <a:pt x="10" y="116"/>
                    <a:pt x="13" y="115"/>
                    <a:pt x="14" y="112"/>
                  </a:cubicBezTo>
                  <a:cubicBezTo>
                    <a:pt x="12" y="101"/>
                    <a:pt x="14" y="93"/>
                    <a:pt x="17" y="81"/>
                  </a:cubicBezTo>
                  <a:cubicBezTo>
                    <a:pt x="26" y="80"/>
                    <a:pt x="32" y="81"/>
                    <a:pt x="40" y="77"/>
                  </a:cubicBezTo>
                  <a:cubicBezTo>
                    <a:pt x="56" y="81"/>
                    <a:pt x="48" y="107"/>
                    <a:pt x="60" y="113"/>
                  </a:cubicBezTo>
                  <a:cubicBezTo>
                    <a:pt x="60" y="109"/>
                    <a:pt x="64" y="108"/>
                    <a:pt x="65" y="105"/>
                  </a:cubicBezTo>
                  <a:cubicBezTo>
                    <a:pt x="64" y="97"/>
                    <a:pt x="58" y="89"/>
                    <a:pt x="55" y="82"/>
                  </a:cubicBezTo>
                  <a:cubicBezTo>
                    <a:pt x="54" y="81"/>
                    <a:pt x="56" y="80"/>
                    <a:pt x="56" y="79"/>
                  </a:cubicBezTo>
                  <a:close/>
                  <a:moveTo>
                    <a:pt x="18" y="71"/>
                  </a:moveTo>
                  <a:cubicBezTo>
                    <a:pt x="18" y="53"/>
                    <a:pt x="21" y="41"/>
                    <a:pt x="23" y="22"/>
                  </a:cubicBezTo>
                  <a:cubicBezTo>
                    <a:pt x="29" y="37"/>
                    <a:pt x="36" y="53"/>
                    <a:pt x="42" y="69"/>
                  </a:cubicBezTo>
                  <a:cubicBezTo>
                    <a:pt x="32" y="70"/>
                    <a:pt x="27" y="71"/>
                    <a:pt x="18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5271692" y="2437968"/>
              <a:ext cx="167733" cy="420547"/>
            </a:xfrm>
            <a:custGeom>
              <a:avLst/>
              <a:gdLst/>
              <a:ahLst/>
              <a:cxnLst/>
              <a:rect l="l" t="t" r="r" b="b"/>
              <a:pathLst>
                <a:path w="51" h="128" extrusionOk="0">
                  <a:moveTo>
                    <a:pt x="35" y="111"/>
                  </a:moveTo>
                  <a:cubicBezTo>
                    <a:pt x="26" y="110"/>
                    <a:pt x="18" y="109"/>
                    <a:pt x="14" y="104"/>
                  </a:cubicBezTo>
                  <a:cubicBezTo>
                    <a:pt x="12" y="64"/>
                    <a:pt x="12" y="37"/>
                    <a:pt x="8" y="1"/>
                  </a:cubicBezTo>
                  <a:cubicBezTo>
                    <a:pt x="5" y="1"/>
                    <a:pt x="2" y="0"/>
                    <a:pt x="2" y="4"/>
                  </a:cubicBezTo>
                  <a:cubicBezTo>
                    <a:pt x="0" y="32"/>
                    <a:pt x="10" y="79"/>
                    <a:pt x="3" y="110"/>
                  </a:cubicBezTo>
                  <a:cubicBezTo>
                    <a:pt x="5" y="112"/>
                    <a:pt x="5" y="117"/>
                    <a:pt x="9" y="117"/>
                  </a:cubicBezTo>
                  <a:cubicBezTo>
                    <a:pt x="21" y="117"/>
                    <a:pt x="47" y="128"/>
                    <a:pt x="51" y="108"/>
                  </a:cubicBezTo>
                  <a:cubicBezTo>
                    <a:pt x="48" y="104"/>
                    <a:pt x="43" y="103"/>
                    <a:pt x="38" y="101"/>
                  </a:cubicBezTo>
                  <a:cubicBezTo>
                    <a:pt x="36" y="105"/>
                    <a:pt x="40" y="109"/>
                    <a:pt x="35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7065714" y="3150984"/>
              <a:ext cx="148286" cy="167733"/>
            </a:xfrm>
            <a:custGeom>
              <a:avLst/>
              <a:gdLst/>
              <a:ahLst/>
              <a:cxnLst/>
              <a:rect l="l" t="t" r="r" b="b"/>
              <a:pathLst>
                <a:path w="45" h="51" extrusionOk="0">
                  <a:moveTo>
                    <a:pt x="32" y="5"/>
                  </a:moveTo>
                  <a:cubicBezTo>
                    <a:pt x="19" y="0"/>
                    <a:pt x="0" y="13"/>
                    <a:pt x="0" y="26"/>
                  </a:cubicBezTo>
                  <a:cubicBezTo>
                    <a:pt x="3" y="26"/>
                    <a:pt x="3" y="24"/>
                    <a:pt x="7" y="25"/>
                  </a:cubicBezTo>
                  <a:cubicBezTo>
                    <a:pt x="7" y="44"/>
                    <a:pt x="28" y="51"/>
                    <a:pt x="41" y="39"/>
                  </a:cubicBezTo>
                  <a:cubicBezTo>
                    <a:pt x="45" y="26"/>
                    <a:pt x="43" y="9"/>
                    <a:pt x="32" y="5"/>
                  </a:cubicBezTo>
                  <a:close/>
                  <a:moveTo>
                    <a:pt x="20" y="38"/>
                  </a:moveTo>
                  <a:cubicBezTo>
                    <a:pt x="16" y="33"/>
                    <a:pt x="15" y="25"/>
                    <a:pt x="12" y="19"/>
                  </a:cubicBezTo>
                  <a:cubicBezTo>
                    <a:pt x="16" y="13"/>
                    <a:pt x="25" y="10"/>
                    <a:pt x="33" y="14"/>
                  </a:cubicBezTo>
                  <a:cubicBezTo>
                    <a:pt x="39" y="23"/>
                    <a:pt x="36" y="42"/>
                    <a:pt x="20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7243168" y="3248220"/>
              <a:ext cx="1843551" cy="97457"/>
            </a:xfrm>
            <a:custGeom>
              <a:avLst/>
              <a:gdLst/>
              <a:ahLst/>
              <a:cxnLst/>
              <a:rect l="l" t="t" r="r" b="b"/>
              <a:pathLst>
                <a:path w="460" h="31" extrusionOk="0">
                  <a:moveTo>
                    <a:pt x="417" y="2"/>
                  </a:moveTo>
                  <a:cubicBezTo>
                    <a:pt x="386" y="5"/>
                    <a:pt x="354" y="6"/>
                    <a:pt x="322" y="9"/>
                  </a:cubicBezTo>
                  <a:cubicBezTo>
                    <a:pt x="281" y="12"/>
                    <a:pt x="237" y="17"/>
                    <a:pt x="192" y="18"/>
                  </a:cubicBezTo>
                  <a:cubicBezTo>
                    <a:pt x="173" y="18"/>
                    <a:pt x="154" y="17"/>
                    <a:pt x="135" y="18"/>
                  </a:cubicBezTo>
                  <a:cubicBezTo>
                    <a:pt x="94" y="19"/>
                    <a:pt x="57" y="22"/>
                    <a:pt x="20" y="23"/>
                  </a:cubicBezTo>
                  <a:cubicBezTo>
                    <a:pt x="12" y="23"/>
                    <a:pt x="4" y="18"/>
                    <a:pt x="0" y="28"/>
                  </a:cubicBezTo>
                  <a:cubicBezTo>
                    <a:pt x="12" y="31"/>
                    <a:pt x="25" y="28"/>
                    <a:pt x="39" y="28"/>
                  </a:cubicBezTo>
                  <a:cubicBezTo>
                    <a:pt x="77" y="26"/>
                    <a:pt x="119" y="26"/>
                    <a:pt x="159" y="22"/>
                  </a:cubicBezTo>
                  <a:cubicBezTo>
                    <a:pt x="203" y="25"/>
                    <a:pt x="249" y="23"/>
                    <a:pt x="290" y="16"/>
                  </a:cubicBezTo>
                  <a:cubicBezTo>
                    <a:pt x="325" y="17"/>
                    <a:pt x="376" y="10"/>
                    <a:pt x="418" y="8"/>
                  </a:cubicBezTo>
                  <a:cubicBezTo>
                    <a:pt x="432" y="7"/>
                    <a:pt x="445" y="7"/>
                    <a:pt x="449" y="16"/>
                  </a:cubicBezTo>
                  <a:cubicBezTo>
                    <a:pt x="452" y="12"/>
                    <a:pt x="458" y="12"/>
                    <a:pt x="460" y="7"/>
                  </a:cubicBezTo>
                  <a:cubicBezTo>
                    <a:pt x="452" y="1"/>
                    <a:pt x="430" y="0"/>
                    <a:pt x="41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7109470" y="3746555"/>
              <a:ext cx="179887" cy="160440"/>
            </a:xfrm>
            <a:custGeom>
              <a:avLst/>
              <a:gdLst/>
              <a:ahLst/>
              <a:cxnLst/>
              <a:rect l="l" t="t" r="r" b="b"/>
              <a:pathLst>
                <a:path w="55" h="49" extrusionOk="0">
                  <a:moveTo>
                    <a:pt x="30" y="8"/>
                  </a:moveTo>
                  <a:cubicBezTo>
                    <a:pt x="28" y="5"/>
                    <a:pt x="29" y="0"/>
                    <a:pt x="24" y="0"/>
                  </a:cubicBezTo>
                  <a:cubicBezTo>
                    <a:pt x="2" y="9"/>
                    <a:pt x="0" y="47"/>
                    <a:pt x="30" y="49"/>
                  </a:cubicBezTo>
                  <a:cubicBezTo>
                    <a:pt x="34" y="45"/>
                    <a:pt x="46" y="42"/>
                    <a:pt x="49" y="36"/>
                  </a:cubicBezTo>
                  <a:cubicBezTo>
                    <a:pt x="55" y="24"/>
                    <a:pt x="45" y="16"/>
                    <a:pt x="40" y="9"/>
                  </a:cubicBezTo>
                  <a:cubicBezTo>
                    <a:pt x="36" y="9"/>
                    <a:pt x="34" y="7"/>
                    <a:pt x="30" y="8"/>
                  </a:cubicBezTo>
                  <a:close/>
                  <a:moveTo>
                    <a:pt x="14" y="27"/>
                  </a:moveTo>
                  <a:cubicBezTo>
                    <a:pt x="14" y="23"/>
                    <a:pt x="21" y="18"/>
                    <a:pt x="27" y="17"/>
                  </a:cubicBezTo>
                  <a:cubicBezTo>
                    <a:pt x="35" y="15"/>
                    <a:pt x="41" y="20"/>
                    <a:pt x="42" y="26"/>
                  </a:cubicBezTo>
                  <a:cubicBezTo>
                    <a:pt x="44" y="44"/>
                    <a:pt x="11" y="44"/>
                    <a:pt x="1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7303942" y="3877824"/>
              <a:ext cx="1837651" cy="69612"/>
            </a:xfrm>
            <a:custGeom>
              <a:avLst/>
              <a:gdLst/>
              <a:ahLst/>
              <a:cxnLst/>
              <a:rect l="l" t="t" r="r" b="b"/>
              <a:pathLst>
                <a:path w="459" h="22" extrusionOk="0">
                  <a:moveTo>
                    <a:pt x="425" y="3"/>
                  </a:moveTo>
                  <a:cubicBezTo>
                    <a:pt x="396" y="5"/>
                    <a:pt x="367" y="8"/>
                    <a:pt x="337" y="10"/>
                  </a:cubicBezTo>
                  <a:cubicBezTo>
                    <a:pt x="307" y="11"/>
                    <a:pt x="276" y="14"/>
                    <a:pt x="246" y="14"/>
                  </a:cubicBezTo>
                  <a:cubicBezTo>
                    <a:pt x="219" y="14"/>
                    <a:pt x="192" y="10"/>
                    <a:pt x="164" y="12"/>
                  </a:cubicBezTo>
                  <a:cubicBezTo>
                    <a:pt x="137" y="14"/>
                    <a:pt x="110" y="10"/>
                    <a:pt x="82" y="10"/>
                  </a:cubicBezTo>
                  <a:cubicBezTo>
                    <a:pt x="68" y="10"/>
                    <a:pt x="53" y="12"/>
                    <a:pt x="39" y="12"/>
                  </a:cubicBezTo>
                  <a:cubicBezTo>
                    <a:pt x="24" y="12"/>
                    <a:pt x="8" y="8"/>
                    <a:pt x="0" y="15"/>
                  </a:cubicBezTo>
                  <a:cubicBezTo>
                    <a:pt x="2" y="21"/>
                    <a:pt x="15" y="19"/>
                    <a:pt x="20" y="17"/>
                  </a:cubicBezTo>
                  <a:cubicBezTo>
                    <a:pt x="39" y="22"/>
                    <a:pt x="70" y="13"/>
                    <a:pt x="95" y="15"/>
                  </a:cubicBezTo>
                  <a:cubicBezTo>
                    <a:pt x="104" y="16"/>
                    <a:pt x="113" y="19"/>
                    <a:pt x="123" y="19"/>
                  </a:cubicBezTo>
                  <a:cubicBezTo>
                    <a:pt x="150" y="19"/>
                    <a:pt x="178" y="17"/>
                    <a:pt x="206" y="19"/>
                  </a:cubicBezTo>
                  <a:cubicBezTo>
                    <a:pt x="220" y="20"/>
                    <a:pt x="235" y="20"/>
                    <a:pt x="249" y="20"/>
                  </a:cubicBezTo>
                  <a:cubicBezTo>
                    <a:pt x="257" y="20"/>
                    <a:pt x="264" y="16"/>
                    <a:pt x="272" y="16"/>
                  </a:cubicBezTo>
                  <a:cubicBezTo>
                    <a:pt x="275" y="16"/>
                    <a:pt x="280" y="18"/>
                    <a:pt x="283" y="18"/>
                  </a:cubicBezTo>
                  <a:cubicBezTo>
                    <a:pt x="295" y="18"/>
                    <a:pt x="313" y="17"/>
                    <a:pt x="328" y="17"/>
                  </a:cubicBezTo>
                  <a:cubicBezTo>
                    <a:pt x="364" y="16"/>
                    <a:pt x="405" y="5"/>
                    <a:pt x="443" y="10"/>
                  </a:cubicBezTo>
                  <a:cubicBezTo>
                    <a:pt x="449" y="11"/>
                    <a:pt x="453" y="17"/>
                    <a:pt x="459" y="8"/>
                  </a:cubicBezTo>
                  <a:cubicBezTo>
                    <a:pt x="454" y="0"/>
                    <a:pt x="433" y="2"/>
                    <a:pt x="4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5616707" y="3678332"/>
              <a:ext cx="41326" cy="306294"/>
            </a:xfrm>
            <a:custGeom>
              <a:avLst/>
              <a:gdLst/>
              <a:ahLst/>
              <a:cxnLst/>
              <a:rect l="l" t="t" r="r" b="b"/>
              <a:pathLst>
                <a:path w="12" h="93" extrusionOk="0">
                  <a:moveTo>
                    <a:pt x="7" y="32"/>
                  </a:moveTo>
                  <a:cubicBezTo>
                    <a:pt x="7" y="28"/>
                    <a:pt x="4" y="24"/>
                    <a:pt x="5" y="20"/>
                  </a:cubicBezTo>
                  <a:cubicBezTo>
                    <a:pt x="5" y="15"/>
                    <a:pt x="12" y="9"/>
                    <a:pt x="9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32"/>
                    <a:pt x="2" y="57"/>
                    <a:pt x="1" y="93"/>
                  </a:cubicBezTo>
                  <a:cubicBezTo>
                    <a:pt x="8" y="93"/>
                    <a:pt x="7" y="84"/>
                    <a:pt x="10" y="80"/>
                  </a:cubicBezTo>
                  <a:cubicBezTo>
                    <a:pt x="4" y="67"/>
                    <a:pt x="7" y="49"/>
                    <a:pt x="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119194" y="4378590"/>
              <a:ext cx="175025" cy="182319"/>
            </a:xfrm>
            <a:custGeom>
              <a:avLst/>
              <a:gdLst/>
              <a:ahLst/>
              <a:cxnLst/>
              <a:rect l="l" t="t" r="r" b="b"/>
              <a:pathLst>
                <a:path w="53" h="56" extrusionOk="0">
                  <a:moveTo>
                    <a:pt x="7" y="37"/>
                  </a:moveTo>
                  <a:cubicBezTo>
                    <a:pt x="19" y="53"/>
                    <a:pt x="45" y="56"/>
                    <a:pt x="53" y="33"/>
                  </a:cubicBezTo>
                  <a:cubicBezTo>
                    <a:pt x="46" y="10"/>
                    <a:pt x="0" y="0"/>
                    <a:pt x="7" y="37"/>
                  </a:cubicBezTo>
                  <a:close/>
                  <a:moveTo>
                    <a:pt x="15" y="32"/>
                  </a:moveTo>
                  <a:cubicBezTo>
                    <a:pt x="19" y="17"/>
                    <a:pt x="46" y="22"/>
                    <a:pt x="44" y="35"/>
                  </a:cubicBezTo>
                  <a:cubicBezTo>
                    <a:pt x="42" y="48"/>
                    <a:pt x="18" y="4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4208980" y="2232867"/>
              <a:ext cx="585849" cy="277123"/>
            </a:xfrm>
            <a:custGeom>
              <a:avLst/>
              <a:gdLst/>
              <a:ahLst/>
              <a:cxnLst/>
              <a:rect l="l" t="t" r="r" b="b"/>
              <a:pathLst>
                <a:path w="178" h="84" extrusionOk="0">
                  <a:moveTo>
                    <a:pt x="166" y="71"/>
                  </a:moveTo>
                  <a:cubicBezTo>
                    <a:pt x="130" y="54"/>
                    <a:pt x="95" y="33"/>
                    <a:pt x="55" y="21"/>
                  </a:cubicBezTo>
                  <a:cubicBezTo>
                    <a:pt x="40" y="12"/>
                    <a:pt x="20" y="9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4" y="11"/>
                    <a:pt x="15" y="11"/>
                    <a:pt x="23" y="13"/>
                  </a:cubicBezTo>
                  <a:cubicBezTo>
                    <a:pt x="35" y="17"/>
                    <a:pt x="47" y="23"/>
                    <a:pt x="58" y="26"/>
                  </a:cubicBezTo>
                  <a:cubicBezTo>
                    <a:pt x="59" y="29"/>
                    <a:pt x="61" y="25"/>
                    <a:pt x="63" y="26"/>
                  </a:cubicBezTo>
                  <a:cubicBezTo>
                    <a:pt x="79" y="38"/>
                    <a:pt x="95" y="40"/>
                    <a:pt x="113" y="48"/>
                  </a:cubicBezTo>
                  <a:cubicBezTo>
                    <a:pt x="113" y="50"/>
                    <a:pt x="113" y="52"/>
                    <a:pt x="115" y="51"/>
                  </a:cubicBezTo>
                  <a:cubicBezTo>
                    <a:pt x="131" y="60"/>
                    <a:pt x="148" y="67"/>
                    <a:pt x="164" y="76"/>
                  </a:cubicBezTo>
                  <a:cubicBezTo>
                    <a:pt x="163" y="79"/>
                    <a:pt x="165" y="80"/>
                    <a:pt x="165" y="82"/>
                  </a:cubicBezTo>
                  <a:cubicBezTo>
                    <a:pt x="170" y="84"/>
                    <a:pt x="171" y="80"/>
                    <a:pt x="178" y="81"/>
                  </a:cubicBezTo>
                  <a:cubicBezTo>
                    <a:pt x="178" y="75"/>
                    <a:pt x="170" y="73"/>
                    <a:pt x="166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4847569" y="2185355"/>
              <a:ext cx="1404053" cy="1519070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92" y="159"/>
                  </a:moveTo>
                  <a:cubicBezTo>
                    <a:pt x="488" y="159"/>
                    <a:pt x="488" y="154"/>
                    <a:pt x="484" y="151"/>
                  </a:cubicBezTo>
                  <a:cubicBezTo>
                    <a:pt x="470" y="122"/>
                    <a:pt x="449" y="94"/>
                    <a:pt x="428" y="76"/>
                  </a:cubicBezTo>
                  <a:cubicBezTo>
                    <a:pt x="405" y="63"/>
                    <a:pt x="386" y="47"/>
                    <a:pt x="364" y="32"/>
                  </a:cubicBezTo>
                  <a:cubicBezTo>
                    <a:pt x="353" y="32"/>
                    <a:pt x="345" y="24"/>
                    <a:pt x="335" y="20"/>
                  </a:cubicBezTo>
                  <a:cubicBezTo>
                    <a:pt x="332" y="19"/>
                    <a:pt x="329" y="20"/>
                    <a:pt x="326" y="19"/>
                  </a:cubicBezTo>
                  <a:cubicBezTo>
                    <a:pt x="320" y="18"/>
                    <a:pt x="314" y="13"/>
                    <a:pt x="308" y="11"/>
                  </a:cubicBezTo>
                  <a:cubicBezTo>
                    <a:pt x="302" y="9"/>
                    <a:pt x="287" y="5"/>
                    <a:pt x="286" y="16"/>
                  </a:cubicBezTo>
                  <a:cubicBezTo>
                    <a:pt x="286" y="22"/>
                    <a:pt x="296" y="16"/>
                    <a:pt x="291" y="20"/>
                  </a:cubicBezTo>
                  <a:cubicBezTo>
                    <a:pt x="295" y="22"/>
                    <a:pt x="293" y="17"/>
                    <a:pt x="296" y="17"/>
                  </a:cubicBezTo>
                  <a:cubicBezTo>
                    <a:pt x="293" y="20"/>
                    <a:pt x="313" y="24"/>
                    <a:pt x="311" y="20"/>
                  </a:cubicBezTo>
                  <a:cubicBezTo>
                    <a:pt x="319" y="25"/>
                    <a:pt x="329" y="33"/>
                    <a:pt x="340" y="30"/>
                  </a:cubicBezTo>
                  <a:cubicBezTo>
                    <a:pt x="339" y="34"/>
                    <a:pt x="343" y="33"/>
                    <a:pt x="343" y="35"/>
                  </a:cubicBezTo>
                  <a:cubicBezTo>
                    <a:pt x="348" y="32"/>
                    <a:pt x="355" y="38"/>
                    <a:pt x="356" y="41"/>
                  </a:cubicBezTo>
                  <a:cubicBezTo>
                    <a:pt x="393" y="61"/>
                    <a:pt x="429" y="83"/>
                    <a:pt x="454" y="115"/>
                  </a:cubicBezTo>
                  <a:cubicBezTo>
                    <a:pt x="459" y="121"/>
                    <a:pt x="461" y="129"/>
                    <a:pt x="465" y="135"/>
                  </a:cubicBezTo>
                  <a:cubicBezTo>
                    <a:pt x="471" y="144"/>
                    <a:pt x="480" y="150"/>
                    <a:pt x="481" y="160"/>
                  </a:cubicBezTo>
                  <a:cubicBezTo>
                    <a:pt x="483" y="162"/>
                    <a:pt x="485" y="163"/>
                    <a:pt x="486" y="165"/>
                  </a:cubicBezTo>
                  <a:cubicBezTo>
                    <a:pt x="496" y="197"/>
                    <a:pt x="503" y="231"/>
                    <a:pt x="501" y="270"/>
                  </a:cubicBezTo>
                  <a:cubicBezTo>
                    <a:pt x="499" y="316"/>
                    <a:pt x="487" y="361"/>
                    <a:pt x="468" y="395"/>
                  </a:cubicBezTo>
                  <a:cubicBezTo>
                    <a:pt x="469" y="398"/>
                    <a:pt x="467" y="399"/>
                    <a:pt x="467" y="402"/>
                  </a:cubicBezTo>
                  <a:cubicBezTo>
                    <a:pt x="459" y="412"/>
                    <a:pt x="449" y="421"/>
                    <a:pt x="445" y="436"/>
                  </a:cubicBezTo>
                  <a:cubicBezTo>
                    <a:pt x="427" y="459"/>
                    <a:pt x="404" y="479"/>
                    <a:pt x="378" y="495"/>
                  </a:cubicBezTo>
                  <a:cubicBezTo>
                    <a:pt x="355" y="500"/>
                    <a:pt x="333" y="515"/>
                    <a:pt x="307" y="519"/>
                  </a:cubicBezTo>
                  <a:cubicBezTo>
                    <a:pt x="287" y="522"/>
                    <a:pt x="270" y="519"/>
                    <a:pt x="253" y="517"/>
                  </a:cubicBezTo>
                  <a:cubicBezTo>
                    <a:pt x="240" y="516"/>
                    <a:pt x="228" y="516"/>
                    <a:pt x="218" y="513"/>
                  </a:cubicBezTo>
                  <a:cubicBezTo>
                    <a:pt x="200" y="508"/>
                    <a:pt x="183" y="495"/>
                    <a:pt x="165" y="490"/>
                  </a:cubicBezTo>
                  <a:cubicBezTo>
                    <a:pt x="153" y="479"/>
                    <a:pt x="135" y="475"/>
                    <a:pt x="125" y="463"/>
                  </a:cubicBezTo>
                  <a:cubicBezTo>
                    <a:pt x="121" y="464"/>
                    <a:pt x="121" y="461"/>
                    <a:pt x="118" y="462"/>
                  </a:cubicBezTo>
                  <a:cubicBezTo>
                    <a:pt x="113" y="453"/>
                    <a:pt x="105" y="446"/>
                    <a:pt x="95" y="443"/>
                  </a:cubicBezTo>
                  <a:cubicBezTo>
                    <a:pt x="90" y="432"/>
                    <a:pt x="77" y="430"/>
                    <a:pt x="73" y="419"/>
                  </a:cubicBezTo>
                  <a:cubicBezTo>
                    <a:pt x="70" y="419"/>
                    <a:pt x="70" y="415"/>
                    <a:pt x="65" y="416"/>
                  </a:cubicBezTo>
                  <a:cubicBezTo>
                    <a:pt x="65" y="410"/>
                    <a:pt x="57" y="408"/>
                    <a:pt x="53" y="403"/>
                  </a:cubicBezTo>
                  <a:cubicBezTo>
                    <a:pt x="48" y="396"/>
                    <a:pt x="45" y="386"/>
                    <a:pt x="40" y="376"/>
                  </a:cubicBezTo>
                  <a:cubicBezTo>
                    <a:pt x="37" y="369"/>
                    <a:pt x="32" y="363"/>
                    <a:pt x="29" y="356"/>
                  </a:cubicBezTo>
                  <a:cubicBezTo>
                    <a:pt x="27" y="349"/>
                    <a:pt x="25" y="341"/>
                    <a:pt x="22" y="334"/>
                  </a:cubicBezTo>
                  <a:cubicBezTo>
                    <a:pt x="11" y="305"/>
                    <a:pt x="11" y="272"/>
                    <a:pt x="8" y="243"/>
                  </a:cubicBezTo>
                  <a:cubicBezTo>
                    <a:pt x="12" y="232"/>
                    <a:pt x="10" y="219"/>
                    <a:pt x="11" y="209"/>
                  </a:cubicBezTo>
                  <a:cubicBezTo>
                    <a:pt x="12" y="200"/>
                    <a:pt x="17" y="191"/>
                    <a:pt x="18" y="183"/>
                  </a:cubicBezTo>
                  <a:cubicBezTo>
                    <a:pt x="26" y="142"/>
                    <a:pt x="49" y="118"/>
                    <a:pt x="70" y="87"/>
                  </a:cubicBezTo>
                  <a:cubicBezTo>
                    <a:pt x="74" y="86"/>
                    <a:pt x="78" y="82"/>
                    <a:pt x="76" y="79"/>
                  </a:cubicBezTo>
                  <a:cubicBezTo>
                    <a:pt x="78" y="80"/>
                    <a:pt x="79" y="80"/>
                    <a:pt x="80" y="79"/>
                  </a:cubicBezTo>
                  <a:cubicBezTo>
                    <a:pt x="102" y="56"/>
                    <a:pt x="131" y="35"/>
                    <a:pt x="163" y="25"/>
                  </a:cubicBezTo>
                  <a:cubicBezTo>
                    <a:pt x="160" y="25"/>
                    <a:pt x="163" y="23"/>
                    <a:pt x="165" y="23"/>
                  </a:cubicBezTo>
                  <a:cubicBezTo>
                    <a:pt x="178" y="24"/>
                    <a:pt x="187" y="16"/>
                    <a:pt x="199" y="15"/>
                  </a:cubicBezTo>
                  <a:cubicBezTo>
                    <a:pt x="218" y="9"/>
                    <a:pt x="234" y="6"/>
                    <a:pt x="248" y="11"/>
                  </a:cubicBezTo>
                  <a:cubicBezTo>
                    <a:pt x="248" y="10"/>
                    <a:pt x="248" y="8"/>
                    <a:pt x="249" y="8"/>
                  </a:cubicBezTo>
                  <a:cubicBezTo>
                    <a:pt x="249" y="10"/>
                    <a:pt x="259" y="11"/>
                    <a:pt x="254" y="9"/>
                  </a:cubicBezTo>
                  <a:cubicBezTo>
                    <a:pt x="253" y="9"/>
                    <a:pt x="253" y="9"/>
                    <a:pt x="253" y="8"/>
                  </a:cubicBezTo>
                  <a:cubicBezTo>
                    <a:pt x="261" y="6"/>
                    <a:pt x="266" y="16"/>
                    <a:pt x="271" y="9"/>
                  </a:cubicBezTo>
                  <a:cubicBezTo>
                    <a:pt x="273" y="7"/>
                    <a:pt x="267" y="7"/>
                    <a:pt x="268" y="3"/>
                  </a:cubicBezTo>
                  <a:cubicBezTo>
                    <a:pt x="241" y="1"/>
                    <a:pt x="218" y="0"/>
                    <a:pt x="195" y="7"/>
                  </a:cubicBezTo>
                  <a:cubicBezTo>
                    <a:pt x="189" y="9"/>
                    <a:pt x="184" y="13"/>
                    <a:pt x="178" y="14"/>
                  </a:cubicBezTo>
                  <a:cubicBezTo>
                    <a:pt x="166" y="17"/>
                    <a:pt x="155" y="17"/>
                    <a:pt x="147" y="25"/>
                  </a:cubicBezTo>
                  <a:cubicBezTo>
                    <a:pt x="99" y="42"/>
                    <a:pt x="59" y="87"/>
                    <a:pt x="33" y="128"/>
                  </a:cubicBezTo>
                  <a:cubicBezTo>
                    <a:pt x="25" y="142"/>
                    <a:pt x="20" y="152"/>
                    <a:pt x="14" y="167"/>
                  </a:cubicBezTo>
                  <a:cubicBezTo>
                    <a:pt x="6" y="194"/>
                    <a:pt x="3" y="219"/>
                    <a:pt x="1" y="247"/>
                  </a:cubicBezTo>
                  <a:cubicBezTo>
                    <a:pt x="0" y="266"/>
                    <a:pt x="7" y="281"/>
                    <a:pt x="6" y="300"/>
                  </a:cubicBezTo>
                  <a:cubicBezTo>
                    <a:pt x="6" y="322"/>
                    <a:pt x="11" y="336"/>
                    <a:pt x="21" y="354"/>
                  </a:cubicBezTo>
                  <a:cubicBezTo>
                    <a:pt x="24" y="369"/>
                    <a:pt x="33" y="388"/>
                    <a:pt x="41" y="402"/>
                  </a:cubicBezTo>
                  <a:cubicBezTo>
                    <a:pt x="47" y="410"/>
                    <a:pt x="55" y="421"/>
                    <a:pt x="62" y="421"/>
                  </a:cubicBezTo>
                  <a:cubicBezTo>
                    <a:pt x="72" y="440"/>
                    <a:pt x="92" y="448"/>
                    <a:pt x="108" y="461"/>
                  </a:cubicBezTo>
                  <a:cubicBezTo>
                    <a:pt x="113" y="466"/>
                    <a:pt x="117" y="471"/>
                    <a:pt x="124" y="475"/>
                  </a:cubicBezTo>
                  <a:cubicBezTo>
                    <a:pt x="130" y="479"/>
                    <a:pt x="136" y="485"/>
                    <a:pt x="144" y="486"/>
                  </a:cubicBezTo>
                  <a:cubicBezTo>
                    <a:pt x="197" y="530"/>
                    <a:pt x="310" y="548"/>
                    <a:pt x="372" y="504"/>
                  </a:cubicBezTo>
                  <a:cubicBezTo>
                    <a:pt x="374" y="504"/>
                    <a:pt x="377" y="504"/>
                    <a:pt x="379" y="504"/>
                  </a:cubicBezTo>
                  <a:cubicBezTo>
                    <a:pt x="393" y="495"/>
                    <a:pt x="407" y="488"/>
                    <a:pt x="420" y="477"/>
                  </a:cubicBezTo>
                  <a:cubicBezTo>
                    <a:pt x="431" y="468"/>
                    <a:pt x="439" y="454"/>
                    <a:pt x="449" y="444"/>
                  </a:cubicBezTo>
                  <a:cubicBezTo>
                    <a:pt x="454" y="425"/>
                    <a:pt x="470" y="417"/>
                    <a:pt x="475" y="398"/>
                  </a:cubicBezTo>
                  <a:cubicBezTo>
                    <a:pt x="496" y="359"/>
                    <a:pt x="511" y="300"/>
                    <a:pt x="509" y="241"/>
                  </a:cubicBezTo>
                  <a:cubicBezTo>
                    <a:pt x="508" y="210"/>
                    <a:pt x="496" y="184"/>
                    <a:pt x="492" y="1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4051963" y="2811284"/>
              <a:ext cx="668499" cy="126407"/>
            </a:xfrm>
            <a:custGeom>
              <a:avLst/>
              <a:gdLst/>
              <a:ahLst/>
              <a:cxnLst/>
              <a:rect l="l" t="t" r="r" b="b"/>
              <a:pathLst>
                <a:path w="203" h="39" extrusionOk="0">
                  <a:moveTo>
                    <a:pt x="175" y="5"/>
                  </a:moveTo>
                  <a:cubicBezTo>
                    <a:pt x="154" y="4"/>
                    <a:pt x="133" y="10"/>
                    <a:pt x="110" y="14"/>
                  </a:cubicBezTo>
                  <a:cubicBezTo>
                    <a:pt x="89" y="17"/>
                    <a:pt x="68" y="20"/>
                    <a:pt x="48" y="23"/>
                  </a:cubicBezTo>
                  <a:cubicBezTo>
                    <a:pt x="33" y="24"/>
                    <a:pt x="21" y="25"/>
                    <a:pt x="11" y="29"/>
                  </a:cubicBezTo>
                  <a:cubicBezTo>
                    <a:pt x="8" y="30"/>
                    <a:pt x="0" y="28"/>
                    <a:pt x="1" y="34"/>
                  </a:cubicBezTo>
                  <a:cubicBezTo>
                    <a:pt x="4" y="39"/>
                    <a:pt x="12" y="36"/>
                    <a:pt x="17" y="35"/>
                  </a:cubicBezTo>
                  <a:cubicBezTo>
                    <a:pt x="15" y="31"/>
                    <a:pt x="32" y="30"/>
                    <a:pt x="41" y="29"/>
                  </a:cubicBezTo>
                  <a:cubicBezTo>
                    <a:pt x="57" y="26"/>
                    <a:pt x="66" y="25"/>
                    <a:pt x="78" y="24"/>
                  </a:cubicBezTo>
                  <a:cubicBezTo>
                    <a:pt x="114" y="20"/>
                    <a:pt x="155" y="7"/>
                    <a:pt x="188" y="10"/>
                  </a:cubicBezTo>
                  <a:cubicBezTo>
                    <a:pt x="191" y="10"/>
                    <a:pt x="189" y="14"/>
                    <a:pt x="192" y="14"/>
                  </a:cubicBezTo>
                  <a:cubicBezTo>
                    <a:pt x="194" y="10"/>
                    <a:pt x="203" y="9"/>
                    <a:pt x="201" y="6"/>
                  </a:cubicBezTo>
                  <a:cubicBezTo>
                    <a:pt x="194" y="0"/>
                    <a:pt x="183" y="5"/>
                    <a:pt x="17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036543" y="2557843"/>
              <a:ext cx="192042" cy="145854"/>
            </a:xfrm>
            <a:custGeom>
              <a:avLst/>
              <a:gdLst/>
              <a:ahLst/>
              <a:cxnLst/>
              <a:rect l="l" t="t" r="r" b="b"/>
              <a:pathLst>
                <a:path w="58" h="44" extrusionOk="0">
                  <a:moveTo>
                    <a:pt x="30" y="5"/>
                  </a:moveTo>
                  <a:cubicBezTo>
                    <a:pt x="28" y="4"/>
                    <a:pt x="30" y="0"/>
                    <a:pt x="26" y="1"/>
                  </a:cubicBezTo>
                  <a:cubicBezTo>
                    <a:pt x="14" y="1"/>
                    <a:pt x="4" y="11"/>
                    <a:pt x="7" y="22"/>
                  </a:cubicBezTo>
                  <a:cubicBezTo>
                    <a:pt x="10" y="42"/>
                    <a:pt x="45" y="44"/>
                    <a:pt x="56" y="28"/>
                  </a:cubicBezTo>
                  <a:cubicBezTo>
                    <a:pt x="58" y="10"/>
                    <a:pt x="44" y="0"/>
                    <a:pt x="30" y="5"/>
                  </a:cubicBezTo>
                  <a:close/>
                  <a:moveTo>
                    <a:pt x="19" y="8"/>
                  </a:moveTo>
                  <a:cubicBezTo>
                    <a:pt x="23" y="8"/>
                    <a:pt x="18" y="12"/>
                    <a:pt x="21" y="14"/>
                  </a:cubicBezTo>
                  <a:cubicBezTo>
                    <a:pt x="31" y="9"/>
                    <a:pt x="45" y="10"/>
                    <a:pt x="49" y="24"/>
                  </a:cubicBezTo>
                  <a:cubicBezTo>
                    <a:pt x="40" y="44"/>
                    <a:pt x="0" y="26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 rot="10800000">
              <a:off x="5166071" y="4050485"/>
              <a:ext cx="891211" cy="1161737"/>
            </a:xfrm>
            <a:custGeom>
              <a:avLst/>
              <a:gdLst/>
              <a:ahLst/>
              <a:cxnLst/>
              <a:rect l="l" t="t" r="r" b="b"/>
              <a:pathLst>
                <a:path w="269" h="318" extrusionOk="0">
                  <a:moveTo>
                    <a:pt x="212" y="201"/>
                  </a:moveTo>
                  <a:cubicBezTo>
                    <a:pt x="210" y="187"/>
                    <a:pt x="200" y="180"/>
                    <a:pt x="201" y="166"/>
                  </a:cubicBezTo>
                  <a:cubicBezTo>
                    <a:pt x="191" y="160"/>
                    <a:pt x="190" y="145"/>
                    <a:pt x="183" y="137"/>
                  </a:cubicBezTo>
                  <a:cubicBezTo>
                    <a:pt x="183" y="134"/>
                    <a:pt x="188" y="135"/>
                    <a:pt x="188" y="132"/>
                  </a:cubicBezTo>
                  <a:cubicBezTo>
                    <a:pt x="187" y="127"/>
                    <a:pt x="181" y="128"/>
                    <a:pt x="178" y="128"/>
                  </a:cubicBezTo>
                  <a:cubicBezTo>
                    <a:pt x="174" y="111"/>
                    <a:pt x="159" y="100"/>
                    <a:pt x="159" y="81"/>
                  </a:cubicBezTo>
                  <a:cubicBezTo>
                    <a:pt x="147" y="74"/>
                    <a:pt x="146" y="56"/>
                    <a:pt x="136" y="46"/>
                  </a:cubicBezTo>
                  <a:cubicBezTo>
                    <a:pt x="129" y="30"/>
                    <a:pt x="122" y="20"/>
                    <a:pt x="119" y="0"/>
                  </a:cubicBezTo>
                  <a:cubicBezTo>
                    <a:pt x="116" y="0"/>
                    <a:pt x="115" y="2"/>
                    <a:pt x="113" y="2"/>
                  </a:cubicBezTo>
                  <a:cubicBezTo>
                    <a:pt x="113" y="9"/>
                    <a:pt x="115" y="13"/>
                    <a:pt x="115" y="19"/>
                  </a:cubicBezTo>
                  <a:cubicBezTo>
                    <a:pt x="104" y="37"/>
                    <a:pt x="99" y="61"/>
                    <a:pt x="89" y="79"/>
                  </a:cubicBezTo>
                  <a:cubicBezTo>
                    <a:pt x="91" y="80"/>
                    <a:pt x="89" y="86"/>
                    <a:pt x="91" y="86"/>
                  </a:cubicBezTo>
                  <a:cubicBezTo>
                    <a:pt x="85" y="93"/>
                    <a:pt x="86" y="106"/>
                    <a:pt x="79" y="112"/>
                  </a:cubicBezTo>
                  <a:cubicBezTo>
                    <a:pt x="70" y="137"/>
                    <a:pt x="63" y="165"/>
                    <a:pt x="52" y="188"/>
                  </a:cubicBezTo>
                  <a:cubicBezTo>
                    <a:pt x="50" y="201"/>
                    <a:pt x="41" y="206"/>
                    <a:pt x="42" y="221"/>
                  </a:cubicBezTo>
                  <a:cubicBezTo>
                    <a:pt x="39" y="223"/>
                    <a:pt x="36" y="225"/>
                    <a:pt x="35" y="230"/>
                  </a:cubicBezTo>
                  <a:cubicBezTo>
                    <a:pt x="35" y="233"/>
                    <a:pt x="37" y="234"/>
                    <a:pt x="37" y="237"/>
                  </a:cubicBezTo>
                  <a:cubicBezTo>
                    <a:pt x="27" y="257"/>
                    <a:pt x="14" y="280"/>
                    <a:pt x="12" y="302"/>
                  </a:cubicBezTo>
                  <a:cubicBezTo>
                    <a:pt x="16" y="302"/>
                    <a:pt x="18" y="300"/>
                    <a:pt x="21" y="299"/>
                  </a:cubicBezTo>
                  <a:cubicBezTo>
                    <a:pt x="25" y="274"/>
                    <a:pt x="37" y="256"/>
                    <a:pt x="45" y="235"/>
                  </a:cubicBezTo>
                  <a:cubicBezTo>
                    <a:pt x="47" y="235"/>
                    <a:pt x="49" y="235"/>
                    <a:pt x="51" y="235"/>
                  </a:cubicBezTo>
                  <a:cubicBezTo>
                    <a:pt x="52" y="234"/>
                    <a:pt x="53" y="231"/>
                    <a:pt x="55" y="231"/>
                  </a:cubicBezTo>
                  <a:cubicBezTo>
                    <a:pt x="84" y="230"/>
                    <a:pt x="112" y="221"/>
                    <a:pt x="146" y="224"/>
                  </a:cubicBezTo>
                  <a:cubicBezTo>
                    <a:pt x="149" y="224"/>
                    <a:pt x="149" y="227"/>
                    <a:pt x="152" y="228"/>
                  </a:cubicBezTo>
                  <a:cubicBezTo>
                    <a:pt x="161" y="218"/>
                    <a:pt x="182" y="224"/>
                    <a:pt x="200" y="221"/>
                  </a:cubicBezTo>
                  <a:cubicBezTo>
                    <a:pt x="203" y="222"/>
                    <a:pt x="203" y="226"/>
                    <a:pt x="209" y="225"/>
                  </a:cubicBezTo>
                  <a:cubicBezTo>
                    <a:pt x="210" y="226"/>
                    <a:pt x="214" y="222"/>
                    <a:pt x="215" y="221"/>
                  </a:cubicBezTo>
                  <a:cubicBezTo>
                    <a:pt x="216" y="226"/>
                    <a:pt x="219" y="227"/>
                    <a:pt x="221" y="229"/>
                  </a:cubicBezTo>
                  <a:cubicBezTo>
                    <a:pt x="227" y="254"/>
                    <a:pt x="243" y="269"/>
                    <a:pt x="252" y="292"/>
                  </a:cubicBezTo>
                  <a:cubicBezTo>
                    <a:pt x="216" y="295"/>
                    <a:pt x="180" y="301"/>
                    <a:pt x="149" y="302"/>
                  </a:cubicBezTo>
                  <a:cubicBezTo>
                    <a:pt x="133" y="302"/>
                    <a:pt x="119" y="306"/>
                    <a:pt x="105" y="306"/>
                  </a:cubicBezTo>
                  <a:cubicBezTo>
                    <a:pt x="90" y="306"/>
                    <a:pt x="76" y="304"/>
                    <a:pt x="61" y="305"/>
                  </a:cubicBezTo>
                  <a:cubicBezTo>
                    <a:pt x="43" y="306"/>
                    <a:pt x="23" y="311"/>
                    <a:pt x="6" y="309"/>
                  </a:cubicBezTo>
                  <a:cubicBezTo>
                    <a:pt x="4" y="312"/>
                    <a:pt x="0" y="312"/>
                    <a:pt x="2" y="318"/>
                  </a:cubicBezTo>
                  <a:cubicBezTo>
                    <a:pt x="37" y="313"/>
                    <a:pt x="68" y="310"/>
                    <a:pt x="101" y="312"/>
                  </a:cubicBezTo>
                  <a:cubicBezTo>
                    <a:pt x="105" y="312"/>
                    <a:pt x="109" y="312"/>
                    <a:pt x="113" y="312"/>
                  </a:cubicBezTo>
                  <a:cubicBezTo>
                    <a:pt x="156" y="308"/>
                    <a:pt x="210" y="301"/>
                    <a:pt x="260" y="301"/>
                  </a:cubicBezTo>
                  <a:cubicBezTo>
                    <a:pt x="269" y="285"/>
                    <a:pt x="246" y="271"/>
                    <a:pt x="238" y="254"/>
                  </a:cubicBezTo>
                  <a:cubicBezTo>
                    <a:pt x="228" y="233"/>
                    <a:pt x="224" y="216"/>
                    <a:pt x="212" y="201"/>
                  </a:cubicBezTo>
                  <a:close/>
                  <a:moveTo>
                    <a:pt x="170" y="130"/>
                  </a:moveTo>
                  <a:cubicBezTo>
                    <a:pt x="167" y="130"/>
                    <a:pt x="165" y="130"/>
                    <a:pt x="164" y="129"/>
                  </a:cubicBezTo>
                  <a:cubicBezTo>
                    <a:pt x="165" y="126"/>
                    <a:pt x="171" y="124"/>
                    <a:pt x="170" y="130"/>
                  </a:cubicBezTo>
                  <a:close/>
                  <a:moveTo>
                    <a:pt x="161" y="115"/>
                  </a:moveTo>
                  <a:cubicBezTo>
                    <a:pt x="162" y="115"/>
                    <a:pt x="163" y="115"/>
                    <a:pt x="164" y="115"/>
                  </a:cubicBezTo>
                  <a:cubicBezTo>
                    <a:pt x="165" y="119"/>
                    <a:pt x="161" y="119"/>
                    <a:pt x="158" y="120"/>
                  </a:cubicBezTo>
                  <a:cubicBezTo>
                    <a:pt x="158" y="117"/>
                    <a:pt x="161" y="118"/>
                    <a:pt x="161" y="115"/>
                  </a:cubicBezTo>
                  <a:close/>
                  <a:moveTo>
                    <a:pt x="154" y="90"/>
                  </a:moveTo>
                  <a:cubicBezTo>
                    <a:pt x="154" y="96"/>
                    <a:pt x="156" y="100"/>
                    <a:pt x="159" y="104"/>
                  </a:cubicBezTo>
                  <a:cubicBezTo>
                    <a:pt x="154" y="112"/>
                    <a:pt x="146" y="116"/>
                    <a:pt x="139" y="122"/>
                  </a:cubicBezTo>
                  <a:cubicBezTo>
                    <a:pt x="143" y="114"/>
                    <a:pt x="150" y="108"/>
                    <a:pt x="155" y="101"/>
                  </a:cubicBezTo>
                  <a:cubicBezTo>
                    <a:pt x="155" y="99"/>
                    <a:pt x="152" y="98"/>
                    <a:pt x="152" y="95"/>
                  </a:cubicBezTo>
                  <a:cubicBezTo>
                    <a:pt x="150" y="96"/>
                    <a:pt x="148" y="95"/>
                    <a:pt x="148" y="96"/>
                  </a:cubicBezTo>
                  <a:cubicBezTo>
                    <a:pt x="146" y="95"/>
                    <a:pt x="151" y="91"/>
                    <a:pt x="154" y="90"/>
                  </a:cubicBezTo>
                  <a:close/>
                  <a:moveTo>
                    <a:pt x="156" y="122"/>
                  </a:moveTo>
                  <a:cubicBezTo>
                    <a:pt x="156" y="125"/>
                    <a:pt x="155" y="128"/>
                    <a:pt x="152" y="128"/>
                  </a:cubicBezTo>
                  <a:cubicBezTo>
                    <a:pt x="150" y="125"/>
                    <a:pt x="152" y="121"/>
                    <a:pt x="156" y="122"/>
                  </a:cubicBezTo>
                  <a:close/>
                  <a:moveTo>
                    <a:pt x="121" y="125"/>
                  </a:moveTo>
                  <a:cubicBezTo>
                    <a:pt x="122" y="116"/>
                    <a:pt x="136" y="110"/>
                    <a:pt x="141" y="101"/>
                  </a:cubicBezTo>
                  <a:cubicBezTo>
                    <a:pt x="142" y="109"/>
                    <a:pt x="131" y="121"/>
                    <a:pt x="121" y="125"/>
                  </a:cubicBezTo>
                  <a:close/>
                  <a:moveTo>
                    <a:pt x="148" y="83"/>
                  </a:moveTo>
                  <a:cubicBezTo>
                    <a:pt x="145" y="90"/>
                    <a:pt x="138" y="92"/>
                    <a:pt x="137" y="100"/>
                  </a:cubicBezTo>
                  <a:cubicBezTo>
                    <a:pt x="128" y="105"/>
                    <a:pt x="121" y="113"/>
                    <a:pt x="114" y="121"/>
                  </a:cubicBezTo>
                  <a:cubicBezTo>
                    <a:pt x="110" y="124"/>
                    <a:pt x="105" y="132"/>
                    <a:pt x="99" y="130"/>
                  </a:cubicBezTo>
                  <a:cubicBezTo>
                    <a:pt x="104" y="113"/>
                    <a:pt x="121" y="108"/>
                    <a:pt x="128" y="91"/>
                  </a:cubicBezTo>
                  <a:cubicBezTo>
                    <a:pt x="136" y="90"/>
                    <a:pt x="140" y="84"/>
                    <a:pt x="146" y="80"/>
                  </a:cubicBezTo>
                  <a:cubicBezTo>
                    <a:pt x="147" y="81"/>
                    <a:pt x="148" y="82"/>
                    <a:pt x="148" y="83"/>
                  </a:cubicBezTo>
                  <a:close/>
                  <a:moveTo>
                    <a:pt x="116" y="27"/>
                  </a:moveTo>
                  <a:cubicBezTo>
                    <a:pt x="116" y="27"/>
                    <a:pt x="117" y="27"/>
                    <a:pt x="118" y="27"/>
                  </a:cubicBezTo>
                  <a:cubicBezTo>
                    <a:pt x="121" y="29"/>
                    <a:pt x="120" y="35"/>
                    <a:pt x="123" y="37"/>
                  </a:cubicBezTo>
                  <a:cubicBezTo>
                    <a:pt x="121" y="38"/>
                    <a:pt x="118" y="39"/>
                    <a:pt x="117" y="40"/>
                  </a:cubicBezTo>
                  <a:cubicBezTo>
                    <a:pt x="117" y="49"/>
                    <a:pt x="112" y="52"/>
                    <a:pt x="106" y="55"/>
                  </a:cubicBezTo>
                  <a:cubicBezTo>
                    <a:pt x="107" y="44"/>
                    <a:pt x="114" y="38"/>
                    <a:pt x="116" y="27"/>
                  </a:cubicBezTo>
                  <a:close/>
                  <a:moveTo>
                    <a:pt x="99" y="81"/>
                  </a:moveTo>
                  <a:cubicBezTo>
                    <a:pt x="100" y="61"/>
                    <a:pt x="116" y="57"/>
                    <a:pt x="127" y="46"/>
                  </a:cubicBezTo>
                  <a:cubicBezTo>
                    <a:pt x="130" y="46"/>
                    <a:pt x="130" y="49"/>
                    <a:pt x="131" y="50"/>
                  </a:cubicBezTo>
                  <a:cubicBezTo>
                    <a:pt x="118" y="62"/>
                    <a:pt x="108" y="76"/>
                    <a:pt x="95" y="87"/>
                  </a:cubicBezTo>
                  <a:cubicBezTo>
                    <a:pt x="92" y="85"/>
                    <a:pt x="97" y="83"/>
                    <a:pt x="99" y="81"/>
                  </a:cubicBezTo>
                  <a:close/>
                  <a:moveTo>
                    <a:pt x="134" y="57"/>
                  </a:moveTo>
                  <a:cubicBezTo>
                    <a:pt x="135" y="57"/>
                    <a:pt x="136" y="57"/>
                    <a:pt x="137" y="57"/>
                  </a:cubicBezTo>
                  <a:cubicBezTo>
                    <a:pt x="135" y="61"/>
                    <a:pt x="137" y="62"/>
                    <a:pt x="138" y="65"/>
                  </a:cubicBezTo>
                  <a:cubicBezTo>
                    <a:pt x="136" y="65"/>
                    <a:pt x="135" y="65"/>
                    <a:pt x="134" y="65"/>
                  </a:cubicBezTo>
                  <a:cubicBezTo>
                    <a:pt x="116" y="83"/>
                    <a:pt x="98" y="100"/>
                    <a:pt x="85" y="122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95" y="125"/>
                    <a:pt x="94" y="116"/>
                    <a:pt x="98" y="111"/>
                  </a:cubicBezTo>
                  <a:cubicBezTo>
                    <a:pt x="106" y="99"/>
                    <a:pt x="121" y="91"/>
                    <a:pt x="128" y="77"/>
                  </a:cubicBezTo>
                  <a:cubicBezTo>
                    <a:pt x="134" y="76"/>
                    <a:pt x="136" y="71"/>
                    <a:pt x="141" y="69"/>
                  </a:cubicBezTo>
                  <a:cubicBezTo>
                    <a:pt x="143" y="75"/>
                    <a:pt x="138" y="79"/>
                    <a:pt x="133" y="80"/>
                  </a:cubicBezTo>
                  <a:cubicBezTo>
                    <a:pt x="122" y="94"/>
                    <a:pt x="110" y="105"/>
                    <a:pt x="98" y="118"/>
                  </a:cubicBezTo>
                  <a:cubicBezTo>
                    <a:pt x="94" y="124"/>
                    <a:pt x="91" y="131"/>
                    <a:pt x="80" y="131"/>
                  </a:cubicBezTo>
                  <a:cubicBezTo>
                    <a:pt x="87" y="96"/>
                    <a:pt x="112" y="81"/>
                    <a:pt x="134" y="57"/>
                  </a:cubicBezTo>
                  <a:close/>
                  <a:moveTo>
                    <a:pt x="77" y="139"/>
                  </a:moveTo>
                  <a:cubicBezTo>
                    <a:pt x="78" y="138"/>
                    <a:pt x="81" y="139"/>
                    <a:pt x="81" y="138"/>
                  </a:cubicBezTo>
                  <a:cubicBezTo>
                    <a:pt x="82" y="138"/>
                    <a:pt x="83" y="140"/>
                    <a:pt x="83" y="142"/>
                  </a:cubicBezTo>
                  <a:cubicBezTo>
                    <a:pt x="89" y="139"/>
                    <a:pt x="95" y="137"/>
                    <a:pt x="104" y="137"/>
                  </a:cubicBezTo>
                  <a:cubicBezTo>
                    <a:pt x="92" y="154"/>
                    <a:pt x="78" y="171"/>
                    <a:pt x="65" y="188"/>
                  </a:cubicBezTo>
                  <a:cubicBezTo>
                    <a:pt x="62" y="192"/>
                    <a:pt x="60" y="200"/>
                    <a:pt x="54" y="202"/>
                  </a:cubicBezTo>
                  <a:cubicBezTo>
                    <a:pt x="62" y="181"/>
                    <a:pt x="69" y="161"/>
                    <a:pt x="77" y="139"/>
                  </a:cubicBezTo>
                  <a:close/>
                  <a:moveTo>
                    <a:pt x="50" y="226"/>
                  </a:moveTo>
                  <a:cubicBezTo>
                    <a:pt x="56" y="196"/>
                    <a:pt x="85" y="179"/>
                    <a:pt x="97" y="152"/>
                  </a:cubicBezTo>
                  <a:cubicBezTo>
                    <a:pt x="107" y="148"/>
                    <a:pt x="109" y="138"/>
                    <a:pt x="119" y="136"/>
                  </a:cubicBezTo>
                  <a:cubicBezTo>
                    <a:pt x="127" y="134"/>
                    <a:pt x="135" y="134"/>
                    <a:pt x="146" y="136"/>
                  </a:cubicBezTo>
                  <a:cubicBezTo>
                    <a:pt x="125" y="165"/>
                    <a:pt x="97" y="188"/>
                    <a:pt x="82" y="223"/>
                  </a:cubicBezTo>
                  <a:cubicBezTo>
                    <a:pt x="71" y="224"/>
                    <a:pt x="62" y="225"/>
                    <a:pt x="50" y="226"/>
                  </a:cubicBezTo>
                  <a:close/>
                  <a:moveTo>
                    <a:pt x="91" y="220"/>
                  </a:moveTo>
                  <a:cubicBezTo>
                    <a:pt x="98" y="199"/>
                    <a:pt x="108" y="188"/>
                    <a:pt x="123" y="170"/>
                  </a:cubicBezTo>
                  <a:cubicBezTo>
                    <a:pt x="128" y="163"/>
                    <a:pt x="135" y="154"/>
                    <a:pt x="140" y="150"/>
                  </a:cubicBezTo>
                  <a:cubicBezTo>
                    <a:pt x="141" y="148"/>
                    <a:pt x="144" y="149"/>
                    <a:pt x="145" y="148"/>
                  </a:cubicBezTo>
                  <a:cubicBezTo>
                    <a:pt x="146" y="147"/>
                    <a:pt x="145" y="143"/>
                    <a:pt x="146" y="143"/>
                  </a:cubicBezTo>
                  <a:cubicBezTo>
                    <a:pt x="149" y="140"/>
                    <a:pt x="155" y="140"/>
                    <a:pt x="158" y="136"/>
                  </a:cubicBezTo>
                  <a:cubicBezTo>
                    <a:pt x="164" y="136"/>
                    <a:pt x="168" y="135"/>
                    <a:pt x="173" y="135"/>
                  </a:cubicBezTo>
                  <a:cubicBezTo>
                    <a:pt x="173" y="137"/>
                    <a:pt x="175" y="138"/>
                    <a:pt x="176" y="140"/>
                  </a:cubicBezTo>
                  <a:cubicBezTo>
                    <a:pt x="158" y="168"/>
                    <a:pt x="131" y="188"/>
                    <a:pt x="116" y="219"/>
                  </a:cubicBezTo>
                  <a:cubicBezTo>
                    <a:pt x="107" y="218"/>
                    <a:pt x="98" y="222"/>
                    <a:pt x="91" y="220"/>
                  </a:cubicBezTo>
                  <a:close/>
                  <a:moveTo>
                    <a:pt x="150" y="218"/>
                  </a:moveTo>
                  <a:cubicBezTo>
                    <a:pt x="140" y="216"/>
                    <a:pt x="132" y="220"/>
                    <a:pt x="125" y="216"/>
                  </a:cubicBezTo>
                  <a:cubicBezTo>
                    <a:pt x="133" y="192"/>
                    <a:pt x="155" y="182"/>
                    <a:pt x="165" y="160"/>
                  </a:cubicBezTo>
                  <a:cubicBezTo>
                    <a:pt x="171" y="158"/>
                    <a:pt x="175" y="154"/>
                    <a:pt x="178" y="150"/>
                  </a:cubicBezTo>
                  <a:cubicBezTo>
                    <a:pt x="187" y="151"/>
                    <a:pt x="187" y="161"/>
                    <a:pt x="191" y="168"/>
                  </a:cubicBezTo>
                  <a:cubicBezTo>
                    <a:pt x="186" y="177"/>
                    <a:pt x="174" y="184"/>
                    <a:pt x="173" y="194"/>
                  </a:cubicBezTo>
                  <a:cubicBezTo>
                    <a:pt x="162" y="198"/>
                    <a:pt x="158" y="210"/>
                    <a:pt x="150" y="218"/>
                  </a:cubicBezTo>
                  <a:close/>
                  <a:moveTo>
                    <a:pt x="159" y="216"/>
                  </a:moveTo>
                  <a:cubicBezTo>
                    <a:pt x="168" y="199"/>
                    <a:pt x="180" y="192"/>
                    <a:pt x="192" y="178"/>
                  </a:cubicBezTo>
                  <a:cubicBezTo>
                    <a:pt x="193" y="178"/>
                    <a:pt x="194" y="178"/>
                    <a:pt x="195" y="178"/>
                  </a:cubicBezTo>
                  <a:cubicBezTo>
                    <a:pt x="201" y="190"/>
                    <a:pt x="206" y="204"/>
                    <a:pt x="213" y="217"/>
                  </a:cubicBezTo>
                  <a:cubicBezTo>
                    <a:pt x="198" y="210"/>
                    <a:pt x="178" y="220"/>
                    <a:pt x="159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 rot="2168430">
              <a:off x="6276101" y="2917880"/>
              <a:ext cx="343708" cy="41793"/>
            </a:xfrm>
            <a:custGeom>
              <a:avLst/>
              <a:gdLst/>
              <a:ahLst/>
              <a:cxnLst/>
              <a:rect l="l" t="t" r="r" b="b"/>
              <a:pathLst>
                <a:path w="109" h="17" extrusionOk="0">
                  <a:moveTo>
                    <a:pt x="0" y="11"/>
                  </a:moveTo>
                  <a:cubicBezTo>
                    <a:pt x="0" y="14"/>
                    <a:pt x="3" y="14"/>
                    <a:pt x="3" y="17"/>
                  </a:cubicBezTo>
                  <a:cubicBezTo>
                    <a:pt x="15" y="12"/>
                    <a:pt x="33" y="15"/>
                    <a:pt x="43" y="9"/>
                  </a:cubicBezTo>
                  <a:cubicBezTo>
                    <a:pt x="42" y="13"/>
                    <a:pt x="48" y="10"/>
                    <a:pt x="48" y="13"/>
                  </a:cubicBezTo>
                  <a:cubicBezTo>
                    <a:pt x="68" y="12"/>
                    <a:pt x="89" y="8"/>
                    <a:pt x="103" y="14"/>
                  </a:cubicBezTo>
                  <a:cubicBezTo>
                    <a:pt x="104" y="9"/>
                    <a:pt x="109" y="9"/>
                    <a:pt x="109" y="5"/>
                  </a:cubicBezTo>
                  <a:cubicBezTo>
                    <a:pt x="108" y="3"/>
                    <a:pt x="106" y="2"/>
                    <a:pt x="104" y="1"/>
                  </a:cubicBezTo>
                  <a:cubicBezTo>
                    <a:pt x="73" y="6"/>
                    <a:pt x="32" y="0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4960562" y="2457424"/>
              <a:ext cx="206628" cy="381653"/>
            </a:xfrm>
            <a:custGeom>
              <a:avLst/>
              <a:gdLst/>
              <a:ahLst/>
              <a:cxnLst/>
              <a:rect l="l" t="t" r="r" b="b"/>
              <a:pathLst>
                <a:path w="63" h="116" extrusionOk="0">
                  <a:moveTo>
                    <a:pt x="6" y="3"/>
                  </a:moveTo>
                  <a:cubicBezTo>
                    <a:pt x="9" y="5"/>
                    <a:pt x="0" y="5"/>
                    <a:pt x="1" y="9"/>
                  </a:cubicBezTo>
                  <a:cubicBezTo>
                    <a:pt x="2" y="12"/>
                    <a:pt x="5" y="14"/>
                    <a:pt x="6" y="18"/>
                  </a:cubicBezTo>
                  <a:cubicBezTo>
                    <a:pt x="6" y="47"/>
                    <a:pt x="12" y="79"/>
                    <a:pt x="12" y="104"/>
                  </a:cubicBezTo>
                  <a:cubicBezTo>
                    <a:pt x="11" y="108"/>
                    <a:pt x="7" y="114"/>
                    <a:pt x="14" y="116"/>
                  </a:cubicBezTo>
                  <a:cubicBezTo>
                    <a:pt x="17" y="115"/>
                    <a:pt x="18" y="111"/>
                    <a:pt x="20" y="109"/>
                  </a:cubicBezTo>
                  <a:cubicBezTo>
                    <a:pt x="16" y="99"/>
                    <a:pt x="18" y="90"/>
                    <a:pt x="18" y="78"/>
                  </a:cubicBezTo>
                  <a:cubicBezTo>
                    <a:pt x="35" y="76"/>
                    <a:pt x="63" y="55"/>
                    <a:pt x="63" y="39"/>
                  </a:cubicBezTo>
                  <a:cubicBezTo>
                    <a:pt x="63" y="25"/>
                    <a:pt x="47" y="16"/>
                    <a:pt x="41" y="5"/>
                  </a:cubicBezTo>
                  <a:cubicBezTo>
                    <a:pt x="31" y="0"/>
                    <a:pt x="12" y="3"/>
                    <a:pt x="6" y="3"/>
                  </a:cubicBezTo>
                  <a:close/>
                  <a:moveTo>
                    <a:pt x="31" y="67"/>
                  </a:moveTo>
                  <a:cubicBezTo>
                    <a:pt x="26" y="67"/>
                    <a:pt x="21" y="64"/>
                    <a:pt x="17" y="66"/>
                  </a:cubicBezTo>
                  <a:cubicBezTo>
                    <a:pt x="14" y="50"/>
                    <a:pt x="15" y="32"/>
                    <a:pt x="12" y="14"/>
                  </a:cubicBezTo>
                  <a:cubicBezTo>
                    <a:pt x="18" y="11"/>
                    <a:pt x="25" y="9"/>
                    <a:pt x="32" y="11"/>
                  </a:cubicBezTo>
                  <a:cubicBezTo>
                    <a:pt x="42" y="13"/>
                    <a:pt x="54" y="33"/>
                    <a:pt x="54" y="42"/>
                  </a:cubicBezTo>
                  <a:cubicBezTo>
                    <a:pt x="53" y="48"/>
                    <a:pt x="40" y="65"/>
                    <a:pt x="3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311234" y="4480688"/>
              <a:ext cx="1799305" cy="102098"/>
            </a:xfrm>
            <a:custGeom>
              <a:avLst/>
              <a:gdLst/>
              <a:ahLst/>
              <a:cxnLst/>
              <a:rect l="l" t="t" r="r" b="b"/>
              <a:pathLst>
                <a:path w="450" h="33" extrusionOk="0">
                  <a:moveTo>
                    <a:pt x="432" y="3"/>
                  </a:moveTo>
                  <a:cubicBezTo>
                    <a:pt x="399" y="4"/>
                    <a:pt x="361" y="7"/>
                    <a:pt x="326" y="11"/>
                  </a:cubicBezTo>
                  <a:cubicBezTo>
                    <a:pt x="329" y="8"/>
                    <a:pt x="325" y="9"/>
                    <a:pt x="323" y="9"/>
                  </a:cubicBezTo>
                  <a:cubicBezTo>
                    <a:pt x="291" y="7"/>
                    <a:pt x="260" y="14"/>
                    <a:pt x="229" y="16"/>
                  </a:cubicBezTo>
                  <a:cubicBezTo>
                    <a:pt x="210" y="18"/>
                    <a:pt x="190" y="17"/>
                    <a:pt x="170" y="16"/>
                  </a:cubicBezTo>
                  <a:cubicBezTo>
                    <a:pt x="121" y="15"/>
                    <a:pt x="71" y="17"/>
                    <a:pt x="20" y="20"/>
                  </a:cubicBezTo>
                  <a:cubicBezTo>
                    <a:pt x="15" y="16"/>
                    <a:pt x="0" y="19"/>
                    <a:pt x="4" y="26"/>
                  </a:cubicBezTo>
                  <a:cubicBezTo>
                    <a:pt x="12" y="33"/>
                    <a:pt x="24" y="26"/>
                    <a:pt x="36" y="25"/>
                  </a:cubicBezTo>
                  <a:cubicBezTo>
                    <a:pt x="52" y="24"/>
                    <a:pt x="71" y="27"/>
                    <a:pt x="85" y="22"/>
                  </a:cubicBezTo>
                  <a:cubicBezTo>
                    <a:pt x="99" y="24"/>
                    <a:pt x="120" y="24"/>
                    <a:pt x="138" y="23"/>
                  </a:cubicBezTo>
                  <a:cubicBezTo>
                    <a:pt x="169" y="22"/>
                    <a:pt x="203" y="27"/>
                    <a:pt x="231" y="22"/>
                  </a:cubicBezTo>
                  <a:cubicBezTo>
                    <a:pt x="285" y="14"/>
                    <a:pt x="341" y="16"/>
                    <a:pt x="396" y="11"/>
                  </a:cubicBezTo>
                  <a:cubicBezTo>
                    <a:pt x="413" y="10"/>
                    <a:pt x="433" y="6"/>
                    <a:pt x="442" y="14"/>
                  </a:cubicBezTo>
                  <a:cubicBezTo>
                    <a:pt x="442" y="7"/>
                    <a:pt x="450" y="13"/>
                    <a:pt x="450" y="7"/>
                  </a:cubicBezTo>
                  <a:cubicBezTo>
                    <a:pt x="447" y="0"/>
                    <a:pt x="438" y="3"/>
                    <a:pt x="43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4160502" y="3152191"/>
              <a:ext cx="566401" cy="449718"/>
            </a:xfrm>
            <a:custGeom>
              <a:avLst/>
              <a:gdLst/>
              <a:ahLst/>
              <a:cxnLst/>
              <a:rect l="l" t="t" r="r" b="b"/>
              <a:pathLst>
                <a:path w="172" h="137" extrusionOk="0">
                  <a:moveTo>
                    <a:pt x="166" y="0"/>
                  </a:moveTo>
                  <a:cubicBezTo>
                    <a:pt x="126" y="31"/>
                    <a:pt x="87" y="62"/>
                    <a:pt x="47" y="94"/>
                  </a:cubicBezTo>
                  <a:cubicBezTo>
                    <a:pt x="35" y="108"/>
                    <a:pt x="21" y="120"/>
                    <a:pt x="4" y="129"/>
                  </a:cubicBezTo>
                  <a:cubicBezTo>
                    <a:pt x="4" y="133"/>
                    <a:pt x="0" y="132"/>
                    <a:pt x="2" y="136"/>
                  </a:cubicBezTo>
                  <a:cubicBezTo>
                    <a:pt x="5" y="137"/>
                    <a:pt x="5" y="136"/>
                    <a:pt x="9" y="136"/>
                  </a:cubicBezTo>
                  <a:cubicBezTo>
                    <a:pt x="56" y="91"/>
                    <a:pt x="108" y="51"/>
                    <a:pt x="160" y="11"/>
                  </a:cubicBezTo>
                  <a:cubicBezTo>
                    <a:pt x="162" y="12"/>
                    <a:pt x="163" y="14"/>
                    <a:pt x="165" y="12"/>
                  </a:cubicBezTo>
                  <a:cubicBezTo>
                    <a:pt x="169" y="9"/>
                    <a:pt x="172" y="4"/>
                    <a:pt x="170" y="0"/>
                  </a:cubicBezTo>
                  <a:cubicBezTo>
                    <a:pt x="169" y="0"/>
                    <a:pt x="168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8" name="Google Shape;928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80745" y="1840984"/>
              <a:ext cx="560881" cy="29141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5"/>
          <p:cNvSpPr/>
          <p:nvPr/>
        </p:nvSpPr>
        <p:spPr>
          <a:xfrm>
            <a:off x="4071395" y="1707779"/>
            <a:ext cx="879674" cy="1047713"/>
          </a:xfrm>
          <a:custGeom>
            <a:avLst/>
            <a:gdLst/>
            <a:ahLst/>
            <a:cxnLst/>
            <a:rect l="l" t="t" r="r" b="b"/>
            <a:pathLst>
              <a:path w="704" h="842" extrusionOk="0">
                <a:moveTo>
                  <a:pt x="685" y="753"/>
                </a:moveTo>
                <a:cubicBezTo>
                  <a:pt x="662" y="746"/>
                  <a:pt x="646" y="736"/>
                  <a:pt x="627" y="726"/>
                </a:cubicBezTo>
                <a:cubicBezTo>
                  <a:pt x="614" y="720"/>
                  <a:pt x="601" y="716"/>
                  <a:pt x="588" y="708"/>
                </a:cubicBezTo>
                <a:cubicBezTo>
                  <a:pt x="568" y="697"/>
                  <a:pt x="552" y="684"/>
                  <a:pt x="533" y="676"/>
                </a:cubicBezTo>
                <a:cubicBezTo>
                  <a:pt x="525" y="672"/>
                  <a:pt x="521" y="664"/>
                  <a:pt x="513" y="658"/>
                </a:cubicBezTo>
                <a:cubicBezTo>
                  <a:pt x="485" y="637"/>
                  <a:pt x="451" y="614"/>
                  <a:pt x="430" y="593"/>
                </a:cubicBezTo>
                <a:cubicBezTo>
                  <a:pt x="428" y="591"/>
                  <a:pt x="432" y="589"/>
                  <a:pt x="430" y="588"/>
                </a:cubicBezTo>
                <a:cubicBezTo>
                  <a:pt x="428" y="589"/>
                  <a:pt x="424" y="587"/>
                  <a:pt x="421" y="584"/>
                </a:cubicBezTo>
                <a:cubicBezTo>
                  <a:pt x="388" y="549"/>
                  <a:pt x="371" y="522"/>
                  <a:pt x="343" y="488"/>
                </a:cubicBezTo>
                <a:cubicBezTo>
                  <a:pt x="328" y="461"/>
                  <a:pt x="315" y="436"/>
                  <a:pt x="301" y="408"/>
                </a:cubicBezTo>
                <a:cubicBezTo>
                  <a:pt x="305" y="401"/>
                  <a:pt x="299" y="396"/>
                  <a:pt x="299" y="390"/>
                </a:cubicBezTo>
                <a:cubicBezTo>
                  <a:pt x="301" y="389"/>
                  <a:pt x="304" y="386"/>
                  <a:pt x="304" y="383"/>
                </a:cubicBezTo>
                <a:cubicBezTo>
                  <a:pt x="304" y="380"/>
                  <a:pt x="295" y="378"/>
                  <a:pt x="296" y="374"/>
                </a:cubicBezTo>
                <a:cubicBezTo>
                  <a:pt x="335" y="361"/>
                  <a:pt x="375" y="350"/>
                  <a:pt x="414" y="341"/>
                </a:cubicBezTo>
                <a:cubicBezTo>
                  <a:pt x="416" y="339"/>
                  <a:pt x="418" y="336"/>
                  <a:pt x="420" y="333"/>
                </a:cubicBezTo>
                <a:cubicBezTo>
                  <a:pt x="426" y="337"/>
                  <a:pt x="430" y="330"/>
                  <a:pt x="435" y="327"/>
                </a:cubicBezTo>
                <a:cubicBezTo>
                  <a:pt x="433" y="325"/>
                  <a:pt x="431" y="322"/>
                  <a:pt x="432" y="319"/>
                </a:cubicBezTo>
                <a:cubicBezTo>
                  <a:pt x="394" y="292"/>
                  <a:pt x="365" y="259"/>
                  <a:pt x="324" y="222"/>
                </a:cubicBezTo>
                <a:cubicBezTo>
                  <a:pt x="327" y="220"/>
                  <a:pt x="324" y="218"/>
                  <a:pt x="325" y="216"/>
                </a:cubicBezTo>
                <a:cubicBezTo>
                  <a:pt x="314" y="210"/>
                  <a:pt x="307" y="200"/>
                  <a:pt x="298" y="197"/>
                </a:cubicBezTo>
                <a:cubicBezTo>
                  <a:pt x="291" y="173"/>
                  <a:pt x="270" y="166"/>
                  <a:pt x="263" y="145"/>
                </a:cubicBezTo>
                <a:cubicBezTo>
                  <a:pt x="252" y="140"/>
                  <a:pt x="251" y="119"/>
                  <a:pt x="239" y="115"/>
                </a:cubicBezTo>
                <a:cubicBezTo>
                  <a:pt x="239" y="109"/>
                  <a:pt x="238" y="103"/>
                  <a:pt x="231" y="99"/>
                </a:cubicBezTo>
                <a:cubicBezTo>
                  <a:pt x="242" y="92"/>
                  <a:pt x="217" y="85"/>
                  <a:pt x="220" y="76"/>
                </a:cubicBezTo>
                <a:cubicBezTo>
                  <a:pt x="223" y="72"/>
                  <a:pt x="227" y="74"/>
                  <a:pt x="229" y="68"/>
                </a:cubicBezTo>
                <a:cubicBezTo>
                  <a:pt x="226" y="67"/>
                  <a:pt x="223" y="65"/>
                  <a:pt x="227" y="62"/>
                </a:cubicBezTo>
                <a:cubicBezTo>
                  <a:pt x="192" y="47"/>
                  <a:pt x="150" y="29"/>
                  <a:pt x="118" y="9"/>
                </a:cubicBezTo>
                <a:cubicBezTo>
                  <a:pt x="116" y="6"/>
                  <a:pt x="119" y="2"/>
                  <a:pt x="115" y="0"/>
                </a:cubicBezTo>
                <a:cubicBezTo>
                  <a:pt x="98" y="6"/>
                  <a:pt x="98" y="30"/>
                  <a:pt x="86" y="44"/>
                </a:cubicBezTo>
                <a:cubicBezTo>
                  <a:pt x="84" y="46"/>
                  <a:pt x="80" y="46"/>
                  <a:pt x="79" y="49"/>
                </a:cubicBezTo>
                <a:cubicBezTo>
                  <a:pt x="72" y="59"/>
                  <a:pt x="71" y="71"/>
                  <a:pt x="67" y="80"/>
                </a:cubicBezTo>
                <a:cubicBezTo>
                  <a:pt x="62" y="89"/>
                  <a:pt x="53" y="96"/>
                  <a:pt x="49" y="106"/>
                </a:cubicBezTo>
                <a:cubicBezTo>
                  <a:pt x="44" y="119"/>
                  <a:pt x="42" y="138"/>
                  <a:pt x="40" y="148"/>
                </a:cubicBezTo>
                <a:cubicBezTo>
                  <a:pt x="37" y="161"/>
                  <a:pt x="29" y="170"/>
                  <a:pt x="25" y="182"/>
                </a:cubicBezTo>
                <a:cubicBezTo>
                  <a:pt x="23" y="189"/>
                  <a:pt x="25" y="199"/>
                  <a:pt x="23" y="206"/>
                </a:cubicBezTo>
                <a:cubicBezTo>
                  <a:pt x="20" y="222"/>
                  <a:pt x="13" y="236"/>
                  <a:pt x="13" y="251"/>
                </a:cubicBezTo>
                <a:cubicBezTo>
                  <a:pt x="2" y="284"/>
                  <a:pt x="7" y="315"/>
                  <a:pt x="0" y="347"/>
                </a:cubicBezTo>
                <a:cubicBezTo>
                  <a:pt x="4" y="351"/>
                  <a:pt x="1" y="360"/>
                  <a:pt x="3" y="367"/>
                </a:cubicBezTo>
                <a:cubicBezTo>
                  <a:pt x="1" y="369"/>
                  <a:pt x="0" y="371"/>
                  <a:pt x="0" y="373"/>
                </a:cubicBezTo>
                <a:cubicBezTo>
                  <a:pt x="6" y="378"/>
                  <a:pt x="10" y="377"/>
                  <a:pt x="11" y="382"/>
                </a:cubicBezTo>
                <a:cubicBezTo>
                  <a:pt x="37" y="384"/>
                  <a:pt x="83" y="410"/>
                  <a:pt x="104" y="424"/>
                </a:cubicBezTo>
                <a:cubicBezTo>
                  <a:pt x="111" y="422"/>
                  <a:pt x="118" y="416"/>
                  <a:pt x="126" y="416"/>
                </a:cubicBezTo>
                <a:cubicBezTo>
                  <a:pt x="133" y="449"/>
                  <a:pt x="140" y="477"/>
                  <a:pt x="154" y="510"/>
                </a:cubicBezTo>
                <a:cubicBezTo>
                  <a:pt x="163" y="564"/>
                  <a:pt x="184" y="616"/>
                  <a:pt x="218" y="666"/>
                </a:cubicBezTo>
                <a:cubicBezTo>
                  <a:pt x="218" y="670"/>
                  <a:pt x="222" y="673"/>
                  <a:pt x="222" y="677"/>
                </a:cubicBezTo>
                <a:cubicBezTo>
                  <a:pt x="244" y="701"/>
                  <a:pt x="261" y="735"/>
                  <a:pt x="283" y="759"/>
                </a:cubicBezTo>
                <a:cubicBezTo>
                  <a:pt x="290" y="767"/>
                  <a:pt x="299" y="772"/>
                  <a:pt x="305" y="780"/>
                </a:cubicBezTo>
                <a:cubicBezTo>
                  <a:pt x="309" y="785"/>
                  <a:pt x="308" y="789"/>
                  <a:pt x="313" y="793"/>
                </a:cubicBezTo>
                <a:cubicBezTo>
                  <a:pt x="320" y="798"/>
                  <a:pt x="330" y="798"/>
                  <a:pt x="337" y="802"/>
                </a:cubicBezTo>
                <a:cubicBezTo>
                  <a:pt x="348" y="807"/>
                  <a:pt x="358" y="814"/>
                  <a:pt x="369" y="818"/>
                </a:cubicBezTo>
                <a:cubicBezTo>
                  <a:pt x="372" y="819"/>
                  <a:pt x="375" y="818"/>
                  <a:pt x="378" y="819"/>
                </a:cubicBezTo>
                <a:cubicBezTo>
                  <a:pt x="395" y="826"/>
                  <a:pt x="410" y="842"/>
                  <a:pt x="429" y="837"/>
                </a:cubicBezTo>
                <a:cubicBezTo>
                  <a:pt x="426" y="831"/>
                  <a:pt x="423" y="831"/>
                  <a:pt x="420" y="825"/>
                </a:cubicBezTo>
                <a:cubicBezTo>
                  <a:pt x="406" y="831"/>
                  <a:pt x="394" y="817"/>
                  <a:pt x="378" y="810"/>
                </a:cubicBezTo>
                <a:cubicBezTo>
                  <a:pt x="361" y="803"/>
                  <a:pt x="335" y="801"/>
                  <a:pt x="328" y="784"/>
                </a:cubicBezTo>
                <a:cubicBezTo>
                  <a:pt x="350" y="774"/>
                  <a:pt x="375" y="799"/>
                  <a:pt x="401" y="808"/>
                </a:cubicBezTo>
                <a:cubicBezTo>
                  <a:pt x="414" y="813"/>
                  <a:pt x="428" y="814"/>
                  <a:pt x="438" y="823"/>
                </a:cubicBezTo>
                <a:cubicBezTo>
                  <a:pt x="436" y="827"/>
                  <a:pt x="429" y="825"/>
                  <a:pt x="430" y="831"/>
                </a:cubicBezTo>
                <a:cubicBezTo>
                  <a:pt x="445" y="838"/>
                  <a:pt x="465" y="825"/>
                  <a:pt x="483" y="828"/>
                </a:cubicBezTo>
                <a:cubicBezTo>
                  <a:pt x="503" y="822"/>
                  <a:pt x="524" y="817"/>
                  <a:pt x="544" y="814"/>
                </a:cubicBezTo>
                <a:cubicBezTo>
                  <a:pt x="549" y="819"/>
                  <a:pt x="552" y="816"/>
                  <a:pt x="556" y="817"/>
                </a:cubicBezTo>
                <a:cubicBezTo>
                  <a:pt x="578" y="805"/>
                  <a:pt x="601" y="805"/>
                  <a:pt x="623" y="795"/>
                </a:cubicBezTo>
                <a:cubicBezTo>
                  <a:pt x="627" y="799"/>
                  <a:pt x="631" y="797"/>
                  <a:pt x="635" y="799"/>
                </a:cubicBezTo>
                <a:cubicBezTo>
                  <a:pt x="636" y="796"/>
                  <a:pt x="638" y="793"/>
                  <a:pt x="640" y="791"/>
                </a:cubicBezTo>
                <a:cubicBezTo>
                  <a:pt x="654" y="793"/>
                  <a:pt x="666" y="790"/>
                  <a:pt x="678" y="784"/>
                </a:cubicBezTo>
                <a:cubicBezTo>
                  <a:pt x="681" y="779"/>
                  <a:pt x="672" y="777"/>
                  <a:pt x="675" y="773"/>
                </a:cubicBezTo>
                <a:cubicBezTo>
                  <a:pt x="679" y="772"/>
                  <a:pt x="683" y="775"/>
                  <a:pt x="686" y="770"/>
                </a:cubicBezTo>
                <a:cubicBezTo>
                  <a:pt x="688" y="768"/>
                  <a:pt x="682" y="766"/>
                  <a:pt x="686" y="763"/>
                </a:cubicBezTo>
                <a:cubicBezTo>
                  <a:pt x="692" y="764"/>
                  <a:pt x="702" y="764"/>
                  <a:pt x="704" y="761"/>
                </a:cubicBezTo>
                <a:cubicBezTo>
                  <a:pt x="703" y="752"/>
                  <a:pt x="690" y="754"/>
                  <a:pt x="685" y="753"/>
                </a:cubicBezTo>
                <a:close/>
                <a:moveTo>
                  <a:pt x="585" y="715"/>
                </a:moveTo>
                <a:cubicBezTo>
                  <a:pt x="608" y="731"/>
                  <a:pt x="621" y="733"/>
                  <a:pt x="641" y="747"/>
                </a:cubicBezTo>
                <a:cubicBezTo>
                  <a:pt x="627" y="746"/>
                  <a:pt x="617" y="740"/>
                  <a:pt x="609" y="734"/>
                </a:cubicBezTo>
                <a:cubicBezTo>
                  <a:pt x="608" y="734"/>
                  <a:pt x="606" y="735"/>
                  <a:pt x="604" y="736"/>
                </a:cubicBezTo>
                <a:cubicBezTo>
                  <a:pt x="602" y="728"/>
                  <a:pt x="585" y="728"/>
                  <a:pt x="576" y="722"/>
                </a:cubicBezTo>
                <a:cubicBezTo>
                  <a:pt x="580" y="716"/>
                  <a:pt x="584" y="723"/>
                  <a:pt x="585" y="715"/>
                </a:cubicBezTo>
                <a:close/>
                <a:moveTo>
                  <a:pt x="577" y="719"/>
                </a:moveTo>
                <a:cubicBezTo>
                  <a:pt x="574" y="721"/>
                  <a:pt x="571" y="720"/>
                  <a:pt x="568" y="718"/>
                </a:cubicBezTo>
                <a:cubicBezTo>
                  <a:pt x="569" y="717"/>
                  <a:pt x="569" y="715"/>
                  <a:pt x="570" y="714"/>
                </a:cubicBezTo>
                <a:cubicBezTo>
                  <a:pt x="573" y="717"/>
                  <a:pt x="576" y="715"/>
                  <a:pt x="577" y="719"/>
                </a:cubicBezTo>
                <a:close/>
                <a:moveTo>
                  <a:pt x="570" y="707"/>
                </a:moveTo>
                <a:cubicBezTo>
                  <a:pt x="559" y="711"/>
                  <a:pt x="549" y="699"/>
                  <a:pt x="540" y="690"/>
                </a:cubicBezTo>
                <a:cubicBezTo>
                  <a:pt x="545" y="689"/>
                  <a:pt x="561" y="704"/>
                  <a:pt x="570" y="707"/>
                </a:cubicBezTo>
                <a:close/>
                <a:moveTo>
                  <a:pt x="562" y="714"/>
                </a:moveTo>
                <a:cubicBezTo>
                  <a:pt x="558" y="714"/>
                  <a:pt x="551" y="711"/>
                  <a:pt x="548" y="707"/>
                </a:cubicBezTo>
                <a:cubicBezTo>
                  <a:pt x="553" y="706"/>
                  <a:pt x="560" y="711"/>
                  <a:pt x="562" y="714"/>
                </a:cubicBezTo>
                <a:close/>
                <a:moveTo>
                  <a:pt x="544" y="706"/>
                </a:moveTo>
                <a:cubicBezTo>
                  <a:pt x="541" y="708"/>
                  <a:pt x="537" y="706"/>
                  <a:pt x="532" y="703"/>
                </a:cubicBezTo>
                <a:cubicBezTo>
                  <a:pt x="535" y="698"/>
                  <a:pt x="540" y="703"/>
                  <a:pt x="544" y="706"/>
                </a:cubicBezTo>
                <a:close/>
                <a:moveTo>
                  <a:pt x="514" y="688"/>
                </a:moveTo>
                <a:cubicBezTo>
                  <a:pt x="515" y="686"/>
                  <a:pt x="516" y="685"/>
                  <a:pt x="517" y="684"/>
                </a:cubicBezTo>
                <a:cubicBezTo>
                  <a:pt x="519" y="685"/>
                  <a:pt x="522" y="691"/>
                  <a:pt x="524" y="686"/>
                </a:cubicBezTo>
                <a:cubicBezTo>
                  <a:pt x="528" y="693"/>
                  <a:pt x="538" y="691"/>
                  <a:pt x="541" y="697"/>
                </a:cubicBezTo>
                <a:cubicBezTo>
                  <a:pt x="529" y="695"/>
                  <a:pt x="524" y="692"/>
                  <a:pt x="514" y="688"/>
                </a:cubicBezTo>
                <a:close/>
                <a:moveTo>
                  <a:pt x="527" y="680"/>
                </a:moveTo>
                <a:cubicBezTo>
                  <a:pt x="532" y="684"/>
                  <a:pt x="536" y="683"/>
                  <a:pt x="538" y="688"/>
                </a:cubicBezTo>
                <a:cubicBezTo>
                  <a:pt x="532" y="690"/>
                  <a:pt x="530" y="685"/>
                  <a:pt x="524" y="683"/>
                </a:cubicBezTo>
                <a:cubicBezTo>
                  <a:pt x="525" y="682"/>
                  <a:pt x="526" y="681"/>
                  <a:pt x="527" y="680"/>
                </a:cubicBezTo>
                <a:close/>
                <a:moveTo>
                  <a:pt x="518" y="678"/>
                </a:moveTo>
                <a:cubicBezTo>
                  <a:pt x="519" y="674"/>
                  <a:pt x="513" y="678"/>
                  <a:pt x="514" y="674"/>
                </a:cubicBezTo>
                <a:cubicBezTo>
                  <a:pt x="518" y="673"/>
                  <a:pt x="529" y="678"/>
                  <a:pt x="522" y="684"/>
                </a:cubicBezTo>
                <a:cubicBezTo>
                  <a:pt x="521" y="681"/>
                  <a:pt x="513" y="679"/>
                  <a:pt x="510" y="679"/>
                </a:cubicBezTo>
                <a:cubicBezTo>
                  <a:pt x="508" y="675"/>
                  <a:pt x="516" y="678"/>
                  <a:pt x="518" y="678"/>
                </a:cubicBezTo>
                <a:close/>
                <a:moveTo>
                  <a:pt x="460" y="630"/>
                </a:moveTo>
                <a:cubicBezTo>
                  <a:pt x="473" y="641"/>
                  <a:pt x="494" y="654"/>
                  <a:pt x="509" y="668"/>
                </a:cubicBezTo>
                <a:cubicBezTo>
                  <a:pt x="485" y="664"/>
                  <a:pt x="460" y="654"/>
                  <a:pt x="439" y="640"/>
                </a:cubicBezTo>
                <a:cubicBezTo>
                  <a:pt x="440" y="645"/>
                  <a:pt x="429" y="641"/>
                  <a:pt x="431" y="634"/>
                </a:cubicBezTo>
                <a:cubicBezTo>
                  <a:pt x="426" y="638"/>
                  <a:pt x="421" y="631"/>
                  <a:pt x="418" y="626"/>
                </a:cubicBezTo>
                <a:cubicBezTo>
                  <a:pt x="436" y="631"/>
                  <a:pt x="456" y="643"/>
                  <a:pt x="475" y="647"/>
                </a:cubicBezTo>
                <a:cubicBezTo>
                  <a:pt x="472" y="641"/>
                  <a:pt x="457" y="641"/>
                  <a:pt x="460" y="630"/>
                </a:cubicBezTo>
                <a:close/>
                <a:moveTo>
                  <a:pt x="509" y="682"/>
                </a:moveTo>
                <a:cubicBezTo>
                  <a:pt x="511" y="687"/>
                  <a:pt x="504" y="688"/>
                  <a:pt x="502" y="684"/>
                </a:cubicBezTo>
                <a:cubicBezTo>
                  <a:pt x="503" y="679"/>
                  <a:pt x="507" y="685"/>
                  <a:pt x="509" y="682"/>
                </a:cubicBezTo>
                <a:close/>
                <a:moveTo>
                  <a:pt x="483" y="677"/>
                </a:moveTo>
                <a:cubicBezTo>
                  <a:pt x="477" y="676"/>
                  <a:pt x="477" y="670"/>
                  <a:pt x="472" y="672"/>
                </a:cubicBezTo>
                <a:cubicBezTo>
                  <a:pt x="470" y="669"/>
                  <a:pt x="488" y="670"/>
                  <a:pt x="483" y="677"/>
                </a:cubicBezTo>
                <a:close/>
                <a:moveTo>
                  <a:pt x="457" y="629"/>
                </a:moveTo>
                <a:cubicBezTo>
                  <a:pt x="434" y="627"/>
                  <a:pt x="416" y="617"/>
                  <a:pt x="394" y="600"/>
                </a:cubicBezTo>
                <a:cubicBezTo>
                  <a:pt x="415" y="609"/>
                  <a:pt x="442" y="605"/>
                  <a:pt x="457" y="629"/>
                </a:cubicBezTo>
                <a:close/>
                <a:moveTo>
                  <a:pt x="432" y="604"/>
                </a:moveTo>
                <a:cubicBezTo>
                  <a:pt x="426" y="607"/>
                  <a:pt x="414" y="601"/>
                  <a:pt x="411" y="598"/>
                </a:cubicBezTo>
                <a:cubicBezTo>
                  <a:pt x="405" y="599"/>
                  <a:pt x="391" y="594"/>
                  <a:pt x="390" y="589"/>
                </a:cubicBezTo>
                <a:cubicBezTo>
                  <a:pt x="387" y="592"/>
                  <a:pt x="390" y="593"/>
                  <a:pt x="386" y="594"/>
                </a:cubicBezTo>
                <a:cubicBezTo>
                  <a:pt x="383" y="588"/>
                  <a:pt x="377" y="583"/>
                  <a:pt x="370" y="578"/>
                </a:cubicBezTo>
                <a:cubicBezTo>
                  <a:pt x="390" y="580"/>
                  <a:pt x="414" y="589"/>
                  <a:pt x="432" y="604"/>
                </a:cubicBezTo>
                <a:close/>
                <a:moveTo>
                  <a:pt x="347" y="563"/>
                </a:moveTo>
                <a:cubicBezTo>
                  <a:pt x="342" y="562"/>
                  <a:pt x="348" y="558"/>
                  <a:pt x="345" y="557"/>
                </a:cubicBezTo>
                <a:cubicBezTo>
                  <a:pt x="356" y="554"/>
                  <a:pt x="365" y="565"/>
                  <a:pt x="379" y="569"/>
                </a:cubicBezTo>
                <a:cubicBezTo>
                  <a:pt x="374" y="576"/>
                  <a:pt x="363" y="568"/>
                  <a:pt x="364" y="565"/>
                </a:cubicBezTo>
                <a:cubicBezTo>
                  <a:pt x="356" y="566"/>
                  <a:pt x="354" y="560"/>
                  <a:pt x="347" y="563"/>
                </a:cubicBezTo>
                <a:close/>
                <a:moveTo>
                  <a:pt x="355" y="576"/>
                </a:moveTo>
                <a:cubicBezTo>
                  <a:pt x="352" y="574"/>
                  <a:pt x="348" y="572"/>
                  <a:pt x="348" y="569"/>
                </a:cubicBezTo>
                <a:cubicBezTo>
                  <a:pt x="351" y="569"/>
                  <a:pt x="359" y="571"/>
                  <a:pt x="355" y="576"/>
                </a:cubicBezTo>
                <a:close/>
                <a:moveTo>
                  <a:pt x="405" y="576"/>
                </a:moveTo>
                <a:cubicBezTo>
                  <a:pt x="404" y="577"/>
                  <a:pt x="405" y="578"/>
                  <a:pt x="406" y="579"/>
                </a:cubicBezTo>
                <a:cubicBezTo>
                  <a:pt x="399" y="585"/>
                  <a:pt x="384" y="574"/>
                  <a:pt x="379" y="571"/>
                </a:cubicBezTo>
                <a:cubicBezTo>
                  <a:pt x="388" y="569"/>
                  <a:pt x="395" y="579"/>
                  <a:pt x="405" y="576"/>
                </a:cubicBezTo>
                <a:close/>
                <a:moveTo>
                  <a:pt x="380" y="551"/>
                </a:moveTo>
                <a:cubicBezTo>
                  <a:pt x="384" y="557"/>
                  <a:pt x="391" y="562"/>
                  <a:pt x="394" y="568"/>
                </a:cubicBezTo>
                <a:cubicBezTo>
                  <a:pt x="384" y="570"/>
                  <a:pt x="374" y="557"/>
                  <a:pt x="364" y="557"/>
                </a:cubicBezTo>
                <a:cubicBezTo>
                  <a:pt x="354" y="548"/>
                  <a:pt x="337" y="546"/>
                  <a:pt x="326" y="535"/>
                </a:cubicBezTo>
                <a:cubicBezTo>
                  <a:pt x="344" y="540"/>
                  <a:pt x="354" y="545"/>
                  <a:pt x="375" y="555"/>
                </a:cubicBezTo>
                <a:cubicBezTo>
                  <a:pt x="377" y="555"/>
                  <a:pt x="378" y="553"/>
                  <a:pt x="380" y="551"/>
                </a:cubicBezTo>
                <a:close/>
                <a:moveTo>
                  <a:pt x="361" y="527"/>
                </a:moveTo>
                <a:cubicBezTo>
                  <a:pt x="368" y="532"/>
                  <a:pt x="370" y="538"/>
                  <a:pt x="375" y="543"/>
                </a:cubicBezTo>
                <a:cubicBezTo>
                  <a:pt x="367" y="549"/>
                  <a:pt x="354" y="539"/>
                  <a:pt x="346" y="534"/>
                </a:cubicBezTo>
                <a:cubicBezTo>
                  <a:pt x="334" y="535"/>
                  <a:pt x="323" y="522"/>
                  <a:pt x="309" y="521"/>
                </a:cubicBezTo>
                <a:cubicBezTo>
                  <a:pt x="305" y="519"/>
                  <a:pt x="309" y="515"/>
                  <a:pt x="304" y="513"/>
                </a:cubicBezTo>
                <a:cubicBezTo>
                  <a:pt x="313" y="508"/>
                  <a:pt x="324" y="524"/>
                  <a:pt x="332" y="520"/>
                </a:cubicBezTo>
                <a:cubicBezTo>
                  <a:pt x="335" y="525"/>
                  <a:pt x="353" y="533"/>
                  <a:pt x="362" y="533"/>
                </a:cubicBezTo>
                <a:cubicBezTo>
                  <a:pt x="363" y="531"/>
                  <a:pt x="357" y="532"/>
                  <a:pt x="361" y="527"/>
                </a:cubicBezTo>
                <a:close/>
                <a:moveTo>
                  <a:pt x="359" y="524"/>
                </a:moveTo>
                <a:cubicBezTo>
                  <a:pt x="353" y="528"/>
                  <a:pt x="352" y="523"/>
                  <a:pt x="348" y="521"/>
                </a:cubicBezTo>
                <a:cubicBezTo>
                  <a:pt x="345" y="520"/>
                  <a:pt x="348" y="524"/>
                  <a:pt x="344" y="524"/>
                </a:cubicBezTo>
                <a:cubicBezTo>
                  <a:pt x="342" y="522"/>
                  <a:pt x="340" y="520"/>
                  <a:pt x="341" y="518"/>
                </a:cubicBezTo>
                <a:cubicBezTo>
                  <a:pt x="324" y="517"/>
                  <a:pt x="316" y="505"/>
                  <a:pt x="298" y="502"/>
                </a:cubicBezTo>
                <a:cubicBezTo>
                  <a:pt x="297" y="498"/>
                  <a:pt x="288" y="484"/>
                  <a:pt x="282" y="492"/>
                </a:cubicBezTo>
                <a:cubicBezTo>
                  <a:pt x="274" y="478"/>
                  <a:pt x="262" y="465"/>
                  <a:pt x="258" y="451"/>
                </a:cubicBezTo>
                <a:cubicBezTo>
                  <a:pt x="266" y="460"/>
                  <a:pt x="266" y="463"/>
                  <a:pt x="277" y="468"/>
                </a:cubicBezTo>
                <a:cubicBezTo>
                  <a:pt x="268" y="473"/>
                  <a:pt x="281" y="478"/>
                  <a:pt x="277" y="477"/>
                </a:cubicBezTo>
                <a:cubicBezTo>
                  <a:pt x="290" y="494"/>
                  <a:pt x="319" y="500"/>
                  <a:pt x="340" y="510"/>
                </a:cubicBezTo>
                <a:cubicBezTo>
                  <a:pt x="342" y="509"/>
                  <a:pt x="343" y="507"/>
                  <a:pt x="344" y="505"/>
                </a:cubicBezTo>
                <a:cubicBezTo>
                  <a:pt x="350" y="512"/>
                  <a:pt x="356" y="519"/>
                  <a:pt x="359" y="524"/>
                </a:cubicBezTo>
                <a:close/>
                <a:moveTo>
                  <a:pt x="298" y="512"/>
                </a:moveTo>
                <a:cubicBezTo>
                  <a:pt x="293" y="510"/>
                  <a:pt x="294" y="506"/>
                  <a:pt x="290" y="504"/>
                </a:cubicBezTo>
                <a:cubicBezTo>
                  <a:pt x="294" y="505"/>
                  <a:pt x="304" y="507"/>
                  <a:pt x="298" y="512"/>
                </a:cubicBezTo>
                <a:close/>
                <a:moveTo>
                  <a:pt x="343" y="502"/>
                </a:moveTo>
                <a:cubicBezTo>
                  <a:pt x="331" y="512"/>
                  <a:pt x="321" y="491"/>
                  <a:pt x="305" y="490"/>
                </a:cubicBezTo>
                <a:cubicBezTo>
                  <a:pt x="305" y="484"/>
                  <a:pt x="294" y="484"/>
                  <a:pt x="289" y="482"/>
                </a:cubicBezTo>
                <a:cubicBezTo>
                  <a:pt x="293" y="478"/>
                  <a:pt x="281" y="476"/>
                  <a:pt x="282" y="472"/>
                </a:cubicBezTo>
                <a:cubicBezTo>
                  <a:pt x="301" y="474"/>
                  <a:pt x="318" y="493"/>
                  <a:pt x="335" y="491"/>
                </a:cubicBezTo>
                <a:cubicBezTo>
                  <a:pt x="338" y="495"/>
                  <a:pt x="341" y="498"/>
                  <a:pt x="343" y="502"/>
                </a:cubicBezTo>
                <a:close/>
                <a:moveTo>
                  <a:pt x="330" y="482"/>
                </a:moveTo>
                <a:cubicBezTo>
                  <a:pt x="328" y="485"/>
                  <a:pt x="326" y="482"/>
                  <a:pt x="324" y="485"/>
                </a:cubicBezTo>
                <a:cubicBezTo>
                  <a:pt x="315" y="481"/>
                  <a:pt x="317" y="474"/>
                  <a:pt x="319" y="468"/>
                </a:cubicBezTo>
                <a:cubicBezTo>
                  <a:pt x="305" y="473"/>
                  <a:pt x="292" y="450"/>
                  <a:pt x="277" y="455"/>
                </a:cubicBezTo>
                <a:cubicBezTo>
                  <a:pt x="278" y="445"/>
                  <a:pt x="264" y="452"/>
                  <a:pt x="262" y="444"/>
                </a:cubicBezTo>
                <a:cubicBezTo>
                  <a:pt x="275" y="445"/>
                  <a:pt x="295" y="454"/>
                  <a:pt x="306" y="460"/>
                </a:cubicBezTo>
                <a:cubicBezTo>
                  <a:pt x="309" y="462"/>
                  <a:pt x="311" y="459"/>
                  <a:pt x="313" y="456"/>
                </a:cubicBezTo>
                <a:cubicBezTo>
                  <a:pt x="320" y="467"/>
                  <a:pt x="324" y="472"/>
                  <a:pt x="330" y="482"/>
                </a:cubicBezTo>
                <a:close/>
                <a:moveTo>
                  <a:pt x="252" y="428"/>
                </a:moveTo>
                <a:cubicBezTo>
                  <a:pt x="270" y="432"/>
                  <a:pt x="297" y="437"/>
                  <a:pt x="311" y="450"/>
                </a:cubicBezTo>
                <a:cubicBezTo>
                  <a:pt x="293" y="446"/>
                  <a:pt x="274" y="438"/>
                  <a:pt x="252" y="428"/>
                </a:cubicBezTo>
                <a:close/>
                <a:moveTo>
                  <a:pt x="297" y="423"/>
                </a:moveTo>
                <a:cubicBezTo>
                  <a:pt x="303" y="425"/>
                  <a:pt x="298" y="429"/>
                  <a:pt x="303" y="432"/>
                </a:cubicBezTo>
                <a:cubicBezTo>
                  <a:pt x="282" y="431"/>
                  <a:pt x="257" y="423"/>
                  <a:pt x="238" y="406"/>
                </a:cubicBezTo>
                <a:cubicBezTo>
                  <a:pt x="259" y="407"/>
                  <a:pt x="278" y="420"/>
                  <a:pt x="297" y="423"/>
                </a:cubicBezTo>
                <a:close/>
                <a:moveTo>
                  <a:pt x="247" y="374"/>
                </a:moveTo>
                <a:cubicBezTo>
                  <a:pt x="249" y="372"/>
                  <a:pt x="251" y="371"/>
                  <a:pt x="254" y="373"/>
                </a:cubicBezTo>
                <a:cubicBezTo>
                  <a:pt x="255" y="377"/>
                  <a:pt x="250" y="377"/>
                  <a:pt x="247" y="374"/>
                </a:cubicBezTo>
                <a:close/>
                <a:moveTo>
                  <a:pt x="290" y="397"/>
                </a:moveTo>
                <a:cubicBezTo>
                  <a:pt x="276" y="402"/>
                  <a:pt x="261" y="388"/>
                  <a:pt x="249" y="390"/>
                </a:cubicBezTo>
                <a:cubicBezTo>
                  <a:pt x="248" y="389"/>
                  <a:pt x="249" y="388"/>
                  <a:pt x="250" y="387"/>
                </a:cubicBezTo>
                <a:cubicBezTo>
                  <a:pt x="262" y="384"/>
                  <a:pt x="280" y="389"/>
                  <a:pt x="290" y="397"/>
                </a:cubicBezTo>
                <a:close/>
                <a:moveTo>
                  <a:pt x="291" y="412"/>
                </a:moveTo>
                <a:cubicBezTo>
                  <a:pt x="274" y="408"/>
                  <a:pt x="255" y="405"/>
                  <a:pt x="242" y="395"/>
                </a:cubicBezTo>
                <a:cubicBezTo>
                  <a:pt x="257" y="397"/>
                  <a:pt x="278" y="403"/>
                  <a:pt x="291" y="412"/>
                </a:cubicBezTo>
                <a:close/>
                <a:moveTo>
                  <a:pt x="234" y="370"/>
                </a:moveTo>
                <a:cubicBezTo>
                  <a:pt x="238" y="369"/>
                  <a:pt x="245" y="369"/>
                  <a:pt x="246" y="372"/>
                </a:cubicBezTo>
                <a:cubicBezTo>
                  <a:pt x="242" y="376"/>
                  <a:pt x="240" y="371"/>
                  <a:pt x="234" y="370"/>
                </a:cubicBezTo>
                <a:close/>
                <a:moveTo>
                  <a:pt x="202" y="330"/>
                </a:moveTo>
                <a:cubicBezTo>
                  <a:pt x="238" y="315"/>
                  <a:pt x="271" y="349"/>
                  <a:pt x="311" y="359"/>
                </a:cubicBezTo>
                <a:cubicBezTo>
                  <a:pt x="274" y="364"/>
                  <a:pt x="241" y="347"/>
                  <a:pt x="202" y="330"/>
                </a:cubicBezTo>
                <a:close/>
                <a:moveTo>
                  <a:pt x="220" y="374"/>
                </a:moveTo>
                <a:cubicBezTo>
                  <a:pt x="218" y="374"/>
                  <a:pt x="217" y="375"/>
                  <a:pt x="216" y="376"/>
                </a:cubicBezTo>
                <a:cubicBezTo>
                  <a:pt x="214" y="374"/>
                  <a:pt x="211" y="371"/>
                  <a:pt x="214" y="368"/>
                </a:cubicBezTo>
                <a:cubicBezTo>
                  <a:pt x="217" y="372"/>
                  <a:pt x="218" y="371"/>
                  <a:pt x="220" y="374"/>
                </a:cubicBezTo>
                <a:close/>
                <a:moveTo>
                  <a:pt x="319" y="357"/>
                </a:moveTo>
                <a:cubicBezTo>
                  <a:pt x="293" y="344"/>
                  <a:pt x="265" y="335"/>
                  <a:pt x="242" y="319"/>
                </a:cubicBezTo>
                <a:cubicBezTo>
                  <a:pt x="250" y="312"/>
                  <a:pt x="260" y="315"/>
                  <a:pt x="271" y="320"/>
                </a:cubicBezTo>
                <a:cubicBezTo>
                  <a:pt x="292" y="329"/>
                  <a:pt x="323" y="342"/>
                  <a:pt x="341" y="353"/>
                </a:cubicBezTo>
                <a:cubicBezTo>
                  <a:pt x="334" y="355"/>
                  <a:pt x="326" y="355"/>
                  <a:pt x="319" y="357"/>
                </a:cubicBezTo>
                <a:close/>
                <a:moveTo>
                  <a:pt x="290" y="322"/>
                </a:moveTo>
                <a:cubicBezTo>
                  <a:pt x="281" y="322"/>
                  <a:pt x="275" y="315"/>
                  <a:pt x="268" y="314"/>
                </a:cubicBezTo>
                <a:cubicBezTo>
                  <a:pt x="270" y="312"/>
                  <a:pt x="268" y="311"/>
                  <a:pt x="266" y="309"/>
                </a:cubicBezTo>
                <a:cubicBezTo>
                  <a:pt x="271" y="305"/>
                  <a:pt x="277" y="312"/>
                  <a:pt x="281" y="307"/>
                </a:cubicBezTo>
                <a:cubicBezTo>
                  <a:pt x="310" y="324"/>
                  <a:pt x="342" y="325"/>
                  <a:pt x="368" y="342"/>
                </a:cubicBezTo>
                <a:cubicBezTo>
                  <a:pt x="346" y="356"/>
                  <a:pt x="312" y="330"/>
                  <a:pt x="290" y="322"/>
                </a:cubicBezTo>
                <a:close/>
                <a:moveTo>
                  <a:pt x="373" y="337"/>
                </a:moveTo>
                <a:cubicBezTo>
                  <a:pt x="348" y="318"/>
                  <a:pt x="310" y="325"/>
                  <a:pt x="293" y="300"/>
                </a:cubicBezTo>
                <a:cubicBezTo>
                  <a:pt x="296" y="294"/>
                  <a:pt x="300" y="298"/>
                  <a:pt x="304" y="295"/>
                </a:cubicBezTo>
                <a:cubicBezTo>
                  <a:pt x="331" y="311"/>
                  <a:pt x="360" y="320"/>
                  <a:pt x="386" y="331"/>
                </a:cubicBezTo>
                <a:cubicBezTo>
                  <a:pt x="391" y="330"/>
                  <a:pt x="395" y="324"/>
                  <a:pt x="402" y="330"/>
                </a:cubicBezTo>
                <a:cubicBezTo>
                  <a:pt x="393" y="339"/>
                  <a:pt x="383" y="337"/>
                  <a:pt x="373" y="337"/>
                </a:cubicBezTo>
                <a:close/>
                <a:moveTo>
                  <a:pt x="302" y="265"/>
                </a:moveTo>
                <a:cubicBezTo>
                  <a:pt x="299" y="268"/>
                  <a:pt x="296" y="264"/>
                  <a:pt x="293" y="262"/>
                </a:cubicBezTo>
                <a:cubicBezTo>
                  <a:pt x="295" y="259"/>
                  <a:pt x="299" y="263"/>
                  <a:pt x="302" y="265"/>
                </a:cubicBezTo>
                <a:close/>
                <a:moveTo>
                  <a:pt x="284" y="249"/>
                </a:moveTo>
                <a:cubicBezTo>
                  <a:pt x="292" y="248"/>
                  <a:pt x="301" y="253"/>
                  <a:pt x="309" y="259"/>
                </a:cubicBezTo>
                <a:cubicBezTo>
                  <a:pt x="302" y="262"/>
                  <a:pt x="292" y="251"/>
                  <a:pt x="284" y="249"/>
                </a:cubicBezTo>
                <a:close/>
                <a:moveTo>
                  <a:pt x="311" y="261"/>
                </a:moveTo>
                <a:cubicBezTo>
                  <a:pt x="313" y="258"/>
                  <a:pt x="317" y="260"/>
                  <a:pt x="320" y="263"/>
                </a:cubicBezTo>
                <a:cubicBezTo>
                  <a:pt x="318" y="267"/>
                  <a:pt x="314" y="264"/>
                  <a:pt x="311" y="261"/>
                </a:cubicBezTo>
                <a:close/>
                <a:moveTo>
                  <a:pt x="364" y="305"/>
                </a:moveTo>
                <a:cubicBezTo>
                  <a:pt x="348" y="303"/>
                  <a:pt x="336" y="293"/>
                  <a:pt x="319" y="286"/>
                </a:cubicBezTo>
                <a:cubicBezTo>
                  <a:pt x="332" y="279"/>
                  <a:pt x="347" y="296"/>
                  <a:pt x="364" y="305"/>
                </a:cubicBezTo>
                <a:close/>
                <a:moveTo>
                  <a:pt x="400" y="319"/>
                </a:moveTo>
                <a:cubicBezTo>
                  <a:pt x="401" y="314"/>
                  <a:pt x="404" y="314"/>
                  <a:pt x="404" y="311"/>
                </a:cubicBezTo>
                <a:cubicBezTo>
                  <a:pt x="409" y="310"/>
                  <a:pt x="411" y="319"/>
                  <a:pt x="417" y="321"/>
                </a:cubicBezTo>
                <a:cubicBezTo>
                  <a:pt x="413" y="326"/>
                  <a:pt x="409" y="329"/>
                  <a:pt x="405" y="333"/>
                </a:cubicBezTo>
                <a:cubicBezTo>
                  <a:pt x="405" y="330"/>
                  <a:pt x="406" y="327"/>
                  <a:pt x="408" y="324"/>
                </a:cubicBezTo>
                <a:cubicBezTo>
                  <a:pt x="402" y="319"/>
                  <a:pt x="395" y="326"/>
                  <a:pt x="392" y="318"/>
                </a:cubicBezTo>
                <a:cubicBezTo>
                  <a:pt x="394" y="315"/>
                  <a:pt x="397" y="319"/>
                  <a:pt x="400" y="319"/>
                </a:cubicBezTo>
                <a:close/>
                <a:moveTo>
                  <a:pt x="376" y="281"/>
                </a:moveTo>
                <a:cubicBezTo>
                  <a:pt x="381" y="286"/>
                  <a:pt x="383" y="293"/>
                  <a:pt x="393" y="298"/>
                </a:cubicBezTo>
                <a:cubicBezTo>
                  <a:pt x="380" y="302"/>
                  <a:pt x="366" y="284"/>
                  <a:pt x="349" y="282"/>
                </a:cubicBezTo>
                <a:cubicBezTo>
                  <a:pt x="351" y="277"/>
                  <a:pt x="341" y="280"/>
                  <a:pt x="339" y="273"/>
                </a:cubicBezTo>
                <a:cubicBezTo>
                  <a:pt x="333" y="273"/>
                  <a:pt x="327" y="273"/>
                  <a:pt x="326" y="267"/>
                </a:cubicBezTo>
                <a:cubicBezTo>
                  <a:pt x="345" y="264"/>
                  <a:pt x="360" y="287"/>
                  <a:pt x="376" y="281"/>
                </a:cubicBezTo>
                <a:close/>
                <a:moveTo>
                  <a:pt x="361" y="273"/>
                </a:moveTo>
                <a:cubicBezTo>
                  <a:pt x="320" y="253"/>
                  <a:pt x="255" y="233"/>
                  <a:pt x="226" y="205"/>
                </a:cubicBezTo>
                <a:cubicBezTo>
                  <a:pt x="264" y="218"/>
                  <a:pt x="305" y="240"/>
                  <a:pt x="344" y="254"/>
                </a:cubicBezTo>
                <a:cubicBezTo>
                  <a:pt x="352" y="263"/>
                  <a:pt x="363" y="262"/>
                  <a:pt x="361" y="273"/>
                </a:cubicBezTo>
                <a:close/>
                <a:moveTo>
                  <a:pt x="329" y="239"/>
                </a:moveTo>
                <a:cubicBezTo>
                  <a:pt x="322" y="238"/>
                  <a:pt x="313" y="238"/>
                  <a:pt x="308" y="230"/>
                </a:cubicBezTo>
                <a:cubicBezTo>
                  <a:pt x="282" y="224"/>
                  <a:pt x="245" y="205"/>
                  <a:pt x="217" y="192"/>
                </a:cubicBezTo>
                <a:cubicBezTo>
                  <a:pt x="214" y="183"/>
                  <a:pt x="204" y="181"/>
                  <a:pt x="198" y="173"/>
                </a:cubicBezTo>
                <a:cubicBezTo>
                  <a:pt x="206" y="171"/>
                  <a:pt x="214" y="182"/>
                  <a:pt x="225" y="188"/>
                </a:cubicBezTo>
                <a:cubicBezTo>
                  <a:pt x="227" y="188"/>
                  <a:pt x="226" y="186"/>
                  <a:pt x="228" y="184"/>
                </a:cubicBezTo>
                <a:cubicBezTo>
                  <a:pt x="269" y="205"/>
                  <a:pt x="303" y="204"/>
                  <a:pt x="329" y="239"/>
                </a:cubicBezTo>
                <a:close/>
                <a:moveTo>
                  <a:pt x="297" y="205"/>
                </a:moveTo>
                <a:cubicBezTo>
                  <a:pt x="278" y="198"/>
                  <a:pt x="251" y="188"/>
                  <a:pt x="231" y="180"/>
                </a:cubicBezTo>
                <a:cubicBezTo>
                  <a:pt x="232" y="180"/>
                  <a:pt x="233" y="179"/>
                  <a:pt x="234" y="178"/>
                </a:cubicBezTo>
                <a:cubicBezTo>
                  <a:pt x="221" y="176"/>
                  <a:pt x="203" y="155"/>
                  <a:pt x="186" y="156"/>
                </a:cubicBezTo>
                <a:cubicBezTo>
                  <a:pt x="186" y="152"/>
                  <a:pt x="183" y="149"/>
                  <a:pt x="182" y="146"/>
                </a:cubicBezTo>
                <a:cubicBezTo>
                  <a:pt x="215" y="157"/>
                  <a:pt x="253" y="177"/>
                  <a:pt x="282" y="185"/>
                </a:cubicBezTo>
                <a:cubicBezTo>
                  <a:pt x="284" y="192"/>
                  <a:pt x="294" y="198"/>
                  <a:pt x="297" y="205"/>
                </a:cubicBezTo>
                <a:close/>
                <a:moveTo>
                  <a:pt x="184" y="140"/>
                </a:moveTo>
                <a:cubicBezTo>
                  <a:pt x="197" y="137"/>
                  <a:pt x="213" y="149"/>
                  <a:pt x="224" y="156"/>
                </a:cubicBezTo>
                <a:cubicBezTo>
                  <a:pt x="209" y="153"/>
                  <a:pt x="198" y="144"/>
                  <a:pt x="184" y="140"/>
                </a:cubicBezTo>
                <a:close/>
                <a:moveTo>
                  <a:pt x="229" y="159"/>
                </a:moveTo>
                <a:cubicBezTo>
                  <a:pt x="231" y="156"/>
                  <a:pt x="237" y="157"/>
                  <a:pt x="238" y="161"/>
                </a:cubicBezTo>
                <a:cubicBezTo>
                  <a:pt x="233" y="163"/>
                  <a:pt x="233" y="161"/>
                  <a:pt x="229" y="159"/>
                </a:cubicBezTo>
                <a:close/>
                <a:moveTo>
                  <a:pt x="265" y="171"/>
                </a:moveTo>
                <a:cubicBezTo>
                  <a:pt x="259" y="176"/>
                  <a:pt x="252" y="168"/>
                  <a:pt x="246" y="166"/>
                </a:cubicBezTo>
                <a:cubicBezTo>
                  <a:pt x="251" y="163"/>
                  <a:pt x="262" y="166"/>
                  <a:pt x="265" y="171"/>
                </a:cubicBezTo>
                <a:close/>
                <a:moveTo>
                  <a:pt x="261" y="160"/>
                </a:moveTo>
                <a:cubicBezTo>
                  <a:pt x="253" y="161"/>
                  <a:pt x="239" y="156"/>
                  <a:pt x="238" y="151"/>
                </a:cubicBezTo>
                <a:cubicBezTo>
                  <a:pt x="217" y="146"/>
                  <a:pt x="191" y="136"/>
                  <a:pt x="168" y="117"/>
                </a:cubicBezTo>
                <a:cubicBezTo>
                  <a:pt x="192" y="125"/>
                  <a:pt x="237" y="145"/>
                  <a:pt x="261" y="160"/>
                </a:cubicBezTo>
                <a:close/>
                <a:moveTo>
                  <a:pt x="247" y="143"/>
                </a:moveTo>
                <a:cubicBezTo>
                  <a:pt x="220" y="135"/>
                  <a:pt x="192" y="121"/>
                  <a:pt x="161" y="103"/>
                </a:cubicBezTo>
                <a:cubicBezTo>
                  <a:pt x="160" y="100"/>
                  <a:pt x="159" y="96"/>
                  <a:pt x="156" y="93"/>
                </a:cubicBezTo>
                <a:cubicBezTo>
                  <a:pt x="157" y="92"/>
                  <a:pt x="158" y="91"/>
                  <a:pt x="159" y="92"/>
                </a:cubicBezTo>
                <a:cubicBezTo>
                  <a:pt x="168" y="93"/>
                  <a:pt x="174" y="99"/>
                  <a:pt x="183" y="104"/>
                </a:cubicBezTo>
                <a:cubicBezTo>
                  <a:pt x="207" y="116"/>
                  <a:pt x="239" y="121"/>
                  <a:pt x="247" y="143"/>
                </a:cubicBezTo>
                <a:close/>
                <a:moveTo>
                  <a:pt x="145" y="71"/>
                </a:moveTo>
                <a:cubicBezTo>
                  <a:pt x="153" y="73"/>
                  <a:pt x="175" y="88"/>
                  <a:pt x="185" y="95"/>
                </a:cubicBezTo>
                <a:cubicBezTo>
                  <a:pt x="168" y="93"/>
                  <a:pt x="154" y="81"/>
                  <a:pt x="145" y="71"/>
                </a:cubicBezTo>
                <a:close/>
                <a:moveTo>
                  <a:pt x="156" y="89"/>
                </a:moveTo>
                <a:cubicBezTo>
                  <a:pt x="155" y="91"/>
                  <a:pt x="154" y="92"/>
                  <a:pt x="152" y="94"/>
                </a:cubicBezTo>
                <a:cubicBezTo>
                  <a:pt x="150" y="92"/>
                  <a:pt x="150" y="89"/>
                  <a:pt x="148" y="87"/>
                </a:cubicBezTo>
                <a:cubicBezTo>
                  <a:pt x="150" y="83"/>
                  <a:pt x="153" y="88"/>
                  <a:pt x="156" y="89"/>
                </a:cubicBezTo>
                <a:close/>
                <a:moveTo>
                  <a:pt x="230" y="119"/>
                </a:moveTo>
                <a:cubicBezTo>
                  <a:pt x="217" y="109"/>
                  <a:pt x="200" y="109"/>
                  <a:pt x="185" y="96"/>
                </a:cubicBezTo>
                <a:cubicBezTo>
                  <a:pt x="198" y="102"/>
                  <a:pt x="223" y="103"/>
                  <a:pt x="230" y="119"/>
                </a:cubicBezTo>
                <a:close/>
                <a:moveTo>
                  <a:pt x="200" y="63"/>
                </a:moveTo>
                <a:cubicBezTo>
                  <a:pt x="194" y="66"/>
                  <a:pt x="186" y="57"/>
                  <a:pt x="179" y="57"/>
                </a:cubicBezTo>
                <a:cubicBezTo>
                  <a:pt x="187" y="53"/>
                  <a:pt x="195" y="58"/>
                  <a:pt x="200" y="63"/>
                </a:cubicBezTo>
                <a:close/>
                <a:moveTo>
                  <a:pt x="166" y="47"/>
                </a:moveTo>
                <a:cubicBezTo>
                  <a:pt x="163" y="49"/>
                  <a:pt x="155" y="45"/>
                  <a:pt x="154" y="44"/>
                </a:cubicBezTo>
                <a:cubicBezTo>
                  <a:pt x="157" y="39"/>
                  <a:pt x="162" y="44"/>
                  <a:pt x="166" y="47"/>
                </a:cubicBezTo>
                <a:close/>
                <a:moveTo>
                  <a:pt x="146" y="34"/>
                </a:moveTo>
                <a:cubicBezTo>
                  <a:pt x="149" y="39"/>
                  <a:pt x="152" y="38"/>
                  <a:pt x="154" y="42"/>
                </a:cubicBezTo>
                <a:cubicBezTo>
                  <a:pt x="151" y="43"/>
                  <a:pt x="141" y="39"/>
                  <a:pt x="146" y="34"/>
                </a:cubicBezTo>
                <a:close/>
                <a:moveTo>
                  <a:pt x="133" y="26"/>
                </a:moveTo>
                <a:cubicBezTo>
                  <a:pt x="135" y="31"/>
                  <a:pt x="139" y="30"/>
                  <a:pt x="144" y="34"/>
                </a:cubicBezTo>
                <a:cubicBezTo>
                  <a:pt x="138" y="38"/>
                  <a:pt x="132" y="32"/>
                  <a:pt x="129" y="29"/>
                </a:cubicBezTo>
                <a:cubicBezTo>
                  <a:pt x="130" y="28"/>
                  <a:pt x="132" y="28"/>
                  <a:pt x="133" y="26"/>
                </a:cubicBezTo>
                <a:close/>
                <a:moveTo>
                  <a:pt x="180" y="62"/>
                </a:moveTo>
                <a:cubicBezTo>
                  <a:pt x="193" y="68"/>
                  <a:pt x="211" y="68"/>
                  <a:pt x="214" y="85"/>
                </a:cubicBezTo>
                <a:cubicBezTo>
                  <a:pt x="205" y="88"/>
                  <a:pt x="194" y="74"/>
                  <a:pt x="186" y="80"/>
                </a:cubicBezTo>
                <a:cubicBezTo>
                  <a:pt x="191" y="85"/>
                  <a:pt x="222" y="89"/>
                  <a:pt x="220" y="103"/>
                </a:cubicBezTo>
                <a:cubicBezTo>
                  <a:pt x="202" y="95"/>
                  <a:pt x="195" y="97"/>
                  <a:pt x="184" y="86"/>
                </a:cubicBezTo>
                <a:cubicBezTo>
                  <a:pt x="182" y="86"/>
                  <a:pt x="183" y="88"/>
                  <a:pt x="179" y="87"/>
                </a:cubicBezTo>
                <a:cubicBezTo>
                  <a:pt x="176" y="86"/>
                  <a:pt x="178" y="84"/>
                  <a:pt x="175" y="82"/>
                </a:cubicBezTo>
                <a:cubicBezTo>
                  <a:pt x="176" y="82"/>
                  <a:pt x="177" y="81"/>
                  <a:pt x="178" y="80"/>
                </a:cubicBezTo>
                <a:cubicBezTo>
                  <a:pt x="173" y="77"/>
                  <a:pt x="168" y="77"/>
                  <a:pt x="164" y="76"/>
                </a:cubicBezTo>
                <a:cubicBezTo>
                  <a:pt x="164" y="75"/>
                  <a:pt x="165" y="74"/>
                  <a:pt x="166" y="73"/>
                </a:cubicBezTo>
                <a:cubicBezTo>
                  <a:pt x="152" y="69"/>
                  <a:pt x="143" y="59"/>
                  <a:pt x="132" y="51"/>
                </a:cubicBezTo>
                <a:cubicBezTo>
                  <a:pt x="152" y="52"/>
                  <a:pt x="172" y="75"/>
                  <a:pt x="190" y="78"/>
                </a:cubicBezTo>
                <a:cubicBezTo>
                  <a:pt x="176" y="64"/>
                  <a:pt x="157" y="60"/>
                  <a:pt x="141" y="46"/>
                </a:cubicBezTo>
                <a:cubicBezTo>
                  <a:pt x="138" y="45"/>
                  <a:pt x="137" y="50"/>
                  <a:pt x="134" y="46"/>
                </a:cubicBezTo>
                <a:cubicBezTo>
                  <a:pt x="141" y="41"/>
                  <a:pt x="125" y="41"/>
                  <a:pt x="126" y="35"/>
                </a:cubicBezTo>
                <a:cubicBezTo>
                  <a:pt x="145" y="39"/>
                  <a:pt x="164" y="55"/>
                  <a:pt x="180" y="62"/>
                </a:cubicBezTo>
                <a:close/>
                <a:moveTo>
                  <a:pt x="107" y="413"/>
                </a:moveTo>
                <a:cubicBezTo>
                  <a:pt x="103" y="411"/>
                  <a:pt x="104" y="408"/>
                  <a:pt x="102" y="406"/>
                </a:cubicBezTo>
                <a:cubicBezTo>
                  <a:pt x="77" y="403"/>
                  <a:pt x="57" y="390"/>
                  <a:pt x="33" y="378"/>
                </a:cubicBezTo>
                <a:cubicBezTo>
                  <a:pt x="42" y="368"/>
                  <a:pt x="53" y="370"/>
                  <a:pt x="64" y="376"/>
                </a:cubicBezTo>
                <a:cubicBezTo>
                  <a:pt x="81" y="386"/>
                  <a:pt x="109" y="392"/>
                  <a:pt x="124" y="402"/>
                </a:cubicBezTo>
                <a:cubicBezTo>
                  <a:pt x="122" y="410"/>
                  <a:pt x="113" y="408"/>
                  <a:pt x="107" y="413"/>
                </a:cubicBezTo>
                <a:close/>
                <a:moveTo>
                  <a:pt x="65" y="367"/>
                </a:moveTo>
                <a:cubicBezTo>
                  <a:pt x="69" y="361"/>
                  <a:pt x="74" y="363"/>
                  <a:pt x="78" y="361"/>
                </a:cubicBezTo>
                <a:cubicBezTo>
                  <a:pt x="88" y="369"/>
                  <a:pt x="105" y="374"/>
                  <a:pt x="122" y="383"/>
                </a:cubicBezTo>
                <a:cubicBezTo>
                  <a:pt x="122" y="386"/>
                  <a:pt x="120" y="388"/>
                  <a:pt x="118" y="391"/>
                </a:cubicBezTo>
                <a:cubicBezTo>
                  <a:pt x="95" y="383"/>
                  <a:pt x="83" y="380"/>
                  <a:pt x="65" y="367"/>
                </a:cubicBezTo>
                <a:close/>
                <a:moveTo>
                  <a:pt x="333" y="768"/>
                </a:moveTo>
                <a:cubicBezTo>
                  <a:pt x="328" y="776"/>
                  <a:pt x="320" y="771"/>
                  <a:pt x="312" y="777"/>
                </a:cubicBezTo>
                <a:cubicBezTo>
                  <a:pt x="311" y="776"/>
                  <a:pt x="313" y="774"/>
                  <a:pt x="314" y="773"/>
                </a:cubicBezTo>
                <a:cubicBezTo>
                  <a:pt x="312" y="772"/>
                  <a:pt x="311" y="774"/>
                  <a:pt x="310" y="775"/>
                </a:cubicBezTo>
                <a:cubicBezTo>
                  <a:pt x="270" y="734"/>
                  <a:pt x="237" y="683"/>
                  <a:pt x="206" y="637"/>
                </a:cubicBezTo>
                <a:cubicBezTo>
                  <a:pt x="191" y="604"/>
                  <a:pt x="180" y="568"/>
                  <a:pt x="165" y="537"/>
                </a:cubicBezTo>
                <a:cubicBezTo>
                  <a:pt x="169" y="520"/>
                  <a:pt x="158" y="507"/>
                  <a:pt x="153" y="492"/>
                </a:cubicBezTo>
                <a:cubicBezTo>
                  <a:pt x="142" y="458"/>
                  <a:pt x="135" y="422"/>
                  <a:pt x="129" y="387"/>
                </a:cubicBezTo>
                <a:cubicBezTo>
                  <a:pt x="131" y="383"/>
                  <a:pt x="135" y="387"/>
                  <a:pt x="137" y="383"/>
                </a:cubicBezTo>
                <a:cubicBezTo>
                  <a:pt x="122" y="369"/>
                  <a:pt x="118" y="342"/>
                  <a:pt x="130" y="317"/>
                </a:cubicBezTo>
                <a:cubicBezTo>
                  <a:pt x="130" y="315"/>
                  <a:pt x="126" y="313"/>
                  <a:pt x="125" y="310"/>
                </a:cubicBezTo>
                <a:cubicBezTo>
                  <a:pt x="102" y="320"/>
                  <a:pt x="116" y="353"/>
                  <a:pt x="119" y="371"/>
                </a:cubicBezTo>
                <a:cubicBezTo>
                  <a:pt x="107" y="376"/>
                  <a:pt x="105" y="362"/>
                  <a:pt x="92" y="358"/>
                </a:cubicBezTo>
                <a:cubicBezTo>
                  <a:pt x="98" y="354"/>
                  <a:pt x="105" y="356"/>
                  <a:pt x="111" y="350"/>
                </a:cubicBezTo>
                <a:cubicBezTo>
                  <a:pt x="111" y="347"/>
                  <a:pt x="107" y="341"/>
                  <a:pt x="104" y="342"/>
                </a:cubicBezTo>
                <a:cubicBezTo>
                  <a:pt x="74" y="345"/>
                  <a:pt x="48" y="365"/>
                  <a:pt x="18" y="367"/>
                </a:cubicBezTo>
                <a:cubicBezTo>
                  <a:pt x="7" y="353"/>
                  <a:pt x="20" y="335"/>
                  <a:pt x="11" y="321"/>
                </a:cubicBezTo>
                <a:cubicBezTo>
                  <a:pt x="14" y="312"/>
                  <a:pt x="16" y="304"/>
                  <a:pt x="13" y="296"/>
                </a:cubicBezTo>
                <a:cubicBezTo>
                  <a:pt x="20" y="272"/>
                  <a:pt x="27" y="247"/>
                  <a:pt x="26" y="224"/>
                </a:cubicBezTo>
                <a:cubicBezTo>
                  <a:pt x="37" y="206"/>
                  <a:pt x="33" y="180"/>
                  <a:pt x="47" y="163"/>
                </a:cubicBezTo>
                <a:cubicBezTo>
                  <a:pt x="50" y="145"/>
                  <a:pt x="52" y="124"/>
                  <a:pt x="61" y="105"/>
                </a:cubicBezTo>
                <a:cubicBezTo>
                  <a:pt x="64" y="98"/>
                  <a:pt x="71" y="92"/>
                  <a:pt x="75" y="85"/>
                </a:cubicBezTo>
                <a:cubicBezTo>
                  <a:pt x="78" y="78"/>
                  <a:pt x="78" y="71"/>
                  <a:pt x="80" y="66"/>
                </a:cubicBezTo>
                <a:cubicBezTo>
                  <a:pt x="85" y="54"/>
                  <a:pt x="101" y="46"/>
                  <a:pt x="109" y="26"/>
                </a:cubicBezTo>
                <a:cubicBezTo>
                  <a:pt x="147" y="116"/>
                  <a:pt x="192" y="204"/>
                  <a:pt x="294" y="283"/>
                </a:cubicBezTo>
                <a:cubicBezTo>
                  <a:pt x="286" y="288"/>
                  <a:pt x="279" y="291"/>
                  <a:pt x="271" y="291"/>
                </a:cubicBezTo>
                <a:cubicBezTo>
                  <a:pt x="249" y="310"/>
                  <a:pt x="216" y="311"/>
                  <a:pt x="190" y="322"/>
                </a:cubicBezTo>
                <a:cubicBezTo>
                  <a:pt x="185" y="345"/>
                  <a:pt x="207" y="369"/>
                  <a:pt x="210" y="394"/>
                </a:cubicBezTo>
                <a:cubicBezTo>
                  <a:pt x="213" y="397"/>
                  <a:pt x="215" y="395"/>
                  <a:pt x="217" y="398"/>
                </a:cubicBezTo>
                <a:cubicBezTo>
                  <a:pt x="248" y="457"/>
                  <a:pt x="279" y="514"/>
                  <a:pt x="334" y="562"/>
                </a:cubicBezTo>
                <a:cubicBezTo>
                  <a:pt x="339" y="578"/>
                  <a:pt x="357" y="588"/>
                  <a:pt x="372" y="600"/>
                </a:cubicBezTo>
                <a:cubicBezTo>
                  <a:pt x="401" y="625"/>
                  <a:pt x="434" y="654"/>
                  <a:pt x="465" y="678"/>
                </a:cubicBezTo>
                <a:cubicBezTo>
                  <a:pt x="492" y="699"/>
                  <a:pt x="524" y="708"/>
                  <a:pt x="548" y="724"/>
                </a:cubicBezTo>
                <a:cubicBezTo>
                  <a:pt x="538" y="738"/>
                  <a:pt x="525" y="729"/>
                  <a:pt x="516" y="740"/>
                </a:cubicBezTo>
                <a:cubicBezTo>
                  <a:pt x="492" y="736"/>
                  <a:pt x="470" y="747"/>
                  <a:pt x="447" y="752"/>
                </a:cubicBezTo>
                <a:cubicBezTo>
                  <a:pt x="427" y="757"/>
                  <a:pt x="405" y="755"/>
                  <a:pt x="385" y="764"/>
                </a:cubicBezTo>
                <a:cubicBezTo>
                  <a:pt x="382" y="763"/>
                  <a:pt x="380" y="763"/>
                  <a:pt x="376" y="760"/>
                </a:cubicBezTo>
                <a:cubicBezTo>
                  <a:pt x="369" y="772"/>
                  <a:pt x="350" y="775"/>
                  <a:pt x="333" y="768"/>
                </a:cubicBezTo>
                <a:close/>
                <a:moveTo>
                  <a:pt x="441" y="815"/>
                </a:moveTo>
                <a:cubicBezTo>
                  <a:pt x="435" y="813"/>
                  <a:pt x="434" y="810"/>
                  <a:pt x="432" y="808"/>
                </a:cubicBezTo>
                <a:cubicBezTo>
                  <a:pt x="424" y="802"/>
                  <a:pt x="404" y="801"/>
                  <a:pt x="390" y="795"/>
                </a:cubicBezTo>
                <a:cubicBezTo>
                  <a:pt x="380" y="791"/>
                  <a:pt x="376" y="784"/>
                  <a:pt x="364" y="781"/>
                </a:cubicBezTo>
                <a:cubicBezTo>
                  <a:pt x="367" y="776"/>
                  <a:pt x="380" y="777"/>
                  <a:pt x="387" y="776"/>
                </a:cubicBezTo>
                <a:cubicBezTo>
                  <a:pt x="422" y="787"/>
                  <a:pt x="448" y="800"/>
                  <a:pt x="485" y="818"/>
                </a:cubicBezTo>
                <a:cubicBezTo>
                  <a:pt x="470" y="822"/>
                  <a:pt x="460" y="819"/>
                  <a:pt x="441" y="815"/>
                </a:cubicBezTo>
                <a:close/>
                <a:moveTo>
                  <a:pt x="478" y="807"/>
                </a:moveTo>
                <a:cubicBezTo>
                  <a:pt x="461" y="791"/>
                  <a:pt x="430" y="791"/>
                  <a:pt x="418" y="776"/>
                </a:cubicBezTo>
                <a:cubicBezTo>
                  <a:pt x="410" y="777"/>
                  <a:pt x="414" y="774"/>
                  <a:pt x="405" y="770"/>
                </a:cubicBezTo>
                <a:cubicBezTo>
                  <a:pt x="421" y="756"/>
                  <a:pt x="443" y="778"/>
                  <a:pt x="461" y="778"/>
                </a:cubicBezTo>
                <a:cubicBezTo>
                  <a:pt x="478" y="793"/>
                  <a:pt x="508" y="800"/>
                  <a:pt x="524" y="808"/>
                </a:cubicBezTo>
                <a:cubicBezTo>
                  <a:pt x="510" y="816"/>
                  <a:pt x="492" y="803"/>
                  <a:pt x="478" y="807"/>
                </a:cubicBezTo>
                <a:close/>
                <a:moveTo>
                  <a:pt x="548" y="807"/>
                </a:moveTo>
                <a:cubicBezTo>
                  <a:pt x="531" y="798"/>
                  <a:pt x="520" y="798"/>
                  <a:pt x="501" y="788"/>
                </a:cubicBezTo>
                <a:cubicBezTo>
                  <a:pt x="495" y="785"/>
                  <a:pt x="492" y="786"/>
                  <a:pt x="484" y="781"/>
                </a:cubicBezTo>
                <a:cubicBezTo>
                  <a:pt x="473" y="774"/>
                  <a:pt x="457" y="772"/>
                  <a:pt x="444" y="764"/>
                </a:cubicBezTo>
                <a:cubicBezTo>
                  <a:pt x="453" y="760"/>
                  <a:pt x="462" y="759"/>
                  <a:pt x="470" y="755"/>
                </a:cubicBezTo>
                <a:cubicBezTo>
                  <a:pt x="502" y="768"/>
                  <a:pt x="539" y="782"/>
                  <a:pt x="570" y="800"/>
                </a:cubicBezTo>
                <a:cubicBezTo>
                  <a:pt x="563" y="805"/>
                  <a:pt x="555" y="804"/>
                  <a:pt x="548" y="807"/>
                </a:cubicBezTo>
                <a:close/>
                <a:moveTo>
                  <a:pt x="597" y="796"/>
                </a:moveTo>
                <a:cubicBezTo>
                  <a:pt x="591" y="790"/>
                  <a:pt x="587" y="794"/>
                  <a:pt x="582" y="795"/>
                </a:cubicBezTo>
                <a:cubicBezTo>
                  <a:pt x="551" y="780"/>
                  <a:pt x="522" y="771"/>
                  <a:pt x="492" y="754"/>
                </a:cubicBezTo>
                <a:cubicBezTo>
                  <a:pt x="494" y="748"/>
                  <a:pt x="506" y="750"/>
                  <a:pt x="512" y="748"/>
                </a:cubicBezTo>
                <a:cubicBezTo>
                  <a:pt x="540" y="764"/>
                  <a:pt x="574" y="774"/>
                  <a:pt x="605" y="789"/>
                </a:cubicBezTo>
                <a:cubicBezTo>
                  <a:pt x="601" y="794"/>
                  <a:pt x="600" y="793"/>
                  <a:pt x="597" y="796"/>
                </a:cubicBezTo>
                <a:close/>
                <a:moveTo>
                  <a:pt x="612" y="787"/>
                </a:moveTo>
                <a:cubicBezTo>
                  <a:pt x="613" y="780"/>
                  <a:pt x="604" y="786"/>
                  <a:pt x="606" y="779"/>
                </a:cubicBezTo>
                <a:cubicBezTo>
                  <a:pt x="604" y="778"/>
                  <a:pt x="603" y="782"/>
                  <a:pt x="601" y="781"/>
                </a:cubicBezTo>
                <a:cubicBezTo>
                  <a:pt x="599" y="780"/>
                  <a:pt x="599" y="779"/>
                  <a:pt x="600" y="777"/>
                </a:cubicBezTo>
                <a:cubicBezTo>
                  <a:pt x="582" y="770"/>
                  <a:pt x="564" y="764"/>
                  <a:pt x="546" y="753"/>
                </a:cubicBezTo>
                <a:cubicBezTo>
                  <a:pt x="544" y="752"/>
                  <a:pt x="543" y="755"/>
                  <a:pt x="542" y="756"/>
                </a:cubicBezTo>
                <a:cubicBezTo>
                  <a:pt x="540" y="751"/>
                  <a:pt x="534" y="749"/>
                  <a:pt x="530" y="747"/>
                </a:cubicBezTo>
                <a:cubicBezTo>
                  <a:pt x="562" y="734"/>
                  <a:pt x="606" y="767"/>
                  <a:pt x="645" y="779"/>
                </a:cubicBezTo>
                <a:cubicBezTo>
                  <a:pt x="639" y="788"/>
                  <a:pt x="622" y="781"/>
                  <a:pt x="612" y="787"/>
                </a:cubicBezTo>
                <a:close/>
                <a:moveTo>
                  <a:pt x="591" y="748"/>
                </a:moveTo>
                <a:cubicBezTo>
                  <a:pt x="583" y="750"/>
                  <a:pt x="577" y="744"/>
                  <a:pt x="569" y="737"/>
                </a:cubicBezTo>
                <a:cubicBezTo>
                  <a:pt x="601" y="737"/>
                  <a:pt x="634" y="758"/>
                  <a:pt x="672" y="773"/>
                </a:cubicBezTo>
                <a:cubicBezTo>
                  <a:pt x="643" y="779"/>
                  <a:pt x="612" y="758"/>
                  <a:pt x="591" y="748"/>
                </a:cubicBezTo>
                <a:close/>
              </a:path>
            </a:pathLst>
          </a:custGeom>
          <a:solidFill>
            <a:srgbClr val="43362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45"/>
          <p:cNvSpPr/>
          <p:nvPr/>
        </p:nvSpPr>
        <p:spPr>
          <a:xfrm>
            <a:off x="2548891" y="1659869"/>
            <a:ext cx="4203523" cy="2513219"/>
          </a:xfrm>
          <a:custGeom>
            <a:avLst/>
            <a:gdLst/>
            <a:ahLst/>
            <a:cxnLst/>
            <a:rect l="l" t="t" r="r" b="b"/>
            <a:pathLst>
              <a:path w="3600448" h="2152650" extrusionOk="0">
                <a:moveTo>
                  <a:pt x="288927" y="2149475"/>
                </a:moveTo>
                <a:lnTo>
                  <a:pt x="288927" y="2152650"/>
                </a:lnTo>
                <a:lnTo>
                  <a:pt x="277816" y="2152650"/>
                </a:lnTo>
                <a:close/>
                <a:moveTo>
                  <a:pt x="200426" y="2103834"/>
                </a:moveTo>
                <a:cubicBezTo>
                  <a:pt x="203202" y="2104231"/>
                  <a:pt x="206906" y="2105025"/>
                  <a:pt x="214317" y="2105025"/>
                </a:cubicBezTo>
                <a:cubicBezTo>
                  <a:pt x="210610" y="2108200"/>
                  <a:pt x="195794" y="2108200"/>
                  <a:pt x="192091" y="2105025"/>
                </a:cubicBezTo>
                <a:cubicBezTo>
                  <a:pt x="195794" y="2103438"/>
                  <a:pt x="197646" y="2103438"/>
                  <a:pt x="200426" y="2103834"/>
                </a:cubicBezTo>
                <a:close/>
                <a:moveTo>
                  <a:pt x="453607" y="2085975"/>
                </a:moveTo>
                <a:cubicBezTo>
                  <a:pt x="464793" y="2089745"/>
                  <a:pt x="487160" y="2085975"/>
                  <a:pt x="494618" y="2085975"/>
                </a:cubicBezTo>
                <a:cubicBezTo>
                  <a:pt x="498345" y="2089745"/>
                  <a:pt x="483433" y="2089745"/>
                  <a:pt x="487160" y="2097286"/>
                </a:cubicBezTo>
                <a:cubicBezTo>
                  <a:pt x="498345" y="2097286"/>
                  <a:pt x="513259" y="2089745"/>
                  <a:pt x="520715" y="2093516"/>
                </a:cubicBezTo>
                <a:cubicBezTo>
                  <a:pt x="487160" y="2093516"/>
                  <a:pt x="472248" y="2119908"/>
                  <a:pt x="431238" y="2116138"/>
                </a:cubicBezTo>
                <a:cubicBezTo>
                  <a:pt x="431238" y="2116138"/>
                  <a:pt x="431238" y="2116138"/>
                  <a:pt x="434966" y="2119908"/>
                </a:cubicBezTo>
                <a:cubicBezTo>
                  <a:pt x="405140" y="2123678"/>
                  <a:pt x="371585" y="2123678"/>
                  <a:pt x="345489" y="2134989"/>
                </a:cubicBezTo>
                <a:cubicBezTo>
                  <a:pt x="338033" y="2138760"/>
                  <a:pt x="352945" y="2142530"/>
                  <a:pt x="341761" y="2146300"/>
                </a:cubicBezTo>
                <a:cubicBezTo>
                  <a:pt x="319391" y="2138760"/>
                  <a:pt x="311935" y="2142530"/>
                  <a:pt x="274638" y="2138760"/>
                </a:cubicBezTo>
                <a:cubicBezTo>
                  <a:pt x="278368" y="2134989"/>
                  <a:pt x="285826" y="2131219"/>
                  <a:pt x="282094" y="2131219"/>
                </a:cubicBezTo>
                <a:cubicBezTo>
                  <a:pt x="293281" y="2131219"/>
                  <a:pt x="311935" y="2138760"/>
                  <a:pt x="319391" y="2127449"/>
                </a:cubicBezTo>
                <a:cubicBezTo>
                  <a:pt x="330576" y="2119908"/>
                  <a:pt x="311935" y="2123678"/>
                  <a:pt x="300751" y="2119908"/>
                </a:cubicBezTo>
                <a:cubicBezTo>
                  <a:pt x="308207" y="2123678"/>
                  <a:pt x="319391" y="2119908"/>
                  <a:pt x="315663" y="2116138"/>
                </a:cubicBezTo>
                <a:cubicBezTo>
                  <a:pt x="315663" y="2116138"/>
                  <a:pt x="315663" y="2116138"/>
                  <a:pt x="330576" y="2131219"/>
                </a:cubicBezTo>
                <a:cubicBezTo>
                  <a:pt x="334303" y="2127449"/>
                  <a:pt x="345489" y="2131219"/>
                  <a:pt x="341761" y="2127449"/>
                </a:cubicBezTo>
                <a:cubicBezTo>
                  <a:pt x="341761" y="2127449"/>
                  <a:pt x="341761" y="2127449"/>
                  <a:pt x="326847" y="2119908"/>
                </a:cubicBezTo>
                <a:cubicBezTo>
                  <a:pt x="341761" y="2119908"/>
                  <a:pt x="360401" y="2112367"/>
                  <a:pt x="371585" y="2116138"/>
                </a:cubicBezTo>
                <a:cubicBezTo>
                  <a:pt x="367858" y="2108597"/>
                  <a:pt x="356673" y="2108597"/>
                  <a:pt x="352945" y="2104827"/>
                </a:cubicBezTo>
                <a:cubicBezTo>
                  <a:pt x="352945" y="2108597"/>
                  <a:pt x="371585" y="2108597"/>
                  <a:pt x="367858" y="2104827"/>
                </a:cubicBezTo>
                <a:cubicBezTo>
                  <a:pt x="375314" y="2108597"/>
                  <a:pt x="382772" y="2104827"/>
                  <a:pt x="390227" y="2108597"/>
                </a:cubicBezTo>
                <a:cubicBezTo>
                  <a:pt x="390227" y="2108597"/>
                  <a:pt x="390227" y="2108597"/>
                  <a:pt x="386500" y="2104827"/>
                </a:cubicBezTo>
                <a:cubicBezTo>
                  <a:pt x="386500" y="2104827"/>
                  <a:pt x="386500" y="2104827"/>
                  <a:pt x="397684" y="2104827"/>
                </a:cubicBezTo>
                <a:cubicBezTo>
                  <a:pt x="397684" y="2104827"/>
                  <a:pt x="401412" y="2101056"/>
                  <a:pt x="397684" y="2101056"/>
                </a:cubicBezTo>
                <a:cubicBezTo>
                  <a:pt x="405140" y="2112367"/>
                  <a:pt x="420055" y="2089745"/>
                  <a:pt x="434966" y="2101056"/>
                </a:cubicBezTo>
                <a:cubicBezTo>
                  <a:pt x="434966" y="2101056"/>
                  <a:pt x="434966" y="2101056"/>
                  <a:pt x="431238" y="2093516"/>
                </a:cubicBezTo>
                <a:cubicBezTo>
                  <a:pt x="438694" y="2089745"/>
                  <a:pt x="453607" y="2097286"/>
                  <a:pt x="453607" y="2085975"/>
                </a:cubicBezTo>
                <a:close/>
                <a:moveTo>
                  <a:pt x="227709" y="2084767"/>
                </a:moveTo>
                <a:cubicBezTo>
                  <a:pt x="231954" y="2083858"/>
                  <a:pt x="236375" y="2083858"/>
                  <a:pt x="241030" y="2085798"/>
                </a:cubicBezTo>
                <a:cubicBezTo>
                  <a:pt x="241030" y="2085798"/>
                  <a:pt x="241030" y="2085798"/>
                  <a:pt x="233584" y="2089679"/>
                </a:cubicBezTo>
                <a:cubicBezTo>
                  <a:pt x="233584" y="2101320"/>
                  <a:pt x="267086" y="2081918"/>
                  <a:pt x="267086" y="2097440"/>
                </a:cubicBezTo>
                <a:cubicBezTo>
                  <a:pt x="267086" y="2097440"/>
                  <a:pt x="267086" y="2097440"/>
                  <a:pt x="270808" y="2089679"/>
                </a:cubicBezTo>
                <a:cubicBezTo>
                  <a:pt x="270808" y="2089679"/>
                  <a:pt x="270808" y="2089679"/>
                  <a:pt x="296877" y="2089679"/>
                </a:cubicBezTo>
                <a:cubicBezTo>
                  <a:pt x="270808" y="2112962"/>
                  <a:pt x="226139" y="2093559"/>
                  <a:pt x="192639" y="2097440"/>
                </a:cubicBezTo>
                <a:cubicBezTo>
                  <a:pt x="188914" y="2093559"/>
                  <a:pt x="192639" y="2093559"/>
                  <a:pt x="192639" y="2089679"/>
                </a:cubicBezTo>
                <a:cubicBezTo>
                  <a:pt x="203804" y="2098410"/>
                  <a:pt x="214970" y="2087496"/>
                  <a:pt x="227709" y="2084767"/>
                </a:cubicBezTo>
                <a:close/>
                <a:moveTo>
                  <a:pt x="111252" y="2073505"/>
                </a:moveTo>
                <a:lnTo>
                  <a:pt x="117555" y="2074277"/>
                </a:lnTo>
                <a:lnTo>
                  <a:pt x="118087" y="2075259"/>
                </a:lnTo>
                <a:close/>
                <a:moveTo>
                  <a:pt x="68874" y="2068620"/>
                </a:moveTo>
                <a:lnTo>
                  <a:pt x="73150" y="2071489"/>
                </a:lnTo>
                <a:cubicBezTo>
                  <a:pt x="76896" y="2069604"/>
                  <a:pt x="85321" y="2068661"/>
                  <a:pt x="94214" y="2069133"/>
                </a:cubicBezTo>
                <a:lnTo>
                  <a:pt x="111252" y="2073505"/>
                </a:lnTo>
                <a:lnTo>
                  <a:pt x="108259" y="2073139"/>
                </a:lnTo>
                <a:cubicBezTo>
                  <a:pt x="92809" y="2073845"/>
                  <a:pt x="81576" y="2080915"/>
                  <a:pt x="61914" y="2075259"/>
                </a:cubicBezTo>
                <a:cubicBezTo>
                  <a:pt x="63785" y="2073374"/>
                  <a:pt x="67531" y="2071489"/>
                  <a:pt x="68936" y="2069604"/>
                </a:cubicBezTo>
                <a:close/>
                <a:moveTo>
                  <a:pt x="44453" y="2066925"/>
                </a:moveTo>
                <a:cubicBezTo>
                  <a:pt x="44453" y="2070629"/>
                  <a:pt x="48156" y="2070629"/>
                  <a:pt x="51861" y="2070629"/>
                </a:cubicBezTo>
                <a:cubicBezTo>
                  <a:pt x="55564" y="2078037"/>
                  <a:pt x="37046" y="2074333"/>
                  <a:pt x="25931" y="2078037"/>
                </a:cubicBezTo>
                <a:cubicBezTo>
                  <a:pt x="25931" y="2078037"/>
                  <a:pt x="25931" y="2078037"/>
                  <a:pt x="25931" y="2074333"/>
                </a:cubicBezTo>
                <a:cubicBezTo>
                  <a:pt x="22227" y="2066925"/>
                  <a:pt x="40749" y="2070629"/>
                  <a:pt x="44453" y="2066925"/>
                </a:cubicBezTo>
                <a:close/>
                <a:moveTo>
                  <a:pt x="61914" y="2063948"/>
                </a:moveTo>
                <a:cubicBezTo>
                  <a:pt x="65660" y="2064891"/>
                  <a:pt x="67765" y="2065833"/>
                  <a:pt x="68760" y="2066776"/>
                </a:cubicBezTo>
                <a:lnTo>
                  <a:pt x="68874" y="2068620"/>
                </a:lnTo>
                <a:lnTo>
                  <a:pt x="63319" y="2064891"/>
                </a:lnTo>
                <a:cubicBezTo>
                  <a:pt x="61914" y="2063948"/>
                  <a:pt x="61914" y="2063948"/>
                  <a:pt x="61914" y="2063948"/>
                </a:cubicBezTo>
                <a:close/>
                <a:moveTo>
                  <a:pt x="639778" y="2060575"/>
                </a:moveTo>
                <a:cubicBezTo>
                  <a:pt x="617453" y="2078832"/>
                  <a:pt x="598850" y="2064226"/>
                  <a:pt x="569084" y="2075180"/>
                </a:cubicBezTo>
                <a:cubicBezTo>
                  <a:pt x="569084" y="2075180"/>
                  <a:pt x="569084" y="2075180"/>
                  <a:pt x="572805" y="2078832"/>
                </a:cubicBezTo>
                <a:cubicBezTo>
                  <a:pt x="546759" y="2078832"/>
                  <a:pt x="557922" y="2089786"/>
                  <a:pt x="543038" y="2097088"/>
                </a:cubicBezTo>
                <a:cubicBezTo>
                  <a:pt x="520714" y="2093437"/>
                  <a:pt x="554200" y="2086134"/>
                  <a:pt x="539318" y="2078832"/>
                </a:cubicBezTo>
                <a:cubicBezTo>
                  <a:pt x="572805" y="2071529"/>
                  <a:pt x="606291" y="2060575"/>
                  <a:pt x="639778" y="2060575"/>
                </a:cubicBezTo>
                <a:close/>
                <a:moveTo>
                  <a:pt x="423349" y="2059583"/>
                </a:moveTo>
                <a:cubicBezTo>
                  <a:pt x="415939" y="2074664"/>
                  <a:pt x="438166" y="2055812"/>
                  <a:pt x="449277" y="2063353"/>
                </a:cubicBezTo>
                <a:cubicBezTo>
                  <a:pt x="430756" y="2070894"/>
                  <a:pt x="408532" y="2070894"/>
                  <a:pt x="393714" y="2078434"/>
                </a:cubicBezTo>
                <a:cubicBezTo>
                  <a:pt x="390011" y="2074664"/>
                  <a:pt x="371490" y="2085975"/>
                  <a:pt x="378897" y="2078434"/>
                </a:cubicBezTo>
                <a:lnTo>
                  <a:pt x="390011" y="2074664"/>
                </a:lnTo>
                <a:cubicBezTo>
                  <a:pt x="390011" y="2074664"/>
                  <a:pt x="390011" y="2074664"/>
                  <a:pt x="386307" y="2067123"/>
                </a:cubicBezTo>
                <a:cubicBezTo>
                  <a:pt x="386307" y="2067123"/>
                  <a:pt x="386307" y="2067123"/>
                  <a:pt x="423349" y="2059583"/>
                </a:cubicBezTo>
                <a:close/>
                <a:moveTo>
                  <a:pt x="192984" y="2058764"/>
                </a:moveTo>
                <a:cubicBezTo>
                  <a:pt x="196729" y="2059235"/>
                  <a:pt x="200475" y="2060178"/>
                  <a:pt x="207966" y="2060178"/>
                </a:cubicBezTo>
                <a:cubicBezTo>
                  <a:pt x="192984" y="2060178"/>
                  <a:pt x="200475" y="2067719"/>
                  <a:pt x="196729" y="2071489"/>
                </a:cubicBezTo>
                <a:cubicBezTo>
                  <a:pt x="174262" y="2079030"/>
                  <a:pt x="151791" y="2063948"/>
                  <a:pt x="125576" y="2071489"/>
                </a:cubicBezTo>
                <a:cubicBezTo>
                  <a:pt x="125576" y="2075259"/>
                  <a:pt x="129322" y="2075259"/>
                  <a:pt x="125576" y="2075259"/>
                </a:cubicBezTo>
                <a:lnTo>
                  <a:pt x="117555" y="2074277"/>
                </a:lnTo>
                <a:lnTo>
                  <a:pt x="115280" y="2070075"/>
                </a:lnTo>
                <a:cubicBezTo>
                  <a:pt x="112470" y="2069604"/>
                  <a:pt x="108724" y="2069604"/>
                  <a:pt x="106854" y="2067719"/>
                </a:cubicBezTo>
                <a:cubicBezTo>
                  <a:pt x="106854" y="2067719"/>
                  <a:pt x="106854" y="2067719"/>
                  <a:pt x="129322" y="2067719"/>
                </a:cubicBezTo>
                <a:cubicBezTo>
                  <a:pt x="125576" y="2063948"/>
                  <a:pt x="129322" y="2060178"/>
                  <a:pt x="121832" y="2060178"/>
                </a:cubicBezTo>
                <a:cubicBezTo>
                  <a:pt x="129322" y="2060178"/>
                  <a:pt x="129322" y="2063948"/>
                  <a:pt x="136813" y="2063948"/>
                </a:cubicBezTo>
                <a:cubicBezTo>
                  <a:pt x="136813" y="2063948"/>
                  <a:pt x="136813" y="2063948"/>
                  <a:pt x="136813" y="2060178"/>
                </a:cubicBezTo>
                <a:cubicBezTo>
                  <a:pt x="148049" y="2071489"/>
                  <a:pt x="174262" y="2052637"/>
                  <a:pt x="178007" y="2063948"/>
                </a:cubicBezTo>
                <a:cubicBezTo>
                  <a:pt x="185494" y="2063948"/>
                  <a:pt x="181753" y="2060178"/>
                  <a:pt x="178007" y="2060178"/>
                </a:cubicBezTo>
                <a:cubicBezTo>
                  <a:pt x="185494" y="2058293"/>
                  <a:pt x="189239" y="2058293"/>
                  <a:pt x="192984" y="2058764"/>
                </a:cubicBezTo>
                <a:close/>
                <a:moveTo>
                  <a:pt x="245186" y="2055415"/>
                </a:moveTo>
                <a:cubicBezTo>
                  <a:pt x="254541" y="2055415"/>
                  <a:pt x="262961" y="2056342"/>
                  <a:pt x="266701" y="2060046"/>
                </a:cubicBezTo>
                <a:cubicBezTo>
                  <a:pt x="244251" y="2052637"/>
                  <a:pt x="240508" y="2063750"/>
                  <a:pt x="214317" y="2063750"/>
                </a:cubicBezTo>
                <a:lnTo>
                  <a:pt x="229281" y="2060046"/>
                </a:lnTo>
                <a:cubicBezTo>
                  <a:pt x="229281" y="2060046"/>
                  <a:pt x="229281" y="2060046"/>
                  <a:pt x="218056" y="2056341"/>
                </a:cubicBezTo>
                <a:cubicBezTo>
                  <a:pt x="225541" y="2056341"/>
                  <a:pt x="235831" y="2055415"/>
                  <a:pt x="245186" y="2055415"/>
                </a:cubicBezTo>
                <a:close/>
                <a:moveTo>
                  <a:pt x="333919" y="2052637"/>
                </a:moveTo>
                <a:cubicBezTo>
                  <a:pt x="330215" y="2052637"/>
                  <a:pt x="337624" y="2063353"/>
                  <a:pt x="341327" y="2063353"/>
                </a:cubicBezTo>
                <a:cubicBezTo>
                  <a:pt x="319104" y="2066925"/>
                  <a:pt x="333919" y="2056209"/>
                  <a:pt x="333919" y="2052637"/>
                </a:cubicBezTo>
                <a:close/>
                <a:moveTo>
                  <a:pt x="731851" y="2052240"/>
                </a:moveTo>
                <a:cubicBezTo>
                  <a:pt x="735555" y="2052637"/>
                  <a:pt x="739259" y="2054225"/>
                  <a:pt x="742963" y="2055812"/>
                </a:cubicBezTo>
                <a:lnTo>
                  <a:pt x="720738" y="2055812"/>
                </a:lnTo>
                <a:cubicBezTo>
                  <a:pt x="724443" y="2052637"/>
                  <a:pt x="728147" y="2051843"/>
                  <a:pt x="731851" y="2052240"/>
                </a:cubicBezTo>
                <a:close/>
                <a:moveTo>
                  <a:pt x="538439" y="2039427"/>
                </a:moveTo>
                <a:lnTo>
                  <a:pt x="538277" y="2040056"/>
                </a:lnTo>
                <a:cubicBezTo>
                  <a:pt x="537145" y="2041128"/>
                  <a:pt x="535002" y="2041842"/>
                  <a:pt x="531191" y="2041842"/>
                </a:cubicBezTo>
                <a:close/>
                <a:moveTo>
                  <a:pt x="519763" y="2034222"/>
                </a:moveTo>
                <a:cubicBezTo>
                  <a:pt x="527382" y="2030412"/>
                  <a:pt x="527382" y="2038032"/>
                  <a:pt x="531191" y="2041842"/>
                </a:cubicBezTo>
                <a:cubicBezTo>
                  <a:pt x="538812" y="2045652"/>
                  <a:pt x="550242" y="2038032"/>
                  <a:pt x="554053" y="2041842"/>
                </a:cubicBezTo>
                <a:cubicBezTo>
                  <a:pt x="538812" y="2045652"/>
                  <a:pt x="531191" y="2045652"/>
                  <a:pt x="515952" y="2049462"/>
                </a:cubicBezTo>
                <a:cubicBezTo>
                  <a:pt x="515952" y="2045652"/>
                  <a:pt x="523573" y="2045652"/>
                  <a:pt x="527382" y="2045652"/>
                </a:cubicBezTo>
                <a:close/>
                <a:moveTo>
                  <a:pt x="538812" y="2030412"/>
                </a:moveTo>
                <a:cubicBezTo>
                  <a:pt x="538812" y="2030412"/>
                  <a:pt x="538812" y="2030412"/>
                  <a:pt x="542622" y="2038032"/>
                </a:cubicBezTo>
                <a:cubicBezTo>
                  <a:pt x="542622" y="2038032"/>
                  <a:pt x="542622" y="2038032"/>
                  <a:pt x="541193" y="2038508"/>
                </a:cubicBezTo>
                <a:lnTo>
                  <a:pt x="538439" y="2039427"/>
                </a:lnTo>
                <a:lnTo>
                  <a:pt x="539288" y="2036127"/>
                </a:lnTo>
                <a:cubicBezTo>
                  <a:pt x="538812" y="2033270"/>
                  <a:pt x="536907" y="2030412"/>
                  <a:pt x="538812" y="2030412"/>
                </a:cubicBezTo>
                <a:close/>
                <a:moveTo>
                  <a:pt x="601876" y="2008620"/>
                </a:moveTo>
                <a:cubicBezTo>
                  <a:pt x="620728" y="2005012"/>
                  <a:pt x="601876" y="2019444"/>
                  <a:pt x="609417" y="2019444"/>
                </a:cubicBezTo>
                <a:cubicBezTo>
                  <a:pt x="598106" y="2030268"/>
                  <a:pt x="594335" y="2030268"/>
                  <a:pt x="583024" y="2037484"/>
                </a:cubicBezTo>
                <a:cubicBezTo>
                  <a:pt x="583024" y="2037484"/>
                  <a:pt x="583024" y="2037484"/>
                  <a:pt x="586795" y="2041092"/>
                </a:cubicBezTo>
                <a:cubicBezTo>
                  <a:pt x="583024" y="2041092"/>
                  <a:pt x="564173" y="2037484"/>
                  <a:pt x="571714" y="2044700"/>
                </a:cubicBezTo>
                <a:cubicBezTo>
                  <a:pt x="571714" y="2044700"/>
                  <a:pt x="571714" y="2044700"/>
                  <a:pt x="560403" y="2037484"/>
                </a:cubicBezTo>
                <a:cubicBezTo>
                  <a:pt x="579254" y="2041092"/>
                  <a:pt x="571714" y="2033876"/>
                  <a:pt x="583024" y="2030268"/>
                </a:cubicBezTo>
                <a:cubicBezTo>
                  <a:pt x="579254" y="2026660"/>
                  <a:pt x="575484" y="2030268"/>
                  <a:pt x="575484" y="2030268"/>
                </a:cubicBezTo>
                <a:cubicBezTo>
                  <a:pt x="571714" y="2026660"/>
                  <a:pt x="598106" y="2019444"/>
                  <a:pt x="590565" y="2012228"/>
                </a:cubicBezTo>
                <a:cubicBezTo>
                  <a:pt x="590565" y="2012228"/>
                  <a:pt x="590565" y="2012228"/>
                  <a:pt x="601876" y="2012228"/>
                </a:cubicBezTo>
                <a:cubicBezTo>
                  <a:pt x="601876" y="2012228"/>
                  <a:pt x="601876" y="2012228"/>
                  <a:pt x="601876" y="2008620"/>
                </a:cubicBezTo>
                <a:close/>
                <a:moveTo>
                  <a:pt x="85201" y="2005012"/>
                </a:moveTo>
                <a:cubicBezTo>
                  <a:pt x="92607" y="2008584"/>
                  <a:pt x="100015" y="2012156"/>
                  <a:pt x="92607" y="2012156"/>
                </a:cubicBezTo>
                <a:cubicBezTo>
                  <a:pt x="77790" y="2005012"/>
                  <a:pt x="59272" y="2019299"/>
                  <a:pt x="44453" y="2012156"/>
                </a:cubicBezTo>
                <a:cubicBezTo>
                  <a:pt x="44453" y="2012156"/>
                  <a:pt x="44453" y="2012156"/>
                  <a:pt x="85201" y="2005012"/>
                </a:cubicBezTo>
                <a:close/>
                <a:moveTo>
                  <a:pt x="122771" y="2000250"/>
                </a:moveTo>
                <a:cubicBezTo>
                  <a:pt x="122771" y="2000250"/>
                  <a:pt x="122771" y="2000250"/>
                  <a:pt x="141290" y="2008187"/>
                </a:cubicBezTo>
                <a:cubicBezTo>
                  <a:pt x="141290" y="2008187"/>
                  <a:pt x="141290" y="2008187"/>
                  <a:pt x="119064" y="2004219"/>
                </a:cubicBezTo>
                <a:cubicBezTo>
                  <a:pt x="122771" y="2004219"/>
                  <a:pt x="126474" y="2000250"/>
                  <a:pt x="122771" y="2000250"/>
                </a:cubicBezTo>
                <a:close/>
                <a:moveTo>
                  <a:pt x="25799" y="1997075"/>
                </a:moveTo>
                <a:cubicBezTo>
                  <a:pt x="36515" y="1997075"/>
                  <a:pt x="22227" y="2005012"/>
                  <a:pt x="29374" y="2005012"/>
                </a:cubicBezTo>
                <a:cubicBezTo>
                  <a:pt x="29374" y="2005012"/>
                  <a:pt x="29374" y="2005012"/>
                  <a:pt x="22227" y="2005012"/>
                </a:cubicBezTo>
                <a:cubicBezTo>
                  <a:pt x="22227" y="2001044"/>
                  <a:pt x="22227" y="1997075"/>
                  <a:pt x="25799" y="1997075"/>
                </a:cubicBezTo>
                <a:close/>
                <a:moveTo>
                  <a:pt x="92077" y="1989137"/>
                </a:moveTo>
                <a:lnTo>
                  <a:pt x="95252" y="1997074"/>
                </a:lnTo>
                <a:lnTo>
                  <a:pt x="88904" y="1993899"/>
                </a:lnTo>
                <a:close/>
                <a:moveTo>
                  <a:pt x="140837" y="1986280"/>
                </a:moveTo>
                <a:cubicBezTo>
                  <a:pt x="140837" y="1986280"/>
                  <a:pt x="140837" y="1986280"/>
                  <a:pt x="151722" y="1986280"/>
                </a:cubicBezTo>
                <a:cubicBezTo>
                  <a:pt x="169865" y="1993264"/>
                  <a:pt x="140837" y="1982787"/>
                  <a:pt x="144466" y="1993264"/>
                </a:cubicBezTo>
                <a:cubicBezTo>
                  <a:pt x="133579" y="1982787"/>
                  <a:pt x="119064" y="2000249"/>
                  <a:pt x="122693" y="1993264"/>
                </a:cubicBezTo>
                <a:cubicBezTo>
                  <a:pt x="122693" y="1986280"/>
                  <a:pt x="133579" y="1986280"/>
                  <a:pt x="140837" y="1989772"/>
                </a:cubicBezTo>
                <a:cubicBezTo>
                  <a:pt x="140837" y="1986280"/>
                  <a:pt x="140837" y="1986280"/>
                  <a:pt x="140837" y="1986280"/>
                </a:cubicBezTo>
                <a:close/>
                <a:moveTo>
                  <a:pt x="904045" y="1973403"/>
                </a:moveTo>
                <a:cubicBezTo>
                  <a:pt x="905550" y="1973461"/>
                  <a:pt x="906476" y="1974850"/>
                  <a:pt x="906476" y="1978554"/>
                </a:cubicBezTo>
                <a:cubicBezTo>
                  <a:pt x="899067" y="1978554"/>
                  <a:pt x="887955" y="1985962"/>
                  <a:pt x="884251" y="1982258"/>
                </a:cubicBezTo>
                <a:cubicBezTo>
                  <a:pt x="889807" y="1985036"/>
                  <a:pt x="899530" y="1973229"/>
                  <a:pt x="904045" y="1973403"/>
                </a:cubicBezTo>
                <a:close/>
                <a:moveTo>
                  <a:pt x="811095" y="1966912"/>
                </a:moveTo>
                <a:lnTo>
                  <a:pt x="822340" y="1966912"/>
                </a:lnTo>
                <a:cubicBezTo>
                  <a:pt x="818592" y="1966912"/>
                  <a:pt x="807347" y="1970664"/>
                  <a:pt x="811095" y="1966912"/>
                </a:cubicBezTo>
                <a:close/>
                <a:moveTo>
                  <a:pt x="792354" y="1966912"/>
                </a:moveTo>
                <a:cubicBezTo>
                  <a:pt x="797976" y="1966912"/>
                  <a:pt x="804536" y="1966912"/>
                  <a:pt x="810158" y="1966912"/>
                </a:cubicBezTo>
                <a:lnTo>
                  <a:pt x="811095" y="1966912"/>
                </a:lnTo>
                <a:cubicBezTo>
                  <a:pt x="811095" y="1966912"/>
                  <a:pt x="811095" y="1966912"/>
                  <a:pt x="807347" y="1970664"/>
                </a:cubicBezTo>
                <a:cubicBezTo>
                  <a:pt x="777361" y="1985673"/>
                  <a:pt x="736129" y="1993178"/>
                  <a:pt x="702395" y="2008187"/>
                </a:cubicBezTo>
                <a:cubicBezTo>
                  <a:pt x="698647" y="2004435"/>
                  <a:pt x="687402" y="2004435"/>
                  <a:pt x="694899" y="2000683"/>
                </a:cubicBezTo>
                <a:cubicBezTo>
                  <a:pt x="694899" y="2000683"/>
                  <a:pt x="694899" y="2000683"/>
                  <a:pt x="698647" y="2000683"/>
                </a:cubicBezTo>
                <a:cubicBezTo>
                  <a:pt x="721136" y="2000683"/>
                  <a:pt x="751123" y="1978169"/>
                  <a:pt x="784857" y="1974417"/>
                </a:cubicBezTo>
                <a:cubicBezTo>
                  <a:pt x="784857" y="1970664"/>
                  <a:pt x="773612" y="1974417"/>
                  <a:pt x="766116" y="1974417"/>
                </a:cubicBezTo>
                <a:cubicBezTo>
                  <a:pt x="781109" y="1966912"/>
                  <a:pt x="784857" y="1970664"/>
                  <a:pt x="803598" y="1970664"/>
                </a:cubicBezTo>
                <a:cubicBezTo>
                  <a:pt x="799850" y="1966912"/>
                  <a:pt x="796102" y="1970664"/>
                  <a:pt x="792354" y="1966912"/>
                </a:cubicBezTo>
                <a:close/>
                <a:moveTo>
                  <a:pt x="709627" y="1964266"/>
                </a:moveTo>
                <a:cubicBezTo>
                  <a:pt x="705817" y="1967971"/>
                  <a:pt x="698197" y="1971675"/>
                  <a:pt x="690577" y="1967971"/>
                </a:cubicBezTo>
                <a:cubicBezTo>
                  <a:pt x="698197" y="1967971"/>
                  <a:pt x="705817" y="1960562"/>
                  <a:pt x="709627" y="1964266"/>
                </a:cubicBezTo>
                <a:close/>
                <a:moveTo>
                  <a:pt x="364545" y="1955800"/>
                </a:moveTo>
                <a:cubicBezTo>
                  <a:pt x="368315" y="1963738"/>
                  <a:pt x="345694" y="1959769"/>
                  <a:pt x="338152" y="1963738"/>
                </a:cubicBezTo>
                <a:cubicBezTo>
                  <a:pt x="349465" y="1959769"/>
                  <a:pt x="368315" y="1959769"/>
                  <a:pt x="364545" y="1955800"/>
                </a:cubicBezTo>
                <a:close/>
                <a:moveTo>
                  <a:pt x="387464" y="1955602"/>
                </a:moveTo>
                <a:cubicBezTo>
                  <a:pt x="390143" y="1955602"/>
                  <a:pt x="391929" y="1956594"/>
                  <a:pt x="390143" y="1960563"/>
                </a:cubicBezTo>
                <a:cubicBezTo>
                  <a:pt x="386571" y="1960563"/>
                  <a:pt x="382999" y="1960563"/>
                  <a:pt x="379429" y="1956594"/>
                </a:cubicBezTo>
                <a:cubicBezTo>
                  <a:pt x="381215" y="1956594"/>
                  <a:pt x="384785" y="1955602"/>
                  <a:pt x="387464" y="1955602"/>
                </a:cubicBezTo>
                <a:close/>
                <a:moveTo>
                  <a:pt x="211743" y="1954667"/>
                </a:moveTo>
                <a:lnTo>
                  <a:pt x="214588" y="1955800"/>
                </a:lnTo>
                <a:cubicBezTo>
                  <a:pt x="214588" y="1955800"/>
                  <a:pt x="214588" y="1955800"/>
                  <a:pt x="212262" y="1954874"/>
                </a:cubicBezTo>
                <a:close/>
                <a:moveTo>
                  <a:pt x="169865" y="1944687"/>
                </a:moveTo>
                <a:cubicBezTo>
                  <a:pt x="180976" y="1948497"/>
                  <a:pt x="177273" y="1952307"/>
                  <a:pt x="192091" y="1956117"/>
                </a:cubicBezTo>
                <a:cubicBezTo>
                  <a:pt x="192091" y="1956117"/>
                  <a:pt x="192091" y="1956117"/>
                  <a:pt x="177273" y="1963737"/>
                </a:cubicBezTo>
                <a:cubicBezTo>
                  <a:pt x="177273" y="1959927"/>
                  <a:pt x="180976" y="1952307"/>
                  <a:pt x="169865" y="1944687"/>
                </a:cubicBezTo>
                <a:close/>
                <a:moveTo>
                  <a:pt x="152404" y="1941512"/>
                </a:moveTo>
                <a:lnTo>
                  <a:pt x="163515" y="1941512"/>
                </a:lnTo>
                <a:lnTo>
                  <a:pt x="155577" y="1944687"/>
                </a:lnTo>
                <a:close/>
                <a:moveTo>
                  <a:pt x="531310" y="1937703"/>
                </a:moveTo>
                <a:cubicBezTo>
                  <a:pt x="533172" y="1939528"/>
                  <a:pt x="536897" y="1938616"/>
                  <a:pt x="540623" y="1938159"/>
                </a:cubicBezTo>
                <a:lnTo>
                  <a:pt x="541480" y="1938453"/>
                </a:lnTo>
                <a:close/>
                <a:moveTo>
                  <a:pt x="401653" y="1936750"/>
                </a:moveTo>
                <a:lnTo>
                  <a:pt x="404828" y="1941513"/>
                </a:lnTo>
                <a:lnTo>
                  <a:pt x="401653" y="1944688"/>
                </a:lnTo>
                <a:close/>
                <a:moveTo>
                  <a:pt x="650890" y="1933575"/>
                </a:moveTo>
                <a:lnTo>
                  <a:pt x="657241" y="1936750"/>
                </a:lnTo>
                <a:lnTo>
                  <a:pt x="646128" y="1936750"/>
                </a:lnTo>
                <a:close/>
                <a:moveTo>
                  <a:pt x="494052" y="1930400"/>
                </a:moveTo>
                <a:cubicBezTo>
                  <a:pt x="494052" y="1937703"/>
                  <a:pt x="494052" y="1945005"/>
                  <a:pt x="486599" y="1948657"/>
                </a:cubicBezTo>
                <a:cubicBezTo>
                  <a:pt x="486599" y="1948657"/>
                  <a:pt x="486599" y="1948657"/>
                  <a:pt x="516405" y="1952308"/>
                </a:cubicBezTo>
                <a:cubicBezTo>
                  <a:pt x="508954" y="1948657"/>
                  <a:pt x="516405" y="1945005"/>
                  <a:pt x="512679" y="1941354"/>
                </a:cubicBezTo>
                <a:cubicBezTo>
                  <a:pt x="527583" y="1941354"/>
                  <a:pt x="527583" y="1948657"/>
                  <a:pt x="549938" y="1941354"/>
                </a:cubicBezTo>
                <a:lnTo>
                  <a:pt x="541480" y="1938453"/>
                </a:lnTo>
                <a:lnTo>
                  <a:pt x="574622" y="1940898"/>
                </a:lnTo>
                <a:cubicBezTo>
                  <a:pt x="589991" y="1941354"/>
                  <a:pt x="605826" y="1941354"/>
                  <a:pt x="620729" y="1941354"/>
                </a:cubicBezTo>
                <a:cubicBezTo>
                  <a:pt x="602100" y="1945005"/>
                  <a:pt x="594649" y="1952308"/>
                  <a:pt x="583471" y="1955959"/>
                </a:cubicBezTo>
                <a:cubicBezTo>
                  <a:pt x="587197" y="1952308"/>
                  <a:pt x="590923" y="1952308"/>
                  <a:pt x="587197" y="1948657"/>
                </a:cubicBezTo>
                <a:cubicBezTo>
                  <a:pt x="579745" y="1948657"/>
                  <a:pt x="576020" y="1948657"/>
                  <a:pt x="568568" y="1948657"/>
                </a:cubicBezTo>
                <a:cubicBezTo>
                  <a:pt x="564842" y="1966913"/>
                  <a:pt x="542486" y="1955959"/>
                  <a:pt x="523857" y="1966913"/>
                </a:cubicBezTo>
                <a:cubicBezTo>
                  <a:pt x="538760" y="1963262"/>
                  <a:pt x="527583" y="1959611"/>
                  <a:pt x="523857" y="1955959"/>
                </a:cubicBezTo>
                <a:cubicBezTo>
                  <a:pt x="523857" y="1955959"/>
                  <a:pt x="523857" y="1955959"/>
                  <a:pt x="512679" y="1963262"/>
                </a:cubicBezTo>
                <a:cubicBezTo>
                  <a:pt x="494052" y="1959611"/>
                  <a:pt x="467971" y="1952308"/>
                  <a:pt x="456794" y="1955959"/>
                </a:cubicBezTo>
                <a:cubicBezTo>
                  <a:pt x="456794" y="1955959"/>
                  <a:pt x="456794" y="1955959"/>
                  <a:pt x="467971" y="1952308"/>
                </a:cubicBezTo>
                <a:cubicBezTo>
                  <a:pt x="460519" y="1948657"/>
                  <a:pt x="449341" y="1945005"/>
                  <a:pt x="441891" y="1948657"/>
                </a:cubicBezTo>
                <a:cubicBezTo>
                  <a:pt x="438164" y="1937703"/>
                  <a:pt x="456794" y="1945005"/>
                  <a:pt x="464244" y="1937703"/>
                </a:cubicBezTo>
                <a:cubicBezTo>
                  <a:pt x="471696" y="1945005"/>
                  <a:pt x="475422" y="1930400"/>
                  <a:pt x="475422" y="1941354"/>
                </a:cubicBezTo>
                <a:cubicBezTo>
                  <a:pt x="486599" y="1945005"/>
                  <a:pt x="490324" y="1937703"/>
                  <a:pt x="494052" y="1930400"/>
                </a:cubicBezTo>
                <a:close/>
                <a:moveTo>
                  <a:pt x="59236" y="1922780"/>
                </a:moveTo>
                <a:cubicBezTo>
                  <a:pt x="70250" y="1919287"/>
                  <a:pt x="77592" y="1933257"/>
                  <a:pt x="84936" y="1922780"/>
                </a:cubicBezTo>
                <a:cubicBezTo>
                  <a:pt x="92277" y="1926272"/>
                  <a:pt x="106963" y="1922780"/>
                  <a:pt x="114303" y="1926272"/>
                </a:cubicBezTo>
                <a:cubicBezTo>
                  <a:pt x="99618" y="1929764"/>
                  <a:pt x="92277" y="1919287"/>
                  <a:pt x="81263" y="1926272"/>
                </a:cubicBezTo>
                <a:cubicBezTo>
                  <a:pt x="81263" y="1926272"/>
                  <a:pt x="81263" y="1926272"/>
                  <a:pt x="81263" y="1933257"/>
                </a:cubicBezTo>
                <a:cubicBezTo>
                  <a:pt x="81263" y="1933257"/>
                  <a:pt x="81263" y="1933257"/>
                  <a:pt x="77592" y="1929764"/>
                </a:cubicBezTo>
                <a:cubicBezTo>
                  <a:pt x="73922" y="1933257"/>
                  <a:pt x="70250" y="1936749"/>
                  <a:pt x="55564" y="1936749"/>
                </a:cubicBezTo>
                <a:cubicBezTo>
                  <a:pt x="55564" y="1936749"/>
                  <a:pt x="55564" y="1936749"/>
                  <a:pt x="66582" y="1929764"/>
                </a:cubicBezTo>
                <a:cubicBezTo>
                  <a:pt x="62909" y="1926272"/>
                  <a:pt x="59236" y="1929764"/>
                  <a:pt x="55564" y="1929764"/>
                </a:cubicBezTo>
                <a:close/>
                <a:moveTo>
                  <a:pt x="572815" y="1919287"/>
                </a:moveTo>
                <a:cubicBezTo>
                  <a:pt x="572815" y="1919287"/>
                  <a:pt x="572815" y="1919287"/>
                  <a:pt x="587824" y="1922859"/>
                </a:cubicBezTo>
                <a:cubicBezTo>
                  <a:pt x="565310" y="1926431"/>
                  <a:pt x="595328" y="1926431"/>
                  <a:pt x="584072" y="1933575"/>
                </a:cubicBezTo>
                <a:cubicBezTo>
                  <a:pt x="576567" y="1933575"/>
                  <a:pt x="569063" y="1933575"/>
                  <a:pt x="565310" y="1933575"/>
                </a:cubicBezTo>
                <a:cubicBezTo>
                  <a:pt x="554053" y="1930003"/>
                  <a:pt x="576567" y="1930003"/>
                  <a:pt x="572815" y="1926431"/>
                </a:cubicBezTo>
                <a:cubicBezTo>
                  <a:pt x="569063" y="1926431"/>
                  <a:pt x="569063" y="1922859"/>
                  <a:pt x="572815" y="1919287"/>
                </a:cubicBezTo>
                <a:close/>
                <a:moveTo>
                  <a:pt x="210867" y="1915054"/>
                </a:moveTo>
                <a:cubicBezTo>
                  <a:pt x="210867" y="1915054"/>
                  <a:pt x="210867" y="1915054"/>
                  <a:pt x="210867" y="1922463"/>
                </a:cubicBezTo>
                <a:cubicBezTo>
                  <a:pt x="203421" y="1922463"/>
                  <a:pt x="203421" y="1915054"/>
                  <a:pt x="192254" y="1918758"/>
                </a:cubicBezTo>
                <a:cubicBezTo>
                  <a:pt x="195977" y="1922463"/>
                  <a:pt x="203421" y="1926167"/>
                  <a:pt x="199699" y="1929871"/>
                </a:cubicBezTo>
                <a:cubicBezTo>
                  <a:pt x="199699" y="1929871"/>
                  <a:pt x="199699" y="1929871"/>
                  <a:pt x="218310" y="1926167"/>
                </a:cubicBezTo>
                <a:cubicBezTo>
                  <a:pt x="218310" y="1926167"/>
                  <a:pt x="218310" y="1926167"/>
                  <a:pt x="218310" y="1933575"/>
                </a:cubicBezTo>
                <a:cubicBezTo>
                  <a:pt x="229480" y="1937279"/>
                  <a:pt x="244368" y="1937279"/>
                  <a:pt x="251815" y="1940983"/>
                </a:cubicBezTo>
                <a:cubicBezTo>
                  <a:pt x="248093" y="1940983"/>
                  <a:pt x="244368" y="1940983"/>
                  <a:pt x="244368" y="1944688"/>
                </a:cubicBezTo>
                <a:cubicBezTo>
                  <a:pt x="244368" y="1944688"/>
                  <a:pt x="244368" y="1944688"/>
                  <a:pt x="266701" y="1940983"/>
                </a:cubicBezTo>
                <a:cubicBezTo>
                  <a:pt x="251815" y="1952096"/>
                  <a:pt x="229480" y="1948392"/>
                  <a:pt x="210867" y="1952096"/>
                </a:cubicBezTo>
                <a:lnTo>
                  <a:pt x="209938" y="1953948"/>
                </a:lnTo>
                <a:lnTo>
                  <a:pt x="195977" y="1948392"/>
                </a:lnTo>
                <a:cubicBezTo>
                  <a:pt x="195977" y="1948392"/>
                  <a:pt x="195977" y="1948392"/>
                  <a:pt x="214588" y="1948392"/>
                </a:cubicBezTo>
                <a:cubicBezTo>
                  <a:pt x="214588" y="1948392"/>
                  <a:pt x="214588" y="1948392"/>
                  <a:pt x="195977" y="1937279"/>
                </a:cubicBezTo>
                <a:cubicBezTo>
                  <a:pt x="195977" y="1937279"/>
                  <a:pt x="195977" y="1937279"/>
                  <a:pt x="188532" y="1944688"/>
                </a:cubicBezTo>
                <a:cubicBezTo>
                  <a:pt x="166198" y="1940983"/>
                  <a:pt x="199699" y="1929871"/>
                  <a:pt x="181089" y="1929871"/>
                </a:cubicBezTo>
                <a:lnTo>
                  <a:pt x="181089" y="1926630"/>
                </a:lnTo>
                <a:cubicBezTo>
                  <a:pt x="179225" y="1924315"/>
                  <a:pt x="175504" y="1922463"/>
                  <a:pt x="169920" y="1922463"/>
                </a:cubicBezTo>
                <a:cubicBezTo>
                  <a:pt x="169920" y="1922463"/>
                  <a:pt x="169920" y="1926167"/>
                  <a:pt x="169920" y="1926167"/>
                </a:cubicBezTo>
                <a:lnTo>
                  <a:pt x="158755" y="1926167"/>
                </a:lnTo>
                <a:cubicBezTo>
                  <a:pt x="166198" y="1911350"/>
                  <a:pt x="192254" y="1922463"/>
                  <a:pt x="210867" y="1915054"/>
                </a:cubicBezTo>
                <a:close/>
                <a:moveTo>
                  <a:pt x="165836" y="1909671"/>
                </a:moveTo>
                <a:lnTo>
                  <a:pt x="166614" y="1910820"/>
                </a:lnTo>
                <a:cubicBezTo>
                  <a:pt x="166614" y="1912672"/>
                  <a:pt x="165674" y="1911746"/>
                  <a:pt x="165674" y="1909894"/>
                </a:cubicBezTo>
                <a:close/>
                <a:moveTo>
                  <a:pt x="266701" y="1907976"/>
                </a:moveTo>
                <a:lnTo>
                  <a:pt x="270906" y="1911519"/>
                </a:lnTo>
                <a:lnTo>
                  <a:pt x="270454" y="1911747"/>
                </a:lnTo>
                <a:cubicBezTo>
                  <a:pt x="266701" y="1907976"/>
                  <a:pt x="266701" y="1907976"/>
                  <a:pt x="266701" y="1907976"/>
                </a:cubicBezTo>
                <a:close/>
                <a:moveTo>
                  <a:pt x="413336" y="1895705"/>
                </a:moveTo>
                <a:lnTo>
                  <a:pt x="412086" y="1896428"/>
                </a:lnTo>
                <a:lnTo>
                  <a:pt x="411778" y="1895838"/>
                </a:lnTo>
                <a:close/>
                <a:moveTo>
                  <a:pt x="676291" y="1889125"/>
                </a:moveTo>
                <a:cubicBezTo>
                  <a:pt x="672587" y="1900555"/>
                  <a:pt x="650362" y="1896745"/>
                  <a:pt x="639249" y="1908175"/>
                </a:cubicBezTo>
                <a:cubicBezTo>
                  <a:pt x="624432" y="1908175"/>
                  <a:pt x="635545" y="1896745"/>
                  <a:pt x="620728" y="1900555"/>
                </a:cubicBezTo>
                <a:cubicBezTo>
                  <a:pt x="620728" y="1900555"/>
                  <a:pt x="620728" y="1900555"/>
                  <a:pt x="639249" y="1892935"/>
                </a:cubicBezTo>
                <a:cubicBezTo>
                  <a:pt x="639249" y="1892935"/>
                  <a:pt x="639249" y="1892935"/>
                  <a:pt x="639249" y="1900555"/>
                </a:cubicBezTo>
                <a:cubicBezTo>
                  <a:pt x="665179" y="1900555"/>
                  <a:pt x="650362" y="1896745"/>
                  <a:pt x="676291" y="1889125"/>
                </a:cubicBezTo>
                <a:close/>
                <a:moveTo>
                  <a:pt x="292968" y="1889125"/>
                </a:moveTo>
                <a:lnTo>
                  <a:pt x="296733" y="1891764"/>
                </a:lnTo>
                <a:lnTo>
                  <a:pt x="296733" y="1892895"/>
                </a:lnTo>
                <a:cubicBezTo>
                  <a:pt x="298610" y="1892895"/>
                  <a:pt x="298610" y="1892895"/>
                  <a:pt x="297671" y="1892424"/>
                </a:cubicBezTo>
                <a:lnTo>
                  <a:pt x="296733" y="1891764"/>
                </a:lnTo>
                <a:lnTo>
                  <a:pt x="296733" y="1889125"/>
                </a:lnTo>
                <a:cubicBezTo>
                  <a:pt x="296733" y="1889125"/>
                  <a:pt x="296733" y="1889125"/>
                  <a:pt x="300485" y="1896666"/>
                </a:cubicBezTo>
                <a:cubicBezTo>
                  <a:pt x="315494" y="1889125"/>
                  <a:pt x="338009" y="1892895"/>
                  <a:pt x="349266" y="1896666"/>
                </a:cubicBezTo>
                <a:cubicBezTo>
                  <a:pt x="338009" y="1900436"/>
                  <a:pt x="319247" y="1915517"/>
                  <a:pt x="296733" y="1907976"/>
                </a:cubicBezTo>
                <a:cubicBezTo>
                  <a:pt x="296733" y="1907976"/>
                  <a:pt x="296733" y="1907976"/>
                  <a:pt x="300485" y="1915517"/>
                </a:cubicBezTo>
                <a:cubicBezTo>
                  <a:pt x="294843" y="1909861"/>
                  <a:pt x="280772" y="1914810"/>
                  <a:pt x="272505" y="1912866"/>
                </a:cubicBezTo>
                <a:lnTo>
                  <a:pt x="270906" y="1911519"/>
                </a:lnTo>
                <a:lnTo>
                  <a:pt x="272333" y="1910804"/>
                </a:lnTo>
                <a:cubicBezTo>
                  <a:pt x="274210" y="1909862"/>
                  <a:pt x="277957" y="1907976"/>
                  <a:pt x="285464" y="1904206"/>
                </a:cubicBezTo>
                <a:cubicBezTo>
                  <a:pt x="285464" y="1904206"/>
                  <a:pt x="285464" y="1904206"/>
                  <a:pt x="277957" y="1900436"/>
                </a:cubicBezTo>
                <a:cubicBezTo>
                  <a:pt x="277957" y="1900436"/>
                  <a:pt x="277957" y="1900436"/>
                  <a:pt x="289216" y="1904206"/>
                </a:cubicBezTo>
                <a:cubicBezTo>
                  <a:pt x="285464" y="1900436"/>
                  <a:pt x="300485" y="1892895"/>
                  <a:pt x="292968" y="1889125"/>
                </a:cubicBezTo>
                <a:close/>
                <a:moveTo>
                  <a:pt x="430227" y="1885950"/>
                </a:moveTo>
                <a:cubicBezTo>
                  <a:pt x="428414" y="1889443"/>
                  <a:pt x="424784" y="1892935"/>
                  <a:pt x="420250" y="1895118"/>
                </a:cubicBezTo>
                <a:lnTo>
                  <a:pt x="413336" y="1895705"/>
                </a:lnTo>
                <a:close/>
                <a:moveTo>
                  <a:pt x="408455" y="1885950"/>
                </a:moveTo>
                <a:cubicBezTo>
                  <a:pt x="408455" y="1885950"/>
                  <a:pt x="408455" y="1885950"/>
                  <a:pt x="415713" y="1889443"/>
                </a:cubicBezTo>
                <a:cubicBezTo>
                  <a:pt x="415713" y="1889443"/>
                  <a:pt x="415713" y="1889443"/>
                  <a:pt x="408455" y="1889443"/>
                </a:cubicBezTo>
                <a:cubicBezTo>
                  <a:pt x="408455" y="1889443"/>
                  <a:pt x="408455" y="1889443"/>
                  <a:pt x="408910" y="1890316"/>
                </a:cubicBezTo>
                <a:lnTo>
                  <a:pt x="411778" y="1895838"/>
                </a:lnTo>
                <a:lnTo>
                  <a:pt x="404828" y="1896428"/>
                </a:lnTo>
                <a:cubicBezTo>
                  <a:pt x="404828" y="1896428"/>
                  <a:pt x="404828" y="1896428"/>
                  <a:pt x="404828" y="1903413"/>
                </a:cubicBezTo>
                <a:cubicBezTo>
                  <a:pt x="397570" y="1896428"/>
                  <a:pt x="383055" y="1899921"/>
                  <a:pt x="379429" y="1892935"/>
                </a:cubicBezTo>
                <a:cubicBezTo>
                  <a:pt x="379429" y="1892935"/>
                  <a:pt x="379429" y="1892935"/>
                  <a:pt x="393941" y="1892935"/>
                </a:cubicBezTo>
                <a:cubicBezTo>
                  <a:pt x="390313" y="1885950"/>
                  <a:pt x="404828" y="1892935"/>
                  <a:pt x="408455" y="1885950"/>
                </a:cubicBezTo>
                <a:close/>
                <a:moveTo>
                  <a:pt x="259446" y="1885156"/>
                </a:moveTo>
                <a:lnTo>
                  <a:pt x="261923" y="1885921"/>
                </a:lnTo>
                <a:lnTo>
                  <a:pt x="258481" y="1887834"/>
                </a:lnTo>
                <a:cubicBezTo>
                  <a:pt x="258481" y="1888727"/>
                  <a:pt x="259446" y="1888727"/>
                  <a:pt x="259446" y="1885156"/>
                </a:cubicBezTo>
                <a:close/>
                <a:moveTo>
                  <a:pt x="739789" y="1881187"/>
                </a:moveTo>
                <a:cubicBezTo>
                  <a:pt x="739789" y="1881187"/>
                  <a:pt x="739789" y="1881187"/>
                  <a:pt x="741575" y="1881187"/>
                </a:cubicBezTo>
                <a:lnTo>
                  <a:pt x="750506" y="1881187"/>
                </a:lnTo>
                <a:cubicBezTo>
                  <a:pt x="746933" y="1881187"/>
                  <a:pt x="739789" y="1889125"/>
                  <a:pt x="739789" y="1881187"/>
                </a:cubicBezTo>
                <a:close/>
                <a:moveTo>
                  <a:pt x="234217" y="1881187"/>
                </a:moveTo>
                <a:cubicBezTo>
                  <a:pt x="234217" y="1881187"/>
                  <a:pt x="234217" y="1881187"/>
                  <a:pt x="249239" y="1884891"/>
                </a:cubicBezTo>
                <a:cubicBezTo>
                  <a:pt x="249239" y="1892299"/>
                  <a:pt x="226705" y="1892299"/>
                  <a:pt x="226705" y="1899708"/>
                </a:cubicBezTo>
                <a:cubicBezTo>
                  <a:pt x="226705" y="1896004"/>
                  <a:pt x="226705" y="1896004"/>
                  <a:pt x="226705" y="1892299"/>
                </a:cubicBezTo>
                <a:cubicBezTo>
                  <a:pt x="219196" y="1888595"/>
                  <a:pt x="211682" y="1892299"/>
                  <a:pt x="211682" y="1896004"/>
                </a:cubicBezTo>
                <a:cubicBezTo>
                  <a:pt x="207926" y="1896004"/>
                  <a:pt x="204172" y="1892299"/>
                  <a:pt x="204172" y="1892299"/>
                </a:cubicBezTo>
                <a:cubicBezTo>
                  <a:pt x="189148" y="1892299"/>
                  <a:pt x="196658" y="1910820"/>
                  <a:pt x="177881" y="1907116"/>
                </a:cubicBezTo>
                <a:cubicBezTo>
                  <a:pt x="177881" y="1907116"/>
                  <a:pt x="177881" y="1907116"/>
                  <a:pt x="170371" y="1903412"/>
                </a:cubicBezTo>
                <a:lnTo>
                  <a:pt x="165836" y="1909671"/>
                </a:lnTo>
                <a:lnTo>
                  <a:pt x="161921" y="1903875"/>
                </a:lnTo>
                <a:cubicBezTo>
                  <a:pt x="160040" y="1901560"/>
                  <a:pt x="157223" y="1899708"/>
                  <a:pt x="151589" y="1899708"/>
                </a:cubicBezTo>
                <a:cubicBezTo>
                  <a:pt x="151589" y="1899708"/>
                  <a:pt x="151589" y="1899708"/>
                  <a:pt x="151589" y="1907116"/>
                </a:cubicBezTo>
                <a:cubicBezTo>
                  <a:pt x="136566" y="1896004"/>
                  <a:pt x="114032" y="1914524"/>
                  <a:pt x="106522" y="1903412"/>
                </a:cubicBezTo>
                <a:cubicBezTo>
                  <a:pt x="106522" y="1903412"/>
                  <a:pt x="106522" y="1903412"/>
                  <a:pt x="106522" y="1907116"/>
                </a:cubicBezTo>
                <a:cubicBezTo>
                  <a:pt x="106522" y="1907116"/>
                  <a:pt x="106522" y="1907116"/>
                  <a:pt x="95252" y="1899708"/>
                </a:cubicBezTo>
                <a:cubicBezTo>
                  <a:pt x="95252" y="1903412"/>
                  <a:pt x="106522" y="1903412"/>
                  <a:pt x="106522" y="1896004"/>
                </a:cubicBezTo>
                <a:cubicBezTo>
                  <a:pt x="106522" y="1896004"/>
                  <a:pt x="106522" y="1896004"/>
                  <a:pt x="117789" y="1896004"/>
                </a:cubicBezTo>
                <a:cubicBezTo>
                  <a:pt x="117789" y="1896004"/>
                  <a:pt x="117789" y="1896004"/>
                  <a:pt x="117789" y="1892299"/>
                </a:cubicBezTo>
                <a:cubicBezTo>
                  <a:pt x="125299" y="1899708"/>
                  <a:pt x="155347" y="1892299"/>
                  <a:pt x="155347" y="1896004"/>
                </a:cubicBezTo>
                <a:lnTo>
                  <a:pt x="192905" y="1892299"/>
                </a:lnTo>
                <a:cubicBezTo>
                  <a:pt x="211682" y="1896004"/>
                  <a:pt x="215439" y="1881187"/>
                  <a:pt x="226705" y="1888595"/>
                </a:cubicBezTo>
                <a:cubicBezTo>
                  <a:pt x="234217" y="1884891"/>
                  <a:pt x="230463" y="1884891"/>
                  <a:pt x="234217" y="1881187"/>
                </a:cubicBezTo>
                <a:close/>
                <a:moveTo>
                  <a:pt x="263300" y="1878012"/>
                </a:moveTo>
                <a:cubicBezTo>
                  <a:pt x="282581" y="1878012"/>
                  <a:pt x="255590" y="1885156"/>
                  <a:pt x="271013" y="1888727"/>
                </a:cubicBezTo>
                <a:cubicBezTo>
                  <a:pt x="271013" y="1888727"/>
                  <a:pt x="271013" y="1888727"/>
                  <a:pt x="269565" y="1888281"/>
                </a:cubicBezTo>
                <a:lnTo>
                  <a:pt x="261923" y="1885921"/>
                </a:lnTo>
                <a:lnTo>
                  <a:pt x="263300" y="1885156"/>
                </a:lnTo>
                <a:cubicBezTo>
                  <a:pt x="259446" y="1885156"/>
                  <a:pt x="263300" y="1881584"/>
                  <a:pt x="263300" y="1878012"/>
                </a:cubicBezTo>
                <a:close/>
                <a:moveTo>
                  <a:pt x="472747" y="1872283"/>
                </a:moveTo>
                <a:cubicBezTo>
                  <a:pt x="475883" y="1871993"/>
                  <a:pt x="479195" y="1872456"/>
                  <a:pt x="482981" y="1874308"/>
                </a:cubicBezTo>
                <a:cubicBezTo>
                  <a:pt x="475410" y="1878013"/>
                  <a:pt x="475410" y="1881717"/>
                  <a:pt x="475410" y="1885421"/>
                </a:cubicBezTo>
                <a:cubicBezTo>
                  <a:pt x="475410" y="1885421"/>
                  <a:pt x="475410" y="1885421"/>
                  <a:pt x="490553" y="1885421"/>
                </a:cubicBezTo>
                <a:cubicBezTo>
                  <a:pt x="490553" y="1885421"/>
                  <a:pt x="490553" y="1885421"/>
                  <a:pt x="490553" y="1889125"/>
                </a:cubicBezTo>
                <a:cubicBezTo>
                  <a:pt x="471624" y="1885421"/>
                  <a:pt x="452696" y="1889125"/>
                  <a:pt x="441339" y="1878013"/>
                </a:cubicBezTo>
                <a:cubicBezTo>
                  <a:pt x="455536" y="1880791"/>
                  <a:pt x="463343" y="1873151"/>
                  <a:pt x="472747" y="1872283"/>
                </a:cubicBezTo>
                <a:close/>
                <a:moveTo>
                  <a:pt x="1067885" y="1869678"/>
                </a:moveTo>
                <a:cubicBezTo>
                  <a:pt x="1070068" y="1869678"/>
                  <a:pt x="1072687" y="1870604"/>
                  <a:pt x="1077926" y="1870604"/>
                </a:cubicBezTo>
                <a:cubicBezTo>
                  <a:pt x="1070941" y="1870604"/>
                  <a:pt x="1060463" y="1878013"/>
                  <a:pt x="1060463" y="1874309"/>
                </a:cubicBezTo>
                <a:cubicBezTo>
                  <a:pt x="1063956" y="1870605"/>
                  <a:pt x="1065702" y="1869678"/>
                  <a:pt x="1067885" y="1869678"/>
                </a:cubicBezTo>
                <a:close/>
                <a:moveTo>
                  <a:pt x="337932" y="1858962"/>
                </a:moveTo>
                <a:cubicBezTo>
                  <a:pt x="337932" y="1866370"/>
                  <a:pt x="349177" y="1866370"/>
                  <a:pt x="360423" y="1870074"/>
                </a:cubicBezTo>
                <a:cubicBezTo>
                  <a:pt x="371667" y="1873779"/>
                  <a:pt x="375416" y="1870074"/>
                  <a:pt x="371667" y="1862666"/>
                </a:cubicBezTo>
                <a:cubicBezTo>
                  <a:pt x="371667" y="1862666"/>
                  <a:pt x="371667" y="1862666"/>
                  <a:pt x="390408" y="1866370"/>
                </a:cubicBezTo>
                <a:cubicBezTo>
                  <a:pt x="394157" y="1862666"/>
                  <a:pt x="379164" y="1862666"/>
                  <a:pt x="386662" y="1858962"/>
                </a:cubicBezTo>
                <a:cubicBezTo>
                  <a:pt x="386662" y="1858962"/>
                  <a:pt x="386662" y="1858962"/>
                  <a:pt x="401653" y="1862666"/>
                </a:cubicBezTo>
                <a:cubicBezTo>
                  <a:pt x="397906" y="1862666"/>
                  <a:pt x="394157" y="1862666"/>
                  <a:pt x="390408" y="1862666"/>
                </a:cubicBezTo>
                <a:cubicBezTo>
                  <a:pt x="394157" y="1866370"/>
                  <a:pt x="397906" y="1866370"/>
                  <a:pt x="401653" y="1866370"/>
                </a:cubicBezTo>
                <a:cubicBezTo>
                  <a:pt x="401653" y="1866370"/>
                  <a:pt x="401653" y="1866370"/>
                  <a:pt x="401653" y="1873779"/>
                </a:cubicBezTo>
                <a:cubicBezTo>
                  <a:pt x="401653" y="1873779"/>
                  <a:pt x="401653" y="1873779"/>
                  <a:pt x="382912" y="1866370"/>
                </a:cubicBezTo>
                <a:cubicBezTo>
                  <a:pt x="382912" y="1866370"/>
                  <a:pt x="382912" y="1866370"/>
                  <a:pt x="367919" y="1877483"/>
                </a:cubicBezTo>
                <a:cubicBezTo>
                  <a:pt x="349177" y="1892299"/>
                  <a:pt x="326687" y="1881187"/>
                  <a:pt x="304198" y="1884891"/>
                </a:cubicBezTo>
                <a:lnTo>
                  <a:pt x="298458" y="1884891"/>
                </a:lnTo>
                <a:lnTo>
                  <a:pt x="289192" y="1884891"/>
                </a:lnTo>
                <a:cubicBezTo>
                  <a:pt x="266701" y="1881187"/>
                  <a:pt x="289192" y="1862666"/>
                  <a:pt x="304198" y="1870074"/>
                </a:cubicBezTo>
                <a:cubicBezTo>
                  <a:pt x="319192" y="1873779"/>
                  <a:pt x="330437" y="1862666"/>
                  <a:pt x="337932" y="1858962"/>
                </a:cubicBezTo>
                <a:close/>
                <a:moveTo>
                  <a:pt x="427052" y="1856184"/>
                </a:moveTo>
                <a:cubicBezTo>
                  <a:pt x="419645" y="1856184"/>
                  <a:pt x="423349" y="1863328"/>
                  <a:pt x="415940" y="1859756"/>
                </a:cubicBezTo>
                <a:cubicBezTo>
                  <a:pt x="415940" y="1859756"/>
                  <a:pt x="415940" y="1859756"/>
                  <a:pt x="415940" y="1863328"/>
                </a:cubicBezTo>
                <a:cubicBezTo>
                  <a:pt x="415940" y="1863328"/>
                  <a:pt x="408532" y="1866900"/>
                  <a:pt x="404828" y="1863328"/>
                </a:cubicBezTo>
                <a:cubicBezTo>
                  <a:pt x="415940" y="1863328"/>
                  <a:pt x="412236" y="1852612"/>
                  <a:pt x="427052" y="1856184"/>
                </a:cubicBezTo>
                <a:close/>
                <a:moveTo>
                  <a:pt x="411706" y="1830387"/>
                </a:moveTo>
                <a:cubicBezTo>
                  <a:pt x="411706" y="1830387"/>
                  <a:pt x="411706" y="1830387"/>
                  <a:pt x="419114" y="1833880"/>
                </a:cubicBezTo>
                <a:cubicBezTo>
                  <a:pt x="419114" y="1833880"/>
                  <a:pt x="419114" y="1833880"/>
                  <a:pt x="422819" y="1830387"/>
                </a:cubicBezTo>
                <a:cubicBezTo>
                  <a:pt x="422819" y="1830387"/>
                  <a:pt x="422819" y="1830387"/>
                  <a:pt x="426524" y="1840865"/>
                </a:cubicBezTo>
                <a:cubicBezTo>
                  <a:pt x="408002" y="1847850"/>
                  <a:pt x="430227" y="1833880"/>
                  <a:pt x="411706" y="1837372"/>
                </a:cubicBezTo>
                <a:cubicBezTo>
                  <a:pt x="396890" y="1840865"/>
                  <a:pt x="404297" y="1830387"/>
                  <a:pt x="411706" y="1830387"/>
                </a:cubicBezTo>
                <a:close/>
                <a:moveTo>
                  <a:pt x="311959" y="1828641"/>
                </a:moveTo>
                <a:cubicBezTo>
                  <a:pt x="313745" y="1830070"/>
                  <a:pt x="315531" y="1831975"/>
                  <a:pt x="319104" y="1830070"/>
                </a:cubicBezTo>
                <a:cubicBezTo>
                  <a:pt x="308387" y="1826260"/>
                  <a:pt x="315531" y="1841500"/>
                  <a:pt x="304815" y="1830070"/>
                </a:cubicBezTo>
                <a:cubicBezTo>
                  <a:pt x="308387" y="1826260"/>
                  <a:pt x="310173" y="1827213"/>
                  <a:pt x="311959" y="1828641"/>
                </a:cubicBezTo>
                <a:close/>
                <a:moveTo>
                  <a:pt x="378377" y="1827970"/>
                </a:moveTo>
                <a:lnTo>
                  <a:pt x="383283" y="1831380"/>
                </a:lnTo>
                <a:cubicBezTo>
                  <a:pt x="386458" y="1833165"/>
                  <a:pt x="388273" y="1834951"/>
                  <a:pt x="382830" y="1836737"/>
                </a:cubicBezTo>
                <a:cubicBezTo>
                  <a:pt x="379201" y="1836737"/>
                  <a:pt x="368315" y="1836737"/>
                  <a:pt x="368315" y="1833165"/>
                </a:cubicBezTo>
                <a:cubicBezTo>
                  <a:pt x="368315" y="1829594"/>
                  <a:pt x="371945" y="1829594"/>
                  <a:pt x="379201" y="1829594"/>
                </a:cubicBezTo>
                <a:close/>
                <a:moveTo>
                  <a:pt x="375572" y="1826022"/>
                </a:moveTo>
                <a:lnTo>
                  <a:pt x="377750" y="1826736"/>
                </a:lnTo>
                <a:lnTo>
                  <a:pt x="378377" y="1827970"/>
                </a:lnTo>
                <a:close/>
                <a:moveTo>
                  <a:pt x="375572" y="1822450"/>
                </a:moveTo>
                <a:cubicBezTo>
                  <a:pt x="382830" y="1822450"/>
                  <a:pt x="393715" y="1822450"/>
                  <a:pt x="386458" y="1829594"/>
                </a:cubicBezTo>
                <a:lnTo>
                  <a:pt x="377750" y="1826736"/>
                </a:lnTo>
                <a:close/>
                <a:moveTo>
                  <a:pt x="274807" y="1811337"/>
                </a:moveTo>
                <a:cubicBezTo>
                  <a:pt x="274807" y="1811337"/>
                  <a:pt x="274807" y="1811337"/>
                  <a:pt x="296879" y="1826154"/>
                </a:cubicBezTo>
                <a:cubicBezTo>
                  <a:pt x="274807" y="1833562"/>
                  <a:pt x="252749" y="1829858"/>
                  <a:pt x="227015" y="1833562"/>
                </a:cubicBezTo>
                <a:cubicBezTo>
                  <a:pt x="227015" y="1833562"/>
                  <a:pt x="227015" y="1833562"/>
                  <a:pt x="230692" y="1829858"/>
                </a:cubicBezTo>
                <a:cubicBezTo>
                  <a:pt x="230692" y="1829858"/>
                  <a:pt x="234368" y="1826154"/>
                  <a:pt x="230692" y="1826154"/>
                </a:cubicBezTo>
                <a:cubicBezTo>
                  <a:pt x="241720" y="1826154"/>
                  <a:pt x="238045" y="1822450"/>
                  <a:pt x="249073" y="1829858"/>
                </a:cubicBezTo>
                <a:cubicBezTo>
                  <a:pt x="249073" y="1829858"/>
                  <a:pt x="249073" y="1829858"/>
                  <a:pt x="256428" y="1822450"/>
                </a:cubicBezTo>
                <a:cubicBezTo>
                  <a:pt x="256428" y="1818745"/>
                  <a:pt x="245397" y="1822450"/>
                  <a:pt x="249073" y="1818745"/>
                </a:cubicBezTo>
                <a:cubicBezTo>
                  <a:pt x="249073" y="1818745"/>
                  <a:pt x="249073" y="1818745"/>
                  <a:pt x="278486" y="1818745"/>
                </a:cubicBezTo>
                <a:cubicBezTo>
                  <a:pt x="278486" y="1818745"/>
                  <a:pt x="278486" y="1818745"/>
                  <a:pt x="274807" y="1811337"/>
                </a:cubicBezTo>
                <a:close/>
                <a:moveTo>
                  <a:pt x="736219" y="1803202"/>
                </a:moveTo>
                <a:cubicBezTo>
                  <a:pt x="738005" y="1803202"/>
                  <a:pt x="738005" y="1804194"/>
                  <a:pt x="736219" y="1808163"/>
                </a:cubicBezTo>
                <a:lnTo>
                  <a:pt x="725503" y="1804194"/>
                </a:lnTo>
                <a:cubicBezTo>
                  <a:pt x="730861" y="1804194"/>
                  <a:pt x="734433" y="1803202"/>
                  <a:pt x="736219" y="1803202"/>
                </a:cubicBezTo>
                <a:close/>
                <a:moveTo>
                  <a:pt x="488965" y="1801714"/>
                </a:moveTo>
                <a:cubicBezTo>
                  <a:pt x="494407" y="1801217"/>
                  <a:pt x="499850" y="1802210"/>
                  <a:pt x="501664" y="1804194"/>
                </a:cubicBezTo>
                <a:lnTo>
                  <a:pt x="476264" y="1808163"/>
                </a:lnTo>
                <a:cubicBezTo>
                  <a:pt x="478078" y="1804194"/>
                  <a:pt x="483521" y="1802210"/>
                  <a:pt x="488965" y="1801714"/>
                </a:cubicBezTo>
                <a:close/>
                <a:moveTo>
                  <a:pt x="772839" y="1788121"/>
                </a:moveTo>
                <a:cubicBezTo>
                  <a:pt x="799105" y="1791891"/>
                  <a:pt x="829123" y="1791891"/>
                  <a:pt x="832875" y="1791891"/>
                </a:cubicBezTo>
                <a:cubicBezTo>
                  <a:pt x="832875" y="1795661"/>
                  <a:pt x="829123" y="1799432"/>
                  <a:pt x="836628" y="1799432"/>
                </a:cubicBezTo>
                <a:cubicBezTo>
                  <a:pt x="844131" y="1795661"/>
                  <a:pt x="847884" y="1791891"/>
                  <a:pt x="844131" y="1788121"/>
                </a:cubicBezTo>
                <a:cubicBezTo>
                  <a:pt x="859140" y="1791891"/>
                  <a:pt x="870397" y="1784350"/>
                  <a:pt x="877901" y="1791891"/>
                </a:cubicBezTo>
                <a:cubicBezTo>
                  <a:pt x="862892" y="1791891"/>
                  <a:pt x="840380" y="1795661"/>
                  <a:pt x="825371" y="1806972"/>
                </a:cubicBezTo>
                <a:cubicBezTo>
                  <a:pt x="825371" y="1799432"/>
                  <a:pt x="810362" y="1806972"/>
                  <a:pt x="814114" y="1799432"/>
                </a:cubicBezTo>
                <a:cubicBezTo>
                  <a:pt x="814114" y="1803202"/>
                  <a:pt x="795353" y="1803202"/>
                  <a:pt x="802857" y="1810743"/>
                </a:cubicBezTo>
                <a:cubicBezTo>
                  <a:pt x="791600" y="1799432"/>
                  <a:pt x="780344" y="1814513"/>
                  <a:pt x="761582" y="1810743"/>
                </a:cubicBezTo>
                <a:cubicBezTo>
                  <a:pt x="754078" y="1806972"/>
                  <a:pt x="776591" y="1799432"/>
                  <a:pt x="757830" y="1803202"/>
                </a:cubicBezTo>
                <a:cubicBezTo>
                  <a:pt x="757830" y="1803202"/>
                  <a:pt x="757830" y="1803202"/>
                  <a:pt x="769087" y="1799432"/>
                </a:cubicBezTo>
                <a:cubicBezTo>
                  <a:pt x="780344" y="1795661"/>
                  <a:pt x="780344" y="1784350"/>
                  <a:pt x="772839" y="1788121"/>
                </a:cubicBezTo>
                <a:close/>
                <a:moveTo>
                  <a:pt x="715439" y="1785543"/>
                </a:moveTo>
                <a:lnTo>
                  <a:pt x="713652" y="1787773"/>
                </a:lnTo>
                <a:cubicBezTo>
                  <a:pt x="713178" y="1790601"/>
                  <a:pt x="714126" y="1794371"/>
                  <a:pt x="710334" y="1796257"/>
                </a:cubicBezTo>
                <a:cubicBezTo>
                  <a:pt x="702749" y="1788716"/>
                  <a:pt x="664825" y="1811338"/>
                  <a:pt x="661033" y="1800027"/>
                </a:cubicBezTo>
                <a:cubicBezTo>
                  <a:pt x="679995" y="1796257"/>
                  <a:pt x="657241" y="1796257"/>
                  <a:pt x="664825" y="1788716"/>
                </a:cubicBezTo>
                <a:cubicBezTo>
                  <a:pt x="674306" y="1790601"/>
                  <a:pt x="683787" y="1788716"/>
                  <a:pt x="693742" y="1786831"/>
                </a:cubicBezTo>
                <a:close/>
                <a:moveTo>
                  <a:pt x="716200" y="1784592"/>
                </a:moveTo>
                <a:cubicBezTo>
                  <a:pt x="717919" y="1784003"/>
                  <a:pt x="720763" y="1784003"/>
                  <a:pt x="725504" y="1784946"/>
                </a:cubicBezTo>
                <a:lnTo>
                  <a:pt x="715439" y="1785543"/>
                </a:lnTo>
                <a:close/>
                <a:moveTo>
                  <a:pt x="736615" y="1784350"/>
                </a:moveTo>
                <a:lnTo>
                  <a:pt x="742965" y="1792288"/>
                </a:lnTo>
                <a:lnTo>
                  <a:pt x="736615" y="1792288"/>
                </a:lnTo>
                <a:close/>
                <a:moveTo>
                  <a:pt x="1312340" y="1781704"/>
                </a:moveTo>
                <a:lnTo>
                  <a:pt x="1293820" y="1789112"/>
                </a:lnTo>
                <a:cubicBezTo>
                  <a:pt x="1301228" y="1785408"/>
                  <a:pt x="1316045" y="1778000"/>
                  <a:pt x="1312340" y="1781704"/>
                </a:cubicBezTo>
                <a:close/>
                <a:moveTo>
                  <a:pt x="222780" y="1762919"/>
                </a:moveTo>
                <a:lnTo>
                  <a:pt x="225348" y="1770337"/>
                </a:lnTo>
                <a:lnTo>
                  <a:pt x="222320" y="1768277"/>
                </a:lnTo>
                <a:cubicBezTo>
                  <a:pt x="220929" y="1766491"/>
                  <a:pt x="220929" y="1764705"/>
                  <a:pt x="222780" y="1762919"/>
                </a:cubicBezTo>
                <a:close/>
                <a:moveTo>
                  <a:pt x="687404" y="1755775"/>
                </a:moveTo>
                <a:lnTo>
                  <a:pt x="695342" y="1762125"/>
                </a:lnTo>
                <a:lnTo>
                  <a:pt x="684229" y="1758950"/>
                </a:lnTo>
                <a:close/>
                <a:moveTo>
                  <a:pt x="241302" y="1755775"/>
                </a:moveTo>
                <a:cubicBezTo>
                  <a:pt x="241302" y="1755775"/>
                  <a:pt x="241302" y="1755775"/>
                  <a:pt x="252414" y="1766491"/>
                </a:cubicBezTo>
                <a:cubicBezTo>
                  <a:pt x="222780" y="1766491"/>
                  <a:pt x="248711" y="1777206"/>
                  <a:pt x="230192" y="1784350"/>
                </a:cubicBezTo>
                <a:lnTo>
                  <a:pt x="225348" y="1770337"/>
                </a:lnTo>
                <a:lnTo>
                  <a:pt x="230192" y="1773635"/>
                </a:lnTo>
                <a:cubicBezTo>
                  <a:pt x="233895" y="1773635"/>
                  <a:pt x="233895" y="1770063"/>
                  <a:pt x="230192" y="1766491"/>
                </a:cubicBezTo>
                <a:cubicBezTo>
                  <a:pt x="230192" y="1759347"/>
                  <a:pt x="252414" y="1766491"/>
                  <a:pt x="241302" y="1755775"/>
                </a:cubicBezTo>
                <a:close/>
                <a:moveTo>
                  <a:pt x="656184" y="1755514"/>
                </a:moveTo>
                <a:lnTo>
                  <a:pt x="657855" y="1755577"/>
                </a:lnTo>
                <a:lnTo>
                  <a:pt x="660040" y="1756036"/>
                </a:lnTo>
                <a:lnTo>
                  <a:pt x="657210" y="1756559"/>
                </a:lnTo>
                <a:close/>
                <a:moveTo>
                  <a:pt x="601679" y="1751647"/>
                </a:moveTo>
                <a:cubicBezTo>
                  <a:pt x="609088" y="1755457"/>
                  <a:pt x="623904" y="1747837"/>
                  <a:pt x="623904" y="1759267"/>
                </a:cubicBezTo>
                <a:cubicBezTo>
                  <a:pt x="612792" y="1766887"/>
                  <a:pt x="609088" y="1759267"/>
                  <a:pt x="601679" y="1755457"/>
                </a:cubicBezTo>
                <a:cubicBezTo>
                  <a:pt x="601679" y="1755457"/>
                  <a:pt x="605384" y="1751647"/>
                  <a:pt x="601679" y="1751647"/>
                </a:cubicBezTo>
                <a:close/>
                <a:moveTo>
                  <a:pt x="651699" y="1750228"/>
                </a:moveTo>
                <a:cubicBezTo>
                  <a:pt x="652813" y="1750774"/>
                  <a:pt x="653399" y="1752084"/>
                  <a:pt x="654103" y="1753394"/>
                </a:cubicBezTo>
                <a:lnTo>
                  <a:pt x="656184" y="1755514"/>
                </a:lnTo>
                <a:lnTo>
                  <a:pt x="646129" y="1755140"/>
                </a:lnTo>
                <a:cubicBezTo>
                  <a:pt x="653633" y="1755140"/>
                  <a:pt x="646129" y="1751647"/>
                  <a:pt x="646129" y="1751647"/>
                </a:cubicBezTo>
                <a:cubicBezTo>
                  <a:pt x="648943" y="1749901"/>
                  <a:pt x="650585" y="1749683"/>
                  <a:pt x="651699" y="1750228"/>
                </a:cubicBezTo>
                <a:close/>
                <a:moveTo>
                  <a:pt x="1204605" y="1744662"/>
                </a:moveTo>
                <a:cubicBezTo>
                  <a:pt x="1208097" y="1744662"/>
                  <a:pt x="1197620" y="1751012"/>
                  <a:pt x="1208097" y="1751012"/>
                </a:cubicBezTo>
                <a:cubicBezTo>
                  <a:pt x="1208097" y="1751012"/>
                  <a:pt x="1208097" y="1751012"/>
                  <a:pt x="1206788" y="1751012"/>
                </a:cubicBezTo>
                <a:lnTo>
                  <a:pt x="1198929" y="1751012"/>
                </a:lnTo>
                <a:cubicBezTo>
                  <a:pt x="1197620" y="1751012"/>
                  <a:pt x="1195873" y="1751012"/>
                  <a:pt x="1197620" y="1751012"/>
                </a:cubicBezTo>
                <a:cubicBezTo>
                  <a:pt x="1190634" y="1747837"/>
                  <a:pt x="1201112" y="1747837"/>
                  <a:pt x="1204605" y="1744662"/>
                </a:cubicBezTo>
                <a:close/>
                <a:moveTo>
                  <a:pt x="679900" y="1744662"/>
                </a:moveTo>
                <a:cubicBezTo>
                  <a:pt x="664890" y="1751647"/>
                  <a:pt x="687404" y="1751647"/>
                  <a:pt x="672395" y="1758633"/>
                </a:cubicBezTo>
                <a:lnTo>
                  <a:pt x="660040" y="1756036"/>
                </a:lnTo>
                <a:lnTo>
                  <a:pt x="664890" y="1755140"/>
                </a:lnTo>
                <a:cubicBezTo>
                  <a:pt x="664890" y="1755140"/>
                  <a:pt x="664890" y="1755140"/>
                  <a:pt x="664890" y="1754267"/>
                </a:cubicBezTo>
                <a:lnTo>
                  <a:pt x="664890" y="1751647"/>
                </a:lnTo>
                <a:cubicBezTo>
                  <a:pt x="664890" y="1744662"/>
                  <a:pt x="676147" y="1748155"/>
                  <a:pt x="679900" y="1744662"/>
                </a:cubicBezTo>
                <a:close/>
                <a:moveTo>
                  <a:pt x="516349" y="1739900"/>
                </a:moveTo>
                <a:cubicBezTo>
                  <a:pt x="508809" y="1743710"/>
                  <a:pt x="520120" y="1743710"/>
                  <a:pt x="523891" y="1747520"/>
                </a:cubicBezTo>
                <a:cubicBezTo>
                  <a:pt x="508809" y="1747520"/>
                  <a:pt x="501269" y="1758950"/>
                  <a:pt x="493728" y="1743710"/>
                </a:cubicBezTo>
                <a:cubicBezTo>
                  <a:pt x="497498" y="1751330"/>
                  <a:pt x="508809" y="1739900"/>
                  <a:pt x="516349" y="1739900"/>
                </a:cubicBezTo>
                <a:close/>
                <a:moveTo>
                  <a:pt x="1132816" y="1738996"/>
                </a:moveTo>
                <a:lnTo>
                  <a:pt x="1132434" y="1739362"/>
                </a:lnTo>
                <a:cubicBezTo>
                  <a:pt x="1129517" y="1741049"/>
                  <a:pt x="1126183" y="1741772"/>
                  <a:pt x="1122373" y="1740808"/>
                </a:cubicBezTo>
                <a:close/>
                <a:moveTo>
                  <a:pt x="706454" y="1736725"/>
                </a:moveTo>
                <a:cubicBezTo>
                  <a:pt x="713598" y="1733550"/>
                  <a:pt x="717170" y="1733550"/>
                  <a:pt x="720742" y="1736725"/>
                </a:cubicBezTo>
                <a:cubicBezTo>
                  <a:pt x="713598" y="1736725"/>
                  <a:pt x="710026" y="1739900"/>
                  <a:pt x="706454" y="1736725"/>
                </a:cubicBezTo>
                <a:close/>
                <a:moveTo>
                  <a:pt x="545774" y="1733550"/>
                </a:moveTo>
                <a:cubicBezTo>
                  <a:pt x="545774" y="1733550"/>
                  <a:pt x="545774" y="1733550"/>
                  <a:pt x="549516" y="1740535"/>
                </a:cubicBezTo>
                <a:cubicBezTo>
                  <a:pt x="564487" y="1740535"/>
                  <a:pt x="564487" y="1737043"/>
                  <a:pt x="579455" y="1740535"/>
                </a:cubicBezTo>
                <a:cubicBezTo>
                  <a:pt x="571971" y="1740535"/>
                  <a:pt x="560745" y="1744028"/>
                  <a:pt x="553259" y="1751013"/>
                </a:cubicBezTo>
                <a:cubicBezTo>
                  <a:pt x="545774" y="1747521"/>
                  <a:pt x="534549" y="1751013"/>
                  <a:pt x="527066" y="1747521"/>
                </a:cubicBezTo>
                <a:lnTo>
                  <a:pt x="538290" y="1740535"/>
                </a:lnTo>
                <a:cubicBezTo>
                  <a:pt x="538290" y="1740535"/>
                  <a:pt x="538290" y="1740535"/>
                  <a:pt x="527066" y="1737043"/>
                </a:cubicBezTo>
                <a:cubicBezTo>
                  <a:pt x="534549" y="1737043"/>
                  <a:pt x="545774" y="1740535"/>
                  <a:pt x="545774" y="1733550"/>
                </a:cubicBezTo>
                <a:close/>
                <a:moveTo>
                  <a:pt x="937591" y="1732491"/>
                </a:moveTo>
                <a:cubicBezTo>
                  <a:pt x="941401" y="1736196"/>
                  <a:pt x="929971" y="1739900"/>
                  <a:pt x="926161" y="1739900"/>
                </a:cubicBezTo>
                <a:cubicBezTo>
                  <a:pt x="922351" y="1736196"/>
                  <a:pt x="933781" y="1728787"/>
                  <a:pt x="937591" y="1732491"/>
                </a:cubicBezTo>
                <a:close/>
                <a:moveTo>
                  <a:pt x="963541" y="1728264"/>
                </a:moveTo>
                <a:lnTo>
                  <a:pt x="964023" y="1728342"/>
                </a:lnTo>
                <a:cubicBezTo>
                  <a:pt x="966801" y="1728788"/>
                  <a:pt x="966801" y="1728788"/>
                  <a:pt x="966801" y="1728788"/>
                </a:cubicBezTo>
                <a:lnTo>
                  <a:pt x="963097" y="1728788"/>
                </a:lnTo>
                <a:close/>
                <a:moveTo>
                  <a:pt x="560405" y="1722437"/>
                </a:moveTo>
                <a:lnTo>
                  <a:pt x="568343" y="1722437"/>
                </a:lnTo>
                <a:lnTo>
                  <a:pt x="560405" y="1725612"/>
                </a:lnTo>
                <a:close/>
                <a:moveTo>
                  <a:pt x="1149043" y="1717675"/>
                </a:moveTo>
                <a:cubicBezTo>
                  <a:pt x="1160473" y="1717675"/>
                  <a:pt x="1145233" y="1733097"/>
                  <a:pt x="1160473" y="1729241"/>
                </a:cubicBezTo>
                <a:cubicBezTo>
                  <a:pt x="1160473" y="1729241"/>
                  <a:pt x="1160473" y="1729241"/>
                  <a:pt x="1152853" y="1740808"/>
                </a:cubicBezTo>
                <a:cubicBezTo>
                  <a:pt x="1150948" y="1735025"/>
                  <a:pt x="1145233" y="1735988"/>
                  <a:pt x="1139042" y="1737916"/>
                </a:cubicBezTo>
                <a:lnTo>
                  <a:pt x="1132816" y="1738996"/>
                </a:lnTo>
                <a:lnTo>
                  <a:pt x="1139994" y="1732133"/>
                </a:lnTo>
                <a:cubicBezTo>
                  <a:pt x="1144280" y="1726350"/>
                  <a:pt x="1147138" y="1719603"/>
                  <a:pt x="1149043" y="1717675"/>
                </a:cubicBezTo>
                <a:close/>
                <a:moveTo>
                  <a:pt x="627608" y="1717675"/>
                </a:moveTo>
                <a:cubicBezTo>
                  <a:pt x="635017" y="1721485"/>
                  <a:pt x="623904" y="1725295"/>
                  <a:pt x="623904" y="1729105"/>
                </a:cubicBezTo>
                <a:cubicBezTo>
                  <a:pt x="631312" y="1732915"/>
                  <a:pt x="649833" y="1744345"/>
                  <a:pt x="657242" y="1736725"/>
                </a:cubicBezTo>
                <a:cubicBezTo>
                  <a:pt x="649833" y="1740535"/>
                  <a:pt x="631312" y="1736725"/>
                  <a:pt x="631312" y="1748155"/>
                </a:cubicBezTo>
                <a:cubicBezTo>
                  <a:pt x="631312" y="1748155"/>
                  <a:pt x="635017" y="1748155"/>
                  <a:pt x="638721" y="1748155"/>
                </a:cubicBezTo>
                <a:cubicBezTo>
                  <a:pt x="642425" y="1748155"/>
                  <a:pt x="638721" y="1751965"/>
                  <a:pt x="635017" y="1755775"/>
                </a:cubicBezTo>
                <a:cubicBezTo>
                  <a:pt x="635017" y="1748155"/>
                  <a:pt x="623904" y="1748155"/>
                  <a:pt x="631312" y="1740535"/>
                </a:cubicBezTo>
                <a:cubicBezTo>
                  <a:pt x="616496" y="1751965"/>
                  <a:pt x="616496" y="1725295"/>
                  <a:pt x="601679" y="1740535"/>
                </a:cubicBezTo>
                <a:cubicBezTo>
                  <a:pt x="601679" y="1740535"/>
                  <a:pt x="601679" y="1740535"/>
                  <a:pt x="605383" y="1740535"/>
                </a:cubicBezTo>
                <a:cubicBezTo>
                  <a:pt x="605383" y="1740535"/>
                  <a:pt x="605383" y="1740535"/>
                  <a:pt x="597975" y="1744345"/>
                </a:cubicBezTo>
                <a:cubicBezTo>
                  <a:pt x="601679" y="1736725"/>
                  <a:pt x="590567" y="1732915"/>
                  <a:pt x="605383" y="1729105"/>
                </a:cubicBezTo>
                <a:cubicBezTo>
                  <a:pt x="609087" y="1729105"/>
                  <a:pt x="612792" y="1732915"/>
                  <a:pt x="616496" y="1729105"/>
                </a:cubicBezTo>
                <a:cubicBezTo>
                  <a:pt x="609087" y="1725295"/>
                  <a:pt x="627608" y="1721485"/>
                  <a:pt x="627608" y="1717675"/>
                </a:cubicBezTo>
                <a:close/>
                <a:moveTo>
                  <a:pt x="963097" y="1714500"/>
                </a:moveTo>
                <a:cubicBezTo>
                  <a:pt x="970505" y="1714500"/>
                  <a:pt x="972357" y="1716286"/>
                  <a:pt x="971431" y="1718965"/>
                </a:cubicBezTo>
                <a:lnTo>
                  <a:pt x="963541" y="1728264"/>
                </a:lnTo>
                <a:lnTo>
                  <a:pt x="944576" y="1725216"/>
                </a:lnTo>
                <a:cubicBezTo>
                  <a:pt x="963097" y="1728788"/>
                  <a:pt x="951984" y="1721644"/>
                  <a:pt x="963097" y="1721644"/>
                </a:cubicBezTo>
                <a:cubicBezTo>
                  <a:pt x="951984" y="1721644"/>
                  <a:pt x="966801" y="1714500"/>
                  <a:pt x="963097" y="1714500"/>
                </a:cubicBezTo>
                <a:close/>
                <a:moveTo>
                  <a:pt x="944576" y="1711325"/>
                </a:moveTo>
                <a:lnTo>
                  <a:pt x="955689" y="1714500"/>
                </a:lnTo>
                <a:lnTo>
                  <a:pt x="947751" y="1714500"/>
                </a:lnTo>
                <a:close/>
                <a:moveTo>
                  <a:pt x="512778" y="1706562"/>
                </a:moveTo>
                <a:lnTo>
                  <a:pt x="520716" y="1711324"/>
                </a:lnTo>
                <a:lnTo>
                  <a:pt x="512778" y="1714499"/>
                </a:lnTo>
                <a:close/>
                <a:moveTo>
                  <a:pt x="919971" y="1706232"/>
                </a:moveTo>
                <a:lnTo>
                  <a:pt x="921822" y="1707621"/>
                </a:lnTo>
                <a:lnTo>
                  <a:pt x="918118" y="1707621"/>
                </a:lnTo>
                <a:cubicBezTo>
                  <a:pt x="918118" y="1705769"/>
                  <a:pt x="919044" y="1705769"/>
                  <a:pt x="919971" y="1706232"/>
                </a:cubicBezTo>
                <a:close/>
                <a:moveTo>
                  <a:pt x="1249901" y="1703387"/>
                </a:moveTo>
                <a:cubicBezTo>
                  <a:pt x="1249901" y="1703387"/>
                  <a:pt x="1249901" y="1703387"/>
                  <a:pt x="1257309" y="1707356"/>
                </a:cubicBezTo>
                <a:cubicBezTo>
                  <a:pt x="1257309" y="1707356"/>
                  <a:pt x="1257309" y="1707356"/>
                  <a:pt x="1246197" y="1711324"/>
                </a:cubicBezTo>
                <a:cubicBezTo>
                  <a:pt x="1249901" y="1711324"/>
                  <a:pt x="1253604" y="1707356"/>
                  <a:pt x="1249901" y="1703387"/>
                </a:cubicBezTo>
                <a:close/>
                <a:moveTo>
                  <a:pt x="1223972" y="1700212"/>
                </a:moveTo>
                <a:cubicBezTo>
                  <a:pt x="1223972" y="1700212"/>
                  <a:pt x="1223972" y="1700212"/>
                  <a:pt x="1242492" y="1707620"/>
                </a:cubicBezTo>
                <a:cubicBezTo>
                  <a:pt x="1242492" y="1711324"/>
                  <a:pt x="1231380" y="1715029"/>
                  <a:pt x="1235084" y="1718733"/>
                </a:cubicBezTo>
                <a:cubicBezTo>
                  <a:pt x="1238788" y="1722437"/>
                  <a:pt x="1242492" y="1718733"/>
                  <a:pt x="1242492" y="1718733"/>
                </a:cubicBezTo>
                <a:cubicBezTo>
                  <a:pt x="1246197" y="1722437"/>
                  <a:pt x="1235084" y="1722437"/>
                  <a:pt x="1231380" y="1726141"/>
                </a:cubicBezTo>
                <a:cubicBezTo>
                  <a:pt x="1231380" y="1726141"/>
                  <a:pt x="1231380" y="1726141"/>
                  <a:pt x="1235084" y="1726141"/>
                </a:cubicBezTo>
                <a:cubicBezTo>
                  <a:pt x="1227676" y="1722437"/>
                  <a:pt x="1212859" y="1733549"/>
                  <a:pt x="1216563" y="1722437"/>
                </a:cubicBezTo>
                <a:cubicBezTo>
                  <a:pt x="1216563" y="1715029"/>
                  <a:pt x="1194339" y="1726141"/>
                  <a:pt x="1190634" y="1726141"/>
                </a:cubicBezTo>
                <a:cubicBezTo>
                  <a:pt x="1201747" y="1718733"/>
                  <a:pt x="1209155" y="1718733"/>
                  <a:pt x="1216563" y="1718733"/>
                </a:cubicBezTo>
                <a:cubicBezTo>
                  <a:pt x="1216563" y="1715029"/>
                  <a:pt x="1209155" y="1711324"/>
                  <a:pt x="1209155" y="1707620"/>
                </a:cubicBezTo>
                <a:cubicBezTo>
                  <a:pt x="1209155" y="1707620"/>
                  <a:pt x="1209155" y="1707620"/>
                  <a:pt x="1223972" y="1711324"/>
                </a:cubicBezTo>
                <a:cubicBezTo>
                  <a:pt x="1220267" y="1707620"/>
                  <a:pt x="1212859" y="1703916"/>
                  <a:pt x="1223972" y="1700212"/>
                </a:cubicBezTo>
                <a:close/>
                <a:moveTo>
                  <a:pt x="914414" y="1700212"/>
                </a:moveTo>
                <a:cubicBezTo>
                  <a:pt x="914414" y="1700212"/>
                  <a:pt x="914414" y="1700212"/>
                  <a:pt x="936639" y="1707621"/>
                </a:cubicBezTo>
                <a:cubicBezTo>
                  <a:pt x="934787" y="1705769"/>
                  <a:pt x="930156" y="1706695"/>
                  <a:pt x="925989" y="1707621"/>
                </a:cubicBezTo>
                <a:lnTo>
                  <a:pt x="921823" y="1707621"/>
                </a:lnTo>
                <a:lnTo>
                  <a:pt x="921822" y="1707621"/>
                </a:lnTo>
                <a:close/>
                <a:moveTo>
                  <a:pt x="884632" y="1696984"/>
                </a:moveTo>
                <a:lnTo>
                  <a:pt x="885707" y="1698611"/>
                </a:lnTo>
                <a:lnTo>
                  <a:pt x="884781" y="1699079"/>
                </a:lnTo>
                <a:close/>
                <a:moveTo>
                  <a:pt x="1093799" y="1695450"/>
                </a:moveTo>
                <a:cubicBezTo>
                  <a:pt x="1093799" y="1695450"/>
                  <a:pt x="1093799" y="1695450"/>
                  <a:pt x="1090094" y="1699419"/>
                </a:cubicBezTo>
                <a:cubicBezTo>
                  <a:pt x="1086390" y="1699419"/>
                  <a:pt x="1086390" y="1703388"/>
                  <a:pt x="1082689" y="1703388"/>
                </a:cubicBezTo>
                <a:cubicBezTo>
                  <a:pt x="1082689" y="1703388"/>
                  <a:pt x="1082689" y="1703388"/>
                  <a:pt x="1093799" y="1695450"/>
                </a:cubicBezTo>
                <a:close/>
                <a:moveTo>
                  <a:pt x="881076" y="1691595"/>
                </a:moveTo>
                <a:cubicBezTo>
                  <a:pt x="884781" y="1689724"/>
                  <a:pt x="884781" y="1690660"/>
                  <a:pt x="884318" y="1692531"/>
                </a:cubicBezTo>
                <a:lnTo>
                  <a:pt x="884632" y="1696984"/>
                </a:lnTo>
                <a:close/>
                <a:moveTo>
                  <a:pt x="351581" y="1687314"/>
                </a:moveTo>
                <a:cubicBezTo>
                  <a:pt x="355749" y="1687314"/>
                  <a:pt x="358527" y="1688306"/>
                  <a:pt x="356674" y="1692275"/>
                </a:cubicBezTo>
                <a:cubicBezTo>
                  <a:pt x="352971" y="1696243"/>
                  <a:pt x="352971" y="1700212"/>
                  <a:pt x="349266" y="1700212"/>
                </a:cubicBezTo>
                <a:cubicBezTo>
                  <a:pt x="345562" y="1696243"/>
                  <a:pt x="341859" y="1696243"/>
                  <a:pt x="341859" y="1696243"/>
                </a:cubicBezTo>
                <a:cubicBezTo>
                  <a:pt x="334449" y="1692275"/>
                  <a:pt x="330746" y="1696243"/>
                  <a:pt x="330746" y="1700212"/>
                </a:cubicBezTo>
                <a:lnTo>
                  <a:pt x="315929" y="1696243"/>
                </a:lnTo>
                <a:cubicBezTo>
                  <a:pt x="319635" y="1684337"/>
                  <a:pt x="330746" y="1692275"/>
                  <a:pt x="338153" y="1688306"/>
                </a:cubicBezTo>
                <a:cubicBezTo>
                  <a:pt x="341859" y="1688306"/>
                  <a:pt x="347416" y="1687314"/>
                  <a:pt x="351581" y="1687314"/>
                </a:cubicBezTo>
                <a:close/>
                <a:moveTo>
                  <a:pt x="1303635" y="1685755"/>
                </a:moveTo>
                <a:cubicBezTo>
                  <a:pt x="1310733" y="1687682"/>
                  <a:pt x="1316411" y="1692502"/>
                  <a:pt x="1323983" y="1692502"/>
                </a:cubicBezTo>
                <a:cubicBezTo>
                  <a:pt x="1305055" y="1700212"/>
                  <a:pt x="1293698" y="1692502"/>
                  <a:pt x="1274771" y="1696357"/>
                </a:cubicBezTo>
                <a:cubicBezTo>
                  <a:pt x="1288019" y="1684791"/>
                  <a:pt x="1296537" y="1683827"/>
                  <a:pt x="1303635" y="1685755"/>
                </a:cubicBezTo>
                <a:close/>
                <a:moveTo>
                  <a:pt x="517012" y="1681162"/>
                </a:moveTo>
                <a:cubicBezTo>
                  <a:pt x="524420" y="1688570"/>
                  <a:pt x="546646" y="1688570"/>
                  <a:pt x="554053" y="1699683"/>
                </a:cubicBezTo>
                <a:cubicBezTo>
                  <a:pt x="546646" y="1703387"/>
                  <a:pt x="535532" y="1692275"/>
                  <a:pt x="531829" y="1699683"/>
                </a:cubicBezTo>
                <a:cubicBezTo>
                  <a:pt x="509604" y="1703387"/>
                  <a:pt x="520715" y="1692275"/>
                  <a:pt x="524420" y="1684866"/>
                </a:cubicBezTo>
                <a:cubicBezTo>
                  <a:pt x="520715" y="1684866"/>
                  <a:pt x="517012" y="1684866"/>
                  <a:pt x="517012" y="1688570"/>
                </a:cubicBezTo>
                <a:close/>
                <a:moveTo>
                  <a:pt x="382921" y="1681162"/>
                </a:moveTo>
                <a:cubicBezTo>
                  <a:pt x="396893" y="1681162"/>
                  <a:pt x="379429" y="1692274"/>
                  <a:pt x="389907" y="1692274"/>
                </a:cubicBezTo>
                <a:cubicBezTo>
                  <a:pt x="389907" y="1692274"/>
                  <a:pt x="389907" y="1692274"/>
                  <a:pt x="379429" y="1688570"/>
                </a:cubicBezTo>
                <a:cubicBezTo>
                  <a:pt x="379429" y="1688570"/>
                  <a:pt x="379429" y="1688570"/>
                  <a:pt x="386414" y="1688570"/>
                </a:cubicBezTo>
                <a:cubicBezTo>
                  <a:pt x="386414" y="1684866"/>
                  <a:pt x="386414" y="1681162"/>
                  <a:pt x="382921" y="1681162"/>
                </a:cubicBezTo>
                <a:close/>
                <a:moveTo>
                  <a:pt x="862026" y="1677987"/>
                </a:moveTo>
                <a:lnTo>
                  <a:pt x="873140" y="1681162"/>
                </a:lnTo>
                <a:lnTo>
                  <a:pt x="862026" y="1681162"/>
                </a:lnTo>
                <a:close/>
                <a:moveTo>
                  <a:pt x="1063638" y="1677353"/>
                </a:moveTo>
                <a:lnTo>
                  <a:pt x="1069640" y="1677638"/>
                </a:lnTo>
                <a:lnTo>
                  <a:pt x="1068269" y="1678226"/>
                </a:lnTo>
                <a:cubicBezTo>
                  <a:pt x="1065490" y="1679972"/>
                  <a:pt x="1063638" y="1680845"/>
                  <a:pt x="1063638" y="1677353"/>
                </a:cubicBezTo>
                <a:close/>
                <a:moveTo>
                  <a:pt x="1070690" y="1677188"/>
                </a:moveTo>
                <a:lnTo>
                  <a:pt x="1070526" y="1677680"/>
                </a:lnTo>
                <a:lnTo>
                  <a:pt x="1069640" y="1677638"/>
                </a:lnTo>
                <a:close/>
                <a:moveTo>
                  <a:pt x="981088" y="1677081"/>
                </a:moveTo>
                <a:cubicBezTo>
                  <a:pt x="973831" y="1673225"/>
                  <a:pt x="955689" y="1700213"/>
                  <a:pt x="959317" y="1680936"/>
                </a:cubicBezTo>
                <a:cubicBezTo>
                  <a:pt x="973831" y="1684791"/>
                  <a:pt x="966574" y="1673225"/>
                  <a:pt x="981088" y="1677081"/>
                </a:cubicBezTo>
                <a:close/>
                <a:moveTo>
                  <a:pt x="1290645" y="1673225"/>
                </a:moveTo>
                <a:lnTo>
                  <a:pt x="1271596" y="1681162"/>
                </a:lnTo>
                <a:lnTo>
                  <a:pt x="1271596" y="1677987"/>
                </a:lnTo>
                <a:close/>
                <a:moveTo>
                  <a:pt x="661476" y="1673225"/>
                </a:moveTo>
                <a:cubicBezTo>
                  <a:pt x="665180" y="1677194"/>
                  <a:pt x="665180" y="1677194"/>
                  <a:pt x="661476" y="1681163"/>
                </a:cubicBezTo>
                <a:cubicBezTo>
                  <a:pt x="657771" y="1677194"/>
                  <a:pt x="657771" y="1677194"/>
                  <a:pt x="657771" y="1677194"/>
                </a:cubicBezTo>
                <a:lnTo>
                  <a:pt x="642955" y="1681163"/>
                </a:lnTo>
                <a:cubicBezTo>
                  <a:pt x="642955" y="1681163"/>
                  <a:pt x="642955" y="1681163"/>
                  <a:pt x="661476" y="1673225"/>
                </a:cubicBezTo>
                <a:close/>
                <a:moveTo>
                  <a:pt x="1071047" y="1666875"/>
                </a:moveTo>
                <a:cubicBezTo>
                  <a:pt x="1071047" y="1666875"/>
                  <a:pt x="1071047" y="1666875"/>
                  <a:pt x="1085861" y="1666875"/>
                </a:cubicBezTo>
                <a:cubicBezTo>
                  <a:pt x="1074751" y="1670368"/>
                  <a:pt x="1074751" y="1670368"/>
                  <a:pt x="1078455" y="1673860"/>
                </a:cubicBezTo>
                <a:lnTo>
                  <a:pt x="1070690" y="1677188"/>
                </a:lnTo>
                <a:lnTo>
                  <a:pt x="1071510" y="1674733"/>
                </a:lnTo>
                <a:cubicBezTo>
                  <a:pt x="1071047" y="1672114"/>
                  <a:pt x="1069195" y="1668621"/>
                  <a:pt x="1071047" y="1666875"/>
                </a:cubicBezTo>
                <a:close/>
                <a:moveTo>
                  <a:pt x="1044860" y="1666875"/>
                </a:moveTo>
                <a:cubicBezTo>
                  <a:pt x="1078334" y="1666875"/>
                  <a:pt x="1029983" y="1692519"/>
                  <a:pt x="1067176" y="1688856"/>
                </a:cubicBezTo>
                <a:cubicBezTo>
                  <a:pt x="1085771" y="1688856"/>
                  <a:pt x="1067176" y="1681529"/>
                  <a:pt x="1078334" y="1681529"/>
                </a:cubicBezTo>
                <a:cubicBezTo>
                  <a:pt x="1078334" y="1681529"/>
                  <a:pt x="1078334" y="1681529"/>
                  <a:pt x="1082053" y="1685192"/>
                </a:cubicBezTo>
                <a:cubicBezTo>
                  <a:pt x="1082053" y="1677866"/>
                  <a:pt x="1096928" y="1677866"/>
                  <a:pt x="1104367" y="1677866"/>
                </a:cubicBezTo>
                <a:cubicBezTo>
                  <a:pt x="1108086" y="1685192"/>
                  <a:pt x="1089490" y="1681529"/>
                  <a:pt x="1085771" y="1692519"/>
                </a:cubicBezTo>
                <a:lnTo>
                  <a:pt x="1075545" y="1692519"/>
                </a:lnTo>
                <a:cubicBezTo>
                  <a:pt x="1070895" y="1692519"/>
                  <a:pt x="1067176" y="1692519"/>
                  <a:pt x="1067176" y="1692519"/>
                </a:cubicBezTo>
                <a:cubicBezTo>
                  <a:pt x="1067176" y="1703510"/>
                  <a:pt x="1044860" y="1699846"/>
                  <a:pt x="1037422" y="1710837"/>
                </a:cubicBezTo>
                <a:cubicBezTo>
                  <a:pt x="1022545" y="1710837"/>
                  <a:pt x="989071" y="1714500"/>
                  <a:pt x="977913" y="1714500"/>
                </a:cubicBezTo>
                <a:cubicBezTo>
                  <a:pt x="985352" y="1714500"/>
                  <a:pt x="977913" y="1707173"/>
                  <a:pt x="989071" y="1703510"/>
                </a:cubicBezTo>
                <a:lnTo>
                  <a:pt x="981633" y="1703510"/>
                </a:lnTo>
                <a:cubicBezTo>
                  <a:pt x="992791" y="1692519"/>
                  <a:pt x="992791" y="1707173"/>
                  <a:pt x="1007668" y="1696183"/>
                </a:cubicBezTo>
                <a:cubicBezTo>
                  <a:pt x="1003948" y="1677866"/>
                  <a:pt x="1052299" y="1677866"/>
                  <a:pt x="1044860" y="1666875"/>
                </a:cubicBezTo>
                <a:close/>
                <a:moveTo>
                  <a:pt x="934728" y="1659730"/>
                </a:moveTo>
                <a:cubicBezTo>
                  <a:pt x="936638" y="1659320"/>
                  <a:pt x="938490" y="1659788"/>
                  <a:pt x="940343" y="1661659"/>
                </a:cubicBezTo>
                <a:lnTo>
                  <a:pt x="933469" y="1660434"/>
                </a:lnTo>
                <a:close/>
                <a:moveTo>
                  <a:pt x="962567" y="1657917"/>
                </a:moveTo>
                <a:cubicBezTo>
                  <a:pt x="969975" y="1665401"/>
                  <a:pt x="947751" y="1661659"/>
                  <a:pt x="955159" y="1669143"/>
                </a:cubicBezTo>
                <a:cubicBezTo>
                  <a:pt x="955159" y="1669143"/>
                  <a:pt x="955159" y="1669143"/>
                  <a:pt x="936638" y="1676627"/>
                </a:cubicBezTo>
                <a:cubicBezTo>
                  <a:pt x="925526" y="1687853"/>
                  <a:pt x="951455" y="1684111"/>
                  <a:pt x="951455" y="1687853"/>
                </a:cubicBezTo>
                <a:cubicBezTo>
                  <a:pt x="947751" y="1691595"/>
                  <a:pt x="940343" y="1687853"/>
                  <a:pt x="932934" y="1687853"/>
                </a:cubicBezTo>
                <a:cubicBezTo>
                  <a:pt x="932934" y="1687853"/>
                  <a:pt x="940343" y="1684111"/>
                  <a:pt x="936638" y="1684111"/>
                </a:cubicBezTo>
                <a:cubicBezTo>
                  <a:pt x="936638" y="1687853"/>
                  <a:pt x="918118" y="1680369"/>
                  <a:pt x="914414" y="1691595"/>
                </a:cubicBezTo>
                <a:cubicBezTo>
                  <a:pt x="914414" y="1691595"/>
                  <a:pt x="914414" y="1691595"/>
                  <a:pt x="921822" y="1695337"/>
                </a:cubicBezTo>
                <a:cubicBezTo>
                  <a:pt x="907005" y="1695337"/>
                  <a:pt x="895893" y="1699079"/>
                  <a:pt x="888485" y="1706563"/>
                </a:cubicBezTo>
                <a:cubicBezTo>
                  <a:pt x="888485" y="1706563"/>
                  <a:pt x="888485" y="1706563"/>
                  <a:pt x="884781" y="1702821"/>
                </a:cubicBezTo>
                <a:lnTo>
                  <a:pt x="888485" y="1702821"/>
                </a:lnTo>
                <a:cubicBezTo>
                  <a:pt x="888485" y="1702821"/>
                  <a:pt x="888485" y="1702821"/>
                  <a:pt x="887559" y="1701418"/>
                </a:cubicBezTo>
                <a:lnTo>
                  <a:pt x="885707" y="1698611"/>
                </a:lnTo>
                <a:lnTo>
                  <a:pt x="888485" y="1697208"/>
                </a:lnTo>
                <a:cubicBezTo>
                  <a:pt x="892189" y="1695337"/>
                  <a:pt x="899597" y="1691595"/>
                  <a:pt x="914414" y="1684111"/>
                </a:cubicBezTo>
                <a:cubicBezTo>
                  <a:pt x="914414" y="1684111"/>
                  <a:pt x="914414" y="1684111"/>
                  <a:pt x="910710" y="1680369"/>
                </a:cubicBezTo>
                <a:cubicBezTo>
                  <a:pt x="907005" y="1687853"/>
                  <a:pt x="925526" y="1684111"/>
                  <a:pt x="929230" y="1676627"/>
                </a:cubicBezTo>
                <a:cubicBezTo>
                  <a:pt x="929230" y="1665401"/>
                  <a:pt x="914414" y="1684111"/>
                  <a:pt x="907005" y="1676627"/>
                </a:cubicBezTo>
                <a:cubicBezTo>
                  <a:pt x="907005" y="1676627"/>
                  <a:pt x="907005" y="1676627"/>
                  <a:pt x="914414" y="1669143"/>
                </a:cubicBezTo>
                <a:cubicBezTo>
                  <a:pt x="921822" y="1669143"/>
                  <a:pt x="921822" y="1665401"/>
                  <a:pt x="921822" y="1661659"/>
                </a:cubicBezTo>
                <a:cubicBezTo>
                  <a:pt x="923674" y="1659788"/>
                  <a:pt x="928304" y="1659788"/>
                  <a:pt x="932471" y="1660256"/>
                </a:cubicBezTo>
                <a:lnTo>
                  <a:pt x="933469" y="1660434"/>
                </a:lnTo>
                <a:lnTo>
                  <a:pt x="928767" y="1663062"/>
                </a:lnTo>
                <a:cubicBezTo>
                  <a:pt x="924600" y="1666337"/>
                  <a:pt x="919970" y="1671014"/>
                  <a:pt x="914414" y="1672885"/>
                </a:cubicBezTo>
                <a:cubicBezTo>
                  <a:pt x="918118" y="1672885"/>
                  <a:pt x="929230" y="1676627"/>
                  <a:pt x="929230" y="1669143"/>
                </a:cubicBezTo>
                <a:cubicBezTo>
                  <a:pt x="929230" y="1669143"/>
                  <a:pt x="929230" y="1669143"/>
                  <a:pt x="925526" y="1669143"/>
                </a:cubicBezTo>
                <a:cubicBezTo>
                  <a:pt x="944047" y="1672885"/>
                  <a:pt x="951455" y="1657917"/>
                  <a:pt x="962567" y="1657917"/>
                </a:cubicBezTo>
                <a:close/>
                <a:moveTo>
                  <a:pt x="465648" y="1657777"/>
                </a:moveTo>
                <a:lnTo>
                  <a:pt x="468329" y="1658302"/>
                </a:lnTo>
                <a:cubicBezTo>
                  <a:pt x="464625" y="1658302"/>
                  <a:pt x="464625" y="1658302"/>
                  <a:pt x="464625" y="1658302"/>
                </a:cubicBezTo>
                <a:close/>
                <a:moveTo>
                  <a:pt x="977913" y="1651000"/>
                </a:moveTo>
                <a:lnTo>
                  <a:pt x="969976" y="1658938"/>
                </a:lnTo>
                <a:lnTo>
                  <a:pt x="966801" y="1654175"/>
                </a:lnTo>
                <a:close/>
                <a:moveTo>
                  <a:pt x="457216" y="1646872"/>
                </a:moveTo>
                <a:cubicBezTo>
                  <a:pt x="453512" y="1662112"/>
                  <a:pt x="479442" y="1643062"/>
                  <a:pt x="472033" y="1654492"/>
                </a:cubicBezTo>
                <a:cubicBezTo>
                  <a:pt x="472033" y="1654492"/>
                  <a:pt x="472033" y="1654492"/>
                  <a:pt x="471106" y="1654968"/>
                </a:cubicBezTo>
                <a:lnTo>
                  <a:pt x="465648" y="1657777"/>
                </a:lnTo>
                <a:lnTo>
                  <a:pt x="458605" y="1656397"/>
                </a:lnTo>
                <a:cubicBezTo>
                  <a:pt x="454438" y="1656397"/>
                  <a:pt x="449808" y="1656397"/>
                  <a:pt x="446104" y="1654492"/>
                </a:cubicBezTo>
                <a:cubicBezTo>
                  <a:pt x="446104" y="1654492"/>
                  <a:pt x="446104" y="1654492"/>
                  <a:pt x="457216" y="1646872"/>
                </a:cubicBezTo>
                <a:close/>
                <a:moveTo>
                  <a:pt x="760628" y="1643261"/>
                </a:moveTo>
                <a:cubicBezTo>
                  <a:pt x="762453" y="1645444"/>
                  <a:pt x="763366" y="1648936"/>
                  <a:pt x="765192" y="1650683"/>
                </a:cubicBezTo>
                <a:cubicBezTo>
                  <a:pt x="754238" y="1650683"/>
                  <a:pt x="743284" y="1654175"/>
                  <a:pt x="728679" y="1654175"/>
                </a:cubicBezTo>
                <a:cubicBezTo>
                  <a:pt x="732330" y="1643697"/>
                  <a:pt x="754238" y="1654175"/>
                  <a:pt x="750587" y="1643697"/>
                </a:cubicBezTo>
                <a:cubicBezTo>
                  <a:pt x="756064" y="1640205"/>
                  <a:pt x="758802" y="1641078"/>
                  <a:pt x="760628" y="1643261"/>
                </a:cubicBezTo>
                <a:close/>
                <a:moveTo>
                  <a:pt x="981088" y="1639887"/>
                </a:moveTo>
                <a:cubicBezTo>
                  <a:pt x="981088" y="1639887"/>
                  <a:pt x="981088" y="1639887"/>
                  <a:pt x="1003313" y="1639887"/>
                </a:cubicBezTo>
                <a:cubicBezTo>
                  <a:pt x="1003313" y="1639887"/>
                  <a:pt x="992201" y="1643856"/>
                  <a:pt x="992201" y="1647825"/>
                </a:cubicBezTo>
                <a:cubicBezTo>
                  <a:pt x="984793" y="1647825"/>
                  <a:pt x="981088" y="1647825"/>
                  <a:pt x="981088" y="1639887"/>
                </a:cubicBezTo>
                <a:close/>
                <a:moveTo>
                  <a:pt x="665180" y="1636712"/>
                </a:moveTo>
                <a:lnTo>
                  <a:pt x="687405" y="1639887"/>
                </a:lnTo>
                <a:lnTo>
                  <a:pt x="665180" y="1643062"/>
                </a:lnTo>
                <a:close/>
                <a:moveTo>
                  <a:pt x="658195" y="1634265"/>
                </a:moveTo>
                <a:cubicBezTo>
                  <a:pt x="659148" y="1634728"/>
                  <a:pt x="660100" y="1635654"/>
                  <a:pt x="662005" y="1635654"/>
                </a:cubicBezTo>
                <a:cubicBezTo>
                  <a:pt x="654385" y="1639358"/>
                  <a:pt x="662005" y="1646767"/>
                  <a:pt x="650575" y="1646767"/>
                </a:cubicBezTo>
                <a:cubicBezTo>
                  <a:pt x="642955" y="1654175"/>
                  <a:pt x="631525" y="1650471"/>
                  <a:pt x="623905" y="1646767"/>
                </a:cubicBezTo>
                <a:cubicBezTo>
                  <a:pt x="631525" y="1646767"/>
                  <a:pt x="635335" y="1639358"/>
                  <a:pt x="631525" y="1635654"/>
                </a:cubicBezTo>
                <a:cubicBezTo>
                  <a:pt x="631525" y="1635654"/>
                  <a:pt x="631525" y="1635654"/>
                  <a:pt x="635335" y="1639358"/>
                </a:cubicBezTo>
                <a:cubicBezTo>
                  <a:pt x="642955" y="1635654"/>
                  <a:pt x="654385" y="1643063"/>
                  <a:pt x="658195" y="1635654"/>
                </a:cubicBezTo>
                <a:cubicBezTo>
                  <a:pt x="658195" y="1635654"/>
                  <a:pt x="658195" y="1635654"/>
                  <a:pt x="654385" y="1635654"/>
                </a:cubicBezTo>
                <a:cubicBezTo>
                  <a:pt x="656290" y="1633802"/>
                  <a:pt x="657243" y="1633802"/>
                  <a:pt x="658195" y="1634265"/>
                </a:cubicBezTo>
                <a:close/>
                <a:moveTo>
                  <a:pt x="1483406" y="1631950"/>
                </a:moveTo>
                <a:lnTo>
                  <a:pt x="1487037" y="1643062"/>
                </a:lnTo>
                <a:cubicBezTo>
                  <a:pt x="1487037" y="1643062"/>
                  <a:pt x="1487037" y="1643062"/>
                  <a:pt x="1465263" y="1643062"/>
                </a:cubicBezTo>
                <a:cubicBezTo>
                  <a:pt x="1476150" y="1643062"/>
                  <a:pt x="1490662" y="1635654"/>
                  <a:pt x="1483406" y="1631950"/>
                </a:cubicBezTo>
                <a:close/>
                <a:moveTo>
                  <a:pt x="877584" y="1631950"/>
                </a:moveTo>
                <a:cubicBezTo>
                  <a:pt x="881394" y="1631950"/>
                  <a:pt x="877584" y="1639888"/>
                  <a:pt x="889014" y="1635919"/>
                </a:cubicBezTo>
                <a:cubicBezTo>
                  <a:pt x="889014" y="1635919"/>
                  <a:pt x="889014" y="1635919"/>
                  <a:pt x="873774" y="1639888"/>
                </a:cubicBezTo>
                <a:cubicBezTo>
                  <a:pt x="869964" y="1635919"/>
                  <a:pt x="873774" y="1631950"/>
                  <a:pt x="877584" y="1631950"/>
                </a:cubicBezTo>
                <a:close/>
                <a:moveTo>
                  <a:pt x="754079" y="1631950"/>
                </a:moveTo>
                <a:lnTo>
                  <a:pt x="754079" y="1639888"/>
                </a:lnTo>
                <a:lnTo>
                  <a:pt x="742966" y="1636713"/>
                </a:lnTo>
                <a:close/>
                <a:moveTo>
                  <a:pt x="1404939" y="1629172"/>
                </a:moveTo>
                <a:cubicBezTo>
                  <a:pt x="1394224" y="1632744"/>
                  <a:pt x="1394224" y="1632744"/>
                  <a:pt x="1379936" y="1639887"/>
                </a:cubicBezTo>
                <a:cubicBezTo>
                  <a:pt x="1376365" y="1636315"/>
                  <a:pt x="1397795" y="1625600"/>
                  <a:pt x="1404939" y="1629172"/>
                </a:cubicBezTo>
                <a:close/>
                <a:moveTo>
                  <a:pt x="249866" y="1627336"/>
                </a:moveTo>
                <a:cubicBezTo>
                  <a:pt x="254697" y="1627684"/>
                  <a:pt x="258467" y="1628378"/>
                  <a:pt x="260352" y="1629304"/>
                </a:cubicBezTo>
                <a:cubicBezTo>
                  <a:pt x="260352" y="1629304"/>
                  <a:pt x="260352" y="1629304"/>
                  <a:pt x="260352" y="1633008"/>
                </a:cubicBezTo>
                <a:lnTo>
                  <a:pt x="200028" y="1636712"/>
                </a:lnTo>
                <a:cubicBezTo>
                  <a:pt x="211338" y="1628378"/>
                  <a:pt x="235374" y="1626295"/>
                  <a:pt x="249866" y="1627336"/>
                </a:cubicBezTo>
                <a:close/>
                <a:moveTo>
                  <a:pt x="1301757" y="1624541"/>
                </a:moveTo>
                <a:cubicBezTo>
                  <a:pt x="1312870" y="1620837"/>
                  <a:pt x="1305461" y="1631949"/>
                  <a:pt x="1305461" y="1631949"/>
                </a:cubicBezTo>
                <a:close/>
                <a:moveTo>
                  <a:pt x="441421" y="1622424"/>
                </a:moveTo>
                <a:lnTo>
                  <a:pt x="438563" y="1625599"/>
                </a:lnTo>
                <a:lnTo>
                  <a:pt x="434991" y="1625599"/>
                </a:lnTo>
                <a:close/>
                <a:moveTo>
                  <a:pt x="683700" y="1621064"/>
                </a:moveTo>
                <a:cubicBezTo>
                  <a:pt x="691109" y="1621064"/>
                  <a:pt x="691109" y="1628322"/>
                  <a:pt x="698517" y="1624693"/>
                </a:cubicBezTo>
                <a:cubicBezTo>
                  <a:pt x="698517" y="1628322"/>
                  <a:pt x="705925" y="1628322"/>
                  <a:pt x="702221" y="1631950"/>
                </a:cubicBezTo>
                <a:cubicBezTo>
                  <a:pt x="698517" y="1628322"/>
                  <a:pt x="691109" y="1628322"/>
                  <a:pt x="694813" y="1624693"/>
                </a:cubicBezTo>
                <a:cubicBezTo>
                  <a:pt x="694813" y="1624693"/>
                  <a:pt x="694813" y="1624693"/>
                  <a:pt x="687404" y="1631950"/>
                </a:cubicBezTo>
                <a:cubicBezTo>
                  <a:pt x="676292" y="1631950"/>
                  <a:pt x="691109" y="1624693"/>
                  <a:pt x="683700" y="1621064"/>
                </a:cubicBezTo>
                <a:close/>
                <a:moveTo>
                  <a:pt x="746935" y="1620837"/>
                </a:moveTo>
                <a:cubicBezTo>
                  <a:pt x="746935" y="1620837"/>
                  <a:pt x="746935" y="1620837"/>
                  <a:pt x="758841" y="1628775"/>
                </a:cubicBezTo>
                <a:cubicBezTo>
                  <a:pt x="742966" y="1628775"/>
                  <a:pt x="754872" y="1624806"/>
                  <a:pt x="746935" y="1620837"/>
                </a:cubicBezTo>
                <a:close/>
                <a:moveTo>
                  <a:pt x="1562629" y="1617662"/>
                </a:moveTo>
                <a:cubicBezTo>
                  <a:pt x="1558926" y="1621366"/>
                  <a:pt x="1577449" y="1625070"/>
                  <a:pt x="1581152" y="1617662"/>
                </a:cubicBezTo>
                <a:cubicBezTo>
                  <a:pt x="1581152" y="1617662"/>
                  <a:pt x="1581152" y="1617662"/>
                  <a:pt x="1577449" y="1625070"/>
                </a:cubicBezTo>
                <a:lnTo>
                  <a:pt x="1558926" y="1628774"/>
                </a:lnTo>
                <a:cubicBezTo>
                  <a:pt x="1558926" y="1628774"/>
                  <a:pt x="1558926" y="1628774"/>
                  <a:pt x="1562629" y="1617662"/>
                </a:cubicBezTo>
                <a:close/>
                <a:moveTo>
                  <a:pt x="1286337" y="1617662"/>
                </a:moveTo>
                <a:cubicBezTo>
                  <a:pt x="1293820" y="1621291"/>
                  <a:pt x="1275111" y="1624919"/>
                  <a:pt x="1282595" y="1632176"/>
                </a:cubicBezTo>
                <a:cubicBezTo>
                  <a:pt x="1271369" y="1624919"/>
                  <a:pt x="1256401" y="1635805"/>
                  <a:pt x="1245176" y="1643062"/>
                </a:cubicBezTo>
                <a:cubicBezTo>
                  <a:pt x="1241434" y="1621291"/>
                  <a:pt x="1286337" y="1624919"/>
                  <a:pt x="1286337" y="1617662"/>
                </a:cubicBezTo>
                <a:close/>
                <a:moveTo>
                  <a:pt x="445707" y="1617662"/>
                </a:moveTo>
                <a:cubicBezTo>
                  <a:pt x="447494" y="1619646"/>
                  <a:pt x="445707" y="1620639"/>
                  <a:pt x="443027" y="1621631"/>
                </a:cubicBezTo>
                <a:lnTo>
                  <a:pt x="441421" y="1622424"/>
                </a:lnTo>
                <a:lnTo>
                  <a:pt x="444814" y="1618654"/>
                </a:lnTo>
                <a:cubicBezTo>
                  <a:pt x="445707" y="1617662"/>
                  <a:pt x="445707" y="1617662"/>
                  <a:pt x="445707" y="1617662"/>
                </a:cubicBezTo>
                <a:close/>
                <a:moveTo>
                  <a:pt x="1369700" y="1617231"/>
                </a:moveTo>
                <a:lnTo>
                  <a:pt x="1369617" y="1619580"/>
                </a:lnTo>
                <a:cubicBezTo>
                  <a:pt x="1370581" y="1621895"/>
                  <a:pt x="1372511" y="1623747"/>
                  <a:pt x="1368652" y="1621895"/>
                </a:cubicBezTo>
                <a:cubicBezTo>
                  <a:pt x="1368652" y="1621895"/>
                  <a:pt x="1368652" y="1621895"/>
                  <a:pt x="1368652" y="1618191"/>
                </a:cubicBezTo>
                <a:cubicBezTo>
                  <a:pt x="1360943" y="1621895"/>
                  <a:pt x="1353231" y="1625599"/>
                  <a:pt x="1349375" y="1625599"/>
                </a:cubicBezTo>
                <a:close/>
                <a:moveTo>
                  <a:pt x="704247" y="1615508"/>
                </a:moveTo>
                <a:cubicBezTo>
                  <a:pt x="712408" y="1614488"/>
                  <a:pt x="717964" y="1624693"/>
                  <a:pt x="731855" y="1624693"/>
                </a:cubicBezTo>
                <a:cubicBezTo>
                  <a:pt x="724446" y="1628322"/>
                  <a:pt x="709630" y="1621064"/>
                  <a:pt x="698517" y="1624693"/>
                </a:cubicBezTo>
                <a:cubicBezTo>
                  <a:pt x="698517" y="1621064"/>
                  <a:pt x="698517" y="1621064"/>
                  <a:pt x="694813" y="1621064"/>
                </a:cubicBezTo>
                <a:cubicBezTo>
                  <a:pt x="698517" y="1617436"/>
                  <a:pt x="701527" y="1615848"/>
                  <a:pt x="704247" y="1615508"/>
                </a:cubicBezTo>
                <a:close/>
                <a:moveTo>
                  <a:pt x="1376365" y="1614487"/>
                </a:moveTo>
                <a:lnTo>
                  <a:pt x="1369700" y="1617231"/>
                </a:lnTo>
                <a:lnTo>
                  <a:pt x="1369738" y="1616165"/>
                </a:lnTo>
                <a:cubicBezTo>
                  <a:pt x="1370581" y="1615182"/>
                  <a:pt x="1372511" y="1614487"/>
                  <a:pt x="1376365" y="1614487"/>
                </a:cubicBezTo>
                <a:close/>
                <a:moveTo>
                  <a:pt x="386573" y="1613032"/>
                </a:moveTo>
                <a:cubicBezTo>
                  <a:pt x="387465" y="1614884"/>
                  <a:pt x="388359" y="1617662"/>
                  <a:pt x="393717" y="1617662"/>
                </a:cubicBezTo>
                <a:cubicBezTo>
                  <a:pt x="383001" y="1617662"/>
                  <a:pt x="383001" y="1617662"/>
                  <a:pt x="379429" y="1613958"/>
                </a:cubicBezTo>
                <a:cubicBezTo>
                  <a:pt x="384787" y="1610254"/>
                  <a:pt x="385679" y="1611180"/>
                  <a:pt x="386573" y="1613032"/>
                </a:cubicBezTo>
                <a:close/>
                <a:moveTo>
                  <a:pt x="1540163" y="1610405"/>
                </a:moveTo>
                <a:cubicBezTo>
                  <a:pt x="1543915" y="1614034"/>
                  <a:pt x="1547668" y="1610405"/>
                  <a:pt x="1551423" y="1610405"/>
                </a:cubicBezTo>
                <a:cubicBezTo>
                  <a:pt x="1551423" y="1610405"/>
                  <a:pt x="1551423" y="1610405"/>
                  <a:pt x="1536411" y="1617662"/>
                </a:cubicBezTo>
                <a:cubicBezTo>
                  <a:pt x="1532659" y="1617662"/>
                  <a:pt x="1517652" y="1617662"/>
                  <a:pt x="1521404" y="1614034"/>
                </a:cubicBezTo>
                <a:cubicBezTo>
                  <a:pt x="1528907" y="1610405"/>
                  <a:pt x="1536411" y="1614034"/>
                  <a:pt x="1540163" y="1610405"/>
                </a:cubicBezTo>
                <a:close/>
                <a:moveTo>
                  <a:pt x="1598613" y="1609725"/>
                </a:moveTo>
                <a:lnTo>
                  <a:pt x="1584325" y="1617662"/>
                </a:lnTo>
                <a:lnTo>
                  <a:pt x="1587500" y="1614487"/>
                </a:lnTo>
                <a:close/>
                <a:moveTo>
                  <a:pt x="1137671" y="1609725"/>
                </a:moveTo>
                <a:cubicBezTo>
                  <a:pt x="1134063" y="1620838"/>
                  <a:pt x="1152103" y="1609725"/>
                  <a:pt x="1155711" y="1620838"/>
                </a:cubicBezTo>
                <a:cubicBezTo>
                  <a:pt x="1155711" y="1620838"/>
                  <a:pt x="1141279" y="1631950"/>
                  <a:pt x="1152103" y="1631950"/>
                </a:cubicBezTo>
                <a:cubicBezTo>
                  <a:pt x="1137671" y="1631950"/>
                  <a:pt x="1126847" y="1631950"/>
                  <a:pt x="1116023" y="1624542"/>
                </a:cubicBezTo>
                <a:cubicBezTo>
                  <a:pt x="1116023" y="1624542"/>
                  <a:pt x="1116023" y="1624542"/>
                  <a:pt x="1137671" y="1617133"/>
                </a:cubicBezTo>
                <a:cubicBezTo>
                  <a:pt x="1137671" y="1617133"/>
                  <a:pt x="1137671" y="1617133"/>
                  <a:pt x="1137671" y="1609725"/>
                </a:cubicBezTo>
                <a:close/>
                <a:moveTo>
                  <a:pt x="742967" y="1606550"/>
                </a:moveTo>
                <a:cubicBezTo>
                  <a:pt x="746671" y="1610122"/>
                  <a:pt x="742967" y="1610122"/>
                  <a:pt x="746671" y="1613694"/>
                </a:cubicBezTo>
                <a:cubicBezTo>
                  <a:pt x="746671" y="1613694"/>
                  <a:pt x="746671" y="1613694"/>
                  <a:pt x="754079" y="1610122"/>
                </a:cubicBezTo>
                <a:cubicBezTo>
                  <a:pt x="754079" y="1610122"/>
                  <a:pt x="754079" y="1610122"/>
                  <a:pt x="750375" y="1613694"/>
                </a:cubicBezTo>
                <a:cubicBezTo>
                  <a:pt x="742967" y="1620838"/>
                  <a:pt x="731854" y="1613694"/>
                  <a:pt x="731854" y="1610122"/>
                </a:cubicBezTo>
                <a:cubicBezTo>
                  <a:pt x="731854" y="1610122"/>
                  <a:pt x="731854" y="1610122"/>
                  <a:pt x="742967" y="1606550"/>
                </a:cubicBezTo>
                <a:close/>
                <a:moveTo>
                  <a:pt x="55564" y="1606550"/>
                </a:moveTo>
                <a:cubicBezTo>
                  <a:pt x="59061" y="1606550"/>
                  <a:pt x="73029" y="1606550"/>
                  <a:pt x="69537" y="1609725"/>
                </a:cubicBezTo>
                <a:close/>
                <a:moveTo>
                  <a:pt x="1555349" y="1601617"/>
                </a:moveTo>
                <a:cubicBezTo>
                  <a:pt x="1557520" y="1601787"/>
                  <a:pt x="1558926" y="1603148"/>
                  <a:pt x="1558926" y="1606776"/>
                </a:cubicBezTo>
                <a:cubicBezTo>
                  <a:pt x="1555174" y="1603148"/>
                  <a:pt x="1547668" y="1610405"/>
                  <a:pt x="1540163" y="1610405"/>
                </a:cubicBezTo>
                <a:cubicBezTo>
                  <a:pt x="1540163" y="1610405"/>
                  <a:pt x="1540163" y="1610405"/>
                  <a:pt x="1532659" y="1603148"/>
                </a:cubicBezTo>
                <a:cubicBezTo>
                  <a:pt x="1535476" y="1611312"/>
                  <a:pt x="1548841" y="1601107"/>
                  <a:pt x="1555349" y="1601617"/>
                </a:cubicBezTo>
                <a:close/>
                <a:moveTo>
                  <a:pt x="1185994" y="1600349"/>
                </a:moveTo>
                <a:cubicBezTo>
                  <a:pt x="1190573" y="1599009"/>
                  <a:pt x="1195152" y="1599009"/>
                  <a:pt x="1196984" y="1602581"/>
                </a:cubicBezTo>
                <a:cubicBezTo>
                  <a:pt x="1196984" y="1599009"/>
                  <a:pt x="1182330" y="1602581"/>
                  <a:pt x="1178667" y="1606153"/>
                </a:cubicBezTo>
                <a:cubicBezTo>
                  <a:pt x="1160351" y="1606153"/>
                  <a:pt x="1153024" y="1609725"/>
                  <a:pt x="1149361" y="1602581"/>
                </a:cubicBezTo>
                <a:cubicBezTo>
                  <a:pt x="1164015" y="1599009"/>
                  <a:pt x="1167678" y="1602581"/>
                  <a:pt x="1175005" y="1606153"/>
                </a:cubicBezTo>
                <a:cubicBezTo>
                  <a:pt x="1176835" y="1604367"/>
                  <a:pt x="1181415" y="1601688"/>
                  <a:pt x="1185994" y="1600349"/>
                </a:cubicBezTo>
                <a:close/>
                <a:moveTo>
                  <a:pt x="1603374" y="1598612"/>
                </a:moveTo>
                <a:cubicBezTo>
                  <a:pt x="1595754" y="1610518"/>
                  <a:pt x="1588136" y="1606550"/>
                  <a:pt x="1576707" y="1614487"/>
                </a:cubicBezTo>
                <a:cubicBezTo>
                  <a:pt x="1576707" y="1614487"/>
                  <a:pt x="1576707" y="1614487"/>
                  <a:pt x="1572895" y="1606550"/>
                </a:cubicBezTo>
                <a:cubicBezTo>
                  <a:pt x="1569085" y="1610518"/>
                  <a:pt x="1569085" y="1606550"/>
                  <a:pt x="1565277" y="1606550"/>
                </a:cubicBezTo>
                <a:cubicBezTo>
                  <a:pt x="1580514" y="1598612"/>
                  <a:pt x="1591944" y="1606550"/>
                  <a:pt x="1603374" y="1598612"/>
                </a:cubicBezTo>
                <a:close/>
                <a:moveTo>
                  <a:pt x="44453" y="1598612"/>
                </a:moveTo>
                <a:cubicBezTo>
                  <a:pt x="44453" y="1598612"/>
                  <a:pt x="44453" y="1598612"/>
                  <a:pt x="66678" y="1598612"/>
                </a:cubicBezTo>
                <a:cubicBezTo>
                  <a:pt x="66678" y="1602581"/>
                  <a:pt x="51861" y="1598612"/>
                  <a:pt x="48156" y="1606549"/>
                </a:cubicBezTo>
                <a:cubicBezTo>
                  <a:pt x="51861" y="1602581"/>
                  <a:pt x="48156" y="1598612"/>
                  <a:pt x="44453" y="1598612"/>
                </a:cubicBezTo>
                <a:close/>
                <a:moveTo>
                  <a:pt x="102753" y="1595718"/>
                </a:moveTo>
                <a:cubicBezTo>
                  <a:pt x="104616" y="1597585"/>
                  <a:pt x="107409" y="1596652"/>
                  <a:pt x="110196" y="1596185"/>
                </a:cubicBezTo>
                <a:lnTo>
                  <a:pt x="114315" y="1597993"/>
                </a:lnTo>
                <a:close/>
                <a:moveTo>
                  <a:pt x="304383" y="1592262"/>
                </a:moveTo>
                <a:cubicBezTo>
                  <a:pt x="311889" y="1592262"/>
                  <a:pt x="319393" y="1599670"/>
                  <a:pt x="326898" y="1595966"/>
                </a:cubicBezTo>
                <a:cubicBezTo>
                  <a:pt x="326898" y="1595966"/>
                  <a:pt x="326898" y="1595966"/>
                  <a:pt x="323146" y="1592262"/>
                </a:cubicBezTo>
                <a:cubicBezTo>
                  <a:pt x="326898" y="1595966"/>
                  <a:pt x="330651" y="1595966"/>
                  <a:pt x="338153" y="1595966"/>
                </a:cubicBezTo>
                <a:cubicBezTo>
                  <a:pt x="338153" y="1595966"/>
                  <a:pt x="338153" y="1595966"/>
                  <a:pt x="330651" y="1603374"/>
                </a:cubicBezTo>
                <a:cubicBezTo>
                  <a:pt x="330651" y="1603374"/>
                  <a:pt x="330651" y="1603374"/>
                  <a:pt x="330651" y="1595966"/>
                </a:cubicBezTo>
                <a:cubicBezTo>
                  <a:pt x="330651" y="1595966"/>
                  <a:pt x="330651" y="1595966"/>
                  <a:pt x="319393" y="1599670"/>
                </a:cubicBezTo>
                <a:cubicBezTo>
                  <a:pt x="315641" y="1599670"/>
                  <a:pt x="296879" y="1603374"/>
                  <a:pt x="304383" y="1592262"/>
                </a:cubicBezTo>
                <a:close/>
                <a:moveTo>
                  <a:pt x="91717" y="1592044"/>
                </a:moveTo>
                <a:lnTo>
                  <a:pt x="93399" y="1594218"/>
                </a:lnTo>
                <a:cubicBezTo>
                  <a:pt x="95341" y="1597591"/>
                  <a:pt x="96311" y="1601446"/>
                  <a:pt x="92429" y="1603374"/>
                </a:cubicBezTo>
                <a:cubicBezTo>
                  <a:pt x="88549" y="1599519"/>
                  <a:pt x="80792" y="1599519"/>
                  <a:pt x="80792" y="1595664"/>
                </a:cubicBezTo>
                <a:cubicBezTo>
                  <a:pt x="80792" y="1595664"/>
                  <a:pt x="80792" y="1595664"/>
                  <a:pt x="82246" y="1595182"/>
                </a:cubicBezTo>
                <a:close/>
                <a:moveTo>
                  <a:pt x="909705" y="1589891"/>
                </a:moveTo>
                <a:lnTo>
                  <a:pt x="909496" y="1591023"/>
                </a:lnTo>
                <a:cubicBezTo>
                  <a:pt x="908659" y="1591767"/>
                  <a:pt x="906873" y="1592263"/>
                  <a:pt x="903301" y="1592263"/>
                </a:cubicBezTo>
                <a:close/>
                <a:moveTo>
                  <a:pt x="966404" y="1587500"/>
                </a:moveTo>
                <a:cubicBezTo>
                  <a:pt x="969976" y="1591204"/>
                  <a:pt x="959260" y="1591204"/>
                  <a:pt x="955689" y="1598613"/>
                </a:cubicBezTo>
                <a:cubicBezTo>
                  <a:pt x="959260" y="1594909"/>
                  <a:pt x="955689" y="1587500"/>
                  <a:pt x="966404" y="1587500"/>
                </a:cubicBezTo>
                <a:close/>
                <a:moveTo>
                  <a:pt x="89671" y="1586326"/>
                </a:moveTo>
                <a:lnTo>
                  <a:pt x="91945" y="1590845"/>
                </a:lnTo>
                <a:cubicBezTo>
                  <a:pt x="92429" y="1591808"/>
                  <a:pt x="92429" y="1591808"/>
                  <a:pt x="92429" y="1591808"/>
                </a:cubicBezTo>
                <a:lnTo>
                  <a:pt x="91717" y="1592044"/>
                </a:lnTo>
                <a:lnTo>
                  <a:pt x="88549" y="1587953"/>
                </a:lnTo>
                <a:close/>
                <a:moveTo>
                  <a:pt x="954696" y="1584391"/>
                </a:moveTo>
                <a:cubicBezTo>
                  <a:pt x="957672" y="1583928"/>
                  <a:pt x="961641" y="1584854"/>
                  <a:pt x="963625" y="1584854"/>
                </a:cubicBezTo>
                <a:cubicBezTo>
                  <a:pt x="959657" y="1588559"/>
                  <a:pt x="951720" y="1588559"/>
                  <a:pt x="951720" y="1592263"/>
                </a:cubicBezTo>
                <a:cubicBezTo>
                  <a:pt x="949735" y="1586707"/>
                  <a:pt x="951720" y="1584854"/>
                  <a:pt x="954696" y="1584391"/>
                </a:cubicBezTo>
                <a:close/>
                <a:moveTo>
                  <a:pt x="914017" y="1584325"/>
                </a:moveTo>
                <a:cubicBezTo>
                  <a:pt x="914017" y="1586310"/>
                  <a:pt x="912231" y="1588294"/>
                  <a:pt x="909999" y="1589783"/>
                </a:cubicBezTo>
                <a:lnTo>
                  <a:pt x="909705" y="1589891"/>
                </a:lnTo>
                <a:lnTo>
                  <a:pt x="909999" y="1588294"/>
                </a:lnTo>
                <a:cubicBezTo>
                  <a:pt x="909552" y="1586310"/>
                  <a:pt x="908659" y="1584325"/>
                  <a:pt x="914017" y="1584325"/>
                </a:cubicBezTo>
                <a:close/>
                <a:moveTo>
                  <a:pt x="178629" y="1582977"/>
                </a:moveTo>
                <a:lnTo>
                  <a:pt x="179063" y="1583111"/>
                </a:lnTo>
                <a:lnTo>
                  <a:pt x="183484" y="1584872"/>
                </a:lnTo>
                <a:lnTo>
                  <a:pt x="180923" y="1584512"/>
                </a:lnTo>
                <a:close/>
                <a:moveTo>
                  <a:pt x="86612" y="1581688"/>
                </a:moveTo>
                <a:cubicBezTo>
                  <a:pt x="93399" y="1581206"/>
                  <a:pt x="102132" y="1582170"/>
                  <a:pt x="107953" y="1584098"/>
                </a:cubicBezTo>
                <a:cubicBezTo>
                  <a:pt x="99220" y="1589881"/>
                  <a:pt x="94857" y="1582652"/>
                  <a:pt x="91582" y="1583556"/>
                </a:cubicBezTo>
                <a:lnTo>
                  <a:pt x="89671" y="1586326"/>
                </a:lnTo>
                <a:lnTo>
                  <a:pt x="88549" y="1584098"/>
                </a:lnTo>
                <a:lnTo>
                  <a:pt x="76908" y="1587953"/>
                </a:lnTo>
                <a:cubicBezTo>
                  <a:pt x="74968" y="1584098"/>
                  <a:pt x="79817" y="1582170"/>
                  <a:pt x="86612" y="1581688"/>
                </a:cubicBezTo>
                <a:close/>
                <a:moveTo>
                  <a:pt x="40327" y="1581150"/>
                </a:moveTo>
                <a:cubicBezTo>
                  <a:pt x="43977" y="1588558"/>
                  <a:pt x="47631" y="1592262"/>
                  <a:pt x="43977" y="1595967"/>
                </a:cubicBezTo>
                <a:cubicBezTo>
                  <a:pt x="43977" y="1595967"/>
                  <a:pt x="43977" y="1595967"/>
                  <a:pt x="33023" y="1595967"/>
                </a:cubicBezTo>
                <a:cubicBezTo>
                  <a:pt x="33023" y="1599671"/>
                  <a:pt x="29374" y="1610783"/>
                  <a:pt x="40327" y="1610783"/>
                </a:cubicBezTo>
                <a:cubicBezTo>
                  <a:pt x="40327" y="1610783"/>
                  <a:pt x="40327" y="1610783"/>
                  <a:pt x="22069" y="1614487"/>
                </a:cubicBezTo>
                <a:cubicBezTo>
                  <a:pt x="22069" y="1614487"/>
                  <a:pt x="22069" y="1614487"/>
                  <a:pt x="33023" y="1607079"/>
                </a:cubicBezTo>
                <a:cubicBezTo>
                  <a:pt x="18420" y="1607079"/>
                  <a:pt x="18420" y="1595967"/>
                  <a:pt x="11116" y="1595967"/>
                </a:cubicBezTo>
                <a:lnTo>
                  <a:pt x="14766" y="1584854"/>
                </a:lnTo>
                <a:cubicBezTo>
                  <a:pt x="18420" y="1588558"/>
                  <a:pt x="29374" y="1588558"/>
                  <a:pt x="33023" y="1588558"/>
                </a:cubicBezTo>
                <a:cubicBezTo>
                  <a:pt x="25720" y="1584854"/>
                  <a:pt x="40327" y="1584854"/>
                  <a:pt x="40327" y="1581150"/>
                </a:cubicBezTo>
                <a:close/>
                <a:moveTo>
                  <a:pt x="192091" y="1580777"/>
                </a:moveTo>
                <a:cubicBezTo>
                  <a:pt x="206979" y="1584512"/>
                  <a:pt x="210704" y="1588247"/>
                  <a:pt x="221869" y="1595718"/>
                </a:cubicBezTo>
                <a:cubicBezTo>
                  <a:pt x="244204" y="1584512"/>
                  <a:pt x="270260" y="1610659"/>
                  <a:pt x="296333" y="1603188"/>
                </a:cubicBezTo>
                <a:cubicBezTo>
                  <a:pt x="296333" y="1603188"/>
                  <a:pt x="296333" y="1603188"/>
                  <a:pt x="288872" y="1606924"/>
                </a:cubicBezTo>
                <a:cubicBezTo>
                  <a:pt x="288872" y="1606924"/>
                  <a:pt x="288872" y="1606924"/>
                  <a:pt x="300054" y="1610659"/>
                </a:cubicBezTo>
                <a:cubicBezTo>
                  <a:pt x="300054" y="1610659"/>
                  <a:pt x="300054" y="1610659"/>
                  <a:pt x="281429" y="1618130"/>
                </a:cubicBezTo>
                <a:cubicBezTo>
                  <a:pt x="281429" y="1618130"/>
                  <a:pt x="281429" y="1618130"/>
                  <a:pt x="273983" y="1610659"/>
                </a:cubicBezTo>
                <a:cubicBezTo>
                  <a:pt x="266538" y="1614394"/>
                  <a:pt x="251652" y="1606924"/>
                  <a:pt x="244204" y="1610659"/>
                </a:cubicBezTo>
                <a:cubicBezTo>
                  <a:pt x="244204" y="1610659"/>
                  <a:pt x="244204" y="1610659"/>
                  <a:pt x="244204" y="1614394"/>
                </a:cubicBezTo>
                <a:cubicBezTo>
                  <a:pt x="233038" y="1618130"/>
                  <a:pt x="206979" y="1610659"/>
                  <a:pt x="180923" y="1618130"/>
                </a:cubicBezTo>
                <a:cubicBezTo>
                  <a:pt x="162313" y="1625600"/>
                  <a:pt x="169756" y="1606924"/>
                  <a:pt x="151143" y="1606924"/>
                </a:cubicBezTo>
                <a:cubicBezTo>
                  <a:pt x="136254" y="1610659"/>
                  <a:pt x="121366" y="1610659"/>
                  <a:pt x="102753" y="1606924"/>
                </a:cubicBezTo>
                <a:lnTo>
                  <a:pt x="99031" y="1610659"/>
                </a:lnTo>
                <a:lnTo>
                  <a:pt x="84140" y="1606924"/>
                </a:lnTo>
                <a:cubicBezTo>
                  <a:pt x="110196" y="1614394"/>
                  <a:pt x="95310" y="1595718"/>
                  <a:pt x="117644" y="1599453"/>
                </a:cubicBezTo>
                <a:lnTo>
                  <a:pt x="114315" y="1597993"/>
                </a:lnTo>
                <a:lnTo>
                  <a:pt x="126486" y="1600387"/>
                </a:lnTo>
                <a:cubicBezTo>
                  <a:pt x="135323" y="1601321"/>
                  <a:pt x="143700" y="1601321"/>
                  <a:pt x="147422" y="1599453"/>
                </a:cubicBezTo>
                <a:cubicBezTo>
                  <a:pt x="151143" y="1603188"/>
                  <a:pt x="166035" y="1599453"/>
                  <a:pt x="173478" y="1599453"/>
                </a:cubicBezTo>
                <a:cubicBezTo>
                  <a:pt x="173478" y="1599453"/>
                  <a:pt x="173478" y="1599453"/>
                  <a:pt x="169756" y="1591982"/>
                </a:cubicBezTo>
                <a:cubicBezTo>
                  <a:pt x="188369" y="1591982"/>
                  <a:pt x="173478" y="1603188"/>
                  <a:pt x="188369" y="1599453"/>
                </a:cubicBezTo>
                <a:cubicBezTo>
                  <a:pt x="188369" y="1599453"/>
                  <a:pt x="188369" y="1599453"/>
                  <a:pt x="188369" y="1595718"/>
                </a:cubicBezTo>
                <a:cubicBezTo>
                  <a:pt x="188369" y="1595718"/>
                  <a:pt x="188369" y="1599453"/>
                  <a:pt x="199535" y="1599453"/>
                </a:cubicBezTo>
                <a:cubicBezTo>
                  <a:pt x="206979" y="1595718"/>
                  <a:pt x="192091" y="1595718"/>
                  <a:pt x="195812" y="1591982"/>
                </a:cubicBezTo>
                <a:cubicBezTo>
                  <a:pt x="195812" y="1595718"/>
                  <a:pt x="206979" y="1599453"/>
                  <a:pt x="210704" y="1595718"/>
                </a:cubicBezTo>
                <a:lnTo>
                  <a:pt x="183484" y="1584872"/>
                </a:lnTo>
                <a:lnTo>
                  <a:pt x="187555" y="1585446"/>
                </a:lnTo>
                <a:cubicBezTo>
                  <a:pt x="189533" y="1584979"/>
                  <a:pt x="191162" y="1583578"/>
                  <a:pt x="192091" y="1580777"/>
                </a:cubicBezTo>
                <a:close/>
                <a:moveTo>
                  <a:pt x="263528" y="1579364"/>
                </a:moveTo>
                <a:cubicBezTo>
                  <a:pt x="266305" y="1578371"/>
                  <a:pt x="269083" y="1578371"/>
                  <a:pt x="274639" y="1580356"/>
                </a:cubicBezTo>
                <a:cubicBezTo>
                  <a:pt x="274639" y="1580356"/>
                  <a:pt x="274639" y="1580356"/>
                  <a:pt x="267231" y="1580356"/>
                </a:cubicBezTo>
                <a:cubicBezTo>
                  <a:pt x="263528" y="1584325"/>
                  <a:pt x="274639" y="1588293"/>
                  <a:pt x="263528" y="1592262"/>
                </a:cubicBezTo>
                <a:lnTo>
                  <a:pt x="267231" y="1584325"/>
                </a:lnTo>
                <a:cubicBezTo>
                  <a:pt x="267231" y="1584325"/>
                  <a:pt x="267231" y="1584325"/>
                  <a:pt x="252414" y="1584325"/>
                </a:cubicBezTo>
                <a:cubicBezTo>
                  <a:pt x="257973" y="1582340"/>
                  <a:pt x="260749" y="1580356"/>
                  <a:pt x="263528" y="1579364"/>
                </a:cubicBezTo>
                <a:close/>
                <a:moveTo>
                  <a:pt x="524288" y="1576387"/>
                </a:moveTo>
                <a:cubicBezTo>
                  <a:pt x="524288" y="1576387"/>
                  <a:pt x="524288" y="1576387"/>
                  <a:pt x="535004" y="1576387"/>
                </a:cubicBezTo>
                <a:cubicBezTo>
                  <a:pt x="535004" y="1576387"/>
                  <a:pt x="535004" y="1576387"/>
                  <a:pt x="531431" y="1587499"/>
                </a:cubicBezTo>
                <a:cubicBezTo>
                  <a:pt x="520715" y="1587499"/>
                  <a:pt x="531431" y="1576387"/>
                  <a:pt x="524288" y="1576387"/>
                </a:cubicBezTo>
                <a:close/>
                <a:moveTo>
                  <a:pt x="1341048" y="1572931"/>
                </a:moveTo>
                <a:lnTo>
                  <a:pt x="1342364" y="1573059"/>
                </a:lnTo>
                <a:lnTo>
                  <a:pt x="1341974" y="1573741"/>
                </a:lnTo>
                <a:lnTo>
                  <a:pt x="1339827" y="1573728"/>
                </a:lnTo>
                <a:close/>
                <a:moveTo>
                  <a:pt x="122083" y="1570037"/>
                </a:moveTo>
                <a:cubicBezTo>
                  <a:pt x="129383" y="1570037"/>
                  <a:pt x="136687" y="1577181"/>
                  <a:pt x="147639" y="1577181"/>
                </a:cubicBezTo>
                <a:cubicBezTo>
                  <a:pt x="140337" y="1577181"/>
                  <a:pt x="133037" y="1580752"/>
                  <a:pt x="129383" y="1580752"/>
                </a:cubicBezTo>
                <a:cubicBezTo>
                  <a:pt x="129383" y="1580752"/>
                  <a:pt x="129383" y="1580752"/>
                  <a:pt x="125733" y="1584324"/>
                </a:cubicBezTo>
                <a:cubicBezTo>
                  <a:pt x="125733" y="1584324"/>
                  <a:pt x="125733" y="1584324"/>
                  <a:pt x="114779" y="1580752"/>
                </a:cubicBezTo>
                <a:cubicBezTo>
                  <a:pt x="125733" y="1580752"/>
                  <a:pt x="111127" y="1577181"/>
                  <a:pt x="125733" y="1573609"/>
                </a:cubicBezTo>
                <a:cubicBezTo>
                  <a:pt x="125733" y="1570037"/>
                  <a:pt x="122083" y="1570037"/>
                  <a:pt x="122083" y="1570037"/>
                </a:cubicBezTo>
                <a:close/>
                <a:moveTo>
                  <a:pt x="1323742" y="1568012"/>
                </a:moveTo>
                <a:cubicBezTo>
                  <a:pt x="1328488" y="1568590"/>
                  <a:pt x="1328836" y="1572179"/>
                  <a:pt x="1332656" y="1573684"/>
                </a:cubicBezTo>
                <a:lnTo>
                  <a:pt x="1339827" y="1573728"/>
                </a:lnTo>
                <a:lnTo>
                  <a:pt x="1332714" y="1578372"/>
                </a:lnTo>
                <a:cubicBezTo>
                  <a:pt x="1327157" y="1583002"/>
                  <a:pt x="1321601" y="1588558"/>
                  <a:pt x="1316045" y="1588558"/>
                </a:cubicBezTo>
                <a:cubicBezTo>
                  <a:pt x="1293820" y="1592262"/>
                  <a:pt x="1308636" y="1573741"/>
                  <a:pt x="1312340" y="1570037"/>
                </a:cubicBezTo>
                <a:cubicBezTo>
                  <a:pt x="1317897" y="1568185"/>
                  <a:pt x="1321370" y="1567722"/>
                  <a:pt x="1323742" y="1568012"/>
                </a:cubicBezTo>
                <a:close/>
                <a:moveTo>
                  <a:pt x="162313" y="1562100"/>
                </a:moveTo>
                <a:cubicBezTo>
                  <a:pt x="162313" y="1562100"/>
                  <a:pt x="162313" y="1562100"/>
                  <a:pt x="162313" y="1569571"/>
                </a:cubicBezTo>
                <a:cubicBezTo>
                  <a:pt x="169756" y="1565835"/>
                  <a:pt x="173478" y="1573306"/>
                  <a:pt x="177201" y="1573306"/>
                </a:cubicBezTo>
                <a:cubicBezTo>
                  <a:pt x="177201" y="1573306"/>
                  <a:pt x="177201" y="1573306"/>
                  <a:pt x="169756" y="1577041"/>
                </a:cubicBezTo>
                <a:lnTo>
                  <a:pt x="178629" y="1582977"/>
                </a:lnTo>
                <a:lnTo>
                  <a:pt x="147422" y="1573306"/>
                </a:lnTo>
                <a:cubicBezTo>
                  <a:pt x="154867" y="1565835"/>
                  <a:pt x="154867" y="1565835"/>
                  <a:pt x="162313" y="1562100"/>
                </a:cubicBezTo>
                <a:close/>
                <a:moveTo>
                  <a:pt x="281435" y="1554692"/>
                </a:moveTo>
                <a:lnTo>
                  <a:pt x="281906" y="1554886"/>
                </a:lnTo>
                <a:lnTo>
                  <a:pt x="281791" y="1555772"/>
                </a:lnTo>
                <a:close/>
                <a:moveTo>
                  <a:pt x="906476" y="1554672"/>
                </a:moveTo>
                <a:cubicBezTo>
                  <a:pt x="906476" y="1562043"/>
                  <a:pt x="895364" y="1562043"/>
                  <a:pt x="902772" y="1569414"/>
                </a:cubicBezTo>
                <a:cubicBezTo>
                  <a:pt x="902772" y="1569414"/>
                  <a:pt x="902772" y="1569414"/>
                  <a:pt x="913885" y="1565728"/>
                </a:cubicBezTo>
                <a:cubicBezTo>
                  <a:pt x="910180" y="1569414"/>
                  <a:pt x="906476" y="1573099"/>
                  <a:pt x="902772" y="1576784"/>
                </a:cubicBezTo>
                <a:lnTo>
                  <a:pt x="895364" y="1576784"/>
                </a:lnTo>
                <a:cubicBezTo>
                  <a:pt x="895364" y="1576784"/>
                  <a:pt x="895364" y="1576784"/>
                  <a:pt x="899068" y="1580469"/>
                </a:cubicBezTo>
                <a:cubicBezTo>
                  <a:pt x="899068" y="1580469"/>
                  <a:pt x="899068" y="1580469"/>
                  <a:pt x="884252" y="1580469"/>
                </a:cubicBezTo>
                <a:cubicBezTo>
                  <a:pt x="869435" y="1584155"/>
                  <a:pt x="884252" y="1595211"/>
                  <a:pt x="865731" y="1598896"/>
                </a:cubicBezTo>
                <a:cubicBezTo>
                  <a:pt x="869435" y="1591525"/>
                  <a:pt x="862026" y="1591525"/>
                  <a:pt x="858322" y="1595211"/>
                </a:cubicBezTo>
                <a:cubicBezTo>
                  <a:pt x="847210" y="1606266"/>
                  <a:pt x="869435" y="1602581"/>
                  <a:pt x="873139" y="1606266"/>
                </a:cubicBezTo>
                <a:cubicBezTo>
                  <a:pt x="887956" y="1595211"/>
                  <a:pt x="902772" y="1602581"/>
                  <a:pt x="924997" y="1595211"/>
                </a:cubicBezTo>
                <a:cubicBezTo>
                  <a:pt x="921293" y="1598896"/>
                  <a:pt x="928701" y="1602581"/>
                  <a:pt x="917589" y="1602581"/>
                </a:cubicBezTo>
                <a:cubicBezTo>
                  <a:pt x="917589" y="1602581"/>
                  <a:pt x="917589" y="1602581"/>
                  <a:pt x="921293" y="1598896"/>
                </a:cubicBezTo>
                <a:cubicBezTo>
                  <a:pt x="913885" y="1598896"/>
                  <a:pt x="895364" y="1609952"/>
                  <a:pt x="887956" y="1602581"/>
                </a:cubicBezTo>
                <a:cubicBezTo>
                  <a:pt x="891660" y="1613637"/>
                  <a:pt x="873139" y="1609952"/>
                  <a:pt x="865731" y="1617322"/>
                </a:cubicBezTo>
                <a:cubicBezTo>
                  <a:pt x="869435" y="1621008"/>
                  <a:pt x="850914" y="1635749"/>
                  <a:pt x="869435" y="1632063"/>
                </a:cubicBezTo>
                <a:cubicBezTo>
                  <a:pt x="865731" y="1635749"/>
                  <a:pt x="865731" y="1639434"/>
                  <a:pt x="858322" y="1639434"/>
                </a:cubicBezTo>
                <a:cubicBezTo>
                  <a:pt x="862026" y="1624693"/>
                  <a:pt x="832396" y="1639434"/>
                  <a:pt x="832396" y="1628378"/>
                </a:cubicBezTo>
                <a:cubicBezTo>
                  <a:pt x="821283" y="1643119"/>
                  <a:pt x="806467" y="1632063"/>
                  <a:pt x="795354" y="1643119"/>
                </a:cubicBezTo>
                <a:cubicBezTo>
                  <a:pt x="787946" y="1654175"/>
                  <a:pt x="776833" y="1635749"/>
                  <a:pt x="769425" y="1643119"/>
                </a:cubicBezTo>
                <a:cubicBezTo>
                  <a:pt x="780537" y="1639434"/>
                  <a:pt x="769425" y="1632063"/>
                  <a:pt x="773129" y="1632063"/>
                </a:cubicBezTo>
                <a:cubicBezTo>
                  <a:pt x="780537" y="1635749"/>
                  <a:pt x="784242" y="1639434"/>
                  <a:pt x="799058" y="1635749"/>
                </a:cubicBezTo>
                <a:cubicBezTo>
                  <a:pt x="799058" y="1635749"/>
                  <a:pt x="810171" y="1628378"/>
                  <a:pt x="795354" y="1632063"/>
                </a:cubicBezTo>
                <a:cubicBezTo>
                  <a:pt x="795354" y="1632063"/>
                  <a:pt x="795354" y="1632063"/>
                  <a:pt x="784242" y="1628378"/>
                </a:cubicBezTo>
                <a:cubicBezTo>
                  <a:pt x="784242" y="1628378"/>
                  <a:pt x="784242" y="1628378"/>
                  <a:pt x="791650" y="1624693"/>
                </a:cubicBezTo>
                <a:cubicBezTo>
                  <a:pt x="791650" y="1621008"/>
                  <a:pt x="784242" y="1617322"/>
                  <a:pt x="784242" y="1621008"/>
                </a:cubicBezTo>
                <a:cubicBezTo>
                  <a:pt x="780537" y="1621008"/>
                  <a:pt x="765721" y="1628378"/>
                  <a:pt x="780537" y="1628378"/>
                </a:cubicBezTo>
                <a:cubicBezTo>
                  <a:pt x="758312" y="1632063"/>
                  <a:pt x="773129" y="1617322"/>
                  <a:pt x="758312" y="1613637"/>
                </a:cubicBezTo>
                <a:cubicBezTo>
                  <a:pt x="758312" y="1613637"/>
                  <a:pt x="758312" y="1613637"/>
                  <a:pt x="765721" y="1609952"/>
                </a:cubicBezTo>
                <a:cubicBezTo>
                  <a:pt x="762017" y="1606266"/>
                  <a:pt x="754608" y="1602581"/>
                  <a:pt x="750904" y="1602581"/>
                </a:cubicBezTo>
                <a:cubicBezTo>
                  <a:pt x="773129" y="1591525"/>
                  <a:pt x="769425" y="1624693"/>
                  <a:pt x="799058" y="1609952"/>
                </a:cubicBezTo>
                <a:cubicBezTo>
                  <a:pt x="795354" y="1606266"/>
                  <a:pt x="795354" y="1602581"/>
                  <a:pt x="791650" y="1602581"/>
                </a:cubicBezTo>
                <a:cubicBezTo>
                  <a:pt x="791650" y="1602581"/>
                  <a:pt x="791650" y="1602581"/>
                  <a:pt x="806467" y="1602581"/>
                </a:cubicBezTo>
                <a:cubicBezTo>
                  <a:pt x="799058" y="1598896"/>
                  <a:pt x="795354" y="1591525"/>
                  <a:pt x="780537" y="1598896"/>
                </a:cubicBezTo>
                <a:cubicBezTo>
                  <a:pt x="780537" y="1598896"/>
                  <a:pt x="780537" y="1598896"/>
                  <a:pt x="780537" y="1602581"/>
                </a:cubicBezTo>
                <a:cubicBezTo>
                  <a:pt x="776833" y="1602581"/>
                  <a:pt x="773129" y="1602581"/>
                  <a:pt x="773129" y="1598896"/>
                </a:cubicBezTo>
                <a:cubicBezTo>
                  <a:pt x="784242" y="1591525"/>
                  <a:pt x="795354" y="1598896"/>
                  <a:pt x="802762" y="1595211"/>
                </a:cubicBezTo>
                <a:cubicBezTo>
                  <a:pt x="806467" y="1580469"/>
                  <a:pt x="839804" y="1584155"/>
                  <a:pt x="854618" y="1573099"/>
                </a:cubicBezTo>
                <a:cubicBezTo>
                  <a:pt x="862026" y="1565728"/>
                  <a:pt x="847210" y="1565728"/>
                  <a:pt x="843506" y="1562043"/>
                </a:cubicBezTo>
                <a:cubicBezTo>
                  <a:pt x="858322" y="1550987"/>
                  <a:pt x="854618" y="1573099"/>
                  <a:pt x="869435" y="1565728"/>
                </a:cubicBezTo>
                <a:cubicBezTo>
                  <a:pt x="869435" y="1562043"/>
                  <a:pt x="854618" y="1562043"/>
                  <a:pt x="865731" y="1558358"/>
                </a:cubicBezTo>
                <a:cubicBezTo>
                  <a:pt x="884252" y="1562043"/>
                  <a:pt x="887956" y="1562043"/>
                  <a:pt x="906476" y="1554672"/>
                </a:cubicBezTo>
                <a:close/>
                <a:moveTo>
                  <a:pt x="1747838" y="1554162"/>
                </a:moveTo>
                <a:lnTo>
                  <a:pt x="1755775" y="1554162"/>
                </a:lnTo>
                <a:lnTo>
                  <a:pt x="1744661" y="1562099"/>
                </a:lnTo>
                <a:close/>
                <a:moveTo>
                  <a:pt x="390542" y="1554162"/>
                </a:moveTo>
                <a:lnTo>
                  <a:pt x="393717" y="1554162"/>
                </a:lnTo>
                <a:lnTo>
                  <a:pt x="385779" y="1558924"/>
                </a:lnTo>
                <a:close/>
                <a:moveTo>
                  <a:pt x="532230" y="1551053"/>
                </a:moveTo>
                <a:cubicBezTo>
                  <a:pt x="534031" y="1552442"/>
                  <a:pt x="529447" y="1557998"/>
                  <a:pt x="534686" y="1555220"/>
                </a:cubicBezTo>
                <a:cubicBezTo>
                  <a:pt x="534686" y="1555220"/>
                  <a:pt x="534686" y="1555220"/>
                  <a:pt x="524208" y="1558924"/>
                </a:cubicBezTo>
                <a:cubicBezTo>
                  <a:pt x="520715" y="1555220"/>
                  <a:pt x="524208" y="1555220"/>
                  <a:pt x="527701" y="1551516"/>
                </a:cubicBezTo>
                <a:cubicBezTo>
                  <a:pt x="530320" y="1550590"/>
                  <a:pt x="531630" y="1550590"/>
                  <a:pt x="532230" y="1551053"/>
                </a:cubicBezTo>
                <a:close/>
                <a:moveTo>
                  <a:pt x="1409701" y="1550987"/>
                </a:moveTo>
                <a:cubicBezTo>
                  <a:pt x="1409701" y="1554691"/>
                  <a:pt x="1402079" y="1558395"/>
                  <a:pt x="1398272" y="1562099"/>
                </a:cubicBezTo>
                <a:cubicBezTo>
                  <a:pt x="1394461" y="1558395"/>
                  <a:pt x="1390654" y="1558395"/>
                  <a:pt x="1394461" y="1554691"/>
                </a:cubicBezTo>
                <a:cubicBezTo>
                  <a:pt x="1398272" y="1550987"/>
                  <a:pt x="1402079" y="1558395"/>
                  <a:pt x="1409701" y="1550987"/>
                </a:cubicBezTo>
                <a:close/>
                <a:moveTo>
                  <a:pt x="262792" y="1550912"/>
                </a:moveTo>
                <a:cubicBezTo>
                  <a:pt x="266519" y="1547132"/>
                  <a:pt x="270247" y="1562251"/>
                  <a:pt x="281435" y="1558472"/>
                </a:cubicBezTo>
                <a:lnTo>
                  <a:pt x="281791" y="1555772"/>
                </a:lnTo>
                <a:lnTo>
                  <a:pt x="281899" y="1556109"/>
                </a:lnTo>
                <a:cubicBezTo>
                  <a:pt x="282365" y="1557527"/>
                  <a:pt x="283299" y="1560362"/>
                  <a:pt x="285162" y="1566031"/>
                </a:cubicBezTo>
                <a:cubicBezTo>
                  <a:pt x="262792" y="1562251"/>
                  <a:pt x="240416" y="1577370"/>
                  <a:pt x="225502" y="1566031"/>
                </a:cubicBezTo>
                <a:cubicBezTo>
                  <a:pt x="225502" y="1569811"/>
                  <a:pt x="225502" y="1581150"/>
                  <a:pt x="218044" y="1581150"/>
                </a:cubicBezTo>
                <a:cubicBezTo>
                  <a:pt x="214317" y="1577370"/>
                  <a:pt x="218044" y="1573591"/>
                  <a:pt x="214317" y="1569811"/>
                </a:cubicBezTo>
                <a:cubicBezTo>
                  <a:pt x="225502" y="1554692"/>
                  <a:pt x="259059" y="1566031"/>
                  <a:pt x="262792" y="1550912"/>
                </a:cubicBezTo>
                <a:close/>
                <a:moveTo>
                  <a:pt x="1695449" y="1547812"/>
                </a:moveTo>
                <a:lnTo>
                  <a:pt x="1689099" y="1550987"/>
                </a:lnTo>
                <a:lnTo>
                  <a:pt x="1684338" y="1550987"/>
                </a:lnTo>
                <a:close/>
                <a:moveTo>
                  <a:pt x="996963" y="1547812"/>
                </a:moveTo>
                <a:lnTo>
                  <a:pt x="989026" y="1550987"/>
                </a:lnTo>
                <a:lnTo>
                  <a:pt x="977913" y="1550987"/>
                </a:lnTo>
                <a:close/>
                <a:moveTo>
                  <a:pt x="186537" y="1547233"/>
                </a:moveTo>
                <a:lnTo>
                  <a:pt x="186856" y="1547253"/>
                </a:lnTo>
                <a:lnTo>
                  <a:pt x="187001" y="1547696"/>
                </a:lnTo>
                <a:cubicBezTo>
                  <a:pt x="186421" y="1549201"/>
                  <a:pt x="184563" y="1550590"/>
                  <a:pt x="180842" y="1551516"/>
                </a:cubicBezTo>
                <a:cubicBezTo>
                  <a:pt x="181771" y="1548738"/>
                  <a:pt x="183864" y="1547580"/>
                  <a:pt x="186537" y="1547233"/>
                </a:cubicBezTo>
                <a:close/>
                <a:moveTo>
                  <a:pt x="1199646" y="1545828"/>
                </a:moveTo>
                <a:cubicBezTo>
                  <a:pt x="1202077" y="1546523"/>
                  <a:pt x="1195132" y="1551385"/>
                  <a:pt x="1200688" y="1554163"/>
                </a:cubicBezTo>
                <a:cubicBezTo>
                  <a:pt x="1200688" y="1546754"/>
                  <a:pt x="1185871" y="1554163"/>
                  <a:pt x="1193280" y="1546754"/>
                </a:cubicBezTo>
                <a:cubicBezTo>
                  <a:pt x="1196984" y="1545828"/>
                  <a:pt x="1198836" y="1545597"/>
                  <a:pt x="1199646" y="1545828"/>
                </a:cubicBezTo>
                <a:close/>
                <a:moveTo>
                  <a:pt x="785876" y="1544224"/>
                </a:moveTo>
                <a:cubicBezTo>
                  <a:pt x="788174" y="1544108"/>
                  <a:pt x="790294" y="1545034"/>
                  <a:pt x="792179" y="1547813"/>
                </a:cubicBezTo>
                <a:cubicBezTo>
                  <a:pt x="784639" y="1551517"/>
                  <a:pt x="773328" y="1551517"/>
                  <a:pt x="784639" y="1558925"/>
                </a:cubicBezTo>
                <a:cubicBezTo>
                  <a:pt x="784639" y="1558925"/>
                  <a:pt x="784639" y="1558925"/>
                  <a:pt x="765787" y="1555221"/>
                </a:cubicBezTo>
                <a:cubicBezTo>
                  <a:pt x="769557" y="1555221"/>
                  <a:pt x="769557" y="1547813"/>
                  <a:pt x="762017" y="1551517"/>
                </a:cubicBezTo>
                <a:cubicBezTo>
                  <a:pt x="770500" y="1554295"/>
                  <a:pt x="778983" y="1544571"/>
                  <a:pt x="785876" y="1544224"/>
                </a:cubicBezTo>
                <a:close/>
                <a:moveTo>
                  <a:pt x="64471" y="1544009"/>
                </a:moveTo>
                <a:lnTo>
                  <a:pt x="72486" y="1545894"/>
                </a:lnTo>
                <a:cubicBezTo>
                  <a:pt x="74833" y="1546357"/>
                  <a:pt x="75770" y="1547283"/>
                  <a:pt x="73893" y="1550987"/>
                </a:cubicBezTo>
                <a:cubicBezTo>
                  <a:pt x="73893" y="1550987"/>
                  <a:pt x="73893" y="1550987"/>
                  <a:pt x="72018" y="1549598"/>
                </a:cubicBezTo>
                <a:close/>
                <a:moveTo>
                  <a:pt x="1381789" y="1543182"/>
                </a:moveTo>
                <a:cubicBezTo>
                  <a:pt x="1387344" y="1541330"/>
                  <a:pt x="1391975" y="1540404"/>
                  <a:pt x="1393827" y="1544108"/>
                </a:cubicBezTo>
                <a:cubicBezTo>
                  <a:pt x="1393827" y="1544108"/>
                  <a:pt x="1393827" y="1544108"/>
                  <a:pt x="1386420" y="1551517"/>
                </a:cubicBezTo>
                <a:cubicBezTo>
                  <a:pt x="1386420" y="1551517"/>
                  <a:pt x="1386420" y="1551517"/>
                  <a:pt x="1360490" y="1555221"/>
                </a:cubicBezTo>
                <a:cubicBezTo>
                  <a:pt x="1360490" y="1558925"/>
                  <a:pt x="1367897" y="1558925"/>
                  <a:pt x="1371602" y="1558925"/>
                </a:cubicBezTo>
                <a:cubicBezTo>
                  <a:pt x="1360490" y="1558925"/>
                  <a:pt x="1364194" y="1570037"/>
                  <a:pt x="1349375" y="1573741"/>
                </a:cubicBezTo>
                <a:lnTo>
                  <a:pt x="1342364" y="1573059"/>
                </a:lnTo>
                <a:lnTo>
                  <a:pt x="1345672" y="1567259"/>
                </a:lnTo>
                <a:cubicBezTo>
                  <a:pt x="1343820" y="1565407"/>
                  <a:pt x="1340122" y="1564481"/>
                  <a:pt x="1338270" y="1566333"/>
                </a:cubicBezTo>
                <a:cubicBezTo>
                  <a:pt x="1345672" y="1558925"/>
                  <a:pt x="1349375" y="1558925"/>
                  <a:pt x="1360490" y="1558925"/>
                </a:cubicBezTo>
                <a:cubicBezTo>
                  <a:pt x="1360490" y="1555221"/>
                  <a:pt x="1356787" y="1555221"/>
                  <a:pt x="1353084" y="1555221"/>
                </a:cubicBezTo>
                <a:cubicBezTo>
                  <a:pt x="1356787" y="1555221"/>
                  <a:pt x="1375305" y="1555221"/>
                  <a:pt x="1364194" y="1547813"/>
                </a:cubicBezTo>
                <a:cubicBezTo>
                  <a:pt x="1369749" y="1547813"/>
                  <a:pt x="1376233" y="1545034"/>
                  <a:pt x="1381789" y="1543182"/>
                </a:cubicBezTo>
                <a:close/>
                <a:moveTo>
                  <a:pt x="63174" y="1543049"/>
                </a:moveTo>
                <a:lnTo>
                  <a:pt x="64471" y="1544009"/>
                </a:lnTo>
                <a:lnTo>
                  <a:pt x="62637" y="1543579"/>
                </a:lnTo>
                <a:close/>
                <a:moveTo>
                  <a:pt x="227116" y="1538303"/>
                </a:moveTo>
                <a:cubicBezTo>
                  <a:pt x="227339" y="1538882"/>
                  <a:pt x="228008" y="1540271"/>
                  <a:pt x="229794" y="1543049"/>
                </a:cubicBezTo>
                <a:lnTo>
                  <a:pt x="219077" y="1539345"/>
                </a:lnTo>
                <a:cubicBezTo>
                  <a:pt x="229794" y="1542123"/>
                  <a:pt x="226446" y="1536567"/>
                  <a:pt x="227116" y="1538303"/>
                </a:cubicBezTo>
                <a:close/>
                <a:moveTo>
                  <a:pt x="1301757" y="1536700"/>
                </a:moveTo>
                <a:cubicBezTo>
                  <a:pt x="1301757" y="1547813"/>
                  <a:pt x="1297788" y="1547813"/>
                  <a:pt x="1285883" y="1547813"/>
                </a:cubicBezTo>
                <a:cubicBezTo>
                  <a:pt x="1293819" y="1547813"/>
                  <a:pt x="1285883" y="1540404"/>
                  <a:pt x="1301757" y="1536700"/>
                </a:cubicBezTo>
                <a:close/>
                <a:moveTo>
                  <a:pt x="1197301" y="1536700"/>
                </a:moveTo>
                <a:lnTo>
                  <a:pt x="1204921" y="1539875"/>
                </a:lnTo>
                <a:cubicBezTo>
                  <a:pt x="1204921" y="1539875"/>
                  <a:pt x="1204921" y="1539875"/>
                  <a:pt x="1185871" y="1543050"/>
                </a:cubicBezTo>
                <a:cubicBezTo>
                  <a:pt x="1185871" y="1536700"/>
                  <a:pt x="1204921" y="1543050"/>
                  <a:pt x="1197301" y="1536700"/>
                </a:cubicBezTo>
                <a:close/>
                <a:moveTo>
                  <a:pt x="348568" y="1535793"/>
                </a:moveTo>
                <a:lnTo>
                  <a:pt x="345850" y="1539925"/>
                </a:lnTo>
                <a:lnTo>
                  <a:pt x="344839" y="1539573"/>
                </a:lnTo>
                <a:cubicBezTo>
                  <a:pt x="348568" y="1535793"/>
                  <a:pt x="348568" y="1535793"/>
                  <a:pt x="348568" y="1535793"/>
                </a:cubicBezTo>
                <a:close/>
                <a:moveTo>
                  <a:pt x="997445" y="1535192"/>
                </a:moveTo>
                <a:lnTo>
                  <a:pt x="996916" y="1536180"/>
                </a:lnTo>
                <a:lnTo>
                  <a:pt x="992767" y="1536065"/>
                </a:lnTo>
                <a:cubicBezTo>
                  <a:pt x="995574" y="1535192"/>
                  <a:pt x="996977" y="1534973"/>
                  <a:pt x="997445" y="1535192"/>
                </a:cubicBezTo>
                <a:close/>
                <a:moveTo>
                  <a:pt x="62637" y="1534781"/>
                </a:moveTo>
                <a:cubicBezTo>
                  <a:pt x="65454" y="1533392"/>
                  <a:pt x="68266" y="1532466"/>
                  <a:pt x="70141" y="1536170"/>
                </a:cubicBezTo>
                <a:cubicBezTo>
                  <a:pt x="70141" y="1536170"/>
                  <a:pt x="70141" y="1536170"/>
                  <a:pt x="69205" y="1537096"/>
                </a:cubicBezTo>
                <a:lnTo>
                  <a:pt x="63174" y="1543049"/>
                </a:lnTo>
                <a:lnTo>
                  <a:pt x="58886" y="1539874"/>
                </a:lnTo>
                <a:cubicBezTo>
                  <a:pt x="51382" y="1554691"/>
                  <a:pt x="88904" y="1550987"/>
                  <a:pt x="85149" y="1558395"/>
                </a:cubicBezTo>
                <a:cubicBezTo>
                  <a:pt x="77645" y="1554691"/>
                  <a:pt x="73893" y="1562099"/>
                  <a:pt x="73893" y="1562099"/>
                </a:cubicBezTo>
                <a:cubicBezTo>
                  <a:pt x="73893" y="1562099"/>
                  <a:pt x="73893" y="1562099"/>
                  <a:pt x="58886" y="1554691"/>
                </a:cubicBezTo>
                <a:cubicBezTo>
                  <a:pt x="70141" y="1550987"/>
                  <a:pt x="47627" y="1539874"/>
                  <a:pt x="55134" y="1536170"/>
                </a:cubicBezTo>
                <a:cubicBezTo>
                  <a:pt x="57010" y="1538022"/>
                  <a:pt x="59822" y="1536170"/>
                  <a:pt x="62637" y="1534781"/>
                </a:cubicBezTo>
                <a:close/>
                <a:moveTo>
                  <a:pt x="1026972" y="1534100"/>
                </a:moveTo>
                <a:cubicBezTo>
                  <a:pt x="1028316" y="1534537"/>
                  <a:pt x="1027381" y="1536065"/>
                  <a:pt x="1022703" y="1539558"/>
                </a:cubicBezTo>
                <a:cubicBezTo>
                  <a:pt x="1015219" y="1543050"/>
                  <a:pt x="1000251" y="1543050"/>
                  <a:pt x="989025" y="1543050"/>
                </a:cubicBezTo>
                <a:cubicBezTo>
                  <a:pt x="990896" y="1541304"/>
                  <a:pt x="994638" y="1538684"/>
                  <a:pt x="996509" y="1536938"/>
                </a:cubicBezTo>
                <a:lnTo>
                  <a:pt x="996916" y="1536180"/>
                </a:lnTo>
                <a:lnTo>
                  <a:pt x="1010461" y="1536556"/>
                </a:lnTo>
                <a:cubicBezTo>
                  <a:pt x="1017807" y="1535246"/>
                  <a:pt x="1024954" y="1533446"/>
                  <a:pt x="1026972" y="1534100"/>
                </a:cubicBezTo>
                <a:close/>
                <a:moveTo>
                  <a:pt x="24874" y="1531937"/>
                </a:moveTo>
                <a:cubicBezTo>
                  <a:pt x="24874" y="1543050"/>
                  <a:pt x="39690" y="1531937"/>
                  <a:pt x="47100" y="1535641"/>
                </a:cubicBezTo>
                <a:cubicBezTo>
                  <a:pt x="47100" y="1535641"/>
                  <a:pt x="47100" y="1535641"/>
                  <a:pt x="47100" y="1546754"/>
                </a:cubicBezTo>
                <a:cubicBezTo>
                  <a:pt x="47100" y="1546754"/>
                  <a:pt x="47100" y="1546754"/>
                  <a:pt x="39690" y="1539345"/>
                </a:cubicBezTo>
                <a:cubicBezTo>
                  <a:pt x="50803" y="1554162"/>
                  <a:pt x="28578" y="1543050"/>
                  <a:pt x="17467" y="1550458"/>
                </a:cubicBezTo>
                <a:lnTo>
                  <a:pt x="6352" y="1539345"/>
                </a:lnTo>
                <a:cubicBezTo>
                  <a:pt x="6352" y="1539345"/>
                  <a:pt x="6352" y="1539345"/>
                  <a:pt x="24874" y="1539345"/>
                </a:cubicBezTo>
                <a:cubicBezTo>
                  <a:pt x="24874" y="1535641"/>
                  <a:pt x="21171" y="1531937"/>
                  <a:pt x="24874" y="1531937"/>
                </a:cubicBezTo>
                <a:close/>
                <a:moveTo>
                  <a:pt x="62988" y="1527175"/>
                </a:moveTo>
                <a:cubicBezTo>
                  <a:pt x="66916" y="1527175"/>
                  <a:pt x="71283" y="1528762"/>
                  <a:pt x="73029" y="1531937"/>
                </a:cubicBezTo>
                <a:cubicBezTo>
                  <a:pt x="66045" y="1525587"/>
                  <a:pt x="59061" y="1531937"/>
                  <a:pt x="55564" y="1531937"/>
                </a:cubicBezTo>
                <a:cubicBezTo>
                  <a:pt x="55564" y="1528762"/>
                  <a:pt x="59061" y="1527175"/>
                  <a:pt x="62988" y="1527175"/>
                </a:cubicBezTo>
                <a:close/>
                <a:moveTo>
                  <a:pt x="132494" y="1525587"/>
                </a:moveTo>
                <a:cubicBezTo>
                  <a:pt x="143652" y="1529291"/>
                  <a:pt x="151089" y="1525587"/>
                  <a:pt x="158525" y="1529291"/>
                </a:cubicBezTo>
                <a:cubicBezTo>
                  <a:pt x="158525" y="1529291"/>
                  <a:pt x="158525" y="1529291"/>
                  <a:pt x="154806" y="1529291"/>
                </a:cubicBezTo>
                <a:cubicBezTo>
                  <a:pt x="154806" y="1540404"/>
                  <a:pt x="169684" y="1529291"/>
                  <a:pt x="177122" y="1532995"/>
                </a:cubicBezTo>
                <a:cubicBezTo>
                  <a:pt x="169684" y="1525587"/>
                  <a:pt x="180842" y="1529291"/>
                  <a:pt x="184563" y="1525587"/>
                </a:cubicBezTo>
                <a:cubicBezTo>
                  <a:pt x="180842" y="1532995"/>
                  <a:pt x="192000" y="1536699"/>
                  <a:pt x="199437" y="1536699"/>
                </a:cubicBezTo>
                <a:cubicBezTo>
                  <a:pt x="199437" y="1536699"/>
                  <a:pt x="199437" y="1536699"/>
                  <a:pt x="199437" y="1529291"/>
                </a:cubicBezTo>
                <a:cubicBezTo>
                  <a:pt x="199437" y="1529291"/>
                  <a:pt x="199437" y="1529291"/>
                  <a:pt x="188281" y="1529291"/>
                </a:cubicBezTo>
                <a:cubicBezTo>
                  <a:pt x="188281" y="1529291"/>
                  <a:pt x="188281" y="1529291"/>
                  <a:pt x="210596" y="1525587"/>
                </a:cubicBezTo>
                <a:cubicBezTo>
                  <a:pt x="214317" y="1529291"/>
                  <a:pt x="203159" y="1532995"/>
                  <a:pt x="195722" y="1540404"/>
                </a:cubicBezTo>
                <a:cubicBezTo>
                  <a:pt x="195722" y="1540404"/>
                  <a:pt x="195722" y="1540404"/>
                  <a:pt x="210596" y="1544108"/>
                </a:cubicBezTo>
                <a:cubicBezTo>
                  <a:pt x="208738" y="1549664"/>
                  <a:pt x="202226" y="1548738"/>
                  <a:pt x="195722" y="1547812"/>
                </a:cubicBezTo>
                <a:lnTo>
                  <a:pt x="186856" y="1547253"/>
                </a:lnTo>
                <a:lnTo>
                  <a:pt x="185492" y="1543182"/>
                </a:lnTo>
                <a:cubicBezTo>
                  <a:pt x="182701" y="1540404"/>
                  <a:pt x="177122" y="1538552"/>
                  <a:pt x="173405" y="1540404"/>
                </a:cubicBezTo>
                <a:cubicBezTo>
                  <a:pt x="173405" y="1544108"/>
                  <a:pt x="173405" y="1547812"/>
                  <a:pt x="177122" y="1547812"/>
                </a:cubicBezTo>
                <a:cubicBezTo>
                  <a:pt x="177122" y="1547812"/>
                  <a:pt x="177122" y="1547812"/>
                  <a:pt x="165964" y="1544108"/>
                </a:cubicBezTo>
                <a:cubicBezTo>
                  <a:pt x="165964" y="1544108"/>
                  <a:pt x="165964" y="1544108"/>
                  <a:pt x="169684" y="1551516"/>
                </a:cubicBezTo>
                <a:cubicBezTo>
                  <a:pt x="169684" y="1555220"/>
                  <a:pt x="143652" y="1558924"/>
                  <a:pt x="128772" y="1558924"/>
                </a:cubicBezTo>
                <a:cubicBezTo>
                  <a:pt x="125053" y="1555220"/>
                  <a:pt x="99019" y="1558924"/>
                  <a:pt x="84140" y="1555220"/>
                </a:cubicBezTo>
                <a:cubicBezTo>
                  <a:pt x="87861" y="1544108"/>
                  <a:pt x="102740" y="1558924"/>
                  <a:pt x="102740" y="1547812"/>
                </a:cubicBezTo>
                <a:cubicBezTo>
                  <a:pt x="102740" y="1544108"/>
                  <a:pt x="99019" y="1544108"/>
                  <a:pt x="95298" y="1544108"/>
                </a:cubicBezTo>
                <a:lnTo>
                  <a:pt x="95298" y="1547812"/>
                </a:lnTo>
                <a:cubicBezTo>
                  <a:pt x="95298" y="1547812"/>
                  <a:pt x="95298" y="1547812"/>
                  <a:pt x="91582" y="1540404"/>
                </a:cubicBezTo>
                <a:cubicBezTo>
                  <a:pt x="95298" y="1544108"/>
                  <a:pt x="106456" y="1544108"/>
                  <a:pt x="110174" y="1540404"/>
                </a:cubicBezTo>
                <a:cubicBezTo>
                  <a:pt x="110174" y="1540404"/>
                  <a:pt x="110174" y="1540404"/>
                  <a:pt x="102740" y="1536699"/>
                </a:cubicBezTo>
                <a:cubicBezTo>
                  <a:pt x="117614" y="1536699"/>
                  <a:pt x="121335" y="1532995"/>
                  <a:pt x="132494" y="1532995"/>
                </a:cubicBezTo>
                <a:cubicBezTo>
                  <a:pt x="132494" y="1532995"/>
                  <a:pt x="132494" y="1532995"/>
                  <a:pt x="132494" y="1525587"/>
                </a:cubicBezTo>
                <a:close/>
                <a:moveTo>
                  <a:pt x="913252" y="1524120"/>
                </a:moveTo>
                <a:lnTo>
                  <a:pt x="913243" y="1524669"/>
                </a:lnTo>
                <a:cubicBezTo>
                  <a:pt x="912588" y="1525538"/>
                  <a:pt x="910921" y="1525786"/>
                  <a:pt x="907111" y="1524793"/>
                </a:cubicBezTo>
                <a:close/>
                <a:moveTo>
                  <a:pt x="795751" y="1521354"/>
                </a:moveTo>
                <a:cubicBezTo>
                  <a:pt x="806467" y="1517650"/>
                  <a:pt x="799323" y="1528763"/>
                  <a:pt x="806467" y="1528763"/>
                </a:cubicBezTo>
                <a:lnTo>
                  <a:pt x="792179" y="1528763"/>
                </a:lnTo>
                <a:cubicBezTo>
                  <a:pt x="792179" y="1528763"/>
                  <a:pt x="792179" y="1528763"/>
                  <a:pt x="795751" y="1521354"/>
                </a:cubicBezTo>
                <a:close/>
                <a:moveTo>
                  <a:pt x="1140894" y="1520825"/>
                </a:moveTo>
                <a:cubicBezTo>
                  <a:pt x="1140894" y="1520825"/>
                  <a:pt x="1140894" y="1520825"/>
                  <a:pt x="1144598" y="1528536"/>
                </a:cubicBezTo>
                <a:cubicBezTo>
                  <a:pt x="1148302" y="1528536"/>
                  <a:pt x="1152007" y="1524681"/>
                  <a:pt x="1155711" y="1524681"/>
                </a:cubicBezTo>
                <a:cubicBezTo>
                  <a:pt x="1155711" y="1524681"/>
                  <a:pt x="1155711" y="1524681"/>
                  <a:pt x="1133486" y="1536247"/>
                </a:cubicBezTo>
                <a:cubicBezTo>
                  <a:pt x="1133486" y="1536247"/>
                  <a:pt x="1133486" y="1536247"/>
                  <a:pt x="1137190" y="1540102"/>
                </a:cubicBezTo>
                <a:cubicBezTo>
                  <a:pt x="1137190" y="1540102"/>
                  <a:pt x="1137190" y="1540102"/>
                  <a:pt x="1118669" y="1532391"/>
                </a:cubicBezTo>
                <a:cubicBezTo>
                  <a:pt x="1107556" y="1528536"/>
                  <a:pt x="1111260" y="1547813"/>
                  <a:pt x="1100148" y="1540102"/>
                </a:cubicBezTo>
                <a:cubicBezTo>
                  <a:pt x="1107556" y="1540102"/>
                  <a:pt x="1107556" y="1528536"/>
                  <a:pt x="1114965" y="1524681"/>
                </a:cubicBezTo>
                <a:cubicBezTo>
                  <a:pt x="1126077" y="1520825"/>
                  <a:pt x="1133486" y="1536247"/>
                  <a:pt x="1140894" y="1520825"/>
                </a:cubicBezTo>
                <a:close/>
                <a:moveTo>
                  <a:pt x="385779" y="1520825"/>
                </a:moveTo>
                <a:cubicBezTo>
                  <a:pt x="385779" y="1520825"/>
                  <a:pt x="385779" y="1520825"/>
                  <a:pt x="385779" y="1528233"/>
                </a:cubicBezTo>
                <a:cubicBezTo>
                  <a:pt x="393186" y="1524529"/>
                  <a:pt x="400596" y="1524529"/>
                  <a:pt x="396890" y="1520825"/>
                </a:cubicBezTo>
                <a:cubicBezTo>
                  <a:pt x="396890" y="1531938"/>
                  <a:pt x="419117" y="1531938"/>
                  <a:pt x="404300" y="1543050"/>
                </a:cubicBezTo>
                <a:cubicBezTo>
                  <a:pt x="404300" y="1539346"/>
                  <a:pt x="389483" y="1539346"/>
                  <a:pt x="400596" y="1535642"/>
                </a:cubicBezTo>
                <a:cubicBezTo>
                  <a:pt x="393186" y="1531938"/>
                  <a:pt x="389483" y="1539346"/>
                  <a:pt x="385779" y="1543050"/>
                </a:cubicBezTo>
                <a:cubicBezTo>
                  <a:pt x="374665" y="1535642"/>
                  <a:pt x="382073" y="1531938"/>
                  <a:pt x="378371" y="1524529"/>
                </a:cubicBezTo>
                <a:close/>
                <a:moveTo>
                  <a:pt x="922351" y="1516856"/>
                </a:moveTo>
                <a:cubicBezTo>
                  <a:pt x="922351" y="1520825"/>
                  <a:pt x="919494" y="1522809"/>
                  <a:pt x="916160" y="1523801"/>
                </a:cubicBezTo>
                <a:lnTo>
                  <a:pt x="913252" y="1524120"/>
                </a:lnTo>
                <a:lnTo>
                  <a:pt x="913303" y="1520825"/>
                </a:lnTo>
                <a:cubicBezTo>
                  <a:pt x="912826" y="1517848"/>
                  <a:pt x="912826" y="1514871"/>
                  <a:pt x="922351" y="1516856"/>
                </a:cubicBezTo>
                <a:close/>
                <a:moveTo>
                  <a:pt x="1279325" y="1513742"/>
                </a:moveTo>
                <a:cubicBezTo>
                  <a:pt x="1290506" y="1517406"/>
                  <a:pt x="1286778" y="1524733"/>
                  <a:pt x="1286778" y="1528396"/>
                </a:cubicBezTo>
                <a:cubicBezTo>
                  <a:pt x="1271871" y="1521069"/>
                  <a:pt x="1253235" y="1535723"/>
                  <a:pt x="1238327" y="1539387"/>
                </a:cubicBezTo>
                <a:cubicBezTo>
                  <a:pt x="1227146" y="1543050"/>
                  <a:pt x="1227146" y="1535723"/>
                  <a:pt x="1227146" y="1528396"/>
                </a:cubicBezTo>
                <a:cubicBezTo>
                  <a:pt x="1234600" y="1539387"/>
                  <a:pt x="1249509" y="1524733"/>
                  <a:pt x="1256962" y="1528396"/>
                </a:cubicBezTo>
                <a:cubicBezTo>
                  <a:pt x="1260690" y="1524733"/>
                  <a:pt x="1253235" y="1521069"/>
                  <a:pt x="1245782" y="1524733"/>
                </a:cubicBezTo>
                <a:cubicBezTo>
                  <a:pt x="1268144" y="1517406"/>
                  <a:pt x="1264417" y="1524733"/>
                  <a:pt x="1283052" y="1521069"/>
                </a:cubicBezTo>
                <a:cubicBezTo>
                  <a:pt x="1283052" y="1521069"/>
                  <a:pt x="1283052" y="1521069"/>
                  <a:pt x="1279325" y="1513742"/>
                </a:cubicBezTo>
                <a:close/>
                <a:moveTo>
                  <a:pt x="255331" y="1513232"/>
                </a:moveTo>
                <a:cubicBezTo>
                  <a:pt x="259059" y="1512406"/>
                  <a:pt x="262792" y="1513114"/>
                  <a:pt x="266519" y="1516894"/>
                </a:cubicBezTo>
                <a:lnTo>
                  <a:pt x="272267" y="1514654"/>
                </a:lnTo>
                <a:lnTo>
                  <a:pt x="272577" y="1515477"/>
                </a:lnTo>
                <a:cubicBezTo>
                  <a:pt x="273045" y="1518784"/>
                  <a:pt x="272110" y="1522564"/>
                  <a:pt x="266519" y="1524454"/>
                </a:cubicBezTo>
                <a:cubicBezTo>
                  <a:pt x="288891" y="1532013"/>
                  <a:pt x="277708" y="1539573"/>
                  <a:pt x="303822" y="1547132"/>
                </a:cubicBezTo>
                <a:cubicBezTo>
                  <a:pt x="303822" y="1547132"/>
                  <a:pt x="303822" y="1547132"/>
                  <a:pt x="303822" y="1543353"/>
                </a:cubicBezTo>
                <a:cubicBezTo>
                  <a:pt x="311279" y="1554692"/>
                  <a:pt x="341109" y="1528233"/>
                  <a:pt x="341109" y="1547132"/>
                </a:cubicBezTo>
                <a:cubicBezTo>
                  <a:pt x="341109" y="1547132"/>
                  <a:pt x="341109" y="1547132"/>
                  <a:pt x="342042" y="1545715"/>
                </a:cubicBezTo>
                <a:lnTo>
                  <a:pt x="345850" y="1539925"/>
                </a:lnTo>
                <a:lnTo>
                  <a:pt x="359751" y="1544770"/>
                </a:lnTo>
                <a:cubicBezTo>
                  <a:pt x="365344" y="1547132"/>
                  <a:pt x="370937" y="1549022"/>
                  <a:pt x="374666" y="1547132"/>
                </a:cubicBezTo>
                <a:cubicBezTo>
                  <a:pt x="374666" y="1547132"/>
                  <a:pt x="374666" y="1547132"/>
                  <a:pt x="370937" y="1550912"/>
                </a:cubicBezTo>
                <a:cubicBezTo>
                  <a:pt x="370937" y="1550912"/>
                  <a:pt x="370937" y="1550912"/>
                  <a:pt x="352298" y="1554692"/>
                </a:cubicBezTo>
                <a:cubicBezTo>
                  <a:pt x="352298" y="1558472"/>
                  <a:pt x="352298" y="1562251"/>
                  <a:pt x="356025" y="1562251"/>
                </a:cubicBezTo>
                <a:cubicBezTo>
                  <a:pt x="344839" y="1562251"/>
                  <a:pt x="356025" y="1547132"/>
                  <a:pt x="341109" y="1550912"/>
                </a:cubicBezTo>
                <a:cubicBezTo>
                  <a:pt x="341109" y="1550912"/>
                  <a:pt x="341109" y="1550912"/>
                  <a:pt x="341109" y="1554692"/>
                </a:cubicBezTo>
                <a:cubicBezTo>
                  <a:pt x="337380" y="1547132"/>
                  <a:pt x="329921" y="1550912"/>
                  <a:pt x="326193" y="1554692"/>
                </a:cubicBezTo>
                <a:cubicBezTo>
                  <a:pt x="326193" y="1554692"/>
                  <a:pt x="326193" y="1554692"/>
                  <a:pt x="326193" y="1543353"/>
                </a:cubicBezTo>
                <a:cubicBezTo>
                  <a:pt x="318734" y="1543353"/>
                  <a:pt x="318734" y="1550912"/>
                  <a:pt x="315009" y="1554692"/>
                </a:cubicBezTo>
                <a:cubicBezTo>
                  <a:pt x="318734" y="1550912"/>
                  <a:pt x="311279" y="1547132"/>
                  <a:pt x="303822" y="1550912"/>
                </a:cubicBezTo>
                <a:cubicBezTo>
                  <a:pt x="303822" y="1554692"/>
                  <a:pt x="303822" y="1554692"/>
                  <a:pt x="307551" y="1558472"/>
                </a:cubicBezTo>
                <a:cubicBezTo>
                  <a:pt x="315009" y="1569811"/>
                  <a:pt x="337380" y="1543353"/>
                  <a:pt x="344839" y="1562251"/>
                </a:cubicBezTo>
                <a:cubicBezTo>
                  <a:pt x="344839" y="1566031"/>
                  <a:pt x="333649" y="1558472"/>
                  <a:pt x="326193" y="1562251"/>
                </a:cubicBezTo>
                <a:cubicBezTo>
                  <a:pt x="326193" y="1562251"/>
                  <a:pt x="326193" y="1562251"/>
                  <a:pt x="329921" y="1566031"/>
                </a:cubicBezTo>
                <a:cubicBezTo>
                  <a:pt x="326193" y="1566031"/>
                  <a:pt x="322463" y="1566031"/>
                  <a:pt x="318734" y="1566031"/>
                </a:cubicBezTo>
                <a:cubicBezTo>
                  <a:pt x="318734" y="1566031"/>
                  <a:pt x="318734" y="1566031"/>
                  <a:pt x="322463" y="1569811"/>
                </a:cubicBezTo>
                <a:cubicBezTo>
                  <a:pt x="311279" y="1573591"/>
                  <a:pt x="318734" y="1581150"/>
                  <a:pt x="307551" y="1581150"/>
                </a:cubicBezTo>
                <a:cubicBezTo>
                  <a:pt x="307551" y="1581150"/>
                  <a:pt x="307551" y="1581150"/>
                  <a:pt x="307551" y="1577370"/>
                </a:cubicBezTo>
                <a:cubicBezTo>
                  <a:pt x="300092" y="1577370"/>
                  <a:pt x="300092" y="1581150"/>
                  <a:pt x="296363" y="1581150"/>
                </a:cubicBezTo>
                <a:cubicBezTo>
                  <a:pt x="285162" y="1581150"/>
                  <a:pt x="285162" y="1573591"/>
                  <a:pt x="285162" y="1569811"/>
                </a:cubicBezTo>
                <a:cubicBezTo>
                  <a:pt x="285162" y="1573591"/>
                  <a:pt x="296363" y="1573591"/>
                  <a:pt x="300092" y="1569811"/>
                </a:cubicBezTo>
                <a:cubicBezTo>
                  <a:pt x="301957" y="1566031"/>
                  <a:pt x="300092" y="1563196"/>
                  <a:pt x="296363" y="1560834"/>
                </a:cubicBezTo>
                <a:lnTo>
                  <a:pt x="281906" y="1554886"/>
                </a:lnTo>
                <a:lnTo>
                  <a:pt x="282365" y="1551385"/>
                </a:lnTo>
                <a:cubicBezTo>
                  <a:pt x="285162" y="1549967"/>
                  <a:pt x="288891" y="1549022"/>
                  <a:pt x="288891" y="1547132"/>
                </a:cubicBezTo>
                <a:cubicBezTo>
                  <a:pt x="281435" y="1543353"/>
                  <a:pt x="285162" y="1535793"/>
                  <a:pt x="266519" y="1535793"/>
                </a:cubicBezTo>
                <a:cubicBezTo>
                  <a:pt x="266519" y="1539573"/>
                  <a:pt x="270247" y="1539573"/>
                  <a:pt x="266519" y="1543353"/>
                </a:cubicBezTo>
                <a:cubicBezTo>
                  <a:pt x="259059" y="1535793"/>
                  <a:pt x="259059" y="1535793"/>
                  <a:pt x="262792" y="1528233"/>
                </a:cubicBezTo>
                <a:cubicBezTo>
                  <a:pt x="255331" y="1532013"/>
                  <a:pt x="251604" y="1528233"/>
                  <a:pt x="247876" y="1524454"/>
                </a:cubicBezTo>
                <a:cubicBezTo>
                  <a:pt x="240416" y="1528233"/>
                  <a:pt x="225502" y="1524454"/>
                  <a:pt x="221773" y="1528233"/>
                </a:cubicBezTo>
                <a:cubicBezTo>
                  <a:pt x="214317" y="1528233"/>
                  <a:pt x="218044" y="1524454"/>
                  <a:pt x="221773" y="1520674"/>
                </a:cubicBezTo>
                <a:cubicBezTo>
                  <a:pt x="232960" y="1532013"/>
                  <a:pt x="244144" y="1515713"/>
                  <a:pt x="255331" y="1513232"/>
                </a:cubicBezTo>
                <a:close/>
                <a:moveTo>
                  <a:pt x="270247" y="1509335"/>
                </a:moveTo>
                <a:cubicBezTo>
                  <a:pt x="272110" y="1511224"/>
                  <a:pt x="273045" y="1513114"/>
                  <a:pt x="272577" y="1514532"/>
                </a:cubicBezTo>
                <a:lnTo>
                  <a:pt x="272267" y="1514654"/>
                </a:lnTo>
                <a:close/>
                <a:moveTo>
                  <a:pt x="1331919" y="1501775"/>
                </a:moveTo>
                <a:lnTo>
                  <a:pt x="1343032" y="1506538"/>
                </a:lnTo>
                <a:lnTo>
                  <a:pt x="1335094" y="1509713"/>
                </a:lnTo>
                <a:close/>
                <a:moveTo>
                  <a:pt x="687604" y="1501775"/>
                </a:moveTo>
                <a:cubicBezTo>
                  <a:pt x="702685" y="1501775"/>
                  <a:pt x="687604" y="1513681"/>
                  <a:pt x="706456" y="1509712"/>
                </a:cubicBezTo>
                <a:cubicBezTo>
                  <a:pt x="706456" y="1509712"/>
                  <a:pt x="706456" y="1509712"/>
                  <a:pt x="676293" y="1525587"/>
                </a:cubicBezTo>
                <a:cubicBezTo>
                  <a:pt x="680063" y="1513681"/>
                  <a:pt x="683833" y="1509712"/>
                  <a:pt x="687604" y="1501775"/>
                </a:cubicBezTo>
                <a:close/>
                <a:moveTo>
                  <a:pt x="25401" y="1499129"/>
                </a:moveTo>
                <a:cubicBezTo>
                  <a:pt x="21593" y="1495425"/>
                  <a:pt x="13972" y="1506537"/>
                  <a:pt x="6352" y="1502833"/>
                </a:cubicBezTo>
                <a:close/>
                <a:moveTo>
                  <a:pt x="270410" y="1498600"/>
                </a:moveTo>
                <a:cubicBezTo>
                  <a:pt x="285223" y="1498600"/>
                  <a:pt x="281519" y="1510030"/>
                  <a:pt x="288927" y="1517650"/>
                </a:cubicBezTo>
                <a:cubicBezTo>
                  <a:pt x="285223" y="1510030"/>
                  <a:pt x="277816" y="1498600"/>
                  <a:pt x="266701" y="1502410"/>
                </a:cubicBezTo>
                <a:close/>
                <a:moveTo>
                  <a:pt x="141290" y="1498600"/>
                </a:moveTo>
                <a:cubicBezTo>
                  <a:pt x="141290" y="1498600"/>
                  <a:pt x="141290" y="1498600"/>
                  <a:pt x="159499" y="1502172"/>
                </a:cubicBezTo>
                <a:cubicBezTo>
                  <a:pt x="159499" y="1502172"/>
                  <a:pt x="159499" y="1502172"/>
                  <a:pt x="159499" y="1498600"/>
                </a:cubicBezTo>
                <a:cubicBezTo>
                  <a:pt x="159499" y="1502172"/>
                  <a:pt x="181350" y="1502172"/>
                  <a:pt x="188635" y="1505744"/>
                </a:cubicBezTo>
                <a:cubicBezTo>
                  <a:pt x="188635" y="1505744"/>
                  <a:pt x="188635" y="1505744"/>
                  <a:pt x="192278" y="1498600"/>
                </a:cubicBezTo>
                <a:cubicBezTo>
                  <a:pt x="192278" y="1498600"/>
                  <a:pt x="192278" y="1498600"/>
                  <a:pt x="203207" y="1502172"/>
                </a:cubicBezTo>
                <a:cubicBezTo>
                  <a:pt x="195921" y="1505744"/>
                  <a:pt x="199560" y="1505744"/>
                  <a:pt x="203207" y="1509315"/>
                </a:cubicBezTo>
                <a:cubicBezTo>
                  <a:pt x="203207" y="1509315"/>
                  <a:pt x="203207" y="1509315"/>
                  <a:pt x="195921" y="1509315"/>
                </a:cubicBezTo>
                <a:cubicBezTo>
                  <a:pt x="181350" y="1502172"/>
                  <a:pt x="152217" y="1512887"/>
                  <a:pt x="141290" y="1498600"/>
                </a:cubicBezTo>
                <a:close/>
                <a:moveTo>
                  <a:pt x="122240" y="1498600"/>
                </a:moveTo>
                <a:lnTo>
                  <a:pt x="141290" y="1506537"/>
                </a:lnTo>
                <a:lnTo>
                  <a:pt x="114303" y="1501775"/>
                </a:lnTo>
                <a:close/>
                <a:moveTo>
                  <a:pt x="1309141" y="1495425"/>
                </a:moveTo>
                <a:cubicBezTo>
                  <a:pt x="1309141" y="1495425"/>
                  <a:pt x="1309141" y="1495425"/>
                  <a:pt x="1312869" y="1506416"/>
                </a:cubicBezTo>
                <a:cubicBezTo>
                  <a:pt x="1297960" y="1510079"/>
                  <a:pt x="1290506" y="1517406"/>
                  <a:pt x="1279325" y="1513742"/>
                </a:cubicBezTo>
                <a:cubicBezTo>
                  <a:pt x="1284916" y="1510079"/>
                  <a:pt x="1292369" y="1509163"/>
                  <a:pt x="1298426" y="1507331"/>
                </a:cubicBezTo>
                <a:lnTo>
                  <a:pt x="1299868" y="1505729"/>
                </a:lnTo>
                <a:lnTo>
                  <a:pt x="1290644" y="1501775"/>
                </a:lnTo>
                <a:lnTo>
                  <a:pt x="1298581" y="1501775"/>
                </a:lnTo>
                <a:lnTo>
                  <a:pt x="1300643" y="1504868"/>
                </a:lnTo>
                <a:close/>
                <a:moveTo>
                  <a:pt x="728681" y="1495425"/>
                </a:moveTo>
                <a:lnTo>
                  <a:pt x="714393" y="1501775"/>
                </a:lnTo>
                <a:lnTo>
                  <a:pt x="709631" y="1498600"/>
                </a:lnTo>
                <a:close/>
                <a:moveTo>
                  <a:pt x="1219209" y="1486959"/>
                </a:moveTo>
                <a:lnTo>
                  <a:pt x="1227335" y="1486959"/>
                </a:lnTo>
                <a:lnTo>
                  <a:pt x="1227364" y="1487885"/>
                </a:lnTo>
                <a:cubicBezTo>
                  <a:pt x="1226352" y="1488116"/>
                  <a:pt x="1223971" y="1487885"/>
                  <a:pt x="1219209" y="1486959"/>
                </a:cubicBezTo>
                <a:close/>
                <a:moveTo>
                  <a:pt x="674451" y="1483262"/>
                </a:moveTo>
                <a:cubicBezTo>
                  <a:pt x="676086" y="1483552"/>
                  <a:pt x="676763" y="1484709"/>
                  <a:pt x="675861" y="1487487"/>
                </a:cubicBezTo>
                <a:cubicBezTo>
                  <a:pt x="668645" y="1491192"/>
                  <a:pt x="665037" y="1494896"/>
                  <a:pt x="654213" y="1498600"/>
                </a:cubicBezTo>
                <a:cubicBezTo>
                  <a:pt x="654213" y="1498600"/>
                  <a:pt x="654213" y="1498600"/>
                  <a:pt x="661429" y="1509712"/>
                </a:cubicBezTo>
                <a:cubicBezTo>
                  <a:pt x="654213" y="1502304"/>
                  <a:pt x="646997" y="1491192"/>
                  <a:pt x="639781" y="1487487"/>
                </a:cubicBezTo>
                <a:cubicBezTo>
                  <a:pt x="639781" y="1487487"/>
                  <a:pt x="639781" y="1487487"/>
                  <a:pt x="654213" y="1487487"/>
                </a:cubicBezTo>
                <a:cubicBezTo>
                  <a:pt x="654213" y="1487487"/>
                  <a:pt x="654213" y="1487487"/>
                  <a:pt x="650605" y="1483783"/>
                </a:cubicBezTo>
                <a:cubicBezTo>
                  <a:pt x="656017" y="1489340"/>
                  <a:pt x="669547" y="1482394"/>
                  <a:pt x="674451" y="1483262"/>
                </a:cubicBezTo>
                <a:close/>
                <a:moveTo>
                  <a:pt x="1226829" y="1479550"/>
                </a:moveTo>
                <a:cubicBezTo>
                  <a:pt x="1226829" y="1479550"/>
                  <a:pt x="1226829" y="1479550"/>
                  <a:pt x="1230639" y="1486959"/>
                </a:cubicBezTo>
                <a:cubicBezTo>
                  <a:pt x="1230639" y="1486959"/>
                  <a:pt x="1230639" y="1486959"/>
                  <a:pt x="1229210" y="1486959"/>
                </a:cubicBezTo>
                <a:lnTo>
                  <a:pt x="1227335" y="1486959"/>
                </a:lnTo>
                <a:lnTo>
                  <a:pt x="1227305" y="1486033"/>
                </a:lnTo>
                <a:cubicBezTo>
                  <a:pt x="1225876" y="1484180"/>
                  <a:pt x="1223019" y="1481402"/>
                  <a:pt x="1226829" y="1479550"/>
                </a:cubicBezTo>
                <a:close/>
                <a:moveTo>
                  <a:pt x="900126" y="1479550"/>
                </a:moveTo>
                <a:cubicBezTo>
                  <a:pt x="892189" y="1483254"/>
                  <a:pt x="888220" y="1490663"/>
                  <a:pt x="884252" y="1486959"/>
                </a:cubicBezTo>
                <a:cubicBezTo>
                  <a:pt x="888220" y="1479550"/>
                  <a:pt x="892189" y="1479550"/>
                  <a:pt x="900126" y="1479550"/>
                </a:cubicBezTo>
                <a:close/>
                <a:moveTo>
                  <a:pt x="792180" y="1476375"/>
                </a:moveTo>
                <a:cubicBezTo>
                  <a:pt x="792180" y="1476375"/>
                  <a:pt x="792180" y="1476375"/>
                  <a:pt x="777363" y="1491192"/>
                </a:cubicBezTo>
                <a:cubicBezTo>
                  <a:pt x="777363" y="1491192"/>
                  <a:pt x="777363" y="1491192"/>
                  <a:pt x="781067" y="1494896"/>
                </a:cubicBezTo>
                <a:cubicBezTo>
                  <a:pt x="766251" y="1498600"/>
                  <a:pt x="744025" y="1494896"/>
                  <a:pt x="740321" y="1491192"/>
                </a:cubicBezTo>
                <a:cubicBezTo>
                  <a:pt x="747730" y="1483783"/>
                  <a:pt x="725505" y="1483783"/>
                  <a:pt x="740321" y="1480079"/>
                </a:cubicBezTo>
                <a:cubicBezTo>
                  <a:pt x="751434" y="1483783"/>
                  <a:pt x="766251" y="1480079"/>
                  <a:pt x="769955" y="1487488"/>
                </a:cubicBezTo>
                <a:cubicBezTo>
                  <a:pt x="769955" y="1480079"/>
                  <a:pt x="788475" y="1487488"/>
                  <a:pt x="792180" y="1476375"/>
                </a:cubicBezTo>
                <a:close/>
                <a:moveTo>
                  <a:pt x="631814" y="1468595"/>
                </a:moveTo>
                <a:lnTo>
                  <a:pt x="635905" y="1472670"/>
                </a:lnTo>
                <a:cubicBezTo>
                  <a:pt x="632186" y="1471744"/>
                  <a:pt x="630791" y="1470818"/>
                  <a:pt x="630674" y="1469892"/>
                </a:cubicBezTo>
                <a:close/>
                <a:moveTo>
                  <a:pt x="1472803" y="1468437"/>
                </a:moveTo>
                <a:cubicBezTo>
                  <a:pt x="1476375" y="1472141"/>
                  <a:pt x="1469232" y="1475845"/>
                  <a:pt x="1469232" y="1479549"/>
                </a:cubicBezTo>
                <a:lnTo>
                  <a:pt x="1462087" y="1475845"/>
                </a:lnTo>
                <a:cubicBezTo>
                  <a:pt x="1462087" y="1475845"/>
                  <a:pt x="1462087" y="1475845"/>
                  <a:pt x="1472803" y="1468437"/>
                </a:cubicBezTo>
                <a:close/>
                <a:moveTo>
                  <a:pt x="1235084" y="1465262"/>
                </a:moveTo>
                <a:lnTo>
                  <a:pt x="1235084" y="1468437"/>
                </a:lnTo>
                <a:lnTo>
                  <a:pt x="1227146" y="1473200"/>
                </a:lnTo>
                <a:close/>
                <a:moveTo>
                  <a:pt x="300054" y="1457325"/>
                </a:moveTo>
                <a:cubicBezTo>
                  <a:pt x="300054" y="1465262"/>
                  <a:pt x="300054" y="1461294"/>
                  <a:pt x="292632" y="1461294"/>
                </a:cubicBezTo>
                <a:cubicBezTo>
                  <a:pt x="288927" y="1457325"/>
                  <a:pt x="292632" y="1457325"/>
                  <a:pt x="300054" y="1457325"/>
                </a:cubicBezTo>
                <a:close/>
                <a:moveTo>
                  <a:pt x="1040619" y="1456134"/>
                </a:moveTo>
                <a:cubicBezTo>
                  <a:pt x="1043298" y="1456531"/>
                  <a:pt x="1045977" y="1457325"/>
                  <a:pt x="1047763" y="1457325"/>
                </a:cubicBezTo>
                <a:lnTo>
                  <a:pt x="1033475" y="1457325"/>
                </a:lnTo>
                <a:cubicBezTo>
                  <a:pt x="1035261" y="1455738"/>
                  <a:pt x="1037940" y="1455738"/>
                  <a:pt x="1040619" y="1456134"/>
                </a:cubicBezTo>
                <a:close/>
                <a:moveTo>
                  <a:pt x="892189" y="1454150"/>
                </a:moveTo>
                <a:cubicBezTo>
                  <a:pt x="877372" y="1457722"/>
                  <a:pt x="877372" y="1468438"/>
                  <a:pt x="858852" y="1468438"/>
                </a:cubicBezTo>
                <a:cubicBezTo>
                  <a:pt x="858852" y="1464866"/>
                  <a:pt x="858852" y="1468438"/>
                  <a:pt x="862556" y="1464866"/>
                </a:cubicBezTo>
                <a:cubicBezTo>
                  <a:pt x="858852" y="1454150"/>
                  <a:pt x="888485" y="1457722"/>
                  <a:pt x="892189" y="1454150"/>
                </a:cubicBezTo>
                <a:close/>
                <a:moveTo>
                  <a:pt x="1851489" y="1454101"/>
                </a:moveTo>
                <a:cubicBezTo>
                  <a:pt x="1859894" y="1454547"/>
                  <a:pt x="1867364" y="1456333"/>
                  <a:pt x="1874835" y="1458119"/>
                </a:cubicBezTo>
                <a:cubicBezTo>
                  <a:pt x="1874835" y="1458119"/>
                  <a:pt x="1874835" y="1458119"/>
                  <a:pt x="1856159" y="1472406"/>
                </a:cubicBezTo>
                <a:cubicBezTo>
                  <a:pt x="1856159" y="1468835"/>
                  <a:pt x="1844953" y="1468835"/>
                  <a:pt x="1841217" y="1468835"/>
                </a:cubicBezTo>
                <a:cubicBezTo>
                  <a:pt x="1837482" y="1468835"/>
                  <a:pt x="1837482" y="1461691"/>
                  <a:pt x="1833747" y="1458119"/>
                </a:cubicBezTo>
                <a:cubicBezTo>
                  <a:pt x="1833747" y="1458119"/>
                  <a:pt x="1833747" y="1458119"/>
                  <a:pt x="1830012" y="1465263"/>
                </a:cubicBezTo>
                <a:cubicBezTo>
                  <a:pt x="1826276" y="1458119"/>
                  <a:pt x="1811335" y="1479550"/>
                  <a:pt x="1815070" y="1468835"/>
                </a:cubicBezTo>
                <a:cubicBezTo>
                  <a:pt x="1822541" y="1472406"/>
                  <a:pt x="1826276" y="1458119"/>
                  <a:pt x="1822541" y="1458119"/>
                </a:cubicBezTo>
                <a:cubicBezTo>
                  <a:pt x="1833747" y="1454547"/>
                  <a:pt x="1843085" y="1453654"/>
                  <a:pt x="1851489" y="1454101"/>
                </a:cubicBezTo>
                <a:close/>
                <a:moveTo>
                  <a:pt x="1092346" y="1453757"/>
                </a:moveTo>
                <a:lnTo>
                  <a:pt x="1089583" y="1456007"/>
                </a:lnTo>
                <a:cubicBezTo>
                  <a:pt x="1084473" y="1459282"/>
                  <a:pt x="1077967" y="1462088"/>
                  <a:pt x="1074249" y="1462088"/>
                </a:cubicBezTo>
                <a:cubicBezTo>
                  <a:pt x="1074249" y="1454604"/>
                  <a:pt x="1079826" y="1454604"/>
                  <a:pt x="1085401" y="1454604"/>
                </a:cubicBezTo>
                <a:close/>
                <a:moveTo>
                  <a:pt x="284616" y="1453403"/>
                </a:moveTo>
                <a:lnTo>
                  <a:pt x="286106" y="1454149"/>
                </a:lnTo>
                <a:cubicBezTo>
                  <a:pt x="282384" y="1454149"/>
                  <a:pt x="282384" y="1454149"/>
                  <a:pt x="282384" y="1454149"/>
                </a:cubicBezTo>
                <a:close/>
                <a:moveTo>
                  <a:pt x="1093540" y="1452784"/>
                </a:moveTo>
                <a:lnTo>
                  <a:pt x="1093069" y="1453669"/>
                </a:lnTo>
                <a:lnTo>
                  <a:pt x="1092346" y="1453757"/>
                </a:lnTo>
                <a:close/>
                <a:moveTo>
                  <a:pt x="1547812" y="1450975"/>
                </a:moveTo>
                <a:cubicBezTo>
                  <a:pt x="1547812" y="1450975"/>
                  <a:pt x="1547812" y="1450975"/>
                  <a:pt x="1540272" y="1465580"/>
                </a:cubicBezTo>
                <a:cubicBezTo>
                  <a:pt x="1540272" y="1461929"/>
                  <a:pt x="1544043" y="1461929"/>
                  <a:pt x="1547812" y="1461929"/>
                </a:cubicBezTo>
                <a:cubicBezTo>
                  <a:pt x="1532732" y="1469231"/>
                  <a:pt x="1502569" y="1487487"/>
                  <a:pt x="1487489" y="1483836"/>
                </a:cubicBezTo>
                <a:cubicBezTo>
                  <a:pt x="1487489" y="1483836"/>
                  <a:pt x="1487489" y="1483836"/>
                  <a:pt x="1491259" y="1480185"/>
                </a:cubicBezTo>
                <a:cubicBezTo>
                  <a:pt x="1495028" y="1476534"/>
                  <a:pt x="1487489" y="1476534"/>
                  <a:pt x="1487489" y="1476534"/>
                </a:cubicBezTo>
                <a:cubicBezTo>
                  <a:pt x="1487489" y="1476534"/>
                  <a:pt x="1487489" y="1476534"/>
                  <a:pt x="1502569" y="1472882"/>
                </a:cubicBezTo>
                <a:cubicBezTo>
                  <a:pt x="1491259" y="1472882"/>
                  <a:pt x="1502569" y="1458278"/>
                  <a:pt x="1513883" y="1461929"/>
                </a:cubicBezTo>
                <a:cubicBezTo>
                  <a:pt x="1517652" y="1461929"/>
                  <a:pt x="1498800" y="1465580"/>
                  <a:pt x="1502569" y="1469231"/>
                </a:cubicBezTo>
                <a:cubicBezTo>
                  <a:pt x="1502569" y="1469231"/>
                  <a:pt x="1502569" y="1469231"/>
                  <a:pt x="1513883" y="1472882"/>
                </a:cubicBezTo>
                <a:cubicBezTo>
                  <a:pt x="1517652" y="1469231"/>
                  <a:pt x="1525192" y="1469231"/>
                  <a:pt x="1521422" y="1465580"/>
                </a:cubicBezTo>
                <a:cubicBezTo>
                  <a:pt x="1517652" y="1465580"/>
                  <a:pt x="1517652" y="1465580"/>
                  <a:pt x="1517652" y="1465580"/>
                </a:cubicBezTo>
                <a:cubicBezTo>
                  <a:pt x="1525192" y="1461929"/>
                  <a:pt x="1540272" y="1461929"/>
                  <a:pt x="1547812" y="1450975"/>
                </a:cubicBezTo>
                <a:close/>
                <a:moveTo>
                  <a:pt x="903831" y="1450975"/>
                </a:moveTo>
                <a:cubicBezTo>
                  <a:pt x="911239" y="1450975"/>
                  <a:pt x="907535" y="1450975"/>
                  <a:pt x="907535" y="1454150"/>
                </a:cubicBezTo>
                <a:cubicBezTo>
                  <a:pt x="907535" y="1454150"/>
                  <a:pt x="907535" y="1454150"/>
                  <a:pt x="903831" y="1454150"/>
                </a:cubicBezTo>
                <a:cubicBezTo>
                  <a:pt x="900126" y="1450975"/>
                  <a:pt x="903831" y="1454150"/>
                  <a:pt x="903831" y="1450975"/>
                </a:cubicBezTo>
                <a:close/>
                <a:moveTo>
                  <a:pt x="1122983" y="1450135"/>
                </a:moveTo>
                <a:lnTo>
                  <a:pt x="1123976" y="1450862"/>
                </a:lnTo>
                <a:cubicBezTo>
                  <a:pt x="1126299" y="1451798"/>
                  <a:pt x="1128158" y="1452733"/>
                  <a:pt x="1126299" y="1454604"/>
                </a:cubicBezTo>
                <a:close/>
                <a:moveTo>
                  <a:pt x="1122446" y="1449743"/>
                </a:moveTo>
                <a:lnTo>
                  <a:pt x="1122697" y="1449751"/>
                </a:lnTo>
                <a:lnTo>
                  <a:pt x="1122983" y="1450135"/>
                </a:lnTo>
                <a:close/>
                <a:moveTo>
                  <a:pt x="1096555" y="1447120"/>
                </a:moveTo>
                <a:cubicBezTo>
                  <a:pt x="1097484" y="1448056"/>
                  <a:pt x="1097019" y="1449459"/>
                  <a:pt x="1095683" y="1451038"/>
                </a:cubicBezTo>
                <a:lnTo>
                  <a:pt x="1093540" y="1452784"/>
                </a:lnTo>
                <a:close/>
                <a:moveTo>
                  <a:pt x="1336055" y="1446873"/>
                </a:moveTo>
                <a:lnTo>
                  <a:pt x="1334238" y="1447959"/>
                </a:lnTo>
                <a:cubicBezTo>
                  <a:pt x="1328273" y="1450340"/>
                  <a:pt x="1321848" y="1452245"/>
                  <a:pt x="1316342" y="1454150"/>
                </a:cubicBezTo>
                <a:cubicBezTo>
                  <a:pt x="1312670" y="1457960"/>
                  <a:pt x="1308999" y="1461770"/>
                  <a:pt x="1312670" y="1461770"/>
                </a:cubicBezTo>
                <a:cubicBezTo>
                  <a:pt x="1316342" y="1457960"/>
                  <a:pt x="1334697" y="1454150"/>
                  <a:pt x="1331026" y="1461770"/>
                </a:cubicBezTo>
                <a:cubicBezTo>
                  <a:pt x="1312670" y="1461770"/>
                  <a:pt x="1323684" y="1465580"/>
                  <a:pt x="1308999" y="1473200"/>
                </a:cubicBezTo>
                <a:cubicBezTo>
                  <a:pt x="1305328" y="1469390"/>
                  <a:pt x="1294315" y="1465580"/>
                  <a:pt x="1290644" y="1465580"/>
                </a:cubicBezTo>
                <a:cubicBezTo>
                  <a:pt x="1305328" y="1465580"/>
                  <a:pt x="1305328" y="1454150"/>
                  <a:pt x="1316342" y="1450340"/>
                </a:cubicBezTo>
                <a:cubicBezTo>
                  <a:pt x="1316342" y="1450340"/>
                  <a:pt x="1316342" y="1450340"/>
                  <a:pt x="1312670" y="1450340"/>
                </a:cubicBezTo>
                <a:close/>
                <a:moveTo>
                  <a:pt x="1055701" y="1446212"/>
                </a:moveTo>
                <a:lnTo>
                  <a:pt x="1063638" y="1454150"/>
                </a:lnTo>
                <a:lnTo>
                  <a:pt x="1052525" y="1450975"/>
                </a:lnTo>
                <a:close/>
                <a:moveTo>
                  <a:pt x="1338438" y="1445450"/>
                </a:moveTo>
                <a:lnTo>
                  <a:pt x="1338368" y="1446530"/>
                </a:lnTo>
                <a:lnTo>
                  <a:pt x="1336055" y="1446873"/>
                </a:lnTo>
                <a:close/>
                <a:moveTo>
                  <a:pt x="776834" y="1443037"/>
                </a:moveTo>
                <a:cubicBezTo>
                  <a:pt x="784242" y="1443037"/>
                  <a:pt x="795355" y="1443037"/>
                  <a:pt x="791650" y="1450975"/>
                </a:cubicBezTo>
                <a:cubicBezTo>
                  <a:pt x="780538" y="1443037"/>
                  <a:pt x="773130" y="1450975"/>
                  <a:pt x="776834" y="1443037"/>
                </a:cubicBezTo>
                <a:close/>
                <a:moveTo>
                  <a:pt x="320236" y="1442743"/>
                </a:moveTo>
                <a:lnTo>
                  <a:pt x="323338" y="1442951"/>
                </a:lnTo>
                <a:cubicBezTo>
                  <a:pt x="319620" y="1442951"/>
                  <a:pt x="319620" y="1442951"/>
                  <a:pt x="319620" y="1442951"/>
                </a:cubicBezTo>
                <a:close/>
                <a:moveTo>
                  <a:pt x="855696" y="1441741"/>
                </a:moveTo>
                <a:cubicBezTo>
                  <a:pt x="858833" y="1441273"/>
                  <a:pt x="861389" y="1441507"/>
                  <a:pt x="862318" y="1443378"/>
                </a:cubicBezTo>
                <a:cubicBezTo>
                  <a:pt x="860459" y="1445249"/>
                  <a:pt x="859530" y="1444314"/>
                  <a:pt x="858136" y="1442911"/>
                </a:cubicBezTo>
                <a:lnTo>
                  <a:pt x="855663" y="1441749"/>
                </a:lnTo>
                <a:close/>
                <a:moveTo>
                  <a:pt x="349531" y="1439862"/>
                </a:moveTo>
                <a:cubicBezTo>
                  <a:pt x="349531" y="1439862"/>
                  <a:pt x="349531" y="1439862"/>
                  <a:pt x="357204" y="1446847"/>
                </a:cubicBezTo>
                <a:cubicBezTo>
                  <a:pt x="357204" y="1446847"/>
                  <a:pt x="357204" y="1446847"/>
                  <a:pt x="334184" y="1450339"/>
                </a:cubicBezTo>
                <a:cubicBezTo>
                  <a:pt x="341860" y="1453832"/>
                  <a:pt x="341860" y="1453832"/>
                  <a:pt x="338021" y="1457324"/>
                </a:cubicBezTo>
                <a:cubicBezTo>
                  <a:pt x="311165" y="1446847"/>
                  <a:pt x="353369" y="1446847"/>
                  <a:pt x="349531" y="1439862"/>
                </a:cubicBezTo>
                <a:close/>
                <a:moveTo>
                  <a:pt x="1342039" y="1435100"/>
                </a:moveTo>
                <a:cubicBezTo>
                  <a:pt x="1342039" y="1435100"/>
                  <a:pt x="1342039" y="1438910"/>
                  <a:pt x="1349375" y="1438910"/>
                </a:cubicBezTo>
                <a:lnTo>
                  <a:pt x="1338438" y="1445450"/>
                </a:lnTo>
                <a:lnTo>
                  <a:pt x="1338827" y="1439386"/>
                </a:lnTo>
                <a:cubicBezTo>
                  <a:pt x="1337450" y="1437958"/>
                  <a:pt x="1336533" y="1437005"/>
                  <a:pt x="1342039" y="1435100"/>
                </a:cubicBezTo>
                <a:close/>
                <a:moveTo>
                  <a:pt x="645231" y="1431130"/>
                </a:moveTo>
                <a:lnTo>
                  <a:pt x="646448" y="1431924"/>
                </a:lnTo>
                <a:cubicBezTo>
                  <a:pt x="642797" y="1431924"/>
                  <a:pt x="642797" y="1431924"/>
                  <a:pt x="642797" y="1431924"/>
                </a:cubicBezTo>
                <a:close/>
                <a:moveTo>
                  <a:pt x="692486" y="1427943"/>
                </a:moveTo>
                <a:lnTo>
                  <a:pt x="695417" y="1431924"/>
                </a:lnTo>
                <a:cubicBezTo>
                  <a:pt x="691698" y="1428220"/>
                  <a:pt x="691698" y="1428220"/>
                  <a:pt x="691698" y="1428220"/>
                </a:cubicBezTo>
                <a:close/>
                <a:moveTo>
                  <a:pt x="292262" y="1424287"/>
                </a:moveTo>
                <a:lnTo>
                  <a:pt x="293548" y="1424287"/>
                </a:lnTo>
                <a:cubicBezTo>
                  <a:pt x="292619" y="1426153"/>
                  <a:pt x="292388" y="1426387"/>
                  <a:pt x="292328" y="1425745"/>
                </a:cubicBezTo>
                <a:close/>
                <a:moveTo>
                  <a:pt x="1649689" y="1424004"/>
                </a:moveTo>
                <a:cubicBezTo>
                  <a:pt x="1656475" y="1422267"/>
                  <a:pt x="1655761" y="1427824"/>
                  <a:pt x="1670050" y="1425045"/>
                </a:cubicBezTo>
                <a:cubicBezTo>
                  <a:pt x="1647190" y="1425045"/>
                  <a:pt x="1670050" y="1436158"/>
                  <a:pt x="1654808" y="1439862"/>
                </a:cubicBezTo>
                <a:cubicBezTo>
                  <a:pt x="1654808" y="1439862"/>
                  <a:pt x="1654808" y="1439862"/>
                  <a:pt x="1635761" y="1439862"/>
                </a:cubicBezTo>
                <a:cubicBezTo>
                  <a:pt x="1650999" y="1436158"/>
                  <a:pt x="1631949" y="1436158"/>
                  <a:pt x="1639568" y="1428750"/>
                </a:cubicBezTo>
                <a:cubicBezTo>
                  <a:pt x="1644331" y="1425971"/>
                  <a:pt x="1647426" y="1424582"/>
                  <a:pt x="1649689" y="1424004"/>
                </a:cubicBezTo>
                <a:close/>
                <a:moveTo>
                  <a:pt x="1039528" y="1423996"/>
                </a:moveTo>
                <a:lnTo>
                  <a:pt x="1040958" y="1424430"/>
                </a:lnTo>
                <a:lnTo>
                  <a:pt x="1025538" y="1431925"/>
                </a:lnTo>
                <a:cubicBezTo>
                  <a:pt x="1031253" y="1426369"/>
                  <a:pt x="1035778" y="1424285"/>
                  <a:pt x="1039528" y="1423996"/>
                </a:cubicBezTo>
                <a:close/>
                <a:moveTo>
                  <a:pt x="1331919" y="1423987"/>
                </a:moveTo>
                <a:cubicBezTo>
                  <a:pt x="1331919" y="1423987"/>
                  <a:pt x="1331919" y="1423987"/>
                  <a:pt x="1343032" y="1423987"/>
                </a:cubicBezTo>
                <a:cubicBezTo>
                  <a:pt x="1343032" y="1423987"/>
                  <a:pt x="1343032" y="1423987"/>
                  <a:pt x="1335623" y="1435100"/>
                </a:cubicBezTo>
                <a:cubicBezTo>
                  <a:pt x="1331919" y="1431396"/>
                  <a:pt x="1331919" y="1427691"/>
                  <a:pt x="1331919" y="1423987"/>
                </a:cubicBezTo>
                <a:close/>
                <a:moveTo>
                  <a:pt x="349266" y="1423987"/>
                </a:moveTo>
                <a:cubicBezTo>
                  <a:pt x="349266" y="1423987"/>
                  <a:pt x="349266" y="1423987"/>
                  <a:pt x="360380" y="1423987"/>
                </a:cubicBezTo>
                <a:cubicBezTo>
                  <a:pt x="360380" y="1423987"/>
                  <a:pt x="360380" y="1423987"/>
                  <a:pt x="352972" y="1428749"/>
                </a:cubicBezTo>
                <a:cubicBezTo>
                  <a:pt x="352972" y="1428749"/>
                  <a:pt x="349266" y="1428749"/>
                  <a:pt x="349266" y="1423987"/>
                </a:cubicBezTo>
                <a:close/>
                <a:moveTo>
                  <a:pt x="334184" y="1423987"/>
                </a:moveTo>
                <a:cubicBezTo>
                  <a:pt x="334184" y="1423987"/>
                  <a:pt x="334184" y="1423987"/>
                  <a:pt x="338153" y="1435099"/>
                </a:cubicBezTo>
                <a:cubicBezTo>
                  <a:pt x="338153" y="1431395"/>
                  <a:pt x="334184" y="1431395"/>
                  <a:pt x="330217" y="1431395"/>
                </a:cubicBezTo>
                <a:close/>
                <a:moveTo>
                  <a:pt x="2120897" y="1420812"/>
                </a:moveTo>
                <a:cubicBezTo>
                  <a:pt x="2120897" y="1424781"/>
                  <a:pt x="2108991" y="1428749"/>
                  <a:pt x="2105022" y="1424781"/>
                </a:cubicBezTo>
                <a:cubicBezTo>
                  <a:pt x="2105022" y="1420812"/>
                  <a:pt x="2116928" y="1424781"/>
                  <a:pt x="2120897" y="1420812"/>
                </a:cubicBezTo>
                <a:close/>
                <a:moveTo>
                  <a:pt x="1057685" y="1419945"/>
                </a:moveTo>
                <a:cubicBezTo>
                  <a:pt x="1060543" y="1420350"/>
                  <a:pt x="1062686" y="1421739"/>
                  <a:pt x="1063638" y="1424517"/>
                </a:cubicBezTo>
                <a:cubicBezTo>
                  <a:pt x="1057923" y="1433778"/>
                  <a:pt x="1054113" y="1430073"/>
                  <a:pt x="1048875" y="1426832"/>
                </a:cubicBezTo>
                <a:lnTo>
                  <a:pt x="1040958" y="1424430"/>
                </a:lnTo>
                <a:lnTo>
                  <a:pt x="1047446" y="1421276"/>
                </a:lnTo>
                <a:cubicBezTo>
                  <a:pt x="1051256" y="1420118"/>
                  <a:pt x="1054828" y="1419540"/>
                  <a:pt x="1057685" y="1419945"/>
                </a:cubicBezTo>
                <a:close/>
                <a:moveTo>
                  <a:pt x="657402" y="1417637"/>
                </a:moveTo>
                <a:cubicBezTo>
                  <a:pt x="657402" y="1417637"/>
                  <a:pt x="657402" y="1417637"/>
                  <a:pt x="668356" y="1421209"/>
                </a:cubicBezTo>
                <a:cubicBezTo>
                  <a:pt x="664705" y="1421209"/>
                  <a:pt x="653751" y="1428352"/>
                  <a:pt x="650100" y="1428352"/>
                </a:cubicBezTo>
                <a:cubicBezTo>
                  <a:pt x="650100" y="1428352"/>
                  <a:pt x="650100" y="1428352"/>
                  <a:pt x="653751" y="1428352"/>
                </a:cubicBezTo>
                <a:cubicBezTo>
                  <a:pt x="653751" y="1428352"/>
                  <a:pt x="653751" y="1428352"/>
                  <a:pt x="652382" y="1428799"/>
                </a:cubicBezTo>
                <a:lnTo>
                  <a:pt x="645231" y="1431130"/>
                </a:lnTo>
                <a:lnTo>
                  <a:pt x="643025" y="1429692"/>
                </a:lnTo>
                <a:cubicBezTo>
                  <a:pt x="645764" y="1427683"/>
                  <a:pt x="662879" y="1425674"/>
                  <a:pt x="657402" y="1417637"/>
                </a:cubicBezTo>
                <a:close/>
                <a:moveTo>
                  <a:pt x="1126299" y="1417184"/>
                </a:moveTo>
                <a:cubicBezTo>
                  <a:pt x="1126299" y="1417184"/>
                  <a:pt x="1126299" y="1417184"/>
                  <a:pt x="1137454" y="1428410"/>
                </a:cubicBezTo>
                <a:cubicBezTo>
                  <a:pt x="1126299" y="1428410"/>
                  <a:pt x="1133736" y="1439636"/>
                  <a:pt x="1122581" y="1432152"/>
                </a:cubicBezTo>
                <a:cubicBezTo>
                  <a:pt x="1115145" y="1435894"/>
                  <a:pt x="1122581" y="1439636"/>
                  <a:pt x="1126299" y="1439636"/>
                </a:cubicBezTo>
                <a:cubicBezTo>
                  <a:pt x="1126299" y="1439636"/>
                  <a:pt x="1126299" y="1439636"/>
                  <a:pt x="1118863" y="1447120"/>
                </a:cubicBezTo>
                <a:lnTo>
                  <a:pt x="1122446" y="1449743"/>
                </a:lnTo>
                <a:lnTo>
                  <a:pt x="1114216" y="1449459"/>
                </a:lnTo>
                <a:cubicBezTo>
                  <a:pt x="1107709" y="1449927"/>
                  <a:pt x="1100273" y="1450862"/>
                  <a:pt x="1096555" y="1447120"/>
                </a:cubicBezTo>
                <a:cubicBezTo>
                  <a:pt x="1085401" y="1450862"/>
                  <a:pt x="1077967" y="1447120"/>
                  <a:pt x="1074249" y="1454604"/>
                </a:cubicBezTo>
                <a:cubicBezTo>
                  <a:pt x="1063094" y="1458346"/>
                  <a:pt x="1077967" y="1443378"/>
                  <a:pt x="1063094" y="1447120"/>
                </a:cubicBezTo>
                <a:cubicBezTo>
                  <a:pt x="1066812" y="1447120"/>
                  <a:pt x="1074249" y="1439636"/>
                  <a:pt x="1077967" y="1443378"/>
                </a:cubicBezTo>
                <a:cubicBezTo>
                  <a:pt x="1077967" y="1443378"/>
                  <a:pt x="1077967" y="1443378"/>
                  <a:pt x="1085401" y="1428410"/>
                </a:cubicBezTo>
                <a:cubicBezTo>
                  <a:pt x="1100273" y="1424668"/>
                  <a:pt x="1107709" y="1417184"/>
                  <a:pt x="1126299" y="1417184"/>
                </a:cubicBezTo>
                <a:close/>
                <a:moveTo>
                  <a:pt x="981296" y="1417184"/>
                </a:moveTo>
                <a:cubicBezTo>
                  <a:pt x="985014" y="1420926"/>
                  <a:pt x="992451" y="1417184"/>
                  <a:pt x="988732" y="1420926"/>
                </a:cubicBezTo>
                <a:cubicBezTo>
                  <a:pt x="988732" y="1420926"/>
                  <a:pt x="988732" y="1420926"/>
                  <a:pt x="973860" y="1424668"/>
                </a:cubicBezTo>
                <a:cubicBezTo>
                  <a:pt x="973860" y="1424668"/>
                  <a:pt x="973860" y="1424668"/>
                  <a:pt x="981296" y="1417184"/>
                </a:cubicBezTo>
                <a:close/>
                <a:moveTo>
                  <a:pt x="1446741" y="1413329"/>
                </a:moveTo>
                <a:cubicBezTo>
                  <a:pt x="1446741" y="1416957"/>
                  <a:pt x="1439334" y="1424214"/>
                  <a:pt x="1446741" y="1427843"/>
                </a:cubicBezTo>
                <a:cubicBezTo>
                  <a:pt x="1454150" y="1424214"/>
                  <a:pt x="1454150" y="1420586"/>
                  <a:pt x="1454150" y="1420586"/>
                </a:cubicBezTo>
                <a:cubicBezTo>
                  <a:pt x="1468966" y="1420586"/>
                  <a:pt x="1468966" y="1424214"/>
                  <a:pt x="1476374" y="1431472"/>
                </a:cubicBezTo>
                <a:cubicBezTo>
                  <a:pt x="1468966" y="1435100"/>
                  <a:pt x="1472671" y="1427843"/>
                  <a:pt x="1461560" y="1427843"/>
                </a:cubicBezTo>
                <a:cubicBezTo>
                  <a:pt x="1457856" y="1427843"/>
                  <a:pt x="1454150" y="1431472"/>
                  <a:pt x="1457856" y="1431472"/>
                </a:cubicBezTo>
                <a:cubicBezTo>
                  <a:pt x="1452297" y="1431472"/>
                  <a:pt x="1445817" y="1431472"/>
                  <a:pt x="1439798" y="1431472"/>
                </a:cubicBezTo>
                <a:lnTo>
                  <a:pt x="1431927" y="1431472"/>
                </a:lnTo>
                <a:cubicBezTo>
                  <a:pt x="1431927" y="1431472"/>
                  <a:pt x="1431927" y="1431472"/>
                  <a:pt x="1428220" y="1420586"/>
                </a:cubicBezTo>
                <a:lnTo>
                  <a:pt x="1409701" y="1431472"/>
                </a:lnTo>
                <a:cubicBezTo>
                  <a:pt x="1420812" y="1424214"/>
                  <a:pt x="1435630" y="1409700"/>
                  <a:pt x="1446741" y="1413329"/>
                </a:cubicBezTo>
                <a:close/>
                <a:moveTo>
                  <a:pt x="1412875" y="1413289"/>
                </a:moveTo>
                <a:cubicBezTo>
                  <a:pt x="1416583" y="1417016"/>
                  <a:pt x="1416583" y="1417016"/>
                  <a:pt x="1416583" y="1417016"/>
                </a:cubicBezTo>
                <a:lnTo>
                  <a:pt x="1412362" y="1413564"/>
                </a:lnTo>
                <a:close/>
                <a:moveTo>
                  <a:pt x="1390071" y="1411542"/>
                </a:moveTo>
                <a:lnTo>
                  <a:pt x="1392005" y="1411719"/>
                </a:lnTo>
                <a:lnTo>
                  <a:pt x="1390654" y="1413289"/>
                </a:lnTo>
                <a:close/>
                <a:moveTo>
                  <a:pt x="1324378" y="1409700"/>
                </a:moveTo>
                <a:cubicBezTo>
                  <a:pt x="1324378" y="1409700"/>
                  <a:pt x="1324378" y="1409700"/>
                  <a:pt x="1335095" y="1409700"/>
                </a:cubicBezTo>
                <a:cubicBezTo>
                  <a:pt x="1335095" y="1409700"/>
                  <a:pt x="1335095" y="1409700"/>
                  <a:pt x="1324378" y="1412875"/>
                </a:cubicBezTo>
                <a:cubicBezTo>
                  <a:pt x="1324378" y="1412875"/>
                  <a:pt x="1320807" y="1409700"/>
                  <a:pt x="1324378" y="1409700"/>
                </a:cubicBezTo>
                <a:close/>
                <a:moveTo>
                  <a:pt x="1100942" y="1409700"/>
                </a:moveTo>
                <a:cubicBezTo>
                  <a:pt x="1100942" y="1409700"/>
                  <a:pt x="1100942" y="1409700"/>
                  <a:pt x="1104911" y="1413669"/>
                </a:cubicBezTo>
                <a:cubicBezTo>
                  <a:pt x="1104911" y="1413669"/>
                  <a:pt x="1100942" y="1417638"/>
                  <a:pt x="1096973" y="1413669"/>
                </a:cubicBezTo>
                <a:cubicBezTo>
                  <a:pt x="1096973" y="1413669"/>
                  <a:pt x="1096973" y="1409700"/>
                  <a:pt x="1100942" y="1409700"/>
                </a:cubicBezTo>
                <a:close/>
                <a:moveTo>
                  <a:pt x="1966910" y="1406525"/>
                </a:moveTo>
                <a:lnTo>
                  <a:pt x="1966910" y="1409700"/>
                </a:lnTo>
                <a:lnTo>
                  <a:pt x="1949447" y="1417637"/>
                </a:lnTo>
                <a:close/>
                <a:moveTo>
                  <a:pt x="1590332" y="1406346"/>
                </a:moveTo>
                <a:cubicBezTo>
                  <a:pt x="1597099" y="1406802"/>
                  <a:pt x="1604314" y="1409541"/>
                  <a:pt x="1609725" y="1409541"/>
                </a:cubicBezTo>
                <a:cubicBezTo>
                  <a:pt x="1606117" y="1413192"/>
                  <a:pt x="1595296" y="1416843"/>
                  <a:pt x="1609725" y="1416843"/>
                </a:cubicBezTo>
                <a:cubicBezTo>
                  <a:pt x="1609725" y="1416843"/>
                  <a:pt x="1609725" y="1416843"/>
                  <a:pt x="1591685" y="1427797"/>
                </a:cubicBezTo>
                <a:cubicBezTo>
                  <a:pt x="1591685" y="1427797"/>
                  <a:pt x="1591685" y="1427797"/>
                  <a:pt x="1595296" y="1431448"/>
                </a:cubicBezTo>
                <a:cubicBezTo>
                  <a:pt x="1595296" y="1431448"/>
                  <a:pt x="1595296" y="1431448"/>
                  <a:pt x="1573645" y="1435099"/>
                </a:cubicBezTo>
                <a:cubicBezTo>
                  <a:pt x="1584470" y="1427797"/>
                  <a:pt x="1570038" y="1427797"/>
                  <a:pt x="1577256" y="1424146"/>
                </a:cubicBezTo>
                <a:cubicBezTo>
                  <a:pt x="1577256" y="1424146"/>
                  <a:pt x="1577256" y="1424146"/>
                  <a:pt x="1591685" y="1424146"/>
                </a:cubicBezTo>
                <a:cubicBezTo>
                  <a:pt x="1591685" y="1416843"/>
                  <a:pt x="1570038" y="1420494"/>
                  <a:pt x="1584470" y="1413192"/>
                </a:cubicBezTo>
                <a:lnTo>
                  <a:pt x="1573645" y="1416843"/>
                </a:lnTo>
                <a:cubicBezTo>
                  <a:pt x="1577256" y="1407715"/>
                  <a:pt x="1583571" y="1405889"/>
                  <a:pt x="1590332" y="1406346"/>
                </a:cubicBezTo>
                <a:close/>
                <a:moveTo>
                  <a:pt x="263775" y="1405623"/>
                </a:moveTo>
                <a:cubicBezTo>
                  <a:pt x="267497" y="1409356"/>
                  <a:pt x="271218" y="1409356"/>
                  <a:pt x="274939" y="1409356"/>
                </a:cubicBezTo>
                <a:cubicBezTo>
                  <a:pt x="267497" y="1413089"/>
                  <a:pt x="274939" y="1416822"/>
                  <a:pt x="267497" y="1416822"/>
                </a:cubicBezTo>
                <a:cubicBezTo>
                  <a:pt x="271218" y="1413089"/>
                  <a:pt x="271218" y="1409356"/>
                  <a:pt x="263775" y="1405623"/>
                </a:cubicBezTo>
                <a:close/>
                <a:moveTo>
                  <a:pt x="2019297" y="1405572"/>
                </a:moveTo>
                <a:cubicBezTo>
                  <a:pt x="2030727" y="1401762"/>
                  <a:pt x="2030727" y="1409382"/>
                  <a:pt x="2038347" y="1405572"/>
                </a:cubicBezTo>
                <a:cubicBezTo>
                  <a:pt x="2038347" y="1405572"/>
                  <a:pt x="2038347" y="1405572"/>
                  <a:pt x="2038347" y="1417002"/>
                </a:cubicBezTo>
                <a:cubicBezTo>
                  <a:pt x="2026917" y="1420812"/>
                  <a:pt x="2026917" y="1413192"/>
                  <a:pt x="2034537" y="1409382"/>
                </a:cubicBezTo>
                <a:close/>
                <a:moveTo>
                  <a:pt x="1625798" y="1403680"/>
                </a:moveTo>
                <a:cubicBezTo>
                  <a:pt x="1625798" y="1405069"/>
                  <a:pt x="1624808" y="1407847"/>
                  <a:pt x="1624808" y="1409699"/>
                </a:cubicBezTo>
                <a:cubicBezTo>
                  <a:pt x="1620839" y="1409699"/>
                  <a:pt x="1620839" y="1405995"/>
                  <a:pt x="1620839" y="1405995"/>
                </a:cubicBezTo>
                <a:cubicBezTo>
                  <a:pt x="1624808" y="1402291"/>
                  <a:pt x="1625798" y="1402291"/>
                  <a:pt x="1625798" y="1403680"/>
                </a:cubicBezTo>
                <a:close/>
                <a:moveTo>
                  <a:pt x="1837415" y="1401762"/>
                </a:moveTo>
                <a:cubicBezTo>
                  <a:pt x="1844672" y="1405466"/>
                  <a:pt x="1830158" y="1409170"/>
                  <a:pt x="1826529" y="1412874"/>
                </a:cubicBezTo>
                <a:cubicBezTo>
                  <a:pt x="1826529" y="1412874"/>
                  <a:pt x="1826529" y="1409170"/>
                  <a:pt x="1819272" y="1409170"/>
                </a:cubicBezTo>
                <a:cubicBezTo>
                  <a:pt x="1822901" y="1405466"/>
                  <a:pt x="1837415" y="1412874"/>
                  <a:pt x="1837415" y="1401762"/>
                </a:cubicBezTo>
                <a:close/>
                <a:moveTo>
                  <a:pt x="819099" y="1401281"/>
                </a:moveTo>
                <a:lnTo>
                  <a:pt x="819563" y="1402217"/>
                </a:lnTo>
                <a:lnTo>
                  <a:pt x="816310" y="1402217"/>
                </a:lnTo>
                <a:cubicBezTo>
                  <a:pt x="813986" y="1402217"/>
                  <a:pt x="813986" y="1402217"/>
                  <a:pt x="813986" y="1402217"/>
                </a:cubicBezTo>
                <a:cubicBezTo>
                  <a:pt x="815845" y="1400346"/>
                  <a:pt x="817704" y="1400346"/>
                  <a:pt x="819099" y="1401281"/>
                </a:cubicBezTo>
                <a:close/>
                <a:moveTo>
                  <a:pt x="346090" y="1398587"/>
                </a:moveTo>
                <a:lnTo>
                  <a:pt x="357204" y="1401762"/>
                </a:lnTo>
                <a:lnTo>
                  <a:pt x="349266" y="1401762"/>
                </a:lnTo>
                <a:close/>
                <a:moveTo>
                  <a:pt x="192091" y="1398587"/>
                </a:moveTo>
                <a:cubicBezTo>
                  <a:pt x="192091" y="1402556"/>
                  <a:pt x="203207" y="1398587"/>
                  <a:pt x="203207" y="1402556"/>
                </a:cubicBezTo>
                <a:cubicBezTo>
                  <a:pt x="195795" y="1402556"/>
                  <a:pt x="195795" y="1406524"/>
                  <a:pt x="192091" y="1398587"/>
                </a:cubicBezTo>
                <a:close/>
                <a:moveTo>
                  <a:pt x="1366112" y="1392790"/>
                </a:moveTo>
                <a:cubicBezTo>
                  <a:pt x="1373056" y="1391858"/>
                  <a:pt x="1379538" y="1392790"/>
                  <a:pt x="1383243" y="1394653"/>
                </a:cubicBezTo>
                <a:cubicBezTo>
                  <a:pt x="1375834" y="1390926"/>
                  <a:pt x="1364721" y="1398381"/>
                  <a:pt x="1357317" y="1398381"/>
                </a:cubicBezTo>
                <a:cubicBezTo>
                  <a:pt x="1368428" y="1409562"/>
                  <a:pt x="1372131" y="1405835"/>
                  <a:pt x="1386946" y="1402108"/>
                </a:cubicBezTo>
                <a:cubicBezTo>
                  <a:pt x="1386946" y="1402108"/>
                  <a:pt x="1386946" y="1402108"/>
                  <a:pt x="1387409" y="1403505"/>
                </a:cubicBezTo>
                <a:lnTo>
                  <a:pt x="1390071" y="1411542"/>
                </a:lnTo>
                <a:lnTo>
                  <a:pt x="1388798" y="1411426"/>
                </a:lnTo>
                <a:cubicBezTo>
                  <a:pt x="1381390" y="1413289"/>
                  <a:pt x="1373983" y="1417017"/>
                  <a:pt x="1368428" y="1420744"/>
                </a:cubicBezTo>
                <a:cubicBezTo>
                  <a:pt x="1372131" y="1420744"/>
                  <a:pt x="1364721" y="1428198"/>
                  <a:pt x="1364721" y="1431925"/>
                </a:cubicBezTo>
                <a:cubicBezTo>
                  <a:pt x="1364721" y="1431925"/>
                  <a:pt x="1364721" y="1431925"/>
                  <a:pt x="1349905" y="1428198"/>
                </a:cubicBezTo>
                <a:cubicBezTo>
                  <a:pt x="1349905" y="1420744"/>
                  <a:pt x="1364721" y="1413289"/>
                  <a:pt x="1364721" y="1405835"/>
                </a:cubicBezTo>
                <a:cubicBezTo>
                  <a:pt x="1349905" y="1413289"/>
                  <a:pt x="1361017" y="1398381"/>
                  <a:pt x="1346202" y="1402108"/>
                </a:cubicBezTo>
                <a:cubicBezTo>
                  <a:pt x="1351757" y="1396517"/>
                  <a:pt x="1359165" y="1393721"/>
                  <a:pt x="1366112" y="1392790"/>
                </a:cubicBezTo>
                <a:close/>
                <a:moveTo>
                  <a:pt x="2005010" y="1390650"/>
                </a:moveTo>
                <a:cubicBezTo>
                  <a:pt x="2001155" y="1398588"/>
                  <a:pt x="1993444" y="1398588"/>
                  <a:pt x="1985733" y="1406525"/>
                </a:cubicBezTo>
                <a:cubicBezTo>
                  <a:pt x="1985733" y="1406525"/>
                  <a:pt x="1978022" y="1406525"/>
                  <a:pt x="1981877" y="1402556"/>
                </a:cubicBezTo>
                <a:cubicBezTo>
                  <a:pt x="1989588" y="1402556"/>
                  <a:pt x="1997299" y="1390650"/>
                  <a:pt x="2005010" y="1390650"/>
                </a:cubicBezTo>
                <a:close/>
                <a:moveTo>
                  <a:pt x="103338" y="1390483"/>
                </a:moveTo>
                <a:lnTo>
                  <a:pt x="103682" y="1390498"/>
                </a:lnTo>
                <a:lnTo>
                  <a:pt x="103531" y="1390650"/>
                </a:lnTo>
                <a:close/>
                <a:moveTo>
                  <a:pt x="34961" y="1390088"/>
                </a:moveTo>
                <a:cubicBezTo>
                  <a:pt x="37259" y="1389625"/>
                  <a:pt x="40092" y="1389856"/>
                  <a:pt x="43861" y="1391708"/>
                </a:cubicBezTo>
                <a:cubicBezTo>
                  <a:pt x="47631" y="1399117"/>
                  <a:pt x="43861" y="1402821"/>
                  <a:pt x="36317" y="1406525"/>
                </a:cubicBezTo>
                <a:cubicBezTo>
                  <a:pt x="40092" y="1402821"/>
                  <a:pt x="36317" y="1402821"/>
                  <a:pt x="36317" y="1402821"/>
                </a:cubicBezTo>
                <a:lnTo>
                  <a:pt x="27625" y="1395990"/>
                </a:lnTo>
                <a:lnTo>
                  <a:pt x="23939" y="1394313"/>
                </a:lnTo>
                <a:lnTo>
                  <a:pt x="25936" y="1394883"/>
                </a:lnTo>
                <a:lnTo>
                  <a:pt x="26720" y="1395276"/>
                </a:lnTo>
                <a:lnTo>
                  <a:pt x="24695" y="1393687"/>
                </a:lnTo>
                <a:lnTo>
                  <a:pt x="29247" y="1392634"/>
                </a:lnTo>
                <a:cubicBezTo>
                  <a:pt x="30900" y="1391708"/>
                  <a:pt x="32667" y="1390551"/>
                  <a:pt x="34961" y="1390088"/>
                </a:cubicBezTo>
                <a:close/>
                <a:moveTo>
                  <a:pt x="17467" y="1388004"/>
                </a:moveTo>
                <a:lnTo>
                  <a:pt x="24695" y="1393687"/>
                </a:lnTo>
                <a:lnTo>
                  <a:pt x="24241" y="1393792"/>
                </a:lnTo>
                <a:cubicBezTo>
                  <a:pt x="22414" y="1393329"/>
                  <a:pt x="20296" y="1391708"/>
                  <a:pt x="17467" y="1388004"/>
                </a:cubicBezTo>
                <a:close/>
                <a:moveTo>
                  <a:pt x="464200" y="1387475"/>
                </a:moveTo>
                <a:cubicBezTo>
                  <a:pt x="464200" y="1387475"/>
                  <a:pt x="464200" y="1387475"/>
                  <a:pt x="479440" y="1391047"/>
                </a:cubicBezTo>
                <a:cubicBezTo>
                  <a:pt x="475632" y="1394619"/>
                  <a:pt x="471821" y="1394619"/>
                  <a:pt x="475632" y="1398190"/>
                </a:cubicBezTo>
                <a:cubicBezTo>
                  <a:pt x="471821" y="1398190"/>
                  <a:pt x="468011" y="1394619"/>
                  <a:pt x="464200" y="1394619"/>
                </a:cubicBezTo>
                <a:cubicBezTo>
                  <a:pt x="464200" y="1398190"/>
                  <a:pt x="464200" y="1401762"/>
                  <a:pt x="468011" y="1401762"/>
                </a:cubicBezTo>
                <a:cubicBezTo>
                  <a:pt x="468011" y="1401762"/>
                  <a:pt x="468011" y="1401762"/>
                  <a:pt x="460390" y="1394619"/>
                </a:cubicBezTo>
                <a:cubicBezTo>
                  <a:pt x="468011" y="1394619"/>
                  <a:pt x="464200" y="1391047"/>
                  <a:pt x="464200" y="1387475"/>
                </a:cubicBezTo>
                <a:close/>
                <a:moveTo>
                  <a:pt x="163061" y="1387475"/>
                </a:moveTo>
                <a:cubicBezTo>
                  <a:pt x="166692" y="1387475"/>
                  <a:pt x="166692" y="1391179"/>
                  <a:pt x="163061" y="1394883"/>
                </a:cubicBezTo>
                <a:cubicBezTo>
                  <a:pt x="163061" y="1394883"/>
                  <a:pt x="163061" y="1394883"/>
                  <a:pt x="152176" y="1391179"/>
                </a:cubicBezTo>
                <a:cubicBezTo>
                  <a:pt x="155806" y="1394883"/>
                  <a:pt x="152176" y="1398587"/>
                  <a:pt x="155806" y="1398587"/>
                </a:cubicBezTo>
                <a:cubicBezTo>
                  <a:pt x="141290" y="1394883"/>
                  <a:pt x="159436" y="1394883"/>
                  <a:pt x="148549" y="1391179"/>
                </a:cubicBezTo>
                <a:cubicBezTo>
                  <a:pt x="155806" y="1387475"/>
                  <a:pt x="166692" y="1394883"/>
                  <a:pt x="163061" y="1387475"/>
                </a:cubicBezTo>
                <a:close/>
                <a:moveTo>
                  <a:pt x="0" y="1387475"/>
                </a:moveTo>
                <a:cubicBezTo>
                  <a:pt x="7413" y="1391179"/>
                  <a:pt x="12968" y="1391179"/>
                  <a:pt x="18059" y="1391642"/>
                </a:cubicBezTo>
                <a:lnTo>
                  <a:pt x="23939" y="1394313"/>
                </a:lnTo>
                <a:close/>
                <a:moveTo>
                  <a:pt x="1569246" y="1384300"/>
                </a:moveTo>
                <a:cubicBezTo>
                  <a:pt x="1569246" y="1384300"/>
                  <a:pt x="1569246" y="1384300"/>
                  <a:pt x="1581152" y="1384300"/>
                </a:cubicBezTo>
                <a:cubicBezTo>
                  <a:pt x="1581152" y="1384300"/>
                  <a:pt x="1581152" y="1384300"/>
                  <a:pt x="1573214" y="1390650"/>
                </a:cubicBezTo>
                <a:cubicBezTo>
                  <a:pt x="1565277" y="1390650"/>
                  <a:pt x="1569246" y="1387475"/>
                  <a:pt x="1569246" y="1384300"/>
                </a:cubicBezTo>
                <a:close/>
                <a:moveTo>
                  <a:pt x="527066" y="1384300"/>
                </a:moveTo>
                <a:cubicBezTo>
                  <a:pt x="523574" y="1388004"/>
                  <a:pt x="520081" y="1391708"/>
                  <a:pt x="513097" y="1395412"/>
                </a:cubicBezTo>
                <a:cubicBezTo>
                  <a:pt x="509604" y="1388004"/>
                  <a:pt x="523574" y="1388004"/>
                  <a:pt x="527066" y="1384300"/>
                </a:cubicBezTo>
                <a:close/>
                <a:moveTo>
                  <a:pt x="493728" y="1384300"/>
                </a:moveTo>
                <a:cubicBezTo>
                  <a:pt x="497698" y="1391708"/>
                  <a:pt x="509604" y="1384300"/>
                  <a:pt x="509604" y="1391708"/>
                </a:cubicBezTo>
                <a:cubicBezTo>
                  <a:pt x="501666" y="1384300"/>
                  <a:pt x="505635" y="1395412"/>
                  <a:pt x="497698" y="1395412"/>
                </a:cubicBezTo>
                <a:cubicBezTo>
                  <a:pt x="497698" y="1391708"/>
                  <a:pt x="501666" y="1384300"/>
                  <a:pt x="493728" y="1388004"/>
                </a:cubicBezTo>
                <a:close/>
                <a:moveTo>
                  <a:pt x="1370508" y="1377738"/>
                </a:moveTo>
                <a:lnTo>
                  <a:pt x="1368054" y="1380067"/>
                </a:lnTo>
                <a:lnTo>
                  <a:pt x="1365086" y="1378336"/>
                </a:lnTo>
                <a:lnTo>
                  <a:pt x="1368814" y="1377925"/>
                </a:lnTo>
                <a:close/>
                <a:moveTo>
                  <a:pt x="554053" y="1376362"/>
                </a:moveTo>
                <a:cubicBezTo>
                  <a:pt x="554053" y="1376362"/>
                  <a:pt x="554053" y="1376362"/>
                  <a:pt x="554053" y="1384299"/>
                </a:cubicBezTo>
                <a:cubicBezTo>
                  <a:pt x="554053" y="1384299"/>
                  <a:pt x="554053" y="1384299"/>
                  <a:pt x="550084" y="1380331"/>
                </a:cubicBezTo>
                <a:cubicBezTo>
                  <a:pt x="550084" y="1380331"/>
                  <a:pt x="546115" y="1380331"/>
                  <a:pt x="554053" y="1376362"/>
                </a:cubicBezTo>
                <a:close/>
                <a:moveTo>
                  <a:pt x="1811335" y="1375569"/>
                </a:moveTo>
                <a:cubicBezTo>
                  <a:pt x="1822447" y="1371600"/>
                  <a:pt x="1811335" y="1379538"/>
                  <a:pt x="1815039" y="1383506"/>
                </a:cubicBezTo>
                <a:cubicBezTo>
                  <a:pt x="1800223" y="1387475"/>
                  <a:pt x="1815039" y="1379538"/>
                  <a:pt x="1811335" y="1375569"/>
                </a:cubicBezTo>
                <a:close/>
                <a:moveTo>
                  <a:pt x="1360116" y="1375437"/>
                </a:moveTo>
                <a:lnTo>
                  <a:pt x="1365086" y="1378336"/>
                </a:lnTo>
                <a:lnTo>
                  <a:pt x="1349375" y="1380067"/>
                </a:lnTo>
                <a:cubicBezTo>
                  <a:pt x="1353110" y="1380067"/>
                  <a:pt x="1349375" y="1380067"/>
                  <a:pt x="1349375" y="1376363"/>
                </a:cubicBezTo>
                <a:cubicBezTo>
                  <a:pt x="1353110" y="1374510"/>
                  <a:pt x="1356847" y="1374510"/>
                  <a:pt x="1360116" y="1375437"/>
                </a:cubicBezTo>
                <a:close/>
                <a:moveTo>
                  <a:pt x="1915252" y="1373745"/>
                </a:moveTo>
                <a:lnTo>
                  <a:pt x="1914126" y="1375072"/>
                </a:lnTo>
                <a:cubicBezTo>
                  <a:pt x="1911348" y="1376858"/>
                  <a:pt x="1907643" y="1377751"/>
                  <a:pt x="1900235" y="1379537"/>
                </a:cubicBezTo>
                <a:cubicBezTo>
                  <a:pt x="1900235" y="1379537"/>
                  <a:pt x="1900235" y="1379537"/>
                  <a:pt x="1902550" y="1378644"/>
                </a:cubicBezTo>
                <a:close/>
                <a:moveTo>
                  <a:pt x="1501774" y="1372290"/>
                </a:moveTo>
                <a:cubicBezTo>
                  <a:pt x="1498071" y="1376018"/>
                  <a:pt x="1495294" y="1376949"/>
                  <a:pt x="1492978" y="1376483"/>
                </a:cubicBezTo>
                <a:lnTo>
                  <a:pt x="1491351" y="1375350"/>
                </a:lnTo>
                <a:close/>
                <a:moveTo>
                  <a:pt x="1486959" y="1372290"/>
                </a:moveTo>
                <a:lnTo>
                  <a:pt x="1491351" y="1375350"/>
                </a:lnTo>
                <a:lnTo>
                  <a:pt x="1490662" y="1375552"/>
                </a:lnTo>
                <a:lnTo>
                  <a:pt x="1481302" y="1375944"/>
                </a:lnTo>
                <a:close/>
                <a:moveTo>
                  <a:pt x="96046" y="1371600"/>
                </a:moveTo>
                <a:cubicBezTo>
                  <a:pt x="92306" y="1375410"/>
                  <a:pt x="92306" y="1379220"/>
                  <a:pt x="94176" y="1382554"/>
                </a:cubicBezTo>
                <a:lnTo>
                  <a:pt x="103338" y="1390483"/>
                </a:lnTo>
                <a:lnTo>
                  <a:pt x="17467" y="1386840"/>
                </a:lnTo>
                <a:cubicBezTo>
                  <a:pt x="24949" y="1383030"/>
                  <a:pt x="32433" y="1383030"/>
                  <a:pt x="39917" y="1383030"/>
                </a:cubicBezTo>
                <a:cubicBezTo>
                  <a:pt x="39917" y="1383030"/>
                  <a:pt x="39917" y="1383030"/>
                  <a:pt x="43662" y="1375410"/>
                </a:cubicBezTo>
                <a:cubicBezTo>
                  <a:pt x="54887" y="1375410"/>
                  <a:pt x="77337" y="1375410"/>
                  <a:pt x="96046" y="1371600"/>
                </a:cubicBezTo>
                <a:close/>
                <a:moveTo>
                  <a:pt x="1917083" y="1371587"/>
                </a:moveTo>
                <a:lnTo>
                  <a:pt x="1918756" y="1372394"/>
                </a:lnTo>
                <a:lnTo>
                  <a:pt x="1915252" y="1373745"/>
                </a:lnTo>
                <a:close/>
                <a:moveTo>
                  <a:pt x="580991" y="1369358"/>
                </a:moveTo>
                <a:lnTo>
                  <a:pt x="572114" y="1371600"/>
                </a:lnTo>
                <a:cubicBezTo>
                  <a:pt x="571171" y="1370806"/>
                  <a:pt x="572350" y="1370211"/>
                  <a:pt x="574529" y="1369814"/>
                </a:cubicBezTo>
                <a:close/>
                <a:moveTo>
                  <a:pt x="582954" y="1369219"/>
                </a:moveTo>
                <a:cubicBezTo>
                  <a:pt x="589080" y="1369219"/>
                  <a:pt x="594736" y="1370013"/>
                  <a:pt x="590965" y="1371600"/>
                </a:cubicBezTo>
                <a:lnTo>
                  <a:pt x="581849" y="1369297"/>
                </a:lnTo>
                <a:close/>
                <a:moveTo>
                  <a:pt x="581540" y="1369219"/>
                </a:moveTo>
                <a:lnTo>
                  <a:pt x="581849" y="1369297"/>
                </a:lnTo>
                <a:lnTo>
                  <a:pt x="580991" y="1369358"/>
                </a:lnTo>
                <a:close/>
                <a:moveTo>
                  <a:pt x="1642269" y="1367631"/>
                </a:moveTo>
                <a:cubicBezTo>
                  <a:pt x="1644120" y="1366838"/>
                  <a:pt x="1645972" y="1366838"/>
                  <a:pt x="1647825" y="1368425"/>
                </a:cubicBezTo>
                <a:cubicBezTo>
                  <a:pt x="1644120" y="1368425"/>
                  <a:pt x="1636714" y="1371600"/>
                  <a:pt x="1636714" y="1371600"/>
                </a:cubicBezTo>
                <a:cubicBezTo>
                  <a:pt x="1638566" y="1370013"/>
                  <a:pt x="1640417" y="1368425"/>
                  <a:pt x="1642269" y="1367631"/>
                </a:cubicBezTo>
                <a:close/>
                <a:moveTo>
                  <a:pt x="1922460" y="1365250"/>
                </a:moveTo>
                <a:lnTo>
                  <a:pt x="1917083" y="1371587"/>
                </a:lnTo>
                <a:lnTo>
                  <a:pt x="1912274" y="1369268"/>
                </a:lnTo>
                <a:cubicBezTo>
                  <a:pt x="1909495" y="1369715"/>
                  <a:pt x="1907643" y="1370608"/>
                  <a:pt x="1911348" y="1368822"/>
                </a:cubicBezTo>
                <a:cubicBezTo>
                  <a:pt x="1911348" y="1368822"/>
                  <a:pt x="1911348" y="1368822"/>
                  <a:pt x="1922460" y="1365250"/>
                </a:cubicBezTo>
                <a:close/>
                <a:moveTo>
                  <a:pt x="1587896" y="1365250"/>
                </a:moveTo>
                <a:cubicBezTo>
                  <a:pt x="1598613" y="1365250"/>
                  <a:pt x="1584325" y="1376362"/>
                  <a:pt x="1591468" y="1372658"/>
                </a:cubicBezTo>
                <a:close/>
                <a:moveTo>
                  <a:pt x="1495427" y="1365250"/>
                </a:moveTo>
                <a:lnTo>
                  <a:pt x="1498600" y="1365250"/>
                </a:lnTo>
                <a:lnTo>
                  <a:pt x="1495427" y="1371600"/>
                </a:lnTo>
                <a:close/>
                <a:moveTo>
                  <a:pt x="1397934" y="1365250"/>
                </a:moveTo>
                <a:cubicBezTo>
                  <a:pt x="1405407" y="1365250"/>
                  <a:pt x="1397934" y="1376363"/>
                  <a:pt x="1412875" y="1376363"/>
                </a:cubicBezTo>
                <a:cubicBezTo>
                  <a:pt x="1412875" y="1376363"/>
                  <a:pt x="1412875" y="1376363"/>
                  <a:pt x="1405407" y="1387475"/>
                </a:cubicBezTo>
                <a:cubicBezTo>
                  <a:pt x="1401669" y="1387475"/>
                  <a:pt x="1397934" y="1383771"/>
                  <a:pt x="1394200" y="1387475"/>
                </a:cubicBezTo>
                <a:cubicBezTo>
                  <a:pt x="1394200" y="1387475"/>
                  <a:pt x="1394200" y="1387475"/>
                  <a:pt x="1401669" y="1380067"/>
                </a:cubicBezTo>
                <a:cubicBezTo>
                  <a:pt x="1401669" y="1380067"/>
                  <a:pt x="1401669" y="1380067"/>
                  <a:pt x="1386728" y="1383771"/>
                </a:cubicBezTo>
                <a:cubicBezTo>
                  <a:pt x="1394200" y="1380067"/>
                  <a:pt x="1397934" y="1376363"/>
                  <a:pt x="1397934" y="1372658"/>
                </a:cubicBezTo>
                <a:cubicBezTo>
                  <a:pt x="1397934" y="1372658"/>
                  <a:pt x="1397934" y="1372658"/>
                  <a:pt x="1379260" y="1372658"/>
                </a:cubicBezTo>
                <a:cubicBezTo>
                  <a:pt x="1375522" y="1372658"/>
                  <a:pt x="1382994" y="1372658"/>
                  <a:pt x="1382994" y="1376363"/>
                </a:cubicBezTo>
                <a:cubicBezTo>
                  <a:pt x="1382994" y="1376363"/>
                  <a:pt x="1382994" y="1376363"/>
                  <a:pt x="1378791" y="1376826"/>
                </a:cubicBezTo>
                <a:lnTo>
                  <a:pt x="1370508" y="1377738"/>
                </a:lnTo>
                <a:lnTo>
                  <a:pt x="1378791" y="1369880"/>
                </a:lnTo>
                <a:cubicBezTo>
                  <a:pt x="1383929" y="1368028"/>
                  <a:pt x="1390463" y="1367102"/>
                  <a:pt x="1397934" y="1365250"/>
                </a:cubicBezTo>
                <a:close/>
                <a:moveTo>
                  <a:pt x="360556" y="1364563"/>
                </a:moveTo>
                <a:lnTo>
                  <a:pt x="360462" y="1364937"/>
                </a:lnTo>
                <a:lnTo>
                  <a:pt x="359879" y="1364718"/>
                </a:lnTo>
                <a:close/>
                <a:moveTo>
                  <a:pt x="1610254" y="1361122"/>
                </a:moveTo>
                <a:cubicBezTo>
                  <a:pt x="1610254" y="1361122"/>
                  <a:pt x="1610254" y="1361122"/>
                  <a:pt x="1606551" y="1368742"/>
                </a:cubicBezTo>
                <a:cubicBezTo>
                  <a:pt x="1606551" y="1368742"/>
                  <a:pt x="1606551" y="1368742"/>
                  <a:pt x="1628776" y="1361122"/>
                </a:cubicBezTo>
                <a:cubicBezTo>
                  <a:pt x="1639887" y="1361122"/>
                  <a:pt x="1628776" y="1368742"/>
                  <a:pt x="1632480" y="1368742"/>
                </a:cubicBezTo>
                <a:cubicBezTo>
                  <a:pt x="1625073" y="1364932"/>
                  <a:pt x="1613959" y="1364932"/>
                  <a:pt x="1610254" y="1376362"/>
                </a:cubicBezTo>
                <a:cubicBezTo>
                  <a:pt x="1595440" y="1376362"/>
                  <a:pt x="1613959" y="1357312"/>
                  <a:pt x="1595440" y="1368742"/>
                </a:cubicBezTo>
                <a:cubicBezTo>
                  <a:pt x="1599144" y="1364932"/>
                  <a:pt x="1602847" y="1357312"/>
                  <a:pt x="1610254" y="1361122"/>
                </a:cubicBezTo>
                <a:close/>
                <a:moveTo>
                  <a:pt x="577238" y="1360872"/>
                </a:moveTo>
                <a:lnTo>
                  <a:pt x="571743" y="1363397"/>
                </a:lnTo>
                <a:cubicBezTo>
                  <a:pt x="568024" y="1364323"/>
                  <a:pt x="565234" y="1365249"/>
                  <a:pt x="565234" y="1368954"/>
                </a:cubicBezTo>
                <a:cubicBezTo>
                  <a:pt x="565234" y="1368954"/>
                  <a:pt x="568954" y="1368954"/>
                  <a:pt x="568954" y="1368954"/>
                </a:cubicBezTo>
                <a:cubicBezTo>
                  <a:pt x="561514" y="1368954"/>
                  <a:pt x="565234" y="1372658"/>
                  <a:pt x="557795" y="1376362"/>
                </a:cubicBezTo>
                <a:cubicBezTo>
                  <a:pt x="550352" y="1376362"/>
                  <a:pt x="550352" y="1361545"/>
                  <a:pt x="561514" y="1365249"/>
                </a:cubicBezTo>
                <a:cubicBezTo>
                  <a:pt x="561514" y="1359693"/>
                  <a:pt x="568024" y="1360619"/>
                  <a:pt x="574068" y="1361082"/>
                </a:cubicBezTo>
                <a:close/>
                <a:moveTo>
                  <a:pt x="1550989" y="1360487"/>
                </a:moveTo>
                <a:cubicBezTo>
                  <a:pt x="1550989" y="1360487"/>
                  <a:pt x="1550989" y="1360487"/>
                  <a:pt x="1547134" y="1376362"/>
                </a:cubicBezTo>
                <a:cubicBezTo>
                  <a:pt x="1543276" y="1364456"/>
                  <a:pt x="1531712" y="1372393"/>
                  <a:pt x="1523999" y="1376362"/>
                </a:cubicBezTo>
                <a:cubicBezTo>
                  <a:pt x="1523999" y="1376362"/>
                  <a:pt x="1523999" y="1376362"/>
                  <a:pt x="1550989" y="1360487"/>
                </a:cubicBezTo>
                <a:close/>
                <a:moveTo>
                  <a:pt x="582550" y="1358430"/>
                </a:moveTo>
                <a:lnTo>
                  <a:pt x="581914" y="1360561"/>
                </a:lnTo>
                <a:lnTo>
                  <a:pt x="577238" y="1360872"/>
                </a:lnTo>
                <a:close/>
                <a:moveTo>
                  <a:pt x="349391" y="1349632"/>
                </a:moveTo>
                <a:cubicBezTo>
                  <a:pt x="350321" y="1352431"/>
                  <a:pt x="350321" y="1353831"/>
                  <a:pt x="349742" y="1354473"/>
                </a:cubicBezTo>
                <a:lnTo>
                  <a:pt x="349391" y="1354505"/>
                </a:lnTo>
                <a:lnTo>
                  <a:pt x="349391" y="1351032"/>
                </a:lnTo>
                <a:cubicBezTo>
                  <a:pt x="349391" y="1349632"/>
                  <a:pt x="349391" y="1349632"/>
                  <a:pt x="349391" y="1349632"/>
                </a:cubicBezTo>
                <a:close/>
                <a:moveTo>
                  <a:pt x="1799696" y="1349375"/>
                </a:moveTo>
                <a:cubicBezTo>
                  <a:pt x="1799696" y="1349375"/>
                  <a:pt x="1799696" y="1349375"/>
                  <a:pt x="1803398" y="1356783"/>
                </a:cubicBezTo>
                <a:cubicBezTo>
                  <a:pt x="1799696" y="1360487"/>
                  <a:pt x="1795990" y="1360487"/>
                  <a:pt x="1792286" y="1360487"/>
                </a:cubicBezTo>
                <a:close/>
                <a:moveTo>
                  <a:pt x="1643856" y="1349375"/>
                </a:moveTo>
                <a:cubicBezTo>
                  <a:pt x="1643856" y="1349375"/>
                  <a:pt x="1643856" y="1349375"/>
                  <a:pt x="1650999" y="1356783"/>
                </a:cubicBezTo>
                <a:cubicBezTo>
                  <a:pt x="1643856" y="1360487"/>
                  <a:pt x="1650999" y="1349375"/>
                  <a:pt x="1636714" y="1356783"/>
                </a:cubicBezTo>
                <a:cubicBezTo>
                  <a:pt x="1636714" y="1356783"/>
                  <a:pt x="1636714" y="1356783"/>
                  <a:pt x="1643856" y="1349375"/>
                </a:cubicBezTo>
                <a:close/>
                <a:moveTo>
                  <a:pt x="370975" y="1348133"/>
                </a:moveTo>
                <a:lnTo>
                  <a:pt x="373878" y="1348821"/>
                </a:lnTo>
                <a:lnTo>
                  <a:pt x="371725" y="1349632"/>
                </a:lnTo>
                <a:close/>
                <a:moveTo>
                  <a:pt x="1616671" y="1347655"/>
                </a:moveTo>
                <a:lnTo>
                  <a:pt x="1617807" y="1348413"/>
                </a:lnTo>
                <a:lnTo>
                  <a:pt x="1611576" y="1349970"/>
                </a:lnTo>
                <a:cubicBezTo>
                  <a:pt x="1609724" y="1350433"/>
                  <a:pt x="1609724" y="1350433"/>
                  <a:pt x="1609724" y="1350433"/>
                </a:cubicBezTo>
                <a:cubicBezTo>
                  <a:pt x="1611576" y="1350433"/>
                  <a:pt x="1614355" y="1348581"/>
                  <a:pt x="1616671" y="1347655"/>
                </a:cubicBezTo>
                <a:close/>
                <a:moveTo>
                  <a:pt x="1624542" y="1346729"/>
                </a:moveTo>
                <a:cubicBezTo>
                  <a:pt x="1624542" y="1346729"/>
                  <a:pt x="1631949" y="1350433"/>
                  <a:pt x="1624542" y="1350433"/>
                </a:cubicBezTo>
                <a:cubicBezTo>
                  <a:pt x="1624542" y="1350433"/>
                  <a:pt x="1617132" y="1354137"/>
                  <a:pt x="1620839" y="1350433"/>
                </a:cubicBezTo>
                <a:lnTo>
                  <a:pt x="1617807" y="1348413"/>
                </a:lnTo>
                <a:close/>
                <a:moveTo>
                  <a:pt x="1841497" y="1346200"/>
                </a:moveTo>
                <a:lnTo>
                  <a:pt x="1847847" y="1346200"/>
                </a:lnTo>
                <a:lnTo>
                  <a:pt x="1841497" y="1349375"/>
                </a:lnTo>
                <a:close/>
                <a:moveTo>
                  <a:pt x="1536020" y="1346200"/>
                </a:moveTo>
                <a:cubicBezTo>
                  <a:pt x="1539878" y="1349772"/>
                  <a:pt x="1532164" y="1353344"/>
                  <a:pt x="1539878" y="1356915"/>
                </a:cubicBezTo>
                <a:cubicBezTo>
                  <a:pt x="1532164" y="1349772"/>
                  <a:pt x="1524456" y="1360487"/>
                  <a:pt x="1524456" y="1360487"/>
                </a:cubicBezTo>
                <a:cubicBezTo>
                  <a:pt x="1532164" y="1356915"/>
                  <a:pt x="1512887" y="1349772"/>
                  <a:pt x="1536020" y="1346200"/>
                </a:cubicBezTo>
                <a:close/>
                <a:moveTo>
                  <a:pt x="1479552" y="1346200"/>
                </a:moveTo>
                <a:lnTo>
                  <a:pt x="1498600" y="1346200"/>
                </a:lnTo>
                <a:lnTo>
                  <a:pt x="1487489" y="1354137"/>
                </a:lnTo>
                <a:close/>
                <a:moveTo>
                  <a:pt x="1442508" y="1346200"/>
                </a:moveTo>
                <a:cubicBezTo>
                  <a:pt x="1442508" y="1357382"/>
                  <a:pt x="1475848" y="1346200"/>
                  <a:pt x="1472145" y="1361109"/>
                </a:cubicBezTo>
                <a:lnTo>
                  <a:pt x="1486959" y="1361109"/>
                </a:lnTo>
                <a:cubicBezTo>
                  <a:pt x="1483255" y="1364836"/>
                  <a:pt x="1486959" y="1364836"/>
                  <a:pt x="1486959" y="1364836"/>
                </a:cubicBezTo>
                <a:cubicBezTo>
                  <a:pt x="1486959" y="1364836"/>
                  <a:pt x="1486959" y="1364836"/>
                  <a:pt x="1472145" y="1368563"/>
                </a:cubicBezTo>
                <a:cubicBezTo>
                  <a:pt x="1475848" y="1372290"/>
                  <a:pt x="1483255" y="1364836"/>
                  <a:pt x="1479552" y="1376018"/>
                </a:cubicBezTo>
                <a:lnTo>
                  <a:pt x="1481302" y="1375944"/>
                </a:lnTo>
                <a:lnTo>
                  <a:pt x="1478394" y="1377823"/>
                </a:lnTo>
                <a:cubicBezTo>
                  <a:pt x="1476309" y="1383239"/>
                  <a:pt x="1488810" y="1388131"/>
                  <a:pt x="1472145" y="1390926"/>
                </a:cubicBezTo>
                <a:cubicBezTo>
                  <a:pt x="1472145" y="1402108"/>
                  <a:pt x="1486959" y="1390926"/>
                  <a:pt x="1490662" y="1398381"/>
                </a:cubicBezTo>
                <a:cubicBezTo>
                  <a:pt x="1472145" y="1409562"/>
                  <a:pt x="1475848" y="1387199"/>
                  <a:pt x="1457326" y="1402108"/>
                </a:cubicBezTo>
                <a:cubicBezTo>
                  <a:pt x="1457326" y="1402108"/>
                  <a:pt x="1457326" y="1402108"/>
                  <a:pt x="1461029" y="1402108"/>
                </a:cubicBezTo>
                <a:cubicBezTo>
                  <a:pt x="1453622" y="1405835"/>
                  <a:pt x="1446212" y="1405835"/>
                  <a:pt x="1438805" y="1405835"/>
                </a:cubicBezTo>
                <a:cubicBezTo>
                  <a:pt x="1438805" y="1405835"/>
                  <a:pt x="1438805" y="1405835"/>
                  <a:pt x="1446212" y="1398381"/>
                </a:cubicBezTo>
                <a:cubicBezTo>
                  <a:pt x="1442508" y="1394653"/>
                  <a:pt x="1431396" y="1394653"/>
                  <a:pt x="1420283" y="1394653"/>
                </a:cubicBezTo>
                <a:cubicBezTo>
                  <a:pt x="1416583" y="1398381"/>
                  <a:pt x="1435100" y="1394653"/>
                  <a:pt x="1427693" y="1398381"/>
                </a:cubicBezTo>
                <a:cubicBezTo>
                  <a:pt x="1423990" y="1402108"/>
                  <a:pt x="1420283" y="1394653"/>
                  <a:pt x="1412875" y="1394653"/>
                </a:cubicBezTo>
                <a:cubicBezTo>
                  <a:pt x="1412875" y="1400244"/>
                  <a:pt x="1406625" y="1405835"/>
                  <a:pt x="1409750" y="1411426"/>
                </a:cubicBezTo>
                <a:lnTo>
                  <a:pt x="1412362" y="1413564"/>
                </a:lnTo>
                <a:lnTo>
                  <a:pt x="1405931" y="1417016"/>
                </a:lnTo>
                <a:cubicBezTo>
                  <a:pt x="1406396" y="1418880"/>
                  <a:pt x="1409171" y="1420744"/>
                  <a:pt x="1412875" y="1420744"/>
                </a:cubicBezTo>
                <a:cubicBezTo>
                  <a:pt x="1409171" y="1424471"/>
                  <a:pt x="1405467" y="1420744"/>
                  <a:pt x="1401764" y="1420744"/>
                </a:cubicBezTo>
                <a:cubicBezTo>
                  <a:pt x="1401764" y="1417016"/>
                  <a:pt x="1405467" y="1417016"/>
                  <a:pt x="1409171" y="1413289"/>
                </a:cubicBezTo>
                <a:lnTo>
                  <a:pt x="1392005" y="1411719"/>
                </a:lnTo>
                <a:lnTo>
                  <a:pt x="1396670" y="1406301"/>
                </a:lnTo>
                <a:cubicBezTo>
                  <a:pt x="1398985" y="1403971"/>
                  <a:pt x="1401764" y="1402108"/>
                  <a:pt x="1405467" y="1402108"/>
                </a:cubicBezTo>
                <a:cubicBezTo>
                  <a:pt x="1409171" y="1394653"/>
                  <a:pt x="1405467" y="1394653"/>
                  <a:pt x="1401764" y="1390926"/>
                </a:cubicBezTo>
                <a:cubicBezTo>
                  <a:pt x="1401764" y="1390926"/>
                  <a:pt x="1401764" y="1390926"/>
                  <a:pt x="1420283" y="1383472"/>
                </a:cubicBezTo>
                <a:cubicBezTo>
                  <a:pt x="1420283" y="1383472"/>
                  <a:pt x="1420283" y="1383472"/>
                  <a:pt x="1416583" y="1379745"/>
                </a:cubicBezTo>
                <a:cubicBezTo>
                  <a:pt x="1420283" y="1372290"/>
                  <a:pt x="1438805" y="1361109"/>
                  <a:pt x="1449919" y="1353654"/>
                </a:cubicBezTo>
                <a:cubicBezTo>
                  <a:pt x="1449919" y="1353654"/>
                  <a:pt x="1449919" y="1353654"/>
                  <a:pt x="1442508" y="1346200"/>
                </a:cubicBezTo>
                <a:close/>
                <a:moveTo>
                  <a:pt x="731856" y="1343025"/>
                </a:moveTo>
                <a:lnTo>
                  <a:pt x="725505" y="1349375"/>
                </a:lnTo>
                <a:lnTo>
                  <a:pt x="720743" y="1346200"/>
                </a:lnTo>
                <a:close/>
                <a:moveTo>
                  <a:pt x="330748" y="1343025"/>
                </a:moveTo>
                <a:cubicBezTo>
                  <a:pt x="330748" y="1346729"/>
                  <a:pt x="334449" y="1343025"/>
                  <a:pt x="338153" y="1343025"/>
                </a:cubicBezTo>
                <a:cubicBezTo>
                  <a:pt x="338153" y="1346729"/>
                  <a:pt x="334449" y="1354137"/>
                  <a:pt x="334449" y="1354137"/>
                </a:cubicBezTo>
                <a:cubicBezTo>
                  <a:pt x="315929" y="1354137"/>
                  <a:pt x="338153" y="1346729"/>
                  <a:pt x="330748" y="1343025"/>
                </a:cubicBezTo>
                <a:close/>
                <a:moveTo>
                  <a:pt x="2108014" y="1340804"/>
                </a:moveTo>
                <a:lnTo>
                  <a:pt x="2106759" y="1342073"/>
                </a:lnTo>
                <a:cubicBezTo>
                  <a:pt x="2105817" y="1343025"/>
                  <a:pt x="2105817" y="1343025"/>
                  <a:pt x="2105817" y="1343025"/>
                </a:cubicBezTo>
                <a:close/>
                <a:moveTo>
                  <a:pt x="717735" y="1339320"/>
                </a:moveTo>
                <a:cubicBezTo>
                  <a:pt x="717735" y="1346729"/>
                  <a:pt x="706576" y="1343025"/>
                  <a:pt x="699137" y="1343025"/>
                </a:cubicBezTo>
                <a:cubicBezTo>
                  <a:pt x="699137" y="1343025"/>
                  <a:pt x="699137" y="1343025"/>
                  <a:pt x="717735" y="1339320"/>
                </a:cubicBezTo>
                <a:close/>
                <a:moveTo>
                  <a:pt x="286106" y="1338434"/>
                </a:moveTo>
                <a:cubicBezTo>
                  <a:pt x="286106" y="1357097"/>
                  <a:pt x="312176" y="1334701"/>
                  <a:pt x="319620" y="1349632"/>
                </a:cubicBezTo>
                <a:cubicBezTo>
                  <a:pt x="319620" y="1349632"/>
                  <a:pt x="319620" y="1345899"/>
                  <a:pt x="319620" y="1345899"/>
                </a:cubicBezTo>
                <a:cubicBezTo>
                  <a:pt x="319620" y="1347766"/>
                  <a:pt x="322411" y="1350565"/>
                  <a:pt x="325668" y="1353365"/>
                </a:cubicBezTo>
                <a:lnTo>
                  <a:pt x="333331" y="1359841"/>
                </a:lnTo>
                <a:lnTo>
                  <a:pt x="333109" y="1360364"/>
                </a:lnTo>
                <a:cubicBezTo>
                  <a:pt x="333573" y="1360830"/>
                  <a:pt x="334504" y="1360830"/>
                  <a:pt x="334504" y="1360830"/>
                </a:cubicBezTo>
                <a:lnTo>
                  <a:pt x="333331" y="1359841"/>
                </a:lnTo>
                <a:lnTo>
                  <a:pt x="334504" y="1357097"/>
                </a:lnTo>
                <a:cubicBezTo>
                  <a:pt x="338228" y="1360830"/>
                  <a:pt x="341947" y="1364563"/>
                  <a:pt x="345673" y="1360830"/>
                </a:cubicBezTo>
                <a:cubicBezTo>
                  <a:pt x="345673" y="1360830"/>
                  <a:pt x="341947" y="1357097"/>
                  <a:pt x="338228" y="1357097"/>
                </a:cubicBezTo>
                <a:cubicBezTo>
                  <a:pt x="340085" y="1353365"/>
                  <a:pt x="343808" y="1354298"/>
                  <a:pt x="346604" y="1354764"/>
                </a:cubicBezTo>
                <a:lnTo>
                  <a:pt x="349391" y="1354505"/>
                </a:lnTo>
                <a:lnTo>
                  <a:pt x="349391" y="1360830"/>
                </a:lnTo>
                <a:lnTo>
                  <a:pt x="359879" y="1364718"/>
                </a:lnTo>
                <a:lnTo>
                  <a:pt x="350321" y="1366896"/>
                </a:lnTo>
                <a:cubicBezTo>
                  <a:pt x="346604" y="1367362"/>
                  <a:pt x="343808" y="1368296"/>
                  <a:pt x="345673" y="1372028"/>
                </a:cubicBezTo>
                <a:cubicBezTo>
                  <a:pt x="345673" y="1372028"/>
                  <a:pt x="345673" y="1372028"/>
                  <a:pt x="323338" y="1368296"/>
                </a:cubicBezTo>
                <a:cubicBezTo>
                  <a:pt x="323338" y="1368296"/>
                  <a:pt x="323338" y="1368296"/>
                  <a:pt x="324737" y="1369229"/>
                </a:cubicBezTo>
                <a:lnTo>
                  <a:pt x="331542" y="1373778"/>
                </a:lnTo>
                <a:lnTo>
                  <a:pt x="324737" y="1376694"/>
                </a:lnTo>
                <a:cubicBezTo>
                  <a:pt x="319620" y="1379494"/>
                  <a:pt x="314036" y="1383227"/>
                  <a:pt x="312176" y="1383227"/>
                </a:cubicBezTo>
                <a:cubicBezTo>
                  <a:pt x="319620" y="1390692"/>
                  <a:pt x="323338" y="1379494"/>
                  <a:pt x="330785" y="1383227"/>
                </a:cubicBezTo>
                <a:cubicBezTo>
                  <a:pt x="330785" y="1383227"/>
                  <a:pt x="330785" y="1383227"/>
                  <a:pt x="330785" y="1390692"/>
                </a:cubicBezTo>
                <a:cubicBezTo>
                  <a:pt x="330785" y="1390692"/>
                  <a:pt x="330785" y="1390692"/>
                  <a:pt x="315894" y="1394425"/>
                </a:cubicBezTo>
                <a:cubicBezTo>
                  <a:pt x="315894" y="1394425"/>
                  <a:pt x="315894" y="1394425"/>
                  <a:pt x="315894" y="1390692"/>
                </a:cubicBezTo>
                <a:cubicBezTo>
                  <a:pt x="304732" y="1390692"/>
                  <a:pt x="286106" y="1390692"/>
                  <a:pt x="289826" y="1398158"/>
                </a:cubicBezTo>
                <a:cubicBezTo>
                  <a:pt x="282384" y="1390692"/>
                  <a:pt x="289826" y="1386960"/>
                  <a:pt x="282384" y="1379494"/>
                </a:cubicBezTo>
                <a:cubicBezTo>
                  <a:pt x="260054" y="1379494"/>
                  <a:pt x="286106" y="1390692"/>
                  <a:pt x="263775" y="1394425"/>
                </a:cubicBezTo>
                <a:cubicBezTo>
                  <a:pt x="263775" y="1394425"/>
                  <a:pt x="263775" y="1394425"/>
                  <a:pt x="265634" y="1395358"/>
                </a:cubicBezTo>
                <a:lnTo>
                  <a:pt x="271218" y="1398158"/>
                </a:lnTo>
                <a:lnTo>
                  <a:pt x="271218" y="1401891"/>
                </a:lnTo>
                <a:cubicBezTo>
                  <a:pt x="267497" y="1401891"/>
                  <a:pt x="263775" y="1398158"/>
                  <a:pt x="260054" y="1401891"/>
                </a:cubicBezTo>
                <a:cubicBezTo>
                  <a:pt x="263775" y="1401891"/>
                  <a:pt x="256332" y="1405623"/>
                  <a:pt x="252611" y="1409356"/>
                </a:cubicBezTo>
                <a:cubicBezTo>
                  <a:pt x="252611" y="1409356"/>
                  <a:pt x="252611" y="1409356"/>
                  <a:pt x="256332" y="1409356"/>
                </a:cubicBezTo>
                <a:cubicBezTo>
                  <a:pt x="256332" y="1409356"/>
                  <a:pt x="256332" y="1409356"/>
                  <a:pt x="252611" y="1420554"/>
                </a:cubicBezTo>
                <a:cubicBezTo>
                  <a:pt x="267497" y="1428020"/>
                  <a:pt x="260054" y="1409356"/>
                  <a:pt x="267497" y="1416822"/>
                </a:cubicBezTo>
                <a:cubicBezTo>
                  <a:pt x="271218" y="1416822"/>
                  <a:pt x="278661" y="1420554"/>
                  <a:pt x="282384" y="1416822"/>
                </a:cubicBezTo>
                <a:cubicBezTo>
                  <a:pt x="289826" y="1414955"/>
                  <a:pt x="291689" y="1418688"/>
                  <a:pt x="292154" y="1421954"/>
                </a:cubicBezTo>
                <a:lnTo>
                  <a:pt x="292262" y="1424287"/>
                </a:lnTo>
                <a:lnTo>
                  <a:pt x="282384" y="1424287"/>
                </a:lnTo>
                <a:cubicBezTo>
                  <a:pt x="274939" y="1431753"/>
                  <a:pt x="293548" y="1428020"/>
                  <a:pt x="278661" y="1431753"/>
                </a:cubicBezTo>
                <a:cubicBezTo>
                  <a:pt x="289826" y="1439218"/>
                  <a:pt x="289826" y="1431753"/>
                  <a:pt x="301007" y="1431753"/>
                </a:cubicBezTo>
                <a:cubicBezTo>
                  <a:pt x="312176" y="1431753"/>
                  <a:pt x="319620" y="1439218"/>
                  <a:pt x="330785" y="1439218"/>
                </a:cubicBezTo>
                <a:cubicBezTo>
                  <a:pt x="330785" y="1439218"/>
                  <a:pt x="330785" y="1439218"/>
                  <a:pt x="329386" y="1439685"/>
                </a:cubicBezTo>
                <a:lnTo>
                  <a:pt x="320236" y="1442743"/>
                </a:lnTo>
                <a:lnTo>
                  <a:pt x="309380" y="1442018"/>
                </a:lnTo>
                <a:cubicBezTo>
                  <a:pt x="304732" y="1442018"/>
                  <a:pt x="301007" y="1441084"/>
                  <a:pt x="301007" y="1435485"/>
                </a:cubicBezTo>
                <a:cubicBezTo>
                  <a:pt x="297289" y="1439218"/>
                  <a:pt x="289826" y="1442951"/>
                  <a:pt x="286106" y="1446684"/>
                </a:cubicBezTo>
                <a:cubicBezTo>
                  <a:pt x="286106" y="1446684"/>
                  <a:pt x="286106" y="1446684"/>
                  <a:pt x="293548" y="1450416"/>
                </a:cubicBezTo>
                <a:cubicBezTo>
                  <a:pt x="293548" y="1450416"/>
                  <a:pt x="293548" y="1450416"/>
                  <a:pt x="292154" y="1450883"/>
                </a:cubicBezTo>
                <a:lnTo>
                  <a:pt x="284616" y="1453403"/>
                </a:lnTo>
                <a:lnTo>
                  <a:pt x="278661" y="1450416"/>
                </a:lnTo>
                <a:cubicBezTo>
                  <a:pt x="278661" y="1450416"/>
                  <a:pt x="278661" y="1450416"/>
                  <a:pt x="282384" y="1442951"/>
                </a:cubicBezTo>
                <a:cubicBezTo>
                  <a:pt x="282384" y="1442951"/>
                  <a:pt x="282384" y="1442951"/>
                  <a:pt x="252611" y="1442951"/>
                </a:cubicBezTo>
                <a:cubicBezTo>
                  <a:pt x="252611" y="1442951"/>
                  <a:pt x="252611" y="1442951"/>
                  <a:pt x="252611" y="1435485"/>
                </a:cubicBezTo>
                <a:cubicBezTo>
                  <a:pt x="245168" y="1428020"/>
                  <a:pt x="234000" y="1439218"/>
                  <a:pt x="226556" y="1439218"/>
                </a:cubicBezTo>
                <a:cubicBezTo>
                  <a:pt x="234000" y="1439218"/>
                  <a:pt x="237725" y="1431753"/>
                  <a:pt x="230279" y="1428020"/>
                </a:cubicBezTo>
                <a:cubicBezTo>
                  <a:pt x="230279" y="1428020"/>
                  <a:pt x="222834" y="1428020"/>
                  <a:pt x="226556" y="1431753"/>
                </a:cubicBezTo>
                <a:cubicBezTo>
                  <a:pt x="204226" y="1431753"/>
                  <a:pt x="215391" y="1413089"/>
                  <a:pt x="211669" y="1409356"/>
                </a:cubicBezTo>
                <a:cubicBezTo>
                  <a:pt x="215391" y="1398158"/>
                  <a:pt x="226556" y="1413089"/>
                  <a:pt x="230279" y="1405623"/>
                </a:cubicBezTo>
                <a:cubicBezTo>
                  <a:pt x="230279" y="1405623"/>
                  <a:pt x="234000" y="1398158"/>
                  <a:pt x="230279" y="1401891"/>
                </a:cubicBezTo>
                <a:cubicBezTo>
                  <a:pt x="230279" y="1401891"/>
                  <a:pt x="230279" y="1401891"/>
                  <a:pt x="241446" y="1401891"/>
                </a:cubicBezTo>
                <a:cubicBezTo>
                  <a:pt x="237725" y="1398158"/>
                  <a:pt x="215391" y="1386960"/>
                  <a:pt x="215391" y="1401891"/>
                </a:cubicBezTo>
                <a:cubicBezTo>
                  <a:pt x="204226" y="1398158"/>
                  <a:pt x="207947" y="1383227"/>
                  <a:pt x="196783" y="1379494"/>
                </a:cubicBezTo>
                <a:cubicBezTo>
                  <a:pt x="196783" y="1379494"/>
                  <a:pt x="207947" y="1383227"/>
                  <a:pt x="207947" y="1375761"/>
                </a:cubicBezTo>
                <a:cubicBezTo>
                  <a:pt x="189341" y="1375761"/>
                  <a:pt x="178173" y="1375761"/>
                  <a:pt x="159564" y="1379494"/>
                </a:cubicBezTo>
                <a:cubicBezTo>
                  <a:pt x="148399" y="1375761"/>
                  <a:pt x="167008" y="1368296"/>
                  <a:pt x="152120" y="1368296"/>
                </a:cubicBezTo>
                <a:cubicBezTo>
                  <a:pt x="144677" y="1372028"/>
                  <a:pt x="126070" y="1368296"/>
                  <a:pt x="114902" y="1375761"/>
                </a:cubicBezTo>
                <a:lnTo>
                  <a:pt x="114902" y="1379390"/>
                </a:lnTo>
                <a:lnTo>
                  <a:pt x="118030" y="1383030"/>
                </a:lnTo>
                <a:cubicBezTo>
                  <a:pt x="119435" y="1383983"/>
                  <a:pt x="120371" y="1384935"/>
                  <a:pt x="118497" y="1386840"/>
                </a:cubicBezTo>
                <a:cubicBezTo>
                  <a:pt x="118497" y="1383030"/>
                  <a:pt x="111016" y="1386840"/>
                  <a:pt x="107272" y="1390650"/>
                </a:cubicBezTo>
                <a:lnTo>
                  <a:pt x="103682" y="1390498"/>
                </a:lnTo>
                <a:lnTo>
                  <a:pt x="104936" y="1389221"/>
                </a:lnTo>
                <a:lnTo>
                  <a:pt x="114595" y="1379384"/>
                </a:lnTo>
                <a:lnTo>
                  <a:pt x="101878" y="1374828"/>
                </a:lnTo>
                <a:cubicBezTo>
                  <a:pt x="100015" y="1372028"/>
                  <a:pt x="100015" y="1368296"/>
                  <a:pt x="100015" y="1364563"/>
                </a:cubicBezTo>
                <a:cubicBezTo>
                  <a:pt x="103736" y="1360830"/>
                  <a:pt x="107458" y="1372028"/>
                  <a:pt x="111180" y="1368296"/>
                </a:cubicBezTo>
                <a:cubicBezTo>
                  <a:pt x="107458" y="1364563"/>
                  <a:pt x="107458" y="1353365"/>
                  <a:pt x="100015" y="1353365"/>
                </a:cubicBezTo>
                <a:cubicBezTo>
                  <a:pt x="118623" y="1353365"/>
                  <a:pt x="111180" y="1372028"/>
                  <a:pt x="126070" y="1368296"/>
                </a:cubicBezTo>
                <a:cubicBezTo>
                  <a:pt x="133513" y="1360830"/>
                  <a:pt x="159564" y="1360830"/>
                  <a:pt x="178173" y="1357097"/>
                </a:cubicBezTo>
                <a:cubicBezTo>
                  <a:pt x="193062" y="1357097"/>
                  <a:pt x="189341" y="1357097"/>
                  <a:pt x="196783" y="1364563"/>
                </a:cubicBezTo>
                <a:cubicBezTo>
                  <a:pt x="222834" y="1345899"/>
                  <a:pt x="260054" y="1360830"/>
                  <a:pt x="286106" y="1338434"/>
                </a:cubicBezTo>
                <a:close/>
                <a:moveTo>
                  <a:pt x="1025538" y="1338262"/>
                </a:moveTo>
                <a:lnTo>
                  <a:pt x="1036651" y="1343025"/>
                </a:lnTo>
                <a:lnTo>
                  <a:pt x="1030301" y="1346200"/>
                </a:lnTo>
                <a:close/>
                <a:moveTo>
                  <a:pt x="21698" y="1338262"/>
                </a:moveTo>
                <a:cubicBezTo>
                  <a:pt x="47627" y="1338262"/>
                  <a:pt x="17993" y="1360884"/>
                  <a:pt x="36515" y="1360884"/>
                </a:cubicBezTo>
                <a:cubicBezTo>
                  <a:pt x="29108" y="1357113"/>
                  <a:pt x="32812" y="1360884"/>
                  <a:pt x="29108" y="1364654"/>
                </a:cubicBezTo>
                <a:cubicBezTo>
                  <a:pt x="32812" y="1349573"/>
                  <a:pt x="3179" y="1368424"/>
                  <a:pt x="6882" y="1349573"/>
                </a:cubicBezTo>
                <a:close/>
                <a:moveTo>
                  <a:pt x="162060" y="1338233"/>
                </a:moveTo>
                <a:lnTo>
                  <a:pt x="163328" y="1338897"/>
                </a:lnTo>
                <a:cubicBezTo>
                  <a:pt x="152404" y="1338897"/>
                  <a:pt x="152404" y="1338897"/>
                  <a:pt x="152404" y="1338897"/>
                </a:cubicBezTo>
                <a:close/>
                <a:moveTo>
                  <a:pt x="93030" y="1334798"/>
                </a:moveTo>
                <a:cubicBezTo>
                  <a:pt x="107954" y="1338551"/>
                  <a:pt x="89299" y="1346055"/>
                  <a:pt x="104224" y="1349808"/>
                </a:cubicBezTo>
                <a:cubicBezTo>
                  <a:pt x="104224" y="1349808"/>
                  <a:pt x="104224" y="1349808"/>
                  <a:pt x="85569" y="1346055"/>
                </a:cubicBezTo>
                <a:lnTo>
                  <a:pt x="85569" y="1342303"/>
                </a:lnTo>
                <a:cubicBezTo>
                  <a:pt x="89299" y="1342303"/>
                  <a:pt x="93030" y="1342303"/>
                  <a:pt x="96763" y="1342303"/>
                </a:cubicBezTo>
                <a:cubicBezTo>
                  <a:pt x="96763" y="1342303"/>
                  <a:pt x="96763" y="1338551"/>
                  <a:pt x="93030" y="1334798"/>
                </a:cubicBezTo>
                <a:close/>
                <a:moveTo>
                  <a:pt x="364281" y="1334701"/>
                </a:moveTo>
                <a:cubicBezTo>
                  <a:pt x="362420" y="1338434"/>
                  <a:pt x="365208" y="1340300"/>
                  <a:pt x="367999" y="1342166"/>
                </a:cubicBezTo>
                <a:lnTo>
                  <a:pt x="370975" y="1348133"/>
                </a:lnTo>
                <a:lnTo>
                  <a:pt x="368932" y="1347649"/>
                </a:lnTo>
                <a:cubicBezTo>
                  <a:pt x="366138" y="1347999"/>
                  <a:pt x="363351" y="1349632"/>
                  <a:pt x="360556" y="1353365"/>
                </a:cubicBezTo>
                <a:cubicBezTo>
                  <a:pt x="360556" y="1349632"/>
                  <a:pt x="353114" y="1345899"/>
                  <a:pt x="356833" y="1338434"/>
                </a:cubicBezTo>
                <a:cubicBezTo>
                  <a:pt x="360556" y="1342166"/>
                  <a:pt x="364281" y="1338434"/>
                  <a:pt x="364281" y="1334701"/>
                </a:cubicBezTo>
                <a:close/>
                <a:moveTo>
                  <a:pt x="1021382" y="1332814"/>
                </a:moveTo>
                <a:cubicBezTo>
                  <a:pt x="1022660" y="1332522"/>
                  <a:pt x="1024054" y="1332990"/>
                  <a:pt x="1025913" y="1334861"/>
                </a:cubicBezTo>
                <a:lnTo>
                  <a:pt x="1019780" y="1333865"/>
                </a:lnTo>
                <a:close/>
                <a:moveTo>
                  <a:pt x="896270" y="1331912"/>
                </a:moveTo>
                <a:lnTo>
                  <a:pt x="902834" y="1335180"/>
                </a:lnTo>
                <a:lnTo>
                  <a:pt x="902314" y="1335153"/>
                </a:lnTo>
                <a:cubicBezTo>
                  <a:pt x="899059" y="1335616"/>
                  <a:pt x="896270" y="1335616"/>
                  <a:pt x="896270" y="1331912"/>
                </a:cubicBezTo>
                <a:close/>
                <a:moveTo>
                  <a:pt x="739793" y="1331912"/>
                </a:moveTo>
                <a:cubicBezTo>
                  <a:pt x="739793" y="1331912"/>
                  <a:pt x="739793" y="1331912"/>
                  <a:pt x="754081" y="1331912"/>
                </a:cubicBezTo>
                <a:cubicBezTo>
                  <a:pt x="750509" y="1335087"/>
                  <a:pt x="746937" y="1338262"/>
                  <a:pt x="743365" y="1338262"/>
                </a:cubicBezTo>
                <a:cubicBezTo>
                  <a:pt x="739793" y="1338262"/>
                  <a:pt x="739793" y="1331912"/>
                  <a:pt x="739793" y="1331912"/>
                </a:cubicBezTo>
                <a:close/>
                <a:moveTo>
                  <a:pt x="624746" y="1331912"/>
                </a:moveTo>
                <a:cubicBezTo>
                  <a:pt x="624746" y="1331912"/>
                  <a:pt x="627536" y="1333764"/>
                  <a:pt x="630791" y="1336542"/>
                </a:cubicBezTo>
                <a:lnTo>
                  <a:pt x="631587" y="1337461"/>
                </a:lnTo>
                <a:lnTo>
                  <a:pt x="631372" y="1337410"/>
                </a:lnTo>
                <a:cubicBezTo>
                  <a:pt x="628233" y="1336311"/>
                  <a:pt x="625676" y="1334690"/>
                  <a:pt x="624746" y="1331912"/>
                </a:cubicBezTo>
                <a:close/>
                <a:moveTo>
                  <a:pt x="44531" y="1331046"/>
                </a:moveTo>
                <a:cubicBezTo>
                  <a:pt x="51994" y="1338551"/>
                  <a:pt x="51994" y="1346055"/>
                  <a:pt x="55725" y="1346055"/>
                </a:cubicBezTo>
                <a:cubicBezTo>
                  <a:pt x="44531" y="1349808"/>
                  <a:pt x="44531" y="1338551"/>
                  <a:pt x="33342" y="1338551"/>
                </a:cubicBezTo>
                <a:cubicBezTo>
                  <a:pt x="33342" y="1334798"/>
                  <a:pt x="37070" y="1331046"/>
                  <a:pt x="44531" y="1331046"/>
                </a:cubicBezTo>
                <a:close/>
                <a:moveTo>
                  <a:pt x="183701" y="1330265"/>
                </a:moveTo>
                <a:cubicBezTo>
                  <a:pt x="186773" y="1330801"/>
                  <a:pt x="189732" y="1333182"/>
                  <a:pt x="192465" y="1338897"/>
                </a:cubicBezTo>
                <a:cubicBezTo>
                  <a:pt x="192465" y="1338897"/>
                  <a:pt x="192465" y="1338897"/>
                  <a:pt x="199747" y="1335087"/>
                </a:cubicBezTo>
                <a:cubicBezTo>
                  <a:pt x="196108" y="1342707"/>
                  <a:pt x="214317" y="1331277"/>
                  <a:pt x="210674" y="1342707"/>
                </a:cubicBezTo>
                <a:cubicBezTo>
                  <a:pt x="207031" y="1342707"/>
                  <a:pt x="207031" y="1338897"/>
                  <a:pt x="199747" y="1338897"/>
                </a:cubicBezTo>
                <a:cubicBezTo>
                  <a:pt x="199747" y="1338897"/>
                  <a:pt x="199747" y="1338897"/>
                  <a:pt x="196108" y="1350327"/>
                </a:cubicBezTo>
                <a:cubicBezTo>
                  <a:pt x="179716" y="1353185"/>
                  <a:pt x="175619" y="1341040"/>
                  <a:pt x="165377" y="1338004"/>
                </a:cubicBezTo>
                <a:lnTo>
                  <a:pt x="162060" y="1338233"/>
                </a:lnTo>
                <a:lnTo>
                  <a:pt x="156042" y="1335087"/>
                </a:lnTo>
                <a:cubicBezTo>
                  <a:pt x="164237" y="1343660"/>
                  <a:pt x="174485" y="1328658"/>
                  <a:pt x="183701" y="1330265"/>
                </a:cubicBezTo>
                <a:close/>
                <a:moveTo>
                  <a:pt x="1836675" y="1329653"/>
                </a:moveTo>
                <a:lnTo>
                  <a:pt x="1835906" y="1332443"/>
                </a:lnTo>
                <a:cubicBezTo>
                  <a:pt x="1835441" y="1333825"/>
                  <a:pt x="1835441" y="1334747"/>
                  <a:pt x="1837302" y="1334747"/>
                </a:cubicBezTo>
                <a:cubicBezTo>
                  <a:pt x="1835441" y="1336589"/>
                  <a:pt x="1834510" y="1334747"/>
                  <a:pt x="1834975" y="1331983"/>
                </a:cubicBezTo>
                <a:close/>
                <a:moveTo>
                  <a:pt x="781068" y="1327679"/>
                </a:moveTo>
                <a:cubicBezTo>
                  <a:pt x="791784" y="1323975"/>
                  <a:pt x="788211" y="1335087"/>
                  <a:pt x="795356" y="1327679"/>
                </a:cubicBezTo>
                <a:lnTo>
                  <a:pt x="791784" y="1331383"/>
                </a:lnTo>
                <a:cubicBezTo>
                  <a:pt x="791784" y="1331383"/>
                  <a:pt x="791784" y="1331383"/>
                  <a:pt x="781068" y="1327679"/>
                </a:cubicBezTo>
                <a:close/>
                <a:moveTo>
                  <a:pt x="1837302" y="1327376"/>
                </a:moveTo>
                <a:lnTo>
                  <a:pt x="1838062" y="1327752"/>
                </a:lnTo>
                <a:lnTo>
                  <a:pt x="1836675" y="1329653"/>
                </a:lnTo>
                <a:close/>
                <a:moveTo>
                  <a:pt x="1774010" y="1327376"/>
                </a:moveTo>
                <a:cubicBezTo>
                  <a:pt x="1774010" y="1338432"/>
                  <a:pt x="1759118" y="1327376"/>
                  <a:pt x="1762844" y="1338432"/>
                </a:cubicBezTo>
                <a:cubicBezTo>
                  <a:pt x="1759118" y="1338432"/>
                  <a:pt x="1755395" y="1334747"/>
                  <a:pt x="1747949" y="1338432"/>
                </a:cubicBezTo>
                <a:cubicBezTo>
                  <a:pt x="1755395" y="1323691"/>
                  <a:pt x="1766566" y="1338432"/>
                  <a:pt x="1774010" y="1327376"/>
                </a:cubicBezTo>
                <a:close/>
                <a:moveTo>
                  <a:pt x="2301872" y="1327150"/>
                </a:moveTo>
                <a:cubicBezTo>
                  <a:pt x="2301872" y="1327150"/>
                  <a:pt x="2301872" y="1327150"/>
                  <a:pt x="2324097" y="1327150"/>
                </a:cubicBezTo>
                <a:cubicBezTo>
                  <a:pt x="2324097" y="1327150"/>
                  <a:pt x="2324097" y="1327150"/>
                  <a:pt x="2320393" y="1331119"/>
                </a:cubicBezTo>
                <a:cubicBezTo>
                  <a:pt x="2312985" y="1331119"/>
                  <a:pt x="2301872" y="1335087"/>
                  <a:pt x="2301872" y="1327150"/>
                </a:cubicBezTo>
                <a:close/>
                <a:moveTo>
                  <a:pt x="2110058" y="1325404"/>
                </a:moveTo>
                <a:cubicBezTo>
                  <a:pt x="2115242" y="1324928"/>
                  <a:pt x="2119013" y="1325880"/>
                  <a:pt x="2120898" y="1327785"/>
                </a:cubicBezTo>
                <a:lnTo>
                  <a:pt x="2113357" y="1335405"/>
                </a:lnTo>
                <a:lnTo>
                  <a:pt x="2111943" y="1334929"/>
                </a:lnTo>
                <a:cubicBezTo>
                  <a:pt x="2110530" y="1334453"/>
                  <a:pt x="2107702" y="1333500"/>
                  <a:pt x="2102046" y="1331595"/>
                </a:cubicBezTo>
                <a:lnTo>
                  <a:pt x="2102046" y="1335405"/>
                </a:lnTo>
                <a:cubicBezTo>
                  <a:pt x="2102046" y="1335405"/>
                  <a:pt x="2102046" y="1335405"/>
                  <a:pt x="2090735" y="1331595"/>
                </a:cubicBezTo>
                <a:cubicBezTo>
                  <a:pt x="2098276" y="1327785"/>
                  <a:pt x="2104874" y="1325880"/>
                  <a:pt x="2110058" y="1325404"/>
                </a:cubicBezTo>
                <a:close/>
                <a:moveTo>
                  <a:pt x="2023328" y="1323975"/>
                </a:moveTo>
                <a:cubicBezTo>
                  <a:pt x="2034501" y="1323975"/>
                  <a:pt x="2049399" y="1331232"/>
                  <a:pt x="2060573" y="1331232"/>
                </a:cubicBezTo>
                <a:cubicBezTo>
                  <a:pt x="2049399" y="1331232"/>
                  <a:pt x="2060573" y="1334861"/>
                  <a:pt x="2045675" y="1338489"/>
                </a:cubicBezTo>
                <a:cubicBezTo>
                  <a:pt x="2045675" y="1338489"/>
                  <a:pt x="2049399" y="1338489"/>
                  <a:pt x="2053124" y="1338489"/>
                </a:cubicBezTo>
                <a:cubicBezTo>
                  <a:pt x="2053124" y="1338489"/>
                  <a:pt x="2053124" y="1338489"/>
                  <a:pt x="2038226" y="1345747"/>
                </a:cubicBezTo>
                <a:cubicBezTo>
                  <a:pt x="2019603" y="1338489"/>
                  <a:pt x="2012154" y="1338489"/>
                  <a:pt x="1993531" y="1334861"/>
                </a:cubicBezTo>
                <a:cubicBezTo>
                  <a:pt x="1993531" y="1334861"/>
                  <a:pt x="1993531" y="1334861"/>
                  <a:pt x="1997256" y="1334861"/>
                </a:cubicBezTo>
                <a:cubicBezTo>
                  <a:pt x="1982358" y="1323975"/>
                  <a:pt x="1978633" y="1349375"/>
                  <a:pt x="1963735" y="1345747"/>
                </a:cubicBezTo>
                <a:cubicBezTo>
                  <a:pt x="1974909" y="1323975"/>
                  <a:pt x="2004705" y="1331232"/>
                  <a:pt x="2023328" y="1327604"/>
                </a:cubicBezTo>
                <a:cubicBezTo>
                  <a:pt x="2023328" y="1327604"/>
                  <a:pt x="2023328" y="1327604"/>
                  <a:pt x="2023328" y="1323975"/>
                </a:cubicBezTo>
                <a:close/>
                <a:moveTo>
                  <a:pt x="1424979" y="1323975"/>
                </a:moveTo>
                <a:cubicBezTo>
                  <a:pt x="1424979" y="1327727"/>
                  <a:pt x="1413670" y="1338984"/>
                  <a:pt x="1428750" y="1335232"/>
                </a:cubicBezTo>
                <a:cubicBezTo>
                  <a:pt x="1413670" y="1338984"/>
                  <a:pt x="1417440" y="1346489"/>
                  <a:pt x="1398587" y="1346489"/>
                </a:cubicBezTo>
                <a:cubicBezTo>
                  <a:pt x="1398587" y="1346489"/>
                  <a:pt x="1398587" y="1346489"/>
                  <a:pt x="1402361" y="1353993"/>
                </a:cubicBezTo>
                <a:cubicBezTo>
                  <a:pt x="1391047" y="1357746"/>
                  <a:pt x="1379737" y="1353993"/>
                  <a:pt x="1375967" y="1365250"/>
                </a:cubicBezTo>
                <a:cubicBezTo>
                  <a:pt x="1375967" y="1365250"/>
                  <a:pt x="1375967" y="1365250"/>
                  <a:pt x="1372197" y="1357746"/>
                </a:cubicBezTo>
                <a:cubicBezTo>
                  <a:pt x="1375967" y="1357746"/>
                  <a:pt x="1394818" y="1350241"/>
                  <a:pt x="1387277" y="1346489"/>
                </a:cubicBezTo>
                <a:cubicBezTo>
                  <a:pt x="1379737" y="1342736"/>
                  <a:pt x="1368428" y="1350241"/>
                  <a:pt x="1372197" y="1342736"/>
                </a:cubicBezTo>
                <a:cubicBezTo>
                  <a:pt x="1379737" y="1346489"/>
                  <a:pt x="1394818" y="1335232"/>
                  <a:pt x="1402361" y="1335232"/>
                </a:cubicBezTo>
                <a:cubicBezTo>
                  <a:pt x="1406131" y="1338984"/>
                  <a:pt x="1394818" y="1335232"/>
                  <a:pt x="1394818" y="1338984"/>
                </a:cubicBezTo>
                <a:cubicBezTo>
                  <a:pt x="1402361" y="1350241"/>
                  <a:pt x="1424979" y="1331480"/>
                  <a:pt x="1424979" y="1323975"/>
                </a:cubicBezTo>
                <a:close/>
                <a:moveTo>
                  <a:pt x="1409701" y="1323975"/>
                </a:moveTo>
                <a:cubicBezTo>
                  <a:pt x="1402294" y="1323975"/>
                  <a:pt x="1391179" y="1338263"/>
                  <a:pt x="1387476" y="1331119"/>
                </a:cubicBezTo>
                <a:cubicBezTo>
                  <a:pt x="1394884" y="1327547"/>
                  <a:pt x="1398587" y="1323975"/>
                  <a:pt x="1409701" y="1323975"/>
                </a:cubicBezTo>
                <a:close/>
                <a:moveTo>
                  <a:pt x="349391" y="1323503"/>
                </a:moveTo>
                <a:cubicBezTo>
                  <a:pt x="349391" y="1323503"/>
                  <a:pt x="349391" y="1323503"/>
                  <a:pt x="356833" y="1323503"/>
                </a:cubicBezTo>
                <a:cubicBezTo>
                  <a:pt x="353114" y="1330968"/>
                  <a:pt x="364281" y="1330968"/>
                  <a:pt x="356833" y="1338434"/>
                </a:cubicBezTo>
                <a:cubicBezTo>
                  <a:pt x="341947" y="1349632"/>
                  <a:pt x="345673" y="1323503"/>
                  <a:pt x="330785" y="1330968"/>
                </a:cubicBezTo>
                <a:cubicBezTo>
                  <a:pt x="341947" y="1316037"/>
                  <a:pt x="345673" y="1338434"/>
                  <a:pt x="353114" y="1327235"/>
                </a:cubicBezTo>
                <a:cubicBezTo>
                  <a:pt x="353114" y="1327235"/>
                  <a:pt x="349391" y="1327235"/>
                  <a:pt x="349391" y="1323503"/>
                </a:cubicBezTo>
                <a:close/>
                <a:moveTo>
                  <a:pt x="2286474" y="1323126"/>
                </a:moveTo>
                <a:lnTo>
                  <a:pt x="2283502" y="1327149"/>
                </a:lnTo>
                <a:cubicBezTo>
                  <a:pt x="2279647" y="1323577"/>
                  <a:pt x="2279647" y="1323577"/>
                  <a:pt x="2279647" y="1323577"/>
                </a:cubicBezTo>
                <a:close/>
                <a:moveTo>
                  <a:pt x="735778" y="1322848"/>
                </a:moveTo>
                <a:lnTo>
                  <a:pt x="736332" y="1324504"/>
                </a:lnTo>
                <a:lnTo>
                  <a:pt x="733600" y="1323502"/>
                </a:lnTo>
                <a:close/>
                <a:moveTo>
                  <a:pt x="1699815" y="1320800"/>
                </a:moveTo>
                <a:cubicBezTo>
                  <a:pt x="1699815" y="1320800"/>
                  <a:pt x="1699815" y="1320800"/>
                  <a:pt x="1696045" y="1328057"/>
                </a:cubicBezTo>
                <a:cubicBezTo>
                  <a:pt x="1707354" y="1331686"/>
                  <a:pt x="1714896" y="1320800"/>
                  <a:pt x="1722439" y="1331686"/>
                </a:cubicBezTo>
                <a:cubicBezTo>
                  <a:pt x="1722439" y="1331686"/>
                  <a:pt x="1722439" y="1331686"/>
                  <a:pt x="1707354" y="1338943"/>
                </a:cubicBezTo>
                <a:cubicBezTo>
                  <a:pt x="1703585" y="1338943"/>
                  <a:pt x="1714896" y="1331686"/>
                  <a:pt x="1703585" y="1331686"/>
                </a:cubicBezTo>
                <a:cubicBezTo>
                  <a:pt x="1692276" y="1335314"/>
                  <a:pt x="1673422" y="1346200"/>
                  <a:pt x="1662113" y="1346200"/>
                </a:cubicBezTo>
                <a:cubicBezTo>
                  <a:pt x="1669653" y="1328057"/>
                  <a:pt x="1688506" y="1346200"/>
                  <a:pt x="1692276" y="1328057"/>
                </a:cubicBezTo>
                <a:cubicBezTo>
                  <a:pt x="1692276" y="1328057"/>
                  <a:pt x="1692276" y="1328057"/>
                  <a:pt x="1684736" y="1328057"/>
                </a:cubicBezTo>
                <a:cubicBezTo>
                  <a:pt x="1696045" y="1331686"/>
                  <a:pt x="1688506" y="1320800"/>
                  <a:pt x="1699815" y="1320800"/>
                </a:cubicBezTo>
                <a:close/>
                <a:moveTo>
                  <a:pt x="858853" y="1320800"/>
                </a:moveTo>
                <a:cubicBezTo>
                  <a:pt x="858853" y="1323975"/>
                  <a:pt x="873140" y="1320800"/>
                  <a:pt x="865996" y="1323975"/>
                </a:cubicBezTo>
                <a:cubicBezTo>
                  <a:pt x="862424" y="1323975"/>
                  <a:pt x="862424" y="1320800"/>
                  <a:pt x="858853" y="1320800"/>
                </a:cubicBezTo>
                <a:close/>
                <a:moveTo>
                  <a:pt x="910440" y="1319918"/>
                </a:moveTo>
                <a:lnTo>
                  <a:pt x="911148" y="1320800"/>
                </a:lnTo>
                <a:lnTo>
                  <a:pt x="909754" y="1321064"/>
                </a:lnTo>
                <a:lnTo>
                  <a:pt x="910218" y="1320800"/>
                </a:lnTo>
                <a:close/>
                <a:moveTo>
                  <a:pt x="427550" y="1319770"/>
                </a:moveTo>
                <a:cubicBezTo>
                  <a:pt x="427550" y="1319770"/>
                  <a:pt x="427550" y="1319770"/>
                  <a:pt x="431275" y="1327235"/>
                </a:cubicBezTo>
                <a:cubicBezTo>
                  <a:pt x="427550" y="1327235"/>
                  <a:pt x="423826" y="1327235"/>
                  <a:pt x="420107" y="1323503"/>
                </a:cubicBezTo>
                <a:cubicBezTo>
                  <a:pt x="416382" y="1330968"/>
                  <a:pt x="401495" y="1327235"/>
                  <a:pt x="405222" y="1334701"/>
                </a:cubicBezTo>
                <a:cubicBezTo>
                  <a:pt x="416382" y="1330968"/>
                  <a:pt x="423826" y="1330968"/>
                  <a:pt x="434992" y="1334701"/>
                </a:cubicBezTo>
                <a:cubicBezTo>
                  <a:pt x="431275" y="1338434"/>
                  <a:pt x="420107" y="1338434"/>
                  <a:pt x="427550" y="1342166"/>
                </a:cubicBezTo>
                <a:cubicBezTo>
                  <a:pt x="431275" y="1357097"/>
                  <a:pt x="405222" y="1353365"/>
                  <a:pt x="405222" y="1368296"/>
                </a:cubicBezTo>
                <a:cubicBezTo>
                  <a:pt x="390330" y="1364563"/>
                  <a:pt x="371725" y="1375761"/>
                  <a:pt x="356833" y="1368296"/>
                </a:cubicBezTo>
                <a:cubicBezTo>
                  <a:pt x="356833" y="1368296"/>
                  <a:pt x="358694" y="1367362"/>
                  <a:pt x="360094" y="1366429"/>
                </a:cubicBezTo>
                <a:lnTo>
                  <a:pt x="360462" y="1364937"/>
                </a:lnTo>
                <a:lnTo>
                  <a:pt x="360556" y="1364971"/>
                </a:lnTo>
                <a:cubicBezTo>
                  <a:pt x="371725" y="1363396"/>
                  <a:pt x="382886" y="1348699"/>
                  <a:pt x="394053" y="1357097"/>
                </a:cubicBezTo>
                <a:cubicBezTo>
                  <a:pt x="388473" y="1357097"/>
                  <a:pt x="382886" y="1352431"/>
                  <a:pt x="377304" y="1349632"/>
                </a:cubicBezTo>
                <a:lnTo>
                  <a:pt x="373878" y="1348821"/>
                </a:lnTo>
                <a:lnTo>
                  <a:pt x="386611" y="1344033"/>
                </a:lnTo>
                <a:cubicBezTo>
                  <a:pt x="392191" y="1343100"/>
                  <a:pt x="397778" y="1342166"/>
                  <a:pt x="401495" y="1338434"/>
                </a:cubicBezTo>
                <a:cubicBezTo>
                  <a:pt x="401495" y="1330968"/>
                  <a:pt x="390330" y="1338434"/>
                  <a:pt x="386611" y="1330968"/>
                </a:cubicBezTo>
                <a:cubicBezTo>
                  <a:pt x="394053" y="1316037"/>
                  <a:pt x="416382" y="1330968"/>
                  <a:pt x="427550" y="1319770"/>
                </a:cubicBezTo>
                <a:close/>
                <a:moveTo>
                  <a:pt x="2052277" y="1319270"/>
                </a:moveTo>
                <a:lnTo>
                  <a:pt x="2052635" y="1320800"/>
                </a:lnTo>
                <a:cubicBezTo>
                  <a:pt x="2048931" y="1320800"/>
                  <a:pt x="2048931" y="1320800"/>
                  <a:pt x="2048931" y="1320800"/>
                </a:cubicBezTo>
                <a:close/>
                <a:moveTo>
                  <a:pt x="754930" y="1317095"/>
                </a:moveTo>
                <a:cubicBezTo>
                  <a:pt x="749351" y="1319874"/>
                  <a:pt x="746096" y="1320800"/>
                  <a:pt x="744062" y="1320684"/>
                </a:cubicBezTo>
                <a:lnTo>
                  <a:pt x="743754" y="1320452"/>
                </a:lnTo>
                <a:close/>
                <a:moveTo>
                  <a:pt x="695417" y="1317095"/>
                </a:moveTo>
                <a:cubicBezTo>
                  <a:pt x="704716" y="1318948"/>
                  <a:pt x="712155" y="1318022"/>
                  <a:pt x="718665" y="1318022"/>
                </a:cubicBezTo>
                <a:lnTo>
                  <a:pt x="733600" y="1323502"/>
                </a:lnTo>
                <a:lnTo>
                  <a:pt x="725639" y="1325893"/>
                </a:lnTo>
                <a:cubicBezTo>
                  <a:pt x="717735" y="1328208"/>
                  <a:pt x="710296" y="1331912"/>
                  <a:pt x="699137" y="1343025"/>
                </a:cubicBezTo>
                <a:cubicBezTo>
                  <a:pt x="706576" y="1350433"/>
                  <a:pt x="717735" y="1350433"/>
                  <a:pt x="714015" y="1361545"/>
                </a:cubicBezTo>
                <a:cubicBezTo>
                  <a:pt x="706576" y="1361545"/>
                  <a:pt x="706576" y="1368954"/>
                  <a:pt x="699137" y="1372658"/>
                </a:cubicBezTo>
                <a:cubicBezTo>
                  <a:pt x="699137" y="1365249"/>
                  <a:pt x="687978" y="1372658"/>
                  <a:pt x="676820" y="1368954"/>
                </a:cubicBezTo>
                <a:cubicBezTo>
                  <a:pt x="691698" y="1376362"/>
                  <a:pt x="702857" y="1380066"/>
                  <a:pt x="717735" y="1376362"/>
                </a:cubicBezTo>
                <a:cubicBezTo>
                  <a:pt x="717735" y="1372658"/>
                  <a:pt x="732613" y="1372658"/>
                  <a:pt x="732613" y="1372658"/>
                </a:cubicBezTo>
                <a:cubicBezTo>
                  <a:pt x="743772" y="1365249"/>
                  <a:pt x="728893" y="1365249"/>
                  <a:pt x="732613" y="1365249"/>
                </a:cubicBezTo>
                <a:cubicBezTo>
                  <a:pt x="740052" y="1372658"/>
                  <a:pt x="747491" y="1346729"/>
                  <a:pt x="766089" y="1357841"/>
                </a:cubicBezTo>
                <a:lnTo>
                  <a:pt x="766089" y="1361545"/>
                </a:lnTo>
                <a:cubicBezTo>
                  <a:pt x="773528" y="1361545"/>
                  <a:pt x="777247" y="1354137"/>
                  <a:pt x="773528" y="1350433"/>
                </a:cubicBezTo>
                <a:cubicBezTo>
                  <a:pt x="795845" y="1350433"/>
                  <a:pt x="788406" y="1339320"/>
                  <a:pt x="810723" y="1335616"/>
                </a:cubicBezTo>
                <a:cubicBezTo>
                  <a:pt x="810723" y="1335616"/>
                  <a:pt x="810723" y="1335616"/>
                  <a:pt x="807004" y="1331912"/>
                </a:cubicBezTo>
                <a:cubicBezTo>
                  <a:pt x="810723" y="1343025"/>
                  <a:pt x="833041" y="1328208"/>
                  <a:pt x="844197" y="1335616"/>
                </a:cubicBezTo>
                <a:cubicBezTo>
                  <a:pt x="840480" y="1331912"/>
                  <a:pt x="844197" y="1328208"/>
                  <a:pt x="847916" y="1328208"/>
                </a:cubicBezTo>
                <a:cubicBezTo>
                  <a:pt x="851636" y="1331912"/>
                  <a:pt x="840480" y="1343025"/>
                  <a:pt x="829321" y="1339320"/>
                </a:cubicBezTo>
                <a:cubicBezTo>
                  <a:pt x="833041" y="1343025"/>
                  <a:pt x="844197" y="1346729"/>
                  <a:pt x="855355" y="1343025"/>
                </a:cubicBezTo>
                <a:cubicBezTo>
                  <a:pt x="847916" y="1343025"/>
                  <a:pt x="851636" y="1354137"/>
                  <a:pt x="862794" y="1354137"/>
                </a:cubicBezTo>
                <a:cubicBezTo>
                  <a:pt x="877672" y="1350433"/>
                  <a:pt x="862794" y="1339320"/>
                  <a:pt x="877672" y="1339320"/>
                </a:cubicBezTo>
                <a:cubicBezTo>
                  <a:pt x="873953" y="1339320"/>
                  <a:pt x="870233" y="1328208"/>
                  <a:pt x="862794" y="1335616"/>
                </a:cubicBezTo>
                <a:cubicBezTo>
                  <a:pt x="866514" y="1324504"/>
                  <a:pt x="888831" y="1328208"/>
                  <a:pt x="885111" y="1320800"/>
                </a:cubicBezTo>
                <a:cubicBezTo>
                  <a:pt x="896270" y="1312465"/>
                  <a:pt x="896967" y="1320800"/>
                  <a:pt x="902895" y="1322362"/>
                </a:cubicBezTo>
                <a:lnTo>
                  <a:pt x="909754" y="1321064"/>
                </a:lnTo>
                <a:lnTo>
                  <a:pt x="903709" y="1324504"/>
                </a:lnTo>
                <a:cubicBezTo>
                  <a:pt x="896270" y="1313391"/>
                  <a:pt x="888831" y="1339320"/>
                  <a:pt x="873953" y="1331912"/>
                </a:cubicBezTo>
                <a:cubicBezTo>
                  <a:pt x="881392" y="1339320"/>
                  <a:pt x="892550" y="1350433"/>
                  <a:pt x="903709" y="1335616"/>
                </a:cubicBezTo>
                <a:lnTo>
                  <a:pt x="902834" y="1335180"/>
                </a:lnTo>
                <a:lnTo>
                  <a:pt x="911148" y="1335616"/>
                </a:lnTo>
                <a:cubicBezTo>
                  <a:pt x="911148" y="1335616"/>
                  <a:pt x="911148" y="1335616"/>
                  <a:pt x="911148" y="1328208"/>
                </a:cubicBezTo>
                <a:cubicBezTo>
                  <a:pt x="914867" y="1324504"/>
                  <a:pt x="933465" y="1324504"/>
                  <a:pt x="933465" y="1324504"/>
                </a:cubicBezTo>
                <a:cubicBezTo>
                  <a:pt x="929745" y="1324504"/>
                  <a:pt x="922307" y="1324504"/>
                  <a:pt x="922307" y="1331912"/>
                </a:cubicBezTo>
                <a:cubicBezTo>
                  <a:pt x="922307" y="1331912"/>
                  <a:pt x="926026" y="1335616"/>
                  <a:pt x="929745" y="1335616"/>
                </a:cubicBezTo>
                <a:cubicBezTo>
                  <a:pt x="926026" y="1339320"/>
                  <a:pt x="918587" y="1339320"/>
                  <a:pt x="914867" y="1343025"/>
                </a:cubicBezTo>
                <a:cubicBezTo>
                  <a:pt x="914867" y="1343025"/>
                  <a:pt x="914867" y="1343025"/>
                  <a:pt x="918587" y="1335616"/>
                </a:cubicBezTo>
                <a:cubicBezTo>
                  <a:pt x="918587" y="1335616"/>
                  <a:pt x="918587" y="1335616"/>
                  <a:pt x="903709" y="1343025"/>
                </a:cubicBezTo>
                <a:cubicBezTo>
                  <a:pt x="903709" y="1346729"/>
                  <a:pt x="911148" y="1350433"/>
                  <a:pt x="911148" y="1350433"/>
                </a:cubicBezTo>
                <a:cubicBezTo>
                  <a:pt x="896270" y="1346729"/>
                  <a:pt x="873953" y="1361545"/>
                  <a:pt x="851636" y="1361545"/>
                </a:cubicBezTo>
                <a:cubicBezTo>
                  <a:pt x="851636" y="1361545"/>
                  <a:pt x="851636" y="1361545"/>
                  <a:pt x="855355" y="1361545"/>
                </a:cubicBezTo>
                <a:cubicBezTo>
                  <a:pt x="847916" y="1368954"/>
                  <a:pt x="844197" y="1357841"/>
                  <a:pt x="833041" y="1365249"/>
                </a:cubicBezTo>
                <a:cubicBezTo>
                  <a:pt x="829321" y="1372658"/>
                  <a:pt x="807004" y="1372658"/>
                  <a:pt x="810723" y="1383770"/>
                </a:cubicBezTo>
                <a:cubicBezTo>
                  <a:pt x="803284" y="1368954"/>
                  <a:pt x="792126" y="1391179"/>
                  <a:pt x="788406" y="1383770"/>
                </a:cubicBezTo>
                <a:cubicBezTo>
                  <a:pt x="773528" y="1383770"/>
                  <a:pt x="780967" y="1391179"/>
                  <a:pt x="780967" y="1394883"/>
                </a:cubicBezTo>
                <a:cubicBezTo>
                  <a:pt x="762369" y="1409699"/>
                  <a:pt x="758650" y="1402291"/>
                  <a:pt x="747491" y="1409699"/>
                </a:cubicBezTo>
                <a:cubicBezTo>
                  <a:pt x="743772" y="1405995"/>
                  <a:pt x="728893" y="1424516"/>
                  <a:pt x="717735" y="1417108"/>
                </a:cubicBezTo>
                <a:cubicBezTo>
                  <a:pt x="714015" y="1417108"/>
                  <a:pt x="711226" y="1419886"/>
                  <a:pt x="707506" y="1422664"/>
                </a:cubicBezTo>
                <a:lnTo>
                  <a:pt x="692486" y="1427943"/>
                </a:lnTo>
                <a:lnTo>
                  <a:pt x="690303" y="1424979"/>
                </a:lnTo>
                <a:cubicBezTo>
                  <a:pt x="689838" y="1422664"/>
                  <a:pt x="689838" y="1420812"/>
                  <a:pt x="687978" y="1420812"/>
                </a:cubicBezTo>
                <a:cubicBezTo>
                  <a:pt x="673100" y="1420812"/>
                  <a:pt x="673100" y="1431924"/>
                  <a:pt x="669381" y="1431924"/>
                </a:cubicBezTo>
                <a:cubicBezTo>
                  <a:pt x="669381" y="1431924"/>
                  <a:pt x="669381" y="1431924"/>
                  <a:pt x="676820" y="1417108"/>
                </a:cubicBezTo>
                <a:cubicBezTo>
                  <a:pt x="665661" y="1413404"/>
                  <a:pt x="661942" y="1405995"/>
                  <a:pt x="650783" y="1409699"/>
                </a:cubicBezTo>
                <a:cubicBezTo>
                  <a:pt x="654503" y="1402291"/>
                  <a:pt x="647064" y="1398587"/>
                  <a:pt x="661942" y="1394883"/>
                </a:cubicBezTo>
                <a:cubicBezTo>
                  <a:pt x="661942" y="1387474"/>
                  <a:pt x="647064" y="1391179"/>
                  <a:pt x="643344" y="1391179"/>
                </a:cubicBezTo>
                <a:cubicBezTo>
                  <a:pt x="635905" y="1394883"/>
                  <a:pt x="643344" y="1398587"/>
                  <a:pt x="647064" y="1402291"/>
                </a:cubicBezTo>
                <a:cubicBezTo>
                  <a:pt x="639625" y="1398587"/>
                  <a:pt x="628466" y="1394883"/>
                  <a:pt x="621027" y="1398587"/>
                </a:cubicBezTo>
                <a:cubicBezTo>
                  <a:pt x="624746" y="1402291"/>
                  <a:pt x="624746" y="1409699"/>
                  <a:pt x="635905" y="1402291"/>
                </a:cubicBezTo>
                <a:cubicBezTo>
                  <a:pt x="635905" y="1402291"/>
                  <a:pt x="635905" y="1402291"/>
                  <a:pt x="639625" y="1409699"/>
                </a:cubicBezTo>
                <a:cubicBezTo>
                  <a:pt x="628466" y="1413404"/>
                  <a:pt x="624746" y="1417108"/>
                  <a:pt x="613588" y="1413404"/>
                </a:cubicBezTo>
                <a:cubicBezTo>
                  <a:pt x="609868" y="1417108"/>
                  <a:pt x="617307" y="1424516"/>
                  <a:pt x="624746" y="1420812"/>
                </a:cubicBezTo>
                <a:cubicBezTo>
                  <a:pt x="624746" y="1420812"/>
                  <a:pt x="624746" y="1420812"/>
                  <a:pt x="621027" y="1428220"/>
                </a:cubicBezTo>
                <a:cubicBezTo>
                  <a:pt x="621027" y="1428220"/>
                  <a:pt x="621027" y="1428220"/>
                  <a:pt x="632186" y="1431924"/>
                </a:cubicBezTo>
                <a:cubicBezTo>
                  <a:pt x="617307" y="1446741"/>
                  <a:pt x="609868" y="1443037"/>
                  <a:pt x="602429" y="1457853"/>
                </a:cubicBezTo>
                <a:cubicBezTo>
                  <a:pt x="617307" y="1457853"/>
                  <a:pt x="617307" y="1454149"/>
                  <a:pt x="632186" y="1454149"/>
                </a:cubicBezTo>
                <a:cubicBezTo>
                  <a:pt x="632186" y="1454149"/>
                  <a:pt x="632186" y="1454149"/>
                  <a:pt x="621027" y="1461558"/>
                </a:cubicBezTo>
                <a:cubicBezTo>
                  <a:pt x="624746" y="1465262"/>
                  <a:pt x="635905" y="1454149"/>
                  <a:pt x="635905" y="1461558"/>
                </a:cubicBezTo>
                <a:cubicBezTo>
                  <a:pt x="639625" y="1463410"/>
                  <a:pt x="635905" y="1465262"/>
                  <a:pt x="633115" y="1467114"/>
                </a:cubicBezTo>
                <a:lnTo>
                  <a:pt x="631814" y="1468595"/>
                </a:lnTo>
                <a:lnTo>
                  <a:pt x="628466" y="1465262"/>
                </a:lnTo>
                <a:cubicBezTo>
                  <a:pt x="624746" y="1472670"/>
                  <a:pt x="613588" y="1461558"/>
                  <a:pt x="613588" y="1468966"/>
                </a:cubicBezTo>
                <a:cubicBezTo>
                  <a:pt x="613588" y="1468966"/>
                  <a:pt x="613588" y="1468966"/>
                  <a:pt x="617307" y="1461558"/>
                </a:cubicBezTo>
                <a:cubicBezTo>
                  <a:pt x="583831" y="1465262"/>
                  <a:pt x="576393" y="1476374"/>
                  <a:pt x="557795" y="1487487"/>
                </a:cubicBezTo>
                <a:cubicBezTo>
                  <a:pt x="546634" y="1487487"/>
                  <a:pt x="557795" y="1480078"/>
                  <a:pt x="542913" y="1483783"/>
                </a:cubicBezTo>
                <a:cubicBezTo>
                  <a:pt x="542913" y="1483783"/>
                  <a:pt x="542913" y="1483783"/>
                  <a:pt x="542913" y="1487487"/>
                </a:cubicBezTo>
                <a:cubicBezTo>
                  <a:pt x="535474" y="1487487"/>
                  <a:pt x="531755" y="1480078"/>
                  <a:pt x="528037" y="1476374"/>
                </a:cubicBezTo>
                <a:cubicBezTo>
                  <a:pt x="513157" y="1487487"/>
                  <a:pt x="513157" y="1468966"/>
                  <a:pt x="502002" y="1483783"/>
                </a:cubicBezTo>
                <a:cubicBezTo>
                  <a:pt x="505718" y="1480078"/>
                  <a:pt x="513157" y="1487487"/>
                  <a:pt x="505718" y="1491191"/>
                </a:cubicBezTo>
                <a:cubicBezTo>
                  <a:pt x="487121" y="1498599"/>
                  <a:pt x="494561" y="1483783"/>
                  <a:pt x="475964" y="1494895"/>
                </a:cubicBezTo>
                <a:cubicBezTo>
                  <a:pt x="479681" y="1494895"/>
                  <a:pt x="479681" y="1494895"/>
                  <a:pt x="483403" y="1494895"/>
                </a:cubicBezTo>
                <a:cubicBezTo>
                  <a:pt x="461084" y="1506008"/>
                  <a:pt x="446205" y="1480078"/>
                  <a:pt x="420168" y="1502303"/>
                </a:cubicBezTo>
                <a:cubicBezTo>
                  <a:pt x="420168" y="1502303"/>
                  <a:pt x="420168" y="1502303"/>
                  <a:pt x="412730" y="1494895"/>
                </a:cubicBezTo>
                <a:cubicBezTo>
                  <a:pt x="405289" y="1494895"/>
                  <a:pt x="401573" y="1494895"/>
                  <a:pt x="401573" y="1498599"/>
                </a:cubicBezTo>
                <a:cubicBezTo>
                  <a:pt x="401573" y="1498599"/>
                  <a:pt x="401573" y="1498599"/>
                  <a:pt x="409011" y="1506008"/>
                </a:cubicBezTo>
                <a:cubicBezTo>
                  <a:pt x="394133" y="1506008"/>
                  <a:pt x="371813" y="1506008"/>
                  <a:pt x="356938" y="1509712"/>
                </a:cubicBezTo>
                <a:cubicBezTo>
                  <a:pt x="356938" y="1509712"/>
                  <a:pt x="356938" y="1509712"/>
                  <a:pt x="360655" y="1506008"/>
                </a:cubicBezTo>
                <a:cubicBezTo>
                  <a:pt x="353216" y="1506008"/>
                  <a:pt x="342060" y="1491191"/>
                  <a:pt x="334620" y="1498599"/>
                </a:cubicBezTo>
                <a:cubicBezTo>
                  <a:pt x="334620" y="1498599"/>
                  <a:pt x="334620" y="1498599"/>
                  <a:pt x="334620" y="1506008"/>
                </a:cubicBezTo>
                <a:cubicBezTo>
                  <a:pt x="334620" y="1506008"/>
                  <a:pt x="345777" y="1509712"/>
                  <a:pt x="345777" y="1506008"/>
                </a:cubicBezTo>
                <a:cubicBezTo>
                  <a:pt x="356938" y="1506008"/>
                  <a:pt x="334620" y="1506008"/>
                  <a:pt x="342060" y="1513416"/>
                </a:cubicBezTo>
                <a:cubicBezTo>
                  <a:pt x="342060" y="1513416"/>
                  <a:pt x="342060" y="1513416"/>
                  <a:pt x="319742" y="1509712"/>
                </a:cubicBezTo>
                <a:cubicBezTo>
                  <a:pt x="316023" y="1509712"/>
                  <a:pt x="323463" y="1517120"/>
                  <a:pt x="319742" y="1513416"/>
                </a:cubicBezTo>
                <a:cubicBezTo>
                  <a:pt x="308585" y="1520824"/>
                  <a:pt x="304864" y="1506008"/>
                  <a:pt x="293691" y="1509712"/>
                </a:cubicBezTo>
                <a:cubicBezTo>
                  <a:pt x="304864" y="1509712"/>
                  <a:pt x="316023" y="1494895"/>
                  <a:pt x="330898" y="1491191"/>
                </a:cubicBezTo>
                <a:cubicBezTo>
                  <a:pt x="323463" y="1487487"/>
                  <a:pt x="319742" y="1487487"/>
                  <a:pt x="316023" y="1487487"/>
                </a:cubicBezTo>
                <a:cubicBezTo>
                  <a:pt x="323463" y="1483783"/>
                  <a:pt x="316023" y="1483783"/>
                  <a:pt x="316023" y="1480078"/>
                </a:cubicBezTo>
                <a:cubicBezTo>
                  <a:pt x="323463" y="1487487"/>
                  <a:pt x="327180" y="1480078"/>
                  <a:pt x="334620" y="1483783"/>
                </a:cubicBezTo>
                <a:cubicBezTo>
                  <a:pt x="334620" y="1483783"/>
                  <a:pt x="334620" y="1483783"/>
                  <a:pt x="330898" y="1476374"/>
                </a:cubicBezTo>
                <a:cubicBezTo>
                  <a:pt x="334620" y="1480078"/>
                  <a:pt x="356938" y="1480078"/>
                  <a:pt x="353216" y="1472670"/>
                </a:cubicBezTo>
                <a:cubicBezTo>
                  <a:pt x="360655" y="1468966"/>
                  <a:pt x="390414" y="1472670"/>
                  <a:pt x="401573" y="1472670"/>
                </a:cubicBezTo>
                <a:cubicBezTo>
                  <a:pt x="401573" y="1472670"/>
                  <a:pt x="401573" y="1472670"/>
                  <a:pt x="390414" y="1472670"/>
                </a:cubicBezTo>
                <a:cubicBezTo>
                  <a:pt x="416451" y="1491191"/>
                  <a:pt x="405289" y="1457853"/>
                  <a:pt x="416451" y="1457853"/>
                </a:cubicBezTo>
                <a:cubicBezTo>
                  <a:pt x="438766" y="1450445"/>
                  <a:pt x="416451" y="1468966"/>
                  <a:pt x="435048" y="1468966"/>
                </a:cubicBezTo>
                <a:cubicBezTo>
                  <a:pt x="442489" y="1461558"/>
                  <a:pt x="431327" y="1461558"/>
                  <a:pt x="442489" y="1461558"/>
                </a:cubicBezTo>
                <a:cubicBezTo>
                  <a:pt x="442489" y="1457853"/>
                  <a:pt x="442489" y="1457853"/>
                  <a:pt x="438766" y="1457853"/>
                </a:cubicBezTo>
                <a:cubicBezTo>
                  <a:pt x="431327" y="1450445"/>
                  <a:pt x="468525" y="1439333"/>
                  <a:pt x="442489" y="1428220"/>
                </a:cubicBezTo>
                <a:cubicBezTo>
                  <a:pt x="435048" y="1428220"/>
                  <a:pt x="433187" y="1431924"/>
                  <a:pt x="431794" y="1434702"/>
                </a:cubicBezTo>
                <a:lnTo>
                  <a:pt x="430579" y="1436181"/>
                </a:lnTo>
                <a:lnTo>
                  <a:pt x="436465" y="1437878"/>
                </a:lnTo>
                <a:cubicBezTo>
                  <a:pt x="439357" y="1438804"/>
                  <a:pt x="442251" y="1438804"/>
                  <a:pt x="446104" y="1435100"/>
                </a:cubicBezTo>
                <a:cubicBezTo>
                  <a:pt x="446104" y="1435100"/>
                  <a:pt x="446104" y="1435100"/>
                  <a:pt x="438392" y="1446212"/>
                </a:cubicBezTo>
                <a:cubicBezTo>
                  <a:pt x="438392" y="1438804"/>
                  <a:pt x="434536" y="1438804"/>
                  <a:pt x="430683" y="1442508"/>
                </a:cubicBezTo>
                <a:cubicBezTo>
                  <a:pt x="424899" y="1440656"/>
                  <a:pt x="425863" y="1439730"/>
                  <a:pt x="427310" y="1438804"/>
                </a:cubicBezTo>
                <a:lnTo>
                  <a:pt x="427041" y="1436752"/>
                </a:lnTo>
                <a:lnTo>
                  <a:pt x="423890" y="1435628"/>
                </a:lnTo>
                <a:cubicBezTo>
                  <a:pt x="423890" y="1435628"/>
                  <a:pt x="423890" y="1435628"/>
                  <a:pt x="427608" y="1428220"/>
                </a:cubicBezTo>
                <a:cubicBezTo>
                  <a:pt x="409011" y="1443037"/>
                  <a:pt x="390414" y="1435628"/>
                  <a:pt x="371813" y="1435628"/>
                </a:cubicBezTo>
                <a:cubicBezTo>
                  <a:pt x="371813" y="1435628"/>
                  <a:pt x="371813" y="1435628"/>
                  <a:pt x="375536" y="1435628"/>
                </a:cubicBezTo>
                <a:cubicBezTo>
                  <a:pt x="371813" y="1435628"/>
                  <a:pt x="368098" y="1431924"/>
                  <a:pt x="364376" y="1431924"/>
                </a:cubicBezTo>
                <a:cubicBezTo>
                  <a:pt x="375536" y="1428220"/>
                  <a:pt x="368098" y="1424516"/>
                  <a:pt x="379253" y="1420812"/>
                </a:cubicBezTo>
                <a:cubicBezTo>
                  <a:pt x="379253" y="1420812"/>
                  <a:pt x="379253" y="1420812"/>
                  <a:pt x="368098" y="1413404"/>
                </a:cubicBezTo>
                <a:lnTo>
                  <a:pt x="360655" y="1417108"/>
                </a:lnTo>
                <a:cubicBezTo>
                  <a:pt x="349499" y="1409699"/>
                  <a:pt x="368098" y="1409699"/>
                  <a:pt x="371813" y="1409699"/>
                </a:cubicBezTo>
                <a:cubicBezTo>
                  <a:pt x="371813" y="1409699"/>
                  <a:pt x="371813" y="1417108"/>
                  <a:pt x="375536" y="1413404"/>
                </a:cubicBezTo>
                <a:cubicBezTo>
                  <a:pt x="371813" y="1420812"/>
                  <a:pt x="382976" y="1420812"/>
                  <a:pt x="386692" y="1420812"/>
                </a:cubicBezTo>
                <a:cubicBezTo>
                  <a:pt x="386692" y="1417108"/>
                  <a:pt x="386692" y="1413404"/>
                  <a:pt x="386692" y="1413404"/>
                </a:cubicBezTo>
                <a:cubicBezTo>
                  <a:pt x="386692" y="1413404"/>
                  <a:pt x="386692" y="1413404"/>
                  <a:pt x="390414" y="1417108"/>
                </a:cubicBezTo>
                <a:cubicBezTo>
                  <a:pt x="390414" y="1417108"/>
                  <a:pt x="390414" y="1417108"/>
                  <a:pt x="401573" y="1409699"/>
                </a:cubicBezTo>
                <a:cubicBezTo>
                  <a:pt x="401573" y="1409699"/>
                  <a:pt x="401573" y="1409699"/>
                  <a:pt x="397851" y="1417108"/>
                </a:cubicBezTo>
                <a:cubicBezTo>
                  <a:pt x="397851" y="1417108"/>
                  <a:pt x="397851" y="1417108"/>
                  <a:pt x="420168" y="1413404"/>
                </a:cubicBezTo>
                <a:cubicBezTo>
                  <a:pt x="416451" y="1413404"/>
                  <a:pt x="420168" y="1409699"/>
                  <a:pt x="416451" y="1409699"/>
                </a:cubicBezTo>
                <a:cubicBezTo>
                  <a:pt x="431327" y="1402291"/>
                  <a:pt x="446205" y="1409699"/>
                  <a:pt x="457364" y="1413404"/>
                </a:cubicBezTo>
                <a:cubicBezTo>
                  <a:pt x="453645" y="1405995"/>
                  <a:pt x="457364" y="1405995"/>
                  <a:pt x="464803" y="1405995"/>
                </a:cubicBezTo>
                <a:cubicBezTo>
                  <a:pt x="464803" y="1405995"/>
                  <a:pt x="464803" y="1405995"/>
                  <a:pt x="464803" y="1413404"/>
                </a:cubicBezTo>
                <a:cubicBezTo>
                  <a:pt x="464803" y="1413404"/>
                  <a:pt x="464803" y="1413404"/>
                  <a:pt x="475964" y="1409699"/>
                </a:cubicBezTo>
                <a:cubicBezTo>
                  <a:pt x="475964" y="1409699"/>
                  <a:pt x="475964" y="1409699"/>
                  <a:pt x="472242" y="1402291"/>
                </a:cubicBezTo>
                <a:cubicBezTo>
                  <a:pt x="483403" y="1398587"/>
                  <a:pt x="479681" y="1405995"/>
                  <a:pt x="483403" y="1409699"/>
                </a:cubicBezTo>
                <a:cubicBezTo>
                  <a:pt x="483403" y="1409699"/>
                  <a:pt x="483403" y="1409699"/>
                  <a:pt x="498280" y="1409699"/>
                </a:cubicBezTo>
                <a:cubicBezTo>
                  <a:pt x="498280" y="1409699"/>
                  <a:pt x="498280" y="1409699"/>
                  <a:pt x="498280" y="1413404"/>
                </a:cubicBezTo>
                <a:cubicBezTo>
                  <a:pt x="498280" y="1413404"/>
                  <a:pt x="498280" y="1413404"/>
                  <a:pt x="509440" y="1398587"/>
                </a:cubicBezTo>
                <a:cubicBezTo>
                  <a:pt x="520596" y="1402291"/>
                  <a:pt x="516881" y="1398587"/>
                  <a:pt x="528037" y="1402291"/>
                </a:cubicBezTo>
                <a:cubicBezTo>
                  <a:pt x="528037" y="1398587"/>
                  <a:pt x="528037" y="1398587"/>
                  <a:pt x="524316" y="1398587"/>
                </a:cubicBezTo>
                <a:cubicBezTo>
                  <a:pt x="528037" y="1398587"/>
                  <a:pt x="535474" y="1398587"/>
                  <a:pt x="539193" y="1394883"/>
                </a:cubicBezTo>
                <a:cubicBezTo>
                  <a:pt x="542913" y="1391179"/>
                  <a:pt x="535474" y="1391179"/>
                  <a:pt x="528037" y="1391179"/>
                </a:cubicBezTo>
                <a:cubicBezTo>
                  <a:pt x="528037" y="1387474"/>
                  <a:pt x="542913" y="1383770"/>
                  <a:pt x="535474" y="1380066"/>
                </a:cubicBezTo>
                <a:cubicBezTo>
                  <a:pt x="550352" y="1380066"/>
                  <a:pt x="557795" y="1394883"/>
                  <a:pt x="580112" y="1387474"/>
                </a:cubicBezTo>
                <a:cubicBezTo>
                  <a:pt x="580112" y="1383770"/>
                  <a:pt x="572673" y="1383770"/>
                  <a:pt x="572673" y="1380066"/>
                </a:cubicBezTo>
                <a:cubicBezTo>
                  <a:pt x="576393" y="1380066"/>
                  <a:pt x="580112" y="1383770"/>
                  <a:pt x="583831" y="1383770"/>
                </a:cubicBezTo>
                <a:cubicBezTo>
                  <a:pt x="583831" y="1380066"/>
                  <a:pt x="568954" y="1376362"/>
                  <a:pt x="576393" y="1376362"/>
                </a:cubicBezTo>
                <a:cubicBezTo>
                  <a:pt x="583831" y="1376362"/>
                  <a:pt x="594990" y="1376362"/>
                  <a:pt x="606149" y="1376362"/>
                </a:cubicBezTo>
                <a:cubicBezTo>
                  <a:pt x="602429" y="1368954"/>
                  <a:pt x="587551" y="1365249"/>
                  <a:pt x="583831" y="1357841"/>
                </a:cubicBezTo>
                <a:lnTo>
                  <a:pt x="582550" y="1358430"/>
                </a:lnTo>
                <a:lnTo>
                  <a:pt x="583831" y="1354137"/>
                </a:lnTo>
                <a:cubicBezTo>
                  <a:pt x="583831" y="1354137"/>
                  <a:pt x="583831" y="1354137"/>
                  <a:pt x="591270" y="1361545"/>
                </a:cubicBezTo>
                <a:cubicBezTo>
                  <a:pt x="598710" y="1354137"/>
                  <a:pt x="613588" y="1354137"/>
                  <a:pt x="621027" y="1354137"/>
                </a:cubicBezTo>
                <a:cubicBezTo>
                  <a:pt x="621027" y="1354137"/>
                  <a:pt x="621027" y="1354137"/>
                  <a:pt x="621027" y="1350433"/>
                </a:cubicBezTo>
                <a:cubicBezTo>
                  <a:pt x="628466" y="1346729"/>
                  <a:pt x="628466" y="1346729"/>
                  <a:pt x="639625" y="1346729"/>
                </a:cubicBezTo>
                <a:lnTo>
                  <a:pt x="631587" y="1337461"/>
                </a:lnTo>
                <a:lnTo>
                  <a:pt x="641484" y="1339783"/>
                </a:lnTo>
                <a:cubicBezTo>
                  <a:pt x="647994" y="1341172"/>
                  <a:pt x="652643" y="1343024"/>
                  <a:pt x="647064" y="1350433"/>
                </a:cubicBezTo>
                <a:cubicBezTo>
                  <a:pt x="647064" y="1350433"/>
                  <a:pt x="647064" y="1350433"/>
                  <a:pt x="658222" y="1350433"/>
                </a:cubicBezTo>
                <a:cubicBezTo>
                  <a:pt x="658222" y="1350433"/>
                  <a:pt x="658222" y="1350433"/>
                  <a:pt x="658222" y="1339320"/>
                </a:cubicBezTo>
                <a:cubicBezTo>
                  <a:pt x="673100" y="1339320"/>
                  <a:pt x="695417" y="1339320"/>
                  <a:pt x="710296" y="1328208"/>
                </a:cubicBezTo>
                <a:cubicBezTo>
                  <a:pt x="721454" y="1320800"/>
                  <a:pt x="699137" y="1317095"/>
                  <a:pt x="695417" y="1317095"/>
                </a:cubicBezTo>
                <a:close/>
                <a:moveTo>
                  <a:pt x="2074860" y="1316037"/>
                </a:moveTo>
                <a:cubicBezTo>
                  <a:pt x="2071288" y="1319741"/>
                  <a:pt x="2067716" y="1327149"/>
                  <a:pt x="2060572" y="1323445"/>
                </a:cubicBezTo>
                <a:cubicBezTo>
                  <a:pt x="2064144" y="1323445"/>
                  <a:pt x="2067716" y="1316037"/>
                  <a:pt x="2074860" y="1316037"/>
                </a:cubicBezTo>
                <a:close/>
                <a:moveTo>
                  <a:pt x="1040778" y="1316037"/>
                </a:moveTo>
                <a:cubicBezTo>
                  <a:pt x="1044588" y="1319741"/>
                  <a:pt x="1029348" y="1327150"/>
                  <a:pt x="1029348" y="1327150"/>
                </a:cubicBezTo>
                <a:cubicBezTo>
                  <a:pt x="1025538" y="1323446"/>
                  <a:pt x="1040778" y="1323446"/>
                  <a:pt x="1040778" y="1316037"/>
                </a:cubicBezTo>
                <a:close/>
                <a:moveTo>
                  <a:pt x="89299" y="1316037"/>
                </a:moveTo>
                <a:cubicBezTo>
                  <a:pt x="93030" y="1319789"/>
                  <a:pt x="100491" y="1319789"/>
                  <a:pt x="96763" y="1327294"/>
                </a:cubicBezTo>
                <a:cubicBezTo>
                  <a:pt x="81838" y="1323542"/>
                  <a:pt x="85569" y="1334798"/>
                  <a:pt x="74380" y="1338551"/>
                </a:cubicBezTo>
                <a:cubicBezTo>
                  <a:pt x="85569" y="1334798"/>
                  <a:pt x="74380" y="1346055"/>
                  <a:pt x="85569" y="1349808"/>
                </a:cubicBezTo>
                <a:cubicBezTo>
                  <a:pt x="85569" y="1349808"/>
                  <a:pt x="85569" y="1349808"/>
                  <a:pt x="85569" y="1348870"/>
                </a:cubicBezTo>
                <a:lnTo>
                  <a:pt x="85569" y="1346055"/>
                </a:lnTo>
                <a:cubicBezTo>
                  <a:pt x="85569" y="1346055"/>
                  <a:pt x="85569" y="1346055"/>
                  <a:pt x="89299" y="1353560"/>
                </a:cubicBezTo>
                <a:cubicBezTo>
                  <a:pt x="81838" y="1349808"/>
                  <a:pt x="70647" y="1349808"/>
                  <a:pt x="70647" y="1357312"/>
                </a:cubicBezTo>
                <a:cubicBezTo>
                  <a:pt x="66916" y="1349808"/>
                  <a:pt x="85569" y="1353560"/>
                  <a:pt x="78109" y="1346055"/>
                </a:cubicBezTo>
                <a:cubicBezTo>
                  <a:pt x="74380" y="1342303"/>
                  <a:pt x="70647" y="1346055"/>
                  <a:pt x="66916" y="1349808"/>
                </a:cubicBezTo>
                <a:cubicBezTo>
                  <a:pt x="66916" y="1349808"/>
                  <a:pt x="66916" y="1349808"/>
                  <a:pt x="59454" y="1342303"/>
                </a:cubicBezTo>
                <a:cubicBezTo>
                  <a:pt x="59454" y="1342303"/>
                  <a:pt x="59454" y="1342303"/>
                  <a:pt x="66916" y="1342303"/>
                </a:cubicBezTo>
                <a:cubicBezTo>
                  <a:pt x="66916" y="1342303"/>
                  <a:pt x="66916" y="1342303"/>
                  <a:pt x="66916" y="1331046"/>
                </a:cubicBezTo>
                <a:cubicBezTo>
                  <a:pt x="66916" y="1331046"/>
                  <a:pt x="66916" y="1331046"/>
                  <a:pt x="51994" y="1334798"/>
                </a:cubicBezTo>
                <a:cubicBezTo>
                  <a:pt x="55725" y="1334798"/>
                  <a:pt x="59454" y="1331046"/>
                  <a:pt x="51994" y="1327294"/>
                </a:cubicBezTo>
                <a:cubicBezTo>
                  <a:pt x="48264" y="1331046"/>
                  <a:pt x="40803" y="1327294"/>
                  <a:pt x="44531" y="1331046"/>
                </a:cubicBezTo>
                <a:lnTo>
                  <a:pt x="40803" y="1327294"/>
                </a:lnTo>
                <a:cubicBezTo>
                  <a:pt x="55725" y="1331046"/>
                  <a:pt x="63186" y="1316037"/>
                  <a:pt x="70647" y="1319789"/>
                </a:cubicBezTo>
                <a:cubicBezTo>
                  <a:pt x="78109" y="1323542"/>
                  <a:pt x="85569" y="1316037"/>
                  <a:pt x="85569" y="1323542"/>
                </a:cubicBezTo>
                <a:cubicBezTo>
                  <a:pt x="89299" y="1323542"/>
                  <a:pt x="85569" y="1319789"/>
                  <a:pt x="89299" y="1316037"/>
                </a:cubicBezTo>
                <a:close/>
                <a:moveTo>
                  <a:pt x="728893" y="1313391"/>
                </a:moveTo>
                <a:cubicBezTo>
                  <a:pt x="738192" y="1311539"/>
                  <a:pt x="739122" y="1315243"/>
                  <a:pt x="740517" y="1318021"/>
                </a:cubicBezTo>
                <a:lnTo>
                  <a:pt x="743754" y="1320452"/>
                </a:lnTo>
                <a:lnTo>
                  <a:pt x="735778" y="1322848"/>
                </a:lnTo>
                <a:lnTo>
                  <a:pt x="734008" y="1317559"/>
                </a:lnTo>
                <a:cubicBezTo>
                  <a:pt x="733543" y="1315243"/>
                  <a:pt x="732613" y="1313391"/>
                  <a:pt x="728893" y="1313391"/>
                </a:cubicBezTo>
                <a:close/>
                <a:moveTo>
                  <a:pt x="832926" y="1313180"/>
                </a:moveTo>
                <a:cubicBezTo>
                  <a:pt x="836631" y="1316672"/>
                  <a:pt x="832926" y="1316672"/>
                  <a:pt x="832926" y="1320164"/>
                </a:cubicBezTo>
                <a:cubicBezTo>
                  <a:pt x="829222" y="1320164"/>
                  <a:pt x="825518" y="1316672"/>
                  <a:pt x="821814" y="1320164"/>
                </a:cubicBezTo>
                <a:cubicBezTo>
                  <a:pt x="821814" y="1320164"/>
                  <a:pt x="821814" y="1320164"/>
                  <a:pt x="825518" y="1327149"/>
                </a:cubicBezTo>
                <a:cubicBezTo>
                  <a:pt x="829222" y="1323657"/>
                  <a:pt x="818110" y="1327149"/>
                  <a:pt x="814405" y="1323657"/>
                </a:cubicBezTo>
                <a:cubicBezTo>
                  <a:pt x="814405" y="1320164"/>
                  <a:pt x="829222" y="1309687"/>
                  <a:pt x="832926" y="1313180"/>
                </a:cubicBezTo>
                <a:close/>
                <a:moveTo>
                  <a:pt x="906034" y="1312928"/>
                </a:moveTo>
                <a:cubicBezTo>
                  <a:pt x="907428" y="1313391"/>
                  <a:pt x="909288" y="1315243"/>
                  <a:pt x="911148" y="1317095"/>
                </a:cubicBezTo>
                <a:lnTo>
                  <a:pt x="910440" y="1319918"/>
                </a:lnTo>
                <a:lnTo>
                  <a:pt x="907428" y="1316169"/>
                </a:lnTo>
                <a:cubicBezTo>
                  <a:pt x="906498" y="1315243"/>
                  <a:pt x="905569" y="1315243"/>
                  <a:pt x="903709" y="1317095"/>
                </a:cubicBezTo>
                <a:cubicBezTo>
                  <a:pt x="903709" y="1313391"/>
                  <a:pt x="904639" y="1312465"/>
                  <a:pt x="906034" y="1312928"/>
                </a:cubicBezTo>
                <a:close/>
                <a:moveTo>
                  <a:pt x="2287358" y="1312862"/>
                </a:moveTo>
                <a:cubicBezTo>
                  <a:pt x="2287358" y="1312862"/>
                  <a:pt x="2287358" y="1312862"/>
                  <a:pt x="2306635" y="1316434"/>
                </a:cubicBezTo>
                <a:cubicBezTo>
                  <a:pt x="2302780" y="1318220"/>
                  <a:pt x="2297960" y="1320899"/>
                  <a:pt x="2293141" y="1322684"/>
                </a:cubicBezTo>
                <a:lnTo>
                  <a:pt x="2286474" y="1323126"/>
                </a:lnTo>
                <a:lnTo>
                  <a:pt x="2289768" y="1318666"/>
                </a:lnTo>
                <a:cubicBezTo>
                  <a:pt x="2290249" y="1315541"/>
                  <a:pt x="2289286" y="1312862"/>
                  <a:pt x="2287358" y="1312862"/>
                </a:cubicBezTo>
                <a:close/>
                <a:moveTo>
                  <a:pt x="145022" y="1311572"/>
                </a:moveTo>
                <a:cubicBezTo>
                  <a:pt x="145335" y="1311473"/>
                  <a:pt x="144714" y="1311671"/>
                  <a:pt x="143968" y="1312068"/>
                </a:cubicBezTo>
                <a:cubicBezTo>
                  <a:pt x="142482" y="1312862"/>
                  <a:pt x="140498" y="1314450"/>
                  <a:pt x="144466" y="1316037"/>
                </a:cubicBezTo>
                <a:cubicBezTo>
                  <a:pt x="144466" y="1316037"/>
                  <a:pt x="136529" y="1316037"/>
                  <a:pt x="136529" y="1316037"/>
                </a:cubicBezTo>
                <a:cubicBezTo>
                  <a:pt x="136529" y="1312862"/>
                  <a:pt x="136529" y="1312862"/>
                  <a:pt x="140498" y="1312862"/>
                </a:cubicBezTo>
                <a:cubicBezTo>
                  <a:pt x="143471" y="1312068"/>
                  <a:pt x="144714" y="1311672"/>
                  <a:pt x="145022" y="1311572"/>
                </a:cubicBezTo>
                <a:close/>
                <a:moveTo>
                  <a:pt x="1271767" y="1310363"/>
                </a:moveTo>
                <a:cubicBezTo>
                  <a:pt x="1275949" y="1310070"/>
                  <a:pt x="1279668" y="1310538"/>
                  <a:pt x="1282456" y="1312409"/>
                </a:cubicBezTo>
                <a:cubicBezTo>
                  <a:pt x="1282456" y="1312409"/>
                  <a:pt x="1282456" y="1312409"/>
                  <a:pt x="1271302" y="1319893"/>
                </a:cubicBezTo>
                <a:cubicBezTo>
                  <a:pt x="1271302" y="1319893"/>
                  <a:pt x="1275020" y="1319893"/>
                  <a:pt x="1275020" y="1319893"/>
                </a:cubicBezTo>
                <a:cubicBezTo>
                  <a:pt x="1263866" y="1319893"/>
                  <a:pt x="1241558" y="1334861"/>
                  <a:pt x="1230404" y="1331119"/>
                </a:cubicBezTo>
                <a:cubicBezTo>
                  <a:pt x="1234122" y="1338603"/>
                  <a:pt x="1230404" y="1331119"/>
                  <a:pt x="1230404" y="1338603"/>
                </a:cubicBezTo>
                <a:cubicBezTo>
                  <a:pt x="1226686" y="1334861"/>
                  <a:pt x="1215531" y="1331119"/>
                  <a:pt x="1211814" y="1338603"/>
                </a:cubicBezTo>
                <a:cubicBezTo>
                  <a:pt x="1211814" y="1338603"/>
                  <a:pt x="1211814" y="1342345"/>
                  <a:pt x="1215531" y="1342345"/>
                </a:cubicBezTo>
                <a:cubicBezTo>
                  <a:pt x="1215531" y="1342345"/>
                  <a:pt x="1215531" y="1342345"/>
                  <a:pt x="1204378" y="1342345"/>
                </a:cubicBezTo>
                <a:cubicBezTo>
                  <a:pt x="1204378" y="1342345"/>
                  <a:pt x="1204378" y="1342345"/>
                  <a:pt x="1215531" y="1349829"/>
                </a:cubicBezTo>
                <a:cubicBezTo>
                  <a:pt x="1219250" y="1353571"/>
                  <a:pt x="1208096" y="1368539"/>
                  <a:pt x="1196941" y="1368539"/>
                </a:cubicBezTo>
                <a:cubicBezTo>
                  <a:pt x="1193224" y="1379765"/>
                  <a:pt x="1196941" y="1376023"/>
                  <a:pt x="1211814" y="1372281"/>
                </a:cubicBezTo>
                <a:cubicBezTo>
                  <a:pt x="1211814" y="1379765"/>
                  <a:pt x="1211814" y="1379765"/>
                  <a:pt x="1200660" y="1387249"/>
                </a:cubicBezTo>
                <a:cubicBezTo>
                  <a:pt x="1211814" y="1379765"/>
                  <a:pt x="1215531" y="1394733"/>
                  <a:pt x="1222968" y="1398475"/>
                </a:cubicBezTo>
                <a:cubicBezTo>
                  <a:pt x="1241558" y="1379765"/>
                  <a:pt x="1267584" y="1387249"/>
                  <a:pt x="1286174" y="1368539"/>
                </a:cubicBezTo>
                <a:cubicBezTo>
                  <a:pt x="1278738" y="1361055"/>
                  <a:pt x="1289891" y="1368539"/>
                  <a:pt x="1289891" y="1361055"/>
                </a:cubicBezTo>
                <a:cubicBezTo>
                  <a:pt x="1289891" y="1361055"/>
                  <a:pt x="1289891" y="1361055"/>
                  <a:pt x="1293609" y="1368539"/>
                </a:cubicBezTo>
                <a:cubicBezTo>
                  <a:pt x="1308481" y="1361055"/>
                  <a:pt x="1338226" y="1361055"/>
                  <a:pt x="1345659" y="1368539"/>
                </a:cubicBezTo>
                <a:cubicBezTo>
                  <a:pt x="1338226" y="1372281"/>
                  <a:pt x="1345659" y="1376023"/>
                  <a:pt x="1330790" y="1376023"/>
                </a:cubicBezTo>
                <a:cubicBezTo>
                  <a:pt x="1330790" y="1376023"/>
                  <a:pt x="1330790" y="1376023"/>
                  <a:pt x="1327072" y="1387249"/>
                </a:cubicBezTo>
                <a:cubicBezTo>
                  <a:pt x="1327072" y="1387249"/>
                  <a:pt x="1327072" y="1387249"/>
                  <a:pt x="1341944" y="1383507"/>
                </a:cubicBezTo>
                <a:cubicBezTo>
                  <a:pt x="1349375" y="1387249"/>
                  <a:pt x="1334508" y="1387249"/>
                  <a:pt x="1341944" y="1390991"/>
                </a:cubicBezTo>
                <a:cubicBezTo>
                  <a:pt x="1341944" y="1390991"/>
                  <a:pt x="1341944" y="1390991"/>
                  <a:pt x="1319636" y="1387249"/>
                </a:cubicBezTo>
                <a:cubicBezTo>
                  <a:pt x="1319636" y="1387249"/>
                  <a:pt x="1319636" y="1387249"/>
                  <a:pt x="1327072" y="1398475"/>
                </a:cubicBezTo>
                <a:cubicBezTo>
                  <a:pt x="1327072" y="1398475"/>
                  <a:pt x="1327072" y="1398475"/>
                  <a:pt x="1312200" y="1398475"/>
                </a:cubicBezTo>
                <a:cubicBezTo>
                  <a:pt x="1301045" y="1394733"/>
                  <a:pt x="1293609" y="1413442"/>
                  <a:pt x="1282456" y="1413442"/>
                </a:cubicBezTo>
                <a:cubicBezTo>
                  <a:pt x="1282456" y="1413442"/>
                  <a:pt x="1275020" y="1405958"/>
                  <a:pt x="1271302" y="1413442"/>
                </a:cubicBezTo>
                <a:cubicBezTo>
                  <a:pt x="1263866" y="1413442"/>
                  <a:pt x="1263866" y="1420926"/>
                  <a:pt x="1267584" y="1420926"/>
                </a:cubicBezTo>
                <a:cubicBezTo>
                  <a:pt x="1267584" y="1420926"/>
                  <a:pt x="1267584" y="1420926"/>
                  <a:pt x="1245276" y="1417184"/>
                </a:cubicBezTo>
                <a:cubicBezTo>
                  <a:pt x="1252711" y="1417184"/>
                  <a:pt x="1256429" y="1420926"/>
                  <a:pt x="1260148" y="1417184"/>
                </a:cubicBezTo>
                <a:cubicBezTo>
                  <a:pt x="1256429" y="1405958"/>
                  <a:pt x="1237840" y="1420926"/>
                  <a:pt x="1226686" y="1420926"/>
                </a:cubicBezTo>
                <a:cubicBezTo>
                  <a:pt x="1222968" y="1424668"/>
                  <a:pt x="1211814" y="1424668"/>
                  <a:pt x="1204378" y="1432152"/>
                </a:cubicBezTo>
                <a:cubicBezTo>
                  <a:pt x="1204378" y="1432152"/>
                  <a:pt x="1204378" y="1432152"/>
                  <a:pt x="1208096" y="1435894"/>
                </a:cubicBezTo>
                <a:cubicBezTo>
                  <a:pt x="1189505" y="1447120"/>
                  <a:pt x="1196941" y="1432152"/>
                  <a:pt x="1185787" y="1439636"/>
                </a:cubicBezTo>
                <a:cubicBezTo>
                  <a:pt x="1185787" y="1439636"/>
                  <a:pt x="1185787" y="1439636"/>
                  <a:pt x="1196941" y="1428410"/>
                </a:cubicBezTo>
                <a:cubicBezTo>
                  <a:pt x="1178351" y="1428410"/>
                  <a:pt x="1185787" y="1443378"/>
                  <a:pt x="1170916" y="1439636"/>
                </a:cubicBezTo>
                <a:cubicBezTo>
                  <a:pt x="1174634" y="1447120"/>
                  <a:pt x="1167198" y="1447120"/>
                  <a:pt x="1170916" y="1447120"/>
                </a:cubicBezTo>
                <a:cubicBezTo>
                  <a:pt x="1163480" y="1458346"/>
                  <a:pt x="1152326" y="1443378"/>
                  <a:pt x="1152326" y="1454604"/>
                </a:cubicBezTo>
                <a:cubicBezTo>
                  <a:pt x="1152326" y="1454604"/>
                  <a:pt x="1152326" y="1454604"/>
                  <a:pt x="1144890" y="1439636"/>
                </a:cubicBezTo>
                <a:cubicBezTo>
                  <a:pt x="1152326" y="1447120"/>
                  <a:pt x="1159762" y="1428410"/>
                  <a:pt x="1167198" y="1439636"/>
                </a:cubicBezTo>
                <a:cubicBezTo>
                  <a:pt x="1159762" y="1432152"/>
                  <a:pt x="1170916" y="1424668"/>
                  <a:pt x="1163480" y="1417184"/>
                </a:cubicBezTo>
                <a:cubicBezTo>
                  <a:pt x="1163480" y="1432152"/>
                  <a:pt x="1189505" y="1413442"/>
                  <a:pt x="1196941" y="1420926"/>
                </a:cubicBezTo>
                <a:cubicBezTo>
                  <a:pt x="1196941" y="1420926"/>
                  <a:pt x="1196941" y="1417184"/>
                  <a:pt x="1193224" y="1417184"/>
                </a:cubicBezTo>
                <a:cubicBezTo>
                  <a:pt x="1200660" y="1420926"/>
                  <a:pt x="1204378" y="1413442"/>
                  <a:pt x="1208096" y="1409700"/>
                </a:cubicBezTo>
                <a:cubicBezTo>
                  <a:pt x="1200660" y="1405958"/>
                  <a:pt x="1178351" y="1405958"/>
                  <a:pt x="1163480" y="1413442"/>
                </a:cubicBezTo>
                <a:cubicBezTo>
                  <a:pt x="1163480" y="1413442"/>
                  <a:pt x="1163480" y="1413442"/>
                  <a:pt x="1167198" y="1409700"/>
                </a:cubicBezTo>
                <a:cubicBezTo>
                  <a:pt x="1163480" y="1405958"/>
                  <a:pt x="1152326" y="1413442"/>
                  <a:pt x="1156044" y="1420926"/>
                </a:cubicBezTo>
                <a:cubicBezTo>
                  <a:pt x="1148608" y="1413442"/>
                  <a:pt x="1137454" y="1417184"/>
                  <a:pt x="1126299" y="1417184"/>
                </a:cubicBezTo>
                <a:cubicBezTo>
                  <a:pt x="1126299" y="1402217"/>
                  <a:pt x="1148608" y="1413442"/>
                  <a:pt x="1152326" y="1398475"/>
                </a:cubicBezTo>
                <a:cubicBezTo>
                  <a:pt x="1144890" y="1402217"/>
                  <a:pt x="1144890" y="1405958"/>
                  <a:pt x="1137454" y="1402217"/>
                </a:cubicBezTo>
                <a:cubicBezTo>
                  <a:pt x="1133736" y="1394733"/>
                  <a:pt x="1141172" y="1394733"/>
                  <a:pt x="1141172" y="1390991"/>
                </a:cubicBezTo>
                <a:cubicBezTo>
                  <a:pt x="1130017" y="1379765"/>
                  <a:pt x="1115145" y="1390991"/>
                  <a:pt x="1103991" y="1390991"/>
                </a:cubicBezTo>
                <a:cubicBezTo>
                  <a:pt x="1100273" y="1398475"/>
                  <a:pt x="1115145" y="1398475"/>
                  <a:pt x="1115145" y="1398475"/>
                </a:cubicBezTo>
                <a:cubicBezTo>
                  <a:pt x="1115145" y="1398475"/>
                  <a:pt x="1115145" y="1398475"/>
                  <a:pt x="1096555" y="1398475"/>
                </a:cubicBezTo>
                <a:cubicBezTo>
                  <a:pt x="1092837" y="1402217"/>
                  <a:pt x="1081685" y="1409700"/>
                  <a:pt x="1092837" y="1409700"/>
                </a:cubicBezTo>
                <a:cubicBezTo>
                  <a:pt x="1077967" y="1409700"/>
                  <a:pt x="1085401" y="1413442"/>
                  <a:pt x="1074249" y="1420926"/>
                </a:cubicBezTo>
                <a:cubicBezTo>
                  <a:pt x="1077967" y="1413442"/>
                  <a:pt x="1074249" y="1409700"/>
                  <a:pt x="1074249" y="1409700"/>
                </a:cubicBezTo>
                <a:cubicBezTo>
                  <a:pt x="1055658" y="1398475"/>
                  <a:pt x="1048222" y="1417184"/>
                  <a:pt x="1029631" y="1413442"/>
                </a:cubicBezTo>
                <a:cubicBezTo>
                  <a:pt x="1029631" y="1413442"/>
                  <a:pt x="1029631" y="1413442"/>
                  <a:pt x="1033350" y="1417184"/>
                </a:cubicBezTo>
                <a:cubicBezTo>
                  <a:pt x="1025913" y="1409700"/>
                  <a:pt x="1018477" y="1420926"/>
                  <a:pt x="1007323" y="1420926"/>
                </a:cubicBezTo>
                <a:cubicBezTo>
                  <a:pt x="1007323" y="1420926"/>
                  <a:pt x="1007323" y="1420926"/>
                  <a:pt x="1007323" y="1409700"/>
                </a:cubicBezTo>
                <a:cubicBezTo>
                  <a:pt x="996169" y="1409700"/>
                  <a:pt x="985014" y="1413442"/>
                  <a:pt x="981296" y="1417184"/>
                </a:cubicBezTo>
                <a:cubicBezTo>
                  <a:pt x="955270" y="1405958"/>
                  <a:pt x="932961" y="1439636"/>
                  <a:pt x="906935" y="1435894"/>
                </a:cubicBezTo>
                <a:cubicBezTo>
                  <a:pt x="895781" y="1435894"/>
                  <a:pt x="903217" y="1435894"/>
                  <a:pt x="899499" y="1432152"/>
                </a:cubicBezTo>
                <a:cubicBezTo>
                  <a:pt x="914371" y="1428410"/>
                  <a:pt x="925525" y="1435894"/>
                  <a:pt x="936679" y="1420926"/>
                </a:cubicBezTo>
                <a:cubicBezTo>
                  <a:pt x="929243" y="1420926"/>
                  <a:pt x="936679" y="1409700"/>
                  <a:pt x="925525" y="1413442"/>
                </a:cubicBezTo>
                <a:cubicBezTo>
                  <a:pt x="925525" y="1413442"/>
                  <a:pt x="925525" y="1413442"/>
                  <a:pt x="929243" y="1420926"/>
                </a:cubicBezTo>
                <a:cubicBezTo>
                  <a:pt x="918090" y="1420926"/>
                  <a:pt x="929243" y="1409700"/>
                  <a:pt x="914371" y="1417184"/>
                </a:cubicBezTo>
                <a:cubicBezTo>
                  <a:pt x="918090" y="1420926"/>
                  <a:pt x="906935" y="1424668"/>
                  <a:pt x="914371" y="1428410"/>
                </a:cubicBezTo>
                <a:cubicBezTo>
                  <a:pt x="910653" y="1424668"/>
                  <a:pt x="899499" y="1424668"/>
                  <a:pt x="895781" y="1420926"/>
                </a:cubicBezTo>
                <a:cubicBezTo>
                  <a:pt x="888345" y="1424668"/>
                  <a:pt x="899499" y="1428410"/>
                  <a:pt x="892063" y="1432152"/>
                </a:cubicBezTo>
                <a:cubicBezTo>
                  <a:pt x="892063" y="1432152"/>
                  <a:pt x="892063" y="1432152"/>
                  <a:pt x="888345" y="1424668"/>
                </a:cubicBezTo>
                <a:cubicBezTo>
                  <a:pt x="888345" y="1424668"/>
                  <a:pt x="888345" y="1424668"/>
                  <a:pt x="873473" y="1428410"/>
                </a:cubicBezTo>
                <a:cubicBezTo>
                  <a:pt x="884627" y="1428410"/>
                  <a:pt x="880909" y="1439636"/>
                  <a:pt x="888345" y="1439636"/>
                </a:cubicBezTo>
                <a:cubicBezTo>
                  <a:pt x="888345" y="1439636"/>
                  <a:pt x="888345" y="1439636"/>
                  <a:pt x="877191" y="1443378"/>
                </a:cubicBezTo>
                <a:cubicBezTo>
                  <a:pt x="877191" y="1443378"/>
                  <a:pt x="877191" y="1443378"/>
                  <a:pt x="884627" y="1439636"/>
                </a:cubicBezTo>
                <a:cubicBezTo>
                  <a:pt x="884627" y="1435894"/>
                  <a:pt x="880909" y="1435894"/>
                  <a:pt x="873473" y="1435894"/>
                </a:cubicBezTo>
                <a:cubicBezTo>
                  <a:pt x="873473" y="1420926"/>
                  <a:pt x="851164" y="1443378"/>
                  <a:pt x="851164" y="1439636"/>
                </a:cubicBezTo>
                <a:lnTo>
                  <a:pt x="855663" y="1441749"/>
                </a:lnTo>
                <a:lnTo>
                  <a:pt x="845587" y="1444314"/>
                </a:lnTo>
                <a:cubicBezTo>
                  <a:pt x="839083" y="1446185"/>
                  <a:pt x="834436" y="1447120"/>
                  <a:pt x="840013" y="1439636"/>
                </a:cubicBezTo>
                <a:cubicBezTo>
                  <a:pt x="832577" y="1443378"/>
                  <a:pt x="825141" y="1443378"/>
                  <a:pt x="817704" y="1447120"/>
                </a:cubicBezTo>
                <a:cubicBezTo>
                  <a:pt x="817704" y="1439636"/>
                  <a:pt x="836295" y="1439636"/>
                  <a:pt x="836295" y="1435894"/>
                </a:cubicBezTo>
                <a:cubicBezTo>
                  <a:pt x="825141" y="1435894"/>
                  <a:pt x="813986" y="1435894"/>
                  <a:pt x="799114" y="1443378"/>
                </a:cubicBezTo>
                <a:cubicBezTo>
                  <a:pt x="795396" y="1443378"/>
                  <a:pt x="795396" y="1435894"/>
                  <a:pt x="784242" y="1435894"/>
                </a:cubicBezTo>
                <a:cubicBezTo>
                  <a:pt x="787960" y="1432152"/>
                  <a:pt x="795396" y="1439636"/>
                  <a:pt x="799114" y="1432152"/>
                </a:cubicBezTo>
                <a:cubicBezTo>
                  <a:pt x="799114" y="1428410"/>
                  <a:pt x="791678" y="1432152"/>
                  <a:pt x="795396" y="1428410"/>
                </a:cubicBezTo>
                <a:cubicBezTo>
                  <a:pt x="795396" y="1435894"/>
                  <a:pt x="802832" y="1420926"/>
                  <a:pt x="810268" y="1420926"/>
                </a:cubicBezTo>
                <a:cubicBezTo>
                  <a:pt x="810268" y="1420926"/>
                  <a:pt x="810268" y="1420926"/>
                  <a:pt x="802832" y="1417184"/>
                </a:cubicBezTo>
                <a:cubicBezTo>
                  <a:pt x="806550" y="1420926"/>
                  <a:pt x="810268" y="1420926"/>
                  <a:pt x="810268" y="1417184"/>
                </a:cubicBezTo>
                <a:cubicBezTo>
                  <a:pt x="817704" y="1413442"/>
                  <a:pt x="813986" y="1409700"/>
                  <a:pt x="806550" y="1409700"/>
                </a:cubicBezTo>
                <a:cubicBezTo>
                  <a:pt x="806550" y="1409700"/>
                  <a:pt x="806550" y="1409700"/>
                  <a:pt x="821422" y="1405958"/>
                </a:cubicBezTo>
                <a:lnTo>
                  <a:pt x="819563" y="1402217"/>
                </a:lnTo>
                <a:lnTo>
                  <a:pt x="832577" y="1402217"/>
                </a:lnTo>
                <a:cubicBezTo>
                  <a:pt x="836295" y="1398475"/>
                  <a:pt x="832577" y="1394733"/>
                  <a:pt x="832577" y="1390991"/>
                </a:cubicBezTo>
                <a:cubicBezTo>
                  <a:pt x="832577" y="1390991"/>
                  <a:pt x="832577" y="1390991"/>
                  <a:pt x="825141" y="1394733"/>
                </a:cubicBezTo>
                <a:cubicBezTo>
                  <a:pt x="825141" y="1394733"/>
                  <a:pt x="825141" y="1394733"/>
                  <a:pt x="828859" y="1387249"/>
                </a:cubicBezTo>
                <a:cubicBezTo>
                  <a:pt x="843728" y="1383507"/>
                  <a:pt x="866036" y="1376023"/>
                  <a:pt x="888345" y="1372281"/>
                </a:cubicBezTo>
                <a:cubicBezTo>
                  <a:pt x="884627" y="1353571"/>
                  <a:pt x="914371" y="1372281"/>
                  <a:pt x="914371" y="1353571"/>
                </a:cubicBezTo>
                <a:cubicBezTo>
                  <a:pt x="925525" y="1353571"/>
                  <a:pt x="940398" y="1349829"/>
                  <a:pt x="947834" y="1353571"/>
                </a:cubicBezTo>
                <a:cubicBezTo>
                  <a:pt x="947834" y="1353571"/>
                  <a:pt x="947834" y="1353571"/>
                  <a:pt x="936679" y="1342345"/>
                </a:cubicBezTo>
                <a:cubicBezTo>
                  <a:pt x="936679" y="1342345"/>
                  <a:pt x="936679" y="1342345"/>
                  <a:pt x="962706" y="1346087"/>
                </a:cubicBezTo>
                <a:cubicBezTo>
                  <a:pt x="962706" y="1346087"/>
                  <a:pt x="962706" y="1346087"/>
                  <a:pt x="955270" y="1346087"/>
                </a:cubicBezTo>
                <a:cubicBezTo>
                  <a:pt x="947834" y="1349829"/>
                  <a:pt x="958988" y="1349829"/>
                  <a:pt x="955270" y="1357313"/>
                </a:cubicBezTo>
                <a:cubicBezTo>
                  <a:pt x="962706" y="1353571"/>
                  <a:pt x="970142" y="1346087"/>
                  <a:pt x="977578" y="1334861"/>
                </a:cubicBezTo>
                <a:cubicBezTo>
                  <a:pt x="977578" y="1334861"/>
                  <a:pt x="977578" y="1334861"/>
                  <a:pt x="988732" y="1346087"/>
                </a:cubicBezTo>
                <a:cubicBezTo>
                  <a:pt x="988732" y="1346087"/>
                  <a:pt x="988732" y="1346087"/>
                  <a:pt x="992451" y="1338603"/>
                </a:cubicBezTo>
                <a:cubicBezTo>
                  <a:pt x="992451" y="1338603"/>
                  <a:pt x="992451" y="1338603"/>
                  <a:pt x="992451" y="1349829"/>
                </a:cubicBezTo>
                <a:cubicBezTo>
                  <a:pt x="992451" y="1349829"/>
                  <a:pt x="992451" y="1349829"/>
                  <a:pt x="1003605" y="1349829"/>
                </a:cubicBezTo>
                <a:cubicBezTo>
                  <a:pt x="1003605" y="1349829"/>
                  <a:pt x="1003605" y="1349829"/>
                  <a:pt x="999887" y="1338603"/>
                </a:cubicBezTo>
                <a:cubicBezTo>
                  <a:pt x="1001746" y="1334861"/>
                  <a:pt x="1006393" y="1332990"/>
                  <a:pt x="1011506" y="1332522"/>
                </a:cubicBezTo>
                <a:lnTo>
                  <a:pt x="1019780" y="1333865"/>
                </a:lnTo>
                <a:lnTo>
                  <a:pt x="1017548" y="1335329"/>
                </a:lnTo>
                <a:cubicBezTo>
                  <a:pt x="1014759" y="1337667"/>
                  <a:pt x="1011041" y="1340474"/>
                  <a:pt x="1003605" y="1338603"/>
                </a:cubicBezTo>
                <a:cubicBezTo>
                  <a:pt x="1003605" y="1342345"/>
                  <a:pt x="1011041" y="1342345"/>
                  <a:pt x="1011041" y="1346087"/>
                </a:cubicBezTo>
                <a:cubicBezTo>
                  <a:pt x="1011041" y="1346087"/>
                  <a:pt x="1011041" y="1346087"/>
                  <a:pt x="999887" y="1353571"/>
                </a:cubicBezTo>
                <a:cubicBezTo>
                  <a:pt x="1018477" y="1346087"/>
                  <a:pt x="1029631" y="1361055"/>
                  <a:pt x="1044504" y="1357313"/>
                </a:cubicBezTo>
                <a:cubicBezTo>
                  <a:pt x="1037068" y="1349829"/>
                  <a:pt x="1044504" y="1349829"/>
                  <a:pt x="1040786" y="1346087"/>
                </a:cubicBezTo>
                <a:cubicBezTo>
                  <a:pt x="1040786" y="1342345"/>
                  <a:pt x="1048222" y="1349829"/>
                  <a:pt x="1051940" y="1353571"/>
                </a:cubicBezTo>
                <a:cubicBezTo>
                  <a:pt x="1055658" y="1338603"/>
                  <a:pt x="1074249" y="1346087"/>
                  <a:pt x="1085401" y="1346087"/>
                </a:cubicBezTo>
                <a:cubicBezTo>
                  <a:pt x="1085401" y="1346087"/>
                  <a:pt x="1085401" y="1346087"/>
                  <a:pt x="1081685" y="1353571"/>
                </a:cubicBezTo>
                <a:cubicBezTo>
                  <a:pt x="1081685" y="1353571"/>
                  <a:pt x="1081685" y="1353571"/>
                  <a:pt x="1092837" y="1353571"/>
                </a:cubicBezTo>
                <a:cubicBezTo>
                  <a:pt x="1085401" y="1349829"/>
                  <a:pt x="1096555" y="1346087"/>
                  <a:pt x="1096555" y="1342345"/>
                </a:cubicBezTo>
                <a:cubicBezTo>
                  <a:pt x="1100273" y="1342345"/>
                  <a:pt x="1103991" y="1346087"/>
                  <a:pt x="1107709" y="1342345"/>
                </a:cubicBezTo>
                <a:cubicBezTo>
                  <a:pt x="1107709" y="1334861"/>
                  <a:pt x="1100273" y="1338603"/>
                  <a:pt x="1100273" y="1334861"/>
                </a:cubicBezTo>
                <a:cubicBezTo>
                  <a:pt x="1107709" y="1334861"/>
                  <a:pt x="1118863" y="1338603"/>
                  <a:pt x="1107709" y="1346087"/>
                </a:cubicBezTo>
                <a:cubicBezTo>
                  <a:pt x="1115145" y="1349829"/>
                  <a:pt x="1122581" y="1349829"/>
                  <a:pt x="1130017" y="1349829"/>
                </a:cubicBezTo>
                <a:cubicBezTo>
                  <a:pt x="1122581" y="1346087"/>
                  <a:pt x="1141172" y="1346087"/>
                  <a:pt x="1144890" y="1342345"/>
                </a:cubicBezTo>
                <a:cubicBezTo>
                  <a:pt x="1148608" y="1338603"/>
                  <a:pt x="1148608" y="1338603"/>
                  <a:pt x="1144890" y="1338603"/>
                </a:cubicBezTo>
                <a:cubicBezTo>
                  <a:pt x="1152326" y="1338603"/>
                  <a:pt x="1152326" y="1346087"/>
                  <a:pt x="1167198" y="1338603"/>
                </a:cubicBezTo>
                <a:cubicBezTo>
                  <a:pt x="1167198" y="1338603"/>
                  <a:pt x="1167198" y="1338603"/>
                  <a:pt x="1163480" y="1349829"/>
                </a:cubicBezTo>
                <a:cubicBezTo>
                  <a:pt x="1170916" y="1346087"/>
                  <a:pt x="1182069" y="1338603"/>
                  <a:pt x="1182069" y="1334861"/>
                </a:cubicBezTo>
                <a:cubicBezTo>
                  <a:pt x="1182069" y="1334861"/>
                  <a:pt x="1182069" y="1334861"/>
                  <a:pt x="1185787" y="1342345"/>
                </a:cubicBezTo>
                <a:cubicBezTo>
                  <a:pt x="1200660" y="1334861"/>
                  <a:pt x="1226686" y="1334861"/>
                  <a:pt x="1241558" y="1323635"/>
                </a:cubicBezTo>
                <a:cubicBezTo>
                  <a:pt x="1237840" y="1319893"/>
                  <a:pt x="1237840" y="1319893"/>
                  <a:pt x="1234122" y="1316151"/>
                </a:cubicBezTo>
                <a:cubicBezTo>
                  <a:pt x="1242487" y="1318958"/>
                  <a:pt x="1259218" y="1311240"/>
                  <a:pt x="1271767" y="1310363"/>
                </a:cubicBezTo>
                <a:close/>
                <a:moveTo>
                  <a:pt x="338280" y="1309573"/>
                </a:moveTo>
                <a:lnTo>
                  <a:pt x="341764" y="1313392"/>
                </a:lnTo>
                <a:cubicBezTo>
                  <a:pt x="338012" y="1309688"/>
                  <a:pt x="338012" y="1309688"/>
                  <a:pt x="338012" y="1309688"/>
                </a:cubicBezTo>
                <a:close/>
                <a:moveTo>
                  <a:pt x="906476" y="1305322"/>
                </a:moveTo>
                <a:cubicBezTo>
                  <a:pt x="914414" y="1301750"/>
                  <a:pt x="914414" y="1316038"/>
                  <a:pt x="914414" y="1312466"/>
                </a:cubicBezTo>
                <a:close/>
                <a:moveTo>
                  <a:pt x="2060043" y="1301750"/>
                </a:moveTo>
                <a:cubicBezTo>
                  <a:pt x="2071156" y="1301750"/>
                  <a:pt x="2071156" y="1309370"/>
                  <a:pt x="2071156" y="1313180"/>
                </a:cubicBezTo>
                <a:cubicBezTo>
                  <a:pt x="2067452" y="1315085"/>
                  <a:pt x="2061895" y="1316038"/>
                  <a:pt x="2057265" y="1316990"/>
                </a:cubicBezTo>
                <a:lnTo>
                  <a:pt x="2052277" y="1319270"/>
                </a:lnTo>
                <a:lnTo>
                  <a:pt x="2051188" y="1314609"/>
                </a:lnTo>
                <a:cubicBezTo>
                  <a:pt x="2055181" y="1310323"/>
                  <a:pt x="2071156" y="1310323"/>
                  <a:pt x="2060043" y="1301750"/>
                </a:cubicBezTo>
                <a:close/>
                <a:moveTo>
                  <a:pt x="1684338" y="1301750"/>
                </a:moveTo>
                <a:cubicBezTo>
                  <a:pt x="1677121" y="1309007"/>
                  <a:pt x="1655472" y="1312636"/>
                  <a:pt x="1659080" y="1327150"/>
                </a:cubicBezTo>
                <a:cubicBezTo>
                  <a:pt x="1659080" y="1327150"/>
                  <a:pt x="1659080" y="1327150"/>
                  <a:pt x="1651865" y="1316264"/>
                </a:cubicBezTo>
                <a:lnTo>
                  <a:pt x="1644651" y="1319893"/>
                </a:lnTo>
                <a:cubicBezTo>
                  <a:pt x="1651865" y="1312636"/>
                  <a:pt x="1677121" y="1301750"/>
                  <a:pt x="1684338" y="1301750"/>
                </a:cubicBezTo>
                <a:close/>
                <a:moveTo>
                  <a:pt x="1774823" y="1298575"/>
                </a:moveTo>
                <a:cubicBezTo>
                  <a:pt x="1774823" y="1305719"/>
                  <a:pt x="1774823" y="1309290"/>
                  <a:pt x="1762916" y="1312862"/>
                </a:cubicBezTo>
                <a:cubicBezTo>
                  <a:pt x="1762916" y="1312862"/>
                  <a:pt x="1762916" y="1312862"/>
                  <a:pt x="1762916" y="1309290"/>
                </a:cubicBezTo>
                <a:lnTo>
                  <a:pt x="1766885" y="1309290"/>
                </a:lnTo>
                <a:cubicBezTo>
                  <a:pt x="1766885" y="1309290"/>
                  <a:pt x="1766885" y="1309290"/>
                  <a:pt x="1758948" y="1305719"/>
                </a:cubicBezTo>
                <a:cubicBezTo>
                  <a:pt x="1770854" y="1305719"/>
                  <a:pt x="1774823" y="1298575"/>
                  <a:pt x="1774823" y="1298575"/>
                </a:cubicBezTo>
                <a:close/>
                <a:moveTo>
                  <a:pt x="1628776" y="1298575"/>
                </a:moveTo>
                <a:cubicBezTo>
                  <a:pt x="1625025" y="1305832"/>
                  <a:pt x="1610014" y="1313089"/>
                  <a:pt x="1598758" y="1320347"/>
                </a:cubicBezTo>
                <a:cubicBezTo>
                  <a:pt x="1598758" y="1320347"/>
                  <a:pt x="1598758" y="1320347"/>
                  <a:pt x="1606261" y="1323975"/>
                </a:cubicBezTo>
                <a:cubicBezTo>
                  <a:pt x="1606261" y="1323975"/>
                  <a:pt x="1606261" y="1323975"/>
                  <a:pt x="1602509" y="1323975"/>
                </a:cubicBezTo>
                <a:cubicBezTo>
                  <a:pt x="1598758" y="1323975"/>
                  <a:pt x="1587499" y="1320347"/>
                  <a:pt x="1598758" y="1313089"/>
                </a:cubicBezTo>
                <a:cubicBezTo>
                  <a:pt x="1613765" y="1316718"/>
                  <a:pt x="1613765" y="1302204"/>
                  <a:pt x="1628776" y="1298575"/>
                </a:cubicBezTo>
                <a:close/>
                <a:moveTo>
                  <a:pt x="911239" y="1298575"/>
                </a:moveTo>
                <a:cubicBezTo>
                  <a:pt x="907535" y="1298575"/>
                  <a:pt x="903831" y="1304925"/>
                  <a:pt x="900126" y="1301750"/>
                </a:cubicBezTo>
                <a:cubicBezTo>
                  <a:pt x="903831" y="1298575"/>
                  <a:pt x="907535" y="1298575"/>
                  <a:pt x="911239" y="1298575"/>
                </a:cubicBezTo>
                <a:close/>
                <a:moveTo>
                  <a:pt x="870494" y="1298575"/>
                </a:moveTo>
                <a:cubicBezTo>
                  <a:pt x="870494" y="1298575"/>
                  <a:pt x="870494" y="1298575"/>
                  <a:pt x="877902" y="1302068"/>
                </a:cubicBezTo>
                <a:cubicBezTo>
                  <a:pt x="874198" y="1302068"/>
                  <a:pt x="870494" y="1302068"/>
                  <a:pt x="866790" y="1305560"/>
                </a:cubicBezTo>
                <a:cubicBezTo>
                  <a:pt x="866790" y="1305560"/>
                  <a:pt x="866790" y="1309052"/>
                  <a:pt x="870494" y="1309052"/>
                </a:cubicBezTo>
                <a:cubicBezTo>
                  <a:pt x="870494" y="1309052"/>
                  <a:pt x="870494" y="1309052"/>
                  <a:pt x="840861" y="1316037"/>
                </a:cubicBezTo>
                <a:cubicBezTo>
                  <a:pt x="833456" y="1312545"/>
                  <a:pt x="851973" y="1309052"/>
                  <a:pt x="848269" y="1305560"/>
                </a:cubicBezTo>
                <a:cubicBezTo>
                  <a:pt x="851973" y="1305560"/>
                  <a:pt x="855678" y="1305560"/>
                  <a:pt x="859382" y="1305560"/>
                </a:cubicBezTo>
                <a:cubicBezTo>
                  <a:pt x="859382" y="1305560"/>
                  <a:pt x="859382" y="1305560"/>
                  <a:pt x="855678" y="1302068"/>
                </a:cubicBezTo>
                <a:cubicBezTo>
                  <a:pt x="855678" y="1302068"/>
                  <a:pt x="855678" y="1302068"/>
                  <a:pt x="870494" y="1302068"/>
                </a:cubicBezTo>
                <a:cubicBezTo>
                  <a:pt x="870494" y="1302068"/>
                  <a:pt x="870494" y="1302068"/>
                  <a:pt x="870494" y="1298575"/>
                </a:cubicBezTo>
                <a:close/>
                <a:moveTo>
                  <a:pt x="676611" y="1298575"/>
                </a:moveTo>
                <a:cubicBezTo>
                  <a:pt x="669309" y="1309687"/>
                  <a:pt x="691216" y="1305983"/>
                  <a:pt x="698519" y="1309687"/>
                </a:cubicBezTo>
                <a:cubicBezTo>
                  <a:pt x="698519" y="1309687"/>
                  <a:pt x="698519" y="1309687"/>
                  <a:pt x="691216" y="1309687"/>
                </a:cubicBezTo>
                <a:cubicBezTo>
                  <a:pt x="680262" y="1317096"/>
                  <a:pt x="687565" y="1320800"/>
                  <a:pt x="694867" y="1328208"/>
                </a:cubicBezTo>
                <a:cubicBezTo>
                  <a:pt x="683914" y="1331912"/>
                  <a:pt x="680262" y="1328208"/>
                  <a:pt x="672960" y="1324504"/>
                </a:cubicBezTo>
                <a:cubicBezTo>
                  <a:pt x="676611" y="1324504"/>
                  <a:pt x="687565" y="1320800"/>
                  <a:pt x="683914" y="1317096"/>
                </a:cubicBezTo>
                <a:cubicBezTo>
                  <a:pt x="672960" y="1313392"/>
                  <a:pt x="669309" y="1320800"/>
                  <a:pt x="662006" y="1313392"/>
                </a:cubicBezTo>
                <a:cubicBezTo>
                  <a:pt x="662006" y="1313392"/>
                  <a:pt x="662006" y="1313392"/>
                  <a:pt x="676611" y="1298575"/>
                </a:cubicBezTo>
                <a:close/>
                <a:moveTo>
                  <a:pt x="756933" y="1294630"/>
                </a:moveTo>
                <a:lnTo>
                  <a:pt x="762019" y="1301749"/>
                </a:lnTo>
                <a:lnTo>
                  <a:pt x="747731" y="1298574"/>
                </a:lnTo>
                <a:close/>
                <a:moveTo>
                  <a:pt x="951289" y="1293812"/>
                </a:moveTo>
                <a:lnTo>
                  <a:pt x="953043" y="1297265"/>
                </a:lnTo>
                <a:lnTo>
                  <a:pt x="936230" y="1301221"/>
                </a:lnTo>
                <a:cubicBezTo>
                  <a:pt x="951289" y="1293812"/>
                  <a:pt x="951289" y="1293812"/>
                  <a:pt x="951289" y="1293812"/>
                </a:cubicBezTo>
                <a:close/>
                <a:moveTo>
                  <a:pt x="623906" y="1293812"/>
                </a:moveTo>
                <a:lnTo>
                  <a:pt x="639781" y="1293812"/>
                </a:lnTo>
                <a:lnTo>
                  <a:pt x="631844" y="1298574"/>
                </a:lnTo>
                <a:close/>
                <a:moveTo>
                  <a:pt x="903302" y="1291034"/>
                </a:moveTo>
                <a:cubicBezTo>
                  <a:pt x="902395" y="1293713"/>
                  <a:pt x="901034" y="1294829"/>
                  <a:pt x="899333" y="1295052"/>
                </a:cubicBezTo>
                <a:lnTo>
                  <a:pt x="895370" y="1294169"/>
                </a:lnTo>
                <a:lnTo>
                  <a:pt x="895591" y="1294159"/>
                </a:lnTo>
                <a:cubicBezTo>
                  <a:pt x="898767" y="1294606"/>
                  <a:pt x="901488" y="1294606"/>
                  <a:pt x="903302" y="1291034"/>
                </a:cubicBezTo>
                <a:close/>
                <a:moveTo>
                  <a:pt x="877902" y="1291034"/>
                </a:moveTo>
                <a:cubicBezTo>
                  <a:pt x="883345" y="1289248"/>
                  <a:pt x="888788" y="1291927"/>
                  <a:pt x="893324" y="1293713"/>
                </a:cubicBezTo>
                <a:lnTo>
                  <a:pt x="895370" y="1294169"/>
                </a:lnTo>
                <a:lnTo>
                  <a:pt x="885159" y="1294606"/>
                </a:lnTo>
                <a:cubicBezTo>
                  <a:pt x="885159" y="1294606"/>
                  <a:pt x="881531" y="1298177"/>
                  <a:pt x="885159" y="1301749"/>
                </a:cubicBezTo>
                <a:close/>
                <a:moveTo>
                  <a:pt x="1986225" y="1290892"/>
                </a:moveTo>
                <a:lnTo>
                  <a:pt x="1987156" y="1290984"/>
                </a:lnTo>
                <a:cubicBezTo>
                  <a:pt x="1988087" y="1291445"/>
                  <a:pt x="1988087" y="1292366"/>
                  <a:pt x="1986225" y="1294209"/>
                </a:cubicBezTo>
                <a:close/>
                <a:moveTo>
                  <a:pt x="2320469" y="1290637"/>
                </a:moveTo>
                <a:cubicBezTo>
                  <a:pt x="2320469" y="1290637"/>
                  <a:pt x="2320469" y="1290637"/>
                  <a:pt x="2331695" y="1290637"/>
                </a:cubicBezTo>
                <a:cubicBezTo>
                  <a:pt x="2320469" y="1298045"/>
                  <a:pt x="2331695" y="1301749"/>
                  <a:pt x="2335437" y="1309158"/>
                </a:cubicBezTo>
                <a:cubicBezTo>
                  <a:pt x="2342921" y="1309158"/>
                  <a:pt x="2361631" y="1301749"/>
                  <a:pt x="2365373" y="1309158"/>
                </a:cubicBezTo>
                <a:cubicBezTo>
                  <a:pt x="2350405" y="1312862"/>
                  <a:pt x="2354147" y="1312862"/>
                  <a:pt x="2339179" y="1309158"/>
                </a:cubicBezTo>
                <a:cubicBezTo>
                  <a:pt x="2339179" y="1309158"/>
                  <a:pt x="2339179" y="1309158"/>
                  <a:pt x="2335437" y="1320270"/>
                </a:cubicBezTo>
                <a:cubicBezTo>
                  <a:pt x="2335437" y="1309158"/>
                  <a:pt x="2320469" y="1323974"/>
                  <a:pt x="2312985" y="1320270"/>
                </a:cubicBezTo>
                <a:cubicBezTo>
                  <a:pt x="2312985" y="1312862"/>
                  <a:pt x="2320469" y="1309158"/>
                  <a:pt x="2327953" y="1309158"/>
                </a:cubicBezTo>
                <a:cubicBezTo>
                  <a:pt x="2324211" y="1305454"/>
                  <a:pt x="2312985" y="1301749"/>
                  <a:pt x="2320469" y="1290637"/>
                </a:cubicBezTo>
                <a:close/>
                <a:moveTo>
                  <a:pt x="828920" y="1290637"/>
                </a:moveTo>
                <a:cubicBezTo>
                  <a:pt x="839806" y="1294341"/>
                  <a:pt x="825291" y="1294341"/>
                  <a:pt x="828920" y="1301749"/>
                </a:cubicBezTo>
                <a:cubicBezTo>
                  <a:pt x="828920" y="1301749"/>
                  <a:pt x="828920" y="1301749"/>
                  <a:pt x="827559" y="1301286"/>
                </a:cubicBezTo>
                <a:lnTo>
                  <a:pt x="818034" y="1298045"/>
                </a:lnTo>
                <a:lnTo>
                  <a:pt x="814405" y="1294341"/>
                </a:lnTo>
                <a:cubicBezTo>
                  <a:pt x="818034" y="1298045"/>
                  <a:pt x="825291" y="1294341"/>
                  <a:pt x="828920" y="1290637"/>
                </a:cubicBezTo>
                <a:close/>
                <a:moveTo>
                  <a:pt x="754081" y="1290637"/>
                </a:moveTo>
                <a:lnTo>
                  <a:pt x="758843" y="1293812"/>
                </a:lnTo>
                <a:lnTo>
                  <a:pt x="756933" y="1294630"/>
                </a:lnTo>
                <a:close/>
                <a:moveTo>
                  <a:pt x="92077" y="1290637"/>
                </a:moveTo>
                <a:lnTo>
                  <a:pt x="95252" y="1290637"/>
                </a:lnTo>
                <a:lnTo>
                  <a:pt x="103189" y="1293812"/>
                </a:lnTo>
                <a:close/>
                <a:moveTo>
                  <a:pt x="386674" y="1289483"/>
                </a:moveTo>
                <a:lnTo>
                  <a:pt x="383975" y="1293482"/>
                </a:lnTo>
                <a:cubicBezTo>
                  <a:pt x="383041" y="1294871"/>
                  <a:pt x="383041" y="1294871"/>
                  <a:pt x="383041" y="1294871"/>
                </a:cubicBezTo>
                <a:lnTo>
                  <a:pt x="383041" y="1291385"/>
                </a:lnTo>
                <a:close/>
                <a:moveTo>
                  <a:pt x="2150001" y="1285994"/>
                </a:moveTo>
                <a:lnTo>
                  <a:pt x="2150001" y="1290637"/>
                </a:lnTo>
                <a:cubicBezTo>
                  <a:pt x="2150001" y="1290637"/>
                  <a:pt x="2150001" y="1290637"/>
                  <a:pt x="2146297" y="1290637"/>
                </a:cubicBezTo>
                <a:close/>
                <a:moveTo>
                  <a:pt x="390540" y="1283758"/>
                </a:moveTo>
                <a:cubicBezTo>
                  <a:pt x="390540" y="1283758"/>
                  <a:pt x="390540" y="1283758"/>
                  <a:pt x="390540" y="1287463"/>
                </a:cubicBezTo>
                <a:lnTo>
                  <a:pt x="386674" y="1289483"/>
                </a:lnTo>
                <a:close/>
                <a:moveTo>
                  <a:pt x="334259" y="1283758"/>
                </a:moveTo>
                <a:cubicBezTo>
                  <a:pt x="345514" y="1287463"/>
                  <a:pt x="330507" y="1291167"/>
                  <a:pt x="326752" y="1294871"/>
                </a:cubicBezTo>
                <a:cubicBezTo>
                  <a:pt x="334259" y="1294871"/>
                  <a:pt x="349266" y="1291167"/>
                  <a:pt x="349266" y="1291167"/>
                </a:cubicBezTo>
                <a:cubicBezTo>
                  <a:pt x="349266" y="1291167"/>
                  <a:pt x="349266" y="1291167"/>
                  <a:pt x="353018" y="1283758"/>
                </a:cubicBezTo>
                <a:cubicBezTo>
                  <a:pt x="356771" y="1283758"/>
                  <a:pt x="356771" y="1287463"/>
                  <a:pt x="360523" y="1291167"/>
                </a:cubicBezTo>
                <a:cubicBezTo>
                  <a:pt x="364275" y="1276350"/>
                  <a:pt x="375536" y="1294871"/>
                  <a:pt x="383041" y="1283758"/>
                </a:cubicBezTo>
                <a:lnTo>
                  <a:pt x="383041" y="1291385"/>
                </a:lnTo>
                <a:lnTo>
                  <a:pt x="382567" y="1291630"/>
                </a:lnTo>
                <a:cubicBezTo>
                  <a:pt x="378346" y="1291167"/>
                  <a:pt x="373655" y="1289315"/>
                  <a:pt x="371783" y="1287463"/>
                </a:cubicBezTo>
                <a:cubicBezTo>
                  <a:pt x="360523" y="1294871"/>
                  <a:pt x="383041" y="1291167"/>
                  <a:pt x="375536" y="1298575"/>
                </a:cubicBezTo>
                <a:cubicBezTo>
                  <a:pt x="364275" y="1291167"/>
                  <a:pt x="356771" y="1298575"/>
                  <a:pt x="341764" y="1302279"/>
                </a:cubicBezTo>
                <a:cubicBezTo>
                  <a:pt x="341764" y="1302279"/>
                  <a:pt x="341764" y="1302279"/>
                  <a:pt x="341764" y="1309688"/>
                </a:cubicBezTo>
                <a:cubicBezTo>
                  <a:pt x="341764" y="1309688"/>
                  <a:pt x="341764" y="1308762"/>
                  <a:pt x="341291" y="1308299"/>
                </a:cubicBezTo>
                <a:lnTo>
                  <a:pt x="338280" y="1309573"/>
                </a:lnTo>
                <a:lnTo>
                  <a:pt x="337539" y="1308762"/>
                </a:lnTo>
                <a:cubicBezTo>
                  <a:pt x="337072" y="1306910"/>
                  <a:pt x="336132" y="1305984"/>
                  <a:pt x="330507" y="1309688"/>
                </a:cubicBezTo>
                <a:cubicBezTo>
                  <a:pt x="319247" y="1309688"/>
                  <a:pt x="330507" y="1317096"/>
                  <a:pt x="326752" y="1317096"/>
                </a:cubicBezTo>
                <a:cubicBezTo>
                  <a:pt x="315494" y="1320800"/>
                  <a:pt x="319247" y="1302279"/>
                  <a:pt x="307990" y="1313392"/>
                </a:cubicBezTo>
                <a:cubicBezTo>
                  <a:pt x="307990" y="1313392"/>
                  <a:pt x="307990" y="1313392"/>
                  <a:pt x="315494" y="1320800"/>
                </a:cubicBezTo>
                <a:cubicBezTo>
                  <a:pt x="292968" y="1320800"/>
                  <a:pt x="300489" y="1313392"/>
                  <a:pt x="270454" y="1317096"/>
                </a:cubicBezTo>
                <a:cubicBezTo>
                  <a:pt x="277957" y="1317096"/>
                  <a:pt x="281713" y="1309688"/>
                  <a:pt x="285464" y="1309688"/>
                </a:cubicBezTo>
                <a:cubicBezTo>
                  <a:pt x="281713" y="1309688"/>
                  <a:pt x="281713" y="1302279"/>
                  <a:pt x="274210" y="1305983"/>
                </a:cubicBezTo>
                <a:cubicBezTo>
                  <a:pt x="270454" y="1309688"/>
                  <a:pt x="274210" y="1309688"/>
                  <a:pt x="274210" y="1313392"/>
                </a:cubicBezTo>
                <a:cubicBezTo>
                  <a:pt x="274210" y="1313392"/>
                  <a:pt x="274210" y="1313392"/>
                  <a:pt x="266701" y="1309688"/>
                </a:cubicBezTo>
                <a:cubicBezTo>
                  <a:pt x="266701" y="1302279"/>
                  <a:pt x="281713" y="1298575"/>
                  <a:pt x="296737" y="1291167"/>
                </a:cubicBezTo>
                <a:cubicBezTo>
                  <a:pt x="307990" y="1302279"/>
                  <a:pt x="304240" y="1283758"/>
                  <a:pt x="319247" y="1287463"/>
                </a:cubicBezTo>
                <a:cubicBezTo>
                  <a:pt x="319247" y="1287463"/>
                  <a:pt x="319247" y="1287463"/>
                  <a:pt x="319247" y="1294871"/>
                </a:cubicBezTo>
                <a:cubicBezTo>
                  <a:pt x="330507" y="1294871"/>
                  <a:pt x="326752" y="1287463"/>
                  <a:pt x="334259" y="1283758"/>
                </a:cubicBezTo>
                <a:close/>
                <a:moveTo>
                  <a:pt x="518712" y="1283546"/>
                </a:moveTo>
                <a:cubicBezTo>
                  <a:pt x="527814" y="1282662"/>
                  <a:pt x="534818" y="1296094"/>
                  <a:pt x="546023" y="1290439"/>
                </a:cubicBezTo>
                <a:cubicBezTo>
                  <a:pt x="546023" y="1290439"/>
                  <a:pt x="546023" y="1290439"/>
                  <a:pt x="538552" y="1301750"/>
                </a:cubicBezTo>
                <a:cubicBezTo>
                  <a:pt x="572173" y="1290439"/>
                  <a:pt x="587114" y="1305520"/>
                  <a:pt x="620731" y="1297979"/>
                </a:cubicBezTo>
                <a:cubicBezTo>
                  <a:pt x="609525" y="1313061"/>
                  <a:pt x="579643" y="1297979"/>
                  <a:pt x="575908" y="1313061"/>
                </a:cubicBezTo>
                <a:cubicBezTo>
                  <a:pt x="564702" y="1309290"/>
                  <a:pt x="542287" y="1316831"/>
                  <a:pt x="542287" y="1305520"/>
                </a:cubicBezTo>
                <a:cubicBezTo>
                  <a:pt x="531081" y="1305520"/>
                  <a:pt x="531081" y="1316831"/>
                  <a:pt x="516141" y="1313061"/>
                </a:cubicBezTo>
                <a:cubicBezTo>
                  <a:pt x="523613" y="1316831"/>
                  <a:pt x="512405" y="1324372"/>
                  <a:pt x="519879" y="1324372"/>
                </a:cubicBezTo>
                <a:cubicBezTo>
                  <a:pt x="512405" y="1309290"/>
                  <a:pt x="501202" y="1331912"/>
                  <a:pt x="489996" y="1320601"/>
                </a:cubicBezTo>
                <a:cubicBezTo>
                  <a:pt x="482523" y="1328142"/>
                  <a:pt x="497465" y="1328142"/>
                  <a:pt x="493728" y="1331912"/>
                </a:cubicBezTo>
                <a:cubicBezTo>
                  <a:pt x="482523" y="1324372"/>
                  <a:pt x="467581" y="1331912"/>
                  <a:pt x="456378" y="1331912"/>
                </a:cubicBezTo>
                <a:cubicBezTo>
                  <a:pt x="456378" y="1320601"/>
                  <a:pt x="475055" y="1331912"/>
                  <a:pt x="475055" y="1316831"/>
                </a:cubicBezTo>
                <a:cubicBezTo>
                  <a:pt x="463846" y="1320601"/>
                  <a:pt x="448904" y="1313061"/>
                  <a:pt x="437702" y="1320601"/>
                </a:cubicBezTo>
                <a:cubicBezTo>
                  <a:pt x="441437" y="1316831"/>
                  <a:pt x="430228" y="1316831"/>
                  <a:pt x="437702" y="1313061"/>
                </a:cubicBezTo>
                <a:cubicBezTo>
                  <a:pt x="437702" y="1313061"/>
                  <a:pt x="437702" y="1313061"/>
                  <a:pt x="441437" y="1316831"/>
                </a:cubicBezTo>
                <a:cubicBezTo>
                  <a:pt x="448904" y="1309290"/>
                  <a:pt x="452641" y="1301750"/>
                  <a:pt x="467581" y="1305520"/>
                </a:cubicBezTo>
                <a:cubicBezTo>
                  <a:pt x="467581" y="1305520"/>
                  <a:pt x="467581" y="1305520"/>
                  <a:pt x="471320" y="1297979"/>
                </a:cubicBezTo>
                <a:cubicBezTo>
                  <a:pt x="478787" y="1301750"/>
                  <a:pt x="497465" y="1297979"/>
                  <a:pt x="508670" y="1290439"/>
                </a:cubicBezTo>
                <a:cubicBezTo>
                  <a:pt x="512405" y="1285726"/>
                  <a:pt x="515675" y="1283841"/>
                  <a:pt x="518712" y="1283546"/>
                </a:cubicBezTo>
                <a:close/>
                <a:moveTo>
                  <a:pt x="1509796" y="1283017"/>
                </a:moveTo>
                <a:cubicBezTo>
                  <a:pt x="1517315" y="1286669"/>
                  <a:pt x="1506036" y="1290320"/>
                  <a:pt x="1506036" y="1297623"/>
                </a:cubicBezTo>
                <a:cubicBezTo>
                  <a:pt x="1506036" y="1297623"/>
                  <a:pt x="1506036" y="1297623"/>
                  <a:pt x="1498516" y="1293971"/>
                </a:cubicBezTo>
                <a:cubicBezTo>
                  <a:pt x="1498516" y="1301274"/>
                  <a:pt x="1475957" y="1301274"/>
                  <a:pt x="1468437" y="1304925"/>
                </a:cubicBezTo>
                <a:cubicBezTo>
                  <a:pt x="1474077" y="1301274"/>
                  <a:pt x="1478780" y="1298535"/>
                  <a:pt x="1483008" y="1295340"/>
                </a:cubicBezTo>
                <a:lnTo>
                  <a:pt x="1494298" y="1283498"/>
                </a:lnTo>
                <a:lnTo>
                  <a:pt x="1500397" y="1284387"/>
                </a:lnTo>
                <a:cubicBezTo>
                  <a:pt x="1504155" y="1283930"/>
                  <a:pt x="1507918" y="1283017"/>
                  <a:pt x="1509796" y="1283017"/>
                </a:cubicBezTo>
                <a:close/>
                <a:moveTo>
                  <a:pt x="1490996" y="1283017"/>
                </a:moveTo>
                <a:cubicBezTo>
                  <a:pt x="1494757" y="1283017"/>
                  <a:pt x="1494757" y="1283017"/>
                  <a:pt x="1494757" y="1283017"/>
                </a:cubicBezTo>
                <a:lnTo>
                  <a:pt x="1494298" y="1283498"/>
                </a:lnTo>
                <a:close/>
                <a:moveTo>
                  <a:pt x="66678" y="1279525"/>
                </a:moveTo>
                <a:cubicBezTo>
                  <a:pt x="66678" y="1279525"/>
                  <a:pt x="66678" y="1279525"/>
                  <a:pt x="73029" y="1283494"/>
                </a:cubicBezTo>
                <a:cubicBezTo>
                  <a:pt x="73029" y="1283494"/>
                  <a:pt x="73029" y="1283494"/>
                  <a:pt x="66678" y="1287462"/>
                </a:cubicBezTo>
                <a:cubicBezTo>
                  <a:pt x="66678" y="1283494"/>
                  <a:pt x="69852" y="1283494"/>
                  <a:pt x="66678" y="1279525"/>
                </a:cubicBezTo>
                <a:close/>
                <a:moveTo>
                  <a:pt x="2016010" y="1279468"/>
                </a:moveTo>
                <a:cubicBezTo>
                  <a:pt x="2027179" y="1279468"/>
                  <a:pt x="2023456" y="1290524"/>
                  <a:pt x="2023456" y="1297894"/>
                </a:cubicBezTo>
                <a:cubicBezTo>
                  <a:pt x="2023456" y="1297894"/>
                  <a:pt x="2023456" y="1297894"/>
                  <a:pt x="2038348" y="1294209"/>
                </a:cubicBezTo>
                <a:cubicBezTo>
                  <a:pt x="2034625" y="1305265"/>
                  <a:pt x="2019733" y="1294209"/>
                  <a:pt x="2023456" y="1305265"/>
                </a:cubicBezTo>
                <a:cubicBezTo>
                  <a:pt x="2008564" y="1305265"/>
                  <a:pt x="2012287" y="1301579"/>
                  <a:pt x="2012287" y="1294209"/>
                </a:cubicBezTo>
                <a:cubicBezTo>
                  <a:pt x="2008564" y="1296051"/>
                  <a:pt x="2005771" y="1295130"/>
                  <a:pt x="2002979" y="1294209"/>
                </a:cubicBezTo>
                <a:lnTo>
                  <a:pt x="2001117" y="1294209"/>
                </a:lnTo>
                <a:cubicBezTo>
                  <a:pt x="2008564" y="1290524"/>
                  <a:pt x="2019733" y="1286838"/>
                  <a:pt x="2016010" y="1279468"/>
                </a:cubicBezTo>
                <a:close/>
                <a:moveTo>
                  <a:pt x="2424904" y="1276350"/>
                </a:moveTo>
                <a:cubicBezTo>
                  <a:pt x="2432048" y="1282700"/>
                  <a:pt x="2421332" y="1282700"/>
                  <a:pt x="2417760" y="1282700"/>
                </a:cubicBezTo>
                <a:cubicBezTo>
                  <a:pt x="2421332" y="1279525"/>
                  <a:pt x="2417760" y="1279525"/>
                  <a:pt x="2424904" y="1276350"/>
                </a:cubicBezTo>
                <a:close/>
                <a:moveTo>
                  <a:pt x="2150001" y="1276350"/>
                </a:moveTo>
                <a:cubicBezTo>
                  <a:pt x="2148149" y="1279922"/>
                  <a:pt x="2150001" y="1282601"/>
                  <a:pt x="2150928" y="1284833"/>
                </a:cubicBezTo>
                <a:lnTo>
                  <a:pt x="2150001" y="1285994"/>
                </a:lnTo>
                <a:close/>
                <a:moveTo>
                  <a:pt x="1684338" y="1276350"/>
                </a:moveTo>
                <a:cubicBezTo>
                  <a:pt x="1669519" y="1286827"/>
                  <a:pt x="1665816" y="1293812"/>
                  <a:pt x="1650999" y="1293812"/>
                </a:cubicBezTo>
                <a:cubicBezTo>
                  <a:pt x="1654702" y="1279843"/>
                  <a:pt x="1676928" y="1283335"/>
                  <a:pt x="1684338" y="1276350"/>
                </a:cubicBezTo>
                <a:close/>
                <a:moveTo>
                  <a:pt x="1292232" y="1273076"/>
                </a:moveTo>
                <a:cubicBezTo>
                  <a:pt x="1293290" y="1272579"/>
                  <a:pt x="1294348" y="1273572"/>
                  <a:pt x="1298582" y="1275556"/>
                </a:cubicBezTo>
                <a:cubicBezTo>
                  <a:pt x="1298582" y="1275556"/>
                  <a:pt x="1298582" y="1275556"/>
                  <a:pt x="1285883" y="1279525"/>
                </a:cubicBezTo>
                <a:cubicBezTo>
                  <a:pt x="1290115" y="1275556"/>
                  <a:pt x="1291173" y="1273572"/>
                  <a:pt x="1292232" y="1273076"/>
                </a:cubicBezTo>
                <a:close/>
                <a:moveTo>
                  <a:pt x="1534511" y="1272731"/>
                </a:moveTo>
                <a:lnTo>
                  <a:pt x="1532828" y="1273433"/>
                </a:lnTo>
                <a:cubicBezTo>
                  <a:pt x="1529534" y="1274802"/>
                  <a:pt x="1522955" y="1277540"/>
                  <a:pt x="1509796" y="1283017"/>
                </a:cubicBezTo>
                <a:cubicBezTo>
                  <a:pt x="1509796" y="1279366"/>
                  <a:pt x="1502278" y="1283017"/>
                  <a:pt x="1506036" y="1279366"/>
                </a:cubicBezTo>
                <a:cubicBezTo>
                  <a:pt x="1511675" y="1279366"/>
                  <a:pt x="1516376" y="1276628"/>
                  <a:pt x="1521546" y="1274346"/>
                </a:cubicBezTo>
                <a:close/>
                <a:moveTo>
                  <a:pt x="1547496" y="1272645"/>
                </a:moveTo>
                <a:lnTo>
                  <a:pt x="1551109" y="1272645"/>
                </a:lnTo>
                <a:lnTo>
                  <a:pt x="1550771" y="1273571"/>
                </a:lnTo>
                <a:cubicBezTo>
                  <a:pt x="1551067" y="1274497"/>
                  <a:pt x="1552257" y="1275423"/>
                  <a:pt x="1555114" y="1276349"/>
                </a:cubicBezTo>
                <a:cubicBezTo>
                  <a:pt x="1555114" y="1276349"/>
                  <a:pt x="1555114" y="1276349"/>
                  <a:pt x="1547496" y="1272645"/>
                </a:cubicBezTo>
                <a:close/>
                <a:moveTo>
                  <a:pt x="1551127" y="1272588"/>
                </a:moveTo>
                <a:lnTo>
                  <a:pt x="1551308" y="1272645"/>
                </a:lnTo>
                <a:lnTo>
                  <a:pt x="1551109" y="1272645"/>
                </a:lnTo>
                <a:close/>
                <a:moveTo>
                  <a:pt x="2008564" y="1272097"/>
                </a:moveTo>
                <a:cubicBezTo>
                  <a:pt x="2012287" y="1275783"/>
                  <a:pt x="2008564" y="1275783"/>
                  <a:pt x="2008564" y="1279468"/>
                </a:cubicBezTo>
                <a:cubicBezTo>
                  <a:pt x="2004840" y="1283153"/>
                  <a:pt x="2001117" y="1286838"/>
                  <a:pt x="1993671" y="1286838"/>
                </a:cubicBezTo>
                <a:cubicBezTo>
                  <a:pt x="1993671" y="1286838"/>
                  <a:pt x="1993671" y="1286838"/>
                  <a:pt x="2001117" y="1294209"/>
                </a:cubicBezTo>
                <a:lnTo>
                  <a:pt x="1993671" y="1294209"/>
                </a:lnTo>
                <a:cubicBezTo>
                  <a:pt x="1989948" y="1308950"/>
                  <a:pt x="2001117" y="1294209"/>
                  <a:pt x="1989948" y="1308950"/>
                </a:cubicBezTo>
                <a:cubicBezTo>
                  <a:pt x="1993671" y="1308950"/>
                  <a:pt x="2004840" y="1305265"/>
                  <a:pt x="2001117" y="1308950"/>
                </a:cubicBezTo>
                <a:cubicBezTo>
                  <a:pt x="1989948" y="1308950"/>
                  <a:pt x="1993671" y="1316320"/>
                  <a:pt x="1993671" y="1316320"/>
                </a:cubicBezTo>
                <a:cubicBezTo>
                  <a:pt x="1993671" y="1316320"/>
                  <a:pt x="1971333" y="1323691"/>
                  <a:pt x="1971333" y="1331061"/>
                </a:cubicBezTo>
                <a:cubicBezTo>
                  <a:pt x="1971333" y="1331061"/>
                  <a:pt x="1971333" y="1331061"/>
                  <a:pt x="1963887" y="1320006"/>
                </a:cubicBezTo>
                <a:cubicBezTo>
                  <a:pt x="1963887" y="1320006"/>
                  <a:pt x="1963887" y="1320006"/>
                  <a:pt x="1960164" y="1327376"/>
                </a:cubicBezTo>
                <a:cubicBezTo>
                  <a:pt x="1952717" y="1331061"/>
                  <a:pt x="1937825" y="1331061"/>
                  <a:pt x="1941548" y="1323691"/>
                </a:cubicBezTo>
                <a:cubicBezTo>
                  <a:pt x="1937825" y="1338432"/>
                  <a:pt x="1930379" y="1320006"/>
                  <a:pt x="1922933" y="1334747"/>
                </a:cubicBezTo>
                <a:cubicBezTo>
                  <a:pt x="1926656" y="1331061"/>
                  <a:pt x="1937825" y="1338432"/>
                  <a:pt x="1941548" y="1334747"/>
                </a:cubicBezTo>
                <a:cubicBezTo>
                  <a:pt x="1930379" y="1334747"/>
                  <a:pt x="1908041" y="1342117"/>
                  <a:pt x="1915487" y="1353173"/>
                </a:cubicBezTo>
                <a:cubicBezTo>
                  <a:pt x="1915487" y="1353173"/>
                  <a:pt x="1915487" y="1353173"/>
                  <a:pt x="1913625" y="1353173"/>
                </a:cubicBezTo>
                <a:lnTo>
                  <a:pt x="1908041" y="1353173"/>
                </a:lnTo>
                <a:cubicBezTo>
                  <a:pt x="1915487" y="1345802"/>
                  <a:pt x="1904317" y="1342117"/>
                  <a:pt x="1900594" y="1334747"/>
                </a:cubicBezTo>
                <a:cubicBezTo>
                  <a:pt x="1893148" y="1334747"/>
                  <a:pt x="1900594" y="1349488"/>
                  <a:pt x="1885702" y="1345802"/>
                </a:cubicBezTo>
                <a:cubicBezTo>
                  <a:pt x="1893148" y="1349488"/>
                  <a:pt x="1896871" y="1356858"/>
                  <a:pt x="1889425" y="1367914"/>
                </a:cubicBezTo>
                <a:cubicBezTo>
                  <a:pt x="1889425" y="1367914"/>
                  <a:pt x="1889425" y="1367914"/>
                  <a:pt x="1863364" y="1371599"/>
                </a:cubicBezTo>
                <a:cubicBezTo>
                  <a:pt x="1870810" y="1367914"/>
                  <a:pt x="1881979" y="1360543"/>
                  <a:pt x="1889425" y="1353173"/>
                </a:cubicBezTo>
                <a:cubicBezTo>
                  <a:pt x="1885702" y="1345802"/>
                  <a:pt x="1870810" y="1338432"/>
                  <a:pt x="1881979" y="1327376"/>
                </a:cubicBezTo>
                <a:cubicBezTo>
                  <a:pt x="1870810" y="1323691"/>
                  <a:pt x="1859641" y="1323691"/>
                  <a:pt x="1852194" y="1331061"/>
                </a:cubicBezTo>
                <a:cubicBezTo>
                  <a:pt x="1852194" y="1331061"/>
                  <a:pt x="1852194" y="1331061"/>
                  <a:pt x="1852194" y="1334747"/>
                </a:cubicBezTo>
                <a:cubicBezTo>
                  <a:pt x="1852194" y="1334747"/>
                  <a:pt x="1852194" y="1334747"/>
                  <a:pt x="1850333" y="1333825"/>
                </a:cubicBezTo>
                <a:lnTo>
                  <a:pt x="1838062" y="1327752"/>
                </a:lnTo>
                <a:lnTo>
                  <a:pt x="1841025" y="1323691"/>
                </a:lnTo>
                <a:cubicBezTo>
                  <a:pt x="1829856" y="1323691"/>
                  <a:pt x="1814964" y="1327376"/>
                  <a:pt x="1807518" y="1334747"/>
                </a:cubicBezTo>
                <a:cubicBezTo>
                  <a:pt x="1807518" y="1334747"/>
                  <a:pt x="1807518" y="1334747"/>
                  <a:pt x="1811241" y="1334747"/>
                </a:cubicBezTo>
                <a:cubicBezTo>
                  <a:pt x="1811241" y="1334747"/>
                  <a:pt x="1811241" y="1334747"/>
                  <a:pt x="1800072" y="1338432"/>
                </a:cubicBezTo>
                <a:cubicBezTo>
                  <a:pt x="1788902" y="1345802"/>
                  <a:pt x="1785180" y="1345802"/>
                  <a:pt x="1766566" y="1353173"/>
                </a:cubicBezTo>
                <a:cubicBezTo>
                  <a:pt x="1766566" y="1360543"/>
                  <a:pt x="1777736" y="1360543"/>
                  <a:pt x="1785180" y="1360543"/>
                </a:cubicBezTo>
                <a:cubicBezTo>
                  <a:pt x="1781457" y="1371599"/>
                  <a:pt x="1766566" y="1360543"/>
                  <a:pt x="1759118" y="1371599"/>
                </a:cubicBezTo>
                <a:cubicBezTo>
                  <a:pt x="1759118" y="1371599"/>
                  <a:pt x="1759118" y="1371599"/>
                  <a:pt x="1762844" y="1367914"/>
                </a:cubicBezTo>
                <a:cubicBezTo>
                  <a:pt x="1762844" y="1356858"/>
                  <a:pt x="1744226" y="1364229"/>
                  <a:pt x="1733057" y="1367914"/>
                </a:cubicBezTo>
                <a:lnTo>
                  <a:pt x="1736782" y="1364229"/>
                </a:lnTo>
                <a:cubicBezTo>
                  <a:pt x="1736782" y="1364229"/>
                  <a:pt x="1736782" y="1364229"/>
                  <a:pt x="1725612" y="1360543"/>
                </a:cubicBezTo>
                <a:cubicBezTo>
                  <a:pt x="1729334" y="1353173"/>
                  <a:pt x="1766566" y="1353173"/>
                  <a:pt x="1762844" y="1338432"/>
                </a:cubicBezTo>
                <a:cubicBezTo>
                  <a:pt x="1788902" y="1323691"/>
                  <a:pt x="1796349" y="1338432"/>
                  <a:pt x="1800072" y="1312635"/>
                </a:cubicBezTo>
                <a:cubicBezTo>
                  <a:pt x="1818687" y="1312635"/>
                  <a:pt x="1818687" y="1312635"/>
                  <a:pt x="1833579" y="1305265"/>
                </a:cubicBezTo>
                <a:cubicBezTo>
                  <a:pt x="1833579" y="1305265"/>
                  <a:pt x="1833579" y="1305265"/>
                  <a:pt x="1829856" y="1305265"/>
                </a:cubicBezTo>
                <a:cubicBezTo>
                  <a:pt x="1829856" y="1305265"/>
                  <a:pt x="1829856" y="1305265"/>
                  <a:pt x="1855918" y="1294209"/>
                </a:cubicBezTo>
                <a:cubicBezTo>
                  <a:pt x="1855918" y="1294209"/>
                  <a:pt x="1855918" y="1294209"/>
                  <a:pt x="1855918" y="1286838"/>
                </a:cubicBezTo>
                <a:cubicBezTo>
                  <a:pt x="1855918" y="1286838"/>
                  <a:pt x="1855918" y="1286838"/>
                  <a:pt x="1863364" y="1283153"/>
                </a:cubicBezTo>
                <a:cubicBezTo>
                  <a:pt x="1859641" y="1286838"/>
                  <a:pt x="1863364" y="1290524"/>
                  <a:pt x="1863364" y="1294209"/>
                </a:cubicBezTo>
                <a:cubicBezTo>
                  <a:pt x="1878256" y="1290524"/>
                  <a:pt x="1896871" y="1286838"/>
                  <a:pt x="1911764" y="1275783"/>
                </a:cubicBezTo>
                <a:cubicBezTo>
                  <a:pt x="1941548" y="1268412"/>
                  <a:pt x="1904317" y="1294209"/>
                  <a:pt x="1934102" y="1294209"/>
                </a:cubicBezTo>
                <a:cubicBezTo>
                  <a:pt x="1926656" y="1286838"/>
                  <a:pt x="1941548" y="1294209"/>
                  <a:pt x="1941548" y="1283153"/>
                </a:cubicBezTo>
                <a:cubicBezTo>
                  <a:pt x="1952717" y="1297894"/>
                  <a:pt x="1975056" y="1286838"/>
                  <a:pt x="1982502" y="1301579"/>
                </a:cubicBezTo>
                <a:cubicBezTo>
                  <a:pt x="1989948" y="1297894"/>
                  <a:pt x="1997394" y="1294209"/>
                  <a:pt x="1993671" y="1290524"/>
                </a:cubicBezTo>
                <a:cubicBezTo>
                  <a:pt x="1989948" y="1290524"/>
                  <a:pt x="1989948" y="1290524"/>
                  <a:pt x="1986225" y="1290524"/>
                </a:cubicBezTo>
                <a:lnTo>
                  <a:pt x="1986225" y="1290892"/>
                </a:lnTo>
                <a:lnTo>
                  <a:pt x="1982502" y="1290524"/>
                </a:lnTo>
                <a:cubicBezTo>
                  <a:pt x="1978779" y="1290524"/>
                  <a:pt x="1975056" y="1290524"/>
                  <a:pt x="1978779" y="1286838"/>
                </a:cubicBezTo>
                <a:cubicBezTo>
                  <a:pt x="1978779" y="1286838"/>
                  <a:pt x="1978779" y="1286838"/>
                  <a:pt x="1986225" y="1286838"/>
                </a:cubicBezTo>
                <a:cubicBezTo>
                  <a:pt x="1989948" y="1283153"/>
                  <a:pt x="1993671" y="1272097"/>
                  <a:pt x="2008564" y="1272097"/>
                </a:cubicBezTo>
                <a:close/>
                <a:moveTo>
                  <a:pt x="1539874" y="1272063"/>
                </a:moveTo>
                <a:cubicBezTo>
                  <a:pt x="1539874" y="1275715"/>
                  <a:pt x="1532357" y="1279366"/>
                  <a:pt x="1536115" y="1279366"/>
                </a:cubicBezTo>
                <a:cubicBezTo>
                  <a:pt x="1536115" y="1279366"/>
                  <a:pt x="1536115" y="1279366"/>
                  <a:pt x="1536115" y="1278453"/>
                </a:cubicBezTo>
                <a:lnTo>
                  <a:pt x="1536115" y="1272532"/>
                </a:lnTo>
                <a:close/>
                <a:moveTo>
                  <a:pt x="1536115" y="1272063"/>
                </a:moveTo>
                <a:lnTo>
                  <a:pt x="1536115" y="1272532"/>
                </a:lnTo>
                <a:lnTo>
                  <a:pt x="1534511" y="1272731"/>
                </a:lnTo>
                <a:close/>
                <a:moveTo>
                  <a:pt x="787418" y="1271984"/>
                </a:moveTo>
                <a:cubicBezTo>
                  <a:pt x="795179" y="1268412"/>
                  <a:pt x="802940" y="1275556"/>
                  <a:pt x="806820" y="1279127"/>
                </a:cubicBezTo>
                <a:cubicBezTo>
                  <a:pt x="818462" y="1279127"/>
                  <a:pt x="814582" y="1271984"/>
                  <a:pt x="818462" y="1275556"/>
                </a:cubicBezTo>
                <a:cubicBezTo>
                  <a:pt x="818462" y="1275556"/>
                  <a:pt x="818462" y="1275556"/>
                  <a:pt x="822343" y="1282699"/>
                </a:cubicBezTo>
                <a:cubicBezTo>
                  <a:pt x="814582" y="1282699"/>
                  <a:pt x="806820" y="1279127"/>
                  <a:pt x="802940" y="1279127"/>
                </a:cubicBezTo>
                <a:cubicBezTo>
                  <a:pt x="806820" y="1271984"/>
                  <a:pt x="791298" y="1279127"/>
                  <a:pt x="787418" y="1271984"/>
                </a:cubicBezTo>
                <a:close/>
                <a:moveTo>
                  <a:pt x="1056699" y="1271587"/>
                </a:moveTo>
                <a:cubicBezTo>
                  <a:pt x="1052934" y="1271587"/>
                  <a:pt x="1052934" y="1275291"/>
                  <a:pt x="1060463" y="1278996"/>
                </a:cubicBezTo>
                <a:cubicBezTo>
                  <a:pt x="1049169" y="1278996"/>
                  <a:pt x="1052934" y="1290108"/>
                  <a:pt x="1045405" y="1282700"/>
                </a:cubicBezTo>
                <a:cubicBezTo>
                  <a:pt x="1045405" y="1282700"/>
                  <a:pt x="1045405" y="1282700"/>
                  <a:pt x="1045405" y="1290108"/>
                </a:cubicBezTo>
                <a:cubicBezTo>
                  <a:pt x="1049169" y="1286404"/>
                  <a:pt x="1034111" y="1286404"/>
                  <a:pt x="1026581" y="1293812"/>
                </a:cubicBezTo>
                <a:cubicBezTo>
                  <a:pt x="1034111" y="1293812"/>
                  <a:pt x="1034111" y="1304925"/>
                  <a:pt x="1045405" y="1297517"/>
                </a:cubicBezTo>
                <a:cubicBezTo>
                  <a:pt x="1041640" y="1301221"/>
                  <a:pt x="1034111" y="1301221"/>
                  <a:pt x="1026581" y="1301221"/>
                </a:cubicBezTo>
                <a:cubicBezTo>
                  <a:pt x="1026581" y="1301221"/>
                  <a:pt x="1026581" y="1301221"/>
                  <a:pt x="1030346" y="1297517"/>
                </a:cubicBezTo>
                <a:cubicBezTo>
                  <a:pt x="1022817" y="1286404"/>
                  <a:pt x="1015288" y="1304925"/>
                  <a:pt x="1003993" y="1304925"/>
                </a:cubicBezTo>
                <a:cubicBezTo>
                  <a:pt x="1003993" y="1304925"/>
                  <a:pt x="1003993" y="1304925"/>
                  <a:pt x="1007758" y="1297517"/>
                </a:cubicBezTo>
                <a:cubicBezTo>
                  <a:pt x="996464" y="1293812"/>
                  <a:pt x="992700" y="1308629"/>
                  <a:pt x="996464" y="1312333"/>
                </a:cubicBezTo>
                <a:cubicBezTo>
                  <a:pt x="992700" y="1312333"/>
                  <a:pt x="992700" y="1304925"/>
                  <a:pt x="992700" y="1301221"/>
                </a:cubicBezTo>
                <a:cubicBezTo>
                  <a:pt x="988935" y="1301221"/>
                  <a:pt x="977641" y="1301221"/>
                  <a:pt x="977641" y="1308629"/>
                </a:cubicBezTo>
                <a:cubicBezTo>
                  <a:pt x="977641" y="1308629"/>
                  <a:pt x="977641" y="1308629"/>
                  <a:pt x="985170" y="1308629"/>
                </a:cubicBezTo>
                <a:cubicBezTo>
                  <a:pt x="970112" y="1319742"/>
                  <a:pt x="947524" y="1319742"/>
                  <a:pt x="943759" y="1327150"/>
                </a:cubicBezTo>
                <a:cubicBezTo>
                  <a:pt x="936230" y="1323446"/>
                  <a:pt x="943759" y="1316038"/>
                  <a:pt x="943759" y="1308629"/>
                </a:cubicBezTo>
                <a:cubicBezTo>
                  <a:pt x="932465" y="1308629"/>
                  <a:pt x="932465" y="1316038"/>
                  <a:pt x="928701" y="1312333"/>
                </a:cubicBezTo>
                <a:cubicBezTo>
                  <a:pt x="928701" y="1312333"/>
                  <a:pt x="928701" y="1312333"/>
                  <a:pt x="936230" y="1308629"/>
                </a:cubicBezTo>
                <a:cubicBezTo>
                  <a:pt x="936230" y="1308629"/>
                  <a:pt x="936230" y="1308629"/>
                  <a:pt x="936230" y="1304925"/>
                </a:cubicBezTo>
                <a:cubicBezTo>
                  <a:pt x="939995" y="1301221"/>
                  <a:pt x="947524" y="1301221"/>
                  <a:pt x="955053" y="1301221"/>
                </a:cubicBezTo>
                <a:lnTo>
                  <a:pt x="953043" y="1297265"/>
                </a:lnTo>
                <a:lnTo>
                  <a:pt x="979523" y="1291034"/>
                </a:lnTo>
                <a:cubicBezTo>
                  <a:pt x="993641" y="1289182"/>
                  <a:pt x="1005876" y="1288256"/>
                  <a:pt x="1011523" y="1286404"/>
                </a:cubicBezTo>
                <a:cubicBezTo>
                  <a:pt x="1011523" y="1286404"/>
                  <a:pt x="1011523" y="1286404"/>
                  <a:pt x="1026581" y="1290108"/>
                </a:cubicBezTo>
                <a:cubicBezTo>
                  <a:pt x="1022817" y="1282700"/>
                  <a:pt x="1045405" y="1286404"/>
                  <a:pt x="1052934" y="1275291"/>
                </a:cubicBezTo>
                <a:cubicBezTo>
                  <a:pt x="1052934" y="1275291"/>
                  <a:pt x="1052934" y="1275291"/>
                  <a:pt x="1041640" y="1275291"/>
                </a:cubicBezTo>
                <a:cubicBezTo>
                  <a:pt x="1041640" y="1275291"/>
                  <a:pt x="1041640" y="1275291"/>
                  <a:pt x="1056699" y="1271587"/>
                </a:cubicBezTo>
                <a:close/>
                <a:moveTo>
                  <a:pt x="765193" y="1271587"/>
                </a:moveTo>
                <a:lnTo>
                  <a:pt x="776306" y="1271587"/>
                </a:lnTo>
                <a:lnTo>
                  <a:pt x="765193" y="1276349"/>
                </a:lnTo>
                <a:close/>
                <a:moveTo>
                  <a:pt x="348812" y="1268412"/>
                </a:moveTo>
                <a:cubicBezTo>
                  <a:pt x="348812" y="1268412"/>
                  <a:pt x="348812" y="1268412"/>
                  <a:pt x="360380" y="1275820"/>
                </a:cubicBezTo>
                <a:cubicBezTo>
                  <a:pt x="356526" y="1279524"/>
                  <a:pt x="348812" y="1272116"/>
                  <a:pt x="348812" y="1279524"/>
                </a:cubicBezTo>
                <a:cubicBezTo>
                  <a:pt x="333390" y="1272116"/>
                  <a:pt x="348812" y="1275820"/>
                  <a:pt x="348812" y="1268412"/>
                </a:cubicBezTo>
                <a:close/>
                <a:moveTo>
                  <a:pt x="404645" y="1267767"/>
                </a:moveTo>
                <a:cubicBezTo>
                  <a:pt x="404645" y="1267767"/>
                  <a:pt x="404645" y="1267767"/>
                  <a:pt x="430664" y="1275209"/>
                </a:cubicBezTo>
                <a:cubicBezTo>
                  <a:pt x="430664" y="1275209"/>
                  <a:pt x="430664" y="1275209"/>
                  <a:pt x="430664" y="1286371"/>
                </a:cubicBezTo>
                <a:cubicBezTo>
                  <a:pt x="419512" y="1286371"/>
                  <a:pt x="412076" y="1278929"/>
                  <a:pt x="408361" y="1290091"/>
                </a:cubicBezTo>
                <a:cubicBezTo>
                  <a:pt x="393493" y="1282650"/>
                  <a:pt x="415798" y="1278929"/>
                  <a:pt x="404645" y="1267767"/>
                </a:cubicBezTo>
                <a:close/>
                <a:moveTo>
                  <a:pt x="1551308" y="1265237"/>
                </a:moveTo>
                <a:cubicBezTo>
                  <a:pt x="1555114" y="1267089"/>
                  <a:pt x="1553210" y="1268941"/>
                  <a:pt x="1551781" y="1270793"/>
                </a:cubicBezTo>
                <a:lnTo>
                  <a:pt x="1551127" y="1272588"/>
                </a:lnTo>
                <a:lnTo>
                  <a:pt x="1539874" y="1268941"/>
                </a:lnTo>
                <a:cubicBezTo>
                  <a:pt x="1539874" y="1268941"/>
                  <a:pt x="1539874" y="1268941"/>
                  <a:pt x="1551308" y="1265237"/>
                </a:cubicBezTo>
                <a:close/>
                <a:moveTo>
                  <a:pt x="2139262" y="1263679"/>
                </a:moveTo>
                <a:lnTo>
                  <a:pt x="2141275" y="1264571"/>
                </a:lnTo>
                <a:lnTo>
                  <a:pt x="2140107" y="1264862"/>
                </a:lnTo>
                <a:close/>
                <a:moveTo>
                  <a:pt x="891093" y="1261149"/>
                </a:moveTo>
                <a:lnTo>
                  <a:pt x="903302" y="1264179"/>
                </a:lnTo>
                <a:cubicBezTo>
                  <a:pt x="888380" y="1264179"/>
                  <a:pt x="888380" y="1275292"/>
                  <a:pt x="880919" y="1282700"/>
                </a:cubicBezTo>
                <a:cubicBezTo>
                  <a:pt x="880919" y="1282700"/>
                  <a:pt x="880919" y="1282700"/>
                  <a:pt x="865996" y="1278996"/>
                </a:cubicBezTo>
                <a:cubicBezTo>
                  <a:pt x="865996" y="1290108"/>
                  <a:pt x="847343" y="1282700"/>
                  <a:pt x="843612" y="1293812"/>
                </a:cubicBezTo>
                <a:cubicBezTo>
                  <a:pt x="843612" y="1290108"/>
                  <a:pt x="828693" y="1290108"/>
                  <a:pt x="836154" y="1282700"/>
                </a:cubicBezTo>
                <a:cubicBezTo>
                  <a:pt x="843612" y="1290108"/>
                  <a:pt x="858535" y="1275292"/>
                  <a:pt x="854804" y="1286404"/>
                </a:cubicBezTo>
                <a:cubicBezTo>
                  <a:pt x="858535" y="1282700"/>
                  <a:pt x="862265" y="1275292"/>
                  <a:pt x="854804" y="1275292"/>
                </a:cubicBezTo>
                <a:cubicBezTo>
                  <a:pt x="869727" y="1267883"/>
                  <a:pt x="865996" y="1282700"/>
                  <a:pt x="884649" y="1275292"/>
                </a:cubicBezTo>
                <a:cubicBezTo>
                  <a:pt x="884649" y="1267883"/>
                  <a:pt x="873457" y="1271587"/>
                  <a:pt x="873457" y="1264179"/>
                </a:cubicBezTo>
                <a:cubicBezTo>
                  <a:pt x="884649" y="1260475"/>
                  <a:pt x="873457" y="1271587"/>
                  <a:pt x="880919" y="1267883"/>
                </a:cubicBezTo>
                <a:cubicBezTo>
                  <a:pt x="880919" y="1267883"/>
                  <a:pt x="880919" y="1267883"/>
                  <a:pt x="882317" y="1266957"/>
                </a:cubicBezTo>
                <a:close/>
                <a:moveTo>
                  <a:pt x="1592758" y="1260607"/>
                </a:moveTo>
                <a:cubicBezTo>
                  <a:pt x="1593651" y="1262459"/>
                  <a:pt x="1593651" y="1265237"/>
                  <a:pt x="1595440" y="1265237"/>
                </a:cubicBezTo>
                <a:lnTo>
                  <a:pt x="1581152" y="1265237"/>
                </a:lnTo>
                <a:cubicBezTo>
                  <a:pt x="1581152" y="1265237"/>
                  <a:pt x="1581152" y="1265237"/>
                  <a:pt x="1584722" y="1261533"/>
                </a:cubicBezTo>
                <a:cubicBezTo>
                  <a:pt x="1590079" y="1257829"/>
                  <a:pt x="1591865" y="1258755"/>
                  <a:pt x="1592758" y="1260607"/>
                </a:cubicBezTo>
                <a:close/>
                <a:moveTo>
                  <a:pt x="888380" y="1260475"/>
                </a:moveTo>
                <a:cubicBezTo>
                  <a:pt x="892110" y="1260475"/>
                  <a:pt x="892110" y="1260475"/>
                  <a:pt x="892110" y="1260475"/>
                </a:cubicBezTo>
                <a:lnTo>
                  <a:pt x="891093" y="1261149"/>
                </a:lnTo>
                <a:lnTo>
                  <a:pt x="890245" y="1260938"/>
                </a:lnTo>
                <a:cubicBezTo>
                  <a:pt x="888380" y="1260475"/>
                  <a:pt x="888380" y="1260475"/>
                  <a:pt x="888380" y="1260475"/>
                </a:cubicBezTo>
                <a:close/>
                <a:moveTo>
                  <a:pt x="595331" y="1260475"/>
                </a:moveTo>
                <a:lnTo>
                  <a:pt x="606443" y="1260475"/>
                </a:lnTo>
                <a:lnTo>
                  <a:pt x="590568" y="1265237"/>
                </a:lnTo>
                <a:close/>
                <a:moveTo>
                  <a:pt x="493728" y="1260475"/>
                </a:moveTo>
                <a:cubicBezTo>
                  <a:pt x="501666" y="1264444"/>
                  <a:pt x="497698" y="1268412"/>
                  <a:pt x="497698" y="1268412"/>
                </a:cubicBezTo>
                <a:cubicBezTo>
                  <a:pt x="497698" y="1268412"/>
                  <a:pt x="497698" y="1268412"/>
                  <a:pt x="493728" y="1268412"/>
                </a:cubicBezTo>
                <a:cubicBezTo>
                  <a:pt x="493728" y="1264444"/>
                  <a:pt x="497698" y="1260475"/>
                  <a:pt x="493728" y="1260475"/>
                </a:cubicBezTo>
                <a:close/>
                <a:moveTo>
                  <a:pt x="2559047" y="1257300"/>
                </a:moveTo>
                <a:lnTo>
                  <a:pt x="2562222" y="1265237"/>
                </a:lnTo>
                <a:lnTo>
                  <a:pt x="2555872" y="1265237"/>
                </a:lnTo>
                <a:close/>
                <a:moveTo>
                  <a:pt x="1558528" y="1257300"/>
                </a:moveTo>
                <a:cubicBezTo>
                  <a:pt x="1558528" y="1257300"/>
                  <a:pt x="1558528" y="1257300"/>
                  <a:pt x="1577382" y="1257300"/>
                </a:cubicBezTo>
                <a:cubicBezTo>
                  <a:pt x="1581152" y="1264708"/>
                  <a:pt x="1569843" y="1268412"/>
                  <a:pt x="1562298" y="1268412"/>
                </a:cubicBezTo>
                <a:cubicBezTo>
                  <a:pt x="1562298" y="1264708"/>
                  <a:pt x="1550989" y="1261004"/>
                  <a:pt x="1558528" y="1257300"/>
                </a:cubicBezTo>
                <a:close/>
                <a:moveTo>
                  <a:pt x="650893" y="1257300"/>
                </a:moveTo>
                <a:cubicBezTo>
                  <a:pt x="650893" y="1257300"/>
                  <a:pt x="650893" y="1257300"/>
                  <a:pt x="657243" y="1257300"/>
                </a:cubicBezTo>
                <a:cubicBezTo>
                  <a:pt x="657243" y="1257300"/>
                  <a:pt x="657243" y="1257300"/>
                  <a:pt x="657243" y="1265237"/>
                </a:cubicBezTo>
                <a:cubicBezTo>
                  <a:pt x="657243" y="1265237"/>
                  <a:pt x="657243" y="1265237"/>
                  <a:pt x="650893" y="1265237"/>
                </a:cubicBezTo>
                <a:cubicBezTo>
                  <a:pt x="650893" y="1261269"/>
                  <a:pt x="650893" y="1265237"/>
                  <a:pt x="654068" y="1261269"/>
                </a:cubicBezTo>
                <a:close/>
                <a:moveTo>
                  <a:pt x="1356783" y="1254125"/>
                </a:moveTo>
                <a:cubicBezTo>
                  <a:pt x="1356783" y="1257697"/>
                  <a:pt x="1349375" y="1264841"/>
                  <a:pt x="1360490" y="1264841"/>
                </a:cubicBezTo>
                <a:cubicBezTo>
                  <a:pt x="1345671" y="1268413"/>
                  <a:pt x="1319748" y="1275556"/>
                  <a:pt x="1312339" y="1271985"/>
                </a:cubicBezTo>
                <a:cubicBezTo>
                  <a:pt x="1312339" y="1275556"/>
                  <a:pt x="1312339" y="1279128"/>
                  <a:pt x="1312339" y="1279128"/>
                </a:cubicBezTo>
                <a:cubicBezTo>
                  <a:pt x="1293819" y="1282700"/>
                  <a:pt x="1312339" y="1257697"/>
                  <a:pt x="1301227" y="1257697"/>
                </a:cubicBezTo>
                <a:lnTo>
                  <a:pt x="1316044" y="1257697"/>
                </a:lnTo>
                <a:cubicBezTo>
                  <a:pt x="1334565" y="1257697"/>
                  <a:pt x="1338269" y="1257697"/>
                  <a:pt x="1356783" y="1254125"/>
                </a:cubicBezTo>
                <a:close/>
                <a:moveTo>
                  <a:pt x="809643" y="1254125"/>
                </a:moveTo>
                <a:lnTo>
                  <a:pt x="817581" y="1254125"/>
                </a:lnTo>
                <a:lnTo>
                  <a:pt x="809643" y="1257300"/>
                </a:lnTo>
                <a:close/>
                <a:moveTo>
                  <a:pt x="657243" y="1254125"/>
                </a:moveTo>
                <a:lnTo>
                  <a:pt x="665181" y="1254125"/>
                </a:lnTo>
                <a:lnTo>
                  <a:pt x="668356" y="1257300"/>
                </a:lnTo>
                <a:close/>
                <a:moveTo>
                  <a:pt x="2168523" y="1253728"/>
                </a:moveTo>
                <a:cubicBezTo>
                  <a:pt x="2164781" y="1261268"/>
                  <a:pt x="2149813" y="1261268"/>
                  <a:pt x="2142329" y="1265038"/>
                </a:cubicBezTo>
                <a:lnTo>
                  <a:pt x="2141275" y="1264571"/>
                </a:lnTo>
                <a:lnTo>
                  <a:pt x="2148878" y="1262682"/>
                </a:lnTo>
                <a:cubicBezTo>
                  <a:pt x="2155426" y="1259383"/>
                  <a:pt x="2162910" y="1253728"/>
                  <a:pt x="2168523" y="1253728"/>
                </a:cubicBezTo>
                <a:close/>
                <a:moveTo>
                  <a:pt x="2138587" y="1246187"/>
                </a:moveTo>
                <a:cubicBezTo>
                  <a:pt x="2138587" y="1246187"/>
                  <a:pt x="2138587" y="1246187"/>
                  <a:pt x="2146071" y="1253728"/>
                </a:cubicBezTo>
                <a:cubicBezTo>
                  <a:pt x="2138587" y="1249957"/>
                  <a:pt x="2134845" y="1253728"/>
                  <a:pt x="2134845" y="1257498"/>
                </a:cubicBezTo>
                <a:lnTo>
                  <a:pt x="2139262" y="1263679"/>
                </a:lnTo>
                <a:lnTo>
                  <a:pt x="2130635" y="1259854"/>
                </a:lnTo>
                <a:cubicBezTo>
                  <a:pt x="2127361" y="1255613"/>
                  <a:pt x="2127361" y="1249957"/>
                  <a:pt x="2138587" y="1246187"/>
                </a:cubicBezTo>
                <a:close/>
                <a:moveTo>
                  <a:pt x="993260" y="1246187"/>
                </a:moveTo>
                <a:cubicBezTo>
                  <a:pt x="996964" y="1253595"/>
                  <a:pt x="1008076" y="1261004"/>
                  <a:pt x="989555" y="1268412"/>
                </a:cubicBezTo>
                <a:cubicBezTo>
                  <a:pt x="974738" y="1268412"/>
                  <a:pt x="993260" y="1253595"/>
                  <a:pt x="978443" y="1253595"/>
                </a:cubicBezTo>
                <a:cubicBezTo>
                  <a:pt x="978443" y="1253595"/>
                  <a:pt x="978443" y="1253595"/>
                  <a:pt x="993260" y="1246187"/>
                </a:cubicBezTo>
                <a:close/>
                <a:moveTo>
                  <a:pt x="1696957" y="1245393"/>
                </a:moveTo>
                <a:lnTo>
                  <a:pt x="1703387" y="1246187"/>
                </a:lnTo>
                <a:cubicBezTo>
                  <a:pt x="1696244" y="1246187"/>
                  <a:pt x="1696244" y="1246187"/>
                  <a:pt x="1696244" y="1246187"/>
                </a:cubicBezTo>
                <a:close/>
                <a:moveTo>
                  <a:pt x="2622548" y="1243012"/>
                </a:moveTo>
                <a:cubicBezTo>
                  <a:pt x="2622548" y="1249362"/>
                  <a:pt x="2618844" y="1246187"/>
                  <a:pt x="2611435" y="1249362"/>
                </a:cubicBezTo>
                <a:cubicBezTo>
                  <a:pt x="2611435" y="1246187"/>
                  <a:pt x="2618844" y="1243012"/>
                  <a:pt x="2622548" y="1243012"/>
                </a:cubicBezTo>
                <a:close/>
                <a:moveTo>
                  <a:pt x="1235084" y="1243012"/>
                </a:moveTo>
                <a:lnTo>
                  <a:pt x="1246197" y="1243012"/>
                </a:lnTo>
                <a:lnTo>
                  <a:pt x="1246197" y="1246187"/>
                </a:lnTo>
                <a:close/>
                <a:moveTo>
                  <a:pt x="445136" y="1239831"/>
                </a:moveTo>
                <a:lnTo>
                  <a:pt x="449255" y="1241722"/>
                </a:lnTo>
                <a:cubicBezTo>
                  <a:pt x="449255" y="1241722"/>
                  <a:pt x="446462" y="1240792"/>
                  <a:pt x="445072" y="1239862"/>
                </a:cubicBezTo>
                <a:close/>
                <a:moveTo>
                  <a:pt x="2626176" y="1239043"/>
                </a:moveTo>
                <a:cubicBezTo>
                  <a:pt x="2624361" y="1241028"/>
                  <a:pt x="2625269" y="1242020"/>
                  <a:pt x="2626629" y="1242516"/>
                </a:cubicBezTo>
                <a:lnTo>
                  <a:pt x="2626629" y="1242516"/>
                </a:lnTo>
                <a:lnTo>
                  <a:pt x="2626176" y="1243012"/>
                </a:lnTo>
                <a:cubicBezTo>
                  <a:pt x="2626176" y="1239043"/>
                  <a:pt x="2626176" y="1239043"/>
                  <a:pt x="2626176" y="1239043"/>
                </a:cubicBezTo>
                <a:close/>
                <a:moveTo>
                  <a:pt x="1989532" y="1238250"/>
                </a:moveTo>
                <a:cubicBezTo>
                  <a:pt x="1997073" y="1241954"/>
                  <a:pt x="1989532" y="1249363"/>
                  <a:pt x="1985762" y="1253067"/>
                </a:cubicBezTo>
                <a:cubicBezTo>
                  <a:pt x="1985762" y="1253067"/>
                  <a:pt x="1985762" y="1253067"/>
                  <a:pt x="1993303" y="1253067"/>
                </a:cubicBezTo>
                <a:cubicBezTo>
                  <a:pt x="1993303" y="1253067"/>
                  <a:pt x="1993303" y="1253067"/>
                  <a:pt x="1974451" y="1260475"/>
                </a:cubicBezTo>
                <a:cubicBezTo>
                  <a:pt x="1978221" y="1256771"/>
                  <a:pt x="1974451" y="1253067"/>
                  <a:pt x="1966910" y="1249363"/>
                </a:cubicBezTo>
                <a:cubicBezTo>
                  <a:pt x="1966910" y="1249363"/>
                  <a:pt x="1966910" y="1249363"/>
                  <a:pt x="1989532" y="1238250"/>
                </a:cubicBezTo>
                <a:close/>
                <a:moveTo>
                  <a:pt x="1692674" y="1238250"/>
                </a:moveTo>
                <a:cubicBezTo>
                  <a:pt x="1692674" y="1238250"/>
                  <a:pt x="1692674" y="1238250"/>
                  <a:pt x="1703387" y="1238250"/>
                </a:cubicBezTo>
                <a:cubicBezTo>
                  <a:pt x="1703387" y="1238250"/>
                  <a:pt x="1703387" y="1238250"/>
                  <a:pt x="1702493" y="1239242"/>
                </a:cubicBezTo>
                <a:lnTo>
                  <a:pt x="1696957" y="1245393"/>
                </a:lnTo>
                <a:lnTo>
                  <a:pt x="1695352" y="1245195"/>
                </a:lnTo>
                <a:cubicBezTo>
                  <a:pt x="1692674" y="1244203"/>
                  <a:pt x="1690884" y="1242219"/>
                  <a:pt x="1692674" y="1238250"/>
                </a:cubicBezTo>
                <a:close/>
                <a:moveTo>
                  <a:pt x="2398420" y="1237947"/>
                </a:moveTo>
                <a:lnTo>
                  <a:pt x="2387597" y="1245195"/>
                </a:lnTo>
                <a:cubicBezTo>
                  <a:pt x="2380189" y="1250155"/>
                  <a:pt x="2372780" y="1254124"/>
                  <a:pt x="2365372" y="1254124"/>
                </a:cubicBezTo>
                <a:lnTo>
                  <a:pt x="2369076" y="1238249"/>
                </a:lnTo>
                <a:cubicBezTo>
                  <a:pt x="2376485" y="1236265"/>
                  <a:pt x="2383893" y="1238249"/>
                  <a:pt x="2390838" y="1238746"/>
                </a:cubicBezTo>
                <a:close/>
                <a:moveTo>
                  <a:pt x="1726704" y="1237881"/>
                </a:moveTo>
                <a:lnTo>
                  <a:pt x="1726474" y="1238250"/>
                </a:lnTo>
                <a:cubicBezTo>
                  <a:pt x="1724158" y="1239176"/>
                  <a:pt x="1721378" y="1240102"/>
                  <a:pt x="1721378" y="1241954"/>
                </a:cubicBezTo>
                <a:lnTo>
                  <a:pt x="1719520" y="1240405"/>
                </a:lnTo>
                <a:close/>
                <a:moveTo>
                  <a:pt x="1715823" y="1237324"/>
                </a:moveTo>
                <a:lnTo>
                  <a:pt x="1719520" y="1240405"/>
                </a:lnTo>
                <a:lnTo>
                  <a:pt x="1719063" y="1240565"/>
                </a:lnTo>
                <a:cubicBezTo>
                  <a:pt x="1713043" y="1242880"/>
                  <a:pt x="1708416" y="1243806"/>
                  <a:pt x="1710268" y="1238250"/>
                </a:cubicBezTo>
                <a:cubicBezTo>
                  <a:pt x="1715823" y="1234546"/>
                  <a:pt x="1715823" y="1235472"/>
                  <a:pt x="1715823" y="1237324"/>
                </a:cubicBezTo>
                <a:close/>
                <a:moveTo>
                  <a:pt x="1019188" y="1235075"/>
                </a:moveTo>
                <a:cubicBezTo>
                  <a:pt x="1019188" y="1235075"/>
                  <a:pt x="1019188" y="1235075"/>
                  <a:pt x="1033476" y="1239044"/>
                </a:cubicBezTo>
                <a:cubicBezTo>
                  <a:pt x="1029904" y="1243013"/>
                  <a:pt x="1019188" y="1243013"/>
                  <a:pt x="1019188" y="1243013"/>
                </a:cubicBezTo>
                <a:cubicBezTo>
                  <a:pt x="1026332" y="1239044"/>
                  <a:pt x="1019188" y="1235075"/>
                  <a:pt x="1019188" y="1235075"/>
                </a:cubicBezTo>
                <a:close/>
                <a:moveTo>
                  <a:pt x="2409822" y="1230312"/>
                </a:moveTo>
                <a:cubicBezTo>
                  <a:pt x="2407044" y="1234281"/>
                  <a:pt x="2404034" y="1236513"/>
                  <a:pt x="2400851" y="1237691"/>
                </a:cubicBezTo>
                <a:lnTo>
                  <a:pt x="2398420" y="1237947"/>
                </a:lnTo>
                <a:close/>
                <a:moveTo>
                  <a:pt x="2008185" y="1230312"/>
                </a:moveTo>
                <a:lnTo>
                  <a:pt x="2005010" y="1238249"/>
                </a:lnTo>
                <a:lnTo>
                  <a:pt x="2001835" y="1235074"/>
                </a:lnTo>
                <a:close/>
                <a:moveTo>
                  <a:pt x="1721378" y="1227137"/>
                </a:moveTo>
                <a:cubicBezTo>
                  <a:pt x="1732494" y="1230841"/>
                  <a:pt x="1736197" y="1227137"/>
                  <a:pt x="1739900" y="1230841"/>
                </a:cubicBezTo>
                <a:cubicBezTo>
                  <a:pt x="1739900" y="1230841"/>
                  <a:pt x="1739900" y="1230841"/>
                  <a:pt x="1736197" y="1234545"/>
                </a:cubicBezTo>
                <a:lnTo>
                  <a:pt x="1726704" y="1237881"/>
                </a:lnTo>
                <a:lnTo>
                  <a:pt x="1728787" y="1234545"/>
                </a:lnTo>
                <a:cubicBezTo>
                  <a:pt x="1728787" y="1230841"/>
                  <a:pt x="1725083" y="1227137"/>
                  <a:pt x="1721378" y="1234545"/>
                </a:cubicBezTo>
                <a:cubicBezTo>
                  <a:pt x="1721378" y="1234545"/>
                  <a:pt x="1721378" y="1234545"/>
                  <a:pt x="1721378" y="1227137"/>
                </a:cubicBezTo>
                <a:close/>
                <a:moveTo>
                  <a:pt x="1257308" y="1227137"/>
                </a:moveTo>
                <a:cubicBezTo>
                  <a:pt x="1257308" y="1227137"/>
                  <a:pt x="1257308" y="1227137"/>
                  <a:pt x="1268421" y="1227137"/>
                </a:cubicBezTo>
                <a:cubicBezTo>
                  <a:pt x="1264717" y="1231106"/>
                  <a:pt x="1261012" y="1235075"/>
                  <a:pt x="1257308" y="1231106"/>
                </a:cubicBezTo>
                <a:cubicBezTo>
                  <a:pt x="1257308" y="1231106"/>
                  <a:pt x="1261012" y="1227137"/>
                  <a:pt x="1257308" y="1227137"/>
                </a:cubicBezTo>
                <a:close/>
                <a:moveTo>
                  <a:pt x="776623" y="1227137"/>
                </a:moveTo>
                <a:cubicBezTo>
                  <a:pt x="772813" y="1230841"/>
                  <a:pt x="780433" y="1234545"/>
                  <a:pt x="784243" y="1238249"/>
                </a:cubicBezTo>
                <a:cubicBezTo>
                  <a:pt x="784243" y="1238249"/>
                  <a:pt x="784243" y="1238249"/>
                  <a:pt x="769003" y="1238249"/>
                </a:cubicBezTo>
                <a:cubicBezTo>
                  <a:pt x="769003" y="1234545"/>
                  <a:pt x="765193" y="1234545"/>
                  <a:pt x="765193" y="1230841"/>
                </a:cubicBezTo>
                <a:cubicBezTo>
                  <a:pt x="765193" y="1230841"/>
                  <a:pt x="765193" y="1230841"/>
                  <a:pt x="776623" y="1227137"/>
                </a:cubicBezTo>
                <a:close/>
                <a:moveTo>
                  <a:pt x="1351058" y="1224273"/>
                </a:moveTo>
                <a:cubicBezTo>
                  <a:pt x="1353337" y="1223801"/>
                  <a:pt x="1355442" y="1224508"/>
                  <a:pt x="1357317" y="1227336"/>
                </a:cubicBezTo>
                <a:cubicBezTo>
                  <a:pt x="1346088" y="1234877"/>
                  <a:pt x="1316157" y="1246188"/>
                  <a:pt x="1304932" y="1242418"/>
                </a:cubicBezTo>
                <a:cubicBezTo>
                  <a:pt x="1304932" y="1242418"/>
                  <a:pt x="1304932" y="1242418"/>
                  <a:pt x="1319900" y="1231107"/>
                </a:cubicBezTo>
                <a:cubicBezTo>
                  <a:pt x="1316157" y="1231107"/>
                  <a:pt x="1323642" y="1234877"/>
                  <a:pt x="1327384" y="1234877"/>
                </a:cubicBezTo>
                <a:cubicBezTo>
                  <a:pt x="1335803" y="1237705"/>
                  <a:pt x="1344217" y="1225687"/>
                  <a:pt x="1351058" y="1224273"/>
                </a:cubicBezTo>
                <a:close/>
                <a:moveTo>
                  <a:pt x="2647947" y="1219200"/>
                </a:moveTo>
                <a:cubicBezTo>
                  <a:pt x="2647947" y="1219200"/>
                  <a:pt x="2647947" y="1219200"/>
                  <a:pt x="2644318" y="1223169"/>
                </a:cubicBezTo>
                <a:cubicBezTo>
                  <a:pt x="2626176" y="1223169"/>
                  <a:pt x="2637061" y="1243012"/>
                  <a:pt x="2629804" y="1243012"/>
                </a:cubicBezTo>
                <a:lnTo>
                  <a:pt x="2626629" y="1242516"/>
                </a:lnTo>
                <a:lnTo>
                  <a:pt x="2629804" y="1239043"/>
                </a:lnTo>
                <a:cubicBezTo>
                  <a:pt x="2622547" y="1235075"/>
                  <a:pt x="2629804" y="1227137"/>
                  <a:pt x="2622547" y="1231106"/>
                </a:cubicBezTo>
                <a:cubicBezTo>
                  <a:pt x="2629804" y="1219200"/>
                  <a:pt x="2640690" y="1223169"/>
                  <a:pt x="2647947" y="1219200"/>
                </a:cubicBezTo>
                <a:close/>
                <a:moveTo>
                  <a:pt x="762018" y="1219200"/>
                </a:moveTo>
                <a:lnTo>
                  <a:pt x="769956" y="1223962"/>
                </a:lnTo>
                <a:lnTo>
                  <a:pt x="758843" y="1223962"/>
                </a:lnTo>
                <a:close/>
                <a:moveTo>
                  <a:pt x="773131" y="1216554"/>
                </a:moveTo>
                <a:cubicBezTo>
                  <a:pt x="778786" y="1216554"/>
                  <a:pt x="780671" y="1218406"/>
                  <a:pt x="783499" y="1219332"/>
                </a:cubicBezTo>
                <a:lnTo>
                  <a:pt x="785113" y="1219433"/>
                </a:lnTo>
                <a:lnTo>
                  <a:pt x="784442" y="1220258"/>
                </a:lnTo>
                <a:cubicBezTo>
                  <a:pt x="773131" y="1216554"/>
                  <a:pt x="773131" y="1216554"/>
                  <a:pt x="773131" y="1216554"/>
                </a:cubicBezTo>
                <a:close/>
                <a:moveTo>
                  <a:pt x="1584011" y="1216422"/>
                </a:moveTo>
                <a:cubicBezTo>
                  <a:pt x="1584011" y="1212850"/>
                  <a:pt x="1584011" y="1219994"/>
                  <a:pt x="1587503" y="1219994"/>
                </a:cubicBezTo>
                <a:cubicBezTo>
                  <a:pt x="1580519" y="1219994"/>
                  <a:pt x="1577023" y="1219994"/>
                  <a:pt x="1570038" y="1223565"/>
                </a:cubicBezTo>
                <a:cubicBezTo>
                  <a:pt x="1577023" y="1212850"/>
                  <a:pt x="1577023" y="1227137"/>
                  <a:pt x="1584011" y="1216422"/>
                </a:cubicBezTo>
                <a:close/>
                <a:moveTo>
                  <a:pt x="2262185" y="1216025"/>
                </a:moveTo>
                <a:cubicBezTo>
                  <a:pt x="2258433" y="1216025"/>
                  <a:pt x="2250928" y="1223433"/>
                  <a:pt x="2258433" y="1227138"/>
                </a:cubicBezTo>
                <a:cubicBezTo>
                  <a:pt x="2258433" y="1227138"/>
                  <a:pt x="2258433" y="1227138"/>
                  <a:pt x="2247176" y="1230842"/>
                </a:cubicBezTo>
                <a:cubicBezTo>
                  <a:pt x="2247176" y="1230842"/>
                  <a:pt x="2247176" y="1230842"/>
                  <a:pt x="2254681" y="1234546"/>
                </a:cubicBezTo>
                <a:cubicBezTo>
                  <a:pt x="2247176" y="1230842"/>
                  <a:pt x="2232167" y="1238250"/>
                  <a:pt x="2220910" y="1238250"/>
                </a:cubicBezTo>
                <a:cubicBezTo>
                  <a:pt x="2228415" y="1234546"/>
                  <a:pt x="2232167" y="1230842"/>
                  <a:pt x="2224662" y="1227138"/>
                </a:cubicBezTo>
                <a:cubicBezTo>
                  <a:pt x="2247176" y="1223433"/>
                  <a:pt x="2243424" y="1223433"/>
                  <a:pt x="2262185" y="1216025"/>
                </a:cubicBezTo>
                <a:close/>
                <a:moveTo>
                  <a:pt x="3179" y="1216025"/>
                </a:moveTo>
                <a:lnTo>
                  <a:pt x="14289" y="1219597"/>
                </a:lnTo>
                <a:cubicBezTo>
                  <a:pt x="14289" y="1219597"/>
                  <a:pt x="14289" y="1219597"/>
                  <a:pt x="25401" y="1230312"/>
                </a:cubicBezTo>
                <a:cubicBezTo>
                  <a:pt x="14289" y="1226740"/>
                  <a:pt x="6882" y="1219597"/>
                  <a:pt x="3179" y="1216025"/>
                </a:cubicBezTo>
                <a:close/>
                <a:moveTo>
                  <a:pt x="2198685" y="1212850"/>
                </a:moveTo>
                <a:lnTo>
                  <a:pt x="2193922" y="1216025"/>
                </a:lnTo>
                <a:lnTo>
                  <a:pt x="2187572" y="1219200"/>
                </a:lnTo>
                <a:close/>
                <a:moveTo>
                  <a:pt x="788212" y="1212850"/>
                </a:moveTo>
                <a:cubicBezTo>
                  <a:pt x="791983" y="1216554"/>
                  <a:pt x="803294" y="1212850"/>
                  <a:pt x="799523" y="1216554"/>
                </a:cubicBezTo>
                <a:cubicBezTo>
                  <a:pt x="794810" y="1218406"/>
                  <a:pt x="791511" y="1219332"/>
                  <a:pt x="789037" y="1219679"/>
                </a:cubicBezTo>
                <a:lnTo>
                  <a:pt x="785113" y="1219433"/>
                </a:lnTo>
                <a:lnTo>
                  <a:pt x="786327" y="1217943"/>
                </a:lnTo>
                <a:cubicBezTo>
                  <a:pt x="786327" y="1216554"/>
                  <a:pt x="786327" y="1214702"/>
                  <a:pt x="788212" y="1212850"/>
                </a:cubicBezTo>
                <a:close/>
                <a:moveTo>
                  <a:pt x="2535037" y="1210151"/>
                </a:moveTo>
                <a:cubicBezTo>
                  <a:pt x="2539204" y="1208722"/>
                  <a:pt x="2542908" y="1208722"/>
                  <a:pt x="2544760" y="1212532"/>
                </a:cubicBezTo>
                <a:cubicBezTo>
                  <a:pt x="2541056" y="1212532"/>
                  <a:pt x="2526239" y="1223962"/>
                  <a:pt x="2522535" y="1216342"/>
                </a:cubicBezTo>
                <a:cubicBezTo>
                  <a:pt x="2526239" y="1214437"/>
                  <a:pt x="2530869" y="1211580"/>
                  <a:pt x="2535037" y="1210151"/>
                </a:cubicBezTo>
                <a:close/>
                <a:moveTo>
                  <a:pt x="1955797" y="1208087"/>
                </a:moveTo>
                <a:lnTo>
                  <a:pt x="1966910" y="1208087"/>
                </a:lnTo>
                <a:lnTo>
                  <a:pt x="1955797" y="1212849"/>
                </a:lnTo>
                <a:close/>
                <a:moveTo>
                  <a:pt x="2391566" y="1199290"/>
                </a:moveTo>
                <a:cubicBezTo>
                  <a:pt x="2396805" y="1198827"/>
                  <a:pt x="2401567" y="1198827"/>
                  <a:pt x="2403472" y="1200679"/>
                </a:cubicBezTo>
                <a:cubicBezTo>
                  <a:pt x="2403472" y="1200679"/>
                  <a:pt x="2403472" y="1200679"/>
                  <a:pt x="2388232" y="1208088"/>
                </a:cubicBezTo>
                <a:cubicBezTo>
                  <a:pt x="2388232" y="1208088"/>
                  <a:pt x="2388232" y="1208088"/>
                  <a:pt x="2392042" y="1211792"/>
                </a:cubicBezTo>
                <a:cubicBezTo>
                  <a:pt x="2380612" y="1211792"/>
                  <a:pt x="2388232" y="1204383"/>
                  <a:pt x="2392042" y="1200679"/>
                </a:cubicBezTo>
                <a:cubicBezTo>
                  <a:pt x="2392042" y="1200679"/>
                  <a:pt x="2384422" y="1200679"/>
                  <a:pt x="2384422" y="1200679"/>
                </a:cubicBezTo>
                <a:cubicBezTo>
                  <a:pt x="2365372" y="1208088"/>
                  <a:pt x="2388232" y="1211792"/>
                  <a:pt x="2388232" y="1215496"/>
                </a:cubicBezTo>
                <a:cubicBezTo>
                  <a:pt x="2388232" y="1215496"/>
                  <a:pt x="2388232" y="1215496"/>
                  <a:pt x="2372992" y="1219200"/>
                </a:cubicBezTo>
                <a:cubicBezTo>
                  <a:pt x="2388232" y="1208088"/>
                  <a:pt x="2365372" y="1211792"/>
                  <a:pt x="2376802" y="1200679"/>
                </a:cubicBezTo>
                <a:cubicBezTo>
                  <a:pt x="2380612" y="1200679"/>
                  <a:pt x="2386327" y="1199753"/>
                  <a:pt x="2391566" y="1199290"/>
                </a:cubicBezTo>
                <a:close/>
                <a:moveTo>
                  <a:pt x="1728787" y="1193800"/>
                </a:moveTo>
                <a:lnTo>
                  <a:pt x="1736724" y="1193800"/>
                </a:lnTo>
                <a:lnTo>
                  <a:pt x="1728787" y="1196975"/>
                </a:lnTo>
                <a:close/>
                <a:moveTo>
                  <a:pt x="1673223" y="1190625"/>
                </a:moveTo>
                <a:lnTo>
                  <a:pt x="1684338" y="1190625"/>
                </a:lnTo>
                <a:lnTo>
                  <a:pt x="1681162" y="1193800"/>
                </a:lnTo>
                <a:close/>
                <a:moveTo>
                  <a:pt x="1235084" y="1190625"/>
                </a:moveTo>
                <a:lnTo>
                  <a:pt x="1236989" y="1190625"/>
                </a:lnTo>
                <a:lnTo>
                  <a:pt x="1238259" y="1193800"/>
                </a:lnTo>
                <a:close/>
                <a:moveTo>
                  <a:pt x="973611" y="1189672"/>
                </a:moveTo>
                <a:cubicBezTo>
                  <a:pt x="969893" y="1201102"/>
                  <a:pt x="981047" y="1201102"/>
                  <a:pt x="984765" y="1201102"/>
                </a:cubicBezTo>
                <a:cubicBezTo>
                  <a:pt x="981047" y="1208722"/>
                  <a:pt x="992201" y="1212532"/>
                  <a:pt x="981047" y="1220152"/>
                </a:cubicBezTo>
                <a:cubicBezTo>
                  <a:pt x="973611" y="1220152"/>
                  <a:pt x="969893" y="1212532"/>
                  <a:pt x="962457" y="1212532"/>
                </a:cubicBezTo>
                <a:cubicBezTo>
                  <a:pt x="958739" y="1223962"/>
                  <a:pt x="940148" y="1216342"/>
                  <a:pt x="928994" y="1231582"/>
                </a:cubicBezTo>
                <a:cubicBezTo>
                  <a:pt x="928994" y="1231582"/>
                  <a:pt x="928994" y="1231582"/>
                  <a:pt x="914122" y="1223962"/>
                </a:cubicBezTo>
                <a:cubicBezTo>
                  <a:pt x="891814" y="1243012"/>
                  <a:pt x="891814" y="1212532"/>
                  <a:pt x="865787" y="1227772"/>
                </a:cubicBezTo>
                <a:cubicBezTo>
                  <a:pt x="865787" y="1227772"/>
                  <a:pt x="865787" y="1227772"/>
                  <a:pt x="873223" y="1231582"/>
                </a:cubicBezTo>
                <a:cubicBezTo>
                  <a:pt x="873223" y="1231582"/>
                  <a:pt x="873223" y="1231582"/>
                  <a:pt x="854633" y="1227772"/>
                </a:cubicBezTo>
                <a:cubicBezTo>
                  <a:pt x="854633" y="1227772"/>
                  <a:pt x="854633" y="1227772"/>
                  <a:pt x="862069" y="1223962"/>
                </a:cubicBezTo>
                <a:cubicBezTo>
                  <a:pt x="850915" y="1223962"/>
                  <a:pt x="862069" y="1216342"/>
                  <a:pt x="869505" y="1212532"/>
                </a:cubicBezTo>
                <a:cubicBezTo>
                  <a:pt x="869505" y="1212532"/>
                  <a:pt x="869505" y="1212532"/>
                  <a:pt x="869505" y="1220152"/>
                </a:cubicBezTo>
                <a:cubicBezTo>
                  <a:pt x="876941" y="1216342"/>
                  <a:pt x="888095" y="1212532"/>
                  <a:pt x="876941" y="1208722"/>
                </a:cubicBezTo>
                <a:cubicBezTo>
                  <a:pt x="888095" y="1204912"/>
                  <a:pt x="895532" y="1216342"/>
                  <a:pt x="902968" y="1216342"/>
                </a:cubicBezTo>
                <a:cubicBezTo>
                  <a:pt x="906686" y="1216342"/>
                  <a:pt x="902968" y="1208722"/>
                  <a:pt x="899250" y="1208722"/>
                </a:cubicBezTo>
                <a:cubicBezTo>
                  <a:pt x="906686" y="1220152"/>
                  <a:pt x="925276" y="1197292"/>
                  <a:pt x="932712" y="1208722"/>
                </a:cubicBezTo>
                <a:cubicBezTo>
                  <a:pt x="936430" y="1201102"/>
                  <a:pt x="951303" y="1201102"/>
                  <a:pt x="951303" y="1193482"/>
                </a:cubicBezTo>
                <a:cubicBezTo>
                  <a:pt x="955021" y="1201102"/>
                  <a:pt x="966175" y="1185862"/>
                  <a:pt x="973611" y="1189672"/>
                </a:cubicBezTo>
                <a:close/>
                <a:moveTo>
                  <a:pt x="1063320" y="1189180"/>
                </a:moveTo>
                <a:lnTo>
                  <a:pt x="1063320" y="1190625"/>
                </a:lnTo>
                <a:cubicBezTo>
                  <a:pt x="1059510" y="1190625"/>
                  <a:pt x="1059510" y="1190625"/>
                  <a:pt x="1059510" y="1190625"/>
                </a:cubicBezTo>
                <a:close/>
                <a:moveTo>
                  <a:pt x="2236138" y="1186866"/>
                </a:moveTo>
                <a:lnTo>
                  <a:pt x="2243135" y="1190426"/>
                </a:lnTo>
                <a:cubicBezTo>
                  <a:pt x="2239431" y="1186656"/>
                  <a:pt x="2224614" y="1201737"/>
                  <a:pt x="2220910" y="1194197"/>
                </a:cubicBezTo>
                <a:cubicBezTo>
                  <a:pt x="2220910" y="1194197"/>
                  <a:pt x="2220910" y="1194197"/>
                  <a:pt x="2235727" y="1190426"/>
                </a:cubicBezTo>
                <a:close/>
                <a:moveTo>
                  <a:pt x="2236245" y="1185940"/>
                </a:moveTo>
                <a:lnTo>
                  <a:pt x="2236138" y="1186866"/>
                </a:lnTo>
                <a:lnTo>
                  <a:pt x="2235727" y="1186656"/>
                </a:lnTo>
                <a:close/>
                <a:moveTo>
                  <a:pt x="1063320" y="1185920"/>
                </a:moveTo>
                <a:lnTo>
                  <a:pt x="1065463" y="1188368"/>
                </a:lnTo>
                <a:lnTo>
                  <a:pt x="1063320" y="1189180"/>
                </a:lnTo>
                <a:close/>
                <a:moveTo>
                  <a:pt x="1235084" y="1185862"/>
                </a:moveTo>
                <a:lnTo>
                  <a:pt x="1246197" y="1190625"/>
                </a:lnTo>
                <a:lnTo>
                  <a:pt x="1236989" y="1190625"/>
                </a:lnTo>
                <a:close/>
                <a:moveTo>
                  <a:pt x="2444218" y="1182687"/>
                </a:moveTo>
                <a:cubicBezTo>
                  <a:pt x="2447922" y="1190307"/>
                  <a:pt x="2433105" y="1197927"/>
                  <a:pt x="2425697" y="1201737"/>
                </a:cubicBezTo>
                <a:cubicBezTo>
                  <a:pt x="2418289" y="1201737"/>
                  <a:pt x="2407176" y="1197927"/>
                  <a:pt x="2403472" y="1194117"/>
                </a:cubicBezTo>
                <a:cubicBezTo>
                  <a:pt x="2403472" y="1194117"/>
                  <a:pt x="2403472" y="1194117"/>
                  <a:pt x="2444218" y="1182687"/>
                </a:cubicBezTo>
                <a:close/>
                <a:moveTo>
                  <a:pt x="2324675" y="1182687"/>
                </a:moveTo>
                <a:cubicBezTo>
                  <a:pt x="2335499" y="1186391"/>
                  <a:pt x="2346323" y="1186391"/>
                  <a:pt x="2346323" y="1193800"/>
                </a:cubicBezTo>
                <a:cubicBezTo>
                  <a:pt x="2335499" y="1190095"/>
                  <a:pt x="2324675" y="1201208"/>
                  <a:pt x="2310243" y="1204912"/>
                </a:cubicBezTo>
                <a:cubicBezTo>
                  <a:pt x="2310243" y="1201208"/>
                  <a:pt x="2313851" y="1197504"/>
                  <a:pt x="2306635" y="1197504"/>
                </a:cubicBezTo>
                <a:cubicBezTo>
                  <a:pt x="2306635" y="1190095"/>
                  <a:pt x="2324675" y="1193800"/>
                  <a:pt x="2328283" y="1190095"/>
                </a:cubicBezTo>
                <a:cubicBezTo>
                  <a:pt x="2324675" y="1182687"/>
                  <a:pt x="2321067" y="1190095"/>
                  <a:pt x="2324675" y="1182687"/>
                </a:cubicBezTo>
                <a:close/>
                <a:moveTo>
                  <a:pt x="1838654" y="1181232"/>
                </a:moveTo>
                <a:cubicBezTo>
                  <a:pt x="1840043" y="1183085"/>
                  <a:pt x="1840969" y="1185863"/>
                  <a:pt x="1844673" y="1185863"/>
                </a:cubicBezTo>
                <a:cubicBezTo>
                  <a:pt x="1837265" y="1193271"/>
                  <a:pt x="1822448" y="1189567"/>
                  <a:pt x="1822448" y="1196975"/>
                </a:cubicBezTo>
                <a:lnTo>
                  <a:pt x="1811335" y="1193271"/>
                </a:lnTo>
                <a:cubicBezTo>
                  <a:pt x="1811335" y="1193271"/>
                  <a:pt x="1811335" y="1193271"/>
                  <a:pt x="1829856" y="1189567"/>
                </a:cubicBezTo>
                <a:cubicBezTo>
                  <a:pt x="1829856" y="1189567"/>
                  <a:pt x="1829856" y="1189567"/>
                  <a:pt x="1829856" y="1182158"/>
                </a:cubicBezTo>
                <a:cubicBezTo>
                  <a:pt x="1835412" y="1178454"/>
                  <a:pt x="1837265" y="1179380"/>
                  <a:pt x="1838654" y="1181232"/>
                </a:cubicBezTo>
                <a:close/>
                <a:moveTo>
                  <a:pt x="2279647" y="1179512"/>
                </a:moveTo>
                <a:cubicBezTo>
                  <a:pt x="2272390" y="1186656"/>
                  <a:pt x="2261504" y="1186656"/>
                  <a:pt x="2261504" y="1193799"/>
                </a:cubicBezTo>
                <a:cubicBezTo>
                  <a:pt x="2254247" y="1183084"/>
                  <a:pt x="2279647" y="1183084"/>
                  <a:pt x="2279647" y="1179512"/>
                </a:cubicBezTo>
                <a:close/>
                <a:moveTo>
                  <a:pt x="1063320" y="1179512"/>
                </a:moveTo>
                <a:lnTo>
                  <a:pt x="1063320" y="1185920"/>
                </a:lnTo>
                <a:lnTo>
                  <a:pt x="1062785" y="1185307"/>
                </a:lnTo>
                <a:cubicBezTo>
                  <a:pt x="1061356" y="1184027"/>
                  <a:pt x="1060463" y="1182290"/>
                  <a:pt x="1063320" y="1179512"/>
                </a:cubicBezTo>
                <a:close/>
                <a:moveTo>
                  <a:pt x="2042650" y="1178142"/>
                </a:moveTo>
                <a:lnTo>
                  <a:pt x="2038744" y="1182687"/>
                </a:lnTo>
                <a:cubicBezTo>
                  <a:pt x="2038744" y="1182687"/>
                  <a:pt x="2038744" y="1182687"/>
                  <a:pt x="2035172" y="1178877"/>
                </a:cubicBezTo>
                <a:close/>
                <a:moveTo>
                  <a:pt x="2043664" y="1177612"/>
                </a:moveTo>
                <a:lnTo>
                  <a:pt x="2043041" y="1178103"/>
                </a:lnTo>
                <a:lnTo>
                  <a:pt x="2042650" y="1178142"/>
                </a:lnTo>
                <a:lnTo>
                  <a:pt x="2043041" y="1177687"/>
                </a:lnTo>
                <a:close/>
                <a:moveTo>
                  <a:pt x="1637029" y="1175239"/>
                </a:moveTo>
                <a:cubicBezTo>
                  <a:pt x="1663144" y="1171575"/>
                  <a:pt x="1640761" y="1193556"/>
                  <a:pt x="1663144" y="1189892"/>
                </a:cubicBezTo>
                <a:cubicBezTo>
                  <a:pt x="1663144" y="1189892"/>
                  <a:pt x="1663144" y="1189892"/>
                  <a:pt x="1666877" y="1193556"/>
                </a:cubicBezTo>
                <a:cubicBezTo>
                  <a:pt x="1659413" y="1189892"/>
                  <a:pt x="1640761" y="1197219"/>
                  <a:pt x="1644490" y="1204546"/>
                </a:cubicBezTo>
                <a:cubicBezTo>
                  <a:pt x="1644490" y="1204546"/>
                  <a:pt x="1644490" y="1204546"/>
                  <a:pt x="1651951" y="1204546"/>
                </a:cubicBezTo>
                <a:cubicBezTo>
                  <a:pt x="1651951" y="1204546"/>
                  <a:pt x="1651951" y="1204546"/>
                  <a:pt x="1651021" y="1205462"/>
                </a:cubicBezTo>
                <a:lnTo>
                  <a:pt x="1648222" y="1208210"/>
                </a:lnTo>
                <a:lnTo>
                  <a:pt x="1635399" y="1204775"/>
                </a:lnTo>
                <a:cubicBezTo>
                  <a:pt x="1621408" y="1205462"/>
                  <a:pt x="1605320" y="1216452"/>
                  <a:pt x="1599723" y="1219200"/>
                </a:cubicBezTo>
                <a:cubicBezTo>
                  <a:pt x="1592263" y="1215537"/>
                  <a:pt x="1599723" y="1208210"/>
                  <a:pt x="1607184" y="1208210"/>
                </a:cubicBezTo>
                <a:lnTo>
                  <a:pt x="1599723" y="1204546"/>
                </a:lnTo>
                <a:cubicBezTo>
                  <a:pt x="1599723" y="1204546"/>
                  <a:pt x="1599723" y="1204546"/>
                  <a:pt x="1607184" y="1204546"/>
                </a:cubicBezTo>
                <a:cubicBezTo>
                  <a:pt x="1618378" y="1178902"/>
                  <a:pt x="1629568" y="1200883"/>
                  <a:pt x="1637029" y="1175239"/>
                </a:cubicBezTo>
                <a:close/>
                <a:moveTo>
                  <a:pt x="2190748" y="1172131"/>
                </a:moveTo>
                <a:cubicBezTo>
                  <a:pt x="2198156" y="1168400"/>
                  <a:pt x="2194452" y="1183323"/>
                  <a:pt x="2205564" y="1172131"/>
                </a:cubicBezTo>
                <a:cubicBezTo>
                  <a:pt x="2198156" y="1183323"/>
                  <a:pt x="2216677" y="1187053"/>
                  <a:pt x="2205564" y="1190784"/>
                </a:cubicBezTo>
                <a:cubicBezTo>
                  <a:pt x="2205564" y="1194514"/>
                  <a:pt x="2209268" y="1190784"/>
                  <a:pt x="2212973" y="1190784"/>
                </a:cubicBezTo>
                <a:cubicBezTo>
                  <a:pt x="2212973" y="1190784"/>
                  <a:pt x="2212973" y="1190784"/>
                  <a:pt x="2209268" y="1198245"/>
                </a:cubicBezTo>
                <a:cubicBezTo>
                  <a:pt x="2224085" y="1190784"/>
                  <a:pt x="2216677" y="1209437"/>
                  <a:pt x="2224085" y="1209437"/>
                </a:cubicBezTo>
                <a:cubicBezTo>
                  <a:pt x="2224085" y="1209437"/>
                  <a:pt x="2224085" y="1209437"/>
                  <a:pt x="2190748" y="1209437"/>
                </a:cubicBezTo>
                <a:cubicBezTo>
                  <a:pt x="2190748" y="1205706"/>
                  <a:pt x="2201860" y="1198245"/>
                  <a:pt x="2201860" y="1190784"/>
                </a:cubicBezTo>
                <a:cubicBezTo>
                  <a:pt x="2187043" y="1190784"/>
                  <a:pt x="2179635" y="1205706"/>
                  <a:pt x="2164818" y="1209437"/>
                </a:cubicBezTo>
                <a:cubicBezTo>
                  <a:pt x="2164818" y="1209437"/>
                  <a:pt x="2164818" y="1209437"/>
                  <a:pt x="2183339" y="1209437"/>
                </a:cubicBezTo>
                <a:cubicBezTo>
                  <a:pt x="2183339" y="1209437"/>
                  <a:pt x="2183339" y="1209437"/>
                  <a:pt x="2179635" y="1220629"/>
                </a:cubicBezTo>
                <a:cubicBezTo>
                  <a:pt x="2153706" y="1220629"/>
                  <a:pt x="2135185" y="1243012"/>
                  <a:pt x="2116664" y="1239282"/>
                </a:cubicBezTo>
                <a:cubicBezTo>
                  <a:pt x="2131481" y="1228090"/>
                  <a:pt x="2150002" y="1220629"/>
                  <a:pt x="2161114" y="1216898"/>
                </a:cubicBezTo>
                <a:cubicBezTo>
                  <a:pt x="2146298" y="1201976"/>
                  <a:pt x="2116664" y="1224359"/>
                  <a:pt x="2101848" y="1216898"/>
                </a:cubicBezTo>
                <a:cubicBezTo>
                  <a:pt x="2090735" y="1213167"/>
                  <a:pt x="2109256" y="1216898"/>
                  <a:pt x="2101848" y="1209437"/>
                </a:cubicBezTo>
                <a:cubicBezTo>
                  <a:pt x="2116664" y="1205706"/>
                  <a:pt x="2120368" y="1205706"/>
                  <a:pt x="2120368" y="1213167"/>
                </a:cubicBezTo>
                <a:cubicBezTo>
                  <a:pt x="2127777" y="1209437"/>
                  <a:pt x="2138889" y="1205706"/>
                  <a:pt x="2131481" y="1201976"/>
                </a:cubicBezTo>
                <a:cubicBezTo>
                  <a:pt x="2150002" y="1209437"/>
                  <a:pt x="2172227" y="1183323"/>
                  <a:pt x="2190748" y="1172131"/>
                </a:cubicBezTo>
                <a:close/>
                <a:moveTo>
                  <a:pt x="2243135" y="1171575"/>
                </a:moveTo>
                <a:cubicBezTo>
                  <a:pt x="2243135" y="1171575"/>
                  <a:pt x="2243135" y="1174403"/>
                  <a:pt x="2242209" y="1177702"/>
                </a:cubicBezTo>
                <a:lnTo>
                  <a:pt x="2236245" y="1185940"/>
                </a:lnTo>
                <a:lnTo>
                  <a:pt x="2236653" y="1182415"/>
                </a:lnTo>
                <a:cubicBezTo>
                  <a:pt x="2239431" y="1179116"/>
                  <a:pt x="2243135" y="1175345"/>
                  <a:pt x="2243135" y="1171575"/>
                </a:cubicBezTo>
                <a:close/>
                <a:moveTo>
                  <a:pt x="2481260" y="1168400"/>
                </a:moveTo>
                <a:cubicBezTo>
                  <a:pt x="2481260" y="1168400"/>
                  <a:pt x="2481260" y="1168400"/>
                  <a:pt x="2458127" y="1174750"/>
                </a:cubicBezTo>
                <a:cubicBezTo>
                  <a:pt x="2458127" y="1174750"/>
                  <a:pt x="2461983" y="1171575"/>
                  <a:pt x="2454272" y="1171575"/>
                </a:cubicBezTo>
                <a:cubicBezTo>
                  <a:pt x="2454272" y="1171575"/>
                  <a:pt x="2454272" y="1171575"/>
                  <a:pt x="2481260" y="1168400"/>
                </a:cubicBezTo>
                <a:close/>
                <a:moveTo>
                  <a:pt x="1238705" y="1164040"/>
                </a:moveTo>
                <a:cubicBezTo>
                  <a:pt x="1239687" y="1164208"/>
                  <a:pt x="1240560" y="1165324"/>
                  <a:pt x="1241434" y="1168003"/>
                </a:cubicBezTo>
                <a:lnTo>
                  <a:pt x="1223971" y="1171575"/>
                </a:lnTo>
                <a:cubicBezTo>
                  <a:pt x="1231829" y="1171575"/>
                  <a:pt x="1235758" y="1163538"/>
                  <a:pt x="1238705" y="1164040"/>
                </a:cubicBezTo>
                <a:close/>
                <a:moveTo>
                  <a:pt x="2056603" y="1163637"/>
                </a:moveTo>
                <a:cubicBezTo>
                  <a:pt x="2063747" y="1163637"/>
                  <a:pt x="2056603" y="1171257"/>
                  <a:pt x="2056603" y="1171257"/>
                </a:cubicBezTo>
                <a:cubicBezTo>
                  <a:pt x="2056603" y="1176972"/>
                  <a:pt x="2053031" y="1176972"/>
                  <a:pt x="2049013" y="1176972"/>
                </a:cubicBezTo>
                <a:lnTo>
                  <a:pt x="2043664" y="1177612"/>
                </a:lnTo>
                <a:lnTo>
                  <a:pt x="2049906" y="1172686"/>
                </a:lnTo>
                <a:cubicBezTo>
                  <a:pt x="2053924" y="1168400"/>
                  <a:pt x="2056603" y="1163637"/>
                  <a:pt x="2056603" y="1163637"/>
                </a:cubicBezTo>
                <a:close/>
                <a:moveTo>
                  <a:pt x="1978023" y="1163637"/>
                </a:moveTo>
                <a:cubicBezTo>
                  <a:pt x="1978023" y="1171574"/>
                  <a:pt x="1963735" y="1163637"/>
                  <a:pt x="1963735" y="1167606"/>
                </a:cubicBezTo>
                <a:cubicBezTo>
                  <a:pt x="1963735" y="1167606"/>
                  <a:pt x="1963735" y="1167606"/>
                  <a:pt x="1978023" y="1163637"/>
                </a:cubicBezTo>
                <a:close/>
                <a:moveTo>
                  <a:pt x="1689099" y="1163637"/>
                </a:moveTo>
                <a:cubicBezTo>
                  <a:pt x="1681389" y="1174750"/>
                  <a:pt x="1681389" y="1174750"/>
                  <a:pt x="1673677" y="1185862"/>
                </a:cubicBezTo>
                <a:cubicBezTo>
                  <a:pt x="1673677" y="1185862"/>
                  <a:pt x="1673677" y="1185862"/>
                  <a:pt x="1669823" y="1182158"/>
                </a:cubicBezTo>
                <a:cubicBezTo>
                  <a:pt x="1662113" y="1182158"/>
                  <a:pt x="1665967" y="1171045"/>
                  <a:pt x="1662113" y="1171045"/>
                </a:cubicBezTo>
                <a:cubicBezTo>
                  <a:pt x="1673677" y="1178454"/>
                  <a:pt x="1673677" y="1171045"/>
                  <a:pt x="1689099" y="1163637"/>
                </a:cubicBezTo>
                <a:close/>
                <a:moveTo>
                  <a:pt x="2222327" y="1162663"/>
                </a:moveTo>
                <a:cubicBezTo>
                  <a:pt x="2229301" y="1162149"/>
                  <a:pt x="2222497" y="1182687"/>
                  <a:pt x="2227940" y="1182687"/>
                </a:cubicBezTo>
                <a:cubicBezTo>
                  <a:pt x="2227940" y="1182687"/>
                  <a:pt x="2227940" y="1182687"/>
                  <a:pt x="2220683" y="1182687"/>
                </a:cubicBezTo>
                <a:cubicBezTo>
                  <a:pt x="2220683" y="1182687"/>
                  <a:pt x="2220683" y="1182687"/>
                  <a:pt x="2224311" y="1171734"/>
                </a:cubicBezTo>
                <a:lnTo>
                  <a:pt x="2209797" y="1171734"/>
                </a:lnTo>
                <a:cubicBezTo>
                  <a:pt x="2216147" y="1165344"/>
                  <a:pt x="2220002" y="1162834"/>
                  <a:pt x="2222327" y="1162663"/>
                </a:cubicBezTo>
                <a:close/>
                <a:moveTo>
                  <a:pt x="2659682" y="1162088"/>
                </a:moveTo>
                <a:lnTo>
                  <a:pt x="2655795" y="1168400"/>
                </a:lnTo>
                <a:cubicBezTo>
                  <a:pt x="2657658" y="1168400"/>
                  <a:pt x="2657658" y="1165608"/>
                  <a:pt x="2658589" y="1162816"/>
                </a:cubicBezTo>
                <a:close/>
                <a:moveTo>
                  <a:pt x="1309694" y="1160991"/>
                </a:moveTo>
                <a:cubicBezTo>
                  <a:pt x="1309694" y="1160991"/>
                  <a:pt x="1309694" y="1160991"/>
                  <a:pt x="1305813" y="1164695"/>
                </a:cubicBezTo>
                <a:cubicBezTo>
                  <a:pt x="1298052" y="1164695"/>
                  <a:pt x="1282531" y="1179512"/>
                  <a:pt x="1274770" y="1175808"/>
                </a:cubicBezTo>
                <a:cubicBezTo>
                  <a:pt x="1298052" y="1172104"/>
                  <a:pt x="1290291" y="1157287"/>
                  <a:pt x="1309694" y="1160991"/>
                </a:cubicBezTo>
                <a:close/>
                <a:moveTo>
                  <a:pt x="1647824" y="1160462"/>
                </a:moveTo>
                <a:cubicBezTo>
                  <a:pt x="1636395" y="1164166"/>
                  <a:pt x="1644013" y="1167870"/>
                  <a:pt x="1640206" y="1171574"/>
                </a:cubicBezTo>
                <a:cubicBezTo>
                  <a:pt x="1628776" y="1167870"/>
                  <a:pt x="1644013" y="1164166"/>
                  <a:pt x="1647824" y="1160462"/>
                </a:cubicBezTo>
                <a:close/>
                <a:moveTo>
                  <a:pt x="2075177" y="1157287"/>
                </a:moveTo>
                <a:cubicBezTo>
                  <a:pt x="2082797" y="1157287"/>
                  <a:pt x="2071367" y="1163637"/>
                  <a:pt x="2071367" y="1163637"/>
                </a:cubicBezTo>
                <a:lnTo>
                  <a:pt x="2063747" y="1160462"/>
                </a:lnTo>
                <a:cubicBezTo>
                  <a:pt x="2063747" y="1160462"/>
                  <a:pt x="2063747" y="1160462"/>
                  <a:pt x="2075177" y="1157287"/>
                </a:cubicBezTo>
                <a:close/>
                <a:moveTo>
                  <a:pt x="290778" y="1153356"/>
                </a:moveTo>
                <a:lnTo>
                  <a:pt x="297075" y="1154656"/>
                </a:lnTo>
                <a:lnTo>
                  <a:pt x="296837" y="1156146"/>
                </a:lnTo>
                <a:cubicBezTo>
                  <a:pt x="296837" y="1156146"/>
                  <a:pt x="292173" y="1154286"/>
                  <a:pt x="290778" y="1153356"/>
                </a:cubicBezTo>
                <a:close/>
                <a:moveTo>
                  <a:pt x="2528885" y="1152525"/>
                </a:moveTo>
                <a:lnTo>
                  <a:pt x="2539998" y="1152525"/>
                </a:lnTo>
                <a:lnTo>
                  <a:pt x="2525710" y="1160462"/>
                </a:lnTo>
                <a:close/>
                <a:moveTo>
                  <a:pt x="2611435" y="1149668"/>
                </a:moveTo>
                <a:cubicBezTo>
                  <a:pt x="2607665" y="1160145"/>
                  <a:pt x="2592583" y="1160145"/>
                  <a:pt x="2581272" y="1163637"/>
                </a:cubicBezTo>
                <a:cubicBezTo>
                  <a:pt x="2592583" y="1160145"/>
                  <a:pt x="2603894" y="1146175"/>
                  <a:pt x="2611435" y="1149668"/>
                </a:cubicBezTo>
                <a:close/>
                <a:moveTo>
                  <a:pt x="1636714" y="1149350"/>
                </a:moveTo>
                <a:lnTo>
                  <a:pt x="1647825" y="1152525"/>
                </a:lnTo>
                <a:lnTo>
                  <a:pt x="1636714" y="1152525"/>
                </a:lnTo>
                <a:close/>
                <a:moveTo>
                  <a:pt x="1615917" y="1149211"/>
                </a:moveTo>
                <a:cubicBezTo>
                  <a:pt x="1620202" y="1149747"/>
                  <a:pt x="1620202" y="1160462"/>
                  <a:pt x="1628776" y="1160462"/>
                </a:cubicBezTo>
                <a:cubicBezTo>
                  <a:pt x="1628776" y="1160462"/>
                  <a:pt x="1628776" y="1160462"/>
                  <a:pt x="1617347" y="1156652"/>
                </a:cubicBezTo>
                <a:cubicBezTo>
                  <a:pt x="1613535" y="1156652"/>
                  <a:pt x="1613535" y="1156652"/>
                  <a:pt x="1609724" y="1152842"/>
                </a:cubicBezTo>
                <a:cubicBezTo>
                  <a:pt x="1612582" y="1149985"/>
                  <a:pt x="1614488" y="1149032"/>
                  <a:pt x="1615917" y="1149211"/>
                </a:cubicBezTo>
                <a:close/>
                <a:moveTo>
                  <a:pt x="2331837" y="1146175"/>
                </a:moveTo>
                <a:cubicBezTo>
                  <a:pt x="2328067" y="1153583"/>
                  <a:pt x="2343148" y="1146175"/>
                  <a:pt x="2343148" y="1153583"/>
                </a:cubicBezTo>
                <a:cubicBezTo>
                  <a:pt x="2339378" y="1157288"/>
                  <a:pt x="2331837" y="1164696"/>
                  <a:pt x="2328067" y="1157288"/>
                </a:cubicBezTo>
                <a:cubicBezTo>
                  <a:pt x="2316755" y="1157288"/>
                  <a:pt x="2324296" y="1168400"/>
                  <a:pt x="2324296" y="1168400"/>
                </a:cubicBezTo>
                <a:cubicBezTo>
                  <a:pt x="2324296" y="1168400"/>
                  <a:pt x="2324296" y="1168400"/>
                  <a:pt x="2312985" y="1160992"/>
                </a:cubicBezTo>
                <a:cubicBezTo>
                  <a:pt x="2312985" y="1157288"/>
                  <a:pt x="2324296" y="1153583"/>
                  <a:pt x="2320526" y="1149879"/>
                </a:cubicBezTo>
                <a:cubicBezTo>
                  <a:pt x="2320526" y="1149879"/>
                  <a:pt x="2320526" y="1149879"/>
                  <a:pt x="2331837" y="1146175"/>
                </a:cubicBezTo>
                <a:close/>
                <a:moveTo>
                  <a:pt x="348878" y="1144984"/>
                </a:moveTo>
                <a:cubicBezTo>
                  <a:pt x="352597" y="1148705"/>
                  <a:pt x="350738" y="1149635"/>
                  <a:pt x="347486" y="1150100"/>
                </a:cubicBezTo>
                <a:lnTo>
                  <a:pt x="346998" y="1150216"/>
                </a:lnTo>
                <a:lnTo>
                  <a:pt x="346788" y="1149867"/>
                </a:lnTo>
                <a:cubicBezTo>
                  <a:pt x="346556" y="1148472"/>
                  <a:pt x="347022" y="1146844"/>
                  <a:pt x="348878" y="1144984"/>
                </a:cubicBezTo>
                <a:close/>
                <a:moveTo>
                  <a:pt x="2190748" y="1141412"/>
                </a:moveTo>
                <a:cubicBezTo>
                  <a:pt x="2190748" y="1141412"/>
                  <a:pt x="2187176" y="1145381"/>
                  <a:pt x="2187176" y="1149349"/>
                </a:cubicBezTo>
                <a:lnTo>
                  <a:pt x="2176460" y="1149349"/>
                </a:lnTo>
                <a:cubicBezTo>
                  <a:pt x="2183604" y="1145381"/>
                  <a:pt x="2180032" y="1141412"/>
                  <a:pt x="2190748" y="1141412"/>
                </a:cubicBezTo>
                <a:close/>
                <a:moveTo>
                  <a:pt x="1636714" y="1141412"/>
                </a:moveTo>
                <a:lnTo>
                  <a:pt x="1639887" y="1146174"/>
                </a:lnTo>
                <a:lnTo>
                  <a:pt x="1631949" y="1146174"/>
                </a:lnTo>
                <a:close/>
                <a:moveTo>
                  <a:pt x="905462" y="1141360"/>
                </a:moveTo>
                <a:lnTo>
                  <a:pt x="912496" y="1141759"/>
                </a:lnTo>
                <a:cubicBezTo>
                  <a:pt x="919442" y="1141313"/>
                  <a:pt x="926850" y="1140420"/>
                  <a:pt x="924998" y="1145777"/>
                </a:cubicBezTo>
                <a:cubicBezTo>
                  <a:pt x="924998" y="1145777"/>
                  <a:pt x="924998" y="1145777"/>
                  <a:pt x="921294" y="1142206"/>
                </a:cubicBezTo>
                <a:cubicBezTo>
                  <a:pt x="915737" y="1143992"/>
                  <a:pt x="911107" y="1143099"/>
                  <a:pt x="906940" y="1141759"/>
                </a:cubicBezTo>
                <a:close/>
                <a:moveTo>
                  <a:pt x="1163649" y="1141214"/>
                </a:moveTo>
                <a:cubicBezTo>
                  <a:pt x="1167617" y="1140222"/>
                  <a:pt x="1171586" y="1140222"/>
                  <a:pt x="1171586" y="1142206"/>
                </a:cubicBezTo>
                <a:cubicBezTo>
                  <a:pt x="1167617" y="1142206"/>
                  <a:pt x="1163649" y="1146175"/>
                  <a:pt x="1163649" y="1142206"/>
                </a:cubicBezTo>
                <a:lnTo>
                  <a:pt x="1155711" y="1146175"/>
                </a:lnTo>
                <a:cubicBezTo>
                  <a:pt x="1155711" y="1144191"/>
                  <a:pt x="1159680" y="1142206"/>
                  <a:pt x="1163649" y="1141214"/>
                </a:cubicBezTo>
                <a:close/>
                <a:moveTo>
                  <a:pt x="903584" y="1140853"/>
                </a:moveTo>
                <a:lnTo>
                  <a:pt x="905462" y="1141360"/>
                </a:lnTo>
                <a:lnTo>
                  <a:pt x="903641" y="1141257"/>
                </a:lnTo>
                <a:close/>
                <a:moveTo>
                  <a:pt x="2086766" y="1138237"/>
                </a:moveTo>
                <a:cubicBezTo>
                  <a:pt x="2078829" y="1138237"/>
                  <a:pt x="2090735" y="1145645"/>
                  <a:pt x="2074860" y="1149349"/>
                </a:cubicBezTo>
                <a:cubicBezTo>
                  <a:pt x="2074860" y="1147497"/>
                  <a:pt x="2076844" y="1145645"/>
                  <a:pt x="2078333" y="1143793"/>
                </a:cubicBezTo>
                <a:lnTo>
                  <a:pt x="2078602" y="1140777"/>
                </a:lnTo>
                <a:close/>
                <a:moveTo>
                  <a:pt x="2078829" y="1138237"/>
                </a:moveTo>
                <a:lnTo>
                  <a:pt x="2078602" y="1140777"/>
                </a:lnTo>
                <a:lnTo>
                  <a:pt x="2076348" y="1141478"/>
                </a:lnTo>
                <a:cubicBezTo>
                  <a:pt x="2074860" y="1141941"/>
                  <a:pt x="2074860" y="1141941"/>
                  <a:pt x="2074860" y="1141941"/>
                </a:cubicBezTo>
                <a:cubicBezTo>
                  <a:pt x="2074860" y="1141941"/>
                  <a:pt x="2074860" y="1141941"/>
                  <a:pt x="2078829" y="1138237"/>
                </a:cubicBezTo>
                <a:close/>
                <a:moveTo>
                  <a:pt x="323860" y="1136541"/>
                </a:moveTo>
                <a:lnTo>
                  <a:pt x="324776" y="1138822"/>
                </a:lnTo>
                <a:cubicBezTo>
                  <a:pt x="324483" y="1140333"/>
                  <a:pt x="322857" y="1141263"/>
                  <a:pt x="319143" y="1141263"/>
                </a:cubicBezTo>
                <a:close/>
                <a:moveTo>
                  <a:pt x="302025" y="1135203"/>
                </a:moveTo>
                <a:lnTo>
                  <a:pt x="299853" y="1140145"/>
                </a:lnTo>
                <a:lnTo>
                  <a:pt x="298227" y="1137543"/>
                </a:lnTo>
                <a:close/>
                <a:moveTo>
                  <a:pt x="902773" y="1135062"/>
                </a:moveTo>
                <a:lnTo>
                  <a:pt x="903584" y="1140853"/>
                </a:lnTo>
                <a:lnTo>
                  <a:pt x="895364" y="1138634"/>
                </a:lnTo>
                <a:cubicBezTo>
                  <a:pt x="895364" y="1138634"/>
                  <a:pt x="895364" y="1138634"/>
                  <a:pt x="902773" y="1135062"/>
                </a:cubicBezTo>
                <a:close/>
                <a:moveTo>
                  <a:pt x="2754562" y="1133217"/>
                </a:moveTo>
                <a:lnTo>
                  <a:pt x="2752640" y="1134898"/>
                </a:lnTo>
                <a:lnTo>
                  <a:pt x="2751929" y="1134387"/>
                </a:lnTo>
                <a:lnTo>
                  <a:pt x="2753396" y="1133735"/>
                </a:lnTo>
                <a:close/>
                <a:moveTo>
                  <a:pt x="1367861" y="1129080"/>
                </a:moveTo>
                <a:cubicBezTo>
                  <a:pt x="1368699" y="1128753"/>
                  <a:pt x="1369815" y="1129189"/>
                  <a:pt x="1371600" y="1130935"/>
                </a:cubicBezTo>
                <a:cubicBezTo>
                  <a:pt x="1371600" y="1134428"/>
                  <a:pt x="1364459" y="1137921"/>
                  <a:pt x="1360884" y="1141413"/>
                </a:cubicBezTo>
                <a:lnTo>
                  <a:pt x="1357312" y="1137921"/>
                </a:lnTo>
                <a:cubicBezTo>
                  <a:pt x="1365352" y="1137921"/>
                  <a:pt x="1365352" y="1130062"/>
                  <a:pt x="1367861" y="1129080"/>
                </a:cubicBezTo>
                <a:close/>
                <a:moveTo>
                  <a:pt x="1660635" y="1128425"/>
                </a:moveTo>
                <a:lnTo>
                  <a:pt x="1661558" y="1128735"/>
                </a:lnTo>
                <a:lnTo>
                  <a:pt x="1661235" y="1128783"/>
                </a:lnTo>
                <a:close/>
                <a:moveTo>
                  <a:pt x="2767539" y="1127454"/>
                </a:moveTo>
                <a:cubicBezTo>
                  <a:pt x="2767539" y="1127454"/>
                  <a:pt x="2767539" y="1127454"/>
                  <a:pt x="2763348" y="1129315"/>
                </a:cubicBezTo>
                <a:lnTo>
                  <a:pt x="2754562" y="1133217"/>
                </a:lnTo>
                <a:lnTo>
                  <a:pt x="2760089" y="1128384"/>
                </a:lnTo>
                <a:cubicBezTo>
                  <a:pt x="2762883" y="1127454"/>
                  <a:pt x="2765676" y="1127454"/>
                  <a:pt x="2767539" y="1127454"/>
                </a:cubicBezTo>
                <a:close/>
                <a:moveTo>
                  <a:pt x="1671389" y="1127283"/>
                </a:moveTo>
                <a:lnTo>
                  <a:pt x="1665888" y="1130186"/>
                </a:lnTo>
                <a:lnTo>
                  <a:pt x="1661558" y="1128735"/>
                </a:lnTo>
                <a:close/>
                <a:moveTo>
                  <a:pt x="2315560" y="1126348"/>
                </a:moveTo>
                <a:lnTo>
                  <a:pt x="2323310" y="1126397"/>
                </a:lnTo>
                <a:lnTo>
                  <a:pt x="2316374" y="1127919"/>
                </a:lnTo>
                <a:lnTo>
                  <a:pt x="2311611" y="1129438"/>
                </a:lnTo>
                <a:close/>
                <a:moveTo>
                  <a:pt x="1656117" y="1125743"/>
                </a:moveTo>
                <a:lnTo>
                  <a:pt x="1660635" y="1128425"/>
                </a:lnTo>
                <a:lnTo>
                  <a:pt x="1656117" y="1126912"/>
                </a:lnTo>
                <a:cubicBezTo>
                  <a:pt x="1654724" y="1126444"/>
                  <a:pt x="1654724" y="1126444"/>
                  <a:pt x="1654724" y="1126444"/>
                </a:cubicBezTo>
                <a:close/>
                <a:moveTo>
                  <a:pt x="2771772" y="1123950"/>
                </a:moveTo>
                <a:cubicBezTo>
                  <a:pt x="2771772" y="1123950"/>
                  <a:pt x="2771772" y="1123950"/>
                  <a:pt x="2778122" y="1127125"/>
                </a:cubicBezTo>
                <a:cubicBezTo>
                  <a:pt x="2774947" y="1127125"/>
                  <a:pt x="2771772" y="1127125"/>
                  <a:pt x="2771772" y="1127125"/>
                </a:cubicBezTo>
                <a:cubicBezTo>
                  <a:pt x="2771772" y="1127125"/>
                  <a:pt x="2771772" y="1123950"/>
                  <a:pt x="2771772" y="1123950"/>
                </a:cubicBezTo>
                <a:close/>
                <a:moveTo>
                  <a:pt x="2005010" y="1123950"/>
                </a:moveTo>
                <a:lnTo>
                  <a:pt x="2019298" y="1123950"/>
                </a:lnTo>
                <a:lnTo>
                  <a:pt x="2005010" y="1130300"/>
                </a:lnTo>
                <a:close/>
                <a:moveTo>
                  <a:pt x="1071575" y="1123950"/>
                </a:moveTo>
                <a:cubicBezTo>
                  <a:pt x="1071575" y="1123950"/>
                  <a:pt x="1071575" y="1123950"/>
                  <a:pt x="1063638" y="1135063"/>
                </a:cubicBezTo>
                <a:cubicBezTo>
                  <a:pt x="1059669" y="1131359"/>
                  <a:pt x="1055700" y="1135063"/>
                  <a:pt x="1059669" y="1131359"/>
                </a:cubicBezTo>
                <a:cubicBezTo>
                  <a:pt x="1059669" y="1131359"/>
                  <a:pt x="1059669" y="1131359"/>
                  <a:pt x="1071575" y="1123950"/>
                </a:cubicBezTo>
                <a:close/>
                <a:moveTo>
                  <a:pt x="2361185" y="1123808"/>
                </a:moveTo>
                <a:lnTo>
                  <a:pt x="2365262" y="1127454"/>
                </a:lnTo>
                <a:cubicBezTo>
                  <a:pt x="2365262" y="1127454"/>
                  <a:pt x="2354088" y="1123731"/>
                  <a:pt x="2346638" y="1131176"/>
                </a:cubicBezTo>
                <a:cubicBezTo>
                  <a:pt x="2354088" y="1131176"/>
                  <a:pt x="2357813" y="1134898"/>
                  <a:pt x="2365262" y="1134898"/>
                </a:cubicBezTo>
                <a:cubicBezTo>
                  <a:pt x="2368987" y="1134898"/>
                  <a:pt x="2365262" y="1138621"/>
                  <a:pt x="2368987" y="1138621"/>
                </a:cubicBezTo>
                <a:cubicBezTo>
                  <a:pt x="2365262" y="1138621"/>
                  <a:pt x="2357813" y="1134898"/>
                  <a:pt x="2350363" y="1138621"/>
                </a:cubicBezTo>
                <a:cubicBezTo>
                  <a:pt x="2350363" y="1138621"/>
                  <a:pt x="2350363" y="1138621"/>
                  <a:pt x="2354088" y="1142343"/>
                </a:cubicBezTo>
                <a:cubicBezTo>
                  <a:pt x="2335464" y="1146066"/>
                  <a:pt x="2357813" y="1131176"/>
                  <a:pt x="2342913" y="1131176"/>
                </a:cubicBezTo>
                <a:cubicBezTo>
                  <a:pt x="2348501" y="1129315"/>
                  <a:pt x="2349432" y="1127454"/>
                  <a:pt x="2350829" y="1126058"/>
                </a:cubicBezTo>
                <a:close/>
                <a:moveTo>
                  <a:pt x="2335464" y="1123731"/>
                </a:moveTo>
                <a:cubicBezTo>
                  <a:pt x="2332670" y="1126523"/>
                  <a:pt x="2329353" y="1126697"/>
                  <a:pt x="2325905" y="1126414"/>
                </a:cubicBezTo>
                <a:lnTo>
                  <a:pt x="2323310" y="1126397"/>
                </a:lnTo>
                <a:close/>
                <a:moveTo>
                  <a:pt x="2841226" y="1122957"/>
                </a:moveTo>
                <a:cubicBezTo>
                  <a:pt x="2844004" y="1125272"/>
                  <a:pt x="2845856" y="1128977"/>
                  <a:pt x="2849560" y="1130829"/>
                </a:cubicBezTo>
                <a:cubicBezTo>
                  <a:pt x="2842152" y="1134533"/>
                  <a:pt x="2823631" y="1138237"/>
                  <a:pt x="2823631" y="1141941"/>
                </a:cubicBezTo>
                <a:cubicBezTo>
                  <a:pt x="2805110" y="1149349"/>
                  <a:pt x="2805110" y="1134533"/>
                  <a:pt x="2816223" y="1130829"/>
                </a:cubicBezTo>
                <a:cubicBezTo>
                  <a:pt x="2816223" y="1138237"/>
                  <a:pt x="2831039" y="1130829"/>
                  <a:pt x="2834743" y="1127124"/>
                </a:cubicBezTo>
                <a:cubicBezTo>
                  <a:pt x="2834743" y="1123420"/>
                  <a:pt x="2831039" y="1123420"/>
                  <a:pt x="2827335" y="1123420"/>
                </a:cubicBezTo>
                <a:cubicBezTo>
                  <a:pt x="2834743" y="1119716"/>
                  <a:pt x="2838448" y="1120642"/>
                  <a:pt x="2841226" y="1122957"/>
                </a:cubicBezTo>
                <a:close/>
                <a:moveTo>
                  <a:pt x="1886747" y="1119119"/>
                </a:moveTo>
                <a:lnTo>
                  <a:pt x="1888548" y="1119119"/>
                </a:lnTo>
                <a:cubicBezTo>
                  <a:pt x="1889944" y="1119119"/>
                  <a:pt x="1889944" y="1119119"/>
                  <a:pt x="1889944" y="1119119"/>
                </a:cubicBezTo>
                <a:cubicBezTo>
                  <a:pt x="1882499" y="1122846"/>
                  <a:pt x="1882499" y="1122846"/>
                  <a:pt x="1882499" y="1122846"/>
                </a:cubicBezTo>
                <a:close/>
                <a:moveTo>
                  <a:pt x="2357388" y="1117511"/>
                </a:moveTo>
                <a:lnTo>
                  <a:pt x="2360606" y="1122335"/>
                </a:lnTo>
                <a:cubicBezTo>
                  <a:pt x="2361537" y="1123731"/>
                  <a:pt x="2361537" y="1123731"/>
                  <a:pt x="2361537" y="1123731"/>
                </a:cubicBezTo>
                <a:lnTo>
                  <a:pt x="2361185" y="1123808"/>
                </a:lnTo>
                <a:lnTo>
                  <a:pt x="2356416" y="1119543"/>
                </a:lnTo>
                <a:close/>
                <a:moveTo>
                  <a:pt x="1663561" y="1116914"/>
                </a:moveTo>
                <a:cubicBezTo>
                  <a:pt x="1664959" y="1116622"/>
                  <a:pt x="1666819" y="1117090"/>
                  <a:pt x="1669610" y="1118961"/>
                </a:cubicBezTo>
                <a:cubicBezTo>
                  <a:pt x="1669610" y="1118961"/>
                  <a:pt x="1669610" y="1118961"/>
                  <a:pt x="1667752" y="1119896"/>
                </a:cubicBezTo>
                <a:lnTo>
                  <a:pt x="1656117" y="1125743"/>
                </a:lnTo>
                <a:lnTo>
                  <a:pt x="1650999" y="1122702"/>
                </a:lnTo>
                <a:cubicBezTo>
                  <a:pt x="1659374" y="1125509"/>
                  <a:pt x="1659374" y="1117791"/>
                  <a:pt x="1663561" y="1116914"/>
                </a:cubicBezTo>
                <a:close/>
                <a:moveTo>
                  <a:pt x="2547935" y="1116409"/>
                </a:moveTo>
                <a:cubicBezTo>
                  <a:pt x="2537219" y="1119981"/>
                  <a:pt x="2547935" y="1123552"/>
                  <a:pt x="2533647" y="1127124"/>
                </a:cubicBezTo>
                <a:cubicBezTo>
                  <a:pt x="2544363" y="1123552"/>
                  <a:pt x="2533647" y="1112837"/>
                  <a:pt x="2547935" y="1116409"/>
                </a:cubicBezTo>
                <a:close/>
                <a:moveTo>
                  <a:pt x="1454150" y="1116012"/>
                </a:moveTo>
                <a:cubicBezTo>
                  <a:pt x="1454150" y="1119981"/>
                  <a:pt x="1450446" y="1123950"/>
                  <a:pt x="1446741" y="1123950"/>
                </a:cubicBezTo>
                <a:cubicBezTo>
                  <a:pt x="1443038" y="1119981"/>
                  <a:pt x="1450446" y="1116012"/>
                  <a:pt x="1454150" y="1116012"/>
                </a:cubicBezTo>
                <a:close/>
                <a:moveTo>
                  <a:pt x="210610" y="1116012"/>
                </a:moveTo>
                <a:lnTo>
                  <a:pt x="214317" y="1119187"/>
                </a:lnTo>
                <a:cubicBezTo>
                  <a:pt x="214317" y="1119187"/>
                  <a:pt x="214317" y="1119187"/>
                  <a:pt x="203202" y="1119187"/>
                </a:cubicBezTo>
                <a:cubicBezTo>
                  <a:pt x="210610" y="1119187"/>
                  <a:pt x="206906" y="1116012"/>
                  <a:pt x="210610" y="1116012"/>
                </a:cubicBezTo>
                <a:close/>
                <a:moveTo>
                  <a:pt x="1096974" y="1112837"/>
                </a:moveTo>
                <a:cubicBezTo>
                  <a:pt x="1096974" y="1112837"/>
                  <a:pt x="1096974" y="1112837"/>
                  <a:pt x="1096974" y="1116012"/>
                </a:cubicBezTo>
                <a:lnTo>
                  <a:pt x="1089565" y="1119187"/>
                </a:lnTo>
                <a:cubicBezTo>
                  <a:pt x="1085861" y="1116012"/>
                  <a:pt x="1093269" y="1112837"/>
                  <a:pt x="1096974" y="1112837"/>
                </a:cubicBezTo>
                <a:close/>
                <a:moveTo>
                  <a:pt x="270671" y="1112837"/>
                </a:moveTo>
                <a:cubicBezTo>
                  <a:pt x="270671" y="1112837"/>
                  <a:pt x="270671" y="1112837"/>
                  <a:pt x="274639" y="1119187"/>
                </a:cubicBezTo>
                <a:cubicBezTo>
                  <a:pt x="274639" y="1119187"/>
                  <a:pt x="274639" y="1119187"/>
                  <a:pt x="266701" y="1116012"/>
                </a:cubicBezTo>
                <a:cubicBezTo>
                  <a:pt x="266701" y="1116012"/>
                  <a:pt x="266701" y="1112837"/>
                  <a:pt x="270671" y="1112837"/>
                </a:cubicBezTo>
                <a:close/>
                <a:moveTo>
                  <a:pt x="2746035" y="1111541"/>
                </a:moveTo>
                <a:cubicBezTo>
                  <a:pt x="2748357" y="1110704"/>
                  <a:pt x="2753358" y="1117401"/>
                  <a:pt x="2756215" y="1112044"/>
                </a:cubicBezTo>
                <a:cubicBezTo>
                  <a:pt x="2763835" y="1108472"/>
                  <a:pt x="2748595" y="1119187"/>
                  <a:pt x="2744785" y="1115615"/>
                </a:cubicBezTo>
                <a:cubicBezTo>
                  <a:pt x="2744785" y="1112937"/>
                  <a:pt x="2745261" y="1111820"/>
                  <a:pt x="2746035" y="1111541"/>
                </a:cubicBezTo>
                <a:close/>
                <a:moveTo>
                  <a:pt x="295671" y="1111091"/>
                </a:moveTo>
                <a:cubicBezTo>
                  <a:pt x="296370" y="1110567"/>
                  <a:pt x="297763" y="1110567"/>
                  <a:pt x="300550" y="1111498"/>
                </a:cubicBezTo>
                <a:cubicBezTo>
                  <a:pt x="300550" y="1111498"/>
                  <a:pt x="300550" y="1111498"/>
                  <a:pt x="307990" y="1122660"/>
                </a:cubicBezTo>
                <a:cubicBezTo>
                  <a:pt x="307990" y="1122660"/>
                  <a:pt x="307990" y="1122660"/>
                  <a:pt x="304268" y="1126380"/>
                </a:cubicBezTo>
                <a:cubicBezTo>
                  <a:pt x="304268" y="1126380"/>
                  <a:pt x="304268" y="1126380"/>
                  <a:pt x="311703" y="1130101"/>
                </a:cubicBezTo>
                <a:cubicBezTo>
                  <a:pt x="311703" y="1130101"/>
                  <a:pt x="311703" y="1130101"/>
                  <a:pt x="311703" y="1137543"/>
                </a:cubicBezTo>
                <a:cubicBezTo>
                  <a:pt x="311703" y="1137543"/>
                  <a:pt x="311703" y="1137543"/>
                  <a:pt x="304268" y="1133822"/>
                </a:cubicBezTo>
                <a:lnTo>
                  <a:pt x="302025" y="1135203"/>
                </a:lnTo>
                <a:lnTo>
                  <a:pt x="304268" y="1130101"/>
                </a:lnTo>
                <a:cubicBezTo>
                  <a:pt x="304268" y="1130101"/>
                  <a:pt x="304268" y="1130101"/>
                  <a:pt x="289384" y="1118939"/>
                </a:cubicBezTo>
                <a:cubicBezTo>
                  <a:pt x="297763" y="1118939"/>
                  <a:pt x="293565" y="1112660"/>
                  <a:pt x="295671" y="1111091"/>
                </a:cubicBezTo>
                <a:close/>
                <a:moveTo>
                  <a:pt x="1067449" y="1108710"/>
                </a:moveTo>
                <a:cubicBezTo>
                  <a:pt x="1070941" y="1112520"/>
                  <a:pt x="1077926" y="1104900"/>
                  <a:pt x="1077926" y="1112520"/>
                </a:cubicBezTo>
                <a:cubicBezTo>
                  <a:pt x="1077926" y="1120140"/>
                  <a:pt x="1070941" y="1116330"/>
                  <a:pt x="1063956" y="1123950"/>
                </a:cubicBezTo>
                <a:cubicBezTo>
                  <a:pt x="1074434" y="1120140"/>
                  <a:pt x="1060463" y="1116330"/>
                  <a:pt x="1067449" y="1108710"/>
                </a:cubicBezTo>
                <a:close/>
                <a:moveTo>
                  <a:pt x="1294597" y="1108382"/>
                </a:moveTo>
                <a:lnTo>
                  <a:pt x="1297853" y="1108846"/>
                </a:lnTo>
                <a:lnTo>
                  <a:pt x="1296023" y="1109344"/>
                </a:lnTo>
                <a:lnTo>
                  <a:pt x="1294132" y="1108846"/>
                </a:lnTo>
                <a:close/>
                <a:moveTo>
                  <a:pt x="1833560" y="1108075"/>
                </a:moveTo>
                <a:lnTo>
                  <a:pt x="1833560" y="1116012"/>
                </a:lnTo>
                <a:lnTo>
                  <a:pt x="1822447" y="1112837"/>
                </a:lnTo>
                <a:close/>
                <a:moveTo>
                  <a:pt x="1492984" y="1106377"/>
                </a:moveTo>
                <a:lnTo>
                  <a:pt x="1495228" y="1106957"/>
                </a:lnTo>
                <a:lnTo>
                  <a:pt x="1494160" y="1107280"/>
                </a:lnTo>
                <a:close/>
                <a:moveTo>
                  <a:pt x="1818526" y="1104900"/>
                </a:moveTo>
                <a:cubicBezTo>
                  <a:pt x="1825986" y="1104900"/>
                  <a:pt x="1822256" y="1108619"/>
                  <a:pt x="1822256" y="1108619"/>
                </a:cubicBezTo>
                <a:cubicBezTo>
                  <a:pt x="1822256" y="1108619"/>
                  <a:pt x="1822256" y="1108619"/>
                  <a:pt x="1818526" y="1104900"/>
                </a:cubicBezTo>
                <a:close/>
                <a:moveTo>
                  <a:pt x="1807337" y="1104900"/>
                </a:moveTo>
                <a:cubicBezTo>
                  <a:pt x="1811067" y="1108619"/>
                  <a:pt x="1814797" y="1112339"/>
                  <a:pt x="1822256" y="1108619"/>
                </a:cubicBezTo>
                <a:cubicBezTo>
                  <a:pt x="1822256" y="1108619"/>
                  <a:pt x="1822256" y="1108619"/>
                  <a:pt x="1811067" y="1112339"/>
                </a:cubicBezTo>
                <a:cubicBezTo>
                  <a:pt x="1829715" y="1112339"/>
                  <a:pt x="1818526" y="1130935"/>
                  <a:pt x="1840904" y="1130935"/>
                </a:cubicBezTo>
                <a:cubicBezTo>
                  <a:pt x="1840904" y="1130935"/>
                  <a:pt x="1840904" y="1130935"/>
                  <a:pt x="1825986" y="1138374"/>
                </a:cubicBezTo>
                <a:cubicBezTo>
                  <a:pt x="1837175" y="1145812"/>
                  <a:pt x="1863282" y="1123497"/>
                  <a:pt x="1870742" y="1130935"/>
                </a:cubicBezTo>
                <a:cubicBezTo>
                  <a:pt x="1848364" y="1134654"/>
                  <a:pt x="1874471" y="1145812"/>
                  <a:pt x="1859553" y="1149532"/>
                </a:cubicBezTo>
                <a:cubicBezTo>
                  <a:pt x="1867012" y="1160689"/>
                  <a:pt x="1896850" y="1149532"/>
                  <a:pt x="1911768" y="1145812"/>
                </a:cubicBezTo>
                <a:cubicBezTo>
                  <a:pt x="1911768" y="1149532"/>
                  <a:pt x="1930417" y="1138374"/>
                  <a:pt x="1937876" y="1134654"/>
                </a:cubicBezTo>
                <a:cubicBezTo>
                  <a:pt x="1941606" y="1134654"/>
                  <a:pt x="1941606" y="1142093"/>
                  <a:pt x="1949065" y="1134654"/>
                </a:cubicBezTo>
                <a:cubicBezTo>
                  <a:pt x="1949065" y="1130935"/>
                  <a:pt x="1945335" y="1130935"/>
                  <a:pt x="1941606" y="1130935"/>
                </a:cubicBezTo>
                <a:cubicBezTo>
                  <a:pt x="1949065" y="1119777"/>
                  <a:pt x="1952795" y="1138374"/>
                  <a:pt x="1963984" y="1130935"/>
                </a:cubicBezTo>
                <a:cubicBezTo>
                  <a:pt x="1963984" y="1130935"/>
                  <a:pt x="1993821" y="1116058"/>
                  <a:pt x="2005010" y="1119777"/>
                </a:cubicBezTo>
                <a:cubicBezTo>
                  <a:pt x="2001280" y="1123497"/>
                  <a:pt x="1967713" y="1138374"/>
                  <a:pt x="1956524" y="1145812"/>
                </a:cubicBezTo>
                <a:cubicBezTo>
                  <a:pt x="1956524" y="1153251"/>
                  <a:pt x="1960254" y="1153251"/>
                  <a:pt x="1967713" y="1145812"/>
                </a:cubicBezTo>
                <a:cubicBezTo>
                  <a:pt x="1967713" y="1145812"/>
                  <a:pt x="1967713" y="1145812"/>
                  <a:pt x="1956524" y="1164409"/>
                </a:cubicBezTo>
                <a:cubicBezTo>
                  <a:pt x="1960254" y="1156970"/>
                  <a:pt x="1937876" y="1164409"/>
                  <a:pt x="1930417" y="1168128"/>
                </a:cubicBezTo>
                <a:cubicBezTo>
                  <a:pt x="1926687" y="1168128"/>
                  <a:pt x="1919228" y="1168128"/>
                  <a:pt x="1926687" y="1164409"/>
                </a:cubicBezTo>
                <a:cubicBezTo>
                  <a:pt x="1934146" y="1164409"/>
                  <a:pt x="1945335" y="1160689"/>
                  <a:pt x="1949065" y="1153251"/>
                </a:cubicBezTo>
                <a:cubicBezTo>
                  <a:pt x="1945335" y="1149532"/>
                  <a:pt x="1930417" y="1153251"/>
                  <a:pt x="1922957" y="1156970"/>
                </a:cubicBezTo>
                <a:cubicBezTo>
                  <a:pt x="1922957" y="1156970"/>
                  <a:pt x="1922957" y="1156970"/>
                  <a:pt x="1922957" y="1160689"/>
                </a:cubicBezTo>
                <a:cubicBezTo>
                  <a:pt x="1915498" y="1168128"/>
                  <a:pt x="1900579" y="1168128"/>
                  <a:pt x="1885660" y="1168128"/>
                </a:cubicBezTo>
                <a:cubicBezTo>
                  <a:pt x="1885660" y="1168128"/>
                  <a:pt x="1885660" y="1168128"/>
                  <a:pt x="1893120" y="1171847"/>
                </a:cubicBezTo>
                <a:cubicBezTo>
                  <a:pt x="1893120" y="1171847"/>
                  <a:pt x="1893120" y="1171847"/>
                  <a:pt x="1881931" y="1179286"/>
                </a:cubicBezTo>
                <a:cubicBezTo>
                  <a:pt x="1881931" y="1179286"/>
                  <a:pt x="1881931" y="1179286"/>
                  <a:pt x="1881931" y="1171847"/>
                </a:cubicBezTo>
                <a:cubicBezTo>
                  <a:pt x="1874471" y="1175567"/>
                  <a:pt x="1863282" y="1168128"/>
                  <a:pt x="1848364" y="1179286"/>
                </a:cubicBezTo>
                <a:cubicBezTo>
                  <a:pt x="1840904" y="1171847"/>
                  <a:pt x="1855823" y="1175567"/>
                  <a:pt x="1859553" y="1171847"/>
                </a:cubicBezTo>
                <a:cubicBezTo>
                  <a:pt x="1848364" y="1168128"/>
                  <a:pt x="1859553" y="1153251"/>
                  <a:pt x="1852093" y="1149532"/>
                </a:cubicBezTo>
                <a:cubicBezTo>
                  <a:pt x="1837175" y="1156970"/>
                  <a:pt x="1814797" y="1168128"/>
                  <a:pt x="1796150" y="1179286"/>
                </a:cubicBezTo>
                <a:cubicBezTo>
                  <a:pt x="1796150" y="1179286"/>
                  <a:pt x="1796150" y="1179286"/>
                  <a:pt x="1796150" y="1171847"/>
                </a:cubicBezTo>
                <a:cubicBezTo>
                  <a:pt x="1792419" y="1175567"/>
                  <a:pt x="1773773" y="1179286"/>
                  <a:pt x="1770041" y="1186724"/>
                </a:cubicBezTo>
                <a:cubicBezTo>
                  <a:pt x="1770041" y="1186724"/>
                  <a:pt x="1770041" y="1186724"/>
                  <a:pt x="1766312" y="1179286"/>
                </a:cubicBezTo>
                <a:cubicBezTo>
                  <a:pt x="1758852" y="1179286"/>
                  <a:pt x="1758852" y="1183005"/>
                  <a:pt x="1758852" y="1190444"/>
                </a:cubicBezTo>
                <a:cubicBezTo>
                  <a:pt x="1758852" y="1190444"/>
                  <a:pt x="1758852" y="1190444"/>
                  <a:pt x="1755124" y="1186724"/>
                </a:cubicBezTo>
                <a:cubicBezTo>
                  <a:pt x="1762581" y="1194163"/>
                  <a:pt x="1747663" y="1205321"/>
                  <a:pt x="1762581" y="1209040"/>
                </a:cubicBezTo>
                <a:cubicBezTo>
                  <a:pt x="1762581" y="1209040"/>
                  <a:pt x="1762581" y="1209040"/>
                  <a:pt x="1777501" y="1201602"/>
                </a:cubicBezTo>
                <a:cubicBezTo>
                  <a:pt x="1784962" y="1201602"/>
                  <a:pt x="1770041" y="1209040"/>
                  <a:pt x="1770041" y="1212759"/>
                </a:cubicBezTo>
                <a:cubicBezTo>
                  <a:pt x="1777501" y="1205321"/>
                  <a:pt x="1784962" y="1205321"/>
                  <a:pt x="1796150" y="1197882"/>
                </a:cubicBezTo>
                <a:cubicBezTo>
                  <a:pt x="1807337" y="1194163"/>
                  <a:pt x="1811067" y="1197882"/>
                  <a:pt x="1811067" y="1205321"/>
                </a:cubicBezTo>
                <a:cubicBezTo>
                  <a:pt x="1799878" y="1212759"/>
                  <a:pt x="1784962" y="1212759"/>
                  <a:pt x="1777501" y="1220198"/>
                </a:cubicBezTo>
                <a:cubicBezTo>
                  <a:pt x="1751393" y="1235075"/>
                  <a:pt x="1770041" y="1209040"/>
                  <a:pt x="1743935" y="1223917"/>
                </a:cubicBezTo>
                <a:cubicBezTo>
                  <a:pt x="1743935" y="1223917"/>
                  <a:pt x="1747663" y="1223917"/>
                  <a:pt x="1747663" y="1220198"/>
                </a:cubicBezTo>
                <a:cubicBezTo>
                  <a:pt x="1751393" y="1209040"/>
                  <a:pt x="1732747" y="1223917"/>
                  <a:pt x="1729016" y="1212759"/>
                </a:cubicBezTo>
                <a:cubicBezTo>
                  <a:pt x="1725286" y="1216479"/>
                  <a:pt x="1721559" y="1231356"/>
                  <a:pt x="1714098" y="1223917"/>
                </a:cubicBezTo>
                <a:cubicBezTo>
                  <a:pt x="1714098" y="1223917"/>
                  <a:pt x="1714098" y="1223917"/>
                  <a:pt x="1721559" y="1220198"/>
                </a:cubicBezTo>
                <a:cubicBezTo>
                  <a:pt x="1717826" y="1216479"/>
                  <a:pt x="1706638" y="1212759"/>
                  <a:pt x="1706638" y="1212759"/>
                </a:cubicBezTo>
                <a:cubicBezTo>
                  <a:pt x="1706638" y="1212759"/>
                  <a:pt x="1706638" y="1212759"/>
                  <a:pt x="1702909" y="1205321"/>
                </a:cubicBezTo>
                <a:cubicBezTo>
                  <a:pt x="1710367" y="1201602"/>
                  <a:pt x="1717826" y="1209040"/>
                  <a:pt x="1729016" y="1205321"/>
                </a:cubicBezTo>
                <a:cubicBezTo>
                  <a:pt x="1747663" y="1194163"/>
                  <a:pt x="1751393" y="1175567"/>
                  <a:pt x="1773773" y="1164409"/>
                </a:cubicBezTo>
                <a:cubicBezTo>
                  <a:pt x="1773773" y="1164409"/>
                  <a:pt x="1773773" y="1164409"/>
                  <a:pt x="1770041" y="1164409"/>
                </a:cubicBezTo>
                <a:cubicBezTo>
                  <a:pt x="1770041" y="1164409"/>
                  <a:pt x="1770041" y="1164409"/>
                  <a:pt x="1788689" y="1160689"/>
                </a:cubicBezTo>
                <a:cubicBezTo>
                  <a:pt x="1788689" y="1149532"/>
                  <a:pt x="1777501" y="1160689"/>
                  <a:pt x="1766312" y="1160689"/>
                </a:cubicBezTo>
                <a:cubicBezTo>
                  <a:pt x="1762581" y="1171847"/>
                  <a:pt x="1743935" y="1168128"/>
                  <a:pt x="1732747" y="1175567"/>
                </a:cubicBezTo>
                <a:cubicBezTo>
                  <a:pt x="1710367" y="1197882"/>
                  <a:pt x="1717826" y="1160689"/>
                  <a:pt x="1695448" y="1175567"/>
                </a:cubicBezTo>
                <a:cubicBezTo>
                  <a:pt x="1695448" y="1175567"/>
                  <a:pt x="1695448" y="1175567"/>
                  <a:pt x="1717826" y="1160689"/>
                </a:cubicBezTo>
                <a:cubicBezTo>
                  <a:pt x="1710367" y="1171847"/>
                  <a:pt x="1725286" y="1168128"/>
                  <a:pt x="1729016" y="1164409"/>
                </a:cubicBezTo>
                <a:cubicBezTo>
                  <a:pt x="1729016" y="1164409"/>
                  <a:pt x="1729016" y="1164409"/>
                  <a:pt x="1725286" y="1160689"/>
                </a:cubicBezTo>
                <a:cubicBezTo>
                  <a:pt x="1732747" y="1164409"/>
                  <a:pt x="1740204" y="1153251"/>
                  <a:pt x="1740204" y="1149532"/>
                </a:cubicBezTo>
                <a:cubicBezTo>
                  <a:pt x="1732747" y="1138374"/>
                  <a:pt x="1717826" y="1168128"/>
                  <a:pt x="1702909" y="1160689"/>
                </a:cubicBezTo>
                <a:cubicBezTo>
                  <a:pt x="1714098" y="1156970"/>
                  <a:pt x="1714098" y="1156970"/>
                  <a:pt x="1706638" y="1153251"/>
                </a:cubicBezTo>
                <a:cubicBezTo>
                  <a:pt x="1706638" y="1153251"/>
                  <a:pt x="1706638" y="1153251"/>
                  <a:pt x="1732747" y="1142093"/>
                </a:cubicBezTo>
                <a:cubicBezTo>
                  <a:pt x="1732747" y="1142093"/>
                  <a:pt x="1732747" y="1142093"/>
                  <a:pt x="1725286" y="1149532"/>
                </a:cubicBezTo>
                <a:cubicBezTo>
                  <a:pt x="1729016" y="1149532"/>
                  <a:pt x="1736475" y="1149532"/>
                  <a:pt x="1740204" y="1145812"/>
                </a:cubicBezTo>
                <a:cubicBezTo>
                  <a:pt x="1732747" y="1142093"/>
                  <a:pt x="1747663" y="1138374"/>
                  <a:pt x="1740204" y="1138374"/>
                </a:cubicBezTo>
                <a:cubicBezTo>
                  <a:pt x="1747663" y="1130935"/>
                  <a:pt x="1766312" y="1123497"/>
                  <a:pt x="1770041" y="1130935"/>
                </a:cubicBezTo>
                <a:cubicBezTo>
                  <a:pt x="1773773" y="1127216"/>
                  <a:pt x="1777501" y="1123497"/>
                  <a:pt x="1773773" y="1119777"/>
                </a:cubicBezTo>
                <a:cubicBezTo>
                  <a:pt x="1792419" y="1127216"/>
                  <a:pt x="1799878" y="1104900"/>
                  <a:pt x="1807337" y="1104900"/>
                </a:cubicBezTo>
                <a:close/>
                <a:moveTo>
                  <a:pt x="1375412" y="1104900"/>
                </a:moveTo>
                <a:cubicBezTo>
                  <a:pt x="1375412" y="1104900"/>
                  <a:pt x="1375412" y="1104900"/>
                  <a:pt x="1383030" y="1108075"/>
                </a:cubicBezTo>
                <a:cubicBezTo>
                  <a:pt x="1383030" y="1108075"/>
                  <a:pt x="1371600" y="1108075"/>
                  <a:pt x="1375412" y="1104900"/>
                </a:cubicBezTo>
                <a:close/>
                <a:moveTo>
                  <a:pt x="434991" y="1104900"/>
                </a:moveTo>
                <a:cubicBezTo>
                  <a:pt x="434991" y="1104900"/>
                  <a:pt x="434991" y="1104900"/>
                  <a:pt x="457215" y="1112308"/>
                </a:cubicBezTo>
                <a:cubicBezTo>
                  <a:pt x="457215" y="1112308"/>
                  <a:pt x="457215" y="1112308"/>
                  <a:pt x="453511" y="1116013"/>
                </a:cubicBezTo>
                <a:cubicBezTo>
                  <a:pt x="438698" y="1127125"/>
                  <a:pt x="442399" y="1108604"/>
                  <a:pt x="434991" y="1104900"/>
                </a:cubicBezTo>
                <a:close/>
                <a:moveTo>
                  <a:pt x="326511" y="1104900"/>
                </a:moveTo>
                <a:cubicBezTo>
                  <a:pt x="326511" y="1104900"/>
                  <a:pt x="326511" y="1104900"/>
                  <a:pt x="341328" y="1108869"/>
                </a:cubicBezTo>
                <a:cubicBezTo>
                  <a:pt x="341328" y="1108869"/>
                  <a:pt x="341328" y="1108869"/>
                  <a:pt x="326511" y="1108869"/>
                </a:cubicBezTo>
                <a:cubicBezTo>
                  <a:pt x="326511" y="1112837"/>
                  <a:pt x="326511" y="1112837"/>
                  <a:pt x="326511" y="1112837"/>
                </a:cubicBezTo>
                <a:cubicBezTo>
                  <a:pt x="326511" y="1112837"/>
                  <a:pt x="326511" y="1112837"/>
                  <a:pt x="319104" y="1112837"/>
                </a:cubicBezTo>
                <a:cubicBezTo>
                  <a:pt x="330217" y="1112837"/>
                  <a:pt x="319104" y="1108869"/>
                  <a:pt x="326511" y="1104900"/>
                </a:cubicBezTo>
                <a:close/>
                <a:moveTo>
                  <a:pt x="1503925" y="1104612"/>
                </a:moveTo>
                <a:cubicBezTo>
                  <a:pt x="1504625" y="1104902"/>
                  <a:pt x="1504390" y="1106062"/>
                  <a:pt x="1502531" y="1108846"/>
                </a:cubicBezTo>
                <a:lnTo>
                  <a:pt x="1495228" y="1106957"/>
                </a:lnTo>
                <a:lnTo>
                  <a:pt x="1499739" y="1105598"/>
                </a:lnTo>
                <a:cubicBezTo>
                  <a:pt x="1501599" y="1104902"/>
                  <a:pt x="1503227" y="1104322"/>
                  <a:pt x="1503925" y="1104612"/>
                </a:cubicBezTo>
                <a:close/>
                <a:moveTo>
                  <a:pt x="255916" y="1102989"/>
                </a:moveTo>
                <a:lnTo>
                  <a:pt x="252943" y="1105239"/>
                </a:lnTo>
                <a:cubicBezTo>
                  <a:pt x="252020" y="1104304"/>
                  <a:pt x="252713" y="1103602"/>
                  <a:pt x="254391" y="1103135"/>
                </a:cubicBezTo>
                <a:close/>
                <a:moveTo>
                  <a:pt x="483409" y="1102419"/>
                </a:moveTo>
                <a:cubicBezTo>
                  <a:pt x="485394" y="1103907"/>
                  <a:pt x="487379" y="1106884"/>
                  <a:pt x="487379" y="1108868"/>
                </a:cubicBezTo>
                <a:cubicBezTo>
                  <a:pt x="479440" y="1112837"/>
                  <a:pt x="487379" y="1100931"/>
                  <a:pt x="479440" y="1104900"/>
                </a:cubicBezTo>
                <a:cubicBezTo>
                  <a:pt x="479440" y="1100931"/>
                  <a:pt x="481425" y="1100931"/>
                  <a:pt x="483409" y="1102419"/>
                </a:cubicBezTo>
                <a:close/>
                <a:moveTo>
                  <a:pt x="1085861" y="1101725"/>
                </a:moveTo>
                <a:lnTo>
                  <a:pt x="1096974" y="1108075"/>
                </a:lnTo>
                <a:lnTo>
                  <a:pt x="1082689" y="1104900"/>
                </a:lnTo>
                <a:close/>
                <a:moveTo>
                  <a:pt x="877902" y="1101725"/>
                </a:moveTo>
                <a:lnTo>
                  <a:pt x="892190" y="1101725"/>
                </a:lnTo>
                <a:lnTo>
                  <a:pt x="884253" y="1108075"/>
                </a:lnTo>
                <a:close/>
                <a:moveTo>
                  <a:pt x="222254" y="1101725"/>
                </a:moveTo>
                <a:lnTo>
                  <a:pt x="227015" y="1101725"/>
                </a:lnTo>
                <a:lnTo>
                  <a:pt x="219077" y="1104900"/>
                </a:lnTo>
                <a:close/>
                <a:moveTo>
                  <a:pt x="1290410" y="1101422"/>
                </a:moveTo>
                <a:cubicBezTo>
                  <a:pt x="1290410" y="1101422"/>
                  <a:pt x="1290410" y="1101422"/>
                  <a:pt x="1297853" y="1105134"/>
                </a:cubicBezTo>
                <a:lnTo>
                  <a:pt x="1294597" y="1108382"/>
                </a:lnTo>
                <a:lnTo>
                  <a:pt x="1291340" y="1107918"/>
                </a:lnTo>
                <a:cubicBezTo>
                  <a:pt x="1290410" y="1106990"/>
                  <a:pt x="1290410" y="1105134"/>
                  <a:pt x="1290410" y="1101422"/>
                </a:cubicBezTo>
                <a:close/>
                <a:moveTo>
                  <a:pt x="2514253" y="1101397"/>
                </a:moveTo>
                <a:cubicBezTo>
                  <a:pt x="2510529" y="1108842"/>
                  <a:pt x="2510529" y="1116286"/>
                  <a:pt x="2514253" y="1120009"/>
                </a:cubicBezTo>
                <a:cubicBezTo>
                  <a:pt x="2514253" y="1108842"/>
                  <a:pt x="2491905" y="1112564"/>
                  <a:pt x="2491905" y="1105119"/>
                </a:cubicBezTo>
                <a:cubicBezTo>
                  <a:pt x="2499354" y="1105119"/>
                  <a:pt x="2506804" y="1108842"/>
                  <a:pt x="2514253" y="1101397"/>
                </a:cubicBezTo>
                <a:close/>
                <a:moveTo>
                  <a:pt x="2391336" y="1101397"/>
                </a:moveTo>
                <a:cubicBezTo>
                  <a:pt x="2380161" y="1105119"/>
                  <a:pt x="2380161" y="1105119"/>
                  <a:pt x="2380161" y="1105119"/>
                </a:cubicBezTo>
                <a:lnTo>
                  <a:pt x="2380627" y="1103069"/>
                </a:lnTo>
                <a:close/>
                <a:moveTo>
                  <a:pt x="2778023" y="1101214"/>
                </a:moveTo>
                <a:cubicBezTo>
                  <a:pt x="2782711" y="1101725"/>
                  <a:pt x="2783381" y="1111930"/>
                  <a:pt x="2786060" y="1111930"/>
                </a:cubicBezTo>
                <a:lnTo>
                  <a:pt x="2786060" y="1119187"/>
                </a:lnTo>
                <a:cubicBezTo>
                  <a:pt x="2786060" y="1119187"/>
                  <a:pt x="2786060" y="1119187"/>
                  <a:pt x="2771772" y="1104673"/>
                </a:cubicBezTo>
                <a:cubicBezTo>
                  <a:pt x="2774451" y="1101951"/>
                  <a:pt x="2776460" y="1101044"/>
                  <a:pt x="2778023" y="1101214"/>
                </a:cubicBezTo>
                <a:close/>
                <a:moveTo>
                  <a:pt x="2510608" y="1100529"/>
                </a:moveTo>
                <a:lnTo>
                  <a:pt x="2511406" y="1100719"/>
                </a:lnTo>
                <a:lnTo>
                  <a:pt x="2510529" y="1101397"/>
                </a:lnTo>
                <a:close/>
                <a:moveTo>
                  <a:pt x="2503079" y="1093952"/>
                </a:moveTo>
                <a:cubicBezTo>
                  <a:pt x="2503079" y="1093952"/>
                  <a:pt x="2503079" y="1093952"/>
                  <a:pt x="2514253" y="1093952"/>
                </a:cubicBezTo>
                <a:cubicBezTo>
                  <a:pt x="2514253" y="1093952"/>
                  <a:pt x="2512391" y="1094883"/>
                  <a:pt x="2510994" y="1096278"/>
                </a:cubicBezTo>
                <a:lnTo>
                  <a:pt x="2510608" y="1100529"/>
                </a:lnTo>
                <a:lnTo>
                  <a:pt x="2504476" y="1099070"/>
                </a:lnTo>
                <a:cubicBezTo>
                  <a:pt x="2503079" y="1096744"/>
                  <a:pt x="2503079" y="1093952"/>
                  <a:pt x="2503079" y="1093952"/>
                </a:cubicBezTo>
                <a:close/>
                <a:moveTo>
                  <a:pt x="742968" y="1093788"/>
                </a:moveTo>
                <a:cubicBezTo>
                  <a:pt x="742968" y="1093788"/>
                  <a:pt x="742968" y="1093788"/>
                  <a:pt x="744895" y="1093788"/>
                </a:cubicBezTo>
                <a:lnTo>
                  <a:pt x="757172" y="1093788"/>
                </a:lnTo>
                <a:lnTo>
                  <a:pt x="750679" y="1101725"/>
                </a:lnTo>
                <a:close/>
                <a:moveTo>
                  <a:pt x="758294" y="1092416"/>
                </a:moveTo>
                <a:lnTo>
                  <a:pt x="758389" y="1093788"/>
                </a:lnTo>
                <a:lnTo>
                  <a:pt x="757172" y="1093788"/>
                </a:lnTo>
                <a:close/>
                <a:moveTo>
                  <a:pt x="1100942" y="1092002"/>
                </a:moveTo>
                <a:cubicBezTo>
                  <a:pt x="1104514" y="1092002"/>
                  <a:pt x="1108086" y="1092994"/>
                  <a:pt x="1108086" y="1092994"/>
                </a:cubicBezTo>
                <a:lnTo>
                  <a:pt x="1093798" y="1096963"/>
                </a:lnTo>
                <a:cubicBezTo>
                  <a:pt x="1093798" y="1092994"/>
                  <a:pt x="1097370" y="1092002"/>
                  <a:pt x="1100942" y="1092002"/>
                </a:cubicBezTo>
                <a:close/>
                <a:moveTo>
                  <a:pt x="483887" y="1090480"/>
                </a:moveTo>
                <a:cubicBezTo>
                  <a:pt x="487696" y="1089554"/>
                  <a:pt x="490553" y="1089554"/>
                  <a:pt x="490553" y="1093258"/>
                </a:cubicBezTo>
                <a:cubicBezTo>
                  <a:pt x="490553" y="1093258"/>
                  <a:pt x="490553" y="1093258"/>
                  <a:pt x="471503" y="1096962"/>
                </a:cubicBezTo>
                <a:cubicBezTo>
                  <a:pt x="471503" y="1093258"/>
                  <a:pt x="475314" y="1093258"/>
                  <a:pt x="471503" y="1093258"/>
                </a:cubicBezTo>
                <a:cubicBezTo>
                  <a:pt x="475314" y="1093258"/>
                  <a:pt x="480077" y="1091406"/>
                  <a:pt x="483887" y="1090480"/>
                </a:cubicBezTo>
                <a:close/>
                <a:moveTo>
                  <a:pt x="2859739" y="1089678"/>
                </a:moveTo>
                <a:cubicBezTo>
                  <a:pt x="2866842" y="1089157"/>
                  <a:pt x="2866842" y="1097492"/>
                  <a:pt x="2874960" y="1097492"/>
                </a:cubicBezTo>
                <a:cubicBezTo>
                  <a:pt x="2874960" y="1097492"/>
                  <a:pt x="2874960" y="1097492"/>
                  <a:pt x="2849704" y="1108604"/>
                </a:cubicBezTo>
                <a:cubicBezTo>
                  <a:pt x="2849704" y="1108604"/>
                  <a:pt x="2849704" y="1108604"/>
                  <a:pt x="2849704" y="1116012"/>
                </a:cubicBezTo>
                <a:cubicBezTo>
                  <a:pt x="2849704" y="1116012"/>
                  <a:pt x="2849704" y="1116012"/>
                  <a:pt x="2835272" y="1104900"/>
                </a:cubicBezTo>
                <a:cubicBezTo>
                  <a:pt x="2838880" y="1108604"/>
                  <a:pt x="2846096" y="1101196"/>
                  <a:pt x="2853312" y="1097492"/>
                </a:cubicBezTo>
                <a:cubicBezTo>
                  <a:pt x="2853312" y="1097492"/>
                  <a:pt x="2853312" y="1097492"/>
                  <a:pt x="2849704" y="1093787"/>
                </a:cubicBezTo>
                <a:cubicBezTo>
                  <a:pt x="2854214" y="1091009"/>
                  <a:pt x="2857371" y="1089852"/>
                  <a:pt x="2859739" y="1089678"/>
                </a:cubicBezTo>
                <a:close/>
                <a:moveTo>
                  <a:pt x="2120580" y="1089025"/>
                </a:moveTo>
                <a:cubicBezTo>
                  <a:pt x="2124390" y="1092994"/>
                  <a:pt x="2132010" y="1092994"/>
                  <a:pt x="2124390" y="1096962"/>
                </a:cubicBezTo>
                <a:cubicBezTo>
                  <a:pt x="2124390" y="1096962"/>
                  <a:pt x="2112960" y="1096962"/>
                  <a:pt x="2120580" y="1089025"/>
                </a:cubicBezTo>
                <a:close/>
                <a:moveTo>
                  <a:pt x="1740335" y="1089025"/>
                </a:moveTo>
                <a:cubicBezTo>
                  <a:pt x="1736613" y="1092767"/>
                  <a:pt x="1736613" y="1100251"/>
                  <a:pt x="1744058" y="1100251"/>
                </a:cubicBezTo>
                <a:cubicBezTo>
                  <a:pt x="1758948" y="1115219"/>
                  <a:pt x="1718002" y="1118961"/>
                  <a:pt x="1729170" y="1133928"/>
                </a:cubicBezTo>
                <a:cubicBezTo>
                  <a:pt x="1721727" y="1133928"/>
                  <a:pt x="1718002" y="1118961"/>
                  <a:pt x="1703114" y="1130186"/>
                </a:cubicBezTo>
                <a:cubicBezTo>
                  <a:pt x="1703114" y="1130186"/>
                  <a:pt x="1703114" y="1130186"/>
                  <a:pt x="1703114" y="1118961"/>
                </a:cubicBezTo>
                <a:cubicBezTo>
                  <a:pt x="1703114" y="1115219"/>
                  <a:pt x="1699393" y="1122702"/>
                  <a:pt x="1695667" y="1122702"/>
                </a:cubicBezTo>
                <a:cubicBezTo>
                  <a:pt x="1695667" y="1130186"/>
                  <a:pt x="1699393" y="1133928"/>
                  <a:pt x="1695667" y="1137670"/>
                </a:cubicBezTo>
                <a:cubicBezTo>
                  <a:pt x="1691945" y="1126444"/>
                  <a:pt x="1684501" y="1141412"/>
                  <a:pt x="1680780" y="1137670"/>
                </a:cubicBezTo>
                <a:cubicBezTo>
                  <a:pt x="1680780" y="1130186"/>
                  <a:pt x="1688222" y="1133928"/>
                  <a:pt x="1688222" y="1130186"/>
                </a:cubicBezTo>
                <a:cubicBezTo>
                  <a:pt x="1684501" y="1126444"/>
                  <a:pt x="1680780" y="1126444"/>
                  <a:pt x="1677055" y="1126444"/>
                </a:cubicBezTo>
                <a:lnTo>
                  <a:pt x="1671389" y="1127283"/>
                </a:lnTo>
                <a:lnTo>
                  <a:pt x="1693343" y="1115686"/>
                </a:lnTo>
                <a:cubicBezTo>
                  <a:pt x="1704043" y="1109606"/>
                  <a:pt x="1714280" y="1102122"/>
                  <a:pt x="1718002" y="1092767"/>
                </a:cubicBezTo>
                <a:cubicBezTo>
                  <a:pt x="1718002" y="1092767"/>
                  <a:pt x="1718002" y="1092767"/>
                  <a:pt x="1740335" y="1089025"/>
                </a:cubicBezTo>
                <a:close/>
                <a:moveTo>
                  <a:pt x="757915" y="1086951"/>
                </a:moveTo>
                <a:lnTo>
                  <a:pt x="760438" y="1087772"/>
                </a:lnTo>
                <a:cubicBezTo>
                  <a:pt x="760799" y="1088951"/>
                  <a:pt x="759835" y="1090563"/>
                  <a:pt x="758389" y="1092299"/>
                </a:cubicBezTo>
                <a:lnTo>
                  <a:pt x="758294" y="1092416"/>
                </a:lnTo>
                <a:close/>
                <a:moveTo>
                  <a:pt x="516749" y="1086644"/>
                </a:moveTo>
                <a:cubicBezTo>
                  <a:pt x="517739" y="1087438"/>
                  <a:pt x="518732" y="1089025"/>
                  <a:pt x="520716" y="1089025"/>
                </a:cubicBezTo>
                <a:cubicBezTo>
                  <a:pt x="516749" y="1089025"/>
                  <a:pt x="512778" y="1089025"/>
                  <a:pt x="512778" y="1089025"/>
                </a:cubicBezTo>
                <a:cubicBezTo>
                  <a:pt x="514764" y="1085850"/>
                  <a:pt x="515755" y="1085850"/>
                  <a:pt x="516749" y="1086644"/>
                </a:cubicBezTo>
                <a:close/>
                <a:moveTo>
                  <a:pt x="365976" y="1086114"/>
                </a:moveTo>
                <a:lnTo>
                  <a:pt x="370812" y="1087041"/>
                </a:lnTo>
                <a:cubicBezTo>
                  <a:pt x="375800" y="1087438"/>
                  <a:pt x="382150" y="1087438"/>
                  <a:pt x="385779" y="1089025"/>
                </a:cubicBezTo>
                <a:cubicBezTo>
                  <a:pt x="378522" y="1089025"/>
                  <a:pt x="374892" y="1085850"/>
                  <a:pt x="367640" y="1089025"/>
                </a:cubicBezTo>
                <a:close/>
                <a:moveTo>
                  <a:pt x="1778001" y="1085850"/>
                </a:moveTo>
                <a:cubicBezTo>
                  <a:pt x="1774426" y="1085850"/>
                  <a:pt x="1770854" y="1096962"/>
                  <a:pt x="1763713" y="1093258"/>
                </a:cubicBezTo>
                <a:cubicBezTo>
                  <a:pt x="1767283" y="1089554"/>
                  <a:pt x="1778001" y="1085850"/>
                  <a:pt x="1778001" y="1085850"/>
                </a:cubicBezTo>
                <a:close/>
                <a:moveTo>
                  <a:pt x="1755244" y="1085850"/>
                </a:moveTo>
                <a:cubicBezTo>
                  <a:pt x="1755244" y="1085850"/>
                  <a:pt x="1755244" y="1085850"/>
                  <a:pt x="1755244" y="1096962"/>
                </a:cubicBezTo>
                <a:cubicBezTo>
                  <a:pt x="1755244" y="1096962"/>
                  <a:pt x="1755244" y="1096962"/>
                  <a:pt x="1747838" y="1096962"/>
                </a:cubicBezTo>
                <a:cubicBezTo>
                  <a:pt x="1736724" y="1093258"/>
                  <a:pt x="1758948" y="1085850"/>
                  <a:pt x="1755244" y="1085850"/>
                </a:cubicBezTo>
                <a:close/>
                <a:moveTo>
                  <a:pt x="754534" y="1085850"/>
                </a:moveTo>
                <a:cubicBezTo>
                  <a:pt x="752606" y="1085850"/>
                  <a:pt x="755498" y="1085850"/>
                  <a:pt x="757908" y="1086842"/>
                </a:cubicBezTo>
                <a:lnTo>
                  <a:pt x="757915" y="1086951"/>
                </a:lnTo>
                <a:close/>
                <a:moveTo>
                  <a:pt x="554053" y="1085850"/>
                </a:moveTo>
                <a:lnTo>
                  <a:pt x="557232" y="1089025"/>
                </a:lnTo>
                <a:lnTo>
                  <a:pt x="549290" y="1093787"/>
                </a:lnTo>
                <a:close/>
                <a:moveTo>
                  <a:pt x="1310420" y="1085149"/>
                </a:moveTo>
                <a:lnTo>
                  <a:pt x="1312552" y="1089025"/>
                </a:lnTo>
                <a:cubicBezTo>
                  <a:pt x="1305567" y="1089025"/>
                  <a:pt x="1306440" y="1088231"/>
                  <a:pt x="1308186" y="1087041"/>
                </a:cubicBezTo>
                <a:close/>
                <a:moveTo>
                  <a:pt x="2301941" y="1082785"/>
                </a:moveTo>
                <a:cubicBezTo>
                  <a:pt x="2305666" y="1082785"/>
                  <a:pt x="2305666" y="1082785"/>
                  <a:pt x="2305666" y="1082785"/>
                </a:cubicBezTo>
                <a:lnTo>
                  <a:pt x="2305300" y="1083053"/>
                </a:lnTo>
                <a:close/>
                <a:moveTo>
                  <a:pt x="2198562" y="1082675"/>
                </a:moveTo>
                <a:cubicBezTo>
                  <a:pt x="2202226" y="1086485"/>
                  <a:pt x="2216880" y="1082675"/>
                  <a:pt x="2213216" y="1094105"/>
                </a:cubicBezTo>
                <a:cubicBezTo>
                  <a:pt x="2216880" y="1090295"/>
                  <a:pt x="2231534" y="1086485"/>
                  <a:pt x="2220543" y="1082675"/>
                </a:cubicBezTo>
                <a:cubicBezTo>
                  <a:pt x="2220543" y="1082675"/>
                  <a:pt x="2220543" y="1082675"/>
                  <a:pt x="2235197" y="1086485"/>
                </a:cubicBezTo>
                <a:cubicBezTo>
                  <a:pt x="2220543" y="1101725"/>
                  <a:pt x="2205889" y="1094105"/>
                  <a:pt x="2198562" y="1090295"/>
                </a:cubicBezTo>
                <a:cubicBezTo>
                  <a:pt x="2194899" y="1097915"/>
                  <a:pt x="2194899" y="1094105"/>
                  <a:pt x="2187572" y="1097915"/>
                </a:cubicBezTo>
                <a:lnTo>
                  <a:pt x="2187572" y="1090295"/>
                </a:lnTo>
                <a:cubicBezTo>
                  <a:pt x="2187572" y="1090295"/>
                  <a:pt x="2187572" y="1090295"/>
                  <a:pt x="2198562" y="1082675"/>
                </a:cubicBezTo>
                <a:close/>
                <a:moveTo>
                  <a:pt x="1681162" y="1082675"/>
                </a:moveTo>
                <a:cubicBezTo>
                  <a:pt x="1681162" y="1085850"/>
                  <a:pt x="1695449" y="1085850"/>
                  <a:pt x="1684736" y="1089025"/>
                </a:cubicBezTo>
                <a:close/>
                <a:moveTo>
                  <a:pt x="1309059" y="1082675"/>
                </a:moveTo>
                <a:cubicBezTo>
                  <a:pt x="1310806" y="1083469"/>
                  <a:pt x="1311024" y="1084263"/>
                  <a:pt x="1310587" y="1085007"/>
                </a:cubicBezTo>
                <a:lnTo>
                  <a:pt x="1310420" y="1085149"/>
                </a:lnTo>
                <a:close/>
                <a:moveTo>
                  <a:pt x="490553" y="1082675"/>
                </a:moveTo>
                <a:cubicBezTo>
                  <a:pt x="490553" y="1082675"/>
                  <a:pt x="490553" y="1082675"/>
                  <a:pt x="505562" y="1082675"/>
                </a:cubicBezTo>
                <a:cubicBezTo>
                  <a:pt x="494306" y="1082675"/>
                  <a:pt x="505562" y="1093788"/>
                  <a:pt x="505562" y="1097492"/>
                </a:cubicBezTo>
                <a:cubicBezTo>
                  <a:pt x="516822" y="1101196"/>
                  <a:pt x="520575" y="1097492"/>
                  <a:pt x="528076" y="1097492"/>
                </a:cubicBezTo>
                <a:cubicBezTo>
                  <a:pt x="528076" y="1097492"/>
                  <a:pt x="528076" y="1097492"/>
                  <a:pt x="524324" y="1093788"/>
                </a:cubicBezTo>
                <a:cubicBezTo>
                  <a:pt x="531829" y="1093788"/>
                  <a:pt x="531829" y="1101196"/>
                  <a:pt x="531829" y="1101196"/>
                </a:cubicBezTo>
                <a:cubicBezTo>
                  <a:pt x="531829" y="1101196"/>
                  <a:pt x="531829" y="1101196"/>
                  <a:pt x="505562" y="1104900"/>
                </a:cubicBezTo>
                <a:cubicBezTo>
                  <a:pt x="501810" y="1097492"/>
                  <a:pt x="505562" y="1082675"/>
                  <a:pt x="490553" y="1082675"/>
                </a:cubicBezTo>
                <a:close/>
                <a:moveTo>
                  <a:pt x="364010" y="1082675"/>
                </a:moveTo>
                <a:cubicBezTo>
                  <a:pt x="364010" y="1082675"/>
                  <a:pt x="364010" y="1082675"/>
                  <a:pt x="364463" y="1083469"/>
                </a:cubicBezTo>
                <a:lnTo>
                  <a:pt x="365976" y="1086114"/>
                </a:lnTo>
                <a:lnTo>
                  <a:pt x="364858" y="1085900"/>
                </a:lnTo>
                <a:cubicBezTo>
                  <a:pt x="363554" y="1085255"/>
                  <a:pt x="363101" y="1084263"/>
                  <a:pt x="364010" y="1082675"/>
                </a:cubicBezTo>
                <a:close/>
                <a:moveTo>
                  <a:pt x="327042" y="1082675"/>
                </a:moveTo>
                <a:lnTo>
                  <a:pt x="327042" y="1089025"/>
                </a:lnTo>
                <a:lnTo>
                  <a:pt x="322279" y="1089025"/>
                </a:lnTo>
                <a:close/>
                <a:moveTo>
                  <a:pt x="2317747" y="1077912"/>
                </a:moveTo>
                <a:cubicBezTo>
                  <a:pt x="2317747" y="1082674"/>
                  <a:pt x="2325156" y="1077912"/>
                  <a:pt x="2328860" y="1082674"/>
                </a:cubicBezTo>
                <a:cubicBezTo>
                  <a:pt x="2328860" y="1082674"/>
                  <a:pt x="2328860" y="1082674"/>
                  <a:pt x="2321451" y="1082674"/>
                </a:cubicBezTo>
                <a:cubicBezTo>
                  <a:pt x="2321451" y="1082674"/>
                  <a:pt x="2321451" y="1077912"/>
                  <a:pt x="2317747" y="1077912"/>
                </a:cubicBezTo>
                <a:close/>
                <a:moveTo>
                  <a:pt x="914415" y="1077912"/>
                </a:moveTo>
                <a:lnTo>
                  <a:pt x="922352" y="1077912"/>
                </a:lnTo>
                <a:lnTo>
                  <a:pt x="914415" y="1089024"/>
                </a:lnTo>
                <a:lnTo>
                  <a:pt x="906477" y="1082674"/>
                </a:lnTo>
                <a:lnTo>
                  <a:pt x="914415" y="1085849"/>
                </a:lnTo>
                <a:close/>
                <a:moveTo>
                  <a:pt x="299781" y="1077000"/>
                </a:moveTo>
                <a:cubicBezTo>
                  <a:pt x="306205" y="1077877"/>
                  <a:pt x="304816" y="1085594"/>
                  <a:pt x="315929" y="1082788"/>
                </a:cubicBezTo>
                <a:cubicBezTo>
                  <a:pt x="315929" y="1082788"/>
                  <a:pt x="315929" y="1082788"/>
                  <a:pt x="308525" y="1082788"/>
                </a:cubicBezTo>
                <a:cubicBezTo>
                  <a:pt x="315929" y="1094014"/>
                  <a:pt x="308525" y="1086530"/>
                  <a:pt x="308525" y="1094014"/>
                </a:cubicBezTo>
                <a:cubicBezTo>
                  <a:pt x="304816" y="1090272"/>
                  <a:pt x="297413" y="1090272"/>
                  <a:pt x="293691" y="1090272"/>
                </a:cubicBezTo>
                <a:cubicBezTo>
                  <a:pt x="293691" y="1094014"/>
                  <a:pt x="301111" y="1094014"/>
                  <a:pt x="304816" y="1097756"/>
                </a:cubicBezTo>
                <a:cubicBezTo>
                  <a:pt x="293691" y="1097756"/>
                  <a:pt x="293691" y="1101498"/>
                  <a:pt x="286281" y="1105239"/>
                </a:cubicBezTo>
                <a:cubicBezTo>
                  <a:pt x="286281" y="1105239"/>
                  <a:pt x="286281" y="1105239"/>
                  <a:pt x="293691" y="1108981"/>
                </a:cubicBezTo>
                <a:cubicBezTo>
                  <a:pt x="289988" y="1108981"/>
                  <a:pt x="286281" y="1105239"/>
                  <a:pt x="282577" y="1105239"/>
                </a:cubicBezTo>
                <a:cubicBezTo>
                  <a:pt x="278872" y="1116465"/>
                  <a:pt x="289988" y="1112723"/>
                  <a:pt x="282577" y="1123949"/>
                </a:cubicBezTo>
                <a:cubicBezTo>
                  <a:pt x="267762" y="1123949"/>
                  <a:pt x="286281" y="1112723"/>
                  <a:pt x="278872" y="1105239"/>
                </a:cubicBezTo>
                <a:cubicBezTo>
                  <a:pt x="275169" y="1103369"/>
                  <a:pt x="267762" y="1102433"/>
                  <a:pt x="261742" y="1102433"/>
                </a:cubicBezTo>
                <a:lnTo>
                  <a:pt x="255916" y="1102989"/>
                </a:lnTo>
                <a:lnTo>
                  <a:pt x="260352" y="1099627"/>
                </a:lnTo>
                <a:cubicBezTo>
                  <a:pt x="262207" y="1097756"/>
                  <a:pt x="262207" y="1095885"/>
                  <a:pt x="256647" y="1094014"/>
                </a:cubicBezTo>
                <a:cubicBezTo>
                  <a:pt x="260352" y="1097756"/>
                  <a:pt x="260352" y="1097756"/>
                  <a:pt x="264058" y="1097756"/>
                </a:cubicBezTo>
                <a:cubicBezTo>
                  <a:pt x="267762" y="1094014"/>
                  <a:pt x="264058" y="1094014"/>
                  <a:pt x="260352" y="1090272"/>
                </a:cubicBezTo>
                <a:cubicBezTo>
                  <a:pt x="260352" y="1090272"/>
                  <a:pt x="264058" y="1086530"/>
                  <a:pt x="264058" y="1086530"/>
                </a:cubicBezTo>
                <a:cubicBezTo>
                  <a:pt x="264058" y="1086530"/>
                  <a:pt x="264058" y="1086530"/>
                  <a:pt x="275169" y="1090272"/>
                </a:cubicBezTo>
                <a:cubicBezTo>
                  <a:pt x="278872" y="1086530"/>
                  <a:pt x="271466" y="1082788"/>
                  <a:pt x="278872" y="1082788"/>
                </a:cubicBezTo>
                <a:cubicBezTo>
                  <a:pt x="278872" y="1082788"/>
                  <a:pt x="278872" y="1082788"/>
                  <a:pt x="282577" y="1090272"/>
                </a:cubicBezTo>
                <a:cubicBezTo>
                  <a:pt x="289988" y="1086530"/>
                  <a:pt x="297413" y="1086530"/>
                  <a:pt x="297413" y="1082788"/>
                </a:cubicBezTo>
                <a:cubicBezTo>
                  <a:pt x="297413" y="1082788"/>
                  <a:pt x="297413" y="1082788"/>
                  <a:pt x="289988" y="1079046"/>
                </a:cubicBezTo>
                <a:cubicBezTo>
                  <a:pt x="294615" y="1077175"/>
                  <a:pt x="297640" y="1076707"/>
                  <a:pt x="299781" y="1077000"/>
                </a:cubicBezTo>
                <a:close/>
                <a:moveTo>
                  <a:pt x="1881555" y="1075950"/>
                </a:moveTo>
                <a:lnTo>
                  <a:pt x="1881510" y="1076314"/>
                </a:lnTo>
                <a:cubicBezTo>
                  <a:pt x="1880638" y="1077421"/>
                  <a:pt x="1878776" y="1078120"/>
                  <a:pt x="1875054" y="1078120"/>
                </a:cubicBezTo>
                <a:close/>
                <a:moveTo>
                  <a:pt x="1795989" y="1074737"/>
                </a:moveTo>
                <a:cubicBezTo>
                  <a:pt x="1803397" y="1074737"/>
                  <a:pt x="1803397" y="1082448"/>
                  <a:pt x="1814510" y="1074737"/>
                </a:cubicBezTo>
                <a:cubicBezTo>
                  <a:pt x="1810806" y="1078592"/>
                  <a:pt x="1807102" y="1086303"/>
                  <a:pt x="1807102" y="1090158"/>
                </a:cubicBezTo>
                <a:cubicBezTo>
                  <a:pt x="1799696" y="1086303"/>
                  <a:pt x="1784877" y="1101724"/>
                  <a:pt x="1781174" y="1094014"/>
                </a:cubicBezTo>
                <a:cubicBezTo>
                  <a:pt x="1795989" y="1090158"/>
                  <a:pt x="1781174" y="1082448"/>
                  <a:pt x="1784877" y="1078592"/>
                </a:cubicBezTo>
                <a:cubicBezTo>
                  <a:pt x="1784877" y="1078592"/>
                  <a:pt x="1784877" y="1078592"/>
                  <a:pt x="1792285" y="1086303"/>
                </a:cubicBezTo>
                <a:cubicBezTo>
                  <a:pt x="1795989" y="1086303"/>
                  <a:pt x="1799696" y="1082448"/>
                  <a:pt x="1799696" y="1078592"/>
                </a:cubicBezTo>
                <a:cubicBezTo>
                  <a:pt x="1799696" y="1078592"/>
                  <a:pt x="1799696" y="1074737"/>
                  <a:pt x="1795989" y="1074737"/>
                </a:cubicBezTo>
                <a:close/>
                <a:moveTo>
                  <a:pt x="1886221" y="1074393"/>
                </a:moveTo>
                <a:cubicBezTo>
                  <a:pt x="1901111" y="1070665"/>
                  <a:pt x="1897389" y="1085574"/>
                  <a:pt x="1889944" y="1089301"/>
                </a:cubicBezTo>
                <a:cubicBezTo>
                  <a:pt x="1878776" y="1074393"/>
                  <a:pt x="1878776" y="1104210"/>
                  <a:pt x="1863887" y="1104210"/>
                </a:cubicBezTo>
                <a:cubicBezTo>
                  <a:pt x="1871332" y="1104210"/>
                  <a:pt x="1878776" y="1104210"/>
                  <a:pt x="1886221" y="1100483"/>
                </a:cubicBezTo>
                <a:cubicBezTo>
                  <a:pt x="1886221" y="1100483"/>
                  <a:pt x="1886221" y="1100483"/>
                  <a:pt x="1889944" y="1104210"/>
                </a:cubicBezTo>
                <a:cubicBezTo>
                  <a:pt x="1919723" y="1107937"/>
                  <a:pt x="1882499" y="1096756"/>
                  <a:pt x="1904833" y="1085574"/>
                </a:cubicBezTo>
                <a:cubicBezTo>
                  <a:pt x="1916001" y="1085574"/>
                  <a:pt x="1904833" y="1096756"/>
                  <a:pt x="1916001" y="1096756"/>
                </a:cubicBezTo>
                <a:cubicBezTo>
                  <a:pt x="1930890" y="1096756"/>
                  <a:pt x="1930890" y="1081847"/>
                  <a:pt x="1938335" y="1085574"/>
                </a:cubicBezTo>
                <a:cubicBezTo>
                  <a:pt x="1932751" y="1099551"/>
                  <a:pt x="1908323" y="1105142"/>
                  <a:pt x="1893317" y="1113353"/>
                </a:cubicBezTo>
                <a:lnTo>
                  <a:pt x="1886747" y="1119119"/>
                </a:lnTo>
                <a:lnTo>
                  <a:pt x="1878776" y="1119119"/>
                </a:lnTo>
                <a:cubicBezTo>
                  <a:pt x="1878776" y="1119119"/>
                  <a:pt x="1882499" y="1115391"/>
                  <a:pt x="1886221" y="1115391"/>
                </a:cubicBezTo>
                <a:cubicBezTo>
                  <a:pt x="1878776" y="1100483"/>
                  <a:pt x="1863887" y="1130300"/>
                  <a:pt x="1852720" y="1119119"/>
                </a:cubicBezTo>
                <a:cubicBezTo>
                  <a:pt x="1856442" y="1111664"/>
                  <a:pt x="1848997" y="1115391"/>
                  <a:pt x="1863887" y="1111664"/>
                </a:cubicBezTo>
                <a:cubicBezTo>
                  <a:pt x="1867609" y="1100483"/>
                  <a:pt x="1856442" y="1107937"/>
                  <a:pt x="1863887" y="1096756"/>
                </a:cubicBezTo>
                <a:cubicBezTo>
                  <a:pt x="1878776" y="1085574"/>
                  <a:pt x="1875054" y="1085574"/>
                  <a:pt x="1886221" y="1074393"/>
                </a:cubicBezTo>
                <a:close/>
                <a:moveTo>
                  <a:pt x="1952623" y="1071562"/>
                </a:moveTo>
                <a:cubicBezTo>
                  <a:pt x="1952623" y="1075266"/>
                  <a:pt x="1941907" y="1075266"/>
                  <a:pt x="1949051" y="1082674"/>
                </a:cubicBezTo>
                <a:cubicBezTo>
                  <a:pt x="1941907" y="1082674"/>
                  <a:pt x="1938335" y="1078970"/>
                  <a:pt x="1938335" y="1078970"/>
                </a:cubicBezTo>
                <a:cubicBezTo>
                  <a:pt x="1938335" y="1078970"/>
                  <a:pt x="1938335" y="1078970"/>
                  <a:pt x="1952623" y="1071562"/>
                </a:cubicBezTo>
                <a:close/>
                <a:moveTo>
                  <a:pt x="1491657" y="1071562"/>
                </a:moveTo>
                <a:cubicBezTo>
                  <a:pt x="1495427" y="1075134"/>
                  <a:pt x="1491657" y="1078706"/>
                  <a:pt x="1491657" y="1082278"/>
                </a:cubicBezTo>
                <a:cubicBezTo>
                  <a:pt x="1487883" y="1082278"/>
                  <a:pt x="1476574" y="1085850"/>
                  <a:pt x="1465263" y="1082278"/>
                </a:cubicBezTo>
                <a:cubicBezTo>
                  <a:pt x="1484117" y="1082278"/>
                  <a:pt x="1476574" y="1075134"/>
                  <a:pt x="1491657" y="1071562"/>
                </a:cubicBezTo>
                <a:close/>
                <a:moveTo>
                  <a:pt x="1327157" y="1071562"/>
                </a:moveTo>
                <a:lnTo>
                  <a:pt x="1323982" y="1082675"/>
                </a:lnTo>
                <a:lnTo>
                  <a:pt x="1320807" y="1077912"/>
                </a:lnTo>
                <a:lnTo>
                  <a:pt x="1323982" y="1077912"/>
                </a:lnTo>
                <a:close/>
                <a:moveTo>
                  <a:pt x="1340898" y="1069281"/>
                </a:moveTo>
                <a:cubicBezTo>
                  <a:pt x="1344018" y="1069777"/>
                  <a:pt x="1347589" y="1070769"/>
                  <a:pt x="1349375" y="1070769"/>
                </a:cubicBezTo>
                <a:cubicBezTo>
                  <a:pt x="1349375" y="1070769"/>
                  <a:pt x="1349375" y="1070769"/>
                  <a:pt x="1342238" y="1074738"/>
                </a:cubicBezTo>
                <a:cubicBezTo>
                  <a:pt x="1342238" y="1074738"/>
                  <a:pt x="1342238" y="1074738"/>
                  <a:pt x="1342238" y="1070769"/>
                </a:cubicBezTo>
                <a:lnTo>
                  <a:pt x="1335094" y="1070769"/>
                </a:lnTo>
                <a:cubicBezTo>
                  <a:pt x="1335094" y="1068785"/>
                  <a:pt x="1337773" y="1068785"/>
                  <a:pt x="1340898" y="1069281"/>
                </a:cubicBezTo>
                <a:close/>
                <a:moveTo>
                  <a:pt x="2232023" y="1066800"/>
                </a:moveTo>
                <a:cubicBezTo>
                  <a:pt x="2232023" y="1066800"/>
                  <a:pt x="2232023" y="1066800"/>
                  <a:pt x="2228319" y="1077912"/>
                </a:cubicBezTo>
                <a:lnTo>
                  <a:pt x="2220910" y="1077912"/>
                </a:lnTo>
                <a:cubicBezTo>
                  <a:pt x="2220910" y="1070504"/>
                  <a:pt x="2232023" y="1070504"/>
                  <a:pt x="2232023" y="1066800"/>
                </a:cubicBezTo>
                <a:close/>
                <a:moveTo>
                  <a:pt x="1186507" y="1066800"/>
                </a:moveTo>
                <a:cubicBezTo>
                  <a:pt x="1186507" y="1066800"/>
                  <a:pt x="1186507" y="1066800"/>
                  <a:pt x="1196984" y="1078230"/>
                </a:cubicBezTo>
                <a:cubicBezTo>
                  <a:pt x="1196984" y="1074420"/>
                  <a:pt x="1179521" y="1085850"/>
                  <a:pt x="1179521" y="1074420"/>
                </a:cubicBezTo>
                <a:cubicBezTo>
                  <a:pt x="1186507" y="1074420"/>
                  <a:pt x="1186507" y="1070610"/>
                  <a:pt x="1186507" y="1066800"/>
                </a:cubicBezTo>
                <a:close/>
                <a:moveTo>
                  <a:pt x="914414" y="1066800"/>
                </a:moveTo>
                <a:cubicBezTo>
                  <a:pt x="917986" y="1066800"/>
                  <a:pt x="928702" y="1071562"/>
                  <a:pt x="921558" y="1071562"/>
                </a:cubicBezTo>
                <a:close/>
                <a:moveTo>
                  <a:pt x="352441" y="1066800"/>
                </a:moveTo>
                <a:lnTo>
                  <a:pt x="357204" y="1066800"/>
                </a:lnTo>
                <a:lnTo>
                  <a:pt x="349266" y="1071562"/>
                </a:lnTo>
                <a:close/>
                <a:moveTo>
                  <a:pt x="2144886" y="1065833"/>
                </a:moveTo>
                <a:cubicBezTo>
                  <a:pt x="2146918" y="1065543"/>
                  <a:pt x="2148543" y="1066006"/>
                  <a:pt x="2149472" y="1067858"/>
                </a:cubicBezTo>
                <a:cubicBezTo>
                  <a:pt x="2127180" y="1067858"/>
                  <a:pt x="2116033" y="1097492"/>
                  <a:pt x="2097456" y="1093788"/>
                </a:cubicBezTo>
                <a:cubicBezTo>
                  <a:pt x="2101172" y="1097492"/>
                  <a:pt x="2104887" y="1093788"/>
                  <a:pt x="2108602" y="1101196"/>
                </a:cubicBezTo>
                <a:cubicBezTo>
                  <a:pt x="2108602" y="1101196"/>
                  <a:pt x="2108602" y="1101196"/>
                  <a:pt x="2104887" y="1112308"/>
                </a:cubicBezTo>
                <a:cubicBezTo>
                  <a:pt x="2067733" y="1112308"/>
                  <a:pt x="2071448" y="1130829"/>
                  <a:pt x="2041725" y="1134533"/>
                </a:cubicBezTo>
                <a:cubicBezTo>
                  <a:pt x="2045440" y="1141942"/>
                  <a:pt x="2060302" y="1138238"/>
                  <a:pt x="2056586" y="1149350"/>
                </a:cubicBezTo>
                <a:cubicBezTo>
                  <a:pt x="2045440" y="1156758"/>
                  <a:pt x="2049156" y="1153054"/>
                  <a:pt x="2038009" y="1153054"/>
                </a:cubicBezTo>
                <a:cubicBezTo>
                  <a:pt x="2038009" y="1153054"/>
                  <a:pt x="2038009" y="1153054"/>
                  <a:pt x="2052871" y="1145646"/>
                </a:cubicBezTo>
                <a:cubicBezTo>
                  <a:pt x="2038009" y="1149350"/>
                  <a:pt x="2034294" y="1138238"/>
                  <a:pt x="2012001" y="1149350"/>
                </a:cubicBezTo>
                <a:cubicBezTo>
                  <a:pt x="2012001" y="1149350"/>
                  <a:pt x="2012001" y="1149350"/>
                  <a:pt x="2015717" y="1156758"/>
                </a:cubicBezTo>
                <a:cubicBezTo>
                  <a:pt x="2015717" y="1145646"/>
                  <a:pt x="1974847" y="1171575"/>
                  <a:pt x="1985993" y="1149350"/>
                </a:cubicBezTo>
                <a:cubicBezTo>
                  <a:pt x="1997140" y="1145646"/>
                  <a:pt x="2019432" y="1134533"/>
                  <a:pt x="2026863" y="1123421"/>
                </a:cubicBezTo>
                <a:cubicBezTo>
                  <a:pt x="2026863" y="1130829"/>
                  <a:pt x="2045440" y="1116013"/>
                  <a:pt x="2045440" y="1127125"/>
                </a:cubicBezTo>
                <a:cubicBezTo>
                  <a:pt x="2064017" y="1116013"/>
                  <a:pt x="2038009" y="1123421"/>
                  <a:pt x="2045440" y="1108604"/>
                </a:cubicBezTo>
                <a:cubicBezTo>
                  <a:pt x="2045440" y="1108604"/>
                  <a:pt x="2045440" y="1108604"/>
                  <a:pt x="2067733" y="1101196"/>
                </a:cubicBezTo>
                <a:cubicBezTo>
                  <a:pt x="2075164" y="1101196"/>
                  <a:pt x="2078879" y="1090083"/>
                  <a:pt x="2090025" y="1090083"/>
                </a:cubicBezTo>
                <a:cubicBezTo>
                  <a:pt x="2090025" y="1090083"/>
                  <a:pt x="2090025" y="1090083"/>
                  <a:pt x="2090025" y="1097492"/>
                </a:cubicBezTo>
                <a:cubicBezTo>
                  <a:pt x="2101172" y="1090083"/>
                  <a:pt x="2104887" y="1075267"/>
                  <a:pt x="2123464" y="1071563"/>
                </a:cubicBezTo>
                <a:cubicBezTo>
                  <a:pt x="2129037" y="1074341"/>
                  <a:pt x="2138790" y="1066701"/>
                  <a:pt x="2144886" y="1065833"/>
                </a:cubicBezTo>
                <a:close/>
                <a:moveTo>
                  <a:pt x="439073" y="1064088"/>
                </a:moveTo>
                <a:lnTo>
                  <a:pt x="440474" y="1065082"/>
                </a:lnTo>
                <a:cubicBezTo>
                  <a:pt x="445508" y="1066924"/>
                  <a:pt x="446898" y="1062236"/>
                  <a:pt x="452455" y="1067594"/>
                </a:cubicBezTo>
                <a:cubicBezTo>
                  <a:pt x="445049" y="1074737"/>
                  <a:pt x="437638" y="1071165"/>
                  <a:pt x="430228" y="1071165"/>
                </a:cubicBezTo>
                <a:cubicBezTo>
                  <a:pt x="430228" y="1071165"/>
                  <a:pt x="430228" y="1071165"/>
                  <a:pt x="441341" y="1067594"/>
                </a:cubicBezTo>
                <a:close/>
                <a:moveTo>
                  <a:pt x="2239052" y="1060450"/>
                </a:moveTo>
                <a:cubicBezTo>
                  <a:pt x="2239052" y="1060450"/>
                  <a:pt x="2239052" y="1060450"/>
                  <a:pt x="2262185" y="1064154"/>
                </a:cubicBezTo>
                <a:cubicBezTo>
                  <a:pt x="2254474" y="1071562"/>
                  <a:pt x="2254474" y="1064154"/>
                  <a:pt x="2246763" y="1067858"/>
                </a:cubicBezTo>
                <a:cubicBezTo>
                  <a:pt x="2246763" y="1067858"/>
                  <a:pt x="2246763" y="1067858"/>
                  <a:pt x="2246763" y="1071562"/>
                </a:cubicBezTo>
                <a:cubicBezTo>
                  <a:pt x="2242908" y="1067858"/>
                  <a:pt x="2235197" y="1067858"/>
                  <a:pt x="2239052" y="1060450"/>
                </a:cubicBezTo>
                <a:close/>
                <a:moveTo>
                  <a:pt x="579457" y="1060450"/>
                </a:moveTo>
                <a:cubicBezTo>
                  <a:pt x="587394" y="1060450"/>
                  <a:pt x="583425" y="1063625"/>
                  <a:pt x="587394" y="1066800"/>
                </a:cubicBezTo>
                <a:cubicBezTo>
                  <a:pt x="587394" y="1063625"/>
                  <a:pt x="583425" y="1060450"/>
                  <a:pt x="579457" y="1060450"/>
                </a:cubicBezTo>
                <a:close/>
                <a:moveTo>
                  <a:pt x="501666" y="1060450"/>
                </a:moveTo>
                <a:lnTo>
                  <a:pt x="504841" y="1060450"/>
                </a:lnTo>
                <a:lnTo>
                  <a:pt x="501666" y="1063625"/>
                </a:lnTo>
                <a:close/>
                <a:moveTo>
                  <a:pt x="433937" y="1060450"/>
                </a:moveTo>
                <a:cubicBezTo>
                  <a:pt x="437638" y="1060450"/>
                  <a:pt x="438563" y="1062236"/>
                  <a:pt x="439027" y="1064022"/>
                </a:cubicBezTo>
                <a:lnTo>
                  <a:pt x="439073" y="1064088"/>
                </a:lnTo>
                <a:close/>
                <a:moveTo>
                  <a:pt x="382604" y="1060450"/>
                </a:moveTo>
                <a:cubicBezTo>
                  <a:pt x="401124" y="1067753"/>
                  <a:pt x="412236" y="1078706"/>
                  <a:pt x="427053" y="1089660"/>
                </a:cubicBezTo>
                <a:cubicBezTo>
                  <a:pt x="419649" y="1093311"/>
                  <a:pt x="415941" y="1096962"/>
                  <a:pt x="401124" y="1096962"/>
                </a:cubicBezTo>
                <a:cubicBezTo>
                  <a:pt x="393716" y="1089660"/>
                  <a:pt x="412236" y="1093311"/>
                  <a:pt x="404828" y="1086009"/>
                </a:cubicBezTo>
                <a:cubicBezTo>
                  <a:pt x="397424" y="1093311"/>
                  <a:pt x="401124" y="1082357"/>
                  <a:pt x="401124" y="1078706"/>
                </a:cubicBezTo>
                <a:cubicBezTo>
                  <a:pt x="393716" y="1082357"/>
                  <a:pt x="393716" y="1082357"/>
                  <a:pt x="390012" y="1086009"/>
                </a:cubicBezTo>
                <a:cubicBezTo>
                  <a:pt x="390012" y="1086009"/>
                  <a:pt x="390012" y="1086009"/>
                  <a:pt x="378900" y="1078706"/>
                </a:cubicBezTo>
                <a:cubicBezTo>
                  <a:pt x="378900" y="1078706"/>
                  <a:pt x="378900" y="1078706"/>
                  <a:pt x="382604" y="1078706"/>
                </a:cubicBezTo>
                <a:cubicBezTo>
                  <a:pt x="378900" y="1071404"/>
                  <a:pt x="367786" y="1067753"/>
                  <a:pt x="360380" y="1064101"/>
                </a:cubicBezTo>
                <a:cubicBezTo>
                  <a:pt x="360380" y="1064101"/>
                  <a:pt x="360380" y="1064101"/>
                  <a:pt x="386314" y="1064101"/>
                </a:cubicBezTo>
                <a:cubicBezTo>
                  <a:pt x="386314" y="1064101"/>
                  <a:pt x="382604" y="1060450"/>
                  <a:pt x="382604" y="1060450"/>
                </a:cubicBezTo>
                <a:close/>
                <a:moveTo>
                  <a:pt x="568344" y="1059457"/>
                </a:moveTo>
                <a:cubicBezTo>
                  <a:pt x="564608" y="1063228"/>
                  <a:pt x="557138" y="1066998"/>
                  <a:pt x="568344" y="1070768"/>
                </a:cubicBezTo>
                <a:cubicBezTo>
                  <a:pt x="568344" y="1070768"/>
                  <a:pt x="568344" y="1070768"/>
                  <a:pt x="553400" y="1074538"/>
                </a:cubicBezTo>
                <a:cubicBezTo>
                  <a:pt x="553400" y="1074538"/>
                  <a:pt x="553400" y="1074538"/>
                  <a:pt x="557138" y="1085849"/>
                </a:cubicBezTo>
                <a:cubicBezTo>
                  <a:pt x="542194" y="1082079"/>
                  <a:pt x="553400" y="1074538"/>
                  <a:pt x="534723" y="1070768"/>
                </a:cubicBezTo>
                <a:cubicBezTo>
                  <a:pt x="538458" y="1078309"/>
                  <a:pt x="523518" y="1078309"/>
                  <a:pt x="519784" y="1082079"/>
                </a:cubicBezTo>
                <a:cubicBezTo>
                  <a:pt x="516050" y="1078309"/>
                  <a:pt x="504841" y="1066998"/>
                  <a:pt x="519784" y="1066998"/>
                </a:cubicBezTo>
                <a:cubicBezTo>
                  <a:pt x="538458" y="1078309"/>
                  <a:pt x="553400" y="1055687"/>
                  <a:pt x="568344" y="1059457"/>
                </a:cubicBezTo>
                <a:close/>
                <a:moveTo>
                  <a:pt x="213861" y="1057682"/>
                </a:moveTo>
                <a:lnTo>
                  <a:pt x="214879" y="1058230"/>
                </a:lnTo>
                <a:cubicBezTo>
                  <a:pt x="215113" y="1058907"/>
                  <a:pt x="214998" y="1059245"/>
                  <a:pt x="214359" y="1058512"/>
                </a:cubicBezTo>
                <a:close/>
                <a:moveTo>
                  <a:pt x="1610453" y="1056878"/>
                </a:moveTo>
                <a:cubicBezTo>
                  <a:pt x="1612317" y="1056878"/>
                  <a:pt x="1612317" y="1056878"/>
                  <a:pt x="1612317" y="1057342"/>
                </a:cubicBezTo>
                <a:lnTo>
                  <a:pt x="1612425" y="1057533"/>
                </a:lnTo>
                <a:close/>
                <a:moveTo>
                  <a:pt x="2511422" y="1055687"/>
                </a:moveTo>
                <a:lnTo>
                  <a:pt x="2514597" y="1055687"/>
                </a:lnTo>
                <a:lnTo>
                  <a:pt x="2511422" y="1063624"/>
                </a:lnTo>
                <a:close/>
                <a:moveTo>
                  <a:pt x="746652" y="1055687"/>
                </a:moveTo>
                <a:cubicBezTo>
                  <a:pt x="746652" y="1055687"/>
                  <a:pt x="746652" y="1055687"/>
                  <a:pt x="761522" y="1066849"/>
                </a:cubicBezTo>
                <a:cubicBezTo>
                  <a:pt x="761522" y="1066849"/>
                  <a:pt x="761522" y="1066849"/>
                  <a:pt x="742934" y="1074291"/>
                </a:cubicBezTo>
                <a:cubicBezTo>
                  <a:pt x="742934" y="1074291"/>
                  <a:pt x="742934" y="1074291"/>
                  <a:pt x="750369" y="1081732"/>
                </a:cubicBezTo>
                <a:cubicBezTo>
                  <a:pt x="750369" y="1081732"/>
                  <a:pt x="750369" y="1081732"/>
                  <a:pt x="739217" y="1081732"/>
                </a:cubicBezTo>
                <a:cubicBezTo>
                  <a:pt x="735499" y="1085453"/>
                  <a:pt x="731782" y="1089173"/>
                  <a:pt x="731782" y="1096615"/>
                </a:cubicBezTo>
                <a:cubicBezTo>
                  <a:pt x="731782" y="1096615"/>
                  <a:pt x="731782" y="1096615"/>
                  <a:pt x="750369" y="1107777"/>
                </a:cubicBezTo>
                <a:cubicBezTo>
                  <a:pt x="757804" y="1100336"/>
                  <a:pt x="768957" y="1092894"/>
                  <a:pt x="772674" y="1085453"/>
                </a:cubicBezTo>
                <a:cubicBezTo>
                  <a:pt x="750369" y="1092894"/>
                  <a:pt x="776392" y="1085453"/>
                  <a:pt x="761522" y="1085453"/>
                </a:cubicBezTo>
                <a:cubicBezTo>
                  <a:pt x="761522" y="1085453"/>
                  <a:pt x="761522" y="1085453"/>
                  <a:pt x="798697" y="1074291"/>
                </a:cubicBezTo>
                <a:cubicBezTo>
                  <a:pt x="798697" y="1074291"/>
                  <a:pt x="798697" y="1074291"/>
                  <a:pt x="802414" y="1085453"/>
                </a:cubicBezTo>
                <a:cubicBezTo>
                  <a:pt x="802414" y="1085453"/>
                  <a:pt x="802414" y="1085453"/>
                  <a:pt x="809849" y="1078011"/>
                </a:cubicBezTo>
                <a:cubicBezTo>
                  <a:pt x="821002" y="1074291"/>
                  <a:pt x="835872" y="1070570"/>
                  <a:pt x="843304" y="1078011"/>
                </a:cubicBezTo>
                <a:cubicBezTo>
                  <a:pt x="843304" y="1078011"/>
                  <a:pt x="843304" y="1078011"/>
                  <a:pt x="839589" y="1074291"/>
                </a:cubicBezTo>
                <a:cubicBezTo>
                  <a:pt x="847021" y="1070570"/>
                  <a:pt x="854456" y="1070570"/>
                  <a:pt x="854456" y="1066849"/>
                </a:cubicBezTo>
                <a:cubicBezTo>
                  <a:pt x="854456" y="1066849"/>
                  <a:pt x="854456" y="1066849"/>
                  <a:pt x="865608" y="1074291"/>
                </a:cubicBezTo>
                <a:cubicBezTo>
                  <a:pt x="873043" y="1055687"/>
                  <a:pt x="884196" y="1081732"/>
                  <a:pt x="910218" y="1074291"/>
                </a:cubicBezTo>
                <a:cubicBezTo>
                  <a:pt x="910218" y="1074291"/>
                  <a:pt x="887913" y="1078011"/>
                  <a:pt x="891631" y="1081732"/>
                </a:cubicBezTo>
                <a:cubicBezTo>
                  <a:pt x="876761" y="1085453"/>
                  <a:pt x="861891" y="1081732"/>
                  <a:pt x="850738" y="1089173"/>
                </a:cubicBezTo>
                <a:cubicBezTo>
                  <a:pt x="832154" y="1092894"/>
                  <a:pt x="854456" y="1104056"/>
                  <a:pt x="835872" y="1107777"/>
                </a:cubicBezTo>
                <a:cubicBezTo>
                  <a:pt x="835872" y="1096615"/>
                  <a:pt x="821002" y="1107777"/>
                  <a:pt x="813567" y="1100336"/>
                </a:cubicBezTo>
                <a:cubicBezTo>
                  <a:pt x="813567" y="1100336"/>
                  <a:pt x="813567" y="1100336"/>
                  <a:pt x="809849" y="1107777"/>
                </a:cubicBezTo>
                <a:cubicBezTo>
                  <a:pt x="802414" y="1104056"/>
                  <a:pt x="787544" y="1107777"/>
                  <a:pt x="776392" y="1111498"/>
                </a:cubicBezTo>
                <a:cubicBezTo>
                  <a:pt x="776392" y="1111498"/>
                  <a:pt x="776392" y="1111498"/>
                  <a:pt x="780109" y="1115218"/>
                </a:cubicBezTo>
                <a:cubicBezTo>
                  <a:pt x="772674" y="1107777"/>
                  <a:pt x="761522" y="1111498"/>
                  <a:pt x="750369" y="1111498"/>
                </a:cubicBezTo>
                <a:cubicBezTo>
                  <a:pt x="750369" y="1111498"/>
                  <a:pt x="750369" y="1111498"/>
                  <a:pt x="761522" y="1118939"/>
                </a:cubicBezTo>
                <a:cubicBezTo>
                  <a:pt x="791262" y="1118939"/>
                  <a:pt x="806132" y="1115218"/>
                  <a:pt x="839589" y="1115218"/>
                </a:cubicBezTo>
                <a:cubicBezTo>
                  <a:pt x="839589" y="1118939"/>
                  <a:pt x="861891" y="1115218"/>
                  <a:pt x="858174" y="1126380"/>
                </a:cubicBezTo>
                <a:cubicBezTo>
                  <a:pt x="861891" y="1115218"/>
                  <a:pt x="865608" y="1126380"/>
                  <a:pt x="873043" y="1122660"/>
                </a:cubicBezTo>
                <a:cubicBezTo>
                  <a:pt x="873043" y="1122660"/>
                  <a:pt x="873043" y="1122660"/>
                  <a:pt x="850738" y="1115218"/>
                </a:cubicBezTo>
                <a:cubicBezTo>
                  <a:pt x="850738" y="1115218"/>
                  <a:pt x="850738" y="1115218"/>
                  <a:pt x="869326" y="1107777"/>
                </a:cubicBezTo>
                <a:cubicBezTo>
                  <a:pt x="876761" y="1111498"/>
                  <a:pt x="876761" y="1122660"/>
                  <a:pt x="887913" y="1122660"/>
                </a:cubicBezTo>
                <a:cubicBezTo>
                  <a:pt x="865608" y="1126380"/>
                  <a:pt x="847021" y="1141263"/>
                  <a:pt x="832154" y="1137543"/>
                </a:cubicBezTo>
                <a:cubicBezTo>
                  <a:pt x="832154" y="1137543"/>
                  <a:pt x="832154" y="1137543"/>
                  <a:pt x="832154" y="1152425"/>
                </a:cubicBezTo>
                <a:cubicBezTo>
                  <a:pt x="847021" y="1144984"/>
                  <a:pt x="861891" y="1148705"/>
                  <a:pt x="873043" y="1148705"/>
                </a:cubicBezTo>
                <a:cubicBezTo>
                  <a:pt x="873043" y="1148705"/>
                  <a:pt x="873043" y="1148705"/>
                  <a:pt x="876761" y="1141263"/>
                </a:cubicBezTo>
                <a:cubicBezTo>
                  <a:pt x="880478" y="1141263"/>
                  <a:pt x="876761" y="1152425"/>
                  <a:pt x="891631" y="1148705"/>
                </a:cubicBezTo>
                <a:cubicBezTo>
                  <a:pt x="891631" y="1148705"/>
                  <a:pt x="891631" y="1148705"/>
                  <a:pt x="891631" y="1141263"/>
                </a:cubicBezTo>
                <a:cubicBezTo>
                  <a:pt x="891631" y="1141263"/>
                  <a:pt x="891631" y="1141263"/>
                  <a:pt x="910218" y="1152425"/>
                </a:cubicBezTo>
                <a:lnTo>
                  <a:pt x="910218" y="1159867"/>
                </a:lnTo>
                <a:cubicBezTo>
                  <a:pt x="895348" y="1167308"/>
                  <a:pt x="876761" y="1167308"/>
                  <a:pt x="873043" y="1182191"/>
                </a:cubicBezTo>
                <a:cubicBezTo>
                  <a:pt x="876761" y="1189632"/>
                  <a:pt x="884196" y="1185912"/>
                  <a:pt x="887913" y="1193353"/>
                </a:cubicBezTo>
                <a:cubicBezTo>
                  <a:pt x="891631" y="1185912"/>
                  <a:pt x="910218" y="1178470"/>
                  <a:pt x="902783" y="1171029"/>
                </a:cubicBezTo>
                <a:cubicBezTo>
                  <a:pt x="917653" y="1171029"/>
                  <a:pt x="921370" y="1163588"/>
                  <a:pt x="936240" y="1159867"/>
                </a:cubicBezTo>
                <a:cubicBezTo>
                  <a:pt x="939957" y="1156146"/>
                  <a:pt x="947392" y="1152425"/>
                  <a:pt x="943675" y="1148705"/>
                </a:cubicBezTo>
                <a:cubicBezTo>
                  <a:pt x="965980" y="1152425"/>
                  <a:pt x="977132" y="1133822"/>
                  <a:pt x="999437" y="1133822"/>
                </a:cubicBezTo>
                <a:cubicBezTo>
                  <a:pt x="999437" y="1133822"/>
                  <a:pt x="999437" y="1133822"/>
                  <a:pt x="988285" y="1137543"/>
                </a:cubicBezTo>
                <a:cubicBezTo>
                  <a:pt x="999437" y="1137543"/>
                  <a:pt x="1006872" y="1141263"/>
                  <a:pt x="1018024" y="1144984"/>
                </a:cubicBezTo>
                <a:cubicBezTo>
                  <a:pt x="1010589" y="1133822"/>
                  <a:pt x="1032894" y="1130101"/>
                  <a:pt x="1036612" y="1126380"/>
                </a:cubicBezTo>
                <a:cubicBezTo>
                  <a:pt x="1036612" y="1126380"/>
                  <a:pt x="1036612" y="1126380"/>
                  <a:pt x="1047764" y="1130101"/>
                </a:cubicBezTo>
                <a:cubicBezTo>
                  <a:pt x="1047764" y="1130101"/>
                  <a:pt x="1047764" y="1130101"/>
                  <a:pt x="1040329" y="1144984"/>
                </a:cubicBezTo>
                <a:cubicBezTo>
                  <a:pt x="1040329" y="1144984"/>
                  <a:pt x="1040329" y="1144984"/>
                  <a:pt x="1018024" y="1148705"/>
                </a:cubicBezTo>
                <a:cubicBezTo>
                  <a:pt x="1018024" y="1148705"/>
                  <a:pt x="1018024" y="1148705"/>
                  <a:pt x="1018024" y="1174750"/>
                </a:cubicBezTo>
                <a:cubicBezTo>
                  <a:pt x="1018024" y="1174750"/>
                  <a:pt x="1018024" y="1174750"/>
                  <a:pt x="1006872" y="1174750"/>
                </a:cubicBezTo>
                <a:cubicBezTo>
                  <a:pt x="1010589" y="1171029"/>
                  <a:pt x="1018024" y="1167308"/>
                  <a:pt x="1010589" y="1159867"/>
                </a:cubicBezTo>
                <a:cubicBezTo>
                  <a:pt x="1003154" y="1156146"/>
                  <a:pt x="980850" y="1167308"/>
                  <a:pt x="965980" y="1178470"/>
                </a:cubicBezTo>
                <a:cubicBezTo>
                  <a:pt x="969697" y="1167308"/>
                  <a:pt x="951110" y="1182191"/>
                  <a:pt x="954827" y="1174750"/>
                </a:cubicBezTo>
                <a:cubicBezTo>
                  <a:pt x="943675" y="1174750"/>
                  <a:pt x="921370" y="1178470"/>
                  <a:pt x="925088" y="1185912"/>
                </a:cubicBezTo>
                <a:cubicBezTo>
                  <a:pt x="925088" y="1185912"/>
                  <a:pt x="925088" y="1185912"/>
                  <a:pt x="917653" y="1185912"/>
                </a:cubicBezTo>
                <a:cubicBezTo>
                  <a:pt x="913936" y="1185912"/>
                  <a:pt x="917653" y="1197074"/>
                  <a:pt x="932523" y="1197074"/>
                </a:cubicBezTo>
                <a:cubicBezTo>
                  <a:pt x="921370" y="1204515"/>
                  <a:pt x="910218" y="1197074"/>
                  <a:pt x="899065" y="1197074"/>
                </a:cubicBezTo>
                <a:cubicBezTo>
                  <a:pt x="899065" y="1197074"/>
                  <a:pt x="899065" y="1197074"/>
                  <a:pt x="899065" y="1204515"/>
                </a:cubicBezTo>
                <a:cubicBezTo>
                  <a:pt x="899065" y="1204515"/>
                  <a:pt x="899065" y="1204515"/>
                  <a:pt x="869326" y="1204515"/>
                </a:cubicBezTo>
                <a:cubicBezTo>
                  <a:pt x="869326" y="1204515"/>
                  <a:pt x="869326" y="1204515"/>
                  <a:pt x="869326" y="1197074"/>
                </a:cubicBezTo>
                <a:cubicBezTo>
                  <a:pt x="850738" y="1200795"/>
                  <a:pt x="858174" y="1211957"/>
                  <a:pt x="839589" y="1219398"/>
                </a:cubicBezTo>
                <a:cubicBezTo>
                  <a:pt x="839589" y="1219398"/>
                  <a:pt x="839589" y="1219398"/>
                  <a:pt x="832154" y="1215677"/>
                </a:cubicBezTo>
                <a:cubicBezTo>
                  <a:pt x="832154" y="1215677"/>
                  <a:pt x="832154" y="1215677"/>
                  <a:pt x="824719" y="1223119"/>
                </a:cubicBezTo>
                <a:cubicBezTo>
                  <a:pt x="824719" y="1223119"/>
                  <a:pt x="824719" y="1223119"/>
                  <a:pt x="813567" y="1219398"/>
                </a:cubicBezTo>
                <a:cubicBezTo>
                  <a:pt x="813567" y="1204515"/>
                  <a:pt x="828437" y="1219398"/>
                  <a:pt x="835872" y="1208236"/>
                </a:cubicBezTo>
                <a:cubicBezTo>
                  <a:pt x="809849" y="1215677"/>
                  <a:pt x="787544" y="1204515"/>
                  <a:pt x="765239" y="1215677"/>
                </a:cubicBezTo>
                <a:cubicBezTo>
                  <a:pt x="765239" y="1215677"/>
                  <a:pt x="765239" y="1215677"/>
                  <a:pt x="750369" y="1226839"/>
                </a:cubicBezTo>
                <a:cubicBezTo>
                  <a:pt x="739217" y="1226839"/>
                  <a:pt x="728064" y="1223119"/>
                  <a:pt x="720629" y="1226839"/>
                </a:cubicBezTo>
                <a:cubicBezTo>
                  <a:pt x="720629" y="1226839"/>
                  <a:pt x="720629" y="1226839"/>
                  <a:pt x="716912" y="1230560"/>
                </a:cubicBezTo>
                <a:cubicBezTo>
                  <a:pt x="728064" y="1223119"/>
                  <a:pt x="728064" y="1238002"/>
                  <a:pt x="735499" y="1234281"/>
                </a:cubicBezTo>
                <a:cubicBezTo>
                  <a:pt x="735499" y="1234281"/>
                  <a:pt x="735499" y="1234281"/>
                  <a:pt x="702042" y="1249164"/>
                </a:cubicBezTo>
                <a:lnTo>
                  <a:pt x="702042" y="1249245"/>
                </a:lnTo>
                <a:lnTo>
                  <a:pt x="700474" y="1249280"/>
                </a:lnTo>
                <a:lnTo>
                  <a:pt x="702042" y="1252061"/>
                </a:lnTo>
                <a:lnTo>
                  <a:pt x="702042" y="1256605"/>
                </a:lnTo>
                <a:cubicBezTo>
                  <a:pt x="707618" y="1258466"/>
                  <a:pt x="704830" y="1255675"/>
                  <a:pt x="702506" y="1252884"/>
                </a:cubicBezTo>
                <a:lnTo>
                  <a:pt x="702042" y="1252061"/>
                </a:lnTo>
                <a:lnTo>
                  <a:pt x="702042" y="1250094"/>
                </a:lnTo>
                <a:lnTo>
                  <a:pt x="702042" y="1249245"/>
                </a:lnTo>
                <a:lnTo>
                  <a:pt x="705759" y="1249164"/>
                </a:lnTo>
                <a:cubicBezTo>
                  <a:pt x="716912" y="1245443"/>
                  <a:pt x="728064" y="1245443"/>
                  <a:pt x="728064" y="1249164"/>
                </a:cubicBezTo>
                <a:cubicBezTo>
                  <a:pt x="728064" y="1249164"/>
                  <a:pt x="713194" y="1256605"/>
                  <a:pt x="713194" y="1252884"/>
                </a:cubicBezTo>
                <a:cubicBezTo>
                  <a:pt x="713194" y="1252884"/>
                  <a:pt x="713194" y="1252884"/>
                  <a:pt x="713194" y="1264047"/>
                </a:cubicBezTo>
                <a:cubicBezTo>
                  <a:pt x="713194" y="1264047"/>
                  <a:pt x="713194" y="1264047"/>
                  <a:pt x="724347" y="1267767"/>
                </a:cubicBezTo>
                <a:cubicBezTo>
                  <a:pt x="724347" y="1267767"/>
                  <a:pt x="724347" y="1267767"/>
                  <a:pt x="720629" y="1275209"/>
                </a:cubicBezTo>
                <a:cubicBezTo>
                  <a:pt x="720629" y="1275209"/>
                  <a:pt x="720629" y="1275209"/>
                  <a:pt x="698324" y="1260326"/>
                </a:cubicBezTo>
                <a:cubicBezTo>
                  <a:pt x="698324" y="1260326"/>
                  <a:pt x="698324" y="1260326"/>
                  <a:pt x="679737" y="1264047"/>
                </a:cubicBezTo>
                <a:cubicBezTo>
                  <a:pt x="679737" y="1264047"/>
                  <a:pt x="679737" y="1264047"/>
                  <a:pt x="679737" y="1252884"/>
                </a:cubicBezTo>
                <a:cubicBezTo>
                  <a:pt x="679737" y="1252884"/>
                  <a:pt x="679737" y="1252884"/>
                  <a:pt x="694607" y="1260326"/>
                </a:cubicBezTo>
                <a:cubicBezTo>
                  <a:pt x="694607" y="1260326"/>
                  <a:pt x="694607" y="1260326"/>
                  <a:pt x="698324" y="1256605"/>
                </a:cubicBezTo>
                <a:cubicBezTo>
                  <a:pt x="698324" y="1241722"/>
                  <a:pt x="687172" y="1252884"/>
                  <a:pt x="683454" y="1245443"/>
                </a:cubicBezTo>
                <a:cubicBezTo>
                  <a:pt x="683454" y="1245443"/>
                  <a:pt x="683454" y="1245443"/>
                  <a:pt x="694607" y="1245443"/>
                </a:cubicBezTo>
                <a:cubicBezTo>
                  <a:pt x="694607" y="1245443"/>
                  <a:pt x="694607" y="1245443"/>
                  <a:pt x="687172" y="1238002"/>
                </a:cubicBezTo>
                <a:cubicBezTo>
                  <a:pt x="676019" y="1234281"/>
                  <a:pt x="649997" y="1252884"/>
                  <a:pt x="638845" y="1249164"/>
                </a:cubicBezTo>
                <a:cubicBezTo>
                  <a:pt x="638845" y="1241722"/>
                  <a:pt x="631410" y="1238002"/>
                  <a:pt x="627693" y="1234281"/>
                </a:cubicBezTo>
                <a:cubicBezTo>
                  <a:pt x="627693" y="1226839"/>
                  <a:pt x="620258" y="1249164"/>
                  <a:pt x="609105" y="1245443"/>
                </a:cubicBezTo>
                <a:cubicBezTo>
                  <a:pt x="609105" y="1245443"/>
                  <a:pt x="609105" y="1245443"/>
                  <a:pt x="612823" y="1238002"/>
                </a:cubicBezTo>
                <a:cubicBezTo>
                  <a:pt x="612823" y="1238002"/>
                  <a:pt x="612823" y="1238002"/>
                  <a:pt x="586800" y="1238002"/>
                </a:cubicBezTo>
                <a:cubicBezTo>
                  <a:pt x="586800" y="1238002"/>
                  <a:pt x="586800" y="1238002"/>
                  <a:pt x="579366" y="1245443"/>
                </a:cubicBezTo>
                <a:cubicBezTo>
                  <a:pt x="579366" y="1245443"/>
                  <a:pt x="579366" y="1245443"/>
                  <a:pt x="564496" y="1230560"/>
                </a:cubicBezTo>
                <a:cubicBezTo>
                  <a:pt x="564496" y="1230560"/>
                  <a:pt x="564496" y="1230560"/>
                  <a:pt x="557061" y="1234281"/>
                </a:cubicBezTo>
                <a:cubicBezTo>
                  <a:pt x="557061" y="1234281"/>
                  <a:pt x="557061" y="1234281"/>
                  <a:pt x="560778" y="1226839"/>
                </a:cubicBezTo>
                <a:cubicBezTo>
                  <a:pt x="564496" y="1226839"/>
                  <a:pt x="545905" y="1226839"/>
                  <a:pt x="538470" y="1234281"/>
                </a:cubicBezTo>
                <a:cubicBezTo>
                  <a:pt x="538470" y="1226839"/>
                  <a:pt x="531035" y="1223119"/>
                  <a:pt x="534753" y="1219398"/>
                </a:cubicBezTo>
                <a:cubicBezTo>
                  <a:pt x="531035" y="1226839"/>
                  <a:pt x="527317" y="1215677"/>
                  <a:pt x="519882" y="1215677"/>
                </a:cubicBezTo>
                <a:cubicBezTo>
                  <a:pt x="519882" y="1215677"/>
                  <a:pt x="519882" y="1215677"/>
                  <a:pt x="519882" y="1223119"/>
                </a:cubicBezTo>
                <a:cubicBezTo>
                  <a:pt x="508731" y="1226839"/>
                  <a:pt x="516169" y="1215677"/>
                  <a:pt x="512447" y="1211957"/>
                </a:cubicBezTo>
                <a:cubicBezTo>
                  <a:pt x="508731" y="1215677"/>
                  <a:pt x="501294" y="1215677"/>
                  <a:pt x="497578" y="1211957"/>
                </a:cubicBezTo>
                <a:cubicBezTo>
                  <a:pt x="497578" y="1211957"/>
                  <a:pt x="497578" y="1211957"/>
                  <a:pt x="490144" y="1226839"/>
                </a:cubicBezTo>
                <a:cubicBezTo>
                  <a:pt x="478990" y="1211957"/>
                  <a:pt x="456686" y="1226839"/>
                  <a:pt x="441818" y="1215677"/>
                </a:cubicBezTo>
                <a:cubicBezTo>
                  <a:pt x="430664" y="1226839"/>
                  <a:pt x="478990" y="1223119"/>
                  <a:pt x="486425" y="1238002"/>
                </a:cubicBezTo>
                <a:cubicBezTo>
                  <a:pt x="486425" y="1238002"/>
                  <a:pt x="486425" y="1238002"/>
                  <a:pt x="485964" y="1237071"/>
                </a:cubicBezTo>
                <a:lnTo>
                  <a:pt x="482999" y="1231142"/>
                </a:lnTo>
                <a:lnTo>
                  <a:pt x="490612" y="1229630"/>
                </a:lnTo>
                <a:cubicBezTo>
                  <a:pt x="496650" y="1228700"/>
                  <a:pt x="503154" y="1228700"/>
                  <a:pt x="501294" y="1234281"/>
                </a:cubicBezTo>
                <a:cubicBezTo>
                  <a:pt x="497578" y="1234281"/>
                  <a:pt x="490144" y="1234281"/>
                  <a:pt x="490144" y="1241722"/>
                </a:cubicBezTo>
                <a:cubicBezTo>
                  <a:pt x="490144" y="1241722"/>
                  <a:pt x="490144" y="1241722"/>
                  <a:pt x="475273" y="1238002"/>
                </a:cubicBezTo>
                <a:cubicBezTo>
                  <a:pt x="482712" y="1249164"/>
                  <a:pt x="460408" y="1245443"/>
                  <a:pt x="467837" y="1256605"/>
                </a:cubicBezTo>
                <a:cubicBezTo>
                  <a:pt x="456686" y="1267767"/>
                  <a:pt x="441818" y="1271488"/>
                  <a:pt x="430664" y="1275209"/>
                </a:cubicBezTo>
                <a:cubicBezTo>
                  <a:pt x="434379" y="1271488"/>
                  <a:pt x="430664" y="1256605"/>
                  <a:pt x="438102" y="1252884"/>
                </a:cubicBezTo>
                <a:cubicBezTo>
                  <a:pt x="438102" y="1252884"/>
                  <a:pt x="438102" y="1252884"/>
                  <a:pt x="460408" y="1245443"/>
                </a:cubicBezTo>
                <a:cubicBezTo>
                  <a:pt x="441818" y="1245443"/>
                  <a:pt x="456686" y="1238002"/>
                  <a:pt x="449255" y="1238002"/>
                </a:cubicBezTo>
                <a:lnTo>
                  <a:pt x="445136" y="1239831"/>
                </a:lnTo>
                <a:lnTo>
                  <a:pt x="441409" y="1238118"/>
                </a:lnTo>
                <a:cubicBezTo>
                  <a:pt x="431825" y="1238467"/>
                  <a:pt x="418581" y="1248233"/>
                  <a:pt x="415798" y="1245443"/>
                </a:cubicBezTo>
                <a:cubicBezTo>
                  <a:pt x="415798" y="1245443"/>
                  <a:pt x="415798" y="1245443"/>
                  <a:pt x="408361" y="1238002"/>
                </a:cubicBezTo>
                <a:cubicBezTo>
                  <a:pt x="419512" y="1226839"/>
                  <a:pt x="426952" y="1234281"/>
                  <a:pt x="438102" y="1238002"/>
                </a:cubicBezTo>
                <a:cubicBezTo>
                  <a:pt x="438102" y="1238002"/>
                  <a:pt x="438102" y="1238002"/>
                  <a:pt x="449255" y="1230560"/>
                </a:cubicBezTo>
                <a:cubicBezTo>
                  <a:pt x="430664" y="1223119"/>
                  <a:pt x="438102" y="1226839"/>
                  <a:pt x="415798" y="1215677"/>
                </a:cubicBezTo>
                <a:cubicBezTo>
                  <a:pt x="415798" y="1223119"/>
                  <a:pt x="419512" y="1223119"/>
                  <a:pt x="419512" y="1226839"/>
                </a:cubicBezTo>
                <a:cubicBezTo>
                  <a:pt x="397207" y="1223119"/>
                  <a:pt x="397207" y="1249164"/>
                  <a:pt x="378618" y="1245443"/>
                </a:cubicBezTo>
                <a:cubicBezTo>
                  <a:pt x="386055" y="1241722"/>
                  <a:pt x="386055" y="1238002"/>
                  <a:pt x="386055" y="1234281"/>
                </a:cubicBezTo>
                <a:cubicBezTo>
                  <a:pt x="382341" y="1241722"/>
                  <a:pt x="363751" y="1234281"/>
                  <a:pt x="360035" y="1245443"/>
                </a:cubicBezTo>
                <a:cubicBezTo>
                  <a:pt x="367466" y="1245443"/>
                  <a:pt x="363751" y="1245443"/>
                  <a:pt x="367466" y="1252884"/>
                </a:cubicBezTo>
                <a:cubicBezTo>
                  <a:pt x="367466" y="1252884"/>
                  <a:pt x="367466" y="1252884"/>
                  <a:pt x="363751" y="1249164"/>
                </a:cubicBezTo>
                <a:cubicBezTo>
                  <a:pt x="363751" y="1249164"/>
                  <a:pt x="363751" y="1249164"/>
                  <a:pt x="363751" y="1260326"/>
                </a:cubicBezTo>
                <a:cubicBezTo>
                  <a:pt x="363751" y="1260326"/>
                  <a:pt x="363751" y="1260326"/>
                  <a:pt x="352598" y="1260326"/>
                </a:cubicBezTo>
                <a:cubicBezTo>
                  <a:pt x="352598" y="1260326"/>
                  <a:pt x="352598" y="1260326"/>
                  <a:pt x="356313" y="1256605"/>
                </a:cubicBezTo>
                <a:cubicBezTo>
                  <a:pt x="352598" y="1252884"/>
                  <a:pt x="341447" y="1252884"/>
                  <a:pt x="334009" y="1252884"/>
                </a:cubicBezTo>
                <a:cubicBezTo>
                  <a:pt x="334009" y="1245443"/>
                  <a:pt x="330294" y="1245443"/>
                  <a:pt x="326573" y="1245443"/>
                </a:cubicBezTo>
                <a:cubicBezTo>
                  <a:pt x="326573" y="1245443"/>
                  <a:pt x="326573" y="1245443"/>
                  <a:pt x="326573" y="1260326"/>
                </a:cubicBezTo>
                <a:cubicBezTo>
                  <a:pt x="326573" y="1260326"/>
                  <a:pt x="326573" y="1260326"/>
                  <a:pt x="311703" y="1256605"/>
                </a:cubicBezTo>
                <a:cubicBezTo>
                  <a:pt x="311703" y="1256605"/>
                  <a:pt x="311703" y="1256605"/>
                  <a:pt x="315421" y="1264047"/>
                </a:cubicBezTo>
                <a:cubicBezTo>
                  <a:pt x="315421" y="1264047"/>
                  <a:pt x="315421" y="1264047"/>
                  <a:pt x="311703" y="1260326"/>
                </a:cubicBezTo>
                <a:cubicBezTo>
                  <a:pt x="300550" y="1256605"/>
                  <a:pt x="296837" y="1267767"/>
                  <a:pt x="300550" y="1271488"/>
                </a:cubicBezTo>
                <a:cubicBezTo>
                  <a:pt x="300550" y="1271488"/>
                  <a:pt x="300550" y="1271488"/>
                  <a:pt x="278232" y="1267767"/>
                </a:cubicBezTo>
                <a:cubicBezTo>
                  <a:pt x="274517" y="1267767"/>
                  <a:pt x="274517" y="1271488"/>
                  <a:pt x="278232" y="1275209"/>
                </a:cubicBezTo>
                <a:cubicBezTo>
                  <a:pt x="278232" y="1275209"/>
                  <a:pt x="278232" y="1275209"/>
                  <a:pt x="252209" y="1271488"/>
                </a:cubicBezTo>
                <a:cubicBezTo>
                  <a:pt x="252209" y="1271488"/>
                  <a:pt x="252209" y="1271488"/>
                  <a:pt x="248492" y="1264047"/>
                </a:cubicBezTo>
                <a:cubicBezTo>
                  <a:pt x="241056" y="1271488"/>
                  <a:pt x="229904" y="1267767"/>
                  <a:pt x="218752" y="1267767"/>
                </a:cubicBezTo>
                <a:cubicBezTo>
                  <a:pt x="218752" y="1267767"/>
                  <a:pt x="218752" y="1267767"/>
                  <a:pt x="218752" y="1275209"/>
                </a:cubicBezTo>
                <a:cubicBezTo>
                  <a:pt x="222471" y="1275209"/>
                  <a:pt x="226187" y="1271488"/>
                  <a:pt x="229904" y="1271488"/>
                </a:cubicBezTo>
                <a:cubicBezTo>
                  <a:pt x="229904" y="1271488"/>
                  <a:pt x="229904" y="1271488"/>
                  <a:pt x="229904" y="1275209"/>
                </a:cubicBezTo>
                <a:cubicBezTo>
                  <a:pt x="226187" y="1271488"/>
                  <a:pt x="215034" y="1282650"/>
                  <a:pt x="211319" y="1275209"/>
                </a:cubicBezTo>
                <a:cubicBezTo>
                  <a:pt x="211319" y="1275209"/>
                  <a:pt x="211319" y="1275209"/>
                  <a:pt x="211319" y="1278929"/>
                </a:cubicBezTo>
                <a:cubicBezTo>
                  <a:pt x="207600" y="1278929"/>
                  <a:pt x="189015" y="1275209"/>
                  <a:pt x="189015" y="1275209"/>
                </a:cubicBezTo>
                <a:cubicBezTo>
                  <a:pt x="189015" y="1275209"/>
                  <a:pt x="189015" y="1275209"/>
                  <a:pt x="189015" y="1278929"/>
                </a:cubicBezTo>
                <a:cubicBezTo>
                  <a:pt x="187154" y="1280790"/>
                  <a:pt x="184366" y="1279860"/>
                  <a:pt x="179720" y="1278929"/>
                </a:cubicBezTo>
                <a:lnTo>
                  <a:pt x="162990" y="1278929"/>
                </a:lnTo>
                <a:cubicBezTo>
                  <a:pt x="162990" y="1278929"/>
                  <a:pt x="162990" y="1278929"/>
                  <a:pt x="136969" y="1282650"/>
                </a:cubicBezTo>
                <a:cubicBezTo>
                  <a:pt x="136969" y="1282650"/>
                  <a:pt x="136969" y="1282650"/>
                  <a:pt x="144402" y="1286371"/>
                </a:cubicBezTo>
                <a:cubicBezTo>
                  <a:pt x="129532" y="1293812"/>
                  <a:pt x="114665" y="1278929"/>
                  <a:pt x="99791" y="1278929"/>
                </a:cubicBezTo>
                <a:cubicBezTo>
                  <a:pt x="99791" y="1278929"/>
                  <a:pt x="99791" y="1278929"/>
                  <a:pt x="125817" y="1278929"/>
                </a:cubicBezTo>
                <a:cubicBezTo>
                  <a:pt x="125817" y="1278929"/>
                  <a:pt x="125817" y="1278929"/>
                  <a:pt x="136969" y="1267767"/>
                </a:cubicBezTo>
                <a:cubicBezTo>
                  <a:pt x="151838" y="1278929"/>
                  <a:pt x="159273" y="1260326"/>
                  <a:pt x="174142" y="1271488"/>
                </a:cubicBezTo>
                <a:cubicBezTo>
                  <a:pt x="162990" y="1256605"/>
                  <a:pt x="181578" y="1267767"/>
                  <a:pt x="174142" y="1260326"/>
                </a:cubicBezTo>
                <a:cubicBezTo>
                  <a:pt x="174142" y="1260326"/>
                  <a:pt x="174142" y="1260326"/>
                  <a:pt x="185294" y="1264047"/>
                </a:cubicBezTo>
                <a:cubicBezTo>
                  <a:pt x="189015" y="1260326"/>
                  <a:pt x="189015" y="1260326"/>
                  <a:pt x="185294" y="1256605"/>
                </a:cubicBezTo>
                <a:cubicBezTo>
                  <a:pt x="192730" y="1260326"/>
                  <a:pt x="203882" y="1264047"/>
                  <a:pt x="196448" y="1260326"/>
                </a:cubicBezTo>
                <a:cubicBezTo>
                  <a:pt x="196448" y="1252884"/>
                  <a:pt x="189015" y="1249164"/>
                  <a:pt x="185294" y="1245443"/>
                </a:cubicBezTo>
                <a:cubicBezTo>
                  <a:pt x="170426" y="1256605"/>
                  <a:pt x="170426" y="1238002"/>
                  <a:pt x="155558" y="1234281"/>
                </a:cubicBezTo>
                <a:cubicBezTo>
                  <a:pt x="151838" y="1238002"/>
                  <a:pt x="155558" y="1241722"/>
                  <a:pt x="159273" y="1245443"/>
                </a:cubicBezTo>
                <a:cubicBezTo>
                  <a:pt x="159273" y="1245443"/>
                  <a:pt x="159273" y="1245443"/>
                  <a:pt x="136969" y="1256605"/>
                </a:cubicBezTo>
                <a:cubicBezTo>
                  <a:pt x="136969" y="1256605"/>
                  <a:pt x="136969" y="1256605"/>
                  <a:pt x="129532" y="1249164"/>
                </a:cubicBezTo>
                <a:cubicBezTo>
                  <a:pt x="129532" y="1249164"/>
                  <a:pt x="129532" y="1249164"/>
                  <a:pt x="110946" y="1252884"/>
                </a:cubicBezTo>
                <a:cubicBezTo>
                  <a:pt x="110946" y="1252884"/>
                  <a:pt x="110946" y="1252884"/>
                  <a:pt x="110946" y="1256605"/>
                </a:cubicBezTo>
                <a:cubicBezTo>
                  <a:pt x="110946" y="1256605"/>
                  <a:pt x="110946" y="1256605"/>
                  <a:pt x="96076" y="1256605"/>
                </a:cubicBezTo>
                <a:cubicBezTo>
                  <a:pt x="96076" y="1256605"/>
                  <a:pt x="96076" y="1256605"/>
                  <a:pt x="103513" y="1249164"/>
                </a:cubicBezTo>
                <a:cubicBezTo>
                  <a:pt x="96076" y="1249164"/>
                  <a:pt x="92360" y="1249164"/>
                  <a:pt x="84924" y="1252884"/>
                </a:cubicBezTo>
                <a:cubicBezTo>
                  <a:pt x="84924" y="1252884"/>
                  <a:pt x="84924" y="1252884"/>
                  <a:pt x="81208" y="1267767"/>
                </a:cubicBezTo>
                <a:cubicBezTo>
                  <a:pt x="88640" y="1264047"/>
                  <a:pt x="92360" y="1267767"/>
                  <a:pt x="96076" y="1271488"/>
                </a:cubicBezTo>
                <a:cubicBezTo>
                  <a:pt x="84924" y="1260326"/>
                  <a:pt x="88640" y="1282650"/>
                  <a:pt x="84924" y="1267767"/>
                </a:cubicBezTo>
                <a:cubicBezTo>
                  <a:pt x="81208" y="1271488"/>
                  <a:pt x="84924" y="1275209"/>
                  <a:pt x="84924" y="1275209"/>
                </a:cubicBezTo>
                <a:cubicBezTo>
                  <a:pt x="84924" y="1275209"/>
                  <a:pt x="84924" y="1275209"/>
                  <a:pt x="73771" y="1260326"/>
                </a:cubicBezTo>
                <a:cubicBezTo>
                  <a:pt x="73771" y="1260326"/>
                  <a:pt x="73771" y="1260326"/>
                  <a:pt x="40315" y="1260326"/>
                </a:cubicBezTo>
                <a:cubicBezTo>
                  <a:pt x="40315" y="1260326"/>
                  <a:pt x="40315" y="1260326"/>
                  <a:pt x="44030" y="1264047"/>
                </a:cubicBezTo>
                <a:cubicBezTo>
                  <a:pt x="36594" y="1264047"/>
                  <a:pt x="36594" y="1256605"/>
                  <a:pt x="36594" y="1256605"/>
                </a:cubicBezTo>
                <a:cubicBezTo>
                  <a:pt x="29163" y="1249164"/>
                  <a:pt x="32878" y="1267767"/>
                  <a:pt x="25442" y="1256605"/>
                </a:cubicBezTo>
                <a:cubicBezTo>
                  <a:pt x="25442" y="1249164"/>
                  <a:pt x="36594" y="1249164"/>
                  <a:pt x="44030" y="1249164"/>
                </a:cubicBezTo>
                <a:cubicBezTo>
                  <a:pt x="44030" y="1249164"/>
                  <a:pt x="44030" y="1249164"/>
                  <a:pt x="58900" y="1234281"/>
                </a:cubicBezTo>
                <a:cubicBezTo>
                  <a:pt x="47748" y="1223119"/>
                  <a:pt x="44030" y="1234281"/>
                  <a:pt x="32878" y="1226839"/>
                </a:cubicBezTo>
                <a:cubicBezTo>
                  <a:pt x="32878" y="1226839"/>
                  <a:pt x="32878" y="1226839"/>
                  <a:pt x="47748" y="1223119"/>
                </a:cubicBezTo>
                <a:cubicBezTo>
                  <a:pt x="51467" y="1215677"/>
                  <a:pt x="40315" y="1215677"/>
                  <a:pt x="36594" y="1215677"/>
                </a:cubicBezTo>
                <a:cubicBezTo>
                  <a:pt x="36594" y="1215677"/>
                  <a:pt x="36594" y="1215677"/>
                  <a:pt x="14289" y="1219398"/>
                </a:cubicBezTo>
                <a:lnTo>
                  <a:pt x="192730" y="1089173"/>
                </a:lnTo>
                <a:cubicBezTo>
                  <a:pt x="189015" y="1085453"/>
                  <a:pt x="207600" y="1081732"/>
                  <a:pt x="200167" y="1074291"/>
                </a:cubicBezTo>
                <a:cubicBezTo>
                  <a:pt x="200167" y="1074291"/>
                  <a:pt x="200167" y="1074291"/>
                  <a:pt x="211319" y="1078011"/>
                </a:cubicBezTo>
                <a:cubicBezTo>
                  <a:pt x="211319" y="1078011"/>
                  <a:pt x="211319" y="1078011"/>
                  <a:pt x="226187" y="1066849"/>
                </a:cubicBezTo>
                <a:cubicBezTo>
                  <a:pt x="226187" y="1070570"/>
                  <a:pt x="241056" y="1081732"/>
                  <a:pt x="229904" y="1085453"/>
                </a:cubicBezTo>
                <a:cubicBezTo>
                  <a:pt x="229904" y="1085453"/>
                  <a:pt x="229904" y="1085453"/>
                  <a:pt x="207600" y="1081732"/>
                </a:cubicBezTo>
                <a:cubicBezTo>
                  <a:pt x="207600" y="1081732"/>
                  <a:pt x="207600" y="1081732"/>
                  <a:pt x="218752" y="1092894"/>
                </a:cubicBezTo>
                <a:cubicBezTo>
                  <a:pt x="218752" y="1092894"/>
                  <a:pt x="218752" y="1092894"/>
                  <a:pt x="211319" y="1107777"/>
                </a:cubicBezTo>
                <a:cubicBezTo>
                  <a:pt x="203882" y="1111498"/>
                  <a:pt x="196448" y="1111498"/>
                  <a:pt x="185294" y="1107777"/>
                </a:cubicBezTo>
                <a:cubicBezTo>
                  <a:pt x="185294" y="1107777"/>
                  <a:pt x="185294" y="1107777"/>
                  <a:pt x="177862" y="1115218"/>
                </a:cubicBezTo>
                <a:cubicBezTo>
                  <a:pt x="192730" y="1104056"/>
                  <a:pt x="177862" y="1118939"/>
                  <a:pt x="189015" y="1115218"/>
                </a:cubicBezTo>
                <a:cubicBezTo>
                  <a:pt x="192730" y="1118939"/>
                  <a:pt x="189015" y="1118939"/>
                  <a:pt x="181578" y="1118939"/>
                </a:cubicBezTo>
                <a:cubicBezTo>
                  <a:pt x="177862" y="1130101"/>
                  <a:pt x="196448" y="1122660"/>
                  <a:pt x="203882" y="1126380"/>
                </a:cubicBezTo>
                <a:cubicBezTo>
                  <a:pt x="203882" y="1126380"/>
                  <a:pt x="203882" y="1126380"/>
                  <a:pt x="181578" y="1126380"/>
                </a:cubicBezTo>
                <a:cubicBezTo>
                  <a:pt x="181578" y="1126380"/>
                  <a:pt x="177862" y="1130101"/>
                  <a:pt x="185294" y="1130101"/>
                </a:cubicBezTo>
                <a:cubicBezTo>
                  <a:pt x="185294" y="1130101"/>
                  <a:pt x="185294" y="1130101"/>
                  <a:pt x="174142" y="1126380"/>
                </a:cubicBezTo>
                <a:cubicBezTo>
                  <a:pt x="174142" y="1126380"/>
                  <a:pt x="174142" y="1126380"/>
                  <a:pt x="166710" y="1130101"/>
                </a:cubicBezTo>
                <a:cubicBezTo>
                  <a:pt x="181578" y="1130101"/>
                  <a:pt x="189015" y="1141263"/>
                  <a:pt x="200167" y="1137543"/>
                </a:cubicBezTo>
                <a:cubicBezTo>
                  <a:pt x="189015" y="1130101"/>
                  <a:pt x="203882" y="1137543"/>
                  <a:pt x="200167" y="1133822"/>
                </a:cubicBezTo>
                <a:cubicBezTo>
                  <a:pt x="200167" y="1133822"/>
                  <a:pt x="200167" y="1133822"/>
                  <a:pt x="215034" y="1130101"/>
                </a:cubicBezTo>
                <a:cubicBezTo>
                  <a:pt x="215034" y="1130101"/>
                  <a:pt x="215034" y="1130101"/>
                  <a:pt x="226187" y="1137543"/>
                </a:cubicBezTo>
                <a:cubicBezTo>
                  <a:pt x="226187" y="1137543"/>
                  <a:pt x="226187" y="1137543"/>
                  <a:pt x="244776" y="1133822"/>
                </a:cubicBezTo>
                <a:cubicBezTo>
                  <a:pt x="244776" y="1133822"/>
                  <a:pt x="244776" y="1133822"/>
                  <a:pt x="244776" y="1126380"/>
                </a:cubicBezTo>
                <a:cubicBezTo>
                  <a:pt x="244776" y="1126380"/>
                  <a:pt x="244776" y="1126380"/>
                  <a:pt x="245705" y="1127311"/>
                </a:cubicBezTo>
                <a:lnTo>
                  <a:pt x="248492" y="1130101"/>
                </a:lnTo>
                <a:lnTo>
                  <a:pt x="255928" y="1141263"/>
                </a:lnTo>
                <a:cubicBezTo>
                  <a:pt x="252209" y="1141263"/>
                  <a:pt x="255928" y="1130101"/>
                  <a:pt x="267080" y="1141263"/>
                </a:cubicBezTo>
                <a:cubicBezTo>
                  <a:pt x="267080" y="1141263"/>
                  <a:pt x="267080" y="1141263"/>
                  <a:pt x="267080" y="1144984"/>
                </a:cubicBezTo>
                <a:cubicBezTo>
                  <a:pt x="267080" y="1144984"/>
                  <a:pt x="267080" y="1144984"/>
                  <a:pt x="281950" y="1144984"/>
                </a:cubicBezTo>
                <a:cubicBezTo>
                  <a:pt x="278232" y="1148705"/>
                  <a:pt x="285669" y="1163588"/>
                  <a:pt x="289384" y="1159867"/>
                </a:cubicBezTo>
                <a:cubicBezTo>
                  <a:pt x="289384" y="1159867"/>
                  <a:pt x="289384" y="1159867"/>
                  <a:pt x="281950" y="1163588"/>
                </a:cubicBezTo>
                <a:cubicBezTo>
                  <a:pt x="281950" y="1163588"/>
                  <a:pt x="281950" y="1163588"/>
                  <a:pt x="289384" y="1171029"/>
                </a:cubicBezTo>
                <a:cubicBezTo>
                  <a:pt x="289384" y="1171029"/>
                  <a:pt x="289384" y="1171029"/>
                  <a:pt x="270796" y="1171029"/>
                </a:cubicBezTo>
                <a:cubicBezTo>
                  <a:pt x="270796" y="1171029"/>
                  <a:pt x="270796" y="1171029"/>
                  <a:pt x="270796" y="1178470"/>
                </a:cubicBezTo>
                <a:cubicBezTo>
                  <a:pt x="274517" y="1163588"/>
                  <a:pt x="274517" y="1178470"/>
                  <a:pt x="281950" y="1174750"/>
                </a:cubicBezTo>
                <a:cubicBezTo>
                  <a:pt x="278232" y="1185912"/>
                  <a:pt x="296837" y="1178470"/>
                  <a:pt x="300550" y="1185912"/>
                </a:cubicBezTo>
                <a:cubicBezTo>
                  <a:pt x="300550" y="1189632"/>
                  <a:pt x="278232" y="1182191"/>
                  <a:pt x="281950" y="1185912"/>
                </a:cubicBezTo>
                <a:cubicBezTo>
                  <a:pt x="285669" y="1193353"/>
                  <a:pt x="300550" y="1193353"/>
                  <a:pt x="304268" y="1204515"/>
                </a:cubicBezTo>
                <a:cubicBezTo>
                  <a:pt x="311703" y="1204515"/>
                  <a:pt x="311703" y="1200795"/>
                  <a:pt x="315421" y="1200795"/>
                </a:cubicBezTo>
                <a:cubicBezTo>
                  <a:pt x="315421" y="1200795"/>
                  <a:pt x="315421" y="1200795"/>
                  <a:pt x="307990" y="1200795"/>
                </a:cubicBezTo>
                <a:cubicBezTo>
                  <a:pt x="307990" y="1200795"/>
                  <a:pt x="307990" y="1200795"/>
                  <a:pt x="319143" y="1197074"/>
                </a:cubicBezTo>
                <a:cubicBezTo>
                  <a:pt x="319143" y="1197074"/>
                  <a:pt x="319143" y="1197074"/>
                  <a:pt x="315421" y="1189632"/>
                </a:cubicBezTo>
                <a:cubicBezTo>
                  <a:pt x="326573" y="1189632"/>
                  <a:pt x="337725" y="1185912"/>
                  <a:pt x="345160" y="1189632"/>
                </a:cubicBezTo>
                <a:cubicBezTo>
                  <a:pt x="345160" y="1189632"/>
                  <a:pt x="345160" y="1189632"/>
                  <a:pt x="341447" y="1178470"/>
                </a:cubicBezTo>
                <a:cubicBezTo>
                  <a:pt x="341447" y="1178470"/>
                  <a:pt x="341447" y="1178470"/>
                  <a:pt x="326573" y="1178470"/>
                </a:cubicBezTo>
                <a:cubicBezTo>
                  <a:pt x="326573" y="1178470"/>
                  <a:pt x="326573" y="1178470"/>
                  <a:pt x="319143" y="1182191"/>
                </a:cubicBezTo>
                <a:cubicBezTo>
                  <a:pt x="319143" y="1182191"/>
                  <a:pt x="319143" y="1182191"/>
                  <a:pt x="307990" y="1178470"/>
                </a:cubicBezTo>
                <a:cubicBezTo>
                  <a:pt x="304268" y="1171029"/>
                  <a:pt x="307990" y="1167308"/>
                  <a:pt x="311703" y="1163588"/>
                </a:cubicBezTo>
                <a:cubicBezTo>
                  <a:pt x="293102" y="1174750"/>
                  <a:pt x="307990" y="1163588"/>
                  <a:pt x="304268" y="1163588"/>
                </a:cubicBezTo>
                <a:cubicBezTo>
                  <a:pt x="304268" y="1163588"/>
                  <a:pt x="304268" y="1163588"/>
                  <a:pt x="311703" y="1156146"/>
                </a:cubicBezTo>
                <a:cubicBezTo>
                  <a:pt x="311703" y="1156146"/>
                  <a:pt x="311703" y="1156146"/>
                  <a:pt x="300550" y="1152425"/>
                </a:cubicBezTo>
                <a:cubicBezTo>
                  <a:pt x="300550" y="1152425"/>
                  <a:pt x="300550" y="1152425"/>
                  <a:pt x="304268" y="1156146"/>
                </a:cubicBezTo>
                <a:lnTo>
                  <a:pt x="297075" y="1154656"/>
                </a:lnTo>
                <a:lnTo>
                  <a:pt x="299160" y="1141728"/>
                </a:lnTo>
                <a:lnTo>
                  <a:pt x="299853" y="1140145"/>
                </a:lnTo>
                <a:lnTo>
                  <a:pt x="300550" y="1141263"/>
                </a:lnTo>
                <a:cubicBezTo>
                  <a:pt x="300550" y="1141263"/>
                  <a:pt x="300550" y="1141263"/>
                  <a:pt x="326573" y="1144984"/>
                </a:cubicBezTo>
                <a:cubicBezTo>
                  <a:pt x="330294" y="1141263"/>
                  <a:pt x="334009" y="1137543"/>
                  <a:pt x="326573" y="1133822"/>
                </a:cubicBezTo>
                <a:cubicBezTo>
                  <a:pt x="326573" y="1133822"/>
                  <a:pt x="326573" y="1133822"/>
                  <a:pt x="325647" y="1134752"/>
                </a:cubicBezTo>
                <a:lnTo>
                  <a:pt x="323860" y="1136541"/>
                </a:lnTo>
                <a:lnTo>
                  <a:pt x="322395" y="1132892"/>
                </a:lnTo>
                <a:cubicBezTo>
                  <a:pt x="319141" y="1128241"/>
                  <a:pt x="313565" y="1122660"/>
                  <a:pt x="311703" y="1118939"/>
                </a:cubicBezTo>
                <a:cubicBezTo>
                  <a:pt x="341447" y="1126380"/>
                  <a:pt x="371188" y="1111498"/>
                  <a:pt x="404645" y="1111498"/>
                </a:cubicBezTo>
                <a:cubicBezTo>
                  <a:pt x="404645" y="1111498"/>
                  <a:pt x="404645" y="1111498"/>
                  <a:pt x="374904" y="1118939"/>
                </a:cubicBezTo>
                <a:cubicBezTo>
                  <a:pt x="374904" y="1118939"/>
                  <a:pt x="374904" y="1118939"/>
                  <a:pt x="382341" y="1126380"/>
                </a:cubicBezTo>
                <a:cubicBezTo>
                  <a:pt x="378618" y="1122660"/>
                  <a:pt x="374904" y="1126380"/>
                  <a:pt x="371188" y="1126380"/>
                </a:cubicBezTo>
                <a:cubicBezTo>
                  <a:pt x="371188" y="1126380"/>
                  <a:pt x="371188" y="1126380"/>
                  <a:pt x="382341" y="1130101"/>
                </a:cubicBezTo>
                <a:cubicBezTo>
                  <a:pt x="382341" y="1130101"/>
                  <a:pt x="382341" y="1130101"/>
                  <a:pt x="363751" y="1133822"/>
                </a:cubicBezTo>
                <a:cubicBezTo>
                  <a:pt x="363751" y="1133822"/>
                  <a:pt x="363751" y="1133822"/>
                  <a:pt x="348878" y="1133822"/>
                </a:cubicBezTo>
                <a:cubicBezTo>
                  <a:pt x="348878" y="1133822"/>
                  <a:pt x="348878" y="1133822"/>
                  <a:pt x="345160" y="1141263"/>
                </a:cubicBezTo>
                <a:cubicBezTo>
                  <a:pt x="348878" y="1133822"/>
                  <a:pt x="345160" y="1130101"/>
                  <a:pt x="337725" y="1133822"/>
                </a:cubicBezTo>
                <a:cubicBezTo>
                  <a:pt x="334009" y="1137543"/>
                  <a:pt x="334009" y="1144984"/>
                  <a:pt x="337725" y="1152425"/>
                </a:cubicBezTo>
                <a:lnTo>
                  <a:pt x="346998" y="1150216"/>
                </a:lnTo>
                <a:lnTo>
                  <a:pt x="348882" y="1153356"/>
                </a:lnTo>
                <a:cubicBezTo>
                  <a:pt x="350738" y="1155216"/>
                  <a:pt x="352597" y="1156146"/>
                  <a:pt x="348878" y="1156146"/>
                </a:cubicBezTo>
                <a:cubicBezTo>
                  <a:pt x="348878" y="1156146"/>
                  <a:pt x="348878" y="1156146"/>
                  <a:pt x="363751" y="1167308"/>
                </a:cubicBezTo>
                <a:cubicBezTo>
                  <a:pt x="363751" y="1167308"/>
                  <a:pt x="363751" y="1167308"/>
                  <a:pt x="382341" y="1159867"/>
                </a:cubicBezTo>
                <a:cubicBezTo>
                  <a:pt x="376764" y="1158007"/>
                  <a:pt x="375835" y="1155216"/>
                  <a:pt x="376296" y="1151960"/>
                </a:cubicBezTo>
                <a:lnTo>
                  <a:pt x="378204" y="1143166"/>
                </a:lnTo>
                <a:lnTo>
                  <a:pt x="371094" y="1149667"/>
                </a:lnTo>
                <a:cubicBezTo>
                  <a:pt x="372024" y="1153477"/>
                  <a:pt x="373872" y="1157287"/>
                  <a:pt x="368316" y="1157287"/>
                </a:cubicBezTo>
                <a:cubicBezTo>
                  <a:pt x="368316" y="1149667"/>
                  <a:pt x="357204" y="1157287"/>
                  <a:pt x="357204" y="1153477"/>
                </a:cubicBezTo>
                <a:cubicBezTo>
                  <a:pt x="360911" y="1149667"/>
                  <a:pt x="372024" y="1145857"/>
                  <a:pt x="368316" y="1138237"/>
                </a:cubicBezTo>
                <a:cubicBezTo>
                  <a:pt x="366467" y="1142047"/>
                  <a:pt x="367390" y="1143000"/>
                  <a:pt x="369705" y="1143000"/>
                </a:cubicBezTo>
                <a:lnTo>
                  <a:pt x="378430" y="1142145"/>
                </a:lnTo>
                <a:lnTo>
                  <a:pt x="378618" y="1141263"/>
                </a:lnTo>
                <a:cubicBezTo>
                  <a:pt x="378618" y="1141263"/>
                  <a:pt x="378618" y="1141263"/>
                  <a:pt x="389770" y="1148705"/>
                </a:cubicBezTo>
                <a:cubicBezTo>
                  <a:pt x="400923" y="1152425"/>
                  <a:pt x="426952" y="1152425"/>
                  <a:pt x="434379" y="1137543"/>
                </a:cubicBezTo>
                <a:cubicBezTo>
                  <a:pt x="426952" y="1130101"/>
                  <a:pt x="400923" y="1122660"/>
                  <a:pt x="389770" y="1133822"/>
                </a:cubicBezTo>
                <a:cubicBezTo>
                  <a:pt x="397207" y="1130101"/>
                  <a:pt x="389770" y="1126380"/>
                  <a:pt x="386055" y="1122660"/>
                </a:cubicBezTo>
                <a:cubicBezTo>
                  <a:pt x="389770" y="1122660"/>
                  <a:pt x="400923" y="1126380"/>
                  <a:pt x="397207" y="1115218"/>
                </a:cubicBezTo>
                <a:cubicBezTo>
                  <a:pt x="397207" y="1115218"/>
                  <a:pt x="397207" y="1115218"/>
                  <a:pt x="412076" y="1122660"/>
                </a:cubicBezTo>
                <a:cubicBezTo>
                  <a:pt x="412076" y="1122660"/>
                  <a:pt x="412076" y="1122660"/>
                  <a:pt x="419512" y="1115218"/>
                </a:cubicBezTo>
                <a:cubicBezTo>
                  <a:pt x="419512" y="1115218"/>
                  <a:pt x="419512" y="1115218"/>
                  <a:pt x="423227" y="1126380"/>
                </a:cubicBezTo>
                <a:cubicBezTo>
                  <a:pt x="430664" y="1126380"/>
                  <a:pt x="445533" y="1130101"/>
                  <a:pt x="445533" y="1122660"/>
                </a:cubicBezTo>
                <a:cubicBezTo>
                  <a:pt x="434379" y="1130101"/>
                  <a:pt x="460408" y="1118939"/>
                  <a:pt x="452968" y="1130101"/>
                </a:cubicBezTo>
                <a:cubicBezTo>
                  <a:pt x="452968" y="1130101"/>
                  <a:pt x="452968" y="1130101"/>
                  <a:pt x="478990" y="1130101"/>
                </a:cubicBezTo>
                <a:cubicBezTo>
                  <a:pt x="478990" y="1130101"/>
                  <a:pt x="478990" y="1130101"/>
                  <a:pt x="482712" y="1141263"/>
                </a:cubicBezTo>
                <a:cubicBezTo>
                  <a:pt x="475273" y="1141263"/>
                  <a:pt x="471559" y="1144984"/>
                  <a:pt x="471559" y="1148705"/>
                </a:cubicBezTo>
                <a:cubicBezTo>
                  <a:pt x="482712" y="1152425"/>
                  <a:pt x="486425" y="1144984"/>
                  <a:pt x="501294" y="1148705"/>
                </a:cubicBezTo>
                <a:cubicBezTo>
                  <a:pt x="497578" y="1152425"/>
                  <a:pt x="482712" y="1152425"/>
                  <a:pt x="490144" y="1159867"/>
                </a:cubicBezTo>
                <a:cubicBezTo>
                  <a:pt x="505019" y="1159867"/>
                  <a:pt x="501294" y="1148705"/>
                  <a:pt x="516169" y="1156146"/>
                </a:cubicBezTo>
                <a:cubicBezTo>
                  <a:pt x="516169" y="1148705"/>
                  <a:pt x="531035" y="1148705"/>
                  <a:pt x="534753" y="1144984"/>
                </a:cubicBezTo>
                <a:cubicBezTo>
                  <a:pt x="534753" y="1144984"/>
                  <a:pt x="534753" y="1144984"/>
                  <a:pt x="531035" y="1133822"/>
                </a:cubicBezTo>
                <a:cubicBezTo>
                  <a:pt x="542188" y="1137543"/>
                  <a:pt x="549623" y="1126380"/>
                  <a:pt x="557061" y="1126380"/>
                </a:cubicBezTo>
                <a:cubicBezTo>
                  <a:pt x="560778" y="1126380"/>
                  <a:pt x="561708" y="1128241"/>
                  <a:pt x="563102" y="1130101"/>
                </a:cubicBezTo>
                <a:lnTo>
                  <a:pt x="565974" y="1131311"/>
                </a:lnTo>
                <a:lnTo>
                  <a:pt x="565890" y="1131496"/>
                </a:lnTo>
                <a:cubicBezTo>
                  <a:pt x="563566" y="1132892"/>
                  <a:pt x="562637" y="1133822"/>
                  <a:pt x="571931" y="1133822"/>
                </a:cubicBezTo>
                <a:lnTo>
                  <a:pt x="565974" y="1131311"/>
                </a:lnTo>
                <a:lnTo>
                  <a:pt x="568213" y="1126380"/>
                </a:lnTo>
                <a:cubicBezTo>
                  <a:pt x="568213" y="1126380"/>
                  <a:pt x="568213" y="1126380"/>
                  <a:pt x="579366" y="1130101"/>
                </a:cubicBezTo>
                <a:cubicBezTo>
                  <a:pt x="579366" y="1130101"/>
                  <a:pt x="579366" y="1130101"/>
                  <a:pt x="579366" y="1122660"/>
                </a:cubicBezTo>
                <a:cubicBezTo>
                  <a:pt x="579366" y="1122660"/>
                  <a:pt x="579366" y="1122660"/>
                  <a:pt x="594235" y="1122660"/>
                </a:cubicBezTo>
                <a:cubicBezTo>
                  <a:pt x="594235" y="1111498"/>
                  <a:pt x="579366" y="1118939"/>
                  <a:pt x="571931" y="1122660"/>
                </a:cubicBezTo>
                <a:cubicBezTo>
                  <a:pt x="571931" y="1122660"/>
                  <a:pt x="571931" y="1122660"/>
                  <a:pt x="568213" y="1115218"/>
                </a:cubicBezTo>
                <a:cubicBezTo>
                  <a:pt x="568213" y="1115218"/>
                  <a:pt x="568213" y="1115218"/>
                  <a:pt x="597953" y="1104056"/>
                </a:cubicBezTo>
                <a:cubicBezTo>
                  <a:pt x="597953" y="1104056"/>
                  <a:pt x="597953" y="1104056"/>
                  <a:pt x="575648" y="1104056"/>
                </a:cubicBezTo>
                <a:cubicBezTo>
                  <a:pt x="583083" y="1092894"/>
                  <a:pt x="568213" y="1092894"/>
                  <a:pt x="575648" y="1085453"/>
                </a:cubicBezTo>
                <a:cubicBezTo>
                  <a:pt x="583083" y="1085453"/>
                  <a:pt x="590518" y="1092894"/>
                  <a:pt x="594235" y="1085453"/>
                </a:cubicBezTo>
                <a:cubicBezTo>
                  <a:pt x="594235" y="1085453"/>
                  <a:pt x="594235" y="1085453"/>
                  <a:pt x="594235" y="1092894"/>
                </a:cubicBezTo>
                <a:cubicBezTo>
                  <a:pt x="609105" y="1074291"/>
                  <a:pt x="631410" y="1078011"/>
                  <a:pt x="646280" y="1074291"/>
                </a:cubicBezTo>
                <a:cubicBezTo>
                  <a:pt x="646280" y="1074291"/>
                  <a:pt x="646280" y="1074291"/>
                  <a:pt x="657432" y="1078011"/>
                </a:cubicBezTo>
                <a:cubicBezTo>
                  <a:pt x="679737" y="1074291"/>
                  <a:pt x="698324" y="1059408"/>
                  <a:pt x="716912" y="1066849"/>
                </a:cubicBezTo>
                <a:cubicBezTo>
                  <a:pt x="716912" y="1066849"/>
                  <a:pt x="716912" y="1066849"/>
                  <a:pt x="746652" y="1055687"/>
                </a:cubicBezTo>
                <a:close/>
                <a:moveTo>
                  <a:pt x="1642377" y="1054906"/>
                </a:moveTo>
                <a:lnTo>
                  <a:pt x="1646237" y="1056322"/>
                </a:lnTo>
                <a:cubicBezTo>
                  <a:pt x="1648143" y="1058068"/>
                  <a:pt x="1650049" y="1059814"/>
                  <a:pt x="1655761" y="1059814"/>
                </a:cubicBezTo>
                <a:cubicBezTo>
                  <a:pt x="1646237" y="1063307"/>
                  <a:pt x="1644331" y="1060687"/>
                  <a:pt x="1643379" y="1057632"/>
                </a:cubicBezTo>
                <a:close/>
                <a:moveTo>
                  <a:pt x="1092598" y="1054174"/>
                </a:moveTo>
                <a:lnTo>
                  <a:pt x="1090531" y="1056746"/>
                </a:lnTo>
                <a:cubicBezTo>
                  <a:pt x="1086410" y="1057672"/>
                  <a:pt x="1081833" y="1058598"/>
                  <a:pt x="1081833" y="1064154"/>
                </a:cubicBezTo>
                <a:cubicBezTo>
                  <a:pt x="1074506" y="1067858"/>
                  <a:pt x="1059852" y="1064154"/>
                  <a:pt x="1056189" y="1071562"/>
                </a:cubicBezTo>
                <a:lnTo>
                  <a:pt x="1052525" y="1067858"/>
                </a:lnTo>
                <a:cubicBezTo>
                  <a:pt x="1052525" y="1060450"/>
                  <a:pt x="1067179" y="1067858"/>
                  <a:pt x="1067179" y="1056745"/>
                </a:cubicBezTo>
                <a:cubicBezTo>
                  <a:pt x="1072674" y="1053041"/>
                  <a:pt x="1080001" y="1053967"/>
                  <a:pt x="1085952" y="1054430"/>
                </a:cubicBezTo>
                <a:close/>
                <a:moveTo>
                  <a:pt x="2235198" y="1052909"/>
                </a:moveTo>
                <a:cubicBezTo>
                  <a:pt x="2235198" y="1049337"/>
                  <a:pt x="2228054" y="1063624"/>
                  <a:pt x="2220910" y="1056481"/>
                </a:cubicBezTo>
                <a:cubicBezTo>
                  <a:pt x="2228054" y="1052909"/>
                  <a:pt x="2228054" y="1052909"/>
                  <a:pt x="2235198" y="1052909"/>
                </a:cubicBezTo>
                <a:close/>
                <a:moveTo>
                  <a:pt x="1636714" y="1052830"/>
                </a:moveTo>
                <a:cubicBezTo>
                  <a:pt x="1639569" y="1051957"/>
                  <a:pt x="1640997" y="1052393"/>
                  <a:pt x="1641831" y="1053430"/>
                </a:cubicBezTo>
                <a:lnTo>
                  <a:pt x="1642377" y="1054906"/>
                </a:lnTo>
                <a:close/>
                <a:moveTo>
                  <a:pt x="2521974" y="1052741"/>
                </a:moveTo>
                <a:lnTo>
                  <a:pt x="2522370" y="1052849"/>
                </a:lnTo>
                <a:lnTo>
                  <a:pt x="2521703" y="1053005"/>
                </a:lnTo>
                <a:close/>
                <a:moveTo>
                  <a:pt x="1728787" y="1052512"/>
                </a:moveTo>
                <a:lnTo>
                  <a:pt x="1733549" y="1052512"/>
                </a:lnTo>
                <a:lnTo>
                  <a:pt x="1728787" y="1060449"/>
                </a:lnTo>
                <a:close/>
                <a:moveTo>
                  <a:pt x="1721890" y="1049337"/>
                </a:moveTo>
                <a:cubicBezTo>
                  <a:pt x="1725612" y="1056724"/>
                  <a:pt x="1703289" y="1071497"/>
                  <a:pt x="1714450" y="1067804"/>
                </a:cubicBezTo>
                <a:cubicBezTo>
                  <a:pt x="1714450" y="1067804"/>
                  <a:pt x="1714450" y="1067804"/>
                  <a:pt x="1699569" y="1067804"/>
                </a:cubicBezTo>
                <a:cubicBezTo>
                  <a:pt x="1707011" y="1071497"/>
                  <a:pt x="1692131" y="1071497"/>
                  <a:pt x="1699569" y="1075191"/>
                </a:cubicBezTo>
                <a:cubicBezTo>
                  <a:pt x="1684689" y="1078884"/>
                  <a:pt x="1677251" y="1082577"/>
                  <a:pt x="1654929" y="1086271"/>
                </a:cubicBezTo>
                <a:cubicBezTo>
                  <a:pt x="1654929" y="1089964"/>
                  <a:pt x="1654929" y="1093658"/>
                  <a:pt x="1658650" y="1093658"/>
                </a:cubicBezTo>
                <a:cubicBezTo>
                  <a:pt x="1658650" y="1093658"/>
                  <a:pt x="1658650" y="1093658"/>
                  <a:pt x="1640049" y="1101044"/>
                </a:cubicBezTo>
                <a:cubicBezTo>
                  <a:pt x="1647487" y="1093658"/>
                  <a:pt x="1654929" y="1112124"/>
                  <a:pt x="1669809" y="1101044"/>
                </a:cubicBezTo>
                <a:cubicBezTo>
                  <a:pt x="1669809" y="1101044"/>
                  <a:pt x="1669809" y="1101044"/>
                  <a:pt x="1658650" y="1112124"/>
                </a:cubicBezTo>
                <a:cubicBezTo>
                  <a:pt x="1658650" y="1112124"/>
                  <a:pt x="1658650" y="1112124"/>
                  <a:pt x="1632606" y="1137978"/>
                </a:cubicBezTo>
                <a:cubicBezTo>
                  <a:pt x="1625166" y="1141671"/>
                  <a:pt x="1621448" y="1137978"/>
                  <a:pt x="1625166" y="1134285"/>
                </a:cubicBezTo>
                <a:cubicBezTo>
                  <a:pt x="1614006" y="1141671"/>
                  <a:pt x="1606565" y="1134285"/>
                  <a:pt x="1595405" y="1145365"/>
                </a:cubicBezTo>
                <a:cubicBezTo>
                  <a:pt x="1595405" y="1145365"/>
                  <a:pt x="1595405" y="1145365"/>
                  <a:pt x="1602847" y="1134285"/>
                </a:cubicBezTo>
                <a:cubicBezTo>
                  <a:pt x="1584246" y="1137978"/>
                  <a:pt x="1595405" y="1145365"/>
                  <a:pt x="1573084" y="1149058"/>
                </a:cubicBezTo>
                <a:cubicBezTo>
                  <a:pt x="1573084" y="1149058"/>
                  <a:pt x="1573084" y="1149058"/>
                  <a:pt x="1576804" y="1156445"/>
                </a:cubicBezTo>
                <a:cubicBezTo>
                  <a:pt x="1576804" y="1156445"/>
                  <a:pt x="1576804" y="1156445"/>
                  <a:pt x="1569366" y="1152751"/>
                </a:cubicBezTo>
                <a:cubicBezTo>
                  <a:pt x="1565645" y="1160138"/>
                  <a:pt x="1565645" y="1171218"/>
                  <a:pt x="1554481" y="1167525"/>
                </a:cubicBezTo>
                <a:cubicBezTo>
                  <a:pt x="1554481" y="1167525"/>
                  <a:pt x="1554481" y="1167525"/>
                  <a:pt x="1561924" y="1174912"/>
                </a:cubicBezTo>
                <a:cubicBezTo>
                  <a:pt x="1554481" y="1178605"/>
                  <a:pt x="1554481" y="1167525"/>
                  <a:pt x="1547044" y="1171218"/>
                </a:cubicBezTo>
                <a:cubicBezTo>
                  <a:pt x="1539601" y="1174912"/>
                  <a:pt x="1539601" y="1182298"/>
                  <a:pt x="1547044" y="1182298"/>
                </a:cubicBezTo>
                <a:cubicBezTo>
                  <a:pt x="1532160" y="1189685"/>
                  <a:pt x="1506120" y="1182298"/>
                  <a:pt x="1502399" y="1197072"/>
                </a:cubicBezTo>
                <a:cubicBezTo>
                  <a:pt x="1502399" y="1193378"/>
                  <a:pt x="1491241" y="1197072"/>
                  <a:pt x="1494962" y="1193378"/>
                </a:cubicBezTo>
                <a:cubicBezTo>
                  <a:pt x="1494962" y="1193378"/>
                  <a:pt x="1494962" y="1193378"/>
                  <a:pt x="1498679" y="1193378"/>
                </a:cubicBezTo>
                <a:cubicBezTo>
                  <a:pt x="1491241" y="1185992"/>
                  <a:pt x="1487519" y="1185992"/>
                  <a:pt x="1476361" y="1193378"/>
                </a:cubicBezTo>
                <a:cubicBezTo>
                  <a:pt x="1476361" y="1193378"/>
                  <a:pt x="1476361" y="1193378"/>
                  <a:pt x="1476361" y="1197072"/>
                </a:cubicBezTo>
                <a:cubicBezTo>
                  <a:pt x="1476361" y="1193378"/>
                  <a:pt x="1465197" y="1193378"/>
                  <a:pt x="1454039" y="1197072"/>
                </a:cubicBezTo>
                <a:cubicBezTo>
                  <a:pt x="1454039" y="1197072"/>
                  <a:pt x="1454039" y="1197072"/>
                  <a:pt x="1439159" y="1185992"/>
                </a:cubicBezTo>
                <a:cubicBezTo>
                  <a:pt x="1431716" y="1193378"/>
                  <a:pt x="1424275" y="1197072"/>
                  <a:pt x="1427996" y="1200765"/>
                </a:cubicBezTo>
                <a:cubicBezTo>
                  <a:pt x="1431716" y="1208152"/>
                  <a:pt x="1435438" y="1197072"/>
                  <a:pt x="1442876" y="1200765"/>
                </a:cubicBezTo>
                <a:cubicBezTo>
                  <a:pt x="1427996" y="1208152"/>
                  <a:pt x="1442876" y="1215539"/>
                  <a:pt x="1435438" y="1226619"/>
                </a:cubicBezTo>
                <a:cubicBezTo>
                  <a:pt x="1435438" y="1226619"/>
                  <a:pt x="1435438" y="1226619"/>
                  <a:pt x="1433576" y="1225234"/>
                </a:cubicBezTo>
                <a:lnTo>
                  <a:pt x="1421150" y="1215982"/>
                </a:lnTo>
                <a:lnTo>
                  <a:pt x="1421795" y="1215128"/>
                </a:lnTo>
                <a:lnTo>
                  <a:pt x="1421951" y="1215077"/>
                </a:lnTo>
                <a:cubicBezTo>
                  <a:pt x="1423345" y="1214615"/>
                  <a:pt x="1426137" y="1213692"/>
                  <a:pt x="1431716" y="1211845"/>
                </a:cubicBezTo>
                <a:cubicBezTo>
                  <a:pt x="1431716" y="1208152"/>
                  <a:pt x="1427996" y="1211845"/>
                  <a:pt x="1424275" y="1211845"/>
                </a:cubicBezTo>
                <a:lnTo>
                  <a:pt x="1421795" y="1215128"/>
                </a:lnTo>
                <a:lnTo>
                  <a:pt x="1420558" y="1215539"/>
                </a:lnTo>
                <a:lnTo>
                  <a:pt x="1421150" y="1215982"/>
                </a:lnTo>
                <a:lnTo>
                  <a:pt x="1413115" y="1226619"/>
                </a:lnTo>
                <a:cubicBezTo>
                  <a:pt x="1413115" y="1226619"/>
                  <a:pt x="1413115" y="1226619"/>
                  <a:pt x="1398235" y="1222925"/>
                </a:cubicBezTo>
                <a:cubicBezTo>
                  <a:pt x="1390794" y="1226619"/>
                  <a:pt x="1390794" y="1230312"/>
                  <a:pt x="1383356" y="1226619"/>
                </a:cubicBezTo>
                <a:cubicBezTo>
                  <a:pt x="1383356" y="1226619"/>
                  <a:pt x="1383356" y="1226619"/>
                  <a:pt x="1387077" y="1222925"/>
                </a:cubicBezTo>
                <a:cubicBezTo>
                  <a:pt x="1379634" y="1226619"/>
                  <a:pt x="1364754" y="1219232"/>
                  <a:pt x="1364754" y="1226619"/>
                </a:cubicBezTo>
                <a:cubicBezTo>
                  <a:pt x="1364754" y="1222925"/>
                  <a:pt x="1361033" y="1222925"/>
                  <a:pt x="1364754" y="1219232"/>
                </a:cubicBezTo>
                <a:lnTo>
                  <a:pt x="1357312" y="1219232"/>
                </a:lnTo>
                <a:cubicBezTo>
                  <a:pt x="1368472" y="1211845"/>
                  <a:pt x="1383356" y="1215539"/>
                  <a:pt x="1390794" y="1208152"/>
                </a:cubicBezTo>
                <a:cubicBezTo>
                  <a:pt x="1383356" y="1204459"/>
                  <a:pt x="1420558" y="1185992"/>
                  <a:pt x="1398235" y="1185992"/>
                </a:cubicBezTo>
                <a:cubicBezTo>
                  <a:pt x="1398235" y="1185992"/>
                  <a:pt x="1398235" y="1185992"/>
                  <a:pt x="1409395" y="1185992"/>
                </a:cubicBezTo>
                <a:cubicBezTo>
                  <a:pt x="1405675" y="1178605"/>
                  <a:pt x="1420558" y="1178605"/>
                  <a:pt x="1416836" y="1171218"/>
                </a:cubicBezTo>
                <a:cubicBezTo>
                  <a:pt x="1405675" y="1178605"/>
                  <a:pt x="1401957" y="1182298"/>
                  <a:pt x="1383356" y="1185992"/>
                </a:cubicBezTo>
                <a:cubicBezTo>
                  <a:pt x="1387077" y="1167525"/>
                  <a:pt x="1401957" y="1185992"/>
                  <a:pt x="1413115" y="1167525"/>
                </a:cubicBezTo>
                <a:cubicBezTo>
                  <a:pt x="1409395" y="1171218"/>
                  <a:pt x="1420558" y="1171218"/>
                  <a:pt x="1427996" y="1171218"/>
                </a:cubicBezTo>
                <a:cubicBezTo>
                  <a:pt x="1416836" y="1167525"/>
                  <a:pt x="1431716" y="1167525"/>
                  <a:pt x="1427996" y="1160138"/>
                </a:cubicBezTo>
                <a:cubicBezTo>
                  <a:pt x="1435438" y="1160138"/>
                  <a:pt x="1450317" y="1137978"/>
                  <a:pt x="1461477" y="1145365"/>
                </a:cubicBezTo>
                <a:cubicBezTo>
                  <a:pt x="1468918" y="1134285"/>
                  <a:pt x="1450317" y="1141671"/>
                  <a:pt x="1442876" y="1134285"/>
                </a:cubicBezTo>
                <a:cubicBezTo>
                  <a:pt x="1461477" y="1130591"/>
                  <a:pt x="1480078" y="1126898"/>
                  <a:pt x="1494962" y="1119511"/>
                </a:cubicBezTo>
                <a:cubicBezTo>
                  <a:pt x="1494962" y="1119511"/>
                  <a:pt x="1494962" y="1119511"/>
                  <a:pt x="1491241" y="1123204"/>
                </a:cubicBezTo>
                <a:cubicBezTo>
                  <a:pt x="1506120" y="1123204"/>
                  <a:pt x="1509842" y="1108431"/>
                  <a:pt x="1524722" y="1115818"/>
                </a:cubicBezTo>
                <a:cubicBezTo>
                  <a:pt x="1543322" y="1108431"/>
                  <a:pt x="1528443" y="1108431"/>
                  <a:pt x="1535882" y="1101044"/>
                </a:cubicBezTo>
                <a:cubicBezTo>
                  <a:pt x="1539601" y="1108431"/>
                  <a:pt x="1535882" y="1115818"/>
                  <a:pt x="1547044" y="1112124"/>
                </a:cubicBezTo>
                <a:cubicBezTo>
                  <a:pt x="1550765" y="1101044"/>
                  <a:pt x="1569366" y="1101044"/>
                  <a:pt x="1576804" y="1089964"/>
                </a:cubicBezTo>
                <a:cubicBezTo>
                  <a:pt x="1576804" y="1089964"/>
                  <a:pt x="1576804" y="1089964"/>
                  <a:pt x="1591684" y="1089964"/>
                </a:cubicBezTo>
                <a:cubicBezTo>
                  <a:pt x="1591684" y="1089964"/>
                  <a:pt x="1591684" y="1089964"/>
                  <a:pt x="1584246" y="1101044"/>
                </a:cubicBezTo>
                <a:cubicBezTo>
                  <a:pt x="1584246" y="1101044"/>
                  <a:pt x="1584246" y="1101044"/>
                  <a:pt x="1591684" y="1097351"/>
                </a:cubicBezTo>
                <a:cubicBezTo>
                  <a:pt x="1587967" y="1115818"/>
                  <a:pt x="1576804" y="1097351"/>
                  <a:pt x="1569366" y="1112124"/>
                </a:cubicBezTo>
                <a:cubicBezTo>
                  <a:pt x="1569366" y="1112124"/>
                  <a:pt x="1569366" y="1112124"/>
                  <a:pt x="1573084" y="1123204"/>
                </a:cubicBezTo>
                <a:cubicBezTo>
                  <a:pt x="1573084" y="1123204"/>
                  <a:pt x="1573084" y="1123204"/>
                  <a:pt x="1565645" y="1126898"/>
                </a:cubicBezTo>
                <a:cubicBezTo>
                  <a:pt x="1565645" y="1130591"/>
                  <a:pt x="1573084" y="1134285"/>
                  <a:pt x="1576804" y="1134285"/>
                </a:cubicBezTo>
                <a:cubicBezTo>
                  <a:pt x="1580525" y="1130591"/>
                  <a:pt x="1580525" y="1123204"/>
                  <a:pt x="1584246" y="1115818"/>
                </a:cubicBezTo>
                <a:cubicBezTo>
                  <a:pt x="1580525" y="1115818"/>
                  <a:pt x="1580525" y="1115818"/>
                  <a:pt x="1576804" y="1115818"/>
                </a:cubicBezTo>
                <a:cubicBezTo>
                  <a:pt x="1587967" y="1104738"/>
                  <a:pt x="1580525" y="1123204"/>
                  <a:pt x="1591684" y="1115818"/>
                </a:cubicBezTo>
                <a:cubicBezTo>
                  <a:pt x="1584246" y="1112124"/>
                  <a:pt x="1591684" y="1108431"/>
                  <a:pt x="1595405" y="1101044"/>
                </a:cubicBezTo>
                <a:cubicBezTo>
                  <a:pt x="1599126" y="1108431"/>
                  <a:pt x="1617727" y="1101044"/>
                  <a:pt x="1621448" y="1093658"/>
                </a:cubicBezTo>
                <a:cubicBezTo>
                  <a:pt x="1621448" y="1093658"/>
                  <a:pt x="1621448" y="1093658"/>
                  <a:pt x="1636328" y="1097351"/>
                </a:cubicBezTo>
                <a:cubicBezTo>
                  <a:pt x="1636328" y="1097351"/>
                  <a:pt x="1636328" y="1097351"/>
                  <a:pt x="1640049" y="1086271"/>
                </a:cubicBezTo>
                <a:cubicBezTo>
                  <a:pt x="1651207" y="1093658"/>
                  <a:pt x="1666088" y="1060417"/>
                  <a:pt x="1680969" y="1071497"/>
                </a:cubicBezTo>
                <a:cubicBezTo>
                  <a:pt x="1673530" y="1067804"/>
                  <a:pt x="1688410" y="1064111"/>
                  <a:pt x="1688410" y="1060417"/>
                </a:cubicBezTo>
                <a:cubicBezTo>
                  <a:pt x="1699569" y="1056724"/>
                  <a:pt x="1692131" y="1067804"/>
                  <a:pt x="1707011" y="1060417"/>
                </a:cubicBezTo>
                <a:cubicBezTo>
                  <a:pt x="1695849" y="1056724"/>
                  <a:pt x="1718170" y="1056724"/>
                  <a:pt x="1721890" y="1049337"/>
                </a:cubicBezTo>
                <a:close/>
                <a:moveTo>
                  <a:pt x="1242227" y="1049337"/>
                </a:moveTo>
                <a:cubicBezTo>
                  <a:pt x="1242227" y="1049337"/>
                  <a:pt x="1246196" y="1052830"/>
                  <a:pt x="1246196" y="1056322"/>
                </a:cubicBezTo>
                <a:cubicBezTo>
                  <a:pt x="1242227" y="1066800"/>
                  <a:pt x="1246196" y="1056322"/>
                  <a:pt x="1230321" y="1063308"/>
                </a:cubicBezTo>
                <a:lnTo>
                  <a:pt x="1234289" y="1056322"/>
                </a:lnTo>
                <a:cubicBezTo>
                  <a:pt x="1234289" y="1056322"/>
                  <a:pt x="1234289" y="1056322"/>
                  <a:pt x="1238258" y="1059815"/>
                </a:cubicBezTo>
                <a:cubicBezTo>
                  <a:pt x="1242227" y="1056322"/>
                  <a:pt x="1234289" y="1052830"/>
                  <a:pt x="1242227" y="1049337"/>
                </a:cubicBezTo>
                <a:close/>
                <a:moveTo>
                  <a:pt x="1096485" y="1049337"/>
                </a:moveTo>
                <a:cubicBezTo>
                  <a:pt x="1096485" y="1052115"/>
                  <a:pt x="1095340" y="1053504"/>
                  <a:pt x="1093451" y="1054141"/>
                </a:cubicBezTo>
                <a:lnTo>
                  <a:pt x="1092598" y="1054174"/>
                </a:lnTo>
                <a:close/>
                <a:moveTo>
                  <a:pt x="907112" y="1049337"/>
                </a:moveTo>
                <a:cubicBezTo>
                  <a:pt x="907112" y="1049337"/>
                  <a:pt x="907112" y="1049337"/>
                  <a:pt x="903302" y="1056745"/>
                </a:cubicBezTo>
                <a:cubicBezTo>
                  <a:pt x="907112" y="1060450"/>
                  <a:pt x="914732" y="1053041"/>
                  <a:pt x="918542" y="1053041"/>
                </a:cubicBezTo>
                <a:cubicBezTo>
                  <a:pt x="910922" y="1056745"/>
                  <a:pt x="907112" y="1071562"/>
                  <a:pt x="895682" y="1064154"/>
                </a:cubicBezTo>
                <a:cubicBezTo>
                  <a:pt x="922352" y="1064154"/>
                  <a:pt x="884252" y="1056745"/>
                  <a:pt x="907112" y="1049337"/>
                </a:cubicBezTo>
                <a:close/>
                <a:moveTo>
                  <a:pt x="795356" y="1049337"/>
                </a:moveTo>
                <a:cubicBezTo>
                  <a:pt x="791651" y="1052909"/>
                  <a:pt x="795356" y="1063624"/>
                  <a:pt x="784243" y="1060052"/>
                </a:cubicBezTo>
                <a:cubicBezTo>
                  <a:pt x="795356" y="1056481"/>
                  <a:pt x="787947" y="1052909"/>
                  <a:pt x="795356" y="1049337"/>
                </a:cubicBezTo>
                <a:close/>
                <a:moveTo>
                  <a:pt x="502198" y="1049337"/>
                </a:moveTo>
                <a:cubicBezTo>
                  <a:pt x="502198" y="1049337"/>
                  <a:pt x="502198" y="1049337"/>
                  <a:pt x="509604" y="1055687"/>
                </a:cubicBezTo>
                <a:cubicBezTo>
                  <a:pt x="505899" y="1055687"/>
                  <a:pt x="505899" y="1052512"/>
                  <a:pt x="498491" y="1052512"/>
                </a:cubicBezTo>
                <a:cubicBezTo>
                  <a:pt x="502198" y="1052512"/>
                  <a:pt x="502198" y="1049337"/>
                  <a:pt x="502198" y="1049337"/>
                </a:cubicBezTo>
                <a:close/>
                <a:moveTo>
                  <a:pt x="434462" y="1049337"/>
                </a:moveTo>
                <a:cubicBezTo>
                  <a:pt x="434462" y="1049337"/>
                  <a:pt x="434462" y="1049337"/>
                  <a:pt x="438166" y="1053041"/>
                </a:cubicBezTo>
                <a:cubicBezTo>
                  <a:pt x="434462" y="1056745"/>
                  <a:pt x="430762" y="1060449"/>
                  <a:pt x="427053" y="1056745"/>
                </a:cubicBezTo>
                <a:cubicBezTo>
                  <a:pt x="427053" y="1053041"/>
                  <a:pt x="434462" y="1053041"/>
                  <a:pt x="434462" y="1049337"/>
                </a:cubicBezTo>
                <a:close/>
                <a:moveTo>
                  <a:pt x="2559775" y="1047704"/>
                </a:moveTo>
                <a:lnTo>
                  <a:pt x="2561561" y="1047930"/>
                </a:lnTo>
                <a:lnTo>
                  <a:pt x="2558951" y="1049283"/>
                </a:lnTo>
                <a:close/>
                <a:moveTo>
                  <a:pt x="687803" y="1045104"/>
                </a:moveTo>
                <a:cubicBezTo>
                  <a:pt x="691375" y="1041400"/>
                  <a:pt x="698519" y="1048808"/>
                  <a:pt x="691375" y="1052512"/>
                </a:cubicBezTo>
                <a:cubicBezTo>
                  <a:pt x="691375" y="1052512"/>
                  <a:pt x="691375" y="1052512"/>
                  <a:pt x="684231" y="1048808"/>
                </a:cubicBezTo>
                <a:cubicBezTo>
                  <a:pt x="684231" y="1048808"/>
                  <a:pt x="691375" y="1048808"/>
                  <a:pt x="687803" y="1045104"/>
                </a:cubicBezTo>
                <a:close/>
                <a:moveTo>
                  <a:pt x="1608897" y="1044962"/>
                </a:moveTo>
                <a:lnTo>
                  <a:pt x="1617896" y="1045743"/>
                </a:lnTo>
                <a:cubicBezTo>
                  <a:pt x="1614174" y="1049454"/>
                  <a:pt x="1606731" y="1045743"/>
                  <a:pt x="1606731" y="1045743"/>
                </a:cubicBezTo>
                <a:close/>
                <a:moveTo>
                  <a:pt x="1871332" y="1044575"/>
                </a:moveTo>
                <a:cubicBezTo>
                  <a:pt x="1871332" y="1044575"/>
                  <a:pt x="1871332" y="1044575"/>
                  <a:pt x="1863887" y="1055757"/>
                </a:cubicBezTo>
                <a:cubicBezTo>
                  <a:pt x="1863887" y="1055757"/>
                  <a:pt x="1863887" y="1055757"/>
                  <a:pt x="1886221" y="1059484"/>
                </a:cubicBezTo>
                <a:cubicBezTo>
                  <a:pt x="1886221" y="1059484"/>
                  <a:pt x="1886221" y="1059484"/>
                  <a:pt x="1886221" y="1055757"/>
                </a:cubicBezTo>
                <a:cubicBezTo>
                  <a:pt x="1886221" y="1055757"/>
                  <a:pt x="1886221" y="1055757"/>
                  <a:pt x="1901111" y="1055757"/>
                </a:cubicBezTo>
                <a:cubicBezTo>
                  <a:pt x="1901111" y="1055757"/>
                  <a:pt x="1901111" y="1055757"/>
                  <a:pt x="1893666" y="1063211"/>
                </a:cubicBezTo>
                <a:cubicBezTo>
                  <a:pt x="1897389" y="1059484"/>
                  <a:pt x="1904833" y="1063211"/>
                  <a:pt x="1908556" y="1055757"/>
                </a:cubicBezTo>
                <a:cubicBezTo>
                  <a:pt x="1912278" y="1063211"/>
                  <a:pt x="1912278" y="1066938"/>
                  <a:pt x="1904833" y="1081847"/>
                </a:cubicBezTo>
                <a:cubicBezTo>
                  <a:pt x="1904833" y="1081847"/>
                  <a:pt x="1904833" y="1081847"/>
                  <a:pt x="1901111" y="1074393"/>
                </a:cubicBezTo>
                <a:cubicBezTo>
                  <a:pt x="1897389" y="1074393"/>
                  <a:pt x="1893666" y="1063211"/>
                  <a:pt x="1886221" y="1074393"/>
                </a:cubicBezTo>
                <a:cubicBezTo>
                  <a:pt x="1886221" y="1074393"/>
                  <a:pt x="1886221" y="1074393"/>
                  <a:pt x="1884825" y="1074859"/>
                </a:cubicBezTo>
                <a:lnTo>
                  <a:pt x="1881555" y="1075950"/>
                </a:lnTo>
                <a:lnTo>
                  <a:pt x="1882034" y="1072063"/>
                </a:lnTo>
                <a:cubicBezTo>
                  <a:pt x="1881568" y="1068802"/>
                  <a:pt x="1880638" y="1065075"/>
                  <a:pt x="1886221" y="1063211"/>
                </a:cubicBezTo>
                <a:cubicBezTo>
                  <a:pt x="1875054" y="1070665"/>
                  <a:pt x="1871332" y="1063211"/>
                  <a:pt x="1860164" y="1059484"/>
                </a:cubicBezTo>
                <a:cubicBezTo>
                  <a:pt x="1852720" y="1055757"/>
                  <a:pt x="1845275" y="1070665"/>
                  <a:pt x="1841552" y="1066938"/>
                </a:cubicBezTo>
                <a:lnTo>
                  <a:pt x="1848997" y="1059484"/>
                </a:lnTo>
                <a:cubicBezTo>
                  <a:pt x="1848997" y="1059484"/>
                  <a:pt x="1848997" y="1059484"/>
                  <a:pt x="1830385" y="1063211"/>
                </a:cubicBezTo>
                <a:cubicBezTo>
                  <a:pt x="1837830" y="1055757"/>
                  <a:pt x="1860164" y="1052029"/>
                  <a:pt x="1871332" y="1044575"/>
                </a:cubicBezTo>
                <a:close/>
                <a:moveTo>
                  <a:pt x="1632902" y="1044575"/>
                </a:moveTo>
                <a:cubicBezTo>
                  <a:pt x="1636714" y="1048544"/>
                  <a:pt x="1625281" y="1052513"/>
                  <a:pt x="1621472" y="1052513"/>
                </a:cubicBezTo>
                <a:lnTo>
                  <a:pt x="1617662" y="1048544"/>
                </a:lnTo>
                <a:cubicBezTo>
                  <a:pt x="1617662" y="1048544"/>
                  <a:pt x="1617662" y="1048544"/>
                  <a:pt x="1632902" y="1044575"/>
                </a:cubicBezTo>
                <a:close/>
                <a:moveTo>
                  <a:pt x="312118" y="1044575"/>
                </a:moveTo>
                <a:cubicBezTo>
                  <a:pt x="319421" y="1044575"/>
                  <a:pt x="330376" y="1048279"/>
                  <a:pt x="326724" y="1055687"/>
                </a:cubicBezTo>
                <a:cubicBezTo>
                  <a:pt x="326724" y="1055687"/>
                  <a:pt x="326724" y="1055687"/>
                  <a:pt x="334026" y="1051983"/>
                </a:cubicBezTo>
                <a:cubicBezTo>
                  <a:pt x="341328" y="1059392"/>
                  <a:pt x="330376" y="1063096"/>
                  <a:pt x="337677" y="1070504"/>
                </a:cubicBezTo>
                <a:cubicBezTo>
                  <a:pt x="330376" y="1077912"/>
                  <a:pt x="326724" y="1070504"/>
                  <a:pt x="326724" y="1074208"/>
                </a:cubicBezTo>
                <a:cubicBezTo>
                  <a:pt x="330376" y="1066800"/>
                  <a:pt x="323072" y="1063096"/>
                  <a:pt x="330376" y="1059392"/>
                </a:cubicBezTo>
                <a:cubicBezTo>
                  <a:pt x="319421" y="1044575"/>
                  <a:pt x="319421" y="1066800"/>
                  <a:pt x="304816" y="1055687"/>
                </a:cubicBezTo>
                <a:cubicBezTo>
                  <a:pt x="304816" y="1055687"/>
                  <a:pt x="304816" y="1055687"/>
                  <a:pt x="308466" y="1055687"/>
                </a:cubicBezTo>
                <a:cubicBezTo>
                  <a:pt x="312118" y="1051983"/>
                  <a:pt x="308466" y="1048279"/>
                  <a:pt x="312118" y="1044575"/>
                </a:cubicBezTo>
                <a:close/>
                <a:moveTo>
                  <a:pt x="2581300" y="1041838"/>
                </a:moveTo>
                <a:cubicBezTo>
                  <a:pt x="2576644" y="1046491"/>
                  <a:pt x="2572453" y="1048352"/>
                  <a:pt x="2568554" y="1048818"/>
                </a:cubicBezTo>
                <a:lnTo>
                  <a:pt x="2561561" y="1047930"/>
                </a:lnTo>
                <a:lnTo>
                  <a:pt x="2571522" y="1042769"/>
                </a:lnTo>
                <a:cubicBezTo>
                  <a:pt x="2575712" y="1042769"/>
                  <a:pt x="2579437" y="1043699"/>
                  <a:pt x="2581300" y="1041838"/>
                </a:cubicBezTo>
                <a:close/>
                <a:moveTo>
                  <a:pt x="299221" y="1040025"/>
                </a:moveTo>
                <a:lnTo>
                  <a:pt x="299539" y="1040642"/>
                </a:lnTo>
                <a:cubicBezTo>
                  <a:pt x="300009" y="1041544"/>
                  <a:pt x="300009" y="1041544"/>
                  <a:pt x="300009" y="1041544"/>
                </a:cubicBezTo>
                <a:lnTo>
                  <a:pt x="298155" y="1041424"/>
                </a:lnTo>
                <a:close/>
                <a:moveTo>
                  <a:pt x="705016" y="1038890"/>
                </a:moveTo>
                <a:lnTo>
                  <a:pt x="705910" y="1041400"/>
                </a:lnTo>
                <a:cubicBezTo>
                  <a:pt x="704968" y="1044376"/>
                  <a:pt x="703083" y="1047353"/>
                  <a:pt x="703083" y="1049337"/>
                </a:cubicBezTo>
                <a:cubicBezTo>
                  <a:pt x="693657" y="1047353"/>
                  <a:pt x="696484" y="1045368"/>
                  <a:pt x="700255" y="1042888"/>
                </a:cubicBezTo>
                <a:close/>
                <a:moveTo>
                  <a:pt x="1639887" y="1038225"/>
                </a:moveTo>
                <a:cubicBezTo>
                  <a:pt x="1639887" y="1038225"/>
                  <a:pt x="1639887" y="1038225"/>
                  <a:pt x="1650999" y="1041400"/>
                </a:cubicBezTo>
                <a:cubicBezTo>
                  <a:pt x="1650999" y="1041400"/>
                  <a:pt x="1647296" y="1041400"/>
                  <a:pt x="1647296" y="1044575"/>
                </a:cubicBezTo>
                <a:cubicBezTo>
                  <a:pt x="1643590" y="1044575"/>
                  <a:pt x="1643590" y="1041400"/>
                  <a:pt x="1639887" y="1038225"/>
                </a:cubicBezTo>
                <a:close/>
                <a:moveTo>
                  <a:pt x="1145697" y="1036393"/>
                </a:moveTo>
                <a:lnTo>
                  <a:pt x="1144598" y="1038225"/>
                </a:lnTo>
                <a:lnTo>
                  <a:pt x="1141423" y="1038225"/>
                </a:lnTo>
                <a:close/>
                <a:moveTo>
                  <a:pt x="576195" y="1033835"/>
                </a:moveTo>
                <a:lnTo>
                  <a:pt x="583641" y="1038225"/>
                </a:lnTo>
                <a:cubicBezTo>
                  <a:pt x="578951" y="1037273"/>
                  <a:pt x="576840" y="1035844"/>
                  <a:pt x="576137" y="1034177"/>
                </a:cubicBezTo>
                <a:close/>
                <a:moveTo>
                  <a:pt x="1747838" y="1033462"/>
                </a:moveTo>
                <a:cubicBezTo>
                  <a:pt x="1744207" y="1040870"/>
                  <a:pt x="1729695" y="1044574"/>
                  <a:pt x="1722439" y="1040870"/>
                </a:cubicBezTo>
                <a:cubicBezTo>
                  <a:pt x="1736951" y="1044574"/>
                  <a:pt x="1733322" y="1033462"/>
                  <a:pt x="1747838" y="1033462"/>
                </a:cubicBezTo>
                <a:close/>
                <a:moveTo>
                  <a:pt x="703083" y="1033462"/>
                </a:moveTo>
                <a:cubicBezTo>
                  <a:pt x="705910" y="1035447"/>
                  <a:pt x="706146" y="1037183"/>
                  <a:pt x="705203" y="1038733"/>
                </a:cubicBezTo>
                <a:lnTo>
                  <a:pt x="705016" y="1038890"/>
                </a:lnTo>
                <a:close/>
                <a:moveTo>
                  <a:pt x="2569568" y="1031460"/>
                </a:moveTo>
                <a:lnTo>
                  <a:pt x="2564538" y="1038581"/>
                </a:lnTo>
                <a:lnTo>
                  <a:pt x="2559775" y="1047704"/>
                </a:lnTo>
                <a:lnTo>
                  <a:pt x="2557554" y="1047422"/>
                </a:lnTo>
                <a:cubicBezTo>
                  <a:pt x="2550570" y="1045560"/>
                  <a:pt x="2544052" y="1043699"/>
                  <a:pt x="2536602" y="1053005"/>
                </a:cubicBezTo>
                <a:cubicBezTo>
                  <a:pt x="2544052" y="1056728"/>
                  <a:pt x="2551501" y="1056728"/>
                  <a:pt x="2544052" y="1067895"/>
                </a:cubicBezTo>
                <a:cubicBezTo>
                  <a:pt x="2551501" y="1060450"/>
                  <a:pt x="2532877" y="1064173"/>
                  <a:pt x="2536602" y="1056728"/>
                </a:cubicBezTo>
                <a:lnTo>
                  <a:pt x="2522370" y="1052849"/>
                </a:lnTo>
                <a:lnTo>
                  <a:pt x="2529618" y="1051144"/>
                </a:lnTo>
                <a:cubicBezTo>
                  <a:pt x="2531946" y="1049283"/>
                  <a:pt x="2534740" y="1047422"/>
                  <a:pt x="2540327" y="1049283"/>
                </a:cubicBezTo>
                <a:cubicBezTo>
                  <a:pt x="2536602" y="1041838"/>
                  <a:pt x="2551501" y="1045560"/>
                  <a:pt x="2547777" y="1038116"/>
                </a:cubicBezTo>
                <a:cubicBezTo>
                  <a:pt x="2551501" y="1038116"/>
                  <a:pt x="2559882" y="1035324"/>
                  <a:pt x="2565935" y="1032997"/>
                </a:cubicBezTo>
                <a:close/>
                <a:moveTo>
                  <a:pt x="1772020" y="1031076"/>
                </a:moveTo>
                <a:lnTo>
                  <a:pt x="1772045" y="1031081"/>
                </a:lnTo>
                <a:cubicBezTo>
                  <a:pt x="1774029" y="1031558"/>
                  <a:pt x="1777998" y="1032510"/>
                  <a:pt x="1785938" y="1034415"/>
                </a:cubicBezTo>
                <a:cubicBezTo>
                  <a:pt x="1785938" y="1034415"/>
                  <a:pt x="1785938" y="1034415"/>
                  <a:pt x="1770060" y="1038225"/>
                </a:cubicBezTo>
                <a:close/>
                <a:moveTo>
                  <a:pt x="311166" y="1030720"/>
                </a:moveTo>
                <a:cubicBezTo>
                  <a:pt x="301865" y="1032524"/>
                  <a:pt x="300934" y="1035230"/>
                  <a:pt x="300470" y="1038387"/>
                </a:cubicBezTo>
                <a:lnTo>
                  <a:pt x="299221" y="1040025"/>
                </a:lnTo>
                <a:lnTo>
                  <a:pt x="296283" y="1034328"/>
                </a:lnTo>
                <a:cubicBezTo>
                  <a:pt x="296283" y="1034328"/>
                  <a:pt x="296283" y="1034328"/>
                  <a:pt x="311166" y="1030720"/>
                </a:cubicBezTo>
                <a:close/>
                <a:moveTo>
                  <a:pt x="270224" y="1030720"/>
                </a:moveTo>
                <a:cubicBezTo>
                  <a:pt x="281387" y="1028014"/>
                  <a:pt x="282087" y="1037485"/>
                  <a:pt x="289584" y="1040867"/>
                </a:cubicBezTo>
                <a:lnTo>
                  <a:pt x="298155" y="1041424"/>
                </a:lnTo>
                <a:lnTo>
                  <a:pt x="292551" y="1048760"/>
                </a:lnTo>
                <a:cubicBezTo>
                  <a:pt x="288830" y="1037936"/>
                  <a:pt x="277666" y="1048760"/>
                  <a:pt x="270224" y="1048760"/>
                </a:cubicBezTo>
                <a:cubicBezTo>
                  <a:pt x="270224" y="1048760"/>
                  <a:pt x="270224" y="1052367"/>
                  <a:pt x="273947" y="1052367"/>
                </a:cubicBezTo>
                <a:cubicBezTo>
                  <a:pt x="266504" y="1052367"/>
                  <a:pt x="247901" y="1048760"/>
                  <a:pt x="229299" y="1048760"/>
                </a:cubicBezTo>
                <a:cubicBezTo>
                  <a:pt x="229299" y="1048760"/>
                  <a:pt x="229299" y="1048760"/>
                  <a:pt x="218136" y="1055975"/>
                </a:cubicBezTo>
                <a:cubicBezTo>
                  <a:pt x="218136" y="1055975"/>
                  <a:pt x="218136" y="1055975"/>
                  <a:pt x="210693" y="1052367"/>
                </a:cubicBezTo>
                <a:lnTo>
                  <a:pt x="213861" y="1057682"/>
                </a:lnTo>
                <a:lnTo>
                  <a:pt x="210693" y="1055975"/>
                </a:lnTo>
                <a:lnTo>
                  <a:pt x="192091" y="1045152"/>
                </a:lnTo>
                <a:cubicBezTo>
                  <a:pt x="192091" y="1045152"/>
                  <a:pt x="192091" y="1045152"/>
                  <a:pt x="203255" y="1037936"/>
                </a:cubicBezTo>
                <a:cubicBezTo>
                  <a:pt x="210693" y="1037936"/>
                  <a:pt x="218136" y="1045152"/>
                  <a:pt x="229299" y="1041544"/>
                </a:cubicBezTo>
                <a:cubicBezTo>
                  <a:pt x="229299" y="1041544"/>
                  <a:pt x="229299" y="1041544"/>
                  <a:pt x="240459" y="1048760"/>
                </a:cubicBezTo>
                <a:cubicBezTo>
                  <a:pt x="221856" y="1030720"/>
                  <a:pt x="240459" y="1045152"/>
                  <a:pt x="236739" y="1037936"/>
                </a:cubicBezTo>
                <a:cubicBezTo>
                  <a:pt x="236739" y="1037936"/>
                  <a:pt x="236739" y="1037936"/>
                  <a:pt x="244180" y="1041544"/>
                </a:cubicBezTo>
                <a:cubicBezTo>
                  <a:pt x="244180" y="1037936"/>
                  <a:pt x="240459" y="1034328"/>
                  <a:pt x="240459" y="1034328"/>
                </a:cubicBezTo>
                <a:cubicBezTo>
                  <a:pt x="247901" y="1030720"/>
                  <a:pt x="251621" y="1037936"/>
                  <a:pt x="259064" y="1041544"/>
                </a:cubicBezTo>
                <a:cubicBezTo>
                  <a:pt x="259064" y="1041544"/>
                  <a:pt x="259064" y="1041544"/>
                  <a:pt x="270224" y="1030720"/>
                </a:cubicBezTo>
                <a:close/>
                <a:moveTo>
                  <a:pt x="3034024" y="1030604"/>
                </a:moveTo>
                <a:cubicBezTo>
                  <a:pt x="3044790" y="1028836"/>
                  <a:pt x="3056597" y="1040854"/>
                  <a:pt x="3053819" y="1038026"/>
                </a:cubicBezTo>
                <a:cubicBezTo>
                  <a:pt x="3053819" y="1038026"/>
                  <a:pt x="3053819" y="1038026"/>
                  <a:pt x="3035298" y="1049337"/>
                </a:cubicBezTo>
                <a:cubicBezTo>
                  <a:pt x="3024185" y="1049337"/>
                  <a:pt x="3031594" y="1038026"/>
                  <a:pt x="3024185" y="1038026"/>
                </a:cubicBezTo>
                <a:cubicBezTo>
                  <a:pt x="3026963" y="1033314"/>
                  <a:pt x="3030436" y="1031193"/>
                  <a:pt x="3034024" y="1030604"/>
                </a:cubicBezTo>
                <a:close/>
                <a:moveTo>
                  <a:pt x="1149361" y="1030287"/>
                </a:moveTo>
                <a:lnTo>
                  <a:pt x="1152536" y="1033462"/>
                </a:lnTo>
                <a:lnTo>
                  <a:pt x="1145697" y="1036393"/>
                </a:lnTo>
                <a:close/>
                <a:moveTo>
                  <a:pt x="657244" y="1030287"/>
                </a:moveTo>
                <a:cubicBezTo>
                  <a:pt x="660948" y="1034097"/>
                  <a:pt x="675764" y="1041717"/>
                  <a:pt x="686877" y="1030287"/>
                </a:cubicBezTo>
                <a:cubicBezTo>
                  <a:pt x="686877" y="1030287"/>
                  <a:pt x="686877" y="1030287"/>
                  <a:pt x="690581" y="1037907"/>
                </a:cubicBezTo>
                <a:cubicBezTo>
                  <a:pt x="690581" y="1037907"/>
                  <a:pt x="690581" y="1037907"/>
                  <a:pt x="683172" y="1037907"/>
                </a:cubicBezTo>
                <a:cubicBezTo>
                  <a:pt x="683172" y="1037907"/>
                  <a:pt x="683172" y="1037907"/>
                  <a:pt x="675764" y="1045527"/>
                </a:cubicBezTo>
                <a:cubicBezTo>
                  <a:pt x="675764" y="1041717"/>
                  <a:pt x="672060" y="1041717"/>
                  <a:pt x="664652" y="1041717"/>
                </a:cubicBezTo>
                <a:cubicBezTo>
                  <a:pt x="664652" y="1041717"/>
                  <a:pt x="664652" y="1041717"/>
                  <a:pt x="672060" y="1049337"/>
                </a:cubicBezTo>
                <a:cubicBezTo>
                  <a:pt x="668356" y="1049337"/>
                  <a:pt x="657244" y="1041717"/>
                  <a:pt x="657244" y="1037907"/>
                </a:cubicBezTo>
                <a:cubicBezTo>
                  <a:pt x="657244" y="1037907"/>
                  <a:pt x="657244" y="1037907"/>
                  <a:pt x="653540" y="1045527"/>
                </a:cubicBezTo>
                <a:cubicBezTo>
                  <a:pt x="646131" y="1045527"/>
                  <a:pt x="649835" y="1041717"/>
                  <a:pt x="649835" y="1037907"/>
                </a:cubicBezTo>
                <a:cubicBezTo>
                  <a:pt x="649835" y="1037907"/>
                  <a:pt x="649835" y="1037907"/>
                  <a:pt x="653540" y="1041717"/>
                </a:cubicBezTo>
                <a:cubicBezTo>
                  <a:pt x="657244" y="1037907"/>
                  <a:pt x="657244" y="1034097"/>
                  <a:pt x="657244" y="1030287"/>
                </a:cubicBezTo>
                <a:close/>
                <a:moveTo>
                  <a:pt x="2572395" y="1030264"/>
                </a:moveTo>
                <a:lnTo>
                  <a:pt x="2569568" y="1031460"/>
                </a:lnTo>
                <a:lnTo>
                  <a:pt x="2570125" y="1030671"/>
                </a:lnTo>
                <a:cubicBezTo>
                  <a:pt x="2572919" y="1029740"/>
                  <a:pt x="2573384" y="1029740"/>
                  <a:pt x="2572395" y="1030264"/>
                </a:cubicBezTo>
                <a:close/>
                <a:moveTo>
                  <a:pt x="1540676" y="1029039"/>
                </a:moveTo>
                <a:lnTo>
                  <a:pt x="1543467" y="1034607"/>
                </a:lnTo>
                <a:cubicBezTo>
                  <a:pt x="1543467" y="1034607"/>
                  <a:pt x="1543467" y="1034607"/>
                  <a:pt x="1532303" y="1034607"/>
                </a:cubicBezTo>
                <a:cubicBezTo>
                  <a:pt x="1532303" y="1034607"/>
                  <a:pt x="1532303" y="1034607"/>
                  <a:pt x="1533697" y="1033679"/>
                </a:cubicBezTo>
                <a:close/>
                <a:moveTo>
                  <a:pt x="1773405" y="1028199"/>
                </a:moveTo>
                <a:lnTo>
                  <a:pt x="1772543" y="1029176"/>
                </a:lnTo>
                <a:lnTo>
                  <a:pt x="1772020" y="1031076"/>
                </a:lnTo>
                <a:lnTo>
                  <a:pt x="1770060" y="1030605"/>
                </a:lnTo>
                <a:close/>
                <a:moveTo>
                  <a:pt x="1543467" y="1027183"/>
                </a:moveTo>
                <a:lnTo>
                  <a:pt x="1540676" y="1029039"/>
                </a:lnTo>
                <a:lnTo>
                  <a:pt x="1539851" y="1027395"/>
                </a:lnTo>
                <a:close/>
                <a:moveTo>
                  <a:pt x="1644651" y="1027112"/>
                </a:moveTo>
                <a:cubicBezTo>
                  <a:pt x="1648222" y="1030287"/>
                  <a:pt x="1658940" y="1027112"/>
                  <a:pt x="1655364" y="1030287"/>
                </a:cubicBezTo>
                <a:cubicBezTo>
                  <a:pt x="1651792" y="1030287"/>
                  <a:pt x="1644651" y="1030287"/>
                  <a:pt x="1644651" y="1027112"/>
                </a:cubicBezTo>
                <a:close/>
                <a:moveTo>
                  <a:pt x="583425" y="1027112"/>
                </a:moveTo>
                <a:cubicBezTo>
                  <a:pt x="583425" y="1027112"/>
                  <a:pt x="583425" y="1027112"/>
                  <a:pt x="595331" y="1030287"/>
                </a:cubicBezTo>
                <a:cubicBezTo>
                  <a:pt x="595331" y="1030287"/>
                  <a:pt x="595331" y="1030287"/>
                  <a:pt x="595331" y="1033462"/>
                </a:cubicBezTo>
                <a:cubicBezTo>
                  <a:pt x="591363" y="1030287"/>
                  <a:pt x="579457" y="1033462"/>
                  <a:pt x="583425" y="1027112"/>
                </a:cubicBezTo>
                <a:close/>
                <a:moveTo>
                  <a:pt x="1142651" y="1022642"/>
                </a:moveTo>
                <a:cubicBezTo>
                  <a:pt x="1144995" y="1021804"/>
                  <a:pt x="1150353" y="1028502"/>
                  <a:pt x="1155711" y="1023144"/>
                </a:cubicBezTo>
                <a:cubicBezTo>
                  <a:pt x="1152139" y="1023144"/>
                  <a:pt x="1148567" y="1030288"/>
                  <a:pt x="1141423" y="1026716"/>
                </a:cubicBezTo>
                <a:cubicBezTo>
                  <a:pt x="1141423" y="1024037"/>
                  <a:pt x="1141869" y="1022921"/>
                  <a:pt x="1142651" y="1022642"/>
                </a:cubicBezTo>
                <a:close/>
                <a:moveTo>
                  <a:pt x="2279648" y="1022350"/>
                </a:moveTo>
                <a:lnTo>
                  <a:pt x="2273298" y="1027112"/>
                </a:lnTo>
                <a:lnTo>
                  <a:pt x="2262185" y="1027112"/>
                </a:lnTo>
                <a:close/>
                <a:moveTo>
                  <a:pt x="1669997" y="1019759"/>
                </a:moveTo>
                <a:cubicBezTo>
                  <a:pt x="1669997" y="1019759"/>
                  <a:pt x="1668138" y="1020687"/>
                  <a:pt x="1665810" y="1021151"/>
                </a:cubicBezTo>
                <a:lnTo>
                  <a:pt x="1661111" y="1020213"/>
                </a:lnTo>
                <a:close/>
                <a:moveTo>
                  <a:pt x="989026" y="1019571"/>
                </a:moveTo>
                <a:lnTo>
                  <a:pt x="995923" y="1020240"/>
                </a:lnTo>
                <a:lnTo>
                  <a:pt x="992731" y="1023342"/>
                </a:lnTo>
                <a:cubicBezTo>
                  <a:pt x="989026" y="1019571"/>
                  <a:pt x="989026" y="1019571"/>
                  <a:pt x="989026" y="1019571"/>
                </a:cubicBezTo>
                <a:close/>
                <a:moveTo>
                  <a:pt x="527701" y="1019492"/>
                </a:moveTo>
                <a:cubicBezTo>
                  <a:pt x="527701" y="1019492"/>
                  <a:pt x="527701" y="1019492"/>
                  <a:pt x="523891" y="1026477"/>
                </a:cubicBezTo>
                <a:cubicBezTo>
                  <a:pt x="531511" y="1022985"/>
                  <a:pt x="542940" y="1026477"/>
                  <a:pt x="542940" y="1029970"/>
                </a:cubicBezTo>
                <a:cubicBezTo>
                  <a:pt x="531511" y="1033462"/>
                  <a:pt x="523891" y="1026477"/>
                  <a:pt x="512460" y="1033462"/>
                </a:cubicBezTo>
                <a:lnTo>
                  <a:pt x="504841" y="1022985"/>
                </a:lnTo>
                <a:cubicBezTo>
                  <a:pt x="512460" y="1016000"/>
                  <a:pt x="516270" y="1026477"/>
                  <a:pt x="527701" y="1019492"/>
                </a:cubicBezTo>
                <a:close/>
                <a:moveTo>
                  <a:pt x="1785938" y="1019175"/>
                </a:moveTo>
                <a:cubicBezTo>
                  <a:pt x="1781967" y="1019175"/>
                  <a:pt x="1779982" y="1022032"/>
                  <a:pt x="1777998" y="1024890"/>
                </a:cubicBezTo>
                <a:lnTo>
                  <a:pt x="1773405" y="1028199"/>
                </a:lnTo>
                <a:lnTo>
                  <a:pt x="1777998" y="1022985"/>
                </a:lnTo>
                <a:cubicBezTo>
                  <a:pt x="1777998" y="1022985"/>
                  <a:pt x="1774029" y="1022985"/>
                  <a:pt x="1770060" y="1022985"/>
                </a:cubicBezTo>
                <a:cubicBezTo>
                  <a:pt x="1770060" y="1022985"/>
                  <a:pt x="1770060" y="1022985"/>
                  <a:pt x="1785938" y="1019175"/>
                </a:cubicBezTo>
                <a:close/>
                <a:moveTo>
                  <a:pt x="564880" y="1019175"/>
                </a:moveTo>
                <a:cubicBezTo>
                  <a:pt x="564880" y="1019175"/>
                  <a:pt x="564880" y="1019175"/>
                  <a:pt x="568632" y="1026795"/>
                </a:cubicBezTo>
                <a:cubicBezTo>
                  <a:pt x="572384" y="1022985"/>
                  <a:pt x="564880" y="1019175"/>
                  <a:pt x="576137" y="1019175"/>
                </a:cubicBezTo>
                <a:cubicBezTo>
                  <a:pt x="581765" y="1021080"/>
                  <a:pt x="578951" y="1024890"/>
                  <a:pt x="577075" y="1028700"/>
                </a:cubicBezTo>
                <a:lnTo>
                  <a:pt x="576195" y="1033835"/>
                </a:lnTo>
                <a:lnTo>
                  <a:pt x="569101" y="1029653"/>
                </a:lnTo>
                <a:cubicBezTo>
                  <a:pt x="566756" y="1025842"/>
                  <a:pt x="564880" y="1022985"/>
                  <a:pt x="557376" y="1026795"/>
                </a:cubicBezTo>
                <a:cubicBezTo>
                  <a:pt x="557376" y="1022985"/>
                  <a:pt x="549867" y="1026795"/>
                  <a:pt x="546115" y="1026795"/>
                </a:cubicBezTo>
                <a:cubicBezTo>
                  <a:pt x="553620" y="1026795"/>
                  <a:pt x="557376" y="1019175"/>
                  <a:pt x="564880" y="1019175"/>
                </a:cubicBezTo>
                <a:close/>
                <a:moveTo>
                  <a:pt x="750588" y="1015206"/>
                </a:moveTo>
                <a:cubicBezTo>
                  <a:pt x="750588" y="1023143"/>
                  <a:pt x="758208" y="1011237"/>
                  <a:pt x="762018" y="1019174"/>
                </a:cubicBezTo>
                <a:cubicBezTo>
                  <a:pt x="758208" y="1019174"/>
                  <a:pt x="746778" y="1027112"/>
                  <a:pt x="742968" y="1023143"/>
                </a:cubicBezTo>
                <a:cubicBezTo>
                  <a:pt x="742968" y="1019174"/>
                  <a:pt x="754398" y="1023143"/>
                  <a:pt x="750588" y="1015206"/>
                </a:cubicBezTo>
                <a:close/>
                <a:moveTo>
                  <a:pt x="955811" y="1015007"/>
                </a:moveTo>
                <a:cubicBezTo>
                  <a:pt x="952026" y="1022548"/>
                  <a:pt x="955811" y="1022548"/>
                  <a:pt x="963383" y="1018777"/>
                </a:cubicBezTo>
                <a:cubicBezTo>
                  <a:pt x="963383" y="1018777"/>
                  <a:pt x="963383" y="1015007"/>
                  <a:pt x="959597" y="1015007"/>
                </a:cubicBezTo>
                <a:cubicBezTo>
                  <a:pt x="970954" y="1011237"/>
                  <a:pt x="974739" y="1022548"/>
                  <a:pt x="970954" y="1030088"/>
                </a:cubicBezTo>
                <a:cubicBezTo>
                  <a:pt x="963383" y="1026318"/>
                  <a:pt x="952026" y="1033859"/>
                  <a:pt x="948240" y="1041399"/>
                </a:cubicBezTo>
                <a:cubicBezTo>
                  <a:pt x="948240" y="1030088"/>
                  <a:pt x="936884" y="1037629"/>
                  <a:pt x="929312" y="1037629"/>
                </a:cubicBezTo>
                <a:cubicBezTo>
                  <a:pt x="929312" y="1041399"/>
                  <a:pt x="936884" y="1037629"/>
                  <a:pt x="936884" y="1041399"/>
                </a:cubicBezTo>
                <a:lnTo>
                  <a:pt x="925527" y="1037629"/>
                </a:lnTo>
                <a:cubicBezTo>
                  <a:pt x="929312" y="1033859"/>
                  <a:pt x="944455" y="1022548"/>
                  <a:pt x="955811" y="1015007"/>
                </a:cubicBezTo>
                <a:close/>
                <a:moveTo>
                  <a:pt x="773131" y="1011237"/>
                </a:moveTo>
                <a:lnTo>
                  <a:pt x="773131" y="1027112"/>
                </a:lnTo>
                <a:lnTo>
                  <a:pt x="765193" y="1022349"/>
                </a:lnTo>
                <a:close/>
                <a:moveTo>
                  <a:pt x="587167" y="1011237"/>
                </a:moveTo>
                <a:cubicBezTo>
                  <a:pt x="587167" y="1014941"/>
                  <a:pt x="598733" y="1014941"/>
                  <a:pt x="602589" y="1011237"/>
                </a:cubicBezTo>
                <a:cubicBezTo>
                  <a:pt x="606444" y="1014941"/>
                  <a:pt x="594878" y="1022349"/>
                  <a:pt x="594878" y="1022349"/>
                </a:cubicBezTo>
                <a:cubicBezTo>
                  <a:pt x="579457" y="1022349"/>
                  <a:pt x="594878" y="1022349"/>
                  <a:pt x="587167" y="1011237"/>
                </a:cubicBezTo>
                <a:close/>
                <a:moveTo>
                  <a:pt x="1766885" y="1008515"/>
                </a:moveTo>
                <a:cubicBezTo>
                  <a:pt x="1759346" y="1012144"/>
                  <a:pt x="1744263" y="1015773"/>
                  <a:pt x="1751806" y="1023030"/>
                </a:cubicBezTo>
                <a:cubicBezTo>
                  <a:pt x="1759346" y="1019401"/>
                  <a:pt x="1751806" y="1019401"/>
                  <a:pt x="1759346" y="1015773"/>
                </a:cubicBezTo>
                <a:cubicBezTo>
                  <a:pt x="1759346" y="1015773"/>
                  <a:pt x="1759346" y="1015773"/>
                  <a:pt x="1759346" y="1026658"/>
                </a:cubicBezTo>
                <a:cubicBezTo>
                  <a:pt x="1751806" y="1026658"/>
                  <a:pt x="1748033" y="1030287"/>
                  <a:pt x="1744263" y="1030287"/>
                </a:cubicBezTo>
                <a:cubicBezTo>
                  <a:pt x="1748033" y="1030287"/>
                  <a:pt x="1751806" y="1030287"/>
                  <a:pt x="1751806" y="1026658"/>
                </a:cubicBezTo>
                <a:cubicBezTo>
                  <a:pt x="1751806" y="1019401"/>
                  <a:pt x="1736724" y="1019401"/>
                  <a:pt x="1736724" y="1023030"/>
                </a:cubicBezTo>
                <a:cubicBezTo>
                  <a:pt x="1740493" y="1015773"/>
                  <a:pt x="1759346" y="1004887"/>
                  <a:pt x="1766885" y="1008515"/>
                </a:cubicBezTo>
                <a:close/>
                <a:moveTo>
                  <a:pt x="3009898" y="1008062"/>
                </a:moveTo>
                <a:cubicBezTo>
                  <a:pt x="3009898" y="1008062"/>
                  <a:pt x="3009898" y="1008062"/>
                  <a:pt x="3009898" y="1019174"/>
                </a:cubicBezTo>
                <a:cubicBezTo>
                  <a:pt x="3009898" y="1019174"/>
                  <a:pt x="3009898" y="1019174"/>
                  <a:pt x="3006194" y="1015470"/>
                </a:cubicBezTo>
                <a:cubicBezTo>
                  <a:pt x="3006194" y="1015470"/>
                  <a:pt x="3002489" y="1015470"/>
                  <a:pt x="2998785" y="1015470"/>
                </a:cubicBezTo>
                <a:cubicBezTo>
                  <a:pt x="2998785" y="1015470"/>
                  <a:pt x="2998785" y="1015470"/>
                  <a:pt x="3009898" y="1008062"/>
                </a:cubicBezTo>
                <a:close/>
                <a:moveTo>
                  <a:pt x="3076572" y="1004887"/>
                </a:moveTo>
                <a:cubicBezTo>
                  <a:pt x="3076572" y="1004887"/>
                  <a:pt x="3076572" y="1004887"/>
                  <a:pt x="3090860" y="1008062"/>
                </a:cubicBezTo>
                <a:cubicBezTo>
                  <a:pt x="3083716" y="1008062"/>
                  <a:pt x="3083716" y="1011237"/>
                  <a:pt x="3076572" y="1011237"/>
                </a:cubicBezTo>
                <a:cubicBezTo>
                  <a:pt x="3080144" y="1008062"/>
                  <a:pt x="3080144" y="1004887"/>
                  <a:pt x="3076572" y="1004887"/>
                </a:cubicBezTo>
                <a:close/>
                <a:moveTo>
                  <a:pt x="1194518" y="1003366"/>
                </a:moveTo>
                <a:cubicBezTo>
                  <a:pt x="1202937" y="1003829"/>
                  <a:pt x="1210421" y="1005681"/>
                  <a:pt x="1216034" y="1007533"/>
                </a:cubicBezTo>
                <a:cubicBezTo>
                  <a:pt x="1212292" y="1007533"/>
                  <a:pt x="1204808" y="1007533"/>
                  <a:pt x="1201066" y="1007533"/>
                </a:cubicBezTo>
                <a:cubicBezTo>
                  <a:pt x="1201066" y="1007533"/>
                  <a:pt x="1201066" y="1007533"/>
                  <a:pt x="1208550" y="1014942"/>
                </a:cubicBezTo>
                <a:cubicBezTo>
                  <a:pt x="1189840" y="1018646"/>
                  <a:pt x="1178614" y="1022350"/>
                  <a:pt x="1163648" y="1018646"/>
                </a:cubicBezTo>
                <a:cubicBezTo>
                  <a:pt x="1167390" y="1014942"/>
                  <a:pt x="1163648" y="1014942"/>
                  <a:pt x="1171132" y="1011237"/>
                </a:cubicBezTo>
                <a:lnTo>
                  <a:pt x="1167390" y="1007533"/>
                </a:lnTo>
                <a:cubicBezTo>
                  <a:pt x="1176743" y="1003829"/>
                  <a:pt x="1186098" y="1002903"/>
                  <a:pt x="1194518" y="1003366"/>
                </a:cubicBezTo>
                <a:close/>
                <a:moveTo>
                  <a:pt x="527066" y="1000125"/>
                </a:moveTo>
                <a:cubicBezTo>
                  <a:pt x="531035" y="1004093"/>
                  <a:pt x="538971" y="1004093"/>
                  <a:pt x="542940" y="1000125"/>
                </a:cubicBezTo>
                <a:lnTo>
                  <a:pt x="527066" y="1008062"/>
                </a:lnTo>
                <a:cubicBezTo>
                  <a:pt x="527066" y="1008062"/>
                  <a:pt x="527066" y="1008062"/>
                  <a:pt x="527066" y="1000125"/>
                </a:cubicBezTo>
                <a:close/>
                <a:moveTo>
                  <a:pt x="1527128" y="999169"/>
                </a:moveTo>
                <a:cubicBezTo>
                  <a:pt x="1531139" y="1000039"/>
                  <a:pt x="1530440" y="1007695"/>
                  <a:pt x="1536025" y="1004911"/>
                </a:cubicBezTo>
                <a:cubicBezTo>
                  <a:pt x="1532303" y="1012335"/>
                  <a:pt x="1532303" y="1012335"/>
                  <a:pt x="1524860" y="1019759"/>
                </a:cubicBezTo>
                <a:cubicBezTo>
                  <a:pt x="1530440" y="1019759"/>
                  <a:pt x="1535096" y="1021615"/>
                  <a:pt x="1538352" y="1024399"/>
                </a:cubicBezTo>
                <a:lnTo>
                  <a:pt x="1539851" y="1027395"/>
                </a:lnTo>
                <a:lnTo>
                  <a:pt x="1535560" y="1027647"/>
                </a:lnTo>
                <a:cubicBezTo>
                  <a:pt x="1532303" y="1029039"/>
                  <a:pt x="1528581" y="1030895"/>
                  <a:pt x="1524860" y="1030895"/>
                </a:cubicBezTo>
                <a:cubicBezTo>
                  <a:pt x="1524860" y="1030895"/>
                  <a:pt x="1524860" y="1030895"/>
                  <a:pt x="1528581" y="1023471"/>
                </a:cubicBezTo>
                <a:cubicBezTo>
                  <a:pt x="1509974" y="1019759"/>
                  <a:pt x="1502531" y="1023471"/>
                  <a:pt x="1487646" y="1030895"/>
                </a:cubicBezTo>
                <a:cubicBezTo>
                  <a:pt x="1487646" y="1034607"/>
                  <a:pt x="1487646" y="1034607"/>
                  <a:pt x="1487646" y="1038319"/>
                </a:cubicBezTo>
                <a:cubicBezTo>
                  <a:pt x="1487646" y="1038319"/>
                  <a:pt x="1487646" y="1038319"/>
                  <a:pt x="1509974" y="1030895"/>
                </a:cubicBezTo>
                <a:cubicBezTo>
                  <a:pt x="1506253" y="1038319"/>
                  <a:pt x="1491367" y="1042031"/>
                  <a:pt x="1476482" y="1042031"/>
                </a:cubicBezTo>
                <a:cubicBezTo>
                  <a:pt x="1480203" y="1045743"/>
                  <a:pt x="1483925" y="1045743"/>
                  <a:pt x="1491367" y="1049454"/>
                </a:cubicBezTo>
                <a:cubicBezTo>
                  <a:pt x="1487646" y="1045743"/>
                  <a:pt x="1487646" y="1056878"/>
                  <a:pt x="1480203" y="1064302"/>
                </a:cubicBezTo>
                <a:cubicBezTo>
                  <a:pt x="1476482" y="1064302"/>
                  <a:pt x="1472760" y="1064302"/>
                  <a:pt x="1472760" y="1060590"/>
                </a:cubicBezTo>
                <a:cubicBezTo>
                  <a:pt x="1472760" y="1060590"/>
                  <a:pt x="1472760" y="1060590"/>
                  <a:pt x="1469039" y="1071726"/>
                </a:cubicBezTo>
                <a:cubicBezTo>
                  <a:pt x="1469039" y="1071726"/>
                  <a:pt x="1469039" y="1071726"/>
                  <a:pt x="1465317" y="1068014"/>
                </a:cubicBezTo>
                <a:cubicBezTo>
                  <a:pt x="1446707" y="1079150"/>
                  <a:pt x="1442989" y="1064302"/>
                  <a:pt x="1428100" y="1082862"/>
                </a:cubicBezTo>
                <a:cubicBezTo>
                  <a:pt x="1435542" y="1053166"/>
                  <a:pt x="1405771" y="1090286"/>
                  <a:pt x="1394610" y="1082862"/>
                </a:cubicBezTo>
                <a:cubicBezTo>
                  <a:pt x="1402050" y="1079150"/>
                  <a:pt x="1390885" y="1075438"/>
                  <a:pt x="1390885" y="1075438"/>
                </a:cubicBezTo>
                <a:cubicBezTo>
                  <a:pt x="1379721" y="1082862"/>
                  <a:pt x="1394610" y="1086574"/>
                  <a:pt x="1383443" y="1090286"/>
                </a:cubicBezTo>
                <a:cubicBezTo>
                  <a:pt x="1372278" y="1093998"/>
                  <a:pt x="1357391" y="1101422"/>
                  <a:pt x="1349949" y="1108846"/>
                </a:cubicBezTo>
                <a:cubicBezTo>
                  <a:pt x="1353671" y="1112558"/>
                  <a:pt x="1349949" y="1119982"/>
                  <a:pt x="1361113" y="1119982"/>
                </a:cubicBezTo>
                <a:cubicBezTo>
                  <a:pt x="1364836" y="1116270"/>
                  <a:pt x="1361113" y="1116270"/>
                  <a:pt x="1357391" y="1112558"/>
                </a:cubicBezTo>
                <a:cubicBezTo>
                  <a:pt x="1375999" y="1105134"/>
                  <a:pt x="1387163" y="1127406"/>
                  <a:pt x="1405771" y="1112558"/>
                </a:cubicBezTo>
                <a:cubicBezTo>
                  <a:pt x="1435542" y="1093998"/>
                  <a:pt x="1472760" y="1093998"/>
                  <a:pt x="1498810" y="1086574"/>
                </a:cubicBezTo>
                <a:cubicBezTo>
                  <a:pt x="1502531" y="1093998"/>
                  <a:pt x="1521139" y="1082862"/>
                  <a:pt x="1517417" y="1090286"/>
                </a:cubicBezTo>
                <a:cubicBezTo>
                  <a:pt x="1517417" y="1090286"/>
                  <a:pt x="1517417" y="1090286"/>
                  <a:pt x="1521139" y="1082862"/>
                </a:cubicBezTo>
                <a:cubicBezTo>
                  <a:pt x="1521139" y="1082862"/>
                  <a:pt x="1517417" y="1079150"/>
                  <a:pt x="1513696" y="1082862"/>
                </a:cubicBezTo>
                <a:cubicBezTo>
                  <a:pt x="1517417" y="1064302"/>
                  <a:pt x="1528581" y="1075438"/>
                  <a:pt x="1532303" y="1056878"/>
                </a:cubicBezTo>
                <a:cubicBezTo>
                  <a:pt x="1532303" y="1056878"/>
                  <a:pt x="1532303" y="1056878"/>
                  <a:pt x="1536025" y="1068014"/>
                </a:cubicBezTo>
                <a:cubicBezTo>
                  <a:pt x="1536025" y="1068014"/>
                  <a:pt x="1536025" y="1068014"/>
                  <a:pt x="1554632" y="1060590"/>
                </a:cubicBezTo>
                <a:cubicBezTo>
                  <a:pt x="1554632" y="1060590"/>
                  <a:pt x="1554632" y="1060590"/>
                  <a:pt x="1539746" y="1053166"/>
                </a:cubicBezTo>
                <a:cubicBezTo>
                  <a:pt x="1558353" y="1045743"/>
                  <a:pt x="1565797" y="1027183"/>
                  <a:pt x="1588124" y="1023471"/>
                </a:cubicBezTo>
                <a:cubicBezTo>
                  <a:pt x="1584403" y="1019759"/>
                  <a:pt x="1584403" y="1019759"/>
                  <a:pt x="1580682" y="1016047"/>
                </a:cubicBezTo>
                <a:cubicBezTo>
                  <a:pt x="1580682" y="1016047"/>
                  <a:pt x="1580682" y="1016047"/>
                  <a:pt x="1595567" y="1016047"/>
                </a:cubicBezTo>
                <a:cubicBezTo>
                  <a:pt x="1595567" y="1016047"/>
                  <a:pt x="1595567" y="1016047"/>
                  <a:pt x="1591846" y="1019759"/>
                </a:cubicBezTo>
                <a:cubicBezTo>
                  <a:pt x="1614174" y="1019759"/>
                  <a:pt x="1640225" y="997487"/>
                  <a:pt x="1655110" y="1004911"/>
                </a:cubicBezTo>
                <a:cubicBezTo>
                  <a:pt x="1655110" y="1004911"/>
                  <a:pt x="1655110" y="1004911"/>
                  <a:pt x="1651390" y="1016047"/>
                </a:cubicBezTo>
                <a:cubicBezTo>
                  <a:pt x="1651390" y="1016047"/>
                  <a:pt x="1651390" y="1016047"/>
                  <a:pt x="1662553" y="1012335"/>
                </a:cubicBezTo>
                <a:cubicBezTo>
                  <a:pt x="1662553" y="1012335"/>
                  <a:pt x="1662553" y="1012335"/>
                  <a:pt x="1662553" y="1008623"/>
                </a:cubicBezTo>
                <a:cubicBezTo>
                  <a:pt x="1666275" y="1004911"/>
                  <a:pt x="1673718" y="1008623"/>
                  <a:pt x="1681162" y="1004911"/>
                </a:cubicBezTo>
                <a:cubicBezTo>
                  <a:pt x="1662553" y="1008623"/>
                  <a:pt x="1677439" y="1016047"/>
                  <a:pt x="1658833" y="1019759"/>
                </a:cubicBezTo>
                <a:lnTo>
                  <a:pt x="1661111" y="1020213"/>
                </a:lnTo>
                <a:lnTo>
                  <a:pt x="1651854" y="1020687"/>
                </a:lnTo>
                <a:cubicBezTo>
                  <a:pt x="1645809" y="1020687"/>
                  <a:pt x="1640225" y="1019759"/>
                  <a:pt x="1636503" y="1016047"/>
                </a:cubicBezTo>
                <a:cubicBezTo>
                  <a:pt x="1621618" y="1027183"/>
                  <a:pt x="1640225" y="1019759"/>
                  <a:pt x="1636503" y="1027183"/>
                </a:cubicBezTo>
                <a:cubicBezTo>
                  <a:pt x="1619760" y="1029967"/>
                  <a:pt x="1623945" y="1036927"/>
                  <a:pt x="1617666" y="1041799"/>
                </a:cubicBezTo>
                <a:lnTo>
                  <a:pt x="1608897" y="1044962"/>
                </a:lnTo>
                <a:lnTo>
                  <a:pt x="1607197" y="1044815"/>
                </a:lnTo>
                <a:cubicBezTo>
                  <a:pt x="1603945" y="1044815"/>
                  <a:pt x="1601152" y="1045743"/>
                  <a:pt x="1599289" y="1049454"/>
                </a:cubicBezTo>
                <a:cubicBezTo>
                  <a:pt x="1599289" y="1049454"/>
                  <a:pt x="1599289" y="1049454"/>
                  <a:pt x="1591846" y="1042031"/>
                </a:cubicBezTo>
                <a:cubicBezTo>
                  <a:pt x="1584403" y="1038319"/>
                  <a:pt x="1576960" y="1045743"/>
                  <a:pt x="1565797" y="1053166"/>
                </a:cubicBezTo>
                <a:cubicBezTo>
                  <a:pt x="1565797" y="1053166"/>
                  <a:pt x="1565797" y="1053166"/>
                  <a:pt x="1569517" y="1064302"/>
                </a:cubicBezTo>
                <a:cubicBezTo>
                  <a:pt x="1584403" y="1056878"/>
                  <a:pt x="1565797" y="1053166"/>
                  <a:pt x="1576960" y="1049454"/>
                </a:cubicBezTo>
                <a:cubicBezTo>
                  <a:pt x="1580682" y="1049454"/>
                  <a:pt x="1569517" y="1064302"/>
                  <a:pt x="1580682" y="1064302"/>
                </a:cubicBezTo>
                <a:cubicBezTo>
                  <a:pt x="1588124" y="1060590"/>
                  <a:pt x="1584403" y="1053166"/>
                  <a:pt x="1591846" y="1056878"/>
                </a:cubicBezTo>
                <a:cubicBezTo>
                  <a:pt x="1591846" y="1056878"/>
                  <a:pt x="1591846" y="1056878"/>
                  <a:pt x="1591846" y="1060590"/>
                </a:cubicBezTo>
                <a:cubicBezTo>
                  <a:pt x="1580682" y="1079150"/>
                  <a:pt x="1606731" y="1053166"/>
                  <a:pt x="1614174" y="1060590"/>
                </a:cubicBezTo>
                <a:lnTo>
                  <a:pt x="1612425" y="1057533"/>
                </a:lnTo>
                <a:lnTo>
                  <a:pt x="1620224" y="1060126"/>
                </a:lnTo>
                <a:cubicBezTo>
                  <a:pt x="1622552" y="1061518"/>
                  <a:pt x="1623481" y="1062446"/>
                  <a:pt x="1621618" y="1060590"/>
                </a:cubicBezTo>
                <a:cubicBezTo>
                  <a:pt x="1591846" y="1060590"/>
                  <a:pt x="1595567" y="1090286"/>
                  <a:pt x="1565797" y="1090286"/>
                </a:cubicBezTo>
                <a:cubicBezTo>
                  <a:pt x="1569517" y="1079150"/>
                  <a:pt x="1550910" y="1093998"/>
                  <a:pt x="1547189" y="1090286"/>
                </a:cubicBezTo>
                <a:cubicBezTo>
                  <a:pt x="1550910" y="1086574"/>
                  <a:pt x="1554632" y="1082862"/>
                  <a:pt x="1558353" y="1075438"/>
                </a:cubicBezTo>
                <a:cubicBezTo>
                  <a:pt x="1543467" y="1075438"/>
                  <a:pt x="1536025" y="1079150"/>
                  <a:pt x="1521139" y="1090286"/>
                </a:cubicBezTo>
                <a:cubicBezTo>
                  <a:pt x="1521139" y="1090286"/>
                  <a:pt x="1521139" y="1090286"/>
                  <a:pt x="1524860" y="1093998"/>
                </a:cubicBezTo>
                <a:cubicBezTo>
                  <a:pt x="1532303" y="1097710"/>
                  <a:pt x="1536025" y="1079150"/>
                  <a:pt x="1539746" y="1090286"/>
                </a:cubicBezTo>
                <a:cubicBezTo>
                  <a:pt x="1536025" y="1101422"/>
                  <a:pt x="1517417" y="1090286"/>
                  <a:pt x="1517417" y="1101422"/>
                </a:cubicBezTo>
                <a:cubicBezTo>
                  <a:pt x="1517417" y="1101422"/>
                  <a:pt x="1517417" y="1101422"/>
                  <a:pt x="1521139" y="1093998"/>
                </a:cubicBezTo>
                <a:cubicBezTo>
                  <a:pt x="1509974" y="1090286"/>
                  <a:pt x="1498810" y="1101422"/>
                  <a:pt x="1491367" y="1105134"/>
                </a:cubicBezTo>
                <a:lnTo>
                  <a:pt x="1492984" y="1106377"/>
                </a:lnTo>
                <a:lnTo>
                  <a:pt x="1489970" y="1105598"/>
                </a:lnTo>
                <a:cubicBezTo>
                  <a:pt x="1485783" y="1104206"/>
                  <a:pt x="1482061" y="1103278"/>
                  <a:pt x="1480203" y="1105134"/>
                </a:cubicBezTo>
                <a:cubicBezTo>
                  <a:pt x="1480203" y="1108846"/>
                  <a:pt x="1483925" y="1108846"/>
                  <a:pt x="1483925" y="1108846"/>
                </a:cubicBezTo>
                <a:cubicBezTo>
                  <a:pt x="1483925" y="1108846"/>
                  <a:pt x="1483925" y="1108846"/>
                  <a:pt x="1472760" y="1112558"/>
                </a:cubicBezTo>
                <a:cubicBezTo>
                  <a:pt x="1472760" y="1112558"/>
                  <a:pt x="1472760" y="1112558"/>
                  <a:pt x="1472760" y="1116270"/>
                </a:cubicBezTo>
                <a:cubicBezTo>
                  <a:pt x="1472760" y="1116270"/>
                  <a:pt x="1472760" y="1116270"/>
                  <a:pt x="1461596" y="1112558"/>
                </a:cubicBezTo>
                <a:cubicBezTo>
                  <a:pt x="1461596" y="1112558"/>
                  <a:pt x="1461596" y="1112558"/>
                  <a:pt x="1461596" y="1116270"/>
                </a:cubicBezTo>
                <a:cubicBezTo>
                  <a:pt x="1454153" y="1116270"/>
                  <a:pt x="1461596" y="1101422"/>
                  <a:pt x="1446707" y="1108846"/>
                </a:cubicBezTo>
                <a:cubicBezTo>
                  <a:pt x="1442989" y="1116270"/>
                  <a:pt x="1416935" y="1123694"/>
                  <a:pt x="1409492" y="1131118"/>
                </a:cubicBezTo>
                <a:cubicBezTo>
                  <a:pt x="1409492" y="1131118"/>
                  <a:pt x="1409492" y="1131118"/>
                  <a:pt x="1405771" y="1127406"/>
                </a:cubicBezTo>
                <a:cubicBezTo>
                  <a:pt x="1398328" y="1134829"/>
                  <a:pt x="1379721" y="1127406"/>
                  <a:pt x="1372278" y="1119982"/>
                </a:cubicBezTo>
                <a:cubicBezTo>
                  <a:pt x="1357391" y="1123694"/>
                  <a:pt x="1346226" y="1138541"/>
                  <a:pt x="1338790" y="1134829"/>
                </a:cubicBezTo>
                <a:cubicBezTo>
                  <a:pt x="1338790" y="1134829"/>
                  <a:pt x="1338790" y="1134829"/>
                  <a:pt x="1349949" y="1127406"/>
                </a:cubicBezTo>
                <a:cubicBezTo>
                  <a:pt x="1346226" y="1127406"/>
                  <a:pt x="1338790" y="1127406"/>
                  <a:pt x="1338790" y="1123694"/>
                </a:cubicBezTo>
                <a:cubicBezTo>
                  <a:pt x="1349949" y="1119982"/>
                  <a:pt x="1338790" y="1112558"/>
                  <a:pt x="1342511" y="1108846"/>
                </a:cubicBezTo>
                <a:cubicBezTo>
                  <a:pt x="1331347" y="1119982"/>
                  <a:pt x="1335068" y="1097710"/>
                  <a:pt x="1316461" y="1112558"/>
                </a:cubicBezTo>
                <a:cubicBezTo>
                  <a:pt x="1323904" y="1108846"/>
                  <a:pt x="1320182" y="1101422"/>
                  <a:pt x="1312739" y="1105134"/>
                </a:cubicBezTo>
                <a:cubicBezTo>
                  <a:pt x="1316461" y="1108846"/>
                  <a:pt x="1309018" y="1112558"/>
                  <a:pt x="1312739" y="1112558"/>
                </a:cubicBezTo>
                <a:cubicBezTo>
                  <a:pt x="1294132" y="1119982"/>
                  <a:pt x="1294132" y="1119982"/>
                  <a:pt x="1279247" y="1123694"/>
                </a:cubicBezTo>
                <a:cubicBezTo>
                  <a:pt x="1279247" y="1127406"/>
                  <a:pt x="1275525" y="1134829"/>
                  <a:pt x="1279247" y="1138541"/>
                </a:cubicBezTo>
                <a:cubicBezTo>
                  <a:pt x="1271804" y="1131118"/>
                  <a:pt x="1256918" y="1138541"/>
                  <a:pt x="1256918" y="1145965"/>
                </a:cubicBezTo>
                <a:cubicBezTo>
                  <a:pt x="1256918" y="1145965"/>
                  <a:pt x="1260639" y="1142253"/>
                  <a:pt x="1264361" y="1142253"/>
                </a:cubicBezTo>
                <a:cubicBezTo>
                  <a:pt x="1256918" y="1142253"/>
                  <a:pt x="1249475" y="1160813"/>
                  <a:pt x="1238311" y="1153389"/>
                </a:cubicBezTo>
                <a:cubicBezTo>
                  <a:pt x="1253196" y="1145965"/>
                  <a:pt x="1230868" y="1145965"/>
                  <a:pt x="1227146" y="1142253"/>
                </a:cubicBezTo>
                <a:cubicBezTo>
                  <a:pt x="1238311" y="1153389"/>
                  <a:pt x="1212260" y="1149677"/>
                  <a:pt x="1215982" y="1160813"/>
                </a:cubicBezTo>
                <a:cubicBezTo>
                  <a:pt x="1219704" y="1164525"/>
                  <a:pt x="1227146" y="1153389"/>
                  <a:pt x="1223425" y="1164525"/>
                </a:cubicBezTo>
                <a:cubicBezTo>
                  <a:pt x="1201096" y="1168237"/>
                  <a:pt x="1223425" y="1149677"/>
                  <a:pt x="1201096" y="1157101"/>
                </a:cubicBezTo>
                <a:cubicBezTo>
                  <a:pt x="1193653" y="1160813"/>
                  <a:pt x="1201096" y="1164525"/>
                  <a:pt x="1201096" y="1168237"/>
                </a:cubicBezTo>
                <a:cubicBezTo>
                  <a:pt x="1201096" y="1168237"/>
                  <a:pt x="1201096" y="1168237"/>
                  <a:pt x="1204818" y="1168237"/>
                </a:cubicBezTo>
                <a:cubicBezTo>
                  <a:pt x="1193653" y="1175661"/>
                  <a:pt x="1201096" y="1179373"/>
                  <a:pt x="1197375" y="1183085"/>
                </a:cubicBezTo>
                <a:cubicBezTo>
                  <a:pt x="1201096" y="1186797"/>
                  <a:pt x="1201096" y="1183085"/>
                  <a:pt x="1201096" y="1183085"/>
                </a:cubicBezTo>
                <a:cubicBezTo>
                  <a:pt x="1201096" y="1183085"/>
                  <a:pt x="1201096" y="1183085"/>
                  <a:pt x="1204818" y="1186797"/>
                </a:cubicBezTo>
                <a:cubicBezTo>
                  <a:pt x="1189932" y="1190509"/>
                  <a:pt x="1171326" y="1197933"/>
                  <a:pt x="1163883" y="1205357"/>
                </a:cubicBezTo>
                <a:cubicBezTo>
                  <a:pt x="1171326" y="1212781"/>
                  <a:pt x="1175047" y="1197933"/>
                  <a:pt x="1182489" y="1205357"/>
                </a:cubicBezTo>
                <a:cubicBezTo>
                  <a:pt x="1182489" y="1205357"/>
                  <a:pt x="1182489" y="1205357"/>
                  <a:pt x="1178767" y="1209069"/>
                </a:cubicBezTo>
                <a:cubicBezTo>
                  <a:pt x="1189932" y="1212781"/>
                  <a:pt x="1189932" y="1201645"/>
                  <a:pt x="1197375" y="1201645"/>
                </a:cubicBezTo>
                <a:cubicBezTo>
                  <a:pt x="1201096" y="1209069"/>
                  <a:pt x="1182489" y="1209069"/>
                  <a:pt x="1189932" y="1216492"/>
                </a:cubicBezTo>
                <a:cubicBezTo>
                  <a:pt x="1204818" y="1209069"/>
                  <a:pt x="1193653" y="1216492"/>
                  <a:pt x="1208539" y="1212781"/>
                </a:cubicBezTo>
                <a:cubicBezTo>
                  <a:pt x="1208539" y="1212781"/>
                  <a:pt x="1208539" y="1212781"/>
                  <a:pt x="1201096" y="1209069"/>
                </a:cubicBezTo>
                <a:cubicBezTo>
                  <a:pt x="1201096" y="1209069"/>
                  <a:pt x="1201096" y="1209069"/>
                  <a:pt x="1219704" y="1212781"/>
                </a:cubicBezTo>
                <a:cubicBezTo>
                  <a:pt x="1215982" y="1205357"/>
                  <a:pt x="1208539" y="1201645"/>
                  <a:pt x="1215982" y="1194221"/>
                </a:cubicBezTo>
                <a:cubicBezTo>
                  <a:pt x="1230868" y="1190509"/>
                  <a:pt x="1223425" y="1209069"/>
                  <a:pt x="1227146" y="1209069"/>
                </a:cubicBezTo>
                <a:cubicBezTo>
                  <a:pt x="1227146" y="1231340"/>
                  <a:pt x="1189932" y="1227628"/>
                  <a:pt x="1189932" y="1242476"/>
                </a:cubicBezTo>
                <a:cubicBezTo>
                  <a:pt x="1175047" y="1242476"/>
                  <a:pt x="1160161" y="1238764"/>
                  <a:pt x="1145275" y="1246188"/>
                </a:cubicBezTo>
                <a:cubicBezTo>
                  <a:pt x="1145275" y="1231340"/>
                  <a:pt x="1167604" y="1223916"/>
                  <a:pt x="1167604" y="1212781"/>
                </a:cubicBezTo>
                <a:cubicBezTo>
                  <a:pt x="1163883" y="1212781"/>
                  <a:pt x="1141554" y="1220204"/>
                  <a:pt x="1152718" y="1223916"/>
                </a:cubicBezTo>
                <a:cubicBezTo>
                  <a:pt x="1141554" y="1231340"/>
                  <a:pt x="1119224" y="1223916"/>
                  <a:pt x="1119224" y="1231340"/>
                </a:cubicBezTo>
                <a:cubicBezTo>
                  <a:pt x="1115503" y="1231340"/>
                  <a:pt x="1108060" y="1231340"/>
                  <a:pt x="1104338" y="1231340"/>
                </a:cubicBezTo>
                <a:cubicBezTo>
                  <a:pt x="1104338" y="1231340"/>
                  <a:pt x="1104338" y="1235052"/>
                  <a:pt x="1104338" y="1235052"/>
                </a:cubicBezTo>
                <a:cubicBezTo>
                  <a:pt x="1096895" y="1231340"/>
                  <a:pt x="1104338" y="1220204"/>
                  <a:pt x="1085732" y="1223916"/>
                </a:cubicBezTo>
                <a:cubicBezTo>
                  <a:pt x="1085732" y="1223916"/>
                  <a:pt x="1085732" y="1223916"/>
                  <a:pt x="1078290" y="1220204"/>
                </a:cubicBezTo>
                <a:cubicBezTo>
                  <a:pt x="1085732" y="1220204"/>
                  <a:pt x="1078290" y="1216492"/>
                  <a:pt x="1085732" y="1212781"/>
                </a:cubicBezTo>
                <a:cubicBezTo>
                  <a:pt x="1082012" y="1212781"/>
                  <a:pt x="1078290" y="1209069"/>
                  <a:pt x="1074569" y="1212781"/>
                </a:cubicBezTo>
                <a:cubicBezTo>
                  <a:pt x="1067126" y="1216492"/>
                  <a:pt x="1067126" y="1220204"/>
                  <a:pt x="1067126" y="1223916"/>
                </a:cubicBezTo>
                <a:cubicBezTo>
                  <a:pt x="1059683" y="1216492"/>
                  <a:pt x="1048518" y="1223916"/>
                  <a:pt x="1044796" y="1223916"/>
                </a:cubicBezTo>
                <a:cubicBezTo>
                  <a:pt x="1044796" y="1223916"/>
                  <a:pt x="1044796" y="1223916"/>
                  <a:pt x="1048518" y="1220204"/>
                </a:cubicBezTo>
                <a:cubicBezTo>
                  <a:pt x="1044796" y="1220204"/>
                  <a:pt x="1041075" y="1216492"/>
                  <a:pt x="1037354" y="1220204"/>
                </a:cubicBezTo>
                <a:cubicBezTo>
                  <a:pt x="1037354" y="1220204"/>
                  <a:pt x="1037354" y="1223916"/>
                  <a:pt x="1037354" y="1223916"/>
                </a:cubicBezTo>
                <a:cubicBezTo>
                  <a:pt x="1022467" y="1231340"/>
                  <a:pt x="1011303" y="1223916"/>
                  <a:pt x="1000138" y="1223916"/>
                </a:cubicBezTo>
                <a:cubicBezTo>
                  <a:pt x="1007581" y="1223916"/>
                  <a:pt x="1011303" y="1220204"/>
                  <a:pt x="1007581" y="1216492"/>
                </a:cubicBezTo>
                <a:cubicBezTo>
                  <a:pt x="1007581" y="1216492"/>
                  <a:pt x="1007581" y="1216492"/>
                  <a:pt x="1018746" y="1220204"/>
                </a:cubicBezTo>
                <a:cubicBezTo>
                  <a:pt x="1011303" y="1212781"/>
                  <a:pt x="1037354" y="1212781"/>
                  <a:pt x="1026189" y="1205357"/>
                </a:cubicBezTo>
                <a:cubicBezTo>
                  <a:pt x="1037354" y="1201645"/>
                  <a:pt x="1055961" y="1205357"/>
                  <a:pt x="1070847" y="1197933"/>
                </a:cubicBezTo>
                <a:cubicBezTo>
                  <a:pt x="1089452" y="1194221"/>
                  <a:pt x="1070847" y="1186797"/>
                  <a:pt x="1070847" y="1179373"/>
                </a:cubicBezTo>
                <a:cubicBezTo>
                  <a:pt x="1070847" y="1179373"/>
                  <a:pt x="1070847" y="1179373"/>
                  <a:pt x="1089452" y="1183085"/>
                </a:cubicBezTo>
                <a:cubicBezTo>
                  <a:pt x="1089452" y="1183085"/>
                  <a:pt x="1089452" y="1183085"/>
                  <a:pt x="1082012" y="1186797"/>
                </a:cubicBezTo>
                <a:cubicBezTo>
                  <a:pt x="1089452" y="1183085"/>
                  <a:pt x="1082012" y="1194221"/>
                  <a:pt x="1093174" y="1190509"/>
                </a:cubicBezTo>
                <a:cubicBezTo>
                  <a:pt x="1100617" y="1183085"/>
                  <a:pt x="1104338" y="1183085"/>
                  <a:pt x="1104338" y="1175661"/>
                </a:cubicBezTo>
                <a:cubicBezTo>
                  <a:pt x="1104338" y="1175661"/>
                  <a:pt x="1104338" y="1175661"/>
                  <a:pt x="1108060" y="1175661"/>
                </a:cubicBezTo>
                <a:cubicBezTo>
                  <a:pt x="1108060" y="1175661"/>
                  <a:pt x="1108060" y="1175661"/>
                  <a:pt x="1108060" y="1171949"/>
                </a:cubicBezTo>
                <a:cubicBezTo>
                  <a:pt x="1108060" y="1179373"/>
                  <a:pt x="1122946" y="1171949"/>
                  <a:pt x="1119224" y="1175661"/>
                </a:cubicBezTo>
                <a:cubicBezTo>
                  <a:pt x="1152718" y="1168237"/>
                  <a:pt x="1171326" y="1153389"/>
                  <a:pt x="1204818" y="1138541"/>
                </a:cubicBezTo>
                <a:cubicBezTo>
                  <a:pt x="1223425" y="1131118"/>
                  <a:pt x="1227146" y="1142253"/>
                  <a:pt x="1245754" y="1127406"/>
                </a:cubicBezTo>
                <a:lnTo>
                  <a:pt x="1245754" y="1123694"/>
                </a:lnTo>
                <a:cubicBezTo>
                  <a:pt x="1249475" y="1112558"/>
                  <a:pt x="1260639" y="1123694"/>
                  <a:pt x="1264361" y="1112558"/>
                </a:cubicBezTo>
                <a:cubicBezTo>
                  <a:pt x="1264361" y="1112558"/>
                  <a:pt x="1264361" y="1112558"/>
                  <a:pt x="1275525" y="1119982"/>
                </a:cubicBezTo>
                <a:cubicBezTo>
                  <a:pt x="1275525" y="1116270"/>
                  <a:pt x="1278316" y="1114414"/>
                  <a:pt x="1282503" y="1113022"/>
                </a:cubicBezTo>
                <a:lnTo>
                  <a:pt x="1296023" y="1109344"/>
                </a:lnTo>
                <a:lnTo>
                  <a:pt x="1301400" y="1110760"/>
                </a:lnTo>
                <a:cubicBezTo>
                  <a:pt x="1307855" y="1109542"/>
                  <a:pt x="1312739" y="1100494"/>
                  <a:pt x="1323904" y="1097710"/>
                </a:cubicBezTo>
                <a:cubicBezTo>
                  <a:pt x="1323904" y="1097710"/>
                  <a:pt x="1323904" y="1097710"/>
                  <a:pt x="1320182" y="1090286"/>
                </a:cubicBezTo>
                <a:cubicBezTo>
                  <a:pt x="1320182" y="1090286"/>
                  <a:pt x="1320182" y="1090286"/>
                  <a:pt x="1335068" y="1086574"/>
                </a:cubicBezTo>
                <a:cubicBezTo>
                  <a:pt x="1335068" y="1090286"/>
                  <a:pt x="1320182" y="1090286"/>
                  <a:pt x="1327625" y="1097710"/>
                </a:cubicBezTo>
                <a:cubicBezTo>
                  <a:pt x="1331347" y="1101422"/>
                  <a:pt x="1335068" y="1097710"/>
                  <a:pt x="1331347" y="1093998"/>
                </a:cubicBezTo>
                <a:cubicBezTo>
                  <a:pt x="1331347" y="1093998"/>
                  <a:pt x="1338790" y="1093998"/>
                  <a:pt x="1335068" y="1097710"/>
                </a:cubicBezTo>
                <a:cubicBezTo>
                  <a:pt x="1342511" y="1086574"/>
                  <a:pt x="1361113" y="1079150"/>
                  <a:pt x="1361113" y="1064302"/>
                </a:cubicBezTo>
                <a:cubicBezTo>
                  <a:pt x="1361113" y="1064302"/>
                  <a:pt x="1361113" y="1064302"/>
                  <a:pt x="1353671" y="1068014"/>
                </a:cubicBezTo>
                <a:cubicBezTo>
                  <a:pt x="1353671" y="1068014"/>
                  <a:pt x="1353671" y="1068014"/>
                  <a:pt x="1375999" y="1049454"/>
                </a:cubicBezTo>
                <a:cubicBezTo>
                  <a:pt x="1390885" y="1038319"/>
                  <a:pt x="1416935" y="1038319"/>
                  <a:pt x="1424378" y="1023471"/>
                </a:cubicBezTo>
                <a:cubicBezTo>
                  <a:pt x="1413218" y="1027183"/>
                  <a:pt x="1435542" y="1027183"/>
                  <a:pt x="1424378" y="1034607"/>
                </a:cubicBezTo>
                <a:cubicBezTo>
                  <a:pt x="1431821" y="1034607"/>
                  <a:pt x="1442989" y="1027183"/>
                  <a:pt x="1450432" y="1023471"/>
                </a:cubicBezTo>
                <a:cubicBezTo>
                  <a:pt x="1446707" y="1027183"/>
                  <a:pt x="1454153" y="1027183"/>
                  <a:pt x="1446707" y="1034607"/>
                </a:cubicBezTo>
                <a:cubicBezTo>
                  <a:pt x="1454153" y="1030895"/>
                  <a:pt x="1457874" y="1030895"/>
                  <a:pt x="1457874" y="1023471"/>
                </a:cubicBezTo>
                <a:cubicBezTo>
                  <a:pt x="1457874" y="1016047"/>
                  <a:pt x="1476482" y="1016047"/>
                  <a:pt x="1483925" y="1016047"/>
                </a:cubicBezTo>
                <a:cubicBezTo>
                  <a:pt x="1483925" y="1016047"/>
                  <a:pt x="1483925" y="1016047"/>
                  <a:pt x="1472760" y="1023471"/>
                </a:cubicBezTo>
                <a:cubicBezTo>
                  <a:pt x="1472760" y="1023471"/>
                  <a:pt x="1472760" y="1023471"/>
                  <a:pt x="1476482" y="1027183"/>
                </a:cubicBezTo>
                <a:cubicBezTo>
                  <a:pt x="1483925" y="1023471"/>
                  <a:pt x="1495089" y="1019759"/>
                  <a:pt x="1495089" y="1016047"/>
                </a:cubicBezTo>
                <a:cubicBezTo>
                  <a:pt x="1495089" y="1016047"/>
                  <a:pt x="1495089" y="1016047"/>
                  <a:pt x="1491367" y="1016047"/>
                </a:cubicBezTo>
                <a:cubicBezTo>
                  <a:pt x="1502531" y="1012335"/>
                  <a:pt x="1524860" y="1004911"/>
                  <a:pt x="1521139" y="1001199"/>
                </a:cubicBezTo>
                <a:cubicBezTo>
                  <a:pt x="1523931" y="999343"/>
                  <a:pt x="1525789" y="998879"/>
                  <a:pt x="1527128" y="999169"/>
                </a:cubicBezTo>
                <a:close/>
                <a:moveTo>
                  <a:pt x="907384" y="997403"/>
                </a:moveTo>
                <a:cubicBezTo>
                  <a:pt x="914944" y="1008289"/>
                  <a:pt x="933842" y="1001032"/>
                  <a:pt x="941402" y="1011918"/>
                </a:cubicBezTo>
                <a:cubicBezTo>
                  <a:pt x="930063" y="1011918"/>
                  <a:pt x="926283" y="1011918"/>
                  <a:pt x="918724" y="1019175"/>
                </a:cubicBezTo>
                <a:cubicBezTo>
                  <a:pt x="907384" y="1015546"/>
                  <a:pt x="911164" y="1033689"/>
                  <a:pt x="899825" y="1037318"/>
                </a:cubicBezTo>
                <a:cubicBezTo>
                  <a:pt x="899825" y="1037318"/>
                  <a:pt x="899825" y="1037318"/>
                  <a:pt x="884706" y="1033689"/>
                </a:cubicBezTo>
                <a:cubicBezTo>
                  <a:pt x="884706" y="1037318"/>
                  <a:pt x="884706" y="1037318"/>
                  <a:pt x="888486" y="1037318"/>
                </a:cubicBezTo>
                <a:cubicBezTo>
                  <a:pt x="888486" y="1037318"/>
                  <a:pt x="888486" y="1037318"/>
                  <a:pt x="862027" y="1044575"/>
                </a:cubicBezTo>
                <a:cubicBezTo>
                  <a:pt x="862027" y="1037318"/>
                  <a:pt x="869587" y="1022803"/>
                  <a:pt x="873367" y="1022803"/>
                </a:cubicBezTo>
                <a:cubicBezTo>
                  <a:pt x="869587" y="1022803"/>
                  <a:pt x="865807" y="1022803"/>
                  <a:pt x="862027" y="1022803"/>
                </a:cubicBezTo>
                <a:cubicBezTo>
                  <a:pt x="865807" y="1022803"/>
                  <a:pt x="869587" y="1019175"/>
                  <a:pt x="865807" y="1019175"/>
                </a:cubicBezTo>
                <a:cubicBezTo>
                  <a:pt x="873367" y="1026432"/>
                  <a:pt x="884706" y="1022803"/>
                  <a:pt x="892265" y="1026432"/>
                </a:cubicBezTo>
                <a:cubicBezTo>
                  <a:pt x="896045" y="1022803"/>
                  <a:pt x="888486" y="1022803"/>
                  <a:pt x="888486" y="1022803"/>
                </a:cubicBezTo>
                <a:cubicBezTo>
                  <a:pt x="884706" y="1015546"/>
                  <a:pt x="892265" y="1019175"/>
                  <a:pt x="896045" y="1015546"/>
                </a:cubicBezTo>
                <a:cubicBezTo>
                  <a:pt x="896045" y="1015546"/>
                  <a:pt x="896045" y="1015546"/>
                  <a:pt x="892265" y="1019175"/>
                </a:cubicBezTo>
                <a:cubicBezTo>
                  <a:pt x="918724" y="1011918"/>
                  <a:pt x="896045" y="1011918"/>
                  <a:pt x="914944" y="1001032"/>
                </a:cubicBezTo>
                <a:cubicBezTo>
                  <a:pt x="899825" y="1011918"/>
                  <a:pt x="911164" y="993775"/>
                  <a:pt x="892265" y="1001032"/>
                </a:cubicBezTo>
                <a:cubicBezTo>
                  <a:pt x="896045" y="1004661"/>
                  <a:pt x="896045" y="993775"/>
                  <a:pt x="907384" y="997403"/>
                </a:cubicBezTo>
                <a:close/>
                <a:moveTo>
                  <a:pt x="1022364" y="996950"/>
                </a:moveTo>
                <a:cubicBezTo>
                  <a:pt x="1022364" y="996950"/>
                  <a:pt x="1022364" y="996950"/>
                  <a:pt x="1033476" y="996950"/>
                </a:cubicBezTo>
                <a:cubicBezTo>
                  <a:pt x="1029772" y="1000720"/>
                  <a:pt x="1026068" y="1004490"/>
                  <a:pt x="1029772" y="1004490"/>
                </a:cubicBezTo>
                <a:cubicBezTo>
                  <a:pt x="1029772" y="1004490"/>
                  <a:pt x="1029772" y="1004490"/>
                  <a:pt x="1007547" y="1008261"/>
                </a:cubicBezTo>
                <a:cubicBezTo>
                  <a:pt x="1007547" y="1008261"/>
                  <a:pt x="1007547" y="1008261"/>
                  <a:pt x="1011251" y="1015801"/>
                </a:cubicBezTo>
                <a:cubicBezTo>
                  <a:pt x="1007547" y="1015801"/>
                  <a:pt x="1002917" y="1018629"/>
                  <a:pt x="998750" y="1020514"/>
                </a:cubicBezTo>
                <a:lnTo>
                  <a:pt x="995923" y="1020240"/>
                </a:lnTo>
                <a:lnTo>
                  <a:pt x="1002917" y="1013445"/>
                </a:lnTo>
                <a:cubicBezTo>
                  <a:pt x="1006621" y="1011088"/>
                  <a:pt x="1009399" y="1008261"/>
                  <a:pt x="1007547" y="1000720"/>
                </a:cubicBezTo>
                <a:cubicBezTo>
                  <a:pt x="1014956" y="1000720"/>
                  <a:pt x="1018660" y="1000720"/>
                  <a:pt x="1022364" y="1000720"/>
                </a:cubicBezTo>
                <a:cubicBezTo>
                  <a:pt x="1022364" y="1000720"/>
                  <a:pt x="1022364" y="1000720"/>
                  <a:pt x="1022364" y="996950"/>
                </a:cubicBezTo>
                <a:close/>
                <a:moveTo>
                  <a:pt x="2354458" y="993775"/>
                </a:moveTo>
                <a:cubicBezTo>
                  <a:pt x="2354458" y="993775"/>
                  <a:pt x="2354458" y="993775"/>
                  <a:pt x="2373310" y="993775"/>
                </a:cubicBezTo>
                <a:cubicBezTo>
                  <a:pt x="2365769" y="1008062"/>
                  <a:pt x="2343147" y="1000918"/>
                  <a:pt x="2343147" y="1004490"/>
                </a:cubicBezTo>
                <a:cubicBezTo>
                  <a:pt x="2346917" y="1000918"/>
                  <a:pt x="2358229" y="1000918"/>
                  <a:pt x="2354458" y="993775"/>
                </a:cubicBezTo>
                <a:close/>
                <a:moveTo>
                  <a:pt x="1547418" y="993775"/>
                </a:moveTo>
                <a:cubicBezTo>
                  <a:pt x="1547418" y="993775"/>
                  <a:pt x="1547418" y="993775"/>
                  <a:pt x="1550989" y="1000125"/>
                </a:cubicBezTo>
                <a:cubicBezTo>
                  <a:pt x="1547418" y="1000125"/>
                  <a:pt x="1540272" y="993775"/>
                  <a:pt x="1536700" y="996950"/>
                </a:cubicBezTo>
                <a:cubicBezTo>
                  <a:pt x="1536700" y="996950"/>
                  <a:pt x="1536700" y="996950"/>
                  <a:pt x="1547418" y="993775"/>
                </a:cubicBezTo>
                <a:close/>
                <a:moveTo>
                  <a:pt x="695344" y="993775"/>
                </a:moveTo>
                <a:lnTo>
                  <a:pt x="695344" y="996950"/>
                </a:lnTo>
                <a:lnTo>
                  <a:pt x="684231" y="996950"/>
                </a:lnTo>
                <a:close/>
                <a:moveTo>
                  <a:pt x="489065" y="991988"/>
                </a:moveTo>
                <a:cubicBezTo>
                  <a:pt x="491545" y="990996"/>
                  <a:pt x="494522" y="990996"/>
                  <a:pt x="498491" y="992980"/>
                </a:cubicBezTo>
                <a:lnTo>
                  <a:pt x="482615" y="996949"/>
                </a:lnTo>
                <a:cubicBezTo>
                  <a:pt x="484600" y="994965"/>
                  <a:pt x="486584" y="992980"/>
                  <a:pt x="489065" y="991988"/>
                </a:cubicBezTo>
                <a:close/>
                <a:moveTo>
                  <a:pt x="1844355" y="989012"/>
                </a:moveTo>
                <a:cubicBezTo>
                  <a:pt x="1840704" y="1000442"/>
                  <a:pt x="1855309" y="992822"/>
                  <a:pt x="1858960" y="996632"/>
                </a:cubicBezTo>
                <a:cubicBezTo>
                  <a:pt x="1851657" y="1000442"/>
                  <a:pt x="1855309" y="1004252"/>
                  <a:pt x="1848006" y="1008062"/>
                </a:cubicBezTo>
                <a:cubicBezTo>
                  <a:pt x="1840704" y="1008062"/>
                  <a:pt x="1833401" y="1000442"/>
                  <a:pt x="1829750" y="1008062"/>
                </a:cubicBezTo>
                <a:cubicBezTo>
                  <a:pt x="1822447" y="1000442"/>
                  <a:pt x="1851657" y="996632"/>
                  <a:pt x="1844355" y="989012"/>
                </a:cubicBezTo>
                <a:close/>
                <a:moveTo>
                  <a:pt x="1670366" y="989012"/>
                </a:moveTo>
                <a:cubicBezTo>
                  <a:pt x="1670366" y="989012"/>
                  <a:pt x="1670366" y="989012"/>
                  <a:pt x="1684338" y="989012"/>
                </a:cubicBezTo>
                <a:cubicBezTo>
                  <a:pt x="1677351" y="992716"/>
                  <a:pt x="1673858" y="1000125"/>
                  <a:pt x="1666873" y="996421"/>
                </a:cubicBezTo>
                <a:cubicBezTo>
                  <a:pt x="1677351" y="996421"/>
                  <a:pt x="1670366" y="989012"/>
                  <a:pt x="1670366" y="989012"/>
                </a:cubicBezTo>
                <a:close/>
                <a:moveTo>
                  <a:pt x="1126607" y="989012"/>
                </a:moveTo>
                <a:cubicBezTo>
                  <a:pt x="1126607" y="989012"/>
                  <a:pt x="1130311" y="996632"/>
                  <a:pt x="1126607" y="1000442"/>
                </a:cubicBezTo>
                <a:cubicBezTo>
                  <a:pt x="1126607" y="1000442"/>
                  <a:pt x="1126607" y="1000442"/>
                  <a:pt x="1141424" y="1004252"/>
                </a:cubicBezTo>
                <a:cubicBezTo>
                  <a:pt x="1134015" y="1008062"/>
                  <a:pt x="1119199" y="1008062"/>
                  <a:pt x="1122903" y="1000442"/>
                </a:cubicBezTo>
                <a:cubicBezTo>
                  <a:pt x="1122903" y="1000442"/>
                  <a:pt x="1122903" y="1000442"/>
                  <a:pt x="1115494" y="1004252"/>
                </a:cubicBezTo>
                <a:cubicBezTo>
                  <a:pt x="1115494" y="1004252"/>
                  <a:pt x="1108086" y="1000442"/>
                  <a:pt x="1108086" y="1000442"/>
                </a:cubicBezTo>
                <a:cubicBezTo>
                  <a:pt x="1108086" y="1000442"/>
                  <a:pt x="1108086" y="1000442"/>
                  <a:pt x="1115494" y="1000442"/>
                </a:cubicBezTo>
                <a:cubicBezTo>
                  <a:pt x="1115494" y="1000442"/>
                  <a:pt x="1115494" y="1000442"/>
                  <a:pt x="1126607" y="989012"/>
                </a:cubicBezTo>
                <a:close/>
                <a:moveTo>
                  <a:pt x="590568" y="989012"/>
                </a:moveTo>
                <a:cubicBezTo>
                  <a:pt x="597977" y="992716"/>
                  <a:pt x="590568" y="996420"/>
                  <a:pt x="601681" y="992716"/>
                </a:cubicBezTo>
                <a:cubicBezTo>
                  <a:pt x="597977" y="996420"/>
                  <a:pt x="597977" y="1000124"/>
                  <a:pt x="590568" y="996420"/>
                </a:cubicBezTo>
                <a:cubicBezTo>
                  <a:pt x="594273" y="996420"/>
                  <a:pt x="590568" y="992716"/>
                  <a:pt x="590568" y="989012"/>
                </a:cubicBezTo>
                <a:close/>
                <a:moveTo>
                  <a:pt x="665133" y="988477"/>
                </a:moveTo>
                <a:lnTo>
                  <a:pt x="672920" y="989542"/>
                </a:lnTo>
                <a:cubicBezTo>
                  <a:pt x="669183" y="991394"/>
                  <a:pt x="667315" y="990468"/>
                  <a:pt x="665913" y="989079"/>
                </a:cubicBezTo>
                <a:close/>
                <a:moveTo>
                  <a:pt x="476816" y="986234"/>
                </a:moveTo>
                <a:cubicBezTo>
                  <a:pt x="479937" y="986234"/>
                  <a:pt x="482617" y="988020"/>
                  <a:pt x="482617" y="989805"/>
                </a:cubicBezTo>
                <a:cubicBezTo>
                  <a:pt x="482617" y="993377"/>
                  <a:pt x="479045" y="993377"/>
                  <a:pt x="475473" y="996949"/>
                </a:cubicBezTo>
                <a:cubicBezTo>
                  <a:pt x="475473" y="996949"/>
                  <a:pt x="475473" y="996949"/>
                  <a:pt x="479045" y="989805"/>
                </a:cubicBezTo>
                <a:lnTo>
                  <a:pt x="468328" y="993377"/>
                </a:lnTo>
                <a:cubicBezTo>
                  <a:pt x="470114" y="988020"/>
                  <a:pt x="473687" y="986234"/>
                  <a:pt x="476816" y="986234"/>
                </a:cubicBezTo>
                <a:close/>
                <a:moveTo>
                  <a:pt x="1323930" y="981710"/>
                </a:moveTo>
                <a:lnTo>
                  <a:pt x="1325966" y="983742"/>
                </a:lnTo>
                <a:lnTo>
                  <a:pt x="1325682" y="983866"/>
                </a:lnTo>
                <a:cubicBezTo>
                  <a:pt x="1324631" y="984041"/>
                  <a:pt x="1323930" y="983575"/>
                  <a:pt x="1323930" y="981710"/>
                </a:cubicBezTo>
                <a:close/>
                <a:moveTo>
                  <a:pt x="2351085" y="981604"/>
                </a:moveTo>
                <a:cubicBezTo>
                  <a:pt x="2351085" y="977900"/>
                  <a:pt x="2343676" y="989012"/>
                  <a:pt x="2339972" y="985308"/>
                </a:cubicBezTo>
                <a:cubicBezTo>
                  <a:pt x="2343676" y="981604"/>
                  <a:pt x="2347381" y="981604"/>
                  <a:pt x="2351085" y="981604"/>
                </a:cubicBezTo>
                <a:close/>
                <a:moveTo>
                  <a:pt x="3070293" y="979515"/>
                </a:moveTo>
                <a:lnTo>
                  <a:pt x="3075021" y="982900"/>
                </a:lnTo>
                <a:lnTo>
                  <a:pt x="3076202" y="982785"/>
                </a:lnTo>
                <a:lnTo>
                  <a:pt x="3072676" y="985520"/>
                </a:lnTo>
                <a:close/>
                <a:moveTo>
                  <a:pt x="3070215" y="979459"/>
                </a:moveTo>
                <a:lnTo>
                  <a:pt x="3070272" y="979462"/>
                </a:lnTo>
                <a:lnTo>
                  <a:pt x="3070293" y="979515"/>
                </a:lnTo>
                <a:close/>
                <a:moveTo>
                  <a:pt x="2942604" y="978557"/>
                </a:moveTo>
                <a:cubicBezTo>
                  <a:pt x="2938879" y="982279"/>
                  <a:pt x="2938879" y="982279"/>
                  <a:pt x="2938879" y="982279"/>
                </a:cubicBezTo>
                <a:lnTo>
                  <a:pt x="2938879" y="979860"/>
                </a:lnTo>
                <a:close/>
                <a:moveTo>
                  <a:pt x="3068924" y="978535"/>
                </a:moveTo>
                <a:lnTo>
                  <a:pt x="3070215" y="979459"/>
                </a:lnTo>
                <a:lnTo>
                  <a:pt x="3068120" y="979336"/>
                </a:lnTo>
                <a:close/>
                <a:moveTo>
                  <a:pt x="1675605" y="977975"/>
                </a:moveTo>
                <a:cubicBezTo>
                  <a:pt x="1676069" y="978496"/>
                  <a:pt x="1675605" y="979885"/>
                  <a:pt x="1673753" y="982663"/>
                </a:cubicBezTo>
                <a:cubicBezTo>
                  <a:pt x="1670050" y="978959"/>
                  <a:pt x="1662640" y="982663"/>
                  <a:pt x="1658935" y="982663"/>
                </a:cubicBezTo>
                <a:cubicBezTo>
                  <a:pt x="1664491" y="982663"/>
                  <a:pt x="1674218" y="976412"/>
                  <a:pt x="1675605" y="977975"/>
                </a:cubicBezTo>
                <a:close/>
                <a:moveTo>
                  <a:pt x="1119198" y="977900"/>
                </a:moveTo>
                <a:cubicBezTo>
                  <a:pt x="1130311" y="977900"/>
                  <a:pt x="1130311" y="977900"/>
                  <a:pt x="1126607" y="985838"/>
                </a:cubicBezTo>
                <a:cubicBezTo>
                  <a:pt x="1122902" y="985838"/>
                  <a:pt x="1122902" y="977900"/>
                  <a:pt x="1119198" y="977900"/>
                </a:cubicBezTo>
                <a:close/>
                <a:moveTo>
                  <a:pt x="3083933" y="975042"/>
                </a:moveTo>
                <a:cubicBezTo>
                  <a:pt x="3087685" y="975042"/>
                  <a:pt x="3083933" y="982027"/>
                  <a:pt x="3083933" y="982027"/>
                </a:cubicBezTo>
                <a:lnTo>
                  <a:pt x="3076202" y="982785"/>
                </a:lnTo>
                <a:lnTo>
                  <a:pt x="3081119" y="978971"/>
                </a:lnTo>
                <a:cubicBezTo>
                  <a:pt x="3083933" y="977662"/>
                  <a:pt x="3085809" y="976789"/>
                  <a:pt x="3083933" y="975042"/>
                </a:cubicBezTo>
                <a:close/>
                <a:moveTo>
                  <a:pt x="3050162" y="975042"/>
                </a:moveTo>
                <a:cubicBezTo>
                  <a:pt x="3050162" y="975042"/>
                  <a:pt x="3050162" y="975042"/>
                  <a:pt x="3053915" y="975042"/>
                </a:cubicBezTo>
                <a:cubicBezTo>
                  <a:pt x="3050162" y="980281"/>
                  <a:pt x="3055791" y="979408"/>
                  <a:pt x="3061888" y="978971"/>
                </a:cubicBezTo>
                <a:lnTo>
                  <a:pt x="3068120" y="979336"/>
                </a:lnTo>
                <a:lnTo>
                  <a:pt x="3062357" y="985083"/>
                </a:lnTo>
                <a:cubicBezTo>
                  <a:pt x="3060481" y="985520"/>
                  <a:pt x="3059543" y="985520"/>
                  <a:pt x="3061419" y="989012"/>
                </a:cubicBezTo>
                <a:cubicBezTo>
                  <a:pt x="3046410" y="989012"/>
                  <a:pt x="3053915" y="982027"/>
                  <a:pt x="3050162" y="975042"/>
                </a:cubicBezTo>
                <a:close/>
                <a:moveTo>
                  <a:pt x="1598613" y="971550"/>
                </a:moveTo>
                <a:cubicBezTo>
                  <a:pt x="1595043" y="975254"/>
                  <a:pt x="1587896" y="982663"/>
                  <a:pt x="1584325" y="978959"/>
                </a:cubicBezTo>
                <a:cubicBezTo>
                  <a:pt x="1591468" y="978959"/>
                  <a:pt x="1595043" y="975254"/>
                  <a:pt x="1598613" y="971550"/>
                </a:cubicBezTo>
                <a:close/>
                <a:moveTo>
                  <a:pt x="910182" y="969763"/>
                </a:moveTo>
                <a:cubicBezTo>
                  <a:pt x="911108" y="968771"/>
                  <a:pt x="912034" y="968771"/>
                  <a:pt x="913886" y="970755"/>
                </a:cubicBezTo>
                <a:cubicBezTo>
                  <a:pt x="913886" y="970755"/>
                  <a:pt x="917590" y="974724"/>
                  <a:pt x="913886" y="974724"/>
                </a:cubicBezTo>
                <a:lnTo>
                  <a:pt x="906477" y="974724"/>
                </a:lnTo>
                <a:cubicBezTo>
                  <a:pt x="908329" y="972740"/>
                  <a:pt x="909256" y="970755"/>
                  <a:pt x="910182" y="969763"/>
                </a:cubicBezTo>
                <a:close/>
                <a:moveTo>
                  <a:pt x="1365046" y="966787"/>
                </a:moveTo>
                <a:cubicBezTo>
                  <a:pt x="1372523" y="970518"/>
                  <a:pt x="1379999" y="970518"/>
                  <a:pt x="1387476" y="974248"/>
                </a:cubicBezTo>
                <a:cubicBezTo>
                  <a:pt x="1387476" y="981710"/>
                  <a:pt x="1376262" y="977979"/>
                  <a:pt x="1372523" y="985440"/>
                </a:cubicBezTo>
                <a:cubicBezTo>
                  <a:pt x="1372523" y="985440"/>
                  <a:pt x="1372523" y="985440"/>
                  <a:pt x="1376262" y="977979"/>
                </a:cubicBezTo>
                <a:cubicBezTo>
                  <a:pt x="1372523" y="977979"/>
                  <a:pt x="1368785" y="977979"/>
                  <a:pt x="1368785" y="977979"/>
                </a:cubicBezTo>
                <a:cubicBezTo>
                  <a:pt x="1368785" y="977979"/>
                  <a:pt x="1368785" y="981710"/>
                  <a:pt x="1368785" y="981710"/>
                </a:cubicBezTo>
                <a:cubicBezTo>
                  <a:pt x="1368785" y="981710"/>
                  <a:pt x="1368785" y="981710"/>
                  <a:pt x="1357571" y="989171"/>
                </a:cubicBezTo>
                <a:cubicBezTo>
                  <a:pt x="1357571" y="989171"/>
                  <a:pt x="1357571" y="989171"/>
                  <a:pt x="1365046" y="1000363"/>
                </a:cubicBezTo>
                <a:cubicBezTo>
                  <a:pt x="1357571" y="996632"/>
                  <a:pt x="1335145" y="1004093"/>
                  <a:pt x="1338883" y="1011555"/>
                </a:cubicBezTo>
                <a:cubicBezTo>
                  <a:pt x="1338883" y="1011555"/>
                  <a:pt x="1342622" y="1015285"/>
                  <a:pt x="1342622" y="1015285"/>
                </a:cubicBezTo>
                <a:cubicBezTo>
                  <a:pt x="1320192" y="1022747"/>
                  <a:pt x="1305238" y="1037669"/>
                  <a:pt x="1282810" y="1041400"/>
                </a:cubicBezTo>
                <a:cubicBezTo>
                  <a:pt x="1275333" y="1041400"/>
                  <a:pt x="1275333" y="1037669"/>
                  <a:pt x="1271595" y="1037669"/>
                </a:cubicBezTo>
                <a:cubicBezTo>
                  <a:pt x="1294024" y="1033939"/>
                  <a:pt x="1301500" y="1007824"/>
                  <a:pt x="1323930" y="1004093"/>
                </a:cubicBezTo>
                <a:cubicBezTo>
                  <a:pt x="1320192" y="1004093"/>
                  <a:pt x="1316453" y="996632"/>
                  <a:pt x="1312715" y="1000363"/>
                </a:cubicBezTo>
                <a:cubicBezTo>
                  <a:pt x="1312715" y="1000363"/>
                  <a:pt x="1312715" y="1000363"/>
                  <a:pt x="1312715" y="1004093"/>
                </a:cubicBezTo>
                <a:cubicBezTo>
                  <a:pt x="1305238" y="1007824"/>
                  <a:pt x="1290285" y="1019016"/>
                  <a:pt x="1294024" y="1004093"/>
                </a:cubicBezTo>
                <a:cubicBezTo>
                  <a:pt x="1294024" y="1004093"/>
                  <a:pt x="1294024" y="1004093"/>
                  <a:pt x="1308977" y="1000363"/>
                </a:cubicBezTo>
                <a:cubicBezTo>
                  <a:pt x="1301500" y="992901"/>
                  <a:pt x="1282810" y="1011555"/>
                  <a:pt x="1279071" y="1000363"/>
                </a:cubicBezTo>
                <a:cubicBezTo>
                  <a:pt x="1279071" y="996632"/>
                  <a:pt x="1301500" y="989171"/>
                  <a:pt x="1308977" y="981710"/>
                </a:cubicBezTo>
                <a:cubicBezTo>
                  <a:pt x="1305238" y="985440"/>
                  <a:pt x="1320192" y="989171"/>
                  <a:pt x="1327668" y="985440"/>
                </a:cubicBezTo>
                <a:lnTo>
                  <a:pt x="1325966" y="983742"/>
                </a:lnTo>
                <a:lnTo>
                  <a:pt x="1329538" y="982176"/>
                </a:lnTo>
                <a:cubicBezTo>
                  <a:pt x="1332341" y="980777"/>
                  <a:pt x="1335145" y="979844"/>
                  <a:pt x="1335145" y="985440"/>
                </a:cubicBezTo>
                <a:cubicBezTo>
                  <a:pt x="1353832" y="974248"/>
                  <a:pt x="1361307" y="977979"/>
                  <a:pt x="1379999" y="974248"/>
                </a:cubicBezTo>
                <a:cubicBezTo>
                  <a:pt x="1376262" y="970518"/>
                  <a:pt x="1368785" y="966787"/>
                  <a:pt x="1365046" y="966787"/>
                </a:cubicBezTo>
                <a:close/>
                <a:moveTo>
                  <a:pt x="925924" y="966787"/>
                </a:moveTo>
                <a:cubicBezTo>
                  <a:pt x="925924" y="966787"/>
                  <a:pt x="925924" y="966787"/>
                  <a:pt x="936640" y="974195"/>
                </a:cubicBezTo>
                <a:cubicBezTo>
                  <a:pt x="929496" y="966787"/>
                  <a:pt x="929496" y="977899"/>
                  <a:pt x="922352" y="977899"/>
                </a:cubicBezTo>
                <a:cubicBezTo>
                  <a:pt x="922352" y="970491"/>
                  <a:pt x="925924" y="970491"/>
                  <a:pt x="925924" y="966787"/>
                </a:cubicBezTo>
                <a:close/>
                <a:moveTo>
                  <a:pt x="1175649" y="961173"/>
                </a:moveTo>
                <a:lnTo>
                  <a:pt x="1178133" y="963613"/>
                </a:lnTo>
                <a:cubicBezTo>
                  <a:pt x="1175306" y="962687"/>
                  <a:pt x="1174599" y="961992"/>
                  <a:pt x="1175188" y="961356"/>
                </a:cubicBezTo>
                <a:close/>
                <a:moveTo>
                  <a:pt x="1108087" y="960437"/>
                </a:moveTo>
                <a:cubicBezTo>
                  <a:pt x="1119199" y="960437"/>
                  <a:pt x="1134016" y="960437"/>
                  <a:pt x="1141424" y="967845"/>
                </a:cubicBezTo>
                <a:cubicBezTo>
                  <a:pt x="1137720" y="960437"/>
                  <a:pt x="1126607" y="967845"/>
                  <a:pt x="1119199" y="967845"/>
                </a:cubicBezTo>
                <a:cubicBezTo>
                  <a:pt x="1111790" y="971549"/>
                  <a:pt x="1122903" y="975253"/>
                  <a:pt x="1122903" y="975253"/>
                </a:cubicBezTo>
                <a:cubicBezTo>
                  <a:pt x="1111790" y="967845"/>
                  <a:pt x="1089566" y="982662"/>
                  <a:pt x="1074751" y="986366"/>
                </a:cubicBezTo>
                <a:cubicBezTo>
                  <a:pt x="1074751" y="986366"/>
                  <a:pt x="1074751" y="986366"/>
                  <a:pt x="1074751" y="990070"/>
                </a:cubicBezTo>
                <a:cubicBezTo>
                  <a:pt x="1052526" y="993774"/>
                  <a:pt x="1078455" y="975253"/>
                  <a:pt x="1071047" y="975253"/>
                </a:cubicBezTo>
                <a:cubicBezTo>
                  <a:pt x="1085861" y="975253"/>
                  <a:pt x="1108087" y="964141"/>
                  <a:pt x="1108087" y="960437"/>
                </a:cubicBezTo>
                <a:close/>
                <a:moveTo>
                  <a:pt x="657972" y="959908"/>
                </a:moveTo>
                <a:cubicBezTo>
                  <a:pt x="661709" y="967317"/>
                  <a:pt x="654234" y="978429"/>
                  <a:pt x="657972" y="982133"/>
                </a:cubicBezTo>
                <a:cubicBezTo>
                  <a:pt x="657972" y="982133"/>
                  <a:pt x="657972" y="982133"/>
                  <a:pt x="665446" y="971021"/>
                </a:cubicBezTo>
                <a:cubicBezTo>
                  <a:pt x="672920" y="982133"/>
                  <a:pt x="672920" y="967317"/>
                  <a:pt x="680395" y="974725"/>
                </a:cubicBezTo>
                <a:cubicBezTo>
                  <a:pt x="680395" y="974725"/>
                  <a:pt x="680395" y="974725"/>
                  <a:pt x="680395" y="963612"/>
                </a:cubicBezTo>
                <a:cubicBezTo>
                  <a:pt x="680395" y="974725"/>
                  <a:pt x="695344" y="971021"/>
                  <a:pt x="695344" y="971021"/>
                </a:cubicBezTo>
                <a:cubicBezTo>
                  <a:pt x="695344" y="971021"/>
                  <a:pt x="695344" y="971021"/>
                  <a:pt x="684132" y="974725"/>
                </a:cubicBezTo>
                <a:cubicBezTo>
                  <a:pt x="680395" y="978429"/>
                  <a:pt x="691606" y="985837"/>
                  <a:pt x="684132" y="989542"/>
                </a:cubicBezTo>
                <a:cubicBezTo>
                  <a:pt x="680395" y="989542"/>
                  <a:pt x="672920" y="985837"/>
                  <a:pt x="669183" y="982133"/>
                </a:cubicBezTo>
                <a:cubicBezTo>
                  <a:pt x="669183" y="982133"/>
                  <a:pt x="669183" y="982133"/>
                  <a:pt x="661709" y="985837"/>
                </a:cubicBezTo>
                <a:lnTo>
                  <a:pt x="665133" y="988477"/>
                </a:lnTo>
                <a:lnTo>
                  <a:pt x="659373" y="987690"/>
                </a:lnTo>
                <a:cubicBezTo>
                  <a:pt x="654234" y="985837"/>
                  <a:pt x="648629" y="983985"/>
                  <a:pt x="643023" y="985837"/>
                </a:cubicBezTo>
                <a:cubicBezTo>
                  <a:pt x="643023" y="985837"/>
                  <a:pt x="643023" y="985837"/>
                  <a:pt x="643023" y="993246"/>
                </a:cubicBezTo>
                <a:cubicBezTo>
                  <a:pt x="643023" y="989542"/>
                  <a:pt x="628074" y="985837"/>
                  <a:pt x="620599" y="989542"/>
                </a:cubicBezTo>
                <a:cubicBezTo>
                  <a:pt x="620599" y="989542"/>
                  <a:pt x="620599" y="989542"/>
                  <a:pt x="631811" y="996950"/>
                </a:cubicBezTo>
                <a:cubicBezTo>
                  <a:pt x="624336" y="996950"/>
                  <a:pt x="613125" y="993246"/>
                  <a:pt x="609388" y="993246"/>
                </a:cubicBezTo>
                <a:cubicBezTo>
                  <a:pt x="605650" y="974725"/>
                  <a:pt x="639285" y="985837"/>
                  <a:pt x="635548" y="974725"/>
                </a:cubicBezTo>
                <a:cubicBezTo>
                  <a:pt x="628074" y="971021"/>
                  <a:pt x="613125" y="974725"/>
                  <a:pt x="609388" y="974725"/>
                </a:cubicBezTo>
                <a:cubicBezTo>
                  <a:pt x="605650" y="978429"/>
                  <a:pt x="601913" y="985837"/>
                  <a:pt x="609388" y="985837"/>
                </a:cubicBezTo>
                <a:cubicBezTo>
                  <a:pt x="601913" y="978429"/>
                  <a:pt x="586964" y="978429"/>
                  <a:pt x="572015" y="978429"/>
                </a:cubicBezTo>
                <a:cubicBezTo>
                  <a:pt x="572015" y="978429"/>
                  <a:pt x="572015" y="978429"/>
                  <a:pt x="572015" y="982133"/>
                </a:cubicBezTo>
                <a:cubicBezTo>
                  <a:pt x="553326" y="978429"/>
                  <a:pt x="534641" y="989542"/>
                  <a:pt x="519691" y="993246"/>
                </a:cubicBezTo>
                <a:lnTo>
                  <a:pt x="515953" y="982133"/>
                </a:lnTo>
                <a:cubicBezTo>
                  <a:pt x="530904" y="978429"/>
                  <a:pt x="542115" y="971021"/>
                  <a:pt x="553326" y="974725"/>
                </a:cubicBezTo>
                <a:cubicBezTo>
                  <a:pt x="557067" y="974725"/>
                  <a:pt x="557067" y="971021"/>
                  <a:pt x="553326" y="971021"/>
                </a:cubicBezTo>
                <a:cubicBezTo>
                  <a:pt x="572015" y="956204"/>
                  <a:pt x="575753" y="974725"/>
                  <a:pt x="594439" y="967317"/>
                </a:cubicBezTo>
                <a:cubicBezTo>
                  <a:pt x="594439" y="967317"/>
                  <a:pt x="594439" y="967317"/>
                  <a:pt x="594439" y="963612"/>
                </a:cubicBezTo>
                <a:cubicBezTo>
                  <a:pt x="613125" y="952500"/>
                  <a:pt x="620599" y="974725"/>
                  <a:pt x="639285" y="971021"/>
                </a:cubicBezTo>
                <a:cubicBezTo>
                  <a:pt x="646760" y="963612"/>
                  <a:pt x="631811" y="963612"/>
                  <a:pt x="639285" y="963612"/>
                </a:cubicBezTo>
                <a:cubicBezTo>
                  <a:pt x="643023" y="967317"/>
                  <a:pt x="650497" y="963612"/>
                  <a:pt x="657972" y="959908"/>
                </a:cubicBezTo>
                <a:close/>
                <a:moveTo>
                  <a:pt x="837004" y="959379"/>
                </a:moveTo>
                <a:cubicBezTo>
                  <a:pt x="837004" y="957527"/>
                  <a:pt x="837938" y="958453"/>
                  <a:pt x="838405" y="959842"/>
                </a:cubicBezTo>
                <a:lnTo>
                  <a:pt x="838283" y="960124"/>
                </a:lnTo>
                <a:close/>
                <a:moveTo>
                  <a:pt x="1184208" y="957240"/>
                </a:moveTo>
                <a:lnTo>
                  <a:pt x="1180018" y="959446"/>
                </a:lnTo>
                <a:lnTo>
                  <a:pt x="1175649" y="961173"/>
                </a:lnTo>
                <a:lnTo>
                  <a:pt x="1174364" y="959909"/>
                </a:lnTo>
                <a:close/>
                <a:moveTo>
                  <a:pt x="2987301" y="956222"/>
                </a:moveTo>
                <a:cubicBezTo>
                  <a:pt x="2994751" y="963667"/>
                  <a:pt x="2976127" y="963667"/>
                  <a:pt x="2972402" y="971112"/>
                </a:cubicBezTo>
                <a:cubicBezTo>
                  <a:pt x="2972402" y="971112"/>
                  <a:pt x="2972402" y="971112"/>
                  <a:pt x="2976127" y="971112"/>
                </a:cubicBezTo>
                <a:cubicBezTo>
                  <a:pt x="2964952" y="971112"/>
                  <a:pt x="2964952" y="982279"/>
                  <a:pt x="2957503" y="978557"/>
                </a:cubicBezTo>
                <a:cubicBezTo>
                  <a:pt x="2964952" y="967390"/>
                  <a:pt x="2946328" y="974834"/>
                  <a:pt x="2938879" y="974834"/>
                </a:cubicBezTo>
                <a:lnTo>
                  <a:pt x="2938879" y="979860"/>
                </a:lnTo>
                <a:lnTo>
                  <a:pt x="2914668" y="988328"/>
                </a:lnTo>
                <a:cubicBezTo>
                  <a:pt x="2905356" y="992516"/>
                  <a:pt x="2896044" y="997169"/>
                  <a:pt x="2886732" y="1000891"/>
                </a:cubicBezTo>
                <a:cubicBezTo>
                  <a:pt x="2890457" y="1004614"/>
                  <a:pt x="2894181" y="1004614"/>
                  <a:pt x="2901631" y="1000891"/>
                </a:cubicBezTo>
                <a:cubicBezTo>
                  <a:pt x="2901631" y="1000891"/>
                  <a:pt x="2901631" y="1000891"/>
                  <a:pt x="2897906" y="997169"/>
                </a:cubicBezTo>
                <a:cubicBezTo>
                  <a:pt x="2909081" y="997169"/>
                  <a:pt x="2901631" y="1008336"/>
                  <a:pt x="2905356" y="1008336"/>
                </a:cubicBezTo>
                <a:cubicBezTo>
                  <a:pt x="2909081" y="1008336"/>
                  <a:pt x="2916530" y="1004614"/>
                  <a:pt x="2912805" y="1004614"/>
                </a:cubicBezTo>
                <a:cubicBezTo>
                  <a:pt x="2916530" y="1004614"/>
                  <a:pt x="2931429" y="1000891"/>
                  <a:pt x="2927705" y="1008336"/>
                </a:cubicBezTo>
                <a:cubicBezTo>
                  <a:pt x="2938879" y="1008336"/>
                  <a:pt x="2953778" y="1004614"/>
                  <a:pt x="2964952" y="993446"/>
                </a:cubicBezTo>
                <a:cubicBezTo>
                  <a:pt x="2964952" y="993446"/>
                  <a:pt x="2964952" y="993446"/>
                  <a:pt x="2983576" y="1000891"/>
                </a:cubicBezTo>
                <a:cubicBezTo>
                  <a:pt x="2991026" y="989724"/>
                  <a:pt x="3017099" y="989724"/>
                  <a:pt x="3031998" y="982279"/>
                </a:cubicBezTo>
                <a:cubicBezTo>
                  <a:pt x="3054347" y="986002"/>
                  <a:pt x="3013375" y="989724"/>
                  <a:pt x="3013375" y="1000891"/>
                </a:cubicBezTo>
                <a:cubicBezTo>
                  <a:pt x="2991026" y="997169"/>
                  <a:pt x="2983576" y="1030671"/>
                  <a:pt x="2957503" y="1026948"/>
                </a:cubicBezTo>
                <a:cubicBezTo>
                  <a:pt x="2957503" y="1026948"/>
                  <a:pt x="2957503" y="1026948"/>
                  <a:pt x="2961228" y="1030671"/>
                </a:cubicBezTo>
                <a:cubicBezTo>
                  <a:pt x="2942604" y="1034393"/>
                  <a:pt x="2923980" y="1041838"/>
                  <a:pt x="2905356" y="1045560"/>
                </a:cubicBezTo>
                <a:cubicBezTo>
                  <a:pt x="2901631" y="1060450"/>
                  <a:pt x="2883007" y="1060450"/>
                  <a:pt x="2871833" y="1067895"/>
                </a:cubicBezTo>
                <a:cubicBezTo>
                  <a:pt x="2871833" y="1067895"/>
                  <a:pt x="2871833" y="1067895"/>
                  <a:pt x="2875557" y="1056728"/>
                </a:cubicBezTo>
                <a:cubicBezTo>
                  <a:pt x="2868108" y="1064173"/>
                  <a:pt x="2860658" y="1053005"/>
                  <a:pt x="2860658" y="1064173"/>
                </a:cubicBezTo>
                <a:cubicBezTo>
                  <a:pt x="2860658" y="1067895"/>
                  <a:pt x="2871833" y="1067895"/>
                  <a:pt x="2868108" y="1067895"/>
                </a:cubicBezTo>
                <a:cubicBezTo>
                  <a:pt x="2849484" y="1071617"/>
                  <a:pt x="2842034" y="1079062"/>
                  <a:pt x="2834585" y="1071617"/>
                </a:cubicBezTo>
                <a:cubicBezTo>
                  <a:pt x="2838310" y="1067895"/>
                  <a:pt x="2842034" y="1067895"/>
                  <a:pt x="2845759" y="1067895"/>
                </a:cubicBezTo>
                <a:cubicBezTo>
                  <a:pt x="2849484" y="1049283"/>
                  <a:pt x="2830860" y="1071617"/>
                  <a:pt x="2827135" y="1064173"/>
                </a:cubicBezTo>
                <a:cubicBezTo>
                  <a:pt x="2819686" y="1064173"/>
                  <a:pt x="2834585" y="1067895"/>
                  <a:pt x="2819686" y="1071617"/>
                </a:cubicBezTo>
                <a:cubicBezTo>
                  <a:pt x="2815961" y="1064173"/>
                  <a:pt x="2804787" y="1067895"/>
                  <a:pt x="2797337" y="1071617"/>
                </a:cubicBezTo>
                <a:cubicBezTo>
                  <a:pt x="2808511" y="1075340"/>
                  <a:pt x="2789887" y="1071617"/>
                  <a:pt x="2797337" y="1075340"/>
                </a:cubicBezTo>
                <a:cubicBezTo>
                  <a:pt x="2797337" y="1075340"/>
                  <a:pt x="2797337" y="1075340"/>
                  <a:pt x="2808511" y="1075340"/>
                </a:cubicBezTo>
                <a:cubicBezTo>
                  <a:pt x="2808511" y="1079062"/>
                  <a:pt x="2789887" y="1082785"/>
                  <a:pt x="2793612" y="1071617"/>
                </a:cubicBezTo>
                <a:lnTo>
                  <a:pt x="2769673" y="1082250"/>
                </a:lnTo>
                <a:lnTo>
                  <a:pt x="2776734" y="1083931"/>
                </a:lnTo>
                <a:cubicBezTo>
                  <a:pt x="2780901" y="1083468"/>
                  <a:pt x="2783679" y="1083468"/>
                  <a:pt x="2778123" y="1089024"/>
                </a:cubicBezTo>
                <a:cubicBezTo>
                  <a:pt x="2778123" y="1087172"/>
                  <a:pt x="2776270" y="1087172"/>
                  <a:pt x="2773955" y="1086709"/>
                </a:cubicBezTo>
                <a:lnTo>
                  <a:pt x="2768553" y="1082748"/>
                </a:lnTo>
                <a:lnTo>
                  <a:pt x="2760089" y="1086507"/>
                </a:lnTo>
                <a:cubicBezTo>
                  <a:pt x="2741465" y="1093952"/>
                  <a:pt x="2752640" y="1079062"/>
                  <a:pt x="2737740" y="1082785"/>
                </a:cubicBezTo>
                <a:cubicBezTo>
                  <a:pt x="2752640" y="1079062"/>
                  <a:pt x="2737740" y="1075340"/>
                  <a:pt x="2748915" y="1071617"/>
                </a:cubicBezTo>
                <a:cubicBezTo>
                  <a:pt x="2748915" y="1071617"/>
                  <a:pt x="2748915" y="1071617"/>
                  <a:pt x="2726566" y="1060450"/>
                </a:cubicBezTo>
                <a:cubicBezTo>
                  <a:pt x="2719117" y="1064173"/>
                  <a:pt x="2715392" y="1075340"/>
                  <a:pt x="2700493" y="1075340"/>
                </a:cubicBezTo>
                <a:cubicBezTo>
                  <a:pt x="2704217" y="1079062"/>
                  <a:pt x="2685594" y="1079062"/>
                  <a:pt x="2693043" y="1086507"/>
                </a:cubicBezTo>
                <a:cubicBezTo>
                  <a:pt x="2689318" y="1079062"/>
                  <a:pt x="2670694" y="1090229"/>
                  <a:pt x="2670694" y="1097674"/>
                </a:cubicBezTo>
                <a:cubicBezTo>
                  <a:pt x="2689318" y="1097674"/>
                  <a:pt x="2711667" y="1082785"/>
                  <a:pt x="2726566" y="1079062"/>
                </a:cubicBezTo>
                <a:cubicBezTo>
                  <a:pt x="2726566" y="1079062"/>
                  <a:pt x="2726566" y="1079062"/>
                  <a:pt x="2719117" y="1082785"/>
                </a:cubicBezTo>
                <a:cubicBezTo>
                  <a:pt x="2722841" y="1086507"/>
                  <a:pt x="2730291" y="1086507"/>
                  <a:pt x="2737740" y="1090229"/>
                </a:cubicBezTo>
                <a:cubicBezTo>
                  <a:pt x="2734016" y="1097674"/>
                  <a:pt x="2711667" y="1097674"/>
                  <a:pt x="2707942" y="1101397"/>
                </a:cubicBezTo>
                <a:cubicBezTo>
                  <a:pt x="2704217" y="1108842"/>
                  <a:pt x="2700493" y="1112564"/>
                  <a:pt x="2707942" y="1116286"/>
                </a:cubicBezTo>
                <a:cubicBezTo>
                  <a:pt x="2696768" y="1120009"/>
                  <a:pt x="2693043" y="1123731"/>
                  <a:pt x="2689318" y="1120009"/>
                </a:cubicBezTo>
                <a:cubicBezTo>
                  <a:pt x="2681869" y="1123731"/>
                  <a:pt x="2678144" y="1134898"/>
                  <a:pt x="2689318" y="1138621"/>
                </a:cubicBezTo>
                <a:cubicBezTo>
                  <a:pt x="2693043" y="1127454"/>
                  <a:pt x="2700493" y="1134898"/>
                  <a:pt x="2704217" y="1127454"/>
                </a:cubicBezTo>
                <a:cubicBezTo>
                  <a:pt x="2704217" y="1127454"/>
                  <a:pt x="2704217" y="1127454"/>
                  <a:pt x="2700493" y="1134898"/>
                </a:cubicBezTo>
                <a:cubicBezTo>
                  <a:pt x="2715392" y="1131176"/>
                  <a:pt x="2726566" y="1138621"/>
                  <a:pt x="2741465" y="1127454"/>
                </a:cubicBezTo>
                <a:cubicBezTo>
                  <a:pt x="2741465" y="1120009"/>
                  <a:pt x="2730291" y="1120009"/>
                  <a:pt x="2737740" y="1112564"/>
                </a:cubicBezTo>
                <a:cubicBezTo>
                  <a:pt x="2739603" y="1116286"/>
                  <a:pt x="2739603" y="1121870"/>
                  <a:pt x="2741000" y="1126523"/>
                </a:cubicBezTo>
                <a:lnTo>
                  <a:pt x="2751929" y="1134387"/>
                </a:lnTo>
                <a:lnTo>
                  <a:pt x="2734016" y="1142343"/>
                </a:lnTo>
                <a:cubicBezTo>
                  <a:pt x="2734016" y="1142343"/>
                  <a:pt x="2734016" y="1149788"/>
                  <a:pt x="2741465" y="1146066"/>
                </a:cubicBezTo>
                <a:cubicBezTo>
                  <a:pt x="2741465" y="1146066"/>
                  <a:pt x="2741465" y="1146066"/>
                  <a:pt x="2722841" y="1157233"/>
                </a:cubicBezTo>
                <a:cubicBezTo>
                  <a:pt x="2722841" y="1157233"/>
                  <a:pt x="2722841" y="1157233"/>
                  <a:pt x="2726566" y="1149788"/>
                </a:cubicBezTo>
                <a:cubicBezTo>
                  <a:pt x="2722841" y="1138621"/>
                  <a:pt x="2696768" y="1160955"/>
                  <a:pt x="2681869" y="1160955"/>
                </a:cubicBezTo>
                <a:cubicBezTo>
                  <a:pt x="2674419" y="1164678"/>
                  <a:pt x="2681869" y="1164678"/>
                  <a:pt x="2678144" y="1168400"/>
                </a:cubicBezTo>
                <a:cubicBezTo>
                  <a:pt x="2666970" y="1164678"/>
                  <a:pt x="2670694" y="1164678"/>
                  <a:pt x="2666970" y="1157233"/>
                </a:cubicBezTo>
                <a:lnTo>
                  <a:pt x="2659682" y="1162088"/>
                </a:lnTo>
                <a:lnTo>
                  <a:pt x="2663245" y="1156302"/>
                </a:lnTo>
                <a:cubicBezTo>
                  <a:pt x="2665107" y="1153510"/>
                  <a:pt x="2666970" y="1151649"/>
                  <a:pt x="2670694" y="1149788"/>
                </a:cubicBezTo>
                <a:cubicBezTo>
                  <a:pt x="2659520" y="1146066"/>
                  <a:pt x="2663245" y="1149788"/>
                  <a:pt x="2652070" y="1153510"/>
                </a:cubicBezTo>
                <a:cubicBezTo>
                  <a:pt x="2652070" y="1153510"/>
                  <a:pt x="2652070" y="1153510"/>
                  <a:pt x="2655795" y="1149788"/>
                </a:cubicBezTo>
                <a:cubicBezTo>
                  <a:pt x="2652070" y="1146066"/>
                  <a:pt x="2644621" y="1149788"/>
                  <a:pt x="2648346" y="1153510"/>
                </a:cubicBezTo>
                <a:cubicBezTo>
                  <a:pt x="2637171" y="1149788"/>
                  <a:pt x="2652070" y="1146066"/>
                  <a:pt x="2655795" y="1142343"/>
                </a:cubicBezTo>
                <a:cubicBezTo>
                  <a:pt x="2652070" y="1131176"/>
                  <a:pt x="2640896" y="1134898"/>
                  <a:pt x="2633447" y="1134898"/>
                </a:cubicBezTo>
                <a:cubicBezTo>
                  <a:pt x="2633447" y="1134898"/>
                  <a:pt x="2633447" y="1134898"/>
                  <a:pt x="2640896" y="1123731"/>
                </a:cubicBezTo>
                <a:cubicBezTo>
                  <a:pt x="2659520" y="1123731"/>
                  <a:pt x="2663245" y="1112564"/>
                  <a:pt x="2678144" y="1108842"/>
                </a:cubicBezTo>
                <a:cubicBezTo>
                  <a:pt x="2674419" y="1101397"/>
                  <a:pt x="2663245" y="1112564"/>
                  <a:pt x="2655795" y="1112564"/>
                </a:cubicBezTo>
                <a:cubicBezTo>
                  <a:pt x="2648346" y="1101397"/>
                  <a:pt x="2663245" y="1101397"/>
                  <a:pt x="2655795" y="1093952"/>
                </a:cubicBezTo>
                <a:cubicBezTo>
                  <a:pt x="2637171" y="1112564"/>
                  <a:pt x="2625997" y="1097674"/>
                  <a:pt x="2603648" y="1112564"/>
                </a:cubicBezTo>
                <a:cubicBezTo>
                  <a:pt x="2603648" y="1112564"/>
                  <a:pt x="2603648" y="1112564"/>
                  <a:pt x="2618547" y="1105119"/>
                </a:cubicBezTo>
                <a:cubicBezTo>
                  <a:pt x="2611098" y="1101397"/>
                  <a:pt x="2592474" y="1108842"/>
                  <a:pt x="2581300" y="1112564"/>
                </a:cubicBezTo>
                <a:cubicBezTo>
                  <a:pt x="2581300" y="1112564"/>
                  <a:pt x="2581300" y="1112564"/>
                  <a:pt x="2570125" y="1108842"/>
                </a:cubicBezTo>
                <a:cubicBezTo>
                  <a:pt x="2570125" y="1108842"/>
                  <a:pt x="2570125" y="1108842"/>
                  <a:pt x="2577575" y="1105119"/>
                </a:cubicBezTo>
                <a:cubicBezTo>
                  <a:pt x="2573850" y="1101397"/>
                  <a:pt x="2570125" y="1097674"/>
                  <a:pt x="2562676" y="1097674"/>
                </a:cubicBezTo>
                <a:cubicBezTo>
                  <a:pt x="2547777" y="1108842"/>
                  <a:pt x="2532877" y="1086507"/>
                  <a:pt x="2514253" y="1101397"/>
                </a:cubicBezTo>
                <a:lnTo>
                  <a:pt x="2511406" y="1100719"/>
                </a:lnTo>
                <a:lnTo>
                  <a:pt x="2520772" y="1093487"/>
                </a:lnTo>
                <a:cubicBezTo>
                  <a:pt x="2522634" y="1090229"/>
                  <a:pt x="2523565" y="1086507"/>
                  <a:pt x="2525428" y="1082785"/>
                </a:cubicBezTo>
                <a:cubicBezTo>
                  <a:pt x="2517978" y="1086507"/>
                  <a:pt x="2510529" y="1071617"/>
                  <a:pt x="2499354" y="1082785"/>
                </a:cubicBezTo>
                <a:cubicBezTo>
                  <a:pt x="2503079" y="1086507"/>
                  <a:pt x="2510529" y="1086507"/>
                  <a:pt x="2514253" y="1086507"/>
                </a:cubicBezTo>
                <a:cubicBezTo>
                  <a:pt x="2506804" y="1082785"/>
                  <a:pt x="2488180" y="1082785"/>
                  <a:pt x="2477006" y="1093952"/>
                </a:cubicBezTo>
                <a:cubicBezTo>
                  <a:pt x="2488180" y="1090229"/>
                  <a:pt x="2480730" y="1071617"/>
                  <a:pt x="2491905" y="1060450"/>
                </a:cubicBezTo>
                <a:cubicBezTo>
                  <a:pt x="2477006" y="1056728"/>
                  <a:pt x="2469556" y="1060450"/>
                  <a:pt x="2454657" y="1067895"/>
                </a:cubicBezTo>
                <a:cubicBezTo>
                  <a:pt x="2454657" y="1067895"/>
                  <a:pt x="2454657" y="1067895"/>
                  <a:pt x="2450932" y="1056728"/>
                </a:cubicBezTo>
                <a:cubicBezTo>
                  <a:pt x="2439758" y="1067895"/>
                  <a:pt x="2413684" y="1060450"/>
                  <a:pt x="2413684" y="1075340"/>
                </a:cubicBezTo>
                <a:cubicBezTo>
                  <a:pt x="2413684" y="1075340"/>
                  <a:pt x="2402510" y="1067895"/>
                  <a:pt x="2395060" y="1079062"/>
                </a:cubicBezTo>
                <a:cubicBezTo>
                  <a:pt x="2402510" y="1075340"/>
                  <a:pt x="2395060" y="1067895"/>
                  <a:pt x="2402510" y="1067895"/>
                </a:cubicBezTo>
                <a:cubicBezTo>
                  <a:pt x="2402510" y="1064173"/>
                  <a:pt x="2383886" y="1067895"/>
                  <a:pt x="2383886" y="1071617"/>
                </a:cubicBezTo>
                <a:cubicBezTo>
                  <a:pt x="2383886" y="1071617"/>
                  <a:pt x="2383886" y="1071617"/>
                  <a:pt x="2387611" y="1075340"/>
                </a:cubicBezTo>
                <a:cubicBezTo>
                  <a:pt x="2387611" y="1075340"/>
                  <a:pt x="2387611" y="1075340"/>
                  <a:pt x="2376436" y="1075340"/>
                </a:cubicBezTo>
                <a:cubicBezTo>
                  <a:pt x="2376436" y="1079062"/>
                  <a:pt x="2380161" y="1079062"/>
                  <a:pt x="2383886" y="1079062"/>
                </a:cubicBezTo>
                <a:cubicBezTo>
                  <a:pt x="2383886" y="1079062"/>
                  <a:pt x="2383886" y="1079062"/>
                  <a:pt x="2376436" y="1090229"/>
                </a:cubicBezTo>
                <a:cubicBezTo>
                  <a:pt x="2378299" y="1090229"/>
                  <a:pt x="2381092" y="1092091"/>
                  <a:pt x="2382489" y="1094883"/>
                </a:cubicBezTo>
                <a:lnTo>
                  <a:pt x="2380627" y="1103069"/>
                </a:lnTo>
                <a:lnTo>
                  <a:pt x="2376437" y="1103723"/>
                </a:lnTo>
                <a:cubicBezTo>
                  <a:pt x="2370849" y="1104189"/>
                  <a:pt x="2365262" y="1105119"/>
                  <a:pt x="2361537" y="1108842"/>
                </a:cubicBezTo>
                <a:lnTo>
                  <a:pt x="2357388" y="1117511"/>
                </a:lnTo>
                <a:lnTo>
                  <a:pt x="2354088" y="1112564"/>
                </a:lnTo>
                <a:cubicBezTo>
                  <a:pt x="2342913" y="1112564"/>
                  <a:pt x="2331739" y="1116286"/>
                  <a:pt x="2328014" y="1116286"/>
                </a:cubicBezTo>
                <a:cubicBezTo>
                  <a:pt x="2316840" y="1131176"/>
                  <a:pt x="2287042" y="1123731"/>
                  <a:pt x="2294491" y="1134898"/>
                </a:cubicBezTo>
                <a:lnTo>
                  <a:pt x="2311611" y="1129438"/>
                </a:lnTo>
                <a:lnTo>
                  <a:pt x="2309390" y="1131176"/>
                </a:lnTo>
                <a:cubicBezTo>
                  <a:pt x="2313115" y="1138621"/>
                  <a:pt x="2313115" y="1138621"/>
                  <a:pt x="2316840" y="1138621"/>
                </a:cubicBezTo>
                <a:cubicBezTo>
                  <a:pt x="2316840" y="1138621"/>
                  <a:pt x="2316840" y="1138621"/>
                  <a:pt x="2305666" y="1146066"/>
                </a:cubicBezTo>
                <a:cubicBezTo>
                  <a:pt x="2305666" y="1146066"/>
                  <a:pt x="2305666" y="1146066"/>
                  <a:pt x="2309390" y="1134898"/>
                </a:cubicBezTo>
                <a:cubicBezTo>
                  <a:pt x="2298216" y="1134898"/>
                  <a:pt x="2290766" y="1142343"/>
                  <a:pt x="2279592" y="1142343"/>
                </a:cubicBezTo>
                <a:cubicBezTo>
                  <a:pt x="2279592" y="1142343"/>
                  <a:pt x="2279592" y="1142343"/>
                  <a:pt x="2283317" y="1157233"/>
                </a:cubicBezTo>
                <a:cubicBezTo>
                  <a:pt x="2279592" y="1153510"/>
                  <a:pt x="2279592" y="1146066"/>
                  <a:pt x="2268418" y="1153510"/>
                </a:cubicBezTo>
                <a:cubicBezTo>
                  <a:pt x="2272143" y="1153510"/>
                  <a:pt x="2272143" y="1157233"/>
                  <a:pt x="2268418" y="1160955"/>
                </a:cubicBezTo>
                <a:cubicBezTo>
                  <a:pt x="2268418" y="1160955"/>
                  <a:pt x="2268418" y="1160955"/>
                  <a:pt x="2260968" y="1157233"/>
                </a:cubicBezTo>
                <a:cubicBezTo>
                  <a:pt x="2257243" y="1157233"/>
                  <a:pt x="2253519" y="1160955"/>
                  <a:pt x="2253519" y="1160955"/>
                </a:cubicBezTo>
                <a:cubicBezTo>
                  <a:pt x="2253519" y="1160955"/>
                  <a:pt x="2253519" y="1160955"/>
                  <a:pt x="2257243" y="1160955"/>
                </a:cubicBezTo>
                <a:cubicBezTo>
                  <a:pt x="2257243" y="1160955"/>
                  <a:pt x="2257243" y="1160955"/>
                  <a:pt x="2246069" y="1168400"/>
                </a:cubicBezTo>
                <a:cubicBezTo>
                  <a:pt x="2246069" y="1168400"/>
                  <a:pt x="2246069" y="1168400"/>
                  <a:pt x="2253519" y="1157233"/>
                </a:cubicBezTo>
                <a:cubicBezTo>
                  <a:pt x="2238619" y="1160955"/>
                  <a:pt x="2231170" y="1146066"/>
                  <a:pt x="2223720" y="1153510"/>
                </a:cubicBezTo>
                <a:cubicBezTo>
                  <a:pt x="2208821" y="1153510"/>
                  <a:pt x="2201372" y="1149788"/>
                  <a:pt x="2193922" y="1142343"/>
                </a:cubicBezTo>
                <a:cubicBezTo>
                  <a:pt x="2197647" y="1138621"/>
                  <a:pt x="2208821" y="1131176"/>
                  <a:pt x="2205096" y="1142343"/>
                </a:cubicBezTo>
                <a:cubicBezTo>
                  <a:pt x="2219996" y="1138621"/>
                  <a:pt x="2238619" y="1123731"/>
                  <a:pt x="2246069" y="1116286"/>
                </a:cubicBezTo>
                <a:cubicBezTo>
                  <a:pt x="2249794" y="1116286"/>
                  <a:pt x="2249794" y="1116286"/>
                  <a:pt x="2253519" y="1116286"/>
                </a:cubicBezTo>
                <a:cubicBezTo>
                  <a:pt x="2266555" y="1108842"/>
                  <a:pt x="2274005" y="1105119"/>
                  <a:pt x="2280989" y="1100931"/>
                </a:cubicBezTo>
                <a:lnTo>
                  <a:pt x="2305300" y="1083053"/>
                </a:lnTo>
                <a:lnTo>
                  <a:pt x="2313581" y="1083715"/>
                </a:lnTo>
                <a:cubicBezTo>
                  <a:pt x="2314978" y="1085576"/>
                  <a:pt x="2314978" y="1088368"/>
                  <a:pt x="2316840" y="1090229"/>
                </a:cubicBezTo>
                <a:cubicBezTo>
                  <a:pt x="2339189" y="1090229"/>
                  <a:pt x="2324289" y="1071617"/>
                  <a:pt x="2342913" y="1067895"/>
                </a:cubicBezTo>
                <a:cubicBezTo>
                  <a:pt x="2350363" y="1067895"/>
                  <a:pt x="2365262" y="1071617"/>
                  <a:pt x="2372712" y="1064173"/>
                </a:cubicBezTo>
                <a:cubicBezTo>
                  <a:pt x="2372712" y="1064173"/>
                  <a:pt x="2372712" y="1064173"/>
                  <a:pt x="2372712" y="1067895"/>
                </a:cubicBezTo>
                <a:cubicBezTo>
                  <a:pt x="2383886" y="1067895"/>
                  <a:pt x="2409960" y="1060450"/>
                  <a:pt x="2424859" y="1053005"/>
                </a:cubicBezTo>
                <a:cubicBezTo>
                  <a:pt x="2424859" y="1053005"/>
                  <a:pt x="2424859" y="1053005"/>
                  <a:pt x="2421134" y="1049283"/>
                </a:cubicBezTo>
                <a:cubicBezTo>
                  <a:pt x="2447207" y="1053005"/>
                  <a:pt x="2454657" y="1030671"/>
                  <a:pt x="2473281" y="1045560"/>
                </a:cubicBezTo>
                <a:cubicBezTo>
                  <a:pt x="2480730" y="1045560"/>
                  <a:pt x="2491905" y="1041838"/>
                  <a:pt x="2488180" y="1038116"/>
                </a:cubicBezTo>
                <a:cubicBezTo>
                  <a:pt x="2491905" y="1038116"/>
                  <a:pt x="2488180" y="1041838"/>
                  <a:pt x="2488180" y="1045560"/>
                </a:cubicBezTo>
                <a:cubicBezTo>
                  <a:pt x="2495630" y="1034393"/>
                  <a:pt x="2517978" y="1038116"/>
                  <a:pt x="2529153" y="1030671"/>
                </a:cubicBezTo>
                <a:cubicBezTo>
                  <a:pt x="2517978" y="1030671"/>
                  <a:pt x="2514253" y="1038116"/>
                  <a:pt x="2514253" y="1041838"/>
                </a:cubicBezTo>
                <a:cubicBezTo>
                  <a:pt x="2521703" y="1034393"/>
                  <a:pt x="2525428" y="1045560"/>
                  <a:pt x="2536602" y="1038116"/>
                </a:cubicBezTo>
                <a:cubicBezTo>
                  <a:pt x="2536602" y="1038116"/>
                  <a:pt x="2536602" y="1034393"/>
                  <a:pt x="2532877" y="1034393"/>
                </a:cubicBezTo>
                <a:cubicBezTo>
                  <a:pt x="2532877" y="1034393"/>
                  <a:pt x="2532877" y="1034393"/>
                  <a:pt x="2544052" y="1030671"/>
                </a:cubicBezTo>
                <a:cubicBezTo>
                  <a:pt x="2544052" y="1026948"/>
                  <a:pt x="2536602" y="1030671"/>
                  <a:pt x="2536602" y="1026948"/>
                </a:cubicBezTo>
                <a:cubicBezTo>
                  <a:pt x="2551501" y="1026948"/>
                  <a:pt x="2555226" y="1012058"/>
                  <a:pt x="2570125" y="1008336"/>
                </a:cubicBezTo>
                <a:cubicBezTo>
                  <a:pt x="2570125" y="1004614"/>
                  <a:pt x="2570125" y="1004614"/>
                  <a:pt x="2566400" y="1008336"/>
                </a:cubicBezTo>
                <a:cubicBezTo>
                  <a:pt x="2588749" y="997169"/>
                  <a:pt x="2573850" y="1019503"/>
                  <a:pt x="2592474" y="1012058"/>
                </a:cubicBezTo>
                <a:cubicBezTo>
                  <a:pt x="2588749" y="1004614"/>
                  <a:pt x="2599923" y="1008336"/>
                  <a:pt x="2607373" y="1008336"/>
                </a:cubicBezTo>
                <a:cubicBezTo>
                  <a:pt x="2603648" y="1019503"/>
                  <a:pt x="2577575" y="1015781"/>
                  <a:pt x="2577575" y="1026948"/>
                </a:cubicBezTo>
                <a:cubicBezTo>
                  <a:pt x="2573850" y="1019503"/>
                  <a:pt x="2566400" y="1023226"/>
                  <a:pt x="2558951" y="1019503"/>
                </a:cubicBezTo>
                <a:cubicBezTo>
                  <a:pt x="2557088" y="1023226"/>
                  <a:pt x="2549639" y="1027879"/>
                  <a:pt x="2541724" y="1033463"/>
                </a:cubicBezTo>
                <a:lnTo>
                  <a:pt x="2521974" y="1052741"/>
                </a:lnTo>
                <a:lnTo>
                  <a:pt x="2521237" y="1052540"/>
                </a:lnTo>
                <a:cubicBezTo>
                  <a:pt x="2516116" y="1052075"/>
                  <a:pt x="2510529" y="1053005"/>
                  <a:pt x="2503079" y="1056728"/>
                </a:cubicBezTo>
                <a:cubicBezTo>
                  <a:pt x="2499354" y="1056728"/>
                  <a:pt x="2488180" y="1071617"/>
                  <a:pt x="2499354" y="1075340"/>
                </a:cubicBezTo>
                <a:cubicBezTo>
                  <a:pt x="2506804" y="1082785"/>
                  <a:pt x="2521703" y="1071617"/>
                  <a:pt x="2529153" y="1075340"/>
                </a:cubicBezTo>
                <a:cubicBezTo>
                  <a:pt x="2540327" y="1075340"/>
                  <a:pt x="2555226" y="1067895"/>
                  <a:pt x="2555226" y="1075340"/>
                </a:cubicBezTo>
                <a:cubicBezTo>
                  <a:pt x="2555226" y="1067895"/>
                  <a:pt x="2570125" y="1064173"/>
                  <a:pt x="2577575" y="1064173"/>
                </a:cubicBezTo>
                <a:cubicBezTo>
                  <a:pt x="2577575" y="1064173"/>
                  <a:pt x="2577575" y="1064173"/>
                  <a:pt x="2566400" y="1067895"/>
                </a:cubicBezTo>
                <a:cubicBezTo>
                  <a:pt x="2566400" y="1067895"/>
                  <a:pt x="2566400" y="1067895"/>
                  <a:pt x="2566400" y="1075340"/>
                </a:cubicBezTo>
                <a:cubicBezTo>
                  <a:pt x="2599923" y="1082785"/>
                  <a:pt x="2629722" y="1041838"/>
                  <a:pt x="2663245" y="1045560"/>
                </a:cubicBezTo>
                <a:cubicBezTo>
                  <a:pt x="2670694" y="1034393"/>
                  <a:pt x="2693043" y="1030671"/>
                  <a:pt x="2707942" y="1019503"/>
                </a:cubicBezTo>
                <a:cubicBezTo>
                  <a:pt x="2715392" y="1026948"/>
                  <a:pt x="2741465" y="1008336"/>
                  <a:pt x="2752640" y="1004614"/>
                </a:cubicBezTo>
                <a:cubicBezTo>
                  <a:pt x="2752640" y="1004614"/>
                  <a:pt x="2752640" y="1004614"/>
                  <a:pt x="2748915" y="1000891"/>
                </a:cubicBezTo>
                <a:cubicBezTo>
                  <a:pt x="2782438" y="982279"/>
                  <a:pt x="2815961" y="989724"/>
                  <a:pt x="2845759" y="974834"/>
                </a:cubicBezTo>
                <a:cubicBezTo>
                  <a:pt x="2838310" y="978557"/>
                  <a:pt x="2830860" y="982279"/>
                  <a:pt x="2823411" y="986002"/>
                </a:cubicBezTo>
                <a:cubicBezTo>
                  <a:pt x="2828998" y="1002753"/>
                  <a:pt x="2845061" y="986002"/>
                  <a:pt x="2860600" y="981291"/>
                </a:cubicBezTo>
                <a:lnTo>
                  <a:pt x="2872333" y="982066"/>
                </a:lnTo>
                <a:lnTo>
                  <a:pt x="2871833" y="982279"/>
                </a:lnTo>
                <a:cubicBezTo>
                  <a:pt x="2875557" y="982279"/>
                  <a:pt x="2875557" y="982279"/>
                  <a:pt x="2875557" y="982279"/>
                </a:cubicBezTo>
                <a:lnTo>
                  <a:pt x="2872333" y="982066"/>
                </a:lnTo>
                <a:lnTo>
                  <a:pt x="2885626" y="976405"/>
                </a:lnTo>
                <a:cubicBezTo>
                  <a:pt x="2899070" y="968553"/>
                  <a:pt x="2910943" y="958084"/>
                  <a:pt x="2916530" y="974834"/>
                </a:cubicBezTo>
                <a:cubicBezTo>
                  <a:pt x="2920255" y="967390"/>
                  <a:pt x="2931429" y="971112"/>
                  <a:pt x="2931429" y="963667"/>
                </a:cubicBezTo>
                <a:cubicBezTo>
                  <a:pt x="2950053" y="956222"/>
                  <a:pt x="2964952" y="963667"/>
                  <a:pt x="2983576" y="959945"/>
                </a:cubicBezTo>
                <a:cubicBezTo>
                  <a:pt x="2983576" y="959945"/>
                  <a:pt x="2983576" y="959945"/>
                  <a:pt x="2979851" y="959945"/>
                </a:cubicBezTo>
                <a:cubicBezTo>
                  <a:pt x="2983576" y="956222"/>
                  <a:pt x="2987301" y="956222"/>
                  <a:pt x="2987301" y="956222"/>
                </a:cubicBezTo>
                <a:close/>
                <a:moveTo>
                  <a:pt x="1718205" y="955675"/>
                </a:moveTo>
                <a:cubicBezTo>
                  <a:pt x="1721908" y="963179"/>
                  <a:pt x="1714502" y="963179"/>
                  <a:pt x="1710794" y="970684"/>
                </a:cubicBezTo>
                <a:cubicBezTo>
                  <a:pt x="1718205" y="970684"/>
                  <a:pt x="1718205" y="974436"/>
                  <a:pt x="1721908" y="981941"/>
                </a:cubicBezTo>
                <a:cubicBezTo>
                  <a:pt x="1721908" y="981941"/>
                  <a:pt x="1721908" y="981941"/>
                  <a:pt x="1747838" y="970684"/>
                </a:cubicBezTo>
                <a:cubicBezTo>
                  <a:pt x="1740427" y="974436"/>
                  <a:pt x="1736724" y="978189"/>
                  <a:pt x="1740427" y="981941"/>
                </a:cubicBezTo>
                <a:cubicBezTo>
                  <a:pt x="1725612" y="985693"/>
                  <a:pt x="1714502" y="989445"/>
                  <a:pt x="1703387" y="996950"/>
                </a:cubicBezTo>
                <a:cubicBezTo>
                  <a:pt x="1695979" y="993198"/>
                  <a:pt x="1692276" y="989445"/>
                  <a:pt x="1681162" y="985693"/>
                </a:cubicBezTo>
                <a:cubicBezTo>
                  <a:pt x="1684865" y="978189"/>
                  <a:pt x="1692276" y="966932"/>
                  <a:pt x="1703387" y="959427"/>
                </a:cubicBezTo>
                <a:cubicBezTo>
                  <a:pt x="1703387" y="959427"/>
                  <a:pt x="1703387" y="959427"/>
                  <a:pt x="1718205" y="955675"/>
                </a:cubicBezTo>
                <a:close/>
                <a:moveTo>
                  <a:pt x="1166823" y="955675"/>
                </a:moveTo>
                <a:lnTo>
                  <a:pt x="1174761" y="955675"/>
                </a:lnTo>
                <a:lnTo>
                  <a:pt x="1163648" y="963613"/>
                </a:lnTo>
                <a:close/>
                <a:moveTo>
                  <a:pt x="1554162" y="952500"/>
                </a:moveTo>
                <a:lnTo>
                  <a:pt x="1562099" y="952500"/>
                </a:lnTo>
                <a:lnTo>
                  <a:pt x="1554162" y="955675"/>
                </a:lnTo>
                <a:close/>
                <a:moveTo>
                  <a:pt x="1193214" y="952500"/>
                </a:moveTo>
                <a:cubicBezTo>
                  <a:pt x="1195099" y="954352"/>
                  <a:pt x="1192271" y="955278"/>
                  <a:pt x="1188030" y="956204"/>
                </a:cubicBezTo>
                <a:lnTo>
                  <a:pt x="1184208" y="957240"/>
                </a:lnTo>
                <a:close/>
                <a:moveTo>
                  <a:pt x="873735" y="952500"/>
                </a:moveTo>
                <a:cubicBezTo>
                  <a:pt x="877505" y="963612"/>
                  <a:pt x="892587" y="956204"/>
                  <a:pt x="900127" y="956204"/>
                </a:cubicBezTo>
                <a:cubicBezTo>
                  <a:pt x="900127" y="956204"/>
                  <a:pt x="900127" y="956204"/>
                  <a:pt x="888816" y="963612"/>
                </a:cubicBezTo>
                <a:cubicBezTo>
                  <a:pt x="888816" y="963612"/>
                  <a:pt x="869964" y="963612"/>
                  <a:pt x="873735" y="952500"/>
                </a:cubicBezTo>
                <a:close/>
                <a:moveTo>
                  <a:pt x="703281" y="952500"/>
                </a:moveTo>
                <a:lnTo>
                  <a:pt x="698518" y="955675"/>
                </a:lnTo>
                <a:lnTo>
                  <a:pt x="690581" y="955675"/>
                </a:lnTo>
                <a:close/>
                <a:moveTo>
                  <a:pt x="2691643" y="952341"/>
                </a:moveTo>
                <a:lnTo>
                  <a:pt x="2691960" y="952506"/>
                </a:lnTo>
                <a:lnTo>
                  <a:pt x="2690266" y="952772"/>
                </a:lnTo>
                <a:close/>
                <a:moveTo>
                  <a:pt x="822822" y="951623"/>
                </a:moveTo>
                <a:cubicBezTo>
                  <a:pt x="826499" y="955443"/>
                  <a:pt x="820195" y="968639"/>
                  <a:pt x="837004" y="963083"/>
                </a:cubicBezTo>
                <a:lnTo>
                  <a:pt x="838283" y="960124"/>
                </a:lnTo>
                <a:lnTo>
                  <a:pt x="844939" y="964009"/>
                </a:lnTo>
                <a:cubicBezTo>
                  <a:pt x="846339" y="965861"/>
                  <a:pt x="848207" y="966787"/>
                  <a:pt x="855678" y="963083"/>
                </a:cubicBezTo>
                <a:cubicBezTo>
                  <a:pt x="855678" y="970491"/>
                  <a:pt x="837004" y="977899"/>
                  <a:pt x="829534" y="977899"/>
                </a:cubicBezTo>
                <a:cubicBezTo>
                  <a:pt x="829534" y="959379"/>
                  <a:pt x="814592" y="989012"/>
                  <a:pt x="803386" y="981604"/>
                </a:cubicBezTo>
                <a:cubicBezTo>
                  <a:pt x="803386" y="981604"/>
                  <a:pt x="803386" y="981604"/>
                  <a:pt x="818328" y="974195"/>
                </a:cubicBezTo>
                <a:cubicBezTo>
                  <a:pt x="818328" y="974195"/>
                  <a:pt x="818328" y="974195"/>
                  <a:pt x="814592" y="970491"/>
                </a:cubicBezTo>
                <a:cubicBezTo>
                  <a:pt x="799651" y="981604"/>
                  <a:pt x="792180" y="966787"/>
                  <a:pt x="792180" y="955674"/>
                </a:cubicBezTo>
                <a:cubicBezTo>
                  <a:pt x="792180" y="951970"/>
                  <a:pt x="814592" y="963083"/>
                  <a:pt x="814592" y="951970"/>
                </a:cubicBezTo>
                <a:cubicBezTo>
                  <a:pt x="819261" y="950118"/>
                  <a:pt x="821596" y="950350"/>
                  <a:pt x="822822" y="951623"/>
                </a:cubicBezTo>
                <a:close/>
                <a:moveTo>
                  <a:pt x="3042525" y="951110"/>
                </a:moveTo>
                <a:lnTo>
                  <a:pt x="3042569" y="951241"/>
                </a:lnTo>
                <a:lnTo>
                  <a:pt x="3039266" y="952499"/>
                </a:lnTo>
                <a:cubicBezTo>
                  <a:pt x="3041128" y="950647"/>
                  <a:pt x="3042059" y="950647"/>
                  <a:pt x="3042525" y="951110"/>
                </a:cubicBezTo>
                <a:close/>
                <a:moveTo>
                  <a:pt x="2700144" y="950614"/>
                </a:moveTo>
                <a:cubicBezTo>
                  <a:pt x="2702141" y="950436"/>
                  <a:pt x="2703510" y="950912"/>
                  <a:pt x="2703510" y="952817"/>
                </a:cubicBezTo>
                <a:cubicBezTo>
                  <a:pt x="2703510" y="952817"/>
                  <a:pt x="2703510" y="952817"/>
                  <a:pt x="2702597" y="953769"/>
                </a:cubicBezTo>
                <a:lnTo>
                  <a:pt x="2699859" y="956627"/>
                </a:lnTo>
                <a:lnTo>
                  <a:pt x="2691960" y="952506"/>
                </a:lnTo>
                <a:lnTo>
                  <a:pt x="2693013" y="952341"/>
                </a:lnTo>
                <a:cubicBezTo>
                  <a:pt x="2695523" y="951626"/>
                  <a:pt x="2698147" y="950793"/>
                  <a:pt x="2700144" y="950614"/>
                </a:cubicBezTo>
                <a:close/>
                <a:moveTo>
                  <a:pt x="2685254" y="949007"/>
                </a:moveTo>
                <a:cubicBezTo>
                  <a:pt x="2684341" y="951864"/>
                  <a:pt x="2685025" y="953055"/>
                  <a:pt x="2686566" y="953353"/>
                </a:cubicBezTo>
                <a:lnTo>
                  <a:pt x="2690266" y="952772"/>
                </a:lnTo>
                <a:lnTo>
                  <a:pt x="2677951" y="956627"/>
                </a:lnTo>
                <a:cubicBezTo>
                  <a:pt x="2677951" y="956627"/>
                  <a:pt x="2677951" y="956627"/>
                  <a:pt x="2685254" y="949007"/>
                </a:cubicBezTo>
                <a:close/>
                <a:moveTo>
                  <a:pt x="1550989" y="948531"/>
                </a:moveTo>
                <a:lnTo>
                  <a:pt x="1531936" y="960437"/>
                </a:lnTo>
                <a:cubicBezTo>
                  <a:pt x="1531936" y="960437"/>
                  <a:pt x="1531936" y="960437"/>
                  <a:pt x="1531936" y="952499"/>
                </a:cubicBezTo>
                <a:cubicBezTo>
                  <a:pt x="1539559" y="944562"/>
                  <a:pt x="1539559" y="952499"/>
                  <a:pt x="1550989" y="948531"/>
                </a:cubicBezTo>
                <a:close/>
                <a:moveTo>
                  <a:pt x="2688905" y="948245"/>
                </a:moveTo>
                <a:lnTo>
                  <a:pt x="2688905" y="949007"/>
                </a:lnTo>
                <a:lnTo>
                  <a:pt x="2688398" y="948351"/>
                </a:lnTo>
                <a:close/>
                <a:moveTo>
                  <a:pt x="1353080" y="947737"/>
                </a:moveTo>
                <a:cubicBezTo>
                  <a:pt x="1349375" y="955674"/>
                  <a:pt x="1360490" y="955674"/>
                  <a:pt x="1353080" y="963612"/>
                </a:cubicBezTo>
                <a:lnTo>
                  <a:pt x="1338269" y="963612"/>
                </a:lnTo>
                <a:cubicBezTo>
                  <a:pt x="1341973" y="959643"/>
                  <a:pt x="1353080" y="955674"/>
                  <a:pt x="1353080" y="947737"/>
                </a:cubicBezTo>
                <a:close/>
                <a:moveTo>
                  <a:pt x="1000138" y="947737"/>
                </a:moveTo>
                <a:lnTo>
                  <a:pt x="1011251" y="952499"/>
                </a:lnTo>
                <a:lnTo>
                  <a:pt x="1000138" y="952499"/>
                </a:lnTo>
                <a:close/>
                <a:moveTo>
                  <a:pt x="859170" y="947737"/>
                </a:moveTo>
                <a:lnTo>
                  <a:pt x="862979" y="947737"/>
                </a:lnTo>
                <a:cubicBezTo>
                  <a:pt x="866789" y="951705"/>
                  <a:pt x="851550" y="955674"/>
                  <a:pt x="847740" y="955674"/>
                </a:cubicBezTo>
                <a:close/>
                <a:moveTo>
                  <a:pt x="2222795" y="947538"/>
                </a:moveTo>
                <a:cubicBezTo>
                  <a:pt x="2225474" y="947538"/>
                  <a:pt x="2227260" y="948530"/>
                  <a:pt x="2227260" y="952499"/>
                </a:cubicBezTo>
                <a:cubicBezTo>
                  <a:pt x="2227260" y="952499"/>
                  <a:pt x="2227260" y="952499"/>
                  <a:pt x="2220116" y="952499"/>
                </a:cubicBezTo>
                <a:cubicBezTo>
                  <a:pt x="2220116" y="952499"/>
                  <a:pt x="2220116" y="948530"/>
                  <a:pt x="2212972" y="948530"/>
                </a:cubicBezTo>
                <a:cubicBezTo>
                  <a:pt x="2216544" y="948530"/>
                  <a:pt x="2220116" y="947538"/>
                  <a:pt x="2222795" y="947538"/>
                </a:cubicBezTo>
                <a:close/>
                <a:moveTo>
                  <a:pt x="2685596" y="944721"/>
                </a:moveTo>
                <a:lnTo>
                  <a:pt x="2688398" y="948351"/>
                </a:lnTo>
                <a:lnTo>
                  <a:pt x="2685254" y="949007"/>
                </a:lnTo>
                <a:cubicBezTo>
                  <a:pt x="2674300" y="945197"/>
                  <a:pt x="2666997" y="960437"/>
                  <a:pt x="2674300" y="949007"/>
                </a:cubicBezTo>
                <a:cubicBezTo>
                  <a:pt x="2677038" y="951864"/>
                  <a:pt x="2681830" y="944006"/>
                  <a:pt x="2685596" y="944721"/>
                </a:cubicBezTo>
                <a:close/>
                <a:moveTo>
                  <a:pt x="2637253" y="944562"/>
                </a:moveTo>
                <a:cubicBezTo>
                  <a:pt x="2641013" y="948266"/>
                  <a:pt x="2644773" y="951970"/>
                  <a:pt x="2641013" y="959378"/>
                </a:cubicBezTo>
                <a:cubicBezTo>
                  <a:pt x="2633493" y="959378"/>
                  <a:pt x="2622214" y="963082"/>
                  <a:pt x="2614694" y="959378"/>
                </a:cubicBezTo>
                <a:cubicBezTo>
                  <a:pt x="2614694" y="959378"/>
                  <a:pt x="2614694" y="959378"/>
                  <a:pt x="2618454" y="966787"/>
                </a:cubicBezTo>
                <a:cubicBezTo>
                  <a:pt x="2599654" y="963082"/>
                  <a:pt x="2588375" y="977899"/>
                  <a:pt x="2573335" y="977899"/>
                </a:cubicBezTo>
                <a:cubicBezTo>
                  <a:pt x="2588375" y="970491"/>
                  <a:pt x="2603414" y="963082"/>
                  <a:pt x="2618454" y="951970"/>
                </a:cubicBezTo>
                <a:cubicBezTo>
                  <a:pt x="2629733" y="948266"/>
                  <a:pt x="2625974" y="959378"/>
                  <a:pt x="2637253" y="951970"/>
                </a:cubicBezTo>
                <a:cubicBezTo>
                  <a:pt x="2633493" y="951970"/>
                  <a:pt x="2633493" y="948266"/>
                  <a:pt x="2637253" y="944562"/>
                </a:cubicBezTo>
                <a:close/>
                <a:moveTo>
                  <a:pt x="1993368" y="944562"/>
                </a:moveTo>
                <a:cubicBezTo>
                  <a:pt x="1993368" y="944562"/>
                  <a:pt x="1993368" y="944562"/>
                  <a:pt x="1997072" y="951970"/>
                </a:cubicBezTo>
                <a:cubicBezTo>
                  <a:pt x="1993368" y="951970"/>
                  <a:pt x="1989664" y="951970"/>
                  <a:pt x="1989664" y="955674"/>
                </a:cubicBezTo>
                <a:lnTo>
                  <a:pt x="1974847" y="951970"/>
                </a:lnTo>
                <a:cubicBezTo>
                  <a:pt x="1985960" y="948266"/>
                  <a:pt x="1989664" y="955674"/>
                  <a:pt x="1993368" y="944562"/>
                </a:cubicBezTo>
                <a:close/>
                <a:moveTo>
                  <a:pt x="1423986" y="944562"/>
                </a:moveTo>
                <a:cubicBezTo>
                  <a:pt x="1423986" y="944562"/>
                  <a:pt x="1423986" y="944562"/>
                  <a:pt x="1420178" y="955675"/>
                </a:cubicBezTo>
                <a:cubicBezTo>
                  <a:pt x="1416367" y="955675"/>
                  <a:pt x="1416367" y="951971"/>
                  <a:pt x="1412560" y="955675"/>
                </a:cubicBezTo>
                <a:cubicBezTo>
                  <a:pt x="1404937" y="948266"/>
                  <a:pt x="1416367" y="944562"/>
                  <a:pt x="1423986" y="944562"/>
                </a:cubicBezTo>
                <a:close/>
                <a:moveTo>
                  <a:pt x="1274770" y="944562"/>
                </a:moveTo>
                <a:cubicBezTo>
                  <a:pt x="1278474" y="944562"/>
                  <a:pt x="1282179" y="944562"/>
                  <a:pt x="1285883" y="948266"/>
                </a:cubicBezTo>
                <a:cubicBezTo>
                  <a:pt x="1282179" y="955675"/>
                  <a:pt x="1267362" y="955675"/>
                  <a:pt x="1263658" y="951971"/>
                </a:cubicBezTo>
                <a:cubicBezTo>
                  <a:pt x="1263658" y="951971"/>
                  <a:pt x="1263658" y="951971"/>
                  <a:pt x="1274770" y="944562"/>
                </a:cubicBezTo>
                <a:close/>
                <a:moveTo>
                  <a:pt x="754081" y="944562"/>
                </a:moveTo>
                <a:cubicBezTo>
                  <a:pt x="762019" y="944562"/>
                  <a:pt x="758050" y="947737"/>
                  <a:pt x="758050" y="947737"/>
                </a:cubicBezTo>
                <a:close/>
                <a:moveTo>
                  <a:pt x="3080236" y="941387"/>
                </a:moveTo>
                <a:cubicBezTo>
                  <a:pt x="3072787" y="948795"/>
                  <a:pt x="3083961" y="948795"/>
                  <a:pt x="3087685" y="952499"/>
                </a:cubicBezTo>
                <a:cubicBezTo>
                  <a:pt x="3080236" y="956203"/>
                  <a:pt x="3072787" y="952499"/>
                  <a:pt x="3065338" y="948795"/>
                </a:cubicBezTo>
                <a:cubicBezTo>
                  <a:pt x="3072787" y="956203"/>
                  <a:pt x="3065338" y="959907"/>
                  <a:pt x="3072787" y="963612"/>
                </a:cubicBezTo>
                <a:cubicBezTo>
                  <a:pt x="3072787" y="963612"/>
                  <a:pt x="3072787" y="963612"/>
                  <a:pt x="3070459" y="963612"/>
                </a:cubicBezTo>
                <a:lnTo>
                  <a:pt x="3057889" y="963612"/>
                </a:lnTo>
                <a:cubicBezTo>
                  <a:pt x="3042991" y="959907"/>
                  <a:pt x="3013194" y="971020"/>
                  <a:pt x="3009470" y="974724"/>
                </a:cubicBezTo>
                <a:cubicBezTo>
                  <a:pt x="3009470" y="974724"/>
                  <a:pt x="3009470" y="974724"/>
                  <a:pt x="3009470" y="971020"/>
                </a:cubicBezTo>
                <a:cubicBezTo>
                  <a:pt x="3009470" y="971020"/>
                  <a:pt x="3009470" y="971020"/>
                  <a:pt x="2994572" y="963612"/>
                </a:cubicBezTo>
                <a:cubicBezTo>
                  <a:pt x="2994572" y="963612"/>
                  <a:pt x="2994572" y="963612"/>
                  <a:pt x="2998296" y="963612"/>
                </a:cubicBezTo>
                <a:cubicBezTo>
                  <a:pt x="3005745" y="956203"/>
                  <a:pt x="2994572" y="963612"/>
                  <a:pt x="2990847" y="959907"/>
                </a:cubicBezTo>
                <a:cubicBezTo>
                  <a:pt x="3016919" y="945091"/>
                  <a:pt x="3020643" y="959907"/>
                  <a:pt x="3042991" y="952499"/>
                </a:cubicBezTo>
                <a:lnTo>
                  <a:pt x="3042569" y="951241"/>
                </a:lnTo>
                <a:lnTo>
                  <a:pt x="3061148" y="944165"/>
                </a:lnTo>
                <a:cubicBezTo>
                  <a:pt x="3066269" y="942313"/>
                  <a:pt x="3070925" y="941387"/>
                  <a:pt x="3080236" y="941387"/>
                </a:cubicBezTo>
                <a:close/>
                <a:moveTo>
                  <a:pt x="1196984" y="941387"/>
                </a:moveTo>
                <a:lnTo>
                  <a:pt x="1208097" y="941387"/>
                </a:lnTo>
                <a:lnTo>
                  <a:pt x="1204922" y="944562"/>
                </a:lnTo>
                <a:close/>
                <a:moveTo>
                  <a:pt x="877902" y="941387"/>
                </a:moveTo>
                <a:cubicBezTo>
                  <a:pt x="885311" y="941387"/>
                  <a:pt x="889015" y="947737"/>
                  <a:pt x="889015" y="947737"/>
                </a:cubicBezTo>
                <a:cubicBezTo>
                  <a:pt x="881607" y="947737"/>
                  <a:pt x="881607" y="947737"/>
                  <a:pt x="877902" y="941387"/>
                </a:cubicBezTo>
                <a:close/>
                <a:moveTo>
                  <a:pt x="2465385" y="936625"/>
                </a:moveTo>
                <a:lnTo>
                  <a:pt x="2470148" y="941387"/>
                </a:lnTo>
                <a:lnTo>
                  <a:pt x="2462210" y="944562"/>
                </a:lnTo>
                <a:close/>
                <a:moveTo>
                  <a:pt x="2090735" y="936625"/>
                </a:moveTo>
                <a:cubicBezTo>
                  <a:pt x="2090735" y="936625"/>
                  <a:pt x="2090735" y="936625"/>
                  <a:pt x="2097085" y="940593"/>
                </a:cubicBezTo>
                <a:cubicBezTo>
                  <a:pt x="2097085" y="944562"/>
                  <a:pt x="2093910" y="940593"/>
                  <a:pt x="2090735" y="944562"/>
                </a:cubicBezTo>
                <a:close/>
                <a:moveTo>
                  <a:pt x="899598" y="936625"/>
                </a:moveTo>
                <a:cubicBezTo>
                  <a:pt x="899598" y="944562"/>
                  <a:pt x="914414" y="936625"/>
                  <a:pt x="910710" y="944562"/>
                </a:cubicBezTo>
                <a:cubicBezTo>
                  <a:pt x="910710" y="944562"/>
                  <a:pt x="910710" y="944562"/>
                  <a:pt x="903302" y="940594"/>
                </a:cubicBezTo>
                <a:cubicBezTo>
                  <a:pt x="895893" y="948531"/>
                  <a:pt x="907006" y="944562"/>
                  <a:pt x="903302" y="952500"/>
                </a:cubicBezTo>
                <a:cubicBezTo>
                  <a:pt x="903302" y="948531"/>
                  <a:pt x="892189" y="944562"/>
                  <a:pt x="899598" y="936625"/>
                </a:cubicBezTo>
                <a:close/>
                <a:moveTo>
                  <a:pt x="2755898" y="933450"/>
                </a:moveTo>
                <a:cubicBezTo>
                  <a:pt x="2767010" y="944761"/>
                  <a:pt x="2755898" y="933450"/>
                  <a:pt x="2767010" y="944761"/>
                </a:cubicBezTo>
                <a:cubicBezTo>
                  <a:pt x="2755898" y="948531"/>
                  <a:pt x="2755898" y="963612"/>
                  <a:pt x="2744785" y="959842"/>
                </a:cubicBezTo>
                <a:cubicBezTo>
                  <a:pt x="2748489" y="952301"/>
                  <a:pt x="2763306" y="948531"/>
                  <a:pt x="2759602" y="940990"/>
                </a:cubicBezTo>
                <a:cubicBezTo>
                  <a:pt x="2755898" y="940990"/>
                  <a:pt x="2748489" y="940990"/>
                  <a:pt x="2755898" y="933450"/>
                </a:cubicBezTo>
                <a:close/>
                <a:moveTo>
                  <a:pt x="1089565" y="930275"/>
                </a:moveTo>
                <a:cubicBezTo>
                  <a:pt x="1089565" y="930275"/>
                  <a:pt x="1089565" y="930275"/>
                  <a:pt x="1096974" y="933979"/>
                </a:cubicBezTo>
                <a:cubicBezTo>
                  <a:pt x="1096974" y="933979"/>
                  <a:pt x="1096974" y="933979"/>
                  <a:pt x="1089565" y="941387"/>
                </a:cubicBezTo>
                <a:cubicBezTo>
                  <a:pt x="1089565" y="948796"/>
                  <a:pt x="1119199" y="948796"/>
                  <a:pt x="1100678" y="959908"/>
                </a:cubicBezTo>
                <a:cubicBezTo>
                  <a:pt x="1089565" y="956204"/>
                  <a:pt x="1074751" y="974725"/>
                  <a:pt x="1063638" y="971021"/>
                </a:cubicBezTo>
                <a:cubicBezTo>
                  <a:pt x="1063638" y="971021"/>
                  <a:pt x="1063638" y="971021"/>
                  <a:pt x="1074751" y="967317"/>
                </a:cubicBezTo>
                <a:cubicBezTo>
                  <a:pt x="1071047" y="963612"/>
                  <a:pt x="1074751" y="959908"/>
                  <a:pt x="1071047" y="959908"/>
                </a:cubicBezTo>
                <a:lnTo>
                  <a:pt x="1063638" y="963612"/>
                </a:lnTo>
                <a:cubicBezTo>
                  <a:pt x="1067342" y="956204"/>
                  <a:pt x="1089565" y="956204"/>
                  <a:pt x="1089565" y="945092"/>
                </a:cubicBezTo>
                <a:cubicBezTo>
                  <a:pt x="1093269" y="937683"/>
                  <a:pt x="1078455" y="937683"/>
                  <a:pt x="1089565" y="930275"/>
                </a:cubicBezTo>
                <a:close/>
                <a:moveTo>
                  <a:pt x="922352" y="930275"/>
                </a:moveTo>
                <a:lnTo>
                  <a:pt x="925527" y="936625"/>
                </a:lnTo>
                <a:lnTo>
                  <a:pt x="917589" y="936625"/>
                </a:lnTo>
                <a:close/>
                <a:moveTo>
                  <a:pt x="1241682" y="928464"/>
                </a:moveTo>
                <a:cubicBezTo>
                  <a:pt x="1248974" y="930585"/>
                  <a:pt x="1248974" y="941189"/>
                  <a:pt x="1257308" y="941189"/>
                </a:cubicBezTo>
                <a:cubicBezTo>
                  <a:pt x="1246196" y="952500"/>
                  <a:pt x="1238788" y="937418"/>
                  <a:pt x="1223971" y="948730"/>
                </a:cubicBezTo>
                <a:cubicBezTo>
                  <a:pt x="1220267" y="941189"/>
                  <a:pt x="1227675" y="944959"/>
                  <a:pt x="1231380" y="941189"/>
                </a:cubicBezTo>
                <a:cubicBezTo>
                  <a:pt x="1227675" y="929878"/>
                  <a:pt x="1220267" y="944959"/>
                  <a:pt x="1212859" y="941189"/>
                </a:cubicBezTo>
                <a:cubicBezTo>
                  <a:pt x="1223971" y="937418"/>
                  <a:pt x="1227675" y="926107"/>
                  <a:pt x="1231380" y="929878"/>
                </a:cubicBezTo>
                <a:cubicBezTo>
                  <a:pt x="1236010" y="927993"/>
                  <a:pt x="1239251" y="927757"/>
                  <a:pt x="1241682" y="928464"/>
                </a:cubicBezTo>
                <a:close/>
                <a:moveTo>
                  <a:pt x="1573265" y="926802"/>
                </a:moveTo>
                <a:cubicBezTo>
                  <a:pt x="1581708" y="925413"/>
                  <a:pt x="1575376" y="946944"/>
                  <a:pt x="1592262" y="941387"/>
                </a:cubicBezTo>
                <a:cubicBezTo>
                  <a:pt x="1592262" y="941387"/>
                  <a:pt x="1592262" y="941387"/>
                  <a:pt x="1569748" y="952500"/>
                </a:cubicBezTo>
                <a:cubicBezTo>
                  <a:pt x="1569748" y="952500"/>
                  <a:pt x="1569748" y="952500"/>
                  <a:pt x="1569748" y="948796"/>
                </a:cubicBezTo>
                <a:cubicBezTo>
                  <a:pt x="1562245" y="948796"/>
                  <a:pt x="1550989" y="945092"/>
                  <a:pt x="1558492" y="937683"/>
                </a:cubicBezTo>
                <a:cubicBezTo>
                  <a:pt x="1565996" y="930275"/>
                  <a:pt x="1570452" y="927265"/>
                  <a:pt x="1573265" y="926802"/>
                </a:cubicBezTo>
                <a:close/>
                <a:moveTo>
                  <a:pt x="2812707" y="926570"/>
                </a:moveTo>
                <a:cubicBezTo>
                  <a:pt x="2812707" y="926570"/>
                  <a:pt x="2812707" y="926570"/>
                  <a:pt x="2808965" y="933979"/>
                </a:cubicBezTo>
                <a:cubicBezTo>
                  <a:pt x="2805223" y="933979"/>
                  <a:pt x="2793997" y="941387"/>
                  <a:pt x="2793997" y="937683"/>
                </a:cubicBezTo>
                <a:cubicBezTo>
                  <a:pt x="2801481" y="941387"/>
                  <a:pt x="2801481" y="933979"/>
                  <a:pt x="2801481" y="930274"/>
                </a:cubicBezTo>
                <a:cubicBezTo>
                  <a:pt x="2801481" y="930274"/>
                  <a:pt x="2801481" y="930274"/>
                  <a:pt x="2812707" y="926570"/>
                </a:cubicBezTo>
                <a:close/>
                <a:moveTo>
                  <a:pt x="2153176" y="925512"/>
                </a:moveTo>
                <a:cubicBezTo>
                  <a:pt x="2153176" y="925512"/>
                  <a:pt x="2160585" y="929480"/>
                  <a:pt x="2149472" y="933449"/>
                </a:cubicBezTo>
                <a:cubicBezTo>
                  <a:pt x="2149472" y="929480"/>
                  <a:pt x="2149472" y="925512"/>
                  <a:pt x="2153176" y="925512"/>
                </a:cubicBezTo>
                <a:close/>
                <a:moveTo>
                  <a:pt x="810323" y="925512"/>
                </a:moveTo>
                <a:cubicBezTo>
                  <a:pt x="814178" y="933449"/>
                  <a:pt x="825745" y="925512"/>
                  <a:pt x="833456" y="925512"/>
                </a:cubicBezTo>
                <a:cubicBezTo>
                  <a:pt x="833456" y="925512"/>
                  <a:pt x="833456" y="925512"/>
                  <a:pt x="806468" y="933449"/>
                </a:cubicBezTo>
                <a:cubicBezTo>
                  <a:pt x="810323" y="929480"/>
                  <a:pt x="814178" y="925512"/>
                  <a:pt x="810323" y="925512"/>
                </a:cubicBezTo>
                <a:close/>
                <a:moveTo>
                  <a:pt x="2782885" y="922337"/>
                </a:moveTo>
                <a:cubicBezTo>
                  <a:pt x="2782885" y="922337"/>
                  <a:pt x="2782885" y="922337"/>
                  <a:pt x="2789235" y="925512"/>
                </a:cubicBezTo>
                <a:cubicBezTo>
                  <a:pt x="2789235" y="925512"/>
                  <a:pt x="2789235" y="925512"/>
                  <a:pt x="2782885" y="925512"/>
                </a:cubicBezTo>
                <a:cubicBezTo>
                  <a:pt x="2782885" y="925512"/>
                  <a:pt x="2786060" y="922337"/>
                  <a:pt x="2782885" y="922337"/>
                </a:cubicBezTo>
                <a:close/>
                <a:moveTo>
                  <a:pt x="2699859" y="922337"/>
                </a:moveTo>
                <a:cubicBezTo>
                  <a:pt x="2696207" y="926147"/>
                  <a:pt x="2696207" y="929957"/>
                  <a:pt x="2688905" y="933767"/>
                </a:cubicBezTo>
                <a:cubicBezTo>
                  <a:pt x="2688905" y="933767"/>
                  <a:pt x="2688905" y="933767"/>
                  <a:pt x="2703510" y="945197"/>
                </a:cubicBezTo>
                <a:lnTo>
                  <a:pt x="2688905" y="948245"/>
                </a:lnTo>
                <a:lnTo>
                  <a:pt x="2688905" y="937577"/>
                </a:lnTo>
                <a:cubicBezTo>
                  <a:pt x="2681602" y="941387"/>
                  <a:pt x="2670648" y="933767"/>
                  <a:pt x="2670648" y="945197"/>
                </a:cubicBezTo>
                <a:cubicBezTo>
                  <a:pt x="2670648" y="941387"/>
                  <a:pt x="2666997" y="933767"/>
                  <a:pt x="2670648" y="933767"/>
                </a:cubicBezTo>
                <a:cubicBezTo>
                  <a:pt x="2677951" y="929957"/>
                  <a:pt x="2666997" y="933767"/>
                  <a:pt x="2666997" y="929957"/>
                </a:cubicBezTo>
                <a:cubicBezTo>
                  <a:pt x="2666997" y="929957"/>
                  <a:pt x="2666997" y="929957"/>
                  <a:pt x="2699859" y="922337"/>
                </a:cubicBezTo>
                <a:close/>
                <a:moveTo>
                  <a:pt x="2838901" y="919162"/>
                </a:moveTo>
                <a:cubicBezTo>
                  <a:pt x="2846385" y="933979"/>
                  <a:pt x="2820191" y="930274"/>
                  <a:pt x="2812707" y="941387"/>
                </a:cubicBezTo>
                <a:cubicBezTo>
                  <a:pt x="2812707" y="941387"/>
                  <a:pt x="2812707" y="941387"/>
                  <a:pt x="2808965" y="933979"/>
                </a:cubicBezTo>
                <a:cubicBezTo>
                  <a:pt x="2820191" y="930274"/>
                  <a:pt x="2827675" y="922866"/>
                  <a:pt x="2838901" y="919162"/>
                </a:cubicBezTo>
                <a:close/>
                <a:moveTo>
                  <a:pt x="2459035" y="919162"/>
                </a:moveTo>
                <a:cubicBezTo>
                  <a:pt x="2459035" y="922337"/>
                  <a:pt x="2469751" y="919162"/>
                  <a:pt x="2473323" y="919162"/>
                </a:cubicBezTo>
                <a:cubicBezTo>
                  <a:pt x="2469751" y="919162"/>
                  <a:pt x="2462607" y="925512"/>
                  <a:pt x="2459035" y="925512"/>
                </a:cubicBezTo>
                <a:close/>
                <a:moveTo>
                  <a:pt x="2109467" y="919162"/>
                </a:moveTo>
                <a:cubicBezTo>
                  <a:pt x="2109467" y="919162"/>
                  <a:pt x="2109467" y="919162"/>
                  <a:pt x="2120897" y="929877"/>
                </a:cubicBezTo>
                <a:cubicBezTo>
                  <a:pt x="2113277" y="926305"/>
                  <a:pt x="2105657" y="926305"/>
                  <a:pt x="2101847" y="933449"/>
                </a:cubicBezTo>
                <a:close/>
                <a:moveTo>
                  <a:pt x="773131" y="919162"/>
                </a:moveTo>
                <a:cubicBezTo>
                  <a:pt x="773131" y="919162"/>
                  <a:pt x="773131" y="919162"/>
                  <a:pt x="769426" y="930274"/>
                </a:cubicBezTo>
                <a:cubicBezTo>
                  <a:pt x="765722" y="926570"/>
                  <a:pt x="762018" y="926570"/>
                  <a:pt x="762018" y="922866"/>
                </a:cubicBezTo>
                <a:cubicBezTo>
                  <a:pt x="773131" y="922866"/>
                  <a:pt x="762018" y="919162"/>
                  <a:pt x="773131" y="919162"/>
                </a:cubicBezTo>
                <a:close/>
                <a:moveTo>
                  <a:pt x="2771772" y="918104"/>
                </a:moveTo>
                <a:cubicBezTo>
                  <a:pt x="2771772" y="925512"/>
                  <a:pt x="2786060" y="914400"/>
                  <a:pt x="2778916" y="921808"/>
                </a:cubicBezTo>
                <a:cubicBezTo>
                  <a:pt x="2771772" y="925512"/>
                  <a:pt x="2775344" y="921808"/>
                  <a:pt x="2771772" y="918104"/>
                </a:cubicBezTo>
                <a:close/>
                <a:moveTo>
                  <a:pt x="2149473" y="914929"/>
                </a:moveTo>
                <a:cubicBezTo>
                  <a:pt x="2142488" y="918633"/>
                  <a:pt x="2138995" y="922337"/>
                  <a:pt x="2132010" y="922337"/>
                </a:cubicBezTo>
                <a:cubicBezTo>
                  <a:pt x="2135503" y="922337"/>
                  <a:pt x="2142488" y="911225"/>
                  <a:pt x="2149473" y="914929"/>
                </a:cubicBezTo>
                <a:close/>
                <a:moveTo>
                  <a:pt x="854288" y="913289"/>
                </a:moveTo>
                <a:cubicBezTo>
                  <a:pt x="858455" y="913289"/>
                  <a:pt x="863085" y="915035"/>
                  <a:pt x="866789" y="915035"/>
                </a:cubicBezTo>
                <a:cubicBezTo>
                  <a:pt x="863085" y="925512"/>
                  <a:pt x="851973" y="915035"/>
                  <a:pt x="844565" y="922020"/>
                </a:cubicBezTo>
                <a:cubicBezTo>
                  <a:pt x="846417" y="915035"/>
                  <a:pt x="850121" y="913289"/>
                  <a:pt x="854288" y="913289"/>
                </a:cubicBezTo>
                <a:close/>
                <a:moveTo>
                  <a:pt x="2600322" y="911225"/>
                </a:moveTo>
                <a:cubicBezTo>
                  <a:pt x="2600322" y="911225"/>
                  <a:pt x="2600322" y="911225"/>
                  <a:pt x="2596353" y="919162"/>
                </a:cubicBezTo>
                <a:lnTo>
                  <a:pt x="2584447" y="919162"/>
                </a:lnTo>
                <a:cubicBezTo>
                  <a:pt x="2584447" y="911225"/>
                  <a:pt x="2600322" y="911225"/>
                  <a:pt x="2600322" y="911225"/>
                </a:cubicBezTo>
                <a:close/>
                <a:moveTo>
                  <a:pt x="2133597" y="910828"/>
                </a:moveTo>
                <a:cubicBezTo>
                  <a:pt x="2138360" y="909902"/>
                  <a:pt x="2143122" y="909902"/>
                  <a:pt x="2143122" y="911754"/>
                </a:cubicBezTo>
                <a:cubicBezTo>
                  <a:pt x="2131692" y="919162"/>
                  <a:pt x="2131692" y="908050"/>
                  <a:pt x="2124072" y="915458"/>
                </a:cubicBezTo>
                <a:cubicBezTo>
                  <a:pt x="2124072" y="913606"/>
                  <a:pt x="2128835" y="911754"/>
                  <a:pt x="2133597" y="910828"/>
                </a:cubicBezTo>
                <a:close/>
                <a:moveTo>
                  <a:pt x="1046077" y="910828"/>
                </a:moveTo>
                <a:cubicBezTo>
                  <a:pt x="1049550" y="910828"/>
                  <a:pt x="1052526" y="911754"/>
                  <a:pt x="1052526" y="915458"/>
                </a:cubicBezTo>
                <a:cubicBezTo>
                  <a:pt x="1044589" y="915458"/>
                  <a:pt x="1040620" y="919162"/>
                  <a:pt x="1036651" y="911754"/>
                </a:cubicBezTo>
                <a:cubicBezTo>
                  <a:pt x="1038636" y="911754"/>
                  <a:pt x="1042604" y="910828"/>
                  <a:pt x="1046077" y="910828"/>
                </a:cubicBezTo>
                <a:close/>
                <a:moveTo>
                  <a:pt x="2964210" y="908707"/>
                </a:moveTo>
                <a:cubicBezTo>
                  <a:pt x="2965865" y="908471"/>
                  <a:pt x="2967234" y="908942"/>
                  <a:pt x="2968147" y="910827"/>
                </a:cubicBezTo>
                <a:cubicBezTo>
                  <a:pt x="2964496" y="910827"/>
                  <a:pt x="2964496" y="914598"/>
                  <a:pt x="2960844" y="918368"/>
                </a:cubicBezTo>
                <a:cubicBezTo>
                  <a:pt x="2957193" y="925908"/>
                  <a:pt x="2971798" y="918368"/>
                  <a:pt x="2968147" y="925908"/>
                </a:cubicBezTo>
                <a:cubicBezTo>
                  <a:pt x="2964496" y="933449"/>
                  <a:pt x="2960844" y="925908"/>
                  <a:pt x="2957193" y="925908"/>
                </a:cubicBezTo>
                <a:cubicBezTo>
                  <a:pt x="2955367" y="922138"/>
                  <a:pt x="2949890" y="921196"/>
                  <a:pt x="2946695" y="919311"/>
                </a:cubicBezTo>
                <a:lnTo>
                  <a:pt x="2948682" y="911692"/>
                </a:lnTo>
                <a:lnTo>
                  <a:pt x="2952229" y="912948"/>
                </a:lnTo>
                <a:cubicBezTo>
                  <a:pt x="2956451" y="912477"/>
                  <a:pt x="2960901" y="909178"/>
                  <a:pt x="2964210" y="908707"/>
                </a:cubicBezTo>
                <a:close/>
                <a:moveTo>
                  <a:pt x="2949890" y="907057"/>
                </a:moveTo>
                <a:lnTo>
                  <a:pt x="2948682" y="911692"/>
                </a:lnTo>
                <a:lnTo>
                  <a:pt x="2946239" y="910827"/>
                </a:lnTo>
                <a:cubicBezTo>
                  <a:pt x="2949890" y="907057"/>
                  <a:pt x="2949890" y="907057"/>
                  <a:pt x="2949890" y="907057"/>
                </a:cubicBezTo>
                <a:close/>
                <a:moveTo>
                  <a:pt x="1740534" y="906144"/>
                </a:moveTo>
                <a:cubicBezTo>
                  <a:pt x="1743152" y="905192"/>
                  <a:pt x="1745772" y="905192"/>
                  <a:pt x="1747518" y="907097"/>
                </a:cubicBezTo>
                <a:cubicBezTo>
                  <a:pt x="1747518" y="907097"/>
                  <a:pt x="1747518" y="907097"/>
                  <a:pt x="1744026" y="907097"/>
                </a:cubicBezTo>
                <a:cubicBezTo>
                  <a:pt x="1744026" y="907097"/>
                  <a:pt x="1744026" y="907097"/>
                  <a:pt x="1751010" y="914717"/>
                </a:cubicBezTo>
                <a:cubicBezTo>
                  <a:pt x="1747518" y="910907"/>
                  <a:pt x="1744026" y="922337"/>
                  <a:pt x="1740534" y="914717"/>
                </a:cubicBezTo>
                <a:cubicBezTo>
                  <a:pt x="1740534" y="914717"/>
                  <a:pt x="1740534" y="914717"/>
                  <a:pt x="1744026" y="910907"/>
                </a:cubicBezTo>
                <a:lnTo>
                  <a:pt x="1733549" y="910907"/>
                </a:lnTo>
                <a:cubicBezTo>
                  <a:pt x="1735294" y="909002"/>
                  <a:pt x="1737916" y="907097"/>
                  <a:pt x="1740534" y="906144"/>
                </a:cubicBezTo>
                <a:close/>
                <a:moveTo>
                  <a:pt x="2752193" y="904264"/>
                </a:moveTo>
                <a:cubicBezTo>
                  <a:pt x="2767010" y="900600"/>
                  <a:pt x="2752193" y="911591"/>
                  <a:pt x="2759602" y="915254"/>
                </a:cubicBezTo>
                <a:cubicBezTo>
                  <a:pt x="2748489" y="911591"/>
                  <a:pt x="2737377" y="926245"/>
                  <a:pt x="2726264" y="926245"/>
                </a:cubicBezTo>
                <a:cubicBezTo>
                  <a:pt x="2729968" y="929908"/>
                  <a:pt x="2733673" y="929908"/>
                  <a:pt x="2737377" y="929908"/>
                </a:cubicBezTo>
                <a:cubicBezTo>
                  <a:pt x="2737377" y="929908"/>
                  <a:pt x="2737377" y="929908"/>
                  <a:pt x="2733673" y="937235"/>
                </a:cubicBezTo>
                <a:cubicBezTo>
                  <a:pt x="2704039" y="944562"/>
                  <a:pt x="2741081" y="926245"/>
                  <a:pt x="2711448" y="926245"/>
                </a:cubicBezTo>
                <a:cubicBezTo>
                  <a:pt x="2711448" y="929908"/>
                  <a:pt x="2711448" y="929908"/>
                  <a:pt x="2711448" y="933572"/>
                </a:cubicBezTo>
                <a:cubicBezTo>
                  <a:pt x="2700335" y="929908"/>
                  <a:pt x="2711448" y="929908"/>
                  <a:pt x="2704039" y="926245"/>
                </a:cubicBezTo>
                <a:cubicBezTo>
                  <a:pt x="2704039" y="926245"/>
                  <a:pt x="2704039" y="926245"/>
                  <a:pt x="2711448" y="922581"/>
                </a:cubicBezTo>
                <a:cubicBezTo>
                  <a:pt x="2711448" y="922581"/>
                  <a:pt x="2707743" y="918918"/>
                  <a:pt x="2711448" y="915254"/>
                </a:cubicBezTo>
                <a:cubicBezTo>
                  <a:pt x="2722560" y="922581"/>
                  <a:pt x="2748489" y="896937"/>
                  <a:pt x="2755898" y="907927"/>
                </a:cubicBezTo>
                <a:cubicBezTo>
                  <a:pt x="2755898" y="907927"/>
                  <a:pt x="2755898" y="907927"/>
                  <a:pt x="2752193" y="904264"/>
                </a:cubicBezTo>
                <a:close/>
                <a:moveTo>
                  <a:pt x="1063638" y="903287"/>
                </a:moveTo>
                <a:cubicBezTo>
                  <a:pt x="1063638" y="903287"/>
                  <a:pt x="1063638" y="903287"/>
                  <a:pt x="1059670" y="911224"/>
                </a:cubicBezTo>
                <a:cubicBezTo>
                  <a:pt x="1047763" y="911224"/>
                  <a:pt x="1063638" y="907255"/>
                  <a:pt x="1063638" y="903287"/>
                </a:cubicBezTo>
                <a:close/>
                <a:moveTo>
                  <a:pt x="3069570" y="901898"/>
                </a:moveTo>
                <a:cubicBezTo>
                  <a:pt x="3074872" y="901005"/>
                  <a:pt x="3080655" y="901898"/>
                  <a:pt x="3084510" y="903684"/>
                </a:cubicBezTo>
                <a:cubicBezTo>
                  <a:pt x="3080655" y="914399"/>
                  <a:pt x="3069088" y="907255"/>
                  <a:pt x="3057522" y="910827"/>
                </a:cubicBezTo>
                <a:cubicBezTo>
                  <a:pt x="3059450" y="905470"/>
                  <a:pt x="3064269" y="902791"/>
                  <a:pt x="3069570" y="901898"/>
                </a:cubicBezTo>
                <a:close/>
                <a:moveTo>
                  <a:pt x="2290760" y="900112"/>
                </a:moveTo>
                <a:cubicBezTo>
                  <a:pt x="2290760" y="900112"/>
                  <a:pt x="2290760" y="900112"/>
                  <a:pt x="2290760" y="911224"/>
                </a:cubicBezTo>
                <a:cubicBezTo>
                  <a:pt x="2290760" y="911224"/>
                  <a:pt x="2283352" y="911224"/>
                  <a:pt x="2283352" y="914929"/>
                </a:cubicBezTo>
                <a:cubicBezTo>
                  <a:pt x="2283352" y="914929"/>
                  <a:pt x="2287056" y="914929"/>
                  <a:pt x="2290760" y="914929"/>
                </a:cubicBezTo>
                <a:lnTo>
                  <a:pt x="2261127" y="922337"/>
                </a:lnTo>
                <a:cubicBezTo>
                  <a:pt x="2246310" y="911224"/>
                  <a:pt x="2275943" y="914929"/>
                  <a:pt x="2275943" y="903816"/>
                </a:cubicBezTo>
                <a:cubicBezTo>
                  <a:pt x="2275943" y="907520"/>
                  <a:pt x="2283352" y="900112"/>
                  <a:pt x="2290760" y="900112"/>
                </a:cubicBezTo>
                <a:close/>
                <a:moveTo>
                  <a:pt x="3041768" y="898877"/>
                </a:moveTo>
                <a:lnTo>
                  <a:pt x="3031095" y="908049"/>
                </a:lnTo>
                <a:cubicBezTo>
                  <a:pt x="3029228" y="906197"/>
                  <a:pt x="3032963" y="903419"/>
                  <a:pt x="3038099" y="900641"/>
                </a:cubicBezTo>
                <a:close/>
                <a:moveTo>
                  <a:pt x="1774823" y="896937"/>
                </a:moveTo>
                <a:cubicBezTo>
                  <a:pt x="1774823" y="900509"/>
                  <a:pt x="1771119" y="907652"/>
                  <a:pt x="1763713" y="911224"/>
                </a:cubicBezTo>
                <a:lnTo>
                  <a:pt x="1763713" y="900509"/>
                </a:lnTo>
                <a:cubicBezTo>
                  <a:pt x="1763713" y="900509"/>
                  <a:pt x="1763713" y="900509"/>
                  <a:pt x="1774823" y="896937"/>
                </a:cubicBezTo>
                <a:close/>
                <a:moveTo>
                  <a:pt x="889014" y="896937"/>
                </a:moveTo>
                <a:lnTo>
                  <a:pt x="900127" y="896937"/>
                </a:lnTo>
                <a:lnTo>
                  <a:pt x="900127" y="898524"/>
                </a:lnTo>
                <a:lnTo>
                  <a:pt x="889014" y="898524"/>
                </a:lnTo>
                <a:close/>
                <a:moveTo>
                  <a:pt x="1087731" y="896314"/>
                </a:moveTo>
                <a:lnTo>
                  <a:pt x="1082567" y="900430"/>
                </a:lnTo>
                <a:cubicBezTo>
                  <a:pt x="1082567" y="900430"/>
                  <a:pt x="1082567" y="900430"/>
                  <a:pt x="1086228" y="900430"/>
                </a:cubicBezTo>
                <a:cubicBezTo>
                  <a:pt x="1082567" y="908050"/>
                  <a:pt x="1078903" y="900430"/>
                  <a:pt x="1071576" y="908050"/>
                </a:cubicBezTo>
                <a:lnTo>
                  <a:pt x="1071576" y="896620"/>
                </a:lnTo>
                <a:close/>
                <a:moveTo>
                  <a:pt x="1087945" y="896144"/>
                </a:moveTo>
                <a:lnTo>
                  <a:pt x="1088166" y="896306"/>
                </a:lnTo>
                <a:lnTo>
                  <a:pt x="1087731" y="896314"/>
                </a:lnTo>
                <a:close/>
                <a:moveTo>
                  <a:pt x="1119199" y="892810"/>
                </a:moveTo>
                <a:cubicBezTo>
                  <a:pt x="1119199" y="892810"/>
                  <a:pt x="1119199" y="892810"/>
                  <a:pt x="1097218" y="900430"/>
                </a:cubicBezTo>
                <a:cubicBezTo>
                  <a:pt x="1091723" y="902335"/>
                  <a:pt x="1090807" y="899477"/>
                  <a:pt x="1089891" y="897572"/>
                </a:cubicBezTo>
                <a:lnTo>
                  <a:pt x="1088166" y="896306"/>
                </a:lnTo>
                <a:lnTo>
                  <a:pt x="1096760" y="896144"/>
                </a:lnTo>
                <a:cubicBezTo>
                  <a:pt x="1105461" y="895667"/>
                  <a:pt x="1113704" y="894715"/>
                  <a:pt x="1119199" y="892810"/>
                </a:cubicBezTo>
                <a:close/>
                <a:moveTo>
                  <a:pt x="2320922" y="892175"/>
                </a:moveTo>
                <a:cubicBezTo>
                  <a:pt x="2320922" y="892175"/>
                  <a:pt x="2320922" y="892175"/>
                  <a:pt x="2328860" y="892175"/>
                </a:cubicBezTo>
                <a:cubicBezTo>
                  <a:pt x="2328860" y="892175"/>
                  <a:pt x="2328860" y="892175"/>
                  <a:pt x="2324891" y="896937"/>
                </a:cubicBezTo>
                <a:cubicBezTo>
                  <a:pt x="2324891" y="896937"/>
                  <a:pt x="2320922" y="896937"/>
                  <a:pt x="2320922" y="892175"/>
                </a:cubicBezTo>
                <a:close/>
                <a:moveTo>
                  <a:pt x="2348456" y="891976"/>
                </a:moveTo>
                <a:cubicBezTo>
                  <a:pt x="2349795" y="892968"/>
                  <a:pt x="2350688" y="894953"/>
                  <a:pt x="2350688" y="896937"/>
                </a:cubicBezTo>
                <a:cubicBezTo>
                  <a:pt x="2354260" y="896937"/>
                  <a:pt x="2339972" y="896937"/>
                  <a:pt x="2343544" y="892968"/>
                </a:cubicBezTo>
                <a:cubicBezTo>
                  <a:pt x="2345330" y="890984"/>
                  <a:pt x="2347116" y="890984"/>
                  <a:pt x="2348456" y="891976"/>
                </a:cubicBezTo>
                <a:close/>
                <a:moveTo>
                  <a:pt x="878577" y="891629"/>
                </a:moveTo>
                <a:cubicBezTo>
                  <a:pt x="879887" y="892076"/>
                  <a:pt x="880760" y="892968"/>
                  <a:pt x="880760" y="892968"/>
                </a:cubicBezTo>
                <a:lnTo>
                  <a:pt x="877901" y="891818"/>
                </a:lnTo>
                <a:close/>
                <a:moveTo>
                  <a:pt x="866789" y="889397"/>
                </a:moveTo>
                <a:cubicBezTo>
                  <a:pt x="866789" y="897433"/>
                  <a:pt x="870719" y="891406"/>
                  <a:pt x="875630" y="890904"/>
                </a:cubicBezTo>
                <a:lnTo>
                  <a:pt x="877901" y="891818"/>
                </a:lnTo>
                <a:lnTo>
                  <a:pt x="873775" y="892968"/>
                </a:lnTo>
                <a:cubicBezTo>
                  <a:pt x="870282" y="896540"/>
                  <a:pt x="884252" y="896540"/>
                  <a:pt x="880760" y="896540"/>
                </a:cubicBezTo>
                <a:cubicBezTo>
                  <a:pt x="877267" y="900112"/>
                  <a:pt x="866789" y="892968"/>
                  <a:pt x="866789" y="900112"/>
                </a:cubicBezTo>
                <a:close/>
                <a:moveTo>
                  <a:pt x="1159521" y="889317"/>
                </a:moveTo>
                <a:cubicBezTo>
                  <a:pt x="1159521" y="889317"/>
                  <a:pt x="1159521" y="889317"/>
                  <a:pt x="1163172" y="896619"/>
                </a:cubicBezTo>
                <a:cubicBezTo>
                  <a:pt x="1159521" y="892968"/>
                  <a:pt x="1141265" y="911224"/>
                  <a:pt x="1130311" y="903922"/>
                </a:cubicBezTo>
                <a:cubicBezTo>
                  <a:pt x="1137613" y="907573"/>
                  <a:pt x="1148567" y="892968"/>
                  <a:pt x="1159521" y="892968"/>
                </a:cubicBezTo>
                <a:cubicBezTo>
                  <a:pt x="1159521" y="892968"/>
                  <a:pt x="1159521" y="892968"/>
                  <a:pt x="1159521" y="889317"/>
                </a:cubicBezTo>
                <a:close/>
                <a:moveTo>
                  <a:pt x="1930001" y="885825"/>
                </a:moveTo>
                <a:cubicBezTo>
                  <a:pt x="1930001" y="885825"/>
                  <a:pt x="1933573" y="892175"/>
                  <a:pt x="1922857" y="892175"/>
                </a:cubicBezTo>
                <a:cubicBezTo>
                  <a:pt x="1926429" y="889000"/>
                  <a:pt x="1919285" y="885825"/>
                  <a:pt x="1930001" y="885825"/>
                </a:cubicBezTo>
                <a:close/>
                <a:moveTo>
                  <a:pt x="1531936" y="881062"/>
                </a:moveTo>
                <a:cubicBezTo>
                  <a:pt x="1528129" y="881062"/>
                  <a:pt x="1531936" y="885031"/>
                  <a:pt x="1531936" y="885031"/>
                </a:cubicBezTo>
                <a:lnTo>
                  <a:pt x="1512887" y="889000"/>
                </a:lnTo>
                <a:cubicBezTo>
                  <a:pt x="1512887" y="889000"/>
                  <a:pt x="1512887" y="889000"/>
                  <a:pt x="1531936" y="881062"/>
                </a:cubicBezTo>
                <a:close/>
                <a:moveTo>
                  <a:pt x="928702" y="881062"/>
                </a:moveTo>
                <a:lnTo>
                  <a:pt x="925527" y="885824"/>
                </a:lnTo>
                <a:lnTo>
                  <a:pt x="917589" y="885824"/>
                </a:lnTo>
                <a:close/>
                <a:moveTo>
                  <a:pt x="1640683" y="877887"/>
                </a:moveTo>
                <a:cubicBezTo>
                  <a:pt x="1632745" y="881856"/>
                  <a:pt x="1644651" y="885825"/>
                  <a:pt x="1632745" y="885825"/>
                </a:cubicBezTo>
                <a:cubicBezTo>
                  <a:pt x="1640683" y="881856"/>
                  <a:pt x="1628776" y="877887"/>
                  <a:pt x="1640683" y="877887"/>
                </a:cubicBezTo>
                <a:close/>
                <a:moveTo>
                  <a:pt x="1174761" y="877887"/>
                </a:moveTo>
                <a:lnTo>
                  <a:pt x="1182697" y="877887"/>
                </a:lnTo>
                <a:lnTo>
                  <a:pt x="1171586" y="885825"/>
                </a:lnTo>
                <a:close/>
                <a:moveTo>
                  <a:pt x="3083390" y="874712"/>
                </a:moveTo>
                <a:cubicBezTo>
                  <a:pt x="3087125" y="874712"/>
                  <a:pt x="3090860" y="874712"/>
                  <a:pt x="3090860" y="878416"/>
                </a:cubicBezTo>
                <a:cubicBezTo>
                  <a:pt x="3079654" y="885824"/>
                  <a:pt x="3068448" y="904345"/>
                  <a:pt x="3053507" y="904345"/>
                </a:cubicBezTo>
                <a:cubicBezTo>
                  <a:pt x="3057242" y="896937"/>
                  <a:pt x="3057242" y="896937"/>
                  <a:pt x="3053507" y="893232"/>
                </a:cubicBezTo>
                <a:lnTo>
                  <a:pt x="3041768" y="898877"/>
                </a:lnTo>
                <a:lnTo>
                  <a:pt x="3045103" y="896011"/>
                </a:lnTo>
                <a:cubicBezTo>
                  <a:pt x="3050706" y="892307"/>
                  <a:pt x="3055375" y="889528"/>
                  <a:pt x="3053507" y="889528"/>
                </a:cubicBezTo>
                <a:cubicBezTo>
                  <a:pt x="3060978" y="889528"/>
                  <a:pt x="3079654" y="885824"/>
                  <a:pt x="3087125" y="878416"/>
                </a:cubicBezTo>
                <a:cubicBezTo>
                  <a:pt x="3087125" y="878416"/>
                  <a:pt x="3087125" y="878416"/>
                  <a:pt x="3083390" y="874712"/>
                </a:cubicBezTo>
                <a:close/>
                <a:moveTo>
                  <a:pt x="2749548" y="874712"/>
                </a:moveTo>
                <a:lnTo>
                  <a:pt x="2752723" y="874712"/>
                </a:lnTo>
                <a:lnTo>
                  <a:pt x="2744785" y="881062"/>
                </a:lnTo>
                <a:close/>
                <a:moveTo>
                  <a:pt x="2161114" y="874712"/>
                </a:moveTo>
                <a:cubicBezTo>
                  <a:pt x="2161114" y="874712"/>
                  <a:pt x="2161114" y="874712"/>
                  <a:pt x="2168523" y="877887"/>
                </a:cubicBezTo>
                <a:cubicBezTo>
                  <a:pt x="2164819" y="877887"/>
                  <a:pt x="2161114" y="877887"/>
                  <a:pt x="2157410" y="881062"/>
                </a:cubicBezTo>
                <a:cubicBezTo>
                  <a:pt x="2161114" y="877887"/>
                  <a:pt x="2161114" y="877887"/>
                  <a:pt x="2161114" y="874712"/>
                </a:cubicBezTo>
                <a:close/>
                <a:moveTo>
                  <a:pt x="1152219" y="874712"/>
                </a:moveTo>
                <a:cubicBezTo>
                  <a:pt x="1166824" y="874712"/>
                  <a:pt x="1152219" y="885666"/>
                  <a:pt x="1166824" y="889317"/>
                </a:cubicBezTo>
                <a:cubicBezTo>
                  <a:pt x="1166824" y="885666"/>
                  <a:pt x="1163172" y="885666"/>
                  <a:pt x="1159521" y="889317"/>
                </a:cubicBezTo>
                <a:cubicBezTo>
                  <a:pt x="1159521" y="889317"/>
                  <a:pt x="1155870" y="889317"/>
                  <a:pt x="1155870" y="892968"/>
                </a:cubicBezTo>
                <a:cubicBezTo>
                  <a:pt x="1155870" y="892968"/>
                  <a:pt x="1155870" y="892968"/>
                  <a:pt x="1159521" y="885666"/>
                </a:cubicBezTo>
                <a:cubicBezTo>
                  <a:pt x="1148567" y="882014"/>
                  <a:pt x="1137613" y="892968"/>
                  <a:pt x="1130311" y="889317"/>
                </a:cubicBezTo>
                <a:cubicBezTo>
                  <a:pt x="1130311" y="889317"/>
                  <a:pt x="1130311" y="885666"/>
                  <a:pt x="1130311" y="882014"/>
                </a:cubicBezTo>
                <a:cubicBezTo>
                  <a:pt x="1130311" y="882014"/>
                  <a:pt x="1130311" y="882014"/>
                  <a:pt x="1152219" y="878363"/>
                </a:cubicBezTo>
                <a:cubicBezTo>
                  <a:pt x="1152219" y="878363"/>
                  <a:pt x="1152219" y="878363"/>
                  <a:pt x="1152219" y="874712"/>
                </a:cubicBezTo>
                <a:close/>
                <a:moveTo>
                  <a:pt x="2096585" y="870664"/>
                </a:moveTo>
                <a:lnTo>
                  <a:pt x="2088954" y="877093"/>
                </a:lnTo>
                <a:cubicBezTo>
                  <a:pt x="2085702" y="879391"/>
                  <a:pt x="2082914" y="881229"/>
                  <a:pt x="2079197" y="884905"/>
                </a:cubicBezTo>
                <a:cubicBezTo>
                  <a:pt x="2068045" y="881229"/>
                  <a:pt x="2060611" y="892258"/>
                  <a:pt x="2049460" y="888582"/>
                </a:cubicBezTo>
                <a:lnTo>
                  <a:pt x="2053177" y="881229"/>
                </a:lnTo>
                <a:cubicBezTo>
                  <a:pt x="2053177" y="881229"/>
                  <a:pt x="2053177" y="881229"/>
                  <a:pt x="2056894" y="884905"/>
                </a:cubicBezTo>
                <a:cubicBezTo>
                  <a:pt x="2062470" y="884905"/>
                  <a:pt x="2071763" y="880310"/>
                  <a:pt x="2081520" y="875715"/>
                </a:cubicBezTo>
                <a:close/>
                <a:moveTo>
                  <a:pt x="1904363" y="869950"/>
                </a:moveTo>
                <a:cubicBezTo>
                  <a:pt x="1900870" y="869950"/>
                  <a:pt x="1911348" y="869950"/>
                  <a:pt x="1904363" y="873918"/>
                </a:cubicBezTo>
                <a:lnTo>
                  <a:pt x="1893885" y="877887"/>
                </a:lnTo>
                <a:cubicBezTo>
                  <a:pt x="1893885" y="877887"/>
                  <a:pt x="1893885" y="877887"/>
                  <a:pt x="1904363" y="869950"/>
                </a:cubicBezTo>
                <a:close/>
                <a:moveTo>
                  <a:pt x="2251073" y="866775"/>
                </a:moveTo>
                <a:lnTo>
                  <a:pt x="2254248" y="869950"/>
                </a:lnTo>
                <a:lnTo>
                  <a:pt x="2243135" y="869950"/>
                </a:lnTo>
                <a:close/>
                <a:moveTo>
                  <a:pt x="1882773" y="866775"/>
                </a:moveTo>
                <a:lnTo>
                  <a:pt x="1889123" y="866775"/>
                </a:lnTo>
                <a:lnTo>
                  <a:pt x="1878010" y="869950"/>
                </a:lnTo>
                <a:close/>
                <a:moveTo>
                  <a:pt x="1828132" y="866774"/>
                </a:moveTo>
                <a:lnTo>
                  <a:pt x="1833560" y="866774"/>
                </a:lnTo>
                <a:cubicBezTo>
                  <a:pt x="1833560" y="866774"/>
                  <a:pt x="1829750" y="866774"/>
                  <a:pt x="1829750" y="870743"/>
                </a:cubicBezTo>
                <a:close/>
                <a:moveTo>
                  <a:pt x="1814510" y="866774"/>
                </a:moveTo>
                <a:cubicBezTo>
                  <a:pt x="1814510" y="866774"/>
                  <a:pt x="1814510" y="866774"/>
                  <a:pt x="1816891" y="866774"/>
                </a:cubicBezTo>
                <a:lnTo>
                  <a:pt x="1825604" y="866774"/>
                </a:lnTo>
                <a:lnTo>
                  <a:pt x="1823559" y="867271"/>
                </a:lnTo>
                <a:cubicBezTo>
                  <a:pt x="1820225" y="868759"/>
                  <a:pt x="1816415" y="870743"/>
                  <a:pt x="1814510" y="866774"/>
                </a:cubicBezTo>
                <a:close/>
                <a:moveTo>
                  <a:pt x="2101499" y="866524"/>
                </a:moveTo>
                <a:lnTo>
                  <a:pt x="2101821" y="868908"/>
                </a:lnTo>
                <a:lnTo>
                  <a:pt x="2096585" y="870664"/>
                </a:lnTo>
                <a:close/>
                <a:moveTo>
                  <a:pt x="1827905" y="866216"/>
                </a:moveTo>
                <a:lnTo>
                  <a:pt x="1828132" y="866774"/>
                </a:lnTo>
                <a:lnTo>
                  <a:pt x="1825604" y="866774"/>
                </a:lnTo>
                <a:close/>
                <a:moveTo>
                  <a:pt x="2907752" y="863930"/>
                </a:moveTo>
                <a:cubicBezTo>
                  <a:pt x="2910877" y="864393"/>
                  <a:pt x="2914449" y="866245"/>
                  <a:pt x="2916235" y="866245"/>
                </a:cubicBezTo>
                <a:cubicBezTo>
                  <a:pt x="2916235" y="866245"/>
                  <a:pt x="2909091" y="866245"/>
                  <a:pt x="2909091" y="869949"/>
                </a:cubicBezTo>
                <a:lnTo>
                  <a:pt x="2901947" y="869949"/>
                </a:lnTo>
                <a:cubicBezTo>
                  <a:pt x="2901947" y="864393"/>
                  <a:pt x="2904626" y="863467"/>
                  <a:pt x="2907752" y="863930"/>
                </a:cubicBezTo>
                <a:close/>
                <a:moveTo>
                  <a:pt x="2190219" y="858837"/>
                </a:moveTo>
                <a:cubicBezTo>
                  <a:pt x="2193923" y="866245"/>
                  <a:pt x="2186514" y="866245"/>
                  <a:pt x="2182810" y="869949"/>
                </a:cubicBezTo>
                <a:cubicBezTo>
                  <a:pt x="2182810" y="866245"/>
                  <a:pt x="2182810" y="862541"/>
                  <a:pt x="2190219" y="858837"/>
                </a:cubicBezTo>
                <a:close/>
                <a:moveTo>
                  <a:pt x="1870073" y="858837"/>
                </a:moveTo>
                <a:cubicBezTo>
                  <a:pt x="1870073" y="866774"/>
                  <a:pt x="1862929" y="866774"/>
                  <a:pt x="1855785" y="866774"/>
                </a:cubicBezTo>
                <a:cubicBezTo>
                  <a:pt x="1859357" y="862805"/>
                  <a:pt x="1866501" y="862805"/>
                  <a:pt x="1870073" y="858837"/>
                </a:cubicBezTo>
                <a:close/>
                <a:moveTo>
                  <a:pt x="996964" y="858837"/>
                </a:moveTo>
                <a:cubicBezTo>
                  <a:pt x="989556" y="866245"/>
                  <a:pt x="974739" y="866245"/>
                  <a:pt x="963626" y="869949"/>
                </a:cubicBezTo>
                <a:cubicBezTo>
                  <a:pt x="971035" y="866245"/>
                  <a:pt x="985852" y="862541"/>
                  <a:pt x="996964" y="858837"/>
                </a:cubicBezTo>
                <a:close/>
                <a:moveTo>
                  <a:pt x="2986540" y="851090"/>
                </a:moveTo>
                <a:cubicBezTo>
                  <a:pt x="2992656" y="854042"/>
                  <a:pt x="2987763" y="865849"/>
                  <a:pt x="3001744" y="863071"/>
                </a:cubicBezTo>
                <a:cubicBezTo>
                  <a:pt x="3001744" y="863071"/>
                  <a:pt x="3001744" y="863071"/>
                  <a:pt x="3012929" y="863071"/>
                </a:cubicBezTo>
                <a:cubicBezTo>
                  <a:pt x="3012929" y="863071"/>
                  <a:pt x="3012929" y="863071"/>
                  <a:pt x="3009201" y="870479"/>
                </a:cubicBezTo>
                <a:cubicBezTo>
                  <a:pt x="3009201" y="874183"/>
                  <a:pt x="3016657" y="870479"/>
                  <a:pt x="3016657" y="870479"/>
                </a:cubicBezTo>
                <a:cubicBezTo>
                  <a:pt x="3016657" y="870479"/>
                  <a:pt x="3016657" y="870479"/>
                  <a:pt x="3009201" y="874183"/>
                </a:cubicBezTo>
                <a:cubicBezTo>
                  <a:pt x="3016657" y="881591"/>
                  <a:pt x="3027842" y="866775"/>
                  <a:pt x="3035298" y="870479"/>
                </a:cubicBezTo>
                <a:cubicBezTo>
                  <a:pt x="3035298" y="870479"/>
                  <a:pt x="3035298" y="870479"/>
                  <a:pt x="3020385" y="881591"/>
                </a:cubicBezTo>
                <a:cubicBezTo>
                  <a:pt x="3020385" y="881591"/>
                  <a:pt x="3020385" y="881591"/>
                  <a:pt x="3024113" y="881591"/>
                </a:cubicBezTo>
                <a:cubicBezTo>
                  <a:pt x="3024113" y="881591"/>
                  <a:pt x="3024113" y="881591"/>
                  <a:pt x="3005472" y="889000"/>
                </a:cubicBezTo>
                <a:cubicBezTo>
                  <a:pt x="2998016" y="881591"/>
                  <a:pt x="3012929" y="889000"/>
                  <a:pt x="3009201" y="881591"/>
                </a:cubicBezTo>
                <a:cubicBezTo>
                  <a:pt x="3005472" y="877887"/>
                  <a:pt x="2983103" y="889000"/>
                  <a:pt x="2971918" y="889000"/>
                </a:cubicBezTo>
                <a:cubicBezTo>
                  <a:pt x="2971918" y="889000"/>
                  <a:pt x="2971918" y="889000"/>
                  <a:pt x="2975646" y="885296"/>
                </a:cubicBezTo>
                <a:cubicBezTo>
                  <a:pt x="2968190" y="885296"/>
                  <a:pt x="2942092" y="881591"/>
                  <a:pt x="2923451" y="892704"/>
                </a:cubicBezTo>
                <a:cubicBezTo>
                  <a:pt x="2923451" y="892704"/>
                  <a:pt x="2930908" y="892704"/>
                  <a:pt x="2934636" y="892704"/>
                </a:cubicBezTo>
                <a:cubicBezTo>
                  <a:pt x="2938364" y="896408"/>
                  <a:pt x="2919723" y="903816"/>
                  <a:pt x="2915995" y="911225"/>
                </a:cubicBezTo>
                <a:cubicBezTo>
                  <a:pt x="2904810" y="914929"/>
                  <a:pt x="2904810" y="903816"/>
                  <a:pt x="2889897" y="907520"/>
                </a:cubicBezTo>
                <a:cubicBezTo>
                  <a:pt x="2889897" y="907520"/>
                  <a:pt x="2889897" y="907520"/>
                  <a:pt x="2889897" y="914929"/>
                </a:cubicBezTo>
                <a:cubicBezTo>
                  <a:pt x="2878713" y="914929"/>
                  <a:pt x="2878713" y="911225"/>
                  <a:pt x="2874984" y="903816"/>
                </a:cubicBezTo>
                <a:cubicBezTo>
                  <a:pt x="2863800" y="914929"/>
                  <a:pt x="2863800" y="914929"/>
                  <a:pt x="2856343" y="914929"/>
                </a:cubicBezTo>
                <a:cubicBezTo>
                  <a:pt x="2860071" y="911225"/>
                  <a:pt x="2863800" y="911225"/>
                  <a:pt x="2860071" y="907520"/>
                </a:cubicBezTo>
                <a:cubicBezTo>
                  <a:pt x="2856343" y="907520"/>
                  <a:pt x="2841430" y="911225"/>
                  <a:pt x="2848887" y="918633"/>
                </a:cubicBezTo>
                <a:cubicBezTo>
                  <a:pt x="2841430" y="907520"/>
                  <a:pt x="2815333" y="922337"/>
                  <a:pt x="2815333" y="914929"/>
                </a:cubicBezTo>
                <a:cubicBezTo>
                  <a:pt x="2807876" y="914929"/>
                  <a:pt x="2811604" y="918633"/>
                  <a:pt x="2811604" y="922337"/>
                </a:cubicBezTo>
                <a:cubicBezTo>
                  <a:pt x="2807876" y="922337"/>
                  <a:pt x="2804148" y="922337"/>
                  <a:pt x="2800420" y="922337"/>
                </a:cubicBezTo>
                <a:cubicBezTo>
                  <a:pt x="2800420" y="922337"/>
                  <a:pt x="2800420" y="922337"/>
                  <a:pt x="2807876" y="914929"/>
                </a:cubicBezTo>
                <a:cubicBezTo>
                  <a:pt x="2796692" y="911225"/>
                  <a:pt x="2804148" y="918633"/>
                  <a:pt x="2789235" y="918633"/>
                </a:cubicBezTo>
                <a:cubicBezTo>
                  <a:pt x="2792963" y="907520"/>
                  <a:pt x="2800420" y="907520"/>
                  <a:pt x="2807876" y="900112"/>
                </a:cubicBezTo>
                <a:cubicBezTo>
                  <a:pt x="2822789" y="892704"/>
                  <a:pt x="2837702" y="896408"/>
                  <a:pt x="2856343" y="889000"/>
                </a:cubicBezTo>
                <a:cubicBezTo>
                  <a:pt x="2863800" y="885296"/>
                  <a:pt x="2863800" y="881591"/>
                  <a:pt x="2863800" y="874183"/>
                </a:cubicBezTo>
                <a:cubicBezTo>
                  <a:pt x="2871256" y="866775"/>
                  <a:pt x="2878713" y="870479"/>
                  <a:pt x="2882441" y="870479"/>
                </a:cubicBezTo>
                <a:cubicBezTo>
                  <a:pt x="2882441" y="870479"/>
                  <a:pt x="2882441" y="870479"/>
                  <a:pt x="2882441" y="866775"/>
                </a:cubicBezTo>
                <a:cubicBezTo>
                  <a:pt x="2882441" y="866775"/>
                  <a:pt x="2882441" y="866775"/>
                  <a:pt x="2897354" y="863071"/>
                </a:cubicBezTo>
                <a:cubicBezTo>
                  <a:pt x="2901082" y="863071"/>
                  <a:pt x="2882441" y="874183"/>
                  <a:pt x="2886169" y="877887"/>
                </a:cubicBezTo>
                <a:cubicBezTo>
                  <a:pt x="2878713" y="881591"/>
                  <a:pt x="2901082" y="881591"/>
                  <a:pt x="2904810" y="889000"/>
                </a:cubicBezTo>
                <a:cubicBezTo>
                  <a:pt x="2923451" y="874183"/>
                  <a:pt x="2945821" y="866775"/>
                  <a:pt x="2964462" y="851958"/>
                </a:cubicBezTo>
                <a:cubicBezTo>
                  <a:pt x="2964462" y="851958"/>
                  <a:pt x="2964462" y="851958"/>
                  <a:pt x="2968190" y="859367"/>
                </a:cubicBezTo>
                <a:cubicBezTo>
                  <a:pt x="2971918" y="859367"/>
                  <a:pt x="2983103" y="859367"/>
                  <a:pt x="2983103" y="851958"/>
                </a:cubicBezTo>
                <a:cubicBezTo>
                  <a:pt x="2983103" y="851958"/>
                  <a:pt x="2979375" y="851958"/>
                  <a:pt x="2975646" y="855662"/>
                </a:cubicBezTo>
                <a:cubicBezTo>
                  <a:pt x="2975646" y="855662"/>
                  <a:pt x="2975646" y="855662"/>
                  <a:pt x="2975646" y="851958"/>
                </a:cubicBezTo>
                <a:cubicBezTo>
                  <a:pt x="2981239" y="850106"/>
                  <a:pt x="2984501" y="850106"/>
                  <a:pt x="2986540" y="851090"/>
                </a:cubicBezTo>
                <a:close/>
                <a:moveTo>
                  <a:pt x="1558329" y="848360"/>
                </a:moveTo>
                <a:cubicBezTo>
                  <a:pt x="1562099" y="863600"/>
                  <a:pt x="1543250" y="852170"/>
                  <a:pt x="1539477" y="863600"/>
                </a:cubicBezTo>
                <a:cubicBezTo>
                  <a:pt x="1531936" y="863600"/>
                  <a:pt x="1539477" y="859790"/>
                  <a:pt x="1539477" y="855980"/>
                </a:cubicBezTo>
                <a:cubicBezTo>
                  <a:pt x="1550790" y="863600"/>
                  <a:pt x="1543250" y="844550"/>
                  <a:pt x="1558329" y="848360"/>
                </a:cubicBezTo>
                <a:close/>
                <a:moveTo>
                  <a:pt x="2860672" y="847725"/>
                </a:moveTo>
                <a:cubicBezTo>
                  <a:pt x="2856968" y="851693"/>
                  <a:pt x="2845855" y="855662"/>
                  <a:pt x="2838447" y="855662"/>
                </a:cubicBezTo>
                <a:cubicBezTo>
                  <a:pt x="2845855" y="847725"/>
                  <a:pt x="2856968" y="851693"/>
                  <a:pt x="2860672" y="847725"/>
                </a:cubicBezTo>
                <a:close/>
                <a:moveTo>
                  <a:pt x="2301873" y="844550"/>
                </a:moveTo>
                <a:cubicBezTo>
                  <a:pt x="2301873" y="848518"/>
                  <a:pt x="2298169" y="848518"/>
                  <a:pt x="2294464" y="852487"/>
                </a:cubicBezTo>
                <a:lnTo>
                  <a:pt x="2290760" y="848518"/>
                </a:lnTo>
                <a:cubicBezTo>
                  <a:pt x="2290760" y="848518"/>
                  <a:pt x="2290760" y="848518"/>
                  <a:pt x="2301873" y="844550"/>
                </a:cubicBezTo>
                <a:close/>
                <a:moveTo>
                  <a:pt x="1588558" y="844550"/>
                </a:moveTo>
                <a:cubicBezTo>
                  <a:pt x="1588558" y="844550"/>
                  <a:pt x="1588558" y="844550"/>
                  <a:pt x="1603374" y="855662"/>
                </a:cubicBezTo>
                <a:cubicBezTo>
                  <a:pt x="1588558" y="859367"/>
                  <a:pt x="1588558" y="866775"/>
                  <a:pt x="1577444" y="866775"/>
                </a:cubicBezTo>
                <a:cubicBezTo>
                  <a:pt x="1577444" y="866775"/>
                  <a:pt x="1577444" y="866775"/>
                  <a:pt x="1584855" y="859367"/>
                </a:cubicBezTo>
                <a:cubicBezTo>
                  <a:pt x="1577444" y="863071"/>
                  <a:pt x="1577444" y="851958"/>
                  <a:pt x="1573741" y="859367"/>
                </a:cubicBezTo>
                <a:cubicBezTo>
                  <a:pt x="1577444" y="859367"/>
                  <a:pt x="1577444" y="848254"/>
                  <a:pt x="1570036" y="848254"/>
                </a:cubicBezTo>
                <a:cubicBezTo>
                  <a:pt x="1570036" y="848254"/>
                  <a:pt x="1570036" y="848254"/>
                  <a:pt x="1581152" y="851958"/>
                </a:cubicBezTo>
                <a:cubicBezTo>
                  <a:pt x="1581152" y="851958"/>
                  <a:pt x="1581152" y="851958"/>
                  <a:pt x="1588558" y="844550"/>
                </a:cubicBezTo>
                <a:close/>
                <a:moveTo>
                  <a:pt x="1011251" y="844550"/>
                </a:moveTo>
                <a:cubicBezTo>
                  <a:pt x="1011251" y="848122"/>
                  <a:pt x="1007547" y="851693"/>
                  <a:pt x="1007547" y="858837"/>
                </a:cubicBezTo>
                <a:lnTo>
                  <a:pt x="1000138" y="851693"/>
                </a:lnTo>
                <a:cubicBezTo>
                  <a:pt x="1000138" y="851693"/>
                  <a:pt x="1000138" y="851693"/>
                  <a:pt x="1011251" y="844550"/>
                </a:cubicBezTo>
                <a:close/>
                <a:moveTo>
                  <a:pt x="1827172" y="844369"/>
                </a:moveTo>
                <a:lnTo>
                  <a:pt x="1830814" y="847262"/>
                </a:lnTo>
                <a:cubicBezTo>
                  <a:pt x="1831163" y="850734"/>
                  <a:pt x="1822070" y="854207"/>
                  <a:pt x="1819272" y="851429"/>
                </a:cubicBezTo>
                <a:close/>
                <a:moveTo>
                  <a:pt x="1651286" y="844292"/>
                </a:moveTo>
                <a:cubicBezTo>
                  <a:pt x="1665450" y="844820"/>
                  <a:pt x="1675943" y="855373"/>
                  <a:pt x="1684338" y="855373"/>
                </a:cubicBezTo>
                <a:cubicBezTo>
                  <a:pt x="1673144" y="844116"/>
                  <a:pt x="1661956" y="866630"/>
                  <a:pt x="1650761" y="859126"/>
                </a:cubicBezTo>
                <a:cubicBezTo>
                  <a:pt x="1650761" y="862878"/>
                  <a:pt x="1650761" y="862878"/>
                  <a:pt x="1650761" y="866630"/>
                </a:cubicBezTo>
                <a:cubicBezTo>
                  <a:pt x="1650761" y="859126"/>
                  <a:pt x="1639568" y="870382"/>
                  <a:pt x="1632107" y="874135"/>
                </a:cubicBezTo>
                <a:cubicBezTo>
                  <a:pt x="1624646" y="874135"/>
                  <a:pt x="1617185" y="877887"/>
                  <a:pt x="1609724" y="870382"/>
                </a:cubicBezTo>
                <a:cubicBezTo>
                  <a:pt x="1635839" y="866630"/>
                  <a:pt x="1609724" y="855373"/>
                  <a:pt x="1635839" y="847869"/>
                </a:cubicBezTo>
                <a:cubicBezTo>
                  <a:pt x="1641436" y="845055"/>
                  <a:pt x="1646564" y="844117"/>
                  <a:pt x="1651286" y="844292"/>
                </a:cubicBezTo>
                <a:close/>
                <a:moveTo>
                  <a:pt x="1826733" y="844020"/>
                </a:moveTo>
                <a:lnTo>
                  <a:pt x="1827504" y="844073"/>
                </a:lnTo>
                <a:lnTo>
                  <a:pt x="1827172" y="844369"/>
                </a:lnTo>
                <a:close/>
                <a:moveTo>
                  <a:pt x="3173410" y="841375"/>
                </a:moveTo>
                <a:cubicBezTo>
                  <a:pt x="3173410" y="841375"/>
                  <a:pt x="3173410" y="841375"/>
                  <a:pt x="3187698" y="848783"/>
                </a:cubicBezTo>
                <a:cubicBezTo>
                  <a:pt x="3184126" y="848783"/>
                  <a:pt x="3180554" y="848783"/>
                  <a:pt x="3180554" y="852487"/>
                </a:cubicBezTo>
                <a:cubicBezTo>
                  <a:pt x="3176982" y="848783"/>
                  <a:pt x="3173410" y="848783"/>
                  <a:pt x="3173410" y="841375"/>
                </a:cubicBezTo>
                <a:close/>
                <a:moveTo>
                  <a:pt x="2201860" y="840790"/>
                </a:moveTo>
                <a:cubicBezTo>
                  <a:pt x="2201860" y="840790"/>
                  <a:pt x="2201860" y="840790"/>
                  <a:pt x="2186992" y="848142"/>
                </a:cubicBezTo>
                <a:cubicBezTo>
                  <a:pt x="2186992" y="848142"/>
                  <a:pt x="2186992" y="848142"/>
                  <a:pt x="2190709" y="848142"/>
                </a:cubicBezTo>
                <a:cubicBezTo>
                  <a:pt x="2168406" y="851819"/>
                  <a:pt x="2157255" y="859171"/>
                  <a:pt x="2131236" y="870200"/>
                </a:cubicBezTo>
                <a:cubicBezTo>
                  <a:pt x="2138670" y="873876"/>
                  <a:pt x="2146104" y="870200"/>
                  <a:pt x="2149821" y="877553"/>
                </a:cubicBezTo>
                <a:cubicBezTo>
                  <a:pt x="2134953" y="884905"/>
                  <a:pt x="2120084" y="877553"/>
                  <a:pt x="2112650" y="884905"/>
                </a:cubicBezTo>
                <a:cubicBezTo>
                  <a:pt x="2112650" y="888582"/>
                  <a:pt x="2116367" y="888582"/>
                  <a:pt x="2120084" y="888582"/>
                </a:cubicBezTo>
                <a:cubicBezTo>
                  <a:pt x="2116367" y="892258"/>
                  <a:pt x="2097782" y="903287"/>
                  <a:pt x="2094065" y="895934"/>
                </a:cubicBezTo>
                <a:cubicBezTo>
                  <a:pt x="2090348" y="892258"/>
                  <a:pt x="2116367" y="884905"/>
                  <a:pt x="2101499" y="881229"/>
                </a:cubicBezTo>
                <a:cubicBezTo>
                  <a:pt x="2108933" y="877553"/>
                  <a:pt x="2120084" y="877553"/>
                  <a:pt x="2123802" y="870200"/>
                </a:cubicBezTo>
                <a:cubicBezTo>
                  <a:pt x="2120084" y="870200"/>
                  <a:pt x="2120084" y="862847"/>
                  <a:pt x="2112650" y="866524"/>
                </a:cubicBezTo>
                <a:cubicBezTo>
                  <a:pt x="2105216" y="873876"/>
                  <a:pt x="2101499" y="877553"/>
                  <a:pt x="2097782" y="877553"/>
                </a:cubicBezTo>
                <a:cubicBezTo>
                  <a:pt x="2101499" y="875715"/>
                  <a:pt x="2102428" y="874796"/>
                  <a:pt x="2102428" y="873417"/>
                </a:cubicBezTo>
                <a:lnTo>
                  <a:pt x="2101821" y="868908"/>
                </a:lnTo>
                <a:lnTo>
                  <a:pt x="2108933" y="866524"/>
                </a:lnTo>
                <a:cubicBezTo>
                  <a:pt x="2112650" y="859171"/>
                  <a:pt x="2108933" y="851819"/>
                  <a:pt x="2120084" y="848142"/>
                </a:cubicBezTo>
                <a:cubicBezTo>
                  <a:pt x="2116367" y="855495"/>
                  <a:pt x="2116367" y="862847"/>
                  <a:pt x="2123802" y="866524"/>
                </a:cubicBezTo>
                <a:cubicBezTo>
                  <a:pt x="2134953" y="862847"/>
                  <a:pt x="2127519" y="855495"/>
                  <a:pt x="2127519" y="851819"/>
                </a:cubicBezTo>
                <a:cubicBezTo>
                  <a:pt x="2131236" y="855495"/>
                  <a:pt x="2138670" y="851819"/>
                  <a:pt x="2146104" y="855495"/>
                </a:cubicBezTo>
                <a:cubicBezTo>
                  <a:pt x="2146104" y="851819"/>
                  <a:pt x="2149821" y="848142"/>
                  <a:pt x="2142387" y="851819"/>
                </a:cubicBezTo>
                <a:cubicBezTo>
                  <a:pt x="2164689" y="844466"/>
                  <a:pt x="2186992" y="833437"/>
                  <a:pt x="2201860" y="840790"/>
                </a:cubicBezTo>
                <a:close/>
                <a:moveTo>
                  <a:pt x="2410616" y="836612"/>
                </a:moveTo>
                <a:cubicBezTo>
                  <a:pt x="2414585" y="840316"/>
                  <a:pt x="2410616" y="844020"/>
                  <a:pt x="2410616" y="847724"/>
                </a:cubicBezTo>
                <a:cubicBezTo>
                  <a:pt x="2410616" y="844020"/>
                  <a:pt x="2398710" y="847724"/>
                  <a:pt x="2398710" y="844020"/>
                </a:cubicBezTo>
                <a:cubicBezTo>
                  <a:pt x="2406648" y="847724"/>
                  <a:pt x="2406648" y="836612"/>
                  <a:pt x="2410616" y="836612"/>
                </a:cubicBezTo>
                <a:close/>
                <a:moveTo>
                  <a:pt x="2797256" y="833437"/>
                </a:moveTo>
                <a:cubicBezTo>
                  <a:pt x="2797256" y="833437"/>
                  <a:pt x="2797256" y="833437"/>
                  <a:pt x="2804776" y="840977"/>
                </a:cubicBezTo>
                <a:cubicBezTo>
                  <a:pt x="2816055" y="840977"/>
                  <a:pt x="2819815" y="833437"/>
                  <a:pt x="2827335" y="833437"/>
                </a:cubicBezTo>
                <a:cubicBezTo>
                  <a:pt x="2827335" y="833437"/>
                  <a:pt x="2827335" y="833437"/>
                  <a:pt x="2823575" y="840977"/>
                </a:cubicBezTo>
                <a:cubicBezTo>
                  <a:pt x="2804776" y="837207"/>
                  <a:pt x="2778456" y="863599"/>
                  <a:pt x="2759657" y="856058"/>
                </a:cubicBezTo>
                <a:lnTo>
                  <a:pt x="2767177" y="856058"/>
                </a:lnTo>
                <a:cubicBezTo>
                  <a:pt x="2767177" y="856058"/>
                  <a:pt x="2767177" y="856058"/>
                  <a:pt x="2755897" y="848518"/>
                </a:cubicBezTo>
                <a:cubicBezTo>
                  <a:pt x="2759657" y="852288"/>
                  <a:pt x="2770937" y="848518"/>
                  <a:pt x="2770937" y="856058"/>
                </a:cubicBezTo>
                <a:cubicBezTo>
                  <a:pt x="2782216" y="844748"/>
                  <a:pt x="2793496" y="840977"/>
                  <a:pt x="2797256" y="833437"/>
                </a:cubicBezTo>
                <a:close/>
                <a:moveTo>
                  <a:pt x="2246310" y="833437"/>
                </a:moveTo>
                <a:lnTo>
                  <a:pt x="2254248" y="833437"/>
                </a:lnTo>
                <a:lnTo>
                  <a:pt x="2251073" y="841374"/>
                </a:lnTo>
                <a:close/>
                <a:moveTo>
                  <a:pt x="1372658" y="832908"/>
                </a:moveTo>
                <a:cubicBezTo>
                  <a:pt x="1376365" y="840317"/>
                  <a:pt x="1380068" y="836612"/>
                  <a:pt x="1383772" y="832908"/>
                </a:cubicBezTo>
                <a:cubicBezTo>
                  <a:pt x="1383772" y="832908"/>
                  <a:pt x="1383772" y="832908"/>
                  <a:pt x="1383772" y="833834"/>
                </a:cubicBezTo>
                <a:lnTo>
                  <a:pt x="1383772" y="840317"/>
                </a:lnTo>
                <a:lnTo>
                  <a:pt x="1365250" y="847725"/>
                </a:lnTo>
                <a:cubicBezTo>
                  <a:pt x="1365250" y="844021"/>
                  <a:pt x="1372658" y="840317"/>
                  <a:pt x="1372658" y="832908"/>
                </a:cubicBezTo>
                <a:close/>
                <a:moveTo>
                  <a:pt x="1873833" y="826426"/>
                </a:moveTo>
                <a:cubicBezTo>
                  <a:pt x="1881760" y="826426"/>
                  <a:pt x="1890154" y="827352"/>
                  <a:pt x="1893885" y="829204"/>
                </a:cubicBezTo>
                <a:cubicBezTo>
                  <a:pt x="1882693" y="836612"/>
                  <a:pt x="1890154" y="840316"/>
                  <a:pt x="1878962" y="847725"/>
                </a:cubicBezTo>
                <a:cubicBezTo>
                  <a:pt x="1878962" y="847725"/>
                  <a:pt x="1878962" y="847725"/>
                  <a:pt x="1875232" y="840316"/>
                </a:cubicBezTo>
                <a:cubicBezTo>
                  <a:pt x="1867771" y="847725"/>
                  <a:pt x="1856579" y="855133"/>
                  <a:pt x="1845387" y="855133"/>
                </a:cubicBezTo>
                <a:cubicBezTo>
                  <a:pt x="1845387" y="855133"/>
                  <a:pt x="1845387" y="855133"/>
                  <a:pt x="1849117" y="858837"/>
                </a:cubicBezTo>
                <a:cubicBezTo>
                  <a:pt x="1849117" y="858837"/>
                  <a:pt x="1849117" y="858837"/>
                  <a:pt x="1830464" y="858837"/>
                </a:cubicBezTo>
                <a:cubicBezTo>
                  <a:pt x="1827666" y="858837"/>
                  <a:pt x="1841656" y="848419"/>
                  <a:pt x="1837809" y="844773"/>
                </a:cubicBezTo>
                <a:lnTo>
                  <a:pt x="1827504" y="844073"/>
                </a:lnTo>
                <a:lnTo>
                  <a:pt x="1837925" y="834760"/>
                </a:lnTo>
                <a:cubicBezTo>
                  <a:pt x="1843521" y="830130"/>
                  <a:pt x="1849117" y="827352"/>
                  <a:pt x="1856579" y="829204"/>
                </a:cubicBezTo>
                <a:cubicBezTo>
                  <a:pt x="1858444" y="827352"/>
                  <a:pt x="1865905" y="826426"/>
                  <a:pt x="1873833" y="826426"/>
                </a:cubicBezTo>
                <a:close/>
                <a:moveTo>
                  <a:pt x="2492046" y="825500"/>
                </a:moveTo>
                <a:cubicBezTo>
                  <a:pt x="2488357" y="836692"/>
                  <a:pt x="2495735" y="836692"/>
                  <a:pt x="2499423" y="836692"/>
                </a:cubicBezTo>
                <a:cubicBezTo>
                  <a:pt x="2499423" y="836692"/>
                  <a:pt x="2499423" y="836692"/>
                  <a:pt x="2517866" y="829231"/>
                </a:cubicBezTo>
                <a:cubicBezTo>
                  <a:pt x="2517866" y="840422"/>
                  <a:pt x="2528932" y="832961"/>
                  <a:pt x="2539998" y="832961"/>
                </a:cubicBezTo>
                <a:cubicBezTo>
                  <a:pt x="2536309" y="840422"/>
                  <a:pt x="2532621" y="840422"/>
                  <a:pt x="2532621" y="847884"/>
                </a:cubicBezTo>
                <a:cubicBezTo>
                  <a:pt x="2532621" y="847884"/>
                  <a:pt x="2532621" y="847884"/>
                  <a:pt x="2525244" y="847884"/>
                </a:cubicBezTo>
                <a:cubicBezTo>
                  <a:pt x="2525244" y="866537"/>
                  <a:pt x="2503112" y="847884"/>
                  <a:pt x="2503112" y="866537"/>
                </a:cubicBezTo>
                <a:cubicBezTo>
                  <a:pt x="2503112" y="855345"/>
                  <a:pt x="2484669" y="873998"/>
                  <a:pt x="2477292" y="870267"/>
                </a:cubicBezTo>
                <a:cubicBezTo>
                  <a:pt x="2473603" y="881459"/>
                  <a:pt x="2451471" y="892651"/>
                  <a:pt x="2436717" y="896381"/>
                </a:cubicBezTo>
                <a:cubicBezTo>
                  <a:pt x="2433028" y="888920"/>
                  <a:pt x="2414585" y="900112"/>
                  <a:pt x="2418274" y="885190"/>
                </a:cubicBezTo>
                <a:cubicBezTo>
                  <a:pt x="2444094" y="873998"/>
                  <a:pt x="2455160" y="859075"/>
                  <a:pt x="2477292" y="851614"/>
                </a:cubicBezTo>
                <a:cubicBezTo>
                  <a:pt x="2466226" y="855345"/>
                  <a:pt x="2458848" y="847884"/>
                  <a:pt x="2447783" y="855345"/>
                </a:cubicBezTo>
                <a:cubicBezTo>
                  <a:pt x="2447783" y="855345"/>
                  <a:pt x="2447783" y="855345"/>
                  <a:pt x="2458848" y="847884"/>
                </a:cubicBezTo>
                <a:cubicBezTo>
                  <a:pt x="2458848" y="847884"/>
                  <a:pt x="2458848" y="847884"/>
                  <a:pt x="2455160" y="844153"/>
                </a:cubicBezTo>
                <a:cubicBezTo>
                  <a:pt x="2466226" y="859075"/>
                  <a:pt x="2480980" y="829231"/>
                  <a:pt x="2492046" y="825500"/>
                </a:cubicBezTo>
                <a:close/>
                <a:moveTo>
                  <a:pt x="1402294" y="825500"/>
                </a:moveTo>
                <a:cubicBezTo>
                  <a:pt x="1398587" y="829204"/>
                  <a:pt x="1409701" y="832908"/>
                  <a:pt x="1398587" y="836612"/>
                </a:cubicBezTo>
                <a:cubicBezTo>
                  <a:pt x="1398587" y="836612"/>
                  <a:pt x="1393031" y="837538"/>
                  <a:pt x="1386088" y="839391"/>
                </a:cubicBezTo>
                <a:lnTo>
                  <a:pt x="1383772" y="840317"/>
                </a:lnTo>
                <a:lnTo>
                  <a:pt x="1397199" y="831519"/>
                </a:lnTo>
                <a:cubicBezTo>
                  <a:pt x="1401366" y="829204"/>
                  <a:pt x="1404146" y="827352"/>
                  <a:pt x="1402294" y="825500"/>
                </a:cubicBezTo>
                <a:close/>
                <a:moveTo>
                  <a:pt x="2671306" y="825004"/>
                </a:moveTo>
                <a:cubicBezTo>
                  <a:pt x="2674481" y="825897"/>
                  <a:pt x="2676296" y="827683"/>
                  <a:pt x="2674481" y="829468"/>
                </a:cubicBezTo>
                <a:cubicBezTo>
                  <a:pt x="2667224" y="829468"/>
                  <a:pt x="2670853" y="833040"/>
                  <a:pt x="2670853" y="836612"/>
                </a:cubicBezTo>
                <a:cubicBezTo>
                  <a:pt x="2663596" y="833040"/>
                  <a:pt x="2659967" y="833040"/>
                  <a:pt x="2652710" y="836612"/>
                </a:cubicBezTo>
                <a:cubicBezTo>
                  <a:pt x="2656339" y="829468"/>
                  <a:pt x="2663596" y="829468"/>
                  <a:pt x="2659967" y="825897"/>
                </a:cubicBezTo>
                <a:cubicBezTo>
                  <a:pt x="2663596" y="824111"/>
                  <a:pt x="2668131" y="824111"/>
                  <a:pt x="2671306" y="825004"/>
                </a:cubicBezTo>
                <a:close/>
                <a:moveTo>
                  <a:pt x="2763835" y="822325"/>
                </a:moveTo>
                <a:lnTo>
                  <a:pt x="2774948" y="825500"/>
                </a:lnTo>
                <a:lnTo>
                  <a:pt x="2760660" y="825500"/>
                </a:lnTo>
                <a:close/>
                <a:moveTo>
                  <a:pt x="2024060" y="822325"/>
                </a:moveTo>
                <a:lnTo>
                  <a:pt x="2030410" y="822325"/>
                </a:lnTo>
                <a:lnTo>
                  <a:pt x="2019297" y="825500"/>
                </a:lnTo>
                <a:close/>
                <a:moveTo>
                  <a:pt x="1443490" y="819150"/>
                </a:moveTo>
                <a:cubicBezTo>
                  <a:pt x="1443490" y="819150"/>
                  <a:pt x="1443490" y="819150"/>
                  <a:pt x="1465263" y="819150"/>
                </a:cubicBezTo>
                <a:cubicBezTo>
                  <a:pt x="1465263" y="819150"/>
                  <a:pt x="1465263" y="819150"/>
                  <a:pt x="1454377" y="825500"/>
                </a:cubicBezTo>
                <a:cubicBezTo>
                  <a:pt x="1454377" y="822325"/>
                  <a:pt x="1447120" y="822325"/>
                  <a:pt x="1439865" y="825500"/>
                </a:cubicBezTo>
                <a:close/>
                <a:moveTo>
                  <a:pt x="1428220" y="819150"/>
                </a:moveTo>
                <a:cubicBezTo>
                  <a:pt x="1428220" y="819150"/>
                  <a:pt x="1428220" y="819150"/>
                  <a:pt x="1431927" y="825500"/>
                </a:cubicBezTo>
                <a:cubicBezTo>
                  <a:pt x="1431927" y="822325"/>
                  <a:pt x="1424516" y="822325"/>
                  <a:pt x="1420812" y="822325"/>
                </a:cubicBezTo>
                <a:cubicBezTo>
                  <a:pt x="1420812" y="822325"/>
                  <a:pt x="1420812" y="822325"/>
                  <a:pt x="1428220" y="819150"/>
                </a:cubicBezTo>
                <a:close/>
                <a:moveTo>
                  <a:pt x="1894619" y="816402"/>
                </a:moveTo>
                <a:cubicBezTo>
                  <a:pt x="1896108" y="816123"/>
                  <a:pt x="1897060" y="816570"/>
                  <a:pt x="1897060" y="818355"/>
                </a:cubicBezTo>
                <a:cubicBezTo>
                  <a:pt x="1893250" y="821927"/>
                  <a:pt x="1885630" y="825499"/>
                  <a:pt x="1878010" y="821927"/>
                </a:cubicBezTo>
                <a:cubicBezTo>
                  <a:pt x="1880868" y="824606"/>
                  <a:pt x="1890154" y="817239"/>
                  <a:pt x="1894619" y="816402"/>
                </a:cubicBezTo>
                <a:close/>
                <a:moveTo>
                  <a:pt x="2258111" y="814916"/>
                </a:moveTo>
                <a:cubicBezTo>
                  <a:pt x="2258111" y="814916"/>
                  <a:pt x="2258111" y="814916"/>
                  <a:pt x="2258111" y="818620"/>
                </a:cubicBezTo>
                <a:cubicBezTo>
                  <a:pt x="2250667" y="822325"/>
                  <a:pt x="2250667" y="814916"/>
                  <a:pt x="2246945" y="818620"/>
                </a:cubicBezTo>
                <a:cubicBezTo>
                  <a:pt x="2246945" y="818620"/>
                  <a:pt x="2246945" y="818620"/>
                  <a:pt x="2258111" y="814916"/>
                </a:cubicBezTo>
                <a:close/>
                <a:moveTo>
                  <a:pt x="2640370" y="812641"/>
                </a:moveTo>
                <a:cubicBezTo>
                  <a:pt x="2646937" y="810260"/>
                  <a:pt x="2654441" y="810260"/>
                  <a:pt x="2663822" y="814070"/>
                </a:cubicBezTo>
                <a:cubicBezTo>
                  <a:pt x="2663822" y="814070"/>
                  <a:pt x="2663822" y="814070"/>
                  <a:pt x="2652565" y="821690"/>
                </a:cubicBezTo>
                <a:cubicBezTo>
                  <a:pt x="2652565" y="821690"/>
                  <a:pt x="2652565" y="821690"/>
                  <a:pt x="2660070" y="814070"/>
                </a:cubicBezTo>
                <a:cubicBezTo>
                  <a:pt x="2652565" y="817880"/>
                  <a:pt x="2637556" y="817880"/>
                  <a:pt x="2645061" y="825500"/>
                </a:cubicBezTo>
                <a:cubicBezTo>
                  <a:pt x="2641308" y="821690"/>
                  <a:pt x="2630052" y="817880"/>
                  <a:pt x="2622547" y="825500"/>
                </a:cubicBezTo>
                <a:cubicBezTo>
                  <a:pt x="2628175" y="819785"/>
                  <a:pt x="2633804" y="815022"/>
                  <a:pt x="2640370" y="812641"/>
                </a:cubicBezTo>
                <a:close/>
                <a:moveTo>
                  <a:pt x="2622547" y="806450"/>
                </a:moveTo>
                <a:lnTo>
                  <a:pt x="2633660" y="806450"/>
                </a:lnTo>
                <a:lnTo>
                  <a:pt x="2622547" y="814387"/>
                </a:lnTo>
                <a:close/>
                <a:moveTo>
                  <a:pt x="1515668" y="802481"/>
                </a:moveTo>
                <a:cubicBezTo>
                  <a:pt x="1517520" y="802481"/>
                  <a:pt x="1520296" y="803275"/>
                  <a:pt x="1523999" y="803275"/>
                </a:cubicBezTo>
                <a:cubicBezTo>
                  <a:pt x="1523999" y="803275"/>
                  <a:pt x="1523999" y="803275"/>
                  <a:pt x="1512887" y="806450"/>
                </a:cubicBezTo>
                <a:cubicBezTo>
                  <a:pt x="1512887" y="803275"/>
                  <a:pt x="1513813" y="802481"/>
                  <a:pt x="1515668" y="802481"/>
                </a:cubicBezTo>
                <a:close/>
                <a:moveTo>
                  <a:pt x="2670172" y="800100"/>
                </a:moveTo>
                <a:lnTo>
                  <a:pt x="2686047" y="800100"/>
                </a:lnTo>
                <a:lnTo>
                  <a:pt x="2686047" y="803275"/>
                </a:lnTo>
                <a:close/>
                <a:moveTo>
                  <a:pt x="2573335" y="796636"/>
                </a:moveTo>
                <a:cubicBezTo>
                  <a:pt x="2571483" y="796636"/>
                  <a:pt x="2569631" y="797574"/>
                  <a:pt x="2568242" y="798043"/>
                </a:cubicBezTo>
                <a:lnTo>
                  <a:pt x="2566639" y="797069"/>
                </a:lnTo>
                <a:close/>
                <a:moveTo>
                  <a:pt x="2565927" y="796636"/>
                </a:moveTo>
                <a:lnTo>
                  <a:pt x="2566639" y="797069"/>
                </a:lnTo>
                <a:lnTo>
                  <a:pt x="2565528" y="797141"/>
                </a:lnTo>
                <a:close/>
                <a:moveTo>
                  <a:pt x="2165065" y="796396"/>
                </a:moveTo>
                <a:cubicBezTo>
                  <a:pt x="2165065" y="796396"/>
                  <a:pt x="2165065" y="796396"/>
                  <a:pt x="2161344" y="803804"/>
                </a:cubicBezTo>
                <a:cubicBezTo>
                  <a:pt x="2157622" y="803804"/>
                  <a:pt x="2157622" y="803804"/>
                  <a:pt x="2153900" y="803804"/>
                </a:cubicBezTo>
                <a:cubicBezTo>
                  <a:pt x="2153900" y="803804"/>
                  <a:pt x="2153900" y="803804"/>
                  <a:pt x="2165065" y="796396"/>
                </a:cubicBezTo>
                <a:close/>
                <a:moveTo>
                  <a:pt x="2503485" y="788987"/>
                </a:moveTo>
                <a:lnTo>
                  <a:pt x="2500310" y="792162"/>
                </a:lnTo>
                <a:lnTo>
                  <a:pt x="2489197" y="792162"/>
                </a:lnTo>
                <a:close/>
                <a:moveTo>
                  <a:pt x="1639886" y="788987"/>
                </a:moveTo>
                <a:cubicBezTo>
                  <a:pt x="1628776" y="795337"/>
                  <a:pt x="1625069" y="792162"/>
                  <a:pt x="1617662" y="795337"/>
                </a:cubicBezTo>
                <a:cubicBezTo>
                  <a:pt x="1617662" y="792162"/>
                  <a:pt x="1632480" y="792162"/>
                  <a:pt x="1639886" y="788987"/>
                </a:cubicBezTo>
                <a:close/>
                <a:moveTo>
                  <a:pt x="2940048" y="783771"/>
                </a:moveTo>
                <a:cubicBezTo>
                  <a:pt x="2943858" y="784679"/>
                  <a:pt x="2948620" y="786493"/>
                  <a:pt x="2954335" y="788307"/>
                </a:cubicBezTo>
                <a:cubicBezTo>
                  <a:pt x="2942905" y="795564"/>
                  <a:pt x="2927665" y="806450"/>
                  <a:pt x="2916235" y="799193"/>
                </a:cubicBezTo>
                <a:cubicBezTo>
                  <a:pt x="2920045" y="795564"/>
                  <a:pt x="2923855" y="791936"/>
                  <a:pt x="2920045" y="791936"/>
                </a:cubicBezTo>
                <a:cubicBezTo>
                  <a:pt x="2920045" y="791936"/>
                  <a:pt x="2920045" y="791936"/>
                  <a:pt x="2931475" y="791936"/>
                </a:cubicBezTo>
                <a:cubicBezTo>
                  <a:pt x="2927665" y="788307"/>
                  <a:pt x="2939095" y="784679"/>
                  <a:pt x="2931475" y="784679"/>
                </a:cubicBezTo>
                <a:cubicBezTo>
                  <a:pt x="2933380" y="782864"/>
                  <a:pt x="2936238" y="782864"/>
                  <a:pt x="2940048" y="783771"/>
                </a:cubicBezTo>
                <a:close/>
                <a:moveTo>
                  <a:pt x="2119151" y="783034"/>
                </a:moveTo>
                <a:cubicBezTo>
                  <a:pt x="2123437" y="783034"/>
                  <a:pt x="2127247" y="785018"/>
                  <a:pt x="2127247" y="788987"/>
                </a:cubicBezTo>
                <a:lnTo>
                  <a:pt x="2108197" y="788987"/>
                </a:lnTo>
                <a:cubicBezTo>
                  <a:pt x="2110102" y="785018"/>
                  <a:pt x="2114865" y="783034"/>
                  <a:pt x="2119151" y="783034"/>
                </a:cubicBezTo>
                <a:close/>
                <a:moveTo>
                  <a:pt x="3012979" y="777875"/>
                </a:moveTo>
                <a:cubicBezTo>
                  <a:pt x="3012979" y="777875"/>
                  <a:pt x="3024185" y="785283"/>
                  <a:pt x="3024185" y="788987"/>
                </a:cubicBezTo>
                <a:cubicBezTo>
                  <a:pt x="3012979" y="792691"/>
                  <a:pt x="3020450" y="781579"/>
                  <a:pt x="3009244" y="785283"/>
                </a:cubicBezTo>
                <a:cubicBezTo>
                  <a:pt x="3001773" y="788987"/>
                  <a:pt x="2990567" y="788987"/>
                  <a:pt x="2983097" y="788987"/>
                </a:cubicBezTo>
                <a:cubicBezTo>
                  <a:pt x="2986832" y="788987"/>
                  <a:pt x="2983097" y="796395"/>
                  <a:pt x="2994303" y="792691"/>
                </a:cubicBezTo>
                <a:cubicBezTo>
                  <a:pt x="2994303" y="792691"/>
                  <a:pt x="2994303" y="792691"/>
                  <a:pt x="2998038" y="796395"/>
                </a:cubicBezTo>
                <a:cubicBezTo>
                  <a:pt x="2983097" y="792691"/>
                  <a:pt x="2979362" y="811212"/>
                  <a:pt x="2960685" y="811212"/>
                </a:cubicBezTo>
                <a:cubicBezTo>
                  <a:pt x="2968156" y="803804"/>
                  <a:pt x="2975626" y="800100"/>
                  <a:pt x="2986832" y="796395"/>
                </a:cubicBezTo>
                <a:cubicBezTo>
                  <a:pt x="2979362" y="796395"/>
                  <a:pt x="2971891" y="792691"/>
                  <a:pt x="2975626" y="785283"/>
                </a:cubicBezTo>
                <a:cubicBezTo>
                  <a:pt x="2975626" y="785283"/>
                  <a:pt x="2975626" y="785283"/>
                  <a:pt x="3012979" y="781579"/>
                </a:cubicBezTo>
                <a:cubicBezTo>
                  <a:pt x="3012979" y="781579"/>
                  <a:pt x="3012979" y="781579"/>
                  <a:pt x="3012979" y="777875"/>
                </a:cubicBezTo>
                <a:close/>
                <a:moveTo>
                  <a:pt x="2558518" y="777875"/>
                </a:moveTo>
                <a:cubicBezTo>
                  <a:pt x="2551110" y="785379"/>
                  <a:pt x="2547406" y="792884"/>
                  <a:pt x="2532589" y="796636"/>
                </a:cubicBezTo>
                <a:cubicBezTo>
                  <a:pt x="2538145" y="796636"/>
                  <a:pt x="2544627" y="797574"/>
                  <a:pt x="2551573" y="798043"/>
                </a:cubicBezTo>
                <a:lnTo>
                  <a:pt x="2565528" y="797141"/>
                </a:lnTo>
                <a:lnTo>
                  <a:pt x="2564075" y="798982"/>
                </a:lnTo>
                <a:cubicBezTo>
                  <a:pt x="2562222" y="801327"/>
                  <a:pt x="2558518" y="806017"/>
                  <a:pt x="2551110" y="815398"/>
                </a:cubicBezTo>
                <a:cubicBezTo>
                  <a:pt x="2543701" y="811645"/>
                  <a:pt x="2539997" y="819150"/>
                  <a:pt x="2528885" y="819150"/>
                </a:cubicBezTo>
                <a:cubicBezTo>
                  <a:pt x="2543701" y="811645"/>
                  <a:pt x="2528885" y="804141"/>
                  <a:pt x="2539997" y="800389"/>
                </a:cubicBezTo>
                <a:cubicBezTo>
                  <a:pt x="2532589" y="800389"/>
                  <a:pt x="2528885" y="800389"/>
                  <a:pt x="2517772" y="800389"/>
                </a:cubicBezTo>
                <a:cubicBezTo>
                  <a:pt x="2521476" y="800389"/>
                  <a:pt x="2517772" y="789132"/>
                  <a:pt x="2528885" y="789132"/>
                </a:cubicBezTo>
                <a:cubicBezTo>
                  <a:pt x="2528885" y="785379"/>
                  <a:pt x="2525180" y="785379"/>
                  <a:pt x="2521476" y="785379"/>
                </a:cubicBezTo>
                <a:cubicBezTo>
                  <a:pt x="2521476" y="785379"/>
                  <a:pt x="2521476" y="785379"/>
                  <a:pt x="2524254" y="785379"/>
                </a:cubicBezTo>
                <a:lnTo>
                  <a:pt x="2539997" y="785379"/>
                </a:lnTo>
                <a:cubicBezTo>
                  <a:pt x="2551110" y="789132"/>
                  <a:pt x="2551110" y="781627"/>
                  <a:pt x="2558518" y="777875"/>
                </a:cubicBezTo>
                <a:close/>
                <a:moveTo>
                  <a:pt x="2354260" y="777875"/>
                </a:moveTo>
                <a:lnTo>
                  <a:pt x="2362198" y="781050"/>
                </a:lnTo>
                <a:lnTo>
                  <a:pt x="2351085" y="784225"/>
                </a:lnTo>
                <a:close/>
                <a:moveTo>
                  <a:pt x="1985960" y="777875"/>
                </a:moveTo>
                <a:lnTo>
                  <a:pt x="1989135" y="781050"/>
                </a:lnTo>
                <a:lnTo>
                  <a:pt x="1985960" y="784225"/>
                </a:lnTo>
                <a:close/>
                <a:moveTo>
                  <a:pt x="2906002" y="776922"/>
                </a:moveTo>
                <a:lnTo>
                  <a:pt x="2907266" y="776922"/>
                </a:lnTo>
                <a:cubicBezTo>
                  <a:pt x="2909092" y="776922"/>
                  <a:pt x="2912743" y="776922"/>
                  <a:pt x="2920046" y="776922"/>
                </a:cubicBezTo>
                <a:cubicBezTo>
                  <a:pt x="2927348" y="780732"/>
                  <a:pt x="2909092" y="792162"/>
                  <a:pt x="2905440" y="792162"/>
                </a:cubicBezTo>
                <a:cubicBezTo>
                  <a:pt x="2905440" y="784542"/>
                  <a:pt x="2905440" y="788352"/>
                  <a:pt x="2912743" y="784542"/>
                </a:cubicBezTo>
                <a:cubicBezTo>
                  <a:pt x="2905440" y="784542"/>
                  <a:pt x="2901789" y="780732"/>
                  <a:pt x="2898138" y="784542"/>
                </a:cubicBezTo>
                <a:lnTo>
                  <a:pt x="2898138" y="788352"/>
                </a:lnTo>
                <a:cubicBezTo>
                  <a:pt x="2898138" y="788352"/>
                  <a:pt x="2898138" y="788352"/>
                  <a:pt x="2890835" y="788352"/>
                </a:cubicBezTo>
                <a:cubicBezTo>
                  <a:pt x="2896312" y="786447"/>
                  <a:pt x="2900876" y="782637"/>
                  <a:pt x="2904071" y="779303"/>
                </a:cubicBezTo>
                <a:close/>
                <a:moveTo>
                  <a:pt x="2436413" y="773793"/>
                </a:moveTo>
                <a:lnTo>
                  <a:pt x="2439199" y="775134"/>
                </a:lnTo>
                <a:lnTo>
                  <a:pt x="2428872" y="781050"/>
                </a:lnTo>
                <a:close/>
                <a:moveTo>
                  <a:pt x="2622547" y="773311"/>
                </a:moveTo>
                <a:cubicBezTo>
                  <a:pt x="2622547" y="773311"/>
                  <a:pt x="2622547" y="773311"/>
                  <a:pt x="2633660" y="773311"/>
                </a:cubicBezTo>
                <a:cubicBezTo>
                  <a:pt x="2637364" y="780851"/>
                  <a:pt x="2652181" y="769540"/>
                  <a:pt x="2655885" y="773311"/>
                </a:cubicBezTo>
                <a:cubicBezTo>
                  <a:pt x="2655885" y="780851"/>
                  <a:pt x="2644772" y="780851"/>
                  <a:pt x="2644772" y="777081"/>
                </a:cubicBezTo>
                <a:cubicBezTo>
                  <a:pt x="2644772" y="784621"/>
                  <a:pt x="2611435" y="784621"/>
                  <a:pt x="2600322" y="792162"/>
                </a:cubicBezTo>
                <a:cubicBezTo>
                  <a:pt x="2611435" y="788392"/>
                  <a:pt x="2611435" y="784621"/>
                  <a:pt x="2615139" y="777081"/>
                </a:cubicBezTo>
                <a:cubicBezTo>
                  <a:pt x="2622547" y="777081"/>
                  <a:pt x="2626251" y="780851"/>
                  <a:pt x="2629956" y="777081"/>
                </a:cubicBezTo>
                <a:cubicBezTo>
                  <a:pt x="2629956" y="777081"/>
                  <a:pt x="2626251" y="773311"/>
                  <a:pt x="2622547" y="773311"/>
                </a:cubicBezTo>
                <a:close/>
                <a:moveTo>
                  <a:pt x="2909092" y="773112"/>
                </a:moveTo>
                <a:lnTo>
                  <a:pt x="2906002" y="776922"/>
                </a:lnTo>
                <a:lnTo>
                  <a:pt x="2905440" y="776922"/>
                </a:lnTo>
                <a:cubicBezTo>
                  <a:pt x="2909092" y="773112"/>
                  <a:pt x="2909092" y="773112"/>
                  <a:pt x="2909092" y="773112"/>
                </a:cubicBezTo>
                <a:close/>
                <a:moveTo>
                  <a:pt x="2858273" y="772781"/>
                </a:moveTo>
                <a:cubicBezTo>
                  <a:pt x="2865940" y="771392"/>
                  <a:pt x="2873156" y="770466"/>
                  <a:pt x="2874960" y="774170"/>
                </a:cubicBezTo>
                <a:cubicBezTo>
                  <a:pt x="2871352" y="774170"/>
                  <a:pt x="2867744" y="774170"/>
                  <a:pt x="2864136" y="774170"/>
                </a:cubicBezTo>
                <a:cubicBezTo>
                  <a:pt x="2867744" y="777874"/>
                  <a:pt x="2867744" y="788987"/>
                  <a:pt x="2874960" y="781579"/>
                </a:cubicBezTo>
                <a:cubicBezTo>
                  <a:pt x="2874960" y="781579"/>
                  <a:pt x="2874960" y="781579"/>
                  <a:pt x="2871352" y="785283"/>
                </a:cubicBezTo>
                <a:cubicBezTo>
                  <a:pt x="2867744" y="774170"/>
                  <a:pt x="2842488" y="788987"/>
                  <a:pt x="2835272" y="781579"/>
                </a:cubicBezTo>
                <a:cubicBezTo>
                  <a:pt x="2835272" y="777874"/>
                  <a:pt x="2838880" y="774170"/>
                  <a:pt x="2838880" y="774170"/>
                </a:cubicBezTo>
                <a:cubicBezTo>
                  <a:pt x="2842488" y="776022"/>
                  <a:pt x="2850606" y="774170"/>
                  <a:pt x="2858273" y="772781"/>
                </a:cubicBezTo>
                <a:close/>
                <a:moveTo>
                  <a:pt x="2317747" y="769937"/>
                </a:moveTo>
                <a:lnTo>
                  <a:pt x="2328860" y="769937"/>
                </a:lnTo>
                <a:lnTo>
                  <a:pt x="2317747" y="773112"/>
                </a:lnTo>
                <a:close/>
                <a:moveTo>
                  <a:pt x="2633660" y="765770"/>
                </a:moveTo>
                <a:cubicBezTo>
                  <a:pt x="2641068" y="762000"/>
                  <a:pt x="2641068" y="762000"/>
                  <a:pt x="2648477" y="765770"/>
                </a:cubicBezTo>
                <a:cubicBezTo>
                  <a:pt x="2648477" y="765770"/>
                  <a:pt x="2648477" y="765770"/>
                  <a:pt x="2633660" y="773311"/>
                </a:cubicBezTo>
                <a:cubicBezTo>
                  <a:pt x="2633660" y="773311"/>
                  <a:pt x="2633660" y="773311"/>
                  <a:pt x="2633660" y="765770"/>
                </a:cubicBezTo>
                <a:close/>
                <a:moveTo>
                  <a:pt x="2711881" y="762396"/>
                </a:moveTo>
                <a:cubicBezTo>
                  <a:pt x="2711881" y="762396"/>
                  <a:pt x="2711881" y="762396"/>
                  <a:pt x="2719385" y="766167"/>
                </a:cubicBezTo>
                <a:cubicBezTo>
                  <a:pt x="2715633" y="766167"/>
                  <a:pt x="2708128" y="766167"/>
                  <a:pt x="2711881" y="762396"/>
                </a:cubicBezTo>
                <a:close/>
                <a:moveTo>
                  <a:pt x="2317660" y="759354"/>
                </a:moveTo>
                <a:cubicBezTo>
                  <a:pt x="2310216" y="766762"/>
                  <a:pt x="2310216" y="766762"/>
                  <a:pt x="2310216" y="766762"/>
                </a:cubicBezTo>
                <a:lnTo>
                  <a:pt x="2310755" y="765152"/>
                </a:lnTo>
                <a:close/>
                <a:moveTo>
                  <a:pt x="2819397" y="758825"/>
                </a:moveTo>
                <a:lnTo>
                  <a:pt x="2830510" y="758825"/>
                </a:lnTo>
                <a:lnTo>
                  <a:pt x="2827335" y="762000"/>
                </a:lnTo>
                <a:close/>
                <a:moveTo>
                  <a:pt x="2041522" y="758825"/>
                </a:moveTo>
                <a:cubicBezTo>
                  <a:pt x="2041522" y="769937"/>
                  <a:pt x="2030410" y="766233"/>
                  <a:pt x="2023001" y="777346"/>
                </a:cubicBezTo>
                <a:cubicBezTo>
                  <a:pt x="2023001" y="762529"/>
                  <a:pt x="2008185" y="781050"/>
                  <a:pt x="1997072" y="777346"/>
                </a:cubicBezTo>
                <a:cubicBezTo>
                  <a:pt x="1997072" y="777346"/>
                  <a:pt x="2000776" y="769937"/>
                  <a:pt x="2000776" y="769937"/>
                </a:cubicBezTo>
                <a:cubicBezTo>
                  <a:pt x="2011889" y="762529"/>
                  <a:pt x="2026705" y="769937"/>
                  <a:pt x="2041522" y="758825"/>
                </a:cubicBezTo>
                <a:close/>
                <a:moveTo>
                  <a:pt x="2489197" y="755650"/>
                </a:moveTo>
                <a:lnTo>
                  <a:pt x="2506660" y="758825"/>
                </a:lnTo>
                <a:lnTo>
                  <a:pt x="2500310" y="758825"/>
                </a:lnTo>
                <a:close/>
                <a:moveTo>
                  <a:pt x="2477886" y="755650"/>
                </a:moveTo>
                <a:cubicBezTo>
                  <a:pt x="2481656" y="755650"/>
                  <a:pt x="2485427" y="759279"/>
                  <a:pt x="2489197" y="762907"/>
                </a:cubicBezTo>
                <a:lnTo>
                  <a:pt x="2477886" y="773793"/>
                </a:lnTo>
                <a:lnTo>
                  <a:pt x="2467989" y="776514"/>
                </a:lnTo>
                <a:cubicBezTo>
                  <a:pt x="2463747" y="775607"/>
                  <a:pt x="2459035" y="773793"/>
                  <a:pt x="2455264" y="773793"/>
                </a:cubicBezTo>
                <a:cubicBezTo>
                  <a:pt x="2455264" y="773793"/>
                  <a:pt x="2455264" y="777421"/>
                  <a:pt x="2455264" y="777421"/>
                </a:cubicBezTo>
                <a:cubicBezTo>
                  <a:pt x="2455264" y="777421"/>
                  <a:pt x="2451494" y="770164"/>
                  <a:pt x="2443953" y="773793"/>
                </a:cubicBezTo>
                <a:cubicBezTo>
                  <a:pt x="2443953" y="773793"/>
                  <a:pt x="2443953" y="773793"/>
                  <a:pt x="2443953" y="777421"/>
                </a:cubicBezTo>
                <a:lnTo>
                  <a:pt x="2439199" y="775134"/>
                </a:lnTo>
                <a:lnTo>
                  <a:pt x="2448666" y="769711"/>
                </a:lnTo>
                <a:cubicBezTo>
                  <a:pt x="2457149" y="768350"/>
                  <a:pt x="2466575" y="768350"/>
                  <a:pt x="2474116" y="766536"/>
                </a:cubicBezTo>
                <a:cubicBezTo>
                  <a:pt x="2477886" y="762907"/>
                  <a:pt x="2481656" y="755650"/>
                  <a:pt x="2477886" y="755650"/>
                </a:cubicBezTo>
                <a:close/>
                <a:moveTo>
                  <a:pt x="2328860" y="747712"/>
                </a:moveTo>
                <a:lnTo>
                  <a:pt x="2324097" y="758824"/>
                </a:lnTo>
                <a:lnTo>
                  <a:pt x="2320922" y="750887"/>
                </a:lnTo>
                <a:close/>
                <a:moveTo>
                  <a:pt x="2305680" y="739792"/>
                </a:moveTo>
                <a:cubicBezTo>
                  <a:pt x="2310914" y="738055"/>
                  <a:pt x="2313007" y="743611"/>
                  <a:pt x="2321381" y="740833"/>
                </a:cubicBezTo>
                <a:cubicBezTo>
                  <a:pt x="2321381" y="751946"/>
                  <a:pt x="2302772" y="748242"/>
                  <a:pt x="2306494" y="755650"/>
                </a:cubicBezTo>
                <a:cubicBezTo>
                  <a:pt x="2306494" y="759354"/>
                  <a:pt x="2310216" y="755650"/>
                  <a:pt x="2313938" y="755650"/>
                </a:cubicBezTo>
                <a:lnTo>
                  <a:pt x="2310755" y="765152"/>
                </a:lnTo>
                <a:lnTo>
                  <a:pt x="2302772" y="771856"/>
                </a:lnTo>
                <a:cubicBezTo>
                  <a:pt x="2297190" y="775097"/>
                  <a:pt x="2291607" y="777875"/>
                  <a:pt x="2287885" y="781579"/>
                </a:cubicBezTo>
                <a:cubicBezTo>
                  <a:pt x="2310216" y="774171"/>
                  <a:pt x="2299051" y="796396"/>
                  <a:pt x="2317660" y="792691"/>
                </a:cubicBezTo>
                <a:cubicBezTo>
                  <a:pt x="2317660" y="792691"/>
                  <a:pt x="2339991" y="777875"/>
                  <a:pt x="2343712" y="785283"/>
                </a:cubicBezTo>
                <a:cubicBezTo>
                  <a:pt x="2343712" y="785283"/>
                  <a:pt x="2343712" y="785283"/>
                  <a:pt x="2313938" y="796396"/>
                </a:cubicBezTo>
                <a:cubicBezTo>
                  <a:pt x="2325103" y="803804"/>
                  <a:pt x="2343712" y="803804"/>
                  <a:pt x="2358600" y="803804"/>
                </a:cubicBezTo>
                <a:cubicBezTo>
                  <a:pt x="2366043" y="800100"/>
                  <a:pt x="2369765" y="796396"/>
                  <a:pt x="2380930" y="792691"/>
                </a:cubicBezTo>
                <a:cubicBezTo>
                  <a:pt x="2380930" y="792691"/>
                  <a:pt x="2380930" y="792691"/>
                  <a:pt x="2384652" y="796396"/>
                </a:cubicBezTo>
                <a:cubicBezTo>
                  <a:pt x="2399540" y="792691"/>
                  <a:pt x="2380930" y="788987"/>
                  <a:pt x="2392096" y="785283"/>
                </a:cubicBezTo>
                <a:cubicBezTo>
                  <a:pt x="2399540" y="792691"/>
                  <a:pt x="2421870" y="777875"/>
                  <a:pt x="2433036" y="792691"/>
                </a:cubicBezTo>
                <a:cubicBezTo>
                  <a:pt x="2429314" y="785283"/>
                  <a:pt x="2440479" y="785283"/>
                  <a:pt x="2444201" y="785283"/>
                </a:cubicBezTo>
                <a:cubicBezTo>
                  <a:pt x="2433036" y="781579"/>
                  <a:pt x="2447923" y="796396"/>
                  <a:pt x="2444201" y="792691"/>
                </a:cubicBezTo>
                <a:cubicBezTo>
                  <a:pt x="2436758" y="796396"/>
                  <a:pt x="2433036" y="788987"/>
                  <a:pt x="2425592" y="800100"/>
                </a:cubicBezTo>
                <a:cubicBezTo>
                  <a:pt x="2425592" y="800100"/>
                  <a:pt x="2429314" y="803804"/>
                  <a:pt x="2433036" y="803804"/>
                </a:cubicBezTo>
                <a:cubicBezTo>
                  <a:pt x="2433036" y="803804"/>
                  <a:pt x="2433036" y="803804"/>
                  <a:pt x="2425592" y="803804"/>
                </a:cubicBezTo>
                <a:cubicBezTo>
                  <a:pt x="2425592" y="803804"/>
                  <a:pt x="2425592" y="803804"/>
                  <a:pt x="2436758" y="814916"/>
                </a:cubicBezTo>
                <a:cubicBezTo>
                  <a:pt x="2433036" y="814916"/>
                  <a:pt x="2425592" y="811212"/>
                  <a:pt x="2425592" y="818620"/>
                </a:cubicBezTo>
                <a:cubicBezTo>
                  <a:pt x="2418149" y="822325"/>
                  <a:pt x="2414427" y="829733"/>
                  <a:pt x="2406983" y="829733"/>
                </a:cubicBezTo>
                <a:cubicBezTo>
                  <a:pt x="2406983" y="829733"/>
                  <a:pt x="2406983" y="829733"/>
                  <a:pt x="2403261" y="822325"/>
                </a:cubicBezTo>
                <a:cubicBezTo>
                  <a:pt x="2384652" y="833437"/>
                  <a:pt x="2399540" y="811212"/>
                  <a:pt x="2380930" y="818620"/>
                </a:cubicBezTo>
                <a:cubicBezTo>
                  <a:pt x="2380930" y="818620"/>
                  <a:pt x="2380930" y="818620"/>
                  <a:pt x="2384652" y="826029"/>
                </a:cubicBezTo>
                <a:cubicBezTo>
                  <a:pt x="2380930" y="811212"/>
                  <a:pt x="2354878" y="829733"/>
                  <a:pt x="2354878" y="826029"/>
                </a:cubicBezTo>
                <a:cubicBezTo>
                  <a:pt x="2354878" y="826029"/>
                  <a:pt x="2354878" y="826029"/>
                  <a:pt x="2354878" y="829733"/>
                </a:cubicBezTo>
                <a:cubicBezTo>
                  <a:pt x="2328825" y="848254"/>
                  <a:pt x="2325103" y="826029"/>
                  <a:pt x="2302772" y="837141"/>
                </a:cubicBezTo>
                <a:cubicBezTo>
                  <a:pt x="2299051" y="840845"/>
                  <a:pt x="2272998" y="844550"/>
                  <a:pt x="2276720" y="855662"/>
                </a:cubicBezTo>
                <a:cubicBezTo>
                  <a:pt x="2269276" y="851958"/>
                  <a:pt x="2246945" y="863070"/>
                  <a:pt x="2235780" y="870479"/>
                </a:cubicBezTo>
                <a:cubicBezTo>
                  <a:pt x="2235780" y="870479"/>
                  <a:pt x="2235780" y="870479"/>
                  <a:pt x="2239502" y="863070"/>
                </a:cubicBezTo>
                <a:cubicBezTo>
                  <a:pt x="2235780" y="859366"/>
                  <a:pt x="2224614" y="866774"/>
                  <a:pt x="2224614" y="870479"/>
                </a:cubicBezTo>
                <a:cubicBezTo>
                  <a:pt x="2220893" y="866774"/>
                  <a:pt x="2206005" y="877887"/>
                  <a:pt x="2198562" y="874183"/>
                </a:cubicBezTo>
                <a:cubicBezTo>
                  <a:pt x="2213449" y="870479"/>
                  <a:pt x="2209727" y="863070"/>
                  <a:pt x="2220893" y="863070"/>
                </a:cubicBezTo>
                <a:cubicBezTo>
                  <a:pt x="2220893" y="859366"/>
                  <a:pt x="2217171" y="851958"/>
                  <a:pt x="2213449" y="855662"/>
                </a:cubicBezTo>
                <a:cubicBezTo>
                  <a:pt x="2217171" y="851958"/>
                  <a:pt x="2217171" y="840845"/>
                  <a:pt x="2228336" y="833437"/>
                </a:cubicBezTo>
                <a:cubicBezTo>
                  <a:pt x="2232058" y="833437"/>
                  <a:pt x="2239502" y="840845"/>
                  <a:pt x="2239502" y="837141"/>
                </a:cubicBezTo>
                <a:cubicBezTo>
                  <a:pt x="2228336" y="833437"/>
                  <a:pt x="2232058" y="844550"/>
                  <a:pt x="2220893" y="844550"/>
                </a:cubicBezTo>
                <a:cubicBezTo>
                  <a:pt x="2232058" y="844550"/>
                  <a:pt x="2228336" y="855662"/>
                  <a:pt x="2243223" y="851958"/>
                </a:cubicBezTo>
                <a:cubicBezTo>
                  <a:pt x="2250667" y="844550"/>
                  <a:pt x="2235780" y="851958"/>
                  <a:pt x="2239502" y="844550"/>
                </a:cubicBezTo>
                <a:cubicBezTo>
                  <a:pt x="2246945" y="851958"/>
                  <a:pt x="2261833" y="840845"/>
                  <a:pt x="2269276" y="840845"/>
                </a:cubicBezTo>
                <a:cubicBezTo>
                  <a:pt x="2265554" y="840845"/>
                  <a:pt x="2265554" y="837141"/>
                  <a:pt x="2258111" y="840845"/>
                </a:cubicBezTo>
                <a:cubicBezTo>
                  <a:pt x="2258111" y="840845"/>
                  <a:pt x="2258111" y="840845"/>
                  <a:pt x="2261833" y="829733"/>
                </a:cubicBezTo>
                <a:cubicBezTo>
                  <a:pt x="2272998" y="829733"/>
                  <a:pt x="2261833" y="833437"/>
                  <a:pt x="2265554" y="833437"/>
                </a:cubicBezTo>
                <a:cubicBezTo>
                  <a:pt x="2272998" y="837141"/>
                  <a:pt x="2280442" y="837141"/>
                  <a:pt x="2284163" y="829733"/>
                </a:cubicBezTo>
                <a:cubicBezTo>
                  <a:pt x="2280442" y="829733"/>
                  <a:pt x="2280442" y="822325"/>
                  <a:pt x="2276720" y="826029"/>
                </a:cubicBezTo>
                <a:cubicBezTo>
                  <a:pt x="2276720" y="826029"/>
                  <a:pt x="2276720" y="826029"/>
                  <a:pt x="2280442" y="814916"/>
                </a:cubicBezTo>
                <a:cubicBezTo>
                  <a:pt x="2272998" y="814916"/>
                  <a:pt x="2261833" y="811212"/>
                  <a:pt x="2258111" y="814916"/>
                </a:cubicBezTo>
                <a:cubicBezTo>
                  <a:pt x="2265554" y="811212"/>
                  <a:pt x="2261833" y="803804"/>
                  <a:pt x="2254389" y="803804"/>
                </a:cubicBezTo>
                <a:cubicBezTo>
                  <a:pt x="2250667" y="811212"/>
                  <a:pt x="2243223" y="803804"/>
                  <a:pt x="2239502" y="803804"/>
                </a:cubicBezTo>
                <a:cubicBezTo>
                  <a:pt x="2239502" y="803804"/>
                  <a:pt x="2239502" y="803804"/>
                  <a:pt x="2224614" y="811212"/>
                </a:cubicBezTo>
                <a:cubicBezTo>
                  <a:pt x="2202284" y="818620"/>
                  <a:pt x="2202284" y="807508"/>
                  <a:pt x="2187396" y="811212"/>
                </a:cubicBezTo>
                <a:cubicBezTo>
                  <a:pt x="2187396" y="814916"/>
                  <a:pt x="2191118" y="814916"/>
                  <a:pt x="2194840" y="814916"/>
                </a:cubicBezTo>
                <a:cubicBezTo>
                  <a:pt x="2179953" y="818620"/>
                  <a:pt x="2168787" y="829733"/>
                  <a:pt x="2150178" y="829733"/>
                </a:cubicBezTo>
                <a:cubicBezTo>
                  <a:pt x="2150178" y="829733"/>
                  <a:pt x="2150178" y="829733"/>
                  <a:pt x="2153900" y="829733"/>
                </a:cubicBezTo>
                <a:cubicBezTo>
                  <a:pt x="2150178" y="829733"/>
                  <a:pt x="2135291" y="829733"/>
                  <a:pt x="2135291" y="837141"/>
                </a:cubicBezTo>
                <a:cubicBezTo>
                  <a:pt x="2112960" y="829733"/>
                  <a:pt x="2165065" y="822325"/>
                  <a:pt x="2142735" y="814916"/>
                </a:cubicBezTo>
                <a:cubicBezTo>
                  <a:pt x="2142735" y="818620"/>
                  <a:pt x="2142735" y="814916"/>
                  <a:pt x="2139013" y="814916"/>
                </a:cubicBezTo>
                <a:cubicBezTo>
                  <a:pt x="2139013" y="814916"/>
                  <a:pt x="2139013" y="814916"/>
                  <a:pt x="2139013" y="811212"/>
                </a:cubicBezTo>
                <a:cubicBezTo>
                  <a:pt x="2142735" y="814916"/>
                  <a:pt x="2153900" y="807508"/>
                  <a:pt x="2146456" y="814916"/>
                </a:cubicBezTo>
                <a:cubicBezTo>
                  <a:pt x="2153900" y="811212"/>
                  <a:pt x="2161344" y="807508"/>
                  <a:pt x="2161344" y="803804"/>
                </a:cubicBezTo>
                <a:cubicBezTo>
                  <a:pt x="2165065" y="800100"/>
                  <a:pt x="2191118" y="800100"/>
                  <a:pt x="2183674" y="788987"/>
                </a:cubicBezTo>
                <a:cubicBezTo>
                  <a:pt x="2183674" y="788987"/>
                  <a:pt x="2183674" y="788987"/>
                  <a:pt x="2187396" y="796396"/>
                </a:cubicBezTo>
                <a:cubicBezTo>
                  <a:pt x="2191118" y="792691"/>
                  <a:pt x="2202284" y="792691"/>
                  <a:pt x="2209727" y="788987"/>
                </a:cubicBezTo>
                <a:cubicBezTo>
                  <a:pt x="2198562" y="788987"/>
                  <a:pt x="2209727" y="781579"/>
                  <a:pt x="2209727" y="781579"/>
                </a:cubicBezTo>
                <a:cubicBezTo>
                  <a:pt x="2220893" y="781579"/>
                  <a:pt x="2235780" y="766762"/>
                  <a:pt x="2246945" y="766762"/>
                </a:cubicBezTo>
                <a:cubicBezTo>
                  <a:pt x="2250667" y="755650"/>
                  <a:pt x="2239502" y="763058"/>
                  <a:pt x="2235780" y="763058"/>
                </a:cubicBezTo>
                <a:cubicBezTo>
                  <a:pt x="2246945" y="759354"/>
                  <a:pt x="2246945" y="751946"/>
                  <a:pt x="2261833" y="751946"/>
                </a:cubicBezTo>
                <a:cubicBezTo>
                  <a:pt x="2261833" y="748242"/>
                  <a:pt x="2261833" y="748242"/>
                  <a:pt x="2258111" y="748242"/>
                </a:cubicBezTo>
                <a:cubicBezTo>
                  <a:pt x="2258111" y="748242"/>
                  <a:pt x="2258111" y="748242"/>
                  <a:pt x="2265554" y="751946"/>
                </a:cubicBezTo>
                <a:cubicBezTo>
                  <a:pt x="2272998" y="748242"/>
                  <a:pt x="2284163" y="748242"/>
                  <a:pt x="2280442" y="744537"/>
                </a:cubicBezTo>
                <a:cubicBezTo>
                  <a:pt x="2280442" y="744537"/>
                  <a:pt x="2280442" y="744537"/>
                  <a:pt x="2280442" y="748242"/>
                </a:cubicBezTo>
                <a:cubicBezTo>
                  <a:pt x="2284163" y="751946"/>
                  <a:pt x="2287885" y="748242"/>
                  <a:pt x="2291607" y="744537"/>
                </a:cubicBezTo>
                <a:cubicBezTo>
                  <a:pt x="2291607" y="744537"/>
                  <a:pt x="2291607" y="744537"/>
                  <a:pt x="2291607" y="740833"/>
                </a:cubicBezTo>
                <a:cubicBezTo>
                  <a:pt x="2302772" y="740833"/>
                  <a:pt x="2276720" y="755650"/>
                  <a:pt x="2299051" y="751946"/>
                </a:cubicBezTo>
                <a:cubicBezTo>
                  <a:pt x="2299051" y="751946"/>
                  <a:pt x="2299051" y="751946"/>
                  <a:pt x="2299051" y="744537"/>
                </a:cubicBezTo>
                <a:cubicBezTo>
                  <a:pt x="2301842" y="741759"/>
                  <a:pt x="2303935" y="740370"/>
                  <a:pt x="2305680" y="739792"/>
                </a:cubicBezTo>
                <a:close/>
                <a:moveTo>
                  <a:pt x="2753156" y="739775"/>
                </a:moveTo>
                <a:cubicBezTo>
                  <a:pt x="2753156" y="739775"/>
                  <a:pt x="2753156" y="739775"/>
                  <a:pt x="2760660" y="751086"/>
                </a:cubicBezTo>
                <a:cubicBezTo>
                  <a:pt x="2741899" y="751086"/>
                  <a:pt x="2726890" y="762396"/>
                  <a:pt x="2711881" y="762396"/>
                </a:cubicBezTo>
                <a:lnTo>
                  <a:pt x="2678110" y="769937"/>
                </a:lnTo>
                <a:cubicBezTo>
                  <a:pt x="2693119" y="762396"/>
                  <a:pt x="2689367" y="754856"/>
                  <a:pt x="2696871" y="751086"/>
                </a:cubicBezTo>
                <a:cubicBezTo>
                  <a:pt x="2700624" y="751086"/>
                  <a:pt x="2689367" y="754856"/>
                  <a:pt x="2700624" y="754856"/>
                </a:cubicBezTo>
                <a:cubicBezTo>
                  <a:pt x="2711881" y="743545"/>
                  <a:pt x="2738146" y="751086"/>
                  <a:pt x="2753156" y="739775"/>
                </a:cubicBezTo>
                <a:close/>
                <a:moveTo>
                  <a:pt x="1390498" y="732498"/>
                </a:moveTo>
                <a:cubicBezTo>
                  <a:pt x="1391795" y="732267"/>
                  <a:pt x="1392924" y="733424"/>
                  <a:pt x="1393826" y="737129"/>
                </a:cubicBezTo>
                <a:cubicBezTo>
                  <a:pt x="1379393" y="740833"/>
                  <a:pt x="1361354" y="766762"/>
                  <a:pt x="1354139" y="748241"/>
                </a:cubicBezTo>
                <a:cubicBezTo>
                  <a:pt x="1368569" y="740833"/>
                  <a:pt x="1364961" y="748241"/>
                  <a:pt x="1375786" y="744537"/>
                </a:cubicBezTo>
                <a:cubicBezTo>
                  <a:pt x="1375786" y="744537"/>
                  <a:pt x="1375786" y="744537"/>
                  <a:pt x="1375786" y="740833"/>
                </a:cubicBezTo>
                <a:cubicBezTo>
                  <a:pt x="1381198" y="746389"/>
                  <a:pt x="1386609" y="733193"/>
                  <a:pt x="1390498" y="732498"/>
                </a:cubicBezTo>
                <a:close/>
                <a:moveTo>
                  <a:pt x="2555873" y="728662"/>
                </a:moveTo>
                <a:cubicBezTo>
                  <a:pt x="2552169" y="728662"/>
                  <a:pt x="2555873" y="732630"/>
                  <a:pt x="2555873" y="736599"/>
                </a:cubicBezTo>
                <a:cubicBezTo>
                  <a:pt x="2555873" y="732630"/>
                  <a:pt x="2552169" y="732630"/>
                  <a:pt x="2544760" y="732630"/>
                </a:cubicBezTo>
                <a:cubicBezTo>
                  <a:pt x="2544760" y="732630"/>
                  <a:pt x="2544760" y="732630"/>
                  <a:pt x="2555873" y="728662"/>
                </a:cubicBezTo>
                <a:close/>
                <a:moveTo>
                  <a:pt x="2528885" y="728662"/>
                </a:moveTo>
                <a:cubicBezTo>
                  <a:pt x="2539998" y="732366"/>
                  <a:pt x="2536294" y="732366"/>
                  <a:pt x="2532589" y="739774"/>
                </a:cubicBezTo>
                <a:close/>
                <a:moveTo>
                  <a:pt x="2366166" y="722312"/>
                </a:moveTo>
                <a:cubicBezTo>
                  <a:pt x="2366166" y="722312"/>
                  <a:pt x="2366166" y="722312"/>
                  <a:pt x="2362198" y="728662"/>
                </a:cubicBezTo>
                <a:cubicBezTo>
                  <a:pt x="2362198" y="728662"/>
                  <a:pt x="2354260" y="725487"/>
                  <a:pt x="2366166" y="722312"/>
                </a:cubicBezTo>
                <a:close/>
                <a:moveTo>
                  <a:pt x="2374731" y="720554"/>
                </a:moveTo>
                <a:lnTo>
                  <a:pt x="2372877" y="721858"/>
                </a:lnTo>
                <a:lnTo>
                  <a:pt x="2372975" y="720713"/>
                </a:lnTo>
                <a:close/>
                <a:moveTo>
                  <a:pt x="2376629" y="710973"/>
                </a:moveTo>
                <a:cubicBezTo>
                  <a:pt x="2376629" y="712787"/>
                  <a:pt x="2374753" y="714601"/>
                  <a:pt x="2373346" y="716416"/>
                </a:cubicBezTo>
                <a:lnTo>
                  <a:pt x="2372975" y="720713"/>
                </a:lnTo>
                <a:lnTo>
                  <a:pt x="2371587" y="720838"/>
                </a:lnTo>
                <a:cubicBezTo>
                  <a:pt x="2369359" y="720724"/>
                  <a:pt x="2368186" y="720044"/>
                  <a:pt x="2369124" y="718230"/>
                </a:cubicBezTo>
                <a:cubicBezTo>
                  <a:pt x="2369124" y="718230"/>
                  <a:pt x="2369124" y="718230"/>
                  <a:pt x="2376629" y="710973"/>
                </a:cubicBezTo>
                <a:close/>
                <a:moveTo>
                  <a:pt x="2395436" y="706630"/>
                </a:moveTo>
                <a:lnTo>
                  <a:pt x="2396797" y="709158"/>
                </a:lnTo>
                <a:cubicBezTo>
                  <a:pt x="2398204" y="710973"/>
                  <a:pt x="2399142" y="712787"/>
                  <a:pt x="2391638" y="714601"/>
                </a:cubicBezTo>
                <a:cubicBezTo>
                  <a:pt x="2395390" y="714601"/>
                  <a:pt x="2391638" y="725487"/>
                  <a:pt x="2399143" y="721858"/>
                </a:cubicBezTo>
                <a:cubicBezTo>
                  <a:pt x="2399143" y="721858"/>
                  <a:pt x="2399143" y="721858"/>
                  <a:pt x="2391638" y="721858"/>
                </a:cubicBezTo>
                <a:cubicBezTo>
                  <a:pt x="2393514" y="718230"/>
                  <a:pt x="2386948" y="719137"/>
                  <a:pt x="2380381" y="720044"/>
                </a:cubicBezTo>
                <a:lnTo>
                  <a:pt x="2374731" y="720554"/>
                </a:lnTo>
                <a:lnTo>
                  <a:pt x="2388355" y="710973"/>
                </a:lnTo>
                <a:close/>
                <a:moveTo>
                  <a:pt x="2395559" y="706275"/>
                </a:moveTo>
                <a:lnTo>
                  <a:pt x="2395566" y="706550"/>
                </a:lnTo>
                <a:lnTo>
                  <a:pt x="2395436" y="706630"/>
                </a:lnTo>
                <a:lnTo>
                  <a:pt x="2395332" y="706437"/>
                </a:lnTo>
                <a:close/>
                <a:moveTo>
                  <a:pt x="1825622" y="703140"/>
                </a:moveTo>
                <a:lnTo>
                  <a:pt x="1829327" y="706804"/>
                </a:lnTo>
                <a:lnTo>
                  <a:pt x="1827474" y="707720"/>
                </a:lnTo>
                <a:cubicBezTo>
                  <a:pt x="1825622" y="708636"/>
                  <a:pt x="1821918" y="710467"/>
                  <a:pt x="1814510" y="714131"/>
                </a:cubicBezTo>
                <a:cubicBezTo>
                  <a:pt x="1814510" y="706804"/>
                  <a:pt x="1825622" y="699477"/>
                  <a:pt x="1825622" y="703140"/>
                </a:cubicBezTo>
                <a:close/>
                <a:moveTo>
                  <a:pt x="3093837" y="701708"/>
                </a:moveTo>
                <a:lnTo>
                  <a:pt x="3093914" y="701752"/>
                </a:lnTo>
                <a:lnTo>
                  <a:pt x="3090860" y="703792"/>
                </a:lnTo>
                <a:cubicBezTo>
                  <a:pt x="3091813" y="701940"/>
                  <a:pt x="3092765" y="701477"/>
                  <a:pt x="3093837" y="701708"/>
                </a:cubicBezTo>
                <a:close/>
                <a:moveTo>
                  <a:pt x="2385414" y="701278"/>
                </a:moveTo>
                <a:cubicBezTo>
                  <a:pt x="2387730" y="700881"/>
                  <a:pt x="2390508" y="701674"/>
                  <a:pt x="2392360" y="703262"/>
                </a:cubicBezTo>
                <a:cubicBezTo>
                  <a:pt x="2392360" y="703262"/>
                  <a:pt x="2392360" y="703262"/>
                  <a:pt x="2381247" y="706437"/>
                </a:cubicBezTo>
                <a:cubicBezTo>
                  <a:pt x="2381247" y="703262"/>
                  <a:pt x="2383099" y="701674"/>
                  <a:pt x="2385414" y="701278"/>
                </a:cubicBezTo>
                <a:close/>
                <a:moveTo>
                  <a:pt x="1901029" y="700418"/>
                </a:moveTo>
                <a:cubicBezTo>
                  <a:pt x="1903708" y="699029"/>
                  <a:pt x="1906387" y="699029"/>
                  <a:pt x="1908173" y="702733"/>
                </a:cubicBezTo>
                <a:cubicBezTo>
                  <a:pt x="1904601" y="706437"/>
                  <a:pt x="1893885" y="706437"/>
                  <a:pt x="1893885" y="706437"/>
                </a:cubicBezTo>
                <a:cubicBezTo>
                  <a:pt x="1895671" y="704585"/>
                  <a:pt x="1898350" y="701807"/>
                  <a:pt x="1901029" y="700418"/>
                </a:cubicBezTo>
                <a:close/>
                <a:moveTo>
                  <a:pt x="2395390" y="700087"/>
                </a:moveTo>
                <a:cubicBezTo>
                  <a:pt x="2395390" y="700087"/>
                  <a:pt x="2395390" y="700087"/>
                  <a:pt x="2399143" y="703716"/>
                </a:cubicBezTo>
                <a:lnTo>
                  <a:pt x="2395559" y="706275"/>
                </a:lnTo>
                <a:close/>
                <a:moveTo>
                  <a:pt x="1692276" y="700087"/>
                </a:moveTo>
                <a:lnTo>
                  <a:pt x="1703387" y="700087"/>
                </a:lnTo>
                <a:lnTo>
                  <a:pt x="1689098" y="706437"/>
                </a:lnTo>
                <a:close/>
                <a:moveTo>
                  <a:pt x="2615602" y="699135"/>
                </a:moveTo>
                <a:cubicBezTo>
                  <a:pt x="2615602" y="699135"/>
                  <a:pt x="2615602" y="699135"/>
                  <a:pt x="2619372" y="710565"/>
                </a:cubicBezTo>
                <a:cubicBezTo>
                  <a:pt x="2611831" y="702945"/>
                  <a:pt x="2604291" y="710565"/>
                  <a:pt x="2596750" y="714375"/>
                </a:cubicBezTo>
                <a:cubicBezTo>
                  <a:pt x="2596750" y="714375"/>
                  <a:pt x="2596750" y="714375"/>
                  <a:pt x="2596750" y="718185"/>
                </a:cubicBezTo>
                <a:cubicBezTo>
                  <a:pt x="2577899" y="729615"/>
                  <a:pt x="2581669" y="721995"/>
                  <a:pt x="2562817" y="733425"/>
                </a:cubicBezTo>
                <a:lnTo>
                  <a:pt x="2559047" y="725805"/>
                </a:lnTo>
                <a:cubicBezTo>
                  <a:pt x="2574128" y="721995"/>
                  <a:pt x="2585439" y="706755"/>
                  <a:pt x="2600521" y="702945"/>
                </a:cubicBezTo>
                <a:cubicBezTo>
                  <a:pt x="2600521" y="714375"/>
                  <a:pt x="2611831" y="695325"/>
                  <a:pt x="2615602" y="699135"/>
                </a:cubicBezTo>
                <a:close/>
                <a:moveTo>
                  <a:pt x="3098659" y="698583"/>
                </a:moveTo>
                <a:cubicBezTo>
                  <a:pt x="3103481" y="698235"/>
                  <a:pt x="3101338" y="709348"/>
                  <a:pt x="3109910" y="703792"/>
                </a:cubicBezTo>
                <a:cubicBezTo>
                  <a:pt x="3104195" y="707496"/>
                  <a:pt x="3100385" y="705644"/>
                  <a:pt x="3097528" y="703792"/>
                </a:cubicBezTo>
                <a:lnTo>
                  <a:pt x="3093914" y="701752"/>
                </a:lnTo>
                <a:close/>
                <a:moveTo>
                  <a:pt x="1840439" y="695813"/>
                </a:moveTo>
                <a:cubicBezTo>
                  <a:pt x="1855256" y="692150"/>
                  <a:pt x="1855256" y="703140"/>
                  <a:pt x="1858960" y="710467"/>
                </a:cubicBezTo>
                <a:cubicBezTo>
                  <a:pt x="1847847" y="714131"/>
                  <a:pt x="1851552" y="721458"/>
                  <a:pt x="1840439" y="721458"/>
                </a:cubicBezTo>
                <a:cubicBezTo>
                  <a:pt x="1840439" y="717794"/>
                  <a:pt x="1840439" y="717794"/>
                  <a:pt x="1847847" y="717794"/>
                </a:cubicBezTo>
                <a:cubicBezTo>
                  <a:pt x="1847847" y="710467"/>
                  <a:pt x="1829327" y="714131"/>
                  <a:pt x="1821918" y="721458"/>
                </a:cubicBezTo>
                <a:cubicBezTo>
                  <a:pt x="1821918" y="721458"/>
                  <a:pt x="1821918" y="721458"/>
                  <a:pt x="1825622" y="725121"/>
                </a:cubicBezTo>
                <a:cubicBezTo>
                  <a:pt x="1814510" y="721458"/>
                  <a:pt x="1807101" y="732448"/>
                  <a:pt x="1792285" y="736111"/>
                </a:cubicBezTo>
                <a:cubicBezTo>
                  <a:pt x="1792285" y="736111"/>
                  <a:pt x="1792285" y="736111"/>
                  <a:pt x="1810806" y="736111"/>
                </a:cubicBezTo>
                <a:cubicBezTo>
                  <a:pt x="1810806" y="736111"/>
                  <a:pt x="1810806" y="736111"/>
                  <a:pt x="1807101" y="739775"/>
                </a:cubicBezTo>
                <a:lnTo>
                  <a:pt x="1784877" y="736111"/>
                </a:lnTo>
                <a:cubicBezTo>
                  <a:pt x="1782098" y="719626"/>
                  <a:pt x="1804323" y="725808"/>
                  <a:pt x="1818735" y="719111"/>
                </a:cubicBezTo>
                <a:lnTo>
                  <a:pt x="1829327" y="706804"/>
                </a:lnTo>
                <a:lnTo>
                  <a:pt x="1830253" y="707720"/>
                </a:lnTo>
                <a:cubicBezTo>
                  <a:pt x="1830253" y="709551"/>
                  <a:pt x="1831179" y="710467"/>
                  <a:pt x="1840439" y="706804"/>
                </a:cubicBezTo>
                <a:cubicBezTo>
                  <a:pt x="1840439" y="703140"/>
                  <a:pt x="1855256" y="699477"/>
                  <a:pt x="1840439" y="695813"/>
                </a:cubicBezTo>
                <a:close/>
                <a:moveTo>
                  <a:pt x="3013601" y="695325"/>
                </a:moveTo>
                <a:cubicBezTo>
                  <a:pt x="3013601" y="695325"/>
                  <a:pt x="3013601" y="695325"/>
                  <a:pt x="3021010" y="699293"/>
                </a:cubicBezTo>
                <a:cubicBezTo>
                  <a:pt x="3021010" y="699293"/>
                  <a:pt x="3021010" y="703262"/>
                  <a:pt x="3017306" y="699293"/>
                </a:cubicBezTo>
                <a:cubicBezTo>
                  <a:pt x="3017306" y="699293"/>
                  <a:pt x="3009897" y="699293"/>
                  <a:pt x="3013601" y="695325"/>
                </a:cubicBezTo>
                <a:close/>
                <a:moveTo>
                  <a:pt x="2783123" y="692216"/>
                </a:moveTo>
                <a:cubicBezTo>
                  <a:pt x="2786616" y="691753"/>
                  <a:pt x="2789235" y="692679"/>
                  <a:pt x="2789235" y="696383"/>
                </a:cubicBezTo>
                <a:cubicBezTo>
                  <a:pt x="2785742" y="696383"/>
                  <a:pt x="2778757" y="700087"/>
                  <a:pt x="2771772" y="696383"/>
                </a:cubicBezTo>
                <a:cubicBezTo>
                  <a:pt x="2775265" y="694531"/>
                  <a:pt x="2779630" y="692679"/>
                  <a:pt x="2783123" y="692216"/>
                </a:cubicBezTo>
                <a:close/>
                <a:moveTo>
                  <a:pt x="2600322" y="687916"/>
                </a:moveTo>
                <a:lnTo>
                  <a:pt x="2584447" y="695324"/>
                </a:lnTo>
                <a:cubicBezTo>
                  <a:pt x="2584447" y="684212"/>
                  <a:pt x="2596353" y="695324"/>
                  <a:pt x="2600322" y="687916"/>
                </a:cubicBezTo>
                <a:close/>
                <a:moveTo>
                  <a:pt x="2805110" y="684212"/>
                </a:moveTo>
                <a:lnTo>
                  <a:pt x="2808285" y="684212"/>
                </a:lnTo>
                <a:lnTo>
                  <a:pt x="2808285" y="688974"/>
                </a:lnTo>
                <a:close/>
                <a:moveTo>
                  <a:pt x="1713971" y="684212"/>
                </a:moveTo>
                <a:cubicBezTo>
                  <a:pt x="1713971" y="684212"/>
                  <a:pt x="1713971" y="684212"/>
                  <a:pt x="1717674" y="692150"/>
                </a:cubicBezTo>
                <a:cubicBezTo>
                  <a:pt x="1717674" y="692150"/>
                  <a:pt x="1717674" y="692150"/>
                  <a:pt x="1713971" y="692150"/>
                </a:cubicBezTo>
                <a:cubicBezTo>
                  <a:pt x="1710264" y="692150"/>
                  <a:pt x="1706561" y="684212"/>
                  <a:pt x="1713971" y="684212"/>
                </a:cubicBezTo>
                <a:close/>
                <a:moveTo>
                  <a:pt x="1684115" y="683823"/>
                </a:moveTo>
                <a:cubicBezTo>
                  <a:pt x="1691579" y="685733"/>
                  <a:pt x="1692276" y="695457"/>
                  <a:pt x="1703387" y="692679"/>
                </a:cubicBezTo>
                <a:cubicBezTo>
                  <a:pt x="1692276" y="692679"/>
                  <a:pt x="1692276" y="700087"/>
                  <a:pt x="1688573" y="700087"/>
                </a:cubicBezTo>
                <a:cubicBezTo>
                  <a:pt x="1684865" y="696383"/>
                  <a:pt x="1681162" y="692679"/>
                  <a:pt x="1670050" y="692679"/>
                </a:cubicBezTo>
                <a:cubicBezTo>
                  <a:pt x="1673754" y="688974"/>
                  <a:pt x="1677456" y="685270"/>
                  <a:pt x="1673754" y="685270"/>
                </a:cubicBezTo>
                <a:cubicBezTo>
                  <a:pt x="1678385" y="683418"/>
                  <a:pt x="1681624" y="683187"/>
                  <a:pt x="1684115" y="683823"/>
                </a:cubicBezTo>
                <a:close/>
                <a:moveTo>
                  <a:pt x="2459035" y="681037"/>
                </a:moveTo>
                <a:cubicBezTo>
                  <a:pt x="2451531" y="684807"/>
                  <a:pt x="2447778" y="699888"/>
                  <a:pt x="2436521" y="699888"/>
                </a:cubicBezTo>
                <a:cubicBezTo>
                  <a:pt x="2440274" y="707429"/>
                  <a:pt x="2447778" y="699888"/>
                  <a:pt x="2451531" y="703658"/>
                </a:cubicBezTo>
                <a:cubicBezTo>
                  <a:pt x="2444026" y="703658"/>
                  <a:pt x="2425265" y="703658"/>
                  <a:pt x="2429017" y="711199"/>
                </a:cubicBezTo>
                <a:cubicBezTo>
                  <a:pt x="2429017" y="711199"/>
                  <a:pt x="2429017" y="711199"/>
                  <a:pt x="2421512" y="703658"/>
                </a:cubicBezTo>
                <a:cubicBezTo>
                  <a:pt x="2425265" y="699888"/>
                  <a:pt x="2417760" y="699888"/>
                  <a:pt x="2421512" y="696118"/>
                </a:cubicBezTo>
                <a:cubicBezTo>
                  <a:pt x="2440274" y="692348"/>
                  <a:pt x="2444026" y="688577"/>
                  <a:pt x="2459035" y="681037"/>
                </a:cubicBezTo>
                <a:close/>
                <a:moveTo>
                  <a:pt x="1652770" y="680205"/>
                </a:moveTo>
                <a:lnTo>
                  <a:pt x="1643656" y="684213"/>
                </a:lnTo>
                <a:cubicBezTo>
                  <a:pt x="1643656" y="684213"/>
                  <a:pt x="1639886" y="684213"/>
                  <a:pt x="1639886" y="680641"/>
                </a:cubicBezTo>
                <a:close/>
                <a:moveTo>
                  <a:pt x="1666280" y="677069"/>
                </a:moveTo>
                <a:cubicBezTo>
                  <a:pt x="1666280" y="677069"/>
                  <a:pt x="1666280" y="677069"/>
                  <a:pt x="1670050" y="680641"/>
                </a:cubicBezTo>
                <a:lnTo>
                  <a:pt x="1664925" y="677390"/>
                </a:lnTo>
                <a:close/>
                <a:moveTo>
                  <a:pt x="1663803" y="676678"/>
                </a:moveTo>
                <a:lnTo>
                  <a:pt x="1664925" y="677390"/>
                </a:lnTo>
                <a:lnTo>
                  <a:pt x="1653083" y="680194"/>
                </a:lnTo>
                <a:lnTo>
                  <a:pt x="1652770" y="680205"/>
                </a:lnTo>
                <a:lnTo>
                  <a:pt x="1656853" y="678408"/>
                </a:lnTo>
                <a:cubicBezTo>
                  <a:pt x="1659211" y="677292"/>
                  <a:pt x="1661565" y="676511"/>
                  <a:pt x="1663803" y="676678"/>
                </a:cubicBezTo>
                <a:close/>
                <a:moveTo>
                  <a:pt x="2827448" y="673554"/>
                </a:moveTo>
                <a:cubicBezTo>
                  <a:pt x="2827448" y="684439"/>
                  <a:pt x="2842416" y="669925"/>
                  <a:pt x="2846158" y="673554"/>
                </a:cubicBezTo>
                <a:cubicBezTo>
                  <a:pt x="2846158" y="677182"/>
                  <a:pt x="2868610" y="669925"/>
                  <a:pt x="2857384" y="677182"/>
                </a:cubicBezTo>
                <a:cubicBezTo>
                  <a:pt x="2846158" y="684439"/>
                  <a:pt x="2816222" y="695325"/>
                  <a:pt x="2816222" y="688068"/>
                </a:cubicBezTo>
                <a:cubicBezTo>
                  <a:pt x="2823706" y="680811"/>
                  <a:pt x="2816222" y="680811"/>
                  <a:pt x="2827448" y="673554"/>
                </a:cubicBezTo>
                <a:close/>
                <a:moveTo>
                  <a:pt x="2391301" y="665162"/>
                </a:moveTo>
                <a:cubicBezTo>
                  <a:pt x="2391301" y="665162"/>
                  <a:pt x="2391301" y="665162"/>
                  <a:pt x="2398710" y="669924"/>
                </a:cubicBezTo>
                <a:cubicBezTo>
                  <a:pt x="2398710" y="669924"/>
                  <a:pt x="2398710" y="669924"/>
                  <a:pt x="2391301" y="669924"/>
                </a:cubicBezTo>
                <a:cubicBezTo>
                  <a:pt x="2391301" y="669924"/>
                  <a:pt x="2387597" y="669924"/>
                  <a:pt x="2391301" y="665162"/>
                </a:cubicBezTo>
                <a:close/>
                <a:moveTo>
                  <a:pt x="1856181" y="665162"/>
                </a:moveTo>
                <a:cubicBezTo>
                  <a:pt x="1856181" y="665162"/>
                  <a:pt x="1856181" y="665162"/>
                  <a:pt x="1866897" y="673100"/>
                </a:cubicBezTo>
                <a:cubicBezTo>
                  <a:pt x="1863325" y="669131"/>
                  <a:pt x="1859753" y="673100"/>
                  <a:pt x="1856181" y="673100"/>
                </a:cubicBezTo>
                <a:cubicBezTo>
                  <a:pt x="1856181" y="669131"/>
                  <a:pt x="1852609" y="669131"/>
                  <a:pt x="1856181" y="665162"/>
                </a:cubicBezTo>
                <a:close/>
                <a:moveTo>
                  <a:pt x="1663169" y="664616"/>
                </a:moveTo>
                <a:cubicBezTo>
                  <a:pt x="1665948" y="665063"/>
                  <a:pt x="1668729" y="665956"/>
                  <a:pt x="1670580" y="665956"/>
                </a:cubicBezTo>
                <a:lnTo>
                  <a:pt x="1663169" y="669528"/>
                </a:lnTo>
                <a:cubicBezTo>
                  <a:pt x="1663169" y="669528"/>
                  <a:pt x="1663169" y="669528"/>
                  <a:pt x="1666873" y="665956"/>
                </a:cubicBezTo>
                <a:lnTo>
                  <a:pt x="1655761" y="665956"/>
                </a:lnTo>
                <a:cubicBezTo>
                  <a:pt x="1657613" y="664170"/>
                  <a:pt x="1660393" y="664170"/>
                  <a:pt x="1663169" y="664616"/>
                </a:cubicBezTo>
                <a:close/>
                <a:moveTo>
                  <a:pt x="3012543" y="658812"/>
                </a:moveTo>
                <a:cubicBezTo>
                  <a:pt x="3005135" y="658812"/>
                  <a:pt x="3016247" y="669924"/>
                  <a:pt x="3005135" y="669924"/>
                </a:cubicBezTo>
                <a:cubicBezTo>
                  <a:pt x="2994022" y="666220"/>
                  <a:pt x="3008839" y="662516"/>
                  <a:pt x="3012543" y="658812"/>
                </a:cubicBezTo>
                <a:close/>
                <a:moveTo>
                  <a:pt x="1670580" y="658812"/>
                </a:moveTo>
                <a:cubicBezTo>
                  <a:pt x="1670580" y="662384"/>
                  <a:pt x="1689098" y="662384"/>
                  <a:pt x="1685394" y="669528"/>
                </a:cubicBezTo>
                <a:cubicBezTo>
                  <a:pt x="1685394" y="669528"/>
                  <a:pt x="1685394" y="669528"/>
                  <a:pt x="1677987" y="673100"/>
                </a:cubicBezTo>
                <a:cubicBezTo>
                  <a:pt x="1677987" y="673100"/>
                  <a:pt x="1677987" y="673100"/>
                  <a:pt x="1677987" y="662384"/>
                </a:cubicBezTo>
                <a:cubicBezTo>
                  <a:pt x="1677987" y="662384"/>
                  <a:pt x="1677987" y="662384"/>
                  <a:pt x="1676135" y="663277"/>
                </a:cubicBezTo>
                <a:lnTo>
                  <a:pt x="1670580" y="665956"/>
                </a:lnTo>
                <a:cubicBezTo>
                  <a:pt x="1670580" y="665956"/>
                  <a:pt x="1670580" y="665956"/>
                  <a:pt x="1670580" y="658812"/>
                </a:cubicBezTo>
                <a:close/>
                <a:moveTo>
                  <a:pt x="3083558" y="657860"/>
                </a:moveTo>
                <a:cubicBezTo>
                  <a:pt x="3068952" y="661670"/>
                  <a:pt x="3090860" y="665480"/>
                  <a:pt x="3079906" y="669290"/>
                </a:cubicBezTo>
                <a:cubicBezTo>
                  <a:pt x="3079906" y="669290"/>
                  <a:pt x="3079906" y="669290"/>
                  <a:pt x="3079450" y="667861"/>
                </a:cubicBezTo>
                <a:lnTo>
                  <a:pt x="3076559" y="658812"/>
                </a:lnTo>
                <a:close/>
                <a:moveTo>
                  <a:pt x="3076255" y="657860"/>
                </a:moveTo>
                <a:lnTo>
                  <a:pt x="3076559" y="658812"/>
                </a:lnTo>
                <a:lnTo>
                  <a:pt x="3076009" y="658887"/>
                </a:lnTo>
                <a:close/>
                <a:moveTo>
                  <a:pt x="3065301" y="657860"/>
                </a:moveTo>
                <a:cubicBezTo>
                  <a:pt x="3067127" y="661670"/>
                  <a:pt x="3069865" y="660717"/>
                  <a:pt x="3073060" y="659289"/>
                </a:cubicBezTo>
                <a:lnTo>
                  <a:pt x="3076009" y="658887"/>
                </a:lnTo>
                <a:lnTo>
                  <a:pt x="3072604" y="673100"/>
                </a:lnTo>
                <a:cubicBezTo>
                  <a:pt x="3065301" y="673100"/>
                  <a:pt x="3061650" y="673100"/>
                  <a:pt x="3054347" y="673100"/>
                </a:cubicBezTo>
                <a:lnTo>
                  <a:pt x="3068952" y="669290"/>
                </a:lnTo>
                <a:cubicBezTo>
                  <a:pt x="3068952" y="669290"/>
                  <a:pt x="3068952" y="669290"/>
                  <a:pt x="3065301" y="657860"/>
                </a:cubicBezTo>
                <a:close/>
                <a:moveTo>
                  <a:pt x="2822572" y="654050"/>
                </a:moveTo>
                <a:cubicBezTo>
                  <a:pt x="2826541" y="661987"/>
                  <a:pt x="2834478" y="654050"/>
                  <a:pt x="2838447" y="658018"/>
                </a:cubicBezTo>
                <a:cubicBezTo>
                  <a:pt x="2834478" y="654050"/>
                  <a:pt x="2822572" y="661987"/>
                  <a:pt x="2822572" y="654050"/>
                </a:cubicBezTo>
                <a:close/>
                <a:moveTo>
                  <a:pt x="2629426" y="654050"/>
                </a:moveTo>
                <a:cubicBezTo>
                  <a:pt x="2633131" y="654050"/>
                  <a:pt x="2625722" y="665162"/>
                  <a:pt x="2636835" y="661458"/>
                </a:cubicBezTo>
                <a:lnTo>
                  <a:pt x="2625722" y="661458"/>
                </a:lnTo>
                <a:cubicBezTo>
                  <a:pt x="2625722" y="661458"/>
                  <a:pt x="2625722" y="661458"/>
                  <a:pt x="2629426" y="654050"/>
                </a:cubicBezTo>
                <a:close/>
                <a:moveTo>
                  <a:pt x="1714502" y="654050"/>
                </a:moveTo>
                <a:lnTo>
                  <a:pt x="1714502" y="661988"/>
                </a:lnTo>
                <a:cubicBezTo>
                  <a:pt x="1714502" y="661988"/>
                  <a:pt x="1714502" y="661988"/>
                  <a:pt x="1703386" y="661988"/>
                </a:cubicBezTo>
                <a:cubicBezTo>
                  <a:pt x="1714502" y="661988"/>
                  <a:pt x="1710794" y="654050"/>
                  <a:pt x="1714502" y="654050"/>
                </a:cubicBezTo>
                <a:close/>
                <a:moveTo>
                  <a:pt x="2921791" y="653653"/>
                </a:moveTo>
                <a:cubicBezTo>
                  <a:pt x="2925647" y="653653"/>
                  <a:pt x="2929502" y="654579"/>
                  <a:pt x="2935285" y="654579"/>
                </a:cubicBezTo>
                <a:cubicBezTo>
                  <a:pt x="2927574" y="654579"/>
                  <a:pt x="2912152" y="661987"/>
                  <a:pt x="2908297" y="658283"/>
                </a:cubicBezTo>
                <a:cubicBezTo>
                  <a:pt x="2914080" y="654579"/>
                  <a:pt x="2917936" y="653653"/>
                  <a:pt x="2921791" y="653653"/>
                </a:cubicBezTo>
                <a:close/>
                <a:moveTo>
                  <a:pt x="2871785" y="647700"/>
                </a:moveTo>
                <a:cubicBezTo>
                  <a:pt x="2871785" y="647700"/>
                  <a:pt x="2871785" y="647700"/>
                  <a:pt x="2860899" y="651272"/>
                </a:cubicBezTo>
                <a:cubicBezTo>
                  <a:pt x="2860899" y="651272"/>
                  <a:pt x="2860899" y="651272"/>
                  <a:pt x="2864528" y="651272"/>
                </a:cubicBezTo>
                <a:cubicBezTo>
                  <a:pt x="2860899" y="654843"/>
                  <a:pt x="2850014" y="661987"/>
                  <a:pt x="2846385" y="654843"/>
                </a:cubicBezTo>
                <a:cubicBezTo>
                  <a:pt x="2846385" y="654843"/>
                  <a:pt x="2846385" y="654843"/>
                  <a:pt x="2871785" y="647700"/>
                </a:cubicBezTo>
                <a:close/>
                <a:moveTo>
                  <a:pt x="2465385" y="643466"/>
                </a:moveTo>
                <a:cubicBezTo>
                  <a:pt x="2454395" y="650874"/>
                  <a:pt x="2428750" y="661987"/>
                  <a:pt x="2417760" y="654579"/>
                </a:cubicBezTo>
                <a:cubicBezTo>
                  <a:pt x="2432414" y="647170"/>
                  <a:pt x="2458058" y="639762"/>
                  <a:pt x="2465385" y="643466"/>
                </a:cubicBezTo>
                <a:close/>
                <a:moveTo>
                  <a:pt x="2890835" y="639762"/>
                </a:moveTo>
                <a:lnTo>
                  <a:pt x="2894010" y="642937"/>
                </a:lnTo>
                <a:lnTo>
                  <a:pt x="2890835" y="642937"/>
                </a:lnTo>
                <a:close/>
                <a:moveTo>
                  <a:pt x="2905122" y="636587"/>
                </a:moveTo>
                <a:cubicBezTo>
                  <a:pt x="2905122" y="636587"/>
                  <a:pt x="2905122" y="636587"/>
                  <a:pt x="2913060" y="639762"/>
                </a:cubicBezTo>
                <a:lnTo>
                  <a:pt x="2909091" y="639762"/>
                </a:lnTo>
                <a:cubicBezTo>
                  <a:pt x="2909091" y="639762"/>
                  <a:pt x="2909091" y="636587"/>
                  <a:pt x="2905122" y="636587"/>
                </a:cubicBezTo>
                <a:close/>
                <a:moveTo>
                  <a:pt x="1834065" y="632848"/>
                </a:moveTo>
                <a:cubicBezTo>
                  <a:pt x="1840750" y="631552"/>
                  <a:pt x="1847029" y="632023"/>
                  <a:pt x="1852610" y="635793"/>
                </a:cubicBezTo>
                <a:cubicBezTo>
                  <a:pt x="1834006" y="635793"/>
                  <a:pt x="1834006" y="643334"/>
                  <a:pt x="1815403" y="643334"/>
                </a:cubicBezTo>
                <a:cubicBezTo>
                  <a:pt x="1815403" y="647104"/>
                  <a:pt x="1826565" y="647104"/>
                  <a:pt x="1822844" y="647104"/>
                </a:cubicBezTo>
                <a:cubicBezTo>
                  <a:pt x="1800520" y="658415"/>
                  <a:pt x="1770757" y="673496"/>
                  <a:pt x="1755872" y="669726"/>
                </a:cubicBezTo>
                <a:cubicBezTo>
                  <a:pt x="1755872" y="669726"/>
                  <a:pt x="1755872" y="669726"/>
                  <a:pt x="1752151" y="677267"/>
                </a:cubicBezTo>
                <a:cubicBezTo>
                  <a:pt x="1744709" y="673496"/>
                  <a:pt x="1733549" y="681037"/>
                  <a:pt x="1737271" y="673496"/>
                </a:cubicBezTo>
                <a:lnTo>
                  <a:pt x="1733549" y="677267"/>
                </a:lnTo>
                <a:cubicBezTo>
                  <a:pt x="1733549" y="677267"/>
                  <a:pt x="1733549" y="677267"/>
                  <a:pt x="1737271" y="669726"/>
                </a:cubicBezTo>
                <a:cubicBezTo>
                  <a:pt x="1737271" y="669726"/>
                  <a:pt x="1737271" y="669726"/>
                  <a:pt x="1744709" y="673496"/>
                </a:cubicBezTo>
                <a:cubicBezTo>
                  <a:pt x="1759593" y="662185"/>
                  <a:pt x="1767036" y="665956"/>
                  <a:pt x="1770757" y="650874"/>
                </a:cubicBezTo>
                <a:cubicBezTo>
                  <a:pt x="1790288" y="656530"/>
                  <a:pt x="1814008" y="636736"/>
                  <a:pt x="1834065" y="632848"/>
                </a:cubicBezTo>
                <a:close/>
                <a:moveTo>
                  <a:pt x="1718072" y="628650"/>
                </a:moveTo>
                <a:cubicBezTo>
                  <a:pt x="1725612" y="632420"/>
                  <a:pt x="1710533" y="643731"/>
                  <a:pt x="1721842" y="651272"/>
                </a:cubicBezTo>
                <a:cubicBezTo>
                  <a:pt x="1714303" y="632420"/>
                  <a:pt x="1695448" y="658813"/>
                  <a:pt x="1695448" y="651272"/>
                </a:cubicBezTo>
                <a:cubicBezTo>
                  <a:pt x="1695448" y="647502"/>
                  <a:pt x="1702990" y="632420"/>
                  <a:pt x="1706759" y="632420"/>
                </a:cubicBezTo>
                <a:cubicBezTo>
                  <a:pt x="1702990" y="636191"/>
                  <a:pt x="1710533" y="639961"/>
                  <a:pt x="1714303" y="639961"/>
                </a:cubicBezTo>
                <a:cubicBezTo>
                  <a:pt x="1714303" y="639961"/>
                  <a:pt x="1714303" y="639961"/>
                  <a:pt x="1718072" y="628650"/>
                </a:cubicBezTo>
                <a:close/>
                <a:moveTo>
                  <a:pt x="2748947" y="625236"/>
                </a:moveTo>
                <a:lnTo>
                  <a:pt x="2749972" y="625399"/>
                </a:lnTo>
                <a:lnTo>
                  <a:pt x="2748947" y="626169"/>
                </a:lnTo>
                <a:close/>
                <a:moveTo>
                  <a:pt x="1854554" y="625216"/>
                </a:moveTo>
                <a:cubicBezTo>
                  <a:pt x="1856340" y="625395"/>
                  <a:pt x="1848482" y="634682"/>
                  <a:pt x="1859912" y="628967"/>
                </a:cubicBezTo>
                <a:cubicBezTo>
                  <a:pt x="1859912" y="628967"/>
                  <a:pt x="1859912" y="628967"/>
                  <a:pt x="1852292" y="632777"/>
                </a:cubicBezTo>
                <a:cubicBezTo>
                  <a:pt x="1852292" y="632777"/>
                  <a:pt x="1848482" y="632777"/>
                  <a:pt x="1848482" y="628967"/>
                </a:cubicBezTo>
                <a:cubicBezTo>
                  <a:pt x="1852292" y="626109"/>
                  <a:pt x="1853959" y="625157"/>
                  <a:pt x="1854554" y="625216"/>
                </a:cubicBezTo>
                <a:close/>
                <a:moveTo>
                  <a:pt x="1766885" y="620957"/>
                </a:moveTo>
                <a:cubicBezTo>
                  <a:pt x="1774293" y="636099"/>
                  <a:pt x="1777997" y="609600"/>
                  <a:pt x="1789111" y="628528"/>
                </a:cubicBezTo>
                <a:cubicBezTo>
                  <a:pt x="1789111" y="628528"/>
                  <a:pt x="1789111" y="628528"/>
                  <a:pt x="1755772" y="639885"/>
                </a:cubicBezTo>
                <a:cubicBezTo>
                  <a:pt x="1763182" y="651242"/>
                  <a:pt x="1729846" y="643670"/>
                  <a:pt x="1737253" y="658813"/>
                </a:cubicBezTo>
                <a:cubicBezTo>
                  <a:pt x="1722435" y="655027"/>
                  <a:pt x="1733549" y="651242"/>
                  <a:pt x="1729846" y="643670"/>
                </a:cubicBezTo>
                <a:cubicBezTo>
                  <a:pt x="1740956" y="639885"/>
                  <a:pt x="1755772" y="639885"/>
                  <a:pt x="1759478" y="632314"/>
                </a:cubicBezTo>
                <a:cubicBezTo>
                  <a:pt x="1752068" y="628528"/>
                  <a:pt x="1763182" y="624742"/>
                  <a:pt x="1766885" y="620957"/>
                </a:cubicBezTo>
                <a:close/>
                <a:moveTo>
                  <a:pt x="2822573" y="614362"/>
                </a:moveTo>
                <a:lnTo>
                  <a:pt x="2816223" y="617537"/>
                </a:lnTo>
                <a:lnTo>
                  <a:pt x="2808285" y="617537"/>
                </a:lnTo>
                <a:close/>
                <a:moveTo>
                  <a:pt x="2734047" y="614045"/>
                </a:moveTo>
                <a:cubicBezTo>
                  <a:pt x="2741497" y="614045"/>
                  <a:pt x="2748947" y="621506"/>
                  <a:pt x="2745222" y="628967"/>
                </a:cubicBezTo>
                <a:lnTo>
                  <a:pt x="2748947" y="626169"/>
                </a:lnTo>
                <a:lnTo>
                  <a:pt x="2748947" y="628967"/>
                </a:lnTo>
                <a:cubicBezTo>
                  <a:pt x="2726597" y="632698"/>
                  <a:pt x="2704247" y="651351"/>
                  <a:pt x="2678172" y="658812"/>
                </a:cubicBezTo>
                <a:cubicBezTo>
                  <a:pt x="2678172" y="658812"/>
                  <a:pt x="2678172" y="658812"/>
                  <a:pt x="2678172" y="647620"/>
                </a:cubicBezTo>
                <a:cubicBezTo>
                  <a:pt x="2678172" y="647620"/>
                  <a:pt x="2678172" y="647620"/>
                  <a:pt x="2666997" y="651351"/>
                </a:cubicBezTo>
                <a:cubicBezTo>
                  <a:pt x="2681897" y="647620"/>
                  <a:pt x="2670722" y="643889"/>
                  <a:pt x="2681897" y="647620"/>
                </a:cubicBezTo>
                <a:cubicBezTo>
                  <a:pt x="2685622" y="643889"/>
                  <a:pt x="2678172" y="643889"/>
                  <a:pt x="2678172" y="640159"/>
                </a:cubicBezTo>
                <a:cubicBezTo>
                  <a:pt x="2678172" y="640159"/>
                  <a:pt x="2678172" y="640159"/>
                  <a:pt x="2685622" y="640159"/>
                </a:cubicBezTo>
                <a:cubicBezTo>
                  <a:pt x="2696797" y="632698"/>
                  <a:pt x="2685622" y="632698"/>
                  <a:pt x="2678172" y="628967"/>
                </a:cubicBezTo>
                <a:cubicBezTo>
                  <a:pt x="2685622" y="625236"/>
                  <a:pt x="2696797" y="617775"/>
                  <a:pt x="2704247" y="617775"/>
                </a:cubicBezTo>
                <a:cubicBezTo>
                  <a:pt x="2707972" y="621506"/>
                  <a:pt x="2707972" y="621506"/>
                  <a:pt x="2707972" y="628967"/>
                </a:cubicBezTo>
                <a:cubicBezTo>
                  <a:pt x="2707972" y="628967"/>
                  <a:pt x="2707972" y="628967"/>
                  <a:pt x="2719147" y="625236"/>
                </a:cubicBezTo>
                <a:cubicBezTo>
                  <a:pt x="2715422" y="621506"/>
                  <a:pt x="2719147" y="621506"/>
                  <a:pt x="2715422" y="621506"/>
                </a:cubicBezTo>
                <a:cubicBezTo>
                  <a:pt x="2719147" y="617775"/>
                  <a:pt x="2748947" y="621506"/>
                  <a:pt x="2734047" y="614045"/>
                </a:cubicBezTo>
                <a:close/>
                <a:moveTo>
                  <a:pt x="2539204" y="610393"/>
                </a:moveTo>
                <a:lnTo>
                  <a:pt x="2541056" y="610393"/>
                </a:lnTo>
                <a:cubicBezTo>
                  <a:pt x="2541056" y="610393"/>
                  <a:pt x="2541056" y="610393"/>
                  <a:pt x="2533647" y="614362"/>
                </a:cubicBezTo>
                <a:close/>
                <a:moveTo>
                  <a:pt x="1926693" y="610129"/>
                </a:moveTo>
                <a:cubicBezTo>
                  <a:pt x="1922988" y="636059"/>
                  <a:pt x="1960030" y="606425"/>
                  <a:pt x="1960030" y="628650"/>
                </a:cubicBezTo>
                <a:cubicBezTo>
                  <a:pt x="1960030" y="628650"/>
                  <a:pt x="1960030" y="628650"/>
                  <a:pt x="1971143" y="617538"/>
                </a:cubicBezTo>
                <a:cubicBezTo>
                  <a:pt x="1971143" y="617538"/>
                  <a:pt x="1971143" y="617538"/>
                  <a:pt x="1974847" y="624946"/>
                </a:cubicBezTo>
                <a:cubicBezTo>
                  <a:pt x="1960030" y="636059"/>
                  <a:pt x="1948918" y="628650"/>
                  <a:pt x="1930397" y="632354"/>
                </a:cubicBezTo>
                <a:cubicBezTo>
                  <a:pt x="1922988" y="636059"/>
                  <a:pt x="1926693" y="639763"/>
                  <a:pt x="1922988" y="639763"/>
                </a:cubicBezTo>
                <a:cubicBezTo>
                  <a:pt x="1915580" y="636059"/>
                  <a:pt x="1930397" y="632354"/>
                  <a:pt x="1926693" y="628650"/>
                </a:cubicBezTo>
                <a:cubicBezTo>
                  <a:pt x="1915580" y="624946"/>
                  <a:pt x="1897059" y="624946"/>
                  <a:pt x="1885947" y="632354"/>
                </a:cubicBezTo>
                <a:cubicBezTo>
                  <a:pt x="1874834" y="636059"/>
                  <a:pt x="1882242" y="632354"/>
                  <a:pt x="1878538" y="628650"/>
                </a:cubicBezTo>
                <a:cubicBezTo>
                  <a:pt x="1889651" y="621242"/>
                  <a:pt x="1893355" y="632354"/>
                  <a:pt x="1904468" y="624946"/>
                </a:cubicBezTo>
                <a:cubicBezTo>
                  <a:pt x="1904468" y="621242"/>
                  <a:pt x="1900763" y="624946"/>
                  <a:pt x="1897059" y="624946"/>
                </a:cubicBezTo>
                <a:cubicBezTo>
                  <a:pt x="1904468" y="617538"/>
                  <a:pt x="1915580" y="613833"/>
                  <a:pt x="1926693" y="610129"/>
                </a:cubicBezTo>
                <a:close/>
                <a:moveTo>
                  <a:pt x="2727323" y="606954"/>
                </a:moveTo>
                <a:cubicBezTo>
                  <a:pt x="2716210" y="614362"/>
                  <a:pt x="2723619" y="606954"/>
                  <a:pt x="2716210" y="610658"/>
                </a:cubicBezTo>
                <a:cubicBezTo>
                  <a:pt x="2716210" y="610658"/>
                  <a:pt x="2727323" y="603250"/>
                  <a:pt x="2727323" y="606954"/>
                </a:cubicBezTo>
                <a:close/>
                <a:moveTo>
                  <a:pt x="2771297" y="606583"/>
                </a:moveTo>
                <a:cubicBezTo>
                  <a:pt x="2775022" y="606583"/>
                  <a:pt x="2775022" y="606583"/>
                  <a:pt x="2775022" y="606583"/>
                </a:cubicBezTo>
                <a:lnTo>
                  <a:pt x="2774929" y="606653"/>
                </a:lnTo>
                <a:close/>
                <a:moveTo>
                  <a:pt x="2544760" y="606425"/>
                </a:moveTo>
                <a:lnTo>
                  <a:pt x="2539204" y="610393"/>
                </a:lnTo>
                <a:lnTo>
                  <a:pt x="2537351" y="610393"/>
                </a:lnTo>
                <a:cubicBezTo>
                  <a:pt x="2541056" y="606425"/>
                  <a:pt x="2544760" y="606425"/>
                  <a:pt x="2544760" y="606425"/>
                </a:cubicBezTo>
                <a:close/>
                <a:moveTo>
                  <a:pt x="3217860" y="592137"/>
                </a:moveTo>
                <a:lnTo>
                  <a:pt x="3225798" y="592137"/>
                </a:lnTo>
                <a:lnTo>
                  <a:pt x="3217860" y="598487"/>
                </a:lnTo>
                <a:close/>
                <a:moveTo>
                  <a:pt x="1800796" y="587490"/>
                </a:moveTo>
                <a:cubicBezTo>
                  <a:pt x="1802976" y="586680"/>
                  <a:pt x="1805332" y="587375"/>
                  <a:pt x="1808160" y="591079"/>
                </a:cubicBezTo>
                <a:lnTo>
                  <a:pt x="1781771" y="602191"/>
                </a:lnTo>
                <a:cubicBezTo>
                  <a:pt x="1781771" y="602191"/>
                  <a:pt x="1781771" y="602191"/>
                  <a:pt x="1777997" y="594783"/>
                </a:cubicBezTo>
                <a:cubicBezTo>
                  <a:pt x="1789310" y="605896"/>
                  <a:pt x="1794257" y="589921"/>
                  <a:pt x="1800796" y="587490"/>
                </a:cubicBezTo>
                <a:close/>
                <a:moveTo>
                  <a:pt x="2224085" y="584200"/>
                </a:moveTo>
                <a:cubicBezTo>
                  <a:pt x="2224085" y="584200"/>
                  <a:pt x="2224085" y="584200"/>
                  <a:pt x="2232022" y="591343"/>
                </a:cubicBezTo>
                <a:cubicBezTo>
                  <a:pt x="2220116" y="598487"/>
                  <a:pt x="2216147" y="587772"/>
                  <a:pt x="2224085" y="584200"/>
                </a:cubicBezTo>
                <a:close/>
                <a:moveTo>
                  <a:pt x="2101054" y="584200"/>
                </a:moveTo>
                <a:cubicBezTo>
                  <a:pt x="2105023" y="584200"/>
                  <a:pt x="2120898" y="584200"/>
                  <a:pt x="2120898" y="584200"/>
                </a:cubicBezTo>
                <a:cubicBezTo>
                  <a:pt x="2116929" y="587375"/>
                  <a:pt x="2116929" y="587375"/>
                  <a:pt x="2112960" y="587375"/>
                </a:cubicBezTo>
                <a:cubicBezTo>
                  <a:pt x="2112960" y="584200"/>
                  <a:pt x="2097085" y="587375"/>
                  <a:pt x="2101054" y="584200"/>
                </a:cubicBezTo>
                <a:close/>
                <a:moveTo>
                  <a:pt x="2049990" y="576791"/>
                </a:moveTo>
                <a:cubicBezTo>
                  <a:pt x="2057398" y="584199"/>
                  <a:pt x="2038877" y="584199"/>
                  <a:pt x="2035173" y="595312"/>
                </a:cubicBezTo>
                <a:cubicBezTo>
                  <a:pt x="2024060" y="595312"/>
                  <a:pt x="2035173" y="573087"/>
                  <a:pt x="2049990" y="576791"/>
                </a:cubicBezTo>
                <a:close/>
                <a:moveTo>
                  <a:pt x="3057522" y="573087"/>
                </a:moveTo>
                <a:lnTo>
                  <a:pt x="3068635" y="576262"/>
                </a:lnTo>
                <a:lnTo>
                  <a:pt x="3060697" y="576262"/>
                </a:lnTo>
                <a:close/>
                <a:moveTo>
                  <a:pt x="1989452" y="573087"/>
                </a:moveTo>
                <a:cubicBezTo>
                  <a:pt x="1978022" y="581024"/>
                  <a:pt x="1997072" y="573087"/>
                  <a:pt x="1985642" y="581024"/>
                </a:cubicBezTo>
                <a:cubicBezTo>
                  <a:pt x="1978022" y="581024"/>
                  <a:pt x="1978022" y="581024"/>
                  <a:pt x="1978022" y="577055"/>
                </a:cubicBezTo>
                <a:cubicBezTo>
                  <a:pt x="1978022" y="577055"/>
                  <a:pt x="1978022" y="577055"/>
                  <a:pt x="1989452" y="573087"/>
                </a:cubicBezTo>
                <a:close/>
                <a:moveTo>
                  <a:pt x="3124515" y="569458"/>
                </a:moveTo>
                <a:lnTo>
                  <a:pt x="3129002" y="570573"/>
                </a:lnTo>
                <a:lnTo>
                  <a:pt x="3128166" y="570904"/>
                </a:lnTo>
                <a:cubicBezTo>
                  <a:pt x="3128166" y="570422"/>
                  <a:pt x="3128166" y="569458"/>
                  <a:pt x="3124515" y="569458"/>
                </a:cubicBezTo>
                <a:close/>
                <a:moveTo>
                  <a:pt x="1974847" y="561975"/>
                </a:moveTo>
                <a:lnTo>
                  <a:pt x="1982785" y="565150"/>
                </a:lnTo>
                <a:lnTo>
                  <a:pt x="1978022" y="565150"/>
                </a:lnTo>
                <a:close/>
                <a:moveTo>
                  <a:pt x="1960560" y="558800"/>
                </a:moveTo>
                <a:cubicBezTo>
                  <a:pt x="1952849" y="558800"/>
                  <a:pt x="1937427" y="569912"/>
                  <a:pt x="1933572" y="566208"/>
                </a:cubicBezTo>
                <a:cubicBezTo>
                  <a:pt x="1933572" y="566208"/>
                  <a:pt x="1933572" y="566208"/>
                  <a:pt x="1960560" y="558800"/>
                </a:cubicBezTo>
                <a:close/>
                <a:moveTo>
                  <a:pt x="3077048" y="554037"/>
                </a:moveTo>
                <a:cubicBezTo>
                  <a:pt x="3080700" y="557892"/>
                  <a:pt x="3088002" y="557892"/>
                  <a:pt x="3091653" y="554037"/>
                </a:cubicBezTo>
                <a:cubicBezTo>
                  <a:pt x="3091653" y="554037"/>
                  <a:pt x="3091653" y="554037"/>
                  <a:pt x="3095305" y="561748"/>
                </a:cubicBezTo>
                <a:cubicBezTo>
                  <a:pt x="3098956" y="557892"/>
                  <a:pt x="3109910" y="557892"/>
                  <a:pt x="3102607" y="554037"/>
                </a:cubicBezTo>
                <a:cubicBezTo>
                  <a:pt x="3113561" y="557892"/>
                  <a:pt x="3128166" y="557892"/>
                  <a:pt x="3142771" y="557892"/>
                </a:cubicBezTo>
                <a:cubicBezTo>
                  <a:pt x="3142771" y="557892"/>
                  <a:pt x="3142771" y="557892"/>
                  <a:pt x="3135468" y="565603"/>
                </a:cubicBezTo>
                <a:cubicBezTo>
                  <a:pt x="3142771" y="561748"/>
                  <a:pt x="3146422" y="569458"/>
                  <a:pt x="3142771" y="573313"/>
                </a:cubicBezTo>
                <a:cubicBezTo>
                  <a:pt x="3140945" y="571386"/>
                  <a:pt x="3136381" y="571386"/>
                  <a:pt x="3132274" y="571386"/>
                </a:cubicBezTo>
                <a:lnTo>
                  <a:pt x="3129002" y="570573"/>
                </a:lnTo>
                <a:lnTo>
                  <a:pt x="3131817" y="569458"/>
                </a:lnTo>
                <a:cubicBezTo>
                  <a:pt x="3131817" y="565603"/>
                  <a:pt x="3117212" y="565603"/>
                  <a:pt x="3117212" y="569458"/>
                </a:cubicBezTo>
                <a:cubicBezTo>
                  <a:pt x="3098956" y="569458"/>
                  <a:pt x="3124515" y="581024"/>
                  <a:pt x="3120863" y="581024"/>
                </a:cubicBezTo>
                <a:cubicBezTo>
                  <a:pt x="3106258" y="569458"/>
                  <a:pt x="3098956" y="577169"/>
                  <a:pt x="3088002" y="581024"/>
                </a:cubicBezTo>
                <a:cubicBezTo>
                  <a:pt x="3077048" y="577169"/>
                  <a:pt x="3080700" y="573313"/>
                  <a:pt x="3084351" y="569458"/>
                </a:cubicBezTo>
                <a:cubicBezTo>
                  <a:pt x="3073397" y="565603"/>
                  <a:pt x="3077048" y="573313"/>
                  <a:pt x="3073397" y="569458"/>
                </a:cubicBezTo>
                <a:cubicBezTo>
                  <a:pt x="3084351" y="569458"/>
                  <a:pt x="3077048" y="557892"/>
                  <a:pt x="3077048" y="554037"/>
                </a:cubicBezTo>
                <a:close/>
                <a:moveTo>
                  <a:pt x="2514598" y="550862"/>
                </a:moveTo>
                <a:cubicBezTo>
                  <a:pt x="2510893" y="558270"/>
                  <a:pt x="2525710" y="558270"/>
                  <a:pt x="2514598" y="561974"/>
                </a:cubicBezTo>
                <a:lnTo>
                  <a:pt x="2503485" y="561974"/>
                </a:lnTo>
                <a:cubicBezTo>
                  <a:pt x="2503485" y="558270"/>
                  <a:pt x="2514598" y="554566"/>
                  <a:pt x="2514598" y="550862"/>
                </a:cubicBezTo>
                <a:close/>
                <a:moveTo>
                  <a:pt x="2729089" y="545182"/>
                </a:moveTo>
                <a:cubicBezTo>
                  <a:pt x="2730339" y="545008"/>
                  <a:pt x="2720338" y="548481"/>
                  <a:pt x="2723195" y="554037"/>
                </a:cubicBezTo>
                <a:cubicBezTo>
                  <a:pt x="2719385" y="554037"/>
                  <a:pt x="2719385" y="546629"/>
                  <a:pt x="2723195" y="546629"/>
                </a:cubicBezTo>
                <a:cubicBezTo>
                  <a:pt x="2727005" y="545703"/>
                  <a:pt x="2728672" y="545240"/>
                  <a:pt x="2729089" y="545182"/>
                </a:cubicBezTo>
                <a:close/>
                <a:moveTo>
                  <a:pt x="2700335" y="543485"/>
                </a:moveTo>
                <a:cubicBezTo>
                  <a:pt x="2700335" y="543485"/>
                  <a:pt x="2700335" y="543485"/>
                  <a:pt x="2711447" y="550956"/>
                </a:cubicBezTo>
                <a:cubicBezTo>
                  <a:pt x="2704039" y="554691"/>
                  <a:pt x="2678110" y="554691"/>
                  <a:pt x="2666997" y="565897"/>
                </a:cubicBezTo>
                <a:cubicBezTo>
                  <a:pt x="2670701" y="569632"/>
                  <a:pt x="2678110" y="562162"/>
                  <a:pt x="2681814" y="562162"/>
                </a:cubicBezTo>
                <a:cubicBezTo>
                  <a:pt x="2678110" y="565897"/>
                  <a:pt x="2670701" y="565897"/>
                  <a:pt x="2674405" y="569632"/>
                </a:cubicBezTo>
                <a:cubicBezTo>
                  <a:pt x="2666997" y="569632"/>
                  <a:pt x="2663293" y="565897"/>
                  <a:pt x="2652180" y="573368"/>
                </a:cubicBezTo>
                <a:cubicBezTo>
                  <a:pt x="2652180" y="573368"/>
                  <a:pt x="2652180" y="573368"/>
                  <a:pt x="2652180" y="565897"/>
                </a:cubicBezTo>
                <a:cubicBezTo>
                  <a:pt x="2626251" y="573368"/>
                  <a:pt x="2600322" y="592044"/>
                  <a:pt x="2566985" y="595779"/>
                </a:cubicBezTo>
                <a:cubicBezTo>
                  <a:pt x="2566985" y="595779"/>
                  <a:pt x="2566985" y="595779"/>
                  <a:pt x="2570689" y="603250"/>
                </a:cubicBezTo>
                <a:cubicBezTo>
                  <a:pt x="2563280" y="592044"/>
                  <a:pt x="2559576" y="603250"/>
                  <a:pt x="2555872" y="603250"/>
                </a:cubicBezTo>
                <a:lnTo>
                  <a:pt x="2555872" y="599515"/>
                </a:lnTo>
                <a:cubicBezTo>
                  <a:pt x="2570689" y="592044"/>
                  <a:pt x="2596618" y="577103"/>
                  <a:pt x="2607730" y="565897"/>
                </a:cubicBezTo>
                <a:cubicBezTo>
                  <a:pt x="2611435" y="565897"/>
                  <a:pt x="2633660" y="565897"/>
                  <a:pt x="2641068" y="558426"/>
                </a:cubicBezTo>
                <a:cubicBezTo>
                  <a:pt x="2655885" y="565897"/>
                  <a:pt x="2652180" y="543485"/>
                  <a:pt x="2670701" y="547221"/>
                </a:cubicBezTo>
                <a:cubicBezTo>
                  <a:pt x="2659589" y="550956"/>
                  <a:pt x="2674405" y="558426"/>
                  <a:pt x="2685518" y="550956"/>
                </a:cubicBezTo>
                <a:cubicBezTo>
                  <a:pt x="2689222" y="539750"/>
                  <a:pt x="2696630" y="550956"/>
                  <a:pt x="2700335" y="543485"/>
                </a:cubicBezTo>
                <a:close/>
                <a:moveTo>
                  <a:pt x="2008435" y="536575"/>
                </a:moveTo>
                <a:cubicBezTo>
                  <a:pt x="2008435" y="536575"/>
                  <a:pt x="2008435" y="536575"/>
                  <a:pt x="1997406" y="540226"/>
                </a:cubicBezTo>
                <a:cubicBezTo>
                  <a:pt x="1997406" y="540226"/>
                  <a:pt x="1997406" y="540226"/>
                  <a:pt x="2012112" y="547529"/>
                </a:cubicBezTo>
                <a:cubicBezTo>
                  <a:pt x="2023140" y="547529"/>
                  <a:pt x="2015788" y="540226"/>
                  <a:pt x="2019464" y="536575"/>
                </a:cubicBezTo>
                <a:cubicBezTo>
                  <a:pt x="2026817" y="536575"/>
                  <a:pt x="2030493" y="536575"/>
                  <a:pt x="2034169" y="540226"/>
                </a:cubicBezTo>
                <a:cubicBezTo>
                  <a:pt x="2034169" y="540226"/>
                  <a:pt x="2034169" y="540226"/>
                  <a:pt x="2026817" y="540226"/>
                </a:cubicBezTo>
                <a:cubicBezTo>
                  <a:pt x="2026817" y="547529"/>
                  <a:pt x="2015788" y="547529"/>
                  <a:pt x="2019464" y="554831"/>
                </a:cubicBezTo>
                <a:cubicBezTo>
                  <a:pt x="2019464" y="554831"/>
                  <a:pt x="2019464" y="554831"/>
                  <a:pt x="2030493" y="551180"/>
                </a:cubicBezTo>
                <a:cubicBezTo>
                  <a:pt x="2041522" y="554831"/>
                  <a:pt x="2012112" y="562133"/>
                  <a:pt x="2026817" y="562133"/>
                </a:cubicBezTo>
                <a:cubicBezTo>
                  <a:pt x="2019464" y="573087"/>
                  <a:pt x="2001083" y="569436"/>
                  <a:pt x="1993730" y="573087"/>
                </a:cubicBezTo>
                <a:cubicBezTo>
                  <a:pt x="1993730" y="565785"/>
                  <a:pt x="2008435" y="565785"/>
                  <a:pt x="2015788" y="562133"/>
                </a:cubicBezTo>
                <a:cubicBezTo>
                  <a:pt x="2008435" y="558482"/>
                  <a:pt x="2023140" y="558482"/>
                  <a:pt x="2015788" y="554831"/>
                </a:cubicBezTo>
                <a:cubicBezTo>
                  <a:pt x="2008435" y="551180"/>
                  <a:pt x="2001083" y="558482"/>
                  <a:pt x="2004759" y="558482"/>
                </a:cubicBezTo>
                <a:cubicBezTo>
                  <a:pt x="2004759" y="551180"/>
                  <a:pt x="1986377" y="562133"/>
                  <a:pt x="1997406" y="554831"/>
                </a:cubicBezTo>
                <a:cubicBezTo>
                  <a:pt x="2001083" y="554831"/>
                  <a:pt x="2008435" y="547529"/>
                  <a:pt x="2008435" y="547529"/>
                </a:cubicBezTo>
                <a:cubicBezTo>
                  <a:pt x="1993730" y="543877"/>
                  <a:pt x="1982701" y="558482"/>
                  <a:pt x="1971672" y="558482"/>
                </a:cubicBezTo>
                <a:cubicBezTo>
                  <a:pt x="1975348" y="543877"/>
                  <a:pt x="1993730" y="540226"/>
                  <a:pt x="2008435" y="536575"/>
                </a:cubicBezTo>
                <a:close/>
                <a:moveTo>
                  <a:pt x="2760064" y="534292"/>
                </a:moveTo>
                <a:cubicBezTo>
                  <a:pt x="2760527" y="534788"/>
                  <a:pt x="2761454" y="535780"/>
                  <a:pt x="2767010" y="535780"/>
                </a:cubicBezTo>
                <a:cubicBezTo>
                  <a:pt x="2767010" y="539749"/>
                  <a:pt x="2759601" y="535780"/>
                  <a:pt x="2755897" y="535780"/>
                </a:cubicBezTo>
                <a:cubicBezTo>
                  <a:pt x="2759601" y="533796"/>
                  <a:pt x="2759601" y="533796"/>
                  <a:pt x="2760064" y="534292"/>
                </a:cubicBezTo>
                <a:close/>
                <a:moveTo>
                  <a:pt x="3075415" y="531594"/>
                </a:moveTo>
                <a:cubicBezTo>
                  <a:pt x="3081434" y="530999"/>
                  <a:pt x="3086528" y="533975"/>
                  <a:pt x="3092547" y="534333"/>
                </a:cubicBezTo>
                <a:lnTo>
                  <a:pt x="3097033" y="533340"/>
                </a:lnTo>
                <a:lnTo>
                  <a:pt x="3087685" y="539750"/>
                </a:lnTo>
                <a:cubicBezTo>
                  <a:pt x="3080277" y="539750"/>
                  <a:pt x="3072868" y="539750"/>
                  <a:pt x="3076573" y="535940"/>
                </a:cubicBezTo>
                <a:lnTo>
                  <a:pt x="3065460" y="535940"/>
                </a:lnTo>
                <a:cubicBezTo>
                  <a:pt x="3069164" y="533082"/>
                  <a:pt x="3072405" y="531892"/>
                  <a:pt x="3075415" y="531594"/>
                </a:cubicBezTo>
                <a:close/>
                <a:moveTo>
                  <a:pt x="3099808" y="531437"/>
                </a:moveTo>
                <a:lnTo>
                  <a:pt x="3102502" y="532130"/>
                </a:lnTo>
                <a:lnTo>
                  <a:pt x="3097033" y="533340"/>
                </a:lnTo>
                <a:close/>
                <a:moveTo>
                  <a:pt x="2614732" y="528637"/>
                </a:moveTo>
                <a:cubicBezTo>
                  <a:pt x="2603741" y="536257"/>
                  <a:pt x="2625722" y="532447"/>
                  <a:pt x="2611068" y="540067"/>
                </a:cubicBezTo>
                <a:cubicBezTo>
                  <a:pt x="2611068" y="536257"/>
                  <a:pt x="2603741" y="540067"/>
                  <a:pt x="2600078" y="540067"/>
                </a:cubicBezTo>
                <a:cubicBezTo>
                  <a:pt x="2589087" y="547687"/>
                  <a:pt x="2585424" y="547687"/>
                  <a:pt x="2578097" y="547687"/>
                </a:cubicBezTo>
                <a:cubicBezTo>
                  <a:pt x="2589087" y="543877"/>
                  <a:pt x="2592751" y="540067"/>
                  <a:pt x="2603741" y="536257"/>
                </a:cubicBezTo>
                <a:cubicBezTo>
                  <a:pt x="2603741" y="536257"/>
                  <a:pt x="2603741" y="536257"/>
                  <a:pt x="2596414" y="536257"/>
                </a:cubicBezTo>
                <a:cubicBezTo>
                  <a:pt x="2603741" y="540067"/>
                  <a:pt x="2611068" y="528637"/>
                  <a:pt x="2614732" y="528637"/>
                </a:cubicBezTo>
                <a:close/>
                <a:moveTo>
                  <a:pt x="2853495" y="528149"/>
                </a:moveTo>
                <a:lnTo>
                  <a:pt x="2856972" y="528240"/>
                </a:lnTo>
                <a:cubicBezTo>
                  <a:pt x="2853247" y="528240"/>
                  <a:pt x="2853247" y="528240"/>
                  <a:pt x="2853247" y="528240"/>
                </a:cubicBezTo>
                <a:close/>
                <a:moveTo>
                  <a:pt x="2555872" y="527844"/>
                </a:moveTo>
                <a:cubicBezTo>
                  <a:pt x="2548368" y="535781"/>
                  <a:pt x="2544615" y="531812"/>
                  <a:pt x="2537111" y="543718"/>
                </a:cubicBezTo>
                <a:cubicBezTo>
                  <a:pt x="2537111" y="543718"/>
                  <a:pt x="2537111" y="543718"/>
                  <a:pt x="2525854" y="539750"/>
                </a:cubicBezTo>
                <a:cubicBezTo>
                  <a:pt x="2525854" y="547687"/>
                  <a:pt x="2522102" y="543718"/>
                  <a:pt x="2514597" y="543718"/>
                </a:cubicBezTo>
                <a:cubicBezTo>
                  <a:pt x="2514597" y="523875"/>
                  <a:pt x="2544615" y="531812"/>
                  <a:pt x="2555872" y="527844"/>
                </a:cubicBezTo>
                <a:close/>
                <a:moveTo>
                  <a:pt x="2989057" y="526222"/>
                </a:moveTo>
                <a:lnTo>
                  <a:pt x="2994797" y="531971"/>
                </a:lnTo>
                <a:cubicBezTo>
                  <a:pt x="2998522" y="535702"/>
                  <a:pt x="2972447" y="546893"/>
                  <a:pt x="2972447" y="543163"/>
                </a:cubicBezTo>
                <a:cubicBezTo>
                  <a:pt x="2972447" y="543163"/>
                  <a:pt x="2972447" y="543163"/>
                  <a:pt x="2972447" y="539432"/>
                </a:cubicBezTo>
                <a:cubicBezTo>
                  <a:pt x="2961272" y="546893"/>
                  <a:pt x="2942647" y="554355"/>
                  <a:pt x="2946372" y="561816"/>
                </a:cubicBezTo>
                <a:cubicBezTo>
                  <a:pt x="2957547" y="569277"/>
                  <a:pt x="2972447" y="554355"/>
                  <a:pt x="2983622" y="558085"/>
                </a:cubicBezTo>
                <a:cubicBezTo>
                  <a:pt x="2983622" y="558085"/>
                  <a:pt x="2983622" y="558085"/>
                  <a:pt x="2998522" y="558085"/>
                </a:cubicBezTo>
                <a:cubicBezTo>
                  <a:pt x="3005972" y="561816"/>
                  <a:pt x="2991072" y="561816"/>
                  <a:pt x="2994797" y="569277"/>
                </a:cubicBezTo>
                <a:cubicBezTo>
                  <a:pt x="2998522" y="565547"/>
                  <a:pt x="3002247" y="565547"/>
                  <a:pt x="3005972" y="565547"/>
                </a:cubicBezTo>
                <a:cubicBezTo>
                  <a:pt x="3002247" y="565547"/>
                  <a:pt x="2998522" y="569277"/>
                  <a:pt x="2991072" y="576738"/>
                </a:cubicBezTo>
                <a:cubicBezTo>
                  <a:pt x="2991072" y="576738"/>
                  <a:pt x="2991072" y="576738"/>
                  <a:pt x="2964997" y="576738"/>
                </a:cubicBezTo>
                <a:cubicBezTo>
                  <a:pt x="2938922" y="561816"/>
                  <a:pt x="2905397" y="599122"/>
                  <a:pt x="2883047" y="602853"/>
                </a:cubicBezTo>
                <a:cubicBezTo>
                  <a:pt x="2883047" y="602853"/>
                  <a:pt x="2883047" y="602853"/>
                  <a:pt x="2886772" y="602853"/>
                </a:cubicBezTo>
                <a:cubicBezTo>
                  <a:pt x="2875597" y="602853"/>
                  <a:pt x="2864422" y="602853"/>
                  <a:pt x="2856972" y="610314"/>
                </a:cubicBezTo>
                <a:cubicBezTo>
                  <a:pt x="2856972" y="610314"/>
                  <a:pt x="2856972" y="610314"/>
                  <a:pt x="2849522" y="602853"/>
                </a:cubicBezTo>
                <a:cubicBezTo>
                  <a:pt x="2849522" y="602853"/>
                  <a:pt x="2849522" y="602853"/>
                  <a:pt x="2838347" y="610314"/>
                </a:cubicBezTo>
                <a:cubicBezTo>
                  <a:pt x="2834622" y="606583"/>
                  <a:pt x="2853247" y="606583"/>
                  <a:pt x="2845797" y="599122"/>
                </a:cubicBezTo>
                <a:cubicBezTo>
                  <a:pt x="2827172" y="599122"/>
                  <a:pt x="2812272" y="621506"/>
                  <a:pt x="2789922" y="621506"/>
                </a:cubicBezTo>
                <a:cubicBezTo>
                  <a:pt x="2781541" y="615910"/>
                  <a:pt x="2768969" y="625003"/>
                  <a:pt x="2758492" y="626752"/>
                </a:cubicBezTo>
                <a:lnTo>
                  <a:pt x="2749972" y="625399"/>
                </a:lnTo>
                <a:lnTo>
                  <a:pt x="2774929" y="606653"/>
                </a:lnTo>
                <a:lnTo>
                  <a:pt x="2786488" y="606875"/>
                </a:lnTo>
                <a:cubicBezTo>
                  <a:pt x="2802727" y="602853"/>
                  <a:pt x="2821585" y="588863"/>
                  <a:pt x="2838347" y="591661"/>
                </a:cubicBezTo>
                <a:cubicBezTo>
                  <a:pt x="2838347" y="591661"/>
                  <a:pt x="2838347" y="591661"/>
                  <a:pt x="2845797" y="580469"/>
                </a:cubicBezTo>
                <a:cubicBezTo>
                  <a:pt x="2845797" y="580469"/>
                  <a:pt x="2845797" y="580469"/>
                  <a:pt x="2864422" y="584200"/>
                </a:cubicBezTo>
                <a:cubicBezTo>
                  <a:pt x="2860697" y="587930"/>
                  <a:pt x="2856972" y="587930"/>
                  <a:pt x="2860697" y="591661"/>
                </a:cubicBezTo>
                <a:cubicBezTo>
                  <a:pt x="2860697" y="591661"/>
                  <a:pt x="2860697" y="591661"/>
                  <a:pt x="2871872" y="587930"/>
                </a:cubicBezTo>
                <a:cubicBezTo>
                  <a:pt x="2871872" y="587930"/>
                  <a:pt x="2871872" y="587930"/>
                  <a:pt x="2868147" y="580469"/>
                </a:cubicBezTo>
                <a:cubicBezTo>
                  <a:pt x="2875597" y="587930"/>
                  <a:pt x="2886772" y="580469"/>
                  <a:pt x="2890497" y="584200"/>
                </a:cubicBezTo>
                <a:cubicBezTo>
                  <a:pt x="2890497" y="584200"/>
                  <a:pt x="2890497" y="584200"/>
                  <a:pt x="2897947" y="576738"/>
                </a:cubicBezTo>
                <a:cubicBezTo>
                  <a:pt x="2905397" y="591661"/>
                  <a:pt x="2920297" y="565547"/>
                  <a:pt x="2935197" y="569277"/>
                </a:cubicBezTo>
                <a:cubicBezTo>
                  <a:pt x="2935197" y="554355"/>
                  <a:pt x="2909122" y="569277"/>
                  <a:pt x="2901672" y="561816"/>
                </a:cubicBezTo>
                <a:cubicBezTo>
                  <a:pt x="2901672" y="561816"/>
                  <a:pt x="2901672" y="565547"/>
                  <a:pt x="2901672" y="565547"/>
                </a:cubicBezTo>
                <a:cubicBezTo>
                  <a:pt x="2901672" y="573008"/>
                  <a:pt x="2879322" y="573008"/>
                  <a:pt x="2856972" y="576738"/>
                </a:cubicBezTo>
                <a:cubicBezTo>
                  <a:pt x="2860697" y="573008"/>
                  <a:pt x="2868147" y="565547"/>
                  <a:pt x="2879322" y="565547"/>
                </a:cubicBezTo>
                <a:cubicBezTo>
                  <a:pt x="2879322" y="565547"/>
                  <a:pt x="2879322" y="565547"/>
                  <a:pt x="2875597" y="561816"/>
                </a:cubicBezTo>
                <a:cubicBezTo>
                  <a:pt x="2886772" y="550624"/>
                  <a:pt x="2912847" y="546893"/>
                  <a:pt x="2927747" y="539432"/>
                </a:cubicBezTo>
                <a:cubicBezTo>
                  <a:pt x="2916572" y="539432"/>
                  <a:pt x="2927747" y="531971"/>
                  <a:pt x="2920297" y="531971"/>
                </a:cubicBezTo>
                <a:cubicBezTo>
                  <a:pt x="2935197" y="546893"/>
                  <a:pt x="2942647" y="531971"/>
                  <a:pt x="2964997" y="543163"/>
                </a:cubicBezTo>
                <a:cubicBezTo>
                  <a:pt x="2963135" y="539432"/>
                  <a:pt x="2966860" y="534769"/>
                  <a:pt x="2972913" y="531038"/>
                </a:cubicBezTo>
                <a:close/>
                <a:moveTo>
                  <a:pt x="3050643" y="523875"/>
                </a:moveTo>
                <a:cubicBezTo>
                  <a:pt x="3050643" y="523875"/>
                  <a:pt x="3050643" y="523875"/>
                  <a:pt x="3065460" y="528108"/>
                </a:cubicBezTo>
                <a:cubicBezTo>
                  <a:pt x="3058052" y="536575"/>
                  <a:pt x="3043235" y="536575"/>
                  <a:pt x="3032122" y="536575"/>
                </a:cubicBezTo>
                <a:cubicBezTo>
                  <a:pt x="3035826" y="532342"/>
                  <a:pt x="3054347" y="536575"/>
                  <a:pt x="3050643" y="523875"/>
                </a:cubicBezTo>
                <a:close/>
                <a:moveTo>
                  <a:pt x="2771161" y="523863"/>
                </a:moveTo>
                <a:lnTo>
                  <a:pt x="2771297" y="524510"/>
                </a:lnTo>
                <a:cubicBezTo>
                  <a:pt x="2763847" y="524510"/>
                  <a:pt x="2763847" y="524510"/>
                  <a:pt x="2763847" y="524510"/>
                </a:cubicBezTo>
                <a:close/>
                <a:moveTo>
                  <a:pt x="2994421" y="523756"/>
                </a:moveTo>
                <a:lnTo>
                  <a:pt x="2994797" y="524510"/>
                </a:lnTo>
                <a:lnTo>
                  <a:pt x="2989057" y="526222"/>
                </a:lnTo>
                <a:lnTo>
                  <a:pt x="2987347" y="524510"/>
                </a:lnTo>
                <a:close/>
                <a:moveTo>
                  <a:pt x="3098798" y="520700"/>
                </a:moveTo>
                <a:cubicBezTo>
                  <a:pt x="3106206" y="520700"/>
                  <a:pt x="3106206" y="524510"/>
                  <a:pt x="3109910" y="524510"/>
                </a:cubicBezTo>
                <a:cubicBezTo>
                  <a:pt x="3109910" y="524510"/>
                  <a:pt x="3109910" y="524510"/>
                  <a:pt x="3107132" y="526415"/>
                </a:cubicBezTo>
                <a:lnTo>
                  <a:pt x="3099808" y="531437"/>
                </a:lnTo>
                <a:lnTo>
                  <a:pt x="3087685" y="528320"/>
                </a:lnTo>
                <a:cubicBezTo>
                  <a:pt x="3091389" y="524510"/>
                  <a:pt x="3095093" y="524510"/>
                  <a:pt x="3098798" y="520700"/>
                </a:cubicBezTo>
                <a:close/>
                <a:moveTo>
                  <a:pt x="2763835" y="520700"/>
                </a:moveTo>
                <a:lnTo>
                  <a:pt x="2752723" y="528637"/>
                </a:lnTo>
                <a:lnTo>
                  <a:pt x="2744785" y="523875"/>
                </a:lnTo>
                <a:close/>
                <a:moveTo>
                  <a:pt x="2071050" y="519377"/>
                </a:moveTo>
                <a:cubicBezTo>
                  <a:pt x="2074860" y="518451"/>
                  <a:pt x="2077717" y="519377"/>
                  <a:pt x="2075812" y="521229"/>
                </a:cubicBezTo>
                <a:cubicBezTo>
                  <a:pt x="2072002" y="524933"/>
                  <a:pt x="2075812" y="524933"/>
                  <a:pt x="2075812" y="528637"/>
                </a:cubicBezTo>
                <a:cubicBezTo>
                  <a:pt x="2075812" y="528637"/>
                  <a:pt x="2068192" y="521229"/>
                  <a:pt x="2060572" y="528637"/>
                </a:cubicBezTo>
                <a:cubicBezTo>
                  <a:pt x="2062477" y="523081"/>
                  <a:pt x="2067240" y="520303"/>
                  <a:pt x="2071050" y="519377"/>
                </a:cubicBezTo>
                <a:close/>
                <a:moveTo>
                  <a:pt x="2294887" y="517525"/>
                </a:moveTo>
                <a:cubicBezTo>
                  <a:pt x="2298697" y="521229"/>
                  <a:pt x="2279647" y="517525"/>
                  <a:pt x="2287267" y="524933"/>
                </a:cubicBezTo>
                <a:cubicBezTo>
                  <a:pt x="2279647" y="528637"/>
                  <a:pt x="2283457" y="521229"/>
                  <a:pt x="2283457" y="521229"/>
                </a:cubicBezTo>
                <a:cubicBezTo>
                  <a:pt x="2283457" y="521229"/>
                  <a:pt x="2283457" y="521229"/>
                  <a:pt x="2294887" y="517525"/>
                </a:cubicBezTo>
                <a:close/>
                <a:moveTo>
                  <a:pt x="2551705" y="512762"/>
                </a:moveTo>
                <a:cubicBezTo>
                  <a:pt x="2555476" y="523874"/>
                  <a:pt x="2570557" y="516466"/>
                  <a:pt x="2578098" y="523874"/>
                </a:cubicBezTo>
                <a:lnTo>
                  <a:pt x="2570557" y="523874"/>
                </a:lnTo>
                <a:cubicBezTo>
                  <a:pt x="2566787" y="523874"/>
                  <a:pt x="2547935" y="523874"/>
                  <a:pt x="2551705" y="512762"/>
                </a:cubicBezTo>
                <a:close/>
                <a:moveTo>
                  <a:pt x="3009697" y="509587"/>
                </a:moveTo>
                <a:lnTo>
                  <a:pt x="3008864" y="511256"/>
                </a:lnTo>
                <a:lnTo>
                  <a:pt x="3007835" y="511220"/>
                </a:lnTo>
                <a:cubicBezTo>
                  <a:pt x="3006671" y="510986"/>
                  <a:pt x="3006903" y="510520"/>
                  <a:pt x="3009697" y="509587"/>
                </a:cubicBezTo>
                <a:close/>
                <a:moveTo>
                  <a:pt x="2451098" y="505619"/>
                </a:moveTo>
                <a:cubicBezTo>
                  <a:pt x="2439787" y="517525"/>
                  <a:pt x="2432246" y="513556"/>
                  <a:pt x="2420935" y="513556"/>
                </a:cubicBezTo>
                <a:cubicBezTo>
                  <a:pt x="2428476" y="513556"/>
                  <a:pt x="2443557" y="501650"/>
                  <a:pt x="2451098" y="505619"/>
                </a:cubicBezTo>
                <a:close/>
                <a:moveTo>
                  <a:pt x="2353045" y="503568"/>
                </a:moveTo>
                <a:cubicBezTo>
                  <a:pt x="2359171" y="502179"/>
                  <a:pt x="2363884" y="502179"/>
                  <a:pt x="2365769" y="505883"/>
                </a:cubicBezTo>
                <a:cubicBezTo>
                  <a:pt x="2365769" y="505883"/>
                  <a:pt x="2365769" y="505883"/>
                  <a:pt x="2373310" y="509587"/>
                </a:cubicBezTo>
                <a:cubicBezTo>
                  <a:pt x="2365769" y="513291"/>
                  <a:pt x="2354459" y="516995"/>
                  <a:pt x="2346918" y="520700"/>
                </a:cubicBezTo>
                <a:cubicBezTo>
                  <a:pt x="2339377" y="509587"/>
                  <a:pt x="2316755" y="531812"/>
                  <a:pt x="2312985" y="524404"/>
                </a:cubicBezTo>
                <a:cubicBezTo>
                  <a:pt x="2316755" y="513291"/>
                  <a:pt x="2331837" y="520700"/>
                  <a:pt x="2331837" y="509587"/>
                </a:cubicBezTo>
                <a:cubicBezTo>
                  <a:pt x="2339377" y="507735"/>
                  <a:pt x="2346918" y="504957"/>
                  <a:pt x="2353045" y="503568"/>
                </a:cubicBezTo>
                <a:close/>
                <a:moveTo>
                  <a:pt x="3028970" y="499044"/>
                </a:moveTo>
                <a:lnTo>
                  <a:pt x="3032047" y="502126"/>
                </a:lnTo>
                <a:cubicBezTo>
                  <a:pt x="3028322" y="498395"/>
                  <a:pt x="3020872" y="509587"/>
                  <a:pt x="3017147" y="502126"/>
                </a:cubicBezTo>
                <a:cubicBezTo>
                  <a:pt x="3019010" y="498395"/>
                  <a:pt x="3020872" y="499328"/>
                  <a:pt x="3023200" y="500261"/>
                </a:cubicBezTo>
                <a:close/>
                <a:moveTo>
                  <a:pt x="3028322" y="498395"/>
                </a:moveTo>
                <a:cubicBezTo>
                  <a:pt x="3032047" y="498395"/>
                  <a:pt x="3032047" y="498395"/>
                  <a:pt x="3032047" y="498395"/>
                </a:cubicBezTo>
                <a:lnTo>
                  <a:pt x="3028970" y="499044"/>
                </a:lnTo>
                <a:close/>
                <a:moveTo>
                  <a:pt x="1848799" y="498157"/>
                </a:moveTo>
                <a:cubicBezTo>
                  <a:pt x="1844989" y="501967"/>
                  <a:pt x="1844989" y="501967"/>
                  <a:pt x="1844989" y="501967"/>
                </a:cubicBezTo>
                <a:lnTo>
                  <a:pt x="1844735" y="501713"/>
                </a:lnTo>
                <a:close/>
                <a:moveTo>
                  <a:pt x="2432338" y="495456"/>
                </a:moveTo>
                <a:lnTo>
                  <a:pt x="2432682" y="495994"/>
                </a:lnTo>
                <a:cubicBezTo>
                  <a:pt x="2433555" y="497482"/>
                  <a:pt x="2432682" y="498474"/>
                  <a:pt x="2425697" y="498474"/>
                </a:cubicBezTo>
                <a:close/>
                <a:moveTo>
                  <a:pt x="1896530" y="494665"/>
                </a:moveTo>
                <a:cubicBezTo>
                  <a:pt x="1896530" y="494665"/>
                  <a:pt x="1896530" y="494665"/>
                  <a:pt x="1900235" y="494665"/>
                </a:cubicBezTo>
                <a:cubicBezTo>
                  <a:pt x="1900235" y="494665"/>
                  <a:pt x="1900235" y="494665"/>
                  <a:pt x="1892826" y="498475"/>
                </a:cubicBezTo>
                <a:cubicBezTo>
                  <a:pt x="1892826" y="498475"/>
                  <a:pt x="1892826" y="498475"/>
                  <a:pt x="1896530" y="494665"/>
                </a:cubicBezTo>
                <a:close/>
                <a:moveTo>
                  <a:pt x="2429190" y="490537"/>
                </a:moveTo>
                <a:cubicBezTo>
                  <a:pt x="2429190" y="490537"/>
                  <a:pt x="2429190" y="490537"/>
                  <a:pt x="2443160" y="490537"/>
                </a:cubicBezTo>
                <a:cubicBezTo>
                  <a:pt x="2439667" y="494505"/>
                  <a:pt x="2437048" y="494505"/>
                  <a:pt x="2434429" y="494505"/>
                </a:cubicBezTo>
                <a:lnTo>
                  <a:pt x="2432338" y="495456"/>
                </a:lnTo>
                <a:close/>
                <a:moveTo>
                  <a:pt x="1844989" y="490537"/>
                </a:moveTo>
                <a:cubicBezTo>
                  <a:pt x="1843084" y="492442"/>
                  <a:pt x="1841179" y="495299"/>
                  <a:pt x="1840703" y="497681"/>
                </a:cubicBezTo>
                <a:lnTo>
                  <a:pt x="1844735" y="501713"/>
                </a:lnTo>
                <a:lnTo>
                  <a:pt x="1837369" y="508158"/>
                </a:lnTo>
                <a:cubicBezTo>
                  <a:pt x="1829749" y="509587"/>
                  <a:pt x="1820224" y="509587"/>
                  <a:pt x="1814509" y="509587"/>
                </a:cubicBezTo>
                <a:cubicBezTo>
                  <a:pt x="1814509" y="509587"/>
                  <a:pt x="1814509" y="509587"/>
                  <a:pt x="1818319" y="505777"/>
                </a:cubicBezTo>
                <a:cubicBezTo>
                  <a:pt x="1825939" y="501967"/>
                  <a:pt x="1818319" y="498157"/>
                  <a:pt x="1818319" y="498157"/>
                </a:cubicBezTo>
                <a:cubicBezTo>
                  <a:pt x="1822129" y="501967"/>
                  <a:pt x="1833559" y="490537"/>
                  <a:pt x="1844989" y="490537"/>
                </a:cubicBezTo>
                <a:close/>
                <a:moveTo>
                  <a:pt x="2797172" y="487362"/>
                </a:moveTo>
                <a:cubicBezTo>
                  <a:pt x="2793362" y="498474"/>
                  <a:pt x="2781932" y="487362"/>
                  <a:pt x="2778122" y="491066"/>
                </a:cubicBezTo>
                <a:cubicBezTo>
                  <a:pt x="2781932" y="491066"/>
                  <a:pt x="2789552" y="491066"/>
                  <a:pt x="2797172" y="487362"/>
                </a:cubicBezTo>
                <a:close/>
                <a:moveTo>
                  <a:pt x="2132010" y="487362"/>
                </a:moveTo>
                <a:lnTo>
                  <a:pt x="2132010" y="490537"/>
                </a:lnTo>
                <a:lnTo>
                  <a:pt x="2124072" y="495299"/>
                </a:lnTo>
                <a:lnTo>
                  <a:pt x="2120897" y="495299"/>
                </a:lnTo>
                <a:close/>
                <a:moveTo>
                  <a:pt x="2269532" y="487156"/>
                </a:moveTo>
                <a:lnTo>
                  <a:pt x="2268593" y="488296"/>
                </a:lnTo>
                <a:cubicBezTo>
                  <a:pt x="2266853" y="489511"/>
                  <a:pt x="2264765" y="489743"/>
                  <a:pt x="2261980" y="487891"/>
                </a:cubicBezTo>
                <a:close/>
                <a:moveTo>
                  <a:pt x="2492306" y="483054"/>
                </a:moveTo>
                <a:cubicBezTo>
                  <a:pt x="2495204" y="482827"/>
                  <a:pt x="2497807" y="483961"/>
                  <a:pt x="2499699" y="487589"/>
                </a:cubicBezTo>
                <a:cubicBezTo>
                  <a:pt x="2499699" y="487589"/>
                  <a:pt x="2499699" y="487589"/>
                  <a:pt x="2488343" y="487589"/>
                </a:cubicBezTo>
                <a:cubicBezTo>
                  <a:pt x="2488343" y="487589"/>
                  <a:pt x="2488343" y="487589"/>
                  <a:pt x="2495914" y="491218"/>
                </a:cubicBezTo>
                <a:cubicBezTo>
                  <a:pt x="2488343" y="491218"/>
                  <a:pt x="2484557" y="498475"/>
                  <a:pt x="2484557" y="502104"/>
                </a:cubicBezTo>
                <a:cubicBezTo>
                  <a:pt x="2488343" y="502104"/>
                  <a:pt x="2503485" y="498475"/>
                  <a:pt x="2492128" y="502104"/>
                </a:cubicBezTo>
                <a:cubicBezTo>
                  <a:pt x="2484557" y="502104"/>
                  <a:pt x="2476986" y="512989"/>
                  <a:pt x="2476986" y="516618"/>
                </a:cubicBezTo>
                <a:cubicBezTo>
                  <a:pt x="2469415" y="505732"/>
                  <a:pt x="2454272" y="523875"/>
                  <a:pt x="2454272" y="509361"/>
                </a:cubicBezTo>
                <a:cubicBezTo>
                  <a:pt x="2454272" y="502104"/>
                  <a:pt x="2465629" y="498475"/>
                  <a:pt x="2469415" y="491218"/>
                </a:cubicBezTo>
                <a:cubicBezTo>
                  <a:pt x="2472254" y="496661"/>
                  <a:pt x="2483611" y="483734"/>
                  <a:pt x="2492306" y="483054"/>
                </a:cubicBezTo>
                <a:close/>
                <a:moveTo>
                  <a:pt x="1881714" y="480854"/>
                </a:moveTo>
                <a:cubicBezTo>
                  <a:pt x="1886344" y="480377"/>
                  <a:pt x="1890974" y="481330"/>
                  <a:pt x="1896530" y="483235"/>
                </a:cubicBezTo>
                <a:lnTo>
                  <a:pt x="1893606" y="486243"/>
                </a:lnTo>
                <a:lnTo>
                  <a:pt x="1885418" y="483235"/>
                </a:lnTo>
                <a:cubicBezTo>
                  <a:pt x="1885418" y="487045"/>
                  <a:pt x="1889122" y="483235"/>
                  <a:pt x="1892826" y="487045"/>
                </a:cubicBezTo>
                <a:lnTo>
                  <a:pt x="1893606" y="486243"/>
                </a:lnTo>
                <a:lnTo>
                  <a:pt x="1898382" y="487997"/>
                </a:lnTo>
                <a:cubicBezTo>
                  <a:pt x="1903013" y="487997"/>
                  <a:pt x="1907643" y="487045"/>
                  <a:pt x="1911347" y="487045"/>
                </a:cubicBezTo>
                <a:cubicBezTo>
                  <a:pt x="1911347" y="487045"/>
                  <a:pt x="1911347" y="487045"/>
                  <a:pt x="1896530" y="494665"/>
                </a:cubicBezTo>
                <a:cubicBezTo>
                  <a:pt x="1896530" y="494665"/>
                  <a:pt x="1896530" y="494665"/>
                  <a:pt x="1885418" y="487045"/>
                </a:cubicBezTo>
                <a:cubicBezTo>
                  <a:pt x="1874305" y="487045"/>
                  <a:pt x="1885418" y="494665"/>
                  <a:pt x="1878010" y="494665"/>
                </a:cubicBezTo>
                <a:cubicBezTo>
                  <a:pt x="1878010" y="490855"/>
                  <a:pt x="1874305" y="487045"/>
                  <a:pt x="1866897" y="487045"/>
                </a:cubicBezTo>
                <a:cubicBezTo>
                  <a:pt x="1872453" y="483235"/>
                  <a:pt x="1877084" y="481330"/>
                  <a:pt x="1881714" y="480854"/>
                </a:cubicBezTo>
                <a:close/>
                <a:moveTo>
                  <a:pt x="2212973" y="473075"/>
                </a:moveTo>
                <a:cubicBezTo>
                  <a:pt x="2212973" y="473075"/>
                  <a:pt x="2212973" y="473075"/>
                  <a:pt x="2202257" y="480483"/>
                </a:cubicBezTo>
                <a:cubicBezTo>
                  <a:pt x="2202257" y="484187"/>
                  <a:pt x="2198685" y="480483"/>
                  <a:pt x="2198685" y="480483"/>
                </a:cubicBezTo>
                <a:cubicBezTo>
                  <a:pt x="2198685" y="476779"/>
                  <a:pt x="2205829" y="476779"/>
                  <a:pt x="2212973" y="473075"/>
                </a:cubicBezTo>
                <a:close/>
                <a:moveTo>
                  <a:pt x="3172881" y="472757"/>
                </a:moveTo>
                <a:cubicBezTo>
                  <a:pt x="3174733" y="472757"/>
                  <a:pt x="3172881" y="474662"/>
                  <a:pt x="3170103" y="476091"/>
                </a:cubicBezTo>
                <a:lnTo>
                  <a:pt x="3166213" y="476313"/>
                </a:lnTo>
                <a:close/>
                <a:moveTo>
                  <a:pt x="2790161" y="468312"/>
                </a:moveTo>
                <a:cubicBezTo>
                  <a:pt x="2790161" y="468312"/>
                  <a:pt x="2790161" y="468312"/>
                  <a:pt x="2805110" y="468312"/>
                </a:cubicBezTo>
                <a:cubicBezTo>
                  <a:pt x="2805110" y="472092"/>
                  <a:pt x="2801373" y="479651"/>
                  <a:pt x="2801373" y="483431"/>
                </a:cubicBezTo>
                <a:cubicBezTo>
                  <a:pt x="2790161" y="479651"/>
                  <a:pt x="2775212" y="483431"/>
                  <a:pt x="2760263" y="490991"/>
                </a:cubicBezTo>
                <a:cubicBezTo>
                  <a:pt x="2760263" y="494770"/>
                  <a:pt x="2756526" y="498550"/>
                  <a:pt x="2764000" y="498550"/>
                </a:cubicBezTo>
                <a:cubicBezTo>
                  <a:pt x="2749051" y="494770"/>
                  <a:pt x="2741577" y="506110"/>
                  <a:pt x="2730365" y="513669"/>
                </a:cubicBezTo>
                <a:cubicBezTo>
                  <a:pt x="2726628" y="509889"/>
                  <a:pt x="2722891" y="513669"/>
                  <a:pt x="2715416" y="517449"/>
                </a:cubicBezTo>
                <a:cubicBezTo>
                  <a:pt x="2715416" y="525008"/>
                  <a:pt x="2726628" y="525008"/>
                  <a:pt x="2726628" y="532568"/>
                </a:cubicBezTo>
                <a:cubicBezTo>
                  <a:pt x="2734102" y="528788"/>
                  <a:pt x="2734102" y="528788"/>
                  <a:pt x="2741577" y="528788"/>
                </a:cubicBezTo>
                <a:cubicBezTo>
                  <a:pt x="2741577" y="528788"/>
                  <a:pt x="2741577" y="528788"/>
                  <a:pt x="2726628" y="540127"/>
                </a:cubicBezTo>
                <a:cubicBezTo>
                  <a:pt x="2726628" y="521229"/>
                  <a:pt x="2689255" y="547687"/>
                  <a:pt x="2678044" y="543907"/>
                </a:cubicBezTo>
                <a:cubicBezTo>
                  <a:pt x="2689255" y="536348"/>
                  <a:pt x="2696730" y="543907"/>
                  <a:pt x="2696730" y="528788"/>
                </a:cubicBezTo>
                <a:cubicBezTo>
                  <a:pt x="2696730" y="528788"/>
                  <a:pt x="2696730" y="528788"/>
                  <a:pt x="2707942" y="528788"/>
                </a:cubicBezTo>
                <a:cubicBezTo>
                  <a:pt x="2715416" y="525008"/>
                  <a:pt x="2704204" y="521229"/>
                  <a:pt x="2700467" y="517449"/>
                </a:cubicBezTo>
                <a:cubicBezTo>
                  <a:pt x="2685518" y="517449"/>
                  <a:pt x="2696730" y="525008"/>
                  <a:pt x="2689255" y="528788"/>
                </a:cubicBezTo>
                <a:cubicBezTo>
                  <a:pt x="2689255" y="528788"/>
                  <a:pt x="2689255" y="528788"/>
                  <a:pt x="2689255" y="525008"/>
                </a:cubicBezTo>
                <a:cubicBezTo>
                  <a:pt x="2689255" y="525008"/>
                  <a:pt x="2689255" y="525008"/>
                  <a:pt x="2670569" y="528788"/>
                </a:cubicBezTo>
                <a:cubicBezTo>
                  <a:pt x="2666832" y="513669"/>
                  <a:pt x="2633197" y="525008"/>
                  <a:pt x="2625722" y="521229"/>
                </a:cubicBezTo>
                <a:cubicBezTo>
                  <a:pt x="2633197" y="517449"/>
                  <a:pt x="2651883" y="513669"/>
                  <a:pt x="2663095" y="509889"/>
                </a:cubicBezTo>
                <a:cubicBezTo>
                  <a:pt x="2666832" y="502330"/>
                  <a:pt x="2670569" y="498550"/>
                  <a:pt x="2674306" y="490991"/>
                </a:cubicBezTo>
                <a:cubicBezTo>
                  <a:pt x="2685518" y="487211"/>
                  <a:pt x="2681781" y="498550"/>
                  <a:pt x="2692993" y="490991"/>
                </a:cubicBezTo>
                <a:cubicBezTo>
                  <a:pt x="2692993" y="490991"/>
                  <a:pt x="2692993" y="490991"/>
                  <a:pt x="2681781" y="494770"/>
                </a:cubicBezTo>
                <a:cubicBezTo>
                  <a:pt x="2692993" y="490991"/>
                  <a:pt x="2685518" y="506110"/>
                  <a:pt x="2685518" y="509889"/>
                </a:cubicBezTo>
                <a:cubicBezTo>
                  <a:pt x="2685518" y="509889"/>
                  <a:pt x="2685518" y="509889"/>
                  <a:pt x="2700467" y="506110"/>
                </a:cubicBezTo>
                <a:cubicBezTo>
                  <a:pt x="2700467" y="506110"/>
                  <a:pt x="2700467" y="506110"/>
                  <a:pt x="2696730" y="498550"/>
                </a:cubicBezTo>
                <a:cubicBezTo>
                  <a:pt x="2696730" y="498550"/>
                  <a:pt x="2696730" y="498550"/>
                  <a:pt x="2704204" y="502330"/>
                </a:cubicBezTo>
                <a:cubicBezTo>
                  <a:pt x="2707942" y="498550"/>
                  <a:pt x="2700467" y="490991"/>
                  <a:pt x="2692993" y="494770"/>
                </a:cubicBezTo>
                <a:cubicBezTo>
                  <a:pt x="2692993" y="494770"/>
                  <a:pt x="2692993" y="494770"/>
                  <a:pt x="2707942" y="483431"/>
                </a:cubicBezTo>
                <a:cubicBezTo>
                  <a:pt x="2707942" y="498550"/>
                  <a:pt x="2726628" y="483431"/>
                  <a:pt x="2741577" y="487211"/>
                </a:cubicBezTo>
                <a:cubicBezTo>
                  <a:pt x="2741577" y="487211"/>
                  <a:pt x="2737840" y="487211"/>
                  <a:pt x="2741577" y="483431"/>
                </a:cubicBezTo>
                <a:cubicBezTo>
                  <a:pt x="2749051" y="487211"/>
                  <a:pt x="2741577" y="494770"/>
                  <a:pt x="2752789" y="490991"/>
                </a:cubicBezTo>
                <a:cubicBezTo>
                  <a:pt x="2752789" y="483431"/>
                  <a:pt x="2767738" y="483431"/>
                  <a:pt x="2760263" y="475871"/>
                </a:cubicBezTo>
                <a:cubicBezTo>
                  <a:pt x="2775212" y="472092"/>
                  <a:pt x="2752789" y="487211"/>
                  <a:pt x="2767738" y="483431"/>
                </a:cubicBezTo>
                <a:cubicBezTo>
                  <a:pt x="2771475" y="483431"/>
                  <a:pt x="2771475" y="479651"/>
                  <a:pt x="2771475" y="479651"/>
                </a:cubicBezTo>
                <a:cubicBezTo>
                  <a:pt x="2775212" y="479651"/>
                  <a:pt x="2778949" y="475871"/>
                  <a:pt x="2782687" y="475871"/>
                </a:cubicBezTo>
                <a:cubicBezTo>
                  <a:pt x="2782687" y="475871"/>
                  <a:pt x="2782687" y="472092"/>
                  <a:pt x="2778949" y="472092"/>
                </a:cubicBezTo>
                <a:cubicBezTo>
                  <a:pt x="2782687" y="475871"/>
                  <a:pt x="2790161" y="472092"/>
                  <a:pt x="2793898" y="472092"/>
                </a:cubicBezTo>
                <a:cubicBezTo>
                  <a:pt x="2793898" y="472092"/>
                  <a:pt x="2793898" y="472092"/>
                  <a:pt x="2790161" y="468312"/>
                </a:cubicBezTo>
                <a:close/>
                <a:moveTo>
                  <a:pt x="2555873" y="468312"/>
                </a:moveTo>
                <a:cubicBezTo>
                  <a:pt x="2544307" y="472281"/>
                  <a:pt x="2540451" y="480218"/>
                  <a:pt x="2528885" y="484187"/>
                </a:cubicBezTo>
                <a:cubicBezTo>
                  <a:pt x="2528885" y="472281"/>
                  <a:pt x="2544307" y="472281"/>
                  <a:pt x="2555873" y="468312"/>
                </a:cubicBezTo>
                <a:close/>
                <a:moveTo>
                  <a:pt x="3165472" y="465137"/>
                </a:moveTo>
                <a:cubicBezTo>
                  <a:pt x="3172881" y="472757"/>
                  <a:pt x="3161768" y="468947"/>
                  <a:pt x="3161768" y="476567"/>
                </a:cubicBezTo>
                <a:lnTo>
                  <a:pt x="3166213" y="476313"/>
                </a:lnTo>
                <a:lnTo>
                  <a:pt x="3160379" y="479424"/>
                </a:lnTo>
                <a:cubicBezTo>
                  <a:pt x="3158064" y="481329"/>
                  <a:pt x="3156212" y="482282"/>
                  <a:pt x="3150656" y="480377"/>
                </a:cubicBezTo>
                <a:cubicBezTo>
                  <a:pt x="3158064" y="472757"/>
                  <a:pt x="3143247" y="472757"/>
                  <a:pt x="3150656" y="468947"/>
                </a:cubicBezTo>
                <a:cubicBezTo>
                  <a:pt x="3150656" y="468947"/>
                  <a:pt x="3150656" y="468947"/>
                  <a:pt x="3165472" y="465137"/>
                </a:cubicBezTo>
                <a:close/>
                <a:moveTo>
                  <a:pt x="2484964" y="465137"/>
                </a:moveTo>
                <a:cubicBezTo>
                  <a:pt x="2484964" y="465137"/>
                  <a:pt x="2484964" y="465137"/>
                  <a:pt x="2488669" y="465137"/>
                </a:cubicBezTo>
                <a:cubicBezTo>
                  <a:pt x="2484964" y="472545"/>
                  <a:pt x="2492373" y="476249"/>
                  <a:pt x="2481260" y="476249"/>
                </a:cubicBezTo>
                <a:cubicBezTo>
                  <a:pt x="2481260" y="472545"/>
                  <a:pt x="2481260" y="468841"/>
                  <a:pt x="2484964" y="465137"/>
                </a:cubicBezTo>
                <a:close/>
                <a:moveTo>
                  <a:pt x="2478085" y="465137"/>
                </a:moveTo>
                <a:cubicBezTo>
                  <a:pt x="2478085" y="465137"/>
                  <a:pt x="2478085" y="465137"/>
                  <a:pt x="2478085" y="469105"/>
                </a:cubicBezTo>
                <a:cubicBezTo>
                  <a:pt x="2474116" y="469105"/>
                  <a:pt x="2470147" y="469105"/>
                  <a:pt x="2470147" y="473074"/>
                </a:cubicBezTo>
                <a:cubicBezTo>
                  <a:pt x="2470147" y="473074"/>
                  <a:pt x="2470147" y="473074"/>
                  <a:pt x="2478085" y="465137"/>
                </a:cubicBezTo>
                <a:close/>
                <a:moveTo>
                  <a:pt x="2815694" y="461645"/>
                </a:moveTo>
                <a:cubicBezTo>
                  <a:pt x="2819398" y="465455"/>
                  <a:pt x="2819398" y="469265"/>
                  <a:pt x="2811989" y="473075"/>
                </a:cubicBezTo>
                <a:cubicBezTo>
                  <a:pt x="2815694" y="469265"/>
                  <a:pt x="2808285" y="461645"/>
                  <a:pt x="2815694" y="461645"/>
                </a:cubicBezTo>
                <a:close/>
                <a:moveTo>
                  <a:pt x="2417760" y="461645"/>
                </a:moveTo>
                <a:cubicBezTo>
                  <a:pt x="2417760" y="465455"/>
                  <a:pt x="2425168" y="469265"/>
                  <a:pt x="2417760" y="473075"/>
                </a:cubicBezTo>
                <a:close/>
                <a:moveTo>
                  <a:pt x="2357476" y="457252"/>
                </a:moveTo>
                <a:cubicBezTo>
                  <a:pt x="2366798" y="461038"/>
                  <a:pt x="2357652" y="482376"/>
                  <a:pt x="2388608" y="468609"/>
                </a:cubicBezTo>
                <a:cubicBezTo>
                  <a:pt x="2392360" y="483294"/>
                  <a:pt x="2366094" y="483294"/>
                  <a:pt x="2351085" y="490636"/>
                </a:cubicBezTo>
                <a:cubicBezTo>
                  <a:pt x="2354837" y="490636"/>
                  <a:pt x="2351085" y="494307"/>
                  <a:pt x="2351085" y="497978"/>
                </a:cubicBezTo>
                <a:cubicBezTo>
                  <a:pt x="2351085" y="494307"/>
                  <a:pt x="2343581" y="494307"/>
                  <a:pt x="2339828" y="501649"/>
                </a:cubicBezTo>
                <a:cubicBezTo>
                  <a:pt x="2347333" y="490636"/>
                  <a:pt x="2332324" y="497978"/>
                  <a:pt x="2324819" y="497978"/>
                </a:cubicBezTo>
                <a:cubicBezTo>
                  <a:pt x="2324819" y="497978"/>
                  <a:pt x="2324819" y="497978"/>
                  <a:pt x="2328571" y="501649"/>
                </a:cubicBezTo>
                <a:cubicBezTo>
                  <a:pt x="2324819" y="501649"/>
                  <a:pt x="2321067" y="497978"/>
                  <a:pt x="2313562" y="501649"/>
                </a:cubicBezTo>
                <a:cubicBezTo>
                  <a:pt x="2321067" y="501649"/>
                  <a:pt x="2313562" y="494307"/>
                  <a:pt x="2309810" y="490636"/>
                </a:cubicBezTo>
                <a:cubicBezTo>
                  <a:pt x="2321067" y="490636"/>
                  <a:pt x="2313562" y="497978"/>
                  <a:pt x="2328571" y="490636"/>
                </a:cubicBezTo>
                <a:cubicBezTo>
                  <a:pt x="2321067" y="486965"/>
                  <a:pt x="2328571" y="486965"/>
                  <a:pt x="2328571" y="479623"/>
                </a:cubicBezTo>
                <a:cubicBezTo>
                  <a:pt x="2343581" y="475951"/>
                  <a:pt x="2354837" y="479623"/>
                  <a:pt x="2369846" y="483294"/>
                </a:cubicBezTo>
                <a:cubicBezTo>
                  <a:pt x="2381103" y="479623"/>
                  <a:pt x="2362342" y="479623"/>
                  <a:pt x="2373599" y="475951"/>
                </a:cubicBezTo>
                <a:cubicBezTo>
                  <a:pt x="2336076" y="483294"/>
                  <a:pt x="2373599" y="446583"/>
                  <a:pt x="2339828" y="461267"/>
                </a:cubicBezTo>
                <a:cubicBezTo>
                  <a:pt x="2349209" y="456678"/>
                  <a:pt x="2354368" y="455990"/>
                  <a:pt x="2357476" y="457252"/>
                </a:cubicBezTo>
                <a:close/>
                <a:moveTo>
                  <a:pt x="2830510" y="454025"/>
                </a:moveTo>
                <a:cubicBezTo>
                  <a:pt x="2837919" y="461645"/>
                  <a:pt x="2841623" y="454025"/>
                  <a:pt x="2834215" y="461645"/>
                </a:cubicBezTo>
                <a:cubicBezTo>
                  <a:pt x="2826806" y="465455"/>
                  <a:pt x="2823102" y="457835"/>
                  <a:pt x="2815694" y="461645"/>
                </a:cubicBezTo>
                <a:lnTo>
                  <a:pt x="2811989" y="457835"/>
                </a:lnTo>
                <a:cubicBezTo>
                  <a:pt x="2811989" y="457835"/>
                  <a:pt x="2811989" y="457835"/>
                  <a:pt x="2830510" y="454025"/>
                </a:cubicBezTo>
                <a:close/>
                <a:moveTo>
                  <a:pt x="2005010" y="454025"/>
                </a:moveTo>
                <a:cubicBezTo>
                  <a:pt x="2005010" y="454025"/>
                  <a:pt x="2005010" y="454025"/>
                  <a:pt x="2012948" y="457200"/>
                </a:cubicBezTo>
                <a:cubicBezTo>
                  <a:pt x="2012948" y="457200"/>
                  <a:pt x="2012948" y="457200"/>
                  <a:pt x="2005010" y="457200"/>
                </a:cubicBezTo>
                <a:cubicBezTo>
                  <a:pt x="2005010" y="457200"/>
                  <a:pt x="2008979" y="454025"/>
                  <a:pt x="2005010" y="454025"/>
                </a:cubicBezTo>
                <a:close/>
                <a:moveTo>
                  <a:pt x="2935197" y="453628"/>
                </a:moveTo>
                <a:cubicBezTo>
                  <a:pt x="2931472" y="461089"/>
                  <a:pt x="2931472" y="461089"/>
                  <a:pt x="2931472" y="461089"/>
                </a:cubicBezTo>
                <a:lnTo>
                  <a:pt x="2931472" y="454001"/>
                </a:lnTo>
                <a:close/>
                <a:moveTo>
                  <a:pt x="2802977" y="453231"/>
                </a:moveTo>
                <a:cubicBezTo>
                  <a:pt x="2806102" y="452437"/>
                  <a:pt x="2809674" y="452437"/>
                  <a:pt x="2811460" y="454025"/>
                </a:cubicBezTo>
                <a:cubicBezTo>
                  <a:pt x="2804316" y="450850"/>
                  <a:pt x="2800744" y="457200"/>
                  <a:pt x="2797172" y="457200"/>
                </a:cubicBezTo>
                <a:cubicBezTo>
                  <a:pt x="2797172" y="455612"/>
                  <a:pt x="2799851" y="454025"/>
                  <a:pt x="2802977" y="453231"/>
                </a:cubicBezTo>
                <a:close/>
                <a:moveTo>
                  <a:pt x="2965447" y="446087"/>
                </a:moveTo>
                <a:lnTo>
                  <a:pt x="2960685" y="450849"/>
                </a:lnTo>
                <a:lnTo>
                  <a:pt x="2949572" y="450849"/>
                </a:lnTo>
                <a:close/>
                <a:moveTo>
                  <a:pt x="2924022" y="442669"/>
                </a:moveTo>
                <a:cubicBezTo>
                  <a:pt x="2927049" y="442436"/>
                  <a:pt x="2929610" y="443369"/>
                  <a:pt x="2931472" y="446167"/>
                </a:cubicBezTo>
                <a:lnTo>
                  <a:pt x="2931472" y="454001"/>
                </a:lnTo>
                <a:lnTo>
                  <a:pt x="2897947" y="457359"/>
                </a:lnTo>
                <a:cubicBezTo>
                  <a:pt x="2901672" y="457359"/>
                  <a:pt x="2905397" y="464820"/>
                  <a:pt x="2909122" y="464820"/>
                </a:cubicBezTo>
                <a:cubicBezTo>
                  <a:pt x="2901672" y="468550"/>
                  <a:pt x="2886772" y="479742"/>
                  <a:pt x="2879322" y="476012"/>
                </a:cubicBezTo>
                <a:cubicBezTo>
                  <a:pt x="2879322" y="476012"/>
                  <a:pt x="2879322" y="476012"/>
                  <a:pt x="2894222" y="468550"/>
                </a:cubicBezTo>
                <a:cubicBezTo>
                  <a:pt x="2890497" y="468550"/>
                  <a:pt x="2886772" y="464820"/>
                  <a:pt x="2879322" y="468550"/>
                </a:cubicBezTo>
                <a:cubicBezTo>
                  <a:pt x="2871872" y="472281"/>
                  <a:pt x="2875597" y="472281"/>
                  <a:pt x="2875597" y="479742"/>
                </a:cubicBezTo>
                <a:cubicBezTo>
                  <a:pt x="2875597" y="479742"/>
                  <a:pt x="2875597" y="479742"/>
                  <a:pt x="2871872" y="479742"/>
                </a:cubicBezTo>
                <a:cubicBezTo>
                  <a:pt x="2871872" y="479742"/>
                  <a:pt x="2871872" y="479742"/>
                  <a:pt x="2868147" y="490934"/>
                </a:cubicBezTo>
                <a:cubicBezTo>
                  <a:pt x="2875597" y="490934"/>
                  <a:pt x="2879322" y="490934"/>
                  <a:pt x="2886772" y="490934"/>
                </a:cubicBezTo>
                <a:cubicBezTo>
                  <a:pt x="2894222" y="483473"/>
                  <a:pt x="2901672" y="479742"/>
                  <a:pt x="2905397" y="476012"/>
                </a:cubicBezTo>
                <a:cubicBezTo>
                  <a:pt x="2905397" y="476012"/>
                  <a:pt x="2905397" y="476012"/>
                  <a:pt x="2905397" y="479742"/>
                </a:cubicBezTo>
                <a:cubicBezTo>
                  <a:pt x="2931472" y="487204"/>
                  <a:pt x="2953822" y="479742"/>
                  <a:pt x="2987347" y="476012"/>
                </a:cubicBezTo>
                <a:cubicBezTo>
                  <a:pt x="2987347" y="476012"/>
                  <a:pt x="2987347" y="476012"/>
                  <a:pt x="2983622" y="472281"/>
                </a:cubicBezTo>
                <a:cubicBezTo>
                  <a:pt x="2987347" y="468550"/>
                  <a:pt x="3002247" y="468550"/>
                  <a:pt x="3013422" y="461089"/>
                </a:cubicBezTo>
                <a:cubicBezTo>
                  <a:pt x="3005972" y="464820"/>
                  <a:pt x="3020872" y="468550"/>
                  <a:pt x="3017147" y="468550"/>
                </a:cubicBezTo>
                <a:cubicBezTo>
                  <a:pt x="3017147" y="468550"/>
                  <a:pt x="3017147" y="468550"/>
                  <a:pt x="3020872" y="464820"/>
                </a:cubicBezTo>
                <a:cubicBezTo>
                  <a:pt x="3039497" y="472281"/>
                  <a:pt x="3017147" y="479742"/>
                  <a:pt x="3032047" y="479742"/>
                </a:cubicBezTo>
                <a:cubicBezTo>
                  <a:pt x="3046947" y="483473"/>
                  <a:pt x="3073022" y="472281"/>
                  <a:pt x="3095372" y="464820"/>
                </a:cubicBezTo>
                <a:cubicBezTo>
                  <a:pt x="3091647" y="464820"/>
                  <a:pt x="3102822" y="461089"/>
                  <a:pt x="3099097" y="457359"/>
                </a:cubicBezTo>
                <a:cubicBezTo>
                  <a:pt x="3117722" y="453628"/>
                  <a:pt x="3125172" y="464820"/>
                  <a:pt x="3140072" y="461089"/>
                </a:cubicBezTo>
                <a:cubicBezTo>
                  <a:pt x="3136347" y="472281"/>
                  <a:pt x="3128897" y="461089"/>
                  <a:pt x="3125172" y="464820"/>
                </a:cubicBezTo>
                <a:cubicBezTo>
                  <a:pt x="3125172" y="464820"/>
                  <a:pt x="3132622" y="472281"/>
                  <a:pt x="3140072" y="468550"/>
                </a:cubicBezTo>
                <a:cubicBezTo>
                  <a:pt x="3136347" y="476012"/>
                  <a:pt x="3132622" y="487204"/>
                  <a:pt x="3117722" y="483473"/>
                </a:cubicBezTo>
                <a:cubicBezTo>
                  <a:pt x="3099097" y="498395"/>
                  <a:pt x="3076747" y="487204"/>
                  <a:pt x="3058122" y="502126"/>
                </a:cubicBezTo>
                <a:cubicBezTo>
                  <a:pt x="3058122" y="502126"/>
                  <a:pt x="3058122" y="502126"/>
                  <a:pt x="3058122" y="509587"/>
                </a:cubicBezTo>
                <a:cubicBezTo>
                  <a:pt x="3054397" y="498395"/>
                  <a:pt x="3039497" y="517049"/>
                  <a:pt x="3028322" y="513318"/>
                </a:cubicBezTo>
                <a:cubicBezTo>
                  <a:pt x="3028322" y="513318"/>
                  <a:pt x="3028322" y="513318"/>
                  <a:pt x="3028322" y="517049"/>
                </a:cubicBezTo>
                <a:cubicBezTo>
                  <a:pt x="3020872" y="518914"/>
                  <a:pt x="3015285" y="520779"/>
                  <a:pt x="3009231" y="522178"/>
                </a:cubicBezTo>
                <a:lnTo>
                  <a:pt x="2994421" y="523756"/>
                </a:lnTo>
                <a:lnTo>
                  <a:pt x="2994331" y="523577"/>
                </a:lnTo>
                <a:cubicBezTo>
                  <a:pt x="2993866" y="522644"/>
                  <a:pt x="2992935" y="520779"/>
                  <a:pt x="2991072" y="517049"/>
                </a:cubicBezTo>
                <a:cubicBezTo>
                  <a:pt x="3002247" y="517049"/>
                  <a:pt x="3002247" y="513318"/>
                  <a:pt x="3005972" y="517049"/>
                </a:cubicBezTo>
                <a:cubicBezTo>
                  <a:pt x="3005972" y="517049"/>
                  <a:pt x="3005972" y="517049"/>
                  <a:pt x="3006438" y="516116"/>
                </a:cubicBezTo>
                <a:lnTo>
                  <a:pt x="3008864" y="511256"/>
                </a:lnTo>
                <a:lnTo>
                  <a:pt x="3014353" y="511453"/>
                </a:lnTo>
                <a:cubicBezTo>
                  <a:pt x="3019941" y="511453"/>
                  <a:pt x="3026460" y="511453"/>
                  <a:pt x="3024597" y="513318"/>
                </a:cubicBezTo>
                <a:cubicBezTo>
                  <a:pt x="3024597" y="509587"/>
                  <a:pt x="3035772" y="505857"/>
                  <a:pt x="3032047" y="502126"/>
                </a:cubicBezTo>
                <a:cubicBezTo>
                  <a:pt x="3035772" y="498395"/>
                  <a:pt x="3043222" y="502126"/>
                  <a:pt x="3043222" y="494665"/>
                </a:cubicBezTo>
                <a:cubicBezTo>
                  <a:pt x="3043222" y="494665"/>
                  <a:pt x="3043222" y="494665"/>
                  <a:pt x="3050672" y="498395"/>
                </a:cubicBezTo>
                <a:cubicBezTo>
                  <a:pt x="3046947" y="490934"/>
                  <a:pt x="3069297" y="490934"/>
                  <a:pt x="3058122" y="483473"/>
                </a:cubicBezTo>
                <a:cubicBezTo>
                  <a:pt x="3058122" y="483473"/>
                  <a:pt x="3058122" y="483473"/>
                  <a:pt x="3073022" y="479742"/>
                </a:cubicBezTo>
                <a:cubicBezTo>
                  <a:pt x="3069297" y="464820"/>
                  <a:pt x="3046947" y="490934"/>
                  <a:pt x="3035772" y="483473"/>
                </a:cubicBezTo>
                <a:cubicBezTo>
                  <a:pt x="3035772" y="490934"/>
                  <a:pt x="3032047" y="487204"/>
                  <a:pt x="3024597" y="494665"/>
                </a:cubicBezTo>
                <a:cubicBezTo>
                  <a:pt x="3024597" y="494665"/>
                  <a:pt x="3024597" y="494665"/>
                  <a:pt x="3028322" y="490934"/>
                </a:cubicBezTo>
                <a:cubicBezTo>
                  <a:pt x="3024597" y="487204"/>
                  <a:pt x="3017147" y="490934"/>
                  <a:pt x="3009697" y="490934"/>
                </a:cubicBezTo>
                <a:cubicBezTo>
                  <a:pt x="3009697" y="490934"/>
                  <a:pt x="3009697" y="490934"/>
                  <a:pt x="3013422" y="487204"/>
                </a:cubicBezTo>
                <a:cubicBezTo>
                  <a:pt x="3009697" y="479742"/>
                  <a:pt x="2998522" y="490934"/>
                  <a:pt x="2991072" y="490934"/>
                </a:cubicBezTo>
                <a:cubicBezTo>
                  <a:pt x="2994797" y="494665"/>
                  <a:pt x="2998522" y="494665"/>
                  <a:pt x="3002247" y="490934"/>
                </a:cubicBezTo>
                <a:cubicBezTo>
                  <a:pt x="3017147" y="494665"/>
                  <a:pt x="2991072" y="505857"/>
                  <a:pt x="3009697" y="502126"/>
                </a:cubicBezTo>
                <a:cubicBezTo>
                  <a:pt x="3009697" y="502126"/>
                  <a:pt x="3009697" y="502126"/>
                  <a:pt x="2998522" y="505857"/>
                </a:cubicBezTo>
                <a:cubicBezTo>
                  <a:pt x="2998522" y="498395"/>
                  <a:pt x="2983622" y="502126"/>
                  <a:pt x="2987347" y="490934"/>
                </a:cubicBezTo>
                <a:cubicBezTo>
                  <a:pt x="2976172" y="498395"/>
                  <a:pt x="2979897" y="487204"/>
                  <a:pt x="2972447" y="494665"/>
                </a:cubicBezTo>
                <a:cubicBezTo>
                  <a:pt x="2979897" y="502126"/>
                  <a:pt x="2961272" y="498395"/>
                  <a:pt x="2964997" y="505857"/>
                </a:cubicBezTo>
                <a:cubicBezTo>
                  <a:pt x="2950097" y="509587"/>
                  <a:pt x="2927747" y="509587"/>
                  <a:pt x="2909122" y="505857"/>
                </a:cubicBezTo>
                <a:cubicBezTo>
                  <a:pt x="2897947" y="513318"/>
                  <a:pt x="2888635" y="516116"/>
                  <a:pt x="2879788" y="518448"/>
                </a:cubicBezTo>
                <a:lnTo>
                  <a:pt x="2853495" y="528149"/>
                </a:lnTo>
                <a:lnTo>
                  <a:pt x="2839278" y="527774"/>
                </a:lnTo>
                <a:cubicBezTo>
                  <a:pt x="2833691" y="528240"/>
                  <a:pt x="2829035" y="530106"/>
                  <a:pt x="2827172" y="535702"/>
                </a:cubicBezTo>
                <a:cubicBezTo>
                  <a:pt x="2827172" y="535702"/>
                  <a:pt x="2827172" y="535702"/>
                  <a:pt x="2830897" y="535702"/>
                </a:cubicBezTo>
                <a:cubicBezTo>
                  <a:pt x="2808547" y="546893"/>
                  <a:pt x="2819722" y="520779"/>
                  <a:pt x="2804822" y="531971"/>
                </a:cubicBezTo>
                <a:cubicBezTo>
                  <a:pt x="2804822" y="531971"/>
                  <a:pt x="2804822" y="531971"/>
                  <a:pt x="2808547" y="520779"/>
                </a:cubicBezTo>
                <a:cubicBezTo>
                  <a:pt x="2801097" y="524510"/>
                  <a:pt x="2801097" y="520779"/>
                  <a:pt x="2797372" y="517049"/>
                </a:cubicBezTo>
                <a:cubicBezTo>
                  <a:pt x="2793647" y="520779"/>
                  <a:pt x="2786197" y="517049"/>
                  <a:pt x="2789922" y="524510"/>
                </a:cubicBezTo>
                <a:cubicBezTo>
                  <a:pt x="2788060" y="522644"/>
                  <a:pt x="2784335" y="522644"/>
                  <a:pt x="2779678" y="523111"/>
                </a:cubicBezTo>
                <a:lnTo>
                  <a:pt x="2771161" y="523863"/>
                </a:lnTo>
                <a:lnTo>
                  <a:pt x="2769435" y="515650"/>
                </a:lnTo>
                <a:cubicBezTo>
                  <a:pt x="2769435" y="514251"/>
                  <a:pt x="2769435" y="513318"/>
                  <a:pt x="2767572" y="509587"/>
                </a:cubicBezTo>
                <a:cubicBezTo>
                  <a:pt x="2778747" y="509587"/>
                  <a:pt x="2797372" y="509587"/>
                  <a:pt x="2808547" y="502126"/>
                </a:cubicBezTo>
                <a:cubicBezTo>
                  <a:pt x="2812272" y="494665"/>
                  <a:pt x="2827172" y="498395"/>
                  <a:pt x="2830897" y="490934"/>
                </a:cubicBezTo>
                <a:cubicBezTo>
                  <a:pt x="2823447" y="490934"/>
                  <a:pt x="2834622" y="479742"/>
                  <a:pt x="2823447" y="483473"/>
                </a:cubicBezTo>
                <a:cubicBezTo>
                  <a:pt x="2812272" y="483473"/>
                  <a:pt x="2815997" y="490934"/>
                  <a:pt x="2808547" y="483473"/>
                </a:cubicBezTo>
                <a:cubicBezTo>
                  <a:pt x="2819722" y="483473"/>
                  <a:pt x="2827172" y="468550"/>
                  <a:pt x="2834622" y="476012"/>
                </a:cubicBezTo>
                <a:cubicBezTo>
                  <a:pt x="2834622" y="476012"/>
                  <a:pt x="2834622" y="476012"/>
                  <a:pt x="2830897" y="483473"/>
                </a:cubicBezTo>
                <a:cubicBezTo>
                  <a:pt x="2845797" y="483473"/>
                  <a:pt x="2853247" y="483473"/>
                  <a:pt x="2868147" y="476012"/>
                </a:cubicBezTo>
                <a:cubicBezTo>
                  <a:pt x="2868147" y="472281"/>
                  <a:pt x="2864422" y="468550"/>
                  <a:pt x="2860697" y="468550"/>
                </a:cubicBezTo>
                <a:cubicBezTo>
                  <a:pt x="2871872" y="464820"/>
                  <a:pt x="2886772" y="453628"/>
                  <a:pt x="2890497" y="457359"/>
                </a:cubicBezTo>
                <a:cubicBezTo>
                  <a:pt x="2901672" y="454561"/>
                  <a:pt x="2914942" y="443369"/>
                  <a:pt x="2924022" y="442669"/>
                </a:cubicBezTo>
                <a:close/>
                <a:moveTo>
                  <a:pt x="2503485" y="439737"/>
                </a:moveTo>
                <a:cubicBezTo>
                  <a:pt x="2514201" y="439737"/>
                  <a:pt x="2510629" y="439737"/>
                  <a:pt x="2517773" y="446087"/>
                </a:cubicBezTo>
                <a:cubicBezTo>
                  <a:pt x="2507057" y="446087"/>
                  <a:pt x="2507057" y="446087"/>
                  <a:pt x="2503485" y="439737"/>
                </a:cubicBezTo>
                <a:close/>
                <a:moveTo>
                  <a:pt x="2458506" y="438785"/>
                </a:moveTo>
                <a:cubicBezTo>
                  <a:pt x="2462210" y="446405"/>
                  <a:pt x="2473323" y="434975"/>
                  <a:pt x="2473323" y="446405"/>
                </a:cubicBezTo>
                <a:cubicBezTo>
                  <a:pt x="2473323" y="446405"/>
                  <a:pt x="2473323" y="446405"/>
                  <a:pt x="2465915" y="442595"/>
                </a:cubicBezTo>
                <a:cubicBezTo>
                  <a:pt x="2462210" y="446405"/>
                  <a:pt x="2465915" y="450215"/>
                  <a:pt x="2465915" y="450215"/>
                </a:cubicBezTo>
                <a:cubicBezTo>
                  <a:pt x="2447394" y="454025"/>
                  <a:pt x="2436281" y="465455"/>
                  <a:pt x="2417760" y="461645"/>
                </a:cubicBezTo>
                <a:cubicBezTo>
                  <a:pt x="2432577" y="461645"/>
                  <a:pt x="2439985" y="438785"/>
                  <a:pt x="2451098" y="446405"/>
                </a:cubicBezTo>
                <a:cubicBezTo>
                  <a:pt x="2443689" y="450215"/>
                  <a:pt x="2443689" y="454025"/>
                  <a:pt x="2447394" y="454025"/>
                </a:cubicBezTo>
                <a:cubicBezTo>
                  <a:pt x="2454802" y="450215"/>
                  <a:pt x="2454802" y="446405"/>
                  <a:pt x="2458506" y="438785"/>
                </a:cubicBezTo>
                <a:close/>
                <a:moveTo>
                  <a:pt x="2157410" y="431800"/>
                </a:moveTo>
                <a:lnTo>
                  <a:pt x="2149472" y="439737"/>
                </a:lnTo>
                <a:lnTo>
                  <a:pt x="2143122" y="434975"/>
                </a:lnTo>
                <a:close/>
                <a:moveTo>
                  <a:pt x="3005452" y="428625"/>
                </a:moveTo>
                <a:cubicBezTo>
                  <a:pt x="3013072" y="428625"/>
                  <a:pt x="3001642" y="431800"/>
                  <a:pt x="3001642" y="434975"/>
                </a:cubicBezTo>
                <a:lnTo>
                  <a:pt x="2994022" y="431800"/>
                </a:lnTo>
                <a:cubicBezTo>
                  <a:pt x="2997832" y="431800"/>
                  <a:pt x="3009262" y="431800"/>
                  <a:pt x="3005452" y="428625"/>
                </a:cubicBezTo>
                <a:close/>
                <a:moveTo>
                  <a:pt x="2310245" y="428624"/>
                </a:moveTo>
                <a:cubicBezTo>
                  <a:pt x="2308389" y="426772"/>
                  <a:pt x="2308389" y="429550"/>
                  <a:pt x="2307461" y="432328"/>
                </a:cubicBezTo>
                <a:lnTo>
                  <a:pt x="2307235" y="432429"/>
                </a:lnTo>
                <a:close/>
                <a:moveTo>
                  <a:pt x="2268477" y="425846"/>
                </a:moveTo>
                <a:lnTo>
                  <a:pt x="2268013" y="426309"/>
                </a:lnTo>
                <a:cubicBezTo>
                  <a:pt x="2265693" y="428624"/>
                  <a:pt x="2265693" y="428624"/>
                  <a:pt x="2265693" y="428624"/>
                </a:cubicBezTo>
                <a:lnTo>
                  <a:pt x="2263719" y="426796"/>
                </a:lnTo>
                <a:close/>
                <a:moveTo>
                  <a:pt x="2325096" y="421216"/>
                </a:moveTo>
                <a:cubicBezTo>
                  <a:pt x="2323240" y="421216"/>
                  <a:pt x="2321383" y="422142"/>
                  <a:pt x="2319991" y="422605"/>
                </a:cubicBezTo>
                <a:lnTo>
                  <a:pt x="2319451" y="422282"/>
                </a:lnTo>
                <a:close/>
                <a:moveTo>
                  <a:pt x="2255251" y="420811"/>
                </a:moveTo>
                <a:cubicBezTo>
                  <a:pt x="2257107" y="420637"/>
                  <a:pt x="2258267" y="421448"/>
                  <a:pt x="2259195" y="422605"/>
                </a:cubicBezTo>
                <a:lnTo>
                  <a:pt x="2263719" y="426796"/>
                </a:lnTo>
                <a:lnTo>
                  <a:pt x="2254555" y="428624"/>
                </a:lnTo>
                <a:cubicBezTo>
                  <a:pt x="2254555" y="428624"/>
                  <a:pt x="2254555" y="428624"/>
                  <a:pt x="2258267" y="424920"/>
                </a:cubicBezTo>
                <a:cubicBezTo>
                  <a:pt x="2254555" y="421216"/>
                  <a:pt x="2247129" y="428624"/>
                  <a:pt x="2247129" y="424920"/>
                </a:cubicBezTo>
                <a:cubicBezTo>
                  <a:pt x="2250842" y="422142"/>
                  <a:pt x="2253394" y="420984"/>
                  <a:pt x="2255251" y="420811"/>
                </a:cubicBezTo>
                <a:close/>
                <a:moveTo>
                  <a:pt x="3060698" y="420687"/>
                </a:moveTo>
                <a:lnTo>
                  <a:pt x="3060698" y="423862"/>
                </a:lnTo>
                <a:lnTo>
                  <a:pt x="3057523" y="422955"/>
                </a:lnTo>
                <a:close/>
                <a:moveTo>
                  <a:pt x="3049585" y="420687"/>
                </a:moveTo>
                <a:lnTo>
                  <a:pt x="3057523" y="422955"/>
                </a:lnTo>
                <a:lnTo>
                  <a:pt x="3049585" y="428624"/>
                </a:lnTo>
                <a:close/>
                <a:moveTo>
                  <a:pt x="3016248" y="413279"/>
                </a:moveTo>
                <a:cubicBezTo>
                  <a:pt x="3012544" y="413279"/>
                  <a:pt x="3008839" y="420687"/>
                  <a:pt x="3005135" y="420687"/>
                </a:cubicBezTo>
                <a:cubicBezTo>
                  <a:pt x="3008839" y="416983"/>
                  <a:pt x="3005135" y="409575"/>
                  <a:pt x="3016248" y="413279"/>
                </a:cubicBezTo>
                <a:close/>
                <a:moveTo>
                  <a:pt x="2149334" y="402503"/>
                </a:moveTo>
                <a:cubicBezTo>
                  <a:pt x="2149334" y="402503"/>
                  <a:pt x="2145607" y="406111"/>
                  <a:pt x="2145607" y="409719"/>
                </a:cubicBezTo>
                <a:cubicBezTo>
                  <a:pt x="2145607" y="409719"/>
                  <a:pt x="2145607" y="409719"/>
                  <a:pt x="2138152" y="409719"/>
                </a:cubicBezTo>
                <a:cubicBezTo>
                  <a:pt x="2153061" y="416934"/>
                  <a:pt x="2160516" y="395287"/>
                  <a:pt x="2171697" y="406111"/>
                </a:cubicBezTo>
                <a:cubicBezTo>
                  <a:pt x="2153061" y="409719"/>
                  <a:pt x="2164243" y="406111"/>
                  <a:pt x="2145607" y="413326"/>
                </a:cubicBezTo>
                <a:cubicBezTo>
                  <a:pt x="2126971" y="402503"/>
                  <a:pt x="2112062" y="434974"/>
                  <a:pt x="2085972" y="427758"/>
                </a:cubicBezTo>
                <a:cubicBezTo>
                  <a:pt x="2085972" y="427758"/>
                  <a:pt x="2085972" y="427758"/>
                  <a:pt x="2097154" y="420542"/>
                </a:cubicBezTo>
                <a:cubicBezTo>
                  <a:pt x="2097154" y="420542"/>
                  <a:pt x="2097154" y="420542"/>
                  <a:pt x="2093426" y="420542"/>
                </a:cubicBezTo>
                <a:cubicBezTo>
                  <a:pt x="2104608" y="413326"/>
                  <a:pt x="2123244" y="409719"/>
                  <a:pt x="2119517" y="406111"/>
                </a:cubicBezTo>
                <a:cubicBezTo>
                  <a:pt x="2119517" y="406111"/>
                  <a:pt x="2119517" y="406111"/>
                  <a:pt x="2119517" y="416934"/>
                </a:cubicBezTo>
                <a:cubicBezTo>
                  <a:pt x="2126971" y="413326"/>
                  <a:pt x="2138152" y="406111"/>
                  <a:pt x="2149334" y="402503"/>
                </a:cubicBezTo>
                <a:close/>
                <a:moveTo>
                  <a:pt x="3054586" y="399917"/>
                </a:moveTo>
                <a:cubicBezTo>
                  <a:pt x="3057206" y="398991"/>
                  <a:pt x="3058952" y="398991"/>
                  <a:pt x="3057206" y="402695"/>
                </a:cubicBezTo>
                <a:cubicBezTo>
                  <a:pt x="3053713" y="398991"/>
                  <a:pt x="3043235" y="406399"/>
                  <a:pt x="3046728" y="402695"/>
                </a:cubicBezTo>
                <a:cubicBezTo>
                  <a:pt x="3048474" y="402695"/>
                  <a:pt x="3051967" y="400843"/>
                  <a:pt x="3054586" y="399917"/>
                </a:cubicBezTo>
                <a:close/>
                <a:moveTo>
                  <a:pt x="2306533" y="398991"/>
                </a:moveTo>
                <a:cubicBezTo>
                  <a:pt x="2313958" y="410104"/>
                  <a:pt x="2325096" y="395287"/>
                  <a:pt x="2336234" y="406399"/>
                </a:cubicBezTo>
                <a:cubicBezTo>
                  <a:pt x="2332522" y="402695"/>
                  <a:pt x="2321383" y="406399"/>
                  <a:pt x="2317671" y="413808"/>
                </a:cubicBezTo>
                <a:cubicBezTo>
                  <a:pt x="2325096" y="417512"/>
                  <a:pt x="2339947" y="413808"/>
                  <a:pt x="2351085" y="410104"/>
                </a:cubicBezTo>
                <a:cubicBezTo>
                  <a:pt x="2339947" y="421216"/>
                  <a:pt x="2328809" y="413808"/>
                  <a:pt x="2317671" y="421216"/>
                </a:cubicBezTo>
                <a:lnTo>
                  <a:pt x="2319451" y="422282"/>
                </a:lnTo>
                <a:lnTo>
                  <a:pt x="2307925" y="424457"/>
                </a:lnTo>
                <a:cubicBezTo>
                  <a:pt x="2301892" y="425846"/>
                  <a:pt x="2297251" y="428624"/>
                  <a:pt x="2299107" y="436033"/>
                </a:cubicBezTo>
                <a:lnTo>
                  <a:pt x="2307235" y="432429"/>
                </a:lnTo>
                <a:lnTo>
                  <a:pt x="2303284" y="437422"/>
                </a:lnTo>
                <a:cubicBezTo>
                  <a:pt x="2300964" y="440663"/>
                  <a:pt x="2297251" y="443441"/>
                  <a:pt x="2287969" y="443441"/>
                </a:cubicBezTo>
                <a:cubicBezTo>
                  <a:pt x="2287969" y="450849"/>
                  <a:pt x="2291682" y="447145"/>
                  <a:pt x="2295394" y="447145"/>
                </a:cubicBezTo>
                <a:cubicBezTo>
                  <a:pt x="2295394" y="447145"/>
                  <a:pt x="2295394" y="447145"/>
                  <a:pt x="2291682" y="450849"/>
                </a:cubicBezTo>
                <a:cubicBezTo>
                  <a:pt x="2287969" y="461962"/>
                  <a:pt x="2313958" y="447145"/>
                  <a:pt x="2310245" y="458257"/>
                </a:cubicBezTo>
                <a:cubicBezTo>
                  <a:pt x="2302820" y="458257"/>
                  <a:pt x="2295394" y="465666"/>
                  <a:pt x="2295394" y="469370"/>
                </a:cubicBezTo>
                <a:cubicBezTo>
                  <a:pt x="2306533" y="458257"/>
                  <a:pt x="2317671" y="473074"/>
                  <a:pt x="2328809" y="458257"/>
                </a:cubicBezTo>
                <a:cubicBezTo>
                  <a:pt x="2328809" y="458257"/>
                  <a:pt x="2343660" y="461962"/>
                  <a:pt x="2332522" y="469370"/>
                </a:cubicBezTo>
                <a:cubicBezTo>
                  <a:pt x="2332522" y="469370"/>
                  <a:pt x="2332522" y="469370"/>
                  <a:pt x="2328809" y="461962"/>
                </a:cubicBezTo>
                <a:cubicBezTo>
                  <a:pt x="2317671" y="465666"/>
                  <a:pt x="2317671" y="469370"/>
                  <a:pt x="2302820" y="473074"/>
                </a:cubicBezTo>
                <a:cubicBezTo>
                  <a:pt x="2293538" y="478630"/>
                  <a:pt x="2287041" y="483260"/>
                  <a:pt x="2281008" y="486039"/>
                </a:cubicBezTo>
                <a:lnTo>
                  <a:pt x="2269532" y="487156"/>
                </a:lnTo>
                <a:lnTo>
                  <a:pt x="2273118" y="482797"/>
                </a:lnTo>
                <a:cubicBezTo>
                  <a:pt x="2275903" y="478630"/>
                  <a:pt x="2278687" y="474926"/>
                  <a:pt x="2284256" y="480482"/>
                </a:cubicBezTo>
                <a:cubicBezTo>
                  <a:pt x="2284256" y="480482"/>
                  <a:pt x="2284256" y="480482"/>
                  <a:pt x="2284256" y="469370"/>
                </a:cubicBezTo>
                <a:cubicBezTo>
                  <a:pt x="2273118" y="469370"/>
                  <a:pt x="2261980" y="465666"/>
                  <a:pt x="2250842" y="476778"/>
                </a:cubicBezTo>
                <a:cubicBezTo>
                  <a:pt x="2250842" y="469370"/>
                  <a:pt x="2265693" y="465666"/>
                  <a:pt x="2269405" y="458257"/>
                </a:cubicBezTo>
                <a:cubicBezTo>
                  <a:pt x="2269405" y="458257"/>
                  <a:pt x="2269405" y="458257"/>
                  <a:pt x="2265693" y="458257"/>
                </a:cubicBezTo>
                <a:cubicBezTo>
                  <a:pt x="2265693" y="458257"/>
                  <a:pt x="2265693" y="458257"/>
                  <a:pt x="2276831" y="454553"/>
                </a:cubicBezTo>
                <a:cubicBezTo>
                  <a:pt x="2265693" y="450849"/>
                  <a:pt x="2261980" y="454553"/>
                  <a:pt x="2258267" y="450849"/>
                </a:cubicBezTo>
                <a:cubicBezTo>
                  <a:pt x="2258267" y="450849"/>
                  <a:pt x="2258267" y="450849"/>
                  <a:pt x="2258267" y="454553"/>
                </a:cubicBezTo>
                <a:cubicBezTo>
                  <a:pt x="2258267" y="454553"/>
                  <a:pt x="2250842" y="447145"/>
                  <a:pt x="2243416" y="447145"/>
                </a:cubicBezTo>
                <a:cubicBezTo>
                  <a:pt x="2254555" y="454553"/>
                  <a:pt x="2224853" y="469370"/>
                  <a:pt x="2243416" y="476778"/>
                </a:cubicBezTo>
                <a:cubicBezTo>
                  <a:pt x="2243416" y="476778"/>
                  <a:pt x="2243416" y="476778"/>
                  <a:pt x="2232278" y="480482"/>
                </a:cubicBezTo>
                <a:cubicBezTo>
                  <a:pt x="2232278" y="480482"/>
                  <a:pt x="2235991" y="476778"/>
                  <a:pt x="2235991" y="473074"/>
                </a:cubicBezTo>
                <a:cubicBezTo>
                  <a:pt x="2224853" y="473074"/>
                  <a:pt x="2232278" y="484186"/>
                  <a:pt x="2224853" y="480482"/>
                </a:cubicBezTo>
                <a:cubicBezTo>
                  <a:pt x="2228566" y="454553"/>
                  <a:pt x="2187726" y="484186"/>
                  <a:pt x="2180300" y="476778"/>
                </a:cubicBezTo>
                <a:cubicBezTo>
                  <a:pt x="2169162" y="476778"/>
                  <a:pt x="2169162" y="480482"/>
                  <a:pt x="2169162" y="484186"/>
                </a:cubicBezTo>
                <a:cubicBezTo>
                  <a:pt x="2169162" y="480482"/>
                  <a:pt x="2158024" y="480482"/>
                  <a:pt x="2150599" y="484186"/>
                </a:cubicBezTo>
                <a:cubicBezTo>
                  <a:pt x="2150599" y="484186"/>
                  <a:pt x="2150599" y="484186"/>
                  <a:pt x="2150599" y="487891"/>
                </a:cubicBezTo>
                <a:cubicBezTo>
                  <a:pt x="2150599" y="487891"/>
                  <a:pt x="2150599" y="487891"/>
                  <a:pt x="2128322" y="480482"/>
                </a:cubicBezTo>
                <a:cubicBezTo>
                  <a:pt x="2132035" y="480482"/>
                  <a:pt x="2132035" y="480482"/>
                  <a:pt x="2135748" y="480482"/>
                </a:cubicBezTo>
                <a:cubicBezTo>
                  <a:pt x="2135748" y="469370"/>
                  <a:pt x="2124610" y="473074"/>
                  <a:pt x="2120897" y="476778"/>
                </a:cubicBezTo>
                <a:cubicBezTo>
                  <a:pt x="2128322" y="469370"/>
                  <a:pt x="2128322" y="473074"/>
                  <a:pt x="2139461" y="473074"/>
                </a:cubicBezTo>
                <a:cubicBezTo>
                  <a:pt x="2135748" y="469370"/>
                  <a:pt x="2128322" y="465666"/>
                  <a:pt x="2124610" y="465666"/>
                </a:cubicBezTo>
                <a:cubicBezTo>
                  <a:pt x="2124610" y="465666"/>
                  <a:pt x="2124610" y="465666"/>
                  <a:pt x="2135748" y="458257"/>
                </a:cubicBezTo>
                <a:cubicBezTo>
                  <a:pt x="2150599" y="454553"/>
                  <a:pt x="2158024" y="465666"/>
                  <a:pt x="2172875" y="458257"/>
                </a:cubicBezTo>
                <a:cubicBezTo>
                  <a:pt x="2172875" y="458257"/>
                  <a:pt x="2172875" y="458257"/>
                  <a:pt x="2169162" y="465666"/>
                </a:cubicBezTo>
                <a:cubicBezTo>
                  <a:pt x="2187726" y="461962"/>
                  <a:pt x="2172875" y="454553"/>
                  <a:pt x="2187726" y="450849"/>
                </a:cubicBezTo>
                <a:cubicBezTo>
                  <a:pt x="2187726" y="450849"/>
                  <a:pt x="2187726" y="450849"/>
                  <a:pt x="2184013" y="447145"/>
                </a:cubicBezTo>
                <a:cubicBezTo>
                  <a:pt x="2184013" y="447145"/>
                  <a:pt x="2184013" y="447145"/>
                  <a:pt x="2202577" y="454553"/>
                </a:cubicBezTo>
                <a:cubicBezTo>
                  <a:pt x="2202577" y="443441"/>
                  <a:pt x="2217428" y="450849"/>
                  <a:pt x="2224853" y="447145"/>
                </a:cubicBezTo>
                <a:cubicBezTo>
                  <a:pt x="2221140" y="447145"/>
                  <a:pt x="2221140" y="443441"/>
                  <a:pt x="2221140" y="443441"/>
                </a:cubicBezTo>
                <a:cubicBezTo>
                  <a:pt x="2217428" y="443441"/>
                  <a:pt x="2213715" y="443441"/>
                  <a:pt x="2210002" y="443441"/>
                </a:cubicBezTo>
                <a:cubicBezTo>
                  <a:pt x="2210002" y="443441"/>
                  <a:pt x="2210002" y="443441"/>
                  <a:pt x="2213715" y="436033"/>
                </a:cubicBezTo>
                <a:cubicBezTo>
                  <a:pt x="2232278" y="428624"/>
                  <a:pt x="2239704" y="432328"/>
                  <a:pt x="2254555" y="432328"/>
                </a:cubicBezTo>
                <a:cubicBezTo>
                  <a:pt x="2254555" y="432328"/>
                  <a:pt x="2254555" y="432328"/>
                  <a:pt x="2247129" y="439737"/>
                </a:cubicBezTo>
                <a:cubicBezTo>
                  <a:pt x="2247129" y="439737"/>
                  <a:pt x="2247129" y="439737"/>
                  <a:pt x="2265693" y="439737"/>
                </a:cubicBezTo>
                <a:cubicBezTo>
                  <a:pt x="2265693" y="432328"/>
                  <a:pt x="2269405" y="436033"/>
                  <a:pt x="2273118" y="424920"/>
                </a:cubicBezTo>
                <a:lnTo>
                  <a:pt x="2268477" y="425846"/>
                </a:lnTo>
                <a:lnTo>
                  <a:pt x="2284256" y="410104"/>
                </a:lnTo>
                <a:cubicBezTo>
                  <a:pt x="2284256" y="410104"/>
                  <a:pt x="2284256" y="410104"/>
                  <a:pt x="2280544" y="410104"/>
                </a:cubicBezTo>
                <a:cubicBezTo>
                  <a:pt x="2291682" y="402695"/>
                  <a:pt x="2299107" y="417512"/>
                  <a:pt x="2310245" y="410104"/>
                </a:cubicBezTo>
                <a:cubicBezTo>
                  <a:pt x="2306533" y="406399"/>
                  <a:pt x="2302820" y="402695"/>
                  <a:pt x="2306533" y="398991"/>
                </a:cubicBezTo>
                <a:close/>
                <a:moveTo>
                  <a:pt x="3066986" y="398019"/>
                </a:moveTo>
                <a:lnTo>
                  <a:pt x="3069088" y="401637"/>
                </a:lnTo>
                <a:cubicBezTo>
                  <a:pt x="3066197" y="400744"/>
                  <a:pt x="3065715" y="399628"/>
                  <a:pt x="3066498" y="398400"/>
                </a:cubicBezTo>
                <a:close/>
                <a:moveTo>
                  <a:pt x="3080144" y="387350"/>
                </a:moveTo>
                <a:cubicBezTo>
                  <a:pt x="3090860" y="387350"/>
                  <a:pt x="3080144" y="394758"/>
                  <a:pt x="3083716" y="398462"/>
                </a:cubicBezTo>
                <a:cubicBezTo>
                  <a:pt x="3083716" y="398462"/>
                  <a:pt x="3083716" y="398462"/>
                  <a:pt x="3076572" y="398462"/>
                </a:cubicBezTo>
                <a:cubicBezTo>
                  <a:pt x="3076572" y="394758"/>
                  <a:pt x="3087288" y="394758"/>
                  <a:pt x="3080144" y="387350"/>
                </a:cubicBezTo>
                <a:close/>
                <a:moveTo>
                  <a:pt x="3076799" y="387350"/>
                </a:moveTo>
                <a:cubicBezTo>
                  <a:pt x="3080655" y="389136"/>
                  <a:pt x="3075835" y="391815"/>
                  <a:pt x="3071498" y="394493"/>
                </a:cubicBezTo>
                <a:lnTo>
                  <a:pt x="3066986" y="398019"/>
                </a:lnTo>
                <a:lnTo>
                  <a:pt x="3065715" y="395833"/>
                </a:lnTo>
                <a:cubicBezTo>
                  <a:pt x="3066197" y="393601"/>
                  <a:pt x="3069089" y="390922"/>
                  <a:pt x="3076799" y="387350"/>
                </a:cubicBezTo>
                <a:close/>
                <a:moveTo>
                  <a:pt x="2421993" y="383222"/>
                </a:moveTo>
                <a:lnTo>
                  <a:pt x="2422700" y="384533"/>
                </a:lnTo>
                <a:lnTo>
                  <a:pt x="2422688" y="384591"/>
                </a:lnTo>
                <a:cubicBezTo>
                  <a:pt x="2421530" y="386079"/>
                  <a:pt x="2419215" y="387032"/>
                  <a:pt x="2414585" y="387032"/>
                </a:cubicBezTo>
                <a:cubicBezTo>
                  <a:pt x="2418289" y="387032"/>
                  <a:pt x="2421993" y="387032"/>
                  <a:pt x="2421993" y="383222"/>
                </a:cubicBezTo>
                <a:close/>
                <a:moveTo>
                  <a:pt x="2514597" y="382587"/>
                </a:moveTo>
                <a:lnTo>
                  <a:pt x="2528885" y="387349"/>
                </a:lnTo>
                <a:lnTo>
                  <a:pt x="2517772" y="390524"/>
                </a:lnTo>
                <a:close/>
                <a:moveTo>
                  <a:pt x="2397169" y="381892"/>
                </a:moveTo>
                <a:cubicBezTo>
                  <a:pt x="2399467" y="381421"/>
                  <a:pt x="2401588" y="381892"/>
                  <a:pt x="2403473" y="383777"/>
                </a:cubicBezTo>
                <a:cubicBezTo>
                  <a:pt x="2403473" y="383777"/>
                  <a:pt x="2403473" y="383777"/>
                  <a:pt x="2399703" y="391318"/>
                </a:cubicBezTo>
                <a:cubicBezTo>
                  <a:pt x="2392162" y="391318"/>
                  <a:pt x="2380851" y="406399"/>
                  <a:pt x="2373310" y="398858"/>
                </a:cubicBezTo>
                <a:cubicBezTo>
                  <a:pt x="2381793" y="393203"/>
                  <a:pt x="2390277" y="383306"/>
                  <a:pt x="2397169" y="381892"/>
                </a:cubicBezTo>
                <a:close/>
                <a:moveTo>
                  <a:pt x="2159306" y="379122"/>
                </a:moveTo>
                <a:lnTo>
                  <a:pt x="2159042" y="379462"/>
                </a:lnTo>
                <a:cubicBezTo>
                  <a:pt x="2161314" y="380844"/>
                  <a:pt x="2174596" y="378080"/>
                  <a:pt x="2169004" y="383608"/>
                </a:cubicBezTo>
                <a:cubicBezTo>
                  <a:pt x="2139178" y="394663"/>
                  <a:pt x="2101896" y="405719"/>
                  <a:pt x="2075798" y="420460"/>
                </a:cubicBezTo>
                <a:cubicBezTo>
                  <a:pt x="2075798" y="420460"/>
                  <a:pt x="2079526" y="420460"/>
                  <a:pt x="2079526" y="420460"/>
                </a:cubicBezTo>
                <a:cubicBezTo>
                  <a:pt x="2079526" y="420460"/>
                  <a:pt x="2079526" y="420460"/>
                  <a:pt x="2068341" y="424146"/>
                </a:cubicBezTo>
                <a:cubicBezTo>
                  <a:pt x="2068341" y="424146"/>
                  <a:pt x="2068341" y="424146"/>
                  <a:pt x="2072070" y="416775"/>
                </a:cubicBezTo>
                <a:cubicBezTo>
                  <a:pt x="2053429" y="424146"/>
                  <a:pt x="2049700" y="427831"/>
                  <a:pt x="2042244" y="438887"/>
                </a:cubicBezTo>
                <a:cubicBezTo>
                  <a:pt x="2042244" y="438887"/>
                  <a:pt x="2038516" y="435202"/>
                  <a:pt x="2034787" y="435202"/>
                </a:cubicBezTo>
                <a:cubicBezTo>
                  <a:pt x="2034787" y="438887"/>
                  <a:pt x="2038516" y="438887"/>
                  <a:pt x="2034787" y="442572"/>
                </a:cubicBezTo>
                <a:cubicBezTo>
                  <a:pt x="2019875" y="442572"/>
                  <a:pt x="2008690" y="449943"/>
                  <a:pt x="1997505" y="449943"/>
                </a:cubicBezTo>
                <a:cubicBezTo>
                  <a:pt x="1993777" y="449943"/>
                  <a:pt x="1997505" y="464684"/>
                  <a:pt x="1986320" y="468369"/>
                </a:cubicBezTo>
                <a:cubicBezTo>
                  <a:pt x="1986320" y="468369"/>
                  <a:pt x="1971408" y="472054"/>
                  <a:pt x="1971408" y="475740"/>
                </a:cubicBezTo>
                <a:cubicBezTo>
                  <a:pt x="1960223" y="475740"/>
                  <a:pt x="1937854" y="479425"/>
                  <a:pt x="1937854" y="472054"/>
                </a:cubicBezTo>
                <a:cubicBezTo>
                  <a:pt x="1937854" y="472054"/>
                  <a:pt x="1937854" y="472054"/>
                  <a:pt x="1945310" y="468369"/>
                </a:cubicBezTo>
                <a:cubicBezTo>
                  <a:pt x="1949038" y="453628"/>
                  <a:pt x="1934125" y="472054"/>
                  <a:pt x="1930397" y="468369"/>
                </a:cubicBezTo>
                <a:lnTo>
                  <a:pt x="1930397" y="460999"/>
                </a:lnTo>
                <a:cubicBezTo>
                  <a:pt x="1930397" y="460999"/>
                  <a:pt x="1930397" y="460999"/>
                  <a:pt x="1945310" y="460999"/>
                </a:cubicBezTo>
                <a:cubicBezTo>
                  <a:pt x="1949038" y="449943"/>
                  <a:pt x="1949038" y="449943"/>
                  <a:pt x="1949038" y="442572"/>
                </a:cubicBezTo>
                <a:cubicBezTo>
                  <a:pt x="1949038" y="449943"/>
                  <a:pt x="1971408" y="438887"/>
                  <a:pt x="1982592" y="435202"/>
                </a:cubicBezTo>
                <a:cubicBezTo>
                  <a:pt x="1990049" y="438887"/>
                  <a:pt x="1975136" y="442572"/>
                  <a:pt x="1978864" y="446257"/>
                </a:cubicBezTo>
                <a:cubicBezTo>
                  <a:pt x="1997505" y="442572"/>
                  <a:pt x="1986320" y="435202"/>
                  <a:pt x="1990049" y="427831"/>
                </a:cubicBezTo>
                <a:cubicBezTo>
                  <a:pt x="2008690" y="431516"/>
                  <a:pt x="2016146" y="416775"/>
                  <a:pt x="2031059" y="424146"/>
                </a:cubicBezTo>
                <a:cubicBezTo>
                  <a:pt x="2031059" y="424146"/>
                  <a:pt x="2031059" y="424146"/>
                  <a:pt x="2038516" y="416775"/>
                </a:cubicBezTo>
                <a:cubicBezTo>
                  <a:pt x="2049700" y="405719"/>
                  <a:pt x="2045972" y="420460"/>
                  <a:pt x="2060885" y="409405"/>
                </a:cubicBezTo>
                <a:cubicBezTo>
                  <a:pt x="2057157" y="405719"/>
                  <a:pt x="2064613" y="405719"/>
                  <a:pt x="2060885" y="402034"/>
                </a:cubicBezTo>
                <a:cubicBezTo>
                  <a:pt x="2068341" y="402034"/>
                  <a:pt x="2086983" y="383608"/>
                  <a:pt x="2098167" y="390978"/>
                </a:cubicBezTo>
                <a:cubicBezTo>
                  <a:pt x="2094439" y="394663"/>
                  <a:pt x="2090711" y="398349"/>
                  <a:pt x="2086983" y="394663"/>
                </a:cubicBezTo>
                <a:cubicBezTo>
                  <a:pt x="2083254" y="398349"/>
                  <a:pt x="2086983" y="402034"/>
                  <a:pt x="2090711" y="402034"/>
                </a:cubicBezTo>
                <a:cubicBezTo>
                  <a:pt x="2105624" y="398349"/>
                  <a:pt x="2116808" y="402034"/>
                  <a:pt x="2124265" y="387293"/>
                </a:cubicBezTo>
                <a:cubicBezTo>
                  <a:pt x="2127993" y="390978"/>
                  <a:pt x="2131721" y="390978"/>
                  <a:pt x="2135450" y="390978"/>
                </a:cubicBezTo>
                <a:cubicBezTo>
                  <a:pt x="2135450" y="387293"/>
                  <a:pt x="2135450" y="387293"/>
                  <a:pt x="2131721" y="387293"/>
                </a:cubicBezTo>
                <a:cubicBezTo>
                  <a:pt x="2131721" y="387293"/>
                  <a:pt x="2131721" y="387293"/>
                  <a:pt x="2142906" y="383608"/>
                </a:cubicBezTo>
                <a:cubicBezTo>
                  <a:pt x="2142906" y="379922"/>
                  <a:pt x="2142906" y="379922"/>
                  <a:pt x="2139178" y="379922"/>
                </a:cubicBezTo>
                <a:cubicBezTo>
                  <a:pt x="2141042" y="381765"/>
                  <a:pt x="2147566" y="381765"/>
                  <a:pt x="2153159" y="380844"/>
                </a:cubicBezTo>
                <a:close/>
                <a:moveTo>
                  <a:pt x="2161547" y="376237"/>
                </a:moveTo>
                <a:cubicBezTo>
                  <a:pt x="2162479" y="377158"/>
                  <a:pt x="2161780" y="378080"/>
                  <a:pt x="2160149" y="378886"/>
                </a:cubicBezTo>
                <a:lnTo>
                  <a:pt x="2159306" y="379122"/>
                </a:lnTo>
                <a:close/>
                <a:moveTo>
                  <a:pt x="2416733" y="365898"/>
                </a:moveTo>
                <a:cubicBezTo>
                  <a:pt x="2417879" y="365601"/>
                  <a:pt x="2419189" y="366077"/>
                  <a:pt x="2420935" y="367982"/>
                </a:cubicBezTo>
                <a:cubicBezTo>
                  <a:pt x="2420935" y="367982"/>
                  <a:pt x="2420935" y="367982"/>
                  <a:pt x="2413950" y="379412"/>
                </a:cubicBezTo>
                <a:cubicBezTo>
                  <a:pt x="2413950" y="379412"/>
                  <a:pt x="2413950" y="379412"/>
                  <a:pt x="2413950" y="375602"/>
                </a:cubicBezTo>
                <a:cubicBezTo>
                  <a:pt x="2413950" y="375602"/>
                  <a:pt x="2413950" y="375602"/>
                  <a:pt x="2403472" y="379412"/>
                </a:cubicBezTo>
                <a:cubicBezTo>
                  <a:pt x="2403472" y="375602"/>
                  <a:pt x="2403472" y="371792"/>
                  <a:pt x="2403472" y="371792"/>
                </a:cubicBezTo>
                <a:cubicBezTo>
                  <a:pt x="2411330" y="374649"/>
                  <a:pt x="2413295" y="366791"/>
                  <a:pt x="2416733" y="365898"/>
                </a:cubicBezTo>
                <a:close/>
                <a:moveTo>
                  <a:pt x="2466443" y="360362"/>
                </a:moveTo>
                <a:cubicBezTo>
                  <a:pt x="2459035" y="371792"/>
                  <a:pt x="2473852" y="364172"/>
                  <a:pt x="2477556" y="364172"/>
                </a:cubicBezTo>
                <a:cubicBezTo>
                  <a:pt x="2477556" y="364172"/>
                  <a:pt x="2477556" y="364172"/>
                  <a:pt x="2477556" y="360362"/>
                </a:cubicBezTo>
                <a:cubicBezTo>
                  <a:pt x="2484964" y="360362"/>
                  <a:pt x="2492373" y="360362"/>
                  <a:pt x="2496077" y="364172"/>
                </a:cubicBezTo>
                <a:cubicBezTo>
                  <a:pt x="2496077" y="364172"/>
                  <a:pt x="2496077" y="364172"/>
                  <a:pt x="2481260" y="364172"/>
                </a:cubicBezTo>
                <a:cubicBezTo>
                  <a:pt x="2484964" y="379412"/>
                  <a:pt x="2496077" y="364172"/>
                  <a:pt x="2503485" y="379412"/>
                </a:cubicBezTo>
                <a:cubicBezTo>
                  <a:pt x="2503485" y="379412"/>
                  <a:pt x="2503485" y="379412"/>
                  <a:pt x="2492373" y="375602"/>
                </a:cubicBezTo>
                <a:cubicBezTo>
                  <a:pt x="2492373" y="375602"/>
                  <a:pt x="2492373" y="375602"/>
                  <a:pt x="2488668" y="383222"/>
                </a:cubicBezTo>
                <a:cubicBezTo>
                  <a:pt x="2484964" y="383222"/>
                  <a:pt x="2481260" y="379412"/>
                  <a:pt x="2481260" y="375602"/>
                </a:cubicBezTo>
                <a:cubicBezTo>
                  <a:pt x="2462739" y="375602"/>
                  <a:pt x="2466443" y="387032"/>
                  <a:pt x="2444218" y="390842"/>
                </a:cubicBezTo>
                <a:cubicBezTo>
                  <a:pt x="2449775" y="379412"/>
                  <a:pt x="2432411" y="389413"/>
                  <a:pt x="2424945" y="388699"/>
                </a:cubicBezTo>
                <a:lnTo>
                  <a:pt x="2422700" y="384533"/>
                </a:lnTo>
                <a:lnTo>
                  <a:pt x="2423846" y="378936"/>
                </a:lnTo>
                <a:cubicBezTo>
                  <a:pt x="2423845" y="374649"/>
                  <a:pt x="2423845" y="369887"/>
                  <a:pt x="2433106" y="367982"/>
                </a:cubicBezTo>
                <a:cubicBezTo>
                  <a:pt x="2440514" y="367982"/>
                  <a:pt x="2451627" y="364172"/>
                  <a:pt x="2451627" y="371792"/>
                </a:cubicBezTo>
                <a:cubicBezTo>
                  <a:pt x="2459035" y="367982"/>
                  <a:pt x="2462739" y="364172"/>
                  <a:pt x="2466443" y="360362"/>
                </a:cubicBezTo>
                <a:close/>
                <a:moveTo>
                  <a:pt x="3130845" y="356344"/>
                </a:moveTo>
                <a:cubicBezTo>
                  <a:pt x="3132452" y="356790"/>
                  <a:pt x="3123880" y="360362"/>
                  <a:pt x="3132452" y="360362"/>
                </a:cubicBezTo>
                <a:cubicBezTo>
                  <a:pt x="3128642" y="360362"/>
                  <a:pt x="3128642" y="357187"/>
                  <a:pt x="3124832" y="357187"/>
                </a:cubicBezTo>
                <a:cubicBezTo>
                  <a:pt x="3128642" y="356393"/>
                  <a:pt x="3130309" y="356195"/>
                  <a:pt x="3130845" y="356344"/>
                </a:cubicBezTo>
                <a:close/>
                <a:moveTo>
                  <a:pt x="3061491" y="354012"/>
                </a:moveTo>
                <a:cubicBezTo>
                  <a:pt x="3061491" y="354012"/>
                  <a:pt x="3061491" y="354012"/>
                  <a:pt x="3068635" y="357187"/>
                </a:cubicBezTo>
                <a:lnTo>
                  <a:pt x="3054347" y="360362"/>
                </a:lnTo>
                <a:cubicBezTo>
                  <a:pt x="3054347" y="354012"/>
                  <a:pt x="3057919" y="354012"/>
                  <a:pt x="3061491" y="357187"/>
                </a:cubicBezTo>
                <a:cubicBezTo>
                  <a:pt x="3061491" y="357187"/>
                  <a:pt x="3061491" y="357187"/>
                  <a:pt x="3061491" y="354012"/>
                </a:cubicBezTo>
                <a:close/>
                <a:moveTo>
                  <a:pt x="2335210" y="354012"/>
                </a:moveTo>
                <a:lnTo>
                  <a:pt x="2343148" y="354012"/>
                </a:lnTo>
                <a:lnTo>
                  <a:pt x="2332035" y="360362"/>
                </a:lnTo>
                <a:close/>
                <a:moveTo>
                  <a:pt x="3073397" y="338772"/>
                </a:moveTo>
                <a:cubicBezTo>
                  <a:pt x="3077101" y="346392"/>
                  <a:pt x="3095622" y="334962"/>
                  <a:pt x="3091918" y="346392"/>
                </a:cubicBezTo>
                <a:cubicBezTo>
                  <a:pt x="3091918" y="354012"/>
                  <a:pt x="3084510" y="350202"/>
                  <a:pt x="3080805" y="354012"/>
                </a:cubicBezTo>
                <a:cubicBezTo>
                  <a:pt x="3080805" y="354012"/>
                  <a:pt x="3084510" y="350202"/>
                  <a:pt x="3088214" y="346392"/>
                </a:cubicBezTo>
                <a:close/>
                <a:moveTo>
                  <a:pt x="2402837" y="331787"/>
                </a:moveTo>
                <a:cubicBezTo>
                  <a:pt x="2402837" y="339195"/>
                  <a:pt x="2417442" y="335491"/>
                  <a:pt x="2413791" y="331787"/>
                </a:cubicBezTo>
                <a:cubicBezTo>
                  <a:pt x="2417442" y="335491"/>
                  <a:pt x="2432047" y="342899"/>
                  <a:pt x="2417442" y="342899"/>
                </a:cubicBezTo>
                <a:cubicBezTo>
                  <a:pt x="2424745" y="339195"/>
                  <a:pt x="2413791" y="339195"/>
                  <a:pt x="2410140" y="339195"/>
                </a:cubicBezTo>
                <a:cubicBezTo>
                  <a:pt x="2410140" y="339195"/>
                  <a:pt x="2402837" y="346603"/>
                  <a:pt x="2406488" y="346603"/>
                </a:cubicBezTo>
                <a:cubicBezTo>
                  <a:pt x="2402837" y="350307"/>
                  <a:pt x="2380930" y="365124"/>
                  <a:pt x="2377278" y="357716"/>
                </a:cubicBezTo>
                <a:lnTo>
                  <a:pt x="2377278" y="350307"/>
                </a:lnTo>
                <a:cubicBezTo>
                  <a:pt x="2359022" y="335491"/>
                  <a:pt x="2395535" y="346603"/>
                  <a:pt x="2402837" y="331787"/>
                </a:cubicBezTo>
                <a:close/>
                <a:moveTo>
                  <a:pt x="3143248" y="323850"/>
                </a:moveTo>
                <a:cubicBezTo>
                  <a:pt x="3124396" y="335280"/>
                  <a:pt x="3135707" y="339090"/>
                  <a:pt x="3128167" y="342900"/>
                </a:cubicBezTo>
                <a:cubicBezTo>
                  <a:pt x="3128167" y="342900"/>
                  <a:pt x="3128167" y="342900"/>
                  <a:pt x="3113085" y="339090"/>
                </a:cubicBezTo>
                <a:cubicBezTo>
                  <a:pt x="3113085" y="339090"/>
                  <a:pt x="3113085" y="339090"/>
                  <a:pt x="3124396" y="339090"/>
                </a:cubicBezTo>
                <a:cubicBezTo>
                  <a:pt x="3124396" y="335280"/>
                  <a:pt x="3116856" y="331470"/>
                  <a:pt x="3113085" y="335280"/>
                </a:cubicBezTo>
                <a:cubicBezTo>
                  <a:pt x="3120626" y="331470"/>
                  <a:pt x="3135707" y="323850"/>
                  <a:pt x="3143248" y="323850"/>
                </a:cubicBezTo>
                <a:close/>
                <a:moveTo>
                  <a:pt x="2971798" y="320675"/>
                </a:moveTo>
                <a:cubicBezTo>
                  <a:pt x="2971798" y="320675"/>
                  <a:pt x="2971798" y="320675"/>
                  <a:pt x="2968306" y="327025"/>
                </a:cubicBezTo>
                <a:cubicBezTo>
                  <a:pt x="2964813" y="327025"/>
                  <a:pt x="2957828" y="327025"/>
                  <a:pt x="2954335" y="327025"/>
                </a:cubicBezTo>
                <a:cubicBezTo>
                  <a:pt x="2954335" y="327025"/>
                  <a:pt x="2954335" y="327025"/>
                  <a:pt x="2971798" y="320675"/>
                </a:cubicBezTo>
                <a:close/>
                <a:moveTo>
                  <a:pt x="3054173" y="317188"/>
                </a:moveTo>
                <a:lnTo>
                  <a:pt x="3057721" y="320674"/>
                </a:lnTo>
                <a:cubicBezTo>
                  <a:pt x="3057721" y="320674"/>
                  <a:pt x="3057721" y="320674"/>
                  <a:pt x="3046410" y="320674"/>
                </a:cubicBezTo>
                <a:close/>
                <a:moveTo>
                  <a:pt x="3053951" y="316970"/>
                </a:moveTo>
                <a:lnTo>
                  <a:pt x="3054658" y="316970"/>
                </a:lnTo>
                <a:lnTo>
                  <a:pt x="3054173" y="317188"/>
                </a:lnTo>
                <a:close/>
                <a:moveTo>
                  <a:pt x="3062905" y="313266"/>
                </a:moveTo>
                <a:cubicBezTo>
                  <a:pt x="3069032" y="313266"/>
                  <a:pt x="3074688" y="315118"/>
                  <a:pt x="3076573" y="316970"/>
                </a:cubicBezTo>
                <a:cubicBezTo>
                  <a:pt x="3076573" y="316970"/>
                  <a:pt x="3076573" y="316970"/>
                  <a:pt x="3073745" y="316970"/>
                </a:cubicBezTo>
                <a:lnTo>
                  <a:pt x="3054658" y="316970"/>
                </a:lnTo>
                <a:close/>
                <a:moveTo>
                  <a:pt x="3276598" y="312737"/>
                </a:moveTo>
                <a:cubicBezTo>
                  <a:pt x="3276598" y="312737"/>
                  <a:pt x="3276598" y="312737"/>
                  <a:pt x="3265774" y="316366"/>
                </a:cubicBezTo>
                <a:cubicBezTo>
                  <a:pt x="3265774" y="316366"/>
                  <a:pt x="3265774" y="316366"/>
                  <a:pt x="3272990" y="327251"/>
                </a:cubicBezTo>
                <a:cubicBezTo>
                  <a:pt x="3265774" y="338137"/>
                  <a:pt x="3258558" y="327251"/>
                  <a:pt x="3247734" y="334508"/>
                </a:cubicBezTo>
                <a:cubicBezTo>
                  <a:pt x="3247734" y="330880"/>
                  <a:pt x="3236910" y="330880"/>
                  <a:pt x="3236910" y="327251"/>
                </a:cubicBezTo>
                <a:cubicBezTo>
                  <a:pt x="3236910" y="327251"/>
                  <a:pt x="3236910" y="327251"/>
                  <a:pt x="3254950" y="319994"/>
                </a:cubicBezTo>
                <a:cubicBezTo>
                  <a:pt x="3254950" y="319994"/>
                  <a:pt x="3254950" y="316366"/>
                  <a:pt x="3251342" y="316366"/>
                </a:cubicBezTo>
                <a:cubicBezTo>
                  <a:pt x="3251342" y="316366"/>
                  <a:pt x="3251342" y="316366"/>
                  <a:pt x="3276598" y="312737"/>
                </a:cubicBezTo>
                <a:close/>
                <a:moveTo>
                  <a:pt x="2946218" y="312538"/>
                </a:moveTo>
                <a:lnTo>
                  <a:pt x="2946924" y="312563"/>
                </a:lnTo>
                <a:lnTo>
                  <a:pt x="2946054" y="312823"/>
                </a:lnTo>
                <a:close/>
                <a:moveTo>
                  <a:pt x="3399812" y="312149"/>
                </a:moveTo>
                <a:cubicBezTo>
                  <a:pt x="3409886" y="316125"/>
                  <a:pt x="3407765" y="329859"/>
                  <a:pt x="3407765" y="324076"/>
                </a:cubicBezTo>
                <a:cubicBezTo>
                  <a:pt x="3403994" y="316366"/>
                  <a:pt x="3396454" y="324076"/>
                  <a:pt x="3392683" y="327932"/>
                </a:cubicBezTo>
                <a:cubicBezTo>
                  <a:pt x="3381372" y="324076"/>
                  <a:pt x="3396454" y="312511"/>
                  <a:pt x="3385143" y="312511"/>
                </a:cubicBezTo>
                <a:cubicBezTo>
                  <a:pt x="3391741" y="310583"/>
                  <a:pt x="3396454" y="310824"/>
                  <a:pt x="3399812" y="312149"/>
                </a:cubicBezTo>
                <a:close/>
                <a:moveTo>
                  <a:pt x="2573335" y="309562"/>
                </a:moveTo>
                <a:cubicBezTo>
                  <a:pt x="2569763" y="312737"/>
                  <a:pt x="2562619" y="315912"/>
                  <a:pt x="2562619" y="315912"/>
                </a:cubicBezTo>
                <a:cubicBezTo>
                  <a:pt x="2559047" y="312737"/>
                  <a:pt x="2569763" y="312737"/>
                  <a:pt x="2573335" y="309562"/>
                </a:cubicBezTo>
                <a:close/>
                <a:moveTo>
                  <a:pt x="2879389" y="308867"/>
                </a:moveTo>
                <a:cubicBezTo>
                  <a:pt x="2894240" y="308867"/>
                  <a:pt x="2883102" y="316209"/>
                  <a:pt x="2894240" y="319880"/>
                </a:cubicBezTo>
                <a:cubicBezTo>
                  <a:pt x="2907235" y="320798"/>
                  <a:pt x="2917213" y="320339"/>
                  <a:pt x="2925740" y="318905"/>
                </a:cubicBezTo>
                <a:lnTo>
                  <a:pt x="2946054" y="312823"/>
                </a:lnTo>
                <a:lnTo>
                  <a:pt x="2940649" y="322232"/>
                </a:lnTo>
                <a:cubicBezTo>
                  <a:pt x="2935080" y="328599"/>
                  <a:pt x="2929511" y="327223"/>
                  <a:pt x="2923942" y="338236"/>
                </a:cubicBezTo>
                <a:cubicBezTo>
                  <a:pt x="2912804" y="341907"/>
                  <a:pt x="2905378" y="341907"/>
                  <a:pt x="2905378" y="334565"/>
                </a:cubicBezTo>
                <a:cubicBezTo>
                  <a:pt x="2901666" y="341907"/>
                  <a:pt x="2883102" y="334565"/>
                  <a:pt x="2879389" y="345578"/>
                </a:cubicBezTo>
                <a:cubicBezTo>
                  <a:pt x="2875677" y="338236"/>
                  <a:pt x="2879389" y="327223"/>
                  <a:pt x="2864539" y="327223"/>
                </a:cubicBezTo>
                <a:cubicBezTo>
                  <a:pt x="2860826" y="334565"/>
                  <a:pt x="2871964" y="330894"/>
                  <a:pt x="2868251" y="334565"/>
                </a:cubicBezTo>
                <a:cubicBezTo>
                  <a:pt x="2853400" y="334565"/>
                  <a:pt x="2868251" y="319880"/>
                  <a:pt x="2849688" y="327223"/>
                </a:cubicBezTo>
                <a:cubicBezTo>
                  <a:pt x="2849688" y="327223"/>
                  <a:pt x="2849688" y="334565"/>
                  <a:pt x="2857113" y="330894"/>
                </a:cubicBezTo>
                <a:cubicBezTo>
                  <a:pt x="2857113" y="330894"/>
                  <a:pt x="2857113" y="330894"/>
                  <a:pt x="2845975" y="334565"/>
                </a:cubicBezTo>
                <a:cubicBezTo>
                  <a:pt x="2845975" y="334565"/>
                  <a:pt x="2845975" y="338236"/>
                  <a:pt x="2849688" y="338236"/>
                </a:cubicBezTo>
                <a:cubicBezTo>
                  <a:pt x="2823699" y="334565"/>
                  <a:pt x="2819986" y="345578"/>
                  <a:pt x="2793997" y="349249"/>
                </a:cubicBezTo>
                <a:cubicBezTo>
                  <a:pt x="2805135" y="319880"/>
                  <a:pt x="2853400" y="330894"/>
                  <a:pt x="2879389" y="308867"/>
                </a:cubicBezTo>
                <a:close/>
                <a:moveTo>
                  <a:pt x="3046410" y="301625"/>
                </a:moveTo>
                <a:cubicBezTo>
                  <a:pt x="3046410" y="301625"/>
                  <a:pt x="3046410" y="301625"/>
                  <a:pt x="3049585" y="309562"/>
                </a:cubicBezTo>
                <a:cubicBezTo>
                  <a:pt x="3049585" y="309562"/>
                  <a:pt x="3049585" y="309562"/>
                  <a:pt x="3046410" y="305593"/>
                </a:cubicBezTo>
                <a:cubicBezTo>
                  <a:pt x="3049585" y="305593"/>
                  <a:pt x="3049585" y="301625"/>
                  <a:pt x="3046410" y="301625"/>
                </a:cubicBezTo>
                <a:close/>
                <a:moveTo>
                  <a:pt x="3043235" y="301625"/>
                </a:moveTo>
                <a:cubicBezTo>
                  <a:pt x="3043235" y="301625"/>
                  <a:pt x="3043235" y="301625"/>
                  <a:pt x="3035694" y="308768"/>
                </a:cubicBezTo>
                <a:cubicBezTo>
                  <a:pt x="3024383" y="315912"/>
                  <a:pt x="3024383" y="312340"/>
                  <a:pt x="3016843" y="312340"/>
                </a:cubicBezTo>
                <a:cubicBezTo>
                  <a:pt x="3016843" y="312340"/>
                  <a:pt x="3016843" y="312340"/>
                  <a:pt x="3013072" y="312340"/>
                </a:cubicBezTo>
                <a:cubicBezTo>
                  <a:pt x="3016843" y="305197"/>
                  <a:pt x="3031924" y="301625"/>
                  <a:pt x="3043235" y="301625"/>
                </a:cubicBezTo>
                <a:close/>
                <a:moveTo>
                  <a:pt x="2886073" y="298450"/>
                </a:moveTo>
                <a:cubicBezTo>
                  <a:pt x="2882369" y="302154"/>
                  <a:pt x="2860144" y="309562"/>
                  <a:pt x="2852735" y="305858"/>
                </a:cubicBezTo>
                <a:cubicBezTo>
                  <a:pt x="2860144" y="302154"/>
                  <a:pt x="2878665" y="298450"/>
                  <a:pt x="2886073" y="298450"/>
                </a:cubicBezTo>
                <a:close/>
                <a:moveTo>
                  <a:pt x="2963062" y="292886"/>
                </a:moveTo>
                <a:lnTo>
                  <a:pt x="2964525" y="297728"/>
                </a:lnTo>
                <a:cubicBezTo>
                  <a:pt x="2960838" y="293976"/>
                  <a:pt x="2960838" y="293976"/>
                  <a:pt x="2960838" y="293976"/>
                </a:cubicBezTo>
                <a:close/>
                <a:moveTo>
                  <a:pt x="3005622" y="290512"/>
                </a:moveTo>
                <a:cubicBezTo>
                  <a:pt x="3024185" y="294183"/>
                  <a:pt x="2998196" y="305196"/>
                  <a:pt x="3001909" y="308867"/>
                </a:cubicBezTo>
                <a:cubicBezTo>
                  <a:pt x="2994483" y="308867"/>
                  <a:pt x="2983345" y="311621"/>
                  <a:pt x="2972671" y="313456"/>
                </a:cubicBezTo>
                <a:lnTo>
                  <a:pt x="2946924" y="312563"/>
                </a:lnTo>
                <a:lnTo>
                  <a:pt x="2948539" y="312079"/>
                </a:lnTo>
                <a:cubicBezTo>
                  <a:pt x="2962925" y="306114"/>
                  <a:pt x="2977776" y="297854"/>
                  <a:pt x="3005622" y="290512"/>
                </a:cubicBezTo>
                <a:close/>
                <a:moveTo>
                  <a:pt x="2931341" y="282719"/>
                </a:moveTo>
                <a:cubicBezTo>
                  <a:pt x="2931341" y="282719"/>
                  <a:pt x="2931341" y="286471"/>
                  <a:pt x="2935029" y="286471"/>
                </a:cubicBezTo>
                <a:lnTo>
                  <a:pt x="2942738" y="284766"/>
                </a:lnTo>
                <a:lnTo>
                  <a:pt x="2946090" y="286471"/>
                </a:lnTo>
                <a:cubicBezTo>
                  <a:pt x="2946090" y="286471"/>
                  <a:pt x="2946090" y="286471"/>
                  <a:pt x="2931341" y="290223"/>
                </a:cubicBezTo>
                <a:cubicBezTo>
                  <a:pt x="2931341" y="293976"/>
                  <a:pt x="2938716" y="290223"/>
                  <a:pt x="2942403" y="290223"/>
                </a:cubicBezTo>
                <a:cubicBezTo>
                  <a:pt x="2942403" y="290223"/>
                  <a:pt x="2942403" y="290223"/>
                  <a:pt x="2927654" y="293976"/>
                </a:cubicBezTo>
                <a:cubicBezTo>
                  <a:pt x="2927654" y="293976"/>
                  <a:pt x="2927654" y="293976"/>
                  <a:pt x="2927654" y="301480"/>
                </a:cubicBezTo>
                <a:cubicBezTo>
                  <a:pt x="2927654" y="301480"/>
                  <a:pt x="2927654" y="301480"/>
                  <a:pt x="2920280" y="293976"/>
                </a:cubicBezTo>
                <a:cubicBezTo>
                  <a:pt x="2916593" y="297728"/>
                  <a:pt x="2901845" y="305232"/>
                  <a:pt x="2898158" y="297728"/>
                </a:cubicBezTo>
                <a:cubicBezTo>
                  <a:pt x="2879722" y="308985"/>
                  <a:pt x="2923967" y="305232"/>
                  <a:pt x="2898158" y="312737"/>
                </a:cubicBezTo>
                <a:cubicBezTo>
                  <a:pt x="2901845" y="308985"/>
                  <a:pt x="2883409" y="305232"/>
                  <a:pt x="2894470" y="297728"/>
                </a:cubicBezTo>
                <a:cubicBezTo>
                  <a:pt x="2890783" y="286471"/>
                  <a:pt x="2920280" y="290223"/>
                  <a:pt x="2931341" y="282719"/>
                </a:cubicBezTo>
                <a:close/>
                <a:moveTo>
                  <a:pt x="2946090" y="281312"/>
                </a:moveTo>
                <a:lnTo>
                  <a:pt x="2952672" y="282568"/>
                </a:lnTo>
                <a:lnTo>
                  <a:pt x="2942738" y="284766"/>
                </a:lnTo>
                <a:lnTo>
                  <a:pt x="2938716" y="282719"/>
                </a:lnTo>
                <a:cubicBezTo>
                  <a:pt x="2942403" y="280843"/>
                  <a:pt x="2944246" y="280843"/>
                  <a:pt x="2946090" y="281312"/>
                </a:cubicBezTo>
                <a:close/>
                <a:moveTo>
                  <a:pt x="3095622" y="279400"/>
                </a:moveTo>
                <a:lnTo>
                  <a:pt x="3101972" y="282575"/>
                </a:lnTo>
                <a:lnTo>
                  <a:pt x="3098797" y="282575"/>
                </a:lnTo>
                <a:close/>
                <a:moveTo>
                  <a:pt x="3057840" y="276225"/>
                </a:moveTo>
                <a:cubicBezTo>
                  <a:pt x="3057840" y="279929"/>
                  <a:pt x="3065460" y="283633"/>
                  <a:pt x="3054030" y="287337"/>
                </a:cubicBezTo>
                <a:cubicBezTo>
                  <a:pt x="3046410" y="287337"/>
                  <a:pt x="3050220" y="283633"/>
                  <a:pt x="3046410" y="283633"/>
                </a:cubicBezTo>
                <a:cubicBezTo>
                  <a:pt x="3046410" y="283633"/>
                  <a:pt x="3046410" y="283633"/>
                  <a:pt x="3057840" y="283633"/>
                </a:cubicBezTo>
                <a:cubicBezTo>
                  <a:pt x="3054030" y="279929"/>
                  <a:pt x="3054030" y="279929"/>
                  <a:pt x="3057840" y="276225"/>
                </a:cubicBezTo>
                <a:close/>
                <a:moveTo>
                  <a:pt x="2986648" y="275214"/>
                </a:moveTo>
                <a:cubicBezTo>
                  <a:pt x="2990335" y="275214"/>
                  <a:pt x="2986648" y="276152"/>
                  <a:pt x="2983422" y="276152"/>
                </a:cubicBezTo>
                <a:lnTo>
                  <a:pt x="2982375" y="275873"/>
                </a:lnTo>
                <a:close/>
                <a:moveTo>
                  <a:pt x="2890113" y="271780"/>
                </a:moveTo>
                <a:lnTo>
                  <a:pt x="2891710" y="272320"/>
                </a:lnTo>
                <a:lnTo>
                  <a:pt x="2888670" y="273020"/>
                </a:lnTo>
                <a:close/>
                <a:moveTo>
                  <a:pt x="2982961" y="271462"/>
                </a:moveTo>
                <a:cubicBezTo>
                  <a:pt x="2980196" y="273338"/>
                  <a:pt x="2979504" y="274511"/>
                  <a:pt x="2979908" y="275214"/>
                </a:cubicBezTo>
                <a:lnTo>
                  <a:pt x="2982375" y="275873"/>
                </a:lnTo>
                <a:lnTo>
                  <a:pt x="2971439" y="277559"/>
                </a:lnTo>
                <a:cubicBezTo>
                  <a:pt x="2966369" y="278966"/>
                  <a:pt x="2962682" y="280843"/>
                  <a:pt x="2964525" y="282719"/>
                </a:cubicBezTo>
                <a:cubicBezTo>
                  <a:pt x="2964525" y="293976"/>
                  <a:pt x="2982961" y="278966"/>
                  <a:pt x="2982961" y="290223"/>
                </a:cubicBezTo>
                <a:cubicBezTo>
                  <a:pt x="2981117" y="286471"/>
                  <a:pt x="2977430" y="286471"/>
                  <a:pt x="2973282" y="287878"/>
                </a:cubicBezTo>
                <a:lnTo>
                  <a:pt x="2963062" y="292886"/>
                </a:lnTo>
                <a:lnTo>
                  <a:pt x="2962682" y="291630"/>
                </a:lnTo>
                <a:cubicBezTo>
                  <a:pt x="2963604" y="289285"/>
                  <a:pt x="2964525" y="286471"/>
                  <a:pt x="2960838" y="282719"/>
                </a:cubicBezTo>
                <a:cubicBezTo>
                  <a:pt x="2957151" y="286471"/>
                  <a:pt x="2946090" y="290223"/>
                  <a:pt x="2949777" y="293976"/>
                </a:cubicBezTo>
                <a:cubicBezTo>
                  <a:pt x="2949777" y="293976"/>
                  <a:pt x="2949777" y="293976"/>
                  <a:pt x="2953464" y="282719"/>
                </a:cubicBezTo>
                <a:lnTo>
                  <a:pt x="2952672" y="282568"/>
                </a:lnTo>
                <a:lnTo>
                  <a:pt x="2956229" y="281781"/>
                </a:lnTo>
                <a:cubicBezTo>
                  <a:pt x="2963604" y="279905"/>
                  <a:pt x="2971900" y="277090"/>
                  <a:pt x="2982961" y="271462"/>
                </a:cubicBezTo>
                <a:close/>
                <a:moveTo>
                  <a:pt x="2899494" y="271244"/>
                </a:moveTo>
                <a:cubicBezTo>
                  <a:pt x="2901370" y="271542"/>
                  <a:pt x="2902308" y="272732"/>
                  <a:pt x="2901370" y="275590"/>
                </a:cubicBezTo>
                <a:cubicBezTo>
                  <a:pt x="2901370" y="275590"/>
                  <a:pt x="2901370" y="275590"/>
                  <a:pt x="2899963" y="275114"/>
                </a:cubicBezTo>
                <a:lnTo>
                  <a:pt x="2891710" y="272320"/>
                </a:lnTo>
                <a:lnTo>
                  <a:pt x="2891989" y="272256"/>
                </a:lnTo>
                <a:cubicBezTo>
                  <a:pt x="2894803" y="271542"/>
                  <a:pt x="2897618" y="270947"/>
                  <a:pt x="2899494" y="271244"/>
                </a:cubicBezTo>
                <a:close/>
                <a:moveTo>
                  <a:pt x="2998601" y="269336"/>
                </a:moveTo>
                <a:lnTo>
                  <a:pt x="3004658" y="269742"/>
                </a:lnTo>
                <a:cubicBezTo>
                  <a:pt x="3007040" y="270668"/>
                  <a:pt x="3007992" y="272520"/>
                  <a:pt x="3009897" y="276224"/>
                </a:cubicBezTo>
                <a:cubicBezTo>
                  <a:pt x="3009897" y="276224"/>
                  <a:pt x="3009897" y="276224"/>
                  <a:pt x="3002277" y="276224"/>
                </a:cubicBezTo>
                <a:cubicBezTo>
                  <a:pt x="3002277" y="276224"/>
                  <a:pt x="3002277" y="276224"/>
                  <a:pt x="3006087" y="272520"/>
                </a:cubicBezTo>
                <a:close/>
                <a:moveTo>
                  <a:pt x="2990847" y="268816"/>
                </a:moveTo>
                <a:cubicBezTo>
                  <a:pt x="2990847" y="270668"/>
                  <a:pt x="2994657" y="269742"/>
                  <a:pt x="2998467" y="269279"/>
                </a:cubicBezTo>
                <a:lnTo>
                  <a:pt x="2998601" y="269336"/>
                </a:lnTo>
                <a:close/>
                <a:moveTo>
                  <a:pt x="3073080" y="268287"/>
                </a:moveTo>
                <a:cubicBezTo>
                  <a:pt x="3073080" y="268287"/>
                  <a:pt x="3073080" y="268287"/>
                  <a:pt x="3084510" y="271991"/>
                </a:cubicBezTo>
                <a:cubicBezTo>
                  <a:pt x="3084510" y="271991"/>
                  <a:pt x="3084510" y="271991"/>
                  <a:pt x="3073080" y="271991"/>
                </a:cubicBezTo>
                <a:cubicBezTo>
                  <a:pt x="3073080" y="275695"/>
                  <a:pt x="3076890" y="279399"/>
                  <a:pt x="3076890" y="279399"/>
                </a:cubicBezTo>
                <a:cubicBezTo>
                  <a:pt x="3076890" y="279399"/>
                  <a:pt x="3069270" y="279399"/>
                  <a:pt x="3073080" y="279399"/>
                </a:cubicBezTo>
                <a:cubicBezTo>
                  <a:pt x="3065460" y="275695"/>
                  <a:pt x="3069270" y="271991"/>
                  <a:pt x="3073080" y="268287"/>
                </a:cubicBezTo>
                <a:close/>
                <a:moveTo>
                  <a:pt x="2752722" y="268287"/>
                </a:moveTo>
                <a:cubicBezTo>
                  <a:pt x="2752722" y="282574"/>
                  <a:pt x="2763835" y="271859"/>
                  <a:pt x="2760131" y="279002"/>
                </a:cubicBezTo>
                <a:cubicBezTo>
                  <a:pt x="2760131" y="279002"/>
                  <a:pt x="2760131" y="279002"/>
                  <a:pt x="2752722" y="282574"/>
                </a:cubicBezTo>
                <a:cubicBezTo>
                  <a:pt x="2760131" y="275430"/>
                  <a:pt x="2730497" y="282574"/>
                  <a:pt x="2734201" y="271859"/>
                </a:cubicBezTo>
                <a:cubicBezTo>
                  <a:pt x="2741610" y="268287"/>
                  <a:pt x="2745314" y="279002"/>
                  <a:pt x="2752722" y="268287"/>
                </a:cubicBezTo>
                <a:close/>
                <a:moveTo>
                  <a:pt x="2901370" y="260350"/>
                </a:moveTo>
                <a:cubicBezTo>
                  <a:pt x="2901370" y="260350"/>
                  <a:pt x="2901370" y="260350"/>
                  <a:pt x="2882608" y="271780"/>
                </a:cubicBezTo>
                <a:cubicBezTo>
                  <a:pt x="2881670" y="273685"/>
                  <a:pt x="2882608" y="274161"/>
                  <a:pt x="2884485" y="273983"/>
                </a:cubicBezTo>
                <a:lnTo>
                  <a:pt x="2888670" y="273020"/>
                </a:lnTo>
                <a:lnTo>
                  <a:pt x="2884016" y="277019"/>
                </a:lnTo>
                <a:cubicBezTo>
                  <a:pt x="2882608" y="278447"/>
                  <a:pt x="2882608" y="279400"/>
                  <a:pt x="2886361" y="279400"/>
                </a:cubicBezTo>
                <a:cubicBezTo>
                  <a:pt x="2878856" y="279400"/>
                  <a:pt x="2875104" y="267970"/>
                  <a:pt x="2867599" y="275590"/>
                </a:cubicBezTo>
                <a:cubicBezTo>
                  <a:pt x="2863847" y="275590"/>
                  <a:pt x="2867599" y="271780"/>
                  <a:pt x="2867599" y="271780"/>
                </a:cubicBezTo>
                <a:cubicBezTo>
                  <a:pt x="2867599" y="271780"/>
                  <a:pt x="2867599" y="271780"/>
                  <a:pt x="2901370" y="260350"/>
                </a:cubicBezTo>
                <a:close/>
                <a:moveTo>
                  <a:pt x="3135599" y="249237"/>
                </a:moveTo>
                <a:lnTo>
                  <a:pt x="3146423" y="249237"/>
                </a:lnTo>
                <a:cubicBezTo>
                  <a:pt x="3146423" y="249237"/>
                  <a:pt x="3146423" y="249237"/>
                  <a:pt x="3131991" y="253007"/>
                </a:cubicBezTo>
                <a:cubicBezTo>
                  <a:pt x="3131991" y="253007"/>
                  <a:pt x="3131991" y="253007"/>
                  <a:pt x="3135599" y="260548"/>
                </a:cubicBezTo>
                <a:cubicBezTo>
                  <a:pt x="3142815" y="260548"/>
                  <a:pt x="3139207" y="256777"/>
                  <a:pt x="3139207" y="256777"/>
                </a:cubicBezTo>
                <a:cubicBezTo>
                  <a:pt x="3139207" y="256777"/>
                  <a:pt x="3139207" y="256777"/>
                  <a:pt x="3146423" y="268088"/>
                </a:cubicBezTo>
                <a:cubicBezTo>
                  <a:pt x="3146423" y="268088"/>
                  <a:pt x="3146423" y="268088"/>
                  <a:pt x="3131991" y="275629"/>
                </a:cubicBezTo>
                <a:cubicBezTo>
                  <a:pt x="3110343" y="279399"/>
                  <a:pt x="3113951" y="264318"/>
                  <a:pt x="3106735" y="260548"/>
                </a:cubicBezTo>
                <a:cubicBezTo>
                  <a:pt x="3117559" y="260548"/>
                  <a:pt x="3106735" y="264318"/>
                  <a:pt x="3113951" y="268088"/>
                </a:cubicBezTo>
                <a:cubicBezTo>
                  <a:pt x="3113951" y="260548"/>
                  <a:pt x="3128383" y="253007"/>
                  <a:pt x="3135599" y="249237"/>
                </a:cubicBezTo>
                <a:close/>
                <a:moveTo>
                  <a:pt x="2800348" y="230432"/>
                </a:moveTo>
                <a:cubicBezTo>
                  <a:pt x="2800348" y="230432"/>
                  <a:pt x="2800348" y="230432"/>
                  <a:pt x="2796690" y="241788"/>
                </a:cubicBezTo>
                <a:cubicBezTo>
                  <a:pt x="2793032" y="245574"/>
                  <a:pt x="2771083" y="249359"/>
                  <a:pt x="2767424" y="249359"/>
                </a:cubicBezTo>
                <a:cubicBezTo>
                  <a:pt x="2763766" y="253145"/>
                  <a:pt x="2767424" y="253145"/>
                  <a:pt x="2767424" y="253145"/>
                </a:cubicBezTo>
                <a:cubicBezTo>
                  <a:pt x="2749134" y="256930"/>
                  <a:pt x="2738159" y="256930"/>
                  <a:pt x="2727185" y="268287"/>
                </a:cubicBezTo>
                <a:cubicBezTo>
                  <a:pt x="2723526" y="268287"/>
                  <a:pt x="2716210" y="264501"/>
                  <a:pt x="2719868" y="256930"/>
                </a:cubicBezTo>
                <a:cubicBezTo>
                  <a:pt x="2719868" y="256930"/>
                  <a:pt x="2723526" y="264501"/>
                  <a:pt x="2730843" y="260716"/>
                </a:cubicBezTo>
                <a:cubicBezTo>
                  <a:pt x="2752792" y="264501"/>
                  <a:pt x="2760108" y="230432"/>
                  <a:pt x="2782057" y="238003"/>
                </a:cubicBezTo>
                <a:cubicBezTo>
                  <a:pt x="2787544" y="236110"/>
                  <a:pt x="2789374" y="234217"/>
                  <a:pt x="2789831" y="231851"/>
                </a:cubicBezTo>
                <a:lnTo>
                  <a:pt x="2789767" y="230594"/>
                </a:lnTo>
                <a:lnTo>
                  <a:pt x="2796233" y="233271"/>
                </a:lnTo>
                <a:cubicBezTo>
                  <a:pt x="2798519" y="232324"/>
                  <a:pt x="2800348" y="230432"/>
                  <a:pt x="2800348" y="230432"/>
                </a:cubicBezTo>
                <a:close/>
                <a:moveTo>
                  <a:pt x="2789749" y="230237"/>
                </a:moveTo>
                <a:lnTo>
                  <a:pt x="2789767" y="230594"/>
                </a:lnTo>
                <a:lnTo>
                  <a:pt x="2789374" y="230432"/>
                </a:lnTo>
                <a:close/>
                <a:moveTo>
                  <a:pt x="3198810" y="227012"/>
                </a:moveTo>
                <a:cubicBezTo>
                  <a:pt x="3198810" y="227012"/>
                  <a:pt x="3198810" y="227012"/>
                  <a:pt x="3198810" y="238124"/>
                </a:cubicBezTo>
                <a:cubicBezTo>
                  <a:pt x="3195635" y="238124"/>
                  <a:pt x="3195635" y="238124"/>
                  <a:pt x="3192460" y="238124"/>
                </a:cubicBezTo>
                <a:close/>
                <a:moveTo>
                  <a:pt x="3228335" y="224442"/>
                </a:moveTo>
                <a:lnTo>
                  <a:pt x="3240085" y="227012"/>
                </a:lnTo>
                <a:cubicBezTo>
                  <a:pt x="3240085" y="227012"/>
                  <a:pt x="3240085" y="227012"/>
                  <a:pt x="3225571" y="230187"/>
                </a:cubicBezTo>
                <a:cubicBezTo>
                  <a:pt x="3220128" y="228599"/>
                  <a:pt x="3221942" y="227806"/>
                  <a:pt x="3224664" y="227012"/>
                </a:cubicBezTo>
                <a:close/>
                <a:moveTo>
                  <a:pt x="3225571" y="223837"/>
                </a:moveTo>
                <a:lnTo>
                  <a:pt x="3229199" y="223837"/>
                </a:lnTo>
                <a:lnTo>
                  <a:pt x="3228335" y="224442"/>
                </a:lnTo>
                <a:lnTo>
                  <a:pt x="3227385" y="224234"/>
                </a:lnTo>
                <a:cubicBezTo>
                  <a:pt x="3225571" y="223837"/>
                  <a:pt x="3225571" y="223837"/>
                  <a:pt x="3225571" y="223837"/>
                </a:cubicBezTo>
                <a:close/>
                <a:moveTo>
                  <a:pt x="2789374" y="222860"/>
                </a:moveTo>
                <a:cubicBezTo>
                  <a:pt x="2800348" y="219075"/>
                  <a:pt x="2782057" y="234217"/>
                  <a:pt x="2796690" y="226646"/>
                </a:cubicBezTo>
                <a:cubicBezTo>
                  <a:pt x="2796690" y="226646"/>
                  <a:pt x="2796690" y="226646"/>
                  <a:pt x="2795775" y="227119"/>
                </a:cubicBezTo>
                <a:lnTo>
                  <a:pt x="2789749" y="230237"/>
                </a:lnTo>
                <a:close/>
                <a:moveTo>
                  <a:pt x="3243260" y="215900"/>
                </a:moveTo>
                <a:lnTo>
                  <a:pt x="3254373" y="223837"/>
                </a:lnTo>
                <a:lnTo>
                  <a:pt x="3240085" y="219075"/>
                </a:lnTo>
                <a:close/>
                <a:moveTo>
                  <a:pt x="3248022" y="212725"/>
                </a:moveTo>
                <a:lnTo>
                  <a:pt x="3262310" y="212725"/>
                </a:lnTo>
                <a:lnTo>
                  <a:pt x="3254372" y="215900"/>
                </a:lnTo>
                <a:close/>
                <a:moveTo>
                  <a:pt x="2895697" y="193417"/>
                </a:moveTo>
                <a:cubicBezTo>
                  <a:pt x="2897781" y="193595"/>
                  <a:pt x="2893613" y="202882"/>
                  <a:pt x="2901948" y="197167"/>
                </a:cubicBezTo>
                <a:lnTo>
                  <a:pt x="2894539" y="204787"/>
                </a:lnTo>
                <a:cubicBezTo>
                  <a:pt x="2894539" y="204787"/>
                  <a:pt x="2894539" y="204787"/>
                  <a:pt x="2890835" y="197167"/>
                </a:cubicBezTo>
                <a:cubicBezTo>
                  <a:pt x="2893613" y="194309"/>
                  <a:pt x="2895002" y="193357"/>
                  <a:pt x="2895697" y="193417"/>
                </a:cubicBezTo>
                <a:close/>
                <a:moveTo>
                  <a:pt x="3021010" y="193145"/>
                </a:moveTo>
                <a:lnTo>
                  <a:pt x="3026254" y="194452"/>
                </a:lnTo>
                <a:lnTo>
                  <a:pt x="3026117" y="194534"/>
                </a:lnTo>
                <a:cubicBezTo>
                  <a:pt x="3024724" y="194071"/>
                  <a:pt x="3022867" y="193145"/>
                  <a:pt x="3021010" y="193145"/>
                </a:cubicBezTo>
                <a:close/>
                <a:moveTo>
                  <a:pt x="3407680" y="190500"/>
                </a:moveTo>
                <a:cubicBezTo>
                  <a:pt x="3403824" y="190500"/>
                  <a:pt x="3403824" y="197908"/>
                  <a:pt x="3411535" y="194204"/>
                </a:cubicBezTo>
                <a:cubicBezTo>
                  <a:pt x="3411535" y="194204"/>
                  <a:pt x="3411535" y="194204"/>
                  <a:pt x="3388403" y="197908"/>
                </a:cubicBezTo>
                <a:lnTo>
                  <a:pt x="3388403" y="201612"/>
                </a:lnTo>
                <a:cubicBezTo>
                  <a:pt x="3388403" y="201612"/>
                  <a:pt x="3388403" y="201612"/>
                  <a:pt x="3384547" y="194204"/>
                </a:cubicBezTo>
                <a:cubicBezTo>
                  <a:pt x="3384547" y="194204"/>
                  <a:pt x="3384547" y="194204"/>
                  <a:pt x="3407680" y="190500"/>
                </a:cubicBezTo>
                <a:close/>
                <a:moveTo>
                  <a:pt x="3340097" y="185737"/>
                </a:moveTo>
                <a:lnTo>
                  <a:pt x="3355972" y="185737"/>
                </a:lnTo>
                <a:lnTo>
                  <a:pt x="3355972" y="190499"/>
                </a:lnTo>
                <a:close/>
                <a:moveTo>
                  <a:pt x="3314697" y="182562"/>
                </a:moveTo>
                <a:lnTo>
                  <a:pt x="3314697" y="190499"/>
                </a:lnTo>
                <a:lnTo>
                  <a:pt x="3311522" y="190499"/>
                </a:lnTo>
                <a:close/>
                <a:moveTo>
                  <a:pt x="3248022" y="182562"/>
                </a:moveTo>
                <a:cubicBezTo>
                  <a:pt x="3259135" y="186191"/>
                  <a:pt x="3281360" y="182562"/>
                  <a:pt x="3281360" y="182562"/>
                </a:cubicBezTo>
                <a:cubicBezTo>
                  <a:pt x="3273952" y="182562"/>
                  <a:pt x="3281360" y="186191"/>
                  <a:pt x="3281360" y="189819"/>
                </a:cubicBezTo>
                <a:cubicBezTo>
                  <a:pt x="3281360" y="189819"/>
                  <a:pt x="3281360" y="189819"/>
                  <a:pt x="3255431" y="193448"/>
                </a:cubicBezTo>
                <a:cubicBezTo>
                  <a:pt x="3255431" y="193448"/>
                  <a:pt x="3255431" y="193448"/>
                  <a:pt x="3259135" y="200705"/>
                </a:cubicBezTo>
                <a:cubicBezTo>
                  <a:pt x="3240614" y="207962"/>
                  <a:pt x="3244318" y="189819"/>
                  <a:pt x="3229501" y="197076"/>
                </a:cubicBezTo>
                <a:cubicBezTo>
                  <a:pt x="3225797" y="189819"/>
                  <a:pt x="3248022" y="193448"/>
                  <a:pt x="3251727" y="186191"/>
                </a:cubicBezTo>
                <a:cubicBezTo>
                  <a:pt x="3251727" y="186191"/>
                  <a:pt x="3251727" y="186191"/>
                  <a:pt x="3248022" y="182562"/>
                </a:cubicBezTo>
                <a:close/>
                <a:moveTo>
                  <a:pt x="2938857" y="179387"/>
                </a:moveTo>
                <a:cubicBezTo>
                  <a:pt x="2938857" y="179387"/>
                  <a:pt x="2938857" y="179387"/>
                  <a:pt x="2949573" y="182562"/>
                </a:cubicBezTo>
                <a:cubicBezTo>
                  <a:pt x="2949573" y="182562"/>
                  <a:pt x="2949573" y="182562"/>
                  <a:pt x="2938857" y="185737"/>
                </a:cubicBezTo>
                <a:cubicBezTo>
                  <a:pt x="2935285" y="182562"/>
                  <a:pt x="2942429" y="179387"/>
                  <a:pt x="2938857" y="179387"/>
                </a:cubicBezTo>
                <a:close/>
                <a:moveTo>
                  <a:pt x="3380897" y="174625"/>
                </a:moveTo>
                <a:cubicBezTo>
                  <a:pt x="3380897" y="174625"/>
                  <a:pt x="3380897" y="174625"/>
                  <a:pt x="3384548" y="178594"/>
                </a:cubicBezTo>
                <a:lnTo>
                  <a:pt x="3384548" y="182562"/>
                </a:lnTo>
                <a:cubicBezTo>
                  <a:pt x="3384548" y="182562"/>
                  <a:pt x="3384548" y="182562"/>
                  <a:pt x="3380897" y="178594"/>
                </a:cubicBezTo>
                <a:cubicBezTo>
                  <a:pt x="3366292" y="178594"/>
                  <a:pt x="3384548" y="186531"/>
                  <a:pt x="3369943" y="190500"/>
                </a:cubicBezTo>
                <a:cubicBezTo>
                  <a:pt x="3348035" y="186531"/>
                  <a:pt x="3373594" y="174625"/>
                  <a:pt x="3380897" y="174625"/>
                </a:cubicBezTo>
                <a:close/>
                <a:moveTo>
                  <a:pt x="2767605" y="168275"/>
                </a:moveTo>
                <a:cubicBezTo>
                  <a:pt x="2767605" y="168275"/>
                  <a:pt x="2767605" y="168275"/>
                  <a:pt x="2771376" y="179387"/>
                </a:cubicBezTo>
                <a:cubicBezTo>
                  <a:pt x="2775146" y="175683"/>
                  <a:pt x="2782687" y="175683"/>
                  <a:pt x="2782687" y="171979"/>
                </a:cubicBezTo>
                <a:cubicBezTo>
                  <a:pt x="2782687" y="175683"/>
                  <a:pt x="2793998" y="175683"/>
                  <a:pt x="2790228" y="179387"/>
                </a:cubicBezTo>
                <a:cubicBezTo>
                  <a:pt x="2790228" y="168275"/>
                  <a:pt x="2771376" y="190500"/>
                  <a:pt x="2763835" y="179387"/>
                </a:cubicBezTo>
                <a:cubicBezTo>
                  <a:pt x="2763835" y="175683"/>
                  <a:pt x="2775146" y="168275"/>
                  <a:pt x="2767605" y="168275"/>
                </a:cubicBezTo>
                <a:close/>
                <a:moveTo>
                  <a:pt x="2830510" y="167481"/>
                </a:moveTo>
                <a:cubicBezTo>
                  <a:pt x="2845327" y="175418"/>
                  <a:pt x="2845327" y="163512"/>
                  <a:pt x="2863848" y="167481"/>
                </a:cubicBezTo>
                <a:cubicBezTo>
                  <a:pt x="2860144" y="175418"/>
                  <a:pt x="2860144" y="171449"/>
                  <a:pt x="2852735" y="175418"/>
                </a:cubicBezTo>
                <a:cubicBezTo>
                  <a:pt x="2849031" y="167481"/>
                  <a:pt x="2834214" y="179387"/>
                  <a:pt x="2830510" y="167481"/>
                </a:cubicBezTo>
                <a:close/>
                <a:moveTo>
                  <a:pt x="3417265" y="166290"/>
                </a:moveTo>
                <a:cubicBezTo>
                  <a:pt x="3422449" y="167216"/>
                  <a:pt x="3428105" y="169068"/>
                  <a:pt x="3433760" y="170920"/>
                </a:cubicBezTo>
                <a:cubicBezTo>
                  <a:pt x="3426219" y="167216"/>
                  <a:pt x="3411138" y="185737"/>
                  <a:pt x="3411138" y="174624"/>
                </a:cubicBezTo>
                <a:cubicBezTo>
                  <a:pt x="3411138" y="174624"/>
                  <a:pt x="3418679" y="174624"/>
                  <a:pt x="3418679" y="170920"/>
                </a:cubicBezTo>
                <a:lnTo>
                  <a:pt x="3403597" y="167216"/>
                </a:lnTo>
                <a:cubicBezTo>
                  <a:pt x="3407367" y="165364"/>
                  <a:pt x="3412080" y="165364"/>
                  <a:pt x="3417265" y="166290"/>
                </a:cubicBezTo>
                <a:close/>
                <a:moveTo>
                  <a:pt x="2819397" y="149225"/>
                </a:moveTo>
                <a:lnTo>
                  <a:pt x="2835272" y="152400"/>
                </a:lnTo>
                <a:lnTo>
                  <a:pt x="2830510" y="157162"/>
                </a:lnTo>
                <a:lnTo>
                  <a:pt x="2819397" y="152400"/>
                </a:lnTo>
                <a:close/>
                <a:moveTo>
                  <a:pt x="3050537" y="146050"/>
                </a:moveTo>
                <a:cubicBezTo>
                  <a:pt x="3054347" y="149754"/>
                  <a:pt x="3039107" y="153458"/>
                  <a:pt x="3050537" y="157162"/>
                </a:cubicBezTo>
                <a:cubicBezTo>
                  <a:pt x="3042917" y="157162"/>
                  <a:pt x="3039107" y="153458"/>
                  <a:pt x="3035297" y="149754"/>
                </a:cubicBezTo>
                <a:cubicBezTo>
                  <a:pt x="3042917" y="149754"/>
                  <a:pt x="3046727" y="149754"/>
                  <a:pt x="3050537" y="146050"/>
                </a:cubicBezTo>
                <a:close/>
                <a:moveTo>
                  <a:pt x="3478210" y="138112"/>
                </a:moveTo>
                <a:cubicBezTo>
                  <a:pt x="3478210" y="138112"/>
                  <a:pt x="3478210" y="138112"/>
                  <a:pt x="3508373" y="138112"/>
                </a:cubicBezTo>
                <a:cubicBezTo>
                  <a:pt x="3504603" y="141287"/>
                  <a:pt x="3493292" y="134937"/>
                  <a:pt x="3497062" y="141287"/>
                </a:cubicBezTo>
                <a:close/>
                <a:moveTo>
                  <a:pt x="2896490" y="135053"/>
                </a:moveTo>
                <a:cubicBezTo>
                  <a:pt x="2903455" y="133317"/>
                  <a:pt x="2901312" y="145124"/>
                  <a:pt x="2901312" y="142346"/>
                </a:cubicBezTo>
                <a:cubicBezTo>
                  <a:pt x="2901312" y="142346"/>
                  <a:pt x="2901312" y="142346"/>
                  <a:pt x="2897502" y="142346"/>
                </a:cubicBezTo>
                <a:lnTo>
                  <a:pt x="2886072" y="142346"/>
                </a:lnTo>
                <a:cubicBezTo>
                  <a:pt x="2890835" y="137716"/>
                  <a:pt x="2894168" y="135632"/>
                  <a:pt x="2896490" y="135053"/>
                </a:cubicBezTo>
                <a:close/>
                <a:moveTo>
                  <a:pt x="3578222" y="134937"/>
                </a:moveTo>
                <a:cubicBezTo>
                  <a:pt x="3570965" y="138641"/>
                  <a:pt x="3574594" y="142345"/>
                  <a:pt x="3570965" y="146049"/>
                </a:cubicBezTo>
                <a:cubicBezTo>
                  <a:pt x="3552822" y="142345"/>
                  <a:pt x="3560079" y="138641"/>
                  <a:pt x="3578222" y="134937"/>
                </a:cubicBezTo>
                <a:close/>
                <a:moveTo>
                  <a:pt x="3137940" y="123998"/>
                </a:moveTo>
                <a:lnTo>
                  <a:pt x="3147001" y="130232"/>
                </a:lnTo>
                <a:cubicBezTo>
                  <a:pt x="3162148" y="134573"/>
                  <a:pt x="3187218" y="131100"/>
                  <a:pt x="3195575" y="133878"/>
                </a:cubicBezTo>
                <a:cubicBezTo>
                  <a:pt x="3195575" y="133878"/>
                  <a:pt x="3195575" y="133878"/>
                  <a:pt x="3195575" y="141287"/>
                </a:cubicBezTo>
                <a:cubicBezTo>
                  <a:pt x="3184433" y="141287"/>
                  <a:pt x="3173290" y="159808"/>
                  <a:pt x="3154720" y="159808"/>
                </a:cubicBezTo>
                <a:cubicBezTo>
                  <a:pt x="3154720" y="159808"/>
                  <a:pt x="3154720" y="159808"/>
                  <a:pt x="3162148" y="152399"/>
                </a:cubicBezTo>
                <a:cubicBezTo>
                  <a:pt x="3139863" y="156103"/>
                  <a:pt x="3110150" y="163512"/>
                  <a:pt x="3095293" y="167216"/>
                </a:cubicBezTo>
                <a:cubicBezTo>
                  <a:pt x="3091579" y="163512"/>
                  <a:pt x="3091579" y="152399"/>
                  <a:pt x="3084151" y="163512"/>
                </a:cubicBezTo>
                <a:cubicBezTo>
                  <a:pt x="3110150" y="167216"/>
                  <a:pt x="3058152" y="178328"/>
                  <a:pt x="3087865" y="185737"/>
                </a:cubicBezTo>
                <a:cubicBezTo>
                  <a:pt x="3084151" y="185737"/>
                  <a:pt x="3069294" y="193145"/>
                  <a:pt x="3073008" y="182032"/>
                </a:cubicBezTo>
                <a:cubicBezTo>
                  <a:pt x="3069294" y="185737"/>
                  <a:pt x="3058152" y="193145"/>
                  <a:pt x="3065580" y="196849"/>
                </a:cubicBezTo>
                <a:cubicBezTo>
                  <a:pt x="3065580" y="196849"/>
                  <a:pt x="3065580" y="196849"/>
                  <a:pt x="3076722" y="193145"/>
                </a:cubicBezTo>
                <a:cubicBezTo>
                  <a:pt x="3065580" y="193145"/>
                  <a:pt x="3076722" y="200553"/>
                  <a:pt x="3073008" y="204257"/>
                </a:cubicBezTo>
                <a:cubicBezTo>
                  <a:pt x="3065580" y="204257"/>
                  <a:pt x="3069294" y="200553"/>
                  <a:pt x="3069294" y="196849"/>
                </a:cubicBezTo>
                <a:cubicBezTo>
                  <a:pt x="3054437" y="200553"/>
                  <a:pt x="3061866" y="207961"/>
                  <a:pt x="3069294" y="207961"/>
                </a:cubicBezTo>
                <a:cubicBezTo>
                  <a:pt x="3069294" y="207961"/>
                  <a:pt x="3069294" y="207961"/>
                  <a:pt x="3058152" y="207961"/>
                </a:cubicBezTo>
                <a:cubicBezTo>
                  <a:pt x="3058152" y="207961"/>
                  <a:pt x="3058152" y="211666"/>
                  <a:pt x="3058152" y="211666"/>
                </a:cubicBezTo>
                <a:cubicBezTo>
                  <a:pt x="3054437" y="211666"/>
                  <a:pt x="3047009" y="219074"/>
                  <a:pt x="3039581" y="215370"/>
                </a:cubicBezTo>
                <a:cubicBezTo>
                  <a:pt x="3039581" y="215370"/>
                  <a:pt x="3039581" y="215370"/>
                  <a:pt x="3047009" y="211666"/>
                </a:cubicBezTo>
                <a:cubicBezTo>
                  <a:pt x="3047009" y="211666"/>
                  <a:pt x="3047009" y="211666"/>
                  <a:pt x="3035867" y="204257"/>
                </a:cubicBezTo>
                <a:cubicBezTo>
                  <a:pt x="3035867" y="204257"/>
                  <a:pt x="3035867" y="204257"/>
                  <a:pt x="3054437" y="196849"/>
                </a:cubicBezTo>
                <a:cubicBezTo>
                  <a:pt x="3054437" y="196849"/>
                  <a:pt x="3054437" y="196849"/>
                  <a:pt x="3047009" y="189441"/>
                </a:cubicBezTo>
                <a:cubicBezTo>
                  <a:pt x="3043295" y="189441"/>
                  <a:pt x="3039581" y="193145"/>
                  <a:pt x="3035867" y="196849"/>
                </a:cubicBezTo>
                <a:cubicBezTo>
                  <a:pt x="3035867" y="196849"/>
                  <a:pt x="3035867" y="196849"/>
                  <a:pt x="3034010" y="196386"/>
                </a:cubicBezTo>
                <a:lnTo>
                  <a:pt x="3026254" y="194452"/>
                </a:lnTo>
                <a:lnTo>
                  <a:pt x="3028438" y="193145"/>
                </a:lnTo>
                <a:lnTo>
                  <a:pt x="3024724" y="178328"/>
                </a:lnTo>
                <a:cubicBezTo>
                  <a:pt x="3039581" y="174624"/>
                  <a:pt x="3028438" y="167216"/>
                  <a:pt x="3047009" y="159808"/>
                </a:cubicBezTo>
                <a:cubicBezTo>
                  <a:pt x="3054437" y="167216"/>
                  <a:pt x="3080437" y="163512"/>
                  <a:pt x="3091579" y="156103"/>
                </a:cubicBezTo>
                <a:cubicBezTo>
                  <a:pt x="3095293" y="170920"/>
                  <a:pt x="3106436" y="148695"/>
                  <a:pt x="3113864" y="159808"/>
                </a:cubicBezTo>
                <a:cubicBezTo>
                  <a:pt x="3117578" y="144991"/>
                  <a:pt x="3121292" y="167216"/>
                  <a:pt x="3132435" y="152399"/>
                </a:cubicBezTo>
                <a:cubicBezTo>
                  <a:pt x="3132435" y="152399"/>
                  <a:pt x="3132435" y="152399"/>
                  <a:pt x="3121292" y="148695"/>
                </a:cubicBezTo>
                <a:cubicBezTo>
                  <a:pt x="3125006" y="148695"/>
                  <a:pt x="3139863" y="152399"/>
                  <a:pt x="3139863" y="144991"/>
                </a:cubicBezTo>
                <a:cubicBezTo>
                  <a:pt x="3125006" y="152399"/>
                  <a:pt x="3121292" y="133878"/>
                  <a:pt x="3106436" y="144991"/>
                </a:cubicBezTo>
                <a:cubicBezTo>
                  <a:pt x="3106436" y="144991"/>
                  <a:pt x="3106436" y="144991"/>
                  <a:pt x="3113864" y="141287"/>
                </a:cubicBezTo>
                <a:cubicBezTo>
                  <a:pt x="3106436" y="130174"/>
                  <a:pt x="3091579" y="148695"/>
                  <a:pt x="3084151" y="141287"/>
                </a:cubicBezTo>
                <a:cubicBezTo>
                  <a:pt x="3102721" y="133879"/>
                  <a:pt x="3120364" y="129248"/>
                  <a:pt x="3137542" y="124155"/>
                </a:cubicBezTo>
                <a:close/>
                <a:moveTo>
                  <a:pt x="3136149" y="122766"/>
                </a:moveTo>
                <a:lnTo>
                  <a:pt x="3139416" y="123418"/>
                </a:lnTo>
                <a:lnTo>
                  <a:pt x="3137940" y="123998"/>
                </a:lnTo>
                <a:close/>
                <a:moveTo>
                  <a:pt x="3013072" y="119062"/>
                </a:moveTo>
                <a:cubicBezTo>
                  <a:pt x="3016776" y="122766"/>
                  <a:pt x="3024185" y="126470"/>
                  <a:pt x="3016776" y="130174"/>
                </a:cubicBezTo>
                <a:close/>
                <a:moveTo>
                  <a:pt x="3527892" y="109720"/>
                </a:moveTo>
                <a:lnTo>
                  <a:pt x="3534233" y="111653"/>
                </a:lnTo>
                <a:cubicBezTo>
                  <a:pt x="3534233" y="111653"/>
                  <a:pt x="3534233" y="111653"/>
                  <a:pt x="3526757" y="122766"/>
                </a:cubicBezTo>
                <a:cubicBezTo>
                  <a:pt x="3509934" y="119988"/>
                  <a:pt x="3526757" y="117210"/>
                  <a:pt x="3529911" y="112869"/>
                </a:cubicBezTo>
                <a:close/>
                <a:moveTo>
                  <a:pt x="3526757" y="107949"/>
                </a:moveTo>
                <a:lnTo>
                  <a:pt x="3527892" y="109720"/>
                </a:lnTo>
                <a:lnTo>
                  <a:pt x="3524977" y="108831"/>
                </a:lnTo>
                <a:close/>
                <a:moveTo>
                  <a:pt x="3429560" y="104245"/>
                </a:moveTo>
                <a:cubicBezTo>
                  <a:pt x="3427691" y="104245"/>
                  <a:pt x="3429560" y="104245"/>
                  <a:pt x="3431897" y="104708"/>
                </a:cubicBezTo>
                <a:lnTo>
                  <a:pt x="3431955" y="104745"/>
                </a:lnTo>
                <a:close/>
                <a:moveTo>
                  <a:pt x="3188147" y="104245"/>
                </a:moveTo>
                <a:cubicBezTo>
                  <a:pt x="3203004" y="111654"/>
                  <a:pt x="3217860" y="96837"/>
                  <a:pt x="3206718" y="111654"/>
                </a:cubicBezTo>
                <a:cubicBezTo>
                  <a:pt x="3195575" y="126470"/>
                  <a:pt x="3165862" y="111654"/>
                  <a:pt x="3154720" y="126470"/>
                </a:cubicBezTo>
                <a:cubicBezTo>
                  <a:pt x="3154720" y="126470"/>
                  <a:pt x="3154720" y="126470"/>
                  <a:pt x="3152398" y="126007"/>
                </a:cubicBezTo>
                <a:lnTo>
                  <a:pt x="3139416" y="123418"/>
                </a:lnTo>
                <a:close/>
                <a:moveTo>
                  <a:pt x="3466944" y="100541"/>
                </a:moveTo>
                <a:cubicBezTo>
                  <a:pt x="3481897" y="96837"/>
                  <a:pt x="3481897" y="111653"/>
                  <a:pt x="3496850" y="107949"/>
                </a:cubicBezTo>
                <a:cubicBezTo>
                  <a:pt x="3493112" y="107949"/>
                  <a:pt x="3496850" y="104245"/>
                  <a:pt x="3493112" y="104245"/>
                </a:cubicBezTo>
                <a:cubicBezTo>
                  <a:pt x="3500589" y="104245"/>
                  <a:pt x="3515542" y="111653"/>
                  <a:pt x="3515542" y="104245"/>
                </a:cubicBezTo>
                <a:cubicBezTo>
                  <a:pt x="3515542" y="106097"/>
                  <a:pt x="3518346" y="107023"/>
                  <a:pt x="3522084" y="107949"/>
                </a:cubicBezTo>
                <a:lnTo>
                  <a:pt x="3524977" y="108831"/>
                </a:lnTo>
                <a:lnTo>
                  <a:pt x="3510869" y="115821"/>
                </a:lnTo>
                <a:cubicBezTo>
                  <a:pt x="3505261" y="118136"/>
                  <a:pt x="3500589" y="120914"/>
                  <a:pt x="3500589" y="126470"/>
                </a:cubicBezTo>
                <a:cubicBezTo>
                  <a:pt x="3493112" y="115357"/>
                  <a:pt x="3474420" y="126470"/>
                  <a:pt x="3459467" y="119062"/>
                </a:cubicBezTo>
                <a:cubicBezTo>
                  <a:pt x="3459467" y="119062"/>
                  <a:pt x="3459467" y="119062"/>
                  <a:pt x="3463205" y="122766"/>
                </a:cubicBezTo>
                <a:cubicBezTo>
                  <a:pt x="3444514" y="130174"/>
                  <a:pt x="3429560" y="119062"/>
                  <a:pt x="3425822" y="111653"/>
                </a:cubicBezTo>
                <a:cubicBezTo>
                  <a:pt x="3425822" y="111653"/>
                  <a:pt x="3425822" y="111653"/>
                  <a:pt x="3437037" y="107949"/>
                </a:cubicBezTo>
                <a:lnTo>
                  <a:pt x="3431955" y="104745"/>
                </a:lnTo>
                <a:lnTo>
                  <a:pt x="3438439" y="106097"/>
                </a:lnTo>
                <a:cubicBezTo>
                  <a:pt x="3441710" y="107023"/>
                  <a:pt x="3444514" y="107949"/>
                  <a:pt x="3444514" y="107949"/>
                </a:cubicBezTo>
                <a:cubicBezTo>
                  <a:pt x="3437037" y="100541"/>
                  <a:pt x="3455729" y="104245"/>
                  <a:pt x="3466944" y="100541"/>
                </a:cubicBezTo>
                <a:close/>
                <a:moveTo>
                  <a:pt x="3184522" y="93662"/>
                </a:moveTo>
                <a:lnTo>
                  <a:pt x="3198810" y="93662"/>
                </a:lnTo>
                <a:lnTo>
                  <a:pt x="3187697" y="100012"/>
                </a:lnTo>
                <a:close/>
                <a:moveTo>
                  <a:pt x="3532763" y="88611"/>
                </a:moveTo>
                <a:lnTo>
                  <a:pt x="3537742" y="89693"/>
                </a:lnTo>
                <a:cubicBezTo>
                  <a:pt x="3541393" y="85724"/>
                  <a:pt x="3534090" y="93662"/>
                  <a:pt x="3530439" y="89693"/>
                </a:cubicBezTo>
                <a:close/>
                <a:moveTo>
                  <a:pt x="3482906" y="86254"/>
                </a:moveTo>
                <a:cubicBezTo>
                  <a:pt x="3489852" y="86254"/>
                  <a:pt x="3495408" y="88106"/>
                  <a:pt x="3493556" y="89958"/>
                </a:cubicBezTo>
                <a:cubicBezTo>
                  <a:pt x="3486147" y="93662"/>
                  <a:pt x="3471331" y="93662"/>
                  <a:pt x="3463922" y="93662"/>
                </a:cubicBezTo>
                <a:cubicBezTo>
                  <a:pt x="3467626" y="88106"/>
                  <a:pt x="3475961" y="86254"/>
                  <a:pt x="3482906" y="86254"/>
                </a:cubicBezTo>
                <a:close/>
                <a:moveTo>
                  <a:pt x="3165790" y="82550"/>
                </a:moveTo>
                <a:cubicBezTo>
                  <a:pt x="3165790" y="86254"/>
                  <a:pt x="3172775" y="89958"/>
                  <a:pt x="3179760" y="89958"/>
                </a:cubicBezTo>
                <a:cubicBezTo>
                  <a:pt x="3176268" y="93662"/>
                  <a:pt x="3172775" y="89958"/>
                  <a:pt x="3169282" y="89958"/>
                </a:cubicBezTo>
                <a:lnTo>
                  <a:pt x="3162297" y="93662"/>
                </a:lnTo>
                <a:cubicBezTo>
                  <a:pt x="3162297" y="93662"/>
                  <a:pt x="3162297" y="93662"/>
                  <a:pt x="3165790" y="82550"/>
                </a:cubicBezTo>
                <a:close/>
                <a:moveTo>
                  <a:pt x="3555998" y="77787"/>
                </a:moveTo>
                <a:cubicBezTo>
                  <a:pt x="3552347" y="81756"/>
                  <a:pt x="3547783" y="82748"/>
                  <a:pt x="3543219" y="83740"/>
                </a:cubicBezTo>
                <a:lnTo>
                  <a:pt x="3532763" y="88611"/>
                </a:lnTo>
                <a:lnTo>
                  <a:pt x="3519485" y="85724"/>
                </a:lnTo>
                <a:cubicBezTo>
                  <a:pt x="3530439" y="85724"/>
                  <a:pt x="3552347" y="77787"/>
                  <a:pt x="3555998" y="77787"/>
                </a:cubicBezTo>
                <a:close/>
                <a:moveTo>
                  <a:pt x="3555998" y="60325"/>
                </a:moveTo>
                <a:lnTo>
                  <a:pt x="3560760" y="63500"/>
                </a:lnTo>
                <a:lnTo>
                  <a:pt x="3544885" y="66675"/>
                </a:lnTo>
                <a:close/>
                <a:moveTo>
                  <a:pt x="3463894" y="57322"/>
                </a:moveTo>
                <a:lnTo>
                  <a:pt x="3467025" y="59418"/>
                </a:lnTo>
                <a:lnTo>
                  <a:pt x="3461490" y="58227"/>
                </a:lnTo>
                <a:close/>
                <a:moveTo>
                  <a:pt x="3291792" y="55760"/>
                </a:moveTo>
                <a:cubicBezTo>
                  <a:pt x="3293833" y="55979"/>
                  <a:pt x="3296101" y="57070"/>
                  <a:pt x="3298822" y="59689"/>
                </a:cubicBezTo>
                <a:cubicBezTo>
                  <a:pt x="3295194" y="56197"/>
                  <a:pt x="3277051" y="66674"/>
                  <a:pt x="3273422" y="59689"/>
                </a:cubicBezTo>
                <a:cubicBezTo>
                  <a:pt x="3281586" y="62308"/>
                  <a:pt x="3285669" y="55105"/>
                  <a:pt x="3291792" y="55760"/>
                </a:cubicBezTo>
                <a:close/>
                <a:moveTo>
                  <a:pt x="3485989" y="55562"/>
                </a:moveTo>
                <a:cubicBezTo>
                  <a:pt x="3489640" y="62970"/>
                  <a:pt x="3504246" y="55562"/>
                  <a:pt x="3511548" y="62970"/>
                </a:cubicBezTo>
                <a:cubicBezTo>
                  <a:pt x="3511548" y="62970"/>
                  <a:pt x="3511548" y="62970"/>
                  <a:pt x="3500594" y="66674"/>
                </a:cubicBezTo>
                <a:cubicBezTo>
                  <a:pt x="3500594" y="66674"/>
                  <a:pt x="3500594" y="66674"/>
                  <a:pt x="3496943" y="59266"/>
                </a:cubicBezTo>
                <a:cubicBezTo>
                  <a:pt x="3496943" y="59266"/>
                  <a:pt x="3496943" y="59266"/>
                  <a:pt x="3485989" y="66674"/>
                </a:cubicBezTo>
                <a:cubicBezTo>
                  <a:pt x="3478686" y="66674"/>
                  <a:pt x="3482338" y="55562"/>
                  <a:pt x="3475035" y="59266"/>
                </a:cubicBezTo>
                <a:cubicBezTo>
                  <a:pt x="3475035" y="59266"/>
                  <a:pt x="3475035" y="59266"/>
                  <a:pt x="3485989" y="59266"/>
                </a:cubicBezTo>
                <a:cubicBezTo>
                  <a:pt x="3485989" y="59266"/>
                  <a:pt x="3485989" y="59266"/>
                  <a:pt x="3485989" y="55562"/>
                </a:cubicBezTo>
                <a:close/>
                <a:moveTo>
                  <a:pt x="3470754" y="48192"/>
                </a:moveTo>
                <a:cubicBezTo>
                  <a:pt x="3470754" y="51934"/>
                  <a:pt x="3474482" y="51934"/>
                  <a:pt x="3478210" y="51934"/>
                </a:cubicBezTo>
                <a:cubicBezTo>
                  <a:pt x="3478210" y="51934"/>
                  <a:pt x="3478210" y="51934"/>
                  <a:pt x="3474482" y="53337"/>
                </a:cubicBezTo>
                <a:lnTo>
                  <a:pt x="3463894" y="57322"/>
                </a:lnTo>
                <a:lnTo>
                  <a:pt x="3455841" y="51934"/>
                </a:lnTo>
                <a:cubicBezTo>
                  <a:pt x="3455841" y="51934"/>
                  <a:pt x="3455841" y="51934"/>
                  <a:pt x="3470754" y="51934"/>
                </a:cubicBezTo>
                <a:cubicBezTo>
                  <a:pt x="3474482" y="51934"/>
                  <a:pt x="3470754" y="48192"/>
                  <a:pt x="3470754" y="48192"/>
                </a:cubicBezTo>
                <a:close/>
                <a:moveTo>
                  <a:pt x="3314168" y="44450"/>
                </a:moveTo>
                <a:cubicBezTo>
                  <a:pt x="3314168" y="44450"/>
                  <a:pt x="3314168" y="44450"/>
                  <a:pt x="3310440" y="48192"/>
                </a:cubicBezTo>
                <a:cubicBezTo>
                  <a:pt x="3321625" y="51934"/>
                  <a:pt x="3355179" y="48192"/>
                  <a:pt x="3362635" y="63160"/>
                </a:cubicBezTo>
                <a:cubicBezTo>
                  <a:pt x="3370092" y="55676"/>
                  <a:pt x="3399917" y="63160"/>
                  <a:pt x="3396189" y="48192"/>
                </a:cubicBezTo>
                <a:cubicBezTo>
                  <a:pt x="3392461" y="55676"/>
                  <a:pt x="3411102" y="48192"/>
                  <a:pt x="3399917" y="55676"/>
                </a:cubicBezTo>
                <a:cubicBezTo>
                  <a:pt x="3407374" y="51934"/>
                  <a:pt x="3418558" y="51934"/>
                  <a:pt x="3414830" y="48192"/>
                </a:cubicBezTo>
                <a:lnTo>
                  <a:pt x="3461490" y="58227"/>
                </a:lnTo>
                <a:lnTo>
                  <a:pt x="3448384" y="63160"/>
                </a:lnTo>
                <a:cubicBezTo>
                  <a:pt x="3452113" y="66902"/>
                  <a:pt x="3455841" y="70643"/>
                  <a:pt x="3459569" y="70643"/>
                </a:cubicBezTo>
                <a:cubicBezTo>
                  <a:pt x="3463297" y="70643"/>
                  <a:pt x="3463297" y="70643"/>
                  <a:pt x="3459569" y="66902"/>
                </a:cubicBezTo>
                <a:cubicBezTo>
                  <a:pt x="3470754" y="70643"/>
                  <a:pt x="3459569" y="70643"/>
                  <a:pt x="3467025" y="78127"/>
                </a:cubicBezTo>
                <a:cubicBezTo>
                  <a:pt x="3452113" y="81869"/>
                  <a:pt x="3411102" y="93095"/>
                  <a:pt x="3392461" y="81869"/>
                </a:cubicBezTo>
                <a:cubicBezTo>
                  <a:pt x="3399917" y="85611"/>
                  <a:pt x="3392461" y="85611"/>
                  <a:pt x="3392461" y="89353"/>
                </a:cubicBezTo>
                <a:cubicBezTo>
                  <a:pt x="3377548" y="89353"/>
                  <a:pt x="3347722" y="81869"/>
                  <a:pt x="3325353" y="93095"/>
                </a:cubicBezTo>
                <a:cubicBezTo>
                  <a:pt x="3336537" y="96837"/>
                  <a:pt x="3314168" y="89353"/>
                  <a:pt x="3321625" y="96837"/>
                </a:cubicBezTo>
                <a:cubicBezTo>
                  <a:pt x="3314168" y="96837"/>
                  <a:pt x="3291799" y="96837"/>
                  <a:pt x="3299255" y="89353"/>
                </a:cubicBezTo>
                <a:cubicBezTo>
                  <a:pt x="3291799" y="93095"/>
                  <a:pt x="3284342" y="93095"/>
                  <a:pt x="3276886" y="96837"/>
                </a:cubicBezTo>
                <a:cubicBezTo>
                  <a:pt x="3284342" y="89353"/>
                  <a:pt x="3254516" y="93095"/>
                  <a:pt x="3269429" y="85611"/>
                </a:cubicBezTo>
                <a:cubicBezTo>
                  <a:pt x="3261973" y="81869"/>
                  <a:pt x="3265701" y="93095"/>
                  <a:pt x="3254516" y="89353"/>
                </a:cubicBezTo>
                <a:cubicBezTo>
                  <a:pt x="3254516" y="89353"/>
                  <a:pt x="3254516" y="89353"/>
                  <a:pt x="3258245" y="93095"/>
                </a:cubicBezTo>
                <a:cubicBezTo>
                  <a:pt x="3243332" y="89353"/>
                  <a:pt x="3247060" y="96837"/>
                  <a:pt x="3232147" y="96837"/>
                </a:cubicBezTo>
                <a:lnTo>
                  <a:pt x="3232147" y="93095"/>
                </a:lnTo>
                <a:cubicBezTo>
                  <a:pt x="3232147" y="93095"/>
                  <a:pt x="3232147" y="93095"/>
                  <a:pt x="3250788" y="85611"/>
                </a:cubicBezTo>
                <a:cubicBezTo>
                  <a:pt x="3250788" y="85611"/>
                  <a:pt x="3250788" y="85611"/>
                  <a:pt x="3243332" y="81869"/>
                </a:cubicBezTo>
                <a:cubicBezTo>
                  <a:pt x="3243332" y="81869"/>
                  <a:pt x="3243332" y="81869"/>
                  <a:pt x="3258245" y="85611"/>
                </a:cubicBezTo>
                <a:cubicBezTo>
                  <a:pt x="3273158" y="74385"/>
                  <a:pt x="3276886" y="74385"/>
                  <a:pt x="3291799" y="63160"/>
                </a:cubicBezTo>
                <a:cubicBezTo>
                  <a:pt x="3291799" y="63160"/>
                  <a:pt x="3291799" y="63160"/>
                  <a:pt x="3299255" y="66902"/>
                </a:cubicBezTo>
                <a:cubicBezTo>
                  <a:pt x="3299255" y="66902"/>
                  <a:pt x="3299255" y="66902"/>
                  <a:pt x="3299255" y="63160"/>
                </a:cubicBezTo>
                <a:cubicBezTo>
                  <a:pt x="3306712" y="63160"/>
                  <a:pt x="3314168" y="70643"/>
                  <a:pt x="3325353" y="66902"/>
                </a:cubicBezTo>
                <a:cubicBezTo>
                  <a:pt x="3329081" y="51934"/>
                  <a:pt x="3314168" y="66902"/>
                  <a:pt x="3306712" y="55676"/>
                </a:cubicBezTo>
                <a:cubicBezTo>
                  <a:pt x="3306712" y="55676"/>
                  <a:pt x="3306712" y="55676"/>
                  <a:pt x="3317896" y="51934"/>
                </a:cubicBezTo>
                <a:cubicBezTo>
                  <a:pt x="3317896" y="44450"/>
                  <a:pt x="3299255" y="55676"/>
                  <a:pt x="3314168" y="44450"/>
                </a:cubicBezTo>
                <a:close/>
                <a:moveTo>
                  <a:pt x="3303585" y="38100"/>
                </a:moveTo>
                <a:lnTo>
                  <a:pt x="3317873" y="41275"/>
                </a:lnTo>
                <a:lnTo>
                  <a:pt x="3314698" y="41275"/>
                </a:lnTo>
                <a:close/>
                <a:moveTo>
                  <a:pt x="3224694" y="37200"/>
                </a:moveTo>
                <a:cubicBezTo>
                  <a:pt x="3232470" y="34354"/>
                  <a:pt x="3242368" y="43060"/>
                  <a:pt x="3248023" y="37703"/>
                </a:cubicBezTo>
                <a:cubicBezTo>
                  <a:pt x="3244253" y="41274"/>
                  <a:pt x="3229171" y="44846"/>
                  <a:pt x="3232942" y="51990"/>
                </a:cubicBezTo>
                <a:cubicBezTo>
                  <a:pt x="3229171" y="55562"/>
                  <a:pt x="3229171" y="34131"/>
                  <a:pt x="3217860" y="44846"/>
                </a:cubicBezTo>
                <a:cubicBezTo>
                  <a:pt x="3219745" y="40382"/>
                  <a:pt x="3222102" y="38149"/>
                  <a:pt x="3224694" y="37200"/>
                </a:cubicBezTo>
                <a:close/>
                <a:moveTo>
                  <a:pt x="3266279" y="29368"/>
                </a:moveTo>
                <a:cubicBezTo>
                  <a:pt x="3268065" y="28574"/>
                  <a:pt x="3269851" y="28574"/>
                  <a:pt x="3273423" y="30162"/>
                </a:cubicBezTo>
                <a:lnTo>
                  <a:pt x="3259135" y="33337"/>
                </a:lnTo>
                <a:cubicBezTo>
                  <a:pt x="3262707" y="31749"/>
                  <a:pt x="3264493" y="30162"/>
                  <a:pt x="3266279" y="29368"/>
                </a:cubicBezTo>
                <a:close/>
                <a:moveTo>
                  <a:pt x="3515252" y="0"/>
                </a:moveTo>
                <a:cubicBezTo>
                  <a:pt x="3530069" y="0"/>
                  <a:pt x="3555998" y="11311"/>
                  <a:pt x="3578223" y="11311"/>
                </a:cubicBezTo>
                <a:cubicBezTo>
                  <a:pt x="3578223" y="11311"/>
                  <a:pt x="3578223" y="11311"/>
                  <a:pt x="3574519" y="18851"/>
                </a:cubicBezTo>
                <a:cubicBezTo>
                  <a:pt x="3581927" y="15081"/>
                  <a:pt x="3593040" y="22621"/>
                  <a:pt x="3596744" y="15081"/>
                </a:cubicBezTo>
                <a:cubicBezTo>
                  <a:pt x="3596744" y="15081"/>
                  <a:pt x="3596744" y="15081"/>
                  <a:pt x="3600448" y="26392"/>
                </a:cubicBezTo>
                <a:cubicBezTo>
                  <a:pt x="3593040" y="26392"/>
                  <a:pt x="3585631" y="22621"/>
                  <a:pt x="3585631" y="30162"/>
                </a:cubicBezTo>
                <a:cubicBezTo>
                  <a:pt x="3552294" y="22621"/>
                  <a:pt x="3530069" y="30162"/>
                  <a:pt x="3518956" y="11311"/>
                </a:cubicBezTo>
                <a:lnTo>
                  <a:pt x="3500435" y="15081"/>
                </a:lnTo>
                <a:cubicBezTo>
                  <a:pt x="3500435" y="15081"/>
                  <a:pt x="3500435" y="15081"/>
                  <a:pt x="3500435" y="7540"/>
                </a:cubicBezTo>
                <a:cubicBezTo>
                  <a:pt x="3500435" y="7540"/>
                  <a:pt x="3500435" y="7540"/>
                  <a:pt x="3518956" y="7540"/>
                </a:cubicBezTo>
                <a:cubicBezTo>
                  <a:pt x="3518956" y="7540"/>
                  <a:pt x="3518956" y="3770"/>
                  <a:pt x="3515252" y="0"/>
                </a:cubicBez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45"/>
          <p:cNvSpPr txBox="1"/>
          <p:nvPr/>
        </p:nvSpPr>
        <p:spPr>
          <a:xfrm>
            <a:off x="3153295" y="971038"/>
            <a:ext cx="2837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</a:t>
            </a:r>
            <a:r>
              <a:rPr lang="en" sz="5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" sz="5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03</a:t>
            </a:r>
            <a:endParaRPr sz="540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39" name="Google Shape;1239;p45"/>
          <p:cNvSpPr/>
          <p:nvPr/>
        </p:nvSpPr>
        <p:spPr>
          <a:xfrm>
            <a:off x="3611700" y="2781764"/>
            <a:ext cx="2076900" cy="4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FINDINGS &amp; ANALYSIS</a:t>
            </a:r>
            <a:endParaRPr sz="1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240" name="Google Shape;1240;p45"/>
          <p:cNvCxnSpPr/>
          <p:nvPr/>
        </p:nvCxnSpPr>
        <p:spPr>
          <a:xfrm>
            <a:off x="1676882" y="3233940"/>
            <a:ext cx="57903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" name="Google Shape;12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96" y="823417"/>
            <a:ext cx="3891679" cy="2215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6" name="Google Shape;1246;p46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7" name="Google Shape;1247;p46"/>
          <p:cNvSpPr/>
          <p:nvPr/>
        </p:nvSpPr>
        <p:spPr>
          <a:xfrm>
            <a:off x="1056200" y="191225"/>
            <a:ext cx="8133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accent1"/>
                </a:solidFill>
              </a:rPr>
              <a:t>Findings and Analysis--</a:t>
            </a:r>
            <a:r>
              <a:rPr lang="en" sz="1800" b="1">
                <a:solidFill>
                  <a:schemeClr val="accent1"/>
                </a:solidFill>
              </a:rPr>
              <a:t>With more money and time?</a:t>
            </a:r>
            <a:endParaRPr sz="2400" b="1">
              <a:solidFill>
                <a:schemeClr val="accent1"/>
              </a:solidFill>
            </a:endParaRPr>
          </a:p>
        </p:txBody>
      </p:sp>
      <p:grpSp>
        <p:nvGrpSpPr>
          <p:cNvPr id="1248" name="Google Shape;1248;p46"/>
          <p:cNvGrpSpPr/>
          <p:nvPr/>
        </p:nvGrpSpPr>
        <p:grpSpPr>
          <a:xfrm>
            <a:off x="458483" y="191229"/>
            <a:ext cx="469148" cy="591017"/>
            <a:chOff x="355601" y="252413"/>
            <a:chExt cx="812800" cy="1023938"/>
          </a:xfrm>
        </p:grpSpPr>
        <p:sp>
          <p:nvSpPr>
            <p:cNvPr id="1249" name="Google Shape;1249;p46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6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6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6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6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6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6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6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58" name="Google Shape;125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91164"/>
            <a:ext cx="8839200" cy="17413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46"/>
          <p:cNvSpPr/>
          <p:nvPr/>
        </p:nvSpPr>
        <p:spPr>
          <a:xfrm>
            <a:off x="6863092" y="3389488"/>
            <a:ext cx="551175" cy="505600"/>
          </a:xfrm>
          <a:custGeom>
            <a:avLst/>
            <a:gdLst/>
            <a:ahLst/>
            <a:cxnLst/>
            <a:rect l="l" t="t" r="r" b="b"/>
            <a:pathLst>
              <a:path w="22047" h="20224" extrusionOk="0">
                <a:moveTo>
                  <a:pt x="13399" y="20224"/>
                </a:moveTo>
                <a:cubicBezTo>
                  <a:pt x="7282" y="19203"/>
                  <a:pt x="-675" y="13371"/>
                  <a:pt x="96" y="7217"/>
                </a:cubicBezTo>
                <a:cubicBezTo>
                  <a:pt x="699" y="2402"/>
                  <a:pt x="8003" y="808"/>
                  <a:pt x="12807" y="123"/>
                </a:cubicBezTo>
                <a:cubicBezTo>
                  <a:pt x="16271" y="-371"/>
                  <a:pt x="20569" y="2419"/>
                  <a:pt x="21675" y="5739"/>
                </a:cubicBezTo>
                <a:cubicBezTo>
                  <a:pt x="23251" y="10470"/>
                  <a:pt x="19272" y="18746"/>
                  <a:pt x="14285" y="18746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0" name="Google Shape;1260;p46"/>
          <p:cNvSpPr txBox="1"/>
          <p:nvPr/>
        </p:nvSpPr>
        <p:spPr>
          <a:xfrm>
            <a:off x="4833250" y="178556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for very popular events, especially events hold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one day, suggest to spend more cost during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coming days before the events, higher bids, especially at critical time</a:t>
            </a:r>
            <a:endParaRPr/>
          </a:p>
        </p:txBody>
      </p:sp>
      <p:sp>
        <p:nvSpPr>
          <p:cNvPr id="1261" name="Google Shape;1261;p46"/>
          <p:cNvSpPr/>
          <p:nvPr/>
        </p:nvSpPr>
        <p:spPr>
          <a:xfrm>
            <a:off x="4833527" y="1290325"/>
            <a:ext cx="578643" cy="526257"/>
          </a:xfrm>
          <a:custGeom>
            <a:avLst/>
            <a:gdLst/>
            <a:ahLst/>
            <a:cxnLst/>
            <a:rect l="l" t="t" r="r" b="b"/>
            <a:pathLst>
              <a:path w="358" h="327" extrusionOk="0">
                <a:moveTo>
                  <a:pt x="110" y="197"/>
                </a:moveTo>
                <a:cubicBezTo>
                  <a:pt x="69" y="189"/>
                  <a:pt x="0" y="159"/>
                  <a:pt x="5" y="139"/>
                </a:cubicBezTo>
                <a:cubicBezTo>
                  <a:pt x="13" y="105"/>
                  <a:pt x="92" y="110"/>
                  <a:pt x="141" y="111"/>
                </a:cubicBezTo>
                <a:cubicBezTo>
                  <a:pt x="150" y="66"/>
                  <a:pt x="175" y="1"/>
                  <a:pt x="197" y="0"/>
                </a:cubicBezTo>
                <a:cubicBezTo>
                  <a:pt x="219" y="0"/>
                  <a:pt x="216" y="74"/>
                  <a:pt x="217" y="112"/>
                </a:cubicBezTo>
                <a:cubicBezTo>
                  <a:pt x="262" y="116"/>
                  <a:pt x="345" y="117"/>
                  <a:pt x="352" y="133"/>
                </a:cubicBezTo>
                <a:cubicBezTo>
                  <a:pt x="358" y="148"/>
                  <a:pt x="294" y="194"/>
                  <a:pt x="261" y="198"/>
                </a:cubicBezTo>
                <a:cubicBezTo>
                  <a:pt x="285" y="234"/>
                  <a:pt x="321" y="299"/>
                  <a:pt x="303" y="313"/>
                </a:cubicBezTo>
                <a:cubicBezTo>
                  <a:pt x="287" y="325"/>
                  <a:pt x="203" y="280"/>
                  <a:pt x="182" y="235"/>
                </a:cubicBezTo>
                <a:cubicBezTo>
                  <a:pt x="163" y="278"/>
                  <a:pt x="105" y="327"/>
                  <a:pt x="87" y="317"/>
                </a:cubicBezTo>
                <a:cubicBezTo>
                  <a:pt x="68" y="307"/>
                  <a:pt x="93" y="235"/>
                  <a:pt x="110" y="197"/>
                </a:cubicBezTo>
                <a:close/>
              </a:path>
            </a:pathLst>
          </a:custGeom>
          <a:noFill/>
          <a:ln w="174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46"/>
          <p:cNvSpPr txBox="1"/>
          <p:nvPr/>
        </p:nvSpPr>
        <p:spPr>
          <a:xfrm>
            <a:off x="7347750" y="3562525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Event date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63" name="Google Shape;1263;p46"/>
          <p:cNvSpPr/>
          <p:nvPr/>
        </p:nvSpPr>
        <p:spPr>
          <a:xfrm>
            <a:off x="3726732" y="2228709"/>
            <a:ext cx="469975" cy="336175"/>
          </a:xfrm>
          <a:custGeom>
            <a:avLst/>
            <a:gdLst/>
            <a:ahLst/>
            <a:cxnLst/>
            <a:rect l="l" t="t" r="r" b="b"/>
            <a:pathLst>
              <a:path w="18799" h="13447" extrusionOk="0">
                <a:moveTo>
                  <a:pt x="14700" y="13447"/>
                </a:moveTo>
                <a:cubicBezTo>
                  <a:pt x="9485" y="13447"/>
                  <a:pt x="-1432" y="12482"/>
                  <a:pt x="216" y="7535"/>
                </a:cubicBezTo>
                <a:cubicBezTo>
                  <a:pt x="2090" y="1911"/>
                  <a:pt x="11622" y="-1909"/>
                  <a:pt x="16769" y="1032"/>
                </a:cubicBezTo>
                <a:cubicBezTo>
                  <a:pt x="20229" y="3009"/>
                  <a:pt x="18776" y="11594"/>
                  <a:pt x="14996" y="12856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4" name="Google Shape;1264;p46"/>
          <p:cNvSpPr/>
          <p:nvPr/>
        </p:nvSpPr>
        <p:spPr>
          <a:xfrm>
            <a:off x="3709649" y="1087252"/>
            <a:ext cx="572950" cy="772550"/>
          </a:xfrm>
          <a:custGeom>
            <a:avLst/>
            <a:gdLst/>
            <a:ahLst/>
            <a:cxnLst/>
            <a:rect l="l" t="t" r="r" b="b"/>
            <a:pathLst>
              <a:path w="22918" h="30902" extrusionOk="0">
                <a:moveTo>
                  <a:pt x="307" y="16242"/>
                </a:moveTo>
                <a:cubicBezTo>
                  <a:pt x="307" y="11949"/>
                  <a:pt x="-921" y="6279"/>
                  <a:pt x="2377" y="3531"/>
                </a:cubicBezTo>
                <a:cubicBezTo>
                  <a:pt x="6919" y="-253"/>
                  <a:pt x="17918" y="-1958"/>
                  <a:pt x="20113" y="3531"/>
                </a:cubicBezTo>
                <a:cubicBezTo>
                  <a:pt x="23273" y="11433"/>
                  <a:pt x="25137" y="24731"/>
                  <a:pt x="17748" y="28953"/>
                </a:cubicBezTo>
                <a:cubicBezTo>
                  <a:pt x="13809" y="31204"/>
                  <a:pt x="6787" y="32054"/>
                  <a:pt x="4150" y="28362"/>
                </a:cubicBezTo>
                <a:cubicBezTo>
                  <a:pt x="1758" y="25014"/>
                  <a:pt x="1603" y="20530"/>
                  <a:pt x="603" y="16538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" name="Google Shape;12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96" y="823417"/>
            <a:ext cx="3891679" cy="2215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0" name="Google Shape;1270;p47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1" name="Google Shape;1271;p47"/>
          <p:cNvSpPr/>
          <p:nvPr/>
        </p:nvSpPr>
        <p:spPr>
          <a:xfrm>
            <a:off x="1056200" y="191225"/>
            <a:ext cx="8133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accent1"/>
                </a:solidFill>
              </a:rPr>
              <a:t>Findings and Analysis--</a:t>
            </a:r>
            <a:r>
              <a:rPr lang="en" sz="1800" b="1">
                <a:solidFill>
                  <a:schemeClr val="accent1"/>
                </a:solidFill>
              </a:rPr>
              <a:t>With more money and time?</a:t>
            </a:r>
            <a:endParaRPr sz="2400" b="1">
              <a:solidFill>
                <a:schemeClr val="accent1"/>
              </a:solidFill>
            </a:endParaRPr>
          </a:p>
        </p:txBody>
      </p:sp>
      <p:grpSp>
        <p:nvGrpSpPr>
          <p:cNvPr id="1272" name="Google Shape;1272;p47"/>
          <p:cNvGrpSpPr/>
          <p:nvPr/>
        </p:nvGrpSpPr>
        <p:grpSpPr>
          <a:xfrm>
            <a:off x="458483" y="191229"/>
            <a:ext cx="469148" cy="591017"/>
            <a:chOff x="355601" y="252413"/>
            <a:chExt cx="812800" cy="1023938"/>
          </a:xfrm>
        </p:grpSpPr>
        <p:sp>
          <p:nvSpPr>
            <p:cNvPr id="1273" name="Google Shape;1273;p47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2" name="Google Shape;1282;p47"/>
          <p:cNvSpPr txBox="1"/>
          <p:nvPr/>
        </p:nvSpPr>
        <p:spPr>
          <a:xfrm>
            <a:off x="4833250" y="178556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for events with many different days, people are more likely to click the ad with very specific information, suggest to add more concert keywords with location, state</a:t>
            </a:r>
            <a:endParaRPr/>
          </a:p>
        </p:txBody>
      </p:sp>
      <p:sp>
        <p:nvSpPr>
          <p:cNvPr id="1283" name="Google Shape;1283;p47"/>
          <p:cNvSpPr/>
          <p:nvPr/>
        </p:nvSpPr>
        <p:spPr>
          <a:xfrm>
            <a:off x="4833527" y="1290325"/>
            <a:ext cx="578643" cy="526257"/>
          </a:xfrm>
          <a:custGeom>
            <a:avLst/>
            <a:gdLst/>
            <a:ahLst/>
            <a:cxnLst/>
            <a:rect l="l" t="t" r="r" b="b"/>
            <a:pathLst>
              <a:path w="358" h="327" extrusionOk="0">
                <a:moveTo>
                  <a:pt x="110" y="197"/>
                </a:moveTo>
                <a:cubicBezTo>
                  <a:pt x="69" y="189"/>
                  <a:pt x="0" y="159"/>
                  <a:pt x="5" y="139"/>
                </a:cubicBezTo>
                <a:cubicBezTo>
                  <a:pt x="13" y="105"/>
                  <a:pt x="92" y="110"/>
                  <a:pt x="141" y="111"/>
                </a:cubicBezTo>
                <a:cubicBezTo>
                  <a:pt x="150" y="66"/>
                  <a:pt x="175" y="1"/>
                  <a:pt x="197" y="0"/>
                </a:cubicBezTo>
                <a:cubicBezTo>
                  <a:pt x="219" y="0"/>
                  <a:pt x="216" y="74"/>
                  <a:pt x="217" y="112"/>
                </a:cubicBezTo>
                <a:cubicBezTo>
                  <a:pt x="262" y="116"/>
                  <a:pt x="345" y="117"/>
                  <a:pt x="352" y="133"/>
                </a:cubicBezTo>
                <a:cubicBezTo>
                  <a:pt x="358" y="148"/>
                  <a:pt x="294" y="194"/>
                  <a:pt x="261" y="198"/>
                </a:cubicBezTo>
                <a:cubicBezTo>
                  <a:pt x="285" y="234"/>
                  <a:pt x="321" y="299"/>
                  <a:pt x="303" y="313"/>
                </a:cubicBezTo>
                <a:cubicBezTo>
                  <a:pt x="287" y="325"/>
                  <a:pt x="203" y="280"/>
                  <a:pt x="182" y="235"/>
                </a:cubicBezTo>
                <a:cubicBezTo>
                  <a:pt x="163" y="278"/>
                  <a:pt x="105" y="327"/>
                  <a:pt x="87" y="317"/>
                </a:cubicBezTo>
                <a:cubicBezTo>
                  <a:pt x="68" y="307"/>
                  <a:pt x="93" y="235"/>
                  <a:pt x="110" y="197"/>
                </a:cubicBezTo>
                <a:close/>
              </a:path>
            </a:pathLst>
          </a:custGeom>
          <a:noFill/>
          <a:ln w="174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7"/>
          <p:cNvSpPr/>
          <p:nvPr/>
        </p:nvSpPr>
        <p:spPr>
          <a:xfrm>
            <a:off x="3750469" y="1909339"/>
            <a:ext cx="473825" cy="287975"/>
          </a:xfrm>
          <a:custGeom>
            <a:avLst/>
            <a:gdLst/>
            <a:ahLst/>
            <a:cxnLst/>
            <a:rect l="l" t="t" r="r" b="b"/>
            <a:pathLst>
              <a:path w="18953" h="11519" extrusionOk="0">
                <a:moveTo>
                  <a:pt x="10203" y="11145"/>
                </a:moveTo>
                <a:cubicBezTo>
                  <a:pt x="7025" y="11145"/>
                  <a:pt x="2650" y="12506"/>
                  <a:pt x="744" y="9963"/>
                </a:cubicBezTo>
                <a:cubicBezTo>
                  <a:pt x="-775" y="7936"/>
                  <a:pt x="344" y="3875"/>
                  <a:pt x="2517" y="2573"/>
                </a:cubicBezTo>
                <a:cubicBezTo>
                  <a:pt x="6912" y="-62"/>
                  <a:pt x="14687" y="-1427"/>
                  <a:pt x="17889" y="2573"/>
                </a:cubicBezTo>
                <a:cubicBezTo>
                  <a:pt x="19500" y="4586"/>
                  <a:pt x="19214" y="8932"/>
                  <a:pt x="17002" y="10258"/>
                </a:cubicBezTo>
                <a:cubicBezTo>
                  <a:pt x="15387" y="11226"/>
                  <a:pt x="13268" y="10850"/>
                  <a:pt x="11385" y="1085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5" name="Google Shape;1285;p47"/>
          <p:cNvSpPr/>
          <p:nvPr/>
        </p:nvSpPr>
        <p:spPr>
          <a:xfrm>
            <a:off x="3754065" y="2636083"/>
            <a:ext cx="508000" cy="335250"/>
          </a:xfrm>
          <a:custGeom>
            <a:avLst/>
            <a:gdLst/>
            <a:ahLst/>
            <a:cxnLst/>
            <a:rect l="l" t="t" r="r" b="b"/>
            <a:pathLst>
              <a:path w="20320" h="13410" extrusionOk="0">
                <a:moveTo>
                  <a:pt x="13310" y="12523"/>
                </a:moveTo>
                <a:cubicBezTo>
                  <a:pt x="9161" y="12523"/>
                  <a:pt x="3829" y="14570"/>
                  <a:pt x="895" y="11636"/>
                </a:cubicBezTo>
                <a:cubicBezTo>
                  <a:pt x="-713" y="10028"/>
                  <a:pt x="164" y="6689"/>
                  <a:pt x="1486" y="4838"/>
                </a:cubicBezTo>
                <a:cubicBezTo>
                  <a:pt x="4961" y="-27"/>
                  <a:pt x="14725" y="-1761"/>
                  <a:pt x="19223" y="2177"/>
                </a:cubicBezTo>
                <a:cubicBezTo>
                  <a:pt x="22309" y="4879"/>
                  <a:pt x="18299" y="13410"/>
                  <a:pt x="14197" y="1341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286" name="Google Shape;128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677" y="3111750"/>
            <a:ext cx="1564625" cy="19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47"/>
          <p:cNvSpPr txBox="1"/>
          <p:nvPr/>
        </p:nvSpPr>
        <p:spPr>
          <a:xfrm>
            <a:off x="4426775" y="3821650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VS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88" name="Google Shape;128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1399" y="3114598"/>
            <a:ext cx="1564625" cy="191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3" name="Google Shape;1293;p48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4" name="Google Shape;1294;p48"/>
          <p:cNvSpPr/>
          <p:nvPr/>
        </p:nvSpPr>
        <p:spPr>
          <a:xfrm>
            <a:off x="1056200" y="191225"/>
            <a:ext cx="8133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accent1"/>
                </a:solidFill>
              </a:rPr>
              <a:t>Findings and Analysis--</a:t>
            </a:r>
            <a:r>
              <a:rPr lang="en" sz="1800" b="1">
                <a:solidFill>
                  <a:schemeClr val="accent1"/>
                </a:solidFill>
              </a:rPr>
              <a:t>Parts out of expectations?</a:t>
            </a:r>
            <a:endParaRPr sz="2400" b="1">
              <a:solidFill>
                <a:schemeClr val="accent1"/>
              </a:solidFill>
            </a:endParaRPr>
          </a:p>
        </p:txBody>
      </p:sp>
      <p:grpSp>
        <p:nvGrpSpPr>
          <p:cNvPr id="1295" name="Google Shape;1295;p48"/>
          <p:cNvGrpSpPr/>
          <p:nvPr/>
        </p:nvGrpSpPr>
        <p:grpSpPr>
          <a:xfrm>
            <a:off x="458483" y="191229"/>
            <a:ext cx="469148" cy="591017"/>
            <a:chOff x="355601" y="252413"/>
            <a:chExt cx="812800" cy="1023938"/>
          </a:xfrm>
        </p:grpSpPr>
        <p:sp>
          <p:nvSpPr>
            <p:cNvPr id="1296" name="Google Shape;1296;p48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5" name="Google Shape;130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800" y="678125"/>
            <a:ext cx="3695299" cy="1808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6" name="Google Shape;1306;p48"/>
          <p:cNvGrpSpPr/>
          <p:nvPr/>
        </p:nvGrpSpPr>
        <p:grpSpPr>
          <a:xfrm>
            <a:off x="458465" y="1026481"/>
            <a:ext cx="892969" cy="1083470"/>
            <a:chOff x="3389313" y="3457575"/>
            <a:chExt cx="1190626" cy="1444626"/>
          </a:xfrm>
        </p:grpSpPr>
        <p:sp>
          <p:nvSpPr>
            <p:cNvPr id="1307" name="Google Shape;1307;p48"/>
            <p:cNvSpPr/>
            <p:nvPr/>
          </p:nvSpPr>
          <p:spPr>
            <a:xfrm>
              <a:off x="3419475" y="3457575"/>
              <a:ext cx="1155701" cy="1379537"/>
            </a:xfrm>
            <a:custGeom>
              <a:avLst/>
              <a:gdLst/>
              <a:ahLst/>
              <a:cxnLst/>
              <a:rect l="l" t="t" r="r" b="b"/>
              <a:pathLst>
                <a:path w="537" h="643" extrusionOk="0">
                  <a:moveTo>
                    <a:pt x="514" y="530"/>
                  </a:moveTo>
                  <a:cubicBezTo>
                    <a:pt x="479" y="561"/>
                    <a:pt x="441" y="589"/>
                    <a:pt x="401" y="614"/>
                  </a:cubicBezTo>
                  <a:cubicBezTo>
                    <a:pt x="384" y="625"/>
                    <a:pt x="366" y="634"/>
                    <a:pt x="347" y="639"/>
                  </a:cubicBezTo>
                  <a:cubicBezTo>
                    <a:pt x="328" y="643"/>
                    <a:pt x="307" y="642"/>
                    <a:pt x="291" y="630"/>
                  </a:cubicBezTo>
                  <a:cubicBezTo>
                    <a:pt x="278" y="622"/>
                    <a:pt x="270" y="609"/>
                    <a:pt x="263" y="596"/>
                  </a:cubicBezTo>
                  <a:cubicBezTo>
                    <a:pt x="234" y="549"/>
                    <a:pt x="205" y="501"/>
                    <a:pt x="176" y="454"/>
                  </a:cubicBezTo>
                  <a:cubicBezTo>
                    <a:pt x="151" y="412"/>
                    <a:pt x="124" y="372"/>
                    <a:pt x="101" y="329"/>
                  </a:cubicBezTo>
                  <a:cubicBezTo>
                    <a:pt x="83" y="295"/>
                    <a:pt x="65" y="260"/>
                    <a:pt x="46" y="226"/>
                  </a:cubicBezTo>
                  <a:cubicBezTo>
                    <a:pt x="36" y="209"/>
                    <a:pt x="26" y="192"/>
                    <a:pt x="15" y="175"/>
                  </a:cubicBezTo>
                  <a:cubicBezTo>
                    <a:pt x="6" y="161"/>
                    <a:pt x="0" y="144"/>
                    <a:pt x="4" y="126"/>
                  </a:cubicBezTo>
                  <a:cubicBezTo>
                    <a:pt x="8" y="110"/>
                    <a:pt x="21" y="98"/>
                    <a:pt x="33" y="88"/>
                  </a:cubicBezTo>
                  <a:cubicBezTo>
                    <a:pt x="69" y="59"/>
                    <a:pt x="111" y="39"/>
                    <a:pt x="153" y="20"/>
                  </a:cubicBezTo>
                  <a:cubicBezTo>
                    <a:pt x="174" y="10"/>
                    <a:pt x="197" y="0"/>
                    <a:pt x="220" y="7"/>
                  </a:cubicBezTo>
                  <a:cubicBezTo>
                    <a:pt x="244" y="14"/>
                    <a:pt x="259" y="37"/>
                    <a:pt x="271" y="58"/>
                  </a:cubicBezTo>
                  <a:cubicBezTo>
                    <a:pt x="296" y="100"/>
                    <a:pt x="320" y="141"/>
                    <a:pt x="345" y="183"/>
                  </a:cubicBezTo>
                  <a:cubicBezTo>
                    <a:pt x="369" y="225"/>
                    <a:pt x="394" y="266"/>
                    <a:pt x="422" y="306"/>
                  </a:cubicBezTo>
                  <a:cubicBezTo>
                    <a:pt x="458" y="359"/>
                    <a:pt x="499" y="410"/>
                    <a:pt x="526" y="468"/>
                  </a:cubicBezTo>
                  <a:cubicBezTo>
                    <a:pt x="532" y="481"/>
                    <a:pt x="537" y="495"/>
                    <a:pt x="532" y="508"/>
                  </a:cubicBezTo>
                  <a:cubicBezTo>
                    <a:pt x="529" y="517"/>
                    <a:pt x="521" y="524"/>
                    <a:pt x="514" y="530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3389313" y="3690938"/>
              <a:ext cx="1190626" cy="1211263"/>
            </a:xfrm>
            <a:custGeom>
              <a:avLst/>
              <a:gdLst/>
              <a:ahLst/>
              <a:cxnLst/>
              <a:rect l="l" t="t" r="r" b="b"/>
              <a:pathLst>
                <a:path w="553" h="564" extrusionOk="0">
                  <a:moveTo>
                    <a:pt x="28" y="0"/>
                  </a:moveTo>
                  <a:cubicBezTo>
                    <a:pt x="12" y="13"/>
                    <a:pt x="0" y="44"/>
                    <a:pt x="3" y="65"/>
                  </a:cubicBezTo>
                  <a:cubicBezTo>
                    <a:pt x="6" y="85"/>
                    <a:pt x="16" y="104"/>
                    <a:pt x="25" y="122"/>
                  </a:cubicBezTo>
                  <a:cubicBezTo>
                    <a:pt x="94" y="252"/>
                    <a:pt x="169" y="378"/>
                    <a:pt x="250" y="501"/>
                  </a:cubicBezTo>
                  <a:cubicBezTo>
                    <a:pt x="269" y="531"/>
                    <a:pt x="294" y="563"/>
                    <a:pt x="330" y="564"/>
                  </a:cubicBezTo>
                  <a:cubicBezTo>
                    <a:pt x="342" y="564"/>
                    <a:pt x="354" y="560"/>
                    <a:pt x="366" y="555"/>
                  </a:cubicBezTo>
                  <a:cubicBezTo>
                    <a:pt x="417" y="536"/>
                    <a:pt x="464" y="508"/>
                    <a:pt x="505" y="473"/>
                  </a:cubicBezTo>
                  <a:cubicBezTo>
                    <a:pt x="523" y="459"/>
                    <a:pt x="553" y="431"/>
                    <a:pt x="549" y="394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3513138" y="3568700"/>
              <a:ext cx="931863" cy="1069975"/>
            </a:xfrm>
            <a:custGeom>
              <a:avLst/>
              <a:gdLst/>
              <a:ahLst/>
              <a:cxnLst/>
              <a:rect l="l" t="t" r="r" b="b"/>
              <a:pathLst>
                <a:path w="433" h="498" extrusionOk="0">
                  <a:moveTo>
                    <a:pt x="433" y="385"/>
                  </a:moveTo>
                  <a:cubicBezTo>
                    <a:pt x="371" y="424"/>
                    <a:pt x="309" y="461"/>
                    <a:pt x="246" y="498"/>
                  </a:cubicBezTo>
                  <a:cubicBezTo>
                    <a:pt x="154" y="369"/>
                    <a:pt x="75" y="246"/>
                    <a:pt x="0" y="106"/>
                  </a:cubicBezTo>
                  <a:cubicBezTo>
                    <a:pt x="56" y="74"/>
                    <a:pt x="115" y="30"/>
                    <a:pt x="173" y="0"/>
                  </a:cubicBezTo>
                  <a:cubicBezTo>
                    <a:pt x="261" y="125"/>
                    <a:pt x="339" y="265"/>
                    <a:pt x="433" y="385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624263" y="3562350"/>
              <a:ext cx="92075" cy="87313"/>
            </a:xfrm>
            <a:custGeom>
              <a:avLst/>
              <a:gdLst/>
              <a:ahLst/>
              <a:cxnLst/>
              <a:rect l="l" t="t" r="r" b="b"/>
              <a:pathLst>
                <a:path w="43" h="41" extrusionOk="0">
                  <a:moveTo>
                    <a:pt x="12" y="5"/>
                  </a:moveTo>
                  <a:cubicBezTo>
                    <a:pt x="8" y="7"/>
                    <a:pt x="5" y="10"/>
                    <a:pt x="4" y="13"/>
                  </a:cubicBezTo>
                  <a:cubicBezTo>
                    <a:pt x="0" y="21"/>
                    <a:pt x="3" y="32"/>
                    <a:pt x="10" y="37"/>
                  </a:cubicBezTo>
                  <a:cubicBezTo>
                    <a:pt x="18" y="41"/>
                    <a:pt x="29" y="40"/>
                    <a:pt x="35" y="34"/>
                  </a:cubicBezTo>
                  <a:cubicBezTo>
                    <a:pt x="39" y="31"/>
                    <a:pt x="41" y="27"/>
                    <a:pt x="42" y="22"/>
                  </a:cubicBezTo>
                  <a:cubicBezTo>
                    <a:pt x="43" y="16"/>
                    <a:pt x="39" y="9"/>
                    <a:pt x="34" y="5"/>
                  </a:cubicBezTo>
                  <a:cubicBezTo>
                    <a:pt x="28" y="1"/>
                    <a:pt x="21" y="0"/>
                    <a:pt x="15" y="2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652838" y="3590925"/>
              <a:ext cx="33338" cy="33338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7" y="2"/>
                  </a:moveTo>
                  <a:cubicBezTo>
                    <a:pt x="4" y="2"/>
                    <a:pt x="1" y="5"/>
                    <a:pt x="0" y="8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3" y="16"/>
                    <a:pt x="16" y="11"/>
                    <a:pt x="15" y="7"/>
                  </a:cubicBezTo>
                  <a:cubicBezTo>
                    <a:pt x="14" y="2"/>
                    <a:pt x="9" y="0"/>
                    <a:pt x="5" y="2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3594100" y="3517900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9" y="11"/>
                  </a:moveTo>
                  <a:cubicBezTo>
                    <a:pt x="6" y="7"/>
                    <a:pt x="3" y="4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3648075" y="3478213"/>
              <a:ext cx="0" cy="39688"/>
            </a:xfrm>
            <a:custGeom>
              <a:avLst/>
              <a:gdLst/>
              <a:ahLst/>
              <a:cxnLst/>
              <a:rect l="l" t="t" r="r" b="b"/>
              <a:pathLst>
                <a:path w="120000" h="18" extrusionOk="0">
                  <a:moveTo>
                    <a:pt x="0" y="18"/>
                  </a:moveTo>
                  <a:cubicBezTo>
                    <a:pt x="0" y="12"/>
                    <a:pt x="0" y="6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3690938" y="3465513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cubicBezTo>
                    <a:pt x="2" y="9"/>
                    <a:pt x="5" y="4"/>
                    <a:pt x="8" y="0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15" name="Google Shape;1315;p48"/>
            <p:cNvCxnSpPr/>
            <p:nvPr/>
          </p:nvCxnSpPr>
          <p:spPr>
            <a:xfrm rot="10800000">
              <a:off x="3555900" y="3540088"/>
              <a:ext cx="25500" cy="4800"/>
            </a:xfrm>
            <a:prstGeom prst="straightConnector1">
              <a:avLst/>
            </a:pr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6" name="Google Shape;1316;p48"/>
            <p:cNvSpPr/>
            <p:nvPr/>
          </p:nvSpPr>
          <p:spPr>
            <a:xfrm>
              <a:off x="4257675" y="4532313"/>
              <a:ext cx="115888" cy="112713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5" y="13"/>
                  </a:moveTo>
                  <a:cubicBezTo>
                    <a:pt x="0" y="22"/>
                    <a:pt x="2" y="34"/>
                    <a:pt x="9" y="42"/>
                  </a:cubicBezTo>
                  <a:cubicBezTo>
                    <a:pt x="16" y="49"/>
                    <a:pt x="28" y="52"/>
                    <a:pt x="37" y="48"/>
                  </a:cubicBezTo>
                  <a:cubicBezTo>
                    <a:pt x="47" y="44"/>
                    <a:pt x="54" y="34"/>
                    <a:pt x="54" y="24"/>
                  </a:cubicBezTo>
                  <a:cubicBezTo>
                    <a:pt x="54" y="20"/>
                    <a:pt x="53" y="17"/>
                    <a:pt x="51" y="14"/>
                  </a:cubicBezTo>
                  <a:cubicBezTo>
                    <a:pt x="48" y="8"/>
                    <a:pt x="42" y="5"/>
                    <a:pt x="36" y="3"/>
                  </a:cubicBezTo>
                  <a:cubicBezTo>
                    <a:pt x="27" y="0"/>
                    <a:pt x="17" y="0"/>
                    <a:pt x="10" y="6"/>
                  </a:cubicBezTo>
                  <a:cubicBezTo>
                    <a:pt x="8" y="8"/>
                    <a:pt x="6" y="10"/>
                    <a:pt x="5" y="13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4289425" y="4560888"/>
              <a:ext cx="50800" cy="5397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1" y="8"/>
                  </a:moveTo>
                  <a:cubicBezTo>
                    <a:pt x="3" y="14"/>
                    <a:pt x="6" y="20"/>
                    <a:pt x="10" y="25"/>
                  </a:cubicBezTo>
                  <a:cubicBezTo>
                    <a:pt x="14" y="20"/>
                    <a:pt x="19" y="16"/>
                    <a:pt x="24" y="13"/>
                  </a:cubicBezTo>
                  <a:cubicBezTo>
                    <a:pt x="21" y="9"/>
                    <a:pt x="18" y="4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4410075" y="4492625"/>
              <a:ext cx="42863" cy="44450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11" y="1"/>
                  </a:moveTo>
                  <a:cubicBezTo>
                    <a:pt x="6" y="0"/>
                    <a:pt x="0" y="5"/>
                    <a:pt x="0" y="10"/>
                  </a:cubicBezTo>
                  <a:cubicBezTo>
                    <a:pt x="0" y="16"/>
                    <a:pt x="5" y="21"/>
                    <a:pt x="10" y="20"/>
                  </a:cubicBezTo>
                  <a:cubicBezTo>
                    <a:pt x="16" y="20"/>
                    <a:pt x="20" y="14"/>
                    <a:pt x="19" y="9"/>
                  </a:cubicBezTo>
                  <a:cubicBezTo>
                    <a:pt x="17" y="4"/>
                    <a:pt x="11" y="0"/>
                    <a:pt x="6" y="3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4162425" y="4622800"/>
              <a:ext cx="52388" cy="52388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8" y="3"/>
                  </a:moveTo>
                  <a:cubicBezTo>
                    <a:pt x="13" y="0"/>
                    <a:pt x="6" y="2"/>
                    <a:pt x="3" y="6"/>
                  </a:cubicBezTo>
                  <a:cubicBezTo>
                    <a:pt x="0" y="11"/>
                    <a:pt x="1" y="18"/>
                    <a:pt x="6" y="21"/>
                  </a:cubicBezTo>
                  <a:cubicBezTo>
                    <a:pt x="11" y="24"/>
                    <a:pt x="18" y="23"/>
                    <a:pt x="21" y="19"/>
                  </a:cubicBezTo>
                  <a:cubicBezTo>
                    <a:pt x="23" y="16"/>
                    <a:pt x="24" y="11"/>
                    <a:pt x="21" y="7"/>
                  </a:cubicBezTo>
                  <a:cubicBezTo>
                    <a:pt x="19" y="4"/>
                    <a:pt x="14" y="3"/>
                    <a:pt x="11" y="5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0" name="Google Shape;1320;p48"/>
          <p:cNvGrpSpPr/>
          <p:nvPr/>
        </p:nvGrpSpPr>
        <p:grpSpPr>
          <a:xfrm>
            <a:off x="2540696" y="1005641"/>
            <a:ext cx="1409700" cy="1125141"/>
            <a:chOff x="4497388" y="4560888"/>
            <a:chExt cx="1879600" cy="1500188"/>
          </a:xfrm>
        </p:grpSpPr>
        <p:sp>
          <p:nvSpPr>
            <p:cNvPr id="1321" name="Google Shape;1321;p48"/>
            <p:cNvSpPr/>
            <p:nvPr/>
          </p:nvSpPr>
          <p:spPr>
            <a:xfrm>
              <a:off x="4670425" y="4560888"/>
              <a:ext cx="1489075" cy="1003300"/>
            </a:xfrm>
            <a:custGeom>
              <a:avLst/>
              <a:gdLst/>
              <a:ahLst/>
              <a:cxnLst/>
              <a:rect l="l" t="t" r="r" b="b"/>
              <a:pathLst>
                <a:path w="692" h="467" extrusionOk="0">
                  <a:moveTo>
                    <a:pt x="685" y="444"/>
                  </a:moveTo>
                  <a:cubicBezTo>
                    <a:pt x="692" y="291"/>
                    <a:pt x="683" y="179"/>
                    <a:pt x="667" y="26"/>
                  </a:cubicBezTo>
                  <a:cubicBezTo>
                    <a:pt x="442" y="6"/>
                    <a:pt x="221" y="0"/>
                    <a:pt x="0" y="45"/>
                  </a:cubicBezTo>
                  <a:cubicBezTo>
                    <a:pt x="5" y="72"/>
                    <a:pt x="5" y="100"/>
                    <a:pt x="5" y="128"/>
                  </a:cubicBezTo>
                  <a:cubicBezTo>
                    <a:pt x="8" y="467"/>
                    <a:pt x="8" y="467"/>
                    <a:pt x="8" y="467"/>
                  </a:cubicBezTo>
                  <a:cubicBezTo>
                    <a:pt x="234" y="457"/>
                    <a:pt x="456" y="456"/>
                    <a:pt x="683" y="447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4757738" y="4668838"/>
              <a:ext cx="1293813" cy="758825"/>
            </a:xfrm>
            <a:custGeom>
              <a:avLst/>
              <a:gdLst/>
              <a:ahLst/>
              <a:cxnLst/>
              <a:rect l="l" t="t" r="r" b="b"/>
              <a:pathLst>
                <a:path w="601" h="354" extrusionOk="0">
                  <a:moveTo>
                    <a:pt x="601" y="340"/>
                  </a:moveTo>
                  <a:cubicBezTo>
                    <a:pt x="411" y="352"/>
                    <a:pt x="212" y="352"/>
                    <a:pt x="22" y="354"/>
                  </a:cubicBezTo>
                  <a:cubicBezTo>
                    <a:pt x="21" y="249"/>
                    <a:pt x="14" y="143"/>
                    <a:pt x="0" y="39"/>
                  </a:cubicBezTo>
                  <a:cubicBezTo>
                    <a:pt x="201" y="10"/>
                    <a:pt x="391" y="0"/>
                    <a:pt x="585" y="18"/>
                  </a:cubicBezTo>
                  <a:cubicBezTo>
                    <a:pt x="599" y="133"/>
                    <a:pt x="599" y="206"/>
                    <a:pt x="601" y="338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4497388" y="5567363"/>
              <a:ext cx="198438" cy="468313"/>
            </a:xfrm>
            <a:custGeom>
              <a:avLst/>
              <a:gdLst/>
              <a:ahLst/>
              <a:cxnLst/>
              <a:rect l="l" t="t" r="r" b="b"/>
              <a:pathLst>
                <a:path w="92" h="218" extrusionOk="0">
                  <a:moveTo>
                    <a:pt x="92" y="0"/>
                  </a:moveTo>
                  <a:cubicBezTo>
                    <a:pt x="58" y="71"/>
                    <a:pt x="27" y="144"/>
                    <a:pt x="0" y="218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6137275" y="5516563"/>
              <a:ext cx="239713" cy="492125"/>
            </a:xfrm>
            <a:custGeom>
              <a:avLst/>
              <a:gdLst/>
              <a:ahLst/>
              <a:cxnLst/>
              <a:rect l="l" t="t" r="r" b="b"/>
              <a:pathLst>
                <a:path w="111" h="229" extrusionOk="0">
                  <a:moveTo>
                    <a:pt x="0" y="0"/>
                  </a:moveTo>
                  <a:cubicBezTo>
                    <a:pt x="40" y="75"/>
                    <a:pt x="77" y="151"/>
                    <a:pt x="111" y="229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4497388" y="6011863"/>
              <a:ext cx="1879600" cy="49213"/>
            </a:xfrm>
            <a:custGeom>
              <a:avLst/>
              <a:gdLst/>
              <a:ahLst/>
              <a:cxnLst/>
              <a:rect l="l" t="t" r="r" b="b"/>
              <a:pathLst>
                <a:path w="873" h="23" extrusionOk="0">
                  <a:moveTo>
                    <a:pt x="0" y="11"/>
                  </a:moveTo>
                  <a:cubicBezTo>
                    <a:pt x="294" y="23"/>
                    <a:pt x="579" y="16"/>
                    <a:pt x="873" y="0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4633913" y="5638800"/>
              <a:ext cx="123825" cy="342900"/>
            </a:xfrm>
            <a:custGeom>
              <a:avLst/>
              <a:gdLst/>
              <a:ahLst/>
              <a:cxnLst/>
              <a:rect l="l" t="t" r="r" b="b"/>
              <a:pathLst>
                <a:path w="58" h="160" extrusionOk="0">
                  <a:moveTo>
                    <a:pt x="58" y="0"/>
                  </a:moveTo>
                  <a:cubicBezTo>
                    <a:pt x="38" y="53"/>
                    <a:pt x="19" y="106"/>
                    <a:pt x="0" y="160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4719638" y="5634038"/>
              <a:ext cx="127000" cy="346075"/>
            </a:xfrm>
            <a:custGeom>
              <a:avLst/>
              <a:gdLst/>
              <a:ahLst/>
              <a:cxnLst/>
              <a:rect l="l" t="t" r="r" b="b"/>
              <a:pathLst>
                <a:path w="59" h="161" extrusionOk="0">
                  <a:moveTo>
                    <a:pt x="59" y="0"/>
                  </a:moveTo>
                  <a:cubicBezTo>
                    <a:pt x="39" y="53"/>
                    <a:pt x="19" y="107"/>
                    <a:pt x="0" y="161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4832350" y="5637213"/>
              <a:ext cx="104775" cy="331788"/>
            </a:xfrm>
            <a:custGeom>
              <a:avLst/>
              <a:gdLst/>
              <a:ahLst/>
              <a:cxnLst/>
              <a:rect l="l" t="t" r="r" b="b"/>
              <a:pathLst>
                <a:path w="49" h="155" extrusionOk="0">
                  <a:moveTo>
                    <a:pt x="49" y="0"/>
                  </a:moveTo>
                  <a:cubicBezTo>
                    <a:pt x="35" y="52"/>
                    <a:pt x="18" y="104"/>
                    <a:pt x="0" y="155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4941888" y="5640388"/>
              <a:ext cx="77788" cy="320675"/>
            </a:xfrm>
            <a:custGeom>
              <a:avLst/>
              <a:gdLst/>
              <a:ahLst/>
              <a:cxnLst/>
              <a:rect l="l" t="t" r="r" b="b"/>
              <a:pathLst>
                <a:path w="36" h="149" extrusionOk="0">
                  <a:moveTo>
                    <a:pt x="36" y="0"/>
                  </a:moveTo>
                  <a:cubicBezTo>
                    <a:pt x="27" y="51"/>
                    <a:pt x="15" y="100"/>
                    <a:pt x="0" y="149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5053013" y="5634038"/>
              <a:ext cx="65088" cy="333375"/>
            </a:xfrm>
            <a:custGeom>
              <a:avLst/>
              <a:gdLst/>
              <a:ahLst/>
              <a:cxnLst/>
              <a:rect l="l" t="t" r="r" b="b"/>
              <a:pathLst>
                <a:path w="30" h="155" extrusionOk="0">
                  <a:moveTo>
                    <a:pt x="30" y="0"/>
                  </a:moveTo>
                  <a:cubicBezTo>
                    <a:pt x="19" y="52"/>
                    <a:pt x="9" y="103"/>
                    <a:pt x="0" y="155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5162550" y="5637213"/>
              <a:ext cx="69850" cy="325438"/>
            </a:xfrm>
            <a:custGeom>
              <a:avLst/>
              <a:gdLst/>
              <a:ahLst/>
              <a:cxnLst/>
              <a:rect l="l" t="t" r="r" b="b"/>
              <a:pathLst>
                <a:path w="32" h="152" extrusionOk="0">
                  <a:moveTo>
                    <a:pt x="32" y="0"/>
                  </a:moveTo>
                  <a:cubicBezTo>
                    <a:pt x="22" y="51"/>
                    <a:pt x="11" y="102"/>
                    <a:pt x="0" y="152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5310188" y="5634038"/>
              <a:ext cx="36513" cy="322263"/>
            </a:xfrm>
            <a:custGeom>
              <a:avLst/>
              <a:gdLst/>
              <a:ahLst/>
              <a:cxnLst/>
              <a:rect l="l" t="t" r="r" b="b"/>
              <a:pathLst>
                <a:path w="17" h="150" extrusionOk="0">
                  <a:moveTo>
                    <a:pt x="17" y="0"/>
                  </a:moveTo>
                  <a:cubicBezTo>
                    <a:pt x="12" y="50"/>
                    <a:pt x="7" y="100"/>
                    <a:pt x="0" y="150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5432425" y="5638800"/>
              <a:ext cx="12700" cy="319088"/>
            </a:xfrm>
            <a:custGeom>
              <a:avLst/>
              <a:gdLst/>
              <a:ahLst/>
              <a:cxnLst/>
              <a:rect l="l" t="t" r="r" b="b"/>
              <a:pathLst>
                <a:path w="6" h="149" extrusionOk="0">
                  <a:moveTo>
                    <a:pt x="6" y="0"/>
                  </a:moveTo>
                  <a:cubicBezTo>
                    <a:pt x="4" y="50"/>
                    <a:pt x="2" y="99"/>
                    <a:pt x="0" y="149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4" name="Google Shape;1334;p48"/>
            <p:cNvCxnSpPr/>
            <p:nvPr/>
          </p:nvCxnSpPr>
          <p:spPr>
            <a:xfrm>
              <a:off x="5553075" y="5638800"/>
              <a:ext cx="6300" cy="312600"/>
            </a:xfrm>
            <a:prstGeom prst="straightConnector1">
              <a:avLst/>
            </a:pr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35" name="Google Shape;1335;p48"/>
            <p:cNvSpPr/>
            <p:nvPr/>
          </p:nvSpPr>
          <p:spPr>
            <a:xfrm>
              <a:off x="5659438" y="5634038"/>
              <a:ext cx="26988" cy="307975"/>
            </a:xfrm>
            <a:custGeom>
              <a:avLst/>
              <a:gdLst/>
              <a:ahLst/>
              <a:cxnLst/>
              <a:rect l="l" t="t" r="r" b="b"/>
              <a:pathLst>
                <a:path w="12" h="143" extrusionOk="0">
                  <a:moveTo>
                    <a:pt x="0" y="0"/>
                  </a:moveTo>
                  <a:cubicBezTo>
                    <a:pt x="4" y="48"/>
                    <a:pt x="8" y="95"/>
                    <a:pt x="12" y="143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5807075" y="5634038"/>
              <a:ext cx="42863" cy="309563"/>
            </a:xfrm>
            <a:custGeom>
              <a:avLst/>
              <a:gdLst/>
              <a:ahLst/>
              <a:cxnLst/>
              <a:rect l="l" t="t" r="r" b="b"/>
              <a:pathLst>
                <a:path w="20" h="144" extrusionOk="0">
                  <a:moveTo>
                    <a:pt x="0" y="0"/>
                  </a:moveTo>
                  <a:cubicBezTo>
                    <a:pt x="7" y="48"/>
                    <a:pt x="13" y="96"/>
                    <a:pt x="20" y="144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5894388" y="5632450"/>
              <a:ext cx="66675" cy="309563"/>
            </a:xfrm>
            <a:custGeom>
              <a:avLst/>
              <a:gdLst/>
              <a:ahLst/>
              <a:cxnLst/>
              <a:rect l="l" t="t" r="r" b="b"/>
              <a:pathLst>
                <a:path w="31" h="144" extrusionOk="0">
                  <a:moveTo>
                    <a:pt x="0" y="0"/>
                  </a:moveTo>
                  <a:cubicBezTo>
                    <a:pt x="10" y="48"/>
                    <a:pt x="21" y="96"/>
                    <a:pt x="31" y="144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6032500" y="5637213"/>
              <a:ext cx="92075" cy="301625"/>
            </a:xfrm>
            <a:custGeom>
              <a:avLst/>
              <a:gdLst/>
              <a:ahLst/>
              <a:cxnLst/>
              <a:rect l="l" t="t" r="r" b="b"/>
              <a:pathLst>
                <a:path w="43" h="141" extrusionOk="0">
                  <a:moveTo>
                    <a:pt x="0" y="0"/>
                  </a:moveTo>
                  <a:cubicBezTo>
                    <a:pt x="15" y="47"/>
                    <a:pt x="29" y="94"/>
                    <a:pt x="43" y="141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6124575" y="5632450"/>
              <a:ext cx="96838" cy="309563"/>
            </a:xfrm>
            <a:custGeom>
              <a:avLst/>
              <a:gdLst/>
              <a:ahLst/>
              <a:cxnLst/>
              <a:rect l="l" t="t" r="r" b="b"/>
              <a:pathLst>
                <a:path w="45" h="144" extrusionOk="0">
                  <a:moveTo>
                    <a:pt x="0" y="0"/>
                  </a:moveTo>
                  <a:cubicBezTo>
                    <a:pt x="17" y="47"/>
                    <a:pt x="32" y="95"/>
                    <a:pt x="45" y="144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4760913" y="5622925"/>
              <a:ext cx="1354138" cy="14288"/>
            </a:xfrm>
            <a:custGeom>
              <a:avLst/>
              <a:gdLst/>
              <a:ahLst/>
              <a:cxnLst/>
              <a:rect l="l" t="t" r="r" b="b"/>
              <a:pathLst>
                <a:path w="629" h="6" extrusionOk="0">
                  <a:moveTo>
                    <a:pt x="0" y="6"/>
                  </a:moveTo>
                  <a:cubicBezTo>
                    <a:pt x="212" y="2"/>
                    <a:pt x="418" y="2"/>
                    <a:pt x="629" y="0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4724400" y="5705475"/>
              <a:ext cx="1419224" cy="19050"/>
            </a:xfrm>
            <a:custGeom>
              <a:avLst/>
              <a:gdLst/>
              <a:ahLst/>
              <a:cxnLst/>
              <a:rect l="l" t="t" r="r" b="b"/>
              <a:pathLst>
                <a:path w="660" h="9" extrusionOk="0">
                  <a:moveTo>
                    <a:pt x="0" y="9"/>
                  </a:moveTo>
                  <a:cubicBezTo>
                    <a:pt x="221" y="0"/>
                    <a:pt x="443" y="0"/>
                    <a:pt x="660" y="4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4681538" y="5767388"/>
              <a:ext cx="1490664" cy="71438"/>
            </a:xfrm>
            <a:custGeom>
              <a:avLst/>
              <a:gdLst/>
              <a:ahLst/>
              <a:cxnLst/>
              <a:rect l="l" t="t" r="r" b="b"/>
              <a:pathLst>
                <a:path w="693" h="33" extrusionOk="0">
                  <a:moveTo>
                    <a:pt x="0" y="33"/>
                  </a:moveTo>
                  <a:cubicBezTo>
                    <a:pt x="229" y="32"/>
                    <a:pt x="463" y="0"/>
                    <a:pt x="693" y="6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4659313" y="5864225"/>
              <a:ext cx="1536699" cy="41275"/>
            </a:xfrm>
            <a:custGeom>
              <a:avLst/>
              <a:gdLst/>
              <a:ahLst/>
              <a:cxnLst/>
              <a:rect l="l" t="t" r="r" b="b"/>
              <a:pathLst>
                <a:path w="714" h="19" extrusionOk="0">
                  <a:moveTo>
                    <a:pt x="0" y="18"/>
                  </a:moveTo>
                  <a:cubicBezTo>
                    <a:pt x="239" y="19"/>
                    <a:pt x="477" y="3"/>
                    <a:pt x="714" y="0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633913" y="5942013"/>
              <a:ext cx="1574799" cy="38100"/>
            </a:xfrm>
            <a:custGeom>
              <a:avLst/>
              <a:gdLst/>
              <a:ahLst/>
              <a:cxnLst/>
              <a:rect l="l" t="t" r="r" b="b"/>
              <a:pathLst>
                <a:path w="732" h="18" extrusionOk="0">
                  <a:moveTo>
                    <a:pt x="0" y="18"/>
                  </a:moveTo>
                  <a:cubicBezTo>
                    <a:pt x="243" y="12"/>
                    <a:pt x="489" y="4"/>
                    <a:pt x="732" y="0"/>
                  </a:cubicBezTo>
                </a:path>
              </a:pathLst>
            </a:custGeom>
            <a:noFill/>
            <a:ln w="174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5" name="Google Shape;1345;p48"/>
          <p:cNvSpPr txBox="1"/>
          <p:nvPr/>
        </p:nvSpPr>
        <p:spPr>
          <a:xfrm>
            <a:off x="1713000" y="1249450"/>
            <a:ext cx="8277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OR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346" name="Google Shape;1346;p48"/>
          <p:cNvSpPr txBox="1"/>
          <p:nvPr/>
        </p:nvSpPr>
        <p:spPr>
          <a:xfrm>
            <a:off x="458475" y="2402300"/>
            <a:ext cx="3850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assume that people are more likely to use computers to view tickets instead of phones, but the fact is that phone users take up 93%</a:t>
            </a:r>
            <a:endParaRPr/>
          </a:p>
        </p:txBody>
      </p:sp>
      <p:sp>
        <p:nvSpPr>
          <p:cNvPr id="1347" name="Google Shape;1347;p48"/>
          <p:cNvSpPr/>
          <p:nvPr/>
        </p:nvSpPr>
        <p:spPr>
          <a:xfrm>
            <a:off x="2106300" y="3215200"/>
            <a:ext cx="221700" cy="362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48"/>
          <p:cNvSpPr txBox="1"/>
          <p:nvPr/>
        </p:nvSpPr>
        <p:spPr>
          <a:xfrm>
            <a:off x="315300" y="3503400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phone users are more likely to click ads</a:t>
            </a:r>
            <a:endParaRPr/>
          </a:p>
        </p:txBody>
      </p:sp>
      <p:pic>
        <p:nvPicPr>
          <p:cNvPr id="1349" name="Google Shape;134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8800" y="2978050"/>
            <a:ext cx="3695301" cy="21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48"/>
          <p:cNvSpPr/>
          <p:nvPr/>
        </p:nvSpPr>
        <p:spPr>
          <a:xfrm>
            <a:off x="2106300" y="3850975"/>
            <a:ext cx="221700" cy="362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48"/>
          <p:cNvSpPr txBox="1"/>
          <p:nvPr/>
        </p:nvSpPr>
        <p:spPr>
          <a:xfrm>
            <a:off x="849975" y="4213075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phone user experience</a:t>
            </a:r>
            <a:endParaRPr/>
          </a:p>
        </p:txBody>
      </p:sp>
      <p:sp>
        <p:nvSpPr>
          <p:cNvPr id="1352" name="Google Shape;1352;p48"/>
          <p:cNvSpPr txBox="1"/>
          <p:nvPr/>
        </p:nvSpPr>
        <p:spPr>
          <a:xfrm>
            <a:off x="4848000" y="1478525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Ads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53" name="Google Shape;1353;p48"/>
          <p:cNvSpPr txBox="1"/>
          <p:nvPr/>
        </p:nvSpPr>
        <p:spPr>
          <a:xfrm>
            <a:off x="4675225" y="3641050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Total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8" name="Google Shape;1358;p49"/>
          <p:cNvCxnSpPr/>
          <p:nvPr/>
        </p:nvCxnSpPr>
        <p:spPr>
          <a:xfrm>
            <a:off x="1056191" y="592892"/>
            <a:ext cx="808780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9" name="Google Shape;1359;p49"/>
          <p:cNvSpPr/>
          <p:nvPr/>
        </p:nvSpPr>
        <p:spPr>
          <a:xfrm>
            <a:off x="1056200" y="129425"/>
            <a:ext cx="5165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accent1"/>
                </a:solidFill>
              </a:rPr>
              <a:t>Recommendations to our client</a:t>
            </a:r>
            <a:endParaRPr sz="24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360" name="Google Shape;1360;p49"/>
          <p:cNvGrpSpPr/>
          <p:nvPr/>
        </p:nvGrpSpPr>
        <p:grpSpPr>
          <a:xfrm>
            <a:off x="458473" y="191221"/>
            <a:ext cx="469125" cy="590988"/>
            <a:chOff x="355601" y="252413"/>
            <a:chExt cx="812800" cy="1023938"/>
          </a:xfrm>
        </p:grpSpPr>
        <p:sp>
          <p:nvSpPr>
            <p:cNvPr id="1361" name="Google Shape;1361;p49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0" name="Google Shape;1370;p49"/>
          <p:cNvSpPr txBox="1"/>
          <p:nvPr/>
        </p:nvSpPr>
        <p:spPr>
          <a:xfrm>
            <a:off x="3330400" y="1211675"/>
            <a:ext cx="5608800" cy="31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>
                <a:solidFill>
                  <a:srgbClr val="595959"/>
                </a:solidFill>
              </a:rPr>
              <a:t>Pricing is a huge draw/decision factor for event tickets</a:t>
            </a:r>
            <a:endParaRPr sz="1800">
              <a:solidFill>
                <a:srgbClr val="595959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 b="1">
                <a:solidFill>
                  <a:schemeClr val="accent2"/>
                </a:solidFill>
              </a:rPr>
              <a:t>Must have competitive prices</a:t>
            </a:r>
            <a:r>
              <a:rPr lang="en" sz="1800">
                <a:solidFill>
                  <a:srgbClr val="595959"/>
                </a:solidFill>
              </a:rPr>
              <a:t> with other players in the industry, especially those with a stronger/wider “name brand“ reputation that people trust already</a:t>
            </a:r>
            <a:endParaRPr sz="1800"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Even if customers come to website and are interested, they will “shop around”, and since “products” are exactly the same from site to site, </a:t>
            </a:r>
            <a:r>
              <a:rPr lang="en" b="1">
                <a:solidFill>
                  <a:schemeClr val="accent6"/>
                </a:solidFill>
              </a:rPr>
              <a:t>price is the only differentiating factor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  <p:pic>
        <p:nvPicPr>
          <p:cNvPr id="1371" name="Google Shape;1371;p49"/>
          <p:cNvPicPr preferRelativeResize="0"/>
          <p:nvPr/>
        </p:nvPicPr>
        <p:blipFill rotWithShape="1">
          <a:blip r:embed="rId3">
            <a:alphaModFix/>
          </a:blip>
          <a:srcRect r="34533"/>
          <a:stretch/>
        </p:blipFill>
        <p:spPr>
          <a:xfrm>
            <a:off x="5475" y="908175"/>
            <a:ext cx="3525324" cy="224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5" y="3632225"/>
            <a:ext cx="3525325" cy="14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49"/>
          <p:cNvSpPr txBox="1"/>
          <p:nvPr/>
        </p:nvSpPr>
        <p:spPr>
          <a:xfrm>
            <a:off x="1011525" y="3158075"/>
            <a:ext cx="15651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VS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8" name="Google Shape;1378;p50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9" name="Google Shape;1379;p50"/>
          <p:cNvSpPr/>
          <p:nvPr/>
        </p:nvSpPr>
        <p:spPr>
          <a:xfrm>
            <a:off x="1056200" y="129425"/>
            <a:ext cx="51657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b="1">
                <a:solidFill>
                  <a:schemeClr val="accent1"/>
                </a:solidFill>
              </a:rPr>
              <a:t>Recommendations to our client</a:t>
            </a:r>
            <a:endParaRPr sz="24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380" name="Google Shape;1380;p50"/>
          <p:cNvGrpSpPr/>
          <p:nvPr/>
        </p:nvGrpSpPr>
        <p:grpSpPr>
          <a:xfrm>
            <a:off x="458483" y="191229"/>
            <a:ext cx="469148" cy="591017"/>
            <a:chOff x="355601" y="252413"/>
            <a:chExt cx="812800" cy="1023938"/>
          </a:xfrm>
        </p:grpSpPr>
        <p:sp>
          <p:nvSpPr>
            <p:cNvPr id="1381" name="Google Shape;1381;p50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0" name="Google Shape;1390;p50"/>
          <p:cNvSpPr txBox="1"/>
          <p:nvPr/>
        </p:nvSpPr>
        <p:spPr>
          <a:xfrm>
            <a:off x="3368425" y="1127675"/>
            <a:ext cx="5391600" cy="22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b="1">
                <a:solidFill>
                  <a:schemeClr val="accent2"/>
                </a:solidFill>
              </a:rPr>
              <a:t>Trust/brand recognition is essential</a:t>
            </a:r>
            <a:r>
              <a:rPr lang="en" sz="1800">
                <a:solidFill>
                  <a:srgbClr val="595959"/>
                </a:solidFill>
              </a:rPr>
              <a:t> </a:t>
            </a:r>
            <a:r>
              <a:rPr lang="en" sz="1800"/>
              <a:t>in ticket resale markets</a:t>
            </a:r>
            <a:endParaRPr sz="18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Any </a:t>
            </a:r>
            <a:r>
              <a:rPr lang="en" b="1">
                <a:solidFill>
                  <a:srgbClr val="595959"/>
                </a:solidFill>
              </a:rPr>
              <a:t>resale industry is ripe for scams</a:t>
            </a:r>
            <a:r>
              <a:rPr lang="en">
                <a:solidFill>
                  <a:srgbClr val="595959"/>
                </a:solidFill>
              </a:rPr>
              <a:t> and fakes, so </a:t>
            </a:r>
            <a:r>
              <a:rPr lang="en" b="1">
                <a:solidFill>
                  <a:srgbClr val="595959"/>
                </a:solidFill>
              </a:rPr>
              <a:t>people have their guard up</a:t>
            </a:r>
            <a:endParaRPr b="1"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Customers must trust they are getting authentic tickets, so every impression matters in making them think the company is “legitimate” - smooth, fast, professional website necessary</a:t>
            </a:r>
            <a:endParaRPr>
              <a:solidFill>
                <a:srgbClr val="595959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  <p:pic>
        <p:nvPicPr>
          <p:cNvPr id="1391" name="Google Shape;139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00" y="981388"/>
            <a:ext cx="2362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50"/>
          <p:cNvPicPr preferRelativeResize="0"/>
          <p:nvPr/>
        </p:nvPicPr>
        <p:blipFill rotWithShape="1">
          <a:blip r:embed="rId4">
            <a:alphaModFix/>
          </a:blip>
          <a:srcRect b="15547"/>
          <a:stretch/>
        </p:blipFill>
        <p:spPr>
          <a:xfrm>
            <a:off x="26300" y="2440998"/>
            <a:ext cx="1333500" cy="6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175" y="1877624"/>
            <a:ext cx="1756125" cy="5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236950"/>
            <a:ext cx="3095943" cy="175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50"/>
          <p:cNvSpPr txBox="1"/>
          <p:nvPr/>
        </p:nvSpPr>
        <p:spPr>
          <a:xfrm>
            <a:off x="3358725" y="3659075"/>
            <a:ext cx="5391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b="1">
                <a:solidFill>
                  <a:schemeClr val="accent2"/>
                </a:solidFill>
              </a:rPr>
              <a:t>Mobile users </a:t>
            </a:r>
            <a:r>
              <a:rPr lang="en" sz="1800">
                <a:solidFill>
                  <a:srgbClr val="434343"/>
                </a:solidFill>
              </a:rPr>
              <a:t>have much more clicks with a lower impressions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r>
              <a:rPr lang="en" sz="1800" b="1">
                <a:solidFill>
                  <a:schemeClr val="accent2"/>
                </a:solidFill>
              </a:rPr>
              <a:t> </a:t>
            </a:r>
            <a:endParaRPr sz="1800">
              <a:solidFill>
                <a:srgbClr val="595959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1151695" y="1447800"/>
            <a:ext cx="1873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</a:t>
            </a:r>
            <a:r>
              <a:rPr lang="en" sz="2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ONTENTS</a:t>
            </a:r>
            <a:endParaRPr sz="2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16" name="Google Shape;116;p18"/>
          <p:cNvGrpSpPr/>
          <p:nvPr/>
        </p:nvGrpSpPr>
        <p:grpSpPr>
          <a:xfrm>
            <a:off x="4354749" y="826725"/>
            <a:ext cx="3621150" cy="461635"/>
            <a:chOff x="6007297" y="2022435"/>
            <a:chExt cx="4828200" cy="615513"/>
          </a:xfrm>
        </p:grpSpPr>
        <p:sp>
          <p:nvSpPr>
            <p:cNvPr id="117" name="Google Shape;117;p18"/>
            <p:cNvSpPr/>
            <p:nvPr/>
          </p:nvSpPr>
          <p:spPr>
            <a:xfrm>
              <a:off x="6007299" y="2022435"/>
              <a:ext cx="3023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accent1"/>
                  </a:solidFill>
                </a:rPr>
                <a:t>Executive Summary</a:t>
              </a:r>
              <a:endParaRPr sz="15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" name="Google Shape;118;p18"/>
            <p:cNvCxnSpPr/>
            <p:nvPr/>
          </p:nvCxnSpPr>
          <p:spPr>
            <a:xfrm>
              <a:off x="6007297" y="2637949"/>
              <a:ext cx="4828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9" name="Google Shape;119;p18"/>
          <p:cNvSpPr/>
          <p:nvPr/>
        </p:nvSpPr>
        <p:spPr>
          <a:xfrm>
            <a:off x="953481" y="865640"/>
            <a:ext cx="2424267" cy="2279089"/>
          </a:xfrm>
          <a:custGeom>
            <a:avLst/>
            <a:gdLst/>
            <a:ahLst/>
            <a:cxnLst/>
            <a:rect l="l" t="t" r="r" b="b"/>
            <a:pathLst>
              <a:path w="2331026" h="2191432" extrusionOk="0">
                <a:moveTo>
                  <a:pt x="841120" y="2177440"/>
                </a:moveTo>
                <a:cubicBezTo>
                  <a:pt x="849880" y="2181811"/>
                  <a:pt x="845500" y="2194924"/>
                  <a:pt x="836740" y="2190553"/>
                </a:cubicBezTo>
                <a:cubicBezTo>
                  <a:pt x="836740" y="2186182"/>
                  <a:pt x="841120" y="2181811"/>
                  <a:pt x="841120" y="2177440"/>
                </a:cubicBezTo>
                <a:close/>
                <a:moveTo>
                  <a:pt x="748801" y="2051595"/>
                </a:moveTo>
                <a:cubicBezTo>
                  <a:pt x="788437" y="2064522"/>
                  <a:pt x="823669" y="2077449"/>
                  <a:pt x="863306" y="2086067"/>
                </a:cubicBezTo>
                <a:cubicBezTo>
                  <a:pt x="872114" y="2086067"/>
                  <a:pt x="872114" y="2094684"/>
                  <a:pt x="867710" y="2098993"/>
                </a:cubicBezTo>
                <a:cubicBezTo>
                  <a:pt x="867710" y="2098993"/>
                  <a:pt x="863306" y="2098993"/>
                  <a:pt x="863306" y="2103302"/>
                </a:cubicBezTo>
                <a:cubicBezTo>
                  <a:pt x="858901" y="2105457"/>
                  <a:pt x="854497" y="2104379"/>
                  <a:pt x="852295" y="2101686"/>
                </a:cubicBezTo>
                <a:lnTo>
                  <a:pt x="853107" y="2097519"/>
                </a:lnTo>
                <a:lnTo>
                  <a:pt x="858901" y="2098993"/>
                </a:lnTo>
                <a:cubicBezTo>
                  <a:pt x="858901" y="2094684"/>
                  <a:pt x="858901" y="2090376"/>
                  <a:pt x="858901" y="2086067"/>
                </a:cubicBezTo>
                <a:cubicBezTo>
                  <a:pt x="854497" y="2090376"/>
                  <a:pt x="854497" y="2090376"/>
                  <a:pt x="854497" y="2090376"/>
                </a:cubicBezTo>
                <a:lnTo>
                  <a:pt x="853107" y="2097519"/>
                </a:lnTo>
                <a:lnTo>
                  <a:pt x="803851" y="2084989"/>
                </a:lnTo>
                <a:cubicBezTo>
                  <a:pt x="785134" y="2079603"/>
                  <a:pt x="766417" y="2073140"/>
                  <a:pt x="748801" y="2064522"/>
                </a:cubicBezTo>
                <a:cubicBezTo>
                  <a:pt x="735589" y="2064522"/>
                  <a:pt x="739993" y="2047286"/>
                  <a:pt x="748801" y="2051595"/>
                </a:cubicBezTo>
                <a:close/>
                <a:moveTo>
                  <a:pt x="701117" y="1972340"/>
                </a:moveTo>
                <a:cubicBezTo>
                  <a:pt x="753732" y="1985625"/>
                  <a:pt x="823884" y="1994481"/>
                  <a:pt x="867729" y="2034336"/>
                </a:cubicBezTo>
                <a:cubicBezTo>
                  <a:pt x="872114" y="2043193"/>
                  <a:pt x="863345" y="2052049"/>
                  <a:pt x="854576" y="2047621"/>
                </a:cubicBezTo>
                <a:cubicBezTo>
                  <a:pt x="815115" y="2007766"/>
                  <a:pt x="749347" y="1998909"/>
                  <a:pt x="696733" y="1985625"/>
                </a:cubicBezTo>
                <a:cubicBezTo>
                  <a:pt x="687964" y="1981196"/>
                  <a:pt x="692348" y="1967911"/>
                  <a:pt x="701117" y="1972340"/>
                </a:cubicBezTo>
                <a:close/>
                <a:moveTo>
                  <a:pt x="681759" y="1921391"/>
                </a:moveTo>
                <a:cubicBezTo>
                  <a:pt x="683681" y="1921254"/>
                  <a:pt x="685877" y="1922073"/>
                  <a:pt x="688074" y="1924256"/>
                </a:cubicBezTo>
                <a:cubicBezTo>
                  <a:pt x="714434" y="1941718"/>
                  <a:pt x="740794" y="1959181"/>
                  <a:pt x="771547" y="1967912"/>
                </a:cubicBezTo>
                <a:cubicBezTo>
                  <a:pt x="797907" y="1976643"/>
                  <a:pt x="824267" y="1976643"/>
                  <a:pt x="850627" y="1985375"/>
                </a:cubicBezTo>
                <a:cubicBezTo>
                  <a:pt x="859414" y="1985375"/>
                  <a:pt x="855020" y="2002837"/>
                  <a:pt x="846234" y="1998472"/>
                </a:cubicBezTo>
                <a:cubicBezTo>
                  <a:pt x="815480" y="1989740"/>
                  <a:pt x="789120" y="1989740"/>
                  <a:pt x="758367" y="1981009"/>
                </a:cubicBezTo>
                <a:cubicBezTo>
                  <a:pt x="732007" y="1967912"/>
                  <a:pt x="705647" y="1950449"/>
                  <a:pt x="679287" y="1937352"/>
                </a:cubicBezTo>
                <a:cubicBezTo>
                  <a:pt x="672697" y="1930804"/>
                  <a:pt x="675992" y="1921800"/>
                  <a:pt x="681759" y="1921391"/>
                </a:cubicBezTo>
                <a:close/>
                <a:moveTo>
                  <a:pt x="1112596" y="1618188"/>
                </a:moveTo>
                <a:lnTo>
                  <a:pt x="1114308" y="1623857"/>
                </a:lnTo>
                <a:lnTo>
                  <a:pt x="1127077" y="1626074"/>
                </a:lnTo>
                <a:lnTo>
                  <a:pt x="1126295" y="1618528"/>
                </a:lnTo>
                <a:lnTo>
                  <a:pt x="1119648" y="1618889"/>
                </a:lnTo>
                <a:close/>
                <a:moveTo>
                  <a:pt x="1089291" y="1615873"/>
                </a:moveTo>
                <a:lnTo>
                  <a:pt x="1091485" y="1622630"/>
                </a:lnTo>
                <a:lnTo>
                  <a:pt x="1091492" y="1622689"/>
                </a:lnTo>
                <a:lnTo>
                  <a:pt x="1099585" y="1622809"/>
                </a:lnTo>
                <a:lnTo>
                  <a:pt x="1097745" y="1616713"/>
                </a:lnTo>
                <a:close/>
                <a:moveTo>
                  <a:pt x="1046067" y="1611282"/>
                </a:moveTo>
                <a:lnTo>
                  <a:pt x="1047243" y="1622253"/>
                </a:lnTo>
                <a:lnTo>
                  <a:pt x="1048820" y="1622060"/>
                </a:lnTo>
                <a:lnTo>
                  <a:pt x="1076702" y="1622471"/>
                </a:lnTo>
                <a:lnTo>
                  <a:pt x="1074144" y="1614368"/>
                </a:lnTo>
                <a:lnTo>
                  <a:pt x="1047530" y="1611724"/>
                </a:lnTo>
                <a:close/>
                <a:moveTo>
                  <a:pt x="1017098" y="1602542"/>
                </a:moveTo>
                <a:lnTo>
                  <a:pt x="1019421" y="1625653"/>
                </a:lnTo>
                <a:lnTo>
                  <a:pt x="1033616" y="1623918"/>
                </a:lnTo>
                <a:lnTo>
                  <a:pt x="1030335" y="1613712"/>
                </a:lnTo>
                <a:lnTo>
                  <a:pt x="1029122" y="1606170"/>
                </a:lnTo>
                <a:close/>
                <a:moveTo>
                  <a:pt x="1516593" y="1601889"/>
                </a:moveTo>
                <a:lnTo>
                  <a:pt x="1520911" y="1613466"/>
                </a:lnTo>
                <a:cubicBezTo>
                  <a:pt x="1516515" y="1609088"/>
                  <a:pt x="1516515" y="1609088"/>
                  <a:pt x="1516515" y="1604711"/>
                </a:cubicBezTo>
                <a:close/>
                <a:moveTo>
                  <a:pt x="1320219" y="1589723"/>
                </a:moveTo>
                <a:lnTo>
                  <a:pt x="1305928" y="1594984"/>
                </a:lnTo>
                <a:cubicBezTo>
                  <a:pt x="1275816" y="1603726"/>
                  <a:pt x="1244063" y="1609190"/>
                  <a:pt x="1217784" y="1613561"/>
                </a:cubicBezTo>
                <a:lnTo>
                  <a:pt x="1141189" y="1617719"/>
                </a:lnTo>
                <a:lnTo>
                  <a:pt x="1143843" y="1628984"/>
                </a:lnTo>
                <a:lnTo>
                  <a:pt x="1187860" y="1636623"/>
                </a:lnTo>
                <a:lnTo>
                  <a:pt x="1200607" y="1637242"/>
                </a:lnTo>
                <a:lnTo>
                  <a:pt x="1200408" y="1636283"/>
                </a:lnTo>
                <a:cubicBezTo>
                  <a:pt x="1195963" y="1627710"/>
                  <a:pt x="1213743" y="1623424"/>
                  <a:pt x="1213743" y="1631997"/>
                </a:cubicBezTo>
                <a:lnTo>
                  <a:pt x="1214769" y="1637931"/>
                </a:lnTo>
                <a:lnTo>
                  <a:pt x="1266647" y="1640452"/>
                </a:lnTo>
                <a:lnTo>
                  <a:pt x="1273155" y="1639909"/>
                </a:lnTo>
                <a:lnTo>
                  <a:pt x="1262184" y="1614188"/>
                </a:lnTo>
                <a:cubicBezTo>
                  <a:pt x="1260029" y="1609858"/>
                  <a:pt x="1263261" y="1606611"/>
                  <a:pt x="1267570" y="1605529"/>
                </a:cubicBezTo>
                <a:cubicBezTo>
                  <a:pt x="1271879" y="1604446"/>
                  <a:pt x="1277265" y="1605529"/>
                  <a:pt x="1279420" y="1609858"/>
                </a:cubicBezTo>
                <a:lnTo>
                  <a:pt x="1287623" y="1638704"/>
                </a:lnTo>
                <a:lnTo>
                  <a:pt x="1319173" y="1636076"/>
                </a:lnTo>
                <a:lnTo>
                  <a:pt x="1321294" y="1635899"/>
                </a:lnTo>
                <a:lnTo>
                  <a:pt x="1315025" y="1596903"/>
                </a:lnTo>
                <a:close/>
                <a:moveTo>
                  <a:pt x="1161831" y="1588499"/>
                </a:moveTo>
                <a:cubicBezTo>
                  <a:pt x="1170563" y="1588499"/>
                  <a:pt x="1170563" y="1601199"/>
                  <a:pt x="1161831" y="1601199"/>
                </a:cubicBezTo>
                <a:cubicBezTo>
                  <a:pt x="1153100" y="1601199"/>
                  <a:pt x="1153100" y="1588499"/>
                  <a:pt x="1161831" y="1588499"/>
                </a:cubicBezTo>
                <a:close/>
                <a:moveTo>
                  <a:pt x="1231523" y="1578974"/>
                </a:moveTo>
                <a:cubicBezTo>
                  <a:pt x="1240413" y="1578974"/>
                  <a:pt x="1240413" y="1591674"/>
                  <a:pt x="1231523" y="1591674"/>
                </a:cubicBezTo>
                <a:cubicBezTo>
                  <a:pt x="1218188" y="1591674"/>
                  <a:pt x="1218188" y="1578974"/>
                  <a:pt x="1231523" y="1578974"/>
                </a:cubicBezTo>
                <a:close/>
                <a:moveTo>
                  <a:pt x="1728493" y="1576459"/>
                </a:moveTo>
                <a:lnTo>
                  <a:pt x="1738193" y="1602786"/>
                </a:lnTo>
                <a:lnTo>
                  <a:pt x="1741943" y="1625180"/>
                </a:lnTo>
                <a:lnTo>
                  <a:pt x="1774391" y="1627325"/>
                </a:lnTo>
                <a:lnTo>
                  <a:pt x="1784160" y="1628779"/>
                </a:lnTo>
                <a:lnTo>
                  <a:pt x="1755658" y="1580682"/>
                </a:lnTo>
                <a:lnTo>
                  <a:pt x="1742268" y="1580231"/>
                </a:lnTo>
                <a:close/>
                <a:moveTo>
                  <a:pt x="935003" y="1575666"/>
                </a:moveTo>
                <a:lnTo>
                  <a:pt x="946727" y="1627657"/>
                </a:lnTo>
                <a:lnTo>
                  <a:pt x="945685" y="1629345"/>
                </a:lnTo>
                <a:lnTo>
                  <a:pt x="974488" y="1628381"/>
                </a:lnTo>
                <a:lnTo>
                  <a:pt x="968498" y="1601426"/>
                </a:lnTo>
                <a:cubicBezTo>
                  <a:pt x="964189" y="1592808"/>
                  <a:pt x="977116" y="1588499"/>
                  <a:pt x="981425" y="1597117"/>
                </a:cubicBezTo>
                <a:lnTo>
                  <a:pt x="988270" y="1627919"/>
                </a:lnTo>
                <a:lnTo>
                  <a:pt x="1004869" y="1627364"/>
                </a:lnTo>
                <a:lnTo>
                  <a:pt x="1005226" y="1622631"/>
                </a:lnTo>
                <a:cubicBezTo>
                  <a:pt x="1004671" y="1614891"/>
                  <a:pt x="1003559" y="1607152"/>
                  <a:pt x="1003559" y="1600519"/>
                </a:cubicBezTo>
                <a:lnTo>
                  <a:pt x="1003645" y="1598483"/>
                </a:lnTo>
                <a:lnTo>
                  <a:pt x="944223" y="1580554"/>
                </a:lnTo>
                <a:close/>
                <a:moveTo>
                  <a:pt x="2063690" y="1570639"/>
                </a:moveTo>
                <a:cubicBezTo>
                  <a:pt x="2063690" y="1570639"/>
                  <a:pt x="2063690" y="1570639"/>
                  <a:pt x="2068135" y="1570639"/>
                </a:cubicBezTo>
                <a:lnTo>
                  <a:pt x="2065913" y="1572822"/>
                </a:lnTo>
                <a:close/>
                <a:moveTo>
                  <a:pt x="1953922" y="1560123"/>
                </a:moveTo>
                <a:cubicBezTo>
                  <a:pt x="1957169" y="1557940"/>
                  <a:pt x="1962581" y="1557940"/>
                  <a:pt x="1966911" y="1562305"/>
                </a:cubicBezTo>
                <a:cubicBezTo>
                  <a:pt x="1975570" y="1575402"/>
                  <a:pt x="1984229" y="1592865"/>
                  <a:pt x="1988558" y="1605962"/>
                </a:cubicBezTo>
                <a:cubicBezTo>
                  <a:pt x="1992888" y="1614693"/>
                  <a:pt x="1984229" y="1623424"/>
                  <a:pt x="1975570" y="1614693"/>
                </a:cubicBezTo>
                <a:cubicBezTo>
                  <a:pt x="1971240" y="1601596"/>
                  <a:pt x="1962581" y="1584134"/>
                  <a:pt x="1953922" y="1571037"/>
                </a:cubicBezTo>
                <a:cubicBezTo>
                  <a:pt x="1949592" y="1566671"/>
                  <a:pt x="1950675" y="1562305"/>
                  <a:pt x="1953922" y="1560123"/>
                </a:cubicBezTo>
                <a:close/>
                <a:moveTo>
                  <a:pt x="1901606" y="1531349"/>
                </a:moveTo>
                <a:cubicBezTo>
                  <a:pt x="1910338" y="1531349"/>
                  <a:pt x="1910338" y="1548812"/>
                  <a:pt x="1901606" y="1548812"/>
                </a:cubicBezTo>
                <a:cubicBezTo>
                  <a:pt x="1892875" y="1548812"/>
                  <a:pt x="1892875" y="1531349"/>
                  <a:pt x="1901606" y="1531349"/>
                </a:cubicBezTo>
                <a:close/>
                <a:moveTo>
                  <a:pt x="1835725" y="1531349"/>
                </a:moveTo>
                <a:cubicBezTo>
                  <a:pt x="1845250" y="1531349"/>
                  <a:pt x="1845250" y="1548812"/>
                  <a:pt x="1835725" y="1548812"/>
                </a:cubicBezTo>
                <a:cubicBezTo>
                  <a:pt x="1826200" y="1548812"/>
                  <a:pt x="1826200" y="1531349"/>
                  <a:pt x="1835725" y="1531349"/>
                </a:cubicBezTo>
                <a:close/>
                <a:moveTo>
                  <a:pt x="1589204" y="1523458"/>
                </a:moveTo>
                <a:lnTo>
                  <a:pt x="1602463" y="1555906"/>
                </a:lnTo>
                <a:cubicBezTo>
                  <a:pt x="1609011" y="1572823"/>
                  <a:pt x="1614468" y="1590285"/>
                  <a:pt x="1616651" y="1609931"/>
                </a:cubicBezTo>
                <a:lnTo>
                  <a:pt x="1616210" y="1610372"/>
                </a:lnTo>
                <a:lnTo>
                  <a:pt x="1645770" y="1616476"/>
                </a:lnTo>
                <a:lnTo>
                  <a:pt x="1647342" y="1609220"/>
                </a:lnTo>
                <a:cubicBezTo>
                  <a:pt x="1643108" y="1609220"/>
                  <a:pt x="1647342" y="1609220"/>
                  <a:pt x="1643108" y="1604875"/>
                </a:cubicBezTo>
                <a:cubicBezTo>
                  <a:pt x="1643108" y="1604875"/>
                  <a:pt x="1643108" y="1600531"/>
                  <a:pt x="1643108" y="1596186"/>
                </a:cubicBezTo>
                <a:cubicBezTo>
                  <a:pt x="1643108" y="1591841"/>
                  <a:pt x="1638875" y="1587496"/>
                  <a:pt x="1638875" y="1583152"/>
                </a:cubicBezTo>
                <a:cubicBezTo>
                  <a:pt x="1634642" y="1574462"/>
                  <a:pt x="1630408" y="1565773"/>
                  <a:pt x="1626175" y="1557083"/>
                </a:cubicBezTo>
                <a:cubicBezTo>
                  <a:pt x="1626175" y="1552739"/>
                  <a:pt x="1629350" y="1549480"/>
                  <a:pt x="1632525" y="1548394"/>
                </a:cubicBezTo>
                <a:cubicBezTo>
                  <a:pt x="1635700" y="1547308"/>
                  <a:pt x="1638875" y="1548394"/>
                  <a:pt x="1638875" y="1552739"/>
                </a:cubicBezTo>
                <a:cubicBezTo>
                  <a:pt x="1647342" y="1565773"/>
                  <a:pt x="1651575" y="1578807"/>
                  <a:pt x="1655808" y="1591841"/>
                </a:cubicBezTo>
                <a:cubicBezTo>
                  <a:pt x="1657925" y="1596186"/>
                  <a:pt x="1660042" y="1601617"/>
                  <a:pt x="1660571" y="1607048"/>
                </a:cubicBezTo>
                <a:lnTo>
                  <a:pt x="1656898" y="1618774"/>
                </a:lnTo>
                <a:lnTo>
                  <a:pt x="1663869" y="1620214"/>
                </a:lnTo>
                <a:cubicBezTo>
                  <a:pt x="1681377" y="1622128"/>
                  <a:pt x="1699159" y="1622812"/>
                  <a:pt x="1717488" y="1623564"/>
                </a:cubicBezTo>
                <a:lnTo>
                  <a:pt x="1723734" y="1623977"/>
                </a:lnTo>
                <a:lnTo>
                  <a:pt x="1713091" y="1574545"/>
                </a:lnTo>
                <a:lnTo>
                  <a:pt x="1713174" y="1572264"/>
                </a:lnTo>
                <a:lnTo>
                  <a:pt x="1678758" y="1562839"/>
                </a:lnTo>
                <a:lnTo>
                  <a:pt x="1686748" y="1584679"/>
                </a:lnTo>
                <a:cubicBezTo>
                  <a:pt x="1689476" y="1592865"/>
                  <a:pt x="1691659" y="1601596"/>
                  <a:pt x="1691659" y="1610327"/>
                </a:cubicBezTo>
                <a:cubicBezTo>
                  <a:pt x="1696025" y="1619059"/>
                  <a:pt x="1678562" y="1623424"/>
                  <a:pt x="1678562" y="1614693"/>
                </a:cubicBezTo>
                <a:cubicBezTo>
                  <a:pt x="1674197" y="1597230"/>
                  <a:pt x="1669831" y="1584134"/>
                  <a:pt x="1665466" y="1566671"/>
                </a:cubicBezTo>
                <a:lnTo>
                  <a:pt x="1666798" y="1559563"/>
                </a:lnTo>
                <a:lnTo>
                  <a:pt x="1656724" y="1556805"/>
                </a:lnTo>
                <a:close/>
                <a:moveTo>
                  <a:pt x="1871285" y="1513886"/>
                </a:moveTo>
                <a:cubicBezTo>
                  <a:pt x="1880175" y="1513886"/>
                  <a:pt x="1880175" y="1526586"/>
                  <a:pt x="1871285" y="1526586"/>
                </a:cubicBezTo>
                <a:cubicBezTo>
                  <a:pt x="1857950" y="1526586"/>
                  <a:pt x="1857950" y="1513886"/>
                  <a:pt x="1871285" y="1513886"/>
                </a:cubicBezTo>
                <a:close/>
                <a:moveTo>
                  <a:pt x="2000872" y="1507490"/>
                </a:moveTo>
                <a:lnTo>
                  <a:pt x="1993423" y="1514869"/>
                </a:lnTo>
                <a:cubicBezTo>
                  <a:pt x="1968650" y="1533515"/>
                  <a:pt x="1941550" y="1549087"/>
                  <a:pt x="1914176" y="1561108"/>
                </a:cubicBezTo>
                <a:cubicBezTo>
                  <a:pt x="1886802" y="1573128"/>
                  <a:pt x="1858333" y="1580231"/>
                  <a:pt x="1829454" y="1583168"/>
                </a:cubicBezTo>
                <a:lnTo>
                  <a:pt x="1773489" y="1581283"/>
                </a:lnTo>
                <a:lnTo>
                  <a:pt x="1786910" y="1604771"/>
                </a:lnTo>
                <a:lnTo>
                  <a:pt x="1802161" y="1631459"/>
                </a:lnTo>
                <a:lnTo>
                  <a:pt x="1868837" y="1641387"/>
                </a:lnTo>
                <a:lnTo>
                  <a:pt x="1849616" y="1609212"/>
                </a:lnTo>
                <a:cubicBezTo>
                  <a:pt x="1847433" y="1604828"/>
                  <a:pt x="1849616" y="1600443"/>
                  <a:pt x="1852890" y="1598251"/>
                </a:cubicBezTo>
                <a:cubicBezTo>
                  <a:pt x="1856164" y="1596059"/>
                  <a:pt x="1860530" y="1596059"/>
                  <a:pt x="1862712" y="1600443"/>
                </a:cubicBezTo>
                <a:cubicBezTo>
                  <a:pt x="1871444" y="1613597"/>
                  <a:pt x="1880175" y="1626750"/>
                  <a:pt x="1884541" y="1639904"/>
                </a:cubicBezTo>
                <a:lnTo>
                  <a:pt x="1885962" y="1642759"/>
                </a:lnTo>
                <a:lnTo>
                  <a:pt x="1927042" y="1643323"/>
                </a:lnTo>
                <a:lnTo>
                  <a:pt x="1936601" y="1641230"/>
                </a:lnTo>
                <a:lnTo>
                  <a:pt x="1928555" y="1617562"/>
                </a:lnTo>
                <a:cubicBezTo>
                  <a:pt x="1920419" y="1602176"/>
                  <a:pt x="1910656" y="1587888"/>
                  <a:pt x="1901977" y="1574700"/>
                </a:cubicBezTo>
                <a:cubicBezTo>
                  <a:pt x="1899808" y="1570304"/>
                  <a:pt x="1901977" y="1567006"/>
                  <a:pt x="1905232" y="1565358"/>
                </a:cubicBezTo>
                <a:cubicBezTo>
                  <a:pt x="1908486" y="1563709"/>
                  <a:pt x="1912825" y="1563709"/>
                  <a:pt x="1914995" y="1565907"/>
                </a:cubicBezTo>
                <a:cubicBezTo>
                  <a:pt x="1928012" y="1588987"/>
                  <a:pt x="1945912" y="1612067"/>
                  <a:pt x="1955878" y="1637001"/>
                </a:cubicBezTo>
                <a:lnTo>
                  <a:pt x="1955880" y="1637007"/>
                </a:lnTo>
                <a:lnTo>
                  <a:pt x="1980114" y="1631700"/>
                </a:lnTo>
                <a:lnTo>
                  <a:pt x="2024904" y="1610216"/>
                </a:lnTo>
                <a:lnTo>
                  <a:pt x="2012533" y="1557338"/>
                </a:lnTo>
                <a:close/>
                <a:moveTo>
                  <a:pt x="756672" y="1497781"/>
                </a:moveTo>
                <a:lnTo>
                  <a:pt x="758766" y="1513135"/>
                </a:lnTo>
                <a:lnTo>
                  <a:pt x="764969" y="1509092"/>
                </a:lnTo>
                <a:close/>
                <a:moveTo>
                  <a:pt x="706959" y="1476987"/>
                </a:moveTo>
                <a:lnTo>
                  <a:pt x="706381" y="1478551"/>
                </a:lnTo>
                <a:lnTo>
                  <a:pt x="704107" y="1487039"/>
                </a:lnTo>
                <a:lnTo>
                  <a:pt x="705304" y="1495631"/>
                </a:lnTo>
                <a:cubicBezTo>
                  <a:pt x="709701" y="1491265"/>
                  <a:pt x="714097" y="1491265"/>
                  <a:pt x="718493" y="1491265"/>
                </a:cubicBezTo>
                <a:cubicBezTo>
                  <a:pt x="718493" y="1486900"/>
                  <a:pt x="714097" y="1482534"/>
                  <a:pt x="714097" y="1478168"/>
                </a:cubicBezTo>
                <a:close/>
                <a:moveTo>
                  <a:pt x="2036237" y="1472453"/>
                </a:moveTo>
                <a:lnTo>
                  <a:pt x="2012486" y="1495984"/>
                </a:lnTo>
                <a:lnTo>
                  <a:pt x="2027268" y="1553528"/>
                </a:lnTo>
                <a:lnTo>
                  <a:pt x="2036835" y="1602002"/>
                </a:lnTo>
                <a:lnTo>
                  <a:pt x="2062093" y="1582952"/>
                </a:lnTo>
                <a:lnTo>
                  <a:pt x="2054800" y="1579371"/>
                </a:lnTo>
                <a:cubicBezTo>
                  <a:pt x="2054800" y="1575005"/>
                  <a:pt x="2054800" y="1570639"/>
                  <a:pt x="2054800" y="1566274"/>
                </a:cubicBezTo>
                <a:lnTo>
                  <a:pt x="2056293" y="1564319"/>
                </a:lnTo>
                <a:lnTo>
                  <a:pt x="2059245" y="1579371"/>
                </a:lnTo>
                <a:lnTo>
                  <a:pt x="2065913" y="1572822"/>
                </a:lnTo>
                <a:lnTo>
                  <a:pt x="2068135" y="1575005"/>
                </a:lnTo>
                <a:lnTo>
                  <a:pt x="2068135" y="1570639"/>
                </a:lnTo>
                <a:lnTo>
                  <a:pt x="2068135" y="1561908"/>
                </a:lnTo>
                <a:cubicBezTo>
                  <a:pt x="2068135" y="1557542"/>
                  <a:pt x="2064801" y="1556451"/>
                  <a:pt x="2061468" y="1557542"/>
                </a:cubicBezTo>
                <a:lnTo>
                  <a:pt x="2056293" y="1564319"/>
                </a:lnTo>
                <a:lnTo>
                  <a:pt x="2047577" y="1519889"/>
                </a:lnTo>
                <a:close/>
                <a:moveTo>
                  <a:pt x="1490549" y="1465142"/>
                </a:moveTo>
                <a:cubicBezTo>
                  <a:pt x="1483980" y="1464069"/>
                  <a:pt x="1477413" y="1464192"/>
                  <a:pt x="1470922" y="1465926"/>
                </a:cubicBezTo>
                <a:cubicBezTo>
                  <a:pt x="1462267" y="1468238"/>
                  <a:pt x="1453747" y="1473411"/>
                  <a:pt x="1445535" y="1482427"/>
                </a:cubicBezTo>
                <a:cubicBezTo>
                  <a:pt x="1423635" y="1508654"/>
                  <a:pt x="1406116" y="1534881"/>
                  <a:pt x="1384217" y="1556736"/>
                </a:cubicBezTo>
                <a:cubicBezTo>
                  <a:pt x="1374362" y="1565479"/>
                  <a:pt x="1362318" y="1572855"/>
                  <a:pt x="1348973" y="1579139"/>
                </a:cubicBezTo>
                <a:lnTo>
                  <a:pt x="1322482" y="1588890"/>
                </a:lnTo>
                <a:lnTo>
                  <a:pt x="1327725" y="1592514"/>
                </a:lnTo>
                <a:cubicBezTo>
                  <a:pt x="1329842" y="1601292"/>
                  <a:pt x="1333017" y="1611167"/>
                  <a:pt x="1335662" y="1621043"/>
                </a:cubicBezTo>
                <a:lnTo>
                  <a:pt x="1337911" y="1634515"/>
                </a:lnTo>
                <a:lnTo>
                  <a:pt x="1362796" y="1632442"/>
                </a:lnTo>
                <a:lnTo>
                  <a:pt x="1362424" y="1632094"/>
                </a:lnTo>
                <a:cubicBezTo>
                  <a:pt x="1358115" y="1623302"/>
                  <a:pt x="1353806" y="1610113"/>
                  <a:pt x="1349497" y="1596925"/>
                </a:cubicBezTo>
                <a:cubicBezTo>
                  <a:pt x="1347342" y="1592528"/>
                  <a:pt x="1350574" y="1589231"/>
                  <a:pt x="1354345" y="1588132"/>
                </a:cubicBezTo>
                <a:cubicBezTo>
                  <a:pt x="1358115" y="1587033"/>
                  <a:pt x="1362424" y="1588132"/>
                  <a:pt x="1362424" y="1592528"/>
                </a:cubicBezTo>
                <a:cubicBezTo>
                  <a:pt x="1366733" y="1605717"/>
                  <a:pt x="1371042" y="1618905"/>
                  <a:pt x="1375351" y="1627698"/>
                </a:cubicBezTo>
                <a:lnTo>
                  <a:pt x="1372846" y="1631745"/>
                </a:lnTo>
                <a:lnTo>
                  <a:pt x="1405685" y="1633017"/>
                </a:lnTo>
                <a:lnTo>
                  <a:pt x="1403018" y="1607351"/>
                </a:lnTo>
                <a:cubicBezTo>
                  <a:pt x="1399617" y="1596436"/>
                  <a:pt x="1395081" y="1585522"/>
                  <a:pt x="1392813" y="1574608"/>
                </a:cubicBezTo>
                <a:cubicBezTo>
                  <a:pt x="1392813" y="1570242"/>
                  <a:pt x="1396215" y="1566968"/>
                  <a:pt x="1399617" y="1565877"/>
                </a:cubicBezTo>
                <a:cubicBezTo>
                  <a:pt x="1403018" y="1564785"/>
                  <a:pt x="1406420" y="1565877"/>
                  <a:pt x="1406420" y="1570242"/>
                </a:cubicBezTo>
                <a:cubicBezTo>
                  <a:pt x="1410956" y="1581157"/>
                  <a:pt x="1415492" y="1593162"/>
                  <a:pt x="1418326" y="1605713"/>
                </a:cubicBezTo>
                <a:lnTo>
                  <a:pt x="1419441" y="1631111"/>
                </a:lnTo>
                <a:lnTo>
                  <a:pt x="1409822" y="1626996"/>
                </a:lnTo>
                <a:lnTo>
                  <a:pt x="1407449" y="1633085"/>
                </a:lnTo>
                <a:lnTo>
                  <a:pt x="1417589" y="1633478"/>
                </a:lnTo>
                <a:lnTo>
                  <a:pt x="1419544" y="1633452"/>
                </a:lnTo>
                <a:lnTo>
                  <a:pt x="1419441" y="1631111"/>
                </a:lnTo>
                <a:lnTo>
                  <a:pt x="1420027" y="1631362"/>
                </a:lnTo>
                <a:lnTo>
                  <a:pt x="1420027" y="1633446"/>
                </a:lnTo>
                <a:lnTo>
                  <a:pt x="1440926" y="1633171"/>
                </a:lnTo>
                <a:lnTo>
                  <a:pt x="1424563" y="1530583"/>
                </a:lnTo>
                <a:cubicBezTo>
                  <a:pt x="1424563" y="1526203"/>
                  <a:pt x="1427837" y="1524014"/>
                  <a:pt x="1431111" y="1524014"/>
                </a:cubicBezTo>
                <a:cubicBezTo>
                  <a:pt x="1434386" y="1524014"/>
                  <a:pt x="1437660" y="1526203"/>
                  <a:pt x="1437660" y="1530583"/>
                </a:cubicBezTo>
                <a:lnTo>
                  <a:pt x="1453611" y="1626591"/>
                </a:lnTo>
                <a:lnTo>
                  <a:pt x="1445300" y="1624738"/>
                </a:lnTo>
                <a:lnTo>
                  <a:pt x="1442785" y="1633147"/>
                </a:lnTo>
                <a:lnTo>
                  <a:pt x="1454674" y="1632991"/>
                </a:lnTo>
                <a:lnTo>
                  <a:pt x="1453611" y="1626591"/>
                </a:lnTo>
                <a:lnTo>
                  <a:pt x="1455122" y="1626928"/>
                </a:lnTo>
                <a:lnTo>
                  <a:pt x="1455122" y="1632985"/>
                </a:lnTo>
                <a:lnTo>
                  <a:pt x="1469635" y="1632794"/>
                </a:lnTo>
                <a:lnTo>
                  <a:pt x="1490603" y="1627472"/>
                </a:lnTo>
                <a:lnTo>
                  <a:pt x="1489650" y="1626996"/>
                </a:lnTo>
                <a:cubicBezTo>
                  <a:pt x="1480919" y="1622630"/>
                  <a:pt x="1480919" y="1596436"/>
                  <a:pt x="1476553" y="1587705"/>
                </a:cubicBezTo>
                <a:cubicBezTo>
                  <a:pt x="1472188" y="1557146"/>
                  <a:pt x="1463456" y="1530952"/>
                  <a:pt x="1454725" y="1504758"/>
                </a:cubicBezTo>
                <a:cubicBezTo>
                  <a:pt x="1454725" y="1498210"/>
                  <a:pt x="1457999" y="1494935"/>
                  <a:pt x="1461819" y="1494390"/>
                </a:cubicBezTo>
                <a:cubicBezTo>
                  <a:pt x="1465639" y="1493844"/>
                  <a:pt x="1470005" y="1496027"/>
                  <a:pt x="1472188" y="1500392"/>
                </a:cubicBezTo>
                <a:cubicBezTo>
                  <a:pt x="1476553" y="1526586"/>
                  <a:pt x="1485285" y="1548414"/>
                  <a:pt x="1489650" y="1574608"/>
                </a:cubicBezTo>
                <a:cubicBezTo>
                  <a:pt x="1491833" y="1578974"/>
                  <a:pt x="1492925" y="1588796"/>
                  <a:pt x="1494016" y="1598073"/>
                </a:cubicBezTo>
                <a:lnTo>
                  <a:pt x="1498310" y="1617934"/>
                </a:lnTo>
                <a:lnTo>
                  <a:pt x="1494016" y="1618264"/>
                </a:lnTo>
                <a:lnTo>
                  <a:pt x="1498382" y="1618264"/>
                </a:lnTo>
                <a:lnTo>
                  <a:pt x="1498310" y="1617934"/>
                </a:lnTo>
                <a:lnTo>
                  <a:pt x="1501110" y="1617719"/>
                </a:lnTo>
                <a:lnTo>
                  <a:pt x="1498858" y="1625376"/>
                </a:lnTo>
                <a:lnTo>
                  <a:pt x="1517578" y="1620624"/>
                </a:lnTo>
                <a:lnTo>
                  <a:pt x="1522745" y="1615596"/>
                </a:lnTo>
                <a:lnTo>
                  <a:pt x="1520911" y="1613466"/>
                </a:lnTo>
                <a:lnTo>
                  <a:pt x="1527015" y="1611440"/>
                </a:lnTo>
                <a:lnTo>
                  <a:pt x="1532567" y="1606036"/>
                </a:lnTo>
                <a:lnTo>
                  <a:pt x="1529704" y="1600333"/>
                </a:lnTo>
                <a:cubicBezTo>
                  <a:pt x="1529704" y="1593767"/>
                  <a:pt x="1519812" y="1592125"/>
                  <a:pt x="1516721" y="1597255"/>
                </a:cubicBezTo>
                <a:lnTo>
                  <a:pt x="1516593" y="1601889"/>
                </a:lnTo>
                <a:lnTo>
                  <a:pt x="1499480" y="1556009"/>
                </a:lnTo>
                <a:cubicBezTo>
                  <a:pt x="1493436" y="1535763"/>
                  <a:pt x="1487940" y="1514969"/>
                  <a:pt x="1481346" y="1495269"/>
                </a:cubicBezTo>
                <a:cubicBezTo>
                  <a:pt x="1479148" y="1490891"/>
                  <a:pt x="1481346" y="1487608"/>
                  <a:pt x="1484643" y="1486514"/>
                </a:cubicBezTo>
                <a:cubicBezTo>
                  <a:pt x="1487940" y="1485419"/>
                  <a:pt x="1492337" y="1486514"/>
                  <a:pt x="1494535" y="1490891"/>
                </a:cubicBezTo>
                <a:cubicBezTo>
                  <a:pt x="1501129" y="1510591"/>
                  <a:pt x="1507723" y="1531385"/>
                  <a:pt x="1514317" y="1551632"/>
                </a:cubicBezTo>
                <a:lnTo>
                  <a:pt x="1532928" y="1605685"/>
                </a:lnTo>
                <a:lnTo>
                  <a:pt x="1551159" y="1587943"/>
                </a:lnTo>
                <a:cubicBezTo>
                  <a:pt x="1551159" y="1583568"/>
                  <a:pt x="1555536" y="1583568"/>
                  <a:pt x="1559913" y="1583568"/>
                </a:cubicBezTo>
                <a:lnTo>
                  <a:pt x="1564512" y="1585860"/>
                </a:lnTo>
                <a:lnTo>
                  <a:pt x="1564554" y="1583203"/>
                </a:lnTo>
                <a:cubicBezTo>
                  <a:pt x="1559364" y="1567241"/>
                  <a:pt x="1541098" y="1545140"/>
                  <a:pt x="1537776" y="1535318"/>
                </a:cubicBezTo>
                <a:cubicBezTo>
                  <a:pt x="1524492" y="1522221"/>
                  <a:pt x="1515635" y="1504759"/>
                  <a:pt x="1506778" y="1487296"/>
                </a:cubicBezTo>
                <a:cubicBezTo>
                  <a:pt x="1504564" y="1482930"/>
                  <a:pt x="1507885" y="1479656"/>
                  <a:pt x="1511760" y="1478565"/>
                </a:cubicBezTo>
                <a:cubicBezTo>
                  <a:pt x="1515635" y="1477473"/>
                  <a:pt x="1520063" y="1478565"/>
                  <a:pt x="1520063" y="1482930"/>
                </a:cubicBezTo>
                <a:cubicBezTo>
                  <a:pt x="1533348" y="1509124"/>
                  <a:pt x="1551061" y="1530952"/>
                  <a:pt x="1564346" y="1552780"/>
                </a:cubicBezTo>
                <a:cubicBezTo>
                  <a:pt x="1570989" y="1562603"/>
                  <a:pt x="1580122" y="1577337"/>
                  <a:pt x="1580537" y="1591457"/>
                </a:cubicBezTo>
                <a:lnTo>
                  <a:pt x="1580079" y="1593621"/>
                </a:lnTo>
                <a:lnTo>
                  <a:pt x="1597772" y="1602441"/>
                </a:lnTo>
                <a:lnTo>
                  <a:pt x="1599188" y="1600654"/>
                </a:lnTo>
                <a:lnTo>
                  <a:pt x="1601973" y="1600770"/>
                </a:lnTo>
                <a:lnTo>
                  <a:pt x="1603459" y="1605276"/>
                </a:lnTo>
                <a:lnTo>
                  <a:pt x="1604038" y="1605565"/>
                </a:lnTo>
                <a:lnTo>
                  <a:pt x="1612285" y="1605565"/>
                </a:lnTo>
                <a:cubicBezTo>
                  <a:pt x="1612285" y="1609931"/>
                  <a:pt x="1612285" y="1601200"/>
                  <a:pt x="1612285" y="1601200"/>
                </a:cubicBezTo>
                <a:lnTo>
                  <a:pt x="1601973" y="1600770"/>
                </a:lnTo>
                <a:lnTo>
                  <a:pt x="1601508" y="1599358"/>
                </a:lnTo>
                <a:cubicBezTo>
                  <a:pt x="1597824" y="1588103"/>
                  <a:pt x="1590457" y="1565183"/>
                  <a:pt x="1590457" y="1561909"/>
                </a:cubicBezTo>
                <a:cubicBezTo>
                  <a:pt x="1581726" y="1544446"/>
                  <a:pt x="1577360" y="1526984"/>
                  <a:pt x="1568629" y="1513887"/>
                </a:cubicBezTo>
                <a:lnTo>
                  <a:pt x="1569267" y="1511759"/>
                </a:lnTo>
                <a:lnTo>
                  <a:pt x="1547776" y="1495950"/>
                </a:lnTo>
                <a:cubicBezTo>
                  <a:pt x="1529992" y="1482350"/>
                  <a:pt x="1510258" y="1468361"/>
                  <a:pt x="1490549" y="1465142"/>
                </a:cubicBezTo>
                <a:close/>
                <a:moveTo>
                  <a:pt x="2078514" y="1417944"/>
                </a:moveTo>
                <a:lnTo>
                  <a:pt x="2058710" y="1450190"/>
                </a:lnTo>
                <a:lnTo>
                  <a:pt x="2050567" y="1458257"/>
                </a:lnTo>
                <a:lnTo>
                  <a:pt x="2061468" y="1516069"/>
                </a:lnTo>
                <a:lnTo>
                  <a:pt x="2072143" y="1572688"/>
                </a:lnTo>
                <a:lnTo>
                  <a:pt x="2090948" y="1550538"/>
                </a:lnTo>
                <a:lnTo>
                  <a:pt x="2084963" y="1548018"/>
                </a:lnTo>
                <a:cubicBezTo>
                  <a:pt x="2076232" y="1521824"/>
                  <a:pt x="2067501" y="1491265"/>
                  <a:pt x="2054404" y="1465071"/>
                </a:cubicBezTo>
                <a:cubicBezTo>
                  <a:pt x="2052221" y="1460705"/>
                  <a:pt x="2054404" y="1457431"/>
                  <a:pt x="2057678" y="1456340"/>
                </a:cubicBezTo>
                <a:cubicBezTo>
                  <a:pt x="2060952" y="1455248"/>
                  <a:pt x="2065318" y="1456340"/>
                  <a:pt x="2067501" y="1460705"/>
                </a:cubicBezTo>
                <a:lnTo>
                  <a:pt x="2099485" y="1536667"/>
                </a:lnTo>
                <a:lnTo>
                  <a:pt x="2114163" y="1508087"/>
                </a:lnTo>
                <a:lnTo>
                  <a:pt x="2119457" y="1487562"/>
                </a:lnTo>
                <a:lnTo>
                  <a:pt x="2111724" y="1482859"/>
                </a:lnTo>
                <a:cubicBezTo>
                  <a:pt x="2109513" y="1469653"/>
                  <a:pt x="2103985" y="1457549"/>
                  <a:pt x="2096798" y="1445444"/>
                </a:cubicBezTo>
                <a:close/>
                <a:moveTo>
                  <a:pt x="437138" y="1311956"/>
                </a:moveTo>
                <a:cubicBezTo>
                  <a:pt x="440540" y="1310845"/>
                  <a:pt x="445076" y="1311956"/>
                  <a:pt x="447343" y="1316401"/>
                </a:cubicBezTo>
                <a:cubicBezTo>
                  <a:pt x="451879" y="1329736"/>
                  <a:pt x="456415" y="1343071"/>
                  <a:pt x="456415" y="1360851"/>
                </a:cubicBezTo>
                <a:cubicBezTo>
                  <a:pt x="460950" y="1369741"/>
                  <a:pt x="442807" y="1374186"/>
                  <a:pt x="442807" y="1360851"/>
                </a:cubicBezTo>
                <a:cubicBezTo>
                  <a:pt x="442807" y="1347516"/>
                  <a:pt x="438272" y="1334181"/>
                  <a:pt x="433736" y="1320846"/>
                </a:cubicBezTo>
                <a:cubicBezTo>
                  <a:pt x="431468" y="1316401"/>
                  <a:pt x="433736" y="1313067"/>
                  <a:pt x="437138" y="1311956"/>
                </a:cubicBezTo>
                <a:close/>
                <a:moveTo>
                  <a:pt x="307913" y="1260198"/>
                </a:moveTo>
                <a:lnTo>
                  <a:pt x="311397" y="1267976"/>
                </a:lnTo>
                <a:cubicBezTo>
                  <a:pt x="319071" y="1283285"/>
                  <a:pt x="328664" y="1296407"/>
                  <a:pt x="339696" y="1307821"/>
                </a:cubicBezTo>
                <a:lnTo>
                  <a:pt x="359265" y="1323502"/>
                </a:lnTo>
                <a:lnTo>
                  <a:pt x="358954" y="1315383"/>
                </a:lnTo>
                <a:cubicBezTo>
                  <a:pt x="356800" y="1306012"/>
                  <a:pt x="353568" y="1297193"/>
                  <a:pt x="351413" y="1290578"/>
                </a:cubicBezTo>
                <a:lnTo>
                  <a:pt x="355334" y="1285229"/>
                </a:lnTo>
                <a:lnTo>
                  <a:pt x="317320" y="1267626"/>
                </a:lnTo>
                <a:close/>
                <a:moveTo>
                  <a:pt x="188958" y="1138555"/>
                </a:moveTo>
                <a:lnTo>
                  <a:pt x="173666" y="1139587"/>
                </a:lnTo>
                <a:lnTo>
                  <a:pt x="175597" y="1154714"/>
                </a:lnTo>
                <a:lnTo>
                  <a:pt x="175461" y="1158448"/>
                </a:lnTo>
                <a:lnTo>
                  <a:pt x="179839" y="1158624"/>
                </a:lnTo>
                <a:lnTo>
                  <a:pt x="188958" y="1158274"/>
                </a:lnTo>
                <a:close/>
                <a:moveTo>
                  <a:pt x="152924" y="1135201"/>
                </a:moveTo>
                <a:lnTo>
                  <a:pt x="149007" y="1146686"/>
                </a:lnTo>
                <a:lnTo>
                  <a:pt x="142660" y="1154440"/>
                </a:lnTo>
                <a:lnTo>
                  <a:pt x="149750" y="1157411"/>
                </a:lnTo>
                <a:lnTo>
                  <a:pt x="162238" y="1157914"/>
                </a:lnTo>
                <a:lnTo>
                  <a:pt x="157589" y="1137252"/>
                </a:lnTo>
                <a:lnTo>
                  <a:pt x="157206" y="1136229"/>
                </a:lnTo>
                <a:close/>
                <a:moveTo>
                  <a:pt x="115634" y="1123914"/>
                </a:moveTo>
                <a:lnTo>
                  <a:pt x="117415" y="1143863"/>
                </a:lnTo>
                <a:lnTo>
                  <a:pt x="141443" y="1153931"/>
                </a:lnTo>
                <a:lnTo>
                  <a:pt x="135513" y="1146686"/>
                </a:lnTo>
                <a:lnTo>
                  <a:pt x="139288" y="1131928"/>
                </a:lnTo>
                <a:lnTo>
                  <a:pt x="121069" y="1127555"/>
                </a:lnTo>
                <a:close/>
                <a:moveTo>
                  <a:pt x="70885" y="1089688"/>
                </a:moveTo>
                <a:lnTo>
                  <a:pt x="79526" y="1110509"/>
                </a:lnTo>
                <a:lnTo>
                  <a:pt x="103454" y="1134189"/>
                </a:lnTo>
                <a:lnTo>
                  <a:pt x="101704" y="1114583"/>
                </a:lnTo>
                <a:lnTo>
                  <a:pt x="79235" y="1099533"/>
                </a:lnTo>
                <a:close/>
                <a:moveTo>
                  <a:pt x="2275523" y="815892"/>
                </a:moveTo>
                <a:lnTo>
                  <a:pt x="2268343" y="854612"/>
                </a:lnTo>
                <a:cubicBezTo>
                  <a:pt x="2255649" y="894960"/>
                  <a:pt x="2232894" y="932268"/>
                  <a:pt x="2199669" y="962371"/>
                </a:cubicBezTo>
                <a:lnTo>
                  <a:pt x="2188097" y="970233"/>
                </a:lnTo>
                <a:lnTo>
                  <a:pt x="2194623" y="970595"/>
                </a:lnTo>
                <a:cubicBezTo>
                  <a:pt x="2216604" y="1001368"/>
                  <a:pt x="2234188" y="1036538"/>
                  <a:pt x="2234188" y="1071707"/>
                </a:cubicBezTo>
                <a:cubicBezTo>
                  <a:pt x="2234188" y="1080499"/>
                  <a:pt x="2221000" y="1080499"/>
                  <a:pt x="2221000" y="1071707"/>
                </a:cubicBezTo>
                <a:cubicBezTo>
                  <a:pt x="2221000" y="1036538"/>
                  <a:pt x="2203415" y="1005765"/>
                  <a:pt x="2181434" y="979388"/>
                </a:cubicBezTo>
                <a:lnTo>
                  <a:pt x="2183583" y="973300"/>
                </a:lnTo>
                <a:lnTo>
                  <a:pt x="2168040" y="983860"/>
                </a:lnTo>
                <a:lnTo>
                  <a:pt x="2190809" y="1036971"/>
                </a:lnTo>
                <a:cubicBezTo>
                  <a:pt x="2198945" y="1058368"/>
                  <a:pt x="2205454" y="1080312"/>
                  <a:pt x="2207624" y="1102257"/>
                </a:cubicBezTo>
                <a:cubicBezTo>
                  <a:pt x="2211963" y="1111035"/>
                  <a:pt x="2194606" y="1115424"/>
                  <a:pt x="2194606" y="1106646"/>
                </a:cubicBezTo>
                <a:cubicBezTo>
                  <a:pt x="2190267" y="1084701"/>
                  <a:pt x="2183758" y="1062756"/>
                  <a:pt x="2176165" y="1041360"/>
                </a:cubicBezTo>
                <a:lnTo>
                  <a:pt x="2156247" y="991871"/>
                </a:lnTo>
                <a:lnTo>
                  <a:pt x="2141927" y="1001600"/>
                </a:lnTo>
                <a:cubicBezTo>
                  <a:pt x="2111268" y="1019085"/>
                  <a:pt x="2076230" y="1027827"/>
                  <a:pt x="2045571" y="1045312"/>
                </a:cubicBezTo>
                <a:cubicBezTo>
                  <a:pt x="2014912" y="1058425"/>
                  <a:pt x="1979873" y="1071539"/>
                  <a:pt x="2001773" y="1106508"/>
                </a:cubicBezTo>
                <a:lnTo>
                  <a:pt x="2036184" y="1156522"/>
                </a:lnTo>
                <a:lnTo>
                  <a:pt x="2037767" y="1155467"/>
                </a:lnTo>
                <a:cubicBezTo>
                  <a:pt x="2054999" y="1156287"/>
                  <a:pt x="2072231" y="1156338"/>
                  <a:pt x="2089203" y="1155303"/>
                </a:cubicBezTo>
                <a:lnTo>
                  <a:pt x="2101412" y="1153668"/>
                </a:lnTo>
                <a:lnTo>
                  <a:pt x="2099661" y="1150112"/>
                </a:lnTo>
                <a:cubicBezTo>
                  <a:pt x="2099593" y="1148418"/>
                  <a:pt x="2100405" y="1146792"/>
                  <a:pt x="2102570" y="1145709"/>
                </a:cubicBezTo>
                <a:cubicBezTo>
                  <a:pt x="2106899" y="1137038"/>
                  <a:pt x="2093911" y="1111028"/>
                  <a:pt x="2089581" y="1102358"/>
                </a:cubicBezTo>
                <a:cubicBezTo>
                  <a:pt x="2085252" y="1089352"/>
                  <a:pt x="2076593" y="1076347"/>
                  <a:pt x="2072263" y="1063341"/>
                </a:cubicBezTo>
                <a:cubicBezTo>
                  <a:pt x="2072263" y="1054671"/>
                  <a:pt x="2085252" y="1050336"/>
                  <a:pt x="2089581" y="1059006"/>
                </a:cubicBezTo>
                <a:cubicBezTo>
                  <a:pt x="2093911" y="1076347"/>
                  <a:pt x="2106899" y="1098022"/>
                  <a:pt x="2111229" y="1119698"/>
                </a:cubicBezTo>
                <a:cubicBezTo>
                  <a:pt x="2113394" y="1124033"/>
                  <a:pt x="2115559" y="1130536"/>
                  <a:pt x="2116100" y="1137038"/>
                </a:cubicBezTo>
                <a:lnTo>
                  <a:pt x="2111820" y="1152275"/>
                </a:lnTo>
                <a:lnTo>
                  <a:pt x="2139081" y="1148624"/>
                </a:lnTo>
                <a:lnTo>
                  <a:pt x="2156334" y="1143053"/>
                </a:lnTo>
                <a:lnTo>
                  <a:pt x="2155448" y="1141979"/>
                </a:lnTo>
                <a:cubicBezTo>
                  <a:pt x="2168783" y="1102580"/>
                  <a:pt x="2137668" y="1058803"/>
                  <a:pt x="2124333" y="1023782"/>
                </a:cubicBezTo>
                <a:cubicBezTo>
                  <a:pt x="2119888" y="1015027"/>
                  <a:pt x="2133223" y="1010649"/>
                  <a:pt x="2137668" y="1019404"/>
                </a:cubicBezTo>
                <a:cubicBezTo>
                  <a:pt x="2151003" y="1048954"/>
                  <a:pt x="2171839" y="1080965"/>
                  <a:pt x="2175798" y="1113593"/>
                </a:cubicBezTo>
                <a:lnTo>
                  <a:pt x="2173933" y="1137371"/>
                </a:lnTo>
                <a:lnTo>
                  <a:pt x="2185844" y="1133525"/>
                </a:lnTo>
                <a:cubicBezTo>
                  <a:pt x="2200739" y="1126877"/>
                  <a:pt x="2214856" y="1118509"/>
                  <a:pt x="2227933" y="1108104"/>
                </a:cubicBezTo>
                <a:lnTo>
                  <a:pt x="2256376" y="1075296"/>
                </a:lnTo>
                <a:lnTo>
                  <a:pt x="2251650" y="1071741"/>
                </a:lnTo>
                <a:cubicBezTo>
                  <a:pt x="2247285" y="1036706"/>
                  <a:pt x="2242919" y="997292"/>
                  <a:pt x="2221091" y="966637"/>
                </a:cubicBezTo>
                <a:cubicBezTo>
                  <a:pt x="2216725" y="957878"/>
                  <a:pt x="2229822" y="953499"/>
                  <a:pt x="2234188" y="957878"/>
                </a:cubicBezTo>
                <a:cubicBezTo>
                  <a:pt x="2245102" y="975396"/>
                  <a:pt x="2252742" y="994008"/>
                  <a:pt x="2258199" y="1013167"/>
                </a:cubicBezTo>
                <a:lnTo>
                  <a:pt x="2267405" y="1062574"/>
                </a:lnTo>
                <a:lnTo>
                  <a:pt x="2274090" y="1054863"/>
                </a:lnTo>
                <a:lnTo>
                  <a:pt x="2288569" y="1022899"/>
                </a:lnTo>
                <a:lnTo>
                  <a:pt x="2283302" y="1021018"/>
                </a:lnTo>
                <a:cubicBezTo>
                  <a:pt x="2282210" y="1019381"/>
                  <a:pt x="2282210" y="1017198"/>
                  <a:pt x="2282210" y="1015015"/>
                </a:cubicBezTo>
                <a:cubicBezTo>
                  <a:pt x="2277844" y="1010650"/>
                  <a:pt x="2277844" y="1006284"/>
                  <a:pt x="2280027" y="1003555"/>
                </a:cubicBezTo>
                <a:lnTo>
                  <a:pt x="2283279" y="1003068"/>
                </a:lnTo>
                <a:lnTo>
                  <a:pt x="2283847" y="1004101"/>
                </a:lnTo>
                <a:cubicBezTo>
                  <a:pt x="2285484" y="1008467"/>
                  <a:pt x="2286576" y="1012832"/>
                  <a:pt x="2286576" y="1015015"/>
                </a:cubicBezTo>
                <a:cubicBezTo>
                  <a:pt x="2286576" y="1015015"/>
                  <a:pt x="2290941" y="1010650"/>
                  <a:pt x="2290941" y="1010650"/>
                </a:cubicBezTo>
                <a:lnTo>
                  <a:pt x="2293854" y="1011232"/>
                </a:lnTo>
                <a:lnTo>
                  <a:pt x="2295549" y="1007492"/>
                </a:lnTo>
                <a:lnTo>
                  <a:pt x="2295307" y="1006284"/>
                </a:lnTo>
                <a:cubicBezTo>
                  <a:pt x="2295307" y="1006284"/>
                  <a:pt x="2290941" y="1006284"/>
                  <a:pt x="2290941" y="1001918"/>
                </a:cubicBezTo>
                <a:lnTo>
                  <a:pt x="2283279" y="1003068"/>
                </a:lnTo>
                <a:lnTo>
                  <a:pt x="2277844" y="993187"/>
                </a:lnTo>
                <a:cubicBezTo>
                  <a:pt x="2277844" y="984456"/>
                  <a:pt x="2273479" y="975724"/>
                  <a:pt x="2269113" y="966993"/>
                </a:cubicBezTo>
                <a:cubicBezTo>
                  <a:pt x="2260382" y="949531"/>
                  <a:pt x="2251651" y="936434"/>
                  <a:pt x="2242919" y="923337"/>
                </a:cubicBezTo>
                <a:cubicBezTo>
                  <a:pt x="2234188" y="914605"/>
                  <a:pt x="2247285" y="905874"/>
                  <a:pt x="2251651" y="914605"/>
                </a:cubicBezTo>
                <a:cubicBezTo>
                  <a:pt x="2264748" y="932068"/>
                  <a:pt x="2277844" y="949531"/>
                  <a:pt x="2286576" y="971359"/>
                </a:cubicBezTo>
                <a:cubicBezTo>
                  <a:pt x="2288758" y="977907"/>
                  <a:pt x="2293124" y="987730"/>
                  <a:pt x="2296398" y="997553"/>
                </a:cubicBezTo>
                <a:lnTo>
                  <a:pt x="2297188" y="1003873"/>
                </a:lnTo>
                <a:lnTo>
                  <a:pt x="2303904" y="989047"/>
                </a:lnTo>
                <a:lnTo>
                  <a:pt x="2310220" y="939108"/>
                </a:lnTo>
                <a:lnTo>
                  <a:pt x="2300070" y="920108"/>
                </a:lnTo>
                <a:cubicBezTo>
                  <a:pt x="2292331" y="906438"/>
                  <a:pt x="2284591" y="892221"/>
                  <a:pt x="2282380" y="874723"/>
                </a:cubicBezTo>
                <a:cubicBezTo>
                  <a:pt x="2277958" y="859413"/>
                  <a:pt x="2276852" y="844102"/>
                  <a:pt x="2276299" y="828792"/>
                </a:cubicBezTo>
                <a:close/>
                <a:moveTo>
                  <a:pt x="2247682" y="796336"/>
                </a:moveTo>
                <a:cubicBezTo>
                  <a:pt x="2256413" y="796336"/>
                  <a:pt x="2256413" y="809036"/>
                  <a:pt x="2247682" y="809036"/>
                </a:cubicBezTo>
                <a:cubicBezTo>
                  <a:pt x="2238950" y="809036"/>
                  <a:pt x="2238950" y="796336"/>
                  <a:pt x="2247682" y="796336"/>
                </a:cubicBezTo>
                <a:close/>
                <a:moveTo>
                  <a:pt x="1579917" y="483864"/>
                </a:moveTo>
                <a:cubicBezTo>
                  <a:pt x="1583224" y="481659"/>
                  <a:pt x="1587634" y="481659"/>
                  <a:pt x="1589839" y="486068"/>
                </a:cubicBezTo>
                <a:cubicBezTo>
                  <a:pt x="1594249" y="490478"/>
                  <a:pt x="1598659" y="499298"/>
                  <a:pt x="1603068" y="503708"/>
                </a:cubicBezTo>
                <a:cubicBezTo>
                  <a:pt x="1611888" y="508117"/>
                  <a:pt x="1598659" y="516937"/>
                  <a:pt x="1594249" y="512527"/>
                </a:cubicBezTo>
                <a:cubicBezTo>
                  <a:pt x="1585429" y="508117"/>
                  <a:pt x="1581019" y="499298"/>
                  <a:pt x="1576610" y="494888"/>
                </a:cubicBezTo>
                <a:cubicBezTo>
                  <a:pt x="1574405" y="490478"/>
                  <a:pt x="1576610" y="486068"/>
                  <a:pt x="1579917" y="483864"/>
                </a:cubicBezTo>
                <a:close/>
                <a:moveTo>
                  <a:pt x="1547316" y="386063"/>
                </a:moveTo>
                <a:lnTo>
                  <a:pt x="1553935" y="402753"/>
                </a:lnTo>
                <a:cubicBezTo>
                  <a:pt x="1559410" y="420237"/>
                  <a:pt x="1563790" y="437722"/>
                  <a:pt x="1568170" y="455207"/>
                </a:cubicBezTo>
                <a:cubicBezTo>
                  <a:pt x="1568170" y="477062"/>
                  <a:pt x="1572550" y="494547"/>
                  <a:pt x="1572550" y="516403"/>
                </a:cubicBezTo>
                <a:cubicBezTo>
                  <a:pt x="1576929" y="542629"/>
                  <a:pt x="1590069" y="525145"/>
                  <a:pt x="1607588" y="512031"/>
                </a:cubicBezTo>
                <a:lnTo>
                  <a:pt x="1619255" y="505493"/>
                </a:lnTo>
                <a:lnTo>
                  <a:pt x="1573391" y="450512"/>
                </a:lnTo>
                <a:cubicBezTo>
                  <a:pt x="1571208" y="448298"/>
                  <a:pt x="1572299" y="443870"/>
                  <a:pt x="1575028" y="441102"/>
                </a:cubicBezTo>
                <a:cubicBezTo>
                  <a:pt x="1577756" y="438334"/>
                  <a:pt x="1582122" y="437227"/>
                  <a:pt x="1586487" y="441656"/>
                </a:cubicBezTo>
                <a:lnTo>
                  <a:pt x="1633214" y="497670"/>
                </a:lnTo>
                <a:lnTo>
                  <a:pt x="1639551" y="494119"/>
                </a:lnTo>
                <a:lnTo>
                  <a:pt x="1638753" y="493943"/>
                </a:lnTo>
                <a:cubicBezTo>
                  <a:pt x="1627763" y="472179"/>
                  <a:pt x="1612376" y="454768"/>
                  <a:pt x="1595891" y="437900"/>
                </a:cubicBezTo>
                <a:close/>
                <a:moveTo>
                  <a:pt x="897240" y="107035"/>
                </a:moveTo>
                <a:cubicBezTo>
                  <a:pt x="900525" y="105392"/>
                  <a:pt x="904904" y="105392"/>
                  <a:pt x="907094" y="109774"/>
                </a:cubicBezTo>
                <a:lnTo>
                  <a:pt x="944378" y="166214"/>
                </a:lnTo>
                <a:lnTo>
                  <a:pt x="982637" y="231908"/>
                </a:lnTo>
                <a:lnTo>
                  <a:pt x="1001614" y="304356"/>
                </a:lnTo>
                <a:lnTo>
                  <a:pt x="1007880" y="307280"/>
                </a:lnTo>
                <a:lnTo>
                  <a:pt x="1008758" y="308944"/>
                </a:lnTo>
                <a:lnTo>
                  <a:pt x="1016049" y="305588"/>
                </a:lnTo>
                <a:lnTo>
                  <a:pt x="996391" y="255185"/>
                </a:lnTo>
                <a:cubicBezTo>
                  <a:pt x="988522" y="238207"/>
                  <a:pt x="979626" y="221502"/>
                  <a:pt x="970047" y="205072"/>
                </a:cubicBezTo>
                <a:lnTo>
                  <a:pt x="944378" y="166214"/>
                </a:lnTo>
                <a:lnTo>
                  <a:pt x="942129" y="162352"/>
                </a:lnTo>
                <a:cubicBezTo>
                  <a:pt x="937749" y="157970"/>
                  <a:pt x="937749" y="153589"/>
                  <a:pt x="939939" y="151398"/>
                </a:cubicBezTo>
                <a:cubicBezTo>
                  <a:pt x="942129" y="149207"/>
                  <a:pt x="946508" y="149207"/>
                  <a:pt x="950887" y="153589"/>
                </a:cubicBezTo>
                <a:cubicBezTo>
                  <a:pt x="970594" y="173306"/>
                  <a:pt x="984827" y="197404"/>
                  <a:pt x="995228" y="223693"/>
                </a:cubicBezTo>
                <a:lnTo>
                  <a:pt x="1016211" y="305514"/>
                </a:lnTo>
                <a:lnTo>
                  <a:pt x="1094601" y="269433"/>
                </a:lnTo>
                <a:cubicBezTo>
                  <a:pt x="1160709" y="246484"/>
                  <a:pt x="1231436" y="235830"/>
                  <a:pt x="1297775" y="238391"/>
                </a:cubicBezTo>
                <a:cubicBezTo>
                  <a:pt x="1319888" y="239244"/>
                  <a:pt x="1341514" y="241567"/>
                  <a:pt x="1362318" y="245391"/>
                </a:cubicBezTo>
                <a:cubicBezTo>
                  <a:pt x="1432395" y="258505"/>
                  <a:pt x="1498093" y="289103"/>
                  <a:pt x="1533131" y="350299"/>
                </a:cubicBezTo>
                <a:lnTo>
                  <a:pt x="1546654" y="384395"/>
                </a:lnTo>
                <a:lnTo>
                  <a:pt x="1549731" y="374240"/>
                </a:lnTo>
                <a:cubicBezTo>
                  <a:pt x="1553028" y="372064"/>
                  <a:pt x="1557425" y="372064"/>
                  <a:pt x="1559623" y="376417"/>
                </a:cubicBezTo>
                <a:cubicBezTo>
                  <a:pt x="1590396" y="415592"/>
                  <a:pt x="1629961" y="441709"/>
                  <a:pt x="1651942" y="485238"/>
                </a:cubicBezTo>
                <a:lnTo>
                  <a:pt x="1651235" y="487571"/>
                </a:lnTo>
                <a:lnTo>
                  <a:pt x="1671404" y="476268"/>
                </a:lnTo>
                <a:cubicBezTo>
                  <a:pt x="1830207" y="408558"/>
                  <a:pt x="2051046" y="449196"/>
                  <a:pt x="2181346" y="560114"/>
                </a:cubicBezTo>
                <a:cubicBezTo>
                  <a:pt x="2233904" y="604372"/>
                  <a:pt x="2266136" y="665227"/>
                  <a:pt x="2276658" y="728617"/>
                </a:cubicBezTo>
                <a:lnTo>
                  <a:pt x="2279102" y="776766"/>
                </a:lnTo>
                <a:lnTo>
                  <a:pt x="2286803" y="782860"/>
                </a:lnTo>
                <a:cubicBezTo>
                  <a:pt x="2291225" y="822230"/>
                  <a:pt x="2286803" y="865974"/>
                  <a:pt x="2304492" y="900970"/>
                </a:cubicBezTo>
                <a:lnTo>
                  <a:pt x="2311552" y="912822"/>
                </a:lnTo>
                <a:lnTo>
                  <a:pt x="2306092" y="852494"/>
                </a:lnTo>
                <a:cubicBezTo>
                  <a:pt x="2302263" y="828778"/>
                  <a:pt x="2297066" y="804447"/>
                  <a:pt x="2291596" y="779296"/>
                </a:cubicBezTo>
                <a:cubicBezTo>
                  <a:pt x="2291596" y="774922"/>
                  <a:pt x="2294878" y="771642"/>
                  <a:pt x="2298160" y="770548"/>
                </a:cubicBezTo>
                <a:cubicBezTo>
                  <a:pt x="2301442" y="769455"/>
                  <a:pt x="2304725" y="770548"/>
                  <a:pt x="2304725" y="774922"/>
                </a:cubicBezTo>
                <a:cubicBezTo>
                  <a:pt x="2317854" y="829598"/>
                  <a:pt x="2328795" y="883181"/>
                  <a:pt x="2327700" y="934576"/>
                </a:cubicBezTo>
                <a:lnTo>
                  <a:pt x="2326168" y="944273"/>
                </a:lnTo>
                <a:lnTo>
                  <a:pt x="2331026" y="962212"/>
                </a:lnTo>
                <a:cubicBezTo>
                  <a:pt x="2331026" y="966587"/>
                  <a:pt x="2327709" y="968774"/>
                  <a:pt x="2324393" y="968774"/>
                </a:cubicBezTo>
                <a:lnTo>
                  <a:pt x="2322581" y="966982"/>
                </a:lnTo>
                <a:lnTo>
                  <a:pt x="2315802" y="1009892"/>
                </a:lnTo>
                <a:cubicBezTo>
                  <a:pt x="2308007" y="1034360"/>
                  <a:pt x="2295972" y="1058144"/>
                  <a:pt x="2278467" y="1081108"/>
                </a:cubicBezTo>
                <a:cubicBezTo>
                  <a:pt x="2229232" y="1140158"/>
                  <a:pt x="2172613" y="1164762"/>
                  <a:pt x="2106763" y="1169682"/>
                </a:cubicBezTo>
                <a:lnTo>
                  <a:pt x="2044560" y="1168697"/>
                </a:lnTo>
                <a:lnTo>
                  <a:pt x="2058163" y="1188467"/>
                </a:lnTo>
                <a:cubicBezTo>
                  <a:pt x="2076230" y="1216879"/>
                  <a:pt x="2091559" y="1246385"/>
                  <a:pt x="2098129" y="1276983"/>
                </a:cubicBezTo>
                <a:cubicBezTo>
                  <a:pt x="2105794" y="1309766"/>
                  <a:pt x="2104972" y="1340911"/>
                  <a:pt x="2097718" y="1369938"/>
                </a:cubicBezTo>
                <a:lnTo>
                  <a:pt x="2086278" y="1400960"/>
                </a:lnTo>
                <a:lnTo>
                  <a:pt x="2110065" y="1438841"/>
                </a:lnTo>
                <a:lnTo>
                  <a:pt x="2123100" y="1473438"/>
                </a:lnTo>
                <a:lnTo>
                  <a:pt x="2124977" y="1466159"/>
                </a:lnTo>
                <a:cubicBezTo>
                  <a:pt x="2131466" y="1422624"/>
                  <a:pt x="2125105" y="1374628"/>
                  <a:pt x="2107050" y="1325401"/>
                </a:cubicBezTo>
                <a:cubicBezTo>
                  <a:pt x="2102673" y="1316650"/>
                  <a:pt x="2115804" y="1312274"/>
                  <a:pt x="2120181" y="1321026"/>
                </a:cubicBezTo>
                <a:cubicBezTo>
                  <a:pt x="2150821" y="1408540"/>
                  <a:pt x="2159575" y="1517932"/>
                  <a:pt x="2085164" y="1587943"/>
                </a:cubicBezTo>
                <a:lnTo>
                  <a:pt x="2040138" y="1618741"/>
                </a:lnTo>
                <a:lnTo>
                  <a:pt x="2040910" y="1622653"/>
                </a:lnTo>
                <a:cubicBezTo>
                  <a:pt x="2043093" y="1627007"/>
                  <a:pt x="2039819" y="1629184"/>
                  <a:pt x="2035999" y="1629184"/>
                </a:cubicBezTo>
                <a:lnTo>
                  <a:pt x="2030862" y="1625085"/>
                </a:lnTo>
                <a:lnTo>
                  <a:pt x="2022791" y="1630606"/>
                </a:lnTo>
                <a:lnTo>
                  <a:pt x="1959781" y="1651603"/>
                </a:lnTo>
                <a:lnTo>
                  <a:pt x="1962726" y="1662623"/>
                </a:lnTo>
                <a:cubicBezTo>
                  <a:pt x="1962726" y="1671415"/>
                  <a:pt x="1949708" y="1675811"/>
                  <a:pt x="1945369" y="1667019"/>
                </a:cubicBezTo>
                <a:lnTo>
                  <a:pt x="1941332" y="1655146"/>
                </a:lnTo>
                <a:lnTo>
                  <a:pt x="1910696" y="1658980"/>
                </a:lnTo>
                <a:lnTo>
                  <a:pt x="1893773" y="1658306"/>
                </a:lnTo>
                <a:lnTo>
                  <a:pt x="1896667" y="1663288"/>
                </a:lnTo>
                <a:lnTo>
                  <a:pt x="1888906" y="1674980"/>
                </a:lnTo>
                <a:cubicBezTo>
                  <a:pt x="1893272" y="1674980"/>
                  <a:pt x="1893272" y="1670596"/>
                  <a:pt x="1897637" y="1670596"/>
                </a:cubicBezTo>
                <a:cubicBezTo>
                  <a:pt x="1899820" y="1670596"/>
                  <a:pt x="1898729" y="1667307"/>
                  <a:pt x="1897092" y="1664019"/>
                </a:cubicBezTo>
                <a:lnTo>
                  <a:pt x="1896667" y="1663288"/>
                </a:lnTo>
                <a:lnTo>
                  <a:pt x="1897637" y="1661827"/>
                </a:lnTo>
                <a:cubicBezTo>
                  <a:pt x="1902003" y="1657442"/>
                  <a:pt x="1915100" y="1666211"/>
                  <a:pt x="1906369" y="1674980"/>
                </a:cubicBezTo>
                <a:cubicBezTo>
                  <a:pt x="1906369" y="1674980"/>
                  <a:pt x="1902003" y="1679365"/>
                  <a:pt x="1902003" y="1679365"/>
                </a:cubicBezTo>
                <a:cubicBezTo>
                  <a:pt x="1902003" y="1683749"/>
                  <a:pt x="1897637" y="1683749"/>
                  <a:pt x="1893272" y="1683749"/>
                </a:cubicBezTo>
                <a:cubicBezTo>
                  <a:pt x="1888906" y="1683749"/>
                  <a:pt x="1888906" y="1679365"/>
                  <a:pt x="1888906" y="1679365"/>
                </a:cubicBezTo>
                <a:cubicBezTo>
                  <a:pt x="1886723" y="1674980"/>
                  <a:pt x="1884541" y="1669499"/>
                  <a:pt x="1882358" y="1664567"/>
                </a:cubicBezTo>
                <a:lnTo>
                  <a:pt x="1878448" y="1657695"/>
                </a:lnTo>
                <a:lnTo>
                  <a:pt x="1871234" y="1657407"/>
                </a:lnTo>
                <a:lnTo>
                  <a:pt x="1811584" y="1647949"/>
                </a:lnTo>
                <a:lnTo>
                  <a:pt x="1821835" y="1665889"/>
                </a:lnTo>
                <a:cubicBezTo>
                  <a:pt x="1826201" y="1670255"/>
                  <a:pt x="1817470" y="1678986"/>
                  <a:pt x="1808738" y="1670255"/>
                </a:cubicBezTo>
                <a:lnTo>
                  <a:pt x="1793854" y="1645137"/>
                </a:lnTo>
                <a:lnTo>
                  <a:pt x="1791899" y="1644827"/>
                </a:lnTo>
                <a:cubicBezTo>
                  <a:pt x="1774391" y="1641546"/>
                  <a:pt x="1756882" y="1639905"/>
                  <a:pt x="1739511" y="1638879"/>
                </a:cubicBezTo>
                <a:lnTo>
                  <a:pt x="1738164" y="1638820"/>
                </a:lnTo>
                <a:lnTo>
                  <a:pt x="1733282" y="1641889"/>
                </a:lnTo>
                <a:lnTo>
                  <a:pt x="1729530" y="1638442"/>
                </a:lnTo>
                <a:lnTo>
                  <a:pt x="1687943" y="1636623"/>
                </a:lnTo>
                <a:cubicBezTo>
                  <a:pt x="1654020" y="1634982"/>
                  <a:pt x="1621192" y="1631700"/>
                  <a:pt x="1590553" y="1618573"/>
                </a:cubicBezTo>
                <a:cubicBezTo>
                  <a:pt x="1559913" y="1605446"/>
                  <a:pt x="1564290" y="1605446"/>
                  <a:pt x="1542404" y="1622949"/>
                </a:cubicBezTo>
                <a:cubicBezTo>
                  <a:pt x="1529273" y="1631700"/>
                  <a:pt x="1511765" y="1640452"/>
                  <a:pt x="1494256" y="1640452"/>
                </a:cubicBezTo>
                <a:lnTo>
                  <a:pt x="1452071" y="1643848"/>
                </a:lnTo>
                <a:lnTo>
                  <a:pt x="1451848" y="1644445"/>
                </a:lnTo>
                <a:lnTo>
                  <a:pt x="1450748" y="1643955"/>
                </a:lnTo>
                <a:lnTo>
                  <a:pt x="1416517" y="1646711"/>
                </a:lnTo>
                <a:lnTo>
                  <a:pt x="1414925" y="1647733"/>
                </a:lnTo>
                <a:lnTo>
                  <a:pt x="1413004" y="1646993"/>
                </a:lnTo>
                <a:lnTo>
                  <a:pt x="1412733" y="1647015"/>
                </a:lnTo>
                <a:lnTo>
                  <a:pt x="1336083" y="1652947"/>
                </a:lnTo>
                <a:lnTo>
                  <a:pt x="1331958" y="1656155"/>
                </a:lnTo>
                <a:lnTo>
                  <a:pt x="1328580" y="1653528"/>
                </a:lnTo>
                <a:lnTo>
                  <a:pt x="1327927" y="1653579"/>
                </a:lnTo>
                <a:cubicBezTo>
                  <a:pt x="1297287" y="1655767"/>
                  <a:pt x="1266647" y="1656860"/>
                  <a:pt x="1236008" y="1655767"/>
                </a:cubicBezTo>
                <a:lnTo>
                  <a:pt x="1217470" y="1653560"/>
                </a:lnTo>
                <a:lnTo>
                  <a:pt x="1218188" y="1657715"/>
                </a:lnTo>
                <a:cubicBezTo>
                  <a:pt x="1218188" y="1666287"/>
                  <a:pt x="1200408" y="1666287"/>
                  <a:pt x="1204853" y="1657715"/>
                </a:cubicBezTo>
                <a:lnTo>
                  <a:pt x="1203650" y="1651916"/>
                </a:lnTo>
                <a:lnTo>
                  <a:pt x="1144440" y="1644869"/>
                </a:lnTo>
                <a:lnTo>
                  <a:pt x="1143840" y="1657609"/>
                </a:lnTo>
                <a:cubicBezTo>
                  <a:pt x="1143840" y="1666287"/>
                  <a:pt x="1130346" y="1666287"/>
                  <a:pt x="1130346" y="1657609"/>
                </a:cubicBezTo>
                <a:lnTo>
                  <a:pt x="1128882" y="1643486"/>
                </a:lnTo>
                <a:lnTo>
                  <a:pt x="1119995" y="1642702"/>
                </a:lnTo>
                <a:lnTo>
                  <a:pt x="1121747" y="1648507"/>
                </a:lnTo>
                <a:cubicBezTo>
                  <a:pt x="1126113" y="1657185"/>
                  <a:pt x="1108650" y="1661524"/>
                  <a:pt x="1108650" y="1652846"/>
                </a:cubicBezTo>
                <a:lnTo>
                  <a:pt x="1105195" y="1641397"/>
                </a:lnTo>
                <a:lnTo>
                  <a:pt x="1093404" y="1640357"/>
                </a:lnTo>
                <a:lnTo>
                  <a:pt x="1094759" y="1652881"/>
                </a:lnTo>
                <a:cubicBezTo>
                  <a:pt x="1094759" y="1661524"/>
                  <a:pt x="1077298" y="1657203"/>
                  <a:pt x="1081662" y="1648559"/>
                </a:cubicBezTo>
                <a:lnTo>
                  <a:pt x="1079883" y="1639164"/>
                </a:lnTo>
                <a:lnTo>
                  <a:pt x="1069680" y="1638264"/>
                </a:lnTo>
                <a:lnTo>
                  <a:pt x="1044959" y="1640444"/>
                </a:lnTo>
                <a:lnTo>
                  <a:pt x="1043035" y="1644435"/>
                </a:lnTo>
                <a:cubicBezTo>
                  <a:pt x="1038801" y="1646630"/>
                  <a:pt x="1035626" y="1645532"/>
                  <a:pt x="1034039" y="1642789"/>
                </a:cubicBezTo>
                <a:lnTo>
                  <a:pt x="1034103" y="1641402"/>
                </a:lnTo>
                <a:lnTo>
                  <a:pt x="1021119" y="1642547"/>
                </a:lnTo>
                <a:lnTo>
                  <a:pt x="1021339" y="1644742"/>
                </a:lnTo>
                <a:cubicBezTo>
                  <a:pt x="1021339" y="1653587"/>
                  <a:pt x="1003559" y="1653587"/>
                  <a:pt x="1003559" y="1644742"/>
                </a:cubicBezTo>
                <a:lnTo>
                  <a:pt x="1003608" y="1644092"/>
                </a:lnTo>
                <a:lnTo>
                  <a:pt x="995269" y="1644827"/>
                </a:lnTo>
                <a:cubicBezTo>
                  <a:pt x="973384" y="1649203"/>
                  <a:pt x="947122" y="1653579"/>
                  <a:pt x="925236" y="1644827"/>
                </a:cubicBezTo>
                <a:lnTo>
                  <a:pt x="897876" y="1630323"/>
                </a:lnTo>
                <a:lnTo>
                  <a:pt x="888966" y="1640886"/>
                </a:lnTo>
                <a:cubicBezTo>
                  <a:pt x="882372" y="1640886"/>
                  <a:pt x="879075" y="1636469"/>
                  <a:pt x="879075" y="1632051"/>
                </a:cubicBezTo>
                <a:lnTo>
                  <a:pt x="887292" y="1624712"/>
                </a:lnTo>
                <a:lnTo>
                  <a:pt x="886050" y="1624054"/>
                </a:lnTo>
                <a:lnTo>
                  <a:pt x="885120" y="1624321"/>
                </a:lnTo>
                <a:lnTo>
                  <a:pt x="885040" y="1623518"/>
                </a:lnTo>
                <a:lnTo>
                  <a:pt x="853014" y="1606540"/>
                </a:lnTo>
                <a:lnTo>
                  <a:pt x="797846" y="1552411"/>
                </a:lnTo>
                <a:lnTo>
                  <a:pt x="797678" y="1552383"/>
                </a:lnTo>
                <a:lnTo>
                  <a:pt x="797514" y="1552085"/>
                </a:lnTo>
                <a:lnTo>
                  <a:pt x="793923" y="1548562"/>
                </a:lnTo>
                <a:lnTo>
                  <a:pt x="769782" y="1515653"/>
                </a:lnTo>
                <a:lnTo>
                  <a:pt x="767100" y="1518566"/>
                </a:lnTo>
                <a:cubicBezTo>
                  <a:pt x="764322" y="1519652"/>
                  <a:pt x="760989" y="1519652"/>
                  <a:pt x="758766" y="1517479"/>
                </a:cubicBezTo>
                <a:cubicBezTo>
                  <a:pt x="754321" y="1513135"/>
                  <a:pt x="754321" y="1504445"/>
                  <a:pt x="749876" y="1495756"/>
                </a:cubicBezTo>
                <a:lnTo>
                  <a:pt x="752591" y="1492218"/>
                </a:lnTo>
                <a:lnTo>
                  <a:pt x="745775" y="1482926"/>
                </a:lnTo>
                <a:lnTo>
                  <a:pt x="742872" y="1478955"/>
                </a:lnTo>
                <a:lnTo>
                  <a:pt x="740805" y="1482137"/>
                </a:lnTo>
                <a:cubicBezTo>
                  <a:pt x="736269" y="1482137"/>
                  <a:pt x="732867" y="1478896"/>
                  <a:pt x="731733" y="1475115"/>
                </a:cubicBezTo>
                <a:lnTo>
                  <a:pt x="734873" y="1468010"/>
                </a:lnTo>
                <a:lnTo>
                  <a:pt x="732564" y="1464851"/>
                </a:lnTo>
                <a:lnTo>
                  <a:pt x="731733" y="1464851"/>
                </a:lnTo>
                <a:lnTo>
                  <a:pt x="731733" y="1463786"/>
                </a:lnTo>
                <a:lnTo>
                  <a:pt x="722795" y="1452843"/>
                </a:lnTo>
                <a:cubicBezTo>
                  <a:pt x="720059" y="1450929"/>
                  <a:pt x="717597" y="1451339"/>
                  <a:pt x="714998" y="1455236"/>
                </a:cubicBezTo>
                <a:lnTo>
                  <a:pt x="712569" y="1461810"/>
                </a:lnTo>
                <a:lnTo>
                  <a:pt x="722889" y="1495631"/>
                </a:lnTo>
                <a:cubicBezTo>
                  <a:pt x="722889" y="1504362"/>
                  <a:pt x="709701" y="1504362"/>
                  <a:pt x="705304" y="1499996"/>
                </a:cubicBezTo>
                <a:lnTo>
                  <a:pt x="702708" y="1492262"/>
                </a:lnTo>
                <a:lnTo>
                  <a:pt x="695705" y="1518404"/>
                </a:lnTo>
                <a:lnTo>
                  <a:pt x="700664" y="1530911"/>
                </a:lnTo>
                <a:cubicBezTo>
                  <a:pt x="700664" y="1535290"/>
                  <a:pt x="697458" y="1538575"/>
                  <a:pt x="693719" y="1539122"/>
                </a:cubicBezTo>
                <a:lnTo>
                  <a:pt x="693675" y="1539087"/>
                </a:lnTo>
                <a:lnTo>
                  <a:pt x="692279" y="1565229"/>
                </a:lnTo>
                <a:lnTo>
                  <a:pt x="696298" y="1570772"/>
                </a:lnTo>
                <a:cubicBezTo>
                  <a:pt x="698481" y="1572988"/>
                  <a:pt x="697390" y="1577420"/>
                  <a:pt x="694661" y="1580189"/>
                </a:cubicBezTo>
                <a:lnTo>
                  <a:pt x="691398" y="1581735"/>
                </a:lnTo>
                <a:lnTo>
                  <a:pt x="690779" y="1593327"/>
                </a:lnTo>
                <a:lnTo>
                  <a:pt x="693508" y="1622572"/>
                </a:lnTo>
                <a:lnTo>
                  <a:pt x="723250" y="1653465"/>
                </a:lnTo>
                <a:cubicBezTo>
                  <a:pt x="727652" y="1657861"/>
                  <a:pt x="718848" y="1671049"/>
                  <a:pt x="710045" y="1662257"/>
                </a:cubicBezTo>
                <a:lnTo>
                  <a:pt x="695631" y="1645321"/>
                </a:lnTo>
                <a:lnTo>
                  <a:pt x="697627" y="1666706"/>
                </a:lnTo>
                <a:lnTo>
                  <a:pt x="701473" y="1684299"/>
                </a:lnTo>
                <a:lnTo>
                  <a:pt x="731223" y="1718619"/>
                </a:lnTo>
                <a:cubicBezTo>
                  <a:pt x="735589" y="1722998"/>
                  <a:pt x="726858" y="1736136"/>
                  <a:pt x="718126" y="1727378"/>
                </a:cubicBezTo>
                <a:lnTo>
                  <a:pt x="708275" y="1715415"/>
                </a:lnTo>
                <a:lnTo>
                  <a:pt x="712812" y="1736167"/>
                </a:lnTo>
                <a:lnTo>
                  <a:pt x="736306" y="1754658"/>
                </a:lnTo>
                <a:cubicBezTo>
                  <a:pt x="745114" y="1759068"/>
                  <a:pt x="736306" y="1767887"/>
                  <a:pt x="727498" y="1767887"/>
                </a:cubicBezTo>
                <a:lnTo>
                  <a:pt x="721820" y="1763418"/>
                </a:lnTo>
                <a:lnTo>
                  <a:pt x="738963" y="1802861"/>
                </a:lnTo>
                <a:lnTo>
                  <a:pt x="740153" y="1803804"/>
                </a:lnTo>
                <a:cubicBezTo>
                  <a:pt x="742909" y="1805987"/>
                  <a:pt x="745114" y="1808169"/>
                  <a:pt x="745114" y="1810352"/>
                </a:cubicBezTo>
                <a:lnTo>
                  <a:pt x="743057" y="1812281"/>
                </a:lnTo>
                <a:lnTo>
                  <a:pt x="750152" y="1828607"/>
                </a:lnTo>
                <a:cubicBezTo>
                  <a:pt x="767660" y="1859237"/>
                  <a:pt x="780792" y="1894242"/>
                  <a:pt x="807054" y="1916121"/>
                </a:cubicBezTo>
                <a:cubicBezTo>
                  <a:pt x="824563" y="1929248"/>
                  <a:pt x="850825" y="1946751"/>
                  <a:pt x="863957" y="1964254"/>
                </a:cubicBezTo>
                <a:cubicBezTo>
                  <a:pt x="890219" y="2000353"/>
                  <a:pt x="904171" y="2075834"/>
                  <a:pt x="885500" y="2127932"/>
                </a:cubicBezTo>
                <a:lnTo>
                  <a:pt x="874709" y="2142884"/>
                </a:lnTo>
                <a:lnTo>
                  <a:pt x="876082" y="2143403"/>
                </a:lnTo>
                <a:cubicBezTo>
                  <a:pt x="884814" y="2143403"/>
                  <a:pt x="880448" y="2156824"/>
                  <a:pt x="871717" y="2156824"/>
                </a:cubicBezTo>
                <a:lnTo>
                  <a:pt x="866162" y="2154727"/>
                </a:lnTo>
                <a:lnTo>
                  <a:pt x="855202" y="2169912"/>
                </a:lnTo>
                <a:cubicBezTo>
                  <a:pt x="846448" y="2174287"/>
                  <a:pt x="837694" y="2161160"/>
                  <a:pt x="846448" y="2156784"/>
                </a:cubicBezTo>
                <a:lnTo>
                  <a:pt x="851810" y="2149308"/>
                </a:lnTo>
                <a:lnTo>
                  <a:pt x="788770" y="2125507"/>
                </a:lnTo>
                <a:cubicBezTo>
                  <a:pt x="780039" y="2121033"/>
                  <a:pt x="784404" y="2107611"/>
                  <a:pt x="793135" y="2112085"/>
                </a:cubicBezTo>
                <a:lnTo>
                  <a:pt x="860317" y="2137450"/>
                </a:lnTo>
                <a:lnTo>
                  <a:pt x="866555" y="2128753"/>
                </a:lnTo>
                <a:cubicBezTo>
                  <a:pt x="880918" y="2093884"/>
                  <a:pt x="879276" y="2043016"/>
                  <a:pt x="872711" y="2016762"/>
                </a:cubicBezTo>
                <a:cubicBezTo>
                  <a:pt x="868334" y="1992696"/>
                  <a:pt x="857391" y="1977381"/>
                  <a:pt x="843713" y="1964801"/>
                </a:cubicBezTo>
                <a:lnTo>
                  <a:pt x="822317" y="1948051"/>
                </a:lnTo>
                <a:lnTo>
                  <a:pt x="821674" y="1951731"/>
                </a:lnTo>
                <a:cubicBezTo>
                  <a:pt x="818951" y="1954479"/>
                  <a:pt x="814594" y="1955578"/>
                  <a:pt x="810238" y="1951182"/>
                </a:cubicBezTo>
                <a:cubicBezTo>
                  <a:pt x="766674" y="1907220"/>
                  <a:pt x="705685" y="1894032"/>
                  <a:pt x="649052" y="1863259"/>
                </a:cubicBezTo>
                <a:cubicBezTo>
                  <a:pt x="640339" y="1863259"/>
                  <a:pt x="649052" y="1845674"/>
                  <a:pt x="657764" y="1850070"/>
                </a:cubicBezTo>
                <a:lnTo>
                  <a:pt x="743146" y="1889334"/>
                </a:lnTo>
                <a:lnTo>
                  <a:pt x="738087" y="1877164"/>
                </a:lnTo>
                <a:cubicBezTo>
                  <a:pt x="725195" y="1860126"/>
                  <a:pt x="698183" y="1843703"/>
                  <a:pt x="688360" y="1837134"/>
                </a:cubicBezTo>
                <a:cubicBezTo>
                  <a:pt x="670898" y="1823997"/>
                  <a:pt x="649070" y="1806479"/>
                  <a:pt x="627241" y="1793341"/>
                </a:cubicBezTo>
                <a:cubicBezTo>
                  <a:pt x="622876" y="1788962"/>
                  <a:pt x="627241" y="1775824"/>
                  <a:pt x="635973" y="1780203"/>
                </a:cubicBezTo>
                <a:cubicBezTo>
                  <a:pt x="662166" y="1797721"/>
                  <a:pt x="688360" y="1815238"/>
                  <a:pt x="710188" y="1832755"/>
                </a:cubicBezTo>
                <a:cubicBezTo>
                  <a:pt x="727651" y="1845893"/>
                  <a:pt x="762576" y="1867790"/>
                  <a:pt x="758210" y="1894066"/>
                </a:cubicBezTo>
                <a:lnTo>
                  <a:pt x="756057" y="1896225"/>
                </a:lnTo>
                <a:lnTo>
                  <a:pt x="785189" y="1911891"/>
                </a:lnTo>
                <a:lnTo>
                  <a:pt x="785497" y="1912138"/>
                </a:lnTo>
                <a:lnTo>
                  <a:pt x="746322" y="1859784"/>
                </a:lnTo>
                <a:lnTo>
                  <a:pt x="725607" y="1813587"/>
                </a:lnTo>
                <a:lnTo>
                  <a:pt x="723065" y="1810352"/>
                </a:lnTo>
                <a:cubicBezTo>
                  <a:pt x="718655" y="1805987"/>
                  <a:pt x="714246" y="1801621"/>
                  <a:pt x="709836" y="1801621"/>
                </a:cubicBezTo>
                <a:cubicBezTo>
                  <a:pt x="701016" y="1792890"/>
                  <a:pt x="692197" y="1784159"/>
                  <a:pt x="678968" y="1775427"/>
                </a:cubicBezTo>
                <a:cubicBezTo>
                  <a:pt x="665738" y="1757965"/>
                  <a:pt x="648100" y="1744868"/>
                  <a:pt x="630461" y="1731771"/>
                </a:cubicBezTo>
                <a:cubicBezTo>
                  <a:pt x="626051" y="1727405"/>
                  <a:pt x="634870" y="1718674"/>
                  <a:pt x="643690" y="1723040"/>
                </a:cubicBezTo>
                <a:cubicBezTo>
                  <a:pt x="661329" y="1740502"/>
                  <a:pt x="678968" y="1753599"/>
                  <a:pt x="701016" y="1771062"/>
                </a:cubicBezTo>
                <a:lnTo>
                  <a:pt x="710323" y="1778959"/>
                </a:lnTo>
                <a:lnTo>
                  <a:pt x="701193" y="1747183"/>
                </a:lnTo>
                <a:lnTo>
                  <a:pt x="697908" y="1744598"/>
                </a:lnTo>
                <a:cubicBezTo>
                  <a:pt x="671071" y="1718553"/>
                  <a:pt x="650427" y="1686307"/>
                  <a:pt x="617397" y="1666463"/>
                </a:cubicBezTo>
                <a:cubicBezTo>
                  <a:pt x="608589" y="1662053"/>
                  <a:pt x="617397" y="1648824"/>
                  <a:pt x="626205" y="1653234"/>
                </a:cubicBezTo>
                <a:cubicBezTo>
                  <a:pt x="648225" y="1666463"/>
                  <a:pt x="664740" y="1685204"/>
                  <a:pt x="681255" y="1703946"/>
                </a:cubicBezTo>
                <a:lnTo>
                  <a:pt x="692137" y="1715666"/>
                </a:lnTo>
                <a:lnTo>
                  <a:pt x="687137" y="1698263"/>
                </a:lnTo>
                <a:lnTo>
                  <a:pt x="685617" y="1687900"/>
                </a:lnTo>
                <a:lnTo>
                  <a:pt x="635180" y="1626653"/>
                </a:lnTo>
                <a:cubicBezTo>
                  <a:pt x="630814" y="1622274"/>
                  <a:pt x="639545" y="1609136"/>
                  <a:pt x="643911" y="1617895"/>
                </a:cubicBezTo>
                <a:lnTo>
                  <a:pt x="681752" y="1661549"/>
                </a:lnTo>
                <a:lnTo>
                  <a:pt x="675988" y="1622240"/>
                </a:lnTo>
                <a:lnTo>
                  <a:pt x="635216" y="1574334"/>
                </a:lnTo>
                <a:cubicBezTo>
                  <a:pt x="630814" y="1565541"/>
                  <a:pt x="639617" y="1556749"/>
                  <a:pt x="644019" y="1561145"/>
                </a:cubicBezTo>
                <a:lnTo>
                  <a:pt x="673824" y="1599972"/>
                </a:lnTo>
                <a:lnTo>
                  <a:pt x="674343" y="1567250"/>
                </a:lnTo>
                <a:lnTo>
                  <a:pt x="654279" y="1539196"/>
                </a:lnTo>
                <a:cubicBezTo>
                  <a:pt x="646094" y="1525346"/>
                  <a:pt x="639545" y="1510943"/>
                  <a:pt x="635180" y="1495432"/>
                </a:cubicBezTo>
                <a:cubicBezTo>
                  <a:pt x="630814" y="1486568"/>
                  <a:pt x="643911" y="1482136"/>
                  <a:pt x="648276" y="1491000"/>
                </a:cubicBezTo>
                <a:cubicBezTo>
                  <a:pt x="652642" y="1504295"/>
                  <a:pt x="659191" y="1517590"/>
                  <a:pt x="667376" y="1530886"/>
                </a:cubicBezTo>
                <a:lnTo>
                  <a:pt x="675503" y="1542093"/>
                </a:lnTo>
                <a:lnTo>
                  <a:pt x="680429" y="1521968"/>
                </a:lnTo>
                <a:lnTo>
                  <a:pt x="666471" y="1482191"/>
                </a:lnTo>
                <a:cubicBezTo>
                  <a:pt x="660060" y="1465222"/>
                  <a:pt x="653649" y="1447704"/>
                  <a:pt x="649375" y="1430187"/>
                </a:cubicBezTo>
                <a:cubicBezTo>
                  <a:pt x="645101" y="1421428"/>
                  <a:pt x="657923" y="1417049"/>
                  <a:pt x="662197" y="1425808"/>
                </a:cubicBezTo>
                <a:cubicBezTo>
                  <a:pt x="666471" y="1443325"/>
                  <a:pt x="672882" y="1460842"/>
                  <a:pt x="679828" y="1478359"/>
                </a:cubicBezTo>
                <a:lnTo>
                  <a:pt x="686800" y="1495945"/>
                </a:lnTo>
                <a:lnTo>
                  <a:pt x="693404" y="1468970"/>
                </a:lnTo>
                <a:lnTo>
                  <a:pt x="698385" y="1460134"/>
                </a:lnTo>
                <a:lnTo>
                  <a:pt x="692665" y="1443789"/>
                </a:lnTo>
                <a:cubicBezTo>
                  <a:pt x="685522" y="1426872"/>
                  <a:pt x="676729" y="1410501"/>
                  <a:pt x="670135" y="1395221"/>
                </a:cubicBezTo>
                <a:cubicBezTo>
                  <a:pt x="665739" y="1386490"/>
                  <a:pt x="683324" y="1382124"/>
                  <a:pt x="683324" y="1390855"/>
                </a:cubicBezTo>
                <a:cubicBezTo>
                  <a:pt x="689918" y="1408318"/>
                  <a:pt x="698710" y="1424689"/>
                  <a:pt x="706403" y="1441606"/>
                </a:cubicBezTo>
                <a:lnTo>
                  <a:pt x="707255" y="1444397"/>
                </a:lnTo>
                <a:lnTo>
                  <a:pt x="715135" y="1430418"/>
                </a:lnTo>
                <a:cubicBezTo>
                  <a:pt x="715135" y="1428230"/>
                  <a:pt x="717324" y="1427136"/>
                  <a:pt x="720059" y="1427136"/>
                </a:cubicBezTo>
                <a:lnTo>
                  <a:pt x="721807" y="1427835"/>
                </a:lnTo>
                <a:lnTo>
                  <a:pt x="718126" y="1417314"/>
                </a:lnTo>
                <a:cubicBezTo>
                  <a:pt x="718126" y="1408671"/>
                  <a:pt x="731733" y="1404349"/>
                  <a:pt x="736269" y="1412992"/>
                </a:cubicBezTo>
                <a:lnTo>
                  <a:pt x="745195" y="1455516"/>
                </a:lnTo>
                <a:lnTo>
                  <a:pt x="752354" y="1466130"/>
                </a:lnTo>
                <a:lnTo>
                  <a:pt x="749876" y="1447964"/>
                </a:lnTo>
                <a:cubicBezTo>
                  <a:pt x="749876" y="1439274"/>
                  <a:pt x="767656" y="1439274"/>
                  <a:pt x="763211" y="1447964"/>
                </a:cubicBezTo>
                <a:cubicBezTo>
                  <a:pt x="763211" y="1458826"/>
                  <a:pt x="765434" y="1469687"/>
                  <a:pt x="767656" y="1480549"/>
                </a:cubicBezTo>
                <a:lnTo>
                  <a:pt x="769070" y="1490912"/>
                </a:lnTo>
                <a:lnTo>
                  <a:pt x="784574" y="1513898"/>
                </a:lnTo>
                <a:lnTo>
                  <a:pt x="784449" y="1513093"/>
                </a:lnTo>
                <a:cubicBezTo>
                  <a:pt x="780039" y="1504361"/>
                  <a:pt x="797678" y="1504361"/>
                  <a:pt x="797678" y="1513093"/>
                </a:cubicBezTo>
                <a:lnTo>
                  <a:pt x="799134" y="1517416"/>
                </a:lnTo>
                <a:lnTo>
                  <a:pt x="800641" y="1527349"/>
                </a:lnTo>
                <a:lnTo>
                  <a:pt x="799491" y="1533676"/>
                </a:lnTo>
                <a:lnTo>
                  <a:pt x="805072" y="1539992"/>
                </a:lnTo>
                <a:lnTo>
                  <a:pt x="806498" y="1539287"/>
                </a:lnTo>
                <a:lnTo>
                  <a:pt x="799134" y="1517416"/>
                </a:lnTo>
                <a:lnTo>
                  <a:pt x="798230" y="1511455"/>
                </a:lnTo>
                <a:cubicBezTo>
                  <a:pt x="795473" y="1501087"/>
                  <a:pt x="791064" y="1491264"/>
                  <a:pt x="788859" y="1482533"/>
                </a:cubicBezTo>
                <a:cubicBezTo>
                  <a:pt x="788859" y="1469436"/>
                  <a:pt x="802088" y="1469436"/>
                  <a:pt x="806498" y="1478167"/>
                </a:cubicBezTo>
                <a:cubicBezTo>
                  <a:pt x="806498" y="1494539"/>
                  <a:pt x="813939" y="1513365"/>
                  <a:pt x="813939" y="1530965"/>
                </a:cubicBezTo>
                <a:lnTo>
                  <a:pt x="811118" y="1546834"/>
                </a:lnTo>
                <a:lnTo>
                  <a:pt x="831330" y="1569708"/>
                </a:lnTo>
                <a:lnTo>
                  <a:pt x="832568" y="1566451"/>
                </a:lnTo>
                <a:lnTo>
                  <a:pt x="835892" y="1564439"/>
                </a:lnTo>
                <a:lnTo>
                  <a:pt x="834462" y="1572267"/>
                </a:lnTo>
                <a:lnTo>
                  <a:pt x="840670" y="1577100"/>
                </a:lnTo>
                <a:lnTo>
                  <a:pt x="846034" y="1575270"/>
                </a:lnTo>
                <a:cubicBezTo>
                  <a:pt x="846034" y="1570860"/>
                  <a:pt x="846034" y="1570860"/>
                  <a:pt x="841725" y="1566451"/>
                </a:cubicBezTo>
                <a:cubicBezTo>
                  <a:pt x="840648" y="1564246"/>
                  <a:pt x="839032" y="1563419"/>
                  <a:pt x="837349" y="1563557"/>
                </a:cubicBezTo>
                <a:lnTo>
                  <a:pt x="835892" y="1564439"/>
                </a:lnTo>
                <a:lnTo>
                  <a:pt x="836002" y="1563832"/>
                </a:lnTo>
                <a:cubicBezTo>
                  <a:pt x="835800" y="1548536"/>
                  <a:pt x="827721" y="1534480"/>
                  <a:pt x="824489" y="1517944"/>
                </a:cubicBezTo>
                <a:cubicBezTo>
                  <a:pt x="824489" y="1509124"/>
                  <a:pt x="841725" y="1509124"/>
                  <a:pt x="841725" y="1517944"/>
                </a:cubicBezTo>
                <a:cubicBezTo>
                  <a:pt x="841725" y="1539992"/>
                  <a:pt x="854652" y="1562041"/>
                  <a:pt x="850343" y="1579680"/>
                </a:cubicBezTo>
                <a:lnTo>
                  <a:pt x="847269" y="1582236"/>
                </a:lnTo>
                <a:lnTo>
                  <a:pt x="877088" y="1605446"/>
                </a:lnTo>
                <a:lnTo>
                  <a:pt x="884410" y="1609161"/>
                </a:lnTo>
                <a:lnTo>
                  <a:pt x="880174" y="1587877"/>
                </a:lnTo>
                <a:cubicBezTo>
                  <a:pt x="875778" y="1574625"/>
                  <a:pt x="871382" y="1561373"/>
                  <a:pt x="866986" y="1552538"/>
                </a:cubicBezTo>
                <a:cubicBezTo>
                  <a:pt x="862589" y="1543704"/>
                  <a:pt x="875778" y="1539286"/>
                  <a:pt x="880174" y="1548121"/>
                </a:cubicBezTo>
                <a:cubicBezTo>
                  <a:pt x="882372" y="1554747"/>
                  <a:pt x="892263" y="1576834"/>
                  <a:pt x="897759" y="1597817"/>
                </a:cubicBezTo>
                <a:lnTo>
                  <a:pt x="900078" y="1617110"/>
                </a:lnTo>
                <a:lnTo>
                  <a:pt x="909868" y="1622078"/>
                </a:lnTo>
                <a:lnTo>
                  <a:pt x="932735" y="1627342"/>
                </a:lnTo>
                <a:lnTo>
                  <a:pt x="920873" y="1574740"/>
                </a:lnTo>
                <a:lnTo>
                  <a:pt x="922888" y="1569242"/>
                </a:lnTo>
                <a:lnTo>
                  <a:pt x="895712" y="1554832"/>
                </a:lnTo>
                <a:cubicBezTo>
                  <a:pt x="879964" y="1545058"/>
                  <a:pt x="864662" y="1534061"/>
                  <a:pt x="849880" y="1521767"/>
                </a:cubicBezTo>
                <a:cubicBezTo>
                  <a:pt x="801702" y="1478056"/>
                  <a:pt x="757904" y="1429973"/>
                  <a:pt x="718485" y="1373148"/>
                </a:cubicBezTo>
                <a:cubicBezTo>
                  <a:pt x="696586" y="1346921"/>
                  <a:pt x="696586" y="1316323"/>
                  <a:pt x="674687" y="1360035"/>
                </a:cubicBezTo>
                <a:cubicBezTo>
                  <a:pt x="661548" y="1390633"/>
                  <a:pt x="648408" y="1425602"/>
                  <a:pt x="639648" y="1456200"/>
                </a:cubicBezTo>
                <a:cubicBezTo>
                  <a:pt x="556432" y="1718469"/>
                  <a:pt x="587091" y="2028821"/>
                  <a:pt x="841120" y="2177440"/>
                </a:cubicBezTo>
                <a:cubicBezTo>
                  <a:pt x="807177" y="2159409"/>
                  <a:pt x="775491" y="2138851"/>
                  <a:pt x="746124" y="2116099"/>
                </a:cubicBezTo>
                <a:lnTo>
                  <a:pt x="708880" y="2081877"/>
                </a:lnTo>
                <a:lnTo>
                  <a:pt x="658810" y="2018234"/>
                </a:lnTo>
                <a:cubicBezTo>
                  <a:pt x="536449" y="1813542"/>
                  <a:pt x="571762" y="1528324"/>
                  <a:pt x="683447" y="1311952"/>
                </a:cubicBezTo>
                <a:cubicBezTo>
                  <a:pt x="683447" y="1307581"/>
                  <a:pt x="692206" y="1307581"/>
                  <a:pt x="696586" y="1311952"/>
                </a:cubicBezTo>
                <a:cubicBezTo>
                  <a:pt x="773233" y="1434344"/>
                  <a:pt x="876707" y="1553390"/>
                  <a:pt x="1018743" y="1590024"/>
                </a:cubicBezTo>
                <a:lnTo>
                  <a:pt x="1026739" y="1591341"/>
                </a:lnTo>
                <a:lnTo>
                  <a:pt x="1026101" y="1587378"/>
                </a:lnTo>
                <a:cubicBezTo>
                  <a:pt x="1026101" y="1578600"/>
                  <a:pt x="1038801" y="1574211"/>
                  <a:pt x="1043035" y="1582989"/>
                </a:cubicBezTo>
                <a:lnTo>
                  <a:pt x="1044239" y="1594224"/>
                </a:lnTo>
                <a:lnTo>
                  <a:pt x="1069077" y="1598317"/>
                </a:lnTo>
                <a:lnTo>
                  <a:pt x="1068567" y="1596701"/>
                </a:lnTo>
                <a:cubicBezTo>
                  <a:pt x="1064201" y="1588058"/>
                  <a:pt x="1077298" y="1583736"/>
                  <a:pt x="1081662" y="1592379"/>
                </a:cubicBezTo>
                <a:lnTo>
                  <a:pt x="1084315" y="1600549"/>
                </a:lnTo>
                <a:lnTo>
                  <a:pt x="1098676" y="1601177"/>
                </a:lnTo>
                <a:lnTo>
                  <a:pt x="1098828" y="1600775"/>
                </a:lnTo>
                <a:lnTo>
                  <a:pt x="1099854" y="1601229"/>
                </a:lnTo>
                <a:lnTo>
                  <a:pt x="1156945" y="1603726"/>
                </a:lnTo>
                <a:cubicBezTo>
                  <a:pt x="1238862" y="1602907"/>
                  <a:pt x="1334944" y="1587335"/>
                  <a:pt x="1384217" y="1534881"/>
                </a:cubicBezTo>
                <a:cubicBezTo>
                  <a:pt x="1414876" y="1504283"/>
                  <a:pt x="1441155" y="1447458"/>
                  <a:pt x="1493713" y="1443087"/>
                </a:cubicBezTo>
                <a:cubicBezTo>
                  <a:pt x="1511232" y="1443087"/>
                  <a:pt x="1537511" y="1473685"/>
                  <a:pt x="1555030" y="1486798"/>
                </a:cubicBezTo>
                <a:cubicBezTo>
                  <a:pt x="1594449" y="1513025"/>
                  <a:pt x="1633867" y="1534881"/>
                  <a:pt x="1677665" y="1547994"/>
                </a:cubicBezTo>
                <a:cubicBezTo>
                  <a:pt x="1697375" y="1554551"/>
                  <a:pt x="1717631" y="1559742"/>
                  <a:pt x="1738162" y="1563293"/>
                </a:cubicBezTo>
                <a:lnTo>
                  <a:pt x="1745749" y="1563960"/>
                </a:lnTo>
                <a:lnTo>
                  <a:pt x="1738888" y="1552383"/>
                </a:lnTo>
                <a:cubicBezTo>
                  <a:pt x="1738888" y="1548017"/>
                  <a:pt x="1738888" y="1539286"/>
                  <a:pt x="1743254" y="1539286"/>
                </a:cubicBezTo>
                <a:cubicBezTo>
                  <a:pt x="1760716" y="1539286"/>
                  <a:pt x="1773813" y="1539286"/>
                  <a:pt x="1786910" y="1543652"/>
                </a:cubicBezTo>
                <a:cubicBezTo>
                  <a:pt x="1795641" y="1548017"/>
                  <a:pt x="1791276" y="1561114"/>
                  <a:pt x="1782544" y="1561114"/>
                </a:cubicBezTo>
                <a:lnTo>
                  <a:pt x="1758534" y="1555112"/>
                </a:lnTo>
                <a:lnTo>
                  <a:pt x="1751985" y="1543652"/>
                </a:lnTo>
                <a:cubicBezTo>
                  <a:pt x="1751985" y="1548017"/>
                  <a:pt x="1751985" y="1552383"/>
                  <a:pt x="1747619" y="1552383"/>
                </a:cubicBezTo>
                <a:lnTo>
                  <a:pt x="1758534" y="1555112"/>
                </a:lnTo>
                <a:lnTo>
                  <a:pt x="1764534" y="1565612"/>
                </a:lnTo>
                <a:lnTo>
                  <a:pt x="1800301" y="1568757"/>
                </a:lnTo>
                <a:lnTo>
                  <a:pt x="1805165" y="1568287"/>
                </a:lnTo>
                <a:lnTo>
                  <a:pt x="1803022" y="1565481"/>
                </a:lnTo>
                <a:cubicBezTo>
                  <a:pt x="1803022" y="1561115"/>
                  <a:pt x="1805245" y="1556749"/>
                  <a:pt x="1809690" y="1556749"/>
                </a:cubicBezTo>
                <a:cubicBezTo>
                  <a:pt x="1816357" y="1556749"/>
                  <a:pt x="1819691" y="1561115"/>
                  <a:pt x="1819691" y="1565481"/>
                </a:cubicBezTo>
                <a:lnTo>
                  <a:pt x="1817887" y="1567056"/>
                </a:lnTo>
                <a:lnTo>
                  <a:pt x="1862439" y="1562747"/>
                </a:lnTo>
                <a:cubicBezTo>
                  <a:pt x="1882970" y="1558649"/>
                  <a:pt x="1903226" y="1552365"/>
                  <a:pt x="1922936" y="1543623"/>
                </a:cubicBezTo>
                <a:cubicBezTo>
                  <a:pt x="1943740" y="1532695"/>
                  <a:pt x="1966187" y="1518489"/>
                  <a:pt x="1987743" y="1501687"/>
                </a:cubicBezTo>
                <a:lnTo>
                  <a:pt x="1997343" y="1492405"/>
                </a:lnTo>
                <a:lnTo>
                  <a:pt x="1997254" y="1492024"/>
                </a:lnTo>
                <a:cubicBezTo>
                  <a:pt x="1995071" y="1487670"/>
                  <a:pt x="1998345" y="1484404"/>
                  <a:pt x="2002165" y="1483315"/>
                </a:cubicBezTo>
                <a:lnTo>
                  <a:pt x="2005118" y="1484886"/>
                </a:lnTo>
                <a:lnTo>
                  <a:pt x="2032808" y="1458109"/>
                </a:lnTo>
                <a:lnTo>
                  <a:pt x="2032575" y="1457133"/>
                </a:lnTo>
                <a:cubicBezTo>
                  <a:pt x="2032575" y="1452767"/>
                  <a:pt x="2035909" y="1449493"/>
                  <a:pt x="2039798" y="1448947"/>
                </a:cubicBezTo>
                <a:lnTo>
                  <a:pt x="2041177" y="1450017"/>
                </a:lnTo>
                <a:lnTo>
                  <a:pt x="2047213" y="1444179"/>
                </a:lnTo>
                <a:cubicBezTo>
                  <a:pt x="2055836" y="1433525"/>
                  <a:pt x="2063604" y="1422392"/>
                  <a:pt x="2070199" y="1410866"/>
                </a:cubicBezTo>
                <a:lnTo>
                  <a:pt x="2073661" y="1403125"/>
                </a:lnTo>
                <a:lnTo>
                  <a:pt x="2075239" y="1398676"/>
                </a:lnTo>
                <a:lnTo>
                  <a:pt x="2075642" y="1398698"/>
                </a:lnTo>
                <a:lnTo>
                  <a:pt x="2086153" y="1375197"/>
                </a:lnTo>
                <a:cubicBezTo>
                  <a:pt x="2094023" y="1350746"/>
                  <a:pt x="2095939" y="1325066"/>
                  <a:pt x="2089369" y="1298839"/>
                </a:cubicBezTo>
                <a:cubicBezTo>
                  <a:pt x="2067470" y="1215787"/>
                  <a:pt x="2010532" y="1154591"/>
                  <a:pt x="1971114" y="1084652"/>
                </a:cubicBezTo>
                <a:cubicBezTo>
                  <a:pt x="1966734" y="1080281"/>
                  <a:pt x="1971114" y="1075910"/>
                  <a:pt x="1975494" y="1071539"/>
                </a:cubicBezTo>
                <a:cubicBezTo>
                  <a:pt x="1993013" y="1058425"/>
                  <a:pt x="2012448" y="1047771"/>
                  <a:pt x="2032637" y="1038141"/>
                </a:cubicBezTo>
                <a:lnTo>
                  <a:pt x="2032927" y="1038012"/>
                </a:lnTo>
                <a:lnTo>
                  <a:pt x="2027734" y="1034461"/>
                </a:lnTo>
                <a:cubicBezTo>
                  <a:pt x="2027734" y="1031286"/>
                  <a:pt x="2030829" y="1028111"/>
                  <a:pt x="2037021" y="1028111"/>
                </a:cubicBezTo>
                <a:lnTo>
                  <a:pt x="2042535" y="1033766"/>
                </a:lnTo>
                <a:lnTo>
                  <a:pt x="2094297" y="1010889"/>
                </a:lnTo>
                <a:lnTo>
                  <a:pt x="2152204" y="981826"/>
                </a:lnTo>
                <a:lnTo>
                  <a:pt x="2151214" y="979366"/>
                </a:lnTo>
                <a:cubicBezTo>
                  <a:pt x="2149045" y="974977"/>
                  <a:pt x="2151214" y="971685"/>
                  <a:pt x="2154469" y="970588"/>
                </a:cubicBezTo>
                <a:lnTo>
                  <a:pt x="2162184" y="974056"/>
                </a:lnTo>
                <a:lnTo>
                  <a:pt x="2203245" y="940404"/>
                </a:lnTo>
                <a:cubicBezTo>
                  <a:pt x="2286462" y="844239"/>
                  <a:pt x="2290841" y="682506"/>
                  <a:pt x="2194485" y="590712"/>
                </a:cubicBezTo>
                <a:cubicBezTo>
                  <a:pt x="2111268" y="512031"/>
                  <a:pt x="1993013" y="468320"/>
                  <a:pt x="1874758" y="459578"/>
                </a:cubicBezTo>
                <a:cubicBezTo>
                  <a:pt x="1817820" y="455207"/>
                  <a:pt x="1760882" y="463949"/>
                  <a:pt x="1703944" y="481433"/>
                </a:cubicBezTo>
                <a:cubicBezTo>
                  <a:pt x="1651386" y="494547"/>
                  <a:pt x="1616348" y="525145"/>
                  <a:pt x="1572550" y="551372"/>
                </a:cubicBezTo>
                <a:cubicBezTo>
                  <a:pt x="1568170" y="555743"/>
                  <a:pt x="1559410" y="551372"/>
                  <a:pt x="1559410" y="542629"/>
                </a:cubicBezTo>
                <a:lnTo>
                  <a:pt x="1556308" y="508758"/>
                </a:lnTo>
                <a:lnTo>
                  <a:pt x="1550928" y="512174"/>
                </a:lnTo>
                <a:cubicBezTo>
                  <a:pt x="1542038" y="512174"/>
                  <a:pt x="1542038" y="499474"/>
                  <a:pt x="1550928" y="499474"/>
                </a:cubicBezTo>
                <a:lnTo>
                  <a:pt x="1555738" y="502528"/>
                </a:lnTo>
                <a:lnTo>
                  <a:pt x="1552097" y="462778"/>
                </a:lnTo>
                <a:lnTo>
                  <a:pt x="1550769" y="464549"/>
                </a:lnTo>
                <a:cubicBezTo>
                  <a:pt x="1546404" y="464549"/>
                  <a:pt x="1544221" y="460183"/>
                  <a:pt x="1544221" y="455817"/>
                </a:cubicBezTo>
                <a:lnTo>
                  <a:pt x="1550672" y="447216"/>
                </a:lnTo>
                <a:lnTo>
                  <a:pt x="1550103" y="441000"/>
                </a:lnTo>
                <a:cubicBezTo>
                  <a:pt x="1542986" y="407124"/>
                  <a:pt x="1530941" y="374340"/>
                  <a:pt x="1511232" y="345928"/>
                </a:cubicBezTo>
                <a:cubicBezTo>
                  <a:pt x="1471814" y="289103"/>
                  <a:pt x="1401736" y="258505"/>
                  <a:pt x="1327279" y="254134"/>
                </a:cubicBezTo>
                <a:cubicBezTo>
                  <a:pt x="1169606" y="245391"/>
                  <a:pt x="981275" y="297845"/>
                  <a:pt x="889299" y="433351"/>
                </a:cubicBezTo>
                <a:cubicBezTo>
                  <a:pt x="884919" y="437722"/>
                  <a:pt x="871779" y="433351"/>
                  <a:pt x="876159" y="424608"/>
                </a:cubicBezTo>
                <a:cubicBezTo>
                  <a:pt x="880539" y="424608"/>
                  <a:pt x="884919" y="428980"/>
                  <a:pt x="889299" y="428980"/>
                </a:cubicBezTo>
                <a:lnTo>
                  <a:pt x="898641" y="398264"/>
                </a:lnTo>
                <a:lnTo>
                  <a:pt x="919145" y="374238"/>
                </a:lnTo>
                <a:lnTo>
                  <a:pt x="938729" y="359401"/>
                </a:lnTo>
                <a:lnTo>
                  <a:pt x="920850" y="337549"/>
                </a:lnTo>
                <a:cubicBezTo>
                  <a:pt x="916563" y="328817"/>
                  <a:pt x="925136" y="320086"/>
                  <a:pt x="929422" y="324452"/>
                </a:cubicBezTo>
                <a:lnTo>
                  <a:pt x="948658" y="351880"/>
                </a:lnTo>
                <a:lnTo>
                  <a:pt x="994758" y="316955"/>
                </a:lnTo>
                <a:lnTo>
                  <a:pt x="969831" y="307006"/>
                </a:lnTo>
                <a:cubicBezTo>
                  <a:pt x="963308" y="301447"/>
                  <a:pt x="958009" y="294499"/>
                  <a:pt x="953474" y="286740"/>
                </a:cubicBezTo>
                <a:lnTo>
                  <a:pt x="943743" y="265965"/>
                </a:lnTo>
                <a:lnTo>
                  <a:pt x="945931" y="281491"/>
                </a:lnTo>
                <a:cubicBezTo>
                  <a:pt x="948679" y="290222"/>
                  <a:pt x="953075" y="297862"/>
                  <a:pt x="959669" y="302227"/>
                </a:cubicBezTo>
                <a:cubicBezTo>
                  <a:pt x="959669" y="306593"/>
                  <a:pt x="968462" y="306593"/>
                  <a:pt x="968462" y="306593"/>
                </a:cubicBezTo>
                <a:cubicBezTo>
                  <a:pt x="972858" y="310959"/>
                  <a:pt x="977254" y="315324"/>
                  <a:pt x="977254" y="319690"/>
                </a:cubicBezTo>
                <a:cubicBezTo>
                  <a:pt x="981650" y="328421"/>
                  <a:pt x="968462" y="332787"/>
                  <a:pt x="964066" y="324056"/>
                </a:cubicBezTo>
                <a:cubicBezTo>
                  <a:pt x="964066" y="319690"/>
                  <a:pt x="955273" y="319690"/>
                  <a:pt x="950877" y="315324"/>
                </a:cubicBezTo>
                <a:cubicBezTo>
                  <a:pt x="946481" y="315324"/>
                  <a:pt x="942085" y="306593"/>
                  <a:pt x="937689" y="302227"/>
                </a:cubicBezTo>
                <a:cubicBezTo>
                  <a:pt x="933293" y="289130"/>
                  <a:pt x="928896" y="276033"/>
                  <a:pt x="924500" y="258571"/>
                </a:cubicBezTo>
                <a:cubicBezTo>
                  <a:pt x="924500" y="254205"/>
                  <a:pt x="927797" y="250931"/>
                  <a:pt x="931644" y="249840"/>
                </a:cubicBezTo>
                <a:lnTo>
                  <a:pt x="937981" y="252489"/>
                </a:lnTo>
                <a:lnTo>
                  <a:pt x="920912" y="210654"/>
                </a:lnTo>
                <a:cubicBezTo>
                  <a:pt x="916563" y="201870"/>
                  <a:pt x="929609" y="193086"/>
                  <a:pt x="933957" y="201870"/>
                </a:cubicBezTo>
                <a:cubicBezTo>
                  <a:pt x="950263" y="228223"/>
                  <a:pt x="956786" y="271869"/>
                  <a:pt x="979207" y="293898"/>
                </a:cubicBezTo>
                <a:lnTo>
                  <a:pt x="999728" y="303476"/>
                </a:lnTo>
                <a:lnTo>
                  <a:pt x="955266" y="209453"/>
                </a:lnTo>
                <a:cubicBezTo>
                  <a:pt x="936654" y="176592"/>
                  <a:pt x="915853" y="144826"/>
                  <a:pt x="893956" y="114155"/>
                </a:cubicBezTo>
                <a:cubicBezTo>
                  <a:pt x="891766" y="111965"/>
                  <a:pt x="893956" y="108679"/>
                  <a:pt x="897240" y="107035"/>
                </a:cubicBezTo>
                <a:close/>
                <a:moveTo>
                  <a:pt x="608990" y="607"/>
                </a:moveTo>
                <a:cubicBezTo>
                  <a:pt x="705346" y="-3764"/>
                  <a:pt x="832361" y="13720"/>
                  <a:pt x="884919" y="109886"/>
                </a:cubicBezTo>
                <a:cubicBezTo>
                  <a:pt x="927622" y="182010"/>
                  <a:pt x="930907" y="268886"/>
                  <a:pt x="913251" y="350231"/>
                </a:cubicBezTo>
                <a:lnTo>
                  <a:pt x="898641" y="398264"/>
                </a:lnTo>
                <a:lnTo>
                  <a:pt x="876159" y="424608"/>
                </a:lnTo>
                <a:cubicBezTo>
                  <a:pt x="911198" y="324072"/>
                  <a:pt x="937477" y="162340"/>
                  <a:pt x="845500" y="83659"/>
                </a:cubicBezTo>
                <a:cubicBezTo>
                  <a:pt x="757904" y="4978"/>
                  <a:pt x="613370" y="-3764"/>
                  <a:pt x="503874" y="31205"/>
                </a:cubicBezTo>
                <a:cubicBezTo>
                  <a:pt x="381239" y="74917"/>
                  <a:pt x="271742" y="179824"/>
                  <a:pt x="219185" y="297845"/>
                </a:cubicBezTo>
                <a:cubicBezTo>
                  <a:pt x="188526" y="372155"/>
                  <a:pt x="175386" y="446464"/>
                  <a:pt x="201665" y="525145"/>
                </a:cubicBezTo>
                <a:cubicBezTo>
                  <a:pt x="219185" y="568856"/>
                  <a:pt x="245463" y="612568"/>
                  <a:pt x="241084" y="660651"/>
                </a:cubicBezTo>
                <a:cubicBezTo>
                  <a:pt x="241084" y="665022"/>
                  <a:pt x="236704" y="669393"/>
                  <a:pt x="232324" y="669393"/>
                </a:cubicBezTo>
                <a:cubicBezTo>
                  <a:pt x="92170" y="669393"/>
                  <a:pt x="8953" y="774301"/>
                  <a:pt x="17713" y="909806"/>
                </a:cubicBezTo>
                <a:cubicBezTo>
                  <a:pt x="18808" y="934940"/>
                  <a:pt x="23461" y="962260"/>
                  <a:pt x="31742" y="988760"/>
                </a:cubicBezTo>
                <a:lnTo>
                  <a:pt x="43755" y="1013610"/>
                </a:lnTo>
                <a:lnTo>
                  <a:pt x="48280" y="992409"/>
                </a:lnTo>
                <a:cubicBezTo>
                  <a:pt x="48280" y="983661"/>
                  <a:pt x="65822" y="988035"/>
                  <a:pt x="61436" y="996783"/>
                </a:cubicBezTo>
                <a:cubicBezTo>
                  <a:pt x="58147" y="1006625"/>
                  <a:pt x="56229" y="1016672"/>
                  <a:pt x="55552" y="1026701"/>
                </a:cubicBezTo>
                <a:lnTo>
                  <a:pt x="56219" y="1039394"/>
                </a:lnTo>
                <a:lnTo>
                  <a:pt x="67533" y="1062797"/>
                </a:lnTo>
                <a:lnTo>
                  <a:pt x="103644" y="1098978"/>
                </a:lnTo>
                <a:lnTo>
                  <a:pt x="107137" y="1095422"/>
                </a:lnTo>
                <a:cubicBezTo>
                  <a:pt x="110411" y="1095422"/>
                  <a:pt x="113685" y="1097644"/>
                  <a:pt x="113685" y="1102089"/>
                </a:cubicBezTo>
                <a:lnTo>
                  <a:pt x="114057" y="1106247"/>
                </a:lnTo>
                <a:lnTo>
                  <a:pt x="142988" y="1117461"/>
                </a:lnTo>
                <a:lnTo>
                  <a:pt x="144509" y="1111516"/>
                </a:lnTo>
                <a:lnTo>
                  <a:pt x="150999" y="1110107"/>
                </a:lnTo>
                <a:lnTo>
                  <a:pt x="152678" y="1104510"/>
                </a:lnTo>
                <a:cubicBezTo>
                  <a:pt x="155952" y="1102327"/>
                  <a:pt x="160318" y="1102327"/>
                  <a:pt x="162501" y="1106692"/>
                </a:cubicBezTo>
                <a:lnTo>
                  <a:pt x="170528" y="1124977"/>
                </a:lnTo>
                <a:lnTo>
                  <a:pt x="188958" y="1124466"/>
                </a:lnTo>
                <a:lnTo>
                  <a:pt x="188958" y="1111128"/>
                </a:lnTo>
                <a:cubicBezTo>
                  <a:pt x="184725" y="1102350"/>
                  <a:pt x="201658" y="1097961"/>
                  <a:pt x="201658" y="1106739"/>
                </a:cubicBezTo>
                <a:lnTo>
                  <a:pt x="204722" y="1124029"/>
                </a:lnTo>
                <a:lnTo>
                  <a:pt x="206045" y="1123993"/>
                </a:lnTo>
                <a:cubicBezTo>
                  <a:pt x="214805" y="1119622"/>
                  <a:pt x="219185" y="1137106"/>
                  <a:pt x="210425" y="1137106"/>
                </a:cubicBezTo>
                <a:lnTo>
                  <a:pt x="205822" y="1137417"/>
                </a:lnTo>
                <a:lnTo>
                  <a:pt x="202613" y="1157750"/>
                </a:lnTo>
                <a:lnTo>
                  <a:pt x="222595" y="1156984"/>
                </a:lnTo>
                <a:lnTo>
                  <a:pt x="227963" y="1157913"/>
                </a:lnTo>
                <a:lnTo>
                  <a:pt x="207687" y="1102683"/>
                </a:lnTo>
                <a:cubicBezTo>
                  <a:pt x="196190" y="1050776"/>
                  <a:pt x="197285" y="995044"/>
                  <a:pt x="206045" y="940404"/>
                </a:cubicBezTo>
                <a:cubicBezTo>
                  <a:pt x="206045" y="936033"/>
                  <a:pt x="210425" y="934940"/>
                  <a:pt x="214257" y="936033"/>
                </a:cubicBezTo>
                <a:cubicBezTo>
                  <a:pt x="218090" y="937126"/>
                  <a:pt x="221374" y="940404"/>
                  <a:pt x="219185" y="944776"/>
                </a:cubicBezTo>
                <a:cubicBezTo>
                  <a:pt x="210972" y="1002147"/>
                  <a:pt x="213231" y="1061362"/>
                  <a:pt x="228269" y="1114354"/>
                </a:cubicBezTo>
                <a:lnTo>
                  <a:pt x="247105" y="1163539"/>
                </a:lnTo>
                <a:lnTo>
                  <a:pt x="258774" y="1171746"/>
                </a:lnTo>
                <a:cubicBezTo>
                  <a:pt x="271929" y="1184869"/>
                  <a:pt x="280700" y="1200178"/>
                  <a:pt x="288374" y="1216581"/>
                </a:cubicBezTo>
                <a:lnTo>
                  <a:pt x="292376" y="1225514"/>
                </a:lnTo>
                <a:lnTo>
                  <a:pt x="314035" y="1246590"/>
                </a:lnTo>
                <a:cubicBezTo>
                  <a:pt x="342641" y="1268240"/>
                  <a:pt x="377954" y="1283539"/>
                  <a:pt x="420657" y="1290096"/>
                </a:cubicBezTo>
                <a:cubicBezTo>
                  <a:pt x="442556" y="1294467"/>
                  <a:pt x="481975" y="1290096"/>
                  <a:pt x="495115" y="1311952"/>
                </a:cubicBezTo>
                <a:cubicBezTo>
                  <a:pt x="512634" y="1342550"/>
                  <a:pt x="495115" y="1399375"/>
                  <a:pt x="490735" y="1429973"/>
                </a:cubicBezTo>
                <a:cubicBezTo>
                  <a:pt x="454601" y="1652902"/>
                  <a:pt x="517013" y="1880748"/>
                  <a:pt x="665038" y="2041593"/>
                </a:cubicBezTo>
                <a:lnTo>
                  <a:pt x="708880" y="2081877"/>
                </a:lnTo>
                <a:lnTo>
                  <a:pt x="733507" y="2113179"/>
                </a:lnTo>
                <a:cubicBezTo>
                  <a:pt x="763036" y="2142129"/>
                  <a:pt x="797322" y="2168151"/>
                  <a:pt x="836740" y="2190553"/>
                </a:cubicBezTo>
                <a:cubicBezTo>
                  <a:pt x="587091" y="2059419"/>
                  <a:pt x="433797" y="1766552"/>
                  <a:pt x="464456" y="1491169"/>
                </a:cubicBezTo>
                <a:cubicBezTo>
                  <a:pt x="468836" y="1467128"/>
                  <a:pt x="473216" y="1444179"/>
                  <a:pt x="476500" y="1421231"/>
                </a:cubicBezTo>
                <a:lnTo>
                  <a:pt x="479812" y="1378924"/>
                </a:lnTo>
                <a:lnTo>
                  <a:pt x="473651" y="1373789"/>
                </a:lnTo>
                <a:cubicBezTo>
                  <a:pt x="469285" y="1360692"/>
                  <a:pt x="464920" y="1343230"/>
                  <a:pt x="460554" y="1330133"/>
                </a:cubicBezTo>
                <a:cubicBezTo>
                  <a:pt x="456188" y="1321402"/>
                  <a:pt x="469285" y="1317036"/>
                  <a:pt x="473651" y="1325767"/>
                </a:cubicBezTo>
                <a:lnTo>
                  <a:pt x="481671" y="1355175"/>
                </a:lnTo>
                <a:lnTo>
                  <a:pt x="481975" y="1351292"/>
                </a:lnTo>
                <a:cubicBezTo>
                  <a:pt x="486355" y="1316323"/>
                  <a:pt x="464456" y="1311952"/>
                  <a:pt x="429417" y="1307581"/>
                </a:cubicBezTo>
                <a:cubicBezTo>
                  <a:pt x="411350" y="1304303"/>
                  <a:pt x="392051" y="1299795"/>
                  <a:pt x="372907" y="1293366"/>
                </a:cubicBezTo>
                <a:lnTo>
                  <a:pt x="365525" y="1289948"/>
                </a:lnTo>
                <a:lnTo>
                  <a:pt x="373497" y="1315383"/>
                </a:lnTo>
                <a:cubicBezTo>
                  <a:pt x="374844" y="1320620"/>
                  <a:pt x="375786" y="1325994"/>
                  <a:pt x="375853" y="1331437"/>
                </a:cubicBezTo>
                <a:lnTo>
                  <a:pt x="375028" y="1336132"/>
                </a:lnTo>
                <a:lnTo>
                  <a:pt x="376628" y="1337414"/>
                </a:lnTo>
                <a:lnTo>
                  <a:pt x="395678" y="1346030"/>
                </a:lnTo>
                <a:lnTo>
                  <a:pt x="386338" y="1307978"/>
                </a:lnTo>
                <a:cubicBezTo>
                  <a:pt x="386338" y="1299200"/>
                  <a:pt x="399265" y="1294811"/>
                  <a:pt x="399265" y="1303589"/>
                </a:cubicBezTo>
                <a:cubicBezTo>
                  <a:pt x="403574" y="1312367"/>
                  <a:pt x="405729" y="1321145"/>
                  <a:pt x="407883" y="1329923"/>
                </a:cubicBezTo>
                <a:lnTo>
                  <a:pt x="416190" y="1355306"/>
                </a:lnTo>
                <a:lnTo>
                  <a:pt x="464883" y="1377328"/>
                </a:lnTo>
                <a:cubicBezTo>
                  <a:pt x="473653" y="1381702"/>
                  <a:pt x="473653" y="1394824"/>
                  <a:pt x="460497" y="1394824"/>
                </a:cubicBezTo>
                <a:cubicBezTo>
                  <a:pt x="436378" y="1383889"/>
                  <a:pt x="406777" y="1372954"/>
                  <a:pt x="379369" y="1358191"/>
                </a:cubicBezTo>
                <a:lnTo>
                  <a:pt x="367548" y="1350366"/>
                </a:lnTo>
                <a:lnTo>
                  <a:pt x="363263" y="1352314"/>
                </a:lnTo>
                <a:lnTo>
                  <a:pt x="360948" y="1345996"/>
                </a:lnTo>
                <a:lnTo>
                  <a:pt x="340861" y="1332699"/>
                </a:lnTo>
                <a:cubicBezTo>
                  <a:pt x="329212" y="1322925"/>
                  <a:pt x="319071" y="1311717"/>
                  <a:pt x="311397" y="1298595"/>
                </a:cubicBezTo>
                <a:cubicBezTo>
                  <a:pt x="303723" y="1285472"/>
                  <a:pt x="297419" y="1270710"/>
                  <a:pt x="291115" y="1256016"/>
                </a:cubicBezTo>
                <a:lnTo>
                  <a:pt x="283541" y="1240268"/>
                </a:lnTo>
                <a:lnTo>
                  <a:pt x="237431" y="1180236"/>
                </a:lnTo>
                <a:lnTo>
                  <a:pt x="222424" y="1173788"/>
                </a:lnTo>
                <a:cubicBezTo>
                  <a:pt x="214989" y="1171951"/>
                  <a:pt x="206699" y="1171200"/>
                  <a:pt x="197380" y="1171746"/>
                </a:cubicBezTo>
                <a:cubicBezTo>
                  <a:pt x="144757" y="1176120"/>
                  <a:pt x="100904" y="1171746"/>
                  <a:pt x="70207" y="1128006"/>
                </a:cubicBezTo>
                <a:cubicBezTo>
                  <a:pt x="57051" y="1108322"/>
                  <a:pt x="47184" y="1086452"/>
                  <a:pt x="42799" y="1063488"/>
                </a:cubicBezTo>
                <a:lnTo>
                  <a:pt x="41765" y="1046924"/>
                </a:lnTo>
                <a:lnTo>
                  <a:pt x="10869" y="976671"/>
                </a:lnTo>
                <a:cubicBezTo>
                  <a:pt x="2657" y="945322"/>
                  <a:pt x="-902" y="913085"/>
                  <a:pt x="193" y="883579"/>
                </a:cubicBezTo>
                <a:cubicBezTo>
                  <a:pt x="4573" y="809270"/>
                  <a:pt x="30852" y="743702"/>
                  <a:pt x="87790" y="695620"/>
                </a:cubicBezTo>
                <a:cubicBezTo>
                  <a:pt x="114069" y="673764"/>
                  <a:pt x="149107" y="665022"/>
                  <a:pt x="184146" y="656279"/>
                </a:cubicBezTo>
                <a:cubicBezTo>
                  <a:pt x="214805" y="651908"/>
                  <a:pt x="236704" y="660651"/>
                  <a:pt x="223564" y="612568"/>
                </a:cubicBezTo>
                <a:cubicBezTo>
                  <a:pt x="210425" y="577599"/>
                  <a:pt x="192906" y="547001"/>
                  <a:pt x="184146" y="512031"/>
                </a:cubicBezTo>
                <a:cubicBezTo>
                  <a:pt x="118449" y="267247"/>
                  <a:pt x="372479" y="9349"/>
                  <a:pt x="608990" y="6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653538" y="665262"/>
            <a:ext cx="423300" cy="623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sz="36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653538" y="1475439"/>
            <a:ext cx="423300" cy="623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endParaRPr sz="36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653538" y="2285642"/>
            <a:ext cx="423300" cy="623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endParaRPr sz="36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653538" y="3095857"/>
            <a:ext cx="423300" cy="623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</a:t>
            </a:r>
            <a:endParaRPr sz="36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24" name="Google Shape;124;p18"/>
          <p:cNvGrpSpPr/>
          <p:nvPr/>
        </p:nvGrpSpPr>
        <p:grpSpPr>
          <a:xfrm>
            <a:off x="4354750" y="1616350"/>
            <a:ext cx="3668878" cy="460896"/>
            <a:chOff x="5943677" y="-398408"/>
            <a:chExt cx="4891837" cy="2981215"/>
          </a:xfrm>
        </p:grpSpPr>
        <p:sp>
          <p:nvSpPr>
            <p:cNvPr id="125" name="Google Shape;125;p18"/>
            <p:cNvSpPr/>
            <p:nvPr/>
          </p:nvSpPr>
          <p:spPr>
            <a:xfrm>
              <a:off x="5943677" y="-398408"/>
              <a:ext cx="4372200" cy="22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accent1"/>
                  </a:solidFill>
                </a:rPr>
                <a:t>Strategy &amp; Performance</a:t>
              </a:r>
              <a:endParaRPr sz="15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" name="Google Shape;126;p18"/>
            <p:cNvCxnSpPr/>
            <p:nvPr/>
          </p:nvCxnSpPr>
          <p:spPr>
            <a:xfrm>
              <a:off x="6007314" y="2582807"/>
              <a:ext cx="4828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7" name="Google Shape;127;p18"/>
          <p:cNvGrpSpPr/>
          <p:nvPr/>
        </p:nvGrpSpPr>
        <p:grpSpPr>
          <a:xfrm>
            <a:off x="4354750" y="2405240"/>
            <a:ext cx="3668727" cy="475638"/>
            <a:chOff x="5943681" y="-344098"/>
            <a:chExt cx="4891637" cy="3064680"/>
          </a:xfrm>
        </p:grpSpPr>
        <p:sp>
          <p:nvSpPr>
            <p:cNvPr id="128" name="Google Shape;128;p18"/>
            <p:cNvSpPr/>
            <p:nvPr/>
          </p:nvSpPr>
          <p:spPr>
            <a:xfrm>
              <a:off x="5943681" y="-344098"/>
              <a:ext cx="3229500" cy="17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accent1"/>
                  </a:solidFill>
                </a:rPr>
                <a:t>Findings &amp; Analysis</a:t>
              </a:r>
              <a:endParaRPr sz="15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9" name="Google Shape;129;p18"/>
            <p:cNvCxnSpPr/>
            <p:nvPr/>
          </p:nvCxnSpPr>
          <p:spPr>
            <a:xfrm>
              <a:off x="6007264" y="2720582"/>
              <a:ext cx="4828054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0" name="Google Shape;130;p18"/>
          <p:cNvGrpSpPr/>
          <p:nvPr/>
        </p:nvGrpSpPr>
        <p:grpSpPr>
          <a:xfrm>
            <a:off x="4378600" y="3236750"/>
            <a:ext cx="3621160" cy="482173"/>
            <a:chOff x="6007250" y="111420"/>
            <a:chExt cx="4828214" cy="2609162"/>
          </a:xfrm>
        </p:grpSpPr>
        <p:sp>
          <p:nvSpPr>
            <p:cNvPr id="131" name="Google Shape;131;p18"/>
            <p:cNvSpPr/>
            <p:nvPr/>
          </p:nvSpPr>
          <p:spPr>
            <a:xfrm>
              <a:off x="6007250" y="111420"/>
              <a:ext cx="4136700" cy="18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chemeClr val="accent1"/>
                  </a:solidFill>
                </a:rPr>
                <a:t>Learning Component</a:t>
              </a:r>
              <a:endParaRPr sz="1500">
                <a:solidFill>
                  <a:schemeClr val="accen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accent1"/>
                </a:solidFill>
              </a:endParaRPr>
            </a:p>
          </p:txBody>
        </p:sp>
        <p:cxnSp>
          <p:nvCxnSpPr>
            <p:cNvPr id="132" name="Google Shape;132;p18"/>
            <p:cNvCxnSpPr/>
            <p:nvPr/>
          </p:nvCxnSpPr>
          <p:spPr>
            <a:xfrm>
              <a:off x="6007264" y="2720582"/>
              <a:ext cx="4828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3" name="Google Shape;133;p18"/>
          <p:cNvSpPr txBox="1"/>
          <p:nvPr/>
        </p:nvSpPr>
        <p:spPr>
          <a:xfrm>
            <a:off x="3653538" y="3906057"/>
            <a:ext cx="423300" cy="623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</a:t>
            </a:r>
            <a:endParaRPr sz="36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34" name="Google Shape;134;p18"/>
          <p:cNvGrpSpPr/>
          <p:nvPr/>
        </p:nvGrpSpPr>
        <p:grpSpPr>
          <a:xfrm>
            <a:off x="4402475" y="4074800"/>
            <a:ext cx="3621160" cy="482173"/>
            <a:chOff x="6007250" y="111420"/>
            <a:chExt cx="4828214" cy="2609162"/>
          </a:xfrm>
        </p:grpSpPr>
        <p:sp>
          <p:nvSpPr>
            <p:cNvPr id="135" name="Google Shape;135;p18"/>
            <p:cNvSpPr/>
            <p:nvPr/>
          </p:nvSpPr>
          <p:spPr>
            <a:xfrm>
              <a:off x="6007250" y="111420"/>
              <a:ext cx="3558300" cy="18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</a:rPr>
                <a:t>Things to do in the future</a:t>
              </a:r>
              <a:endParaRPr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" name="Google Shape;136;p18"/>
            <p:cNvCxnSpPr/>
            <p:nvPr/>
          </p:nvCxnSpPr>
          <p:spPr>
            <a:xfrm>
              <a:off x="6007264" y="2720582"/>
              <a:ext cx="48282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51"/>
          <p:cNvSpPr/>
          <p:nvPr/>
        </p:nvSpPr>
        <p:spPr>
          <a:xfrm>
            <a:off x="4071395" y="1707779"/>
            <a:ext cx="879674" cy="1047713"/>
          </a:xfrm>
          <a:custGeom>
            <a:avLst/>
            <a:gdLst/>
            <a:ahLst/>
            <a:cxnLst/>
            <a:rect l="l" t="t" r="r" b="b"/>
            <a:pathLst>
              <a:path w="704" h="842" extrusionOk="0">
                <a:moveTo>
                  <a:pt x="685" y="753"/>
                </a:moveTo>
                <a:cubicBezTo>
                  <a:pt x="662" y="746"/>
                  <a:pt x="646" y="736"/>
                  <a:pt x="627" y="726"/>
                </a:cubicBezTo>
                <a:cubicBezTo>
                  <a:pt x="614" y="720"/>
                  <a:pt x="601" y="716"/>
                  <a:pt x="588" y="708"/>
                </a:cubicBezTo>
                <a:cubicBezTo>
                  <a:pt x="568" y="697"/>
                  <a:pt x="552" y="684"/>
                  <a:pt x="533" y="676"/>
                </a:cubicBezTo>
                <a:cubicBezTo>
                  <a:pt x="525" y="672"/>
                  <a:pt x="521" y="664"/>
                  <a:pt x="513" y="658"/>
                </a:cubicBezTo>
                <a:cubicBezTo>
                  <a:pt x="485" y="637"/>
                  <a:pt x="451" y="614"/>
                  <a:pt x="430" y="593"/>
                </a:cubicBezTo>
                <a:cubicBezTo>
                  <a:pt x="428" y="591"/>
                  <a:pt x="432" y="589"/>
                  <a:pt x="430" y="588"/>
                </a:cubicBezTo>
                <a:cubicBezTo>
                  <a:pt x="428" y="589"/>
                  <a:pt x="424" y="587"/>
                  <a:pt x="421" y="584"/>
                </a:cubicBezTo>
                <a:cubicBezTo>
                  <a:pt x="388" y="549"/>
                  <a:pt x="371" y="522"/>
                  <a:pt x="343" y="488"/>
                </a:cubicBezTo>
                <a:cubicBezTo>
                  <a:pt x="328" y="461"/>
                  <a:pt x="315" y="436"/>
                  <a:pt x="301" y="408"/>
                </a:cubicBezTo>
                <a:cubicBezTo>
                  <a:pt x="305" y="401"/>
                  <a:pt x="299" y="396"/>
                  <a:pt x="299" y="390"/>
                </a:cubicBezTo>
                <a:cubicBezTo>
                  <a:pt x="301" y="389"/>
                  <a:pt x="304" y="386"/>
                  <a:pt x="304" y="383"/>
                </a:cubicBezTo>
                <a:cubicBezTo>
                  <a:pt x="304" y="380"/>
                  <a:pt x="295" y="378"/>
                  <a:pt x="296" y="374"/>
                </a:cubicBezTo>
                <a:cubicBezTo>
                  <a:pt x="335" y="361"/>
                  <a:pt x="375" y="350"/>
                  <a:pt x="414" y="341"/>
                </a:cubicBezTo>
                <a:cubicBezTo>
                  <a:pt x="416" y="339"/>
                  <a:pt x="418" y="336"/>
                  <a:pt x="420" y="333"/>
                </a:cubicBezTo>
                <a:cubicBezTo>
                  <a:pt x="426" y="337"/>
                  <a:pt x="430" y="330"/>
                  <a:pt x="435" y="327"/>
                </a:cubicBezTo>
                <a:cubicBezTo>
                  <a:pt x="433" y="325"/>
                  <a:pt x="431" y="322"/>
                  <a:pt x="432" y="319"/>
                </a:cubicBezTo>
                <a:cubicBezTo>
                  <a:pt x="394" y="292"/>
                  <a:pt x="365" y="259"/>
                  <a:pt x="324" y="222"/>
                </a:cubicBezTo>
                <a:cubicBezTo>
                  <a:pt x="327" y="220"/>
                  <a:pt x="324" y="218"/>
                  <a:pt x="325" y="216"/>
                </a:cubicBezTo>
                <a:cubicBezTo>
                  <a:pt x="314" y="210"/>
                  <a:pt x="307" y="200"/>
                  <a:pt x="298" y="197"/>
                </a:cubicBezTo>
                <a:cubicBezTo>
                  <a:pt x="291" y="173"/>
                  <a:pt x="270" y="166"/>
                  <a:pt x="263" y="145"/>
                </a:cubicBezTo>
                <a:cubicBezTo>
                  <a:pt x="252" y="140"/>
                  <a:pt x="251" y="119"/>
                  <a:pt x="239" y="115"/>
                </a:cubicBezTo>
                <a:cubicBezTo>
                  <a:pt x="239" y="109"/>
                  <a:pt x="238" y="103"/>
                  <a:pt x="231" y="99"/>
                </a:cubicBezTo>
                <a:cubicBezTo>
                  <a:pt x="242" y="92"/>
                  <a:pt x="217" y="85"/>
                  <a:pt x="220" y="76"/>
                </a:cubicBezTo>
                <a:cubicBezTo>
                  <a:pt x="223" y="72"/>
                  <a:pt x="227" y="74"/>
                  <a:pt x="229" y="68"/>
                </a:cubicBezTo>
                <a:cubicBezTo>
                  <a:pt x="226" y="67"/>
                  <a:pt x="223" y="65"/>
                  <a:pt x="227" y="62"/>
                </a:cubicBezTo>
                <a:cubicBezTo>
                  <a:pt x="192" y="47"/>
                  <a:pt x="150" y="29"/>
                  <a:pt x="118" y="9"/>
                </a:cubicBezTo>
                <a:cubicBezTo>
                  <a:pt x="116" y="6"/>
                  <a:pt x="119" y="2"/>
                  <a:pt x="115" y="0"/>
                </a:cubicBezTo>
                <a:cubicBezTo>
                  <a:pt x="98" y="6"/>
                  <a:pt x="98" y="30"/>
                  <a:pt x="86" y="44"/>
                </a:cubicBezTo>
                <a:cubicBezTo>
                  <a:pt x="84" y="46"/>
                  <a:pt x="80" y="46"/>
                  <a:pt x="79" y="49"/>
                </a:cubicBezTo>
                <a:cubicBezTo>
                  <a:pt x="72" y="59"/>
                  <a:pt x="71" y="71"/>
                  <a:pt x="67" y="80"/>
                </a:cubicBezTo>
                <a:cubicBezTo>
                  <a:pt x="62" y="89"/>
                  <a:pt x="53" y="96"/>
                  <a:pt x="49" y="106"/>
                </a:cubicBezTo>
                <a:cubicBezTo>
                  <a:pt x="44" y="119"/>
                  <a:pt x="42" y="138"/>
                  <a:pt x="40" y="148"/>
                </a:cubicBezTo>
                <a:cubicBezTo>
                  <a:pt x="37" y="161"/>
                  <a:pt x="29" y="170"/>
                  <a:pt x="25" y="182"/>
                </a:cubicBezTo>
                <a:cubicBezTo>
                  <a:pt x="23" y="189"/>
                  <a:pt x="25" y="199"/>
                  <a:pt x="23" y="206"/>
                </a:cubicBezTo>
                <a:cubicBezTo>
                  <a:pt x="20" y="222"/>
                  <a:pt x="13" y="236"/>
                  <a:pt x="13" y="251"/>
                </a:cubicBezTo>
                <a:cubicBezTo>
                  <a:pt x="2" y="284"/>
                  <a:pt x="7" y="315"/>
                  <a:pt x="0" y="347"/>
                </a:cubicBezTo>
                <a:cubicBezTo>
                  <a:pt x="4" y="351"/>
                  <a:pt x="1" y="360"/>
                  <a:pt x="3" y="367"/>
                </a:cubicBezTo>
                <a:cubicBezTo>
                  <a:pt x="1" y="369"/>
                  <a:pt x="0" y="371"/>
                  <a:pt x="0" y="373"/>
                </a:cubicBezTo>
                <a:cubicBezTo>
                  <a:pt x="6" y="378"/>
                  <a:pt x="10" y="377"/>
                  <a:pt x="11" y="382"/>
                </a:cubicBezTo>
                <a:cubicBezTo>
                  <a:pt x="37" y="384"/>
                  <a:pt x="83" y="410"/>
                  <a:pt x="104" y="424"/>
                </a:cubicBezTo>
                <a:cubicBezTo>
                  <a:pt x="111" y="422"/>
                  <a:pt x="118" y="416"/>
                  <a:pt x="126" y="416"/>
                </a:cubicBezTo>
                <a:cubicBezTo>
                  <a:pt x="133" y="449"/>
                  <a:pt x="140" y="477"/>
                  <a:pt x="154" y="510"/>
                </a:cubicBezTo>
                <a:cubicBezTo>
                  <a:pt x="163" y="564"/>
                  <a:pt x="184" y="616"/>
                  <a:pt x="218" y="666"/>
                </a:cubicBezTo>
                <a:cubicBezTo>
                  <a:pt x="218" y="670"/>
                  <a:pt x="222" y="673"/>
                  <a:pt x="222" y="677"/>
                </a:cubicBezTo>
                <a:cubicBezTo>
                  <a:pt x="244" y="701"/>
                  <a:pt x="261" y="735"/>
                  <a:pt x="283" y="759"/>
                </a:cubicBezTo>
                <a:cubicBezTo>
                  <a:pt x="290" y="767"/>
                  <a:pt x="299" y="772"/>
                  <a:pt x="305" y="780"/>
                </a:cubicBezTo>
                <a:cubicBezTo>
                  <a:pt x="309" y="785"/>
                  <a:pt x="308" y="789"/>
                  <a:pt x="313" y="793"/>
                </a:cubicBezTo>
                <a:cubicBezTo>
                  <a:pt x="320" y="798"/>
                  <a:pt x="330" y="798"/>
                  <a:pt x="337" y="802"/>
                </a:cubicBezTo>
                <a:cubicBezTo>
                  <a:pt x="348" y="807"/>
                  <a:pt x="358" y="814"/>
                  <a:pt x="369" y="818"/>
                </a:cubicBezTo>
                <a:cubicBezTo>
                  <a:pt x="372" y="819"/>
                  <a:pt x="375" y="818"/>
                  <a:pt x="378" y="819"/>
                </a:cubicBezTo>
                <a:cubicBezTo>
                  <a:pt x="395" y="826"/>
                  <a:pt x="410" y="842"/>
                  <a:pt x="429" y="837"/>
                </a:cubicBezTo>
                <a:cubicBezTo>
                  <a:pt x="426" y="831"/>
                  <a:pt x="423" y="831"/>
                  <a:pt x="420" y="825"/>
                </a:cubicBezTo>
                <a:cubicBezTo>
                  <a:pt x="406" y="831"/>
                  <a:pt x="394" y="817"/>
                  <a:pt x="378" y="810"/>
                </a:cubicBezTo>
                <a:cubicBezTo>
                  <a:pt x="361" y="803"/>
                  <a:pt x="335" y="801"/>
                  <a:pt x="328" y="784"/>
                </a:cubicBezTo>
                <a:cubicBezTo>
                  <a:pt x="350" y="774"/>
                  <a:pt x="375" y="799"/>
                  <a:pt x="401" y="808"/>
                </a:cubicBezTo>
                <a:cubicBezTo>
                  <a:pt x="414" y="813"/>
                  <a:pt x="428" y="814"/>
                  <a:pt x="438" y="823"/>
                </a:cubicBezTo>
                <a:cubicBezTo>
                  <a:pt x="436" y="827"/>
                  <a:pt x="429" y="825"/>
                  <a:pt x="430" y="831"/>
                </a:cubicBezTo>
                <a:cubicBezTo>
                  <a:pt x="445" y="838"/>
                  <a:pt x="465" y="825"/>
                  <a:pt x="483" y="828"/>
                </a:cubicBezTo>
                <a:cubicBezTo>
                  <a:pt x="503" y="822"/>
                  <a:pt x="524" y="817"/>
                  <a:pt x="544" y="814"/>
                </a:cubicBezTo>
                <a:cubicBezTo>
                  <a:pt x="549" y="819"/>
                  <a:pt x="552" y="816"/>
                  <a:pt x="556" y="817"/>
                </a:cubicBezTo>
                <a:cubicBezTo>
                  <a:pt x="578" y="805"/>
                  <a:pt x="601" y="805"/>
                  <a:pt x="623" y="795"/>
                </a:cubicBezTo>
                <a:cubicBezTo>
                  <a:pt x="627" y="799"/>
                  <a:pt x="631" y="797"/>
                  <a:pt x="635" y="799"/>
                </a:cubicBezTo>
                <a:cubicBezTo>
                  <a:pt x="636" y="796"/>
                  <a:pt x="638" y="793"/>
                  <a:pt x="640" y="791"/>
                </a:cubicBezTo>
                <a:cubicBezTo>
                  <a:pt x="654" y="793"/>
                  <a:pt x="666" y="790"/>
                  <a:pt x="678" y="784"/>
                </a:cubicBezTo>
                <a:cubicBezTo>
                  <a:pt x="681" y="779"/>
                  <a:pt x="672" y="777"/>
                  <a:pt x="675" y="773"/>
                </a:cubicBezTo>
                <a:cubicBezTo>
                  <a:pt x="679" y="772"/>
                  <a:pt x="683" y="775"/>
                  <a:pt x="686" y="770"/>
                </a:cubicBezTo>
                <a:cubicBezTo>
                  <a:pt x="688" y="768"/>
                  <a:pt x="682" y="766"/>
                  <a:pt x="686" y="763"/>
                </a:cubicBezTo>
                <a:cubicBezTo>
                  <a:pt x="692" y="764"/>
                  <a:pt x="702" y="764"/>
                  <a:pt x="704" y="761"/>
                </a:cubicBezTo>
                <a:cubicBezTo>
                  <a:pt x="703" y="752"/>
                  <a:pt x="690" y="754"/>
                  <a:pt x="685" y="753"/>
                </a:cubicBezTo>
                <a:close/>
                <a:moveTo>
                  <a:pt x="585" y="715"/>
                </a:moveTo>
                <a:cubicBezTo>
                  <a:pt x="608" y="731"/>
                  <a:pt x="621" y="733"/>
                  <a:pt x="641" y="747"/>
                </a:cubicBezTo>
                <a:cubicBezTo>
                  <a:pt x="627" y="746"/>
                  <a:pt x="617" y="740"/>
                  <a:pt x="609" y="734"/>
                </a:cubicBezTo>
                <a:cubicBezTo>
                  <a:pt x="608" y="734"/>
                  <a:pt x="606" y="735"/>
                  <a:pt x="604" y="736"/>
                </a:cubicBezTo>
                <a:cubicBezTo>
                  <a:pt x="602" y="728"/>
                  <a:pt x="585" y="728"/>
                  <a:pt x="576" y="722"/>
                </a:cubicBezTo>
                <a:cubicBezTo>
                  <a:pt x="580" y="716"/>
                  <a:pt x="584" y="723"/>
                  <a:pt x="585" y="715"/>
                </a:cubicBezTo>
                <a:close/>
                <a:moveTo>
                  <a:pt x="577" y="719"/>
                </a:moveTo>
                <a:cubicBezTo>
                  <a:pt x="574" y="721"/>
                  <a:pt x="571" y="720"/>
                  <a:pt x="568" y="718"/>
                </a:cubicBezTo>
                <a:cubicBezTo>
                  <a:pt x="569" y="717"/>
                  <a:pt x="569" y="715"/>
                  <a:pt x="570" y="714"/>
                </a:cubicBezTo>
                <a:cubicBezTo>
                  <a:pt x="573" y="717"/>
                  <a:pt x="576" y="715"/>
                  <a:pt x="577" y="719"/>
                </a:cubicBezTo>
                <a:close/>
                <a:moveTo>
                  <a:pt x="570" y="707"/>
                </a:moveTo>
                <a:cubicBezTo>
                  <a:pt x="559" y="711"/>
                  <a:pt x="549" y="699"/>
                  <a:pt x="540" y="690"/>
                </a:cubicBezTo>
                <a:cubicBezTo>
                  <a:pt x="545" y="689"/>
                  <a:pt x="561" y="704"/>
                  <a:pt x="570" y="707"/>
                </a:cubicBezTo>
                <a:close/>
                <a:moveTo>
                  <a:pt x="562" y="714"/>
                </a:moveTo>
                <a:cubicBezTo>
                  <a:pt x="558" y="714"/>
                  <a:pt x="551" y="711"/>
                  <a:pt x="548" y="707"/>
                </a:cubicBezTo>
                <a:cubicBezTo>
                  <a:pt x="553" y="706"/>
                  <a:pt x="560" y="711"/>
                  <a:pt x="562" y="714"/>
                </a:cubicBezTo>
                <a:close/>
                <a:moveTo>
                  <a:pt x="544" y="706"/>
                </a:moveTo>
                <a:cubicBezTo>
                  <a:pt x="541" y="708"/>
                  <a:pt x="537" y="706"/>
                  <a:pt x="532" y="703"/>
                </a:cubicBezTo>
                <a:cubicBezTo>
                  <a:pt x="535" y="698"/>
                  <a:pt x="540" y="703"/>
                  <a:pt x="544" y="706"/>
                </a:cubicBezTo>
                <a:close/>
                <a:moveTo>
                  <a:pt x="514" y="688"/>
                </a:moveTo>
                <a:cubicBezTo>
                  <a:pt x="515" y="686"/>
                  <a:pt x="516" y="685"/>
                  <a:pt x="517" y="684"/>
                </a:cubicBezTo>
                <a:cubicBezTo>
                  <a:pt x="519" y="685"/>
                  <a:pt x="522" y="691"/>
                  <a:pt x="524" y="686"/>
                </a:cubicBezTo>
                <a:cubicBezTo>
                  <a:pt x="528" y="693"/>
                  <a:pt x="538" y="691"/>
                  <a:pt x="541" y="697"/>
                </a:cubicBezTo>
                <a:cubicBezTo>
                  <a:pt x="529" y="695"/>
                  <a:pt x="524" y="692"/>
                  <a:pt x="514" y="688"/>
                </a:cubicBezTo>
                <a:close/>
                <a:moveTo>
                  <a:pt x="527" y="680"/>
                </a:moveTo>
                <a:cubicBezTo>
                  <a:pt x="532" y="684"/>
                  <a:pt x="536" y="683"/>
                  <a:pt x="538" y="688"/>
                </a:cubicBezTo>
                <a:cubicBezTo>
                  <a:pt x="532" y="690"/>
                  <a:pt x="530" y="685"/>
                  <a:pt x="524" y="683"/>
                </a:cubicBezTo>
                <a:cubicBezTo>
                  <a:pt x="525" y="682"/>
                  <a:pt x="526" y="681"/>
                  <a:pt x="527" y="680"/>
                </a:cubicBezTo>
                <a:close/>
                <a:moveTo>
                  <a:pt x="518" y="678"/>
                </a:moveTo>
                <a:cubicBezTo>
                  <a:pt x="519" y="674"/>
                  <a:pt x="513" y="678"/>
                  <a:pt x="514" y="674"/>
                </a:cubicBezTo>
                <a:cubicBezTo>
                  <a:pt x="518" y="673"/>
                  <a:pt x="529" y="678"/>
                  <a:pt x="522" y="684"/>
                </a:cubicBezTo>
                <a:cubicBezTo>
                  <a:pt x="521" y="681"/>
                  <a:pt x="513" y="679"/>
                  <a:pt x="510" y="679"/>
                </a:cubicBezTo>
                <a:cubicBezTo>
                  <a:pt x="508" y="675"/>
                  <a:pt x="516" y="678"/>
                  <a:pt x="518" y="678"/>
                </a:cubicBezTo>
                <a:close/>
                <a:moveTo>
                  <a:pt x="460" y="630"/>
                </a:moveTo>
                <a:cubicBezTo>
                  <a:pt x="473" y="641"/>
                  <a:pt x="494" y="654"/>
                  <a:pt x="509" y="668"/>
                </a:cubicBezTo>
                <a:cubicBezTo>
                  <a:pt x="485" y="664"/>
                  <a:pt x="460" y="654"/>
                  <a:pt x="439" y="640"/>
                </a:cubicBezTo>
                <a:cubicBezTo>
                  <a:pt x="440" y="645"/>
                  <a:pt x="429" y="641"/>
                  <a:pt x="431" y="634"/>
                </a:cubicBezTo>
                <a:cubicBezTo>
                  <a:pt x="426" y="638"/>
                  <a:pt x="421" y="631"/>
                  <a:pt x="418" y="626"/>
                </a:cubicBezTo>
                <a:cubicBezTo>
                  <a:pt x="436" y="631"/>
                  <a:pt x="456" y="643"/>
                  <a:pt x="475" y="647"/>
                </a:cubicBezTo>
                <a:cubicBezTo>
                  <a:pt x="472" y="641"/>
                  <a:pt x="457" y="641"/>
                  <a:pt x="460" y="630"/>
                </a:cubicBezTo>
                <a:close/>
                <a:moveTo>
                  <a:pt x="509" y="682"/>
                </a:moveTo>
                <a:cubicBezTo>
                  <a:pt x="511" y="687"/>
                  <a:pt x="504" y="688"/>
                  <a:pt x="502" y="684"/>
                </a:cubicBezTo>
                <a:cubicBezTo>
                  <a:pt x="503" y="679"/>
                  <a:pt x="507" y="685"/>
                  <a:pt x="509" y="682"/>
                </a:cubicBezTo>
                <a:close/>
                <a:moveTo>
                  <a:pt x="483" y="677"/>
                </a:moveTo>
                <a:cubicBezTo>
                  <a:pt x="477" y="676"/>
                  <a:pt x="477" y="670"/>
                  <a:pt x="472" y="672"/>
                </a:cubicBezTo>
                <a:cubicBezTo>
                  <a:pt x="470" y="669"/>
                  <a:pt x="488" y="670"/>
                  <a:pt x="483" y="677"/>
                </a:cubicBezTo>
                <a:close/>
                <a:moveTo>
                  <a:pt x="457" y="629"/>
                </a:moveTo>
                <a:cubicBezTo>
                  <a:pt x="434" y="627"/>
                  <a:pt x="416" y="617"/>
                  <a:pt x="394" y="600"/>
                </a:cubicBezTo>
                <a:cubicBezTo>
                  <a:pt x="415" y="609"/>
                  <a:pt x="442" y="605"/>
                  <a:pt x="457" y="629"/>
                </a:cubicBezTo>
                <a:close/>
                <a:moveTo>
                  <a:pt x="432" y="604"/>
                </a:moveTo>
                <a:cubicBezTo>
                  <a:pt x="426" y="607"/>
                  <a:pt x="414" y="601"/>
                  <a:pt x="411" y="598"/>
                </a:cubicBezTo>
                <a:cubicBezTo>
                  <a:pt x="405" y="599"/>
                  <a:pt x="391" y="594"/>
                  <a:pt x="390" y="589"/>
                </a:cubicBezTo>
                <a:cubicBezTo>
                  <a:pt x="387" y="592"/>
                  <a:pt x="390" y="593"/>
                  <a:pt x="386" y="594"/>
                </a:cubicBezTo>
                <a:cubicBezTo>
                  <a:pt x="383" y="588"/>
                  <a:pt x="377" y="583"/>
                  <a:pt x="370" y="578"/>
                </a:cubicBezTo>
                <a:cubicBezTo>
                  <a:pt x="390" y="580"/>
                  <a:pt x="414" y="589"/>
                  <a:pt x="432" y="604"/>
                </a:cubicBezTo>
                <a:close/>
                <a:moveTo>
                  <a:pt x="347" y="563"/>
                </a:moveTo>
                <a:cubicBezTo>
                  <a:pt x="342" y="562"/>
                  <a:pt x="348" y="558"/>
                  <a:pt x="345" y="557"/>
                </a:cubicBezTo>
                <a:cubicBezTo>
                  <a:pt x="356" y="554"/>
                  <a:pt x="365" y="565"/>
                  <a:pt x="379" y="569"/>
                </a:cubicBezTo>
                <a:cubicBezTo>
                  <a:pt x="374" y="576"/>
                  <a:pt x="363" y="568"/>
                  <a:pt x="364" y="565"/>
                </a:cubicBezTo>
                <a:cubicBezTo>
                  <a:pt x="356" y="566"/>
                  <a:pt x="354" y="560"/>
                  <a:pt x="347" y="563"/>
                </a:cubicBezTo>
                <a:close/>
                <a:moveTo>
                  <a:pt x="355" y="576"/>
                </a:moveTo>
                <a:cubicBezTo>
                  <a:pt x="352" y="574"/>
                  <a:pt x="348" y="572"/>
                  <a:pt x="348" y="569"/>
                </a:cubicBezTo>
                <a:cubicBezTo>
                  <a:pt x="351" y="569"/>
                  <a:pt x="359" y="571"/>
                  <a:pt x="355" y="576"/>
                </a:cubicBezTo>
                <a:close/>
                <a:moveTo>
                  <a:pt x="405" y="576"/>
                </a:moveTo>
                <a:cubicBezTo>
                  <a:pt x="404" y="577"/>
                  <a:pt x="405" y="578"/>
                  <a:pt x="406" y="579"/>
                </a:cubicBezTo>
                <a:cubicBezTo>
                  <a:pt x="399" y="585"/>
                  <a:pt x="384" y="574"/>
                  <a:pt x="379" y="571"/>
                </a:cubicBezTo>
                <a:cubicBezTo>
                  <a:pt x="388" y="569"/>
                  <a:pt x="395" y="579"/>
                  <a:pt x="405" y="576"/>
                </a:cubicBezTo>
                <a:close/>
                <a:moveTo>
                  <a:pt x="380" y="551"/>
                </a:moveTo>
                <a:cubicBezTo>
                  <a:pt x="384" y="557"/>
                  <a:pt x="391" y="562"/>
                  <a:pt x="394" y="568"/>
                </a:cubicBezTo>
                <a:cubicBezTo>
                  <a:pt x="384" y="570"/>
                  <a:pt x="374" y="557"/>
                  <a:pt x="364" y="557"/>
                </a:cubicBezTo>
                <a:cubicBezTo>
                  <a:pt x="354" y="548"/>
                  <a:pt x="337" y="546"/>
                  <a:pt x="326" y="535"/>
                </a:cubicBezTo>
                <a:cubicBezTo>
                  <a:pt x="344" y="540"/>
                  <a:pt x="354" y="545"/>
                  <a:pt x="375" y="555"/>
                </a:cubicBezTo>
                <a:cubicBezTo>
                  <a:pt x="377" y="555"/>
                  <a:pt x="378" y="553"/>
                  <a:pt x="380" y="551"/>
                </a:cubicBezTo>
                <a:close/>
                <a:moveTo>
                  <a:pt x="361" y="527"/>
                </a:moveTo>
                <a:cubicBezTo>
                  <a:pt x="368" y="532"/>
                  <a:pt x="370" y="538"/>
                  <a:pt x="375" y="543"/>
                </a:cubicBezTo>
                <a:cubicBezTo>
                  <a:pt x="367" y="549"/>
                  <a:pt x="354" y="539"/>
                  <a:pt x="346" y="534"/>
                </a:cubicBezTo>
                <a:cubicBezTo>
                  <a:pt x="334" y="535"/>
                  <a:pt x="323" y="522"/>
                  <a:pt x="309" y="521"/>
                </a:cubicBezTo>
                <a:cubicBezTo>
                  <a:pt x="305" y="519"/>
                  <a:pt x="309" y="515"/>
                  <a:pt x="304" y="513"/>
                </a:cubicBezTo>
                <a:cubicBezTo>
                  <a:pt x="313" y="508"/>
                  <a:pt x="324" y="524"/>
                  <a:pt x="332" y="520"/>
                </a:cubicBezTo>
                <a:cubicBezTo>
                  <a:pt x="335" y="525"/>
                  <a:pt x="353" y="533"/>
                  <a:pt x="362" y="533"/>
                </a:cubicBezTo>
                <a:cubicBezTo>
                  <a:pt x="363" y="531"/>
                  <a:pt x="357" y="532"/>
                  <a:pt x="361" y="527"/>
                </a:cubicBezTo>
                <a:close/>
                <a:moveTo>
                  <a:pt x="359" y="524"/>
                </a:moveTo>
                <a:cubicBezTo>
                  <a:pt x="353" y="528"/>
                  <a:pt x="352" y="523"/>
                  <a:pt x="348" y="521"/>
                </a:cubicBezTo>
                <a:cubicBezTo>
                  <a:pt x="345" y="520"/>
                  <a:pt x="348" y="524"/>
                  <a:pt x="344" y="524"/>
                </a:cubicBezTo>
                <a:cubicBezTo>
                  <a:pt x="342" y="522"/>
                  <a:pt x="340" y="520"/>
                  <a:pt x="341" y="518"/>
                </a:cubicBezTo>
                <a:cubicBezTo>
                  <a:pt x="324" y="517"/>
                  <a:pt x="316" y="505"/>
                  <a:pt x="298" y="502"/>
                </a:cubicBezTo>
                <a:cubicBezTo>
                  <a:pt x="297" y="498"/>
                  <a:pt x="288" y="484"/>
                  <a:pt x="282" y="492"/>
                </a:cubicBezTo>
                <a:cubicBezTo>
                  <a:pt x="274" y="478"/>
                  <a:pt x="262" y="465"/>
                  <a:pt x="258" y="451"/>
                </a:cubicBezTo>
                <a:cubicBezTo>
                  <a:pt x="266" y="460"/>
                  <a:pt x="266" y="463"/>
                  <a:pt x="277" y="468"/>
                </a:cubicBezTo>
                <a:cubicBezTo>
                  <a:pt x="268" y="473"/>
                  <a:pt x="281" y="478"/>
                  <a:pt x="277" y="477"/>
                </a:cubicBezTo>
                <a:cubicBezTo>
                  <a:pt x="290" y="494"/>
                  <a:pt x="319" y="500"/>
                  <a:pt x="340" y="510"/>
                </a:cubicBezTo>
                <a:cubicBezTo>
                  <a:pt x="342" y="509"/>
                  <a:pt x="343" y="507"/>
                  <a:pt x="344" y="505"/>
                </a:cubicBezTo>
                <a:cubicBezTo>
                  <a:pt x="350" y="512"/>
                  <a:pt x="356" y="519"/>
                  <a:pt x="359" y="524"/>
                </a:cubicBezTo>
                <a:close/>
                <a:moveTo>
                  <a:pt x="298" y="512"/>
                </a:moveTo>
                <a:cubicBezTo>
                  <a:pt x="293" y="510"/>
                  <a:pt x="294" y="506"/>
                  <a:pt x="290" y="504"/>
                </a:cubicBezTo>
                <a:cubicBezTo>
                  <a:pt x="294" y="505"/>
                  <a:pt x="304" y="507"/>
                  <a:pt x="298" y="512"/>
                </a:cubicBezTo>
                <a:close/>
                <a:moveTo>
                  <a:pt x="343" y="502"/>
                </a:moveTo>
                <a:cubicBezTo>
                  <a:pt x="331" y="512"/>
                  <a:pt x="321" y="491"/>
                  <a:pt x="305" y="490"/>
                </a:cubicBezTo>
                <a:cubicBezTo>
                  <a:pt x="305" y="484"/>
                  <a:pt x="294" y="484"/>
                  <a:pt x="289" y="482"/>
                </a:cubicBezTo>
                <a:cubicBezTo>
                  <a:pt x="293" y="478"/>
                  <a:pt x="281" y="476"/>
                  <a:pt x="282" y="472"/>
                </a:cubicBezTo>
                <a:cubicBezTo>
                  <a:pt x="301" y="474"/>
                  <a:pt x="318" y="493"/>
                  <a:pt x="335" y="491"/>
                </a:cubicBezTo>
                <a:cubicBezTo>
                  <a:pt x="338" y="495"/>
                  <a:pt x="341" y="498"/>
                  <a:pt x="343" y="502"/>
                </a:cubicBezTo>
                <a:close/>
                <a:moveTo>
                  <a:pt x="330" y="482"/>
                </a:moveTo>
                <a:cubicBezTo>
                  <a:pt x="328" y="485"/>
                  <a:pt x="326" y="482"/>
                  <a:pt x="324" y="485"/>
                </a:cubicBezTo>
                <a:cubicBezTo>
                  <a:pt x="315" y="481"/>
                  <a:pt x="317" y="474"/>
                  <a:pt x="319" y="468"/>
                </a:cubicBezTo>
                <a:cubicBezTo>
                  <a:pt x="305" y="473"/>
                  <a:pt x="292" y="450"/>
                  <a:pt x="277" y="455"/>
                </a:cubicBezTo>
                <a:cubicBezTo>
                  <a:pt x="278" y="445"/>
                  <a:pt x="264" y="452"/>
                  <a:pt x="262" y="444"/>
                </a:cubicBezTo>
                <a:cubicBezTo>
                  <a:pt x="275" y="445"/>
                  <a:pt x="295" y="454"/>
                  <a:pt x="306" y="460"/>
                </a:cubicBezTo>
                <a:cubicBezTo>
                  <a:pt x="309" y="462"/>
                  <a:pt x="311" y="459"/>
                  <a:pt x="313" y="456"/>
                </a:cubicBezTo>
                <a:cubicBezTo>
                  <a:pt x="320" y="467"/>
                  <a:pt x="324" y="472"/>
                  <a:pt x="330" y="482"/>
                </a:cubicBezTo>
                <a:close/>
                <a:moveTo>
                  <a:pt x="252" y="428"/>
                </a:moveTo>
                <a:cubicBezTo>
                  <a:pt x="270" y="432"/>
                  <a:pt x="297" y="437"/>
                  <a:pt x="311" y="450"/>
                </a:cubicBezTo>
                <a:cubicBezTo>
                  <a:pt x="293" y="446"/>
                  <a:pt x="274" y="438"/>
                  <a:pt x="252" y="428"/>
                </a:cubicBezTo>
                <a:close/>
                <a:moveTo>
                  <a:pt x="297" y="423"/>
                </a:moveTo>
                <a:cubicBezTo>
                  <a:pt x="303" y="425"/>
                  <a:pt x="298" y="429"/>
                  <a:pt x="303" y="432"/>
                </a:cubicBezTo>
                <a:cubicBezTo>
                  <a:pt x="282" y="431"/>
                  <a:pt x="257" y="423"/>
                  <a:pt x="238" y="406"/>
                </a:cubicBezTo>
                <a:cubicBezTo>
                  <a:pt x="259" y="407"/>
                  <a:pt x="278" y="420"/>
                  <a:pt x="297" y="423"/>
                </a:cubicBezTo>
                <a:close/>
                <a:moveTo>
                  <a:pt x="247" y="374"/>
                </a:moveTo>
                <a:cubicBezTo>
                  <a:pt x="249" y="372"/>
                  <a:pt x="251" y="371"/>
                  <a:pt x="254" y="373"/>
                </a:cubicBezTo>
                <a:cubicBezTo>
                  <a:pt x="255" y="377"/>
                  <a:pt x="250" y="377"/>
                  <a:pt x="247" y="374"/>
                </a:cubicBezTo>
                <a:close/>
                <a:moveTo>
                  <a:pt x="290" y="397"/>
                </a:moveTo>
                <a:cubicBezTo>
                  <a:pt x="276" y="402"/>
                  <a:pt x="261" y="388"/>
                  <a:pt x="249" y="390"/>
                </a:cubicBezTo>
                <a:cubicBezTo>
                  <a:pt x="248" y="389"/>
                  <a:pt x="249" y="388"/>
                  <a:pt x="250" y="387"/>
                </a:cubicBezTo>
                <a:cubicBezTo>
                  <a:pt x="262" y="384"/>
                  <a:pt x="280" y="389"/>
                  <a:pt x="290" y="397"/>
                </a:cubicBezTo>
                <a:close/>
                <a:moveTo>
                  <a:pt x="291" y="412"/>
                </a:moveTo>
                <a:cubicBezTo>
                  <a:pt x="274" y="408"/>
                  <a:pt x="255" y="405"/>
                  <a:pt x="242" y="395"/>
                </a:cubicBezTo>
                <a:cubicBezTo>
                  <a:pt x="257" y="397"/>
                  <a:pt x="278" y="403"/>
                  <a:pt x="291" y="412"/>
                </a:cubicBezTo>
                <a:close/>
                <a:moveTo>
                  <a:pt x="234" y="370"/>
                </a:moveTo>
                <a:cubicBezTo>
                  <a:pt x="238" y="369"/>
                  <a:pt x="245" y="369"/>
                  <a:pt x="246" y="372"/>
                </a:cubicBezTo>
                <a:cubicBezTo>
                  <a:pt x="242" y="376"/>
                  <a:pt x="240" y="371"/>
                  <a:pt x="234" y="370"/>
                </a:cubicBezTo>
                <a:close/>
                <a:moveTo>
                  <a:pt x="202" y="330"/>
                </a:moveTo>
                <a:cubicBezTo>
                  <a:pt x="238" y="315"/>
                  <a:pt x="271" y="349"/>
                  <a:pt x="311" y="359"/>
                </a:cubicBezTo>
                <a:cubicBezTo>
                  <a:pt x="274" y="364"/>
                  <a:pt x="241" y="347"/>
                  <a:pt x="202" y="330"/>
                </a:cubicBezTo>
                <a:close/>
                <a:moveTo>
                  <a:pt x="220" y="374"/>
                </a:moveTo>
                <a:cubicBezTo>
                  <a:pt x="218" y="374"/>
                  <a:pt x="217" y="375"/>
                  <a:pt x="216" y="376"/>
                </a:cubicBezTo>
                <a:cubicBezTo>
                  <a:pt x="214" y="374"/>
                  <a:pt x="211" y="371"/>
                  <a:pt x="214" y="368"/>
                </a:cubicBezTo>
                <a:cubicBezTo>
                  <a:pt x="217" y="372"/>
                  <a:pt x="218" y="371"/>
                  <a:pt x="220" y="374"/>
                </a:cubicBezTo>
                <a:close/>
                <a:moveTo>
                  <a:pt x="319" y="357"/>
                </a:moveTo>
                <a:cubicBezTo>
                  <a:pt x="293" y="344"/>
                  <a:pt x="265" y="335"/>
                  <a:pt x="242" y="319"/>
                </a:cubicBezTo>
                <a:cubicBezTo>
                  <a:pt x="250" y="312"/>
                  <a:pt x="260" y="315"/>
                  <a:pt x="271" y="320"/>
                </a:cubicBezTo>
                <a:cubicBezTo>
                  <a:pt x="292" y="329"/>
                  <a:pt x="323" y="342"/>
                  <a:pt x="341" y="353"/>
                </a:cubicBezTo>
                <a:cubicBezTo>
                  <a:pt x="334" y="355"/>
                  <a:pt x="326" y="355"/>
                  <a:pt x="319" y="357"/>
                </a:cubicBezTo>
                <a:close/>
                <a:moveTo>
                  <a:pt x="290" y="322"/>
                </a:moveTo>
                <a:cubicBezTo>
                  <a:pt x="281" y="322"/>
                  <a:pt x="275" y="315"/>
                  <a:pt x="268" y="314"/>
                </a:cubicBezTo>
                <a:cubicBezTo>
                  <a:pt x="270" y="312"/>
                  <a:pt x="268" y="311"/>
                  <a:pt x="266" y="309"/>
                </a:cubicBezTo>
                <a:cubicBezTo>
                  <a:pt x="271" y="305"/>
                  <a:pt x="277" y="312"/>
                  <a:pt x="281" y="307"/>
                </a:cubicBezTo>
                <a:cubicBezTo>
                  <a:pt x="310" y="324"/>
                  <a:pt x="342" y="325"/>
                  <a:pt x="368" y="342"/>
                </a:cubicBezTo>
                <a:cubicBezTo>
                  <a:pt x="346" y="356"/>
                  <a:pt x="312" y="330"/>
                  <a:pt x="290" y="322"/>
                </a:cubicBezTo>
                <a:close/>
                <a:moveTo>
                  <a:pt x="373" y="337"/>
                </a:moveTo>
                <a:cubicBezTo>
                  <a:pt x="348" y="318"/>
                  <a:pt x="310" y="325"/>
                  <a:pt x="293" y="300"/>
                </a:cubicBezTo>
                <a:cubicBezTo>
                  <a:pt x="296" y="294"/>
                  <a:pt x="300" y="298"/>
                  <a:pt x="304" y="295"/>
                </a:cubicBezTo>
                <a:cubicBezTo>
                  <a:pt x="331" y="311"/>
                  <a:pt x="360" y="320"/>
                  <a:pt x="386" y="331"/>
                </a:cubicBezTo>
                <a:cubicBezTo>
                  <a:pt x="391" y="330"/>
                  <a:pt x="395" y="324"/>
                  <a:pt x="402" y="330"/>
                </a:cubicBezTo>
                <a:cubicBezTo>
                  <a:pt x="393" y="339"/>
                  <a:pt x="383" y="337"/>
                  <a:pt x="373" y="337"/>
                </a:cubicBezTo>
                <a:close/>
                <a:moveTo>
                  <a:pt x="302" y="265"/>
                </a:moveTo>
                <a:cubicBezTo>
                  <a:pt x="299" y="268"/>
                  <a:pt x="296" y="264"/>
                  <a:pt x="293" y="262"/>
                </a:cubicBezTo>
                <a:cubicBezTo>
                  <a:pt x="295" y="259"/>
                  <a:pt x="299" y="263"/>
                  <a:pt x="302" y="265"/>
                </a:cubicBezTo>
                <a:close/>
                <a:moveTo>
                  <a:pt x="284" y="249"/>
                </a:moveTo>
                <a:cubicBezTo>
                  <a:pt x="292" y="248"/>
                  <a:pt x="301" y="253"/>
                  <a:pt x="309" y="259"/>
                </a:cubicBezTo>
                <a:cubicBezTo>
                  <a:pt x="302" y="262"/>
                  <a:pt x="292" y="251"/>
                  <a:pt x="284" y="249"/>
                </a:cubicBezTo>
                <a:close/>
                <a:moveTo>
                  <a:pt x="311" y="261"/>
                </a:moveTo>
                <a:cubicBezTo>
                  <a:pt x="313" y="258"/>
                  <a:pt x="317" y="260"/>
                  <a:pt x="320" y="263"/>
                </a:cubicBezTo>
                <a:cubicBezTo>
                  <a:pt x="318" y="267"/>
                  <a:pt x="314" y="264"/>
                  <a:pt x="311" y="261"/>
                </a:cubicBezTo>
                <a:close/>
                <a:moveTo>
                  <a:pt x="364" y="305"/>
                </a:moveTo>
                <a:cubicBezTo>
                  <a:pt x="348" y="303"/>
                  <a:pt x="336" y="293"/>
                  <a:pt x="319" y="286"/>
                </a:cubicBezTo>
                <a:cubicBezTo>
                  <a:pt x="332" y="279"/>
                  <a:pt x="347" y="296"/>
                  <a:pt x="364" y="305"/>
                </a:cubicBezTo>
                <a:close/>
                <a:moveTo>
                  <a:pt x="400" y="319"/>
                </a:moveTo>
                <a:cubicBezTo>
                  <a:pt x="401" y="314"/>
                  <a:pt x="404" y="314"/>
                  <a:pt x="404" y="311"/>
                </a:cubicBezTo>
                <a:cubicBezTo>
                  <a:pt x="409" y="310"/>
                  <a:pt x="411" y="319"/>
                  <a:pt x="417" y="321"/>
                </a:cubicBezTo>
                <a:cubicBezTo>
                  <a:pt x="413" y="326"/>
                  <a:pt x="409" y="329"/>
                  <a:pt x="405" y="333"/>
                </a:cubicBezTo>
                <a:cubicBezTo>
                  <a:pt x="405" y="330"/>
                  <a:pt x="406" y="327"/>
                  <a:pt x="408" y="324"/>
                </a:cubicBezTo>
                <a:cubicBezTo>
                  <a:pt x="402" y="319"/>
                  <a:pt x="395" y="326"/>
                  <a:pt x="392" y="318"/>
                </a:cubicBezTo>
                <a:cubicBezTo>
                  <a:pt x="394" y="315"/>
                  <a:pt x="397" y="319"/>
                  <a:pt x="400" y="319"/>
                </a:cubicBezTo>
                <a:close/>
                <a:moveTo>
                  <a:pt x="376" y="281"/>
                </a:moveTo>
                <a:cubicBezTo>
                  <a:pt x="381" y="286"/>
                  <a:pt x="383" y="293"/>
                  <a:pt x="393" y="298"/>
                </a:cubicBezTo>
                <a:cubicBezTo>
                  <a:pt x="380" y="302"/>
                  <a:pt x="366" y="284"/>
                  <a:pt x="349" y="282"/>
                </a:cubicBezTo>
                <a:cubicBezTo>
                  <a:pt x="351" y="277"/>
                  <a:pt x="341" y="280"/>
                  <a:pt x="339" y="273"/>
                </a:cubicBezTo>
                <a:cubicBezTo>
                  <a:pt x="333" y="273"/>
                  <a:pt x="327" y="273"/>
                  <a:pt x="326" y="267"/>
                </a:cubicBezTo>
                <a:cubicBezTo>
                  <a:pt x="345" y="264"/>
                  <a:pt x="360" y="287"/>
                  <a:pt x="376" y="281"/>
                </a:cubicBezTo>
                <a:close/>
                <a:moveTo>
                  <a:pt x="361" y="273"/>
                </a:moveTo>
                <a:cubicBezTo>
                  <a:pt x="320" y="253"/>
                  <a:pt x="255" y="233"/>
                  <a:pt x="226" y="205"/>
                </a:cubicBezTo>
                <a:cubicBezTo>
                  <a:pt x="264" y="218"/>
                  <a:pt x="305" y="240"/>
                  <a:pt x="344" y="254"/>
                </a:cubicBezTo>
                <a:cubicBezTo>
                  <a:pt x="352" y="263"/>
                  <a:pt x="363" y="262"/>
                  <a:pt x="361" y="273"/>
                </a:cubicBezTo>
                <a:close/>
                <a:moveTo>
                  <a:pt x="329" y="239"/>
                </a:moveTo>
                <a:cubicBezTo>
                  <a:pt x="322" y="238"/>
                  <a:pt x="313" y="238"/>
                  <a:pt x="308" y="230"/>
                </a:cubicBezTo>
                <a:cubicBezTo>
                  <a:pt x="282" y="224"/>
                  <a:pt x="245" y="205"/>
                  <a:pt x="217" y="192"/>
                </a:cubicBezTo>
                <a:cubicBezTo>
                  <a:pt x="214" y="183"/>
                  <a:pt x="204" y="181"/>
                  <a:pt x="198" y="173"/>
                </a:cubicBezTo>
                <a:cubicBezTo>
                  <a:pt x="206" y="171"/>
                  <a:pt x="214" y="182"/>
                  <a:pt x="225" y="188"/>
                </a:cubicBezTo>
                <a:cubicBezTo>
                  <a:pt x="227" y="188"/>
                  <a:pt x="226" y="186"/>
                  <a:pt x="228" y="184"/>
                </a:cubicBezTo>
                <a:cubicBezTo>
                  <a:pt x="269" y="205"/>
                  <a:pt x="303" y="204"/>
                  <a:pt x="329" y="239"/>
                </a:cubicBezTo>
                <a:close/>
                <a:moveTo>
                  <a:pt x="297" y="205"/>
                </a:moveTo>
                <a:cubicBezTo>
                  <a:pt x="278" y="198"/>
                  <a:pt x="251" y="188"/>
                  <a:pt x="231" y="180"/>
                </a:cubicBezTo>
                <a:cubicBezTo>
                  <a:pt x="232" y="180"/>
                  <a:pt x="233" y="179"/>
                  <a:pt x="234" y="178"/>
                </a:cubicBezTo>
                <a:cubicBezTo>
                  <a:pt x="221" y="176"/>
                  <a:pt x="203" y="155"/>
                  <a:pt x="186" y="156"/>
                </a:cubicBezTo>
                <a:cubicBezTo>
                  <a:pt x="186" y="152"/>
                  <a:pt x="183" y="149"/>
                  <a:pt x="182" y="146"/>
                </a:cubicBezTo>
                <a:cubicBezTo>
                  <a:pt x="215" y="157"/>
                  <a:pt x="253" y="177"/>
                  <a:pt x="282" y="185"/>
                </a:cubicBezTo>
                <a:cubicBezTo>
                  <a:pt x="284" y="192"/>
                  <a:pt x="294" y="198"/>
                  <a:pt x="297" y="205"/>
                </a:cubicBezTo>
                <a:close/>
                <a:moveTo>
                  <a:pt x="184" y="140"/>
                </a:moveTo>
                <a:cubicBezTo>
                  <a:pt x="197" y="137"/>
                  <a:pt x="213" y="149"/>
                  <a:pt x="224" y="156"/>
                </a:cubicBezTo>
                <a:cubicBezTo>
                  <a:pt x="209" y="153"/>
                  <a:pt x="198" y="144"/>
                  <a:pt x="184" y="140"/>
                </a:cubicBezTo>
                <a:close/>
                <a:moveTo>
                  <a:pt x="229" y="159"/>
                </a:moveTo>
                <a:cubicBezTo>
                  <a:pt x="231" y="156"/>
                  <a:pt x="237" y="157"/>
                  <a:pt x="238" y="161"/>
                </a:cubicBezTo>
                <a:cubicBezTo>
                  <a:pt x="233" y="163"/>
                  <a:pt x="233" y="161"/>
                  <a:pt x="229" y="159"/>
                </a:cubicBezTo>
                <a:close/>
                <a:moveTo>
                  <a:pt x="265" y="171"/>
                </a:moveTo>
                <a:cubicBezTo>
                  <a:pt x="259" y="176"/>
                  <a:pt x="252" y="168"/>
                  <a:pt x="246" y="166"/>
                </a:cubicBezTo>
                <a:cubicBezTo>
                  <a:pt x="251" y="163"/>
                  <a:pt x="262" y="166"/>
                  <a:pt x="265" y="171"/>
                </a:cubicBezTo>
                <a:close/>
                <a:moveTo>
                  <a:pt x="261" y="160"/>
                </a:moveTo>
                <a:cubicBezTo>
                  <a:pt x="253" y="161"/>
                  <a:pt x="239" y="156"/>
                  <a:pt x="238" y="151"/>
                </a:cubicBezTo>
                <a:cubicBezTo>
                  <a:pt x="217" y="146"/>
                  <a:pt x="191" y="136"/>
                  <a:pt x="168" y="117"/>
                </a:cubicBezTo>
                <a:cubicBezTo>
                  <a:pt x="192" y="125"/>
                  <a:pt x="237" y="145"/>
                  <a:pt x="261" y="160"/>
                </a:cubicBezTo>
                <a:close/>
                <a:moveTo>
                  <a:pt x="247" y="143"/>
                </a:moveTo>
                <a:cubicBezTo>
                  <a:pt x="220" y="135"/>
                  <a:pt x="192" y="121"/>
                  <a:pt x="161" y="103"/>
                </a:cubicBezTo>
                <a:cubicBezTo>
                  <a:pt x="160" y="100"/>
                  <a:pt x="159" y="96"/>
                  <a:pt x="156" y="93"/>
                </a:cubicBezTo>
                <a:cubicBezTo>
                  <a:pt x="157" y="92"/>
                  <a:pt x="158" y="91"/>
                  <a:pt x="159" y="92"/>
                </a:cubicBezTo>
                <a:cubicBezTo>
                  <a:pt x="168" y="93"/>
                  <a:pt x="174" y="99"/>
                  <a:pt x="183" y="104"/>
                </a:cubicBezTo>
                <a:cubicBezTo>
                  <a:pt x="207" y="116"/>
                  <a:pt x="239" y="121"/>
                  <a:pt x="247" y="143"/>
                </a:cubicBezTo>
                <a:close/>
                <a:moveTo>
                  <a:pt x="145" y="71"/>
                </a:moveTo>
                <a:cubicBezTo>
                  <a:pt x="153" y="73"/>
                  <a:pt x="175" y="88"/>
                  <a:pt x="185" y="95"/>
                </a:cubicBezTo>
                <a:cubicBezTo>
                  <a:pt x="168" y="93"/>
                  <a:pt x="154" y="81"/>
                  <a:pt x="145" y="71"/>
                </a:cubicBezTo>
                <a:close/>
                <a:moveTo>
                  <a:pt x="156" y="89"/>
                </a:moveTo>
                <a:cubicBezTo>
                  <a:pt x="155" y="91"/>
                  <a:pt x="154" y="92"/>
                  <a:pt x="152" y="94"/>
                </a:cubicBezTo>
                <a:cubicBezTo>
                  <a:pt x="150" y="92"/>
                  <a:pt x="150" y="89"/>
                  <a:pt x="148" y="87"/>
                </a:cubicBezTo>
                <a:cubicBezTo>
                  <a:pt x="150" y="83"/>
                  <a:pt x="153" y="88"/>
                  <a:pt x="156" y="89"/>
                </a:cubicBezTo>
                <a:close/>
                <a:moveTo>
                  <a:pt x="230" y="119"/>
                </a:moveTo>
                <a:cubicBezTo>
                  <a:pt x="217" y="109"/>
                  <a:pt x="200" y="109"/>
                  <a:pt x="185" y="96"/>
                </a:cubicBezTo>
                <a:cubicBezTo>
                  <a:pt x="198" y="102"/>
                  <a:pt x="223" y="103"/>
                  <a:pt x="230" y="119"/>
                </a:cubicBezTo>
                <a:close/>
                <a:moveTo>
                  <a:pt x="200" y="63"/>
                </a:moveTo>
                <a:cubicBezTo>
                  <a:pt x="194" y="66"/>
                  <a:pt x="186" y="57"/>
                  <a:pt x="179" y="57"/>
                </a:cubicBezTo>
                <a:cubicBezTo>
                  <a:pt x="187" y="53"/>
                  <a:pt x="195" y="58"/>
                  <a:pt x="200" y="63"/>
                </a:cubicBezTo>
                <a:close/>
                <a:moveTo>
                  <a:pt x="166" y="47"/>
                </a:moveTo>
                <a:cubicBezTo>
                  <a:pt x="163" y="49"/>
                  <a:pt x="155" y="45"/>
                  <a:pt x="154" y="44"/>
                </a:cubicBezTo>
                <a:cubicBezTo>
                  <a:pt x="157" y="39"/>
                  <a:pt x="162" y="44"/>
                  <a:pt x="166" y="47"/>
                </a:cubicBezTo>
                <a:close/>
                <a:moveTo>
                  <a:pt x="146" y="34"/>
                </a:moveTo>
                <a:cubicBezTo>
                  <a:pt x="149" y="39"/>
                  <a:pt x="152" y="38"/>
                  <a:pt x="154" y="42"/>
                </a:cubicBezTo>
                <a:cubicBezTo>
                  <a:pt x="151" y="43"/>
                  <a:pt x="141" y="39"/>
                  <a:pt x="146" y="34"/>
                </a:cubicBezTo>
                <a:close/>
                <a:moveTo>
                  <a:pt x="133" y="26"/>
                </a:moveTo>
                <a:cubicBezTo>
                  <a:pt x="135" y="31"/>
                  <a:pt x="139" y="30"/>
                  <a:pt x="144" y="34"/>
                </a:cubicBezTo>
                <a:cubicBezTo>
                  <a:pt x="138" y="38"/>
                  <a:pt x="132" y="32"/>
                  <a:pt x="129" y="29"/>
                </a:cubicBezTo>
                <a:cubicBezTo>
                  <a:pt x="130" y="28"/>
                  <a:pt x="132" y="28"/>
                  <a:pt x="133" y="26"/>
                </a:cubicBezTo>
                <a:close/>
                <a:moveTo>
                  <a:pt x="180" y="62"/>
                </a:moveTo>
                <a:cubicBezTo>
                  <a:pt x="193" y="68"/>
                  <a:pt x="211" y="68"/>
                  <a:pt x="214" y="85"/>
                </a:cubicBezTo>
                <a:cubicBezTo>
                  <a:pt x="205" y="88"/>
                  <a:pt x="194" y="74"/>
                  <a:pt x="186" y="80"/>
                </a:cubicBezTo>
                <a:cubicBezTo>
                  <a:pt x="191" y="85"/>
                  <a:pt x="222" y="89"/>
                  <a:pt x="220" y="103"/>
                </a:cubicBezTo>
                <a:cubicBezTo>
                  <a:pt x="202" y="95"/>
                  <a:pt x="195" y="97"/>
                  <a:pt x="184" y="86"/>
                </a:cubicBezTo>
                <a:cubicBezTo>
                  <a:pt x="182" y="86"/>
                  <a:pt x="183" y="88"/>
                  <a:pt x="179" y="87"/>
                </a:cubicBezTo>
                <a:cubicBezTo>
                  <a:pt x="176" y="86"/>
                  <a:pt x="178" y="84"/>
                  <a:pt x="175" y="82"/>
                </a:cubicBezTo>
                <a:cubicBezTo>
                  <a:pt x="176" y="82"/>
                  <a:pt x="177" y="81"/>
                  <a:pt x="178" y="80"/>
                </a:cubicBezTo>
                <a:cubicBezTo>
                  <a:pt x="173" y="77"/>
                  <a:pt x="168" y="77"/>
                  <a:pt x="164" y="76"/>
                </a:cubicBezTo>
                <a:cubicBezTo>
                  <a:pt x="164" y="75"/>
                  <a:pt x="165" y="74"/>
                  <a:pt x="166" y="73"/>
                </a:cubicBezTo>
                <a:cubicBezTo>
                  <a:pt x="152" y="69"/>
                  <a:pt x="143" y="59"/>
                  <a:pt x="132" y="51"/>
                </a:cubicBezTo>
                <a:cubicBezTo>
                  <a:pt x="152" y="52"/>
                  <a:pt x="172" y="75"/>
                  <a:pt x="190" y="78"/>
                </a:cubicBezTo>
                <a:cubicBezTo>
                  <a:pt x="176" y="64"/>
                  <a:pt x="157" y="60"/>
                  <a:pt x="141" y="46"/>
                </a:cubicBezTo>
                <a:cubicBezTo>
                  <a:pt x="138" y="45"/>
                  <a:pt x="137" y="50"/>
                  <a:pt x="134" y="46"/>
                </a:cubicBezTo>
                <a:cubicBezTo>
                  <a:pt x="141" y="41"/>
                  <a:pt x="125" y="41"/>
                  <a:pt x="126" y="35"/>
                </a:cubicBezTo>
                <a:cubicBezTo>
                  <a:pt x="145" y="39"/>
                  <a:pt x="164" y="55"/>
                  <a:pt x="180" y="62"/>
                </a:cubicBezTo>
                <a:close/>
                <a:moveTo>
                  <a:pt x="107" y="413"/>
                </a:moveTo>
                <a:cubicBezTo>
                  <a:pt x="103" y="411"/>
                  <a:pt x="104" y="408"/>
                  <a:pt x="102" y="406"/>
                </a:cubicBezTo>
                <a:cubicBezTo>
                  <a:pt x="77" y="403"/>
                  <a:pt x="57" y="390"/>
                  <a:pt x="33" y="378"/>
                </a:cubicBezTo>
                <a:cubicBezTo>
                  <a:pt x="42" y="368"/>
                  <a:pt x="53" y="370"/>
                  <a:pt x="64" y="376"/>
                </a:cubicBezTo>
                <a:cubicBezTo>
                  <a:pt x="81" y="386"/>
                  <a:pt x="109" y="392"/>
                  <a:pt x="124" y="402"/>
                </a:cubicBezTo>
                <a:cubicBezTo>
                  <a:pt x="122" y="410"/>
                  <a:pt x="113" y="408"/>
                  <a:pt x="107" y="413"/>
                </a:cubicBezTo>
                <a:close/>
                <a:moveTo>
                  <a:pt x="65" y="367"/>
                </a:moveTo>
                <a:cubicBezTo>
                  <a:pt x="69" y="361"/>
                  <a:pt x="74" y="363"/>
                  <a:pt x="78" y="361"/>
                </a:cubicBezTo>
                <a:cubicBezTo>
                  <a:pt x="88" y="369"/>
                  <a:pt x="105" y="374"/>
                  <a:pt x="122" y="383"/>
                </a:cubicBezTo>
                <a:cubicBezTo>
                  <a:pt x="122" y="386"/>
                  <a:pt x="120" y="388"/>
                  <a:pt x="118" y="391"/>
                </a:cubicBezTo>
                <a:cubicBezTo>
                  <a:pt x="95" y="383"/>
                  <a:pt x="83" y="380"/>
                  <a:pt x="65" y="367"/>
                </a:cubicBezTo>
                <a:close/>
                <a:moveTo>
                  <a:pt x="333" y="768"/>
                </a:moveTo>
                <a:cubicBezTo>
                  <a:pt x="328" y="776"/>
                  <a:pt x="320" y="771"/>
                  <a:pt x="312" y="777"/>
                </a:cubicBezTo>
                <a:cubicBezTo>
                  <a:pt x="311" y="776"/>
                  <a:pt x="313" y="774"/>
                  <a:pt x="314" y="773"/>
                </a:cubicBezTo>
                <a:cubicBezTo>
                  <a:pt x="312" y="772"/>
                  <a:pt x="311" y="774"/>
                  <a:pt x="310" y="775"/>
                </a:cubicBezTo>
                <a:cubicBezTo>
                  <a:pt x="270" y="734"/>
                  <a:pt x="237" y="683"/>
                  <a:pt x="206" y="637"/>
                </a:cubicBezTo>
                <a:cubicBezTo>
                  <a:pt x="191" y="604"/>
                  <a:pt x="180" y="568"/>
                  <a:pt x="165" y="537"/>
                </a:cubicBezTo>
                <a:cubicBezTo>
                  <a:pt x="169" y="520"/>
                  <a:pt x="158" y="507"/>
                  <a:pt x="153" y="492"/>
                </a:cubicBezTo>
                <a:cubicBezTo>
                  <a:pt x="142" y="458"/>
                  <a:pt x="135" y="422"/>
                  <a:pt x="129" y="387"/>
                </a:cubicBezTo>
                <a:cubicBezTo>
                  <a:pt x="131" y="383"/>
                  <a:pt x="135" y="387"/>
                  <a:pt x="137" y="383"/>
                </a:cubicBezTo>
                <a:cubicBezTo>
                  <a:pt x="122" y="369"/>
                  <a:pt x="118" y="342"/>
                  <a:pt x="130" y="317"/>
                </a:cubicBezTo>
                <a:cubicBezTo>
                  <a:pt x="130" y="315"/>
                  <a:pt x="126" y="313"/>
                  <a:pt x="125" y="310"/>
                </a:cubicBezTo>
                <a:cubicBezTo>
                  <a:pt x="102" y="320"/>
                  <a:pt x="116" y="353"/>
                  <a:pt x="119" y="371"/>
                </a:cubicBezTo>
                <a:cubicBezTo>
                  <a:pt x="107" y="376"/>
                  <a:pt x="105" y="362"/>
                  <a:pt x="92" y="358"/>
                </a:cubicBezTo>
                <a:cubicBezTo>
                  <a:pt x="98" y="354"/>
                  <a:pt x="105" y="356"/>
                  <a:pt x="111" y="350"/>
                </a:cubicBezTo>
                <a:cubicBezTo>
                  <a:pt x="111" y="347"/>
                  <a:pt x="107" y="341"/>
                  <a:pt x="104" y="342"/>
                </a:cubicBezTo>
                <a:cubicBezTo>
                  <a:pt x="74" y="345"/>
                  <a:pt x="48" y="365"/>
                  <a:pt x="18" y="367"/>
                </a:cubicBezTo>
                <a:cubicBezTo>
                  <a:pt x="7" y="353"/>
                  <a:pt x="20" y="335"/>
                  <a:pt x="11" y="321"/>
                </a:cubicBezTo>
                <a:cubicBezTo>
                  <a:pt x="14" y="312"/>
                  <a:pt x="16" y="304"/>
                  <a:pt x="13" y="296"/>
                </a:cubicBezTo>
                <a:cubicBezTo>
                  <a:pt x="20" y="272"/>
                  <a:pt x="27" y="247"/>
                  <a:pt x="26" y="224"/>
                </a:cubicBezTo>
                <a:cubicBezTo>
                  <a:pt x="37" y="206"/>
                  <a:pt x="33" y="180"/>
                  <a:pt x="47" y="163"/>
                </a:cubicBezTo>
                <a:cubicBezTo>
                  <a:pt x="50" y="145"/>
                  <a:pt x="52" y="124"/>
                  <a:pt x="61" y="105"/>
                </a:cubicBezTo>
                <a:cubicBezTo>
                  <a:pt x="64" y="98"/>
                  <a:pt x="71" y="92"/>
                  <a:pt x="75" y="85"/>
                </a:cubicBezTo>
                <a:cubicBezTo>
                  <a:pt x="78" y="78"/>
                  <a:pt x="78" y="71"/>
                  <a:pt x="80" y="66"/>
                </a:cubicBezTo>
                <a:cubicBezTo>
                  <a:pt x="85" y="54"/>
                  <a:pt x="101" y="46"/>
                  <a:pt x="109" y="26"/>
                </a:cubicBezTo>
                <a:cubicBezTo>
                  <a:pt x="147" y="116"/>
                  <a:pt x="192" y="204"/>
                  <a:pt x="294" y="283"/>
                </a:cubicBezTo>
                <a:cubicBezTo>
                  <a:pt x="286" y="288"/>
                  <a:pt x="279" y="291"/>
                  <a:pt x="271" y="291"/>
                </a:cubicBezTo>
                <a:cubicBezTo>
                  <a:pt x="249" y="310"/>
                  <a:pt x="216" y="311"/>
                  <a:pt x="190" y="322"/>
                </a:cubicBezTo>
                <a:cubicBezTo>
                  <a:pt x="185" y="345"/>
                  <a:pt x="207" y="369"/>
                  <a:pt x="210" y="394"/>
                </a:cubicBezTo>
                <a:cubicBezTo>
                  <a:pt x="213" y="397"/>
                  <a:pt x="215" y="395"/>
                  <a:pt x="217" y="398"/>
                </a:cubicBezTo>
                <a:cubicBezTo>
                  <a:pt x="248" y="457"/>
                  <a:pt x="279" y="514"/>
                  <a:pt x="334" y="562"/>
                </a:cubicBezTo>
                <a:cubicBezTo>
                  <a:pt x="339" y="578"/>
                  <a:pt x="357" y="588"/>
                  <a:pt x="372" y="600"/>
                </a:cubicBezTo>
                <a:cubicBezTo>
                  <a:pt x="401" y="625"/>
                  <a:pt x="434" y="654"/>
                  <a:pt x="465" y="678"/>
                </a:cubicBezTo>
                <a:cubicBezTo>
                  <a:pt x="492" y="699"/>
                  <a:pt x="524" y="708"/>
                  <a:pt x="548" y="724"/>
                </a:cubicBezTo>
                <a:cubicBezTo>
                  <a:pt x="538" y="738"/>
                  <a:pt x="525" y="729"/>
                  <a:pt x="516" y="740"/>
                </a:cubicBezTo>
                <a:cubicBezTo>
                  <a:pt x="492" y="736"/>
                  <a:pt x="470" y="747"/>
                  <a:pt x="447" y="752"/>
                </a:cubicBezTo>
                <a:cubicBezTo>
                  <a:pt x="427" y="757"/>
                  <a:pt x="405" y="755"/>
                  <a:pt x="385" y="764"/>
                </a:cubicBezTo>
                <a:cubicBezTo>
                  <a:pt x="382" y="763"/>
                  <a:pt x="380" y="763"/>
                  <a:pt x="376" y="760"/>
                </a:cubicBezTo>
                <a:cubicBezTo>
                  <a:pt x="369" y="772"/>
                  <a:pt x="350" y="775"/>
                  <a:pt x="333" y="768"/>
                </a:cubicBezTo>
                <a:close/>
                <a:moveTo>
                  <a:pt x="441" y="815"/>
                </a:moveTo>
                <a:cubicBezTo>
                  <a:pt x="435" y="813"/>
                  <a:pt x="434" y="810"/>
                  <a:pt x="432" y="808"/>
                </a:cubicBezTo>
                <a:cubicBezTo>
                  <a:pt x="424" y="802"/>
                  <a:pt x="404" y="801"/>
                  <a:pt x="390" y="795"/>
                </a:cubicBezTo>
                <a:cubicBezTo>
                  <a:pt x="380" y="791"/>
                  <a:pt x="376" y="784"/>
                  <a:pt x="364" y="781"/>
                </a:cubicBezTo>
                <a:cubicBezTo>
                  <a:pt x="367" y="776"/>
                  <a:pt x="380" y="777"/>
                  <a:pt x="387" y="776"/>
                </a:cubicBezTo>
                <a:cubicBezTo>
                  <a:pt x="422" y="787"/>
                  <a:pt x="448" y="800"/>
                  <a:pt x="485" y="818"/>
                </a:cubicBezTo>
                <a:cubicBezTo>
                  <a:pt x="470" y="822"/>
                  <a:pt x="460" y="819"/>
                  <a:pt x="441" y="815"/>
                </a:cubicBezTo>
                <a:close/>
                <a:moveTo>
                  <a:pt x="478" y="807"/>
                </a:moveTo>
                <a:cubicBezTo>
                  <a:pt x="461" y="791"/>
                  <a:pt x="430" y="791"/>
                  <a:pt x="418" y="776"/>
                </a:cubicBezTo>
                <a:cubicBezTo>
                  <a:pt x="410" y="777"/>
                  <a:pt x="414" y="774"/>
                  <a:pt x="405" y="770"/>
                </a:cubicBezTo>
                <a:cubicBezTo>
                  <a:pt x="421" y="756"/>
                  <a:pt x="443" y="778"/>
                  <a:pt x="461" y="778"/>
                </a:cubicBezTo>
                <a:cubicBezTo>
                  <a:pt x="478" y="793"/>
                  <a:pt x="508" y="800"/>
                  <a:pt x="524" y="808"/>
                </a:cubicBezTo>
                <a:cubicBezTo>
                  <a:pt x="510" y="816"/>
                  <a:pt x="492" y="803"/>
                  <a:pt x="478" y="807"/>
                </a:cubicBezTo>
                <a:close/>
                <a:moveTo>
                  <a:pt x="548" y="807"/>
                </a:moveTo>
                <a:cubicBezTo>
                  <a:pt x="531" y="798"/>
                  <a:pt x="520" y="798"/>
                  <a:pt x="501" y="788"/>
                </a:cubicBezTo>
                <a:cubicBezTo>
                  <a:pt x="495" y="785"/>
                  <a:pt x="492" y="786"/>
                  <a:pt x="484" y="781"/>
                </a:cubicBezTo>
                <a:cubicBezTo>
                  <a:pt x="473" y="774"/>
                  <a:pt x="457" y="772"/>
                  <a:pt x="444" y="764"/>
                </a:cubicBezTo>
                <a:cubicBezTo>
                  <a:pt x="453" y="760"/>
                  <a:pt x="462" y="759"/>
                  <a:pt x="470" y="755"/>
                </a:cubicBezTo>
                <a:cubicBezTo>
                  <a:pt x="502" y="768"/>
                  <a:pt x="539" y="782"/>
                  <a:pt x="570" y="800"/>
                </a:cubicBezTo>
                <a:cubicBezTo>
                  <a:pt x="563" y="805"/>
                  <a:pt x="555" y="804"/>
                  <a:pt x="548" y="807"/>
                </a:cubicBezTo>
                <a:close/>
                <a:moveTo>
                  <a:pt x="597" y="796"/>
                </a:moveTo>
                <a:cubicBezTo>
                  <a:pt x="591" y="790"/>
                  <a:pt x="587" y="794"/>
                  <a:pt x="582" y="795"/>
                </a:cubicBezTo>
                <a:cubicBezTo>
                  <a:pt x="551" y="780"/>
                  <a:pt x="522" y="771"/>
                  <a:pt x="492" y="754"/>
                </a:cubicBezTo>
                <a:cubicBezTo>
                  <a:pt x="494" y="748"/>
                  <a:pt x="506" y="750"/>
                  <a:pt x="512" y="748"/>
                </a:cubicBezTo>
                <a:cubicBezTo>
                  <a:pt x="540" y="764"/>
                  <a:pt x="574" y="774"/>
                  <a:pt x="605" y="789"/>
                </a:cubicBezTo>
                <a:cubicBezTo>
                  <a:pt x="601" y="794"/>
                  <a:pt x="600" y="793"/>
                  <a:pt x="597" y="796"/>
                </a:cubicBezTo>
                <a:close/>
                <a:moveTo>
                  <a:pt x="612" y="787"/>
                </a:moveTo>
                <a:cubicBezTo>
                  <a:pt x="613" y="780"/>
                  <a:pt x="604" y="786"/>
                  <a:pt x="606" y="779"/>
                </a:cubicBezTo>
                <a:cubicBezTo>
                  <a:pt x="604" y="778"/>
                  <a:pt x="603" y="782"/>
                  <a:pt x="601" y="781"/>
                </a:cubicBezTo>
                <a:cubicBezTo>
                  <a:pt x="599" y="780"/>
                  <a:pt x="599" y="779"/>
                  <a:pt x="600" y="777"/>
                </a:cubicBezTo>
                <a:cubicBezTo>
                  <a:pt x="582" y="770"/>
                  <a:pt x="564" y="764"/>
                  <a:pt x="546" y="753"/>
                </a:cubicBezTo>
                <a:cubicBezTo>
                  <a:pt x="544" y="752"/>
                  <a:pt x="543" y="755"/>
                  <a:pt x="542" y="756"/>
                </a:cubicBezTo>
                <a:cubicBezTo>
                  <a:pt x="540" y="751"/>
                  <a:pt x="534" y="749"/>
                  <a:pt x="530" y="747"/>
                </a:cubicBezTo>
                <a:cubicBezTo>
                  <a:pt x="562" y="734"/>
                  <a:pt x="606" y="767"/>
                  <a:pt x="645" y="779"/>
                </a:cubicBezTo>
                <a:cubicBezTo>
                  <a:pt x="639" y="788"/>
                  <a:pt x="622" y="781"/>
                  <a:pt x="612" y="787"/>
                </a:cubicBezTo>
                <a:close/>
                <a:moveTo>
                  <a:pt x="591" y="748"/>
                </a:moveTo>
                <a:cubicBezTo>
                  <a:pt x="583" y="750"/>
                  <a:pt x="577" y="744"/>
                  <a:pt x="569" y="737"/>
                </a:cubicBezTo>
                <a:cubicBezTo>
                  <a:pt x="601" y="737"/>
                  <a:pt x="634" y="758"/>
                  <a:pt x="672" y="773"/>
                </a:cubicBezTo>
                <a:cubicBezTo>
                  <a:pt x="643" y="779"/>
                  <a:pt x="612" y="758"/>
                  <a:pt x="591" y="748"/>
                </a:cubicBezTo>
                <a:close/>
              </a:path>
            </a:pathLst>
          </a:custGeom>
          <a:solidFill>
            <a:srgbClr val="43362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51"/>
          <p:cNvSpPr/>
          <p:nvPr/>
        </p:nvSpPr>
        <p:spPr>
          <a:xfrm>
            <a:off x="2548891" y="1659869"/>
            <a:ext cx="4203523" cy="2513219"/>
          </a:xfrm>
          <a:custGeom>
            <a:avLst/>
            <a:gdLst/>
            <a:ahLst/>
            <a:cxnLst/>
            <a:rect l="l" t="t" r="r" b="b"/>
            <a:pathLst>
              <a:path w="3600448" h="2152650" extrusionOk="0">
                <a:moveTo>
                  <a:pt x="288927" y="2149475"/>
                </a:moveTo>
                <a:lnTo>
                  <a:pt x="288927" y="2152650"/>
                </a:lnTo>
                <a:lnTo>
                  <a:pt x="277816" y="2152650"/>
                </a:lnTo>
                <a:close/>
                <a:moveTo>
                  <a:pt x="200426" y="2103834"/>
                </a:moveTo>
                <a:cubicBezTo>
                  <a:pt x="203202" y="2104231"/>
                  <a:pt x="206906" y="2105025"/>
                  <a:pt x="214317" y="2105025"/>
                </a:cubicBezTo>
                <a:cubicBezTo>
                  <a:pt x="210610" y="2108200"/>
                  <a:pt x="195794" y="2108200"/>
                  <a:pt x="192091" y="2105025"/>
                </a:cubicBezTo>
                <a:cubicBezTo>
                  <a:pt x="195794" y="2103438"/>
                  <a:pt x="197646" y="2103438"/>
                  <a:pt x="200426" y="2103834"/>
                </a:cubicBezTo>
                <a:close/>
                <a:moveTo>
                  <a:pt x="453607" y="2085975"/>
                </a:moveTo>
                <a:cubicBezTo>
                  <a:pt x="464793" y="2089745"/>
                  <a:pt x="487160" y="2085975"/>
                  <a:pt x="494618" y="2085975"/>
                </a:cubicBezTo>
                <a:cubicBezTo>
                  <a:pt x="498345" y="2089745"/>
                  <a:pt x="483433" y="2089745"/>
                  <a:pt x="487160" y="2097286"/>
                </a:cubicBezTo>
                <a:cubicBezTo>
                  <a:pt x="498345" y="2097286"/>
                  <a:pt x="513259" y="2089745"/>
                  <a:pt x="520715" y="2093516"/>
                </a:cubicBezTo>
                <a:cubicBezTo>
                  <a:pt x="487160" y="2093516"/>
                  <a:pt x="472248" y="2119908"/>
                  <a:pt x="431238" y="2116138"/>
                </a:cubicBezTo>
                <a:cubicBezTo>
                  <a:pt x="431238" y="2116138"/>
                  <a:pt x="431238" y="2116138"/>
                  <a:pt x="434966" y="2119908"/>
                </a:cubicBezTo>
                <a:cubicBezTo>
                  <a:pt x="405140" y="2123678"/>
                  <a:pt x="371585" y="2123678"/>
                  <a:pt x="345489" y="2134989"/>
                </a:cubicBezTo>
                <a:cubicBezTo>
                  <a:pt x="338033" y="2138760"/>
                  <a:pt x="352945" y="2142530"/>
                  <a:pt x="341761" y="2146300"/>
                </a:cubicBezTo>
                <a:cubicBezTo>
                  <a:pt x="319391" y="2138760"/>
                  <a:pt x="311935" y="2142530"/>
                  <a:pt x="274638" y="2138760"/>
                </a:cubicBezTo>
                <a:cubicBezTo>
                  <a:pt x="278368" y="2134989"/>
                  <a:pt x="285826" y="2131219"/>
                  <a:pt x="282094" y="2131219"/>
                </a:cubicBezTo>
                <a:cubicBezTo>
                  <a:pt x="293281" y="2131219"/>
                  <a:pt x="311935" y="2138760"/>
                  <a:pt x="319391" y="2127449"/>
                </a:cubicBezTo>
                <a:cubicBezTo>
                  <a:pt x="330576" y="2119908"/>
                  <a:pt x="311935" y="2123678"/>
                  <a:pt x="300751" y="2119908"/>
                </a:cubicBezTo>
                <a:cubicBezTo>
                  <a:pt x="308207" y="2123678"/>
                  <a:pt x="319391" y="2119908"/>
                  <a:pt x="315663" y="2116138"/>
                </a:cubicBezTo>
                <a:cubicBezTo>
                  <a:pt x="315663" y="2116138"/>
                  <a:pt x="315663" y="2116138"/>
                  <a:pt x="330576" y="2131219"/>
                </a:cubicBezTo>
                <a:cubicBezTo>
                  <a:pt x="334303" y="2127449"/>
                  <a:pt x="345489" y="2131219"/>
                  <a:pt x="341761" y="2127449"/>
                </a:cubicBezTo>
                <a:cubicBezTo>
                  <a:pt x="341761" y="2127449"/>
                  <a:pt x="341761" y="2127449"/>
                  <a:pt x="326847" y="2119908"/>
                </a:cubicBezTo>
                <a:cubicBezTo>
                  <a:pt x="341761" y="2119908"/>
                  <a:pt x="360401" y="2112367"/>
                  <a:pt x="371585" y="2116138"/>
                </a:cubicBezTo>
                <a:cubicBezTo>
                  <a:pt x="367858" y="2108597"/>
                  <a:pt x="356673" y="2108597"/>
                  <a:pt x="352945" y="2104827"/>
                </a:cubicBezTo>
                <a:cubicBezTo>
                  <a:pt x="352945" y="2108597"/>
                  <a:pt x="371585" y="2108597"/>
                  <a:pt x="367858" y="2104827"/>
                </a:cubicBezTo>
                <a:cubicBezTo>
                  <a:pt x="375314" y="2108597"/>
                  <a:pt x="382772" y="2104827"/>
                  <a:pt x="390227" y="2108597"/>
                </a:cubicBezTo>
                <a:cubicBezTo>
                  <a:pt x="390227" y="2108597"/>
                  <a:pt x="390227" y="2108597"/>
                  <a:pt x="386500" y="2104827"/>
                </a:cubicBezTo>
                <a:cubicBezTo>
                  <a:pt x="386500" y="2104827"/>
                  <a:pt x="386500" y="2104827"/>
                  <a:pt x="397684" y="2104827"/>
                </a:cubicBezTo>
                <a:cubicBezTo>
                  <a:pt x="397684" y="2104827"/>
                  <a:pt x="401412" y="2101056"/>
                  <a:pt x="397684" y="2101056"/>
                </a:cubicBezTo>
                <a:cubicBezTo>
                  <a:pt x="405140" y="2112367"/>
                  <a:pt x="420055" y="2089745"/>
                  <a:pt x="434966" y="2101056"/>
                </a:cubicBezTo>
                <a:cubicBezTo>
                  <a:pt x="434966" y="2101056"/>
                  <a:pt x="434966" y="2101056"/>
                  <a:pt x="431238" y="2093516"/>
                </a:cubicBezTo>
                <a:cubicBezTo>
                  <a:pt x="438694" y="2089745"/>
                  <a:pt x="453607" y="2097286"/>
                  <a:pt x="453607" y="2085975"/>
                </a:cubicBezTo>
                <a:close/>
                <a:moveTo>
                  <a:pt x="227709" y="2084767"/>
                </a:moveTo>
                <a:cubicBezTo>
                  <a:pt x="231954" y="2083858"/>
                  <a:pt x="236375" y="2083858"/>
                  <a:pt x="241030" y="2085798"/>
                </a:cubicBezTo>
                <a:cubicBezTo>
                  <a:pt x="241030" y="2085798"/>
                  <a:pt x="241030" y="2085798"/>
                  <a:pt x="233584" y="2089679"/>
                </a:cubicBezTo>
                <a:cubicBezTo>
                  <a:pt x="233584" y="2101320"/>
                  <a:pt x="267086" y="2081918"/>
                  <a:pt x="267086" y="2097440"/>
                </a:cubicBezTo>
                <a:cubicBezTo>
                  <a:pt x="267086" y="2097440"/>
                  <a:pt x="267086" y="2097440"/>
                  <a:pt x="270808" y="2089679"/>
                </a:cubicBezTo>
                <a:cubicBezTo>
                  <a:pt x="270808" y="2089679"/>
                  <a:pt x="270808" y="2089679"/>
                  <a:pt x="296877" y="2089679"/>
                </a:cubicBezTo>
                <a:cubicBezTo>
                  <a:pt x="270808" y="2112962"/>
                  <a:pt x="226139" y="2093559"/>
                  <a:pt x="192639" y="2097440"/>
                </a:cubicBezTo>
                <a:cubicBezTo>
                  <a:pt x="188914" y="2093559"/>
                  <a:pt x="192639" y="2093559"/>
                  <a:pt x="192639" y="2089679"/>
                </a:cubicBezTo>
                <a:cubicBezTo>
                  <a:pt x="203804" y="2098410"/>
                  <a:pt x="214970" y="2087496"/>
                  <a:pt x="227709" y="2084767"/>
                </a:cubicBezTo>
                <a:close/>
                <a:moveTo>
                  <a:pt x="111252" y="2073505"/>
                </a:moveTo>
                <a:lnTo>
                  <a:pt x="117555" y="2074277"/>
                </a:lnTo>
                <a:lnTo>
                  <a:pt x="118087" y="2075259"/>
                </a:lnTo>
                <a:close/>
                <a:moveTo>
                  <a:pt x="68874" y="2068620"/>
                </a:moveTo>
                <a:lnTo>
                  <a:pt x="73150" y="2071489"/>
                </a:lnTo>
                <a:cubicBezTo>
                  <a:pt x="76896" y="2069604"/>
                  <a:pt x="85321" y="2068661"/>
                  <a:pt x="94214" y="2069133"/>
                </a:cubicBezTo>
                <a:lnTo>
                  <a:pt x="111252" y="2073505"/>
                </a:lnTo>
                <a:lnTo>
                  <a:pt x="108259" y="2073139"/>
                </a:lnTo>
                <a:cubicBezTo>
                  <a:pt x="92809" y="2073845"/>
                  <a:pt x="81576" y="2080915"/>
                  <a:pt x="61914" y="2075259"/>
                </a:cubicBezTo>
                <a:cubicBezTo>
                  <a:pt x="63785" y="2073374"/>
                  <a:pt x="67531" y="2071489"/>
                  <a:pt x="68936" y="2069604"/>
                </a:cubicBezTo>
                <a:close/>
                <a:moveTo>
                  <a:pt x="44453" y="2066925"/>
                </a:moveTo>
                <a:cubicBezTo>
                  <a:pt x="44453" y="2070629"/>
                  <a:pt x="48156" y="2070629"/>
                  <a:pt x="51861" y="2070629"/>
                </a:cubicBezTo>
                <a:cubicBezTo>
                  <a:pt x="55564" y="2078037"/>
                  <a:pt x="37046" y="2074333"/>
                  <a:pt x="25931" y="2078037"/>
                </a:cubicBezTo>
                <a:cubicBezTo>
                  <a:pt x="25931" y="2078037"/>
                  <a:pt x="25931" y="2078037"/>
                  <a:pt x="25931" y="2074333"/>
                </a:cubicBezTo>
                <a:cubicBezTo>
                  <a:pt x="22227" y="2066925"/>
                  <a:pt x="40749" y="2070629"/>
                  <a:pt x="44453" y="2066925"/>
                </a:cubicBezTo>
                <a:close/>
                <a:moveTo>
                  <a:pt x="61914" y="2063948"/>
                </a:moveTo>
                <a:cubicBezTo>
                  <a:pt x="65660" y="2064891"/>
                  <a:pt x="67765" y="2065833"/>
                  <a:pt x="68760" y="2066776"/>
                </a:cubicBezTo>
                <a:lnTo>
                  <a:pt x="68874" y="2068620"/>
                </a:lnTo>
                <a:lnTo>
                  <a:pt x="63319" y="2064891"/>
                </a:lnTo>
                <a:cubicBezTo>
                  <a:pt x="61914" y="2063948"/>
                  <a:pt x="61914" y="2063948"/>
                  <a:pt x="61914" y="2063948"/>
                </a:cubicBezTo>
                <a:close/>
                <a:moveTo>
                  <a:pt x="639778" y="2060575"/>
                </a:moveTo>
                <a:cubicBezTo>
                  <a:pt x="617453" y="2078832"/>
                  <a:pt x="598850" y="2064226"/>
                  <a:pt x="569084" y="2075180"/>
                </a:cubicBezTo>
                <a:cubicBezTo>
                  <a:pt x="569084" y="2075180"/>
                  <a:pt x="569084" y="2075180"/>
                  <a:pt x="572805" y="2078832"/>
                </a:cubicBezTo>
                <a:cubicBezTo>
                  <a:pt x="546759" y="2078832"/>
                  <a:pt x="557922" y="2089786"/>
                  <a:pt x="543038" y="2097088"/>
                </a:cubicBezTo>
                <a:cubicBezTo>
                  <a:pt x="520714" y="2093437"/>
                  <a:pt x="554200" y="2086134"/>
                  <a:pt x="539318" y="2078832"/>
                </a:cubicBezTo>
                <a:cubicBezTo>
                  <a:pt x="572805" y="2071529"/>
                  <a:pt x="606291" y="2060575"/>
                  <a:pt x="639778" y="2060575"/>
                </a:cubicBezTo>
                <a:close/>
                <a:moveTo>
                  <a:pt x="423349" y="2059583"/>
                </a:moveTo>
                <a:cubicBezTo>
                  <a:pt x="415939" y="2074664"/>
                  <a:pt x="438166" y="2055812"/>
                  <a:pt x="449277" y="2063353"/>
                </a:cubicBezTo>
                <a:cubicBezTo>
                  <a:pt x="430756" y="2070894"/>
                  <a:pt x="408532" y="2070894"/>
                  <a:pt x="393714" y="2078434"/>
                </a:cubicBezTo>
                <a:cubicBezTo>
                  <a:pt x="390011" y="2074664"/>
                  <a:pt x="371490" y="2085975"/>
                  <a:pt x="378897" y="2078434"/>
                </a:cubicBezTo>
                <a:lnTo>
                  <a:pt x="390011" y="2074664"/>
                </a:lnTo>
                <a:cubicBezTo>
                  <a:pt x="390011" y="2074664"/>
                  <a:pt x="390011" y="2074664"/>
                  <a:pt x="386307" y="2067123"/>
                </a:cubicBezTo>
                <a:cubicBezTo>
                  <a:pt x="386307" y="2067123"/>
                  <a:pt x="386307" y="2067123"/>
                  <a:pt x="423349" y="2059583"/>
                </a:cubicBezTo>
                <a:close/>
                <a:moveTo>
                  <a:pt x="192984" y="2058764"/>
                </a:moveTo>
                <a:cubicBezTo>
                  <a:pt x="196729" y="2059235"/>
                  <a:pt x="200475" y="2060178"/>
                  <a:pt x="207966" y="2060178"/>
                </a:cubicBezTo>
                <a:cubicBezTo>
                  <a:pt x="192984" y="2060178"/>
                  <a:pt x="200475" y="2067719"/>
                  <a:pt x="196729" y="2071489"/>
                </a:cubicBezTo>
                <a:cubicBezTo>
                  <a:pt x="174262" y="2079030"/>
                  <a:pt x="151791" y="2063948"/>
                  <a:pt x="125576" y="2071489"/>
                </a:cubicBezTo>
                <a:cubicBezTo>
                  <a:pt x="125576" y="2075259"/>
                  <a:pt x="129322" y="2075259"/>
                  <a:pt x="125576" y="2075259"/>
                </a:cubicBezTo>
                <a:lnTo>
                  <a:pt x="117555" y="2074277"/>
                </a:lnTo>
                <a:lnTo>
                  <a:pt x="115280" y="2070075"/>
                </a:lnTo>
                <a:cubicBezTo>
                  <a:pt x="112470" y="2069604"/>
                  <a:pt x="108724" y="2069604"/>
                  <a:pt x="106854" y="2067719"/>
                </a:cubicBezTo>
                <a:cubicBezTo>
                  <a:pt x="106854" y="2067719"/>
                  <a:pt x="106854" y="2067719"/>
                  <a:pt x="129322" y="2067719"/>
                </a:cubicBezTo>
                <a:cubicBezTo>
                  <a:pt x="125576" y="2063948"/>
                  <a:pt x="129322" y="2060178"/>
                  <a:pt x="121832" y="2060178"/>
                </a:cubicBezTo>
                <a:cubicBezTo>
                  <a:pt x="129322" y="2060178"/>
                  <a:pt x="129322" y="2063948"/>
                  <a:pt x="136813" y="2063948"/>
                </a:cubicBezTo>
                <a:cubicBezTo>
                  <a:pt x="136813" y="2063948"/>
                  <a:pt x="136813" y="2063948"/>
                  <a:pt x="136813" y="2060178"/>
                </a:cubicBezTo>
                <a:cubicBezTo>
                  <a:pt x="148049" y="2071489"/>
                  <a:pt x="174262" y="2052637"/>
                  <a:pt x="178007" y="2063948"/>
                </a:cubicBezTo>
                <a:cubicBezTo>
                  <a:pt x="185494" y="2063948"/>
                  <a:pt x="181753" y="2060178"/>
                  <a:pt x="178007" y="2060178"/>
                </a:cubicBezTo>
                <a:cubicBezTo>
                  <a:pt x="185494" y="2058293"/>
                  <a:pt x="189239" y="2058293"/>
                  <a:pt x="192984" y="2058764"/>
                </a:cubicBezTo>
                <a:close/>
                <a:moveTo>
                  <a:pt x="245186" y="2055415"/>
                </a:moveTo>
                <a:cubicBezTo>
                  <a:pt x="254541" y="2055415"/>
                  <a:pt x="262961" y="2056342"/>
                  <a:pt x="266701" y="2060046"/>
                </a:cubicBezTo>
                <a:cubicBezTo>
                  <a:pt x="244251" y="2052637"/>
                  <a:pt x="240508" y="2063750"/>
                  <a:pt x="214317" y="2063750"/>
                </a:cubicBezTo>
                <a:lnTo>
                  <a:pt x="229281" y="2060046"/>
                </a:lnTo>
                <a:cubicBezTo>
                  <a:pt x="229281" y="2060046"/>
                  <a:pt x="229281" y="2060046"/>
                  <a:pt x="218056" y="2056341"/>
                </a:cubicBezTo>
                <a:cubicBezTo>
                  <a:pt x="225541" y="2056341"/>
                  <a:pt x="235831" y="2055415"/>
                  <a:pt x="245186" y="2055415"/>
                </a:cubicBezTo>
                <a:close/>
                <a:moveTo>
                  <a:pt x="333919" y="2052637"/>
                </a:moveTo>
                <a:cubicBezTo>
                  <a:pt x="330215" y="2052637"/>
                  <a:pt x="337624" y="2063353"/>
                  <a:pt x="341327" y="2063353"/>
                </a:cubicBezTo>
                <a:cubicBezTo>
                  <a:pt x="319104" y="2066925"/>
                  <a:pt x="333919" y="2056209"/>
                  <a:pt x="333919" y="2052637"/>
                </a:cubicBezTo>
                <a:close/>
                <a:moveTo>
                  <a:pt x="731851" y="2052240"/>
                </a:moveTo>
                <a:cubicBezTo>
                  <a:pt x="735555" y="2052637"/>
                  <a:pt x="739259" y="2054225"/>
                  <a:pt x="742963" y="2055812"/>
                </a:cubicBezTo>
                <a:lnTo>
                  <a:pt x="720738" y="2055812"/>
                </a:lnTo>
                <a:cubicBezTo>
                  <a:pt x="724443" y="2052637"/>
                  <a:pt x="728147" y="2051843"/>
                  <a:pt x="731851" y="2052240"/>
                </a:cubicBezTo>
                <a:close/>
                <a:moveTo>
                  <a:pt x="538439" y="2039427"/>
                </a:moveTo>
                <a:lnTo>
                  <a:pt x="538277" y="2040056"/>
                </a:lnTo>
                <a:cubicBezTo>
                  <a:pt x="537145" y="2041128"/>
                  <a:pt x="535002" y="2041842"/>
                  <a:pt x="531191" y="2041842"/>
                </a:cubicBezTo>
                <a:close/>
                <a:moveTo>
                  <a:pt x="519763" y="2034222"/>
                </a:moveTo>
                <a:cubicBezTo>
                  <a:pt x="527382" y="2030412"/>
                  <a:pt x="527382" y="2038032"/>
                  <a:pt x="531191" y="2041842"/>
                </a:cubicBezTo>
                <a:cubicBezTo>
                  <a:pt x="538812" y="2045652"/>
                  <a:pt x="550242" y="2038032"/>
                  <a:pt x="554053" y="2041842"/>
                </a:cubicBezTo>
                <a:cubicBezTo>
                  <a:pt x="538812" y="2045652"/>
                  <a:pt x="531191" y="2045652"/>
                  <a:pt x="515952" y="2049462"/>
                </a:cubicBezTo>
                <a:cubicBezTo>
                  <a:pt x="515952" y="2045652"/>
                  <a:pt x="523573" y="2045652"/>
                  <a:pt x="527382" y="2045652"/>
                </a:cubicBezTo>
                <a:close/>
                <a:moveTo>
                  <a:pt x="538812" y="2030412"/>
                </a:moveTo>
                <a:cubicBezTo>
                  <a:pt x="538812" y="2030412"/>
                  <a:pt x="538812" y="2030412"/>
                  <a:pt x="542622" y="2038032"/>
                </a:cubicBezTo>
                <a:cubicBezTo>
                  <a:pt x="542622" y="2038032"/>
                  <a:pt x="542622" y="2038032"/>
                  <a:pt x="541193" y="2038508"/>
                </a:cubicBezTo>
                <a:lnTo>
                  <a:pt x="538439" y="2039427"/>
                </a:lnTo>
                <a:lnTo>
                  <a:pt x="539288" y="2036127"/>
                </a:lnTo>
                <a:cubicBezTo>
                  <a:pt x="538812" y="2033270"/>
                  <a:pt x="536907" y="2030412"/>
                  <a:pt x="538812" y="2030412"/>
                </a:cubicBezTo>
                <a:close/>
                <a:moveTo>
                  <a:pt x="601876" y="2008620"/>
                </a:moveTo>
                <a:cubicBezTo>
                  <a:pt x="620728" y="2005012"/>
                  <a:pt x="601876" y="2019444"/>
                  <a:pt x="609417" y="2019444"/>
                </a:cubicBezTo>
                <a:cubicBezTo>
                  <a:pt x="598106" y="2030268"/>
                  <a:pt x="594335" y="2030268"/>
                  <a:pt x="583024" y="2037484"/>
                </a:cubicBezTo>
                <a:cubicBezTo>
                  <a:pt x="583024" y="2037484"/>
                  <a:pt x="583024" y="2037484"/>
                  <a:pt x="586795" y="2041092"/>
                </a:cubicBezTo>
                <a:cubicBezTo>
                  <a:pt x="583024" y="2041092"/>
                  <a:pt x="564173" y="2037484"/>
                  <a:pt x="571714" y="2044700"/>
                </a:cubicBezTo>
                <a:cubicBezTo>
                  <a:pt x="571714" y="2044700"/>
                  <a:pt x="571714" y="2044700"/>
                  <a:pt x="560403" y="2037484"/>
                </a:cubicBezTo>
                <a:cubicBezTo>
                  <a:pt x="579254" y="2041092"/>
                  <a:pt x="571714" y="2033876"/>
                  <a:pt x="583024" y="2030268"/>
                </a:cubicBezTo>
                <a:cubicBezTo>
                  <a:pt x="579254" y="2026660"/>
                  <a:pt x="575484" y="2030268"/>
                  <a:pt x="575484" y="2030268"/>
                </a:cubicBezTo>
                <a:cubicBezTo>
                  <a:pt x="571714" y="2026660"/>
                  <a:pt x="598106" y="2019444"/>
                  <a:pt x="590565" y="2012228"/>
                </a:cubicBezTo>
                <a:cubicBezTo>
                  <a:pt x="590565" y="2012228"/>
                  <a:pt x="590565" y="2012228"/>
                  <a:pt x="601876" y="2012228"/>
                </a:cubicBezTo>
                <a:cubicBezTo>
                  <a:pt x="601876" y="2012228"/>
                  <a:pt x="601876" y="2012228"/>
                  <a:pt x="601876" y="2008620"/>
                </a:cubicBezTo>
                <a:close/>
                <a:moveTo>
                  <a:pt x="85201" y="2005012"/>
                </a:moveTo>
                <a:cubicBezTo>
                  <a:pt x="92607" y="2008584"/>
                  <a:pt x="100015" y="2012156"/>
                  <a:pt x="92607" y="2012156"/>
                </a:cubicBezTo>
                <a:cubicBezTo>
                  <a:pt x="77790" y="2005012"/>
                  <a:pt x="59272" y="2019299"/>
                  <a:pt x="44453" y="2012156"/>
                </a:cubicBezTo>
                <a:cubicBezTo>
                  <a:pt x="44453" y="2012156"/>
                  <a:pt x="44453" y="2012156"/>
                  <a:pt x="85201" y="2005012"/>
                </a:cubicBezTo>
                <a:close/>
                <a:moveTo>
                  <a:pt x="122771" y="2000250"/>
                </a:moveTo>
                <a:cubicBezTo>
                  <a:pt x="122771" y="2000250"/>
                  <a:pt x="122771" y="2000250"/>
                  <a:pt x="141290" y="2008187"/>
                </a:cubicBezTo>
                <a:cubicBezTo>
                  <a:pt x="141290" y="2008187"/>
                  <a:pt x="141290" y="2008187"/>
                  <a:pt x="119064" y="2004219"/>
                </a:cubicBezTo>
                <a:cubicBezTo>
                  <a:pt x="122771" y="2004219"/>
                  <a:pt x="126474" y="2000250"/>
                  <a:pt x="122771" y="2000250"/>
                </a:cubicBezTo>
                <a:close/>
                <a:moveTo>
                  <a:pt x="25799" y="1997075"/>
                </a:moveTo>
                <a:cubicBezTo>
                  <a:pt x="36515" y="1997075"/>
                  <a:pt x="22227" y="2005012"/>
                  <a:pt x="29374" y="2005012"/>
                </a:cubicBezTo>
                <a:cubicBezTo>
                  <a:pt x="29374" y="2005012"/>
                  <a:pt x="29374" y="2005012"/>
                  <a:pt x="22227" y="2005012"/>
                </a:cubicBezTo>
                <a:cubicBezTo>
                  <a:pt x="22227" y="2001044"/>
                  <a:pt x="22227" y="1997075"/>
                  <a:pt x="25799" y="1997075"/>
                </a:cubicBezTo>
                <a:close/>
                <a:moveTo>
                  <a:pt x="92077" y="1989137"/>
                </a:moveTo>
                <a:lnTo>
                  <a:pt x="95252" y="1997074"/>
                </a:lnTo>
                <a:lnTo>
                  <a:pt x="88904" y="1993899"/>
                </a:lnTo>
                <a:close/>
                <a:moveTo>
                  <a:pt x="140837" y="1986280"/>
                </a:moveTo>
                <a:cubicBezTo>
                  <a:pt x="140837" y="1986280"/>
                  <a:pt x="140837" y="1986280"/>
                  <a:pt x="151722" y="1986280"/>
                </a:cubicBezTo>
                <a:cubicBezTo>
                  <a:pt x="169865" y="1993264"/>
                  <a:pt x="140837" y="1982787"/>
                  <a:pt x="144466" y="1993264"/>
                </a:cubicBezTo>
                <a:cubicBezTo>
                  <a:pt x="133579" y="1982787"/>
                  <a:pt x="119064" y="2000249"/>
                  <a:pt x="122693" y="1993264"/>
                </a:cubicBezTo>
                <a:cubicBezTo>
                  <a:pt x="122693" y="1986280"/>
                  <a:pt x="133579" y="1986280"/>
                  <a:pt x="140837" y="1989772"/>
                </a:cubicBezTo>
                <a:cubicBezTo>
                  <a:pt x="140837" y="1986280"/>
                  <a:pt x="140837" y="1986280"/>
                  <a:pt x="140837" y="1986280"/>
                </a:cubicBezTo>
                <a:close/>
                <a:moveTo>
                  <a:pt x="904045" y="1973403"/>
                </a:moveTo>
                <a:cubicBezTo>
                  <a:pt x="905550" y="1973461"/>
                  <a:pt x="906476" y="1974850"/>
                  <a:pt x="906476" y="1978554"/>
                </a:cubicBezTo>
                <a:cubicBezTo>
                  <a:pt x="899067" y="1978554"/>
                  <a:pt x="887955" y="1985962"/>
                  <a:pt x="884251" y="1982258"/>
                </a:cubicBezTo>
                <a:cubicBezTo>
                  <a:pt x="889807" y="1985036"/>
                  <a:pt x="899530" y="1973229"/>
                  <a:pt x="904045" y="1973403"/>
                </a:cubicBezTo>
                <a:close/>
                <a:moveTo>
                  <a:pt x="811095" y="1966912"/>
                </a:moveTo>
                <a:lnTo>
                  <a:pt x="822340" y="1966912"/>
                </a:lnTo>
                <a:cubicBezTo>
                  <a:pt x="818592" y="1966912"/>
                  <a:pt x="807347" y="1970664"/>
                  <a:pt x="811095" y="1966912"/>
                </a:cubicBezTo>
                <a:close/>
                <a:moveTo>
                  <a:pt x="792354" y="1966912"/>
                </a:moveTo>
                <a:cubicBezTo>
                  <a:pt x="797976" y="1966912"/>
                  <a:pt x="804536" y="1966912"/>
                  <a:pt x="810158" y="1966912"/>
                </a:cubicBezTo>
                <a:lnTo>
                  <a:pt x="811095" y="1966912"/>
                </a:lnTo>
                <a:cubicBezTo>
                  <a:pt x="811095" y="1966912"/>
                  <a:pt x="811095" y="1966912"/>
                  <a:pt x="807347" y="1970664"/>
                </a:cubicBezTo>
                <a:cubicBezTo>
                  <a:pt x="777361" y="1985673"/>
                  <a:pt x="736129" y="1993178"/>
                  <a:pt x="702395" y="2008187"/>
                </a:cubicBezTo>
                <a:cubicBezTo>
                  <a:pt x="698647" y="2004435"/>
                  <a:pt x="687402" y="2004435"/>
                  <a:pt x="694899" y="2000683"/>
                </a:cubicBezTo>
                <a:cubicBezTo>
                  <a:pt x="694899" y="2000683"/>
                  <a:pt x="694899" y="2000683"/>
                  <a:pt x="698647" y="2000683"/>
                </a:cubicBezTo>
                <a:cubicBezTo>
                  <a:pt x="721136" y="2000683"/>
                  <a:pt x="751123" y="1978169"/>
                  <a:pt x="784857" y="1974417"/>
                </a:cubicBezTo>
                <a:cubicBezTo>
                  <a:pt x="784857" y="1970664"/>
                  <a:pt x="773612" y="1974417"/>
                  <a:pt x="766116" y="1974417"/>
                </a:cubicBezTo>
                <a:cubicBezTo>
                  <a:pt x="781109" y="1966912"/>
                  <a:pt x="784857" y="1970664"/>
                  <a:pt x="803598" y="1970664"/>
                </a:cubicBezTo>
                <a:cubicBezTo>
                  <a:pt x="799850" y="1966912"/>
                  <a:pt x="796102" y="1970664"/>
                  <a:pt x="792354" y="1966912"/>
                </a:cubicBezTo>
                <a:close/>
                <a:moveTo>
                  <a:pt x="709627" y="1964266"/>
                </a:moveTo>
                <a:cubicBezTo>
                  <a:pt x="705817" y="1967971"/>
                  <a:pt x="698197" y="1971675"/>
                  <a:pt x="690577" y="1967971"/>
                </a:cubicBezTo>
                <a:cubicBezTo>
                  <a:pt x="698197" y="1967971"/>
                  <a:pt x="705817" y="1960562"/>
                  <a:pt x="709627" y="1964266"/>
                </a:cubicBezTo>
                <a:close/>
                <a:moveTo>
                  <a:pt x="364545" y="1955800"/>
                </a:moveTo>
                <a:cubicBezTo>
                  <a:pt x="368315" y="1963738"/>
                  <a:pt x="345694" y="1959769"/>
                  <a:pt x="338152" y="1963738"/>
                </a:cubicBezTo>
                <a:cubicBezTo>
                  <a:pt x="349465" y="1959769"/>
                  <a:pt x="368315" y="1959769"/>
                  <a:pt x="364545" y="1955800"/>
                </a:cubicBezTo>
                <a:close/>
                <a:moveTo>
                  <a:pt x="387464" y="1955602"/>
                </a:moveTo>
                <a:cubicBezTo>
                  <a:pt x="390143" y="1955602"/>
                  <a:pt x="391929" y="1956594"/>
                  <a:pt x="390143" y="1960563"/>
                </a:cubicBezTo>
                <a:cubicBezTo>
                  <a:pt x="386571" y="1960563"/>
                  <a:pt x="382999" y="1960563"/>
                  <a:pt x="379429" y="1956594"/>
                </a:cubicBezTo>
                <a:cubicBezTo>
                  <a:pt x="381215" y="1956594"/>
                  <a:pt x="384785" y="1955602"/>
                  <a:pt x="387464" y="1955602"/>
                </a:cubicBezTo>
                <a:close/>
                <a:moveTo>
                  <a:pt x="211743" y="1954667"/>
                </a:moveTo>
                <a:lnTo>
                  <a:pt x="214588" y="1955800"/>
                </a:lnTo>
                <a:cubicBezTo>
                  <a:pt x="214588" y="1955800"/>
                  <a:pt x="214588" y="1955800"/>
                  <a:pt x="212262" y="1954874"/>
                </a:cubicBezTo>
                <a:close/>
                <a:moveTo>
                  <a:pt x="169865" y="1944687"/>
                </a:moveTo>
                <a:cubicBezTo>
                  <a:pt x="180976" y="1948497"/>
                  <a:pt x="177273" y="1952307"/>
                  <a:pt x="192091" y="1956117"/>
                </a:cubicBezTo>
                <a:cubicBezTo>
                  <a:pt x="192091" y="1956117"/>
                  <a:pt x="192091" y="1956117"/>
                  <a:pt x="177273" y="1963737"/>
                </a:cubicBezTo>
                <a:cubicBezTo>
                  <a:pt x="177273" y="1959927"/>
                  <a:pt x="180976" y="1952307"/>
                  <a:pt x="169865" y="1944687"/>
                </a:cubicBezTo>
                <a:close/>
                <a:moveTo>
                  <a:pt x="152404" y="1941512"/>
                </a:moveTo>
                <a:lnTo>
                  <a:pt x="163515" y="1941512"/>
                </a:lnTo>
                <a:lnTo>
                  <a:pt x="155577" y="1944687"/>
                </a:lnTo>
                <a:close/>
                <a:moveTo>
                  <a:pt x="531310" y="1937703"/>
                </a:moveTo>
                <a:cubicBezTo>
                  <a:pt x="533172" y="1939528"/>
                  <a:pt x="536897" y="1938616"/>
                  <a:pt x="540623" y="1938159"/>
                </a:cubicBezTo>
                <a:lnTo>
                  <a:pt x="541480" y="1938453"/>
                </a:lnTo>
                <a:close/>
                <a:moveTo>
                  <a:pt x="401653" y="1936750"/>
                </a:moveTo>
                <a:lnTo>
                  <a:pt x="404828" y="1941513"/>
                </a:lnTo>
                <a:lnTo>
                  <a:pt x="401653" y="1944688"/>
                </a:lnTo>
                <a:close/>
                <a:moveTo>
                  <a:pt x="650890" y="1933575"/>
                </a:moveTo>
                <a:lnTo>
                  <a:pt x="657241" y="1936750"/>
                </a:lnTo>
                <a:lnTo>
                  <a:pt x="646128" y="1936750"/>
                </a:lnTo>
                <a:close/>
                <a:moveTo>
                  <a:pt x="494052" y="1930400"/>
                </a:moveTo>
                <a:cubicBezTo>
                  <a:pt x="494052" y="1937703"/>
                  <a:pt x="494052" y="1945005"/>
                  <a:pt x="486599" y="1948657"/>
                </a:cubicBezTo>
                <a:cubicBezTo>
                  <a:pt x="486599" y="1948657"/>
                  <a:pt x="486599" y="1948657"/>
                  <a:pt x="516405" y="1952308"/>
                </a:cubicBezTo>
                <a:cubicBezTo>
                  <a:pt x="508954" y="1948657"/>
                  <a:pt x="516405" y="1945005"/>
                  <a:pt x="512679" y="1941354"/>
                </a:cubicBezTo>
                <a:cubicBezTo>
                  <a:pt x="527583" y="1941354"/>
                  <a:pt x="527583" y="1948657"/>
                  <a:pt x="549938" y="1941354"/>
                </a:cubicBezTo>
                <a:lnTo>
                  <a:pt x="541480" y="1938453"/>
                </a:lnTo>
                <a:lnTo>
                  <a:pt x="574622" y="1940898"/>
                </a:lnTo>
                <a:cubicBezTo>
                  <a:pt x="589991" y="1941354"/>
                  <a:pt x="605826" y="1941354"/>
                  <a:pt x="620729" y="1941354"/>
                </a:cubicBezTo>
                <a:cubicBezTo>
                  <a:pt x="602100" y="1945005"/>
                  <a:pt x="594649" y="1952308"/>
                  <a:pt x="583471" y="1955959"/>
                </a:cubicBezTo>
                <a:cubicBezTo>
                  <a:pt x="587197" y="1952308"/>
                  <a:pt x="590923" y="1952308"/>
                  <a:pt x="587197" y="1948657"/>
                </a:cubicBezTo>
                <a:cubicBezTo>
                  <a:pt x="579745" y="1948657"/>
                  <a:pt x="576020" y="1948657"/>
                  <a:pt x="568568" y="1948657"/>
                </a:cubicBezTo>
                <a:cubicBezTo>
                  <a:pt x="564842" y="1966913"/>
                  <a:pt x="542486" y="1955959"/>
                  <a:pt x="523857" y="1966913"/>
                </a:cubicBezTo>
                <a:cubicBezTo>
                  <a:pt x="538760" y="1963262"/>
                  <a:pt x="527583" y="1959611"/>
                  <a:pt x="523857" y="1955959"/>
                </a:cubicBezTo>
                <a:cubicBezTo>
                  <a:pt x="523857" y="1955959"/>
                  <a:pt x="523857" y="1955959"/>
                  <a:pt x="512679" y="1963262"/>
                </a:cubicBezTo>
                <a:cubicBezTo>
                  <a:pt x="494052" y="1959611"/>
                  <a:pt x="467971" y="1952308"/>
                  <a:pt x="456794" y="1955959"/>
                </a:cubicBezTo>
                <a:cubicBezTo>
                  <a:pt x="456794" y="1955959"/>
                  <a:pt x="456794" y="1955959"/>
                  <a:pt x="467971" y="1952308"/>
                </a:cubicBezTo>
                <a:cubicBezTo>
                  <a:pt x="460519" y="1948657"/>
                  <a:pt x="449341" y="1945005"/>
                  <a:pt x="441891" y="1948657"/>
                </a:cubicBezTo>
                <a:cubicBezTo>
                  <a:pt x="438164" y="1937703"/>
                  <a:pt x="456794" y="1945005"/>
                  <a:pt x="464244" y="1937703"/>
                </a:cubicBezTo>
                <a:cubicBezTo>
                  <a:pt x="471696" y="1945005"/>
                  <a:pt x="475422" y="1930400"/>
                  <a:pt x="475422" y="1941354"/>
                </a:cubicBezTo>
                <a:cubicBezTo>
                  <a:pt x="486599" y="1945005"/>
                  <a:pt x="490324" y="1937703"/>
                  <a:pt x="494052" y="1930400"/>
                </a:cubicBezTo>
                <a:close/>
                <a:moveTo>
                  <a:pt x="59236" y="1922780"/>
                </a:moveTo>
                <a:cubicBezTo>
                  <a:pt x="70250" y="1919287"/>
                  <a:pt x="77592" y="1933257"/>
                  <a:pt x="84936" y="1922780"/>
                </a:cubicBezTo>
                <a:cubicBezTo>
                  <a:pt x="92277" y="1926272"/>
                  <a:pt x="106963" y="1922780"/>
                  <a:pt x="114303" y="1926272"/>
                </a:cubicBezTo>
                <a:cubicBezTo>
                  <a:pt x="99618" y="1929764"/>
                  <a:pt x="92277" y="1919287"/>
                  <a:pt x="81263" y="1926272"/>
                </a:cubicBezTo>
                <a:cubicBezTo>
                  <a:pt x="81263" y="1926272"/>
                  <a:pt x="81263" y="1926272"/>
                  <a:pt x="81263" y="1933257"/>
                </a:cubicBezTo>
                <a:cubicBezTo>
                  <a:pt x="81263" y="1933257"/>
                  <a:pt x="81263" y="1933257"/>
                  <a:pt x="77592" y="1929764"/>
                </a:cubicBezTo>
                <a:cubicBezTo>
                  <a:pt x="73922" y="1933257"/>
                  <a:pt x="70250" y="1936749"/>
                  <a:pt x="55564" y="1936749"/>
                </a:cubicBezTo>
                <a:cubicBezTo>
                  <a:pt x="55564" y="1936749"/>
                  <a:pt x="55564" y="1936749"/>
                  <a:pt x="66582" y="1929764"/>
                </a:cubicBezTo>
                <a:cubicBezTo>
                  <a:pt x="62909" y="1926272"/>
                  <a:pt x="59236" y="1929764"/>
                  <a:pt x="55564" y="1929764"/>
                </a:cubicBezTo>
                <a:close/>
                <a:moveTo>
                  <a:pt x="572815" y="1919287"/>
                </a:moveTo>
                <a:cubicBezTo>
                  <a:pt x="572815" y="1919287"/>
                  <a:pt x="572815" y="1919287"/>
                  <a:pt x="587824" y="1922859"/>
                </a:cubicBezTo>
                <a:cubicBezTo>
                  <a:pt x="565310" y="1926431"/>
                  <a:pt x="595328" y="1926431"/>
                  <a:pt x="584072" y="1933575"/>
                </a:cubicBezTo>
                <a:cubicBezTo>
                  <a:pt x="576567" y="1933575"/>
                  <a:pt x="569063" y="1933575"/>
                  <a:pt x="565310" y="1933575"/>
                </a:cubicBezTo>
                <a:cubicBezTo>
                  <a:pt x="554053" y="1930003"/>
                  <a:pt x="576567" y="1930003"/>
                  <a:pt x="572815" y="1926431"/>
                </a:cubicBezTo>
                <a:cubicBezTo>
                  <a:pt x="569063" y="1926431"/>
                  <a:pt x="569063" y="1922859"/>
                  <a:pt x="572815" y="1919287"/>
                </a:cubicBezTo>
                <a:close/>
                <a:moveTo>
                  <a:pt x="210867" y="1915054"/>
                </a:moveTo>
                <a:cubicBezTo>
                  <a:pt x="210867" y="1915054"/>
                  <a:pt x="210867" y="1915054"/>
                  <a:pt x="210867" y="1922463"/>
                </a:cubicBezTo>
                <a:cubicBezTo>
                  <a:pt x="203421" y="1922463"/>
                  <a:pt x="203421" y="1915054"/>
                  <a:pt x="192254" y="1918758"/>
                </a:cubicBezTo>
                <a:cubicBezTo>
                  <a:pt x="195977" y="1922463"/>
                  <a:pt x="203421" y="1926167"/>
                  <a:pt x="199699" y="1929871"/>
                </a:cubicBezTo>
                <a:cubicBezTo>
                  <a:pt x="199699" y="1929871"/>
                  <a:pt x="199699" y="1929871"/>
                  <a:pt x="218310" y="1926167"/>
                </a:cubicBezTo>
                <a:cubicBezTo>
                  <a:pt x="218310" y="1926167"/>
                  <a:pt x="218310" y="1926167"/>
                  <a:pt x="218310" y="1933575"/>
                </a:cubicBezTo>
                <a:cubicBezTo>
                  <a:pt x="229480" y="1937279"/>
                  <a:pt x="244368" y="1937279"/>
                  <a:pt x="251815" y="1940983"/>
                </a:cubicBezTo>
                <a:cubicBezTo>
                  <a:pt x="248093" y="1940983"/>
                  <a:pt x="244368" y="1940983"/>
                  <a:pt x="244368" y="1944688"/>
                </a:cubicBezTo>
                <a:cubicBezTo>
                  <a:pt x="244368" y="1944688"/>
                  <a:pt x="244368" y="1944688"/>
                  <a:pt x="266701" y="1940983"/>
                </a:cubicBezTo>
                <a:cubicBezTo>
                  <a:pt x="251815" y="1952096"/>
                  <a:pt x="229480" y="1948392"/>
                  <a:pt x="210867" y="1952096"/>
                </a:cubicBezTo>
                <a:lnTo>
                  <a:pt x="209938" y="1953948"/>
                </a:lnTo>
                <a:lnTo>
                  <a:pt x="195977" y="1948392"/>
                </a:lnTo>
                <a:cubicBezTo>
                  <a:pt x="195977" y="1948392"/>
                  <a:pt x="195977" y="1948392"/>
                  <a:pt x="214588" y="1948392"/>
                </a:cubicBezTo>
                <a:cubicBezTo>
                  <a:pt x="214588" y="1948392"/>
                  <a:pt x="214588" y="1948392"/>
                  <a:pt x="195977" y="1937279"/>
                </a:cubicBezTo>
                <a:cubicBezTo>
                  <a:pt x="195977" y="1937279"/>
                  <a:pt x="195977" y="1937279"/>
                  <a:pt x="188532" y="1944688"/>
                </a:cubicBezTo>
                <a:cubicBezTo>
                  <a:pt x="166198" y="1940983"/>
                  <a:pt x="199699" y="1929871"/>
                  <a:pt x="181089" y="1929871"/>
                </a:cubicBezTo>
                <a:lnTo>
                  <a:pt x="181089" y="1926630"/>
                </a:lnTo>
                <a:cubicBezTo>
                  <a:pt x="179225" y="1924315"/>
                  <a:pt x="175504" y="1922463"/>
                  <a:pt x="169920" y="1922463"/>
                </a:cubicBezTo>
                <a:cubicBezTo>
                  <a:pt x="169920" y="1922463"/>
                  <a:pt x="169920" y="1926167"/>
                  <a:pt x="169920" y="1926167"/>
                </a:cubicBezTo>
                <a:lnTo>
                  <a:pt x="158755" y="1926167"/>
                </a:lnTo>
                <a:cubicBezTo>
                  <a:pt x="166198" y="1911350"/>
                  <a:pt x="192254" y="1922463"/>
                  <a:pt x="210867" y="1915054"/>
                </a:cubicBezTo>
                <a:close/>
                <a:moveTo>
                  <a:pt x="165836" y="1909671"/>
                </a:moveTo>
                <a:lnTo>
                  <a:pt x="166614" y="1910820"/>
                </a:lnTo>
                <a:cubicBezTo>
                  <a:pt x="166614" y="1912672"/>
                  <a:pt x="165674" y="1911746"/>
                  <a:pt x="165674" y="1909894"/>
                </a:cubicBezTo>
                <a:close/>
                <a:moveTo>
                  <a:pt x="266701" y="1907976"/>
                </a:moveTo>
                <a:lnTo>
                  <a:pt x="270906" y="1911519"/>
                </a:lnTo>
                <a:lnTo>
                  <a:pt x="270454" y="1911747"/>
                </a:lnTo>
                <a:cubicBezTo>
                  <a:pt x="266701" y="1907976"/>
                  <a:pt x="266701" y="1907976"/>
                  <a:pt x="266701" y="1907976"/>
                </a:cubicBezTo>
                <a:close/>
                <a:moveTo>
                  <a:pt x="413336" y="1895705"/>
                </a:moveTo>
                <a:lnTo>
                  <a:pt x="412086" y="1896428"/>
                </a:lnTo>
                <a:lnTo>
                  <a:pt x="411778" y="1895838"/>
                </a:lnTo>
                <a:close/>
                <a:moveTo>
                  <a:pt x="676291" y="1889125"/>
                </a:moveTo>
                <a:cubicBezTo>
                  <a:pt x="672587" y="1900555"/>
                  <a:pt x="650362" y="1896745"/>
                  <a:pt x="639249" y="1908175"/>
                </a:cubicBezTo>
                <a:cubicBezTo>
                  <a:pt x="624432" y="1908175"/>
                  <a:pt x="635545" y="1896745"/>
                  <a:pt x="620728" y="1900555"/>
                </a:cubicBezTo>
                <a:cubicBezTo>
                  <a:pt x="620728" y="1900555"/>
                  <a:pt x="620728" y="1900555"/>
                  <a:pt x="639249" y="1892935"/>
                </a:cubicBezTo>
                <a:cubicBezTo>
                  <a:pt x="639249" y="1892935"/>
                  <a:pt x="639249" y="1892935"/>
                  <a:pt x="639249" y="1900555"/>
                </a:cubicBezTo>
                <a:cubicBezTo>
                  <a:pt x="665179" y="1900555"/>
                  <a:pt x="650362" y="1896745"/>
                  <a:pt x="676291" y="1889125"/>
                </a:cubicBezTo>
                <a:close/>
                <a:moveTo>
                  <a:pt x="292968" y="1889125"/>
                </a:moveTo>
                <a:lnTo>
                  <a:pt x="296733" y="1891764"/>
                </a:lnTo>
                <a:lnTo>
                  <a:pt x="296733" y="1892895"/>
                </a:lnTo>
                <a:cubicBezTo>
                  <a:pt x="298610" y="1892895"/>
                  <a:pt x="298610" y="1892895"/>
                  <a:pt x="297671" y="1892424"/>
                </a:cubicBezTo>
                <a:lnTo>
                  <a:pt x="296733" y="1891764"/>
                </a:lnTo>
                <a:lnTo>
                  <a:pt x="296733" y="1889125"/>
                </a:lnTo>
                <a:cubicBezTo>
                  <a:pt x="296733" y="1889125"/>
                  <a:pt x="296733" y="1889125"/>
                  <a:pt x="300485" y="1896666"/>
                </a:cubicBezTo>
                <a:cubicBezTo>
                  <a:pt x="315494" y="1889125"/>
                  <a:pt x="338009" y="1892895"/>
                  <a:pt x="349266" y="1896666"/>
                </a:cubicBezTo>
                <a:cubicBezTo>
                  <a:pt x="338009" y="1900436"/>
                  <a:pt x="319247" y="1915517"/>
                  <a:pt x="296733" y="1907976"/>
                </a:cubicBezTo>
                <a:cubicBezTo>
                  <a:pt x="296733" y="1907976"/>
                  <a:pt x="296733" y="1907976"/>
                  <a:pt x="300485" y="1915517"/>
                </a:cubicBezTo>
                <a:cubicBezTo>
                  <a:pt x="294843" y="1909861"/>
                  <a:pt x="280772" y="1914810"/>
                  <a:pt x="272505" y="1912866"/>
                </a:cubicBezTo>
                <a:lnTo>
                  <a:pt x="270906" y="1911519"/>
                </a:lnTo>
                <a:lnTo>
                  <a:pt x="272333" y="1910804"/>
                </a:lnTo>
                <a:cubicBezTo>
                  <a:pt x="274210" y="1909862"/>
                  <a:pt x="277957" y="1907976"/>
                  <a:pt x="285464" y="1904206"/>
                </a:cubicBezTo>
                <a:cubicBezTo>
                  <a:pt x="285464" y="1904206"/>
                  <a:pt x="285464" y="1904206"/>
                  <a:pt x="277957" y="1900436"/>
                </a:cubicBezTo>
                <a:cubicBezTo>
                  <a:pt x="277957" y="1900436"/>
                  <a:pt x="277957" y="1900436"/>
                  <a:pt x="289216" y="1904206"/>
                </a:cubicBezTo>
                <a:cubicBezTo>
                  <a:pt x="285464" y="1900436"/>
                  <a:pt x="300485" y="1892895"/>
                  <a:pt x="292968" y="1889125"/>
                </a:cubicBezTo>
                <a:close/>
                <a:moveTo>
                  <a:pt x="430227" y="1885950"/>
                </a:moveTo>
                <a:cubicBezTo>
                  <a:pt x="428414" y="1889443"/>
                  <a:pt x="424784" y="1892935"/>
                  <a:pt x="420250" y="1895118"/>
                </a:cubicBezTo>
                <a:lnTo>
                  <a:pt x="413336" y="1895705"/>
                </a:lnTo>
                <a:close/>
                <a:moveTo>
                  <a:pt x="408455" y="1885950"/>
                </a:moveTo>
                <a:cubicBezTo>
                  <a:pt x="408455" y="1885950"/>
                  <a:pt x="408455" y="1885950"/>
                  <a:pt x="415713" y="1889443"/>
                </a:cubicBezTo>
                <a:cubicBezTo>
                  <a:pt x="415713" y="1889443"/>
                  <a:pt x="415713" y="1889443"/>
                  <a:pt x="408455" y="1889443"/>
                </a:cubicBezTo>
                <a:cubicBezTo>
                  <a:pt x="408455" y="1889443"/>
                  <a:pt x="408455" y="1889443"/>
                  <a:pt x="408910" y="1890316"/>
                </a:cubicBezTo>
                <a:lnTo>
                  <a:pt x="411778" y="1895838"/>
                </a:lnTo>
                <a:lnTo>
                  <a:pt x="404828" y="1896428"/>
                </a:lnTo>
                <a:cubicBezTo>
                  <a:pt x="404828" y="1896428"/>
                  <a:pt x="404828" y="1896428"/>
                  <a:pt x="404828" y="1903413"/>
                </a:cubicBezTo>
                <a:cubicBezTo>
                  <a:pt x="397570" y="1896428"/>
                  <a:pt x="383055" y="1899921"/>
                  <a:pt x="379429" y="1892935"/>
                </a:cubicBezTo>
                <a:cubicBezTo>
                  <a:pt x="379429" y="1892935"/>
                  <a:pt x="379429" y="1892935"/>
                  <a:pt x="393941" y="1892935"/>
                </a:cubicBezTo>
                <a:cubicBezTo>
                  <a:pt x="390313" y="1885950"/>
                  <a:pt x="404828" y="1892935"/>
                  <a:pt x="408455" y="1885950"/>
                </a:cubicBezTo>
                <a:close/>
                <a:moveTo>
                  <a:pt x="259446" y="1885156"/>
                </a:moveTo>
                <a:lnTo>
                  <a:pt x="261923" y="1885921"/>
                </a:lnTo>
                <a:lnTo>
                  <a:pt x="258481" y="1887834"/>
                </a:lnTo>
                <a:cubicBezTo>
                  <a:pt x="258481" y="1888727"/>
                  <a:pt x="259446" y="1888727"/>
                  <a:pt x="259446" y="1885156"/>
                </a:cubicBezTo>
                <a:close/>
                <a:moveTo>
                  <a:pt x="739789" y="1881187"/>
                </a:moveTo>
                <a:cubicBezTo>
                  <a:pt x="739789" y="1881187"/>
                  <a:pt x="739789" y="1881187"/>
                  <a:pt x="741575" y="1881187"/>
                </a:cubicBezTo>
                <a:lnTo>
                  <a:pt x="750506" y="1881187"/>
                </a:lnTo>
                <a:cubicBezTo>
                  <a:pt x="746933" y="1881187"/>
                  <a:pt x="739789" y="1889125"/>
                  <a:pt x="739789" y="1881187"/>
                </a:cubicBezTo>
                <a:close/>
                <a:moveTo>
                  <a:pt x="234217" y="1881187"/>
                </a:moveTo>
                <a:cubicBezTo>
                  <a:pt x="234217" y="1881187"/>
                  <a:pt x="234217" y="1881187"/>
                  <a:pt x="249239" y="1884891"/>
                </a:cubicBezTo>
                <a:cubicBezTo>
                  <a:pt x="249239" y="1892299"/>
                  <a:pt x="226705" y="1892299"/>
                  <a:pt x="226705" y="1899708"/>
                </a:cubicBezTo>
                <a:cubicBezTo>
                  <a:pt x="226705" y="1896004"/>
                  <a:pt x="226705" y="1896004"/>
                  <a:pt x="226705" y="1892299"/>
                </a:cubicBezTo>
                <a:cubicBezTo>
                  <a:pt x="219196" y="1888595"/>
                  <a:pt x="211682" y="1892299"/>
                  <a:pt x="211682" y="1896004"/>
                </a:cubicBezTo>
                <a:cubicBezTo>
                  <a:pt x="207926" y="1896004"/>
                  <a:pt x="204172" y="1892299"/>
                  <a:pt x="204172" y="1892299"/>
                </a:cubicBezTo>
                <a:cubicBezTo>
                  <a:pt x="189148" y="1892299"/>
                  <a:pt x="196658" y="1910820"/>
                  <a:pt x="177881" y="1907116"/>
                </a:cubicBezTo>
                <a:cubicBezTo>
                  <a:pt x="177881" y="1907116"/>
                  <a:pt x="177881" y="1907116"/>
                  <a:pt x="170371" y="1903412"/>
                </a:cubicBezTo>
                <a:lnTo>
                  <a:pt x="165836" y="1909671"/>
                </a:lnTo>
                <a:lnTo>
                  <a:pt x="161921" y="1903875"/>
                </a:lnTo>
                <a:cubicBezTo>
                  <a:pt x="160040" y="1901560"/>
                  <a:pt x="157223" y="1899708"/>
                  <a:pt x="151589" y="1899708"/>
                </a:cubicBezTo>
                <a:cubicBezTo>
                  <a:pt x="151589" y="1899708"/>
                  <a:pt x="151589" y="1899708"/>
                  <a:pt x="151589" y="1907116"/>
                </a:cubicBezTo>
                <a:cubicBezTo>
                  <a:pt x="136566" y="1896004"/>
                  <a:pt x="114032" y="1914524"/>
                  <a:pt x="106522" y="1903412"/>
                </a:cubicBezTo>
                <a:cubicBezTo>
                  <a:pt x="106522" y="1903412"/>
                  <a:pt x="106522" y="1903412"/>
                  <a:pt x="106522" y="1907116"/>
                </a:cubicBezTo>
                <a:cubicBezTo>
                  <a:pt x="106522" y="1907116"/>
                  <a:pt x="106522" y="1907116"/>
                  <a:pt x="95252" y="1899708"/>
                </a:cubicBezTo>
                <a:cubicBezTo>
                  <a:pt x="95252" y="1903412"/>
                  <a:pt x="106522" y="1903412"/>
                  <a:pt x="106522" y="1896004"/>
                </a:cubicBezTo>
                <a:cubicBezTo>
                  <a:pt x="106522" y="1896004"/>
                  <a:pt x="106522" y="1896004"/>
                  <a:pt x="117789" y="1896004"/>
                </a:cubicBezTo>
                <a:cubicBezTo>
                  <a:pt x="117789" y="1896004"/>
                  <a:pt x="117789" y="1896004"/>
                  <a:pt x="117789" y="1892299"/>
                </a:cubicBezTo>
                <a:cubicBezTo>
                  <a:pt x="125299" y="1899708"/>
                  <a:pt x="155347" y="1892299"/>
                  <a:pt x="155347" y="1896004"/>
                </a:cubicBezTo>
                <a:lnTo>
                  <a:pt x="192905" y="1892299"/>
                </a:lnTo>
                <a:cubicBezTo>
                  <a:pt x="211682" y="1896004"/>
                  <a:pt x="215439" y="1881187"/>
                  <a:pt x="226705" y="1888595"/>
                </a:cubicBezTo>
                <a:cubicBezTo>
                  <a:pt x="234217" y="1884891"/>
                  <a:pt x="230463" y="1884891"/>
                  <a:pt x="234217" y="1881187"/>
                </a:cubicBezTo>
                <a:close/>
                <a:moveTo>
                  <a:pt x="263300" y="1878012"/>
                </a:moveTo>
                <a:cubicBezTo>
                  <a:pt x="282581" y="1878012"/>
                  <a:pt x="255590" y="1885156"/>
                  <a:pt x="271013" y="1888727"/>
                </a:cubicBezTo>
                <a:cubicBezTo>
                  <a:pt x="271013" y="1888727"/>
                  <a:pt x="271013" y="1888727"/>
                  <a:pt x="269565" y="1888281"/>
                </a:cubicBezTo>
                <a:lnTo>
                  <a:pt x="261923" y="1885921"/>
                </a:lnTo>
                <a:lnTo>
                  <a:pt x="263300" y="1885156"/>
                </a:lnTo>
                <a:cubicBezTo>
                  <a:pt x="259446" y="1885156"/>
                  <a:pt x="263300" y="1881584"/>
                  <a:pt x="263300" y="1878012"/>
                </a:cubicBezTo>
                <a:close/>
                <a:moveTo>
                  <a:pt x="472747" y="1872283"/>
                </a:moveTo>
                <a:cubicBezTo>
                  <a:pt x="475883" y="1871993"/>
                  <a:pt x="479195" y="1872456"/>
                  <a:pt x="482981" y="1874308"/>
                </a:cubicBezTo>
                <a:cubicBezTo>
                  <a:pt x="475410" y="1878013"/>
                  <a:pt x="475410" y="1881717"/>
                  <a:pt x="475410" y="1885421"/>
                </a:cubicBezTo>
                <a:cubicBezTo>
                  <a:pt x="475410" y="1885421"/>
                  <a:pt x="475410" y="1885421"/>
                  <a:pt x="490553" y="1885421"/>
                </a:cubicBezTo>
                <a:cubicBezTo>
                  <a:pt x="490553" y="1885421"/>
                  <a:pt x="490553" y="1885421"/>
                  <a:pt x="490553" y="1889125"/>
                </a:cubicBezTo>
                <a:cubicBezTo>
                  <a:pt x="471624" y="1885421"/>
                  <a:pt x="452696" y="1889125"/>
                  <a:pt x="441339" y="1878013"/>
                </a:cubicBezTo>
                <a:cubicBezTo>
                  <a:pt x="455536" y="1880791"/>
                  <a:pt x="463343" y="1873151"/>
                  <a:pt x="472747" y="1872283"/>
                </a:cubicBezTo>
                <a:close/>
                <a:moveTo>
                  <a:pt x="1067885" y="1869678"/>
                </a:moveTo>
                <a:cubicBezTo>
                  <a:pt x="1070068" y="1869678"/>
                  <a:pt x="1072687" y="1870604"/>
                  <a:pt x="1077926" y="1870604"/>
                </a:cubicBezTo>
                <a:cubicBezTo>
                  <a:pt x="1070941" y="1870604"/>
                  <a:pt x="1060463" y="1878013"/>
                  <a:pt x="1060463" y="1874309"/>
                </a:cubicBezTo>
                <a:cubicBezTo>
                  <a:pt x="1063956" y="1870605"/>
                  <a:pt x="1065702" y="1869678"/>
                  <a:pt x="1067885" y="1869678"/>
                </a:cubicBezTo>
                <a:close/>
                <a:moveTo>
                  <a:pt x="337932" y="1858962"/>
                </a:moveTo>
                <a:cubicBezTo>
                  <a:pt x="337932" y="1866370"/>
                  <a:pt x="349177" y="1866370"/>
                  <a:pt x="360423" y="1870074"/>
                </a:cubicBezTo>
                <a:cubicBezTo>
                  <a:pt x="371667" y="1873779"/>
                  <a:pt x="375416" y="1870074"/>
                  <a:pt x="371667" y="1862666"/>
                </a:cubicBezTo>
                <a:cubicBezTo>
                  <a:pt x="371667" y="1862666"/>
                  <a:pt x="371667" y="1862666"/>
                  <a:pt x="390408" y="1866370"/>
                </a:cubicBezTo>
                <a:cubicBezTo>
                  <a:pt x="394157" y="1862666"/>
                  <a:pt x="379164" y="1862666"/>
                  <a:pt x="386662" y="1858962"/>
                </a:cubicBezTo>
                <a:cubicBezTo>
                  <a:pt x="386662" y="1858962"/>
                  <a:pt x="386662" y="1858962"/>
                  <a:pt x="401653" y="1862666"/>
                </a:cubicBezTo>
                <a:cubicBezTo>
                  <a:pt x="397906" y="1862666"/>
                  <a:pt x="394157" y="1862666"/>
                  <a:pt x="390408" y="1862666"/>
                </a:cubicBezTo>
                <a:cubicBezTo>
                  <a:pt x="394157" y="1866370"/>
                  <a:pt x="397906" y="1866370"/>
                  <a:pt x="401653" y="1866370"/>
                </a:cubicBezTo>
                <a:cubicBezTo>
                  <a:pt x="401653" y="1866370"/>
                  <a:pt x="401653" y="1866370"/>
                  <a:pt x="401653" y="1873779"/>
                </a:cubicBezTo>
                <a:cubicBezTo>
                  <a:pt x="401653" y="1873779"/>
                  <a:pt x="401653" y="1873779"/>
                  <a:pt x="382912" y="1866370"/>
                </a:cubicBezTo>
                <a:cubicBezTo>
                  <a:pt x="382912" y="1866370"/>
                  <a:pt x="382912" y="1866370"/>
                  <a:pt x="367919" y="1877483"/>
                </a:cubicBezTo>
                <a:cubicBezTo>
                  <a:pt x="349177" y="1892299"/>
                  <a:pt x="326687" y="1881187"/>
                  <a:pt x="304198" y="1884891"/>
                </a:cubicBezTo>
                <a:lnTo>
                  <a:pt x="298458" y="1884891"/>
                </a:lnTo>
                <a:lnTo>
                  <a:pt x="289192" y="1884891"/>
                </a:lnTo>
                <a:cubicBezTo>
                  <a:pt x="266701" y="1881187"/>
                  <a:pt x="289192" y="1862666"/>
                  <a:pt x="304198" y="1870074"/>
                </a:cubicBezTo>
                <a:cubicBezTo>
                  <a:pt x="319192" y="1873779"/>
                  <a:pt x="330437" y="1862666"/>
                  <a:pt x="337932" y="1858962"/>
                </a:cubicBezTo>
                <a:close/>
                <a:moveTo>
                  <a:pt x="427052" y="1856184"/>
                </a:moveTo>
                <a:cubicBezTo>
                  <a:pt x="419645" y="1856184"/>
                  <a:pt x="423349" y="1863328"/>
                  <a:pt x="415940" y="1859756"/>
                </a:cubicBezTo>
                <a:cubicBezTo>
                  <a:pt x="415940" y="1859756"/>
                  <a:pt x="415940" y="1859756"/>
                  <a:pt x="415940" y="1863328"/>
                </a:cubicBezTo>
                <a:cubicBezTo>
                  <a:pt x="415940" y="1863328"/>
                  <a:pt x="408532" y="1866900"/>
                  <a:pt x="404828" y="1863328"/>
                </a:cubicBezTo>
                <a:cubicBezTo>
                  <a:pt x="415940" y="1863328"/>
                  <a:pt x="412236" y="1852612"/>
                  <a:pt x="427052" y="1856184"/>
                </a:cubicBezTo>
                <a:close/>
                <a:moveTo>
                  <a:pt x="411706" y="1830387"/>
                </a:moveTo>
                <a:cubicBezTo>
                  <a:pt x="411706" y="1830387"/>
                  <a:pt x="411706" y="1830387"/>
                  <a:pt x="419114" y="1833880"/>
                </a:cubicBezTo>
                <a:cubicBezTo>
                  <a:pt x="419114" y="1833880"/>
                  <a:pt x="419114" y="1833880"/>
                  <a:pt x="422819" y="1830387"/>
                </a:cubicBezTo>
                <a:cubicBezTo>
                  <a:pt x="422819" y="1830387"/>
                  <a:pt x="422819" y="1830387"/>
                  <a:pt x="426524" y="1840865"/>
                </a:cubicBezTo>
                <a:cubicBezTo>
                  <a:pt x="408002" y="1847850"/>
                  <a:pt x="430227" y="1833880"/>
                  <a:pt x="411706" y="1837372"/>
                </a:cubicBezTo>
                <a:cubicBezTo>
                  <a:pt x="396890" y="1840865"/>
                  <a:pt x="404297" y="1830387"/>
                  <a:pt x="411706" y="1830387"/>
                </a:cubicBezTo>
                <a:close/>
                <a:moveTo>
                  <a:pt x="311959" y="1828641"/>
                </a:moveTo>
                <a:cubicBezTo>
                  <a:pt x="313745" y="1830070"/>
                  <a:pt x="315531" y="1831975"/>
                  <a:pt x="319104" y="1830070"/>
                </a:cubicBezTo>
                <a:cubicBezTo>
                  <a:pt x="308387" y="1826260"/>
                  <a:pt x="315531" y="1841500"/>
                  <a:pt x="304815" y="1830070"/>
                </a:cubicBezTo>
                <a:cubicBezTo>
                  <a:pt x="308387" y="1826260"/>
                  <a:pt x="310173" y="1827213"/>
                  <a:pt x="311959" y="1828641"/>
                </a:cubicBezTo>
                <a:close/>
                <a:moveTo>
                  <a:pt x="378377" y="1827970"/>
                </a:moveTo>
                <a:lnTo>
                  <a:pt x="383283" y="1831380"/>
                </a:lnTo>
                <a:cubicBezTo>
                  <a:pt x="386458" y="1833165"/>
                  <a:pt x="388273" y="1834951"/>
                  <a:pt x="382830" y="1836737"/>
                </a:cubicBezTo>
                <a:cubicBezTo>
                  <a:pt x="379201" y="1836737"/>
                  <a:pt x="368315" y="1836737"/>
                  <a:pt x="368315" y="1833165"/>
                </a:cubicBezTo>
                <a:cubicBezTo>
                  <a:pt x="368315" y="1829594"/>
                  <a:pt x="371945" y="1829594"/>
                  <a:pt x="379201" y="1829594"/>
                </a:cubicBezTo>
                <a:close/>
                <a:moveTo>
                  <a:pt x="375572" y="1826022"/>
                </a:moveTo>
                <a:lnTo>
                  <a:pt x="377750" y="1826736"/>
                </a:lnTo>
                <a:lnTo>
                  <a:pt x="378377" y="1827970"/>
                </a:lnTo>
                <a:close/>
                <a:moveTo>
                  <a:pt x="375572" y="1822450"/>
                </a:moveTo>
                <a:cubicBezTo>
                  <a:pt x="382830" y="1822450"/>
                  <a:pt x="393715" y="1822450"/>
                  <a:pt x="386458" y="1829594"/>
                </a:cubicBezTo>
                <a:lnTo>
                  <a:pt x="377750" y="1826736"/>
                </a:lnTo>
                <a:close/>
                <a:moveTo>
                  <a:pt x="274807" y="1811337"/>
                </a:moveTo>
                <a:cubicBezTo>
                  <a:pt x="274807" y="1811337"/>
                  <a:pt x="274807" y="1811337"/>
                  <a:pt x="296879" y="1826154"/>
                </a:cubicBezTo>
                <a:cubicBezTo>
                  <a:pt x="274807" y="1833562"/>
                  <a:pt x="252749" y="1829858"/>
                  <a:pt x="227015" y="1833562"/>
                </a:cubicBezTo>
                <a:cubicBezTo>
                  <a:pt x="227015" y="1833562"/>
                  <a:pt x="227015" y="1833562"/>
                  <a:pt x="230692" y="1829858"/>
                </a:cubicBezTo>
                <a:cubicBezTo>
                  <a:pt x="230692" y="1829858"/>
                  <a:pt x="234368" y="1826154"/>
                  <a:pt x="230692" y="1826154"/>
                </a:cubicBezTo>
                <a:cubicBezTo>
                  <a:pt x="241720" y="1826154"/>
                  <a:pt x="238045" y="1822450"/>
                  <a:pt x="249073" y="1829858"/>
                </a:cubicBezTo>
                <a:cubicBezTo>
                  <a:pt x="249073" y="1829858"/>
                  <a:pt x="249073" y="1829858"/>
                  <a:pt x="256428" y="1822450"/>
                </a:cubicBezTo>
                <a:cubicBezTo>
                  <a:pt x="256428" y="1818745"/>
                  <a:pt x="245397" y="1822450"/>
                  <a:pt x="249073" y="1818745"/>
                </a:cubicBezTo>
                <a:cubicBezTo>
                  <a:pt x="249073" y="1818745"/>
                  <a:pt x="249073" y="1818745"/>
                  <a:pt x="278486" y="1818745"/>
                </a:cubicBezTo>
                <a:cubicBezTo>
                  <a:pt x="278486" y="1818745"/>
                  <a:pt x="278486" y="1818745"/>
                  <a:pt x="274807" y="1811337"/>
                </a:cubicBezTo>
                <a:close/>
                <a:moveTo>
                  <a:pt x="736219" y="1803202"/>
                </a:moveTo>
                <a:cubicBezTo>
                  <a:pt x="738005" y="1803202"/>
                  <a:pt x="738005" y="1804194"/>
                  <a:pt x="736219" y="1808163"/>
                </a:cubicBezTo>
                <a:lnTo>
                  <a:pt x="725503" y="1804194"/>
                </a:lnTo>
                <a:cubicBezTo>
                  <a:pt x="730861" y="1804194"/>
                  <a:pt x="734433" y="1803202"/>
                  <a:pt x="736219" y="1803202"/>
                </a:cubicBezTo>
                <a:close/>
                <a:moveTo>
                  <a:pt x="488965" y="1801714"/>
                </a:moveTo>
                <a:cubicBezTo>
                  <a:pt x="494407" y="1801217"/>
                  <a:pt x="499850" y="1802210"/>
                  <a:pt x="501664" y="1804194"/>
                </a:cubicBezTo>
                <a:lnTo>
                  <a:pt x="476264" y="1808163"/>
                </a:lnTo>
                <a:cubicBezTo>
                  <a:pt x="478078" y="1804194"/>
                  <a:pt x="483521" y="1802210"/>
                  <a:pt x="488965" y="1801714"/>
                </a:cubicBezTo>
                <a:close/>
                <a:moveTo>
                  <a:pt x="772839" y="1788121"/>
                </a:moveTo>
                <a:cubicBezTo>
                  <a:pt x="799105" y="1791891"/>
                  <a:pt x="829123" y="1791891"/>
                  <a:pt x="832875" y="1791891"/>
                </a:cubicBezTo>
                <a:cubicBezTo>
                  <a:pt x="832875" y="1795661"/>
                  <a:pt x="829123" y="1799432"/>
                  <a:pt x="836628" y="1799432"/>
                </a:cubicBezTo>
                <a:cubicBezTo>
                  <a:pt x="844131" y="1795661"/>
                  <a:pt x="847884" y="1791891"/>
                  <a:pt x="844131" y="1788121"/>
                </a:cubicBezTo>
                <a:cubicBezTo>
                  <a:pt x="859140" y="1791891"/>
                  <a:pt x="870397" y="1784350"/>
                  <a:pt x="877901" y="1791891"/>
                </a:cubicBezTo>
                <a:cubicBezTo>
                  <a:pt x="862892" y="1791891"/>
                  <a:pt x="840380" y="1795661"/>
                  <a:pt x="825371" y="1806972"/>
                </a:cubicBezTo>
                <a:cubicBezTo>
                  <a:pt x="825371" y="1799432"/>
                  <a:pt x="810362" y="1806972"/>
                  <a:pt x="814114" y="1799432"/>
                </a:cubicBezTo>
                <a:cubicBezTo>
                  <a:pt x="814114" y="1803202"/>
                  <a:pt x="795353" y="1803202"/>
                  <a:pt x="802857" y="1810743"/>
                </a:cubicBezTo>
                <a:cubicBezTo>
                  <a:pt x="791600" y="1799432"/>
                  <a:pt x="780344" y="1814513"/>
                  <a:pt x="761582" y="1810743"/>
                </a:cubicBezTo>
                <a:cubicBezTo>
                  <a:pt x="754078" y="1806972"/>
                  <a:pt x="776591" y="1799432"/>
                  <a:pt x="757830" y="1803202"/>
                </a:cubicBezTo>
                <a:cubicBezTo>
                  <a:pt x="757830" y="1803202"/>
                  <a:pt x="757830" y="1803202"/>
                  <a:pt x="769087" y="1799432"/>
                </a:cubicBezTo>
                <a:cubicBezTo>
                  <a:pt x="780344" y="1795661"/>
                  <a:pt x="780344" y="1784350"/>
                  <a:pt x="772839" y="1788121"/>
                </a:cubicBezTo>
                <a:close/>
                <a:moveTo>
                  <a:pt x="715439" y="1785543"/>
                </a:moveTo>
                <a:lnTo>
                  <a:pt x="713652" y="1787773"/>
                </a:lnTo>
                <a:cubicBezTo>
                  <a:pt x="713178" y="1790601"/>
                  <a:pt x="714126" y="1794371"/>
                  <a:pt x="710334" y="1796257"/>
                </a:cubicBezTo>
                <a:cubicBezTo>
                  <a:pt x="702749" y="1788716"/>
                  <a:pt x="664825" y="1811338"/>
                  <a:pt x="661033" y="1800027"/>
                </a:cubicBezTo>
                <a:cubicBezTo>
                  <a:pt x="679995" y="1796257"/>
                  <a:pt x="657241" y="1796257"/>
                  <a:pt x="664825" y="1788716"/>
                </a:cubicBezTo>
                <a:cubicBezTo>
                  <a:pt x="674306" y="1790601"/>
                  <a:pt x="683787" y="1788716"/>
                  <a:pt x="693742" y="1786831"/>
                </a:cubicBezTo>
                <a:close/>
                <a:moveTo>
                  <a:pt x="716200" y="1784592"/>
                </a:moveTo>
                <a:cubicBezTo>
                  <a:pt x="717919" y="1784003"/>
                  <a:pt x="720763" y="1784003"/>
                  <a:pt x="725504" y="1784946"/>
                </a:cubicBezTo>
                <a:lnTo>
                  <a:pt x="715439" y="1785543"/>
                </a:lnTo>
                <a:close/>
                <a:moveTo>
                  <a:pt x="736615" y="1784350"/>
                </a:moveTo>
                <a:lnTo>
                  <a:pt x="742965" y="1792288"/>
                </a:lnTo>
                <a:lnTo>
                  <a:pt x="736615" y="1792288"/>
                </a:lnTo>
                <a:close/>
                <a:moveTo>
                  <a:pt x="1312340" y="1781704"/>
                </a:moveTo>
                <a:lnTo>
                  <a:pt x="1293820" y="1789112"/>
                </a:lnTo>
                <a:cubicBezTo>
                  <a:pt x="1301228" y="1785408"/>
                  <a:pt x="1316045" y="1778000"/>
                  <a:pt x="1312340" y="1781704"/>
                </a:cubicBezTo>
                <a:close/>
                <a:moveTo>
                  <a:pt x="222780" y="1762919"/>
                </a:moveTo>
                <a:lnTo>
                  <a:pt x="225348" y="1770337"/>
                </a:lnTo>
                <a:lnTo>
                  <a:pt x="222320" y="1768277"/>
                </a:lnTo>
                <a:cubicBezTo>
                  <a:pt x="220929" y="1766491"/>
                  <a:pt x="220929" y="1764705"/>
                  <a:pt x="222780" y="1762919"/>
                </a:cubicBezTo>
                <a:close/>
                <a:moveTo>
                  <a:pt x="687404" y="1755775"/>
                </a:moveTo>
                <a:lnTo>
                  <a:pt x="695342" y="1762125"/>
                </a:lnTo>
                <a:lnTo>
                  <a:pt x="684229" y="1758950"/>
                </a:lnTo>
                <a:close/>
                <a:moveTo>
                  <a:pt x="241302" y="1755775"/>
                </a:moveTo>
                <a:cubicBezTo>
                  <a:pt x="241302" y="1755775"/>
                  <a:pt x="241302" y="1755775"/>
                  <a:pt x="252414" y="1766491"/>
                </a:cubicBezTo>
                <a:cubicBezTo>
                  <a:pt x="222780" y="1766491"/>
                  <a:pt x="248711" y="1777206"/>
                  <a:pt x="230192" y="1784350"/>
                </a:cubicBezTo>
                <a:lnTo>
                  <a:pt x="225348" y="1770337"/>
                </a:lnTo>
                <a:lnTo>
                  <a:pt x="230192" y="1773635"/>
                </a:lnTo>
                <a:cubicBezTo>
                  <a:pt x="233895" y="1773635"/>
                  <a:pt x="233895" y="1770063"/>
                  <a:pt x="230192" y="1766491"/>
                </a:cubicBezTo>
                <a:cubicBezTo>
                  <a:pt x="230192" y="1759347"/>
                  <a:pt x="252414" y="1766491"/>
                  <a:pt x="241302" y="1755775"/>
                </a:cubicBezTo>
                <a:close/>
                <a:moveTo>
                  <a:pt x="656184" y="1755514"/>
                </a:moveTo>
                <a:lnTo>
                  <a:pt x="657855" y="1755577"/>
                </a:lnTo>
                <a:lnTo>
                  <a:pt x="660040" y="1756036"/>
                </a:lnTo>
                <a:lnTo>
                  <a:pt x="657210" y="1756559"/>
                </a:lnTo>
                <a:close/>
                <a:moveTo>
                  <a:pt x="601679" y="1751647"/>
                </a:moveTo>
                <a:cubicBezTo>
                  <a:pt x="609088" y="1755457"/>
                  <a:pt x="623904" y="1747837"/>
                  <a:pt x="623904" y="1759267"/>
                </a:cubicBezTo>
                <a:cubicBezTo>
                  <a:pt x="612792" y="1766887"/>
                  <a:pt x="609088" y="1759267"/>
                  <a:pt x="601679" y="1755457"/>
                </a:cubicBezTo>
                <a:cubicBezTo>
                  <a:pt x="601679" y="1755457"/>
                  <a:pt x="605384" y="1751647"/>
                  <a:pt x="601679" y="1751647"/>
                </a:cubicBezTo>
                <a:close/>
                <a:moveTo>
                  <a:pt x="651699" y="1750228"/>
                </a:moveTo>
                <a:cubicBezTo>
                  <a:pt x="652813" y="1750774"/>
                  <a:pt x="653399" y="1752084"/>
                  <a:pt x="654103" y="1753394"/>
                </a:cubicBezTo>
                <a:lnTo>
                  <a:pt x="656184" y="1755514"/>
                </a:lnTo>
                <a:lnTo>
                  <a:pt x="646129" y="1755140"/>
                </a:lnTo>
                <a:cubicBezTo>
                  <a:pt x="653633" y="1755140"/>
                  <a:pt x="646129" y="1751647"/>
                  <a:pt x="646129" y="1751647"/>
                </a:cubicBezTo>
                <a:cubicBezTo>
                  <a:pt x="648943" y="1749901"/>
                  <a:pt x="650585" y="1749683"/>
                  <a:pt x="651699" y="1750228"/>
                </a:cubicBezTo>
                <a:close/>
                <a:moveTo>
                  <a:pt x="1204605" y="1744662"/>
                </a:moveTo>
                <a:cubicBezTo>
                  <a:pt x="1208097" y="1744662"/>
                  <a:pt x="1197620" y="1751012"/>
                  <a:pt x="1208097" y="1751012"/>
                </a:cubicBezTo>
                <a:cubicBezTo>
                  <a:pt x="1208097" y="1751012"/>
                  <a:pt x="1208097" y="1751012"/>
                  <a:pt x="1206788" y="1751012"/>
                </a:cubicBezTo>
                <a:lnTo>
                  <a:pt x="1198929" y="1751012"/>
                </a:lnTo>
                <a:cubicBezTo>
                  <a:pt x="1197620" y="1751012"/>
                  <a:pt x="1195873" y="1751012"/>
                  <a:pt x="1197620" y="1751012"/>
                </a:cubicBezTo>
                <a:cubicBezTo>
                  <a:pt x="1190634" y="1747837"/>
                  <a:pt x="1201112" y="1747837"/>
                  <a:pt x="1204605" y="1744662"/>
                </a:cubicBezTo>
                <a:close/>
                <a:moveTo>
                  <a:pt x="679900" y="1744662"/>
                </a:moveTo>
                <a:cubicBezTo>
                  <a:pt x="664890" y="1751647"/>
                  <a:pt x="687404" y="1751647"/>
                  <a:pt x="672395" y="1758633"/>
                </a:cubicBezTo>
                <a:lnTo>
                  <a:pt x="660040" y="1756036"/>
                </a:lnTo>
                <a:lnTo>
                  <a:pt x="664890" y="1755140"/>
                </a:lnTo>
                <a:cubicBezTo>
                  <a:pt x="664890" y="1755140"/>
                  <a:pt x="664890" y="1755140"/>
                  <a:pt x="664890" y="1754267"/>
                </a:cubicBezTo>
                <a:lnTo>
                  <a:pt x="664890" y="1751647"/>
                </a:lnTo>
                <a:cubicBezTo>
                  <a:pt x="664890" y="1744662"/>
                  <a:pt x="676147" y="1748155"/>
                  <a:pt x="679900" y="1744662"/>
                </a:cubicBezTo>
                <a:close/>
                <a:moveTo>
                  <a:pt x="516349" y="1739900"/>
                </a:moveTo>
                <a:cubicBezTo>
                  <a:pt x="508809" y="1743710"/>
                  <a:pt x="520120" y="1743710"/>
                  <a:pt x="523891" y="1747520"/>
                </a:cubicBezTo>
                <a:cubicBezTo>
                  <a:pt x="508809" y="1747520"/>
                  <a:pt x="501269" y="1758950"/>
                  <a:pt x="493728" y="1743710"/>
                </a:cubicBezTo>
                <a:cubicBezTo>
                  <a:pt x="497498" y="1751330"/>
                  <a:pt x="508809" y="1739900"/>
                  <a:pt x="516349" y="1739900"/>
                </a:cubicBezTo>
                <a:close/>
                <a:moveTo>
                  <a:pt x="1132816" y="1738996"/>
                </a:moveTo>
                <a:lnTo>
                  <a:pt x="1132434" y="1739362"/>
                </a:lnTo>
                <a:cubicBezTo>
                  <a:pt x="1129517" y="1741049"/>
                  <a:pt x="1126183" y="1741772"/>
                  <a:pt x="1122373" y="1740808"/>
                </a:cubicBezTo>
                <a:close/>
                <a:moveTo>
                  <a:pt x="706454" y="1736725"/>
                </a:moveTo>
                <a:cubicBezTo>
                  <a:pt x="713598" y="1733550"/>
                  <a:pt x="717170" y="1733550"/>
                  <a:pt x="720742" y="1736725"/>
                </a:cubicBezTo>
                <a:cubicBezTo>
                  <a:pt x="713598" y="1736725"/>
                  <a:pt x="710026" y="1739900"/>
                  <a:pt x="706454" y="1736725"/>
                </a:cubicBezTo>
                <a:close/>
                <a:moveTo>
                  <a:pt x="545774" y="1733550"/>
                </a:moveTo>
                <a:cubicBezTo>
                  <a:pt x="545774" y="1733550"/>
                  <a:pt x="545774" y="1733550"/>
                  <a:pt x="549516" y="1740535"/>
                </a:cubicBezTo>
                <a:cubicBezTo>
                  <a:pt x="564487" y="1740535"/>
                  <a:pt x="564487" y="1737043"/>
                  <a:pt x="579455" y="1740535"/>
                </a:cubicBezTo>
                <a:cubicBezTo>
                  <a:pt x="571971" y="1740535"/>
                  <a:pt x="560745" y="1744028"/>
                  <a:pt x="553259" y="1751013"/>
                </a:cubicBezTo>
                <a:cubicBezTo>
                  <a:pt x="545774" y="1747521"/>
                  <a:pt x="534549" y="1751013"/>
                  <a:pt x="527066" y="1747521"/>
                </a:cubicBezTo>
                <a:lnTo>
                  <a:pt x="538290" y="1740535"/>
                </a:lnTo>
                <a:cubicBezTo>
                  <a:pt x="538290" y="1740535"/>
                  <a:pt x="538290" y="1740535"/>
                  <a:pt x="527066" y="1737043"/>
                </a:cubicBezTo>
                <a:cubicBezTo>
                  <a:pt x="534549" y="1737043"/>
                  <a:pt x="545774" y="1740535"/>
                  <a:pt x="545774" y="1733550"/>
                </a:cubicBezTo>
                <a:close/>
                <a:moveTo>
                  <a:pt x="937591" y="1732491"/>
                </a:moveTo>
                <a:cubicBezTo>
                  <a:pt x="941401" y="1736196"/>
                  <a:pt x="929971" y="1739900"/>
                  <a:pt x="926161" y="1739900"/>
                </a:cubicBezTo>
                <a:cubicBezTo>
                  <a:pt x="922351" y="1736196"/>
                  <a:pt x="933781" y="1728787"/>
                  <a:pt x="937591" y="1732491"/>
                </a:cubicBezTo>
                <a:close/>
                <a:moveTo>
                  <a:pt x="963541" y="1728264"/>
                </a:moveTo>
                <a:lnTo>
                  <a:pt x="964023" y="1728342"/>
                </a:lnTo>
                <a:cubicBezTo>
                  <a:pt x="966801" y="1728788"/>
                  <a:pt x="966801" y="1728788"/>
                  <a:pt x="966801" y="1728788"/>
                </a:cubicBezTo>
                <a:lnTo>
                  <a:pt x="963097" y="1728788"/>
                </a:lnTo>
                <a:close/>
                <a:moveTo>
                  <a:pt x="560405" y="1722437"/>
                </a:moveTo>
                <a:lnTo>
                  <a:pt x="568343" y="1722437"/>
                </a:lnTo>
                <a:lnTo>
                  <a:pt x="560405" y="1725612"/>
                </a:lnTo>
                <a:close/>
                <a:moveTo>
                  <a:pt x="1149043" y="1717675"/>
                </a:moveTo>
                <a:cubicBezTo>
                  <a:pt x="1160473" y="1717675"/>
                  <a:pt x="1145233" y="1733097"/>
                  <a:pt x="1160473" y="1729241"/>
                </a:cubicBezTo>
                <a:cubicBezTo>
                  <a:pt x="1160473" y="1729241"/>
                  <a:pt x="1160473" y="1729241"/>
                  <a:pt x="1152853" y="1740808"/>
                </a:cubicBezTo>
                <a:cubicBezTo>
                  <a:pt x="1150948" y="1735025"/>
                  <a:pt x="1145233" y="1735988"/>
                  <a:pt x="1139042" y="1737916"/>
                </a:cubicBezTo>
                <a:lnTo>
                  <a:pt x="1132816" y="1738996"/>
                </a:lnTo>
                <a:lnTo>
                  <a:pt x="1139994" y="1732133"/>
                </a:lnTo>
                <a:cubicBezTo>
                  <a:pt x="1144280" y="1726350"/>
                  <a:pt x="1147138" y="1719603"/>
                  <a:pt x="1149043" y="1717675"/>
                </a:cubicBezTo>
                <a:close/>
                <a:moveTo>
                  <a:pt x="627608" y="1717675"/>
                </a:moveTo>
                <a:cubicBezTo>
                  <a:pt x="635017" y="1721485"/>
                  <a:pt x="623904" y="1725295"/>
                  <a:pt x="623904" y="1729105"/>
                </a:cubicBezTo>
                <a:cubicBezTo>
                  <a:pt x="631312" y="1732915"/>
                  <a:pt x="649833" y="1744345"/>
                  <a:pt x="657242" y="1736725"/>
                </a:cubicBezTo>
                <a:cubicBezTo>
                  <a:pt x="649833" y="1740535"/>
                  <a:pt x="631312" y="1736725"/>
                  <a:pt x="631312" y="1748155"/>
                </a:cubicBezTo>
                <a:cubicBezTo>
                  <a:pt x="631312" y="1748155"/>
                  <a:pt x="635017" y="1748155"/>
                  <a:pt x="638721" y="1748155"/>
                </a:cubicBezTo>
                <a:cubicBezTo>
                  <a:pt x="642425" y="1748155"/>
                  <a:pt x="638721" y="1751965"/>
                  <a:pt x="635017" y="1755775"/>
                </a:cubicBezTo>
                <a:cubicBezTo>
                  <a:pt x="635017" y="1748155"/>
                  <a:pt x="623904" y="1748155"/>
                  <a:pt x="631312" y="1740535"/>
                </a:cubicBezTo>
                <a:cubicBezTo>
                  <a:pt x="616496" y="1751965"/>
                  <a:pt x="616496" y="1725295"/>
                  <a:pt x="601679" y="1740535"/>
                </a:cubicBezTo>
                <a:cubicBezTo>
                  <a:pt x="601679" y="1740535"/>
                  <a:pt x="601679" y="1740535"/>
                  <a:pt x="605383" y="1740535"/>
                </a:cubicBezTo>
                <a:cubicBezTo>
                  <a:pt x="605383" y="1740535"/>
                  <a:pt x="605383" y="1740535"/>
                  <a:pt x="597975" y="1744345"/>
                </a:cubicBezTo>
                <a:cubicBezTo>
                  <a:pt x="601679" y="1736725"/>
                  <a:pt x="590567" y="1732915"/>
                  <a:pt x="605383" y="1729105"/>
                </a:cubicBezTo>
                <a:cubicBezTo>
                  <a:pt x="609087" y="1729105"/>
                  <a:pt x="612792" y="1732915"/>
                  <a:pt x="616496" y="1729105"/>
                </a:cubicBezTo>
                <a:cubicBezTo>
                  <a:pt x="609087" y="1725295"/>
                  <a:pt x="627608" y="1721485"/>
                  <a:pt x="627608" y="1717675"/>
                </a:cubicBezTo>
                <a:close/>
                <a:moveTo>
                  <a:pt x="963097" y="1714500"/>
                </a:moveTo>
                <a:cubicBezTo>
                  <a:pt x="970505" y="1714500"/>
                  <a:pt x="972357" y="1716286"/>
                  <a:pt x="971431" y="1718965"/>
                </a:cubicBezTo>
                <a:lnTo>
                  <a:pt x="963541" y="1728264"/>
                </a:lnTo>
                <a:lnTo>
                  <a:pt x="944576" y="1725216"/>
                </a:lnTo>
                <a:cubicBezTo>
                  <a:pt x="963097" y="1728788"/>
                  <a:pt x="951984" y="1721644"/>
                  <a:pt x="963097" y="1721644"/>
                </a:cubicBezTo>
                <a:cubicBezTo>
                  <a:pt x="951984" y="1721644"/>
                  <a:pt x="966801" y="1714500"/>
                  <a:pt x="963097" y="1714500"/>
                </a:cubicBezTo>
                <a:close/>
                <a:moveTo>
                  <a:pt x="944576" y="1711325"/>
                </a:moveTo>
                <a:lnTo>
                  <a:pt x="955689" y="1714500"/>
                </a:lnTo>
                <a:lnTo>
                  <a:pt x="947751" y="1714500"/>
                </a:lnTo>
                <a:close/>
                <a:moveTo>
                  <a:pt x="512778" y="1706562"/>
                </a:moveTo>
                <a:lnTo>
                  <a:pt x="520716" y="1711324"/>
                </a:lnTo>
                <a:lnTo>
                  <a:pt x="512778" y="1714499"/>
                </a:lnTo>
                <a:close/>
                <a:moveTo>
                  <a:pt x="919971" y="1706232"/>
                </a:moveTo>
                <a:lnTo>
                  <a:pt x="921822" y="1707621"/>
                </a:lnTo>
                <a:lnTo>
                  <a:pt x="918118" y="1707621"/>
                </a:lnTo>
                <a:cubicBezTo>
                  <a:pt x="918118" y="1705769"/>
                  <a:pt x="919044" y="1705769"/>
                  <a:pt x="919971" y="1706232"/>
                </a:cubicBezTo>
                <a:close/>
                <a:moveTo>
                  <a:pt x="1249901" y="1703387"/>
                </a:moveTo>
                <a:cubicBezTo>
                  <a:pt x="1249901" y="1703387"/>
                  <a:pt x="1249901" y="1703387"/>
                  <a:pt x="1257309" y="1707356"/>
                </a:cubicBezTo>
                <a:cubicBezTo>
                  <a:pt x="1257309" y="1707356"/>
                  <a:pt x="1257309" y="1707356"/>
                  <a:pt x="1246197" y="1711324"/>
                </a:cubicBezTo>
                <a:cubicBezTo>
                  <a:pt x="1249901" y="1711324"/>
                  <a:pt x="1253604" y="1707356"/>
                  <a:pt x="1249901" y="1703387"/>
                </a:cubicBezTo>
                <a:close/>
                <a:moveTo>
                  <a:pt x="1223972" y="1700212"/>
                </a:moveTo>
                <a:cubicBezTo>
                  <a:pt x="1223972" y="1700212"/>
                  <a:pt x="1223972" y="1700212"/>
                  <a:pt x="1242492" y="1707620"/>
                </a:cubicBezTo>
                <a:cubicBezTo>
                  <a:pt x="1242492" y="1711324"/>
                  <a:pt x="1231380" y="1715029"/>
                  <a:pt x="1235084" y="1718733"/>
                </a:cubicBezTo>
                <a:cubicBezTo>
                  <a:pt x="1238788" y="1722437"/>
                  <a:pt x="1242492" y="1718733"/>
                  <a:pt x="1242492" y="1718733"/>
                </a:cubicBezTo>
                <a:cubicBezTo>
                  <a:pt x="1246197" y="1722437"/>
                  <a:pt x="1235084" y="1722437"/>
                  <a:pt x="1231380" y="1726141"/>
                </a:cubicBezTo>
                <a:cubicBezTo>
                  <a:pt x="1231380" y="1726141"/>
                  <a:pt x="1231380" y="1726141"/>
                  <a:pt x="1235084" y="1726141"/>
                </a:cubicBezTo>
                <a:cubicBezTo>
                  <a:pt x="1227676" y="1722437"/>
                  <a:pt x="1212859" y="1733549"/>
                  <a:pt x="1216563" y="1722437"/>
                </a:cubicBezTo>
                <a:cubicBezTo>
                  <a:pt x="1216563" y="1715029"/>
                  <a:pt x="1194339" y="1726141"/>
                  <a:pt x="1190634" y="1726141"/>
                </a:cubicBezTo>
                <a:cubicBezTo>
                  <a:pt x="1201747" y="1718733"/>
                  <a:pt x="1209155" y="1718733"/>
                  <a:pt x="1216563" y="1718733"/>
                </a:cubicBezTo>
                <a:cubicBezTo>
                  <a:pt x="1216563" y="1715029"/>
                  <a:pt x="1209155" y="1711324"/>
                  <a:pt x="1209155" y="1707620"/>
                </a:cubicBezTo>
                <a:cubicBezTo>
                  <a:pt x="1209155" y="1707620"/>
                  <a:pt x="1209155" y="1707620"/>
                  <a:pt x="1223972" y="1711324"/>
                </a:cubicBezTo>
                <a:cubicBezTo>
                  <a:pt x="1220267" y="1707620"/>
                  <a:pt x="1212859" y="1703916"/>
                  <a:pt x="1223972" y="1700212"/>
                </a:cubicBezTo>
                <a:close/>
                <a:moveTo>
                  <a:pt x="914414" y="1700212"/>
                </a:moveTo>
                <a:cubicBezTo>
                  <a:pt x="914414" y="1700212"/>
                  <a:pt x="914414" y="1700212"/>
                  <a:pt x="936639" y="1707621"/>
                </a:cubicBezTo>
                <a:cubicBezTo>
                  <a:pt x="934787" y="1705769"/>
                  <a:pt x="930156" y="1706695"/>
                  <a:pt x="925989" y="1707621"/>
                </a:cubicBezTo>
                <a:lnTo>
                  <a:pt x="921823" y="1707621"/>
                </a:lnTo>
                <a:lnTo>
                  <a:pt x="921822" y="1707621"/>
                </a:lnTo>
                <a:close/>
                <a:moveTo>
                  <a:pt x="884632" y="1696984"/>
                </a:moveTo>
                <a:lnTo>
                  <a:pt x="885707" y="1698611"/>
                </a:lnTo>
                <a:lnTo>
                  <a:pt x="884781" y="1699079"/>
                </a:lnTo>
                <a:close/>
                <a:moveTo>
                  <a:pt x="1093799" y="1695450"/>
                </a:moveTo>
                <a:cubicBezTo>
                  <a:pt x="1093799" y="1695450"/>
                  <a:pt x="1093799" y="1695450"/>
                  <a:pt x="1090094" y="1699419"/>
                </a:cubicBezTo>
                <a:cubicBezTo>
                  <a:pt x="1086390" y="1699419"/>
                  <a:pt x="1086390" y="1703388"/>
                  <a:pt x="1082689" y="1703388"/>
                </a:cubicBezTo>
                <a:cubicBezTo>
                  <a:pt x="1082689" y="1703388"/>
                  <a:pt x="1082689" y="1703388"/>
                  <a:pt x="1093799" y="1695450"/>
                </a:cubicBezTo>
                <a:close/>
                <a:moveTo>
                  <a:pt x="881076" y="1691595"/>
                </a:moveTo>
                <a:cubicBezTo>
                  <a:pt x="884781" y="1689724"/>
                  <a:pt x="884781" y="1690660"/>
                  <a:pt x="884318" y="1692531"/>
                </a:cubicBezTo>
                <a:lnTo>
                  <a:pt x="884632" y="1696984"/>
                </a:lnTo>
                <a:close/>
                <a:moveTo>
                  <a:pt x="351581" y="1687314"/>
                </a:moveTo>
                <a:cubicBezTo>
                  <a:pt x="355749" y="1687314"/>
                  <a:pt x="358527" y="1688306"/>
                  <a:pt x="356674" y="1692275"/>
                </a:cubicBezTo>
                <a:cubicBezTo>
                  <a:pt x="352971" y="1696243"/>
                  <a:pt x="352971" y="1700212"/>
                  <a:pt x="349266" y="1700212"/>
                </a:cubicBezTo>
                <a:cubicBezTo>
                  <a:pt x="345562" y="1696243"/>
                  <a:pt x="341859" y="1696243"/>
                  <a:pt x="341859" y="1696243"/>
                </a:cubicBezTo>
                <a:cubicBezTo>
                  <a:pt x="334449" y="1692275"/>
                  <a:pt x="330746" y="1696243"/>
                  <a:pt x="330746" y="1700212"/>
                </a:cubicBezTo>
                <a:lnTo>
                  <a:pt x="315929" y="1696243"/>
                </a:lnTo>
                <a:cubicBezTo>
                  <a:pt x="319635" y="1684337"/>
                  <a:pt x="330746" y="1692275"/>
                  <a:pt x="338153" y="1688306"/>
                </a:cubicBezTo>
                <a:cubicBezTo>
                  <a:pt x="341859" y="1688306"/>
                  <a:pt x="347416" y="1687314"/>
                  <a:pt x="351581" y="1687314"/>
                </a:cubicBezTo>
                <a:close/>
                <a:moveTo>
                  <a:pt x="1303635" y="1685755"/>
                </a:moveTo>
                <a:cubicBezTo>
                  <a:pt x="1310733" y="1687682"/>
                  <a:pt x="1316411" y="1692502"/>
                  <a:pt x="1323983" y="1692502"/>
                </a:cubicBezTo>
                <a:cubicBezTo>
                  <a:pt x="1305055" y="1700212"/>
                  <a:pt x="1293698" y="1692502"/>
                  <a:pt x="1274771" y="1696357"/>
                </a:cubicBezTo>
                <a:cubicBezTo>
                  <a:pt x="1288019" y="1684791"/>
                  <a:pt x="1296537" y="1683827"/>
                  <a:pt x="1303635" y="1685755"/>
                </a:cubicBezTo>
                <a:close/>
                <a:moveTo>
                  <a:pt x="517012" y="1681162"/>
                </a:moveTo>
                <a:cubicBezTo>
                  <a:pt x="524420" y="1688570"/>
                  <a:pt x="546646" y="1688570"/>
                  <a:pt x="554053" y="1699683"/>
                </a:cubicBezTo>
                <a:cubicBezTo>
                  <a:pt x="546646" y="1703387"/>
                  <a:pt x="535532" y="1692275"/>
                  <a:pt x="531829" y="1699683"/>
                </a:cubicBezTo>
                <a:cubicBezTo>
                  <a:pt x="509604" y="1703387"/>
                  <a:pt x="520715" y="1692275"/>
                  <a:pt x="524420" y="1684866"/>
                </a:cubicBezTo>
                <a:cubicBezTo>
                  <a:pt x="520715" y="1684866"/>
                  <a:pt x="517012" y="1684866"/>
                  <a:pt x="517012" y="1688570"/>
                </a:cubicBezTo>
                <a:close/>
                <a:moveTo>
                  <a:pt x="382921" y="1681162"/>
                </a:moveTo>
                <a:cubicBezTo>
                  <a:pt x="396893" y="1681162"/>
                  <a:pt x="379429" y="1692274"/>
                  <a:pt x="389907" y="1692274"/>
                </a:cubicBezTo>
                <a:cubicBezTo>
                  <a:pt x="389907" y="1692274"/>
                  <a:pt x="389907" y="1692274"/>
                  <a:pt x="379429" y="1688570"/>
                </a:cubicBezTo>
                <a:cubicBezTo>
                  <a:pt x="379429" y="1688570"/>
                  <a:pt x="379429" y="1688570"/>
                  <a:pt x="386414" y="1688570"/>
                </a:cubicBezTo>
                <a:cubicBezTo>
                  <a:pt x="386414" y="1684866"/>
                  <a:pt x="386414" y="1681162"/>
                  <a:pt x="382921" y="1681162"/>
                </a:cubicBezTo>
                <a:close/>
                <a:moveTo>
                  <a:pt x="862026" y="1677987"/>
                </a:moveTo>
                <a:lnTo>
                  <a:pt x="873140" y="1681162"/>
                </a:lnTo>
                <a:lnTo>
                  <a:pt x="862026" y="1681162"/>
                </a:lnTo>
                <a:close/>
                <a:moveTo>
                  <a:pt x="1063638" y="1677353"/>
                </a:moveTo>
                <a:lnTo>
                  <a:pt x="1069640" y="1677638"/>
                </a:lnTo>
                <a:lnTo>
                  <a:pt x="1068269" y="1678226"/>
                </a:lnTo>
                <a:cubicBezTo>
                  <a:pt x="1065490" y="1679972"/>
                  <a:pt x="1063638" y="1680845"/>
                  <a:pt x="1063638" y="1677353"/>
                </a:cubicBezTo>
                <a:close/>
                <a:moveTo>
                  <a:pt x="1070690" y="1677188"/>
                </a:moveTo>
                <a:lnTo>
                  <a:pt x="1070526" y="1677680"/>
                </a:lnTo>
                <a:lnTo>
                  <a:pt x="1069640" y="1677638"/>
                </a:lnTo>
                <a:close/>
                <a:moveTo>
                  <a:pt x="981088" y="1677081"/>
                </a:moveTo>
                <a:cubicBezTo>
                  <a:pt x="973831" y="1673225"/>
                  <a:pt x="955689" y="1700213"/>
                  <a:pt x="959317" y="1680936"/>
                </a:cubicBezTo>
                <a:cubicBezTo>
                  <a:pt x="973831" y="1684791"/>
                  <a:pt x="966574" y="1673225"/>
                  <a:pt x="981088" y="1677081"/>
                </a:cubicBezTo>
                <a:close/>
                <a:moveTo>
                  <a:pt x="1290645" y="1673225"/>
                </a:moveTo>
                <a:lnTo>
                  <a:pt x="1271596" y="1681162"/>
                </a:lnTo>
                <a:lnTo>
                  <a:pt x="1271596" y="1677987"/>
                </a:lnTo>
                <a:close/>
                <a:moveTo>
                  <a:pt x="661476" y="1673225"/>
                </a:moveTo>
                <a:cubicBezTo>
                  <a:pt x="665180" y="1677194"/>
                  <a:pt x="665180" y="1677194"/>
                  <a:pt x="661476" y="1681163"/>
                </a:cubicBezTo>
                <a:cubicBezTo>
                  <a:pt x="657771" y="1677194"/>
                  <a:pt x="657771" y="1677194"/>
                  <a:pt x="657771" y="1677194"/>
                </a:cubicBezTo>
                <a:lnTo>
                  <a:pt x="642955" y="1681163"/>
                </a:lnTo>
                <a:cubicBezTo>
                  <a:pt x="642955" y="1681163"/>
                  <a:pt x="642955" y="1681163"/>
                  <a:pt x="661476" y="1673225"/>
                </a:cubicBezTo>
                <a:close/>
                <a:moveTo>
                  <a:pt x="1071047" y="1666875"/>
                </a:moveTo>
                <a:cubicBezTo>
                  <a:pt x="1071047" y="1666875"/>
                  <a:pt x="1071047" y="1666875"/>
                  <a:pt x="1085861" y="1666875"/>
                </a:cubicBezTo>
                <a:cubicBezTo>
                  <a:pt x="1074751" y="1670368"/>
                  <a:pt x="1074751" y="1670368"/>
                  <a:pt x="1078455" y="1673860"/>
                </a:cubicBezTo>
                <a:lnTo>
                  <a:pt x="1070690" y="1677188"/>
                </a:lnTo>
                <a:lnTo>
                  <a:pt x="1071510" y="1674733"/>
                </a:lnTo>
                <a:cubicBezTo>
                  <a:pt x="1071047" y="1672114"/>
                  <a:pt x="1069195" y="1668621"/>
                  <a:pt x="1071047" y="1666875"/>
                </a:cubicBezTo>
                <a:close/>
                <a:moveTo>
                  <a:pt x="1044860" y="1666875"/>
                </a:moveTo>
                <a:cubicBezTo>
                  <a:pt x="1078334" y="1666875"/>
                  <a:pt x="1029983" y="1692519"/>
                  <a:pt x="1067176" y="1688856"/>
                </a:cubicBezTo>
                <a:cubicBezTo>
                  <a:pt x="1085771" y="1688856"/>
                  <a:pt x="1067176" y="1681529"/>
                  <a:pt x="1078334" y="1681529"/>
                </a:cubicBezTo>
                <a:cubicBezTo>
                  <a:pt x="1078334" y="1681529"/>
                  <a:pt x="1078334" y="1681529"/>
                  <a:pt x="1082053" y="1685192"/>
                </a:cubicBezTo>
                <a:cubicBezTo>
                  <a:pt x="1082053" y="1677866"/>
                  <a:pt x="1096928" y="1677866"/>
                  <a:pt x="1104367" y="1677866"/>
                </a:cubicBezTo>
                <a:cubicBezTo>
                  <a:pt x="1108086" y="1685192"/>
                  <a:pt x="1089490" y="1681529"/>
                  <a:pt x="1085771" y="1692519"/>
                </a:cubicBezTo>
                <a:lnTo>
                  <a:pt x="1075545" y="1692519"/>
                </a:lnTo>
                <a:cubicBezTo>
                  <a:pt x="1070895" y="1692519"/>
                  <a:pt x="1067176" y="1692519"/>
                  <a:pt x="1067176" y="1692519"/>
                </a:cubicBezTo>
                <a:cubicBezTo>
                  <a:pt x="1067176" y="1703510"/>
                  <a:pt x="1044860" y="1699846"/>
                  <a:pt x="1037422" y="1710837"/>
                </a:cubicBezTo>
                <a:cubicBezTo>
                  <a:pt x="1022545" y="1710837"/>
                  <a:pt x="989071" y="1714500"/>
                  <a:pt x="977913" y="1714500"/>
                </a:cubicBezTo>
                <a:cubicBezTo>
                  <a:pt x="985352" y="1714500"/>
                  <a:pt x="977913" y="1707173"/>
                  <a:pt x="989071" y="1703510"/>
                </a:cubicBezTo>
                <a:lnTo>
                  <a:pt x="981633" y="1703510"/>
                </a:lnTo>
                <a:cubicBezTo>
                  <a:pt x="992791" y="1692519"/>
                  <a:pt x="992791" y="1707173"/>
                  <a:pt x="1007668" y="1696183"/>
                </a:cubicBezTo>
                <a:cubicBezTo>
                  <a:pt x="1003948" y="1677866"/>
                  <a:pt x="1052299" y="1677866"/>
                  <a:pt x="1044860" y="1666875"/>
                </a:cubicBezTo>
                <a:close/>
                <a:moveTo>
                  <a:pt x="934728" y="1659730"/>
                </a:moveTo>
                <a:cubicBezTo>
                  <a:pt x="936638" y="1659320"/>
                  <a:pt x="938490" y="1659788"/>
                  <a:pt x="940343" y="1661659"/>
                </a:cubicBezTo>
                <a:lnTo>
                  <a:pt x="933469" y="1660434"/>
                </a:lnTo>
                <a:close/>
                <a:moveTo>
                  <a:pt x="962567" y="1657917"/>
                </a:moveTo>
                <a:cubicBezTo>
                  <a:pt x="969975" y="1665401"/>
                  <a:pt x="947751" y="1661659"/>
                  <a:pt x="955159" y="1669143"/>
                </a:cubicBezTo>
                <a:cubicBezTo>
                  <a:pt x="955159" y="1669143"/>
                  <a:pt x="955159" y="1669143"/>
                  <a:pt x="936638" y="1676627"/>
                </a:cubicBezTo>
                <a:cubicBezTo>
                  <a:pt x="925526" y="1687853"/>
                  <a:pt x="951455" y="1684111"/>
                  <a:pt x="951455" y="1687853"/>
                </a:cubicBezTo>
                <a:cubicBezTo>
                  <a:pt x="947751" y="1691595"/>
                  <a:pt x="940343" y="1687853"/>
                  <a:pt x="932934" y="1687853"/>
                </a:cubicBezTo>
                <a:cubicBezTo>
                  <a:pt x="932934" y="1687853"/>
                  <a:pt x="940343" y="1684111"/>
                  <a:pt x="936638" y="1684111"/>
                </a:cubicBezTo>
                <a:cubicBezTo>
                  <a:pt x="936638" y="1687853"/>
                  <a:pt x="918118" y="1680369"/>
                  <a:pt x="914414" y="1691595"/>
                </a:cubicBezTo>
                <a:cubicBezTo>
                  <a:pt x="914414" y="1691595"/>
                  <a:pt x="914414" y="1691595"/>
                  <a:pt x="921822" y="1695337"/>
                </a:cubicBezTo>
                <a:cubicBezTo>
                  <a:pt x="907005" y="1695337"/>
                  <a:pt x="895893" y="1699079"/>
                  <a:pt x="888485" y="1706563"/>
                </a:cubicBezTo>
                <a:cubicBezTo>
                  <a:pt x="888485" y="1706563"/>
                  <a:pt x="888485" y="1706563"/>
                  <a:pt x="884781" y="1702821"/>
                </a:cubicBezTo>
                <a:lnTo>
                  <a:pt x="888485" y="1702821"/>
                </a:lnTo>
                <a:cubicBezTo>
                  <a:pt x="888485" y="1702821"/>
                  <a:pt x="888485" y="1702821"/>
                  <a:pt x="887559" y="1701418"/>
                </a:cubicBezTo>
                <a:lnTo>
                  <a:pt x="885707" y="1698611"/>
                </a:lnTo>
                <a:lnTo>
                  <a:pt x="888485" y="1697208"/>
                </a:lnTo>
                <a:cubicBezTo>
                  <a:pt x="892189" y="1695337"/>
                  <a:pt x="899597" y="1691595"/>
                  <a:pt x="914414" y="1684111"/>
                </a:cubicBezTo>
                <a:cubicBezTo>
                  <a:pt x="914414" y="1684111"/>
                  <a:pt x="914414" y="1684111"/>
                  <a:pt x="910710" y="1680369"/>
                </a:cubicBezTo>
                <a:cubicBezTo>
                  <a:pt x="907005" y="1687853"/>
                  <a:pt x="925526" y="1684111"/>
                  <a:pt x="929230" y="1676627"/>
                </a:cubicBezTo>
                <a:cubicBezTo>
                  <a:pt x="929230" y="1665401"/>
                  <a:pt x="914414" y="1684111"/>
                  <a:pt x="907005" y="1676627"/>
                </a:cubicBezTo>
                <a:cubicBezTo>
                  <a:pt x="907005" y="1676627"/>
                  <a:pt x="907005" y="1676627"/>
                  <a:pt x="914414" y="1669143"/>
                </a:cubicBezTo>
                <a:cubicBezTo>
                  <a:pt x="921822" y="1669143"/>
                  <a:pt x="921822" y="1665401"/>
                  <a:pt x="921822" y="1661659"/>
                </a:cubicBezTo>
                <a:cubicBezTo>
                  <a:pt x="923674" y="1659788"/>
                  <a:pt x="928304" y="1659788"/>
                  <a:pt x="932471" y="1660256"/>
                </a:cubicBezTo>
                <a:lnTo>
                  <a:pt x="933469" y="1660434"/>
                </a:lnTo>
                <a:lnTo>
                  <a:pt x="928767" y="1663062"/>
                </a:lnTo>
                <a:cubicBezTo>
                  <a:pt x="924600" y="1666337"/>
                  <a:pt x="919970" y="1671014"/>
                  <a:pt x="914414" y="1672885"/>
                </a:cubicBezTo>
                <a:cubicBezTo>
                  <a:pt x="918118" y="1672885"/>
                  <a:pt x="929230" y="1676627"/>
                  <a:pt x="929230" y="1669143"/>
                </a:cubicBezTo>
                <a:cubicBezTo>
                  <a:pt x="929230" y="1669143"/>
                  <a:pt x="929230" y="1669143"/>
                  <a:pt x="925526" y="1669143"/>
                </a:cubicBezTo>
                <a:cubicBezTo>
                  <a:pt x="944047" y="1672885"/>
                  <a:pt x="951455" y="1657917"/>
                  <a:pt x="962567" y="1657917"/>
                </a:cubicBezTo>
                <a:close/>
                <a:moveTo>
                  <a:pt x="465648" y="1657777"/>
                </a:moveTo>
                <a:lnTo>
                  <a:pt x="468329" y="1658302"/>
                </a:lnTo>
                <a:cubicBezTo>
                  <a:pt x="464625" y="1658302"/>
                  <a:pt x="464625" y="1658302"/>
                  <a:pt x="464625" y="1658302"/>
                </a:cubicBezTo>
                <a:close/>
                <a:moveTo>
                  <a:pt x="977913" y="1651000"/>
                </a:moveTo>
                <a:lnTo>
                  <a:pt x="969976" y="1658938"/>
                </a:lnTo>
                <a:lnTo>
                  <a:pt x="966801" y="1654175"/>
                </a:lnTo>
                <a:close/>
                <a:moveTo>
                  <a:pt x="457216" y="1646872"/>
                </a:moveTo>
                <a:cubicBezTo>
                  <a:pt x="453512" y="1662112"/>
                  <a:pt x="479442" y="1643062"/>
                  <a:pt x="472033" y="1654492"/>
                </a:cubicBezTo>
                <a:cubicBezTo>
                  <a:pt x="472033" y="1654492"/>
                  <a:pt x="472033" y="1654492"/>
                  <a:pt x="471106" y="1654968"/>
                </a:cubicBezTo>
                <a:lnTo>
                  <a:pt x="465648" y="1657777"/>
                </a:lnTo>
                <a:lnTo>
                  <a:pt x="458605" y="1656397"/>
                </a:lnTo>
                <a:cubicBezTo>
                  <a:pt x="454438" y="1656397"/>
                  <a:pt x="449808" y="1656397"/>
                  <a:pt x="446104" y="1654492"/>
                </a:cubicBezTo>
                <a:cubicBezTo>
                  <a:pt x="446104" y="1654492"/>
                  <a:pt x="446104" y="1654492"/>
                  <a:pt x="457216" y="1646872"/>
                </a:cubicBezTo>
                <a:close/>
                <a:moveTo>
                  <a:pt x="760628" y="1643261"/>
                </a:moveTo>
                <a:cubicBezTo>
                  <a:pt x="762453" y="1645444"/>
                  <a:pt x="763366" y="1648936"/>
                  <a:pt x="765192" y="1650683"/>
                </a:cubicBezTo>
                <a:cubicBezTo>
                  <a:pt x="754238" y="1650683"/>
                  <a:pt x="743284" y="1654175"/>
                  <a:pt x="728679" y="1654175"/>
                </a:cubicBezTo>
                <a:cubicBezTo>
                  <a:pt x="732330" y="1643697"/>
                  <a:pt x="754238" y="1654175"/>
                  <a:pt x="750587" y="1643697"/>
                </a:cubicBezTo>
                <a:cubicBezTo>
                  <a:pt x="756064" y="1640205"/>
                  <a:pt x="758802" y="1641078"/>
                  <a:pt x="760628" y="1643261"/>
                </a:cubicBezTo>
                <a:close/>
                <a:moveTo>
                  <a:pt x="981088" y="1639887"/>
                </a:moveTo>
                <a:cubicBezTo>
                  <a:pt x="981088" y="1639887"/>
                  <a:pt x="981088" y="1639887"/>
                  <a:pt x="1003313" y="1639887"/>
                </a:cubicBezTo>
                <a:cubicBezTo>
                  <a:pt x="1003313" y="1639887"/>
                  <a:pt x="992201" y="1643856"/>
                  <a:pt x="992201" y="1647825"/>
                </a:cubicBezTo>
                <a:cubicBezTo>
                  <a:pt x="984793" y="1647825"/>
                  <a:pt x="981088" y="1647825"/>
                  <a:pt x="981088" y="1639887"/>
                </a:cubicBezTo>
                <a:close/>
                <a:moveTo>
                  <a:pt x="665180" y="1636712"/>
                </a:moveTo>
                <a:lnTo>
                  <a:pt x="687405" y="1639887"/>
                </a:lnTo>
                <a:lnTo>
                  <a:pt x="665180" y="1643062"/>
                </a:lnTo>
                <a:close/>
                <a:moveTo>
                  <a:pt x="658195" y="1634265"/>
                </a:moveTo>
                <a:cubicBezTo>
                  <a:pt x="659148" y="1634728"/>
                  <a:pt x="660100" y="1635654"/>
                  <a:pt x="662005" y="1635654"/>
                </a:cubicBezTo>
                <a:cubicBezTo>
                  <a:pt x="654385" y="1639358"/>
                  <a:pt x="662005" y="1646767"/>
                  <a:pt x="650575" y="1646767"/>
                </a:cubicBezTo>
                <a:cubicBezTo>
                  <a:pt x="642955" y="1654175"/>
                  <a:pt x="631525" y="1650471"/>
                  <a:pt x="623905" y="1646767"/>
                </a:cubicBezTo>
                <a:cubicBezTo>
                  <a:pt x="631525" y="1646767"/>
                  <a:pt x="635335" y="1639358"/>
                  <a:pt x="631525" y="1635654"/>
                </a:cubicBezTo>
                <a:cubicBezTo>
                  <a:pt x="631525" y="1635654"/>
                  <a:pt x="631525" y="1635654"/>
                  <a:pt x="635335" y="1639358"/>
                </a:cubicBezTo>
                <a:cubicBezTo>
                  <a:pt x="642955" y="1635654"/>
                  <a:pt x="654385" y="1643063"/>
                  <a:pt x="658195" y="1635654"/>
                </a:cubicBezTo>
                <a:cubicBezTo>
                  <a:pt x="658195" y="1635654"/>
                  <a:pt x="658195" y="1635654"/>
                  <a:pt x="654385" y="1635654"/>
                </a:cubicBezTo>
                <a:cubicBezTo>
                  <a:pt x="656290" y="1633802"/>
                  <a:pt x="657243" y="1633802"/>
                  <a:pt x="658195" y="1634265"/>
                </a:cubicBezTo>
                <a:close/>
                <a:moveTo>
                  <a:pt x="1483406" y="1631950"/>
                </a:moveTo>
                <a:lnTo>
                  <a:pt x="1487037" y="1643062"/>
                </a:lnTo>
                <a:cubicBezTo>
                  <a:pt x="1487037" y="1643062"/>
                  <a:pt x="1487037" y="1643062"/>
                  <a:pt x="1465263" y="1643062"/>
                </a:cubicBezTo>
                <a:cubicBezTo>
                  <a:pt x="1476150" y="1643062"/>
                  <a:pt x="1490662" y="1635654"/>
                  <a:pt x="1483406" y="1631950"/>
                </a:cubicBezTo>
                <a:close/>
                <a:moveTo>
                  <a:pt x="877584" y="1631950"/>
                </a:moveTo>
                <a:cubicBezTo>
                  <a:pt x="881394" y="1631950"/>
                  <a:pt x="877584" y="1639888"/>
                  <a:pt x="889014" y="1635919"/>
                </a:cubicBezTo>
                <a:cubicBezTo>
                  <a:pt x="889014" y="1635919"/>
                  <a:pt x="889014" y="1635919"/>
                  <a:pt x="873774" y="1639888"/>
                </a:cubicBezTo>
                <a:cubicBezTo>
                  <a:pt x="869964" y="1635919"/>
                  <a:pt x="873774" y="1631950"/>
                  <a:pt x="877584" y="1631950"/>
                </a:cubicBezTo>
                <a:close/>
                <a:moveTo>
                  <a:pt x="754079" y="1631950"/>
                </a:moveTo>
                <a:lnTo>
                  <a:pt x="754079" y="1639888"/>
                </a:lnTo>
                <a:lnTo>
                  <a:pt x="742966" y="1636713"/>
                </a:lnTo>
                <a:close/>
                <a:moveTo>
                  <a:pt x="1404939" y="1629172"/>
                </a:moveTo>
                <a:cubicBezTo>
                  <a:pt x="1394224" y="1632744"/>
                  <a:pt x="1394224" y="1632744"/>
                  <a:pt x="1379936" y="1639887"/>
                </a:cubicBezTo>
                <a:cubicBezTo>
                  <a:pt x="1376365" y="1636315"/>
                  <a:pt x="1397795" y="1625600"/>
                  <a:pt x="1404939" y="1629172"/>
                </a:cubicBezTo>
                <a:close/>
                <a:moveTo>
                  <a:pt x="249866" y="1627336"/>
                </a:moveTo>
                <a:cubicBezTo>
                  <a:pt x="254697" y="1627684"/>
                  <a:pt x="258467" y="1628378"/>
                  <a:pt x="260352" y="1629304"/>
                </a:cubicBezTo>
                <a:cubicBezTo>
                  <a:pt x="260352" y="1629304"/>
                  <a:pt x="260352" y="1629304"/>
                  <a:pt x="260352" y="1633008"/>
                </a:cubicBezTo>
                <a:lnTo>
                  <a:pt x="200028" y="1636712"/>
                </a:lnTo>
                <a:cubicBezTo>
                  <a:pt x="211338" y="1628378"/>
                  <a:pt x="235374" y="1626295"/>
                  <a:pt x="249866" y="1627336"/>
                </a:cubicBezTo>
                <a:close/>
                <a:moveTo>
                  <a:pt x="1301757" y="1624541"/>
                </a:moveTo>
                <a:cubicBezTo>
                  <a:pt x="1312870" y="1620837"/>
                  <a:pt x="1305461" y="1631949"/>
                  <a:pt x="1305461" y="1631949"/>
                </a:cubicBezTo>
                <a:close/>
                <a:moveTo>
                  <a:pt x="441421" y="1622424"/>
                </a:moveTo>
                <a:lnTo>
                  <a:pt x="438563" y="1625599"/>
                </a:lnTo>
                <a:lnTo>
                  <a:pt x="434991" y="1625599"/>
                </a:lnTo>
                <a:close/>
                <a:moveTo>
                  <a:pt x="683700" y="1621064"/>
                </a:moveTo>
                <a:cubicBezTo>
                  <a:pt x="691109" y="1621064"/>
                  <a:pt x="691109" y="1628322"/>
                  <a:pt x="698517" y="1624693"/>
                </a:cubicBezTo>
                <a:cubicBezTo>
                  <a:pt x="698517" y="1628322"/>
                  <a:pt x="705925" y="1628322"/>
                  <a:pt x="702221" y="1631950"/>
                </a:cubicBezTo>
                <a:cubicBezTo>
                  <a:pt x="698517" y="1628322"/>
                  <a:pt x="691109" y="1628322"/>
                  <a:pt x="694813" y="1624693"/>
                </a:cubicBezTo>
                <a:cubicBezTo>
                  <a:pt x="694813" y="1624693"/>
                  <a:pt x="694813" y="1624693"/>
                  <a:pt x="687404" y="1631950"/>
                </a:cubicBezTo>
                <a:cubicBezTo>
                  <a:pt x="676292" y="1631950"/>
                  <a:pt x="691109" y="1624693"/>
                  <a:pt x="683700" y="1621064"/>
                </a:cubicBezTo>
                <a:close/>
                <a:moveTo>
                  <a:pt x="746935" y="1620837"/>
                </a:moveTo>
                <a:cubicBezTo>
                  <a:pt x="746935" y="1620837"/>
                  <a:pt x="746935" y="1620837"/>
                  <a:pt x="758841" y="1628775"/>
                </a:cubicBezTo>
                <a:cubicBezTo>
                  <a:pt x="742966" y="1628775"/>
                  <a:pt x="754872" y="1624806"/>
                  <a:pt x="746935" y="1620837"/>
                </a:cubicBezTo>
                <a:close/>
                <a:moveTo>
                  <a:pt x="1562629" y="1617662"/>
                </a:moveTo>
                <a:cubicBezTo>
                  <a:pt x="1558926" y="1621366"/>
                  <a:pt x="1577449" y="1625070"/>
                  <a:pt x="1581152" y="1617662"/>
                </a:cubicBezTo>
                <a:cubicBezTo>
                  <a:pt x="1581152" y="1617662"/>
                  <a:pt x="1581152" y="1617662"/>
                  <a:pt x="1577449" y="1625070"/>
                </a:cubicBezTo>
                <a:lnTo>
                  <a:pt x="1558926" y="1628774"/>
                </a:lnTo>
                <a:cubicBezTo>
                  <a:pt x="1558926" y="1628774"/>
                  <a:pt x="1558926" y="1628774"/>
                  <a:pt x="1562629" y="1617662"/>
                </a:cubicBezTo>
                <a:close/>
                <a:moveTo>
                  <a:pt x="1286337" y="1617662"/>
                </a:moveTo>
                <a:cubicBezTo>
                  <a:pt x="1293820" y="1621291"/>
                  <a:pt x="1275111" y="1624919"/>
                  <a:pt x="1282595" y="1632176"/>
                </a:cubicBezTo>
                <a:cubicBezTo>
                  <a:pt x="1271369" y="1624919"/>
                  <a:pt x="1256401" y="1635805"/>
                  <a:pt x="1245176" y="1643062"/>
                </a:cubicBezTo>
                <a:cubicBezTo>
                  <a:pt x="1241434" y="1621291"/>
                  <a:pt x="1286337" y="1624919"/>
                  <a:pt x="1286337" y="1617662"/>
                </a:cubicBezTo>
                <a:close/>
                <a:moveTo>
                  <a:pt x="445707" y="1617662"/>
                </a:moveTo>
                <a:cubicBezTo>
                  <a:pt x="447494" y="1619646"/>
                  <a:pt x="445707" y="1620639"/>
                  <a:pt x="443027" y="1621631"/>
                </a:cubicBezTo>
                <a:lnTo>
                  <a:pt x="441421" y="1622424"/>
                </a:lnTo>
                <a:lnTo>
                  <a:pt x="444814" y="1618654"/>
                </a:lnTo>
                <a:cubicBezTo>
                  <a:pt x="445707" y="1617662"/>
                  <a:pt x="445707" y="1617662"/>
                  <a:pt x="445707" y="1617662"/>
                </a:cubicBezTo>
                <a:close/>
                <a:moveTo>
                  <a:pt x="1369700" y="1617231"/>
                </a:moveTo>
                <a:lnTo>
                  <a:pt x="1369617" y="1619580"/>
                </a:lnTo>
                <a:cubicBezTo>
                  <a:pt x="1370581" y="1621895"/>
                  <a:pt x="1372511" y="1623747"/>
                  <a:pt x="1368652" y="1621895"/>
                </a:cubicBezTo>
                <a:cubicBezTo>
                  <a:pt x="1368652" y="1621895"/>
                  <a:pt x="1368652" y="1621895"/>
                  <a:pt x="1368652" y="1618191"/>
                </a:cubicBezTo>
                <a:cubicBezTo>
                  <a:pt x="1360943" y="1621895"/>
                  <a:pt x="1353231" y="1625599"/>
                  <a:pt x="1349375" y="1625599"/>
                </a:cubicBezTo>
                <a:close/>
                <a:moveTo>
                  <a:pt x="704247" y="1615508"/>
                </a:moveTo>
                <a:cubicBezTo>
                  <a:pt x="712408" y="1614488"/>
                  <a:pt x="717964" y="1624693"/>
                  <a:pt x="731855" y="1624693"/>
                </a:cubicBezTo>
                <a:cubicBezTo>
                  <a:pt x="724446" y="1628322"/>
                  <a:pt x="709630" y="1621064"/>
                  <a:pt x="698517" y="1624693"/>
                </a:cubicBezTo>
                <a:cubicBezTo>
                  <a:pt x="698517" y="1621064"/>
                  <a:pt x="698517" y="1621064"/>
                  <a:pt x="694813" y="1621064"/>
                </a:cubicBezTo>
                <a:cubicBezTo>
                  <a:pt x="698517" y="1617436"/>
                  <a:pt x="701527" y="1615848"/>
                  <a:pt x="704247" y="1615508"/>
                </a:cubicBezTo>
                <a:close/>
                <a:moveTo>
                  <a:pt x="1376365" y="1614487"/>
                </a:moveTo>
                <a:lnTo>
                  <a:pt x="1369700" y="1617231"/>
                </a:lnTo>
                <a:lnTo>
                  <a:pt x="1369738" y="1616165"/>
                </a:lnTo>
                <a:cubicBezTo>
                  <a:pt x="1370581" y="1615182"/>
                  <a:pt x="1372511" y="1614487"/>
                  <a:pt x="1376365" y="1614487"/>
                </a:cubicBezTo>
                <a:close/>
                <a:moveTo>
                  <a:pt x="386573" y="1613032"/>
                </a:moveTo>
                <a:cubicBezTo>
                  <a:pt x="387465" y="1614884"/>
                  <a:pt x="388359" y="1617662"/>
                  <a:pt x="393717" y="1617662"/>
                </a:cubicBezTo>
                <a:cubicBezTo>
                  <a:pt x="383001" y="1617662"/>
                  <a:pt x="383001" y="1617662"/>
                  <a:pt x="379429" y="1613958"/>
                </a:cubicBezTo>
                <a:cubicBezTo>
                  <a:pt x="384787" y="1610254"/>
                  <a:pt x="385679" y="1611180"/>
                  <a:pt x="386573" y="1613032"/>
                </a:cubicBezTo>
                <a:close/>
                <a:moveTo>
                  <a:pt x="1540163" y="1610405"/>
                </a:moveTo>
                <a:cubicBezTo>
                  <a:pt x="1543915" y="1614034"/>
                  <a:pt x="1547668" y="1610405"/>
                  <a:pt x="1551423" y="1610405"/>
                </a:cubicBezTo>
                <a:cubicBezTo>
                  <a:pt x="1551423" y="1610405"/>
                  <a:pt x="1551423" y="1610405"/>
                  <a:pt x="1536411" y="1617662"/>
                </a:cubicBezTo>
                <a:cubicBezTo>
                  <a:pt x="1532659" y="1617662"/>
                  <a:pt x="1517652" y="1617662"/>
                  <a:pt x="1521404" y="1614034"/>
                </a:cubicBezTo>
                <a:cubicBezTo>
                  <a:pt x="1528907" y="1610405"/>
                  <a:pt x="1536411" y="1614034"/>
                  <a:pt x="1540163" y="1610405"/>
                </a:cubicBezTo>
                <a:close/>
                <a:moveTo>
                  <a:pt x="1598613" y="1609725"/>
                </a:moveTo>
                <a:lnTo>
                  <a:pt x="1584325" y="1617662"/>
                </a:lnTo>
                <a:lnTo>
                  <a:pt x="1587500" y="1614487"/>
                </a:lnTo>
                <a:close/>
                <a:moveTo>
                  <a:pt x="1137671" y="1609725"/>
                </a:moveTo>
                <a:cubicBezTo>
                  <a:pt x="1134063" y="1620838"/>
                  <a:pt x="1152103" y="1609725"/>
                  <a:pt x="1155711" y="1620838"/>
                </a:cubicBezTo>
                <a:cubicBezTo>
                  <a:pt x="1155711" y="1620838"/>
                  <a:pt x="1141279" y="1631950"/>
                  <a:pt x="1152103" y="1631950"/>
                </a:cubicBezTo>
                <a:cubicBezTo>
                  <a:pt x="1137671" y="1631950"/>
                  <a:pt x="1126847" y="1631950"/>
                  <a:pt x="1116023" y="1624542"/>
                </a:cubicBezTo>
                <a:cubicBezTo>
                  <a:pt x="1116023" y="1624542"/>
                  <a:pt x="1116023" y="1624542"/>
                  <a:pt x="1137671" y="1617133"/>
                </a:cubicBezTo>
                <a:cubicBezTo>
                  <a:pt x="1137671" y="1617133"/>
                  <a:pt x="1137671" y="1617133"/>
                  <a:pt x="1137671" y="1609725"/>
                </a:cubicBezTo>
                <a:close/>
                <a:moveTo>
                  <a:pt x="742967" y="1606550"/>
                </a:moveTo>
                <a:cubicBezTo>
                  <a:pt x="746671" y="1610122"/>
                  <a:pt x="742967" y="1610122"/>
                  <a:pt x="746671" y="1613694"/>
                </a:cubicBezTo>
                <a:cubicBezTo>
                  <a:pt x="746671" y="1613694"/>
                  <a:pt x="746671" y="1613694"/>
                  <a:pt x="754079" y="1610122"/>
                </a:cubicBezTo>
                <a:cubicBezTo>
                  <a:pt x="754079" y="1610122"/>
                  <a:pt x="754079" y="1610122"/>
                  <a:pt x="750375" y="1613694"/>
                </a:cubicBezTo>
                <a:cubicBezTo>
                  <a:pt x="742967" y="1620838"/>
                  <a:pt x="731854" y="1613694"/>
                  <a:pt x="731854" y="1610122"/>
                </a:cubicBezTo>
                <a:cubicBezTo>
                  <a:pt x="731854" y="1610122"/>
                  <a:pt x="731854" y="1610122"/>
                  <a:pt x="742967" y="1606550"/>
                </a:cubicBezTo>
                <a:close/>
                <a:moveTo>
                  <a:pt x="55564" y="1606550"/>
                </a:moveTo>
                <a:cubicBezTo>
                  <a:pt x="59061" y="1606550"/>
                  <a:pt x="73029" y="1606550"/>
                  <a:pt x="69537" y="1609725"/>
                </a:cubicBezTo>
                <a:close/>
                <a:moveTo>
                  <a:pt x="1555349" y="1601617"/>
                </a:moveTo>
                <a:cubicBezTo>
                  <a:pt x="1557520" y="1601787"/>
                  <a:pt x="1558926" y="1603148"/>
                  <a:pt x="1558926" y="1606776"/>
                </a:cubicBezTo>
                <a:cubicBezTo>
                  <a:pt x="1555174" y="1603148"/>
                  <a:pt x="1547668" y="1610405"/>
                  <a:pt x="1540163" y="1610405"/>
                </a:cubicBezTo>
                <a:cubicBezTo>
                  <a:pt x="1540163" y="1610405"/>
                  <a:pt x="1540163" y="1610405"/>
                  <a:pt x="1532659" y="1603148"/>
                </a:cubicBezTo>
                <a:cubicBezTo>
                  <a:pt x="1535476" y="1611312"/>
                  <a:pt x="1548841" y="1601107"/>
                  <a:pt x="1555349" y="1601617"/>
                </a:cubicBezTo>
                <a:close/>
                <a:moveTo>
                  <a:pt x="1185994" y="1600349"/>
                </a:moveTo>
                <a:cubicBezTo>
                  <a:pt x="1190573" y="1599009"/>
                  <a:pt x="1195152" y="1599009"/>
                  <a:pt x="1196984" y="1602581"/>
                </a:cubicBezTo>
                <a:cubicBezTo>
                  <a:pt x="1196984" y="1599009"/>
                  <a:pt x="1182330" y="1602581"/>
                  <a:pt x="1178667" y="1606153"/>
                </a:cubicBezTo>
                <a:cubicBezTo>
                  <a:pt x="1160351" y="1606153"/>
                  <a:pt x="1153024" y="1609725"/>
                  <a:pt x="1149361" y="1602581"/>
                </a:cubicBezTo>
                <a:cubicBezTo>
                  <a:pt x="1164015" y="1599009"/>
                  <a:pt x="1167678" y="1602581"/>
                  <a:pt x="1175005" y="1606153"/>
                </a:cubicBezTo>
                <a:cubicBezTo>
                  <a:pt x="1176835" y="1604367"/>
                  <a:pt x="1181415" y="1601688"/>
                  <a:pt x="1185994" y="1600349"/>
                </a:cubicBezTo>
                <a:close/>
                <a:moveTo>
                  <a:pt x="1603374" y="1598612"/>
                </a:moveTo>
                <a:cubicBezTo>
                  <a:pt x="1595754" y="1610518"/>
                  <a:pt x="1588136" y="1606550"/>
                  <a:pt x="1576707" y="1614487"/>
                </a:cubicBezTo>
                <a:cubicBezTo>
                  <a:pt x="1576707" y="1614487"/>
                  <a:pt x="1576707" y="1614487"/>
                  <a:pt x="1572895" y="1606550"/>
                </a:cubicBezTo>
                <a:cubicBezTo>
                  <a:pt x="1569085" y="1610518"/>
                  <a:pt x="1569085" y="1606550"/>
                  <a:pt x="1565277" y="1606550"/>
                </a:cubicBezTo>
                <a:cubicBezTo>
                  <a:pt x="1580514" y="1598612"/>
                  <a:pt x="1591944" y="1606550"/>
                  <a:pt x="1603374" y="1598612"/>
                </a:cubicBezTo>
                <a:close/>
                <a:moveTo>
                  <a:pt x="44453" y="1598612"/>
                </a:moveTo>
                <a:cubicBezTo>
                  <a:pt x="44453" y="1598612"/>
                  <a:pt x="44453" y="1598612"/>
                  <a:pt x="66678" y="1598612"/>
                </a:cubicBezTo>
                <a:cubicBezTo>
                  <a:pt x="66678" y="1602581"/>
                  <a:pt x="51861" y="1598612"/>
                  <a:pt x="48156" y="1606549"/>
                </a:cubicBezTo>
                <a:cubicBezTo>
                  <a:pt x="51861" y="1602581"/>
                  <a:pt x="48156" y="1598612"/>
                  <a:pt x="44453" y="1598612"/>
                </a:cubicBezTo>
                <a:close/>
                <a:moveTo>
                  <a:pt x="102753" y="1595718"/>
                </a:moveTo>
                <a:cubicBezTo>
                  <a:pt x="104616" y="1597585"/>
                  <a:pt x="107409" y="1596652"/>
                  <a:pt x="110196" y="1596185"/>
                </a:cubicBezTo>
                <a:lnTo>
                  <a:pt x="114315" y="1597993"/>
                </a:lnTo>
                <a:close/>
                <a:moveTo>
                  <a:pt x="304383" y="1592262"/>
                </a:moveTo>
                <a:cubicBezTo>
                  <a:pt x="311889" y="1592262"/>
                  <a:pt x="319393" y="1599670"/>
                  <a:pt x="326898" y="1595966"/>
                </a:cubicBezTo>
                <a:cubicBezTo>
                  <a:pt x="326898" y="1595966"/>
                  <a:pt x="326898" y="1595966"/>
                  <a:pt x="323146" y="1592262"/>
                </a:cubicBezTo>
                <a:cubicBezTo>
                  <a:pt x="326898" y="1595966"/>
                  <a:pt x="330651" y="1595966"/>
                  <a:pt x="338153" y="1595966"/>
                </a:cubicBezTo>
                <a:cubicBezTo>
                  <a:pt x="338153" y="1595966"/>
                  <a:pt x="338153" y="1595966"/>
                  <a:pt x="330651" y="1603374"/>
                </a:cubicBezTo>
                <a:cubicBezTo>
                  <a:pt x="330651" y="1603374"/>
                  <a:pt x="330651" y="1603374"/>
                  <a:pt x="330651" y="1595966"/>
                </a:cubicBezTo>
                <a:cubicBezTo>
                  <a:pt x="330651" y="1595966"/>
                  <a:pt x="330651" y="1595966"/>
                  <a:pt x="319393" y="1599670"/>
                </a:cubicBezTo>
                <a:cubicBezTo>
                  <a:pt x="315641" y="1599670"/>
                  <a:pt x="296879" y="1603374"/>
                  <a:pt x="304383" y="1592262"/>
                </a:cubicBezTo>
                <a:close/>
                <a:moveTo>
                  <a:pt x="91717" y="1592044"/>
                </a:moveTo>
                <a:lnTo>
                  <a:pt x="93399" y="1594218"/>
                </a:lnTo>
                <a:cubicBezTo>
                  <a:pt x="95341" y="1597591"/>
                  <a:pt x="96311" y="1601446"/>
                  <a:pt x="92429" y="1603374"/>
                </a:cubicBezTo>
                <a:cubicBezTo>
                  <a:pt x="88549" y="1599519"/>
                  <a:pt x="80792" y="1599519"/>
                  <a:pt x="80792" y="1595664"/>
                </a:cubicBezTo>
                <a:cubicBezTo>
                  <a:pt x="80792" y="1595664"/>
                  <a:pt x="80792" y="1595664"/>
                  <a:pt x="82246" y="1595182"/>
                </a:cubicBezTo>
                <a:close/>
                <a:moveTo>
                  <a:pt x="909705" y="1589891"/>
                </a:moveTo>
                <a:lnTo>
                  <a:pt x="909496" y="1591023"/>
                </a:lnTo>
                <a:cubicBezTo>
                  <a:pt x="908659" y="1591767"/>
                  <a:pt x="906873" y="1592263"/>
                  <a:pt x="903301" y="1592263"/>
                </a:cubicBezTo>
                <a:close/>
                <a:moveTo>
                  <a:pt x="966404" y="1587500"/>
                </a:moveTo>
                <a:cubicBezTo>
                  <a:pt x="969976" y="1591204"/>
                  <a:pt x="959260" y="1591204"/>
                  <a:pt x="955689" y="1598613"/>
                </a:cubicBezTo>
                <a:cubicBezTo>
                  <a:pt x="959260" y="1594909"/>
                  <a:pt x="955689" y="1587500"/>
                  <a:pt x="966404" y="1587500"/>
                </a:cubicBezTo>
                <a:close/>
                <a:moveTo>
                  <a:pt x="89671" y="1586326"/>
                </a:moveTo>
                <a:lnTo>
                  <a:pt x="91945" y="1590845"/>
                </a:lnTo>
                <a:cubicBezTo>
                  <a:pt x="92429" y="1591808"/>
                  <a:pt x="92429" y="1591808"/>
                  <a:pt x="92429" y="1591808"/>
                </a:cubicBezTo>
                <a:lnTo>
                  <a:pt x="91717" y="1592044"/>
                </a:lnTo>
                <a:lnTo>
                  <a:pt x="88549" y="1587953"/>
                </a:lnTo>
                <a:close/>
                <a:moveTo>
                  <a:pt x="954696" y="1584391"/>
                </a:moveTo>
                <a:cubicBezTo>
                  <a:pt x="957672" y="1583928"/>
                  <a:pt x="961641" y="1584854"/>
                  <a:pt x="963625" y="1584854"/>
                </a:cubicBezTo>
                <a:cubicBezTo>
                  <a:pt x="959657" y="1588559"/>
                  <a:pt x="951720" y="1588559"/>
                  <a:pt x="951720" y="1592263"/>
                </a:cubicBezTo>
                <a:cubicBezTo>
                  <a:pt x="949735" y="1586707"/>
                  <a:pt x="951720" y="1584854"/>
                  <a:pt x="954696" y="1584391"/>
                </a:cubicBezTo>
                <a:close/>
                <a:moveTo>
                  <a:pt x="914017" y="1584325"/>
                </a:moveTo>
                <a:cubicBezTo>
                  <a:pt x="914017" y="1586310"/>
                  <a:pt x="912231" y="1588294"/>
                  <a:pt x="909999" y="1589783"/>
                </a:cubicBezTo>
                <a:lnTo>
                  <a:pt x="909705" y="1589891"/>
                </a:lnTo>
                <a:lnTo>
                  <a:pt x="909999" y="1588294"/>
                </a:lnTo>
                <a:cubicBezTo>
                  <a:pt x="909552" y="1586310"/>
                  <a:pt x="908659" y="1584325"/>
                  <a:pt x="914017" y="1584325"/>
                </a:cubicBezTo>
                <a:close/>
                <a:moveTo>
                  <a:pt x="178629" y="1582977"/>
                </a:moveTo>
                <a:lnTo>
                  <a:pt x="179063" y="1583111"/>
                </a:lnTo>
                <a:lnTo>
                  <a:pt x="183484" y="1584872"/>
                </a:lnTo>
                <a:lnTo>
                  <a:pt x="180923" y="1584512"/>
                </a:lnTo>
                <a:close/>
                <a:moveTo>
                  <a:pt x="86612" y="1581688"/>
                </a:moveTo>
                <a:cubicBezTo>
                  <a:pt x="93399" y="1581206"/>
                  <a:pt x="102132" y="1582170"/>
                  <a:pt x="107953" y="1584098"/>
                </a:cubicBezTo>
                <a:cubicBezTo>
                  <a:pt x="99220" y="1589881"/>
                  <a:pt x="94857" y="1582652"/>
                  <a:pt x="91582" y="1583556"/>
                </a:cubicBezTo>
                <a:lnTo>
                  <a:pt x="89671" y="1586326"/>
                </a:lnTo>
                <a:lnTo>
                  <a:pt x="88549" y="1584098"/>
                </a:lnTo>
                <a:lnTo>
                  <a:pt x="76908" y="1587953"/>
                </a:lnTo>
                <a:cubicBezTo>
                  <a:pt x="74968" y="1584098"/>
                  <a:pt x="79817" y="1582170"/>
                  <a:pt x="86612" y="1581688"/>
                </a:cubicBezTo>
                <a:close/>
                <a:moveTo>
                  <a:pt x="40327" y="1581150"/>
                </a:moveTo>
                <a:cubicBezTo>
                  <a:pt x="43977" y="1588558"/>
                  <a:pt x="47631" y="1592262"/>
                  <a:pt x="43977" y="1595967"/>
                </a:cubicBezTo>
                <a:cubicBezTo>
                  <a:pt x="43977" y="1595967"/>
                  <a:pt x="43977" y="1595967"/>
                  <a:pt x="33023" y="1595967"/>
                </a:cubicBezTo>
                <a:cubicBezTo>
                  <a:pt x="33023" y="1599671"/>
                  <a:pt x="29374" y="1610783"/>
                  <a:pt x="40327" y="1610783"/>
                </a:cubicBezTo>
                <a:cubicBezTo>
                  <a:pt x="40327" y="1610783"/>
                  <a:pt x="40327" y="1610783"/>
                  <a:pt x="22069" y="1614487"/>
                </a:cubicBezTo>
                <a:cubicBezTo>
                  <a:pt x="22069" y="1614487"/>
                  <a:pt x="22069" y="1614487"/>
                  <a:pt x="33023" y="1607079"/>
                </a:cubicBezTo>
                <a:cubicBezTo>
                  <a:pt x="18420" y="1607079"/>
                  <a:pt x="18420" y="1595967"/>
                  <a:pt x="11116" y="1595967"/>
                </a:cubicBezTo>
                <a:lnTo>
                  <a:pt x="14766" y="1584854"/>
                </a:lnTo>
                <a:cubicBezTo>
                  <a:pt x="18420" y="1588558"/>
                  <a:pt x="29374" y="1588558"/>
                  <a:pt x="33023" y="1588558"/>
                </a:cubicBezTo>
                <a:cubicBezTo>
                  <a:pt x="25720" y="1584854"/>
                  <a:pt x="40327" y="1584854"/>
                  <a:pt x="40327" y="1581150"/>
                </a:cubicBezTo>
                <a:close/>
                <a:moveTo>
                  <a:pt x="192091" y="1580777"/>
                </a:moveTo>
                <a:cubicBezTo>
                  <a:pt x="206979" y="1584512"/>
                  <a:pt x="210704" y="1588247"/>
                  <a:pt x="221869" y="1595718"/>
                </a:cubicBezTo>
                <a:cubicBezTo>
                  <a:pt x="244204" y="1584512"/>
                  <a:pt x="270260" y="1610659"/>
                  <a:pt x="296333" y="1603188"/>
                </a:cubicBezTo>
                <a:cubicBezTo>
                  <a:pt x="296333" y="1603188"/>
                  <a:pt x="296333" y="1603188"/>
                  <a:pt x="288872" y="1606924"/>
                </a:cubicBezTo>
                <a:cubicBezTo>
                  <a:pt x="288872" y="1606924"/>
                  <a:pt x="288872" y="1606924"/>
                  <a:pt x="300054" y="1610659"/>
                </a:cubicBezTo>
                <a:cubicBezTo>
                  <a:pt x="300054" y="1610659"/>
                  <a:pt x="300054" y="1610659"/>
                  <a:pt x="281429" y="1618130"/>
                </a:cubicBezTo>
                <a:cubicBezTo>
                  <a:pt x="281429" y="1618130"/>
                  <a:pt x="281429" y="1618130"/>
                  <a:pt x="273983" y="1610659"/>
                </a:cubicBezTo>
                <a:cubicBezTo>
                  <a:pt x="266538" y="1614394"/>
                  <a:pt x="251652" y="1606924"/>
                  <a:pt x="244204" y="1610659"/>
                </a:cubicBezTo>
                <a:cubicBezTo>
                  <a:pt x="244204" y="1610659"/>
                  <a:pt x="244204" y="1610659"/>
                  <a:pt x="244204" y="1614394"/>
                </a:cubicBezTo>
                <a:cubicBezTo>
                  <a:pt x="233038" y="1618130"/>
                  <a:pt x="206979" y="1610659"/>
                  <a:pt x="180923" y="1618130"/>
                </a:cubicBezTo>
                <a:cubicBezTo>
                  <a:pt x="162313" y="1625600"/>
                  <a:pt x="169756" y="1606924"/>
                  <a:pt x="151143" y="1606924"/>
                </a:cubicBezTo>
                <a:cubicBezTo>
                  <a:pt x="136254" y="1610659"/>
                  <a:pt x="121366" y="1610659"/>
                  <a:pt x="102753" y="1606924"/>
                </a:cubicBezTo>
                <a:lnTo>
                  <a:pt x="99031" y="1610659"/>
                </a:lnTo>
                <a:lnTo>
                  <a:pt x="84140" y="1606924"/>
                </a:lnTo>
                <a:cubicBezTo>
                  <a:pt x="110196" y="1614394"/>
                  <a:pt x="95310" y="1595718"/>
                  <a:pt x="117644" y="1599453"/>
                </a:cubicBezTo>
                <a:lnTo>
                  <a:pt x="114315" y="1597993"/>
                </a:lnTo>
                <a:lnTo>
                  <a:pt x="126486" y="1600387"/>
                </a:lnTo>
                <a:cubicBezTo>
                  <a:pt x="135323" y="1601321"/>
                  <a:pt x="143700" y="1601321"/>
                  <a:pt x="147422" y="1599453"/>
                </a:cubicBezTo>
                <a:cubicBezTo>
                  <a:pt x="151143" y="1603188"/>
                  <a:pt x="166035" y="1599453"/>
                  <a:pt x="173478" y="1599453"/>
                </a:cubicBezTo>
                <a:cubicBezTo>
                  <a:pt x="173478" y="1599453"/>
                  <a:pt x="173478" y="1599453"/>
                  <a:pt x="169756" y="1591982"/>
                </a:cubicBezTo>
                <a:cubicBezTo>
                  <a:pt x="188369" y="1591982"/>
                  <a:pt x="173478" y="1603188"/>
                  <a:pt x="188369" y="1599453"/>
                </a:cubicBezTo>
                <a:cubicBezTo>
                  <a:pt x="188369" y="1599453"/>
                  <a:pt x="188369" y="1599453"/>
                  <a:pt x="188369" y="1595718"/>
                </a:cubicBezTo>
                <a:cubicBezTo>
                  <a:pt x="188369" y="1595718"/>
                  <a:pt x="188369" y="1599453"/>
                  <a:pt x="199535" y="1599453"/>
                </a:cubicBezTo>
                <a:cubicBezTo>
                  <a:pt x="206979" y="1595718"/>
                  <a:pt x="192091" y="1595718"/>
                  <a:pt x="195812" y="1591982"/>
                </a:cubicBezTo>
                <a:cubicBezTo>
                  <a:pt x="195812" y="1595718"/>
                  <a:pt x="206979" y="1599453"/>
                  <a:pt x="210704" y="1595718"/>
                </a:cubicBezTo>
                <a:lnTo>
                  <a:pt x="183484" y="1584872"/>
                </a:lnTo>
                <a:lnTo>
                  <a:pt x="187555" y="1585446"/>
                </a:lnTo>
                <a:cubicBezTo>
                  <a:pt x="189533" y="1584979"/>
                  <a:pt x="191162" y="1583578"/>
                  <a:pt x="192091" y="1580777"/>
                </a:cubicBezTo>
                <a:close/>
                <a:moveTo>
                  <a:pt x="263528" y="1579364"/>
                </a:moveTo>
                <a:cubicBezTo>
                  <a:pt x="266305" y="1578371"/>
                  <a:pt x="269083" y="1578371"/>
                  <a:pt x="274639" y="1580356"/>
                </a:cubicBezTo>
                <a:cubicBezTo>
                  <a:pt x="274639" y="1580356"/>
                  <a:pt x="274639" y="1580356"/>
                  <a:pt x="267231" y="1580356"/>
                </a:cubicBezTo>
                <a:cubicBezTo>
                  <a:pt x="263528" y="1584325"/>
                  <a:pt x="274639" y="1588293"/>
                  <a:pt x="263528" y="1592262"/>
                </a:cubicBezTo>
                <a:lnTo>
                  <a:pt x="267231" y="1584325"/>
                </a:lnTo>
                <a:cubicBezTo>
                  <a:pt x="267231" y="1584325"/>
                  <a:pt x="267231" y="1584325"/>
                  <a:pt x="252414" y="1584325"/>
                </a:cubicBezTo>
                <a:cubicBezTo>
                  <a:pt x="257973" y="1582340"/>
                  <a:pt x="260749" y="1580356"/>
                  <a:pt x="263528" y="1579364"/>
                </a:cubicBezTo>
                <a:close/>
                <a:moveTo>
                  <a:pt x="524288" y="1576387"/>
                </a:moveTo>
                <a:cubicBezTo>
                  <a:pt x="524288" y="1576387"/>
                  <a:pt x="524288" y="1576387"/>
                  <a:pt x="535004" y="1576387"/>
                </a:cubicBezTo>
                <a:cubicBezTo>
                  <a:pt x="535004" y="1576387"/>
                  <a:pt x="535004" y="1576387"/>
                  <a:pt x="531431" y="1587499"/>
                </a:cubicBezTo>
                <a:cubicBezTo>
                  <a:pt x="520715" y="1587499"/>
                  <a:pt x="531431" y="1576387"/>
                  <a:pt x="524288" y="1576387"/>
                </a:cubicBezTo>
                <a:close/>
                <a:moveTo>
                  <a:pt x="1341048" y="1572931"/>
                </a:moveTo>
                <a:lnTo>
                  <a:pt x="1342364" y="1573059"/>
                </a:lnTo>
                <a:lnTo>
                  <a:pt x="1341974" y="1573741"/>
                </a:lnTo>
                <a:lnTo>
                  <a:pt x="1339827" y="1573728"/>
                </a:lnTo>
                <a:close/>
                <a:moveTo>
                  <a:pt x="122083" y="1570037"/>
                </a:moveTo>
                <a:cubicBezTo>
                  <a:pt x="129383" y="1570037"/>
                  <a:pt x="136687" y="1577181"/>
                  <a:pt x="147639" y="1577181"/>
                </a:cubicBezTo>
                <a:cubicBezTo>
                  <a:pt x="140337" y="1577181"/>
                  <a:pt x="133037" y="1580752"/>
                  <a:pt x="129383" y="1580752"/>
                </a:cubicBezTo>
                <a:cubicBezTo>
                  <a:pt x="129383" y="1580752"/>
                  <a:pt x="129383" y="1580752"/>
                  <a:pt x="125733" y="1584324"/>
                </a:cubicBezTo>
                <a:cubicBezTo>
                  <a:pt x="125733" y="1584324"/>
                  <a:pt x="125733" y="1584324"/>
                  <a:pt x="114779" y="1580752"/>
                </a:cubicBezTo>
                <a:cubicBezTo>
                  <a:pt x="125733" y="1580752"/>
                  <a:pt x="111127" y="1577181"/>
                  <a:pt x="125733" y="1573609"/>
                </a:cubicBezTo>
                <a:cubicBezTo>
                  <a:pt x="125733" y="1570037"/>
                  <a:pt x="122083" y="1570037"/>
                  <a:pt x="122083" y="1570037"/>
                </a:cubicBezTo>
                <a:close/>
                <a:moveTo>
                  <a:pt x="1323742" y="1568012"/>
                </a:moveTo>
                <a:cubicBezTo>
                  <a:pt x="1328488" y="1568590"/>
                  <a:pt x="1328836" y="1572179"/>
                  <a:pt x="1332656" y="1573684"/>
                </a:cubicBezTo>
                <a:lnTo>
                  <a:pt x="1339827" y="1573728"/>
                </a:lnTo>
                <a:lnTo>
                  <a:pt x="1332714" y="1578372"/>
                </a:lnTo>
                <a:cubicBezTo>
                  <a:pt x="1327157" y="1583002"/>
                  <a:pt x="1321601" y="1588558"/>
                  <a:pt x="1316045" y="1588558"/>
                </a:cubicBezTo>
                <a:cubicBezTo>
                  <a:pt x="1293820" y="1592262"/>
                  <a:pt x="1308636" y="1573741"/>
                  <a:pt x="1312340" y="1570037"/>
                </a:cubicBezTo>
                <a:cubicBezTo>
                  <a:pt x="1317897" y="1568185"/>
                  <a:pt x="1321370" y="1567722"/>
                  <a:pt x="1323742" y="1568012"/>
                </a:cubicBezTo>
                <a:close/>
                <a:moveTo>
                  <a:pt x="162313" y="1562100"/>
                </a:moveTo>
                <a:cubicBezTo>
                  <a:pt x="162313" y="1562100"/>
                  <a:pt x="162313" y="1562100"/>
                  <a:pt x="162313" y="1569571"/>
                </a:cubicBezTo>
                <a:cubicBezTo>
                  <a:pt x="169756" y="1565835"/>
                  <a:pt x="173478" y="1573306"/>
                  <a:pt x="177201" y="1573306"/>
                </a:cubicBezTo>
                <a:cubicBezTo>
                  <a:pt x="177201" y="1573306"/>
                  <a:pt x="177201" y="1573306"/>
                  <a:pt x="169756" y="1577041"/>
                </a:cubicBezTo>
                <a:lnTo>
                  <a:pt x="178629" y="1582977"/>
                </a:lnTo>
                <a:lnTo>
                  <a:pt x="147422" y="1573306"/>
                </a:lnTo>
                <a:cubicBezTo>
                  <a:pt x="154867" y="1565835"/>
                  <a:pt x="154867" y="1565835"/>
                  <a:pt x="162313" y="1562100"/>
                </a:cubicBezTo>
                <a:close/>
                <a:moveTo>
                  <a:pt x="281435" y="1554692"/>
                </a:moveTo>
                <a:lnTo>
                  <a:pt x="281906" y="1554886"/>
                </a:lnTo>
                <a:lnTo>
                  <a:pt x="281791" y="1555772"/>
                </a:lnTo>
                <a:close/>
                <a:moveTo>
                  <a:pt x="906476" y="1554672"/>
                </a:moveTo>
                <a:cubicBezTo>
                  <a:pt x="906476" y="1562043"/>
                  <a:pt x="895364" y="1562043"/>
                  <a:pt x="902772" y="1569414"/>
                </a:cubicBezTo>
                <a:cubicBezTo>
                  <a:pt x="902772" y="1569414"/>
                  <a:pt x="902772" y="1569414"/>
                  <a:pt x="913885" y="1565728"/>
                </a:cubicBezTo>
                <a:cubicBezTo>
                  <a:pt x="910180" y="1569414"/>
                  <a:pt x="906476" y="1573099"/>
                  <a:pt x="902772" y="1576784"/>
                </a:cubicBezTo>
                <a:lnTo>
                  <a:pt x="895364" y="1576784"/>
                </a:lnTo>
                <a:cubicBezTo>
                  <a:pt x="895364" y="1576784"/>
                  <a:pt x="895364" y="1576784"/>
                  <a:pt x="899068" y="1580469"/>
                </a:cubicBezTo>
                <a:cubicBezTo>
                  <a:pt x="899068" y="1580469"/>
                  <a:pt x="899068" y="1580469"/>
                  <a:pt x="884252" y="1580469"/>
                </a:cubicBezTo>
                <a:cubicBezTo>
                  <a:pt x="869435" y="1584155"/>
                  <a:pt x="884252" y="1595211"/>
                  <a:pt x="865731" y="1598896"/>
                </a:cubicBezTo>
                <a:cubicBezTo>
                  <a:pt x="869435" y="1591525"/>
                  <a:pt x="862026" y="1591525"/>
                  <a:pt x="858322" y="1595211"/>
                </a:cubicBezTo>
                <a:cubicBezTo>
                  <a:pt x="847210" y="1606266"/>
                  <a:pt x="869435" y="1602581"/>
                  <a:pt x="873139" y="1606266"/>
                </a:cubicBezTo>
                <a:cubicBezTo>
                  <a:pt x="887956" y="1595211"/>
                  <a:pt x="902772" y="1602581"/>
                  <a:pt x="924997" y="1595211"/>
                </a:cubicBezTo>
                <a:cubicBezTo>
                  <a:pt x="921293" y="1598896"/>
                  <a:pt x="928701" y="1602581"/>
                  <a:pt x="917589" y="1602581"/>
                </a:cubicBezTo>
                <a:cubicBezTo>
                  <a:pt x="917589" y="1602581"/>
                  <a:pt x="917589" y="1602581"/>
                  <a:pt x="921293" y="1598896"/>
                </a:cubicBezTo>
                <a:cubicBezTo>
                  <a:pt x="913885" y="1598896"/>
                  <a:pt x="895364" y="1609952"/>
                  <a:pt x="887956" y="1602581"/>
                </a:cubicBezTo>
                <a:cubicBezTo>
                  <a:pt x="891660" y="1613637"/>
                  <a:pt x="873139" y="1609952"/>
                  <a:pt x="865731" y="1617322"/>
                </a:cubicBezTo>
                <a:cubicBezTo>
                  <a:pt x="869435" y="1621008"/>
                  <a:pt x="850914" y="1635749"/>
                  <a:pt x="869435" y="1632063"/>
                </a:cubicBezTo>
                <a:cubicBezTo>
                  <a:pt x="865731" y="1635749"/>
                  <a:pt x="865731" y="1639434"/>
                  <a:pt x="858322" y="1639434"/>
                </a:cubicBezTo>
                <a:cubicBezTo>
                  <a:pt x="862026" y="1624693"/>
                  <a:pt x="832396" y="1639434"/>
                  <a:pt x="832396" y="1628378"/>
                </a:cubicBezTo>
                <a:cubicBezTo>
                  <a:pt x="821283" y="1643119"/>
                  <a:pt x="806467" y="1632063"/>
                  <a:pt x="795354" y="1643119"/>
                </a:cubicBezTo>
                <a:cubicBezTo>
                  <a:pt x="787946" y="1654175"/>
                  <a:pt x="776833" y="1635749"/>
                  <a:pt x="769425" y="1643119"/>
                </a:cubicBezTo>
                <a:cubicBezTo>
                  <a:pt x="780537" y="1639434"/>
                  <a:pt x="769425" y="1632063"/>
                  <a:pt x="773129" y="1632063"/>
                </a:cubicBezTo>
                <a:cubicBezTo>
                  <a:pt x="780537" y="1635749"/>
                  <a:pt x="784242" y="1639434"/>
                  <a:pt x="799058" y="1635749"/>
                </a:cubicBezTo>
                <a:cubicBezTo>
                  <a:pt x="799058" y="1635749"/>
                  <a:pt x="810171" y="1628378"/>
                  <a:pt x="795354" y="1632063"/>
                </a:cubicBezTo>
                <a:cubicBezTo>
                  <a:pt x="795354" y="1632063"/>
                  <a:pt x="795354" y="1632063"/>
                  <a:pt x="784242" y="1628378"/>
                </a:cubicBezTo>
                <a:cubicBezTo>
                  <a:pt x="784242" y="1628378"/>
                  <a:pt x="784242" y="1628378"/>
                  <a:pt x="791650" y="1624693"/>
                </a:cubicBezTo>
                <a:cubicBezTo>
                  <a:pt x="791650" y="1621008"/>
                  <a:pt x="784242" y="1617322"/>
                  <a:pt x="784242" y="1621008"/>
                </a:cubicBezTo>
                <a:cubicBezTo>
                  <a:pt x="780537" y="1621008"/>
                  <a:pt x="765721" y="1628378"/>
                  <a:pt x="780537" y="1628378"/>
                </a:cubicBezTo>
                <a:cubicBezTo>
                  <a:pt x="758312" y="1632063"/>
                  <a:pt x="773129" y="1617322"/>
                  <a:pt x="758312" y="1613637"/>
                </a:cubicBezTo>
                <a:cubicBezTo>
                  <a:pt x="758312" y="1613637"/>
                  <a:pt x="758312" y="1613637"/>
                  <a:pt x="765721" y="1609952"/>
                </a:cubicBezTo>
                <a:cubicBezTo>
                  <a:pt x="762017" y="1606266"/>
                  <a:pt x="754608" y="1602581"/>
                  <a:pt x="750904" y="1602581"/>
                </a:cubicBezTo>
                <a:cubicBezTo>
                  <a:pt x="773129" y="1591525"/>
                  <a:pt x="769425" y="1624693"/>
                  <a:pt x="799058" y="1609952"/>
                </a:cubicBezTo>
                <a:cubicBezTo>
                  <a:pt x="795354" y="1606266"/>
                  <a:pt x="795354" y="1602581"/>
                  <a:pt x="791650" y="1602581"/>
                </a:cubicBezTo>
                <a:cubicBezTo>
                  <a:pt x="791650" y="1602581"/>
                  <a:pt x="791650" y="1602581"/>
                  <a:pt x="806467" y="1602581"/>
                </a:cubicBezTo>
                <a:cubicBezTo>
                  <a:pt x="799058" y="1598896"/>
                  <a:pt x="795354" y="1591525"/>
                  <a:pt x="780537" y="1598896"/>
                </a:cubicBezTo>
                <a:cubicBezTo>
                  <a:pt x="780537" y="1598896"/>
                  <a:pt x="780537" y="1598896"/>
                  <a:pt x="780537" y="1602581"/>
                </a:cubicBezTo>
                <a:cubicBezTo>
                  <a:pt x="776833" y="1602581"/>
                  <a:pt x="773129" y="1602581"/>
                  <a:pt x="773129" y="1598896"/>
                </a:cubicBezTo>
                <a:cubicBezTo>
                  <a:pt x="784242" y="1591525"/>
                  <a:pt x="795354" y="1598896"/>
                  <a:pt x="802762" y="1595211"/>
                </a:cubicBezTo>
                <a:cubicBezTo>
                  <a:pt x="806467" y="1580469"/>
                  <a:pt x="839804" y="1584155"/>
                  <a:pt x="854618" y="1573099"/>
                </a:cubicBezTo>
                <a:cubicBezTo>
                  <a:pt x="862026" y="1565728"/>
                  <a:pt x="847210" y="1565728"/>
                  <a:pt x="843506" y="1562043"/>
                </a:cubicBezTo>
                <a:cubicBezTo>
                  <a:pt x="858322" y="1550987"/>
                  <a:pt x="854618" y="1573099"/>
                  <a:pt x="869435" y="1565728"/>
                </a:cubicBezTo>
                <a:cubicBezTo>
                  <a:pt x="869435" y="1562043"/>
                  <a:pt x="854618" y="1562043"/>
                  <a:pt x="865731" y="1558358"/>
                </a:cubicBezTo>
                <a:cubicBezTo>
                  <a:pt x="884252" y="1562043"/>
                  <a:pt x="887956" y="1562043"/>
                  <a:pt x="906476" y="1554672"/>
                </a:cubicBezTo>
                <a:close/>
                <a:moveTo>
                  <a:pt x="1747838" y="1554162"/>
                </a:moveTo>
                <a:lnTo>
                  <a:pt x="1755775" y="1554162"/>
                </a:lnTo>
                <a:lnTo>
                  <a:pt x="1744661" y="1562099"/>
                </a:lnTo>
                <a:close/>
                <a:moveTo>
                  <a:pt x="390542" y="1554162"/>
                </a:moveTo>
                <a:lnTo>
                  <a:pt x="393717" y="1554162"/>
                </a:lnTo>
                <a:lnTo>
                  <a:pt x="385779" y="1558924"/>
                </a:lnTo>
                <a:close/>
                <a:moveTo>
                  <a:pt x="532230" y="1551053"/>
                </a:moveTo>
                <a:cubicBezTo>
                  <a:pt x="534031" y="1552442"/>
                  <a:pt x="529447" y="1557998"/>
                  <a:pt x="534686" y="1555220"/>
                </a:cubicBezTo>
                <a:cubicBezTo>
                  <a:pt x="534686" y="1555220"/>
                  <a:pt x="534686" y="1555220"/>
                  <a:pt x="524208" y="1558924"/>
                </a:cubicBezTo>
                <a:cubicBezTo>
                  <a:pt x="520715" y="1555220"/>
                  <a:pt x="524208" y="1555220"/>
                  <a:pt x="527701" y="1551516"/>
                </a:cubicBezTo>
                <a:cubicBezTo>
                  <a:pt x="530320" y="1550590"/>
                  <a:pt x="531630" y="1550590"/>
                  <a:pt x="532230" y="1551053"/>
                </a:cubicBezTo>
                <a:close/>
                <a:moveTo>
                  <a:pt x="1409701" y="1550987"/>
                </a:moveTo>
                <a:cubicBezTo>
                  <a:pt x="1409701" y="1554691"/>
                  <a:pt x="1402079" y="1558395"/>
                  <a:pt x="1398272" y="1562099"/>
                </a:cubicBezTo>
                <a:cubicBezTo>
                  <a:pt x="1394461" y="1558395"/>
                  <a:pt x="1390654" y="1558395"/>
                  <a:pt x="1394461" y="1554691"/>
                </a:cubicBezTo>
                <a:cubicBezTo>
                  <a:pt x="1398272" y="1550987"/>
                  <a:pt x="1402079" y="1558395"/>
                  <a:pt x="1409701" y="1550987"/>
                </a:cubicBezTo>
                <a:close/>
                <a:moveTo>
                  <a:pt x="262792" y="1550912"/>
                </a:moveTo>
                <a:cubicBezTo>
                  <a:pt x="266519" y="1547132"/>
                  <a:pt x="270247" y="1562251"/>
                  <a:pt x="281435" y="1558472"/>
                </a:cubicBezTo>
                <a:lnTo>
                  <a:pt x="281791" y="1555772"/>
                </a:lnTo>
                <a:lnTo>
                  <a:pt x="281899" y="1556109"/>
                </a:lnTo>
                <a:cubicBezTo>
                  <a:pt x="282365" y="1557527"/>
                  <a:pt x="283299" y="1560362"/>
                  <a:pt x="285162" y="1566031"/>
                </a:cubicBezTo>
                <a:cubicBezTo>
                  <a:pt x="262792" y="1562251"/>
                  <a:pt x="240416" y="1577370"/>
                  <a:pt x="225502" y="1566031"/>
                </a:cubicBezTo>
                <a:cubicBezTo>
                  <a:pt x="225502" y="1569811"/>
                  <a:pt x="225502" y="1581150"/>
                  <a:pt x="218044" y="1581150"/>
                </a:cubicBezTo>
                <a:cubicBezTo>
                  <a:pt x="214317" y="1577370"/>
                  <a:pt x="218044" y="1573591"/>
                  <a:pt x="214317" y="1569811"/>
                </a:cubicBezTo>
                <a:cubicBezTo>
                  <a:pt x="225502" y="1554692"/>
                  <a:pt x="259059" y="1566031"/>
                  <a:pt x="262792" y="1550912"/>
                </a:cubicBezTo>
                <a:close/>
                <a:moveTo>
                  <a:pt x="1695449" y="1547812"/>
                </a:moveTo>
                <a:lnTo>
                  <a:pt x="1689099" y="1550987"/>
                </a:lnTo>
                <a:lnTo>
                  <a:pt x="1684338" y="1550987"/>
                </a:lnTo>
                <a:close/>
                <a:moveTo>
                  <a:pt x="996963" y="1547812"/>
                </a:moveTo>
                <a:lnTo>
                  <a:pt x="989026" y="1550987"/>
                </a:lnTo>
                <a:lnTo>
                  <a:pt x="977913" y="1550987"/>
                </a:lnTo>
                <a:close/>
                <a:moveTo>
                  <a:pt x="186537" y="1547233"/>
                </a:moveTo>
                <a:lnTo>
                  <a:pt x="186856" y="1547253"/>
                </a:lnTo>
                <a:lnTo>
                  <a:pt x="187001" y="1547696"/>
                </a:lnTo>
                <a:cubicBezTo>
                  <a:pt x="186421" y="1549201"/>
                  <a:pt x="184563" y="1550590"/>
                  <a:pt x="180842" y="1551516"/>
                </a:cubicBezTo>
                <a:cubicBezTo>
                  <a:pt x="181771" y="1548738"/>
                  <a:pt x="183864" y="1547580"/>
                  <a:pt x="186537" y="1547233"/>
                </a:cubicBezTo>
                <a:close/>
                <a:moveTo>
                  <a:pt x="1199646" y="1545828"/>
                </a:moveTo>
                <a:cubicBezTo>
                  <a:pt x="1202077" y="1546523"/>
                  <a:pt x="1195132" y="1551385"/>
                  <a:pt x="1200688" y="1554163"/>
                </a:cubicBezTo>
                <a:cubicBezTo>
                  <a:pt x="1200688" y="1546754"/>
                  <a:pt x="1185871" y="1554163"/>
                  <a:pt x="1193280" y="1546754"/>
                </a:cubicBezTo>
                <a:cubicBezTo>
                  <a:pt x="1196984" y="1545828"/>
                  <a:pt x="1198836" y="1545597"/>
                  <a:pt x="1199646" y="1545828"/>
                </a:cubicBezTo>
                <a:close/>
                <a:moveTo>
                  <a:pt x="785876" y="1544224"/>
                </a:moveTo>
                <a:cubicBezTo>
                  <a:pt x="788174" y="1544108"/>
                  <a:pt x="790294" y="1545034"/>
                  <a:pt x="792179" y="1547813"/>
                </a:cubicBezTo>
                <a:cubicBezTo>
                  <a:pt x="784639" y="1551517"/>
                  <a:pt x="773328" y="1551517"/>
                  <a:pt x="784639" y="1558925"/>
                </a:cubicBezTo>
                <a:cubicBezTo>
                  <a:pt x="784639" y="1558925"/>
                  <a:pt x="784639" y="1558925"/>
                  <a:pt x="765787" y="1555221"/>
                </a:cubicBezTo>
                <a:cubicBezTo>
                  <a:pt x="769557" y="1555221"/>
                  <a:pt x="769557" y="1547813"/>
                  <a:pt x="762017" y="1551517"/>
                </a:cubicBezTo>
                <a:cubicBezTo>
                  <a:pt x="770500" y="1554295"/>
                  <a:pt x="778983" y="1544571"/>
                  <a:pt x="785876" y="1544224"/>
                </a:cubicBezTo>
                <a:close/>
                <a:moveTo>
                  <a:pt x="64471" y="1544009"/>
                </a:moveTo>
                <a:lnTo>
                  <a:pt x="72486" y="1545894"/>
                </a:lnTo>
                <a:cubicBezTo>
                  <a:pt x="74833" y="1546357"/>
                  <a:pt x="75770" y="1547283"/>
                  <a:pt x="73893" y="1550987"/>
                </a:cubicBezTo>
                <a:cubicBezTo>
                  <a:pt x="73893" y="1550987"/>
                  <a:pt x="73893" y="1550987"/>
                  <a:pt x="72018" y="1549598"/>
                </a:cubicBezTo>
                <a:close/>
                <a:moveTo>
                  <a:pt x="1381789" y="1543182"/>
                </a:moveTo>
                <a:cubicBezTo>
                  <a:pt x="1387344" y="1541330"/>
                  <a:pt x="1391975" y="1540404"/>
                  <a:pt x="1393827" y="1544108"/>
                </a:cubicBezTo>
                <a:cubicBezTo>
                  <a:pt x="1393827" y="1544108"/>
                  <a:pt x="1393827" y="1544108"/>
                  <a:pt x="1386420" y="1551517"/>
                </a:cubicBezTo>
                <a:cubicBezTo>
                  <a:pt x="1386420" y="1551517"/>
                  <a:pt x="1386420" y="1551517"/>
                  <a:pt x="1360490" y="1555221"/>
                </a:cubicBezTo>
                <a:cubicBezTo>
                  <a:pt x="1360490" y="1558925"/>
                  <a:pt x="1367897" y="1558925"/>
                  <a:pt x="1371602" y="1558925"/>
                </a:cubicBezTo>
                <a:cubicBezTo>
                  <a:pt x="1360490" y="1558925"/>
                  <a:pt x="1364194" y="1570037"/>
                  <a:pt x="1349375" y="1573741"/>
                </a:cubicBezTo>
                <a:lnTo>
                  <a:pt x="1342364" y="1573059"/>
                </a:lnTo>
                <a:lnTo>
                  <a:pt x="1345672" y="1567259"/>
                </a:lnTo>
                <a:cubicBezTo>
                  <a:pt x="1343820" y="1565407"/>
                  <a:pt x="1340122" y="1564481"/>
                  <a:pt x="1338270" y="1566333"/>
                </a:cubicBezTo>
                <a:cubicBezTo>
                  <a:pt x="1345672" y="1558925"/>
                  <a:pt x="1349375" y="1558925"/>
                  <a:pt x="1360490" y="1558925"/>
                </a:cubicBezTo>
                <a:cubicBezTo>
                  <a:pt x="1360490" y="1555221"/>
                  <a:pt x="1356787" y="1555221"/>
                  <a:pt x="1353084" y="1555221"/>
                </a:cubicBezTo>
                <a:cubicBezTo>
                  <a:pt x="1356787" y="1555221"/>
                  <a:pt x="1375305" y="1555221"/>
                  <a:pt x="1364194" y="1547813"/>
                </a:cubicBezTo>
                <a:cubicBezTo>
                  <a:pt x="1369749" y="1547813"/>
                  <a:pt x="1376233" y="1545034"/>
                  <a:pt x="1381789" y="1543182"/>
                </a:cubicBezTo>
                <a:close/>
                <a:moveTo>
                  <a:pt x="63174" y="1543049"/>
                </a:moveTo>
                <a:lnTo>
                  <a:pt x="64471" y="1544009"/>
                </a:lnTo>
                <a:lnTo>
                  <a:pt x="62637" y="1543579"/>
                </a:lnTo>
                <a:close/>
                <a:moveTo>
                  <a:pt x="227116" y="1538303"/>
                </a:moveTo>
                <a:cubicBezTo>
                  <a:pt x="227339" y="1538882"/>
                  <a:pt x="228008" y="1540271"/>
                  <a:pt x="229794" y="1543049"/>
                </a:cubicBezTo>
                <a:lnTo>
                  <a:pt x="219077" y="1539345"/>
                </a:lnTo>
                <a:cubicBezTo>
                  <a:pt x="229794" y="1542123"/>
                  <a:pt x="226446" y="1536567"/>
                  <a:pt x="227116" y="1538303"/>
                </a:cubicBezTo>
                <a:close/>
                <a:moveTo>
                  <a:pt x="1301757" y="1536700"/>
                </a:moveTo>
                <a:cubicBezTo>
                  <a:pt x="1301757" y="1547813"/>
                  <a:pt x="1297788" y="1547813"/>
                  <a:pt x="1285883" y="1547813"/>
                </a:cubicBezTo>
                <a:cubicBezTo>
                  <a:pt x="1293819" y="1547813"/>
                  <a:pt x="1285883" y="1540404"/>
                  <a:pt x="1301757" y="1536700"/>
                </a:cubicBezTo>
                <a:close/>
                <a:moveTo>
                  <a:pt x="1197301" y="1536700"/>
                </a:moveTo>
                <a:lnTo>
                  <a:pt x="1204921" y="1539875"/>
                </a:lnTo>
                <a:cubicBezTo>
                  <a:pt x="1204921" y="1539875"/>
                  <a:pt x="1204921" y="1539875"/>
                  <a:pt x="1185871" y="1543050"/>
                </a:cubicBezTo>
                <a:cubicBezTo>
                  <a:pt x="1185871" y="1536700"/>
                  <a:pt x="1204921" y="1543050"/>
                  <a:pt x="1197301" y="1536700"/>
                </a:cubicBezTo>
                <a:close/>
                <a:moveTo>
                  <a:pt x="348568" y="1535793"/>
                </a:moveTo>
                <a:lnTo>
                  <a:pt x="345850" y="1539925"/>
                </a:lnTo>
                <a:lnTo>
                  <a:pt x="344839" y="1539573"/>
                </a:lnTo>
                <a:cubicBezTo>
                  <a:pt x="348568" y="1535793"/>
                  <a:pt x="348568" y="1535793"/>
                  <a:pt x="348568" y="1535793"/>
                </a:cubicBezTo>
                <a:close/>
                <a:moveTo>
                  <a:pt x="997445" y="1535192"/>
                </a:moveTo>
                <a:lnTo>
                  <a:pt x="996916" y="1536180"/>
                </a:lnTo>
                <a:lnTo>
                  <a:pt x="992767" y="1536065"/>
                </a:lnTo>
                <a:cubicBezTo>
                  <a:pt x="995574" y="1535192"/>
                  <a:pt x="996977" y="1534973"/>
                  <a:pt x="997445" y="1535192"/>
                </a:cubicBezTo>
                <a:close/>
                <a:moveTo>
                  <a:pt x="62637" y="1534781"/>
                </a:moveTo>
                <a:cubicBezTo>
                  <a:pt x="65454" y="1533392"/>
                  <a:pt x="68266" y="1532466"/>
                  <a:pt x="70141" y="1536170"/>
                </a:cubicBezTo>
                <a:cubicBezTo>
                  <a:pt x="70141" y="1536170"/>
                  <a:pt x="70141" y="1536170"/>
                  <a:pt x="69205" y="1537096"/>
                </a:cubicBezTo>
                <a:lnTo>
                  <a:pt x="63174" y="1543049"/>
                </a:lnTo>
                <a:lnTo>
                  <a:pt x="58886" y="1539874"/>
                </a:lnTo>
                <a:cubicBezTo>
                  <a:pt x="51382" y="1554691"/>
                  <a:pt x="88904" y="1550987"/>
                  <a:pt x="85149" y="1558395"/>
                </a:cubicBezTo>
                <a:cubicBezTo>
                  <a:pt x="77645" y="1554691"/>
                  <a:pt x="73893" y="1562099"/>
                  <a:pt x="73893" y="1562099"/>
                </a:cubicBezTo>
                <a:cubicBezTo>
                  <a:pt x="73893" y="1562099"/>
                  <a:pt x="73893" y="1562099"/>
                  <a:pt x="58886" y="1554691"/>
                </a:cubicBezTo>
                <a:cubicBezTo>
                  <a:pt x="70141" y="1550987"/>
                  <a:pt x="47627" y="1539874"/>
                  <a:pt x="55134" y="1536170"/>
                </a:cubicBezTo>
                <a:cubicBezTo>
                  <a:pt x="57010" y="1538022"/>
                  <a:pt x="59822" y="1536170"/>
                  <a:pt x="62637" y="1534781"/>
                </a:cubicBezTo>
                <a:close/>
                <a:moveTo>
                  <a:pt x="1026972" y="1534100"/>
                </a:moveTo>
                <a:cubicBezTo>
                  <a:pt x="1028316" y="1534537"/>
                  <a:pt x="1027381" y="1536065"/>
                  <a:pt x="1022703" y="1539558"/>
                </a:cubicBezTo>
                <a:cubicBezTo>
                  <a:pt x="1015219" y="1543050"/>
                  <a:pt x="1000251" y="1543050"/>
                  <a:pt x="989025" y="1543050"/>
                </a:cubicBezTo>
                <a:cubicBezTo>
                  <a:pt x="990896" y="1541304"/>
                  <a:pt x="994638" y="1538684"/>
                  <a:pt x="996509" y="1536938"/>
                </a:cubicBezTo>
                <a:lnTo>
                  <a:pt x="996916" y="1536180"/>
                </a:lnTo>
                <a:lnTo>
                  <a:pt x="1010461" y="1536556"/>
                </a:lnTo>
                <a:cubicBezTo>
                  <a:pt x="1017807" y="1535246"/>
                  <a:pt x="1024954" y="1533446"/>
                  <a:pt x="1026972" y="1534100"/>
                </a:cubicBezTo>
                <a:close/>
                <a:moveTo>
                  <a:pt x="24874" y="1531937"/>
                </a:moveTo>
                <a:cubicBezTo>
                  <a:pt x="24874" y="1543050"/>
                  <a:pt x="39690" y="1531937"/>
                  <a:pt x="47100" y="1535641"/>
                </a:cubicBezTo>
                <a:cubicBezTo>
                  <a:pt x="47100" y="1535641"/>
                  <a:pt x="47100" y="1535641"/>
                  <a:pt x="47100" y="1546754"/>
                </a:cubicBezTo>
                <a:cubicBezTo>
                  <a:pt x="47100" y="1546754"/>
                  <a:pt x="47100" y="1546754"/>
                  <a:pt x="39690" y="1539345"/>
                </a:cubicBezTo>
                <a:cubicBezTo>
                  <a:pt x="50803" y="1554162"/>
                  <a:pt x="28578" y="1543050"/>
                  <a:pt x="17467" y="1550458"/>
                </a:cubicBezTo>
                <a:lnTo>
                  <a:pt x="6352" y="1539345"/>
                </a:lnTo>
                <a:cubicBezTo>
                  <a:pt x="6352" y="1539345"/>
                  <a:pt x="6352" y="1539345"/>
                  <a:pt x="24874" y="1539345"/>
                </a:cubicBezTo>
                <a:cubicBezTo>
                  <a:pt x="24874" y="1535641"/>
                  <a:pt x="21171" y="1531937"/>
                  <a:pt x="24874" y="1531937"/>
                </a:cubicBezTo>
                <a:close/>
                <a:moveTo>
                  <a:pt x="62988" y="1527175"/>
                </a:moveTo>
                <a:cubicBezTo>
                  <a:pt x="66916" y="1527175"/>
                  <a:pt x="71283" y="1528762"/>
                  <a:pt x="73029" y="1531937"/>
                </a:cubicBezTo>
                <a:cubicBezTo>
                  <a:pt x="66045" y="1525587"/>
                  <a:pt x="59061" y="1531937"/>
                  <a:pt x="55564" y="1531937"/>
                </a:cubicBezTo>
                <a:cubicBezTo>
                  <a:pt x="55564" y="1528762"/>
                  <a:pt x="59061" y="1527175"/>
                  <a:pt x="62988" y="1527175"/>
                </a:cubicBezTo>
                <a:close/>
                <a:moveTo>
                  <a:pt x="132494" y="1525587"/>
                </a:moveTo>
                <a:cubicBezTo>
                  <a:pt x="143652" y="1529291"/>
                  <a:pt x="151089" y="1525587"/>
                  <a:pt x="158525" y="1529291"/>
                </a:cubicBezTo>
                <a:cubicBezTo>
                  <a:pt x="158525" y="1529291"/>
                  <a:pt x="158525" y="1529291"/>
                  <a:pt x="154806" y="1529291"/>
                </a:cubicBezTo>
                <a:cubicBezTo>
                  <a:pt x="154806" y="1540404"/>
                  <a:pt x="169684" y="1529291"/>
                  <a:pt x="177122" y="1532995"/>
                </a:cubicBezTo>
                <a:cubicBezTo>
                  <a:pt x="169684" y="1525587"/>
                  <a:pt x="180842" y="1529291"/>
                  <a:pt x="184563" y="1525587"/>
                </a:cubicBezTo>
                <a:cubicBezTo>
                  <a:pt x="180842" y="1532995"/>
                  <a:pt x="192000" y="1536699"/>
                  <a:pt x="199437" y="1536699"/>
                </a:cubicBezTo>
                <a:cubicBezTo>
                  <a:pt x="199437" y="1536699"/>
                  <a:pt x="199437" y="1536699"/>
                  <a:pt x="199437" y="1529291"/>
                </a:cubicBezTo>
                <a:cubicBezTo>
                  <a:pt x="199437" y="1529291"/>
                  <a:pt x="199437" y="1529291"/>
                  <a:pt x="188281" y="1529291"/>
                </a:cubicBezTo>
                <a:cubicBezTo>
                  <a:pt x="188281" y="1529291"/>
                  <a:pt x="188281" y="1529291"/>
                  <a:pt x="210596" y="1525587"/>
                </a:cubicBezTo>
                <a:cubicBezTo>
                  <a:pt x="214317" y="1529291"/>
                  <a:pt x="203159" y="1532995"/>
                  <a:pt x="195722" y="1540404"/>
                </a:cubicBezTo>
                <a:cubicBezTo>
                  <a:pt x="195722" y="1540404"/>
                  <a:pt x="195722" y="1540404"/>
                  <a:pt x="210596" y="1544108"/>
                </a:cubicBezTo>
                <a:cubicBezTo>
                  <a:pt x="208738" y="1549664"/>
                  <a:pt x="202226" y="1548738"/>
                  <a:pt x="195722" y="1547812"/>
                </a:cubicBezTo>
                <a:lnTo>
                  <a:pt x="186856" y="1547253"/>
                </a:lnTo>
                <a:lnTo>
                  <a:pt x="185492" y="1543182"/>
                </a:lnTo>
                <a:cubicBezTo>
                  <a:pt x="182701" y="1540404"/>
                  <a:pt x="177122" y="1538552"/>
                  <a:pt x="173405" y="1540404"/>
                </a:cubicBezTo>
                <a:cubicBezTo>
                  <a:pt x="173405" y="1544108"/>
                  <a:pt x="173405" y="1547812"/>
                  <a:pt x="177122" y="1547812"/>
                </a:cubicBezTo>
                <a:cubicBezTo>
                  <a:pt x="177122" y="1547812"/>
                  <a:pt x="177122" y="1547812"/>
                  <a:pt x="165964" y="1544108"/>
                </a:cubicBezTo>
                <a:cubicBezTo>
                  <a:pt x="165964" y="1544108"/>
                  <a:pt x="165964" y="1544108"/>
                  <a:pt x="169684" y="1551516"/>
                </a:cubicBezTo>
                <a:cubicBezTo>
                  <a:pt x="169684" y="1555220"/>
                  <a:pt x="143652" y="1558924"/>
                  <a:pt x="128772" y="1558924"/>
                </a:cubicBezTo>
                <a:cubicBezTo>
                  <a:pt x="125053" y="1555220"/>
                  <a:pt x="99019" y="1558924"/>
                  <a:pt x="84140" y="1555220"/>
                </a:cubicBezTo>
                <a:cubicBezTo>
                  <a:pt x="87861" y="1544108"/>
                  <a:pt x="102740" y="1558924"/>
                  <a:pt x="102740" y="1547812"/>
                </a:cubicBezTo>
                <a:cubicBezTo>
                  <a:pt x="102740" y="1544108"/>
                  <a:pt x="99019" y="1544108"/>
                  <a:pt x="95298" y="1544108"/>
                </a:cubicBezTo>
                <a:lnTo>
                  <a:pt x="95298" y="1547812"/>
                </a:lnTo>
                <a:cubicBezTo>
                  <a:pt x="95298" y="1547812"/>
                  <a:pt x="95298" y="1547812"/>
                  <a:pt x="91582" y="1540404"/>
                </a:cubicBezTo>
                <a:cubicBezTo>
                  <a:pt x="95298" y="1544108"/>
                  <a:pt x="106456" y="1544108"/>
                  <a:pt x="110174" y="1540404"/>
                </a:cubicBezTo>
                <a:cubicBezTo>
                  <a:pt x="110174" y="1540404"/>
                  <a:pt x="110174" y="1540404"/>
                  <a:pt x="102740" y="1536699"/>
                </a:cubicBezTo>
                <a:cubicBezTo>
                  <a:pt x="117614" y="1536699"/>
                  <a:pt x="121335" y="1532995"/>
                  <a:pt x="132494" y="1532995"/>
                </a:cubicBezTo>
                <a:cubicBezTo>
                  <a:pt x="132494" y="1532995"/>
                  <a:pt x="132494" y="1532995"/>
                  <a:pt x="132494" y="1525587"/>
                </a:cubicBezTo>
                <a:close/>
                <a:moveTo>
                  <a:pt x="913252" y="1524120"/>
                </a:moveTo>
                <a:lnTo>
                  <a:pt x="913243" y="1524669"/>
                </a:lnTo>
                <a:cubicBezTo>
                  <a:pt x="912588" y="1525538"/>
                  <a:pt x="910921" y="1525786"/>
                  <a:pt x="907111" y="1524793"/>
                </a:cubicBezTo>
                <a:close/>
                <a:moveTo>
                  <a:pt x="795751" y="1521354"/>
                </a:moveTo>
                <a:cubicBezTo>
                  <a:pt x="806467" y="1517650"/>
                  <a:pt x="799323" y="1528763"/>
                  <a:pt x="806467" y="1528763"/>
                </a:cubicBezTo>
                <a:lnTo>
                  <a:pt x="792179" y="1528763"/>
                </a:lnTo>
                <a:cubicBezTo>
                  <a:pt x="792179" y="1528763"/>
                  <a:pt x="792179" y="1528763"/>
                  <a:pt x="795751" y="1521354"/>
                </a:cubicBezTo>
                <a:close/>
                <a:moveTo>
                  <a:pt x="1140894" y="1520825"/>
                </a:moveTo>
                <a:cubicBezTo>
                  <a:pt x="1140894" y="1520825"/>
                  <a:pt x="1140894" y="1520825"/>
                  <a:pt x="1144598" y="1528536"/>
                </a:cubicBezTo>
                <a:cubicBezTo>
                  <a:pt x="1148302" y="1528536"/>
                  <a:pt x="1152007" y="1524681"/>
                  <a:pt x="1155711" y="1524681"/>
                </a:cubicBezTo>
                <a:cubicBezTo>
                  <a:pt x="1155711" y="1524681"/>
                  <a:pt x="1155711" y="1524681"/>
                  <a:pt x="1133486" y="1536247"/>
                </a:cubicBezTo>
                <a:cubicBezTo>
                  <a:pt x="1133486" y="1536247"/>
                  <a:pt x="1133486" y="1536247"/>
                  <a:pt x="1137190" y="1540102"/>
                </a:cubicBezTo>
                <a:cubicBezTo>
                  <a:pt x="1137190" y="1540102"/>
                  <a:pt x="1137190" y="1540102"/>
                  <a:pt x="1118669" y="1532391"/>
                </a:cubicBezTo>
                <a:cubicBezTo>
                  <a:pt x="1107556" y="1528536"/>
                  <a:pt x="1111260" y="1547813"/>
                  <a:pt x="1100148" y="1540102"/>
                </a:cubicBezTo>
                <a:cubicBezTo>
                  <a:pt x="1107556" y="1540102"/>
                  <a:pt x="1107556" y="1528536"/>
                  <a:pt x="1114965" y="1524681"/>
                </a:cubicBezTo>
                <a:cubicBezTo>
                  <a:pt x="1126077" y="1520825"/>
                  <a:pt x="1133486" y="1536247"/>
                  <a:pt x="1140894" y="1520825"/>
                </a:cubicBezTo>
                <a:close/>
                <a:moveTo>
                  <a:pt x="385779" y="1520825"/>
                </a:moveTo>
                <a:cubicBezTo>
                  <a:pt x="385779" y="1520825"/>
                  <a:pt x="385779" y="1520825"/>
                  <a:pt x="385779" y="1528233"/>
                </a:cubicBezTo>
                <a:cubicBezTo>
                  <a:pt x="393186" y="1524529"/>
                  <a:pt x="400596" y="1524529"/>
                  <a:pt x="396890" y="1520825"/>
                </a:cubicBezTo>
                <a:cubicBezTo>
                  <a:pt x="396890" y="1531938"/>
                  <a:pt x="419117" y="1531938"/>
                  <a:pt x="404300" y="1543050"/>
                </a:cubicBezTo>
                <a:cubicBezTo>
                  <a:pt x="404300" y="1539346"/>
                  <a:pt x="389483" y="1539346"/>
                  <a:pt x="400596" y="1535642"/>
                </a:cubicBezTo>
                <a:cubicBezTo>
                  <a:pt x="393186" y="1531938"/>
                  <a:pt x="389483" y="1539346"/>
                  <a:pt x="385779" y="1543050"/>
                </a:cubicBezTo>
                <a:cubicBezTo>
                  <a:pt x="374665" y="1535642"/>
                  <a:pt x="382073" y="1531938"/>
                  <a:pt x="378371" y="1524529"/>
                </a:cubicBezTo>
                <a:close/>
                <a:moveTo>
                  <a:pt x="922351" y="1516856"/>
                </a:moveTo>
                <a:cubicBezTo>
                  <a:pt x="922351" y="1520825"/>
                  <a:pt x="919494" y="1522809"/>
                  <a:pt x="916160" y="1523801"/>
                </a:cubicBezTo>
                <a:lnTo>
                  <a:pt x="913252" y="1524120"/>
                </a:lnTo>
                <a:lnTo>
                  <a:pt x="913303" y="1520825"/>
                </a:lnTo>
                <a:cubicBezTo>
                  <a:pt x="912826" y="1517848"/>
                  <a:pt x="912826" y="1514871"/>
                  <a:pt x="922351" y="1516856"/>
                </a:cubicBezTo>
                <a:close/>
                <a:moveTo>
                  <a:pt x="1279325" y="1513742"/>
                </a:moveTo>
                <a:cubicBezTo>
                  <a:pt x="1290506" y="1517406"/>
                  <a:pt x="1286778" y="1524733"/>
                  <a:pt x="1286778" y="1528396"/>
                </a:cubicBezTo>
                <a:cubicBezTo>
                  <a:pt x="1271871" y="1521069"/>
                  <a:pt x="1253235" y="1535723"/>
                  <a:pt x="1238327" y="1539387"/>
                </a:cubicBezTo>
                <a:cubicBezTo>
                  <a:pt x="1227146" y="1543050"/>
                  <a:pt x="1227146" y="1535723"/>
                  <a:pt x="1227146" y="1528396"/>
                </a:cubicBezTo>
                <a:cubicBezTo>
                  <a:pt x="1234600" y="1539387"/>
                  <a:pt x="1249509" y="1524733"/>
                  <a:pt x="1256962" y="1528396"/>
                </a:cubicBezTo>
                <a:cubicBezTo>
                  <a:pt x="1260690" y="1524733"/>
                  <a:pt x="1253235" y="1521069"/>
                  <a:pt x="1245782" y="1524733"/>
                </a:cubicBezTo>
                <a:cubicBezTo>
                  <a:pt x="1268144" y="1517406"/>
                  <a:pt x="1264417" y="1524733"/>
                  <a:pt x="1283052" y="1521069"/>
                </a:cubicBezTo>
                <a:cubicBezTo>
                  <a:pt x="1283052" y="1521069"/>
                  <a:pt x="1283052" y="1521069"/>
                  <a:pt x="1279325" y="1513742"/>
                </a:cubicBezTo>
                <a:close/>
                <a:moveTo>
                  <a:pt x="255331" y="1513232"/>
                </a:moveTo>
                <a:cubicBezTo>
                  <a:pt x="259059" y="1512406"/>
                  <a:pt x="262792" y="1513114"/>
                  <a:pt x="266519" y="1516894"/>
                </a:cubicBezTo>
                <a:lnTo>
                  <a:pt x="272267" y="1514654"/>
                </a:lnTo>
                <a:lnTo>
                  <a:pt x="272577" y="1515477"/>
                </a:lnTo>
                <a:cubicBezTo>
                  <a:pt x="273045" y="1518784"/>
                  <a:pt x="272110" y="1522564"/>
                  <a:pt x="266519" y="1524454"/>
                </a:cubicBezTo>
                <a:cubicBezTo>
                  <a:pt x="288891" y="1532013"/>
                  <a:pt x="277708" y="1539573"/>
                  <a:pt x="303822" y="1547132"/>
                </a:cubicBezTo>
                <a:cubicBezTo>
                  <a:pt x="303822" y="1547132"/>
                  <a:pt x="303822" y="1547132"/>
                  <a:pt x="303822" y="1543353"/>
                </a:cubicBezTo>
                <a:cubicBezTo>
                  <a:pt x="311279" y="1554692"/>
                  <a:pt x="341109" y="1528233"/>
                  <a:pt x="341109" y="1547132"/>
                </a:cubicBezTo>
                <a:cubicBezTo>
                  <a:pt x="341109" y="1547132"/>
                  <a:pt x="341109" y="1547132"/>
                  <a:pt x="342042" y="1545715"/>
                </a:cubicBezTo>
                <a:lnTo>
                  <a:pt x="345850" y="1539925"/>
                </a:lnTo>
                <a:lnTo>
                  <a:pt x="359751" y="1544770"/>
                </a:lnTo>
                <a:cubicBezTo>
                  <a:pt x="365344" y="1547132"/>
                  <a:pt x="370937" y="1549022"/>
                  <a:pt x="374666" y="1547132"/>
                </a:cubicBezTo>
                <a:cubicBezTo>
                  <a:pt x="374666" y="1547132"/>
                  <a:pt x="374666" y="1547132"/>
                  <a:pt x="370937" y="1550912"/>
                </a:cubicBezTo>
                <a:cubicBezTo>
                  <a:pt x="370937" y="1550912"/>
                  <a:pt x="370937" y="1550912"/>
                  <a:pt x="352298" y="1554692"/>
                </a:cubicBezTo>
                <a:cubicBezTo>
                  <a:pt x="352298" y="1558472"/>
                  <a:pt x="352298" y="1562251"/>
                  <a:pt x="356025" y="1562251"/>
                </a:cubicBezTo>
                <a:cubicBezTo>
                  <a:pt x="344839" y="1562251"/>
                  <a:pt x="356025" y="1547132"/>
                  <a:pt x="341109" y="1550912"/>
                </a:cubicBezTo>
                <a:cubicBezTo>
                  <a:pt x="341109" y="1550912"/>
                  <a:pt x="341109" y="1550912"/>
                  <a:pt x="341109" y="1554692"/>
                </a:cubicBezTo>
                <a:cubicBezTo>
                  <a:pt x="337380" y="1547132"/>
                  <a:pt x="329921" y="1550912"/>
                  <a:pt x="326193" y="1554692"/>
                </a:cubicBezTo>
                <a:cubicBezTo>
                  <a:pt x="326193" y="1554692"/>
                  <a:pt x="326193" y="1554692"/>
                  <a:pt x="326193" y="1543353"/>
                </a:cubicBezTo>
                <a:cubicBezTo>
                  <a:pt x="318734" y="1543353"/>
                  <a:pt x="318734" y="1550912"/>
                  <a:pt x="315009" y="1554692"/>
                </a:cubicBezTo>
                <a:cubicBezTo>
                  <a:pt x="318734" y="1550912"/>
                  <a:pt x="311279" y="1547132"/>
                  <a:pt x="303822" y="1550912"/>
                </a:cubicBezTo>
                <a:cubicBezTo>
                  <a:pt x="303822" y="1554692"/>
                  <a:pt x="303822" y="1554692"/>
                  <a:pt x="307551" y="1558472"/>
                </a:cubicBezTo>
                <a:cubicBezTo>
                  <a:pt x="315009" y="1569811"/>
                  <a:pt x="337380" y="1543353"/>
                  <a:pt x="344839" y="1562251"/>
                </a:cubicBezTo>
                <a:cubicBezTo>
                  <a:pt x="344839" y="1566031"/>
                  <a:pt x="333649" y="1558472"/>
                  <a:pt x="326193" y="1562251"/>
                </a:cubicBezTo>
                <a:cubicBezTo>
                  <a:pt x="326193" y="1562251"/>
                  <a:pt x="326193" y="1562251"/>
                  <a:pt x="329921" y="1566031"/>
                </a:cubicBezTo>
                <a:cubicBezTo>
                  <a:pt x="326193" y="1566031"/>
                  <a:pt x="322463" y="1566031"/>
                  <a:pt x="318734" y="1566031"/>
                </a:cubicBezTo>
                <a:cubicBezTo>
                  <a:pt x="318734" y="1566031"/>
                  <a:pt x="318734" y="1566031"/>
                  <a:pt x="322463" y="1569811"/>
                </a:cubicBezTo>
                <a:cubicBezTo>
                  <a:pt x="311279" y="1573591"/>
                  <a:pt x="318734" y="1581150"/>
                  <a:pt x="307551" y="1581150"/>
                </a:cubicBezTo>
                <a:cubicBezTo>
                  <a:pt x="307551" y="1581150"/>
                  <a:pt x="307551" y="1581150"/>
                  <a:pt x="307551" y="1577370"/>
                </a:cubicBezTo>
                <a:cubicBezTo>
                  <a:pt x="300092" y="1577370"/>
                  <a:pt x="300092" y="1581150"/>
                  <a:pt x="296363" y="1581150"/>
                </a:cubicBezTo>
                <a:cubicBezTo>
                  <a:pt x="285162" y="1581150"/>
                  <a:pt x="285162" y="1573591"/>
                  <a:pt x="285162" y="1569811"/>
                </a:cubicBezTo>
                <a:cubicBezTo>
                  <a:pt x="285162" y="1573591"/>
                  <a:pt x="296363" y="1573591"/>
                  <a:pt x="300092" y="1569811"/>
                </a:cubicBezTo>
                <a:cubicBezTo>
                  <a:pt x="301957" y="1566031"/>
                  <a:pt x="300092" y="1563196"/>
                  <a:pt x="296363" y="1560834"/>
                </a:cubicBezTo>
                <a:lnTo>
                  <a:pt x="281906" y="1554886"/>
                </a:lnTo>
                <a:lnTo>
                  <a:pt x="282365" y="1551385"/>
                </a:lnTo>
                <a:cubicBezTo>
                  <a:pt x="285162" y="1549967"/>
                  <a:pt x="288891" y="1549022"/>
                  <a:pt x="288891" y="1547132"/>
                </a:cubicBezTo>
                <a:cubicBezTo>
                  <a:pt x="281435" y="1543353"/>
                  <a:pt x="285162" y="1535793"/>
                  <a:pt x="266519" y="1535793"/>
                </a:cubicBezTo>
                <a:cubicBezTo>
                  <a:pt x="266519" y="1539573"/>
                  <a:pt x="270247" y="1539573"/>
                  <a:pt x="266519" y="1543353"/>
                </a:cubicBezTo>
                <a:cubicBezTo>
                  <a:pt x="259059" y="1535793"/>
                  <a:pt x="259059" y="1535793"/>
                  <a:pt x="262792" y="1528233"/>
                </a:cubicBezTo>
                <a:cubicBezTo>
                  <a:pt x="255331" y="1532013"/>
                  <a:pt x="251604" y="1528233"/>
                  <a:pt x="247876" y="1524454"/>
                </a:cubicBezTo>
                <a:cubicBezTo>
                  <a:pt x="240416" y="1528233"/>
                  <a:pt x="225502" y="1524454"/>
                  <a:pt x="221773" y="1528233"/>
                </a:cubicBezTo>
                <a:cubicBezTo>
                  <a:pt x="214317" y="1528233"/>
                  <a:pt x="218044" y="1524454"/>
                  <a:pt x="221773" y="1520674"/>
                </a:cubicBezTo>
                <a:cubicBezTo>
                  <a:pt x="232960" y="1532013"/>
                  <a:pt x="244144" y="1515713"/>
                  <a:pt x="255331" y="1513232"/>
                </a:cubicBezTo>
                <a:close/>
                <a:moveTo>
                  <a:pt x="270247" y="1509335"/>
                </a:moveTo>
                <a:cubicBezTo>
                  <a:pt x="272110" y="1511224"/>
                  <a:pt x="273045" y="1513114"/>
                  <a:pt x="272577" y="1514532"/>
                </a:cubicBezTo>
                <a:lnTo>
                  <a:pt x="272267" y="1514654"/>
                </a:lnTo>
                <a:close/>
                <a:moveTo>
                  <a:pt x="1331919" y="1501775"/>
                </a:moveTo>
                <a:lnTo>
                  <a:pt x="1343032" y="1506538"/>
                </a:lnTo>
                <a:lnTo>
                  <a:pt x="1335094" y="1509713"/>
                </a:lnTo>
                <a:close/>
                <a:moveTo>
                  <a:pt x="687604" y="1501775"/>
                </a:moveTo>
                <a:cubicBezTo>
                  <a:pt x="702685" y="1501775"/>
                  <a:pt x="687604" y="1513681"/>
                  <a:pt x="706456" y="1509712"/>
                </a:cubicBezTo>
                <a:cubicBezTo>
                  <a:pt x="706456" y="1509712"/>
                  <a:pt x="706456" y="1509712"/>
                  <a:pt x="676293" y="1525587"/>
                </a:cubicBezTo>
                <a:cubicBezTo>
                  <a:pt x="680063" y="1513681"/>
                  <a:pt x="683833" y="1509712"/>
                  <a:pt x="687604" y="1501775"/>
                </a:cubicBezTo>
                <a:close/>
                <a:moveTo>
                  <a:pt x="25401" y="1499129"/>
                </a:moveTo>
                <a:cubicBezTo>
                  <a:pt x="21593" y="1495425"/>
                  <a:pt x="13972" y="1506537"/>
                  <a:pt x="6352" y="1502833"/>
                </a:cubicBezTo>
                <a:close/>
                <a:moveTo>
                  <a:pt x="270410" y="1498600"/>
                </a:moveTo>
                <a:cubicBezTo>
                  <a:pt x="285223" y="1498600"/>
                  <a:pt x="281519" y="1510030"/>
                  <a:pt x="288927" y="1517650"/>
                </a:cubicBezTo>
                <a:cubicBezTo>
                  <a:pt x="285223" y="1510030"/>
                  <a:pt x="277816" y="1498600"/>
                  <a:pt x="266701" y="1502410"/>
                </a:cubicBezTo>
                <a:close/>
                <a:moveTo>
                  <a:pt x="141290" y="1498600"/>
                </a:moveTo>
                <a:cubicBezTo>
                  <a:pt x="141290" y="1498600"/>
                  <a:pt x="141290" y="1498600"/>
                  <a:pt x="159499" y="1502172"/>
                </a:cubicBezTo>
                <a:cubicBezTo>
                  <a:pt x="159499" y="1502172"/>
                  <a:pt x="159499" y="1502172"/>
                  <a:pt x="159499" y="1498600"/>
                </a:cubicBezTo>
                <a:cubicBezTo>
                  <a:pt x="159499" y="1502172"/>
                  <a:pt x="181350" y="1502172"/>
                  <a:pt x="188635" y="1505744"/>
                </a:cubicBezTo>
                <a:cubicBezTo>
                  <a:pt x="188635" y="1505744"/>
                  <a:pt x="188635" y="1505744"/>
                  <a:pt x="192278" y="1498600"/>
                </a:cubicBezTo>
                <a:cubicBezTo>
                  <a:pt x="192278" y="1498600"/>
                  <a:pt x="192278" y="1498600"/>
                  <a:pt x="203207" y="1502172"/>
                </a:cubicBezTo>
                <a:cubicBezTo>
                  <a:pt x="195921" y="1505744"/>
                  <a:pt x="199560" y="1505744"/>
                  <a:pt x="203207" y="1509315"/>
                </a:cubicBezTo>
                <a:cubicBezTo>
                  <a:pt x="203207" y="1509315"/>
                  <a:pt x="203207" y="1509315"/>
                  <a:pt x="195921" y="1509315"/>
                </a:cubicBezTo>
                <a:cubicBezTo>
                  <a:pt x="181350" y="1502172"/>
                  <a:pt x="152217" y="1512887"/>
                  <a:pt x="141290" y="1498600"/>
                </a:cubicBezTo>
                <a:close/>
                <a:moveTo>
                  <a:pt x="122240" y="1498600"/>
                </a:moveTo>
                <a:lnTo>
                  <a:pt x="141290" y="1506537"/>
                </a:lnTo>
                <a:lnTo>
                  <a:pt x="114303" y="1501775"/>
                </a:lnTo>
                <a:close/>
                <a:moveTo>
                  <a:pt x="1309141" y="1495425"/>
                </a:moveTo>
                <a:cubicBezTo>
                  <a:pt x="1309141" y="1495425"/>
                  <a:pt x="1309141" y="1495425"/>
                  <a:pt x="1312869" y="1506416"/>
                </a:cubicBezTo>
                <a:cubicBezTo>
                  <a:pt x="1297960" y="1510079"/>
                  <a:pt x="1290506" y="1517406"/>
                  <a:pt x="1279325" y="1513742"/>
                </a:cubicBezTo>
                <a:cubicBezTo>
                  <a:pt x="1284916" y="1510079"/>
                  <a:pt x="1292369" y="1509163"/>
                  <a:pt x="1298426" y="1507331"/>
                </a:cubicBezTo>
                <a:lnTo>
                  <a:pt x="1299868" y="1505729"/>
                </a:lnTo>
                <a:lnTo>
                  <a:pt x="1290644" y="1501775"/>
                </a:lnTo>
                <a:lnTo>
                  <a:pt x="1298581" y="1501775"/>
                </a:lnTo>
                <a:lnTo>
                  <a:pt x="1300643" y="1504868"/>
                </a:lnTo>
                <a:close/>
                <a:moveTo>
                  <a:pt x="728681" y="1495425"/>
                </a:moveTo>
                <a:lnTo>
                  <a:pt x="714393" y="1501775"/>
                </a:lnTo>
                <a:lnTo>
                  <a:pt x="709631" y="1498600"/>
                </a:lnTo>
                <a:close/>
                <a:moveTo>
                  <a:pt x="1219209" y="1486959"/>
                </a:moveTo>
                <a:lnTo>
                  <a:pt x="1227335" y="1486959"/>
                </a:lnTo>
                <a:lnTo>
                  <a:pt x="1227364" y="1487885"/>
                </a:lnTo>
                <a:cubicBezTo>
                  <a:pt x="1226352" y="1488116"/>
                  <a:pt x="1223971" y="1487885"/>
                  <a:pt x="1219209" y="1486959"/>
                </a:cubicBezTo>
                <a:close/>
                <a:moveTo>
                  <a:pt x="674451" y="1483262"/>
                </a:moveTo>
                <a:cubicBezTo>
                  <a:pt x="676086" y="1483552"/>
                  <a:pt x="676763" y="1484709"/>
                  <a:pt x="675861" y="1487487"/>
                </a:cubicBezTo>
                <a:cubicBezTo>
                  <a:pt x="668645" y="1491192"/>
                  <a:pt x="665037" y="1494896"/>
                  <a:pt x="654213" y="1498600"/>
                </a:cubicBezTo>
                <a:cubicBezTo>
                  <a:pt x="654213" y="1498600"/>
                  <a:pt x="654213" y="1498600"/>
                  <a:pt x="661429" y="1509712"/>
                </a:cubicBezTo>
                <a:cubicBezTo>
                  <a:pt x="654213" y="1502304"/>
                  <a:pt x="646997" y="1491192"/>
                  <a:pt x="639781" y="1487487"/>
                </a:cubicBezTo>
                <a:cubicBezTo>
                  <a:pt x="639781" y="1487487"/>
                  <a:pt x="639781" y="1487487"/>
                  <a:pt x="654213" y="1487487"/>
                </a:cubicBezTo>
                <a:cubicBezTo>
                  <a:pt x="654213" y="1487487"/>
                  <a:pt x="654213" y="1487487"/>
                  <a:pt x="650605" y="1483783"/>
                </a:cubicBezTo>
                <a:cubicBezTo>
                  <a:pt x="656017" y="1489340"/>
                  <a:pt x="669547" y="1482394"/>
                  <a:pt x="674451" y="1483262"/>
                </a:cubicBezTo>
                <a:close/>
                <a:moveTo>
                  <a:pt x="1226829" y="1479550"/>
                </a:moveTo>
                <a:cubicBezTo>
                  <a:pt x="1226829" y="1479550"/>
                  <a:pt x="1226829" y="1479550"/>
                  <a:pt x="1230639" y="1486959"/>
                </a:cubicBezTo>
                <a:cubicBezTo>
                  <a:pt x="1230639" y="1486959"/>
                  <a:pt x="1230639" y="1486959"/>
                  <a:pt x="1229210" y="1486959"/>
                </a:cubicBezTo>
                <a:lnTo>
                  <a:pt x="1227335" y="1486959"/>
                </a:lnTo>
                <a:lnTo>
                  <a:pt x="1227305" y="1486033"/>
                </a:lnTo>
                <a:cubicBezTo>
                  <a:pt x="1225876" y="1484180"/>
                  <a:pt x="1223019" y="1481402"/>
                  <a:pt x="1226829" y="1479550"/>
                </a:cubicBezTo>
                <a:close/>
                <a:moveTo>
                  <a:pt x="900126" y="1479550"/>
                </a:moveTo>
                <a:cubicBezTo>
                  <a:pt x="892189" y="1483254"/>
                  <a:pt x="888220" y="1490663"/>
                  <a:pt x="884252" y="1486959"/>
                </a:cubicBezTo>
                <a:cubicBezTo>
                  <a:pt x="888220" y="1479550"/>
                  <a:pt x="892189" y="1479550"/>
                  <a:pt x="900126" y="1479550"/>
                </a:cubicBezTo>
                <a:close/>
                <a:moveTo>
                  <a:pt x="792180" y="1476375"/>
                </a:moveTo>
                <a:cubicBezTo>
                  <a:pt x="792180" y="1476375"/>
                  <a:pt x="792180" y="1476375"/>
                  <a:pt x="777363" y="1491192"/>
                </a:cubicBezTo>
                <a:cubicBezTo>
                  <a:pt x="777363" y="1491192"/>
                  <a:pt x="777363" y="1491192"/>
                  <a:pt x="781067" y="1494896"/>
                </a:cubicBezTo>
                <a:cubicBezTo>
                  <a:pt x="766251" y="1498600"/>
                  <a:pt x="744025" y="1494896"/>
                  <a:pt x="740321" y="1491192"/>
                </a:cubicBezTo>
                <a:cubicBezTo>
                  <a:pt x="747730" y="1483783"/>
                  <a:pt x="725505" y="1483783"/>
                  <a:pt x="740321" y="1480079"/>
                </a:cubicBezTo>
                <a:cubicBezTo>
                  <a:pt x="751434" y="1483783"/>
                  <a:pt x="766251" y="1480079"/>
                  <a:pt x="769955" y="1487488"/>
                </a:cubicBezTo>
                <a:cubicBezTo>
                  <a:pt x="769955" y="1480079"/>
                  <a:pt x="788475" y="1487488"/>
                  <a:pt x="792180" y="1476375"/>
                </a:cubicBezTo>
                <a:close/>
                <a:moveTo>
                  <a:pt x="631814" y="1468595"/>
                </a:moveTo>
                <a:lnTo>
                  <a:pt x="635905" y="1472670"/>
                </a:lnTo>
                <a:cubicBezTo>
                  <a:pt x="632186" y="1471744"/>
                  <a:pt x="630791" y="1470818"/>
                  <a:pt x="630674" y="1469892"/>
                </a:cubicBezTo>
                <a:close/>
                <a:moveTo>
                  <a:pt x="1472803" y="1468437"/>
                </a:moveTo>
                <a:cubicBezTo>
                  <a:pt x="1476375" y="1472141"/>
                  <a:pt x="1469232" y="1475845"/>
                  <a:pt x="1469232" y="1479549"/>
                </a:cubicBezTo>
                <a:lnTo>
                  <a:pt x="1462087" y="1475845"/>
                </a:lnTo>
                <a:cubicBezTo>
                  <a:pt x="1462087" y="1475845"/>
                  <a:pt x="1462087" y="1475845"/>
                  <a:pt x="1472803" y="1468437"/>
                </a:cubicBezTo>
                <a:close/>
                <a:moveTo>
                  <a:pt x="1235084" y="1465262"/>
                </a:moveTo>
                <a:lnTo>
                  <a:pt x="1235084" y="1468437"/>
                </a:lnTo>
                <a:lnTo>
                  <a:pt x="1227146" y="1473200"/>
                </a:lnTo>
                <a:close/>
                <a:moveTo>
                  <a:pt x="300054" y="1457325"/>
                </a:moveTo>
                <a:cubicBezTo>
                  <a:pt x="300054" y="1465262"/>
                  <a:pt x="300054" y="1461294"/>
                  <a:pt x="292632" y="1461294"/>
                </a:cubicBezTo>
                <a:cubicBezTo>
                  <a:pt x="288927" y="1457325"/>
                  <a:pt x="292632" y="1457325"/>
                  <a:pt x="300054" y="1457325"/>
                </a:cubicBezTo>
                <a:close/>
                <a:moveTo>
                  <a:pt x="1040619" y="1456134"/>
                </a:moveTo>
                <a:cubicBezTo>
                  <a:pt x="1043298" y="1456531"/>
                  <a:pt x="1045977" y="1457325"/>
                  <a:pt x="1047763" y="1457325"/>
                </a:cubicBezTo>
                <a:lnTo>
                  <a:pt x="1033475" y="1457325"/>
                </a:lnTo>
                <a:cubicBezTo>
                  <a:pt x="1035261" y="1455738"/>
                  <a:pt x="1037940" y="1455738"/>
                  <a:pt x="1040619" y="1456134"/>
                </a:cubicBezTo>
                <a:close/>
                <a:moveTo>
                  <a:pt x="892189" y="1454150"/>
                </a:moveTo>
                <a:cubicBezTo>
                  <a:pt x="877372" y="1457722"/>
                  <a:pt x="877372" y="1468438"/>
                  <a:pt x="858852" y="1468438"/>
                </a:cubicBezTo>
                <a:cubicBezTo>
                  <a:pt x="858852" y="1464866"/>
                  <a:pt x="858852" y="1468438"/>
                  <a:pt x="862556" y="1464866"/>
                </a:cubicBezTo>
                <a:cubicBezTo>
                  <a:pt x="858852" y="1454150"/>
                  <a:pt x="888485" y="1457722"/>
                  <a:pt x="892189" y="1454150"/>
                </a:cubicBezTo>
                <a:close/>
                <a:moveTo>
                  <a:pt x="1851489" y="1454101"/>
                </a:moveTo>
                <a:cubicBezTo>
                  <a:pt x="1859894" y="1454547"/>
                  <a:pt x="1867364" y="1456333"/>
                  <a:pt x="1874835" y="1458119"/>
                </a:cubicBezTo>
                <a:cubicBezTo>
                  <a:pt x="1874835" y="1458119"/>
                  <a:pt x="1874835" y="1458119"/>
                  <a:pt x="1856159" y="1472406"/>
                </a:cubicBezTo>
                <a:cubicBezTo>
                  <a:pt x="1856159" y="1468835"/>
                  <a:pt x="1844953" y="1468835"/>
                  <a:pt x="1841217" y="1468835"/>
                </a:cubicBezTo>
                <a:cubicBezTo>
                  <a:pt x="1837482" y="1468835"/>
                  <a:pt x="1837482" y="1461691"/>
                  <a:pt x="1833747" y="1458119"/>
                </a:cubicBezTo>
                <a:cubicBezTo>
                  <a:pt x="1833747" y="1458119"/>
                  <a:pt x="1833747" y="1458119"/>
                  <a:pt x="1830012" y="1465263"/>
                </a:cubicBezTo>
                <a:cubicBezTo>
                  <a:pt x="1826276" y="1458119"/>
                  <a:pt x="1811335" y="1479550"/>
                  <a:pt x="1815070" y="1468835"/>
                </a:cubicBezTo>
                <a:cubicBezTo>
                  <a:pt x="1822541" y="1472406"/>
                  <a:pt x="1826276" y="1458119"/>
                  <a:pt x="1822541" y="1458119"/>
                </a:cubicBezTo>
                <a:cubicBezTo>
                  <a:pt x="1833747" y="1454547"/>
                  <a:pt x="1843085" y="1453654"/>
                  <a:pt x="1851489" y="1454101"/>
                </a:cubicBezTo>
                <a:close/>
                <a:moveTo>
                  <a:pt x="1092346" y="1453757"/>
                </a:moveTo>
                <a:lnTo>
                  <a:pt x="1089583" y="1456007"/>
                </a:lnTo>
                <a:cubicBezTo>
                  <a:pt x="1084473" y="1459282"/>
                  <a:pt x="1077967" y="1462088"/>
                  <a:pt x="1074249" y="1462088"/>
                </a:cubicBezTo>
                <a:cubicBezTo>
                  <a:pt x="1074249" y="1454604"/>
                  <a:pt x="1079826" y="1454604"/>
                  <a:pt x="1085401" y="1454604"/>
                </a:cubicBezTo>
                <a:close/>
                <a:moveTo>
                  <a:pt x="284616" y="1453403"/>
                </a:moveTo>
                <a:lnTo>
                  <a:pt x="286106" y="1454149"/>
                </a:lnTo>
                <a:cubicBezTo>
                  <a:pt x="282384" y="1454149"/>
                  <a:pt x="282384" y="1454149"/>
                  <a:pt x="282384" y="1454149"/>
                </a:cubicBezTo>
                <a:close/>
                <a:moveTo>
                  <a:pt x="1093540" y="1452784"/>
                </a:moveTo>
                <a:lnTo>
                  <a:pt x="1093069" y="1453669"/>
                </a:lnTo>
                <a:lnTo>
                  <a:pt x="1092346" y="1453757"/>
                </a:lnTo>
                <a:close/>
                <a:moveTo>
                  <a:pt x="1547812" y="1450975"/>
                </a:moveTo>
                <a:cubicBezTo>
                  <a:pt x="1547812" y="1450975"/>
                  <a:pt x="1547812" y="1450975"/>
                  <a:pt x="1540272" y="1465580"/>
                </a:cubicBezTo>
                <a:cubicBezTo>
                  <a:pt x="1540272" y="1461929"/>
                  <a:pt x="1544043" y="1461929"/>
                  <a:pt x="1547812" y="1461929"/>
                </a:cubicBezTo>
                <a:cubicBezTo>
                  <a:pt x="1532732" y="1469231"/>
                  <a:pt x="1502569" y="1487487"/>
                  <a:pt x="1487489" y="1483836"/>
                </a:cubicBezTo>
                <a:cubicBezTo>
                  <a:pt x="1487489" y="1483836"/>
                  <a:pt x="1487489" y="1483836"/>
                  <a:pt x="1491259" y="1480185"/>
                </a:cubicBezTo>
                <a:cubicBezTo>
                  <a:pt x="1495028" y="1476534"/>
                  <a:pt x="1487489" y="1476534"/>
                  <a:pt x="1487489" y="1476534"/>
                </a:cubicBezTo>
                <a:cubicBezTo>
                  <a:pt x="1487489" y="1476534"/>
                  <a:pt x="1487489" y="1476534"/>
                  <a:pt x="1502569" y="1472882"/>
                </a:cubicBezTo>
                <a:cubicBezTo>
                  <a:pt x="1491259" y="1472882"/>
                  <a:pt x="1502569" y="1458278"/>
                  <a:pt x="1513883" y="1461929"/>
                </a:cubicBezTo>
                <a:cubicBezTo>
                  <a:pt x="1517652" y="1461929"/>
                  <a:pt x="1498800" y="1465580"/>
                  <a:pt x="1502569" y="1469231"/>
                </a:cubicBezTo>
                <a:cubicBezTo>
                  <a:pt x="1502569" y="1469231"/>
                  <a:pt x="1502569" y="1469231"/>
                  <a:pt x="1513883" y="1472882"/>
                </a:cubicBezTo>
                <a:cubicBezTo>
                  <a:pt x="1517652" y="1469231"/>
                  <a:pt x="1525192" y="1469231"/>
                  <a:pt x="1521422" y="1465580"/>
                </a:cubicBezTo>
                <a:cubicBezTo>
                  <a:pt x="1517652" y="1465580"/>
                  <a:pt x="1517652" y="1465580"/>
                  <a:pt x="1517652" y="1465580"/>
                </a:cubicBezTo>
                <a:cubicBezTo>
                  <a:pt x="1525192" y="1461929"/>
                  <a:pt x="1540272" y="1461929"/>
                  <a:pt x="1547812" y="1450975"/>
                </a:cubicBezTo>
                <a:close/>
                <a:moveTo>
                  <a:pt x="903831" y="1450975"/>
                </a:moveTo>
                <a:cubicBezTo>
                  <a:pt x="911239" y="1450975"/>
                  <a:pt x="907535" y="1450975"/>
                  <a:pt x="907535" y="1454150"/>
                </a:cubicBezTo>
                <a:cubicBezTo>
                  <a:pt x="907535" y="1454150"/>
                  <a:pt x="907535" y="1454150"/>
                  <a:pt x="903831" y="1454150"/>
                </a:cubicBezTo>
                <a:cubicBezTo>
                  <a:pt x="900126" y="1450975"/>
                  <a:pt x="903831" y="1454150"/>
                  <a:pt x="903831" y="1450975"/>
                </a:cubicBezTo>
                <a:close/>
                <a:moveTo>
                  <a:pt x="1122983" y="1450135"/>
                </a:moveTo>
                <a:lnTo>
                  <a:pt x="1123976" y="1450862"/>
                </a:lnTo>
                <a:cubicBezTo>
                  <a:pt x="1126299" y="1451798"/>
                  <a:pt x="1128158" y="1452733"/>
                  <a:pt x="1126299" y="1454604"/>
                </a:cubicBezTo>
                <a:close/>
                <a:moveTo>
                  <a:pt x="1122446" y="1449743"/>
                </a:moveTo>
                <a:lnTo>
                  <a:pt x="1122697" y="1449751"/>
                </a:lnTo>
                <a:lnTo>
                  <a:pt x="1122983" y="1450135"/>
                </a:lnTo>
                <a:close/>
                <a:moveTo>
                  <a:pt x="1096555" y="1447120"/>
                </a:moveTo>
                <a:cubicBezTo>
                  <a:pt x="1097484" y="1448056"/>
                  <a:pt x="1097019" y="1449459"/>
                  <a:pt x="1095683" y="1451038"/>
                </a:cubicBezTo>
                <a:lnTo>
                  <a:pt x="1093540" y="1452784"/>
                </a:lnTo>
                <a:close/>
                <a:moveTo>
                  <a:pt x="1336055" y="1446873"/>
                </a:moveTo>
                <a:lnTo>
                  <a:pt x="1334238" y="1447959"/>
                </a:lnTo>
                <a:cubicBezTo>
                  <a:pt x="1328273" y="1450340"/>
                  <a:pt x="1321848" y="1452245"/>
                  <a:pt x="1316342" y="1454150"/>
                </a:cubicBezTo>
                <a:cubicBezTo>
                  <a:pt x="1312670" y="1457960"/>
                  <a:pt x="1308999" y="1461770"/>
                  <a:pt x="1312670" y="1461770"/>
                </a:cubicBezTo>
                <a:cubicBezTo>
                  <a:pt x="1316342" y="1457960"/>
                  <a:pt x="1334697" y="1454150"/>
                  <a:pt x="1331026" y="1461770"/>
                </a:cubicBezTo>
                <a:cubicBezTo>
                  <a:pt x="1312670" y="1461770"/>
                  <a:pt x="1323684" y="1465580"/>
                  <a:pt x="1308999" y="1473200"/>
                </a:cubicBezTo>
                <a:cubicBezTo>
                  <a:pt x="1305328" y="1469390"/>
                  <a:pt x="1294315" y="1465580"/>
                  <a:pt x="1290644" y="1465580"/>
                </a:cubicBezTo>
                <a:cubicBezTo>
                  <a:pt x="1305328" y="1465580"/>
                  <a:pt x="1305328" y="1454150"/>
                  <a:pt x="1316342" y="1450340"/>
                </a:cubicBezTo>
                <a:cubicBezTo>
                  <a:pt x="1316342" y="1450340"/>
                  <a:pt x="1316342" y="1450340"/>
                  <a:pt x="1312670" y="1450340"/>
                </a:cubicBezTo>
                <a:close/>
                <a:moveTo>
                  <a:pt x="1055701" y="1446212"/>
                </a:moveTo>
                <a:lnTo>
                  <a:pt x="1063638" y="1454150"/>
                </a:lnTo>
                <a:lnTo>
                  <a:pt x="1052525" y="1450975"/>
                </a:lnTo>
                <a:close/>
                <a:moveTo>
                  <a:pt x="1338438" y="1445450"/>
                </a:moveTo>
                <a:lnTo>
                  <a:pt x="1338368" y="1446530"/>
                </a:lnTo>
                <a:lnTo>
                  <a:pt x="1336055" y="1446873"/>
                </a:lnTo>
                <a:close/>
                <a:moveTo>
                  <a:pt x="776834" y="1443037"/>
                </a:moveTo>
                <a:cubicBezTo>
                  <a:pt x="784242" y="1443037"/>
                  <a:pt x="795355" y="1443037"/>
                  <a:pt x="791650" y="1450975"/>
                </a:cubicBezTo>
                <a:cubicBezTo>
                  <a:pt x="780538" y="1443037"/>
                  <a:pt x="773130" y="1450975"/>
                  <a:pt x="776834" y="1443037"/>
                </a:cubicBezTo>
                <a:close/>
                <a:moveTo>
                  <a:pt x="320236" y="1442743"/>
                </a:moveTo>
                <a:lnTo>
                  <a:pt x="323338" y="1442951"/>
                </a:lnTo>
                <a:cubicBezTo>
                  <a:pt x="319620" y="1442951"/>
                  <a:pt x="319620" y="1442951"/>
                  <a:pt x="319620" y="1442951"/>
                </a:cubicBezTo>
                <a:close/>
                <a:moveTo>
                  <a:pt x="855696" y="1441741"/>
                </a:moveTo>
                <a:cubicBezTo>
                  <a:pt x="858833" y="1441273"/>
                  <a:pt x="861389" y="1441507"/>
                  <a:pt x="862318" y="1443378"/>
                </a:cubicBezTo>
                <a:cubicBezTo>
                  <a:pt x="860459" y="1445249"/>
                  <a:pt x="859530" y="1444314"/>
                  <a:pt x="858136" y="1442911"/>
                </a:cubicBezTo>
                <a:lnTo>
                  <a:pt x="855663" y="1441749"/>
                </a:lnTo>
                <a:close/>
                <a:moveTo>
                  <a:pt x="349531" y="1439862"/>
                </a:moveTo>
                <a:cubicBezTo>
                  <a:pt x="349531" y="1439862"/>
                  <a:pt x="349531" y="1439862"/>
                  <a:pt x="357204" y="1446847"/>
                </a:cubicBezTo>
                <a:cubicBezTo>
                  <a:pt x="357204" y="1446847"/>
                  <a:pt x="357204" y="1446847"/>
                  <a:pt x="334184" y="1450339"/>
                </a:cubicBezTo>
                <a:cubicBezTo>
                  <a:pt x="341860" y="1453832"/>
                  <a:pt x="341860" y="1453832"/>
                  <a:pt x="338021" y="1457324"/>
                </a:cubicBezTo>
                <a:cubicBezTo>
                  <a:pt x="311165" y="1446847"/>
                  <a:pt x="353369" y="1446847"/>
                  <a:pt x="349531" y="1439862"/>
                </a:cubicBezTo>
                <a:close/>
                <a:moveTo>
                  <a:pt x="1342039" y="1435100"/>
                </a:moveTo>
                <a:cubicBezTo>
                  <a:pt x="1342039" y="1435100"/>
                  <a:pt x="1342039" y="1438910"/>
                  <a:pt x="1349375" y="1438910"/>
                </a:cubicBezTo>
                <a:lnTo>
                  <a:pt x="1338438" y="1445450"/>
                </a:lnTo>
                <a:lnTo>
                  <a:pt x="1338827" y="1439386"/>
                </a:lnTo>
                <a:cubicBezTo>
                  <a:pt x="1337450" y="1437958"/>
                  <a:pt x="1336533" y="1437005"/>
                  <a:pt x="1342039" y="1435100"/>
                </a:cubicBezTo>
                <a:close/>
                <a:moveTo>
                  <a:pt x="645231" y="1431130"/>
                </a:moveTo>
                <a:lnTo>
                  <a:pt x="646448" y="1431924"/>
                </a:lnTo>
                <a:cubicBezTo>
                  <a:pt x="642797" y="1431924"/>
                  <a:pt x="642797" y="1431924"/>
                  <a:pt x="642797" y="1431924"/>
                </a:cubicBezTo>
                <a:close/>
                <a:moveTo>
                  <a:pt x="692486" y="1427943"/>
                </a:moveTo>
                <a:lnTo>
                  <a:pt x="695417" y="1431924"/>
                </a:lnTo>
                <a:cubicBezTo>
                  <a:pt x="691698" y="1428220"/>
                  <a:pt x="691698" y="1428220"/>
                  <a:pt x="691698" y="1428220"/>
                </a:cubicBezTo>
                <a:close/>
                <a:moveTo>
                  <a:pt x="292262" y="1424287"/>
                </a:moveTo>
                <a:lnTo>
                  <a:pt x="293548" y="1424287"/>
                </a:lnTo>
                <a:cubicBezTo>
                  <a:pt x="292619" y="1426153"/>
                  <a:pt x="292388" y="1426387"/>
                  <a:pt x="292328" y="1425745"/>
                </a:cubicBezTo>
                <a:close/>
                <a:moveTo>
                  <a:pt x="1649689" y="1424004"/>
                </a:moveTo>
                <a:cubicBezTo>
                  <a:pt x="1656475" y="1422267"/>
                  <a:pt x="1655761" y="1427824"/>
                  <a:pt x="1670050" y="1425045"/>
                </a:cubicBezTo>
                <a:cubicBezTo>
                  <a:pt x="1647190" y="1425045"/>
                  <a:pt x="1670050" y="1436158"/>
                  <a:pt x="1654808" y="1439862"/>
                </a:cubicBezTo>
                <a:cubicBezTo>
                  <a:pt x="1654808" y="1439862"/>
                  <a:pt x="1654808" y="1439862"/>
                  <a:pt x="1635761" y="1439862"/>
                </a:cubicBezTo>
                <a:cubicBezTo>
                  <a:pt x="1650999" y="1436158"/>
                  <a:pt x="1631949" y="1436158"/>
                  <a:pt x="1639568" y="1428750"/>
                </a:cubicBezTo>
                <a:cubicBezTo>
                  <a:pt x="1644331" y="1425971"/>
                  <a:pt x="1647426" y="1424582"/>
                  <a:pt x="1649689" y="1424004"/>
                </a:cubicBezTo>
                <a:close/>
                <a:moveTo>
                  <a:pt x="1039528" y="1423996"/>
                </a:moveTo>
                <a:lnTo>
                  <a:pt x="1040958" y="1424430"/>
                </a:lnTo>
                <a:lnTo>
                  <a:pt x="1025538" y="1431925"/>
                </a:lnTo>
                <a:cubicBezTo>
                  <a:pt x="1031253" y="1426369"/>
                  <a:pt x="1035778" y="1424285"/>
                  <a:pt x="1039528" y="1423996"/>
                </a:cubicBezTo>
                <a:close/>
                <a:moveTo>
                  <a:pt x="1331919" y="1423987"/>
                </a:moveTo>
                <a:cubicBezTo>
                  <a:pt x="1331919" y="1423987"/>
                  <a:pt x="1331919" y="1423987"/>
                  <a:pt x="1343032" y="1423987"/>
                </a:cubicBezTo>
                <a:cubicBezTo>
                  <a:pt x="1343032" y="1423987"/>
                  <a:pt x="1343032" y="1423987"/>
                  <a:pt x="1335623" y="1435100"/>
                </a:cubicBezTo>
                <a:cubicBezTo>
                  <a:pt x="1331919" y="1431396"/>
                  <a:pt x="1331919" y="1427691"/>
                  <a:pt x="1331919" y="1423987"/>
                </a:cubicBezTo>
                <a:close/>
                <a:moveTo>
                  <a:pt x="349266" y="1423987"/>
                </a:moveTo>
                <a:cubicBezTo>
                  <a:pt x="349266" y="1423987"/>
                  <a:pt x="349266" y="1423987"/>
                  <a:pt x="360380" y="1423987"/>
                </a:cubicBezTo>
                <a:cubicBezTo>
                  <a:pt x="360380" y="1423987"/>
                  <a:pt x="360380" y="1423987"/>
                  <a:pt x="352972" y="1428749"/>
                </a:cubicBezTo>
                <a:cubicBezTo>
                  <a:pt x="352972" y="1428749"/>
                  <a:pt x="349266" y="1428749"/>
                  <a:pt x="349266" y="1423987"/>
                </a:cubicBezTo>
                <a:close/>
                <a:moveTo>
                  <a:pt x="334184" y="1423987"/>
                </a:moveTo>
                <a:cubicBezTo>
                  <a:pt x="334184" y="1423987"/>
                  <a:pt x="334184" y="1423987"/>
                  <a:pt x="338153" y="1435099"/>
                </a:cubicBezTo>
                <a:cubicBezTo>
                  <a:pt x="338153" y="1431395"/>
                  <a:pt x="334184" y="1431395"/>
                  <a:pt x="330217" y="1431395"/>
                </a:cubicBezTo>
                <a:close/>
                <a:moveTo>
                  <a:pt x="2120897" y="1420812"/>
                </a:moveTo>
                <a:cubicBezTo>
                  <a:pt x="2120897" y="1424781"/>
                  <a:pt x="2108991" y="1428749"/>
                  <a:pt x="2105022" y="1424781"/>
                </a:cubicBezTo>
                <a:cubicBezTo>
                  <a:pt x="2105022" y="1420812"/>
                  <a:pt x="2116928" y="1424781"/>
                  <a:pt x="2120897" y="1420812"/>
                </a:cubicBezTo>
                <a:close/>
                <a:moveTo>
                  <a:pt x="1057685" y="1419945"/>
                </a:moveTo>
                <a:cubicBezTo>
                  <a:pt x="1060543" y="1420350"/>
                  <a:pt x="1062686" y="1421739"/>
                  <a:pt x="1063638" y="1424517"/>
                </a:cubicBezTo>
                <a:cubicBezTo>
                  <a:pt x="1057923" y="1433778"/>
                  <a:pt x="1054113" y="1430073"/>
                  <a:pt x="1048875" y="1426832"/>
                </a:cubicBezTo>
                <a:lnTo>
                  <a:pt x="1040958" y="1424430"/>
                </a:lnTo>
                <a:lnTo>
                  <a:pt x="1047446" y="1421276"/>
                </a:lnTo>
                <a:cubicBezTo>
                  <a:pt x="1051256" y="1420118"/>
                  <a:pt x="1054828" y="1419540"/>
                  <a:pt x="1057685" y="1419945"/>
                </a:cubicBezTo>
                <a:close/>
                <a:moveTo>
                  <a:pt x="657402" y="1417637"/>
                </a:moveTo>
                <a:cubicBezTo>
                  <a:pt x="657402" y="1417637"/>
                  <a:pt x="657402" y="1417637"/>
                  <a:pt x="668356" y="1421209"/>
                </a:cubicBezTo>
                <a:cubicBezTo>
                  <a:pt x="664705" y="1421209"/>
                  <a:pt x="653751" y="1428352"/>
                  <a:pt x="650100" y="1428352"/>
                </a:cubicBezTo>
                <a:cubicBezTo>
                  <a:pt x="650100" y="1428352"/>
                  <a:pt x="650100" y="1428352"/>
                  <a:pt x="653751" y="1428352"/>
                </a:cubicBezTo>
                <a:cubicBezTo>
                  <a:pt x="653751" y="1428352"/>
                  <a:pt x="653751" y="1428352"/>
                  <a:pt x="652382" y="1428799"/>
                </a:cubicBezTo>
                <a:lnTo>
                  <a:pt x="645231" y="1431130"/>
                </a:lnTo>
                <a:lnTo>
                  <a:pt x="643025" y="1429692"/>
                </a:lnTo>
                <a:cubicBezTo>
                  <a:pt x="645764" y="1427683"/>
                  <a:pt x="662879" y="1425674"/>
                  <a:pt x="657402" y="1417637"/>
                </a:cubicBezTo>
                <a:close/>
                <a:moveTo>
                  <a:pt x="1126299" y="1417184"/>
                </a:moveTo>
                <a:cubicBezTo>
                  <a:pt x="1126299" y="1417184"/>
                  <a:pt x="1126299" y="1417184"/>
                  <a:pt x="1137454" y="1428410"/>
                </a:cubicBezTo>
                <a:cubicBezTo>
                  <a:pt x="1126299" y="1428410"/>
                  <a:pt x="1133736" y="1439636"/>
                  <a:pt x="1122581" y="1432152"/>
                </a:cubicBezTo>
                <a:cubicBezTo>
                  <a:pt x="1115145" y="1435894"/>
                  <a:pt x="1122581" y="1439636"/>
                  <a:pt x="1126299" y="1439636"/>
                </a:cubicBezTo>
                <a:cubicBezTo>
                  <a:pt x="1126299" y="1439636"/>
                  <a:pt x="1126299" y="1439636"/>
                  <a:pt x="1118863" y="1447120"/>
                </a:cubicBezTo>
                <a:lnTo>
                  <a:pt x="1122446" y="1449743"/>
                </a:lnTo>
                <a:lnTo>
                  <a:pt x="1114216" y="1449459"/>
                </a:lnTo>
                <a:cubicBezTo>
                  <a:pt x="1107709" y="1449927"/>
                  <a:pt x="1100273" y="1450862"/>
                  <a:pt x="1096555" y="1447120"/>
                </a:cubicBezTo>
                <a:cubicBezTo>
                  <a:pt x="1085401" y="1450862"/>
                  <a:pt x="1077967" y="1447120"/>
                  <a:pt x="1074249" y="1454604"/>
                </a:cubicBezTo>
                <a:cubicBezTo>
                  <a:pt x="1063094" y="1458346"/>
                  <a:pt x="1077967" y="1443378"/>
                  <a:pt x="1063094" y="1447120"/>
                </a:cubicBezTo>
                <a:cubicBezTo>
                  <a:pt x="1066812" y="1447120"/>
                  <a:pt x="1074249" y="1439636"/>
                  <a:pt x="1077967" y="1443378"/>
                </a:cubicBezTo>
                <a:cubicBezTo>
                  <a:pt x="1077967" y="1443378"/>
                  <a:pt x="1077967" y="1443378"/>
                  <a:pt x="1085401" y="1428410"/>
                </a:cubicBezTo>
                <a:cubicBezTo>
                  <a:pt x="1100273" y="1424668"/>
                  <a:pt x="1107709" y="1417184"/>
                  <a:pt x="1126299" y="1417184"/>
                </a:cubicBezTo>
                <a:close/>
                <a:moveTo>
                  <a:pt x="981296" y="1417184"/>
                </a:moveTo>
                <a:cubicBezTo>
                  <a:pt x="985014" y="1420926"/>
                  <a:pt x="992451" y="1417184"/>
                  <a:pt x="988732" y="1420926"/>
                </a:cubicBezTo>
                <a:cubicBezTo>
                  <a:pt x="988732" y="1420926"/>
                  <a:pt x="988732" y="1420926"/>
                  <a:pt x="973860" y="1424668"/>
                </a:cubicBezTo>
                <a:cubicBezTo>
                  <a:pt x="973860" y="1424668"/>
                  <a:pt x="973860" y="1424668"/>
                  <a:pt x="981296" y="1417184"/>
                </a:cubicBezTo>
                <a:close/>
                <a:moveTo>
                  <a:pt x="1446741" y="1413329"/>
                </a:moveTo>
                <a:cubicBezTo>
                  <a:pt x="1446741" y="1416957"/>
                  <a:pt x="1439334" y="1424214"/>
                  <a:pt x="1446741" y="1427843"/>
                </a:cubicBezTo>
                <a:cubicBezTo>
                  <a:pt x="1454150" y="1424214"/>
                  <a:pt x="1454150" y="1420586"/>
                  <a:pt x="1454150" y="1420586"/>
                </a:cubicBezTo>
                <a:cubicBezTo>
                  <a:pt x="1468966" y="1420586"/>
                  <a:pt x="1468966" y="1424214"/>
                  <a:pt x="1476374" y="1431472"/>
                </a:cubicBezTo>
                <a:cubicBezTo>
                  <a:pt x="1468966" y="1435100"/>
                  <a:pt x="1472671" y="1427843"/>
                  <a:pt x="1461560" y="1427843"/>
                </a:cubicBezTo>
                <a:cubicBezTo>
                  <a:pt x="1457856" y="1427843"/>
                  <a:pt x="1454150" y="1431472"/>
                  <a:pt x="1457856" y="1431472"/>
                </a:cubicBezTo>
                <a:cubicBezTo>
                  <a:pt x="1452297" y="1431472"/>
                  <a:pt x="1445817" y="1431472"/>
                  <a:pt x="1439798" y="1431472"/>
                </a:cubicBezTo>
                <a:lnTo>
                  <a:pt x="1431927" y="1431472"/>
                </a:lnTo>
                <a:cubicBezTo>
                  <a:pt x="1431927" y="1431472"/>
                  <a:pt x="1431927" y="1431472"/>
                  <a:pt x="1428220" y="1420586"/>
                </a:cubicBezTo>
                <a:lnTo>
                  <a:pt x="1409701" y="1431472"/>
                </a:lnTo>
                <a:cubicBezTo>
                  <a:pt x="1420812" y="1424214"/>
                  <a:pt x="1435630" y="1409700"/>
                  <a:pt x="1446741" y="1413329"/>
                </a:cubicBezTo>
                <a:close/>
                <a:moveTo>
                  <a:pt x="1412875" y="1413289"/>
                </a:moveTo>
                <a:cubicBezTo>
                  <a:pt x="1416583" y="1417016"/>
                  <a:pt x="1416583" y="1417016"/>
                  <a:pt x="1416583" y="1417016"/>
                </a:cubicBezTo>
                <a:lnTo>
                  <a:pt x="1412362" y="1413564"/>
                </a:lnTo>
                <a:close/>
                <a:moveTo>
                  <a:pt x="1390071" y="1411542"/>
                </a:moveTo>
                <a:lnTo>
                  <a:pt x="1392005" y="1411719"/>
                </a:lnTo>
                <a:lnTo>
                  <a:pt x="1390654" y="1413289"/>
                </a:lnTo>
                <a:close/>
                <a:moveTo>
                  <a:pt x="1324378" y="1409700"/>
                </a:moveTo>
                <a:cubicBezTo>
                  <a:pt x="1324378" y="1409700"/>
                  <a:pt x="1324378" y="1409700"/>
                  <a:pt x="1335095" y="1409700"/>
                </a:cubicBezTo>
                <a:cubicBezTo>
                  <a:pt x="1335095" y="1409700"/>
                  <a:pt x="1335095" y="1409700"/>
                  <a:pt x="1324378" y="1412875"/>
                </a:cubicBezTo>
                <a:cubicBezTo>
                  <a:pt x="1324378" y="1412875"/>
                  <a:pt x="1320807" y="1409700"/>
                  <a:pt x="1324378" y="1409700"/>
                </a:cubicBezTo>
                <a:close/>
                <a:moveTo>
                  <a:pt x="1100942" y="1409700"/>
                </a:moveTo>
                <a:cubicBezTo>
                  <a:pt x="1100942" y="1409700"/>
                  <a:pt x="1100942" y="1409700"/>
                  <a:pt x="1104911" y="1413669"/>
                </a:cubicBezTo>
                <a:cubicBezTo>
                  <a:pt x="1104911" y="1413669"/>
                  <a:pt x="1100942" y="1417638"/>
                  <a:pt x="1096973" y="1413669"/>
                </a:cubicBezTo>
                <a:cubicBezTo>
                  <a:pt x="1096973" y="1413669"/>
                  <a:pt x="1096973" y="1409700"/>
                  <a:pt x="1100942" y="1409700"/>
                </a:cubicBezTo>
                <a:close/>
                <a:moveTo>
                  <a:pt x="1966910" y="1406525"/>
                </a:moveTo>
                <a:lnTo>
                  <a:pt x="1966910" y="1409700"/>
                </a:lnTo>
                <a:lnTo>
                  <a:pt x="1949447" y="1417637"/>
                </a:lnTo>
                <a:close/>
                <a:moveTo>
                  <a:pt x="1590332" y="1406346"/>
                </a:moveTo>
                <a:cubicBezTo>
                  <a:pt x="1597099" y="1406802"/>
                  <a:pt x="1604314" y="1409541"/>
                  <a:pt x="1609725" y="1409541"/>
                </a:cubicBezTo>
                <a:cubicBezTo>
                  <a:pt x="1606117" y="1413192"/>
                  <a:pt x="1595296" y="1416843"/>
                  <a:pt x="1609725" y="1416843"/>
                </a:cubicBezTo>
                <a:cubicBezTo>
                  <a:pt x="1609725" y="1416843"/>
                  <a:pt x="1609725" y="1416843"/>
                  <a:pt x="1591685" y="1427797"/>
                </a:cubicBezTo>
                <a:cubicBezTo>
                  <a:pt x="1591685" y="1427797"/>
                  <a:pt x="1591685" y="1427797"/>
                  <a:pt x="1595296" y="1431448"/>
                </a:cubicBezTo>
                <a:cubicBezTo>
                  <a:pt x="1595296" y="1431448"/>
                  <a:pt x="1595296" y="1431448"/>
                  <a:pt x="1573645" y="1435099"/>
                </a:cubicBezTo>
                <a:cubicBezTo>
                  <a:pt x="1584470" y="1427797"/>
                  <a:pt x="1570038" y="1427797"/>
                  <a:pt x="1577256" y="1424146"/>
                </a:cubicBezTo>
                <a:cubicBezTo>
                  <a:pt x="1577256" y="1424146"/>
                  <a:pt x="1577256" y="1424146"/>
                  <a:pt x="1591685" y="1424146"/>
                </a:cubicBezTo>
                <a:cubicBezTo>
                  <a:pt x="1591685" y="1416843"/>
                  <a:pt x="1570038" y="1420494"/>
                  <a:pt x="1584470" y="1413192"/>
                </a:cubicBezTo>
                <a:lnTo>
                  <a:pt x="1573645" y="1416843"/>
                </a:lnTo>
                <a:cubicBezTo>
                  <a:pt x="1577256" y="1407715"/>
                  <a:pt x="1583571" y="1405889"/>
                  <a:pt x="1590332" y="1406346"/>
                </a:cubicBezTo>
                <a:close/>
                <a:moveTo>
                  <a:pt x="263775" y="1405623"/>
                </a:moveTo>
                <a:cubicBezTo>
                  <a:pt x="267497" y="1409356"/>
                  <a:pt x="271218" y="1409356"/>
                  <a:pt x="274939" y="1409356"/>
                </a:cubicBezTo>
                <a:cubicBezTo>
                  <a:pt x="267497" y="1413089"/>
                  <a:pt x="274939" y="1416822"/>
                  <a:pt x="267497" y="1416822"/>
                </a:cubicBezTo>
                <a:cubicBezTo>
                  <a:pt x="271218" y="1413089"/>
                  <a:pt x="271218" y="1409356"/>
                  <a:pt x="263775" y="1405623"/>
                </a:cubicBezTo>
                <a:close/>
                <a:moveTo>
                  <a:pt x="2019297" y="1405572"/>
                </a:moveTo>
                <a:cubicBezTo>
                  <a:pt x="2030727" y="1401762"/>
                  <a:pt x="2030727" y="1409382"/>
                  <a:pt x="2038347" y="1405572"/>
                </a:cubicBezTo>
                <a:cubicBezTo>
                  <a:pt x="2038347" y="1405572"/>
                  <a:pt x="2038347" y="1405572"/>
                  <a:pt x="2038347" y="1417002"/>
                </a:cubicBezTo>
                <a:cubicBezTo>
                  <a:pt x="2026917" y="1420812"/>
                  <a:pt x="2026917" y="1413192"/>
                  <a:pt x="2034537" y="1409382"/>
                </a:cubicBezTo>
                <a:close/>
                <a:moveTo>
                  <a:pt x="1625798" y="1403680"/>
                </a:moveTo>
                <a:cubicBezTo>
                  <a:pt x="1625798" y="1405069"/>
                  <a:pt x="1624808" y="1407847"/>
                  <a:pt x="1624808" y="1409699"/>
                </a:cubicBezTo>
                <a:cubicBezTo>
                  <a:pt x="1620839" y="1409699"/>
                  <a:pt x="1620839" y="1405995"/>
                  <a:pt x="1620839" y="1405995"/>
                </a:cubicBezTo>
                <a:cubicBezTo>
                  <a:pt x="1624808" y="1402291"/>
                  <a:pt x="1625798" y="1402291"/>
                  <a:pt x="1625798" y="1403680"/>
                </a:cubicBezTo>
                <a:close/>
                <a:moveTo>
                  <a:pt x="1837415" y="1401762"/>
                </a:moveTo>
                <a:cubicBezTo>
                  <a:pt x="1844672" y="1405466"/>
                  <a:pt x="1830158" y="1409170"/>
                  <a:pt x="1826529" y="1412874"/>
                </a:cubicBezTo>
                <a:cubicBezTo>
                  <a:pt x="1826529" y="1412874"/>
                  <a:pt x="1826529" y="1409170"/>
                  <a:pt x="1819272" y="1409170"/>
                </a:cubicBezTo>
                <a:cubicBezTo>
                  <a:pt x="1822901" y="1405466"/>
                  <a:pt x="1837415" y="1412874"/>
                  <a:pt x="1837415" y="1401762"/>
                </a:cubicBezTo>
                <a:close/>
                <a:moveTo>
                  <a:pt x="819099" y="1401281"/>
                </a:moveTo>
                <a:lnTo>
                  <a:pt x="819563" y="1402217"/>
                </a:lnTo>
                <a:lnTo>
                  <a:pt x="816310" y="1402217"/>
                </a:lnTo>
                <a:cubicBezTo>
                  <a:pt x="813986" y="1402217"/>
                  <a:pt x="813986" y="1402217"/>
                  <a:pt x="813986" y="1402217"/>
                </a:cubicBezTo>
                <a:cubicBezTo>
                  <a:pt x="815845" y="1400346"/>
                  <a:pt x="817704" y="1400346"/>
                  <a:pt x="819099" y="1401281"/>
                </a:cubicBezTo>
                <a:close/>
                <a:moveTo>
                  <a:pt x="346090" y="1398587"/>
                </a:moveTo>
                <a:lnTo>
                  <a:pt x="357204" y="1401762"/>
                </a:lnTo>
                <a:lnTo>
                  <a:pt x="349266" y="1401762"/>
                </a:lnTo>
                <a:close/>
                <a:moveTo>
                  <a:pt x="192091" y="1398587"/>
                </a:moveTo>
                <a:cubicBezTo>
                  <a:pt x="192091" y="1402556"/>
                  <a:pt x="203207" y="1398587"/>
                  <a:pt x="203207" y="1402556"/>
                </a:cubicBezTo>
                <a:cubicBezTo>
                  <a:pt x="195795" y="1402556"/>
                  <a:pt x="195795" y="1406524"/>
                  <a:pt x="192091" y="1398587"/>
                </a:cubicBezTo>
                <a:close/>
                <a:moveTo>
                  <a:pt x="1366112" y="1392790"/>
                </a:moveTo>
                <a:cubicBezTo>
                  <a:pt x="1373056" y="1391858"/>
                  <a:pt x="1379538" y="1392790"/>
                  <a:pt x="1383243" y="1394653"/>
                </a:cubicBezTo>
                <a:cubicBezTo>
                  <a:pt x="1375834" y="1390926"/>
                  <a:pt x="1364721" y="1398381"/>
                  <a:pt x="1357317" y="1398381"/>
                </a:cubicBezTo>
                <a:cubicBezTo>
                  <a:pt x="1368428" y="1409562"/>
                  <a:pt x="1372131" y="1405835"/>
                  <a:pt x="1386946" y="1402108"/>
                </a:cubicBezTo>
                <a:cubicBezTo>
                  <a:pt x="1386946" y="1402108"/>
                  <a:pt x="1386946" y="1402108"/>
                  <a:pt x="1387409" y="1403505"/>
                </a:cubicBezTo>
                <a:lnTo>
                  <a:pt x="1390071" y="1411542"/>
                </a:lnTo>
                <a:lnTo>
                  <a:pt x="1388798" y="1411426"/>
                </a:lnTo>
                <a:cubicBezTo>
                  <a:pt x="1381390" y="1413289"/>
                  <a:pt x="1373983" y="1417017"/>
                  <a:pt x="1368428" y="1420744"/>
                </a:cubicBezTo>
                <a:cubicBezTo>
                  <a:pt x="1372131" y="1420744"/>
                  <a:pt x="1364721" y="1428198"/>
                  <a:pt x="1364721" y="1431925"/>
                </a:cubicBezTo>
                <a:cubicBezTo>
                  <a:pt x="1364721" y="1431925"/>
                  <a:pt x="1364721" y="1431925"/>
                  <a:pt x="1349905" y="1428198"/>
                </a:cubicBezTo>
                <a:cubicBezTo>
                  <a:pt x="1349905" y="1420744"/>
                  <a:pt x="1364721" y="1413289"/>
                  <a:pt x="1364721" y="1405835"/>
                </a:cubicBezTo>
                <a:cubicBezTo>
                  <a:pt x="1349905" y="1413289"/>
                  <a:pt x="1361017" y="1398381"/>
                  <a:pt x="1346202" y="1402108"/>
                </a:cubicBezTo>
                <a:cubicBezTo>
                  <a:pt x="1351757" y="1396517"/>
                  <a:pt x="1359165" y="1393721"/>
                  <a:pt x="1366112" y="1392790"/>
                </a:cubicBezTo>
                <a:close/>
                <a:moveTo>
                  <a:pt x="2005010" y="1390650"/>
                </a:moveTo>
                <a:cubicBezTo>
                  <a:pt x="2001155" y="1398588"/>
                  <a:pt x="1993444" y="1398588"/>
                  <a:pt x="1985733" y="1406525"/>
                </a:cubicBezTo>
                <a:cubicBezTo>
                  <a:pt x="1985733" y="1406525"/>
                  <a:pt x="1978022" y="1406525"/>
                  <a:pt x="1981877" y="1402556"/>
                </a:cubicBezTo>
                <a:cubicBezTo>
                  <a:pt x="1989588" y="1402556"/>
                  <a:pt x="1997299" y="1390650"/>
                  <a:pt x="2005010" y="1390650"/>
                </a:cubicBezTo>
                <a:close/>
                <a:moveTo>
                  <a:pt x="103338" y="1390483"/>
                </a:moveTo>
                <a:lnTo>
                  <a:pt x="103682" y="1390498"/>
                </a:lnTo>
                <a:lnTo>
                  <a:pt x="103531" y="1390650"/>
                </a:lnTo>
                <a:close/>
                <a:moveTo>
                  <a:pt x="34961" y="1390088"/>
                </a:moveTo>
                <a:cubicBezTo>
                  <a:pt x="37259" y="1389625"/>
                  <a:pt x="40092" y="1389856"/>
                  <a:pt x="43861" y="1391708"/>
                </a:cubicBezTo>
                <a:cubicBezTo>
                  <a:pt x="47631" y="1399117"/>
                  <a:pt x="43861" y="1402821"/>
                  <a:pt x="36317" y="1406525"/>
                </a:cubicBezTo>
                <a:cubicBezTo>
                  <a:pt x="40092" y="1402821"/>
                  <a:pt x="36317" y="1402821"/>
                  <a:pt x="36317" y="1402821"/>
                </a:cubicBezTo>
                <a:lnTo>
                  <a:pt x="27625" y="1395990"/>
                </a:lnTo>
                <a:lnTo>
                  <a:pt x="23939" y="1394313"/>
                </a:lnTo>
                <a:lnTo>
                  <a:pt x="25936" y="1394883"/>
                </a:lnTo>
                <a:lnTo>
                  <a:pt x="26720" y="1395276"/>
                </a:lnTo>
                <a:lnTo>
                  <a:pt x="24695" y="1393687"/>
                </a:lnTo>
                <a:lnTo>
                  <a:pt x="29247" y="1392634"/>
                </a:lnTo>
                <a:cubicBezTo>
                  <a:pt x="30900" y="1391708"/>
                  <a:pt x="32667" y="1390551"/>
                  <a:pt x="34961" y="1390088"/>
                </a:cubicBezTo>
                <a:close/>
                <a:moveTo>
                  <a:pt x="17467" y="1388004"/>
                </a:moveTo>
                <a:lnTo>
                  <a:pt x="24695" y="1393687"/>
                </a:lnTo>
                <a:lnTo>
                  <a:pt x="24241" y="1393792"/>
                </a:lnTo>
                <a:cubicBezTo>
                  <a:pt x="22414" y="1393329"/>
                  <a:pt x="20296" y="1391708"/>
                  <a:pt x="17467" y="1388004"/>
                </a:cubicBezTo>
                <a:close/>
                <a:moveTo>
                  <a:pt x="464200" y="1387475"/>
                </a:moveTo>
                <a:cubicBezTo>
                  <a:pt x="464200" y="1387475"/>
                  <a:pt x="464200" y="1387475"/>
                  <a:pt x="479440" y="1391047"/>
                </a:cubicBezTo>
                <a:cubicBezTo>
                  <a:pt x="475632" y="1394619"/>
                  <a:pt x="471821" y="1394619"/>
                  <a:pt x="475632" y="1398190"/>
                </a:cubicBezTo>
                <a:cubicBezTo>
                  <a:pt x="471821" y="1398190"/>
                  <a:pt x="468011" y="1394619"/>
                  <a:pt x="464200" y="1394619"/>
                </a:cubicBezTo>
                <a:cubicBezTo>
                  <a:pt x="464200" y="1398190"/>
                  <a:pt x="464200" y="1401762"/>
                  <a:pt x="468011" y="1401762"/>
                </a:cubicBezTo>
                <a:cubicBezTo>
                  <a:pt x="468011" y="1401762"/>
                  <a:pt x="468011" y="1401762"/>
                  <a:pt x="460390" y="1394619"/>
                </a:cubicBezTo>
                <a:cubicBezTo>
                  <a:pt x="468011" y="1394619"/>
                  <a:pt x="464200" y="1391047"/>
                  <a:pt x="464200" y="1387475"/>
                </a:cubicBezTo>
                <a:close/>
                <a:moveTo>
                  <a:pt x="163061" y="1387475"/>
                </a:moveTo>
                <a:cubicBezTo>
                  <a:pt x="166692" y="1387475"/>
                  <a:pt x="166692" y="1391179"/>
                  <a:pt x="163061" y="1394883"/>
                </a:cubicBezTo>
                <a:cubicBezTo>
                  <a:pt x="163061" y="1394883"/>
                  <a:pt x="163061" y="1394883"/>
                  <a:pt x="152176" y="1391179"/>
                </a:cubicBezTo>
                <a:cubicBezTo>
                  <a:pt x="155806" y="1394883"/>
                  <a:pt x="152176" y="1398587"/>
                  <a:pt x="155806" y="1398587"/>
                </a:cubicBezTo>
                <a:cubicBezTo>
                  <a:pt x="141290" y="1394883"/>
                  <a:pt x="159436" y="1394883"/>
                  <a:pt x="148549" y="1391179"/>
                </a:cubicBezTo>
                <a:cubicBezTo>
                  <a:pt x="155806" y="1387475"/>
                  <a:pt x="166692" y="1394883"/>
                  <a:pt x="163061" y="1387475"/>
                </a:cubicBezTo>
                <a:close/>
                <a:moveTo>
                  <a:pt x="0" y="1387475"/>
                </a:moveTo>
                <a:cubicBezTo>
                  <a:pt x="7413" y="1391179"/>
                  <a:pt x="12968" y="1391179"/>
                  <a:pt x="18059" y="1391642"/>
                </a:cubicBezTo>
                <a:lnTo>
                  <a:pt x="23939" y="1394313"/>
                </a:lnTo>
                <a:close/>
                <a:moveTo>
                  <a:pt x="1569246" y="1384300"/>
                </a:moveTo>
                <a:cubicBezTo>
                  <a:pt x="1569246" y="1384300"/>
                  <a:pt x="1569246" y="1384300"/>
                  <a:pt x="1581152" y="1384300"/>
                </a:cubicBezTo>
                <a:cubicBezTo>
                  <a:pt x="1581152" y="1384300"/>
                  <a:pt x="1581152" y="1384300"/>
                  <a:pt x="1573214" y="1390650"/>
                </a:cubicBezTo>
                <a:cubicBezTo>
                  <a:pt x="1565277" y="1390650"/>
                  <a:pt x="1569246" y="1387475"/>
                  <a:pt x="1569246" y="1384300"/>
                </a:cubicBezTo>
                <a:close/>
                <a:moveTo>
                  <a:pt x="527066" y="1384300"/>
                </a:moveTo>
                <a:cubicBezTo>
                  <a:pt x="523574" y="1388004"/>
                  <a:pt x="520081" y="1391708"/>
                  <a:pt x="513097" y="1395412"/>
                </a:cubicBezTo>
                <a:cubicBezTo>
                  <a:pt x="509604" y="1388004"/>
                  <a:pt x="523574" y="1388004"/>
                  <a:pt x="527066" y="1384300"/>
                </a:cubicBezTo>
                <a:close/>
                <a:moveTo>
                  <a:pt x="493728" y="1384300"/>
                </a:moveTo>
                <a:cubicBezTo>
                  <a:pt x="497698" y="1391708"/>
                  <a:pt x="509604" y="1384300"/>
                  <a:pt x="509604" y="1391708"/>
                </a:cubicBezTo>
                <a:cubicBezTo>
                  <a:pt x="501666" y="1384300"/>
                  <a:pt x="505635" y="1395412"/>
                  <a:pt x="497698" y="1395412"/>
                </a:cubicBezTo>
                <a:cubicBezTo>
                  <a:pt x="497698" y="1391708"/>
                  <a:pt x="501666" y="1384300"/>
                  <a:pt x="493728" y="1388004"/>
                </a:cubicBezTo>
                <a:close/>
                <a:moveTo>
                  <a:pt x="1370508" y="1377738"/>
                </a:moveTo>
                <a:lnTo>
                  <a:pt x="1368054" y="1380067"/>
                </a:lnTo>
                <a:lnTo>
                  <a:pt x="1365086" y="1378336"/>
                </a:lnTo>
                <a:lnTo>
                  <a:pt x="1368814" y="1377925"/>
                </a:lnTo>
                <a:close/>
                <a:moveTo>
                  <a:pt x="554053" y="1376362"/>
                </a:moveTo>
                <a:cubicBezTo>
                  <a:pt x="554053" y="1376362"/>
                  <a:pt x="554053" y="1376362"/>
                  <a:pt x="554053" y="1384299"/>
                </a:cubicBezTo>
                <a:cubicBezTo>
                  <a:pt x="554053" y="1384299"/>
                  <a:pt x="554053" y="1384299"/>
                  <a:pt x="550084" y="1380331"/>
                </a:cubicBezTo>
                <a:cubicBezTo>
                  <a:pt x="550084" y="1380331"/>
                  <a:pt x="546115" y="1380331"/>
                  <a:pt x="554053" y="1376362"/>
                </a:cubicBezTo>
                <a:close/>
                <a:moveTo>
                  <a:pt x="1811335" y="1375569"/>
                </a:moveTo>
                <a:cubicBezTo>
                  <a:pt x="1822447" y="1371600"/>
                  <a:pt x="1811335" y="1379538"/>
                  <a:pt x="1815039" y="1383506"/>
                </a:cubicBezTo>
                <a:cubicBezTo>
                  <a:pt x="1800223" y="1387475"/>
                  <a:pt x="1815039" y="1379538"/>
                  <a:pt x="1811335" y="1375569"/>
                </a:cubicBezTo>
                <a:close/>
                <a:moveTo>
                  <a:pt x="1360116" y="1375437"/>
                </a:moveTo>
                <a:lnTo>
                  <a:pt x="1365086" y="1378336"/>
                </a:lnTo>
                <a:lnTo>
                  <a:pt x="1349375" y="1380067"/>
                </a:lnTo>
                <a:cubicBezTo>
                  <a:pt x="1353110" y="1380067"/>
                  <a:pt x="1349375" y="1380067"/>
                  <a:pt x="1349375" y="1376363"/>
                </a:cubicBezTo>
                <a:cubicBezTo>
                  <a:pt x="1353110" y="1374510"/>
                  <a:pt x="1356847" y="1374510"/>
                  <a:pt x="1360116" y="1375437"/>
                </a:cubicBezTo>
                <a:close/>
                <a:moveTo>
                  <a:pt x="1915252" y="1373745"/>
                </a:moveTo>
                <a:lnTo>
                  <a:pt x="1914126" y="1375072"/>
                </a:lnTo>
                <a:cubicBezTo>
                  <a:pt x="1911348" y="1376858"/>
                  <a:pt x="1907643" y="1377751"/>
                  <a:pt x="1900235" y="1379537"/>
                </a:cubicBezTo>
                <a:cubicBezTo>
                  <a:pt x="1900235" y="1379537"/>
                  <a:pt x="1900235" y="1379537"/>
                  <a:pt x="1902550" y="1378644"/>
                </a:cubicBezTo>
                <a:close/>
                <a:moveTo>
                  <a:pt x="1501774" y="1372290"/>
                </a:moveTo>
                <a:cubicBezTo>
                  <a:pt x="1498071" y="1376018"/>
                  <a:pt x="1495294" y="1376949"/>
                  <a:pt x="1492978" y="1376483"/>
                </a:cubicBezTo>
                <a:lnTo>
                  <a:pt x="1491351" y="1375350"/>
                </a:lnTo>
                <a:close/>
                <a:moveTo>
                  <a:pt x="1486959" y="1372290"/>
                </a:moveTo>
                <a:lnTo>
                  <a:pt x="1491351" y="1375350"/>
                </a:lnTo>
                <a:lnTo>
                  <a:pt x="1490662" y="1375552"/>
                </a:lnTo>
                <a:lnTo>
                  <a:pt x="1481302" y="1375944"/>
                </a:lnTo>
                <a:close/>
                <a:moveTo>
                  <a:pt x="96046" y="1371600"/>
                </a:moveTo>
                <a:cubicBezTo>
                  <a:pt x="92306" y="1375410"/>
                  <a:pt x="92306" y="1379220"/>
                  <a:pt x="94176" y="1382554"/>
                </a:cubicBezTo>
                <a:lnTo>
                  <a:pt x="103338" y="1390483"/>
                </a:lnTo>
                <a:lnTo>
                  <a:pt x="17467" y="1386840"/>
                </a:lnTo>
                <a:cubicBezTo>
                  <a:pt x="24949" y="1383030"/>
                  <a:pt x="32433" y="1383030"/>
                  <a:pt x="39917" y="1383030"/>
                </a:cubicBezTo>
                <a:cubicBezTo>
                  <a:pt x="39917" y="1383030"/>
                  <a:pt x="39917" y="1383030"/>
                  <a:pt x="43662" y="1375410"/>
                </a:cubicBezTo>
                <a:cubicBezTo>
                  <a:pt x="54887" y="1375410"/>
                  <a:pt x="77337" y="1375410"/>
                  <a:pt x="96046" y="1371600"/>
                </a:cubicBezTo>
                <a:close/>
                <a:moveTo>
                  <a:pt x="1917083" y="1371587"/>
                </a:moveTo>
                <a:lnTo>
                  <a:pt x="1918756" y="1372394"/>
                </a:lnTo>
                <a:lnTo>
                  <a:pt x="1915252" y="1373745"/>
                </a:lnTo>
                <a:close/>
                <a:moveTo>
                  <a:pt x="580991" y="1369358"/>
                </a:moveTo>
                <a:lnTo>
                  <a:pt x="572114" y="1371600"/>
                </a:lnTo>
                <a:cubicBezTo>
                  <a:pt x="571171" y="1370806"/>
                  <a:pt x="572350" y="1370211"/>
                  <a:pt x="574529" y="1369814"/>
                </a:cubicBezTo>
                <a:close/>
                <a:moveTo>
                  <a:pt x="582954" y="1369219"/>
                </a:moveTo>
                <a:cubicBezTo>
                  <a:pt x="589080" y="1369219"/>
                  <a:pt x="594736" y="1370013"/>
                  <a:pt x="590965" y="1371600"/>
                </a:cubicBezTo>
                <a:lnTo>
                  <a:pt x="581849" y="1369297"/>
                </a:lnTo>
                <a:close/>
                <a:moveTo>
                  <a:pt x="581540" y="1369219"/>
                </a:moveTo>
                <a:lnTo>
                  <a:pt x="581849" y="1369297"/>
                </a:lnTo>
                <a:lnTo>
                  <a:pt x="580991" y="1369358"/>
                </a:lnTo>
                <a:close/>
                <a:moveTo>
                  <a:pt x="1642269" y="1367631"/>
                </a:moveTo>
                <a:cubicBezTo>
                  <a:pt x="1644120" y="1366838"/>
                  <a:pt x="1645972" y="1366838"/>
                  <a:pt x="1647825" y="1368425"/>
                </a:cubicBezTo>
                <a:cubicBezTo>
                  <a:pt x="1644120" y="1368425"/>
                  <a:pt x="1636714" y="1371600"/>
                  <a:pt x="1636714" y="1371600"/>
                </a:cubicBezTo>
                <a:cubicBezTo>
                  <a:pt x="1638566" y="1370013"/>
                  <a:pt x="1640417" y="1368425"/>
                  <a:pt x="1642269" y="1367631"/>
                </a:cubicBezTo>
                <a:close/>
                <a:moveTo>
                  <a:pt x="1922460" y="1365250"/>
                </a:moveTo>
                <a:lnTo>
                  <a:pt x="1917083" y="1371587"/>
                </a:lnTo>
                <a:lnTo>
                  <a:pt x="1912274" y="1369268"/>
                </a:lnTo>
                <a:cubicBezTo>
                  <a:pt x="1909495" y="1369715"/>
                  <a:pt x="1907643" y="1370608"/>
                  <a:pt x="1911348" y="1368822"/>
                </a:cubicBezTo>
                <a:cubicBezTo>
                  <a:pt x="1911348" y="1368822"/>
                  <a:pt x="1911348" y="1368822"/>
                  <a:pt x="1922460" y="1365250"/>
                </a:cubicBezTo>
                <a:close/>
                <a:moveTo>
                  <a:pt x="1587896" y="1365250"/>
                </a:moveTo>
                <a:cubicBezTo>
                  <a:pt x="1598613" y="1365250"/>
                  <a:pt x="1584325" y="1376362"/>
                  <a:pt x="1591468" y="1372658"/>
                </a:cubicBezTo>
                <a:close/>
                <a:moveTo>
                  <a:pt x="1495427" y="1365250"/>
                </a:moveTo>
                <a:lnTo>
                  <a:pt x="1498600" y="1365250"/>
                </a:lnTo>
                <a:lnTo>
                  <a:pt x="1495427" y="1371600"/>
                </a:lnTo>
                <a:close/>
                <a:moveTo>
                  <a:pt x="1397934" y="1365250"/>
                </a:moveTo>
                <a:cubicBezTo>
                  <a:pt x="1405407" y="1365250"/>
                  <a:pt x="1397934" y="1376363"/>
                  <a:pt x="1412875" y="1376363"/>
                </a:cubicBezTo>
                <a:cubicBezTo>
                  <a:pt x="1412875" y="1376363"/>
                  <a:pt x="1412875" y="1376363"/>
                  <a:pt x="1405407" y="1387475"/>
                </a:cubicBezTo>
                <a:cubicBezTo>
                  <a:pt x="1401669" y="1387475"/>
                  <a:pt x="1397934" y="1383771"/>
                  <a:pt x="1394200" y="1387475"/>
                </a:cubicBezTo>
                <a:cubicBezTo>
                  <a:pt x="1394200" y="1387475"/>
                  <a:pt x="1394200" y="1387475"/>
                  <a:pt x="1401669" y="1380067"/>
                </a:cubicBezTo>
                <a:cubicBezTo>
                  <a:pt x="1401669" y="1380067"/>
                  <a:pt x="1401669" y="1380067"/>
                  <a:pt x="1386728" y="1383771"/>
                </a:cubicBezTo>
                <a:cubicBezTo>
                  <a:pt x="1394200" y="1380067"/>
                  <a:pt x="1397934" y="1376363"/>
                  <a:pt x="1397934" y="1372658"/>
                </a:cubicBezTo>
                <a:cubicBezTo>
                  <a:pt x="1397934" y="1372658"/>
                  <a:pt x="1397934" y="1372658"/>
                  <a:pt x="1379260" y="1372658"/>
                </a:cubicBezTo>
                <a:cubicBezTo>
                  <a:pt x="1375522" y="1372658"/>
                  <a:pt x="1382994" y="1372658"/>
                  <a:pt x="1382994" y="1376363"/>
                </a:cubicBezTo>
                <a:cubicBezTo>
                  <a:pt x="1382994" y="1376363"/>
                  <a:pt x="1382994" y="1376363"/>
                  <a:pt x="1378791" y="1376826"/>
                </a:cubicBezTo>
                <a:lnTo>
                  <a:pt x="1370508" y="1377738"/>
                </a:lnTo>
                <a:lnTo>
                  <a:pt x="1378791" y="1369880"/>
                </a:lnTo>
                <a:cubicBezTo>
                  <a:pt x="1383929" y="1368028"/>
                  <a:pt x="1390463" y="1367102"/>
                  <a:pt x="1397934" y="1365250"/>
                </a:cubicBezTo>
                <a:close/>
                <a:moveTo>
                  <a:pt x="360556" y="1364563"/>
                </a:moveTo>
                <a:lnTo>
                  <a:pt x="360462" y="1364937"/>
                </a:lnTo>
                <a:lnTo>
                  <a:pt x="359879" y="1364718"/>
                </a:lnTo>
                <a:close/>
                <a:moveTo>
                  <a:pt x="1610254" y="1361122"/>
                </a:moveTo>
                <a:cubicBezTo>
                  <a:pt x="1610254" y="1361122"/>
                  <a:pt x="1610254" y="1361122"/>
                  <a:pt x="1606551" y="1368742"/>
                </a:cubicBezTo>
                <a:cubicBezTo>
                  <a:pt x="1606551" y="1368742"/>
                  <a:pt x="1606551" y="1368742"/>
                  <a:pt x="1628776" y="1361122"/>
                </a:cubicBezTo>
                <a:cubicBezTo>
                  <a:pt x="1639887" y="1361122"/>
                  <a:pt x="1628776" y="1368742"/>
                  <a:pt x="1632480" y="1368742"/>
                </a:cubicBezTo>
                <a:cubicBezTo>
                  <a:pt x="1625073" y="1364932"/>
                  <a:pt x="1613959" y="1364932"/>
                  <a:pt x="1610254" y="1376362"/>
                </a:cubicBezTo>
                <a:cubicBezTo>
                  <a:pt x="1595440" y="1376362"/>
                  <a:pt x="1613959" y="1357312"/>
                  <a:pt x="1595440" y="1368742"/>
                </a:cubicBezTo>
                <a:cubicBezTo>
                  <a:pt x="1599144" y="1364932"/>
                  <a:pt x="1602847" y="1357312"/>
                  <a:pt x="1610254" y="1361122"/>
                </a:cubicBezTo>
                <a:close/>
                <a:moveTo>
                  <a:pt x="577238" y="1360872"/>
                </a:moveTo>
                <a:lnTo>
                  <a:pt x="571743" y="1363397"/>
                </a:lnTo>
                <a:cubicBezTo>
                  <a:pt x="568024" y="1364323"/>
                  <a:pt x="565234" y="1365249"/>
                  <a:pt x="565234" y="1368954"/>
                </a:cubicBezTo>
                <a:cubicBezTo>
                  <a:pt x="565234" y="1368954"/>
                  <a:pt x="568954" y="1368954"/>
                  <a:pt x="568954" y="1368954"/>
                </a:cubicBezTo>
                <a:cubicBezTo>
                  <a:pt x="561514" y="1368954"/>
                  <a:pt x="565234" y="1372658"/>
                  <a:pt x="557795" y="1376362"/>
                </a:cubicBezTo>
                <a:cubicBezTo>
                  <a:pt x="550352" y="1376362"/>
                  <a:pt x="550352" y="1361545"/>
                  <a:pt x="561514" y="1365249"/>
                </a:cubicBezTo>
                <a:cubicBezTo>
                  <a:pt x="561514" y="1359693"/>
                  <a:pt x="568024" y="1360619"/>
                  <a:pt x="574068" y="1361082"/>
                </a:cubicBezTo>
                <a:close/>
                <a:moveTo>
                  <a:pt x="1550989" y="1360487"/>
                </a:moveTo>
                <a:cubicBezTo>
                  <a:pt x="1550989" y="1360487"/>
                  <a:pt x="1550989" y="1360487"/>
                  <a:pt x="1547134" y="1376362"/>
                </a:cubicBezTo>
                <a:cubicBezTo>
                  <a:pt x="1543276" y="1364456"/>
                  <a:pt x="1531712" y="1372393"/>
                  <a:pt x="1523999" y="1376362"/>
                </a:cubicBezTo>
                <a:cubicBezTo>
                  <a:pt x="1523999" y="1376362"/>
                  <a:pt x="1523999" y="1376362"/>
                  <a:pt x="1550989" y="1360487"/>
                </a:cubicBezTo>
                <a:close/>
                <a:moveTo>
                  <a:pt x="582550" y="1358430"/>
                </a:moveTo>
                <a:lnTo>
                  <a:pt x="581914" y="1360561"/>
                </a:lnTo>
                <a:lnTo>
                  <a:pt x="577238" y="1360872"/>
                </a:lnTo>
                <a:close/>
                <a:moveTo>
                  <a:pt x="349391" y="1349632"/>
                </a:moveTo>
                <a:cubicBezTo>
                  <a:pt x="350321" y="1352431"/>
                  <a:pt x="350321" y="1353831"/>
                  <a:pt x="349742" y="1354473"/>
                </a:cubicBezTo>
                <a:lnTo>
                  <a:pt x="349391" y="1354505"/>
                </a:lnTo>
                <a:lnTo>
                  <a:pt x="349391" y="1351032"/>
                </a:lnTo>
                <a:cubicBezTo>
                  <a:pt x="349391" y="1349632"/>
                  <a:pt x="349391" y="1349632"/>
                  <a:pt x="349391" y="1349632"/>
                </a:cubicBezTo>
                <a:close/>
                <a:moveTo>
                  <a:pt x="1799696" y="1349375"/>
                </a:moveTo>
                <a:cubicBezTo>
                  <a:pt x="1799696" y="1349375"/>
                  <a:pt x="1799696" y="1349375"/>
                  <a:pt x="1803398" y="1356783"/>
                </a:cubicBezTo>
                <a:cubicBezTo>
                  <a:pt x="1799696" y="1360487"/>
                  <a:pt x="1795990" y="1360487"/>
                  <a:pt x="1792286" y="1360487"/>
                </a:cubicBezTo>
                <a:close/>
                <a:moveTo>
                  <a:pt x="1643856" y="1349375"/>
                </a:moveTo>
                <a:cubicBezTo>
                  <a:pt x="1643856" y="1349375"/>
                  <a:pt x="1643856" y="1349375"/>
                  <a:pt x="1650999" y="1356783"/>
                </a:cubicBezTo>
                <a:cubicBezTo>
                  <a:pt x="1643856" y="1360487"/>
                  <a:pt x="1650999" y="1349375"/>
                  <a:pt x="1636714" y="1356783"/>
                </a:cubicBezTo>
                <a:cubicBezTo>
                  <a:pt x="1636714" y="1356783"/>
                  <a:pt x="1636714" y="1356783"/>
                  <a:pt x="1643856" y="1349375"/>
                </a:cubicBezTo>
                <a:close/>
                <a:moveTo>
                  <a:pt x="370975" y="1348133"/>
                </a:moveTo>
                <a:lnTo>
                  <a:pt x="373878" y="1348821"/>
                </a:lnTo>
                <a:lnTo>
                  <a:pt x="371725" y="1349632"/>
                </a:lnTo>
                <a:close/>
                <a:moveTo>
                  <a:pt x="1616671" y="1347655"/>
                </a:moveTo>
                <a:lnTo>
                  <a:pt x="1617807" y="1348413"/>
                </a:lnTo>
                <a:lnTo>
                  <a:pt x="1611576" y="1349970"/>
                </a:lnTo>
                <a:cubicBezTo>
                  <a:pt x="1609724" y="1350433"/>
                  <a:pt x="1609724" y="1350433"/>
                  <a:pt x="1609724" y="1350433"/>
                </a:cubicBezTo>
                <a:cubicBezTo>
                  <a:pt x="1611576" y="1350433"/>
                  <a:pt x="1614355" y="1348581"/>
                  <a:pt x="1616671" y="1347655"/>
                </a:cubicBezTo>
                <a:close/>
                <a:moveTo>
                  <a:pt x="1624542" y="1346729"/>
                </a:moveTo>
                <a:cubicBezTo>
                  <a:pt x="1624542" y="1346729"/>
                  <a:pt x="1631949" y="1350433"/>
                  <a:pt x="1624542" y="1350433"/>
                </a:cubicBezTo>
                <a:cubicBezTo>
                  <a:pt x="1624542" y="1350433"/>
                  <a:pt x="1617132" y="1354137"/>
                  <a:pt x="1620839" y="1350433"/>
                </a:cubicBezTo>
                <a:lnTo>
                  <a:pt x="1617807" y="1348413"/>
                </a:lnTo>
                <a:close/>
                <a:moveTo>
                  <a:pt x="1841497" y="1346200"/>
                </a:moveTo>
                <a:lnTo>
                  <a:pt x="1847847" y="1346200"/>
                </a:lnTo>
                <a:lnTo>
                  <a:pt x="1841497" y="1349375"/>
                </a:lnTo>
                <a:close/>
                <a:moveTo>
                  <a:pt x="1536020" y="1346200"/>
                </a:moveTo>
                <a:cubicBezTo>
                  <a:pt x="1539878" y="1349772"/>
                  <a:pt x="1532164" y="1353344"/>
                  <a:pt x="1539878" y="1356915"/>
                </a:cubicBezTo>
                <a:cubicBezTo>
                  <a:pt x="1532164" y="1349772"/>
                  <a:pt x="1524456" y="1360487"/>
                  <a:pt x="1524456" y="1360487"/>
                </a:cubicBezTo>
                <a:cubicBezTo>
                  <a:pt x="1532164" y="1356915"/>
                  <a:pt x="1512887" y="1349772"/>
                  <a:pt x="1536020" y="1346200"/>
                </a:cubicBezTo>
                <a:close/>
                <a:moveTo>
                  <a:pt x="1479552" y="1346200"/>
                </a:moveTo>
                <a:lnTo>
                  <a:pt x="1498600" y="1346200"/>
                </a:lnTo>
                <a:lnTo>
                  <a:pt x="1487489" y="1354137"/>
                </a:lnTo>
                <a:close/>
                <a:moveTo>
                  <a:pt x="1442508" y="1346200"/>
                </a:moveTo>
                <a:cubicBezTo>
                  <a:pt x="1442508" y="1357382"/>
                  <a:pt x="1475848" y="1346200"/>
                  <a:pt x="1472145" y="1361109"/>
                </a:cubicBezTo>
                <a:lnTo>
                  <a:pt x="1486959" y="1361109"/>
                </a:lnTo>
                <a:cubicBezTo>
                  <a:pt x="1483255" y="1364836"/>
                  <a:pt x="1486959" y="1364836"/>
                  <a:pt x="1486959" y="1364836"/>
                </a:cubicBezTo>
                <a:cubicBezTo>
                  <a:pt x="1486959" y="1364836"/>
                  <a:pt x="1486959" y="1364836"/>
                  <a:pt x="1472145" y="1368563"/>
                </a:cubicBezTo>
                <a:cubicBezTo>
                  <a:pt x="1475848" y="1372290"/>
                  <a:pt x="1483255" y="1364836"/>
                  <a:pt x="1479552" y="1376018"/>
                </a:cubicBezTo>
                <a:lnTo>
                  <a:pt x="1481302" y="1375944"/>
                </a:lnTo>
                <a:lnTo>
                  <a:pt x="1478394" y="1377823"/>
                </a:lnTo>
                <a:cubicBezTo>
                  <a:pt x="1476309" y="1383239"/>
                  <a:pt x="1488810" y="1388131"/>
                  <a:pt x="1472145" y="1390926"/>
                </a:cubicBezTo>
                <a:cubicBezTo>
                  <a:pt x="1472145" y="1402108"/>
                  <a:pt x="1486959" y="1390926"/>
                  <a:pt x="1490662" y="1398381"/>
                </a:cubicBezTo>
                <a:cubicBezTo>
                  <a:pt x="1472145" y="1409562"/>
                  <a:pt x="1475848" y="1387199"/>
                  <a:pt x="1457326" y="1402108"/>
                </a:cubicBezTo>
                <a:cubicBezTo>
                  <a:pt x="1457326" y="1402108"/>
                  <a:pt x="1457326" y="1402108"/>
                  <a:pt x="1461029" y="1402108"/>
                </a:cubicBezTo>
                <a:cubicBezTo>
                  <a:pt x="1453622" y="1405835"/>
                  <a:pt x="1446212" y="1405835"/>
                  <a:pt x="1438805" y="1405835"/>
                </a:cubicBezTo>
                <a:cubicBezTo>
                  <a:pt x="1438805" y="1405835"/>
                  <a:pt x="1438805" y="1405835"/>
                  <a:pt x="1446212" y="1398381"/>
                </a:cubicBezTo>
                <a:cubicBezTo>
                  <a:pt x="1442508" y="1394653"/>
                  <a:pt x="1431396" y="1394653"/>
                  <a:pt x="1420283" y="1394653"/>
                </a:cubicBezTo>
                <a:cubicBezTo>
                  <a:pt x="1416583" y="1398381"/>
                  <a:pt x="1435100" y="1394653"/>
                  <a:pt x="1427693" y="1398381"/>
                </a:cubicBezTo>
                <a:cubicBezTo>
                  <a:pt x="1423990" y="1402108"/>
                  <a:pt x="1420283" y="1394653"/>
                  <a:pt x="1412875" y="1394653"/>
                </a:cubicBezTo>
                <a:cubicBezTo>
                  <a:pt x="1412875" y="1400244"/>
                  <a:pt x="1406625" y="1405835"/>
                  <a:pt x="1409750" y="1411426"/>
                </a:cubicBezTo>
                <a:lnTo>
                  <a:pt x="1412362" y="1413564"/>
                </a:lnTo>
                <a:lnTo>
                  <a:pt x="1405931" y="1417016"/>
                </a:lnTo>
                <a:cubicBezTo>
                  <a:pt x="1406396" y="1418880"/>
                  <a:pt x="1409171" y="1420744"/>
                  <a:pt x="1412875" y="1420744"/>
                </a:cubicBezTo>
                <a:cubicBezTo>
                  <a:pt x="1409171" y="1424471"/>
                  <a:pt x="1405467" y="1420744"/>
                  <a:pt x="1401764" y="1420744"/>
                </a:cubicBezTo>
                <a:cubicBezTo>
                  <a:pt x="1401764" y="1417016"/>
                  <a:pt x="1405467" y="1417016"/>
                  <a:pt x="1409171" y="1413289"/>
                </a:cubicBezTo>
                <a:lnTo>
                  <a:pt x="1392005" y="1411719"/>
                </a:lnTo>
                <a:lnTo>
                  <a:pt x="1396670" y="1406301"/>
                </a:lnTo>
                <a:cubicBezTo>
                  <a:pt x="1398985" y="1403971"/>
                  <a:pt x="1401764" y="1402108"/>
                  <a:pt x="1405467" y="1402108"/>
                </a:cubicBezTo>
                <a:cubicBezTo>
                  <a:pt x="1409171" y="1394653"/>
                  <a:pt x="1405467" y="1394653"/>
                  <a:pt x="1401764" y="1390926"/>
                </a:cubicBezTo>
                <a:cubicBezTo>
                  <a:pt x="1401764" y="1390926"/>
                  <a:pt x="1401764" y="1390926"/>
                  <a:pt x="1420283" y="1383472"/>
                </a:cubicBezTo>
                <a:cubicBezTo>
                  <a:pt x="1420283" y="1383472"/>
                  <a:pt x="1420283" y="1383472"/>
                  <a:pt x="1416583" y="1379745"/>
                </a:cubicBezTo>
                <a:cubicBezTo>
                  <a:pt x="1420283" y="1372290"/>
                  <a:pt x="1438805" y="1361109"/>
                  <a:pt x="1449919" y="1353654"/>
                </a:cubicBezTo>
                <a:cubicBezTo>
                  <a:pt x="1449919" y="1353654"/>
                  <a:pt x="1449919" y="1353654"/>
                  <a:pt x="1442508" y="1346200"/>
                </a:cubicBezTo>
                <a:close/>
                <a:moveTo>
                  <a:pt x="731856" y="1343025"/>
                </a:moveTo>
                <a:lnTo>
                  <a:pt x="725505" y="1349375"/>
                </a:lnTo>
                <a:lnTo>
                  <a:pt x="720743" y="1346200"/>
                </a:lnTo>
                <a:close/>
                <a:moveTo>
                  <a:pt x="330748" y="1343025"/>
                </a:moveTo>
                <a:cubicBezTo>
                  <a:pt x="330748" y="1346729"/>
                  <a:pt x="334449" y="1343025"/>
                  <a:pt x="338153" y="1343025"/>
                </a:cubicBezTo>
                <a:cubicBezTo>
                  <a:pt x="338153" y="1346729"/>
                  <a:pt x="334449" y="1354137"/>
                  <a:pt x="334449" y="1354137"/>
                </a:cubicBezTo>
                <a:cubicBezTo>
                  <a:pt x="315929" y="1354137"/>
                  <a:pt x="338153" y="1346729"/>
                  <a:pt x="330748" y="1343025"/>
                </a:cubicBezTo>
                <a:close/>
                <a:moveTo>
                  <a:pt x="2108014" y="1340804"/>
                </a:moveTo>
                <a:lnTo>
                  <a:pt x="2106759" y="1342073"/>
                </a:lnTo>
                <a:cubicBezTo>
                  <a:pt x="2105817" y="1343025"/>
                  <a:pt x="2105817" y="1343025"/>
                  <a:pt x="2105817" y="1343025"/>
                </a:cubicBezTo>
                <a:close/>
                <a:moveTo>
                  <a:pt x="717735" y="1339320"/>
                </a:moveTo>
                <a:cubicBezTo>
                  <a:pt x="717735" y="1346729"/>
                  <a:pt x="706576" y="1343025"/>
                  <a:pt x="699137" y="1343025"/>
                </a:cubicBezTo>
                <a:cubicBezTo>
                  <a:pt x="699137" y="1343025"/>
                  <a:pt x="699137" y="1343025"/>
                  <a:pt x="717735" y="1339320"/>
                </a:cubicBezTo>
                <a:close/>
                <a:moveTo>
                  <a:pt x="286106" y="1338434"/>
                </a:moveTo>
                <a:cubicBezTo>
                  <a:pt x="286106" y="1357097"/>
                  <a:pt x="312176" y="1334701"/>
                  <a:pt x="319620" y="1349632"/>
                </a:cubicBezTo>
                <a:cubicBezTo>
                  <a:pt x="319620" y="1349632"/>
                  <a:pt x="319620" y="1345899"/>
                  <a:pt x="319620" y="1345899"/>
                </a:cubicBezTo>
                <a:cubicBezTo>
                  <a:pt x="319620" y="1347766"/>
                  <a:pt x="322411" y="1350565"/>
                  <a:pt x="325668" y="1353365"/>
                </a:cubicBezTo>
                <a:lnTo>
                  <a:pt x="333331" y="1359841"/>
                </a:lnTo>
                <a:lnTo>
                  <a:pt x="333109" y="1360364"/>
                </a:lnTo>
                <a:cubicBezTo>
                  <a:pt x="333573" y="1360830"/>
                  <a:pt x="334504" y="1360830"/>
                  <a:pt x="334504" y="1360830"/>
                </a:cubicBezTo>
                <a:lnTo>
                  <a:pt x="333331" y="1359841"/>
                </a:lnTo>
                <a:lnTo>
                  <a:pt x="334504" y="1357097"/>
                </a:lnTo>
                <a:cubicBezTo>
                  <a:pt x="338228" y="1360830"/>
                  <a:pt x="341947" y="1364563"/>
                  <a:pt x="345673" y="1360830"/>
                </a:cubicBezTo>
                <a:cubicBezTo>
                  <a:pt x="345673" y="1360830"/>
                  <a:pt x="341947" y="1357097"/>
                  <a:pt x="338228" y="1357097"/>
                </a:cubicBezTo>
                <a:cubicBezTo>
                  <a:pt x="340085" y="1353365"/>
                  <a:pt x="343808" y="1354298"/>
                  <a:pt x="346604" y="1354764"/>
                </a:cubicBezTo>
                <a:lnTo>
                  <a:pt x="349391" y="1354505"/>
                </a:lnTo>
                <a:lnTo>
                  <a:pt x="349391" y="1360830"/>
                </a:lnTo>
                <a:lnTo>
                  <a:pt x="359879" y="1364718"/>
                </a:lnTo>
                <a:lnTo>
                  <a:pt x="350321" y="1366896"/>
                </a:lnTo>
                <a:cubicBezTo>
                  <a:pt x="346604" y="1367362"/>
                  <a:pt x="343808" y="1368296"/>
                  <a:pt x="345673" y="1372028"/>
                </a:cubicBezTo>
                <a:cubicBezTo>
                  <a:pt x="345673" y="1372028"/>
                  <a:pt x="345673" y="1372028"/>
                  <a:pt x="323338" y="1368296"/>
                </a:cubicBezTo>
                <a:cubicBezTo>
                  <a:pt x="323338" y="1368296"/>
                  <a:pt x="323338" y="1368296"/>
                  <a:pt x="324737" y="1369229"/>
                </a:cubicBezTo>
                <a:lnTo>
                  <a:pt x="331542" y="1373778"/>
                </a:lnTo>
                <a:lnTo>
                  <a:pt x="324737" y="1376694"/>
                </a:lnTo>
                <a:cubicBezTo>
                  <a:pt x="319620" y="1379494"/>
                  <a:pt x="314036" y="1383227"/>
                  <a:pt x="312176" y="1383227"/>
                </a:cubicBezTo>
                <a:cubicBezTo>
                  <a:pt x="319620" y="1390692"/>
                  <a:pt x="323338" y="1379494"/>
                  <a:pt x="330785" y="1383227"/>
                </a:cubicBezTo>
                <a:cubicBezTo>
                  <a:pt x="330785" y="1383227"/>
                  <a:pt x="330785" y="1383227"/>
                  <a:pt x="330785" y="1390692"/>
                </a:cubicBezTo>
                <a:cubicBezTo>
                  <a:pt x="330785" y="1390692"/>
                  <a:pt x="330785" y="1390692"/>
                  <a:pt x="315894" y="1394425"/>
                </a:cubicBezTo>
                <a:cubicBezTo>
                  <a:pt x="315894" y="1394425"/>
                  <a:pt x="315894" y="1394425"/>
                  <a:pt x="315894" y="1390692"/>
                </a:cubicBezTo>
                <a:cubicBezTo>
                  <a:pt x="304732" y="1390692"/>
                  <a:pt x="286106" y="1390692"/>
                  <a:pt x="289826" y="1398158"/>
                </a:cubicBezTo>
                <a:cubicBezTo>
                  <a:pt x="282384" y="1390692"/>
                  <a:pt x="289826" y="1386960"/>
                  <a:pt x="282384" y="1379494"/>
                </a:cubicBezTo>
                <a:cubicBezTo>
                  <a:pt x="260054" y="1379494"/>
                  <a:pt x="286106" y="1390692"/>
                  <a:pt x="263775" y="1394425"/>
                </a:cubicBezTo>
                <a:cubicBezTo>
                  <a:pt x="263775" y="1394425"/>
                  <a:pt x="263775" y="1394425"/>
                  <a:pt x="265634" y="1395358"/>
                </a:cubicBezTo>
                <a:lnTo>
                  <a:pt x="271218" y="1398158"/>
                </a:lnTo>
                <a:lnTo>
                  <a:pt x="271218" y="1401891"/>
                </a:lnTo>
                <a:cubicBezTo>
                  <a:pt x="267497" y="1401891"/>
                  <a:pt x="263775" y="1398158"/>
                  <a:pt x="260054" y="1401891"/>
                </a:cubicBezTo>
                <a:cubicBezTo>
                  <a:pt x="263775" y="1401891"/>
                  <a:pt x="256332" y="1405623"/>
                  <a:pt x="252611" y="1409356"/>
                </a:cubicBezTo>
                <a:cubicBezTo>
                  <a:pt x="252611" y="1409356"/>
                  <a:pt x="252611" y="1409356"/>
                  <a:pt x="256332" y="1409356"/>
                </a:cubicBezTo>
                <a:cubicBezTo>
                  <a:pt x="256332" y="1409356"/>
                  <a:pt x="256332" y="1409356"/>
                  <a:pt x="252611" y="1420554"/>
                </a:cubicBezTo>
                <a:cubicBezTo>
                  <a:pt x="267497" y="1428020"/>
                  <a:pt x="260054" y="1409356"/>
                  <a:pt x="267497" y="1416822"/>
                </a:cubicBezTo>
                <a:cubicBezTo>
                  <a:pt x="271218" y="1416822"/>
                  <a:pt x="278661" y="1420554"/>
                  <a:pt x="282384" y="1416822"/>
                </a:cubicBezTo>
                <a:cubicBezTo>
                  <a:pt x="289826" y="1414955"/>
                  <a:pt x="291689" y="1418688"/>
                  <a:pt x="292154" y="1421954"/>
                </a:cubicBezTo>
                <a:lnTo>
                  <a:pt x="292262" y="1424287"/>
                </a:lnTo>
                <a:lnTo>
                  <a:pt x="282384" y="1424287"/>
                </a:lnTo>
                <a:cubicBezTo>
                  <a:pt x="274939" y="1431753"/>
                  <a:pt x="293548" y="1428020"/>
                  <a:pt x="278661" y="1431753"/>
                </a:cubicBezTo>
                <a:cubicBezTo>
                  <a:pt x="289826" y="1439218"/>
                  <a:pt x="289826" y="1431753"/>
                  <a:pt x="301007" y="1431753"/>
                </a:cubicBezTo>
                <a:cubicBezTo>
                  <a:pt x="312176" y="1431753"/>
                  <a:pt x="319620" y="1439218"/>
                  <a:pt x="330785" y="1439218"/>
                </a:cubicBezTo>
                <a:cubicBezTo>
                  <a:pt x="330785" y="1439218"/>
                  <a:pt x="330785" y="1439218"/>
                  <a:pt x="329386" y="1439685"/>
                </a:cubicBezTo>
                <a:lnTo>
                  <a:pt x="320236" y="1442743"/>
                </a:lnTo>
                <a:lnTo>
                  <a:pt x="309380" y="1442018"/>
                </a:lnTo>
                <a:cubicBezTo>
                  <a:pt x="304732" y="1442018"/>
                  <a:pt x="301007" y="1441084"/>
                  <a:pt x="301007" y="1435485"/>
                </a:cubicBezTo>
                <a:cubicBezTo>
                  <a:pt x="297289" y="1439218"/>
                  <a:pt x="289826" y="1442951"/>
                  <a:pt x="286106" y="1446684"/>
                </a:cubicBezTo>
                <a:cubicBezTo>
                  <a:pt x="286106" y="1446684"/>
                  <a:pt x="286106" y="1446684"/>
                  <a:pt x="293548" y="1450416"/>
                </a:cubicBezTo>
                <a:cubicBezTo>
                  <a:pt x="293548" y="1450416"/>
                  <a:pt x="293548" y="1450416"/>
                  <a:pt x="292154" y="1450883"/>
                </a:cubicBezTo>
                <a:lnTo>
                  <a:pt x="284616" y="1453403"/>
                </a:lnTo>
                <a:lnTo>
                  <a:pt x="278661" y="1450416"/>
                </a:lnTo>
                <a:cubicBezTo>
                  <a:pt x="278661" y="1450416"/>
                  <a:pt x="278661" y="1450416"/>
                  <a:pt x="282384" y="1442951"/>
                </a:cubicBezTo>
                <a:cubicBezTo>
                  <a:pt x="282384" y="1442951"/>
                  <a:pt x="282384" y="1442951"/>
                  <a:pt x="252611" y="1442951"/>
                </a:cubicBezTo>
                <a:cubicBezTo>
                  <a:pt x="252611" y="1442951"/>
                  <a:pt x="252611" y="1442951"/>
                  <a:pt x="252611" y="1435485"/>
                </a:cubicBezTo>
                <a:cubicBezTo>
                  <a:pt x="245168" y="1428020"/>
                  <a:pt x="234000" y="1439218"/>
                  <a:pt x="226556" y="1439218"/>
                </a:cubicBezTo>
                <a:cubicBezTo>
                  <a:pt x="234000" y="1439218"/>
                  <a:pt x="237725" y="1431753"/>
                  <a:pt x="230279" y="1428020"/>
                </a:cubicBezTo>
                <a:cubicBezTo>
                  <a:pt x="230279" y="1428020"/>
                  <a:pt x="222834" y="1428020"/>
                  <a:pt x="226556" y="1431753"/>
                </a:cubicBezTo>
                <a:cubicBezTo>
                  <a:pt x="204226" y="1431753"/>
                  <a:pt x="215391" y="1413089"/>
                  <a:pt x="211669" y="1409356"/>
                </a:cubicBezTo>
                <a:cubicBezTo>
                  <a:pt x="215391" y="1398158"/>
                  <a:pt x="226556" y="1413089"/>
                  <a:pt x="230279" y="1405623"/>
                </a:cubicBezTo>
                <a:cubicBezTo>
                  <a:pt x="230279" y="1405623"/>
                  <a:pt x="234000" y="1398158"/>
                  <a:pt x="230279" y="1401891"/>
                </a:cubicBezTo>
                <a:cubicBezTo>
                  <a:pt x="230279" y="1401891"/>
                  <a:pt x="230279" y="1401891"/>
                  <a:pt x="241446" y="1401891"/>
                </a:cubicBezTo>
                <a:cubicBezTo>
                  <a:pt x="237725" y="1398158"/>
                  <a:pt x="215391" y="1386960"/>
                  <a:pt x="215391" y="1401891"/>
                </a:cubicBezTo>
                <a:cubicBezTo>
                  <a:pt x="204226" y="1398158"/>
                  <a:pt x="207947" y="1383227"/>
                  <a:pt x="196783" y="1379494"/>
                </a:cubicBezTo>
                <a:cubicBezTo>
                  <a:pt x="196783" y="1379494"/>
                  <a:pt x="207947" y="1383227"/>
                  <a:pt x="207947" y="1375761"/>
                </a:cubicBezTo>
                <a:cubicBezTo>
                  <a:pt x="189341" y="1375761"/>
                  <a:pt x="178173" y="1375761"/>
                  <a:pt x="159564" y="1379494"/>
                </a:cubicBezTo>
                <a:cubicBezTo>
                  <a:pt x="148399" y="1375761"/>
                  <a:pt x="167008" y="1368296"/>
                  <a:pt x="152120" y="1368296"/>
                </a:cubicBezTo>
                <a:cubicBezTo>
                  <a:pt x="144677" y="1372028"/>
                  <a:pt x="126070" y="1368296"/>
                  <a:pt x="114902" y="1375761"/>
                </a:cubicBezTo>
                <a:lnTo>
                  <a:pt x="114902" y="1379390"/>
                </a:lnTo>
                <a:lnTo>
                  <a:pt x="118030" y="1383030"/>
                </a:lnTo>
                <a:cubicBezTo>
                  <a:pt x="119435" y="1383983"/>
                  <a:pt x="120371" y="1384935"/>
                  <a:pt x="118497" y="1386840"/>
                </a:cubicBezTo>
                <a:cubicBezTo>
                  <a:pt x="118497" y="1383030"/>
                  <a:pt x="111016" y="1386840"/>
                  <a:pt x="107272" y="1390650"/>
                </a:cubicBezTo>
                <a:lnTo>
                  <a:pt x="103682" y="1390498"/>
                </a:lnTo>
                <a:lnTo>
                  <a:pt x="104936" y="1389221"/>
                </a:lnTo>
                <a:lnTo>
                  <a:pt x="114595" y="1379384"/>
                </a:lnTo>
                <a:lnTo>
                  <a:pt x="101878" y="1374828"/>
                </a:lnTo>
                <a:cubicBezTo>
                  <a:pt x="100015" y="1372028"/>
                  <a:pt x="100015" y="1368296"/>
                  <a:pt x="100015" y="1364563"/>
                </a:cubicBezTo>
                <a:cubicBezTo>
                  <a:pt x="103736" y="1360830"/>
                  <a:pt x="107458" y="1372028"/>
                  <a:pt x="111180" y="1368296"/>
                </a:cubicBezTo>
                <a:cubicBezTo>
                  <a:pt x="107458" y="1364563"/>
                  <a:pt x="107458" y="1353365"/>
                  <a:pt x="100015" y="1353365"/>
                </a:cubicBezTo>
                <a:cubicBezTo>
                  <a:pt x="118623" y="1353365"/>
                  <a:pt x="111180" y="1372028"/>
                  <a:pt x="126070" y="1368296"/>
                </a:cubicBezTo>
                <a:cubicBezTo>
                  <a:pt x="133513" y="1360830"/>
                  <a:pt x="159564" y="1360830"/>
                  <a:pt x="178173" y="1357097"/>
                </a:cubicBezTo>
                <a:cubicBezTo>
                  <a:pt x="193062" y="1357097"/>
                  <a:pt x="189341" y="1357097"/>
                  <a:pt x="196783" y="1364563"/>
                </a:cubicBezTo>
                <a:cubicBezTo>
                  <a:pt x="222834" y="1345899"/>
                  <a:pt x="260054" y="1360830"/>
                  <a:pt x="286106" y="1338434"/>
                </a:cubicBezTo>
                <a:close/>
                <a:moveTo>
                  <a:pt x="1025538" y="1338262"/>
                </a:moveTo>
                <a:lnTo>
                  <a:pt x="1036651" y="1343025"/>
                </a:lnTo>
                <a:lnTo>
                  <a:pt x="1030301" y="1346200"/>
                </a:lnTo>
                <a:close/>
                <a:moveTo>
                  <a:pt x="21698" y="1338262"/>
                </a:moveTo>
                <a:cubicBezTo>
                  <a:pt x="47627" y="1338262"/>
                  <a:pt x="17993" y="1360884"/>
                  <a:pt x="36515" y="1360884"/>
                </a:cubicBezTo>
                <a:cubicBezTo>
                  <a:pt x="29108" y="1357113"/>
                  <a:pt x="32812" y="1360884"/>
                  <a:pt x="29108" y="1364654"/>
                </a:cubicBezTo>
                <a:cubicBezTo>
                  <a:pt x="32812" y="1349573"/>
                  <a:pt x="3179" y="1368424"/>
                  <a:pt x="6882" y="1349573"/>
                </a:cubicBezTo>
                <a:close/>
                <a:moveTo>
                  <a:pt x="162060" y="1338233"/>
                </a:moveTo>
                <a:lnTo>
                  <a:pt x="163328" y="1338897"/>
                </a:lnTo>
                <a:cubicBezTo>
                  <a:pt x="152404" y="1338897"/>
                  <a:pt x="152404" y="1338897"/>
                  <a:pt x="152404" y="1338897"/>
                </a:cubicBezTo>
                <a:close/>
                <a:moveTo>
                  <a:pt x="93030" y="1334798"/>
                </a:moveTo>
                <a:cubicBezTo>
                  <a:pt x="107954" y="1338551"/>
                  <a:pt x="89299" y="1346055"/>
                  <a:pt x="104224" y="1349808"/>
                </a:cubicBezTo>
                <a:cubicBezTo>
                  <a:pt x="104224" y="1349808"/>
                  <a:pt x="104224" y="1349808"/>
                  <a:pt x="85569" y="1346055"/>
                </a:cubicBezTo>
                <a:lnTo>
                  <a:pt x="85569" y="1342303"/>
                </a:lnTo>
                <a:cubicBezTo>
                  <a:pt x="89299" y="1342303"/>
                  <a:pt x="93030" y="1342303"/>
                  <a:pt x="96763" y="1342303"/>
                </a:cubicBezTo>
                <a:cubicBezTo>
                  <a:pt x="96763" y="1342303"/>
                  <a:pt x="96763" y="1338551"/>
                  <a:pt x="93030" y="1334798"/>
                </a:cubicBezTo>
                <a:close/>
                <a:moveTo>
                  <a:pt x="364281" y="1334701"/>
                </a:moveTo>
                <a:cubicBezTo>
                  <a:pt x="362420" y="1338434"/>
                  <a:pt x="365208" y="1340300"/>
                  <a:pt x="367999" y="1342166"/>
                </a:cubicBezTo>
                <a:lnTo>
                  <a:pt x="370975" y="1348133"/>
                </a:lnTo>
                <a:lnTo>
                  <a:pt x="368932" y="1347649"/>
                </a:lnTo>
                <a:cubicBezTo>
                  <a:pt x="366138" y="1347999"/>
                  <a:pt x="363351" y="1349632"/>
                  <a:pt x="360556" y="1353365"/>
                </a:cubicBezTo>
                <a:cubicBezTo>
                  <a:pt x="360556" y="1349632"/>
                  <a:pt x="353114" y="1345899"/>
                  <a:pt x="356833" y="1338434"/>
                </a:cubicBezTo>
                <a:cubicBezTo>
                  <a:pt x="360556" y="1342166"/>
                  <a:pt x="364281" y="1338434"/>
                  <a:pt x="364281" y="1334701"/>
                </a:cubicBezTo>
                <a:close/>
                <a:moveTo>
                  <a:pt x="1021382" y="1332814"/>
                </a:moveTo>
                <a:cubicBezTo>
                  <a:pt x="1022660" y="1332522"/>
                  <a:pt x="1024054" y="1332990"/>
                  <a:pt x="1025913" y="1334861"/>
                </a:cubicBezTo>
                <a:lnTo>
                  <a:pt x="1019780" y="1333865"/>
                </a:lnTo>
                <a:close/>
                <a:moveTo>
                  <a:pt x="896270" y="1331912"/>
                </a:moveTo>
                <a:lnTo>
                  <a:pt x="902834" y="1335180"/>
                </a:lnTo>
                <a:lnTo>
                  <a:pt x="902314" y="1335153"/>
                </a:lnTo>
                <a:cubicBezTo>
                  <a:pt x="899059" y="1335616"/>
                  <a:pt x="896270" y="1335616"/>
                  <a:pt x="896270" y="1331912"/>
                </a:cubicBezTo>
                <a:close/>
                <a:moveTo>
                  <a:pt x="739793" y="1331912"/>
                </a:moveTo>
                <a:cubicBezTo>
                  <a:pt x="739793" y="1331912"/>
                  <a:pt x="739793" y="1331912"/>
                  <a:pt x="754081" y="1331912"/>
                </a:cubicBezTo>
                <a:cubicBezTo>
                  <a:pt x="750509" y="1335087"/>
                  <a:pt x="746937" y="1338262"/>
                  <a:pt x="743365" y="1338262"/>
                </a:cubicBezTo>
                <a:cubicBezTo>
                  <a:pt x="739793" y="1338262"/>
                  <a:pt x="739793" y="1331912"/>
                  <a:pt x="739793" y="1331912"/>
                </a:cubicBezTo>
                <a:close/>
                <a:moveTo>
                  <a:pt x="624746" y="1331912"/>
                </a:moveTo>
                <a:cubicBezTo>
                  <a:pt x="624746" y="1331912"/>
                  <a:pt x="627536" y="1333764"/>
                  <a:pt x="630791" y="1336542"/>
                </a:cubicBezTo>
                <a:lnTo>
                  <a:pt x="631587" y="1337461"/>
                </a:lnTo>
                <a:lnTo>
                  <a:pt x="631372" y="1337410"/>
                </a:lnTo>
                <a:cubicBezTo>
                  <a:pt x="628233" y="1336311"/>
                  <a:pt x="625676" y="1334690"/>
                  <a:pt x="624746" y="1331912"/>
                </a:cubicBezTo>
                <a:close/>
                <a:moveTo>
                  <a:pt x="44531" y="1331046"/>
                </a:moveTo>
                <a:cubicBezTo>
                  <a:pt x="51994" y="1338551"/>
                  <a:pt x="51994" y="1346055"/>
                  <a:pt x="55725" y="1346055"/>
                </a:cubicBezTo>
                <a:cubicBezTo>
                  <a:pt x="44531" y="1349808"/>
                  <a:pt x="44531" y="1338551"/>
                  <a:pt x="33342" y="1338551"/>
                </a:cubicBezTo>
                <a:cubicBezTo>
                  <a:pt x="33342" y="1334798"/>
                  <a:pt x="37070" y="1331046"/>
                  <a:pt x="44531" y="1331046"/>
                </a:cubicBezTo>
                <a:close/>
                <a:moveTo>
                  <a:pt x="183701" y="1330265"/>
                </a:moveTo>
                <a:cubicBezTo>
                  <a:pt x="186773" y="1330801"/>
                  <a:pt x="189732" y="1333182"/>
                  <a:pt x="192465" y="1338897"/>
                </a:cubicBezTo>
                <a:cubicBezTo>
                  <a:pt x="192465" y="1338897"/>
                  <a:pt x="192465" y="1338897"/>
                  <a:pt x="199747" y="1335087"/>
                </a:cubicBezTo>
                <a:cubicBezTo>
                  <a:pt x="196108" y="1342707"/>
                  <a:pt x="214317" y="1331277"/>
                  <a:pt x="210674" y="1342707"/>
                </a:cubicBezTo>
                <a:cubicBezTo>
                  <a:pt x="207031" y="1342707"/>
                  <a:pt x="207031" y="1338897"/>
                  <a:pt x="199747" y="1338897"/>
                </a:cubicBezTo>
                <a:cubicBezTo>
                  <a:pt x="199747" y="1338897"/>
                  <a:pt x="199747" y="1338897"/>
                  <a:pt x="196108" y="1350327"/>
                </a:cubicBezTo>
                <a:cubicBezTo>
                  <a:pt x="179716" y="1353185"/>
                  <a:pt x="175619" y="1341040"/>
                  <a:pt x="165377" y="1338004"/>
                </a:cubicBezTo>
                <a:lnTo>
                  <a:pt x="162060" y="1338233"/>
                </a:lnTo>
                <a:lnTo>
                  <a:pt x="156042" y="1335087"/>
                </a:lnTo>
                <a:cubicBezTo>
                  <a:pt x="164237" y="1343660"/>
                  <a:pt x="174485" y="1328658"/>
                  <a:pt x="183701" y="1330265"/>
                </a:cubicBezTo>
                <a:close/>
                <a:moveTo>
                  <a:pt x="1836675" y="1329653"/>
                </a:moveTo>
                <a:lnTo>
                  <a:pt x="1835906" y="1332443"/>
                </a:lnTo>
                <a:cubicBezTo>
                  <a:pt x="1835441" y="1333825"/>
                  <a:pt x="1835441" y="1334747"/>
                  <a:pt x="1837302" y="1334747"/>
                </a:cubicBezTo>
                <a:cubicBezTo>
                  <a:pt x="1835441" y="1336589"/>
                  <a:pt x="1834510" y="1334747"/>
                  <a:pt x="1834975" y="1331983"/>
                </a:cubicBezTo>
                <a:close/>
                <a:moveTo>
                  <a:pt x="781068" y="1327679"/>
                </a:moveTo>
                <a:cubicBezTo>
                  <a:pt x="791784" y="1323975"/>
                  <a:pt x="788211" y="1335087"/>
                  <a:pt x="795356" y="1327679"/>
                </a:cubicBezTo>
                <a:lnTo>
                  <a:pt x="791784" y="1331383"/>
                </a:lnTo>
                <a:cubicBezTo>
                  <a:pt x="791784" y="1331383"/>
                  <a:pt x="791784" y="1331383"/>
                  <a:pt x="781068" y="1327679"/>
                </a:cubicBezTo>
                <a:close/>
                <a:moveTo>
                  <a:pt x="1837302" y="1327376"/>
                </a:moveTo>
                <a:lnTo>
                  <a:pt x="1838062" y="1327752"/>
                </a:lnTo>
                <a:lnTo>
                  <a:pt x="1836675" y="1329653"/>
                </a:lnTo>
                <a:close/>
                <a:moveTo>
                  <a:pt x="1774010" y="1327376"/>
                </a:moveTo>
                <a:cubicBezTo>
                  <a:pt x="1774010" y="1338432"/>
                  <a:pt x="1759118" y="1327376"/>
                  <a:pt x="1762844" y="1338432"/>
                </a:cubicBezTo>
                <a:cubicBezTo>
                  <a:pt x="1759118" y="1338432"/>
                  <a:pt x="1755395" y="1334747"/>
                  <a:pt x="1747949" y="1338432"/>
                </a:cubicBezTo>
                <a:cubicBezTo>
                  <a:pt x="1755395" y="1323691"/>
                  <a:pt x="1766566" y="1338432"/>
                  <a:pt x="1774010" y="1327376"/>
                </a:cubicBezTo>
                <a:close/>
                <a:moveTo>
                  <a:pt x="2301872" y="1327150"/>
                </a:moveTo>
                <a:cubicBezTo>
                  <a:pt x="2301872" y="1327150"/>
                  <a:pt x="2301872" y="1327150"/>
                  <a:pt x="2324097" y="1327150"/>
                </a:cubicBezTo>
                <a:cubicBezTo>
                  <a:pt x="2324097" y="1327150"/>
                  <a:pt x="2324097" y="1327150"/>
                  <a:pt x="2320393" y="1331119"/>
                </a:cubicBezTo>
                <a:cubicBezTo>
                  <a:pt x="2312985" y="1331119"/>
                  <a:pt x="2301872" y="1335087"/>
                  <a:pt x="2301872" y="1327150"/>
                </a:cubicBezTo>
                <a:close/>
                <a:moveTo>
                  <a:pt x="2110058" y="1325404"/>
                </a:moveTo>
                <a:cubicBezTo>
                  <a:pt x="2115242" y="1324928"/>
                  <a:pt x="2119013" y="1325880"/>
                  <a:pt x="2120898" y="1327785"/>
                </a:cubicBezTo>
                <a:lnTo>
                  <a:pt x="2113357" y="1335405"/>
                </a:lnTo>
                <a:lnTo>
                  <a:pt x="2111943" y="1334929"/>
                </a:lnTo>
                <a:cubicBezTo>
                  <a:pt x="2110530" y="1334453"/>
                  <a:pt x="2107702" y="1333500"/>
                  <a:pt x="2102046" y="1331595"/>
                </a:cubicBezTo>
                <a:lnTo>
                  <a:pt x="2102046" y="1335405"/>
                </a:lnTo>
                <a:cubicBezTo>
                  <a:pt x="2102046" y="1335405"/>
                  <a:pt x="2102046" y="1335405"/>
                  <a:pt x="2090735" y="1331595"/>
                </a:cubicBezTo>
                <a:cubicBezTo>
                  <a:pt x="2098276" y="1327785"/>
                  <a:pt x="2104874" y="1325880"/>
                  <a:pt x="2110058" y="1325404"/>
                </a:cubicBezTo>
                <a:close/>
                <a:moveTo>
                  <a:pt x="2023328" y="1323975"/>
                </a:moveTo>
                <a:cubicBezTo>
                  <a:pt x="2034501" y="1323975"/>
                  <a:pt x="2049399" y="1331232"/>
                  <a:pt x="2060573" y="1331232"/>
                </a:cubicBezTo>
                <a:cubicBezTo>
                  <a:pt x="2049399" y="1331232"/>
                  <a:pt x="2060573" y="1334861"/>
                  <a:pt x="2045675" y="1338489"/>
                </a:cubicBezTo>
                <a:cubicBezTo>
                  <a:pt x="2045675" y="1338489"/>
                  <a:pt x="2049399" y="1338489"/>
                  <a:pt x="2053124" y="1338489"/>
                </a:cubicBezTo>
                <a:cubicBezTo>
                  <a:pt x="2053124" y="1338489"/>
                  <a:pt x="2053124" y="1338489"/>
                  <a:pt x="2038226" y="1345747"/>
                </a:cubicBezTo>
                <a:cubicBezTo>
                  <a:pt x="2019603" y="1338489"/>
                  <a:pt x="2012154" y="1338489"/>
                  <a:pt x="1993531" y="1334861"/>
                </a:cubicBezTo>
                <a:cubicBezTo>
                  <a:pt x="1993531" y="1334861"/>
                  <a:pt x="1993531" y="1334861"/>
                  <a:pt x="1997256" y="1334861"/>
                </a:cubicBezTo>
                <a:cubicBezTo>
                  <a:pt x="1982358" y="1323975"/>
                  <a:pt x="1978633" y="1349375"/>
                  <a:pt x="1963735" y="1345747"/>
                </a:cubicBezTo>
                <a:cubicBezTo>
                  <a:pt x="1974909" y="1323975"/>
                  <a:pt x="2004705" y="1331232"/>
                  <a:pt x="2023328" y="1327604"/>
                </a:cubicBezTo>
                <a:cubicBezTo>
                  <a:pt x="2023328" y="1327604"/>
                  <a:pt x="2023328" y="1327604"/>
                  <a:pt x="2023328" y="1323975"/>
                </a:cubicBezTo>
                <a:close/>
                <a:moveTo>
                  <a:pt x="1424979" y="1323975"/>
                </a:moveTo>
                <a:cubicBezTo>
                  <a:pt x="1424979" y="1327727"/>
                  <a:pt x="1413670" y="1338984"/>
                  <a:pt x="1428750" y="1335232"/>
                </a:cubicBezTo>
                <a:cubicBezTo>
                  <a:pt x="1413670" y="1338984"/>
                  <a:pt x="1417440" y="1346489"/>
                  <a:pt x="1398587" y="1346489"/>
                </a:cubicBezTo>
                <a:cubicBezTo>
                  <a:pt x="1398587" y="1346489"/>
                  <a:pt x="1398587" y="1346489"/>
                  <a:pt x="1402361" y="1353993"/>
                </a:cubicBezTo>
                <a:cubicBezTo>
                  <a:pt x="1391047" y="1357746"/>
                  <a:pt x="1379737" y="1353993"/>
                  <a:pt x="1375967" y="1365250"/>
                </a:cubicBezTo>
                <a:cubicBezTo>
                  <a:pt x="1375967" y="1365250"/>
                  <a:pt x="1375967" y="1365250"/>
                  <a:pt x="1372197" y="1357746"/>
                </a:cubicBezTo>
                <a:cubicBezTo>
                  <a:pt x="1375967" y="1357746"/>
                  <a:pt x="1394818" y="1350241"/>
                  <a:pt x="1387277" y="1346489"/>
                </a:cubicBezTo>
                <a:cubicBezTo>
                  <a:pt x="1379737" y="1342736"/>
                  <a:pt x="1368428" y="1350241"/>
                  <a:pt x="1372197" y="1342736"/>
                </a:cubicBezTo>
                <a:cubicBezTo>
                  <a:pt x="1379737" y="1346489"/>
                  <a:pt x="1394818" y="1335232"/>
                  <a:pt x="1402361" y="1335232"/>
                </a:cubicBezTo>
                <a:cubicBezTo>
                  <a:pt x="1406131" y="1338984"/>
                  <a:pt x="1394818" y="1335232"/>
                  <a:pt x="1394818" y="1338984"/>
                </a:cubicBezTo>
                <a:cubicBezTo>
                  <a:pt x="1402361" y="1350241"/>
                  <a:pt x="1424979" y="1331480"/>
                  <a:pt x="1424979" y="1323975"/>
                </a:cubicBezTo>
                <a:close/>
                <a:moveTo>
                  <a:pt x="1409701" y="1323975"/>
                </a:moveTo>
                <a:cubicBezTo>
                  <a:pt x="1402294" y="1323975"/>
                  <a:pt x="1391179" y="1338263"/>
                  <a:pt x="1387476" y="1331119"/>
                </a:cubicBezTo>
                <a:cubicBezTo>
                  <a:pt x="1394884" y="1327547"/>
                  <a:pt x="1398587" y="1323975"/>
                  <a:pt x="1409701" y="1323975"/>
                </a:cubicBezTo>
                <a:close/>
                <a:moveTo>
                  <a:pt x="349391" y="1323503"/>
                </a:moveTo>
                <a:cubicBezTo>
                  <a:pt x="349391" y="1323503"/>
                  <a:pt x="349391" y="1323503"/>
                  <a:pt x="356833" y="1323503"/>
                </a:cubicBezTo>
                <a:cubicBezTo>
                  <a:pt x="353114" y="1330968"/>
                  <a:pt x="364281" y="1330968"/>
                  <a:pt x="356833" y="1338434"/>
                </a:cubicBezTo>
                <a:cubicBezTo>
                  <a:pt x="341947" y="1349632"/>
                  <a:pt x="345673" y="1323503"/>
                  <a:pt x="330785" y="1330968"/>
                </a:cubicBezTo>
                <a:cubicBezTo>
                  <a:pt x="341947" y="1316037"/>
                  <a:pt x="345673" y="1338434"/>
                  <a:pt x="353114" y="1327235"/>
                </a:cubicBezTo>
                <a:cubicBezTo>
                  <a:pt x="353114" y="1327235"/>
                  <a:pt x="349391" y="1327235"/>
                  <a:pt x="349391" y="1323503"/>
                </a:cubicBezTo>
                <a:close/>
                <a:moveTo>
                  <a:pt x="2286474" y="1323126"/>
                </a:moveTo>
                <a:lnTo>
                  <a:pt x="2283502" y="1327149"/>
                </a:lnTo>
                <a:cubicBezTo>
                  <a:pt x="2279647" y="1323577"/>
                  <a:pt x="2279647" y="1323577"/>
                  <a:pt x="2279647" y="1323577"/>
                </a:cubicBezTo>
                <a:close/>
                <a:moveTo>
                  <a:pt x="735778" y="1322848"/>
                </a:moveTo>
                <a:lnTo>
                  <a:pt x="736332" y="1324504"/>
                </a:lnTo>
                <a:lnTo>
                  <a:pt x="733600" y="1323502"/>
                </a:lnTo>
                <a:close/>
                <a:moveTo>
                  <a:pt x="1699815" y="1320800"/>
                </a:moveTo>
                <a:cubicBezTo>
                  <a:pt x="1699815" y="1320800"/>
                  <a:pt x="1699815" y="1320800"/>
                  <a:pt x="1696045" y="1328057"/>
                </a:cubicBezTo>
                <a:cubicBezTo>
                  <a:pt x="1707354" y="1331686"/>
                  <a:pt x="1714896" y="1320800"/>
                  <a:pt x="1722439" y="1331686"/>
                </a:cubicBezTo>
                <a:cubicBezTo>
                  <a:pt x="1722439" y="1331686"/>
                  <a:pt x="1722439" y="1331686"/>
                  <a:pt x="1707354" y="1338943"/>
                </a:cubicBezTo>
                <a:cubicBezTo>
                  <a:pt x="1703585" y="1338943"/>
                  <a:pt x="1714896" y="1331686"/>
                  <a:pt x="1703585" y="1331686"/>
                </a:cubicBezTo>
                <a:cubicBezTo>
                  <a:pt x="1692276" y="1335314"/>
                  <a:pt x="1673422" y="1346200"/>
                  <a:pt x="1662113" y="1346200"/>
                </a:cubicBezTo>
                <a:cubicBezTo>
                  <a:pt x="1669653" y="1328057"/>
                  <a:pt x="1688506" y="1346200"/>
                  <a:pt x="1692276" y="1328057"/>
                </a:cubicBezTo>
                <a:cubicBezTo>
                  <a:pt x="1692276" y="1328057"/>
                  <a:pt x="1692276" y="1328057"/>
                  <a:pt x="1684736" y="1328057"/>
                </a:cubicBezTo>
                <a:cubicBezTo>
                  <a:pt x="1696045" y="1331686"/>
                  <a:pt x="1688506" y="1320800"/>
                  <a:pt x="1699815" y="1320800"/>
                </a:cubicBezTo>
                <a:close/>
                <a:moveTo>
                  <a:pt x="858853" y="1320800"/>
                </a:moveTo>
                <a:cubicBezTo>
                  <a:pt x="858853" y="1323975"/>
                  <a:pt x="873140" y="1320800"/>
                  <a:pt x="865996" y="1323975"/>
                </a:cubicBezTo>
                <a:cubicBezTo>
                  <a:pt x="862424" y="1323975"/>
                  <a:pt x="862424" y="1320800"/>
                  <a:pt x="858853" y="1320800"/>
                </a:cubicBezTo>
                <a:close/>
                <a:moveTo>
                  <a:pt x="910440" y="1319918"/>
                </a:moveTo>
                <a:lnTo>
                  <a:pt x="911148" y="1320800"/>
                </a:lnTo>
                <a:lnTo>
                  <a:pt x="909754" y="1321064"/>
                </a:lnTo>
                <a:lnTo>
                  <a:pt x="910218" y="1320800"/>
                </a:lnTo>
                <a:close/>
                <a:moveTo>
                  <a:pt x="427550" y="1319770"/>
                </a:moveTo>
                <a:cubicBezTo>
                  <a:pt x="427550" y="1319770"/>
                  <a:pt x="427550" y="1319770"/>
                  <a:pt x="431275" y="1327235"/>
                </a:cubicBezTo>
                <a:cubicBezTo>
                  <a:pt x="427550" y="1327235"/>
                  <a:pt x="423826" y="1327235"/>
                  <a:pt x="420107" y="1323503"/>
                </a:cubicBezTo>
                <a:cubicBezTo>
                  <a:pt x="416382" y="1330968"/>
                  <a:pt x="401495" y="1327235"/>
                  <a:pt x="405222" y="1334701"/>
                </a:cubicBezTo>
                <a:cubicBezTo>
                  <a:pt x="416382" y="1330968"/>
                  <a:pt x="423826" y="1330968"/>
                  <a:pt x="434992" y="1334701"/>
                </a:cubicBezTo>
                <a:cubicBezTo>
                  <a:pt x="431275" y="1338434"/>
                  <a:pt x="420107" y="1338434"/>
                  <a:pt x="427550" y="1342166"/>
                </a:cubicBezTo>
                <a:cubicBezTo>
                  <a:pt x="431275" y="1357097"/>
                  <a:pt x="405222" y="1353365"/>
                  <a:pt x="405222" y="1368296"/>
                </a:cubicBezTo>
                <a:cubicBezTo>
                  <a:pt x="390330" y="1364563"/>
                  <a:pt x="371725" y="1375761"/>
                  <a:pt x="356833" y="1368296"/>
                </a:cubicBezTo>
                <a:cubicBezTo>
                  <a:pt x="356833" y="1368296"/>
                  <a:pt x="358694" y="1367362"/>
                  <a:pt x="360094" y="1366429"/>
                </a:cubicBezTo>
                <a:lnTo>
                  <a:pt x="360462" y="1364937"/>
                </a:lnTo>
                <a:lnTo>
                  <a:pt x="360556" y="1364971"/>
                </a:lnTo>
                <a:cubicBezTo>
                  <a:pt x="371725" y="1363396"/>
                  <a:pt x="382886" y="1348699"/>
                  <a:pt x="394053" y="1357097"/>
                </a:cubicBezTo>
                <a:cubicBezTo>
                  <a:pt x="388473" y="1357097"/>
                  <a:pt x="382886" y="1352431"/>
                  <a:pt x="377304" y="1349632"/>
                </a:cubicBezTo>
                <a:lnTo>
                  <a:pt x="373878" y="1348821"/>
                </a:lnTo>
                <a:lnTo>
                  <a:pt x="386611" y="1344033"/>
                </a:lnTo>
                <a:cubicBezTo>
                  <a:pt x="392191" y="1343100"/>
                  <a:pt x="397778" y="1342166"/>
                  <a:pt x="401495" y="1338434"/>
                </a:cubicBezTo>
                <a:cubicBezTo>
                  <a:pt x="401495" y="1330968"/>
                  <a:pt x="390330" y="1338434"/>
                  <a:pt x="386611" y="1330968"/>
                </a:cubicBezTo>
                <a:cubicBezTo>
                  <a:pt x="394053" y="1316037"/>
                  <a:pt x="416382" y="1330968"/>
                  <a:pt x="427550" y="1319770"/>
                </a:cubicBezTo>
                <a:close/>
                <a:moveTo>
                  <a:pt x="2052277" y="1319270"/>
                </a:moveTo>
                <a:lnTo>
                  <a:pt x="2052635" y="1320800"/>
                </a:lnTo>
                <a:cubicBezTo>
                  <a:pt x="2048931" y="1320800"/>
                  <a:pt x="2048931" y="1320800"/>
                  <a:pt x="2048931" y="1320800"/>
                </a:cubicBezTo>
                <a:close/>
                <a:moveTo>
                  <a:pt x="754930" y="1317095"/>
                </a:moveTo>
                <a:cubicBezTo>
                  <a:pt x="749351" y="1319874"/>
                  <a:pt x="746096" y="1320800"/>
                  <a:pt x="744062" y="1320684"/>
                </a:cubicBezTo>
                <a:lnTo>
                  <a:pt x="743754" y="1320452"/>
                </a:lnTo>
                <a:close/>
                <a:moveTo>
                  <a:pt x="695417" y="1317095"/>
                </a:moveTo>
                <a:cubicBezTo>
                  <a:pt x="704716" y="1318948"/>
                  <a:pt x="712155" y="1318022"/>
                  <a:pt x="718665" y="1318022"/>
                </a:cubicBezTo>
                <a:lnTo>
                  <a:pt x="733600" y="1323502"/>
                </a:lnTo>
                <a:lnTo>
                  <a:pt x="725639" y="1325893"/>
                </a:lnTo>
                <a:cubicBezTo>
                  <a:pt x="717735" y="1328208"/>
                  <a:pt x="710296" y="1331912"/>
                  <a:pt x="699137" y="1343025"/>
                </a:cubicBezTo>
                <a:cubicBezTo>
                  <a:pt x="706576" y="1350433"/>
                  <a:pt x="717735" y="1350433"/>
                  <a:pt x="714015" y="1361545"/>
                </a:cubicBezTo>
                <a:cubicBezTo>
                  <a:pt x="706576" y="1361545"/>
                  <a:pt x="706576" y="1368954"/>
                  <a:pt x="699137" y="1372658"/>
                </a:cubicBezTo>
                <a:cubicBezTo>
                  <a:pt x="699137" y="1365249"/>
                  <a:pt x="687978" y="1372658"/>
                  <a:pt x="676820" y="1368954"/>
                </a:cubicBezTo>
                <a:cubicBezTo>
                  <a:pt x="691698" y="1376362"/>
                  <a:pt x="702857" y="1380066"/>
                  <a:pt x="717735" y="1376362"/>
                </a:cubicBezTo>
                <a:cubicBezTo>
                  <a:pt x="717735" y="1372658"/>
                  <a:pt x="732613" y="1372658"/>
                  <a:pt x="732613" y="1372658"/>
                </a:cubicBezTo>
                <a:cubicBezTo>
                  <a:pt x="743772" y="1365249"/>
                  <a:pt x="728893" y="1365249"/>
                  <a:pt x="732613" y="1365249"/>
                </a:cubicBezTo>
                <a:cubicBezTo>
                  <a:pt x="740052" y="1372658"/>
                  <a:pt x="747491" y="1346729"/>
                  <a:pt x="766089" y="1357841"/>
                </a:cubicBezTo>
                <a:lnTo>
                  <a:pt x="766089" y="1361545"/>
                </a:lnTo>
                <a:cubicBezTo>
                  <a:pt x="773528" y="1361545"/>
                  <a:pt x="777247" y="1354137"/>
                  <a:pt x="773528" y="1350433"/>
                </a:cubicBezTo>
                <a:cubicBezTo>
                  <a:pt x="795845" y="1350433"/>
                  <a:pt x="788406" y="1339320"/>
                  <a:pt x="810723" y="1335616"/>
                </a:cubicBezTo>
                <a:cubicBezTo>
                  <a:pt x="810723" y="1335616"/>
                  <a:pt x="810723" y="1335616"/>
                  <a:pt x="807004" y="1331912"/>
                </a:cubicBezTo>
                <a:cubicBezTo>
                  <a:pt x="810723" y="1343025"/>
                  <a:pt x="833041" y="1328208"/>
                  <a:pt x="844197" y="1335616"/>
                </a:cubicBezTo>
                <a:cubicBezTo>
                  <a:pt x="840480" y="1331912"/>
                  <a:pt x="844197" y="1328208"/>
                  <a:pt x="847916" y="1328208"/>
                </a:cubicBezTo>
                <a:cubicBezTo>
                  <a:pt x="851636" y="1331912"/>
                  <a:pt x="840480" y="1343025"/>
                  <a:pt x="829321" y="1339320"/>
                </a:cubicBezTo>
                <a:cubicBezTo>
                  <a:pt x="833041" y="1343025"/>
                  <a:pt x="844197" y="1346729"/>
                  <a:pt x="855355" y="1343025"/>
                </a:cubicBezTo>
                <a:cubicBezTo>
                  <a:pt x="847916" y="1343025"/>
                  <a:pt x="851636" y="1354137"/>
                  <a:pt x="862794" y="1354137"/>
                </a:cubicBezTo>
                <a:cubicBezTo>
                  <a:pt x="877672" y="1350433"/>
                  <a:pt x="862794" y="1339320"/>
                  <a:pt x="877672" y="1339320"/>
                </a:cubicBezTo>
                <a:cubicBezTo>
                  <a:pt x="873953" y="1339320"/>
                  <a:pt x="870233" y="1328208"/>
                  <a:pt x="862794" y="1335616"/>
                </a:cubicBezTo>
                <a:cubicBezTo>
                  <a:pt x="866514" y="1324504"/>
                  <a:pt x="888831" y="1328208"/>
                  <a:pt x="885111" y="1320800"/>
                </a:cubicBezTo>
                <a:cubicBezTo>
                  <a:pt x="896270" y="1312465"/>
                  <a:pt x="896967" y="1320800"/>
                  <a:pt x="902895" y="1322362"/>
                </a:cubicBezTo>
                <a:lnTo>
                  <a:pt x="909754" y="1321064"/>
                </a:lnTo>
                <a:lnTo>
                  <a:pt x="903709" y="1324504"/>
                </a:lnTo>
                <a:cubicBezTo>
                  <a:pt x="896270" y="1313391"/>
                  <a:pt x="888831" y="1339320"/>
                  <a:pt x="873953" y="1331912"/>
                </a:cubicBezTo>
                <a:cubicBezTo>
                  <a:pt x="881392" y="1339320"/>
                  <a:pt x="892550" y="1350433"/>
                  <a:pt x="903709" y="1335616"/>
                </a:cubicBezTo>
                <a:lnTo>
                  <a:pt x="902834" y="1335180"/>
                </a:lnTo>
                <a:lnTo>
                  <a:pt x="911148" y="1335616"/>
                </a:lnTo>
                <a:cubicBezTo>
                  <a:pt x="911148" y="1335616"/>
                  <a:pt x="911148" y="1335616"/>
                  <a:pt x="911148" y="1328208"/>
                </a:cubicBezTo>
                <a:cubicBezTo>
                  <a:pt x="914867" y="1324504"/>
                  <a:pt x="933465" y="1324504"/>
                  <a:pt x="933465" y="1324504"/>
                </a:cubicBezTo>
                <a:cubicBezTo>
                  <a:pt x="929745" y="1324504"/>
                  <a:pt x="922307" y="1324504"/>
                  <a:pt x="922307" y="1331912"/>
                </a:cubicBezTo>
                <a:cubicBezTo>
                  <a:pt x="922307" y="1331912"/>
                  <a:pt x="926026" y="1335616"/>
                  <a:pt x="929745" y="1335616"/>
                </a:cubicBezTo>
                <a:cubicBezTo>
                  <a:pt x="926026" y="1339320"/>
                  <a:pt x="918587" y="1339320"/>
                  <a:pt x="914867" y="1343025"/>
                </a:cubicBezTo>
                <a:cubicBezTo>
                  <a:pt x="914867" y="1343025"/>
                  <a:pt x="914867" y="1343025"/>
                  <a:pt x="918587" y="1335616"/>
                </a:cubicBezTo>
                <a:cubicBezTo>
                  <a:pt x="918587" y="1335616"/>
                  <a:pt x="918587" y="1335616"/>
                  <a:pt x="903709" y="1343025"/>
                </a:cubicBezTo>
                <a:cubicBezTo>
                  <a:pt x="903709" y="1346729"/>
                  <a:pt x="911148" y="1350433"/>
                  <a:pt x="911148" y="1350433"/>
                </a:cubicBezTo>
                <a:cubicBezTo>
                  <a:pt x="896270" y="1346729"/>
                  <a:pt x="873953" y="1361545"/>
                  <a:pt x="851636" y="1361545"/>
                </a:cubicBezTo>
                <a:cubicBezTo>
                  <a:pt x="851636" y="1361545"/>
                  <a:pt x="851636" y="1361545"/>
                  <a:pt x="855355" y="1361545"/>
                </a:cubicBezTo>
                <a:cubicBezTo>
                  <a:pt x="847916" y="1368954"/>
                  <a:pt x="844197" y="1357841"/>
                  <a:pt x="833041" y="1365249"/>
                </a:cubicBezTo>
                <a:cubicBezTo>
                  <a:pt x="829321" y="1372658"/>
                  <a:pt x="807004" y="1372658"/>
                  <a:pt x="810723" y="1383770"/>
                </a:cubicBezTo>
                <a:cubicBezTo>
                  <a:pt x="803284" y="1368954"/>
                  <a:pt x="792126" y="1391179"/>
                  <a:pt x="788406" y="1383770"/>
                </a:cubicBezTo>
                <a:cubicBezTo>
                  <a:pt x="773528" y="1383770"/>
                  <a:pt x="780967" y="1391179"/>
                  <a:pt x="780967" y="1394883"/>
                </a:cubicBezTo>
                <a:cubicBezTo>
                  <a:pt x="762369" y="1409699"/>
                  <a:pt x="758650" y="1402291"/>
                  <a:pt x="747491" y="1409699"/>
                </a:cubicBezTo>
                <a:cubicBezTo>
                  <a:pt x="743772" y="1405995"/>
                  <a:pt x="728893" y="1424516"/>
                  <a:pt x="717735" y="1417108"/>
                </a:cubicBezTo>
                <a:cubicBezTo>
                  <a:pt x="714015" y="1417108"/>
                  <a:pt x="711226" y="1419886"/>
                  <a:pt x="707506" y="1422664"/>
                </a:cubicBezTo>
                <a:lnTo>
                  <a:pt x="692486" y="1427943"/>
                </a:lnTo>
                <a:lnTo>
                  <a:pt x="690303" y="1424979"/>
                </a:lnTo>
                <a:cubicBezTo>
                  <a:pt x="689838" y="1422664"/>
                  <a:pt x="689838" y="1420812"/>
                  <a:pt x="687978" y="1420812"/>
                </a:cubicBezTo>
                <a:cubicBezTo>
                  <a:pt x="673100" y="1420812"/>
                  <a:pt x="673100" y="1431924"/>
                  <a:pt x="669381" y="1431924"/>
                </a:cubicBezTo>
                <a:cubicBezTo>
                  <a:pt x="669381" y="1431924"/>
                  <a:pt x="669381" y="1431924"/>
                  <a:pt x="676820" y="1417108"/>
                </a:cubicBezTo>
                <a:cubicBezTo>
                  <a:pt x="665661" y="1413404"/>
                  <a:pt x="661942" y="1405995"/>
                  <a:pt x="650783" y="1409699"/>
                </a:cubicBezTo>
                <a:cubicBezTo>
                  <a:pt x="654503" y="1402291"/>
                  <a:pt x="647064" y="1398587"/>
                  <a:pt x="661942" y="1394883"/>
                </a:cubicBezTo>
                <a:cubicBezTo>
                  <a:pt x="661942" y="1387474"/>
                  <a:pt x="647064" y="1391179"/>
                  <a:pt x="643344" y="1391179"/>
                </a:cubicBezTo>
                <a:cubicBezTo>
                  <a:pt x="635905" y="1394883"/>
                  <a:pt x="643344" y="1398587"/>
                  <a:pt x="647064" y="1402291"/>
                </a:cubicBezTo>
                <a:cubicBezTo>
                  <a:pt x="639625" y="1398587"/>
                  <a:pt x="628466" y="1394883"/>
                  <a:pt x="621027" y="1398587"/>
                </a:cubicBezTo>
                <a:cubicBezTo>
                  <a:pt x="624746" y="1402291"/>
                  <a:pt x="624746" y="1409699"/>
                  <a:pt x="635905" y="1402291"/>
                </a:cubicBezTo>
                <a:cubicBezTo>
                  <a:pt x="635905" y="1402291"/>
                  <a:pt x="635905" y="1402291"/>
                  <a:pt x="639625" y="1409699"/>
                </a:cubicBezTo>
                <a:cubicBezTo>
                  <a:pt x="628466" y="1413404"/>
                  <a:pt x="624746" y="1417108"/>
                  <a:pt x="613588" y="1413404"/>
                </a:cubicBezTo>
                <a:cubicBezTo>
                  <a:pt x="609868" y="1417108"/>
                  <a:pt x="617307" y="1424516"/>
                  <a:pt x="624746" y="1420812"/>
                </a:cubicBezTo>
                <a:cubicBezTo>
                  <a:pt x="624746" y="1420812"/>
                  <a:pt x="624746" y="1420812"/>
                  <a:pt x="621027" y="1428220"/>
                </a:cubicBezTo>
                <a:cubicBezTo>
                  <a:pt x="621027" y="1428220"/>
                  <a:pt x="621027" y="1428220"/>
                  <a:pt x="632186" y="1431924"/>
                </a:cubicBezTo>
                <a:cubicBezTo>
                  <a:pt x="617307" y="1446741"/>
                  <a:pt x="609868" y="1443037"/>
                  <a:pt x="602429" y="1457853"/>
                </a:cubicBezTo>
                <a:cubicBezTo>
                  <a:pt x="617307" y="1457853"/>
                  <a:pt x="617307" y="1454149"/>
                  <a:pt x="632186" y="1454149"/>
                </a:cubicBezTo>
                <a:cubicBezTo>
                  <a:pt x="632186" y="1454149"/>
                  <a:pt x="632186" y="1454149"/>
                  <a:pt x="621027" y="1461558"/>
                </a:cubicBezTo>
                <a:cubicBezTo>
                  <a:pt x="624746" y="1465262"/>
                  <a:pt x="635905" y="1454149"/>
                  <a:pt x="635905" y="1461558"/>
                </a:cubicBezTo>
                <a:cubicBezTo>
                  <a:pt x="639625" y="1463410"/>
                  <a:pt x="635905" y="1465262"/>
                  <a:pt x="633115" y="1467114"/>
                </a:cubicBezTo>
                <a:lnTo>
                  <a:pt x="631814" y="1468595"/>
                </a:lnTo>
                <a:lnTo>
                  <a:pt x="628466" y="1465262"/>
                </a:lnTo>
                <a:cubicBezTo>
                  <a:pt x="624746" y="1472670"/>
                  <a:pt x="613588" y="1461558"/>
                  <a:pt x="613588" y="1468966"/>
                </a:cubicBezTo>
                <a:cubicBezTo>
                  <a:pt x="613588" y="1468966"/>
                  <a:pt x="613588" y="1468966"/>
                  <a:pt x="617307" y="1461558"/>
                </a:cubicBezTo>
                <a:cubicBezTo>
                  <a:pt x="583831" y="1465262"/>
                  <a:pt x="576393" y="1476374"/>
                  <a:pt x="557795" y="1487487"/>
                </a:cubicBezTo>
                <a:cubicBezTo>
                  <a:pt x="546634" y="1487487"/>
                  <a:pt x="557795" y="1480078"/>
                  <a:pt x="542913" y="1483783"/>
                </a:cubicBezTo>
                <a:cubicBezTo>
                  <a:pt x="542913" y="1483783"/>
                  <a:pt x="542913" y="1483783"/>
                  <a:pt x="542913" y="1487487"/>
                </a:cubicBezTo>
                <a:cubicBezTo>
                  <a:pt x="535474" y="1487487"/>
                  <a:pt x="531755" y="1480078"/>
                  <a:pt x="528037" y="1476374"/>
                </a:cubicBezTo>
                <a:cubicBezTo>
                  <a:pt x="513157" y="1487487"/>
                  <a:pt x="513157" y="1468966"/>
                  <a:pt x="502002" y="1483783"/>
                </a:cubicBezTo>
                <a:cubicBezTo>
                  <a:pt x="505718" y="1480078"/>
                  <a:pt x="513157" y="1487487"/>
                  <a:pt x="505718" y="1491191"/>
                </a:cubicBezTo>
                <a:cubicBezTo>
                  <a:pt x="487121" y="1498599"/>
                  <a:pt x="494561" y="1483783"/>
                  <a:pt x="475964" y="1494895"/>
                </a:cubicBezTo>
                <a:cubicBezTo>
                  <a:pt x="479681" y="1494895"/>
                  <a:pt x="479681" y="1494895"/>
                  <a:pt x="483403" y="1494895"/>
                </a:cubicBezTo>
                <a:cubicBezTo>
                  <a:pt x="461084" y="1506008"/>
                  <a:pt x="446205" y="1480078"/>
                  <a:pt x="420168" y="1502303"/>
                </a:cubicBezTo>
                <a:cubicBezTo>
                  <a:pt x="420168" y="1502303"/>
                  <a:pt x="420168" y="1502303"/>
                  <a:pt x="412730" y="1494895"/>
                </a:cubicBezTo>
                <a:cubicBezTo>
                  <a:pt x="405289" y="1494895"/>
                  <a:pt x="401573" y="1494895"/>
                  <a:pt x="401573" y="1498599"/>
                </a:cubicBezTo>
                <a:cubicBezTo>
                  <a:pt x="401573" y="1498599"/>
                  <a:pt x="401573" y="1498599"/>
                  <a:pt x="409011" y="1506008"/>
                </a:cubicBezTo>
                <a:cubicBezTo>
                  <a:pt x="394133" y="1506008"/>
                  <a:pt x="371813" y="1506008"/>
                  <a:pt x="356938" y="1509712"/>
                </a:cubicBezTo>
                <a:cubicBezTo>
                  <a:pt x="356938" y="1509712"/>
                  <a:pt x="356938" y="1509712"/>
                  <a:pt x="360655" y="1506008"/>
                </a:cubicBezTo>
                <a:cubicBezTo>
                  <a:pt x="353216" y="1506008"/>
                  <a:pt x="342060" y="1491191"/>
                  <a:pt x="334620" y="1498599"/>
                </a:cubicBezTo>
                <a:cubicBezTo>
                  <a:pt x="334620" y="1498599"/>
                  <a:pt x="334620" y="1498599"/>
                  <a:pt x="334620" y="1506008"/>
                </a:cubicBezTo>
                <a:cubicBezTo>
                  <a:pt x="334620" y="1506008"/>
                  <a:pt x="345777" y="1509712"/>
                  <a:pt x="345777" y="1506008"/>
                </a:cubicBezTo>
                <a:cubicBezTo>
                  <a:pt x="356938" y="1506008"/>
                  <a:pt x="334620" y="1506008"/>
                  <a:pt x="342060" y="1513416"/>
                </a:cubicBezTo>
                <a:cubicBezTo>
                  <a:pt x="342060" y="1513416"/>
                  <a:pt x="342060" y="1513416"/>
                  <a:pt x="319742" y="1509712"/>
                </a:cubicBezTo>
                <a:cubicBezTo>
                  <a:pt x="316023" y="1509712"/>
                  <a:pt x="323463" y="1517120"/>
                  <a:pt x="319742" y="1513416"/>
                </a:cubicBezTo>
                <a:cubicBezTo>
                  <a:pt x="308585" y="1520824"/>
                  <a:pt x="304864" y="1506008"/>
                  <a:pt x="293691" y="1509712"/>
                </a:cubicBezTo>
                <a:cubicBezTo>
                  <a:pt x="304864" y="1509712"/>
                  <a:pt x="316023" y="1494895"/>
                  <a:pt x="330898" y="1491191"/>
                </a:cubicBezTo>
                <a:cubicBezTo>
                  <a:pt x="323463" y="1487487"/>
                  <a:pt x="319742" y="1487487"/>
                  <a:pt x="316023" y="1487487"/>
                </a:cubicBezTo>
                <a:cubicBezTo>
                  <a:pt x="323463" y="1483783"/>
                  <a:pt x="316023" y="1483783"/>
                  <a:pt x="316023" y="1480078"/>
                </a:cubicBezTo>
                <a:cubicBezTo>
                  <a:pt x="323463" y="1487487"/>
                  <a:pt x="327180" y="1480078"/>
                  <a:pt x="334620" y="1483783"/>
                </a:cubicBezTo>
                <a:cubicBezTo>
                  <a:pt x="334620" y="1483783"/>
                  <a:pt x="334620" y="1483783"/>
                  <a:pt x="330898" y="1476374"/>
                </a:cubicBezTo>
                <a:cubicBezTo>
                  <a:pt x="334620" y="1480078"/>
                  <a:pt x="356938" y="1480078"/>
                  <a:pt x="353216" y="1472670"/>
                </a:cubicBezTo>
                <a:cubicBezTo>
                  <a:pt x="360655" y="1468966"/>
                  <a:pt x="390414" y="1472670"/>
                  <a:pt x="401573" y="1472670"/>
                </a:cubicBezTo>
                <a:cubicBezTo>
                  <a:pt x="401573" y="1472670"/>
                  <a:pt x="401573" y="1472670"/>
                  <a:pt x="390414" y="1472670"/>
                </a:cubicBezTo>
                <a:cubicBezTo>
                  <a:pt x="416451" y="1491191"/>
                  <a:pt x="405289" y="1457853"/>
                  <a:pt x="416451" y="1457853"/>
                </a:cubicBezTo>
                <a:cubicBezTo>
                  <a:pt x="438766" y="1450445"/>
                  <a:pt x="416451" y="1468966"/>
                  <a:pt x="435048" y="1468966"/>
                </a:cubicBezTo>
                <a:cubicBezTo>
                  <a:pt x="442489" y="1461558"/>
                  <a:pt x="431327" y="1461558"/>
                  <a:pt x="442489" y="1461558"/>
                </a:cubicBezTo>
                <a:cubicBezTo>
                  <a:pt x="442489" y="1457853"/>
                  <a:pt x="442489" y="1457853"/>
                  <a:pt x="438766" y="1457853"/>
                </a:cubicBezTo>
                <a:cubicBezTo>
                  <a:pt x="431327" y="1450445"/>
                  <a:pt x="468525" y="1439333"/>
                  <a:pt x="442489" y="1428220"/>
                </a:cubicBezTo>
                <a:cubicBezTo>
                  <a:pt x="435048" y="1428220"/>
                  <a:pt x="433187" y="1431924"/>
                  <a:pt x="431794" y="1434702"/>
                </a:cubicBezTo>
                <a:lnTo>
                  <a:pt x="430579" y="1436181"/>
                </a:lnTo>
                <a:lnTo>
                  <a:pt x="436465" y="1437878"/>
                </a:lnTo>
                <a:cubicBezTo>
                  <a:pt x="439357" y="1438804"/>
                  <a:pt x="442251" y="1438804"/>
                  <a:pt x="446104" y="1435100"/>
                </a:cubicBezTo>
                <a:cubicBezTo>
                  <a:pt x="446104" y="1435100"/>
                  <a:pt x="446104" y="1435100"/>
                  <a:pt x="438392" y="1446212"/>
                </a:cubicBezTo>
                <a:cubicBezTo>
                  <a:pt x="438392" y="1438804"/>
                  <a:pt x="434536" y="1438804"/>
                  <a:pt x="430683" y="1442508"/>
                </a:cubicBezTo>
                <a:cubicBezTo>
                  <a:pt x="424899" y="1440656"/>
                  <a:pt x="425863" y="1439730"/>
                  <a:pt x="427310" y="1438804"/>
                </a:cubicBezTo>
                <a:lnTo>
                  <a:pt x="427041" y="1436752"/>
                </a:lnTo>
                <a:lnTo>
                  <a:pt x="423890" y="1435628"/>
                </a:lnTo>
                <a:cubicBezTo>
                  <a:pt x="423890" y="1435628"/>
                  <a:pt x="423890" y="1435628"/>
                  <a:pt x="427608" y="1428220"/>
                </a:cubicBezTo>
                <a:cubicBezTo>
                  <a:pt x="409011" y="1443037"/>
                  <a:pt x="390414" y="1435628"/>
                  <a:pt x="371813" y="1435628"/>
                </a:cubicBezTo>
                <a:cubicBezTo>
                  <a:pt x="371813" y="1435628"/>
                  <a:pt x="371813" y="1435628"/>
                  <a:pt x="375536" y="1435628"/>
                </a:cubicBezTo>
                <a:cubicBezTo>
                  <a:pt x="371813" y="1435628"/>
                  <a:pt x="368098" y="1431924"/>
                  <a:pt x="364376" y="1431924"/>
                </a:cubicBezTo>
                <a:cubicBezTo>
                  <a:pt x="375536" y="1428220"/>
                  <a:pt x="368098" y="1424516"/>
                  <a:pt x="379253" y="1420812"/>
                </a:cubicBezTo>
                <a:cubicBezTo>
                  <a:pt x="379253" y="1420812"/>
                  <a:pt x="379253" y="1420812"/>
                  <a:pt x="368098" y="1413404"/>
                </a:cubicBezTo>
                <a:lnTo>
                  <a:pt x="360655" y="1417108"/>
                </a:lnTo>
                <a:cubicBezTo>
                  <a:pt x="349499" y="1409699"/>
                  <a:pt x="368098" y="1409699"/>
                  <a:pt x="371813" y="1409699"/>
                </a:cubicBezTo>
                <a:cubicBezTo>
                  <a:pt x="371813" y="1409699"/>
                  <a:pt x="371813" y="1417108"/>
                  <a:pt x="375536" y="1413404"/>
                </a:cubicBezTo>
                <a:cubicBezTo>
                  <a:pt x="371813" y="1420812"/>
                  <a:pt x="382976" y="1420812"/>
                  <a:pt x="386692" y="1420812"/>
                </a:cubicBezTo>
                <a:cubicBezTo>
                  <a:pt x="386692" y="1417108"/>
                  <a:pt x="386692" y="1413404"/>
                  <a:pt x="386692" y="1413404"/>
                </a:cubicBezTo>
                <a:cubicBezTo>
                  <a:pt x="386692" y="1413404"/>
                  <a:pt x="386692" y="1413404"/>
                  <a:pt x="390414" y="1417108"/>
                </a:cubicBezTo>
                <a:cubicBezTo>
                  <a:pt x="390414" y="1417108"/>
                  <a:pt x="390414" y="1417108"/>
                  <a:pt x="401573" y="1409699"/>
                </a:cubicBezTo>
                <a:cubicBezTo>
                  <a:pt x="401573" y="1409699"/>
                  <a:pt x="401573" y="1409699"/>
                  <a:pt x="397851" y="1417108"/>
                </a:cubicBezTo>
                <a:cubicBezTo>
                  <a:pt x="397851" y="1417108"/>
                  <a:pt x="397851" y="1417108"/>
                  <a:pt x="420168" y="1413404"/>
                </a:cubicBezTo>
                <a:cubicBezTo>
                  <a:pt x="416451" y="1413404"/>
                  <a:pt x="420168" y="1409699"/>
                  <a:pt x="416451" y="1409699"/>
                </a:cubicBezTo>
                <a:cubicBezTo>
                  <a:pt x="431327" y="1402291"/>
                  <a:pt x="446205" y="1409699"/>
                  <a:pt x="457364" y="1413404"/>
                </a:cubicBezTo>
                <a:cubicBezTo>
                  <a:pt x="453645" y="1405995"/>
                  <a:pt x="457364" y="1405995"/>
                  <a:pt x="464803" y="1405995"/>
                </a:cubicBezTo>
                <a:cubicBezTo>
                  <a:pt x="464803" y="1405995"/>
                  <a:pt x="464803" y="1405995"/>
                  <a:pt x="464803" y="1413404"/>
                </a:cubicBezTo>
                <a:cubicBezTo>
                  <a:pt x="464803" y="1413404"/>
                  <a:pt x="464803" y="1413404"/>
                  <a:pt x="475964" y="1409699"/>
                </a:cubicBezTo>
                <a:cubicBezTo>
                  <a:pt x="475964" y="1409699"/>
                  <a:pt x="475964" y="1409699"/>
                  <a:pt x="472242" y="1402291"/>
                </a:cubicBezTo>
                <a:cubicBezTo>
                  <a:pt x="483403" y="1398587"/>
                  <a:pt x="479681" y="1405995"/>
                  <a:pt x="483403" y="1409699"/>
                </a:cubicBezTo>
                <a:cubicBezTo>
                  <a:pt x="483403" y="1409699"/>
                  <a:pt x="483403" y="1409699"/>
                  <a:pt x="498280" y="1409699"/>
                </a:cubicBezTo>
                <a:cubicBezTo>
                  <a:pt x="498280" y="1409699"/>
                  <a:pt x="498280" y="1409699"/>
                  <a:pt x="498280" y="1413404"/>
                </a:cubicBezTo>
                <a:cubicBezTo>
                  <a:pt x="498280" y="1413404"/>
                  <a:pt x="498280" y="1413404"/>
                  <a:pt x="509440" y="1398587"/>
                </a:cubicBezTo>
                <a:cubicBezTo>
                  <a:pt x="520596" y="1402291"/>
                  <a:pt x="516881" y="1398587"/>
                  <a:pt x="528037" y="1402291"/>
                </a:cubicBezTo>
                <a:cubicBezTo>
                  <a:pt x="528037" y="1398587"/>
                  <a:pt x="528037" y="1398587"/>
                  <a:pt x="524316" y="1398587"/>
                </a:cubicBezTo>
                <a:cubicBezTo>
                  <a:pt x="528037" y="1398587"/>
                  <a:pt x="535474" y="1398587"/>
                  <a:pt x="539193" y="1394883"/>
                </a:cubicBezTo>
                <a:cubicBezTo>
                  <a:pt x="542913" y="1391179"/>
                  <a:pt x="535474" y="1391179"/>
                  <a:pt x="528037" y="1391179"/>
                </a:cubicBezTo>
                <a:cubicBezTo>
                  <a:pt x="528037" y="1387474"/>
                  <a:pt x="542913" y="1383770"/>
                  <a:pt x="535474" y="1380066"/>
                </a:cubicBezTo>
                <a:cubicBezTo>
                  <a:pt x="550352" y="1380066"/>
                  <a:pt x="557795" y="1394883"/>
                  <a:pt x="580112" y="1387474"/>
                </a:cubicBezTo>
                <a:cubicBezTo>
                  <a:pt x="580112" y="1383770"/>
                  <a:pt x="572673" y="1383770"/>
                  <a:pt x="572673" y="1380066"/>
                </a:cubicBezTo>
                <a:cubicBezTo>
                  <a:pt x="576393" y="1380066"/>
                  <a:pt x="580112" y="1383770"/>
                  <a:pt x="583831" y="1383770"/>
                </a:cubicBezTo>
                <a:cubicBezTo>
                  <a:pt x="583831" y="1380066"/>
                  <a:pt x="568954" y="1376362"/>
                  <a:pt x="576393" y="1376362"/>
                </a:cubicBezTo>
                <a:cubicBezTo>
                  <a:pt x="583831" y="1376362"/>
                  <a:pt x="594990" y="1376362"/>
                  <a:pt x="606149" y="1376362"/>
                </a:cubicBezTo>
                <a:cubicBezTo>
                  <a:pt x="602429" y="1368954"/>
                  <a:pt x="587551" y="1365249"/>
                  <a:pt x="583831" y="1357841"/>
                </a:cubicBezTo>
                <a:lnTo>
                  <a:pt x="582550" y="1358430"/>
                </a:lnTo>
                <a:lnTo>
                  <a:pt x="583831" y="1354137"/>
                </a:lnTo>
                <a:cubicBezTo>
                  <a:pt x="583831" y="1354137"/>
                  <a:pt x="583831" y="1354137"/>
                  <a:pt x="591270" y="1361545"/>
                </a:cubicBezTo>
                <a:cubicBezTo>
                  <a:pt x="598710" y="1354137"/>
                  <a:pt x="613588" y="1354137"/>
                  <a:pt x="621027" y="1354137"/>
                </a:cubicBezTo>
                <a:cubicBezTo>
                  <a:pt x="621027" y="1354137"/>
                  <a:pt x="621027" y="1354137"/>
                  <a:pt x="621027" y="1350433"/>
                </a:cubicBezTo>
                <a:cubicBezTo>
                  <a:pt x="628466" y="1346729"/>
                  <a:pt x="628466" y="1346729"/>
                  <a:pt x="639625" y="1346729"/>
                </a:cubicBezTo>
                <a:lnTo>
                  <a:pt x="631587" y="1337461"/>
                </a:lnTo>
                <a:lnTo>
                  <a:pt x="641484" y="1339783"/>
                </a:lnTo>
                <a:cubicBezTo>
                  <a:pt x="647994" y="1341172"/>
                  <a:pt x="652643" y="1343024"/>
                  <a:pt x="647064" y="1350433"/>
                </a:cubicBezTo>
                <a:cubicBezTo>
                  <a:pt x="647064" y="1350433"/>
                  <a:pt x="647064" y="1350433"/>
                  <a:pt x="658222" y="1350433"/>
                </a:cubicBezTo>
                <a:cubicBezTo>
                  <a:pt x="658222" y="1350433"/>
                  <a:pt x="658222" y="1350433"/>
                  <a:pt x="658222" y="1339320"/>
                </a:cubicBezTo>
                <a:cubicBezTo>
                  <a:pt x="673100" y="1339320"/>
                  <a:pt x="695417" y="1339320"/>
                  <a:pt x="710296" y="1328208"/>
                </a:cubicBezTo>
                <a:cubicBezTo>
                  <a:pt x="721454" y="1320800"/>
                  <a:pt x="699137" y="1317095"/>
                  <a:pt x="695417" y="1317095"/>
                </a:cubicBezTo>
                <a:close/>
                <a:moveTo>
                  <a:pt x="2074860" y="1316037"/>
                </a:moveTo>
                <a:cubicBezTo>
                  <a:pt x="2071288" y="1319741"/>
                  <a:pt x="2067716" y="1327149"/>
                  <a:pt x="2060572" y="1323445"/>
                </a:cubicBezTo>
                <a:cubicBezTo>
                  <a:pt x="2064144" y="1323445"/>
                  <a:pt x="2067716" y="1316037"/>
                  <a:pt x="2074860" y="1316037"/>
                </a:cubicBezTo>
                <a:close/>
                <a:moveTo>
                  <a:pt x="1040778" y="1316037"/>
                </a:moveTo>
                <a:cubicBezTo>
                  <a:pt x="1044588" y="1319741"/>
                  <a:pt x="1029348" y="1327150"/>
                  <a:pt x="1029348" y="1327150"/>
                </a:cubicBezTo>
                <a:cubicBezTo>
                  <a:pt x="1025538" y="1323446"/>
                  <a:pt x="1040778" y="1323446"/>
                  <a:pt x="1040778" y="1316037"/>
                </a:cubicBezTo>
                <a:close/>
                <a:moveTo>
                  <a:pt x="89299" y="1316037"/>
                </a:moveTo>
                <a:cubicBezTo>
                  <a:pt x="93030" y="1319789"/>
                  <a:pt x="100491" y="1319789"/>
                  <a:pt x="96763" y="1327294"/>
                </a:cubicBezTo>
                <a:cubicBezTo>
                  <a:pt x="81838" y="1323542"/>
                  <a:pt x="85569" y="1334798"/>
                  <a:pt x="74380" y="1338551"/>
                </a:cubicBezTo>
                <a:cubicBezTo>
                  <a:pt x="85569" y="1334798"/>
                  <a:pt x="74380" y="1346055"/>
                  <a:pt x="85569" y="1349808"/>
                </a:cubicBezTo>
                <a:cubicBezTo>
                  <a:pt x="85569" y="1349808"/>
                  <a:pt x="85569" y="1349808"/>
                  <a:pt x="85569" y="1348870"/>
                </a:cubicBezTo>
                <a:lnTo>
                  <a:pt x="85569" y="1346055"/>
                </a:lnTo>
                <a:cubicBezTo>
                  <a:pt x="85569" y="1346055"/>
                  <a:pt x="85569" y="1346055"/>
                  <a:pt x="89299" y="1353560"/>
                </a:cubicBezTo>
                <a:cubicBezTo>
                  <a:pt x="81838" y="1349808"/>
                  <a:pt x="70647" y="1349808"/>
                  <a:pt x="70647" y="1357312"/>
                </a:cubicBezTo>
                <a:cubicBezTo>
                  <a:pt x="66916" y="1349808"/>
                  <a:pt x="85569" y="1353560"/>
                  <a:pt x="78109" y="1346055"/>
                </a:cubicBezTo>
                <a:cubicBezTo>
                  <a:pt x="74380" y="1342303"/>
                  <a:pt x="70647" y="1346055"/>
                  <a:pt x="66916" y="1349808"/>
                </a:cubicBezTo>
                <a:cubicBezTo>
                  <a:pt x="66916" y="1349808"/>
                  <a:pt x="66916" y="1349808"/>
                  <a:pt x="59454" y="1342303"/>
                </a:cubicBezTo>
                <a:cubicBezTo>
                  <a:pt x="59454" y="1342303"/>
                  <a:pt x="59454" y="1342303"/>
                  <a:pt x="66916" y="1342303"/>
                </a:cubicBezTo>
                <a:cubicBezTo>
                  <a:pt x="66916" y="1342303"/>
                  <a:pt x="66916" y="1342303"/>
                  <a:pt x="66916" y="1331046"/>
                </a:cubicBezTo>
                <a:cubicBezTo>
                  <a:pt x="66916" y="1331046"/>
                  <a:pt x="66916" y="1331046"/>
                  <a:pt x="51994" y="1334798"/>
                </a:cubicBezTo>
                <a:cubicBezTo>
                  <a:pt x="55725" y="1334798"/>
                  <a:pt x="59454" y="1331046"/>
                  <a:pt x="51994" y="1327294"/>
                </a:cubicBezTo>
                <a:cubicBezTo>
                  <a:pt x="48264" y="1331046"/>
                  <a:pt x="40803" y="1327294"/>
                  <a:pt x="44531" y="1331046"/>
                </a:cubicBezTo>
                <a:lnTo>
                  <a:pt x="40803" y="1327294"/>
                </a:lnTo>
                <a:cubicBezTo>
                  <a:pt x="55725" y="1331046"/>
                  <a:pt x="63186" y="1316037"/>
                  <a:pt x="70647" y="1319789"/>
                </a:cubicBezTo>
                <a:cubicBezTo>
                  <a:pt x="78109" y="1323542"/>
                  <a:pt x="85569" y="1316037"/>
                  <a:pt x="85569" y="1323542"/>
                </a:cubicBezTo>
                <a:cubicBezTo>
                  <a:pt x="89299" y="1323542"/>
                  <a:pt x="85569" y="1319789"/>
                  <a:pt x="89299" y="1316037"/>
                </a:cubicBezTo>
                <a:close/>
                <a:moveTo>
                  <a:pt x="728893" y="1313391"/>
                </a:moveTo>
                <a:cubicBezTo>
                  <a:pt x="738192" y="1311539"/>
                  <a:pt x="739122" y="1315243"/>
                  <a:pt x="740517" y="1318021"/>
                </a:cubicBezTo>
                <a:lnTo>
                  <a:pt x="743754" y="1320452"/>
                </a:lnTo>
                <a:lnTo>
                  <a:pt x="735778" y="1322848"/>
                </a:lnTo>
                <a:lnTo>
                  <a:pt x="734008" y="1317559"/>
                </a:lnTo>
                <a:cubicBezTo>
                  <a:pt x="733543" y="1315243"/>
                  <a:pt x="732613" y="1313391"/>
                  <a:pt x="728893" y="1313391"/>
                </a:cubicBezTo>
                <a:close/>
                <a:moveTo>
                  <a:pt x="832926" y="1313180"/>
                </a:moveTo>
                <a:cubicBezTo>
                  <a:pt x="836631" y="1316672"/>
                  <a:pt x="832926" y="1316672"/>
                  <a:pt x="832926" y="1320164"/>
                </a:cubicBezTo>
                <a:cubicBezTo>
                  <a:pt x="829222" y="1320164"/>
                  <a:pt x="825518" y="1316672"/>
                  <a:pt x="821814" y="1320164"/>
                </a:cubicBezTo>
                <a:cubicBezTo>
                  <a:pt x="821814" y="1320164"/>
                  <a:pt x="821814" y="1320164"/>
                  <a:pt x="825518" y="1327149"/>
                </a:cubicBezTo>
                <a:cubicBezTo>
                  <a:pt x="829222" y="1323657"/>
                  <a:pt x="818110" y="1327149"/>
                  <a:pt x="814405" y="1323657"/>
                </a:cubicBezTo>
                <a:cubicBezTo>
                  <a:pt x="814405" y="1320164"/>
                  <a:pt x="829222" y="1309687"/>
                  <a:pt x="832926" y="1313180"/>
                </a:cubicBezTo>
                <a:close/>
                <a:moveTo>
                  <a:pt x="906034" y="1312928"/>
                </a:moveTo>
                <a:cubicBezTo>
                  <a:pt x="907428" y="1313391"/>
                  <a:pt x="909288" y="1315243"/>
                  <a:pt x="911148" y="1317095"/>
                </a:cubicBezTo>
                <a:lnTo>
                  <a:pt x="910440" y="1319918"/>
                </a:lnTo>
                <a:lnTo>
                  <a:pt x="907428" y="1316169"/>
                </a:lnTo>
                <a:cubicBezTo>
                  <a:pt x="906498" y="1315243"/>
                  <a:pt x="905569" y="1315243"/>
                  <a:pt x="903709" y="1317095"/>
                </a:cubicBezTo>
                <a:cubicBezTo>
                  <a:pt x="903709" y="1313391"/>
                  <a:pt x="904639" y="1312465"/>
                  <a:pt x="906034" y="1312928"/>
                </a:cubicBezTo>
                <a:close/>
                <a:moveTo>
                  <a:pt x="2287358" y="1312862"/>
                </a:moveTo>
                <a:cubicBezTo>
                  <a:pt x="2287358" y="1312862"/>
                  <a:pt x="2287358" y="1312862"/>
                  <a:pt x="2306635" y="1316434"/>
                </a:cubicBezTo>
                <a:cubicBezTo>
                  <a:pt x="2302780" y="1318220"/>
                  <a:pt x="2297960" y="1320899"/>
                  <a:pt x="2293141" y="1322684"/>
                </a:cubicBezTo>
                <a:lnTo>
                  <a:pt x="2286474" y="1323126"/>
                </a:lnTo>
                <a:lnTo>
                  <a:pt x="2289768" y="1318666"/>
                </a:lnTo>
                <a:cubicBezTo>
                  <a:pt x="2290249" y="1315541"/>
                  <a:pt x="2289286" y="1312862"/>
                  <a:pt x="2287358" y="1312862"/>
                </a:cubicBezTo>
                <a:close/>
                <a:moveTo>
                  <a:pt x="145022" y="1311572"/>
                </a:moveTo>
                <a:cubicBezTo>
                  <a:pt x="145335" y="1311473"/>
                  <a:pt x="144714" y="1311671"/>
                  <a:pt x="143968" y="1312068"/>
                </a:cubicBezTo>
                <a:cubicBezTo>
                  <a:pt x="142482" y="1312862"/>
                  <a:pt x="140498" y="1314450"/>
                  <a:pt x="144466" y="1316037"/>
                </a:cubicBezTo>
                <a:cubicBezTo>
                  <a:pt x="144466" y="1316037"/>
                  <a:pt x="136529" y="1316037"/>
                  <a:pt x="136529" y="1316037"/>
                </a:cubicBezTo>
                <a:cubicBezTo>
                  <a:pt x="136529" y="1312862"/>
                  <a:pt x="136529" y="1312862"/>
                  <a:pt x="140498" y="1312862"/>
                </a:cubicBezTo>
                <a:cubicBezTo>
                  <a:pt x="143471" y="1312068"/>
                  <a:pt x="144714" y="1311672"/>
                  <a:pt x="145022" y="1311572"/>
                </a:cubicBezTo>
                <a:close/>
                <a:moveTo>
                  <a:pt x="1271767" y="1310363"/>
                </a:moveTo>
                <a:cubicBezTo>
                  <a:pt x="1275949" y="1310070"/>
                  <a:pt x="1279668" y="1310538"/>
                  <a:pt x="1282456" y="1312409"/>
                </a:cubicBezTo>
                <a:cubicBezTo>
                  <a:pt x="1282456" y="1312409"/>
                  <a:pt x="1282456" y="1312409"/>
                  <a:pt x="1271302" y="1319893"/>
                </a:cubicBezTo>
                <a:cubicBezTo>
                  <a:pt x="1271302" y="1319893"/>
                  <a:pt x="1275020" y="1319893"/>
                  <a:pt x="1275020" y="1319893"/>
                </a:cubicBezTo>
                <a:cubicBezTo>
                  <a:pt x="1263866" y="1319893"/>
                  <a:pt x="1241558" y="1334861"/>
                  <a:pt x="1230404" y="1331119"/>
                </a:cubicBezTo>
                <a:cubicBezTo>
                  <a:pt x="1234122" y="1338603"/>
                  <a:pt x="1230404" y="1331119"/>
                  <a:pt x="1230404" y="1338603"/>
                </a:cubicBezTo>
                <a:cubicBezTo>
                  <a:pt x="1226686" y="1334861"/>
                  <a:pt x="1215531" y="1331119"/>
                  <a:pt x="1211814" y="1338603"/>
                </a:cubicBezTo>
                <a:cubicBezTo>
                  <a:pt x="1211814" y="1338603"/>
                  <a:pt x="1211814" y="1342345"/>
                  <a:pt x="1215531" y="1342345"/>
                </a:cubicBezTo>
                <a:cubicBezTo>
                  <a:pt x="1215531" y="1342345"/>
                  <a:pt x="1215531" y="1342345"/>
                  <a:pt x="1204378" y="1342345"/>
                </a:cubicBezTo>
                <a:cubicBezTo>
                  <a:pt x="1204378" y="1342345"/>
                  <a:pt x="1204378" y="1342345"/>
                  <a:pt x="1215531" y="1349829"/>
                </a:cubicBezTo>
                <a:cubicBezTo>
                  <a:pt x="1219250" y="1353571"/>
                  <a:pt x="1208096" y="1368539"/>
                  <a:pt x="1196941" y="1368539"/>
                </a:cubicBezTo>
                <a:cubicBezTo>
                  <a:pt x="1193224" y="1379765"/>
                  <a:pt x="1196941" y="1376023"/>
                  <a:pt x="1211814" y="1372281"/>
                </a:cubicBezTo>
                <a:cubicBezTo>
                  <a:pt x="1211814" y="1379765"/>
                  <a:pt x="1211814" y="1379765"/>
                  <a:pt x="1200660" y="1387249"/>
                </a:cubicBezTo>
                <a:cubicBezTo>
                  <a:pt x="1211814" y="1379765"/>
                  <a:pt x="1215531" y="1394733"/>
                  <a:pt x="1222968" y="1398475"/>
                </a:cubicBezTo>
                <a:cubicBezTo>
                  <a:pt x="1241558" y="1379765"/>
                  <a:pt x="1267584" y="1387249"/>
                  <a:pt x="1286174" y="1368539"/>
                </a:cubicBezTo>
                <a:cubicBezTo>
                  <a:pt x="1278738" y="1361055"/>
                  <a:pt x="1289891" y="1368539"/>
                  <a:pt x="1289891" y="1361055"/>
                </a:cubicBezTo>
                <a:cubicBezTo>
                  <a:pt x="1289891" y="1361055"/>
                  <a:pt x="1289891" y="1361055"/>
                  <a:pt x="1293609" y="1368539"/>
                </a:cubicBezTo>
                <a:cubicBezTo>
                  <a:pt x="1308481" y="1361055"/>
                  <a:pt x="1338226" y="1361055"/>
                  <a:pt x="1345659" y="1368539"/>
                </a:cubicBezTo>
                <a:cubicBezTo>
                  <a:pt x="1338226" y="1372281"/>
                  <a:pt x="1345659" y="1376023"/>
                  <a:pt x="1330790" y="1376023"/>
                </a:cubicBezTo>
                <a:cubicBezTo>
                  <a:pt x="1330790" y="1376023"/>
                  <a:pt x="1330790" y="1376023"/>
                  <a:pt x="1327072" y="1387249"/>
                </a:cubicBezTo>
                <a:cubicBezTo>
                  <a:pt x="1327072" y="1387249"/>
                  <a:pt x="1327072" y="1387249"/>
                  <a:pt x="1341944" y="1383507"/>
                </a:cubicBezTo>
                <a:cubicBezTo>
                  <a:pt x="1349375" y="1387249"/>
                  <a:pt x="1334508" y="1387249"/>
                  <a:pt x="1341944" y="1390991"/>
                </a:cubicBezTo>
                <a:cubicBezTo>
                  <a:pt x="1341944" y="1390991"/>
                  <a:pt x="1341944" y="1390991"/>
                  <a:pt x="1319636" y="1387249"/>
                </a:cubicBezTo>
                <a:cubicBezTo>
                  <a:pt x="1319636" y="1387249"/>
                  <a:pt x="1319636" y="1387249"/>
                  <a:pt x="1327072" y="1398475"/>
                </a:cubicBezTo>
                <a:cubicBezTo>
                  <a:pt x="1327072" y="1398475"/>
                  <a:pt x="1327072" y="1398475"/>
                  <a:pt x="1312200" y="1398475"/>
                </a:cubicBezTo>
                <a:cubicBezTo>
                  <a:pt x="1301045" y="1394733"/>
                  <a:pt x="1293609" y="1413442"/>
                  <a:pt x="1282456" y="1413442"/>
                </a:cubicBezTo>
                <a:cubicBezTo>
                  <a:pt x="1282456" y="1413442"/>
                  <a:pt x="1275020" y="1405958"/>
                  <a:pt x="1271302" y="1413442"/>
                </a:cubicBezTo>
                <a:cubicBezTo>
                  <a:pt x="1263866" y="1413442"/>
                  <a:pt x="1263866" y="1420926"/>
                  <a:pt x="1267584" y="1420926"/>
                </a:cubicBezTo>
                <a:cubicBezTo>
                  <a:pt x="1267584" y="1420926"/>
                  <a:pt x="1267584" y="1420926"/>
                  <a:pt x="1245276" y="1417184"/>
                </a:cubicBezTo>
                <a:cubicBezTo>
                  <a:pt x="1252711" y="1417184"/>
                  <a:pt x="1256429" y="1420926"/>
                  <a:pt x="1260148" y="1417184"/>
                </a:cubicBezTo>
                <a:cubicBezTo>
                  <a:pt x="1256429" y="1405958"/>
                  <a:pt x="1237840" y="1420926"/>
                  <a:pt x="1226686" y="1420926"/>
                </a:cubicBezTo>
                <a:cubicBezTo>
                  <a:pt x="1222968" y="1424668"/>
                  <a:pt x="1211814" y="1424668"/>
                  <a:pt x="1204378" y="1432152"/>
                </a:cubicBezTo>
                <a:cubicBezTo>
                  <a:pt x="1204378" y="1432152"/>
                  <a:pt x="1204378" y="1432152"/>
                  <a:pt x="1208096" y="1435894"/>
                </a:cubicBezTo>
                <a:cubicBezTo>
                  <a:pt x="1189505" y="1447120"/>
                  <a:pt x="1196941" y="1432152"/>
                  <a:pt x="1185787" y="1439636"/>
                </a:cubicBezTo>
                <a:cubicBezTo>
                  <a:pt x="1185787" y="1439636"/>
                  <a:pt x="1185787" y="1439636"/>
                  <a:pt x="1196941" y="1428410"/>
                </a:cubicBezTo>
                <a:cubicBezTo>
                  <a:pt x="1178351" y="1428410"/>
                  <a:pt x="1185787" y="1443378"/>
                  <a:pt x="1170916" y="1439636"/>
                </a:cubicBezTo>
                <a:cubicBezTo>
                  <a:pt x="1174634" y="1447120"/>
                  <a:pt x="1167198" y="1447120"/>
                  <a:pt x="1170916" y="1447120"/>
                </a:cubicBezTo>
                <a:cubicBezTo>
                  <a:pt x="1163480" y="1458346"/>
                  <a:pt x="1152326" y="1443378"/>
                  <a:pt x="1152326" y="1454604"/>
                </a:cubicBezTo>
                <a:cubicBezTo>
                  <a:pt x="1152326" y="1454604"/>
                  <a:pt x="1152326" y="1454604"/>
                  <a:pt x="1144890" y="1439636"/>
                </a:cubicBezTo>
                <a:cubicBezTo>
                  <a:pt x="1152326" y="1447120"/>
                  <a:pt x="1159762" y="1428410"/>
                  <a:pt x="1167198" y="1439636"/>
                </a:cubicBezTo>
                <a:cubicBezTo>
                  <a:pt x="1159762" y="1432152"/>
                  <a:pt x="1170916" y="1424668"/>
                  <a:pt x="1163480" y="1417184"/>
                </a:cubicBezTo>
                <a:cubicBezTo>
                  <a:pt x="1163480" y="1432152"/>
                  <a:pt x="1189505" y="1413442"/>
                  <a:pt x="1196941" y="1420926"/>
                </a:cubicBezTo>
                <a:cubicBezTo>
                  <a:pt x="1196941" y="1420926"/>
                  <a:pt x="1196941" y="1417184"/>
                  <a:pt x="1193224" y="1417184"/>
                </a:cubicBezTo>
                <a:cubicBezTo>
                  <a:pt x="1200660" y="1420926"/>
                  <a:pt x="1204378" y="1413442"/>
                  <a:pt x="1208096" y="1409700"/>
                </a:cubicBezTo>
                <a:cubicBezTo>
                  <a:pt x="1200660" y="1405958"/>
                  <a:pt x="1178351" y="1405958"/>
                  <a:pt x="1163480" y="1413442"/>
                </a:cubicBezTo>
                <a:cubicBezTo>
                  <a:pt x="1163480" y="1413442"/>
                  <a:pt x="1163480" y="1413442"/>
                  <a:pt x="1167198" y="1409700"/>
                </a:cubicBezTo>
                <a:cubicBezTo>
                  <a:pt x="1163480" y="1405958"/>
                  <a:pt x="1152326" y="1413442"/>
                  <a:pt x="1156044" y="1420926"/>
                </a:cubicBezTo>
                <a:cubicBezTo>
                  <a:pt x="1148608" y="1413442"/>
                  <a:pt x="1137454" y="1417184"/>
                  <a:pt x="1126299" y="1417184"/>
                </a:cubicBezTo>
                <a:cubicBezTo>
                  <a:pt x="1126299" y="1402217"/>
                  <a:pt x="1148608" y="1413442"/>
                  <a:pt x="1152326" y="1398475"/>
                </a:cubicBezTo>
                <a:cubicBezTo>
                  <a:pt x="1144890" y="1402217"/>
                  <a:pt x="1144890" y="1405958"/>
                  <a:pt x="1137454" y="1402217"/>
                </a:cubicBezTo>
                <a:cubicBezTo>
                  <a:pt x="1133736" y="1394733"/>
                  <a:pt x="1141172" y="1394733"/>
                  <a:pt x="1141172" y="1390991"/>
                </a:cubicBezTo>
                <a:cubicBezTo>
                  <a:pt x="1130017" y="1379765"/>
                  <a:pt x="1115145" y="1390991"/>
                  <a:pt x="1103991" y="1390991"/>
                </a:cubicBezTo>
                <a:cubicBezTo>
                  <a:pt x="1100273" y="1398475"/>
                  <a:pt x="1115145" y="1398475"/>
                  <a:pt x="1115145" y="1398475"/>
                </a:cubicBezTo>
                <a:cubicBezTo>
                  <a:pt x="1115145" y="1398475"/>
                  <a:pt x="1115145" y="1398475"/>
                  <a:pt x="1096555" y="1398475"/>
                </a:cubicBezTo>
                <a:cubicBezTo>
                  <a:pt x="1092837" y="1402217"/>
                  <a:pt x="1081685" y="1409700"/>
                  <a:pt x="1092837" y="1409700"/>
                </a:cubicBezTo>
                <a:cubicBezTo>
                  <a:pt x="1077967" y="1409700"/>
                  <a:pt x="1085401" y="1413442"/>
                  <a:pt x="1074249" y="1420926"/>
                </a:cubicBezTo>
                <a:cubicBezTo>
                  <a:pt x="1077967" y="1413442"/>
                  <a:pt x="1074249" y="1409700"/>
                  <a:pt x="1074249" y="1409700"/>
                </a:cubicBezTo>
                <a:cubicBezTo>
                  <a:pt x="1055658" y="1398475"/>
                  <a:pt x="1048222" y="1417184"/>
                  <a:pt x="1029631" y="1413442"/>
                </a:cubicBezTo>
                <a:cubicBezTo>
                  <a:pt x="1029631" y="1413442"/>
                  <a:pt x="1029631" y="1413442"/>
                  <a:pt x="1033350" y="1417184"/>
                </a:cubicBezTo>
                <a:cubicBezTo>
                  <a:pt x="1025913" y="1409700"/>
                  <a:pt x="1018477" y="1420926"/>
                  <a:pt x="1007323" y="1420926"/>
                </a:cubicBezTo>
                <a:cubicBezTo>
                  <a:pt x="1007323" y="1420926"/>
                  <a:pt x="1007323" y="1420926"/>
                  <a:pt x="1007323" y="1409700"/>
                </a:cubicBezTo>
                <a:cubicBezTo>
                  <a:pt x="996169" y="1409700"/>
                  <a:pt x="985014" y="1413442"/>
                  <a:pt x="981296" y="1417184"/>
                </a:cubicBezTo>
                <a:cubicBezTo>
                  <a:pt x="955270" y="1405958"/>
                  <a:pt x="932961" y="1439636"/>
                  <a:pt x="906935" y="1435894"/>
                </a:cubicBezTo>
                <a:cubicBezTo>
                  <a:pt x="895781" y="1435894"/>
                  <a:pt x="903217" y="1435894"/>
                  <a:pt x="899499" y="1432152"/>
                </a:cubicBezTo>
                <a:cubicBezTo>
                  <a:pt x="914371" y="1428410"/>
                  <a:pt x="925525" y="1435894"/>
                  <a:pt x="936679" y="1420926"/>
                </a:cubicBezTo>
                <a:cubicBezTo>
                  <a:pt x="929243" y="1420926"/>
                  <a:pt x="936679" y="1409700"/>
                  <a:pt x="925525" y="1413442"/>
                </a:cubicBezTo>
                <a:cubicBezTo>
                  <a:pt x="925525" y="1413442"/>
                  <a:pt x="925525" y="1413442"/>
                  <a:pt x="929243" y="1420926"/>
                </a:cubicBezTo>
                <a:cubicBezTo>
                  <a:pt x="918090" y="1420926"/>
                  <a:pt x="929243" y="1409700"/>
                  <a:pt x="914371" y="1417184"/>
                </a:cubicBezTo>
                <a:cubicBezTo>
                  <a:pt x="918090" y="1420926"/>
                  <a:pt x="906935" y="1424668"/>
                  <a:pt x="914371" y="1428410"/>
                </a:cubicBezTo>
                <a:cubicBezTo>
                  <a:pt x="910653" y="1424668"/>
                  <a:pt x="899499" y="1424668"/>
                  <a:pt x="895781" y="1420926"/>
                </a:cubicBezTo>
                <a:cubicBezTo>
                  <a:pt x="888345" y="1424668"/>
                  <a:pt x="899499" y="1428410"/>
                  <a:pt x="892063" y="1432152"/>
                </a:cubicBezTo>
                <a:cubicBezTo>
                  <a:pt x="892063" y="1432152"/>
                  <a:pt x="892063" y="1432152"/>
                  <a:pt x="888345" y="1424668"/>
                </a:cubicBezTo>
                <a:cubicBezTo>
                  <a:pt x="888345" y="1424668"/>
                  <a:pt x="888345" y="1424668"/>
                  <a:pt x="873473" y="1428410"/>
                </a:cubicBezTo>
                <a:cubicBezTo>
                  <a:pt x="884627" y="1428410"/>
                  <a:pt x="880909" y="1439636"/>
                  <a:pt x="888345" y="1439636"/>
                </a:cubicBezTo>
                <a:cubicBezTo>
                  <a:pt x="888345" y="1439636"/>
                  <a:pt x="888345" y="1439636"/>
                  <a:pt x="877191" y="1443378"/>
                </a:cubicBezTo>
                <a:cubicBezTo>
                  <a:pt x="877191" y="1443378"/>
                  <a:pt x="877191" y="1443378"/>
                  <a:pt x="884627" y="1439636"/>
                </a:cubicBezTo>
                <a:cubicBezTo>
                  <a:pt x="884627" y="1435894"/>
                  <a:pt x="880909" y="1435894"/>
                  <a:pt x="873473" y="1435894"/>
                </a:cubicBezTo>
                <a:cubicBezTo>
                  <a:pt x="873473" y="1420926"/>
                  <a:pt x="851164" y="1443378"/>
                  <a:pt x="851164" y="1439636"/>
                </a:cubicBezTo>
                <a:lnTo>
                  <a:pt x="855663" y="1441749"/>
                </a:lnTo>
                <a:lnTo>
                  <a:pt x="845587" y="1444314"/>
                </a:lnTo>
                <a:cubicBezTo>
                  <a:pt x="839083" y="1446185"/>
                  <a:pt x="834436" y="1447120"/>
                  <a:pt x="840013" y="1439636"/>
                </a:cubicBezTo>
                <a:cubicBezTo>
                  <a:pt x="832577" y="1443378"/>
                  <a:pt x="825141" y="1443378"/>
                  <a:pt x="817704" y="1447120"/>
                </a:cubicBezTo>
                <a:cubicBezTo>
                  <a:pt x="817704" y="1439636"/>
                  <a:pt x="836295" y="1439636"/>
                  <a:pt x="836295" y="1435894"/>
                </a:cubicBezTo>
                <a:cubicBezTo>
                  <a:pt x="825141" y="1435894"/>
                  <a:pt x="813986" y="1435894"/>
                  <a:pt x="799114" y="1443378"/>
                </a:cubicBezTo>
                <a:cubicBezTo>
                  <a:pt x="795396" y="1443378"/>
                  <a:pt x="795396" y="1435894"/>
                  <a:pt x="784242" y="1435894"/>
                </a:cubicBezTo>
                <a:cubicBezTo>
                  <a:pt x="787960" y="1432152"/>
                  <a:pt x="795396" y="1439636"/>
                  <a:pt x="799114" y="1432152"/>
                </a:cubicBezTo>
                <a:cubicBezTo>
                  <a:pt x="799114" y="1428410"/>
                  <a:pt x="791678" y="1432152"/>
                  <a:pt x="795396" y="1428410"/>
                </a:cubicBezTo>
                <a:cubicBezTo>
                  <a:pt x="795396" y="1435894"/>
                  <a:pt x="802832" y="1420926"/>
                  <a:pt x="810268" y="1420926"/>
                </a:cubicBezTo>
                <a:cubicBezTo>
                  <a:pt x="810268" y="1420926"/>
                  <a:pt x="810268" y="1420926"/>
                  <a:pt x="802832" y="1417184"/>
                </a:cubicBezTo>
                <a:cubicBezTo>
                  <a:pt x="806550" y="1420926"/>
                  <a:pt x="810268" y="1420926"/>
                  <a:pt x="810268" y="1417184"/>
                </a:cubicBezTo>
                <a:cubicBezTo>
                  <a:pt x="817704" y="1413442"/>
                  <a:pt x="813986" y="1409700"/>
                  <a:pt x="806550" y="1409700"/>
                </a:cubicBezTo>
                <a:cubicBezTo>
                  <a:pt x="806550" y="1409700"/>
                  <a:pt x="806550" y="1409700"/>
                  <a:pt x="821422" y="1405958"/>
                </a:cubicBezTo>
                <a:lnTo>
                  <a:pt x="819563" y="1402217"/>
                </a:lnTo>
                <a:lnTo>
                  <a:pt x="832577" y="1402217"/>
                </a:lnTo>
                <a:cubicBezTo>
                  <a:pt x="836295" y="1398475"/>
                  <a:pt x="832577" y="1394733"/>
                  <a:pt x="832577" y="1390991"/>
                </a:cubicBezTo>
                <a:cubicBezTo>
                  <a:pt x="832577" y="1390991"/>
                  <a:pt x="832577" y="1390991"/>
                  <a:pt x="825141" y="1394733"/>
                </a:cubicBezTo>
                <a:cubicBezTo>
                  <a:pt x="825141" y="1394733"/>
                  <a:pt x="825141" y="1394733"/>
                  <a:pt x="828859" y="1387249"/>
                </a:cubicBezTo>
                <a:cubicBezTo>
                  <a:pt x="843728" y="1383507"/>
                  <a:pt x="866036" y="1376023"/>
                  <a:pt x="888345" y="1372281"/>
                </a:cubicBezTo>
                <a:cubicBezTo>
                  <a:pt x="884627" y="1353571"/>
                  <a:pt x="914371" y="1372281"/>
                  <a:pt x="914371" y="1353571"/>
                </a:cubicBezTo>
                <a:cubicBezTo>
                  <a:pt x="925525" y="1353571"/>
                  <a:pt x="940398" y="1349829"/>
                  <a:pt x="947834" y="1353571"/>
                </a:cubicBezTo>
                <a:cubicBezTo>
                  <a:pt x="947834" y="1353571"/>
                  <a:pt x="947834" y="1353571"/>
                  <a:pt x="936679" y="1342345"/>
                </a:cubicBezTo>
                <a:cubicBezTo>
                  <a:pt x="936679" y="1342345"/>
                  <a:pt x="936679" y="1342345"/>
                  <a:pt x="962706" y="1346087"/>
                </a:cubicBezTo>
                <a:cubicBezTo>
                  <a:pt x="962706" y="1346087"/>
                  <a:pt x="962706" y="1346087"/>
                  <a:pt x="955270" y="1346087"/>
                </a:cubicBezTo>
                <a:cubicBezTo>
                  <a:pt x="947834" y="1349829"/>
                  <a:pt x="958988" y="1349829"/>
                  <a:pt x="955270" y="1357313"/>
                </a:cubicBezTo>
                <a:cubicBezTo>
                  <a:pt x="962706" y="1353571"/>
                  <a:pt x="970142" y="1346087"/>
                  <a:pt x="977578" y="1334861"/>
                </a:cubicBezTo>
                <a:cubicBezTo>
                  <a:pt x="977578" y="1334861"/>
                  <a:pt x="977578" y="1334861"/>
                  <a:pt x="988732" y="1346087"/>
                </a:cubicBezTo>
                <a:cubicBezTo>
                  <a:pt x="988732" y="1346087"/>
                  <a:pt x="988732" y="1346087"/>
                  <a:pt x="992451" y="1338603"/>
                </a:cubicBezTo>
                <a:cubicBezTo>
                  <a:pt x="992451" y="1338603"/>
                  <a:pt x="992451" y="1338603"/>
                  <a:pt x="992451" y="1349829"/>
                </a:cubicBezTo>
                <a:cubicBezTo>
                  <a:pt x="992451" y="1349829"/>
                  <a:pt x="992451" y="1349829"/>
                  <a:pt x="1003605" y="1349829"/>
                </a:cubicBezTo>
                <a:cubicBezTo>
                  <a:pt x="1003605" y="1349829"/>
                  <a:pt x="1003605" y="1349829"/>
                  <a:pt x="999887" y="1338603"/>
                </a:cubicBezTo>
                <a:cubicBezTo>
                  <a:pt x="1001746" y="1334861"/>
                  <a:pt x="1006393" y="1332990"/>
                  <a:pt x="1011506" y="1332522"/>
                </a:cubicBezTo>
                <a:lnTo>
                  <a:pt x="1019780" y="1333865"/>
                </a:lnTo>
                <a:lnTo>
                  <a:pt x="1017548" y="1335329"/>
                </a:lnTo>
                <a:cubicBezTo>
                  <a:pt x="1014759" y="1337667"/>
                  <a:pt x="1011041" y="1340474"/>
                  <a:pt x="1003605" y="1338603"/>
                </a:cubicBezTo>
                <a:cubicBezTo>
                  <a:pt x="1003605" y="1342345"/>
                  <a:pt x="1011041" y="1342345"/>
                  <a:pt x="1011041" y="1346087"/>
                </a:cubicBezTo>
                <a:cubicBezTo>
                  <a:pt x="1011041" y="1346087"/>
                  <a:pt x="1011041" y="1346087"/>
                  <a:pt x="999887" y="1353571"/>
                </a:cubicBezTo>
                <a:cubicBezTo>
                  <a:pt x="1018477" y="1346087"/>
                  <a:pt x="1029631" y="1361055"/>
                  <a:pt x="1044504" y="1357313"/>
                </a:cubicBezTo>
                <a:cubicBezTo>
                  <a:pt x="1037068" y="1349829"/>
                  <a:pt x="1044504" y="1349829"/>
                  <a:pt x="1040786" y="1346087"/>
                </a:cubicBezTo>
                <a:cubicBezTo>
                  <a:pt x="1040786" y="1342345"/>
                  <a:pt x="1048222" y="1349829"/>
                  <a:pt x="1051940" y="1353571"/>
                </a:cubicBezTo>
                <a:cubicBezTo>
                  <a:pt x="1055658" y="1338603"/>
                  <a:pt x="1074249" y="1346087"/>
                  <a:pt x="1085401" y="1346087"/>
                </a:cubicBezTo>
                <a:cubicBezTo>
                  <a:pt x="1085401" y="1346087"/>
                  <a:pt x="1085401" y="1346087"/>
                  <a:pt x="1081685" y="1353571"/>
                </a:cubicBezTo>
                <a:cubicBezTo>
                  <a:pt x="1081685" y="1353571"/>
                  <a:pt x="1081685" y="1353571"/>
                  <a:pt x="1092837" y="1353571"/>
                </a:cubicBezTo>
                <a:cubicBezTo>
                  <a:pt x="1085401" y="1349829"/>
                  <a:pt x="1096555" y="1346087"/>
                  <a:pt x="1096555" y="1342345"/>
                </a:cubicBezTo>
                <a:cubicBezTo>
                  <a:pt x="1100273" y="1342345"/>
                  <a:pt x="1103991" y="1346087"/>
                  <a:pt x="1107709" y="1342345"/>
                </a:cubicBezTo>
                <a:cubicBezTo>
                  <a:pt x="1107709" y="1334861"/>
                  <a:pt x="1100273" y="1338603"/>
                  <a:pt x="1100273" y="1334861"/>
                </a:cubicBezTo>
                <a:cubicBezTo>
                  <a:pt x="1107709" y="1334861"/>
                  <a:pt x="1118863" y="1338603"/>
                  <a:pt x="1107709" y="1346087"/>
                </a:cubicBezTo>
                <a:cubicBezTo>
                  <a:pt x="1115145" y="1349829"/>
                  <a:pt x="1122581" y="1349829"/>
                  <a:pt x="1130017" y="1349829"/>
                </a:cubicBezTo>
                <a:cubicBezTo>
                  <a:pt x="1122581" y="1346087"/>
                  <a:pt x="1141172" y="1346087"/>
                  <a:pt x="1144890" y="1342345"/>
                </a:cubicBezTo>
                <a:cubicBezTo>
                  <a:pt x="1148608" y="1338603"/>
                  <a:pt x="1148608" y="1338603"/>
                  <a:pt x="1144890" y="1338603"/>
                </a:cubicBezTo>
                <a:cubicBezTo>
                  <a:pt x="1152326" y="1338603"/>
                  <a:pt x="1152326" y="1346087"/>
                  <a:pt x="1167198" y="1338603"/>
                </a:cubicBezTo>
                <a:cubicBezTo>
                  <a:pt x="1167198" y="1338603"/>
                  <a:pt x="1167198" y="1338603"/>
                  <a:pt x="1163480" y="1349829"/>
                </a:cubicBezTo>
                <a:cubicBezTo>
                  <a:pt x="1170916" y="1346087"/>
                  <a:pt x="1182069" y="1338603"/>
                  <a:pt x="1182069" y="1334861"/>
                </a:cubicBezTo>
                <a:cubicBezTo>
                  <a:pt x="1182069" y="1334861"/>
                  <a:pt x="1182069" y="1334861"/>
                  <a:pt x="1185787" y="1342345"/>
                </a:cubicBezTo>
                <a:cubicBezTo>
                  <a:pt x="1200660" y="1334861"/>
                  <a:pt x="1226686" y="1334861"/>
                  <a:pt x="1241558" y="1323635"/>
                </a:cubicBezTo>
                <a:cubicBezTo>
                  <a:pt x="1237840" y="1319893"/>
                  <a:pt x="1237840" y="1319893"/>
                  <a:pt x="1234122" y="1316151"/>
                </a:cubicBezTo>
                <a:cubicBezTo>
                  <a:pt x="1242487" y="1318958"/>
                  <a:pt x="1259218" y="1311240"/>
                  <a:pt x="1271767" y="1310363"/>
                </a:cubicBezTo>
                <a:close/>
                <a:moveTo>
                  <a:pt x="338280" y="1309573"/>
                </a:moveTo>
                <a:lnTo>
                  <a:pt x="341764" y="1313392"/>
                </a:lnTo>
                <a:cubicBezTo>
                  <a:pt x="338012" y="1309688"/>
                  <a:pt x="338012" y="1309688"/>
                  <a:pt x="338012" y="1309688"/>
                </a:cubicBezTo>
                <a:close/>
                <a:moveTo>
                  <a:pt x="906476" y="1305322"/>
                </a:moveTo>
                <a:cubicBezTo>
                  <a:pt x="914414" y="1301750"/>
                  <a:pt x="914414" y="1316038"/>
                  <a:pt x="914414" y="1312466"/>
                </a:cubicBezTo>
                <a:close/>
                <a:moveTo>
                  <a:pt x="2060043" y="1301750"/>
                </a:moveTo>
                <a:cubicBezTo>
                  <a:pt x="2071156" y="1301750"/>
                  <a:pt x="2071156" y="1309370"/>
                  <a:pt x="2071156" y="1313180"/>
                </a:cubicBezTo>
                <a:cubicBezTo>
                  <a:pt x="2067452" y="1315085"/>
                  <a:pt x="2061895" y="1316038"/>
                  <a:pt x="2057265" y="1316990"/>
                </a:cubicBezTo>
                <a:lnTo>
                  <a:pt x="2052277" y="1319270"/>
                </a:lnTo>
                <a:lnTo>
                  <a:pt x="2051188" y="1314609"/>
                </a:lnTo>
                <a:cubicBezTo>
                  <a:pt x="2055181" y="1310323"/>
                  <a:pt x="2071156" y="1310323"/>
                  <a:pt x="2060043" y="1301750"/>
                </a:cubicBezTo>
                <a:close/>
                <a:moveTo>
                  <a:pt x="1684338" y="1301750"/>
                </a:moveTo>
                <a:cubicBezTo>
                  <a:pt x="1677121" y="1309007"/>
                  <a:pt x="1655472" y="1312636"/>
                  <a:pt x="1659080" y="1327150"/>
                </a:cubicBezTo>
                <a:cubicBezTo>
                  <a:pt x="1659080" y="1327150"/>
                  <a:pt x="1659080" y="1327150"/>
                  <a:pt x="1651865" y="1316264"/>
                </a:cubicBezTo>
                <a:lnTo>
                  <a:pt x="1644651" y="1319893"/>
                </a:lnTo>
                <a:cubicBezTo>
                  <a:pt x="1651865" y="1312636"/>
                  <a:pt x="1677121" y="1301750"/>
                  <a:pt x="1684338" y="1301750"/>
                </a:cubicBezTo>
                <a:close/>
                <a:moveTo>
                  <a:pt x="1774823" y="1298575"/>
                </a:moveTo>
                <a:cubicBezTo>
                  <a:pt x="1774823" y="1305719"/>
                  <a:pt x="1774823" y="1309290"/>
                  <a:pt x="1762916" y="1312862"/>
                </a:cubicBezTo>
                <a:cubicBezTo>
                  <a:pt x="1762916" y="1312862"/>
                  <a:pt x="1762916" y="1312862"/>
                  <a:pt x="1762916" y="1309290"/>
                </a:cubicBezTo>
                <a:lnTo>
                  <a:pt x="1766885" y="1309290"/>
                </a:lnTo>
                <a:cubicBezTo>
                  <a:pt x="1766885" y="1309290"/>
                  <a:pt x="1766885" y="1309290"/>
                  <a:pt x="1758948" y="1305719"/>
                </a:cubicBezTo>
                <a:cubicBezTo>
                  <a:pt x="1770854" y="1305719"/>
                  <a:pt x="1774823" y="1298575"/>
                  <a:pt x="1774823" y="1298575"/>
                </a:cubicBezTo>
                <a:close/>
                <a:moveTo>
                  <a:pt x="1628776" y="1298575"/>
                </a:moveTo>
                <a:cubicBezTo>
                  <a:pt x="1625025" y="1305832"/>
                  <a:pt x="1610014" y="1313089"/>
                  <a:pt x="1598758" y="1320347"/>
                </a:cubicBezTo>
                <a:cubicBezTo>
                  <a:pt x="1598758" y="1320347"/>
                  <a:pt x="1598758" y="1320347"/>
                  <a:pt x="1606261" y="1323975"/>
                </a:cubicBezTo>
                <a:cubicBezTo>
                  <a:pt x="1606261" y="1323975"/>
                  <a:pt x="1606261" y="1323975"/>
                  <a:pt x="1602509" y="1323975"/>
                </a:cubicBezTo>
                <a:cubicBezTo>
                  <a:pt x="1598758" y="1323975"/>
                  <a:pt x="1587499" y="1320347"/>
                  <a:pt x="1598758" y="1313089"/>
                </a:cubicBezTo>
                <a:cubicBezTo>
                  <a:pt x="1613765" y="1316718"/>
                  <a:pt x="1613765" y="1302204"/>
                  <a:pt x="1628776" y="1298575"/>
                </a:cubicBezTo>
                <a:close/>
                <a:moveTo>
                  <a:pt x="911239" y="1298575"/>
                </a:moveTo>
                <a:cubicBezTo>
                  <a:pt x="907535" y="1298575"/>
                  <a:pt x="903831" y="1304925"/>
                  <a:pt x="900126" y="1301750"/>
                </a:cubicBezTo>
                <a:cubicBezTo>
                  <a:pt x="903831" y="1298575"/>
                  <a:pt x="907535" y="1298575"/>
                  <a:pt x="911239" y="1298575"/>
                </a:cubicBezTo>
                <a:close/>
                <a:moveTo>
                  <a:pt x="870494" y="1298575"/>
                </a:moveTo>
                <a:cubicBezTo>
                  <a:pt x="870494" y="1298575"/>
                  <a:pt x="870494" y="1298575"/>
                  <a:pt x="877902" y="1302068"/>
                </a:cubicBezTo>
                <a:cubicBezTo>
                  <a:pt x="874198" y="1302068"/>
                  <a:pt x="870494" y="1302068"/>
                  <a:pt x="866790" y="1305560"/>
                </a:cubicBezTo>
                <a:cubicBezTo>
                  <a:pt x="866790" y="1305560"/>
                  <a:pt x="866790" y="1309052"/>
                  <a:pt x="870494" y="1309052"/>
                </a:cubicBezTo>
                <a:cubicBezTo>
                  <a:pt x="870494" y="1309052"/>
                  <a:pt x="870494" y="1309052"/>
                  <a:pt x="840861" y="1316037"/>
                </a:cubicBezTo>
                <a:cubicBezTo>
                  <a:pt x="833456" y="1312545"/>
                  <a:pt x="851973" y="1309052"/>
                  <a:pt x="848269" y="1305560"/>
                </a:cubicBezTo>
                <a:cubicBezTo>
                  <a:pt x="851973" y="1305560"/>
                  <a:pt x="855678" y="1305560"/>
                  <a:pt x="859382" y="1305560"/>
                </a:cubicBezTo>
                <a:cubicBezTo>
                  <a:pt x="859382" y="1305560"/>
                  <a:pt x="859382" y="1305560"/>
                  <a:pt x="855678" y="1302068"/>
                </a:cubicBezTo>
                <a:cubicBezTo>
                  <a:pt x="855678" y="1302068"/>
                  <a:pt x="855678" y="1302068"/>
                  <a:pt x="870494" y="1302068"/>
                </a:cubicBezTo>
                <a:cubicBezTo>
                  <a:pt x="870494" y="1302068"/>
                  <a:pt x="870494" y="1302068"/>
                  <a:pt x="870494" y="1298575"/>
                </a:cubicBezTo>
                <a:close/>
                <a:moveTo>
                  <a:pt x="676611" y="1298575"/>
                </a:moveTo>
                <a:cubicBezTo>
                  <a:pt x="669309" y="1309687"/>
                  <a:pt x="691216" y="1305983"/>
                  <a:pt x="698519" y="1309687"/>
                </a:cubicBezTo>
                <a:cubicBezTo>
                  <a:pt x="698519" y="1309687"/>
                  <a:pt x="698519" y="1309687"/>
                  <a:pt x="691216" y="1309687"/>
                </a:cubicBezTo>
                <a:cubicBezTo>
                  <a:pt x="680262" y="1317096"/>
                  <a:pt x="687565" y="1320800"/>
                  <a:pt x="694867" y="1328208"/>
                </a:cubicBezTo>
                <a:cubicBezTo>
                  <a:pt x="683914" y="1331912"/>
                  <a:pt x="680262" y="1328208"/>
                  <a:pt x="672960" y="1324504"/>
                </a:cubicBezTo>
                <a:cubicBezTo>
                  <a:pt x="676611" y="1324504"/>
                  <a:pt x="687565" y="1320800"/>
                  <a:pt x="683914" y="1317096"/>
                </a:cubicBezTo>
                <a:cubicBezTo>
                  <a:pt x="672960" y="1313392"/>
                  <a:pt x="669309" y="1320800"/>
                  <a:pt x="662006" y="1313392"/>
                </a:cubicBezTo>
                <a:cubicBezTo>
                  <a:pt x="662006" y="1313392"/>
                  <a:pt x="662006" y="1313392"/>
                  <a:pt x="676611" y="1298575"/>
                </a:cubicBezTo>
                <a:close/>
                <a:moveTo>
                  <a:pt x="756933" y="1294630"/>
                </a:moveTo>
                <a:lnTo>
                  <a:pt x="762019" y="1301749"/>
                </a:lnTo>
                <a:lnTo>
                  <a:pt x="747731" y="1298574"/>
                </a:lnTo>
                <a:close/>
                <a:moveTo>
                  <a:pt x="951289" y="1293812"/>
                </a:moveTo>
                <a:lnTo>
                  <a:pt x="953043" y="1297265"/>
                </a:lnTo>
                <a:lnTo>
                  <a:pt x="936230" y="1301221"/>
                </a:lnTo>
                <a:cubicBezTo>
                  <a:pt x="951289" y="1293812"/>
                  <a:pt x="951289" y="1293812"/>
                  <a:pt x="951289" y="1293812"/>
                </a:cubicBezTo>
                <a:close/>
                <a:moveTo>
                  <a:pt x="623906" y="1293812"/>
                </a:moveTo>
                <a:lnTo>
                  <a:pt x="639781" y="1293812"/>
                </a:lnTo>
                <a:lnTo>
                  <a:pt x="631844" y="1298574"/>
                </a:lnTo>
                <a:close/>
                <a:moveTo>
                  <a:pt x="903302" y="1291034"/>
                </a:moveTo>
                <a:cubicBezTo>
                  <a:pt x="902395" y="1293713"/>
                  <a:pt x="901034" y="1294829"/>
                  <a:pt x="899333" y="1295052"/>
                </a:cubicBezTo>
                <a:lnTo>
                  <a:pt x="895370" y="1294169"/>
                </a:lnTo>
                <a:lnTo>
                  <a:pt x="895591" y="1294159"/>
                </a:lnTo>
                <a:cubicBezTo>
                  <a:pt x="898767" y="1294606"/>
                  <a:pt x="901488" y="1294606"/>
                  <a:pt x="903302" y="1291034"/>
                </a:cubicBezTo>
                <a:close/>
                <a:moveTo>
                  <a:pt x="877902" y="1291034"/>
                </a:moveTo>
                <a:cubicBezTo>
                  <a:pt x="883345" y="1289248"/>
                  <a:pt x="888788" y="1291927"/>
                  <a:pt x="893324" y="1293713"/>
                </a:cubicBezTo>
                <a:lnTo>
                  <a:pt x="895370" y="1294169"/>
                </a:lnTo>
                <a:lnTo>
                  <a:pt x="885159" y="1294606"/>
                </a:lnTo>
                <a:cubicBezTo>
                  <a:pt x="885159" y="1294606"/>
                  <a:pt x="881531" y="1298177"/>
                  <a:pt x="885159" y="1301749"/>
                </a:cubicBezTo>
                <a:close/>
                <a:moveTo>
                  <a:pt x="1986225" y="1290892"/>
                </a:moveTo>
                <a:lnTo>
                  <a:pt x="1987156" y="1290984"/>
                </a:lnTo>
                <a:cubicBezTo>
                  <a:pt x="1988087" y="1291445"/>
                  <a:pt x="1988087" y="1292366"/>
                  <a:pt x="1986225" y="1294209"/>
                </a:cubicBezTo>
                <a:close/>
                <a:moveTo>
                  <a:pt x="2320469" y="1290637"/>
                </a:moveTo>
                <a:cubicBezTo>
                  <a:pt x="2320469" y="1290637"/>
                  <a:pt x="2320469" y="1290637"/>
                  <a:pt x="2331695" y="1290637"/>
                </a:cubicBezTo>
                <a:cubicBezTo>
                  <a:pt x="2320469" y="1298045"/>
                  <a:pt x="2331695" y="1301749"/>
                  <a:pt x="2335437" y="1309158"/>
                </a:cubicBezTo>
                <a:cubicBezTo>
                  <a:pt x="2342921" y="1309158"/>
                  <a:pt x="2361631" y="1301749"/>
                  <a:pt x="2365373" y="1309158"/>
                </a:cubicBezTo>
                <a:cubicBezTo>
                  <a:pt x="2350405" y="1312862"/>
                  <a:pt x="2354147" y="1312862"/>
                  <a:pt x="2339179" y="1309158"/>
                </a:cubicBezTo>
                <a:cubicBezTo>
                  <a:pt x="2339179" y="1309158"/>
                  <a:pt x="2339179" y="1309158"/>
                  <a:pt x="2335437" y="1320270"/>
                </a:cubicBezTo>
                <a:cubicBezTo>
                  <a:pt x="2335437" y="1309158"/>
                  <a:pt x="2320469" y="1323974"/>
                  <a:pt x="2312985" y="1320270"/>
                </a:cubicBezTo>
                <a:cubicBezTo>
                  <a:pt x="2312985" y="1312862"/>
                  <a:pt x="2320469" y="1309158"/>
                  <a:pt x="2327953" y="1309158"/>
                </a:cubicBezTo>
                <a:cubicBezTo>
                  <a:pt x="2324211" y="1305454"/>
                  <a:pt x="2312985" y="1301749"/>
                  <a:pt x="2320469" y="1290637"/>
                </a:cubicBezTo>
                <a:close/>
                <a:moveTo>
                  <a:pt x="828920" y="1290637"/>
                </a:moveTo>
                <a:cubicBezTo>
                  <a:pt x="839806" y="1294341"/>
                  <a:pt x="825291" y="1294341"/>
                  <a:pt x="828920" y="1301749"/>
                </a:cubicBezTo>
                <a:cubicBezTo>
                  <a:pt x="828920" y="1301749"/>
                  <a:pt x="828920" y="1301749"/>
                  <a:pt x="827559" y="1301286"/>
                </a:cubicBezTo>
                <a:lnTo>
                  <a:pt x="818034" y="1298045"/>
                </a:lnTo>
                <a:lnTo>
                  <a:pt x="814405" y="1294341"/>
                </a:lnTo>
                <a:cubicBezTo>
                  <a:pt x="818034" y="1298045"/>
                  <a:pt x="825291" y="1294341"/>
                  <a:pt x="828920" y="1290637"/>
                </a:cubicBezTo>
                <a:close/>
                <a:moveTo>
                  <a:pt x="754081" y="1290637"/>
                </a:moveTo>
                <a:lnTo>
                  <a:pt x="758843" y="1293812"/>
                </a:lnTo>
                <a:lnTo>
                  <a:pt x="756933" y="1294630"/>
                </a:lnTo>
                <a:close/>
                <a:moveTo>
                  <a:pt x="92077" y="1290637"/>
                </a:moveTo>
                <a:lnTo>
                  <a:pt x="95252" y="1290637"/>
                </a:lnTo>
                <a:lnTo>
                  <a:pt x="103189" y="1293812"/>
                </a:lnTo>
                <a:close/>
                <a:moveTo>
                  <a:pt x="386674" y="1289483"/>
                </a:moveTo>
                <a:lnTo>
                  <a:pt x="383975" y="1293482"/>
                </a:lnTo>
                <a:cubicBezTo>
                  <a:pt x="383041" y="1294871"/>
                  <a:pt x="383041" y="1294871"/>
                  <a:pt x="383041" y="1294871"/>
                </a:cubicBezTo>
                <a:lnTo>
                  <a:pt x="383041" y="1291385"/>
                </a:lnTo>
                <a:close/>
                <a:moveTo>
                  <a:pt x="2150001" y="1285994"/>
                </a:moveTo>
                <a:lnTo>
                  <a:pt x="2150001" y="1290637"/>
                </a:lnTo>
                <a:cubicBezTo>
                  <a:pt x="2150001" y="1290637"/>
                  <a:pt x="2150001" y="1290637"/>
                  <a:pt x="2146297" y="1290637"/>
                </a:cubicBezTo>
                <a:close/>
                <a:moveTo>
                  <a:pt x="390540" y="1283758"/>
                </a:moveTo>
                <a:cubicBezTo>
                  <a:pt x="390540" y="1283758"/>
                  <a:pt x="390540" y="1283758"/>
                  <a:pt x="390540" y="1287463"/>
                </a:cubicBezTo>
                <a:lnTo>
                  <a:pt x="386674" y="1289483"/>
                </a:lnTo>
                <a:close/>
                <a:moveTo>
                  <a:pt x="334259" y="1283758"/>
                </a:moveTo>
                <a:cubicBezTo>
                  <a:pt x="345514" y="1287463"/>
                  <a:pt x="330507" y="1291167"/>
                  <a:pt x="326752" y="1294871"/>
                </a:cubicBezTo>
                <a:cubicBezTo>
                  <a:pt x="334259" y="1294871"/>
                  <a:pt x="349266" y="1291167"/>
                  <a:pt x="349266" y="1291167"/>
                </a:cubicBezTo>
                <a:cubicBezTo>
                  <a:pt x="349266" y="1291167"/>
                  <a:pt x="349266" y="1291167"/>
                  <a:pt x="353018" y="1283758"/>
                </a:cubicBezTo>
                <a:cubicBezTo>
                  <a:pt x="356771" y="1283758"/>
                  <a:pt x="356771" y="1287463"/>
                  <a:pt x="360523" y="1291167"/>
                </a:cubicBezTo>
                <a:cubicBezTo>
                  <a:pt x="364275" y="1276350"/>
                  <a:pt x="375536" y="1294871"/>
                  <a:pt x="383041" y="1283758"/>
                </a:cubicBezTo>
                <a:lnTo>
                  <a:pt x="383041" y="1291385"/>
                </a:lnTo>
                <a:lnTo>
                  <a:pt x="382567" y="1291630"/>
                </a:lnTo>
                <a:cubicBezTo>
                  <a:pt x="378346" y="1291167"/>
                  <a:pt x="373655" y="1289315"/>
                  <a:pt x="371783" y="1287463"/>
                </a:cubicBezTo>
                <a:cubicBezTo>
                  <a:pt x="360523" y="1294871"/>
                  <a:pt x="383041" y="1291167"/>
                  <a:pt x="375536" y="1298575"/>
                </a:cubicBezTo>
                <a:cubicBezTo>
                  <a:pt x="364275" y="1291167"/>
                  <a:pt x="356771" y="1298575"/>
                  <a:pt x="341764" y="1302279"/>
                </a:cubicBezTo>
                <a:cubicBezTo>
                  <a:pt x="341764" y="1302279"/>
                  <a:pt x="341764" y="1302279"/>
                  <a:pt x="341764" y="1309688"/>
                </a:cubicBezTo>
                <a:cubicBezTo>
                  <a:pt x="341764" y="1309688"/>
                  <a:pt x="341764" y="1308762"/>
                  <a:pt x="341291" y="1308299"/>
                </a:cubicBezTo>
                <a:lnTo>
                  <a:pt x="338280" y="1309573"/>
                </a:lnTo>
                <a:lnTo>
                  <a:pt x="337539" y="1308762"/>
                </a:lnTo>
                <a:cubicBezTo>
                  <a:pt x="337072" y="1306910"/>
                  <a:pt x="336132" y="1305984"/>
                  <a:pt x="330507" y="1309688"/>
                </a:cubicBezTo>
                <a:cubicBezTo>
                  <a:pt x="319247" y="1309688"/>
                  <a:pt x="330507" y="1317096"/>
                  <a:pt x="326752" y="1317096"/>
                </a:cubicBezTo>
                <a:cubicBezTo>
                  <a:pt x="315494" y="1320800"/>
                  <a:pt x="319247" y="1302279"/>
                  <a:pt x="307990" y="1313392"/>
                </a:cubicBezTo>
                <a:cubicBezTo>
                  <a:pt x="307990" y="1313392"/>
                  <a:pt x="307990" y="1313392"/>
                  <a:pt x="315494" y="1320800"/>
                </a:cubicBezTo>
                <a:cubicBezTo>
                  <a:pt x="292968" y="1320800"/>
                  <a:pt x="300489" y="1313392"/>
                  <a:pt x="270454" y="1317096"/>
                </a:cubicBezTo>
                <a:cubicBezTo>
                  <a:pt x="277957" y="1317096"/>
                  <a:pt x="281713" y="1309688"/>
                  <a:pt x="285464" y="1309688"/>
                </a:cubicBezTo>
                <a:cubicBezTo>
                  <a:pt x="281713" y="1309688"/>
                  <a:pt x="281713" y="1302279"/>
                  <a:pt x="274210" y="1305983"/>
                </a:cubicBezTo>
                <a:cubicBezTo>
                  <a:pt x="270454" y="1309688"/>
                  <a:pt x="274210" y="1309688"/>
                  <a:pt x="274210" y="1313392"/>
                </a:cubicBezTo>
                <a:cubicBezTo>
                  <a:pt x="274210" y="1313392"/>
                  <a:pt x="274210" y="1313392"/>
                  <a:pt x="266701" y="1309688"/>
                </a:cubicBezTo>
                <a:cubicBezTo>
                  <a:pt x="266701" y="1302279"/>
                  <a:pt x="281713" y="1298575"/>
                  <a:pt x="296737" y="1291167"/>
                </a:cubicBezTo>
                <a:cubicBezTo>
                  <a:pt x="307990" y="1302279"/>
                  <a:pt x="304240" y="1283758"/>
                  <a:pt x="319247" y="1287463"/>
                </a:cubicBezTo>
                <a:cubicBezTo>
                  <a:pt x="319247" y="1287463"/>
                  <a:pt x="319247" y="1287463"/>
                  <a:pt x="319247" y="1294871"/>
                </a:cubicBezTo>
                <a:cubicBezTo>
                  <a:pt x="330507" y="1294871"/>
                  <a:pt x="326752" y="1287463"/>
                  <a:pt x="334259" y="1283758"/>
                </a:cubicBezTo>
                <a:close/>
                <a:moveTo>
                  <a:pt x="518712" y="1283546"/>
                </a:moveTo>
                <a:cubicBezTo>
                  <a:pt x="527814" y="1282662"/>
                  <a:pt x="534818" y="1296094"/>
                  <a:pt x="546023" y="1290439"/>
                </a:cubicBezTo>
                <a:cubicBezTo>
                  <a:pt x="546023" y="1290439"/>
                  <a:pt x="546023" y="1290439"/>
                  <a:pt x="538552" y="1301750"/>
                </a:cubicBezTo>
                <a:cubicBezTo>
                  <a:pt x="572173" y="1290439"/>
                  <a:pt x="587114" y="1305520"/>
                  <a:pt x="620731" y="1297979"/>
                </a:cubicBezTo>
                <a:cubicBezTo>
                  <a:pt x="609525" y="1313061"/>
                  <a:pt x="579643" y="1297979"/>
                  <a:pt x="575908" y="1313061"/>
                </a:cubicBezTo>
                <a:cubicBezTo>
                  <a:pt x="564702" y="1309290"/>
                  <a:pt x="542287" y="1316831"/>
                  <a:pt x="542287" y="1305520"/>
                </a:cubicBezTo>
                <a:cubicBezTo>
                  <a:pt x="531081" y="1305520"/>
                  <a:pt x="531081" y="1316831"/>
                  <a:pt x="516141" y="1313061"/>
                </a:cubicBezTo>
                <a:cubicBezTo>
                  <a:pt x="523613" y="1316831"/>
                  <a:pt x="512405" y="1324372"/>
                  <a:pt x="519879" y="1324372"/>
                </a:cubicBezTo>
                <a:cubicBezTo>
                  <a:pt x="512405" y="1309290"/>
                  <a:pt x="501202" y="1331912"/>
                  <a:pt x="489996" y="1320601"/>
                </a:cubicBezTo>
                <a:cubicBezTo>
                  <a:pt x="482523" y="1328142"/>
                  <a:pt x="497465" y="1328142"/>
                  <a:pt x="493728" y="1331912"/>
                </a:cubicBezTo>
                <a:cubicBezTo>
                  <a:pt x="482523" y="1324372"/>
                  <a:pt x="467581" y="1331912"/>
                  <a:pt x="456378" y="1331912"/>
                </a:cubicBezTo>
                <a:cubicBezTo>
                  <a:pt x="456378" y="1320601"/>
                  <a:pt x="475055" y="1331912"/>
                  <a:pt x="475055" y="1316831"/>
                </a:cubicBezTo>
                <a:cubicBezTo>
                  <a:pt x="463846" y="1320601"/>
                  <a:pt x="448904" y="1313061"/>
                  <a:pt x="437702" y="1320601"/>
                </a:cubicBezTo>
                <a:cubicBezTo>
                  <a:pt x="441437" y="1316831"/>
                  <a:pt x="430228" y="1316831"/>
                  <a:pt x="437702" y="1313061"/>
                </a:cubicBezTo>
                <a:cubicBezTo>
                  <a:pt x="437702" y="1313061"/>
                  <a:pt x="437702" y="1313061"/>
                  <a:pt x="441437" y="1316831"/>
                </a:cubicBezTo>
                <a:cubicBezTo>
                  <a:pt x="448904" y="1309290"/>
                  <a:pt x="452641" y="1301750"/>
                  <a:pt x="467581" y="1305520"/>
                </a:cubicBezTo>
                <a:cubicBezTo>
                  <a:pt x="467581" y="1305520"/>
                  <a:pt x="467581" y="1305520"/>
                  <a:pt x="471320" y="1297979"/>
                </a:cubicBezTo>
                <a:cubicBezTo>
                  <a:pt x="478787" y="1301750"/>
                  <a:pt x="497465" y="1297979"/>
                  <a:pt x="508670" y="1290439"/>
                </a:cubicBezTo>
                <a:cubicBezTo>
                  <a:pt x="512405" y="1285726"/>
                  <a:pt x="515675" y="1283841"/>
                  <a:pt x="518712" y="1283546"/>
                </a:cubicBezTo>
                <a:close/>
                <a:moveTo>
                  <a:pt x="1509796" y="1283017"/>
                </a:moveTo>
                <a:cubicBezTo>
                  <a:pt x="1517315" y="1286669"/>
                  <a:pt x="1506036" y="1290320"/>
                  <a:pt x="1506036" y="1297623"/>
                </a:cubicBezTo>
                <a:cubicBezTo>
                  <a:pt x="1506036" y="1297623"/>
                  <a:pt x="1506036" y="1297623"/>
                  <a:pt x="1498516" y="1293971"/>
                </a:cubicBezTo>
                <a:cubicBezTo>
                  <a:pt x="1498516" y="1301274"/>
                  <a:pt x="1475957" y="1301274"/>
                  <a:pt x="1468437" y="1304925"/>
                </a:cubicBezTo>
                <a:cubicBezTo>
                  <a:pt x="1474077" y="1301274"/>
                  <a:pt x="1478780" y="1298535"/>
                  <a:pt x="1483008" y="1295340"/>
                </a:cubicBezTo>
                <a:lnTo>
                  <a:pt x="1494298" y="1283498"/>
                </a:lnTo>
                <a:lnTo>
                  <a:pt x="1500397" y="1284387"/>
                </a:lnTo>
                <a:cubicBezTo>
                  <a:pt x="1504155" y="1283930"/>
                  <a:pt x="1507918" y="1283017"/>
                  <a:pt x="1509796" y="1283017"/>
                </a:cubicBezTo>
                <a:close/>
                <a:moveTo>
                  <a:pt x="1490996" y="1283017"/>
                </a:moveTo>
                <a:cubicBezTo>
                  <a:pt x="1494757" y="1283017"/>
                  <a:pt x="1494757" y="1283017"/>
                  <a:pt x="1494757" y="1283017"/>
                </a:cubicBezTo>
                <a:lnTo>
                  <a:pt x="1494298" y="1283498"/>
                </a:lnTo>
                <a:close/>
                <a:moveTo>
                  <a:pt x="66678" y="1279525"/>
                </a:moveTo>
                <a:cubicBezTo>
                  <a:pt x="66678" y="1279525"/>
                  <a:pt x="66678" y="1279525"/>
                  <a:pt x="73029" y="1283494"/>
                </a:cubicBezTo>
                <a:cubicBezTo>
                  <a:pt x="73029" y="1283494"/>
                  <a:pt x="73029" y="1283494"/>
                  <a:pt x="66678" y="1287462"/>
                </a:cubicBezTo>
                <a:cubicBezTo>
                  <a:pt x="66678" y="1283494"/>
                  <a:pt x="69852" y="1283494"/>
                  <a:pt x="66678" y="1279525"/>
                </a:cubicBezTo>
                <a:close/>
                <a:moveTo>
                  <a:pt x="2016010" y="1279468"/>
                </a:moveTo>
                <a:cubicBezTo>
                  <a:pt x="2027179" y="1279468"/>
                  <a:pt x="2023456" y="1290524"/>
                  <a:pt x="2023456" y="1297894"/>
                </a:cubicBezTo>
                <a:cubicBezTo>
                  <a:pt x="2023456" y="1297894"/>
                  <a:pt x="2023456" y="1297894"/>
                  <a:pt x="2038348" y="1294209"/>
                </a:cubicBezTo>
                <a:cubicBezTo>
                  <a:pt x="2034625" y="1305265"/>
                  <a:pt x="2019733" y="1294209"/>
                  <a:pt x="2023456" y="1305265"/>
                </a:cubicBezTo>
                <a:cubicBezTo>
                  <a:pt x="2008564" y="1305265"/>
                  <a:pt x="2012287" y="1301579"/>
                  <a:pt x="2012287" y="1294209"/>
                </a:cubicBezTo>
                <a:cubicBezTo>
                  <a:pt x="2008564" y="1296051"/>
                  <a:pt x="2005771" y="1295130"/>
                  <a:pt x="2002979" y="1294209"/>
                </a:cubicBezTo>
                <a:lnTo>
                  <a:pt x="2001117" y="1294209"/>
                </a:lnTo>
                <a:cubicBezTo>
                  <a:pt x="2008564" y="1290524"/>
                  <a:pt x="2019733" y="1286838"/>
                  <a:pt x="2016010" y="1279468"/>
                </a:cubicBezTo>
                <a:close/>
                <a:moveTo>
                  <a:pt x="2424904" y="1276350"/>
                </a:moveTo>
                <a:cubicBezTo>
                  <a:pt x="2432048" y="1282700"/>
                  <a:pt x="2421332" y="1282700"/>
                  <a:pt x="2417760" y="1282700"/>
                </a:cubicBezTo>
                <a:cubicBezTo>
                  <a:pt x="2421332" y="1279525"/>
                  <a:pt x="2417760" y="1279525"/>
                  <a:pt x="2424904" y="1276350"/>
                </a:cubicBezTo>
                <a:close/>
                <a:moveTo>
                  <a:pt x="2150001" y="1276350"/>
                </a:moveTo>
                <a:cubicBezTo>
                  <a:pt x="2148149" y="1279922"/>
                  <a:pt x="2150001" y="1282601"/>
                  <a:pt x="2150928" y="1284833"/>
                </a:cubicBezTo>
                <a:lnTo>
                  <a:pt x="2150001" y="1285994"/>
                </a:lnTo>
                <a:close/>
                <a:moveTo>
                  <a:pt x="1684338" y="1276350"/>
                </a:moveTo>
                <a:cubicBezTo>
                  <a:pt x="1669519" y="1286827"/>
                  <a:pt x="1665816" y="1293812"/>
                  <a:pt x="1650999" y="1293812"/>
                </a:cubicBezTo>
                <a:cubicBezTo>
                  <a:pt x="1654702" y="1279843"/>
                  <a:pt x="1676928" y="1283335"/>
                  <a:pt x="1684338" y="1276350"/>
                </a:cubicBezTo>
                <a:close/>
                <a:moveTo>
                  <a:pt x="1292232" y="1273076"/>
                </a:moveTo>
                <a:cubicBezTo>
                  <a:pt x="1293290" y="1272579"/>
                  <a:pt x="1294348" y="1273572"/>
                  <a:pt x="1298582" y="1275556"/>
                </a:cubicBezTo>
                <a:cubicBezTo>
                  <a:pt x="1298582" y="1275556"/>
                  <a:pt x="1298582" y="1275556"/>
                  <a:pt x="1285883" y="1279525"/>
                </a:cubicBezTo>
                <a:cubicBezTo>
                  <a:pt x="1290115" y="1275556"/>
                  <a:pt x="1291173" y="1273572"/>
                  <a:pt x="1292232" y="1273076"/>
                </a:cubicBezTo>
                <a:close/>
                <a:moveTo>
                  <a:pt x="1534511" y="1272731"/>
                </a:moveTo>
                <a:lnTo>
                  <a:pt x="1532828" y="1273433"/>
                </a:lnTo>
                <a:cubicBezTo>
                  <a:pt x="1529534" y="1274802"/>
                  <a:pt x="1522955" y="1277540"/>
                  <a:pt x="1509796" y="1283017"/>
                </a:cubicBezTo>
                <a:cubicBezTo>
                  <a:pt x="1509796" y="1279366"/>
                  <a:pt x="1502278" y="1283017"/>
                  <a:pt x="1506036" y="1279366"/>
                </a:cubicBezTo>
                <a:cubicBezTo>
                  <a:pt x="1511675" y="1279366"/>
                  <a:pt x="1516376" y="1276628"/>
                  <a:pt x="1521546" y="1274346"/>
                </a:cubicBezTo>
                <a:close/>
                <a:moveTo>
                  <a:pt x="1547496" y="1272645"/>
                </a:moveTo>
                <a:lnTo>
                  <a:pt x="1551109" y="1272645"/>
                </a:lnTo>
                <a:lnTo>
                  <a:pt x="1550771" y="1273571"/>
                </a:lnTo>
                <a:cubicBezTo>
                  <a:pt x="1551067" y="1274497"/>
                  <a:pt x="1552257" y="1275423"/>
                  <a:pt x="1555114" y="1276349"/>
                </a:cubicBezTo>
                <a:cubicBezTo>
                  <a:pt x="1555114" y="1276349"/>
                  <a:pt x="1555114" y="1276349"/>
                  <a:pt x="1547496" y="1272645"/>
                </a:cubicBezTo>
                <a:close/>
                <a:moveTo>
                  <a:pt x="1551127" y="1272588"/>
                </a:moveTo>
                <a:lnTo>
                  <a:pt x="1551308" y="1272645"/>
                </a:lnTo>
                <a:lnTo>
                  <a:pt x="1551109" y="1272645"/>
                </a:lnTo>
                <a:close/>
                <a:moveTo>
                  <a:pt x="2008564" y="1272097"/>
                </a:moveTo>
                <a:cubicBezTo>
                  <a:pt x="2012287" y="1275783"/>
                  <a:pt x="2008564" y="1275783"/>
                  <a:pt x="2008564" y="1279468"/>
                </a:cubicBezTo>
                <a:cubicBezTo>
                  <a:pt x="2004840" y="1283153"/>
                  <a:pt x="2001117" y="1286838"/>
                  <a:pt x="1993671" y="1286838"/>
                </a:cubicBezTo>
                <a:cubicBezTo>
                  <a:pt x="1993671" y="1286838"/>
                  <a:pt x="1993671" y="1286838"/>
                  <a:pt x="2001117" y="1294209"/>
                </a:cubicBezTo>
                <a:lnTo>
                  <a:pt x="1993671" y="1294209"/>
                </a:lnTo>
                <a:cubicBezTo>
                  <a:pt x="1989948" y="1308950"/>
                  <a:pt x="2001117" y="1294209"/>
                  <a:pt x="1989948" y="1308950"/>
                </a:cubicBezTo>
                <a:cubicBezTo>
                  <a:pt x="1993671" y="1308950"/>
                  <a:pt x="2004840" y="1305265"/>
                  <a:pt x="2001117" y="1308950"/>
                </a:cubicBezTo>
                <a:cubicBezTo>
                  <a:pt x="1989948" y="1308950"/>
                  <a:pt x="1993671" y="1316320"/>
                  <a:pt x="1993671" y="1316320"/>
                </a:cubicBezTo>
                <a:cubicBezTo>
                  <a:pt x="1993671" y="1316320"/>
                  <a:pt x="1971333" y="1323691"/>
                  <a:pt x="1971333" y="1331061"/>
                </a:cubicBezTo>
                <a:cubicBezTo>
                  <a:pt x="1971333" y="1331061"/>
                  <a:pt x="1971333" y="1331061"/>
                  <a:pt x="1963887" y="1320006"/>
                </a:cubicBezTo>
                <a:cubicBezTo>
                  <a:pt x="1963887" y="1320006"/>
                  <a:pt x="1963887" y="1320006"/>
                  <a:pt x="1960164" y="1327376"/>
                </a:cubicBezTo>
                <a:cubicBezTo>
                  <a:pt x="1952717" y="1331061"/>
                  <a:pt x="1937825" y="1331061"/>
                  <a:pt x="1941548" y="1323691"/>
                </a:cubicBezTo>
                <a:cubicBezTo>
                  <a:pt x="1937825" y="1338432"/>
                  <a:pt x="1930379" y="1320006"/>
                  <a:pt x="1922933" y="1334747"/>
                </a:cubicBezTo>
                <a:cubicBezTo>
                  <a:pt x="1926656" y="1331061"/>
                  <a:pt x="1937825" y="1338432"/>
                  <a:pt x="1941548" y="1334747"/>
                </a:cubicBezTo>
                <a:cubicBezTo>
                  <a:pt x="1930379" y="1334747"/>
                  <a:pt x="1908041" y="1342117"/>
                  <a:pt x="1915487" y="1353173"/>
                </a:cubicBezTo>
                <a:cubicBezTo>
                  <a:pt x="1915487" y="1353173"/>
                  <a:pt x="1915487" y="1353173"/>
                  <a:pt x="1913625" y="1353173"/>
                </a:cubicBezTo>
                <a:lnTo>
                  <a:pt x="1908041" y="1353173"/>
                </a:lnTo>
                <a:cubicBezTo>
                  <a:pt x="1915487" y="1345802"/>
                  <a:pt x="1904317" y="1342117"/>
                  <a:pt x="1900594" y="1334747"/>
                </a:cubicBezTo>
                <a:cubicBezTo>
                  <a:pt x="1893148" y="1334747"/>
                  <a:pt x="1900594" y="1349488"/>
                  <a:pt x="1885702" y="1345802"/>
                </a:cubicBezTo>
                <a:cubicBezTo>
                  <a:pt x="1893148" y="1349488"/>
                  <a:pt x="1896871" y="1356858"/>
                  <a:pt x="1889425" y="1367914"/>
                </a:cubicBezTo>
                <a:cubicBezTo>
                  <a:pt x="1889425" y="1367914"/>
                  <a:pt x="1889425" y="1367914"/>
                  <a:pt x="1863364" y="1371599"/>
                </a:cubicBezTo>
                <a:cubicBezTo>
                  <a:pt x="1870810" y="1367914"/>
                  <a:pt x="1881979" y="1360543"/>
                  <a:pt x="1889425" y="1353173"/>
                </a:cubicBezTo>
                <a:cubicBezTo>
                  <a:pt x="1885702" y="1345802"/>
                  <a:pt x="1870810" y="1338432"/>
                  <a:pt x="1881979" y="1327376"/>
                </a:cubicBezTo>
                <a:cubicBezTo>
                  <a:pt x="1870810" y="1323691"/>
                  <a:pt x="1859641" y="1323691"/>
                  <a:pt x="1852194" y="1331061"/>
                </a:cubicBezTo>
                <a:cubicBezTo>
                  <a:pt x="1852194" y="1331061"/>
                  <a:pt x="1852194" y="1331061"/>
                  <a:pt x="1852194" y="1334747"/>
                </a:cubicBezTo>
                <a:cubicBezTo>
                  <a:pt x="1852194" y="1334747"/>
                  <a:pt x="1852194" y="1334747"/>
                  <a:pt x="1850333" y="1333825"/>
                </a:cubicBezTo>
                <a:lnTo>
                  <a:pt x="1838062" y="1327752"/>
                </a:lnTo>
                <a:lnTo>
                  <a:pt x="1841025" y="1323691"/>
                </a:lnTo>
                <a:cubicBezTo>
                  <a:pt x="1829856" y="1323691"/>
                  <a:pt x="1814964" y="1327376"/>
                  <a:pt x="1807518" y="1334747"/>
                </a:cubicBezTo>
                <a:cubicBezTo>
                  <a:pt x="1807518" y="1334747"/>
                  <a:pt x="1807518" y="1334747"/>
                  <a:pt x="1811241" y="1334747"/>
                </a:cubicBezTo>
                <a:cubicBezTo>
                  <a:pt x="1811241" y="1334747"/>
                  <a:pt x="1811241" y="1334747"/>
                  <a:pt x="1800072" y="1338432"/>
                </a:cubicBezTo>
                <a:cubicBezTo>
                  <a:pt x="1788902" y="1345802"/>
                  <a:pt x="1785180" y="1345802"/>
                  <a:pt x="1766566" y="1353173"/>
                </a:cubicBezTo>
                <a:cubicBezTo>
                  <a:pt x="1766566" y="1360543"/>
                  <a:pt x="1777736" y="1360543"/>
                  <a:pt x="1785180" y="1360543"/>
                </a:cubicBezTo>
                <a:cubicBezTo>
                  <a:pt x="1781457" y="1371599"/>
                  <a:pt x="1766566" y="1360543"/>
                  <a:pt x="1759118" y="1371599"/>
                </a:cubicBezTo>
                <a:cubicBezTo>
                  <a:pt x="1759118" y="1371599"/>
                  <a:pt x="1759118" y="1371599"/>
                  <a:pt x="1762844" y="1367914"/>
                </a:cubicBezTo>
                <a:cubicBezTo>
                  <a:pt x="1762844" y="1356858"/>
                  <a:pt x="1744226" y="1364229"/>
                  <a:pt x="1733057" y="1367914"/>
                </a:cubicBezTo>
                <a:lnTo>
                  <a:pt x="1736782" y="1364229"/>
                </a:lnTo>
                <a:cubicBezTo>
                  <a:pt x="1736782" y="1364229"/>
                  <a:pt x="1736782" y="1364229"/>
                  <a:pt x="1725612" y="1360543"/>
                </a:cubicBezTo>
                <a:cubicBezTo>
                  <a:pt x="1729334" y="1353173"/>
                  <a:pt x="1766566" y="1353173"/>
                  <a:pt x="1762844" y="1338432"/>
                </a:cubicBezTo>
                <a:cubicBezTo>
                  <a:pt x="1788902" y="1323691"/>
                  <a:pt x="1796349" y="1338432"/>
                  <a:pt x="1800072" y="1312635"/>
                </a:cubicBezTo>
                <a:cubicBezTo>
                  <a:pt x="1818687" y="1312635"/>
                  <a:pt x="1818687" y="1312635"/>
                  <a:pt x="1833579" y="1305265"/>
                </a:cubicBezTo>
                <a:cubicBezTo>
                  <a:pt x="1833579" y="1305265"/>
                  <a:pt x="1833579" y="1305265"/>
                  <a:pt x="1829856" y="1305265"/>
                </a:cubicBezTo>
                <a:cubicBezTo>
                  <a:pt x="1829856" y="1305265"/>
                  <a:pt x="1829856" y="1305265"/>
                  <a:pt x="1855918" y="1294209"/>
                </a:cubicBezTo>
                <a:cubicBezTo>
                  <a:pt x="1855918" y="1294209"/>
                  <a:pt x="1855918" y="1294209"/>
                  <a:pt x="1855918" y="1286838"/>
                </a:cubicBezTo>
                <a:cubicBezTo>
                  <a:pt x="1855918" y="1286838"/>
                  <a:pt x="1855918" y="1286838"/>
                  <a:pt x="1863364" y="1283153"/>
                </a:cubicBezTo>
                <a:cubicBezTo>
                  <a:pt x="1859641" y="1286838"/>
                  <a:pt x="1863364" y="1290524"/>
                  <a:pt x="1863364" y="1294209"/>
                </a:cubicBezTo>
                <a:cubicBezTo>
                  <a:pt x="1878256" y="1290524"/>
                  <a:pt x="1896871" y="1286838"/>
                  <a:pt x="1911764" y="1275783"/>
                </a:cubicBezTo>
                <a:cubicBezTo>
                  <a:pt x="1941548" y="1268412"/>
                  <a:pt x="1904317" y="1294209"/>
                  <a:pt x="1934102" y="1294209"/>
                </a:cubicBezTo>
                <a:cubicBezTo>
                  <a:pt x="1926656" y="1286838"/>
                  <a:pt x="1941548" y="1294209"/>
                  <a:pt x="1941548" y="1283153"/>
                </a:cubicBezTo>
                <a:cubicBezTo>
                  <a:pt x="1952717" y="1297894"/>
                  <a:pt x="1975056" y="1286838"/>
                  <a:pt x="1982502" y="1301579"/>
                </a:cubicBezTo>
                <a:cubicBezTo>
                  <a:pt x="1989948" y="1297894"/>
                  <a:pt x="1997394" y="1294209"/>
                  <a:pt x="1993671" y="1290524"/>
                </a:cubicBezTo>
                <a:cubicBezTo>
                  <a:pt x="1989948" y="1290524"/>
                  <a:pt x="1989948" y="1290524"/>
                  <a:pt x="1986225" y="1290524"/>
                </a:cubicBezTo>
                <a:lnTo>
                  <a:pt x="1986225" y="1290892"/>
                </a:lnTo>
                <a:lnTo>
                  <a:pt x="1982502" y="1290524"/>
                </a:lnTo>
                <a:cubicBezTo>
                  <a:pt x="1978779" y="1290524"/>
                  <a:pt x="1975056" y="1290524"/>
                  <a:pt x="1978779" y="1286838"/>
                </a:cubicBezTo>
                <a:cubicBezTo>
                  <a:pt x="1978779" y="1286838"/>
                  <a:pt x="1978779" y="1286838"/>
                  <a:pt x="1986225" y="1286838"/>
                </a:cubicBezTo>
                <a:cubicBezTo>
                  <a:pt x="1989948" y="1283153"/>
                  <a:pt x="1993671" y="1272097"/>
                  <a:pt x="2008564" y="1272097"/>
                </a:cubicBezTo>
                <a:close/>
                <a:moveTo>
                  <a:pt x="1539874" y="1272063"/>
                </a:moveTo>
                <a:cubicBezTo>
                  <a:pt x="1539874" y="1275715"/>
                  <a:pt x="1532357" y="1279366"/>
                  <a:pt x="1536115" y="1279366"/>
                </a:cubicBezTo>
                <a:cubicBezTo>
                  <a:pt x="1536115" y="1279366"/>
                  <a:pt x="1536115" y="1279366"/>
                  <a:pt x="1536115" y="1278453"/>
                </a:cubicBezTo>
                <a:lnTo>
                  <a:pt x="1536115" y="1272532"/>
                </a:lnTo>
                <a:close/>
                <a:moveTo>
                  <a:pt x="1536115" y="1272063"/>
                </a:moveTo>
                <a:lnTo>
                  <a:pt x="1536115" y="1272532"/>
                </a:lnTo>
                <a:lnTo>
                  <a:pt x="1534511" y="1272731"/>
                </a:lnTo>
                <a:close/>
                <a:moveTo>
                  <a:pt x="787418" y="1271984"/>
                </a:moveTo>
                <a:cubicBezTo>
                  <a:pt x="795179" y="1268412"/>
                  <a:pt x="802940" y="1275556"/>
                  <a:pt x="806820" y="1279127"/>
                </a:cubicBezTo>
                <a:cubicBezTo>
                  <a:pt x="818462" y="1279127"/>
                  <a:pt x="814582" y="1271984"/>
                  <a:pt x="818462" y="1275556"/>
                </a:cubicBezTo>
                <a:cubicBezTo>
                  <a:pt x="818462" y="1275556"/>
                  <a:pt x="818462" y="1275556"/>
                  <a:pt x="822343" y="1282699"/>
                </a:cubicBezTo>
                <a:cubicBezTo>
                  <a:pt x="814582" y="1282699"/>
                  <a:pt x="806820" y="1279127"/>
                  <a:pt x="802940" y="1279127"/>
                </a:cubicBezTo>
                <a:cubicBezTo>
                  <a:pt x="806820" y="1271984"/>
                  <a:pt x="791298" y="1279127"/>
                  <a:pt x="787418" y="1271984"/>
                </a:cubicBezTo>
                <a:close/>
                <a:moveTo>
                  <a:pt x="1056699" y="1271587"/>
                </a:moveTo>
                <a:cubicBezTo>
                  <a:pt x="1052934" y="1271587"/>
                  <a:pt x="1052934" y="1275291"/>
                  <a:pt x="1060463" y="1278996"/>
                </a:cubicBezTo>
                <a:cubicBezTo>
                  <a:pt x="1049169" y="1278996"/>
                  <a:pt x="1052934" y="1290108"/>
                  <a:pt x="1045405" y="1282700"/>
                </a:cubicBezTo>
                <a:cubicBezTo>
                  <a:pt x="1045405" y="1282700"/>
                  <a:pt x="1045405" y="1282700"/>
                  <a:pt x="1045405" y="1290108"/>
                </a:cubicBezTo>
                <a:cubicBezTo>
                  <a:pt x="1049169" y="1286404"/>
                  <a:pt x="1034111" y="1286404"/>
                  <a:pt x="1026581" y="1293812"/>
                </a:cubicBezTo>
                <a:cubicBezTo>
                  <a:pt x="1034111" y="1293812"/>
                  <a:pt x="1034111" y="1304925"/>
                  <a:pt x="1045405" y="1297517"/>
                </a:cubicBezTo>
                <a:cubicBezTo>
                  <a:pt x="1041640" y="1301221"/>
                  <a:pt x="1034111" y="1301221"/>
                  <a:pt x="1026581" y="1301221"/>
                </a:cubicBezTo>
                <a:cubicBezTo>
                  <a:pt x="1026581" y="1301221"/>
                  <a:pt x="1026581" y="1301221"/>
                  <a:pt x="1030346" y="1297517"/>
                </a:cubicBezTo>
                <a:cubicBezTo>
                  <a:pt x="1022817" y="1286404"/>
                  <a:pt x="1015288" y="1304925"/>
                  <a:pt x="1003993" y="1304925"/>
                </a:cubicBezTo>
                <a:cubicBezTo>
                  <a:pt x="1003993" y="1304925"/>
                  <a:pt x="1003993" y="1304925"/>
                  <a:pt x="1007758" y="1297517"/>
                </a:cubicBezTo>
                <a:cubicBezTo>
                  <a:pt x="996464" y="1293812"/>
                  <a:pt x="992700" y="1308629"/>
                  <a:pt x="996464" y="1312333"/>
                </a:cubicBezTo>
                <a:cubicBezTo>
                  <a:pt x="992700" y="1312333"/>
                  <a:pt x="992700" y="1304925"/>
                  <a:pt x="992700" y="1301221"/>
                </a:cubicBezTo>
                <a:cubicBezTo>
                  <a:pt x="988935" y="1301221"/>
                  <a:pt x="977641" y="1301221"/>
                  <a:pt x="977641" y="1308629"/>
                </a:cubicBezTo>
                <a:cubicBezTo>
                  <a:pt x="977641" y="1308629"/>
                  <a:pt x="977641" y="1308629"/>
                  <a:pt x="985170" y="1308629"/>
                </a:cubicBezTo>
                <a:cubicBezTo>
                  <a:pt x="970112" y="1319742"/>
                  <a:pt x="947524" y="1319742"/>
                  <a:pt x="943759" y="1327150"/>
                </a:cubicBezTo>
                <a:cubicBezTo>
                  <a:pt x="936230" y="1323446"/>
                  <a:pt x="943759" y="1316038"/>
                  <a:pt x="943759" y="1308629"/>
                </a:cubicBezTo>
                <a:cubicBezTo>
                  <a:pt x="932465" y="1308629"/>
                  <a:pt x="932465" y="1316038"/>
                  <a:pt x="928701" y="1312333"/>
                </a:cubicBezTo>
                <a:cubicBezTo>
                  <a:pt x="928701" y="1312333"/>
                  <a:pt x="928701" y="1312333"/>
                  <a:pt x="936230" y="1308629"/>
                </a:cubicBezTo>
                <a:cubicBezTo>
                  <a:pt x="936230" y="1308629"/>
                  <a:pt x="936230" y="1308629"/>
                  <a:pt x="936230" y="1304925"/>
                </a:cubicBezTo>
                <a:cubicBezTo>
                  <a:pt x="939995" y="1301221"/>
                  <a:pt x="947524" y="1301221"/>
                  <a:pt x="955053" y="1301221"/>
                </a:cubicBezTo>
                <a:lnTo>
                  <a:pt x="953043" y="1297265"/>
                </a:lnTo>
                <a:lnTo>
                  <a:pt x="979523" y="1291034"/>
                </a:lnTo>
                <a:cubicBezTo>
                  <a:pt x="993641" y="1289182"/>
                  <a:pt x="1005876" y="1288256"/>
                  <a:pt x="1011523" y="1286404"/>
                </a:cubicBezTo>
                <a:cubicBezTo>
                  <a:pt x="1011523" y="1286404"/>
                  <a:pt x="1011523" y="1286404"/>
                  <a:pt x="1026581" y="1290108"/>
                </a:cubicBezTo>
                <a:cubicBezTo>
                  <a:pt x="1022817" y="1282700"/>
                  <a:pt x="1045405" y="1286404"/>
                  <a:pt x="1052934" y="1275291"/>
                </a:cubicBezTo>
                <a:cubicBezTo>
                  <a:pt x="1052934" y="1275291"/>
                  <a:pt x="1052934" y="1275291"/>
                  <a:pt x="1041640" y="1275291"/>
                </a:cubicBezTo>
                <a:cubicBezTo>
                  <a:pt x="1041640" y="1275291"/>
                  <a:pt x="1041640" y="1275291"/>
                  <a:pt x="1056699" y="1271587"/>
                </a:cubicBezTo>
                <a:close/>
                <a:moveTo>
                  <a:pt x="765193" y="1271587"/>
                </a:moveTo>
                <a:lnTo>
                  <a:pt x="776306" y="1271587"/>
                </a:lnTo>
                <a:lnTo>
                  <a:pt x="765193" y="1276349"/>
                </a:lnTo>
                <a:close/>
                <a:moveTo>
                  <a:pt x="348812" y="1268412"/>
                </a:moveTo>
                <a:cubicBezTo>
                  <a:pt x="348812" y="1268412"/>
                  <a:pt x="348812" y="1268412"/>
                  <a:pt x="360380" y="1275820"/>
                </a:cubicBezTo>
                <a:cubicBezTo>
                  <a:pt x="356526" y="1279524"/>
                  <a:pt x="348812" y="1272116"/>
                  <a:pt x="348812" y="1279524"/>
                </a:cubicBezTo>
                <a:cubicBezTo>
                  <a:pt x="333390" y="1272116"/>
                  <a:pt x="348812" y="1275820"/>
                  <a:pt x="348812" y="1268412"/>
                </a:cubicBezTo>
                <a:close/>
                <a:moveTo>
                  <a:pt x="404645" y="1267767"/>
                </a:moveTo>
                <a:cubicBezTo>
                  <a:pt x="404645" y="1267767"/>
                  <a:pt x="404645" y="1267767"/>
                  <a:pt x="430664" y="1275209"/>
                </a:cubicBezTo>
                <a:cubicBezTo>
                  <a:pt x="430664" y="1275209"/>
                  <a:pt x="430664" y="1275209"/>
                  <a:pt x="430664" y="1286371"/>
                </a:cubicBezTo>
                <a:cubicBezTo>
                  <a:pt x="419512" y="1286371"/>
                  <a:pt x="412076" y="1278929"/>
                  <a:pt x="408361" y="1290091"/>
                </a:cubicBezTo>
                <a:cubicBezTo>
                  <a:pt x="393493" y="1282650"/>
                  <a:pt x="415798" y="1278929"/>
                  <a:pt x="404645" y="1267767"/>
                </a:cubicBezTo>
                <a:close/>
                <a:moveTo>
                  <a:pt x="1551308" y="1265237"/>
                </a:moveTo>
                <a:cubicBezTo>
                  <a:pt x="1555114" y="1267089"/>
                  <a:pt x="1553210" y="1268941"/>
                  <a:pt x="1551781" y="1270793"/>
                </a:cubicBezTo>
                <a:lnTo>
                  <a:pt x="1551127" y="1272588"/>
                </a:lnTo>
                <a:lnTo>
                  <a:pt x="1539874" y="1268941"/>
                </a:lnTo>
                <a:cubicBezTo>
                  <a:pt x="1539874" y="1268941"/>
                  <a:pt x="1539874" y="1268941"/>
                  <a:pt x="1551308" y="1265237"/>
                </a:cubicBezTo>
                <a:close/>
                <a:moveTo>
                  <a:pt x="2139262" y="1263679"/>
                </a:moveTo>
                <a:lnTo>
                  <a:pt x="2141275" y="1264571"/>
                </a:lnTo>
                <a:lnTo>
                  <a:pt x="2140107" y="1264862"/>
                </a:lnTo>
                <a:close/>
                <a:moveTo>
                  <a:pt x="891093" y="1261149"/>
                </a:moveTo>
                <a:lnTo>
                  <a:pt x="903302" y="1264179"/>
                </a:lnTo>
                <a:cubicBezTo>
                  <a:pt x="888380" y="1264179"/>
                  <a:pt x="888380" y="1275292"/>
                  <a:pt x="880919" y="1282700"/>
                </a:cubicBezTo>
                <a:cubicBezTo>
                  <a:pt x="880919" y="1282700"/>
                  <a:pt x="880919" y="1282700"/>
                  <a:pt x="865996" y="1278996"/>
                </a:cubicBezTo>
                <a:cubicBezTo>
                  <a:pt x="865996" y="1290108"/>
                  <a:pt x="847343" y="1282700"/>
                  <a:pt x="843612" y="1293812"/>
                </a:cubicBezTo>
                <a:cubicBezTo>
                  <a:pt x="843612" y="1290108"/>
                  <a:pt x="828693" y="1290108"/>
                  <a:pt x="836154" y="1282700"/>
                </a:cubicBezTo>
                <a:cubicBezTo>
                  <a:pt x="843612" y="1290108"/>
                  <a:pt x="858535" y="1275292"/>
                  <a:pt x="854804" y="1286404"/>
                </a:cubicBezTo>
                <a:cubicBezTo>
                  <a:pt x="858535" y="1282700"/>
                  <a:pt x="862265" y="1275292"/>
                  <a:pt x="854804" y="1275292"/>
                </a:cubicBezTo>
                <a:cubicBezTo>
                  <a:pt x="869727" y="1267883"/>
                  <a:pt x="865996" y="1282700"/>
                  <a:pt x="884649" y="1275292"/>
                </a:cubicBezTo>
                <a:cubicBezTo>
                  <a:pt x="884649" y="1267883"/>
                  <a:pt x="873457" y="1271587"/>
                  <a:pt x="873457" y="1264179"/>
                </a:cubicBezTo>
                <a:cubicBezTo>
                  <a:pt x="884649" y="1260475"/>
                  <a:pt x="873457" y="1271587"/>
                  <a:pt x="880919" y="1267883"/>
                </a:cubicBezTo>
                <a:cubicBezTo>
                  <a:pt x="880919" y="1267883"/>
                  <a:pt x="880919" y="1267883"/>
                  <a:pt x="882317" y="1266957"/>
                </a:cubicBezTo>
                <a:close/>
                <a:moveTo>
                  <a:pt x="1592758" y="1260607"/>
                </a:moveTo>
                <a:cubicBezTo>
                  <a:pt x="1593651" y="1262459"/>
                  <a:pt x="1593651" y="1265237"/>
                  <a:pt x="1595440" y="1265237"/>
                </a:cubicBezTo>
                <a:lnTo>
                  <a:pt x="1581152" y="1265237"/>
                </a:lnTo>
                <a:cubicBezTo>
                  <a:pt x="1581152" y="1265237"/>
                  <a:pt x="1581152" y="1265237"/>
                  <a:pt x="1584722" y="1261533"/>
                </a:cubicBezTo>
                <a:cubicBezTo>
                  <a:pt x="1590079" y="1257829"/>
                  <a:pt x="1591865" y="1258755"/>
                  <a:pt x="1592758" y="1260607"/>
                </a:cubicBezTo>
                <a:close/>
                <a:moveTo>
                  <a:pt x="888380" y="1260475"/>
                </a:moveTo>
                <a:cubicBezTo>
                  <a:pt x="892110" y="1260475"/>
                  <a:pt x="892110" y="1260475"/>
                  <a:pt x="892110" y="1260475"/>
                </a:cubicBezTo>
                <a:lnTo>
                  <a:pt x="891093" y="1261149"/>
                </a:lnTo>
                <a:lnTo>
                  <a:pt x="890245" y="1260938"/>
                </a:lnTo>
                <a:cubicBezTo>
                  <a:pt x="888380" y="1260475"/>
                  <a:pt x="888380" y="1260475"/>
                  <a:pt x="888380" y="1260475"/>
                </a:cubicBezTo>
                <a:close/>
                <a:moveTo>
                  <a:pt x="595331" y="1260475"/>
                </a:moveTo>
                <a:lnTo>
                  <a:pt x="606443" y="1260475"/>
                </a:lnTo>
                <a:lnTo>
                  <a:pt x="590568" y="1265237"/>
                </a:lnTo>
                <a:close/>
                <a:moveTo>
                  <a:pt x="493728" y="1260475"/>
                </a:moveTo>
                <a:cubicBezTo>
                  <a:pt x="501666" y="1264444"/>
                  <a:pt x="497698" y="1268412"/>
                  <a:pt x="497698" y="1268412"/>
                </a:cubicBezTo>
                <a:cubicBezTo>
                  <a:pt x="497698" y="1268412"/>
                  <a:pt x="497698" y="1268412"/>
                  <a:pt x="493728" y="1268412"/>
                </a:cubicBezTo>
                <a:cubicBezTo>
                  <a:pt x="493728" y="1264444"/>
                  <a:pt x="497698" y="1260475"/>
                  <a:pt x="493728" y="1260475"/>
                </a:cubicBezTo>
                <a:close/>
                <a:moveTo>
                  <a:pt x="2559047" y="1257300"/>
                </a:moveTo>
                <a:lnTo>
                  <a:pt x="2562222" y="1265237"/>
                </a:lnTo>
                <a:lnTo>
                  <a:pt x="2555872" y="1265237"/>
                </a:lnTo>
                <a:close/>
                <a:moveTo>
                  <a:pt x="1558528" y="1257300"/>
                </a:moveTo>
                <a:cubicBezTo>
                  <a:pt x="1558528" y="1257300"/>
                  <a:pt x="1558528" y="1257300"/>
                  <a:pt x="1577382" y="1257300"/>
                </a:cubicBezTo>
                <a:cubicBezTo>
                  <a:pt x="1581152" y="1264708"/>
                  <a:pt x="1569843" y="1268412"/>
                  <a:pt x="1562298" y="1268412"/>
                </a:cubicBezTo>
                <a:cubicBezTo>
                  <a:pt x="1562298" y="1264708"/>
                  <a:pt x="1550989" y="1261004"/>
                  <a:pt x="1558528" y="1257300"/>
                </a:cubicBezTo>
                <a:close/>
                <a:moveTo>
                  <a:pt x="650893" y="1257300"/>
                </a:moveTo>
                <a:cubicBezTo>
                  <a:pt x="650893" y="1257300"/>
                  <a:pt x="650893" y="1257300"/>
                  <a:pt x="657243" y="1257300"/>
                </a:cubicBezTo>
                <a:cubicBezTo>
                  <a:pt x="657243" y="1257300"/>
                  <a:pt x="657243" y="1257300"/>
                  <a:pt x="657243" y="1265237"/>
                </a:cubicBezTo>
                <a:cubicBezTo>
                  <a:pt x="657243" y="1265237"/>
                  <a:pt x="657243" y="1265237"/>
                  <a:pt x="650893" y="1265237"/>
                </a:cubicBezTo>
                <a:cubicBezTo>
                  <a:pt x="650893" y="1261269"/>
                  <a:pt x="650893" y="1265237"/>
                  <a:pt x="654068" y="1261269"/>
                </a:cubicBezTo>
                <a:close/>
                <a:moveTo>
                  <a:pt x="1356783" y="1254125"/>
                </a:moveTo>
                <a:cubicBezTo>
                  <a:pt x="1356783" y="1257697"/>
                  <a:pt x="1349375" y="1264841"/>
                  <a:pt x="1360490" y="1264841"/>
                </a:cubicBezTo>
                <a:cubicBezTo>
                  <a:pt x="1345671" y="1268413"/>
                  <a:pt x="1319748" y="1275556"/>
                  <a:pt x="1312339" y="1271985"/>
                </a:cubicBezTo>
                <a:cubicBezTo>
                  <a:pt x="1312339" y="1275556"/>
                  <a:pt x="1312339" y="1279128"/>
                  <a:pt x="1312339" y="1279128"/>
                </a:cubicBezTo>
                <a:cubicBezTo>
                  <a:pt x="1293819" y="1282700"/>
                  <a:pt x="1312339" y="1257697"/>
                  <a:pt x="1301227" y="1257697"/>
                </a:cubicBezTo>
                <a:lnTo>
                  <a:pt x="1316044" y="1257697"/>
                </a:lnTo>
                <a:cubicBezTo>
                  <a:pt x="1334565" y="1257697"/>
                  <a:pt x="1338269" y="1257697"/>
                  <a:pt x="1356783" y="1254125"/>
                </a:cubicBezTo>
                <a:close/>
                <a:moveTo>
                  <a:pt x="809643" y="1254125"/>
                </a:moveTo>
                <a:lnTo>
                  <a:pt x="817581" y="1254125"/>
                </a:lnTo>
                <a:lnTo>
                  <a:pt x="809643" y="1257300"/>
                </a:lnTo>
                <a:close/>
                <a:moveTo>
                  <a:pt x="657243" y="1254125"/>
                </a:moveTo>
                <a:lnTo>
                  <a:pt x="665181" y="1254125"/>
                </a:lnTo>
                <a:lnTo>
                  <a:pt x="668356" y="1257300"/>
                </a:lnTo>
                <a:close/>
                <a:moveTo>
                  <a:pt x="2168523" y="1253728"/>
                </a:moveTo>
                <a:cubicBezTo>
                  <a:pt x="2164781" y="1261268"/>
                  <a:pt x="2149813" y="1261268"/>
                  <a:pt x="2142329" y="1265038"/>
                </a:cubicBezTo>
                <a:lnTo>
                  <a:pt x="2141275" y="1264571"/>
                </a:lnTo>
                <a:lnTo>
                  <a:pt x="2148878" y="1262682"/>
                </a:lnTo>
                <a:cubicBezTo>
                  <a:pt x="2155426" y="1259383"/>
                  <a:pt x="2162910" y="1253728"/>
                  <a:pt x="2168523" y="1253728"/>
                </a:cubicBezTo>
                <a:close/>
                <a:moveTo>
                  <a:pt x="2138587" y="1246187"/>
                </a:moveTo>
                <a:cubicBezTo>
                  <a:pt x="2138587" y="1246187"/>
                  <a:pt x="2138587" y="1246187"/>
                  <a:pt x="2146071" y="1253728"/>
                </a:cubicBezTo>
                <a:cubicBezTo>
                  <a:pt x="2138587" y="1249957"/>
                  <a:pt x="2134845" y="1253728"/>
                  <a:pt x="2134845" y="1257498"/>
                </a:cubicBezTo>
                <a:lnTo>
                  <a:pt x="2139262" y="1263679"/>
                </a:lnTo>
                <a:lnTo>
                  <a:pt x="2130635" y="1259854"/>
                </a:lnTo>
                <a:cubicBezTo>
                  <a:pt x="2127361" y="1255613"/>
                  <a:pt x="2127361" y="1249957"/>
                  <a:pt x="2138587" y="1246187"/>
                </a:cubicBezTo>
                <a:close/>
                <a:moveTo>
                  <a:pt x="993260" y="1246187"/>
                </a:moveTo>
                <a:cubicBezTo>
                  <a:pt x="996964" y="1253595"/>
                  <a:pt x="1008076" y="1261004"/>
                  <a:pt x="989555" y="1268412"/>
                </a:cubicBezTo>
                <a:cubicBezTo>
                  <a:pt x="974738" y="1268412"/>
                  <a:pt x="993260" y="1253595"/>
                  <a:pt x="978443" y="1253595"/>
                </a:cubicBezTo>
                <a:cubicBezTo>
                  <a:pt x="978443" y="1253595"/>
                  <a:pt x="978443" y="1253595"/>
                  <a:pt x="993260" y="1246187"/>
                </a:cubicBezTo>
                <a:close/>
                <a:moveTo>
                  <a:pt x="1696957" y="1245393"/>
                </a:moveTo>
                <a:lnTo>
                  <a:pt x="1703387" y="1246187"/>
                </a:lnTo>
                <a:cubicBezTo>
                  <a:pt x="1696244" y="1246187"/>
                  <a:pt x="1696244" y="1246187"/>
                  <a:pt x="1696244" y="1246187"/>
                </a:cubicBezTo>
                <a:close/>
                <a:moveTo>
                  <a:pt x="2622548" y="1243012"/>
                </a:moveTo>
                <a:cubicBezTo>
                  <a:pt x="2622548" y="1249362"/>
                  <a:pt x="2618844" y="1246187"/>
                  <a:pt x="2611435" y="1249362"/>
                </a:cubicBezTo>
                <a:cubicBezTo>
                  <a:pt x="2611435" y="1246187"/>
                  <a:pt x="2618844" y="1243012"/>
                  <a:pt x="2622548" y="1243012"/>
                </a:cubicBezTo>
                <a:close/>
                <a:moveTo>
                  <a:pt x="1235084" y="1243012"/>
                </a:moveTo>
                <a:lnTo>
                  <a:pt x="1246197" y="1243012"/>
                </a:lnTo>
                <a:lnTo>
                  <a:pt x="1246197" y="1246187"/>
                </a:lnTo>
                <a:close/>
                <a:moveTo>
                  <a:pt x="445136" y="1239831"/>
                </a:moveTo>
                <a:lnTo>
                  <a:pt x="449255" y="1241722"/>
                </a:lnTo>
                <a:cubicBezTo>
                  <a:pt x="449255" y="1241722"/>
                  <a:pt x="446462" y="1240792"/>
                  <a:pt x="445072" y="1239862"/>
                </a:cubicBezTo>
                <a:close/>
                <a:moveTo>
                  <a:pt x="2626176" y="1239043"/>
                </a:moveTo>
                <a:cubicBezTo>
                  <a:pt x="2624361" y="1241028"/>
                  <a:pt x="2625269" y="1242020"/>
                  <a:pt x="2626629" y="1242516"/>
                </a:cubicBezTo>
                <a:lnTo>
                  <a:pt x="2626629" y="1242516"/>
                </a:lnTo>
                <a:lnTo>
                  <a:pt x="2626176" y="1243012"/>
                </a:lnTo>
                <a:cubicBezTo>
                  <a:pt x="2626176" y="1239043"/>
                  <a:pt x="2626176" y="1239043"/>
                  <a:pt x="2626176" y="1239043"/>
                </a:cubicBezTo>
                <a:close/>
                <a:moveTo>
                  <a:pt x="1989532" y="1238250"/>
                </a:moveTo>
                <a:cubicBezTo>
                  <a:pt x="1997073" y="1241954"/>
                  <a:pt x="1989532" y="1249363"/>
                  <a:pt x="1985762" y="1253067"/>
                </a:cubicBezTo>
                <a:cubicBezTo>
                  <a:pt x="1985762" y="1253067"/>
                  <a:pt x="1985762" y="1253067"/>
                  <a:pt x="1993303" y="1253067"/>
                </a:cubicBezTo>
                <a:cubicBezTo>
                  <a:pt x="1993303" y="1253067"/>
                  <a:pt x="1993303" y="1253067"/>
                  <a:pt x="1974451" y="1260475"/>
                </a:cubicBezTo>
                <a:cubicBezTo>
                  <a:pt x="1978221" y="1256771"/>
                  <a:pt x="1974451" y="1253067"/>
                  <a:pt x="1966910" y="1249363"/>
                </a:cubicBezTo>
                <a:cubicBezTo>
                  <a:pt x="1966910" y="1249363"/>
                  <a:pt x="1966910" y="1249363"/>
                  <a:pt x="1989532" y="1238250"/>
                </a:cubicBezTo>
                <a:close/>
                <a:moveTo>
                  <a:pt x="1692674" y="1238250"/>
                </a:moveTo>
                <a:cubicBezTo>
                  <a:pt x="1692674" y="1238250"/>
                  <a:pt x="1692674" y="1238250"/>
                  <a:pt x="1703387" y="1238250"/>
                </a:cubicBezTo>
                <a:cubicBezTo>
                  <a:pt x="1703387" y="1238250"/>
                  <a:pt x="1703387" y="1238250"/>
                  <a:pt x="1702493" y="1239242"/>
                </a:cubicBezTo>
                <a:lnTo>
                  <a:pt x="1696957" y="1245393"/>
                </a:lnTo>
                <a:lnTo>
                  <a:pt x="1695352" y="1245195"/>
                </a:lnTo>
                <a:cubicBezTo>
                  <a:pt x="1692674" y="1244203"/>
                  <a:pt x="1690884" y="1242219"/>
                  <a:pt x="1692674" y="1238250"/>
                </a:cubicBezTo>
                <a:close/>
                <a:moveTo>
                  <a:pt x="2398420" y="1237947"/>
                </a:moveTo>
                <a:lnTo>
                  <a:pt x="2387597" y="1245195"/>
                </a:lnTo>
                <a:cubicBezTo>
                  <a:pt x="2380189" y="1250155"/>
                  <a:pt x="2372780" y="1254124"/>
                  <a:pt x="2365372" y="1254124"/>
                </a:cubicBezTo>
                <a:lnTo>
                  <a:pt x="2369076" y="1238249"/>
                </a:lnTo>
                <a:cubicBezTo>
                  <a:pt x="2376485" y="1236265"/>
                  <a:pt x="2383893" y="1238249"/>
                  <a:pt x="2390838" y="1238746"/>
                </a:cubicBezTo>
                <a:close/>
                <a:moveTo>
                  <a:pt x="1726704" y="1237881"/>
                </a:moveTo>
                <a:lnTo>
                  <a:pt x="1726474" y="1238250"/>
                </a:lnTo>
                <a:cubicBezTo>
                  <a:pt x="1724158" y="1239176"/>
                  <a:pt x="1721378" y="1240102"/>
                  <a:pt x="1721378" y="1241954"/>
                </a:cubicBezTo>
                <a:lnTo>
                  <a:pt x="1719520" y="1240405"/>
                </a:lnTo>
                <a:close/>
                <a:moveTo>
                  <a:pt x="1715823" y="1237324"/>
                </a:moveTo>
                <a:lnTo>
                  <a:pt x="1719520" y="1240405"/>
                </a:lnTo>
                <a:lnTo>
                  <a:pt x="1719063" y="1240565"/>
                </a:lnTo>
                <a:cubicBezTo>
                  <a:pt x="1713043" y="1242880"/>
                  <a:pt x="1708416" y="1243806"/>
                  <a:pt x="1710268" y="1238250"/>
                </a:cubicBezTo>
                <a:cubicBezTo>
                  <a:pt x="1715823" y="1234546"/>
                  <a:pt x="1715823" y="1235472"/>
                  <a:pt x="1715823" y="1237324"/>
                </a:cubicBezTo>
                <a:close/>
                <a:moveTo>
                  <a:pt x="1019188" y="1235075"/>
                </a:moveTo>
                <a:cubicBezTo>
                  <a:pt x="1019188" y="1235075"/>
                  <a:pt x="1019188" y="1235075"/>
                  <a:pt x="1033476" y="1239044"/>
                </a:cubicBezTo>
                <a:cubicBezTo>
                  <a:pt x="1029904" y="1243013"/>
                  <a:pt x="1019188" y="1243013"/>
                  <a:pt x="1019188" y="1243013"/>
                </a:cubicBezTo>
                <a:cubicBezTo>
                  <a:pt x="1026332" y="1239044"/>
                  <a:pt x="1019188" y="1235075"/>
                  <a:pt x="1019188" y="1235075"/>
                </a:cubicBezTo>
                <a:close/>
                <a:moveTo>
                  <a:pt x="2409822" y="1230312"/>
                </a:moveTo>
                <a:cubicBezTo>
                  <a:pt x="2407044" y="1234281"/>
                  <a:pt x="2404034" y="1236513"/>
                  <a:pt x="2400851" y="1237691"/>
                </a:cubicBezTo>
                <a:lnTo>
                  <a:pt x="2398420" y="1237947"/>
                </a:lnTo>
                <a:close/>
                <a:moveTo>
                  <a:pt x="2008185" y="1230312"/>
                </a:moveTo>
                <a:lnTo>
                  <a:pt x="2005010" y="1238249"/>
                </a:lnTo>
                <a:lnTo>
                  <a:pt x="2001835" y="1235074"/>
                </a:lnTo>
                <a:close/>
                <a:moveTo>
                  <a:pt x="1721378" y="1227137"/>
                </a:moveTo>
                <a:cubicBezTo>
                  <a:pt x="1732494" y="1230841"/>
                  <a:pt x="1736197" y="1227137"/>
                  <a:pt x="1739900" y="1230841"/>
                </a:cubicBezTo>
                <a:cubicBezTo>
                  <a:pt x="1739900" y="1230841"/>
                  <a:pt x="1739900" y="1230841"/>
                  <a:pt x="1736197" y="1234545"/>
                </a:cubicBezTo>
                <a:lnTo>
                  <a:pt x="1726704" y="1237881"/>
                </a:lnTo>
                <a:lnTo>
                  <a:pt x="1728787" y="1234545"/>
                </a:lnTo>
                <a:cubicBezTo>
                  <a:pt x="1728787" y="1230841"/>
                  <a:pt x="1725083" y="1227137"/>
                  <a:pt x="1721378" y="1234545"/>
                </a:cubicBezTo>
                <a:cubicBezTo>
                  <a:pt x="1721378" y="1234545"/>
                  <a:pt x="1721378" y="1234545"/>
                  <a:pt x="1721378" y="1227137"/>
                </a:cubicBezTo>
                <a:close/>
                <a:moveTo>
                  <a:pt x="1257308" y="1227137"/>
                </a:moveTo>
                <a:cubicBezTo>
                  <a:pt x="1257308" y="1227137"/>
                  <a:pt x="1257308" y="1227137"/>
                  <a:pt x="1268421" y="1227137"/>
                </a:cubicBezTo>
                <a:cubicBezTo>
                  <a:pt x="1264717" y="1231106"/>
                  <a:pt x="1261012" y="1235075"/>
                  <a:pt x="1257308" y="1231106"/>
                </a:cubicBezTo>
                <a:cubicBezTo>
                  <a:pt x="1257308" y="1231106"/>
                  <a:pt x="1261012" y="1227137"/>
                  <a:pt x="1257308" y="1227137"/>
                </a:cubicBezTo>
                <a:close/>
                <a:moveTo>
                  <a:pt x="776623" y="1227137"/>
                </a:moveTo>
                <a:cubicBezTo>
                  <a:pt x="772813" y="1230841"/>
                  <a:pt x="780433" y="1234545"/>
                  <a:pt x="784243" y="1238249"/>
                </a:cubicBezTo>
                <a:cubicBezTo>
                  <a:pt x="784243" y="1238249"/>
                  <a:pt x="784243" y="1238249"/>
                  <a:pt x="769003" y="1238249"/>
                </a:cubicBezTo>
                <a:cubicBezTo>
                  <a:pt x="769003" y="1234545"/>
                  <a:pt x="765193" y="1234545"/>
                  <a:pt x="765193" y="1230841"/>
                </a:cubicBezTo>
                <a:cubicBezTo>
                  <a:pt x="765193" y="1230841"/>
                  <a:pt x="765193" y="1230841"/>
                  <a:pt x="776623" y="1227137"/>
                </a:cubicBezTo>
                <a:close/>
                <a:moveTo>
                  <a:pt x="1351058" y="1224273"/>
                </a:moveTo>
                <a:cubicBezTo>
                  <a:pt x="1353337" y="1223801"/>
                  <a:pt x="1355442" y="1224508"/>
                  <a:pt x="1357317" y="1227336"/>
                </a:cubicBezTo>
                <a:cubicBezTo>
                  <a:pt x="1346088" y="1234877"/>
                  <a:pt x="1316157" y="1246188"/>
                  <a:pt x="1304932" y="1242418"/>
                </a:cubicBezTo>
                <a:cubicBezTo>
                  <a:pt x="1304932" y="1242418"/>
                  <a:pt x="1304932" y="1242418"/>
                  <a:pt x="1319900" y="1231107"/>
                </a:cubicBezTo>
                <a:cubicBezTo>
                  <a:pt x="1316157" y="1231107"/>
                  <a:pt x="1323642" y="1234877"/>
                  <a:pt x="1327384" y="1234877"/>
                </a:cubicBezTo>
                <a:cubicBezTo>
                  <a:pt x="1335803" y="1237705"/>
                  <a:pt x="1344217" y="1225687"/>
                  <a:pt x="1351058" y="1224273"/>
                </a:cubicBezTo>
                <a:close/>
                <a:moveTo>
                  <a:pt x="2647947" y="1219200"/>
                </a:moveTo>
                <a:cubicBezTo>
                  <a:pt x="2647947" y="1219200"/>
                  <a:pt x="2647947" y="1219200"/>
                  <a:pt x="2644318" y="1223169"/>
                </a:cubicBezTo>
                <a:cubicBezTo>
                  <a:pt x="2626176" y="1223169"/>
                  <a:pt x="2637061" y="1243012"/>
                  <a:pt x="2629804" y="1243012"/>
                </a:cubicBezTo>
                <a:lnTo>
                  <a:pt x="2626629" y="1242516"/>
                </a:lnTo>
                <a:lnTo>
                  <a:pt x="2629804" y="1239043"/>
                </a:lnTo>
                <a:cubicBezTo>
                  <a:pt x="2622547" y="1235075"/>
                  <a:pt x="2629804" y="1227137"/>
                  <a:pt x="2622547" y="1231106"/>
                </a:cubicBezTo>
                <a:cubicBezTo>
                  <a:pt x="2629804" y="1219200"/>
                  <a:pt x="2640690" y="1223169"/>
                  <a:pt x="2647947" y="1219200"/>
                </a:cubicBezTo>
                <a:close/>
                <a:moveTo>
                  <a:pt x="762018" y="1219200"/>
                </a:moveTo>
                <a:lnTo>
                  <a:pt x="769956" y="1223962"/>
                </a:lnTo>
                <a:lnTo>
                  <a:pt x="758843" y="1223962"/>
                </a:lnTo>
                <a:close/>
                <a:moveTo>
                  <a:pt x="773131" y="1216554"/>
                </a:moveTo>
                <a:cubicBezTo>
                  <a:pt x="778786" y="1216554"/>
                  <a:pt x="780671" y="1218406"/>
                  <a:pt x="783499" y="1219332"/>
                </a:cubicBezTo>
                <a:lnTo>
                  <a:pt x="785113" y="1219433"/>
                </a:lnTo>
                <a:lnTo>
                  <a:pt x="784442" y="1220258"/>
                </a:lnTo>
                <a:cubicBezTo>
                  <a:pt x="773131" y="1216554"/>
                  <a:pt x="773131" y="1216554"/>
                  <a:pt x="773131" y="1216554"/>
                </a:cubicBezTo>
                <a:close/>
                <a:moveTo>
                  <a:pt x="1584011" y="1216422"/>
                </a:moveTo>
                <a:cubicBezTo>
                  <a:pt x="1584011" y="1212850"/>
                  <a:pt x="1584011" y="1219994"/>
                  <a:pt x="1587503" y="1219994"/>
                </a:cubicBezTo>
                <a:cubicBezTo>
                  <a:pt x="1580519" y="1219994"/>
                  <a:pt x="1577023" y="1219994"/>
                  <a:pt x="1570038" y="1223565"/>
                </a:cubicBezTo>
                <a:cubicBezTo>
                  <a:pt x="1577023" y="1212850"/>
                  <a:pt x="1577023" y="1227137"/>
                  <a:pt x="1584011" y="1216422"/>
                </a:cubicBezTo>
                <a:close/>
                <a:moveTo>
                  <a:pt x="2262185" y="1216025"/>
                </a:moveTo>
                <a:cubicBezTo>
                  <a:pt x="2258433" y="1216025"/>
                  <a:pt x="2250928" y="1223433"/>
                  <a:pt x="2258433" y="1227138"/>
                </a:cubicBezTo>
                <a:cubicBezTo>
                  <a:pt x="2258433" y="1227138"/>
                  <a:pt x="2258433" y="1227138"/>
                  <a:pt x="2247176" y="1230842"/>
                </a:cubicBezTo>
                <a:cubicBezTo>
                  <a:pt x="2247176" y="1230842"/>
                  <a:pt x="2247176" y="1230842"/>
                  <a:pt x="2254681" y="1234546"/>
                </a:cubicBezTo>
                <a:cubicBezTo>
                  <a:pt x="2247176" y="1230842"/>
                  <a:pt x="2232167" y="1238250"/>
                  <a:pt x="2220910" y="1238250"/>
                </a:cubicBezTo>
                <a:cubicBezTo>
                  <a:pt x="2228415" y="1234546"/>
                  <a:pt x="2232167" y="1230842"/>
                  <a:pt x="2224662" y="1227138"/>
                </a:cubicBezTo>
                <a:cubicBezTo>
                  <a:pt x="2247176" y="1223433"/>
                  <a:pt x="2243424" y="1223433"/>
                  <a:pt x="2262185" y="1216025"/>
                </a:cubicBezTo>
                <a:close/>
                <a:moveTo>
                  <a:pt x="3179" y="1216025"/>
                </a:moveTo>
                <a:lnTo>
                  <a:pt x="14289" y="1219597"/>
                </a:lnTo>
                <a:cubicBezTo>
                  <a:pt x="14289" y="1219597"/>
                  <a:pt x="14289" y="1219597"/>
                  <a:pt x="25401" y="1230312"/>
                </a:cubicBezTo>
                <a:cubicBezTo>
                  <a:pt x="14289" y="1226740"/>
                  <a:pt x="6882" y="1219597"/>
                  <a:pt x="3179" y="1216025"/>
                </a:cubicBezTo>
                <a:close/>
                <a:moveTo>
                  <a:pt x="2198685" y="1212850"/>
                </a:moveTo>
                <a:lnTo>
                  <a:pt x="2193922" y="1216025"/>
                </a:lnTo>
                <a:lnTo>
                  <a:pt x="2187572" y="1219200"/>
                </a:lnTo>
                <a:close/>
                <a:moveTo>
                  <a:pt x="788212" y="1212850"/>
                </a:moveTo>
                <a:cubicBezTo>
                  <a:pt x="791983" y="1216554"/>
                  <a:pt x="803294" y="1212850"/>
                  <a:pt x="799523" y="1216554"/>
                </a:cubicBezTo>
                <a:cubicBezTo>
                  <a:pt x="794810" y="1218406"/>
                  <a:pt x="791511" y="1219332"/>
                  <a:pt x="789037" y="1219679"/>
                </a:cubicBezTo>
                <a:lnTo>
                  <a:pt x="785113" y="1219433"/>
                </a:lnTo>
                <a:lnTo>
                  <a:pt x="786327" y="1217943"/>
                </a:lnTo>
                <a:cubicBezTo>
                  <a:pt x="786327" y="1216554"/>
                  <a:pt x="786327" y="1214702"/>
                  <a:pt x="788212" y="1212850"/>
                </a:cubicBezTo>
                <a:close/>
                <a:moveTo>
                  <a:pt x="2535037" y="1210151"/>
                </a:moveTo>
                <a:cubicBezTo>
                  <a:pt x="2539204" y="1208722"/>
                  <a:pt x="2542908" y="1208722"/>
                  <a:pt x="2544760" y="1212532"/>
                </a:cubicBezTo>
                <a:cubicBezTo>
                  <a:pt x="2541056" y="1212532"/>
                  <a:pt x="2526239" y="1223962"/>
                  <a:pt x="2522535" y="1216342"/>
                </a:cubicBezTo>
                <a:cubicBezTo>
                  <a:pt x="2526239" y="1214437"/>
                  <a:pt x="2530869" y="1211580"/>
                  <a:pt x="2535037" y="1210151"/>
                </a:cubicBezTo>
                <a:close/>
                <a:moveTo>
                  <a:pt x="1955797" y="1208087"/>
                </a:moveTo>
                <a:lnTo>
                  <a:pt x="1966910" y="1208087"/>
                </a:lnTo>
                <a:lnTo>
                  <a:pt x="1955797" y="1212849"/>
                </a:lnTo>
                <a:close/>
                <a:moveTo>
                  <a:pt x="2391566" y="1199290"/>
                </a:moveTo>
                <a:cubicBezTo>
                  <a:pt x="2396805" y="1198827"/>
                  <a:pt x="2401567" y="1198827"/>
                  <a:pt x="2403472" y="1200679"/>
                </a:cubicBezTo>
                <a:cubicBezTo>
                  <a:pt x="2403472" y="1200679"/>
                  <a:pt x="2403472" y="1200679"/>
                  <a:pt x="2388232" y="1208088"/>
                </a:cubicBezTo>
                <a:cubicBezTo>
                  <a:pt x="2388232" y="1208088"/>
                  <a:pt x="2388232" y="1208088"/>
                  <a:pt x="2392042" y="1211792"/>
                </a:cubicBezTo>
                <a:cubicBezTo>
                  <a:pt x="2380612" y="1211792"/>
                  <a:pt x="2388232" y="1204383"/>
                  <a:pt x="2392042" y="1200679"/>
                </a:cubicBezTo>
                <a:cubicBezTo>
                  <a:pt x="2392042" y="1200679"/>
                  <a:pt x="2384422" y="1200679"/>
                  <a:pt x="2384422" y="1200679"/>
                </a:cubicBezTo>
                <a:cubicBezTo>
                  <a:pt x="2365372" y="1208088"/>
                  <a:pt x="2388232" y="1211792"/>
                  <a:pt x="2388232" y="1215496"/>
                </a:cubicBezTo>
                <a:cubicBezTo>
                  <a:pt x="2388232" y="1215496"/>
                  <a:pt x="2388232" y="1215496"/>
                  <a:pt x="2372992" y="1219200"/>
                </a:cubicBezTo>
                <a:cubicBezTo>
                  <a:pt x="2388232" y="1208088"/>
                  <a:pt x="2365372" y="1211792"/>
                  <a:pt x="2376802" y="1200679"/>
                </a:cubicBezTo>
                <a:cubicBezTo>
                  <a:pt x="2380612" y="1200679"/>
                  <a:pt x="2386327" y="1199753"/>
                  <a:pt x="2391566" y="1199290"/>
                </a:cubicBezTo>
                <a:close/>
                <a:moveTo>
                  <a:pt x="1728787" y="1193800"/>
                </a:moveTo>
                <a:lnTo>
                  <a:pt x="1736724" y="1193800"/>
                </a:lnTo>
                <a:lnTo>
                  <a:pt x="1728787" y="1196975"/>
                </a:lnTo>
                <a:close/>
                <a:moveTo>
                  <a:pt x="1673223" y="1190625"/>
                </a:moveTo>
                <a:lnTo>
                  <a:pt x="1684338" y="1190625"/>
                </a:lnTo>
                <a:lnTo>
                  <a:pt x="1681162" y="1193800"/>
                </a:lnTo>
                <a:close/>
                <a:moveTo>
                  <a:pt x="1235084" y="1190625"/>
                </a:moveTo>
                <a:lnTo>
                  <a:pt x="1236989" y="1190625"/>
                </a:lnTo>
                <a:lnTo>
                  <a:pt x="1238259" y="1193800"/>
                </a:lnTo>
                <a:close/>
                <a:moveTo>
                  <a:pt x="973611" y="1189672"/>
                </a:moveTo>
                <a:cubicBezTo>
                  <a:pt x="969893" y="1201102"/>
                  <a:pt x="981047" y="1201102"/>
                  <a:pt x="984765" y="1201102"/>
                </a:cubicBezTo>
                <a:cubicBezTo>
                  <a:pt x="981047" y="1208722"/>
                  <a:pt x="992201" y="1212532"/>
                  <a:pt x="981047" y="1220152"/>
                </a:cubicBezTo>
                <a:cubicBezTo>
                  <a:pt x="973611" y="1220152"/>
                  <a:pt x="969893" y="1212532"/>
                  <a:pt x="962457" y="1212532"/>
                </a:cubicBezTo>
                <a:cubicBezTo>
                  <a:pt x="958739" y="1223962"/>
                  <a:pt x="940148" y="1216342"/>
                  <a:pt x="928994" y="1231582"/>
                </a:cubicBezTo>
                <a:cubicBezTo>
                  <a:pt x="928994" y="1231582"/>
                  <a:pt x="928994" y="1231582"/>
                  <a:pt x="914122" y="1223962"/>
                </a:cubicBezTo>
                <a:cubicBezTo>
                  <a:pt x="891814" y="1243012"/>
                  <a:pt x="891814" y="1212532"/>
                  <a:pt x="865787" y="1227772"/>
                </a:cubicBezTo>
                <a:cubicBezTo>
                  <a:pt x="865787" y="1227772"/>
                  <a:pt x="865787" y="1227772"/>
                  <a:pt x="873223" y="1231582"/>
                </a:cubicBezTo>
                <a:cubicBezTo>
                  <a:pt x="873223" y="1231582"/>
                  <a:pt x="873223" y="1231582"/>
                  <a:pt x="854633" y="1227772"/>
                </a:cubicBezTo>
                <a:cubicBezTo>
                  <a:pt x="854633" y="1227772"/>
                  <a:pt x="854633" y="1227772"/>
                  <a:pt x="862069" y="1223962"/>
                </a:cubicBezTo>
                <a:cubicBezTo>
                  <a:pt x="850915" y="1223962"/>
                  <a:pt x="862069" y="1216342"/>
                  <a:pt x="869505" y="1212532"/>
                </a:cubicBezTo>
                <a:cubicBezTo>
                  <a:pt x="869505" y="1212532"/>
                  <a:pt x="869505" y="1212532"/>
                  <a:pt x="869505" y="1220152"/>
                </a:cubicBezTo>
                <a:cubicBezTo>
                  <a:pt x="876941" y="1216342"/>
                  <a:pt x="888095" y="1212532"/>
                  <a:pt x="876941" y="1208722"/>
                </a:cubicBezTo>
                <a:cubicBezTo>
                  <a:pt x="888095" y="1204912"/>
                  <a:pt x="895532" y="1216342"/>
                  <a:pt x="902968" y="1216342"/>
                </a:cubicBezTo>
                <a:cubicBezTo>
                  <a:pt x="906686" y="1216342"/>
                  <a:pt x="902968" y="1208722"/>
                  <a:pt x="899250" y="1208722"/>
                </a:cubicBezTo>
                <a:cubicBezTo>
                  <a:pt x="906686" y="1220152"/>
                  <a:pt x="925276" y="1197292"/>
                  <a:pt x="932712" y="1208722"/>
                </a:cubicBezTo>
                <a:cubicBezTo>
                  <a:pt x="936430" y="1201102"/>
                  <a:pt x="951303" y="1201102"/>
                  <a:pt x="951303" y="1193482"/>
                </a:cubicBezTo>
                <a:cubicBezTo>
                  <a:pt x="955021" y="1201102"/>
                  <a:pt x="966175" y="1185862"/>
                  <a:pt x="973611" y="1189672"/>
                </a:cubicBezTo>
                <a:close/>
                <a:moveTo>
                  <a:pt x="1063320" y="1189180"/>
                </a:moveTo>
                <a:lnTo>
                  <a:pt x="1063320" y="1190625"/>
                </a:lnTo>
                <a:cubicBezTo>
                  <a:pt x="1059510" y="1190625"/>
                  <a:pt x="1059510" y="1190625"/>
                  <a:pt x="1059510" y="1190625"/>
                </a:cubicBezTo>
                <a:close/>
                <a:moveTo>
                  <a:pt x="2236138" y="1186866"/>
                </a:moveTo>
                <a:lnTo>
                  <a:pt x="2243135" y="1190426"/>
                </a:lnTo>
                <a:cubicBezTo>
                  <a:pt x="2239431" y="1186656"/>
                  <a:pt x="2224614" y="1201737"/>
                  <a:pt x="2220910" y="1194197"/>
                </a:cubicBezTo>
                <a:cubicBezTo>
                  <a:pt x="2220910" y="1194197"/>
                  <a:pt x="2220910" y="1194197"/>
                  <a:pt x="2235727" y="1190426"/>
                </a:cubicBezTo>
                <a:close/>
                <a:moveTo>
                  <a:pt x="2236245" y="1185940"/>
                </a:moveTo>
                <a:lnTo>
                  <a:pt x="2236138" y="1186866"/>
                </a:lnTo>
                <a:lnTo>
                  <a:pt x="2235727" y="1186656"/>
                </a:lnTo>
                <a:close/>
                <a:moveTo>
                  <a:pt x="1063320" y="1185920"/>
                </a:moveTo>
                <a:lnTo>
                  <a:pt x="1065463" y="1188368"/>
                </a:lnTo>
                <a:lnTo>
                  <a:pt x="1063320" y="1189180"/>
                </a:lnTo>
                <a:close/>
                <a:moveTo>
                  <a:pt x="1235084" y="1185862"/>
                </a:moveTo>
                <a:lnTo>
                  <a:pt x="1246197" y="1190625"/>
                </a:lnTo>
                <a:lnTo>
                  <a:pt x="1236989" y="1190625"/>
                </a:lnTo>
                <a:close/>
                <a:moveTo>
                  <a:pt x="2444218" y="1182687"/>
                </a:moveTo>
                <a:cubicBezTo>
                  <a:pt x="2447922" y="1190307"/>
                  <a:pt x="2433105" y="1197927"/>
                  <a:pt x="2425697" y="1201737"/>
                </a:cubicBezTo>
                <a:cubicBezTo>
                  <a:pt x="2418289" y="1201737"/>
                  <a:pt x="2407176" y="1197927"/>
                  <a:pt x="2403472" y="1194117"/>
                </a:cubicBezTo>
                <a:cubicBezTo>
                  <a:pt x="2403472" y="1194117"/>
                  <a:pt x="2403472" y="1194117"/>
                  <a:pt x="2444218" y="1182687"/>
                </a:cubicBezTo>
                <a:close/>
                <a:moveTo>
                  <a:pt x="2324675" y="1182687"/>
                </a:moveTo>
                <a:cubicBezTo>
                  <a:pt x="2335499" y="1186391"/>
                  <a:pt x="2346323" y="1186391"/>
                  <a:pt x="2346323" y="1193800"/>
                </a:cubicBezTo>
                <a:cubicBezTo>
                  <a:pt x="2335499" y="1190095"/>
                  <a:pt x="2324675" y="1201208"/>
                  <a:pt x="2310243" y="1204912"/>
                </a:cubicBezTo>
                <a:cubicBezTo>
                  <a:pt x="2310243" y="1201208"/>
                  <a:pt x="2313851" y="1197504"/>
                  <a:pt x="2306635" y="1197504"/>
                </a:cubicBezTo>
                <a:cubicBezTo>
                  <a:pt x="2306635" y="1190095"/>
                  <a:pt x="2324675" y="1193800"/>
                  <a:pt x="2328283" y="1190095"/>
                </a:cubicBezTo>
                <a:cubicBezTo>
                  <a:pt x="2324675" y="1182687"/>
                  <a:pt x="2321067" y="1190095"/>
                  <a:pt x="2324675" y="1182687"/>
                </a:cubicBezTo>
                <a:close/>
                <a:moveTo>
                  <a:pt x="1838654" y="1181232"/>
                </a:moveTo>
                <a:cubicBezTo>
                  <a:pt x="1840043" y="1183085"/>
                  <a:pt x="1840969" y="1185863"/>
                  <a:pt x="1844673" y="1185863"/>
                </a:cubicBezTo>
                <a:cubicBezTo>
                  <a:pt x="1837265" y="1193271"/>
                  <a:pt x="1822448" y="1189567"/>
                  <a:pt x="1822448" y="1196975"/>
                </a:cubicBezTo>
                <a:lnTo>
                  <a:pt x="1811335" y="1193271"/>
                </a:lnTo>
                <a:cubicBezTo>
                  <a:pt x="1811335" y="1193271"/>
                  <a:pt x="1811335" y="1193271"/>
                  <a:pt x="1829856" y="1189567"/>
                </a:cubicBezTo>
                <a:cubicBezTo>
                  <a:pt x="1829856" y="1189567"/>
                  <a:pt x="1829856" y="1189567"/>
                  <a:pt x="1829856" y="1182158"/>
                </a:cubicBezTo>
                <a:cubicBezTo>
                  <a:pt x="1835412" y="1178454"/>
                  <a:pt x="1837265" y="1179380"/>
                  <a:pt x="1838654" y="1181232"/>
                </a:cubicBezTo>
                <a:close/>
                <a:moveTo>
                  <a:pt x="2279647" y="1179512"/>
                </a:moveTo>
                <a:cubicBezTo>
                  <a:pt x="2272390" y="1186656"/>
                  <a:pt x="2261504" y="1186656"/>
                  <a:pt x="2261504" y="1193799"/>
                </a:cubicBezTo>
                <a:cubicBezTo>
                  <a:pt x="2254247" y="1183084"/>
                  <a:pt x="2279647" y="1183084"/>
                  <a:pt x="2279647" y="1179512"/>
                </a:cubicBezTo>
                <a:close/>
                <a:moveTo>
                  <a:pt x="1063320" y="1179512"/>
                </a:moveTo>
                <a:lnTo>
                  <a:pt x="1063320" y="1185920"/>
                </a:lnTo>
                <a:lnTo>
                  <a:pt x="1062785" y="1185307"/>
                </a:lnTo>
                <a:cubicBezTo>
                  <a:pt x="1061356" y="1184027"/>
                  <a:pt x="1060463" y="1182290"/>
                  <a:pt x="1063320" y="1179512"/>
                </a:cubicBezTo>
                <a:close/>
                <a:moveTo>
                  <a:pt x="2042650" y="1178142"/>
                </a:moveTo>
                <a:lnTo>
                  <a:pt x="2038744" y="1182687"/>
                </a:lnTo>
                <a:cubicBezTo>
                  <a:pt x="2038744" y="1182687"/>
                  <a:pt x="2038744" y="1182687"/>
                  <a:pt x="2035172" y="1178877"/>
                </a:cubicBezTo>
                <a:close/>
                <a:moveTo>
                  <a:pt x="2043664" y="1177612"/>
                </a:moveTo>
                <a:lnTo>
                  <a:pt x="2043041" y="1178103"/>
                </a:lnTo>
                <a:lnTo>
                  <a:pt x="2042650" y="1178142"/>
                </a:lnTo>
                <a:lnTo>
                  <a:pt x="2043041" y="1177687"/>
                </a:lnTo>
                <a:close/>
                <a:moveTo>
                  <a:pt x="1637029" y="1175239"/>
                </a:moveTo>
                <a:cubicBezTo>
                  <a:pt x="1663144" y="1171575"/>
                  <a:pt x="1640761" y="1193556"/>
                  <a:pt x="1663144" y="1189892"/>
                </a:cubicBezTo>
                <a:cubicBezTo>
                  <a:pt x="1663144" y="1189892"/>
                  <a:pt x="1663144" y="1189892"/>
                  <a:pt x="1666877" y="1193556"/>
                </a:cubicBezTo>
                <a:cubicBezTo>
                  <a:pt x="1659413" y="1189892"/>
                  <a:pt x="1640761" y="1197219"/>
                  <a:pt x="1644490" y="1204546"/>
                </a:cubicBezTo>
                <a:cubicBezTo>
                  <a:pt x="1644490" y="1204546"/>
                  <a:pt x="1644490" y="1204546"/>
                  <a:pt x="1651951" y="1204546"/>
                </a:cubicBezTo>
                <a:cubicBezTo>
                  <a:pt x="1651951" y="1204546"/>
                  <a:pt x="1651951" y="1204546"/>
                  <a:pt x="1651021" y="1205462"/>
                </a:cubicBezTo>
                <a:lnTo>
                  <a:pt x="1648222" y="1208210"/>
                </a:lnTo>
                <a:lnTo>
                  <a:pt x="1635399" y="1204775"/>
                </a:lnTo>
                <a:cubicBezTo>
                  <a:pt x="1621408" y="1205462"/>
                  <a:pt x="1605320" y="1216452"/>
                  <a:pt x="1599723" y="1219200"/>
                </a:cubicBezTo>
                <a:cubicBezTo>
                  <a:pt x="1592263" y="1215537"/>
                  <a:pt x="1599723" y="1208210"/>
                  <a:pt x="1607184" y="1208210"/>
                </a:cubicBezTo>
                <a:lnTo>
                  <a:pt x="1599723" y="1204546"/>
                </a:lnTo>
                <a:cubicBezTo>
                  <a:pt x="1599723" y="1204546"/>
                  <a:pt x="1599723" y="1204546"/>
                  <a:pt x="1607184" y="1204546"/>
                </a:cubicBezTo>
                <a:cubicBezTo>
                  <a:pt x="1618378" y="1178902"/>
                  <a:pt x="1629568" y="1200883"/>
                  <a:pt x="1637029" y="1175239"/>
                </a:cubicBezTo>
                <a:close/>
                <a:moveTo>
                  <a:pt x="2190748" y="1172131"/>
                </a:moveTo>
                <a:cubicBezTo>
                  <a:pt x="2198156" y="1168400"/>
                  <a:pt x="2194452" y="1183323"/>
                  <a:pt x="2205564" y="1172131"/>
                </a:cubicBezTo>
                <a:cubicBezTo>
                  <a:pt x="2198156" y="1183323"/>
                  <a:pt x="2216677" y="1187053"/>
                  <a:pt x="2205564" y="1190784"/>
                </a:cubicBezTo>
                <a:cubicBezTo>
                  <a:pt x="2205564" y="1194514"/>
                  <a:pt x="2209268" y="1190784"/>
                  <a:pt x="2212973" y="1190784"/>
                </a:cubicBezTo>
                <a:cubicBezTo>
                  <a:pt x="2212973" y="1190784"/>
                  <a:pt x="2212973" y="1190784"/>
                  <a:pt x="2209268" y="1198245"/>
                </a:cubicBezTo>
                <a:cubicBezTo>
                  <a:pt x="2224085" y="1190784"/>
                  <a:pt x="2216677" y="1209437"/>
                  <a:pt x="2224085" y="1209437"/>
                </a:cubicBezTo>
                <a:cubicBezTo>
                  <a:pt x="2224085" y="1209437"/>
                  <a:pt x="2224085" y="1209437"/>
                  <a:pt x="2190748" y="1209437"/>
                </a:cubicBezTo>
                <a:cubicBezTo>
                  <a:pt x="2190748" y="1205706"/>
                  <a:pt x="2201860" y="1198245"/>
                  <a:pt x="2201860" y="1190784"/>
                </a:cubicBezTo>
                <a:cubicBezTo>
                  <a:pt x="2187043" y="1190784"/>
                  <a:pt x="2179635" y="1205706"/>
                  <a:pt x="2164818" y="1209437"/>
                </a:cubicBezTo>
                <a:cubicBezTo>
                  <a:pt x="2164818" y="1209437"/>
                  <a:pt x="2164818" y="1209437"/>
                  <a:pt x="2183339" y="1209437"/>
                </a:cubicBezTo>
                <a:cubicBezTo>
                  <a:pt x="2183339" y="1209437"/>
                  <a:pt x="2183339" y="1209437"/>
                  <a:pt x="2179635" y="1220629"/>
                </a:cubicBezTo>
                <a:cubicBezTo>
                  <a:pt x="2153706" y="1220629"/>
                  <a:pt x="2135185" y="1243012"/>
                  <a:pt x="2116664" y="1239282"/>
                </a:cubicBezTo>
                <a:cubicBezTo>
                  <a:pt x="2131481" y="1228090"/>
                  <a:pt x="2150002" y="1220629"/>
                  <a:pt x="2161114" y="1216898"/>
                </a:cubicBezTo>
                <a:cubicBezTo>
                  <a:pt x="2146298" y="1201976"/>
                  <a:pt x="2116664" y="1224359"/>
                  <a:pt x="2101848" y="1216898"/>
                </a:cubicBezTo>
                <a:cubicBezTo>
                  <a:pt x="2090735" y="1213167"/>
                  <a:pt x="2109256" y="1216898"/>
                  <a:pt x="2101848" y="1209437"/>
                </a:cubicBezTo>
                <a:cubicBezTo>
                  <a:pt x="2116664" y="1205706"/>
                  <a:pt x="2120368" y="1205706"/>
                  <a:pt x="2120368" y="1213167"/>
                </a:cubicBezTo>
                <a:cubicBezTo>
                  <a:pt x="2127777" y="1209437"/>
                  <a:pt x="2138889" y="1205706"/>
                  <a:pt x="2131481" y="1201976"/>
                </a:cubicBezTo>
                <a:cubicBezTo>
                  <a:pt x="2150002" y="1209437"/>
                  <a:pt x="2172227" y="1183323"/>
                  <a:pt x="2190748" y="1172131"/>
                </a:cubicBezTo>
                <a:close/>
                <a:moveTo>
                  <a:pt x="2243135" y="1171575"/>
                </a:moveTo>
                <a:cubicBezTo>
                  <a:pt x="2243135" y="1171575"/>
                  <a:pt x="2243135" y="1174403"/>
                  <a:pt x="2242209" y="1177702"/>
                </a:cubicBezTo>
                <a:lnTo>
                  <a:pt x="2236245" y="1185940"/>
                </a:lnTo>
                <a:lnTo>
                  <a:pt x="2236653" y="1182415"/>
                </a:lnTo>
                <a:cubicBezTo>
                  <a:pt x="2239431" y="1179116"/>
                  <a:pt x="2243135" y="1175345"/>
                  <a:pt x="2243135" y="1171575"/>
                </a:cubicBezTo>
                <a:close/>
                <a:moveTo>
                  <a:pt x="2481260" y="1168400"/>
                </a:moveTo>
                <a:cubicBezTo>
                  <a:pt x="2481260" y="1168400"/>
                  <a:pt x="2481260" y="1168400"/>
                  <a:pt x="2458127" y="1174750"/>
                </a:cubicBezTo>
                <a:cubicBezTo>
                  <a:pt x="2458127" y="1174750"/>
                  <a:pt x="2461983" y="1171575"/>
                  <a:pt x="2454272" y="1171575"/>
                </a:cubicBezTo>
                <a:cubicBezTo>
                  <a:pt x="2454272" y="1171575"/>
                  <a:pt x="2454272" y="1171575"/>
                  <a:pt x="2481260" y="1168400"/>
                </a:cubicBezTo>
                <a:close/>
                <a:moveTo>
                  <a:pt x="1238705" y="1164040"/>
                </a:moveTo>
                <a:cubicBezTo>
                  <a:pt x="1239687" y="1164208"/>
                  <a:pt x="1240560" y="1165324"/>
                  <a:pt x="1241434" y="1168003"/>
                </a:cubicBezTo>
                <a:lnTo>
                  <a:pt x="1223971" y="1171575"/>
                </a:lnTo>
                <a:cubicBezTo>
                  <a:pt x="1231829" y="1171575"/>
                  <a:pt x="1235758" y="1163538"/>
                  <a:pt x="1238705" y="1164040"/>
                </a:cubicBezTo>
                <a:close/>
                <a:moveTo>
                  <a:pt x="2056603" y="1163637"/>
                </a:moveTo>
                <a:cubicBezTo>
                  <a:pt x="2063747" y="1163637"/>
                  <a:pt x="2056603" y="1171257"/>
                  <a:pt x="2056603" y="1171257"/>
                </a:cubicBezTo>
                <a:cubicBezTo>
                  <a:pt x="2056603" y="1176972"/>
                  <a:pt x="2053031" y="1176972"/>
                  <a:pt x="2049013" y="1176972"/>
                </a:cubicBezTo>
                <a:lnTo>
                  <a:pt x="2043664" y="1177612"/>
                </a:lnTo>
                <a:lnTo>
                  <a:pt x="2049906" y="1172686"/>
                </a:lnTo>
                <a:cubicBezTo>
                  <a:pt x="2053924" y="1168400"/>
                  <a:pt x="2056603" y="1163637"/>
                  <a:pt x="2056603" y="1163637"/>
                </a:cubicBezTo>
                <a:close/>
                <a:moveTo>
                  <a:pt x="1978023" y="1163637"/>
                </a:moveTo>
                <a:cubicBezTo>
                  <a:pt x="1978023" y="1171574"/>
                  <a:pt x="1963735" y="1163637"/>
                  <a:pt x="1963735" y="1167606"/>
                </a:cubicBezTo>
                <a:cubicBezTo>
                  <a:pt x="1963735" y="1167606"/>
                  <a:pt x="1963735" y="1167606"/>
                  <a:pt x="1978023" y="1163637"/>
                </a:cubicBezTo>
                <a:close/>
                <a:moveTo>
                  <a:pt x="1689099" y="1163637"/>
                </a:moveTo>
                <a:cubicBezTo>
                  <a:pt x="1681389" y="1174750"/>
                  <a:pt x="1681389" y="1174750"/>
                  <a:pt x="1673677" y="1185862"/>
                </a:cubicBezTo>
                <a:cubicBezTo>
                  <a:pt x="1673677" y="1185862"/>
                  <a:pt x="1673677" y="1185862"/>
                  <a:pt x="1669823" y="1182158"/>
                </a:cubicBezTo>
                <a:cubicBezTo>
                  <a:pt x="1662113" y="1182158"/>
                  <a:pt x="1665967" y="1171045"/>
                  <a:pt x="1662113" y="1171045"/>
                </a:cubicBezTo>
                <a:cubicBezTo>
                  <a:pt x="1673677" y="1178454"/>
                  <a:pt x="1673677" y="1171045"/>
                  <a:pt x="1689099" y="1163637"/>
                </a:cubicBezTo>
                <a:close/>
                <a:moveTo>
                  <a:pt x="2222327" y="1162663"/>
                </a:moveTo>
                <a:cubicBezTo>
                  <a:pt x="2229301" y="1162149"/>
                  <a:pt x="2222497" y="1182687"/>
                  <a:pt x="2227940" y="1182687"/>
                </a:cubicBezTo>
                <a:cubicBezTo>
                  <a:pt x="2227940" y="1182687"/>
                  <a:pt x="2227940" y="1182687"/>
                  <a:pt x="2220683" y="1182687"/>
                </a:cubicBezTo>
                <a:cubicBezTo>
                  <a:pt x="2220683" y="1182687"/>
                  <a:pt x="2220683" y="1182687"/>
                  <a:pt x="2224311" y="1171734"/>
                </a:cubicBezTo>
                <a:lnTo>
                  <a:pt x="2209797" y="1171734"/>
                </a:lnTo>
                <a:cubicBezTo>
                  <a:pt x="2216147" y="1165344"/>
                  <a:pt x="2220002" y="1162834"/>
                  <a:pt x="2222327" y="1162663"/>
                </a:cubicBezTo>
                <a:close/>
                <a:moveTo>
                  <a:pt x="2659682" y="1162088"/>
                </a:moveTo>
                <a:lnTo>
                  <a:pt x="2655795" y="1168400"/>
                </a:lnTo>
                <a:cubicBezTo>
                  <a:pt x="2657658" y="1168400"/>
                  <a:pt x="2657658" y="1165608"/>
                  <a:pt x="2658589" y="1162816"/>
                </a:cubicBezTo>
                <a:close/>
                <a:moveTo>
                  <a:pt x="1309694" y="1160991"/>
                </a:moveTo>
                <a:cubicBezTo>
                  <a:pt x="1309694" y="1160991"/>
                  <a:pt x="1309694" y="1160991"/>
                  <a:pt x="1305813" y="1164695"/>
                </a:cubicBezTo>
                <a:cubicBezTo>
                  <a:pt x="1298052" y="1164695"/>
                  <a:pt x="1282531" y="1179512"/>
                  <a:pt x="1274770" y="1175808"/>
                </a:cubicBezTo>
                <a:cubicBezTo>
                  <a:pt x="1298052" y="1172104"/>
                  <a:pt x="1290291" y="1157287"/>
                  <a:pt x="1309694" y="1160991"/>
                </a:cubicBezTo>
                <a:close/>
                <a:moveTo>
                  <a:pt x="1647824" y="1160462"/>
                </a:moveTo>
                <a:cubicBezTo>
                  <a:pt x="1636395" y="1164166"/>
                  <a:pt x="1644013" y="1167870"/>
                  <a:pt x="1640206" y="1171574"/>
                </a:cubicBezTo>
                <a:cubicBezTo>
                  <a:pt x="1628776" y="1167870"/>
                  <a:pt x="1644013" y="1164166"/>
                  <a:pt x="1647824" y="1160462"/>
                </a:cubicBezTo>
                <a:close/>
                <a:moveTo>
                  <a:pt x="2075177" y="1157287"/>
                </a:moveTo>
                <a:cubicBezTo>
                  <a:pt x="2082797" y="1157287"/>
                  <a:pt x="2071367" y="1163637"/>
                  <a:pt x="2071367" y="1163637"/>
                </a:cubicBezTo>
                <a:lnTo>
                  <a:pt x="2063747" y="1160462"/>
                </a:lnTo>
                <a:cubicBezTo>
                  <a:pt x="2063747" y="1160462"/>
                  <a:pt x="2063747" y="1160462"/>
                  <a:pt x="2075177" y="1157287"/>
                </a:cubicBezTo>
                <a:close/>
                <a:moveTo>
                  <a:pt x="290778" y="1153356"/>
                </a:moveTo>
                <a:lnTo>
                  <a:pt x="297075" y="1154656"/>
                </a:lnTo>
                <a:lnTo>
                  <a:pt x="296837" y="1156146"/>
                </a:lnTo>
                <a:cubicBezTo>
                  <a:pt x="296837" y="1156146"/>
                  <a:pt x="292173" y="1154286"/>
                  <a:pt x="290778" y="1153356"/>
                </a:cubicBezTo>
                <a:close/>
                <a:moveTo>
                  <a:pt x="2528885" y="1152525"/>
                </a:moveTo>
                <a:lnTo>
                  <a:pt x="2539998" y="1152525"/>
                </a:lnTo>
                <a:lnTo>
                  <a:pt x="2525710" y="1160462"/>
                </a:lnTo>
                <a:close/>
                <a:moveTo>
                  <a:pt x="2611435" y="1149668"/>
                </a:moveTo>
                <a:cubicBezTo>
                  <a:pt x="2607665" y="1160145"/>
                  <a:pt x="2592583" y="1160145"/>
                  <a:pt x="2581272" y="1163637"/>
                </a:cubicBezTo>
                <a:cubicBezTo>
                  <a:pt x="2592583" y="1160145"/>
                  <a:pt x="2603894" y="1146175"/>
                  <a:pt x="2611435" y="1149668"/>
                </a:cubicBezTo>
                <a:close/>
                <a:moveTo>
                  <a:pt x="1636714" y="1149350"/>
                </a:moveTo>
                <a:lnTo>
                  <a:pt x="1647825" y="1152525"/>
                </a:lnTo>
                <a:lnTo>
                  <a:pt x="1636714" y="1152525"/>
                </a:lnTo>
                <a:close/>
                <a:moveTo>
                  <a:pt x="1615917" y="1149211"/>
                </a:moveTo>
                <a:cubicBezTo>
                  <a:pt x="1620202" y="1149747"/>
                  <a:pt x="1620202" y="1160462"/>
                  <a:pt x="1628776" y="1160462"/>
                </a:cubicBezTo>
                <a:cubicBezTo>
                  <a:pt x="1628776" y="1160462"/>
                  <a:pt x="1628776" y="1160462"/>
                  <a:pt x="1617347" y="1156652"/>
                </a:cubicBezTo>
                <a:cubicBezTo>
                  <a:pt x="1613535" y="1156652"/>
                  <a:pt x="1613535" y="1156652"/>
                  <a:pt x="1609724" y="1152842"/>
                </a:cubicBezTo>
                <a:cubicBezTo>
                  <a:pt x="1612582" y="1149985"/>
                  <a:pt x="1614488" y="1149032"/>
                  <a:pt x="1615917" y="1149211"/>
                </a:cubicBezTo>
                <a:close/>
                <a:moveTo>
                  <a:pt x="2331837" y="1146175"/>
                </a:moveTo>
                <a:cubicBezTo>
                  <a:pt x="2328067" y="1153583"/>
                  <a:pt x="2343148" y="1146175"/>
                  <a:pt x="2343148" y="1153583"/>
                </a:cubicBezTo>
                <a:cubicBezTo>
                  <a:pt x="2339378" y="1157288"/>
                  <a:pt x="2331837" y="1164696"/>
                  <a:pt x="2328067" y="1157288"/>
                </a:cubicBezTo>
                <a:cubicBezTo>
                  <a:pt x="2316755" y="1157288"/>
                  <a:pt x="2324296" y="1168400"/>
                  <a:pt x="2324296" y="1168400"/>
                </a:cubicBezTo>
                <a:cubicBezTo>
                  <a:pt x="2324296" y="1168400"/>
                  <a:pt x="2324296" y="1168400"/>
                  <a:pt x="2312985" y="1160992"/>
                </a:cubicBezTo>
                <a:cubicBezTo>
                  <a:pt x="2312985" y="1157288"/>
                  <a:pt x="2324296" y="1153583"/>
                  <a:pt x="2320526" y="1149879"/>
                </a:cubicBezTo>
                <a:cubicBezTo>
                  <a:pt x="2320526" y="1149879"/>
                  <a:pt x="2320526" y="1149879"/>
                  <a:pt x="2331837" y="1146175"/>
                </a:cubicBezTo>
                <a:close/>
                <a:moveTo>
                  <a:pt x="348878" y="1144984"/>
                </a:moveTo>
                <a:cubicBezTo>
                  <a:pt x="352597" y="1148705"/>
                  <a:pt x="350738" y="1149635"/>
                  <a:pt x="347486" y="1150100"/>
                </a:cubicBezTo>
                <a:lnTo>
                  <a:pt x="346998" y="1150216"/>
                </a:lnTo>
                <a:lnTo>
                  <a:pt x="346788" y="1149867"/>
                </a:lnTo>
                <a:cubicBezTo>
                  <a:pt x="346556" y="1148472"/>
                  <a:pt x="347022" y="1146844"/>
                  <a:pt x="348878" y="1144984"/>
                </a:cubicBezTo>
                <a:close/>
                <a:moveTo>
                  <a:pt x="2190748" y="1141412"/>
                </a:moveTo>
                <a:cubicBezTo>
                  <a:pt x="2190748" y="1141412"/>
                  <a:pt x="2187176" y="1145381"/>
                  <a:pt x="2187176" y="1149349"/>
                </a:cubicBezTo>
                <a:lnTo>
                  <a:pt x="2176460" y="1149349"/>
                </a:lnTo>
                <a:cubicBezTo>
                  <a:pt x="2183604" y="1145381"/>
                  <a:pt x="2180032" y="1141412"/>
                  <a:pt x="2190748" y="1141412"/>
                </a:cubicBezTo>
                <a:close/>
                <a:moveTo>
                  <a:pt x="1636714" y="1141412"/>
                </a:moveTo>
                <a:lnTo>
                  <a:pt x="1639887" y="1146174"/>
                </a:lnTo>
                <a:lnTo>
                  <a:pt x="1631949" y="1146174"/>
                </a:lnTo>
                <a:close/>
                <a:moveTo>
                  <a:pt x="905462" y="1141360"/>
                </a:moveTo>
                <a:lnTo>
                  <a:pt x="912496" y="1141759"/>
                </a:lnTo>
                <a:cubicBezTo>
                  <a:pt x="919442" y="1141313"/>
                  <a:pt x="926850" y="1140420"/>
                  <a:pt x="924998" y="1145777"/>
                </a:cubicBezTo>
                <a:cubicBezTo>
                  <a:pt x="924998" y="1145777"/>
                  <a:pt x="924998" y="1145777"/>
                  <a:pt x="921294" y="1142206"/>
                </a:cubicBezTo>
                <a:cubicBezTo>
                  <a:pt x="915737" y="1143992"/>
                  <a:pt x="911107" y="1143099"/>
                  <a:pt x="906940" y="1141759"/>
                </a:cubicBezTo>
                <a:close/>
                <a:moveTo>
                  <a:pt x="1163649" y="1141214"/>
                </a:moveTo>
                <a:cubicBezTo>
                  <a:pt x="1167617" y="1140222"/>
                  <a:pt x="1171586" y="1140222"/>
                  <a:pt x="1171586" y="1142206"/>
                </a:cubicBezTo>
                <a:cubicBezTo>
                  <a:pt x="1167617" y="1142206"/>
                  <a:pt x="1163649" y="1146175"/>
                  <a:pt x="1163649" y="1142206"/>
                </a:cubicBezTo>
                <a:lnTo>
                  <a:pt x="1155711" y="1146175"/>
                </a:lnTo>
                <a:cubicBezTo>
                  <a:pt x="1155711" y="1144191"/>
                  <a:pt x="1159680" y="1142206"/>
                  <a:pt x="1163649" y="1141214"/>
                </a:cubicBezTo>
                <a:close/>
                <a:moveTo>
                  <a:pt x="903584" y="1140853"/>
                </a:moveTo>
                <a:lnTo>
                  <a:pt x="905462" y="1141360"/>
                </a:lnTo>
                <a:lnTo>
                  <a:pt x="903641" y="1141257"/>
                </a:lnTo>
                <a:close/>
                <a:moveTo>
                  <a:pt x="2086766" y="1138237"/>
                </a:moveTo>
                <a:cubicBezTo>
                  <a:pt x="2078829" y="1138237"/>
                  <a:pt x="2090735" y="1145645"/>
                  <a:pt x="2074860" y="1149349"/>
                </a:cubicBezTo>
                <a:cubicBezTo>
                  <a:pt x="2074860" y="1147497"/>
                  <a:pt x="2076844" y="1145645"/>
                  <a:pt x="2078333" y="1143793"/>
                </a:cubicBezTo>
                <a:lnTo>
                  <a:pt x="2078602" y="1140777"/>
                </a:lnTo>
                <a:close/>
                <a:moveTo>
                  <a:pt x="2078829" y="1138237"/>
                </a:moveTo>
                <a:lnTo>
                  <a:pt x="2078602" y="1140777"/>
                </a:lnTo>
                <a:lnTo>
                  <a:pt x="2076348" y="1141478"/>
                </a:lnTo>
                <a:cubicBezTo>
                  <a:pt x="2074860" y="1141941"/>
                  <a:pt x="2074860" y="1141941"/>
                  <a:pt x="2074860" y="1141941"/>
                </a:cubicBezTo>
                <a:cubicBezTo>
                  <a:pt x="2074860" y="1141941"/>
                  <a:pt x="2074860" y="1141941"/>
                  <a:pt x="2078829" y="1138237"/>
                </a:cubicBezTo>
                <a:close/>
                <a:moveTo>
                  <a:pt x="323860" y="1136541"/>
                </a:moveTo>
                <a:lnTo>
                  <a:pt x="324776" y="1138822"/>
                </a:lnTo>
                <a:cubicBezTo>
                  <a:pt x="324483" y="1140333"/>
                  <a:pt x="322857" y="1141263"/>
                  <a:pt x="319143" y="1141263"/>
                </a:cubicBezTo>
                <a:close/>
                <a:moveTo>
                  <a:pt x="302025" y="1135203"/>
                </a:moveTo>
                <a:lnTo>
                  <a:pt x="299853" y="1140145"/>
                </a:lnTo>
                <a:lnTo>
                  <a:pt x="298227" y="1137543"/>
                </a:lnTo>
                <a:close/>
                <a:moveTo>
                  <a:pt x="902773" y="1135062"/>
                </a:moveTo>
                <a:lnTo>
                  <a:pt x="903584" y="1140853"/>
                </a:lnTo>
                <a:lnTo>
                  <a:pt x="895364" y="1138634"/>
                </a:lnTo>
                <a:cubicBezTo>
                  <a:pt x="895364" y="1138634"/>
                  <a:pt x="895364" y="1138634"/>
                  <a:pt x="902773" y="1135062"/>
                </a:cubicBezTo>
                <a:close/>
                <a:moveTo>
                  <a:pt x="2754562" y="1133217"/>
                </a:moveTo>
                <a:lnTo>
                  <a:pt x="2752640" y="1134898"/>
                </a:lnTo>
                <a:lnTo>
                  <a:pt x="2751929" y="1134387"/>
                </a:lnTo>
                <a:lnTo>
                  <a:pt x="2753396" y="1133735"/>
                </a:lnTo>
                <a:close/>
                <a:moveTo>
                  <a:pt x="1367861" y="1129080"/>
                </a:moveTo>
                <a:cubicBezTo>
                  <a:pt x="1368699" y="1128753"/>
                  <a:pt x="1369815" y="1129189"/>
                  <a:pt x="1371600" y="1130935"/>
                </a:cubicBezTo>
                <a:cubicBezTo>
                  <a:pt x="1371600" y="1134428"/>
                  <a:pt x="1364459" y="1137921"/>
                  <a:pt x="1360884" y="1141413"/>
                </a:cubicBezTo>
                <a:lnTo>
                  <a:pt x="1357312" y="1137921"/>
                </a:lnTo>
                <a:cubicBezTo>
                  <a:pt x="1365352" y="1137921"/>
                  <a:pt x="1365352" y="1130062"/>
                  <a:pt x="1367861" y="1129080"/>
                </a:cubicBezTo>
                <a:close/>
                <a:moveTo>
                  <a:pt x="1660635" y="1128425"/>
                </a:moveTo>
                <a:lnTo>
                  <a:pt x="1661558" y="1128735"/>
                </a:lnTo>
                <a:lnTo>
                  <a:pt x="1661235" y="1128783"/>
                </a:lnTo>
                <a:close/>
                <a:moveTo>
                  <a:pt x="2767539" y="1127454"/>
                </a:moveTo>
                <a:cubicBezTo>
                  <a:pt x="2767539" y="1127454"/>
                  <a:pt x="2767539" y="1127454"/>
                  <a:pt x="2763348" y="1129315"/>
                </a:cubicBezTo>
                <a:lnTo>
                  <a:pt x="2754562" y="1133217"/>
                </a:lnTo>
                <a:lnTo>
                  <a:pt x="2760089" y="1128384"/>
                </a:lnTo>
                <a:cubicBezTo>
                  <a:pt x="2762883" y="1127454"/>
                  <a:pt x="2765676" y="1127454"/>
                  <a:pt x="2767539" y="1127454"/>
                </a:cubicBezTo>
                <a:close/>
                <a:moveTo>
                  <a:pt x="1671389" y="1127283"/>
                </a:moveTo>
                <a:lnTo>
                  <a:pt x="1665888" y="1130186"/>
                </a:lnTo>
                <a:lnTo>
                  <a:pt x="1661558" y="1128735"/>
                </a:lnTo>
                <a:close/>
                <a:moveTo>
                  <a:pt x="2315560" y="1126348"/>
                </a:moveTo>
                <a:lnTo>
                  <a:pt x="2323310" y="1126397"/>
                </a:lnTo>
                <a:lnTo>
                  <a:pt x="2316374" y="1127919"/>
                </a:lnTo>
                <a:lnTo>
                  <a:pt x="2311611" y="1129438"/>
                </a:lnTo>
                <a:close/>
                <a:moveTo>
                  <a:pt x="1656117" y="1125743"/>
                </a:moveTo>
                <a:lnTo>
                  <a:pt x="1660635" y="1128425"/>
                </a:lnTo>
                <a:lnTo>
                  <a:pt x="1656117" y="1126912"/>
                </a:lnTo>
                <a:cubicBezTo>
                  <a:pt x="1654724" y="1126444"/>
                  <a:pt x="1654724" y="1126444"/>
                  <a:pt x="1654724" y="1126444"/>
                </a:cubicBezTo>
                <a:close/>
                <a:moveTo>
                  <a:pt x="2771772" y="1123950"/>
                </a:moveTo>
                <a:cubicBezTo>
                  <a:pt x="2771772" y="1123950"/>
                  <a:pt x="2771772" y="1123950"/>
                  <a:pt x="2778122" y="1127125"/>
                </a:cubicBezTo>
                <a:cubicBezTo>
                  <a:pt x="2774947" y="1127125"/>
                  <a:pt x="2771772" y="1127125"/>
                  <a:pt x="2771772" y="1127125"/>
                </a:cubicBezTo>
                <a:cubicBezTo>
                  <a:pt x="2771772" y="1127125"/>
                  <a:pt x="2771772" y="1123950"/>
                  <a:pt x="2771772" y="1123950"/>
                </a:cubicBezTo>
                <a:close/>
                <a:moveTo>
                  <a:pt x="2005010" y="1123950"/>
                </a:moveTo>
                <a:lnTo>
                  <a:pt x="2019298" y="1123950"/>
                </a:lnTo>
                <a:lnTo>
                  <a:pt x="2005010" y="1130300"/>
                </a:lnTo>
                <a:close/>
                <a:moveTo>
                  <a:pt x="1071575" y="1123950"/>
                </a:moveTo>
                <a:cubicBezTo>
                  <a:pt x="1071575" y="1123950"/>
                  <a:pt x="1071575" y="1123950"/>
                  <a:pt x="1063638" y="1135063"/>
                </a:cubicBezTo>
                <a:cubicBezTo>
                  <a:pt x="1059669" y="1131359"/>
                  <a:pt x="1055700" y="1135063"/>
                  <a:pt x="1059669" y="1131359"/>
                </a:cubicBezTo>
                <a:cubicBezTo>
                  <a:pt x="1059669" y="1131359"/>
                  <a:pt x="1059669" y="1131359"/>
                  <a:pt x="1071575" y="1123950"/>
                </a:cubicBezTo>
                <a:close/>
                <a:moveTo>
                  <a:pt x="2361185" y="1123808"/>
                </a:moveTo>
                <a:lnTo>
                  <a:pt x="2365262" y="1127454"/>
                </a:lnTo>
                <a:cubicBezTo>
                  <a:pt x="2365262" y="1127454"/>
                  <a:pt x="2354088" y="1123731"/>
                  <a:pt x="2346638" y="1131176"/>
                </a:cubicBezTo>
                <a:cubicBezTo>
                  <a:pt x="2354088" y="1131176"/>
                  <a:pt x="2357813" y="1134898"/>
                  <a:pt x="2365262" y="1134898"/>
                </a:cubicBezTo>
                <a:cubicBezTo>
                  <a:pt x="2368987" y="1134898"/>
                  <a:pt x="2365262" y="1138621"/>
                  <a:pt x="2368987" y="1138621"/>
                </a:cubicBezTo>
                <a:cubicBezTo>
                  <a:pt x="2365262" y="1138621"/>
                  <a:pt x="2357813" y="1134898"/>
                  <a:pt x="2350363" y="1138621"/>
                </a:cubicBezTo>
                <a:cubicBezTo>
                  <a:pt x="2350363" y="1138621"/>
                  <a:pt x="2350363" y="1138621"/>
                  <a:pt x="2354088" y="1142343"/>
                </a:cubicBezTo>
                <a:cubicBezTo>
                  <a:pt x="2335464" y="1146066"/>
                  <a:pt x="2357813" y="1131176"/>
                  <a:pt x="2342913" y="1131176"/>
                </a:cubicBezTo>
                <a:cubicBezTo>
                  <a:pt x="2348501" y="1129315"/>
                  <a:pt x="2349432" y="1127454"/>
                  <a:pt x="2350829" y="1126058"/>
                </a:cubicBezTo>
                <a:close/>
                <a:moveTo>
                  <a:pt x="2335464" y="1123731"/>
                </a:moveTo>
                <a:cubicBezTo>
                  <a:pt x="2332670" y="1126523"/>
                  <a:pt x="2329353" y="1126697"/>
                  <a:pt x="2325905" y="1126414"/>
                </a:cubicBezTo>
                <a:lnTo>
                  <a:pt x="2323310" y="1126397"/>
                </a:lnTo>
                <a:close/>
                <a:moveTo>
                  <a:pt x="2841226" y="1122957"/>
                </a:moveTo>
                <a:cubicBezTo>
                  <a:pt x="2844004" y="1125272"/>
                  <a:pt x="2845856" y="1128977"/>
                  <a:pt x="2849560" y="1130829"/>
                </a:cubicBezTo>
                <a:cubicBezTo>
                  <a:pt x="2842152" y="1134533"/>
                  <a:pt x="2823631" y="1138237"/>
                  <a:pt x="2823631" y="1141941"/>
                </a:cubicBezTo>
                <a:cubicBezTo>
                  <a:pt x="2805110" y="1149349"/>
                  <a:pt x="2805110" y="1134533"/>
                  <a:pt x="2816223" y="1130829"/>
                </a:cubicBezTo>
                <a:cubicBezTo>
                  <a:pt x="2816223" y="1138237"/>
                  <a:pt x="2831039" y="1130829"/>
                  <a:pt x="2834743" y="1127124"/>
                </a:cubicBezTo>
                <a:cubicBezTo>
                  <a:pt x="2834743" y="1123420"/>
                  <a:pt x="2831039" y="1123420"/>
                  <a:pt x="2827335" y="1123420"/>
                </a:cubicBezTo>
                <a:cubicBezTo>
                  <a:pt x="2834743" y="1119716"/>
                  <a:pt x="2838448" y="1120642"/>
                  <a:pt x="2841226" y="1122957"/>
                </a:cubicBezTo>
                <a:close/>
                <a:moveTo>
                  <a:pt x="1886747" y="1119119"/>
                </a:moveTo>
                <a:lnTo>
                  <a:pt x="1888548" y="1119119"/>
                </a:lnTo>
                <a:cubicBezTo>
                  <a:pt x="1889944" y="1119119"/>
                  <a:pt x="1889944" y="1119119"/>
                  <a:pt x="1889944" y="1119119"/>
                </a:cubicBezTo>
                <a:cubicBezTo>
                  <a:pt x="1882499" y="1122846"/>
                  <a:pt x="1882499" y="1122846"/>
                  <a:pt x="1882499" y="1122846"/>
                </a:cubicBezTo>
                <a:close/>
                <a:moveTo>
                  <a:pt x="2357388" y="1117511"/>
                </a:moveTo>
                <a:lnTo>
                  <a:pt x="2360606" y="1122335"/>
                </a:lnTo>
                <a:cubicBezTo>
                  <a:pt x="2361537" y="1123731"/>
                  <a:pt x="2361537" y="1123731"/>
                  <a:pt x="2361537" y="1123731"/>
                </a:cubicBezTo>
                <a:lnTo>
                  <a:pt x="2361185" y="1123808"/>
                </a:lnTo>
                <a:lnTo>
                  <a:pt x="2356416" y="1119543"/>
                </a:lnTo>
                <a:close/>
                <a:moveTo>
                  <a:pt x="1663561" y="1116914"/>
                </a:moveTo>
                <a:cubicBezTo>
                  <a:pt x="1664959" y="1116622"/>
                  <a:pt x="1666819" y="1117090"/>
                  <a:pt x="1669610" y="1118961"/>
                </a:cubicBezTo>
                <a:cubicBezTo>
                  <a:pt x="1669610" y="1118961"/>
                  <a:pt x="1669610" y="1118961"/>
                  <a:pt x="1667752" y="1119896"/>
                </a:cubicBezTo>
                <a:lnTo>
                  <a:pt x="1656117" y="1125743"/>
                </a:lnTo>
                <a:lnTo>
                  <a:pt x="1650999" y="1122702"/>
                </a:lnTo>
                <a:cubicBezTo>
                  <a:pt x="1659374" y="1125509"/>
                  <a:pt x="1659374" y="1117791"/>
                  <a:pt x="1663561" y="1116914"/>
                </a:cubicBezTo>
                <a:close/>
                <a:moveTo>
                  <a:pt x="2547935" y="1116409"/>
                </a:moveTo>
                <a:cubicBezTo>
                  <a:pt x="2537219" y="1119981"/>
                  <a:pt x="2547935" y="1123552"/>
                  <a:pt x="2533647" y="1127124"/>
                </a:cubicBezTo>
                <a:cubicBezTo>
                  <a:pt x="2544363" y="1123552"/>
                  <a:pt x="2533647" y="1112837"/>
                  <a:pt x="2547935" y="1116409"/>
                </a:cubicBezTo>
                <a:close/>
                <a:moveTo>
                  <a:pt x="1454150" y="1116012"/>
                </a:moveTo>
                <a:cubicBezTo>
                  <a:pt x="1454150" y="1119981"/>
                  <a:pt x="1450446" y="1123950"/>
                  <a:pt x="1446741" y="1123950"/>
                </a:cubicBezTo>
                <a:cubicBezTo>
                  <a:pt x="1443038" y="1119981"/>
                  <a:pt x="1450446" y="1116012"/>
                  <a:pt x="1454150" y="1116012"/>
                </a:cubicBezTo>
                <a:close/>
                <a:moveTo>
                  <a:pt x="210610" y="1116012"/>
                </a:moveTo>
                <a:lnTo>
                  <a:pt x="214317" y="1119187"/>
                </a:lnTo>
                <a:cubicBezTo>
                  <a:pt x="214317" y="1119187"/>
                  <a:pt x="214317" y="1119187"/>
                  <a:pt x="203202" y="1119187"/>
                </a:cubicBezTo>
                <a:cubicBezTo>
                  <a:pt x="210610" y="1119187"/>
                  <a:pt x="206906" y="1116012"/>
                  <a:pt x="210610" y="1116012"/>
                </a:cubicBezTo>
                <a:close/>
                <a:moveTo>
                  <a:pt x="1096974" y="1112837"/>
                </a:moveTo>
                <a:cubicBezTo>
                  <a:pt x="1096974" y="1112837"/>
                  <a:pt x="1096974" y="1112837"/>
                  <a:pt x="1096974" y="1116012"/>
                </a:cubicBezTo>
                <a:lnTo>
                  <a:pt x="1089565" y="1119187"/>
                </a:lnTo>
                <a:cubicBezTo>
                  <a:pt x="1085861" y="1116012"/>
                  <a:pt x="1093269" y="1112837"/>
                  <a:pt x="1096974" y="1112837"/>
                </a:cubicBezTo>
                <a:close/>
                <a:moveTo>
                  <a:pt x="270671" y="1112837"/>
                </a:moveTo>
                <a:cubicBezTo>
                  <a:pt x="270671" y="1112837"/>
                  <a:pt x="270671" y="1112837"/>
                  <a:pt x="274639" y="1119187"/>
                </a:cubicBezTo>
                <a:cubicBezTo>
                  <a:pt x="274639" y="1119187"/>
                  <a:pt x="274639" y="1119187"/>
                  <a:pt x="266701" y="1116012"/>
                </a:cubicBezTo>
                <a:cubicBezTo>
                  <a:pt x="266701" y="1116012"/>
                  <a:pt x="266701" y="1112837"/>
                  <a:pt x="270671" y="1112837"/>
                </a:cubicBezTo>
                <a:close/>
                <a:moveTo>
                  <a:pt x="2746035" y="1111541"/>
                </a:moveTo>
                <a:cubicBezTo>
                  <a:pt x="2748357" y="1110704"/>
                  <a:pt x="2753358" y="1117401"/>
                  <a:pt x="2756215" y="1112044"/>
                </a:cubicBezTo>
                <a:cubicBezTo>
                  <a:pt x="2763835" y="1108472"/>
                  <a:pt x="2748595" y="1119187"/>
                  <a:pt x="2744785" y="1115615"/>
                </a:cubicBezTo>
                <a:cubicBezTo>
                  <a:pt x="2744785" y="1112937"/>
                  <a:pt x="2745261" y="1111820"/>
                  <a:pt x="2746035" y="1111541"/>
                </a:cubicBezTo>
                <a:close/>
                <a:moveTo>
                  <a:pt x="295671" y="1111091"/>
                </a:moveTo>
                <a:cubicBezTo>
                  <a:pt x="296370" y="1110567"/>
                  <a:pt x="297763" y="1110567"/>
                  <a:pt x="300550" y="1111498"/>
                </a:cubicBezTo>
                <a:cubicBezTo>
                  <a:pt x="300550" y="1111498"/>
                  <a:pt x="300550" y="1111498"/>
                  <a:pt x="307990" y="1122660"/>
                </a:cubicBezTo>
                <a:cubicBezTo>
                  <a:pt x="307990" y="1122660"/>
                  <a:pt x="307990" y="1122660"/>
                  <a:pt x="304268" y="1126380"/>
                </a:cubicBezTo>
                <a:cubicBezTo>
                  <a:pt x="304268" y="1126380"/>
                  <a:pt x="304268" y="1126380"/>
                  <a:pt x="311703" y="1130101"/>
                </a:cubicBezTo>
                <a:cubicBezTo>
                  <a:pt x="311703" y="1130101"/>
                  <a:pt x="311703" y="1130101"/>
                  <a:pt x="311703" y="1137543"/>
                </a:cubicBezTo>
                <a:cubicBezTo>
                  <a:pt x="311703" y="1137543"/>
                  <a:pt x="311703" y="1137543"/>
                  <a:pt x="304268" y="1133822"/>
                </a:cubicBezTo>
                <a:lnTo>
                  <a:pt x="302025" y="1135203"/>
                </a:lnTo>
                <a:lnTo>
                  <a:pt x="304268" y="1130101"/>
                </a:lnTo>
                <a:cubicBezTo>
                  <a:pt x="304268" y="1130101"/>
                  <a:pt x="304268" y="1130101"/>
                  <a:pt x="289384" y="1118939"/>
                </a:cubicBezTo>
                <a:cubicBezTo>
                  <a:pt x="297763" y="1118939"/>
                  <a:pt x="293565" y="1112660"/>
                  <a:pt x="295671" y="1111091"/>
                </a:cubicBezTo>
                <a:close/>
                <a:moveTo>
                  <a:pt x="1067449" y="1108710"/>
                </a:moveTo>
                <a:cubicBezTo>
                  <a:pt x="1070941" y="1112520"/>
                  <a:pt x="1077926" y="1104900"/>
                  <a:pt x="1077926" y="1112520"/>
                </a:cubicBezTo>
                <a:cubicBezTo>
                  <a:pt x="1077926" y="1120140"/>
                  <a:pt x="1070941" y="1116330"/>
                  <a:pt x="1063956" y="1123950"/>
                </a:cubicBezTo>
                <a:cubicBezTo>
                  <a:pt x="1074434" y="1120140"/>
                  <a:pt x="1060463" y="1116330"/>
                  <a:pt x="1067449" y="1108710"/>
                </a:cubicBezTo>
                <a:close/>
                <a:moveTo>
                  <a:pt x="1294597" y="1108382"/>
                </a:moveTo>
                <a:lnTo>
                  <a:pt x="1297853" y="1108846"/>
                </a:lnTo>
                <a:lnTo>
                  <a:pt x="1296023" y="1109344"/>
                </a:lnTo>
                <a:lnTo>
                  <a:pt x="1294132" y="1108846"/>
                </a:lnTo>
                <a:close/>
                <a:moveTo>
                  <a:pt x="1833560" y="1108075"/>
                </a:moveTo>
                <a:lnTo>
                  <a:pt x="1833560" y="1116012"/>
                </a:lnTo>
                <a:lnTo>
                  <a:pt x="1822447" y="1112837"/>
                </a:lnTo>
                <a:close/>
                <a:moveTo>
                  <a:pt x="1492984" y="1106377"/>
                </a:moveTo>
                <a:lnTo>
                  <a:pt x="1495228" y="1106957"/>
                </a:lnTo>
                <a:lnTo>
                  <a:pt x="1494160" y="1107280"/>
                </a:lnTo>
                <a:close/>
                <a:moveTo>
                  <a:pt x="1818526" y="1104900"/>
                </a:moveTo>
                <a:cubicBezTo>
                  <a:pt x="1825986" y="1104900"/>
                  <a:pt x="1822256" y="1108619"/>
                  <a:pt x="1822256" y="1108619"/>
                </a:cubicBezTo>
                <a:cubicBezTo>
                  <a:pt x="1822256" y="1108619"/>
                  <a:pt x="1822256" y="1108619"/>
                  <a:pt x="1818526" y="1104900"/>
                </a:cubicBezTo>
                <a:close/>
                <a:moveTo>
                  <a:pt x="1807337" y="1104900"/>
                </a:moveTo>
                <a:cubicBezTo>
                  <a:pt x="1811067" y="1108619"/>
                  <a:pt x="1814797" y="1112339"/>
                  <a:pt x="1822256" y="1108619"/>
                </a:cubicBezTo>
                <a:cubicBezTo>
                  <a:pt x="1822256" y="1108619"/>
                  <a:pt x="1822256" y="1108619"/>
                  <a:pt x="1811067" y="1112339"/>
                </a:cubicBezTo>
                <a:cubicBezTo>
                  <a:pt x="1829715" y="1112339"/>
                  <a:pt x="1818526" y="1130935"/>
                  <a:pt x="1840904" y="1130935"/>
                </a:cubicBezTo>
                <a:cubicBezTo>
                  <a:pt x="1840904" y="1130935"/>
                  <a:pt x="1840904" y="1130935"/>
                  <a:pt x="1825986" y="1138374"/>
                </a:cubicBezTo>
                <a:cubicBezTo>
                  <a:pt x="1837175" y="1145812"/>
                  <a:pt x="1863282" y="1123497"/>
                  <a:pt x="1870742" y="1130935"/>
                </a:cubicBezTo>
                <a:cubicBezTo>
                  <a:pt x="1848364" y="1134654"/>
                  <a:pt x="1874471" y="1145812"/>
                  <a:pt x="1859553" y="1149532"/>
                </a:cubicBezTo>
                <a:cubicBezTo>
                  <a:pt x="1867012" y="1160689"/>
                  <a:pt x="1896850" y="1149532"/>
                  <a:pt x="1911768" y="1145812"/>
                </a:cubicBezTo>
                <a:cubicBezTo>
                  <a:pt x="1911768" y="1149532"/>
                  <a:pt x="1930417" y="1138374"/>
                  <a:pt x="1937876" y="1134654"/>
                </a:cubicBezTo>
                <a:cubicBezTo>
                  <a:pt x="1941606" y="1134654"/>
                  <a:pt x="1941606" y="1142093"/>
                  <a:pt x="1949065" y="1134654"/>
                </a:cubicBezTo>
                <a:cubicBezTo>
                  <a:pt x="1949065" y="1130935"/>
                  <a:pt x="1945335" y="1130935"/>
                  <a:pt x="1941606" y="1130935"/>
                </a:cubicBezTo>
                <a:cubicBezTo>
                  <a:pt x="1949065" y="1119777"/>
                  <a:pt x="1952795" y="1138374"/>
                  <a:pt x="1963984" y="1130935"/>
                </a:cubicBezTo>
                <a:cubicBezTo>
                  <a:pt x="1963984" y="1130935"/>
                  <a:pt x="1993821" y="1116058"/>
                  <a:pt x="2005010" y="1119777"/>
                </a:cubicBezTo>
                <a:cubicBezTo>
                  <a:pt x="2001280" y="1123497"/>
                  <a:pt x="1967713" y="1138374"/>
                  <a:pt x="1956524" y="1145812"/>
                </a:cubicBezTo>
                <a:cubicBezTo>
                  <a:pt x="1956524" y="1153251"/>
                  <a:pt x="1960254" y="1153251"/>
                  <a:pt x="1967713" y="1145812"/>
                </a:cubicBezTo>
                <a:cubicBezTo>
                  <a:pt x="1967713" y="1145812"/>
                  <a:pt x="1967713" y="1145812"/>
                  <a:pt x="1956524" y="1164409"/>
                </a:cubicBezTo>
                <a:cubicBezTo>
                  <a:pt x="1960254" y="1156970"/>
                  <a:pt x="1937876" y="1164409"/>
                  <a:pt x="1930417" y="1168128"/>
                </a:cubicBezTo>
                <a:cubicBezTo>
                  <a:pt x="1926687" y="1168128"/>
                  <a:pt x="1919228" y="1168128"/>
                  <a:pt x="1926687" y="1164409"/>
                </a:cubicBezTo>
                <a:cubicBezTo>
                  <a:pt x="1934146" y="1164409"/>
                  <a:pt x="1945335" y="1160689"/>
                  <a:pt x="1949065" y="1153251"/>
                </a:cubicBezTo>
                <a:cubicBezTo>
                  <a:pt x="1945335" y="1149532"/>
                  <a:pt x="1930417" y="1153251"/>
                  <a:pt x="1922957" y="1156970"/>
                </a:cubicBezTo>
                <a:cubicBezTo>
                  <a:pt x="1922957" y="1156970"/>
                  <a:pt x="1922957" y="1156970"/>
                  <a:pt x="1922957" y="1160689"/>
                </a:cubicBezTo>
                <a:cubicBezTo>
                  <a:pt x="1915498" y="1168128"/>
                  <a:pt x="1900579" y="1168128"/>
                  <a:pt x="1885660" y="1168128"/>
                </a:cubicBezTo>
                <a:cubicBezTo>
                  <a:pt x="1885660" y="1168128"/>
                  <a:pt x="1885660" y="1168128"/>
                  <a:pt x="1893120" y="1171847"/>
                </a:cubicBezTo>
                <a:cubicBezTo>
                  <a:pt x="1893120" y="1171847"/>
                  <a:pt x="1893120" y="1171847"/>
                  <a:pt x="1881931" y="1179286"/>
                </a:cubicBezTo>
                <a:cubicBezTo>
                  <a:pt x="1881931" y="1179286"/>
                  <a:pt x="1881931" y="1179286"/>
                  <a:pt x="1881931" y="1171847"/>
                </a:cubicBezTo>
                <a:cubicBezTo>
                  <a:pt x="1874471" y="1175567"/>
                  <a:pt x="1863282" y="1168128"/>
                  <a:pt x="1848364" y="1179286"/>
                </a:cubicBezTo>
                <a:cubicBezTo>
                  <a:pt x="1840904" y="1171847"/>
                  <a:pt x="1855823" y="1175567"/>
                  <a:pt x="1859553" y="1171847"/>
                </a:cubicBezTo>
                <a:cubicBezTo>
                  <a:pt x="1848364" y="1168128"/>
                  <a:pt x="1859553" y="1153251"/>
                  <a:pt x="1852093" y="1149532"/>
                </a:cubicBezTo>
                <a:cubicBezTo>
                  <a:pt x="1837175" y="1156970"/>
                  <a:pt x="1814797" y="1168128"/>
                  <a:pt x="1796150" y="1179286"/>
                </a:cubicBezTo>
                <a:cubicBezTo>
                  <a:pt x="1796150" y="1179286"/>
                  <a:pt x="1796150" y="1179286"/>
                  <a:pt x="1796150" y="1171847"/>
                </a:cubicBezTo>
                <a:cubicBezTo>
                  <a:pt x="1792419" y="1175567"/>
                  <a:pt x="1773773" y="1179286"/>
                  <a:pt x="1770041" y="1186724"/>
                </a:cubicBezTo>
                <a:cubicBezTo>
                  <a:pt x="1770041" y="1186724"/>
                  <a:pt x="1770041" y="1186724"/>
                  <a:pt x="1766312" y="1179286"/>
                </a:cubicBezTo>
                <a:cubicBezTo>
                  <a:pt x="1758852" y="1179286"/>
                  <a:pt x="1758852" y="1183005"/>
                  <a:pt x="1758852" y="1190444"/>
                </a:cubicBezTo>
                <a:cubicBezTo>
                  <a:pt x="1758852" y="1190444"/>
                  <a:pt x="1758852" y="1190444"/>
                  <a:pt x="1755124" y="1186724"/>
                </a:cubicBezTo>
                <a:cubicBezTo>
                  <a:pt x="1762581" y="1194163"/>
                  <a:pt x="1747663" y="1205321"/>
                  <a:pt x="1762581" y="1209040"/>
                </a:cubicBezTo>
                <a:cubicBezTo>
                  <a:pt x="1762581" y="1209040"/>
                  <a:pt x="1762581" y="1209040"/>
                  <a:pt x="1777501" y="1201602"/>
                </a:cubicBezTo>
                <a:cubicBezTo>
                  <a:pt x="1784962" y="1201602"/>
                  <a:pt x="1770041" y="1209040"/>
                  <a:pt x="1770041" y="1212759"/>
                </a:cubicBezTo>
                <a:cubicBezTo>
                  <a:pt x="1777501" y="1205321"/>
                  <a:pt x="1784962" y="1205321"/>
                  <a:pt x="1796150" y="1197882"/>
                </a:cubicBezTo>
                <a:cubicBezTo>
                  <a:pt x="1807337" y="1194163"/>
                  <a:pt x="1811067" y="1197882"/>
                  <a:pt x="1811067" y="1205321"/>
                </a:cubicBezTo>
                <a:cubicBezTo>
                  <a:pt x="1799878" y="1212759"/>
                  <a:pt x="1784962" y="1212759"/>
                  <a:pt x="1777501" y="1220198"/>
                </a:cubicBezTo>
                <a:cubicBezTo>
                  <a:pt x="1751393" y="1235075"/>
                  <a:pt x="1770041" y="1209040"/>
                  <a:pt x="1743935" y="1223917"/>
                </a:cubicBezTo>
                <a:cubicBezTo>
                  <a:pt x="1743935" y="1223917"/>
                  <a:pt x="1747663" y="1223917"/>
                  <a:pt x="1747663" y="1220198"/>
                </a:cubicBezTo>
                <a:cubicBezTo>
                  <a:pt x="1751393" y="1209040"/>
                  <a:pt x="1732747" y="1223917"/>
                  <a:pt x="1729016" y="1212759"/>
                </a:cubicBezTo>
                <a:cubicBezTo>
                  <a:pt x="1725286" y="1216479"/>
                  <a:pt x="1721559" y="1231356"/>
                  <a:pt x="1714098" y="1223917"/>
                </a:cubicBezTo>
                <a:cubicBezTo>
                  <a:pt x="1714098" y="1223917"/>
                  <a:pt x="1714098" y="1223917"/>
                  <a:pt x="1721559" y="1220198"/>
                </a:cubicBezTo>
                <a:cubicBezTo>
                  <a:pt x="1717826" y="1216479"/>
                  <a:pt x="1706638" y="1212759"/>
                  <a:pt x="1706638" y="1212759"/>
                </a:cubicBezTo>
                <a:cubicBezTo>
                  <a:pt x="1706638" y="1212759"/>
                  <a:pt x="1706638" y="1212759"/>
                  <a:pt x="1702909" y="1205321"/>
                </a:cubicBezTo>
                <a:cubicBezTo>
                  <a:pt x="1710367" y="1201602"/>
                  <a:pt x="1717826" y="1209040"/>
                  <a:pt x="1729016" y="1205321"/>
                </a:cubicBezTo>
                <a:cubicBezTo>
                  <a:pt x="1747663" y="1194163"/>
                  <a:pt x="1751393" y="1175567"/>
                  <a:pt x="1773773" y="1164409"/>
                </a:cubicBezTo>
                <a:cubicBezTo>
                  <a:pt x="1773773" y="1164409"/>
                  <a:pt x="1773773" y="1164409"/>
                  <a:pt x="1770041" y="1164409"/>
                </a:cubicBezTo>
                <a:cubicBezTo>
                  <a:pt x="1770041" y="1164409"/>
                  <a:pt x="1770041" y="1164409"/>
                  <a:pt x="1788689" y="1160689"/>
                </a:cubicBezTo>
                <a:cubicBezTo>
                  <a:pt x="1788689" y="1149532"/>
                  <a:pt x="1777501" y="1160689"/>
                  <a:pt x="1766312" y="1160689"/>
                </a:cubicBezTo>
                <a:cubicBezTo>
                  <a:pt x="1762581" y="1171847"/>
                  <a:pt x="1743935" y="1168128"/>
                  <a:pt x="1732747" y="1175567"/>
                </a:cubicBezTo>
                <a:cubicBezTo>
                  <a:pt x="1710367" y="1197882"/>
                  <a:pt x="1717826" y="1160689"/>
                  <a:pt x="1695448" y="1175567"/>
                </a:cubicBezTo>
                <a:cubicBezTo>
                  <a:pt x="1695448" y="1175567"/>
                  <a:pt x="1695448" y="1175567"/>
                  <a:pt x="1717826" y="1160689"/>
                </a:cubicBezTo>
                <a:cubicBezTo>
                  <a:pt x="1710367" y="1171847"/>
                  <a:pt x="1725286" y="1168128"/>
                  <a:pt x="1729016" y="1164409"/>
                </a:cubicBezTo>
                <a:cubicBezTo>
                  <a:pt x="1729016" y="1164409"/>
                  <a:pt x="1729016" y="1164409"/>
                  <a:pt x="1725286" y="1160689"/>
                </a:cubicBezTo>
                <a:cubicBezTo>
                  <a:pt x="1732747" y="1164409"/>
                  <a:pt x="1740204" y="1153251"/>
                  <a:pt x="1740204" y="1149532"/>
                </a:cubicBezTo>
                <a:cubicBezTo>
                  <a:pt x="1732747" y="1138374"/>
                  <a:pt x="1717826" y="1168128"/>
                  <a:pt x="1702909" y="1160689"/>
                </a:cubicBezTo>
                <a:cubicBezTo>
                  <a:pt x="1714098" y="1156970"/>
                  <a:pt x="1714098" y="1156970"/>
                  <a:pt x="1706638" y="1153251"/>
                </a:cubicBezTo>
                <a:cubicBezTo>
                  <a:pt x="1706638" y="1153251"/>
                  <a:pt x="1706638" y="1153251"/>
                  <a:pt x="1732747" y="1142093"/>
                </a:cubicBezTo>
                <a:cubicBezTo>
                  <a:pt x="1732747" y="1142093"/>
                  <a:pt x="1732747" y="1142093"/>
                  <a:pt x="1725286" y="1149532"/>
                </a:cubicBezTo>
                <a:cubicBezTo>
                  <a:pt x="1729016" y="1149532"/>
                  <a:pt x="1736475" y="1149532"/>
                  <a:pt x="1740204" y="1145812"/>
                </a:cubicBezTo>
                <a:cubicBezTo>
                  <a:pt x="1732747" y="1142093"/>
                  <a:pt x="1747663" y="1138374"/>
                  <a:pt x="1740204" y="1138374"/>
                </a:cubicBezTo>
                <a:cubicBezTo>
                  <a:pt x="1747663" y="1130935"/>
                  <a:pt x="1766312" y="1123497"/>
                  <a:pt x="1770041" y="1130935"/>
                </a:cubicBezTo>
                <a:cubicBezTo>
                  <a:pt x="1773773" y="1127216"/>
                  <a:pt x="1777501" y="1123497"/>
                  <a:pt x="1773773" y="1119777"/>
                </a:cubicBezTo>
                <a:cubicBezTo>
                  <a:pt x="1792419" y="1127216"/>
                  <a:pt x="1799878" y="1104900"/>
                  <a:pt x="1807337" y="1104900"/>
                </a:cubicBezTo>
                <a:close/>
                <a:moveTo>
                  <a:pt x="1375412" y="1104900"/>
                </a:moveTo>
                <a:cubicBezTo>
                  <a:pt x="1375412" y="1104900"/>
                  <a:pt x="1375412" y="1104900"/>
                  <a:pt x="1383030" y="1108075"/>
                </a:cubicBezTo>
                <a:cubicBezTo>
                  <a:pt x="1383030" y="1108075"/>
                  <a:pt x="1371600" y="1108075"/>
                  <a:pt x="1375412" y="1104900"/>
                </a:cubicBezTo>
                <a:close/>
                <a:moveTo>
                  <a:pt x="434991" y="1104900"/>
                </a:moveTo>
                <a:cubicBezTo>
                  <a:pt x="434991" y="1104900"/>
                  <a:pt x="434991" y="1104900"/>
                  <a:pt x="457215" y="1112308"/>
                </a:cubicBezTo>
                <a:cubicBezTo>
                  <a:pt x="457215" y="1112308"/>
                  <a:pt x="457215" y="1112308"/>
                  <a:pt x="453511" y="1116013"/>
                </a:cubicBezTo>
                <a:cubicBezTo>
                  <a:pt x="438698" y="1127125"/>
                  <a:pt x="442399" y="1108604"/>
                  <a:pt x="434991" y="1104900"/>
                </a:cubicBezTo>
                <a:close/>
                <a:moveTo>
                  <a:pt x="326511" y="1104900"/>
                </a:moveTo>
                <a:cubicBezTo>
                  <a:pt x="326511" y="1104900"/>
                  <a:pt x="326511" y="1104900"/>
                  <a:pt x="341328" y="1108869"/>
                </a:cubicBezTo>
                <a:cubicBezTo>
                  <a:pt x="341328" y="1108869"/>
                  <a:pt x="341328" y="1108869"/>
                  <a:pt x="326511" y="1108869"/>
                </a:cubicBezTo>
                <a:cubicBezTo>
                  <a:pt x="326511" y="1112837"/>
                  <a:pt x="326511" y="1112837"/>
                  <a:pt x="326511" y="1112837"/>
                </a:cubicBezTo>
                <a:cubicBezTo>
                  <a:pt x="326511" y="1112837"/>
                  <a:pt x="326511" y="1112837"/>
                  <a:pt x="319104" y="1112837"/>
                </a:cubicBezTo>
                <a:cubicBezTo>
                  <a:pt x="330217" y="1112837"/>
                  <a:pt x="319104" y="1108869"/>
                  <a:pt x="326511" y="1104900"/>
                </a:cubicBezTo>
                <a:close/>
                <a:moveTo>
                  <a:pt x="1503925" y="1104612"/>
                </a:moveTo>
                <a:cubicBezTo>
                  <a:pt x="1504625" y="1104902"/>
                  <a:pt x="1504390" y="1106062"/>
                  <a:pt x="1502531" y="1108846"/>
                </a:cubicBezTo>
                <a:lnTo>
                  <a:pt x="1495228" y="1106957"/>
                </a:lnTo>
                <a:lnTo>
                  <a:pt x="1499739" y="1105598"/>
                </a:lnTo>
                <a:cubicBezTo>
                  <a:pt x="1501599" y="1104902"/>
                  <a:pt x="1503227" y="1104322"/>
                  <a:pt x="1503925" y="1104612"/>
                </a:cubicBezTo>
                <a:close/>
                <a:moveTo>
                  <a:pt x="255916" y="1102989"/>
                </a:moveTo>
                <a:lnTo>
                  <a:pt x="252943" y="1105239"/>
                </a:lnTo>
                <a:cubicBezTo>
                  <a:pt x="252020" y="1104304"/>
                  <a:pt x="252713" y="1103602"/>
                  <a:pt x="254391" y="1103135"/>
                </a:cubicBezTo>
                <a:close/>
                <a:moveTo>
                  <a:pt x="483409" y="1102419"/>
                </a:moveTo>
                <a:cubicBezTo>
                  <a:pt x="485394" y="1103907"/>
                  <a:pt x="487379" y="1106884"/>
                  <a:pt x="487379" y="1108868"/>
                </a:cubicBezTo>
                <a:cubicBezTo>
                  <a:pt x="479440" y="1112837"/>
                  <a:pt x="487379" y="1100931"/>
                  <a:pt x="479440" y="1104900"/>
                </a:cubicBezTo>
                <a:cubicBezTo>
                  <a:pt x="479440" y="1100931"/>
                  <a:pt x="481425" y="1100931"/>
                  <a:pt x="483409" y="1102419"/>
                </a:cubicBezTo>
                <a:close/>
                <a:moveTo>
                  <a:pt x="1085861" y="1101725"/>
                </a:moveTo>
                <a:lnTo>
                  <a:pt x="1096974" y="1108075"/>
                </a:lnTo>
                <a:lnTo>
                  <a:pt x="1082689" y="1104900"/>
                </a:lnTo>
                <a:close/>
                <a:moveTo>
                  <a:pt x="877902" y="1101725"/>
                </a:moveTo>
                <a:lnTo>
                  <a:pt x="892190" y="1101725"/>
                </a:lnTo>
                <a:lnTo>
                  <a:pt x="884253" y="1108075"/>
                </a:lnTo>
                <a:close/>
                <a:moveTo>
                  <a:pt x="222254" y="1101725"/>
                </a:moveTo>
                <a:lnTo>
                  <a:pt x="227015" y="1101725"/>
                </a:lnTo>
                <a:lnTo>
                  <a:pt x="219077" y="1104900"/>
                </a:lnTo>
                <a:close/>
                <a:moveTo>
                  <a:pt x="1290410" y="1101422"/>
                </a:moveTo>
                <a:cubicBezTo>
                  <a:pt x="1290410" y="1101422"/>
                  <a:pt x="1290410" y="1101422"/>
                  <a:pt x="1297853" y="1105134"/>
                </a:cubicBezTo>
                <a:lnTo>
                  <a:pt x="1294597" y="1108382"/>
                </a:lnTo>
                <a:lnTo>
                  <a:pt x="1291340" y="1107918"/>
                </a:lnTo>
                <a:cubicBezTo>
                  <a:pt x="1290410" y="1106990"/>
                  <a:pt x="1290410" y="1105134"/>
                  <a:pt x="1290410" y="1101422"/>
                </a:cubicBezTo>
                <a:close/>
                <a:moveTo>
                  <a:pt x="2514253" y="1101397"/>
                </a:moveTo>
                <a:cubicBezTo>
                  <a:pt x="2510529" y="1108842"/>
                  <a:pt x="2510529" y="1116286"/>
                  <a:pt x="2514253" y="1120009"/>
                </a:cubicBezTo>
                <a:cubicBezTo>
                  <a:pt x="2514253" y="1108842"/>
                  <a:pt x="2491905" y="1112564"/>
                  <a:pt x="2491905" y="1105119"/>
                </a:cubicBezTo>
                <a:cubicBezTo>
                  <a:pt x="2499354" y="1105119"/>
                  <a:pt x="2506804" y="1108842"/>
                  <a:pt x="2514253" y="1101397"/>
                </a:cubicBezTo>
                <a:close/>
                <a:moveTo>
                  <a:pt x="2391336" y="1101397"/>
                </a:moveTo>
                <a:cubicBezTo>
                  <a:pt x="2380161" y="1105119"/>
                  <a:pt x="2380161" y="1105119"/>
                  <a:pt x="2380161" y="1105119"/>
                </a:cubicBezTo>
                <a:lnTo>
                  <a:pt x="2380627" y="1103069"/>
                </a:lnTo>
                <a:close/>
                <a:moveTo>
                  <a:pt x="2778023" y="1101214"/>
                </a:moveTo>
                <a:cubicBezTo>
                  <a:pt x="2782711" y="1101725"/>
                  <a:pt x="2783381" y="1111930"/>
                  <a:pt x="2786060" y="1111930"/>
                </a:cubicBezTo>
                <a:lnTo>
                  <a:pt x="2786060" y="1119187"/>
                </a:lnTo>
                <a:cubicBezTo>
                  <a:pt x="2786060" y="1119187"/>
                  <a:pt x="2786060" y="1119187"/>
                  <a:pt x="2771772" y="1104673"/>
                </a:cubicBezTo>
                <a:cubicBezTo>
                  <a:pt x="2774451" y="1101951"/>
                  <a:pt x="2776460" y="1101044"/>
                  <a:pt x="2778023" y="1101214"/>
                </a:cubicBezTo>
                <a:close/>
                <a:moveTo>
                  <a:pt x="2510608" y="1100529"/>
                </a:moveTo>
                <a:lnTo>
                  <a:pt x="2511406" y="1100719"/>
                </a:lnTo>
                <a:lnTo>
                  <a:pt x="2510529" y="1101397"/>
                </a:lnTo>
                <a:close/>
                <a:moveTo>
                  <a:pt x="2503079" y="1093952"/>
                </a:moveTo>
                <a:cubicBezTo>
                  <a:pt x="2503079" y="1093952"/>
                  <a:pt x="2503079" y="1093952"/>
                  <a:pt x="2514253" y="1093952"/>
                </a:cubicBezTo>
                <a:cubicBezTo>
                  <a:pt x="2514253" y="1093952"/>
                  <a:pt x="2512391" y="1094883"/>
                  <a:pt x="2510994" y="1096278"/>
                </a:cubicBezTo>
                <a:lnTo>
                  <a:pt x="2510608" y="1100529"/>
                </a:lnTo>
                <a:lnTo>
                  <a:pt x="2504476" y="1099070"/>
                </a:lnTo>
                <a:cubicBezTo>
                  <a:pt x="2503079" y="1096744"/>
                  <a:pt x="2503079" y="1093952"/>
                  <a:pt x="2503079" y="1093952"/>
                </a:cubicBezTo>
                <a:close/>
                <a:moveTo>
                  <a:pt x="742968" y="1093788"/>
                </a:moveTo>
                <a:cubicBezTo>
                  <a:pt x="742968" y="1093788"/>
                  <a:pt x="742968" y="1093788"/>
                  <a:pt x="744895" y="1093788"/>
                </a:cubicBezTo>
                <a:lnTo>
                  <a:pt x="757172" y="1093788"/>
                </a:lnTo>
                <a:lnTo>
                  <a:pt x="750679" y="1101725"/>
                </a:lnTo>
                <a:close/>
                <a:moveTo>
                  <a:pt x="758294" y="1092416"/>
                </a:moveTo>
                <a:lnTo>
                  <a:pt x="758389" y="1093788"/>
                </a:lnTo>
                <a:lnTo>
                  <a:pt x="757172" y="1093788"/>
                </a:lnTo>
                <a:close/>
                <a:moveTo>
                  <a:pt x="1100942" y="1092002"/>
                </a:moveTo>
                <a:cubicBezTo>
                  <a:pt x="1104514" y="1092002"/>
                  <a:pt x="1108086" y="1092994"/>
                  <a:pt x="1108086" y="1092994"/>
                </a:cubicBezTo>
                <a:lnTo>
                  <a:pt x="1093798" y="1096963"/>
                </a:lnTo>
                <a:cubicBezTo>
                  <a:pt x="1093798" y="1092994"/>
                  <a:pt x="1097370" y="1092002"/>
                  <a:pt x="1100942" y="1092002"/>
                </a:cubicBezTo>
                <a:close/>
                <a:moveTo>
                  <a:pt x="483887" y="1090480"/>
                </a:moveTo>
                <a:cubicBezTo>
                  <a:pt x="487696" y="1089554"/>
                  <a:pt x="490553" y="1089554"/>
                  <a:pt x="490553" y="1093258"/>
                </a:cubicBezTo>
                <a:cubicBezTo>
                  <a:pt x="490553" y="1093258"/>
                  <a:pt x="490553" y="1093258"/>
                  <a:pt x="471503" y="1096962"/>
                </a:cubicBezTo>
                <a:cubicBezTo>
                  <a:pt x="471503" y="1093258"/>
                  <a:pt x="475314" y="1093258"/>
                  <a:pt x="471503" y="1093258"/>
                </a:cubicBezTo>
                <a:cubicBezTo>
                  <a:pt x="475314" y="1093258"/>
                  <a:pt x="480077" y="1091406"/>
                  <a:pt x="483887" y="1090480"/>
                </a:cubicBezTo>
                <a:close/>
                <a:moveTo>
                  <a:pt x="2859739" y="1089678"/>
                </a:moveTo>
                <a:cubicBezTo>
                  <a:pt x="2866842" y="1089157"/>
                  <a:pt x="2866842" y="1097492"/>
                  <a:pt x="2874960" y="1097492"/>
                </a:cubicBezTo>
                <a:cubicBezTo>
                  <a:pt x="2874960" y="1097492"/>
                  <a:pt x="2874960" y="1097492"/>
                  <a:pt x="2849704" y="1108604"/>
                </a:cubicBezTo>
                <a:cubicBezTo>
                  <a:pt x="2849704" y="1108604"/>
                  <a:pt x="2849704" y="1108604"/>
                  <a:pt x="2849704" y="1116012"/>
                </a:cubicBezTo>
                <a:cubicBezTo>
                  <a:pt x="2849704" y="1116012"/>
                  <a:pt x="2849704" y="1116012"/>
                  <a:pt x="2835272" y="1104900"/>
                </a:cubicBezTo>
                <a:cubicBezTo>
                  <a:pt x="2838880" y="1108604"/>
                  <a:pt x="2846096" y="1101196"/>
                  <a:pt x="2853312" y="1097492"/>
                </a:cubicBezTo>
                <a:cubicBezTo>
                  <a:pt x="2853312" y="1097492"/>
                  <a:pt x="2853312" y="1097492"/>
                  <a:pt x="2849704" y="1093787"/>
                </a:cubicBezTo>
                <a:cubicBezTo>
                  <a:pt x="2854214" y="1091009"/>
                  <a:pt x="2857371" y="1089852"/>
                  <a:pt x="2859739" y="1089678"/>
                </a:cubicBezTo>
                <a:close/>
                <a:moveTo>
                  <a:pt x="2120580" y="1089025"/>
                </a:moveTo>
                <a:cubicBezTo>
                  <a:pt x="2124390" y="1092994"/>
                  <a:pt x="2132010" y="1092994"/>
                  <a:pt x="2124390" y="1096962"/>
                </a:cubicBezTo>
                <a:cubicBezTo>
                  <a:pt x="2124390" y="1096962"/>
                  <a:pt x="2112960" y="1096962"/>
                  <a:pt x="2120580" y="1089025"/>
                </a:cubicBezTo>
                <a:close/>
                <a:moveTo>
                  <a:pt x="1740335" y="1089025"/>
                </a:moveTo>
                <a:cubicBezTo>
                  <a:pt x="1736613" y="1092767"/>
                  <a:pt x="1736613" y="1100251"/>
                  <a:pt x="1744058" y="1100251"/>
                </a:cubicBezTo>
                <a:cubicBezTo>
                  <a:pt x="1758948" y="1115219"/>
                  <a:pt x="1718002" y="1118961"/>
                  <a:pt x="1729170" y="1133928"/>
                </a:cubicBezTo>
                <a:cubicBezTo>
                  <a:pt x="1721727" y="1133928"/>
                  <a:pt x="1718002" y="1118961"/>
                  <a:pt x="1703114" y="1130186"/>
                </a:cubicBezTo>
                <a:cubicBezTo>
                  <a:pt x="1703114" y="1130186"/>
                  <a:pt x="1703114" y="1130186"/>
                  <a:pt x="1703114" y="1118961"/>
                </a:cubicBezTo>
                <a:cubicBezTo>
                  <a:pt x="1703114" y="1115219"/>
                  <a:pt x="1699393" y="1122702"/>
                  <a:pt x="1695667" y="1122702"/>
                </a:cubicBezTo>
                <a:cubicBezTo>
                  <a:pt x="1695667" y="1130186"/>
                  <a:pt x="1699393" y="1133928"/>
                  <a:pt x="1695667" y="1137670"/>
                </a:cubicBezTo>
                <a:cubicBezTo>
                  <a:pt x="1691945" y="1126444"/>
                  <a:pt x="1684501" y="1141412"/>
                  <a:pt x="1680780" y="1137670"/>
                </a:cubicBezTo>
                <a:cubicBezTo>
                  <a:pt x="1680780" y="1130186"/>
                  <a:pt x="1688222" y="1133928"/>
                  <a:pt x="1688222" y="1130186"/>
                </a:cubicBezTo>
                <a:cubicBezTo>
                  <a:pt x="1684501" y="1126444"/>
                  <a:pt x="1680780" y="1126444"/>
                  <a:pt x="1677055" y="1126444"/>
                </a:cubicBezTo>
                <a:lnTo>
                  <a:pt x="1671389" y="1127283"/>
                </a:lnTo>
                <a:lnTo>
                  <a:pt x="1693343" y="1115686"/>
                </a:lnTo>
                <a:cubicBezTo>
                  <a:pt x="1704043" y="1109606"/>
                  <a:pt x="1714280" y="1102122"/>
                  <a:pt x="1718002" y="1092767"/>
                </a:cubicBezTo>
                <a:cubicBezTo>
                  <a:pt x="1718002" y="1092767"/>
                  <a:pt x="1718002" y="1092767"/>
                  <a:pt x="1740335" y="1089025"/>
                </a:cubicBezTo>
                <a:close/>
                <a:moveTo>
                  <a:pt x="757915" y="1086951"/>
                </a:moveTo>
                <a:lnTo>
                  <a:pt x="760438" y="1087772"/>
                </a:lnTo>
                <a:cubicBezTo>
                  <a:pt x="760799" y="1088951"/>
                  <a:pt x="759835" y="1090563"/>
                  <a:pt x="758389" y="1092299"/>
                </a:cubicBezTo>
                <a:lnTo>
                  <a:pt x="758294" y="1092416"/>
                </a:lnTo>
                <a:close/>
                <a:moveTo>
                  <a:pt x="516749" y="1086644"/>
                </a:moveTo>
                <a:cubicBezTo>
                  <a:pt x="517739" y="1087438"/>
                  <a:pt x="518732" y="1089025"/>
                  <a:pt x="520716" y="1089025"/>
                </a:cubicBezTo>
                <a:cubicBezTo>
                  <a:pt x="516749" y="1089025"/>
                  <a:pt x="512778" y="1089025"/>
                  <a:pt x="512778" y="1089025"/>
                </a:cubicBezTo>
                <a:cubicBezTo>
                  <a:pt x="514764" y="1085850"/>
                  <a:pt x="515755" y="1085850"/>
                  <a:pt x="516749" y="1086644"/>
                </a:cubicBezTo>
                <a:close/>
                <a:moveTo>
                  <a:pt x="365976" y="1086114"/>
                </a:moveTo>
                <a:lnTo>
                  <a:pt x="370812" y="1087041"/>
                </a:lnTo>
                <a:cubicBezTo>
                  <a:pt x="375800" y="1087438"/>
                  <a:pt x="382150" y="1087438"/>
                  <a:pt x="385779" y="1089025"/>
                </a:cubicBezTo>
                <a:cubicBezTo>
                  <a:pt x="378522" y="1089025"/>
                  <a:pt x="374892" y="1085850"/>
                  <a:pt x="367640" y="1089025"/>
                </a:cubicBezTo>
                <a:close/>
                <a:moveTo>
                  <a:pt x="1778001" y="1085850"/>
                </a:moveTo>
                <a:cubicBezTo>
                  <a:pt x="1774426" y="1085850"/>
                  <a:pt x="1770854" y="1096962"/>
                  <a:pt x="1763713" y="1093258"/>
                </a:cubicBezTo>
                <a:cubicBezTo>
                  <a:pt x="1767283" y="1089554"/>
                  <a:pt x="1778001" y="1085850"/>
                  <a:pt x="1778001" y="1085850"/>
                </a:cubicBezTo>
                <a:close/>
                <a:moveTo>
                  <a:pt x="1755244" y="1085850"/>
                </a:moveTo>
                <a:cubicBezTo>
                  <a:pt x="1755244" y="1085850"/>
                  <a:pt x="1755244" y="1085850"/>
                  <a:pt x="1755244" y="1096962"/>
                </a:cubicBezTo>
                <a:cubicBezTo>
                  <a:pt x="1755244" y="1096962"/>
                  <a:pt x="1755244" y="1096962"/>
                  <a:pt x="1747838" y="1096962"/>
                </a:cubicBezTo>
                <a:cubicBezTo>
                  <a:pt x="1736724" y="1093258"/>
                  <a:pt x="1758948" y="1085850"/>
                  <a:pt x="1755244" y="1085850"/>
                </a:cubicBezTo>
                <a:close/>
                <a:moveTo>
                  <a:pt x="754534" y="1085850"/>
                </a:moveTo>
                <a:cubicBezTo>
                  <a:pt x="752606" y="1085850"/>
                  <a:pt x="755498" y="1085850"/>
                  <a:pt x="757908" y="1086842"/>
                </a:cubicBezTo>
                <a:lnTo>
                  <a:pt x="757915" y="1086951"/>
                </a:lnTo>
                <a:close/>
                <a:moveTo>
                  <a:pt x="554053" y="1085850"/>
                </a:moveTo>
                <a:lnTo>
                  <a:pt x="557232" y="1089025"/>
                </a:lnTo>
                <a:lnTo>
                  <a:pt x="549290" y="1093787"/>
                </a:lnTo>
                <a:close/>
                <a:moveTo>
                  <a:pt x="1310420" y="1085149"/>
                </a:moveTo>
                <a:lnTo>
                  <a:pt x="1312552" y="1089025"/>
                </a:lnTo>
                <a:cubicBezTo>
                  <a:pt x="1305567" y="1089025"/>
                  <a:pt x="1306440" y="1088231"/>
                  <a:pt x="1308186" y="1087041"/>
                </a:cubicBezTo>
                <a:close/>
                <a:moveTo>
                  <a:pt x="2301941" y="1082785"/>
                </a:moveTo>
                <a:cubicBezTo>
                  <a:pt x="2305666" y="1082785"/>
                  <a:pt x="2305666" y="1082785"/>
                  <a:pt x="2305666" y="1082785"/>
                </a:cubicBezTo>
                <a:lnTo>
                  <a:pt x="2305300" y="1083053"/>
                </a:lnTo>
                <a:close/>
                <a:moveTo>
                  <a:pt x="2198562" y="1082675"/>
                </a:moveTo>
                <a:cubicBezTo>
                  <a:pt x="2202226" y="1086485"/>
                  <a:pt x="2216880" y="1082675"/>
                  <a:pt x="2213216" y="1094105"/>
                </a:cubicBezTo>
                <a:cubicBezTo>
                  <a:pt x="2216880" y="1090295"/>
                  <a:pt x="2231534" y="1086485"/>
                  <a:pt x="2220543" y="1082675"/>
                </a:cubicBezTo>
                <a:cubicBezTo>
                  <a:pt x="2220543" y="1082675"/>
                  <a:pt x="2220543" y="1082675"/>
                  <a:pt x="2235197" y="1086485"/>
                </a:cubicBezTo>
                <a:cubicBezTo>
                  <a:pt x="2220543" y="1101725"/>
                  <a:pt x="2205889" y="1094105"/>
                  <a:pt x="2198562" y="1090295"/>
                </a:cubicBezTo>
                <a:cubicBezTo>
                  <a:pt x="2194899" y="1097915"/>
                  <a:pt x="2194899" y="1094105"/>
                  <a:pt x="2187572" y="1097915"/>
                </a:cubicBezTo>
                <a:lnTo>
                  <a:pt x="2187572" y="1090295"/>
                </a:lnTo>
                <a:cubicBezTo>
                  <a:pt x="2187572" y="1090295"/>
                  <a:pt x="2187572" y="1090295"/>
                  <a:pt x="2198562" y="1082675"/>
                </a:cubicBezTo>
                <a:close/>
                <a:moveTo>
                  <a:pt x="1681162" y="1082675"/>
                </a:moveTo>
                <a:cubicBezTo>
                  <a:pt x="1681162" y="1085850"/>
                  <a:pt x="1695449" y="1085850"/>
                  <a:pt x="1684736" y="1089025"/>
                </a:cubicBezTo>
                <a:close/>
                <a:moveTo>
                  <a:pt x="1309059" y="1082675"/>
                </a:moveTo>
                <a:cubicBezTo>
                  <a:pt x="1310806" y="1083469"/>
                  <a:pt x="1311024" y="1084263"/>
                  <a:pt x="1310587" y="1085007"/>
                </a:cubicBezTo>
                <a:lnTo>
                  <a:pt x="1310420" y="1085149"/>
                </a:lnTo>
                <a:close/>
                <a:moveTo>
                  <a:pt x="490553" y="1082675"/>
                </a:moveTo>
                <a:cubicBezTo>
                  <a:pt x="490553" y="1082675"/>
                  <a:pt x="490553" y="1082675"/>
                  <a:pt x="505562" y="1082675"/>
                </a:cubicBezTo>
                <a:cubicBezTo>
                  <a:pt x="494306" y="1082675"/>
                  <a:pt x="505562" y="1093788"/>
                  <a:pt x="505562" y="1097492"/>
                </a:cubicBezTo>
                <a:cubicBezTo>
                  <a:pt x="516822" y="1101196"/>
                  <a:pt x="520575" y="1097492"/>
                  <a:pt x="528076" y="1097492"/>
                </a:cubicBezTo>
                <a:cubicBezTo>
                  <a:pt x="528076" y="1097492"/>
                  <a:pt x="528076" y="1097492"/>
                  <a:pt x="524324" y="1093788"/>
                </a:cubicBezTo>
                <a:cubicBezTo>
                  <a:pt x="531829" y="1093788"/>
                  <a:pt x="531829" y="1101196"/>
                  <a:pt x="531829" y="1101196"/>
                </a:cubicBezTo>
                <a:cubicBezTo>
                  <a:pt x="531829" y="1101196"/>
                  <a:pt x="531829" y="1101196"/>
                  <a:pt x="505562" y="1104900"/>
                </a:cubicBezTo>
                <a:cubicBezTo>
                  <a:pt x="501810" y="1097492"/>
                  <a:pt x="505562" y="1082675"/>
                  <a:pt x="490553" y="1082675"/>
                </a:cubicBezTo>
                <a:close/>
                <a:moveTo>
                  <a:pt x="364010" y="1082675"/>
                </a:moveTo>
                <a:cubicBezTo>
                  <a:pt x="364010" y="1082675"/>
                  <a:pt x="364010" y="1082675"/>
                  <a:pt x="364463" y="1083469"/>
                </a:cubicBezTo>
                <a:lnTo>
                  <a:pt x="365976" y="1086114"/>
                </a:lnTo>
                <a:lnTo>
                  <a:pt x="364858" y="1085900"/>
                </a:lnTo>
                <a:cubicBezTo>
                  <a:pt x="363554" y="1085255"/>
                  <a:pt x="363101" y="1084263"/>
                  <a:pt x="364010" y="1082675"/>
                </a:cubicBezTo>
                <a:close/>
                <a:moveTo>
                  <a:pt x="327042" y="1082675"/>
                </a:moveTo>
                <a:lnTo>
                  <a:pt x="327042" y="1089025"/>
                </a:lnTo>
                <a:lnTo>
                  <a:pt x="322279" y="1089025"/>
                </a:lnTo>
                <a:close/>
                <a:moveTo>
                  <a:pt x="2317747" y="1077912"/>
                </a:moveTo>
                <a:cubicBezTo>
                  <a:pt x="2317747" y="1082674"/>
                  <a:pt x="2325156" y="1077912"/>
                  <a:pt x="2328860" y="1082674"/>
                </a:cubicBezTo>
                <a:cubicBezTo>
                  <a:pt x="2328860" y="1082674"/>
                  <a:pt x="2328860" y="1082674"/>
                  <a:pt x="2321451" y="1082674"/>
                </a:cubicBezTo>
                <a:cubicBezTo>
                  <a:pt x="2321451" y="1082674"/>
                  <a:pt x="2321451" y="1077912"/>
                  <a:pt x="2317747" y="1077912"/>
                </a:cubicBezTo>
                <a:close/>
                <a:moveTo>
                  <a:pt x="914415" y="1077912"/>
                </a:moveTo>
                <a:lnTo>
                  <a:pt x="922352" y="1077912"/>
                </a:lnTo>
                <a:lnTo>
                  <a:pt x="914415" y="1089024"/>
                </a:lnTo>
                <a:lnTo>
                  <a:pt x="906477" y="1082674"/>
                </a:lnTo>
                <a:lnTo>
                  <a:pt x="914415" y="1085849"/>
                </a:lnTo>
                <a:close/>
                <a:moveTo>
                  <a:pt x="299781" y="1077000"/>
                </a:moveTo>
                <a:cubicBezTo>
                  <a:pt x="306205" y="1077877"/>
                  <a:pt x="304816" y="1085594"/>
                  <a:pt x="315929" y="1082788"/>
                </a:cubicBezTo>
                <a:cubicBezTo>
                  <a:pt x="315929" y="1082788"/>
                  <a:pt x="315929" y="1082788"/>
                  <a:pt x="308525" y="1082788"/>
                </a:cubicBezTo>
                <a:cubicBezTo>
                  <a:pt x="315929" y="1094014"/>
                  <a:pt x="308525" y="1086530"/>
                  <a:pt x="308525" y="1094014"/>
                </a:cubicBezTo>
                <a:cubicBezTo>
                  <a:pt x="304816" y="1090272"/>
                  <a:pt x="297413" y="1090272"/>
                  <a:pt x="293691" y="1090272"/>
                </a:cubicBezTo>
                <a:cubicBezTo>
                  <a:pt x="293691" y="1094014"/>
                  <a:pt x="301111" y="1094014"/>
                  <a:pt x="304816" y="1097756"/>
                </a:cubicBezTo>
                <a:cubicBezTo>
                  <a:pt x="293691" y="1097756"/>
                  <a:pt x="293691" y="1101498"/>
                  <a:pt x="286281" y="1105239"/>
                </a:cubicBezTo>
                <a:cubicBezTo>
                  <a:pt x="286281" y="1105239"/>
                  <a:pt x="286281" y="1105239"/>
                  <a:pt x="293691" y="1108981"/>
                </a:cubicBezTo>
                <a:cubicBezTo>
                  <a:pt x="289988" y="1108981"/>
                  <a:pt x="286281" y="1105239"/>
                  <a:pt x="282577" y="1105239"/>
                </a:cubicBezTo>
                <a:cubicBezTo>
                  <a:pt x="278872" y="1116465"/>
                  <a:pt x="289988" y="1112723"/>
                  <a:pt x="282577" y="1123949"/>
                </a:cubicBezTo>
                <a:cubicBezTo>
                  <a:pt x="267762" y="1123949"/>
                  <a:pt x="286281" y="1112723"/>
                  <a:pt x="278872" y="1105239"/>
                </a:cubicBezTo>
                <a:cubicBezTo>
                  <a:pt x="275169" y="1103369"/>
                  <a:pt x="267762" y="1102433"/>
                  <a:pt x="261742" y="1102433"/>
                </a:cubicBezTo>
                <a:lnTo>
                  <a:pt x="255916" y="1102989"/>
                </a:lnTo>
                <a:lnTo>
                  <a:pt x="260352" y="1099627"/>
                </a:lnTo>
                <a:cubicBezTo>
                  <a:pt x="262207" y="1097756"/>
                  <a:pt x="262207" y="1095885"/>
                  <a:pt x="256647" y="1094014"/>
                </a:cubicBezTo>
                <a:cubicBezTo>
                  <a:pt x="260352" y="1097756"/>
                  <a:pt x="260352" y="1097756"/>
                  <a:pt x="264058" y="1097756"/>
                </a:cubicBezTo>
                <a:cubicBezTo>
                  <a:pt x="267762" y="1094014"/>
                  <a:pt x="264058" y="1094014"/>
                  <a:pt x="260352" y="1090272"/>
                </a:cubicBezTo>
                <a:cubicBezTo>
                  <a:pt x="260352" y="1090272"/>
                  <a:pt x="264058" y="1086530"/>
                  <a:pt x="264058" y="1086530"/>
                </a:cubicBezTo>
                <a:cubicBezTo>
                  <a:pt x="264058" y="1086530"/>
                  <a:pt x="264058" y="1086530"/>
                  <a:pt x="275169" y="1090272"/>
                </a:cubicBezTo>
                <a:cubicBezTo>
                  <a:pt x="278872" y="1086530"/>
                  <a:pt x="271466" y="1082788"/>
                  <a:pt x="278872" y="1082788"/>
                </a:cubicBezTo>
                <a:cubicBezTo>
                  <a:pt x="278872" y="1082788"/>
                  <a:pt x="278872" y="1082788"/>
                  <a:pt x="282577" y="1090272"/>
                </a:cubicBezTo>
                <a:cubicBezTo>
                  <a:pt x="289988" y="1086530"/>
                  <a:pt x="297413" y="1086530"/>
                  <a:pt x="297413" y="1082788"/>
                </a:cubicBezTo>
                <a:cubicBezTo>
                  <a:pt x="297413" y="1082788"/>
                  <a:pt x="297413" y="1082788"/>
                  <a:pt x="289988" y="1079046"/>
                </a:cubicBezTo>
                <a:cubicBezTo>
                  <a:pt x="294615" y="1077175"/>
                  <a:pt x="297640" y="1076707"/>
                  <a:pt x="299781" y="1077000"/>
                </a:cubicBezTo>
                <a:close/>
                <a:moveTo>
                  <a:pt x="1881555" y="1075950"/>
                </a:moveTo>
                <a:lnTo>
                  <a:pt x="1881510" y="1076314"/>
                </a:lnTo>
                <a:cubicBezTo>
                  <a:pt x="1880638" y="1077421"/>
                  <a:pt x="1878776" y="1078120"/>
                  <a:pt x="1875054" y="1078120"/>
                </a:cubicBezTo>
                <a:close/>
                <a:moveTo>
                  <a:pt x="1795989" y="1074737"/>
                </a:moveTo>
                <a:cubicBezTo>
                  <a:pt x="1803397" y="1074737"/>
                  <a:pt x="1803397" y="1082448"/>
                  <a:pt x="1814510" y="1074737"/>
                </a:cubicBezTo>
                <a:cubicBezTo>
                  <a:pt x="1810806" y="1078592"/>
                  <a:pt x="1807102" y="1086303"/>
                  <a:pt x="1807102" y="1090158"/>
                </a:cubicBezTo>
                <a:cubicBezTo>
                  <a:pt x="1799696" y="1086303"/>
                  <a:pt x="1784877" y="1101724"/>
                  <a:pt x="1781174" y="1094014"/>
                </a:cubicBezTo>
                <a:cubicBezTo>
                  <a:pt x="1795989" y="1090158"/>
                  <a:pt x="1781174" y="1082448"/>
                  <a:pt x="1784877" y="1078592"/>
                </a:cubicBezTo>
                <a:cubicBezTo>
                  <a:pt x="1784877" y="1078592"/>
                  <a:pt x="1784877" y="1078592"/>
                  <a:pt x="1792285" y="1086303"/>
                </a:cubicBezTo>
                <a:cubicBezTo>
                  <a:pt x="1795989" y="1086303"/>
                  <a:pt x="1799696" y="1082448"/>
                  <a:pt x="1799696" y="1078592"/>
                </a:cubicBezTo>
                <a:cubicBezTo>
                  <a:pt x="1799696" y="1078592"/>
                  <a:pt x="1799696" y="1074737"/>
                  <a:pt x="1795989" y="1074737"/>
                </a:cubicBezTo>
                <a:close/>
                <a:moveTo>
                  <a:pt x="1886221" y="1074393"/>
                </a:moveTo>
                <a:cubicBezTo>
                  <a:pt x="1901111" y="1070665"/>
                  <a:pt x="1897389" y="1085574"/>
                  <a:pt x="1889944" y="1089301"/>
                </a:cubicBezTo>
                <a:cubicBezTo>
                  <a:pt x="1878776" y="1074393"/>
                  <a:pt x="1878776" y="1104210"/>
                  <a:pt x="1863887" y="1104210"/>
                </a:cubicBezTo>
                <a:cubicBezTo>
                  <a:pt x="1871332" y="1104210"/>
                  <a:pt x="1878776" y="1104210"/>
                  <a:pt x="1886221" y="1100483"/>
                </a:cubicBezTo>
                <a:cubicBezTo>
                  <a:pt x="1886221" y="1100483"/>
                  <a:pt x="1886221" y="1100483"/>
                  <a:pt x="1889944" y="1104210"/>
                </a:cubicBezTo>
                <a:cubicBezTo>
                  <a:pt x="1919723" y="1107937"/>
                  <a:pt x="1882499" y="1096756"/>
                  <a:pt x="1904833" y="1085574"/>
                </a:cubicBezTo>
                <a:cubicBezTo>
                  <a:pt x="1916001" y="1085574"/>
                  <a:pt x="1904833" y="1096756"/>
                  <a:pt x="1916001" y="1096756"/>
                </a:cubicBezTo>
                <a:cubicBezTo>
                  <a:pt x="1930890" y="1096756"/>
                  <a:pt x="1930890" y="1081847"/>
                  <a:pt x="1938335" y="1085574"/>
                </a:cubicBezTo>
                <a:cubicBezTo>
                  <a:pt x="1932751" y="1099551"/>
                  <a:pt x="1908323" y="1105142"/>
                  <a:pt x="1893317" y="1113353"/>
                </a:cubicBezTo>
                <a:lnTo>
                  <a:pt x="1886747" y="1119119"/>
                </a:lnTo>
                <a:lnTo>
                  <a:pt x="1878776" y="1119119"/>
                </a:lnTo>
                <a:cubicBezTo>
                  <a:pt x="1878776" y="1119119"/>
                  <a:pt x="1882499" y="1115391"/>
                  <a:pt x="1886221" y="1115391"/>
                </a:cubicBezTo>
                <a:cubicBezTo>
                  <a:pt x="1878776" y="1100483"/>
                  <a:pt x="1863887" y="1130300"/>
                  <a:pt x="1852720" y="1119119"/>
                </a:cubicBezTo>
                <a:cubicBezTo>
                  <a:pt x="1856442" y="1111664"/>
                  <a:pt x="1848997" y="1115391"/>
                  <a:pt x="1863887" y="1111664"/>
                </a:cubicBezTo>
                <a:cubicBezTo>
                  <a:pt x="1867609" y="1100483"/>
                  <a:pt x="1856442" y="1107937"/>
                  <a:pt x="1863887" y="1096756"/>
                </a:cubicBezTo>
                <a:cubicBezTo>
                  <a:pt x="1878776" y="1085574"/>
                  <a:pt x="1875054" y="1085574"/>
                  <a:pt x="1886221" y="1074393"/>
                </a:cubicBezTo>
                <a:close/>
                <a:moveTo>
                  <a:pt x="1952623" y="1071562"/>
                </a:moveTo>
                <a:cubicBezTo>
                  <a:pt x="1952623" y="1075266"/>
                  <a:pt x="1941907" y="1075266"/>
                  <a:pt x="1949051" y="1082674"/>
                </a:cubicBezTo>
                <a:cubicBezTo>
                  <a:pt x="1941907" y="1082674"/>
                  <a:pt x="1938335" y="1078970"/>
                  <a:pt x="1938335" y="1078970"/>
                </a:cubicBezTo>
                <a:cubicBezTo>
                  <a:pt x="1938335" y="1078970"/>
                  <a:pt x="1938335" y="1078970"/>
                  <a:pt x="1952623" y="1071562"/>
                </a:cubicBezTo>
                <a:close/>
                <a:moveTo>
                  <a:pt x="1491657" y="1071562"/>
                </a:moveTo>
                <a:cubicBezTo>
                  <a:pt x="1495427" y="1075134"/>
                  <a:pt x="1491657" y="1078706"/>
                  <a:pt x="1491657" y="1082278"/>
                </a:cubicBezTo>
                <a:cubicBezTo>
                  <a:pt x="1487883" y="1082278"/>
                  <a:pt x="1476574" y="1085850"/>
                  <a:pt x="1465263" y="1082278"/>
                </a:cubicBezTo>
                <a:cubicBezTo>
                  <a:pt x="1484117" y="1082278"/>
                  <a:pt x="1476574" y="1075134"/>
                  <a:pt x="1491657" y="1071562"/>
                </a:cubicBezTo>
                <a:close/>
                <a:moveTo>
                  <a:pt x="1327157" y="1071562"/>
                </a:moveTo>
                <a:lnTo>
                  <a:pt x="1323982" y="1082675"/>
                </a:lnTo>
                <a:lnTo>
                  <a:pt x="1320807" y="1077912"/>
                </a:lnTo>
                <a:lnTo>
                  <a:pt x="1323982" y="1077912"/>
                </a:lnTo>
                <a:close/>
                <a:moveTo>
                  <a:pt x="1340898" y="1069281"/>
                </a:moveTo>
                <a:cubicBezTo>
                  <a:pt x="1344018" y="1069777"/>
                  <a:pt x="1347589" y="1070769"/>
                  <a:pt x="1349375" y="1070769"/>
                </a:cubicBezTo>
                <a:cubicBezTo>
                  <a:pt x="1349375" y="1070769"/>
                  <a:pt x="1349375" y="1070769"/>
                  <a:pt x="1342238" y="1074738"/>
                </a:cubicBezTo>
                <a:cubicBezTo>
                  <a:pt x="1342238" y="1074738"/>
                  <a:pt x="1342238" y="1074738"/>
                  <a:pt x="1342238" y="1070769"/>
                </a:cubicBezTo>
                <a:lnTo>
                  <a:pt x="1335094" y="1070769"/>
                </a:lnTo>
                <a:cubicBezTo>
                  <a:pt x="1335094" y="1068785"/>
                  <a:pt x="1337773" y="1068785"/>
                  <a:pt x="1340898" y="1069281"/>
                </a:cubicBezTo>
                <a:close/>
                <a:moveTo>
                  <a:pt x="2232023" y="1066800"/>
                </a:moveTo>
                <a:cubicBezTo>
                  <a:pt x="2232023" y="1066800"/>
                  <a:pt x="2232023" y="1066800"/>
                  <a:pt x="2228319" y="1077912"/>
                </a:cubicBezTo>
                <a:lnTo>
                  <a:pt x="2220910" y="1077912"/>
                </a:lnTo>
                <a:cubicBezTo>
                  <a:pt x="2220910" y="1070504"/>
                  <a:pt x="2232023" y="1070504"/>
                  <a:pt x="2232023" y="1066800"/>
                </a:cubicBezTo>
                <a:close/>
                <a:moveTo>
                  <a:pt x="1186507" y="1066800"/>
                </a:moveTo>
                <a:cubicBezTo>
                  <a:pt x="1186507" y="1066800"/>
                  <a:pt x="1186507" y="1066800"/>
                  <a:pt x="1196984" y="1078230"/>
                </a:cubicBezTo>
                <a:cubicBezTo>
                  <a:pt x="1196984" y="1074420"/>
                  <a:pt x="1179521" y="1085850"/>
                  <a:pt x="1179521" y="1074420"/>
                </a:cubicBezTo>
                <a:cubicBezTo>
                  <a:pt x="1186507" y="1074420"/>
                  <a:pt x="1186507" y="1070610"/>
                  <a:pt x="1186507" y="1066800"/>
                </a:cubicBezTo>
                <a:close/>
                <a:moveTo>
                  <a:pt x="914414" y="1066800"/>
                </a:moveTo>
                <a:cubicBezTo>
                  <a:pt x="917986" y="1066800"/>
                  <a:pt x="928702" y="1071562"/>
                  <a:pt x="921558" y="1071562"/>
                </a:cubicBezTo>
                <a:close/>
                <a:moveTo>
                  <a:pt x="352441" y="1066800"/>
                </a:moveTo>
                <a:lnTo>
                  <a:pt x="357204" y="1066800"/>
                </a:lnTo>
                <a:lnTo>
                  <a:pt x="349266" y="1071562"/>
                </a:lnTo>
                <a:close/>
                <a:moveTo>
                  <a:pt x="2144886" y="1065833"/>
                </a:moveTo>
                <a:cubicBezTo>
                  <a:pt x="2146918" y="1065543"/>
                  <a:pt x="2148543" y="1066006"/>
                  <a:pt x="2149472" y="1067858"/>
                </a:cubicBezTo>
                <a:cubicBezTo>
                  <a:pt x="2127180" y="1067858"/>
                  <a:pt x="2116033" y="1097492"/>
                  <a:pt x="2097456" y="1093788"/>
                </a:cubicBezTo>
                <a:cubicBezTo>
                  <a:pt x="2101172" y="1097492"/>
                  <a:pt x="2104887" y="1093788"/>
                  <a:pt x="2108602" y="1101196"/>
                </a:cubicBezTo>
                <a:cubicBezTo>
                  <a:pt x="2108602" y="1101196"/>
                  <a:pt x="2108602" y="1101196"/>
                  <a:pt x="2104887" y="1112308"/>
                </a:cubicBezTo>
                <a:cubicBezTo>
                  <a:pt x="2067733" y="1112308"/>
                  <a:pt x="2071448" y="1130829"/>
                  <a:pt x="2041725" y="1134533"/>
                </a:cubicBezTo>
                <a:cubicBezTo>
                  <a:pt x="2045440" y="1141942"/>
                  <a:pt x="2060302" y="1138238"/>
                  <a:pt x="2056586" y="1149350"/>
                </a:cubicBezTo>
                <a:cubicBezTo>
                  <a:pt x="2045440" y="1156758"/>
                  <a:pt x="2049156" y="1153054"/>
                  <a:pt x="2038009" y="1153054"/>
                </a:cubicBezTo>
                <a:cubicBezTo>
                  <a:pt x="2038009" y="1153054"/>
                  <a:pt x="2038009" y="1153054"/>
                  <a:pt x="2052871" y="1145646"/>
                </a:cubicBezTo>
                <a:cubicBezTo>
                  <a:pt x="2038009" y="1149350"/>
                  <a:pt x="2034294" y="1138238"/>
                  <a:pt x="2012001" y="1149350"/>
                </a:cubicBezTo>
                <a:cubicBezTo>
                  <a:pt x="2012001" y="1149350"/>
                  <a:pt x="2012001" y="1149350"/>
                  <a:pt x="2015717" y="1156758"/>
                </a:cubicBezTo>
                <a:cubicBezTo>
                  <a:pt x="2015717" y="1145646"/>
                  <a:pt x="1974847" y="1171575"/>
                  <a:pt x="1985993" y="1149350"/>
                </a:cubicBezTo>
                <a:cubicBezTo>
                  <a:pt x="1997140" y="1145646"/>
                  <a:pt x="2019432" y="1134533"/>
                  <a:pt x="2026863" y="1123421"/>
                </a:cubicBezTo>
                <a:cubicBezTo>
                  <a:pt x="2026863" y="1130829"/>
                  <a:pt x="2045440" y="1116013"/>
                  <a:pt x="2045440" y="1127125"/>
                </a:cubicBezTo>
                <a:cubicBezTo>
                  <a:pt x="2064017" y="1116013"/>
                  <a:pt x="2038009" y="1123421"/>
                  <a:pt x="2045440" y="1108604"/>
                </a:cubicBezTo>
                <a:cubicBezTo>
                  <a:pt x="2045440" y="1108604"/>
                  <a:pt x="2045440" y="1108604"/>
                  <a:pt x="2067733" y="1101196"/>
                </a:cubicBezTo>
                <a:cubicBezTo>
                  <a:pt x="2075164" y="1101196"/>
                  <a:pt x="2078879" y="1090083"/>
                  <a:pt x="2090025" y="1090083"/>
                </a:cubicBezTo>
                <a:cubicBezTo>
                  <a:pt x="2090025" y="1090083"/>
                  <a:pt x="2090025" y="1090083"/>
                  <a:pt x="2090025" y="1097492"/>
                </a:cubicBezTo>
                <a:cubicBezTo>
                  <a:pt x="2101172" y="1090083"/>
                  <a:pt x="2104887" y="1075267"/>
                  <a:pt x="2123464" y="1071563"/>
                </a:cubicBezTo>
                <a:cubicBezTo>
                  <a:pt x="2129037" y="1074341"/>
                  <a:pt x="2138790" y="1066701"/>
                  <a:pt x="2144886" y="1065833"/>
                </a:cubicBezTo>
                <a:close/>
                <a:moveTo>
                  <a:pt x="439073" y="1064088"/>
                </a:moveTo>
                <a:lnTo>
                  <a:pt x="440474" y="1065082"/>
                </a:lnTo>
                <a:cubicBezTo>
                  <a:pt x="445508" y="1066924"/>
                  <a:pt x="446898" y="1062236"/>
                  <a:pt x="452455" y="1067594"/>
                </a:cubicBezTo>
                <a:cubicBezTo>
                  <a:pt x="445049" y="1074737"/>
                  <a:pt x="437638" y="1071165"/>
                  <a:pt x="430228" y="1071165"/>
                </a:cubicBezTo>
                <a:cubicBezTo>
                  <a:pt x="430228" y="1071165"/>
                  <a:pt x="430228" y="1071165"/>
                  <a:pt x="441341" y="1067594"/>
                </a:cubicBezTo>
                <a:close/>
                <a:moveTo>
                  <a:pt x="2239052" y="1060450"/>
                </a:moveTo>
                <a:cubicBezTo>
                  <a:pt x="2239052" y="1060450"/>
                  <a:pt x="2239052" y="1060450"/>
                  <a:pt x="2262185" y="1064154"/>
                </a:cubicBezTo>
                <a:cubicBezTo>
                  <a:pt x="2254474" y="1071562"/>
                  <a:pt x="2254474" y="1064154"/>
                  <a:pt x="2246763" y="1067858"/>
                </a:cubicBezTo>
                <a:cubicBezTo>
                  <a:pt x="2246763" y="1067858"/>
                  <a:pt x="2246763" y="1067858"/>
                  <a:pt x="2246763" y="1071562"/>
                </a:cubicBezTo>
                <a:cubicBezTo>
                  <a:pt x="2242908" y="1067858"/>
                  <a:pt x="2235197" y="1067858"/>
                  <a:pt x="2239052" y="1060450"/>
                </a:cubicBezTo>
                <a:close/>
                <a:moveTo>
                  <a:pt x="579457" y="1060450"/>
                </a:moveTo>
                <a:cubicBezTo>
                  <a:pt x="587394" y="1060450"/>
                  <a:pt x="583425" y="1063625"/>
                  <a:pt x="587394" y="1066800"/>
                </a:cubicBezTo>
                <a:cubicBezTo>
                  <a:pt x="587394" y="1063625"/>
                  <a:pt x="583425" y="1060450"/>
                  <a:pt x="579457" y="1060450"/>
                </a:cubicBezTo>
                <a:close/>
                <a:moveTo>
                  <a:pt x="501666" y="1060450"/>
                </a:moveTo>
                <a:lnTo>
                  <a:pt x="504841" y="1060450"/>
                </a:lnTo>
                <a:lnTo>
                  <a:pt x="501666" y="1063625"/>
                </a:lnTo>
                <a:close/>
                <a:moveTo>
                  <a:pt x="433937" y="1060450"/>
                </a:moveTo>
                <a:cubicBezTo>
                  <a:pt x="437638" y="1060450"/>
                  <a:pt x="438563" y="1062236"/>
                  <a:pt x="439027" y="1064022"/>
                </a:cubicBezTo>
                <a:lnTo>
                  <a:pt x="439073" y="1064088"/>
                </a:lnTo>
                <a:close/>
                <a:moveTo>
                  <a:pt x="382604" y="1060450"/>
                </a:moveTo>
                <a:cubicBezTo>
                  <a:pt x="401124" y="1067753"/>
                  <a:pt x="412236" y="1078706"/>
                  <a:pt x="427053" y="1089660"/>
                </a:cubicBezTo>
                <a:cubicBezTo>
                  <a:pt x="419649" y="1093311"/>
                  <a:pt x="415941" y="1096962"/>
                  <a:pt x="401124" y="1096962"/>
                </a:cubicBezTo>
                <a:cubicBezTo>
                  <a:pt x="393716" y="1089660"/>
                  <a:pt x="412236" y="1093311"/>
                  <a:pt x="404828" y="1086009"/>
                </a:cubicBezTo>
                <a:cubicBezTo>
                  <a:pt x="397424" y="1093311"/>
                  <a:pt x="401124" y="1082357"/>
                  <a:pt x="401124" y="1078706"/>
                </a:cubicBezTo>
                <a:cubicBezTo>
                  <a:pt x="393716" y="1082357"/>
                  <a:pt x="393716" y="1082357"/>
                  <a:pt x="390012" y="1086009"/>
                </a:cubicBezTo>
                <a:cubicBezTo>
                  <a:pt x="390012" y="1086009"/>
                  <a:pt x="390012" y="1086009"/>
                  <a:pt x="378900" y="1078706"/>
                </a:cubicBezTo>
                <a:cubicBezTo>
                  <a:pt x="378900" y="1078706"/>
                  <a:pt x="378900" y="1078706"/>
                  <a:pt x="382604" y="1078706"/>
                </a:cubicBezTo>
                <a:cubicBezTo>
                  <a:pt x="378900" y="1071404"/>
                  <a:pt x="367786" y="1067753"/>
                  <a:pt x="360380" y="1064101"/>
                </a:cubicBezTo>
                <a:cubicBezTo>
                  <a:pt x="360380" y="1064101"/>
                  <a:pt x="360380" y="1064101"/>
                  <a:pt x="386314" y="1064101"/>
                </a:cubicBezTo>
                <a:cubicBezTo>
                  <a:pt x="386314" y="1064101"/>
                  <a:pt x="382604" y="1060450"/>
                  <a:pt x="382604" y="1060450"/>
                </a:cubicBezTo>
                <a:close/>
                <a:moveTo>
                  <a:pt x="568344" y="1059457"/>
                </a:moveTo>
                <a:cubicBezTo>
                  <a:pt x="564608" y="1063228"/>
                  <a:pt x="557138" y="1066998"/>
                  <a:pt x="568344" y="1070768"/>
                </a:cubicBezTo>
                <a:cubicBezTo>
                  <a:pt x="568344" y="1070768"/>
                  <a:pt x="568344" y="1070768"/>
                  <a:pt x="553400" y="1074538"/>
                </a:cubicBezTo>
                <a:cubicBezTo>
                  <a:pt x="553400" y="1074538"/>
                  <a:pt x="553400" y="1074538"/>
                  <a:pt x="557138" y="1085849"/>
                </a:cubicBezTo>
                <a:cubicBezTo>
                  <a:pt x="542194" y="1082079"/>
                  <a:pt x="553400" y="1074538"/>
                  <a:pt x="534723" y="1070768"/>
                </a:cubicBezTo>
                <a:cubicBezTo>
                  <a:pt x="538458" y="1078309"/>
                  <a:pt x="523518" y="1078309"/>
                  <a:pt x="519784" y="1082079"/>
                </a:cubicBezTo>
                <a:cubicBezTo>
                  <a:pt x="516050" y="1078309"/>
                  <a:pt x="504841" y="1066998"/>
                  <a:pt x="519784" y="1066998"/>
                </a:cubicBezTo>
                <a:cubicBezTo>
                  <a:pt x="538458" y="1078309"/>
                  <a:pt x="553400" y="1055687"/>
                  <a:pt x="568344" y="1059457"/>
                </a:cubicBezTo>
                <a:close/>
                <a:moveTo>
                  <a:pt x="213861" y="1057682"/>
                </a:moveTo>
                <a:lnTo>
                  <a:pt x="214879" y="1058230"/>
                </a:lnTo>
                <a:cubicBezTo>
                  <a:pt x="215113" y="1058907"/>
                  <a:pt x="214998" y="1059245"/>
                  <a:pt x="214359" y="1058512"/>
                </a:cubicBezTo>
                <a:close/>
                <a:moveTo>
                  <a:pt x="1610453" y="1056878"/>
                </a:moveTo>
                <a:cubicBezTo>
                  <a:pt x="1612317" y="1056878"/>
                  <a:pt x="1612317" y="1056878"/>
                  <a:pt x="1612317" y="1057342"/>
                </a:cubicBezTo>
                <a:lnTo>
                  <a:pt x="1612425" y="1057533"/>
                </a:lnTo>
                <a:close/>
                <a:moveTo>
                  <a:pt x="2511422" y="1055687"/>
                </a:moveTo>
                <a:lnTo>
                  <a:pt x="2514597" y="1055687"/>
                </a:lnTo>
                <a:lnTo>
                  <a:pt x="2511422" y="1063624"/>
                </a:lnTo>
                <a:close/>
                <a:moveTo>
                  <a:pt x="746652" y="1055687"/>
                </a:moveTo>
                <a:cubicBezTo>
                  <a:pt x="746652" y="1055687"/>
                  <a:pt x="746652" y="1055687"/>
                  <a:pt x="761522" y="1066849"/>
                </a:cubicBezTo>
                <a:cubicBezTo>
                  <a:pt x="761522" y="1066849"/>
                  <a:pt x="761522" y="1066849"/>
                  <a:pt x="742934" y="1074291"/>
                </a:cubicBezTo>
                <a:cubicBezTo>
                  <a:pt x="742934" y="1074291"/>
                  <a:pt x="742934" y="1074291"/>
                  <a:pt x="750369" y="1081732"/>
                </a:cubicBezTo>
                <a:cubicBezTo>
                  <a:pt x="750369" y="1081732"/>
                  <a:pt x="750369" y="1081732"/>
                  <a:pt x="739217" y="1081732"/>
                </a:cubicBezTo>
                <a:cubicBezTo>
                  <a:pt x="735499" y="1085453"/>
                  <a:pt x="731782" y="1089173"/>
                  <a:pt x="731782" y="1096615"/>
                </a:cubicBezTo>
                <a:cubicBezTo>
                  <a:pt x="731782" y="1096615"/>
                  <a:pt x="731782" y="1096615"/>
                  <a:pt x="750369" y="1107777"/>
                </a:cubicBezTo>
                <a:cubicBezTo>
                  <a:pt x="757804" y="1100336"/>
                  <a:pt x="768957" y="1092894"/>
                  <a:pt x="772674" y="1085453"/>
                </a:cubicBezTo>
                <a:cubicBezTo>
                  <a:pt x="750369" y="1092894"/>
                  <a:pt x="776392" y="1085453"/>
                  <a:pt x="761522" y="1085453"/>
                </a:cubicBezTo>
                <a:cubicBezTo>
                  <a:pt x="761522" y="1085453"/>
                  <a:pt x="761522" y="1085453"/>
                  <a:pt x="798697" y="1074291"/>
                </a:cubicBezTo>
                <a:cubicBezTo>
                  <a:pt x="798697" y="1074291"/>
                  <a:pt x="798697" y="1074291"/>
                  <a:pt x="802414" y="1085453"/>
                </a:cubicBezTo>
                <a:cubicBezTo>
                  <a:pt x="802414" y="1085453"/>
                  <a:pt x="802414" y="1085453"/>
                  <a:pt x="809849" y="1078011"/>
                </a:cubicBezTo>
                <a:cubicBezTo>
                  <a:pt x="821002" y="1074291"/>
                  <a:pt x="835872" y="1070570"/>
                  <a:pt x="843304" y="1078011"/>
                </a:cubicBezTo>
                <a:cubicBezTo>
                  <a:pt x="843304" y="1078011"/>
                  <a:pt x="843304" y="1078011"/>
                  <a:pt x="839589" y="1074291"/>
                </a:cubicBezTo>
                <a:cubicBezTo>
                  <a:pt x="847021" y="1070570"/>
                  <a:pt x="854456" y="1070570"/>
                  <a:pt x="854456" y="1066849"/>
                </a:cubicBezTo>
                <a:cubicBezTo>
                  <a:pt x="854456" y="1066849"/>
                  <a:pt x="854456" y="1066849"/>
                  <a:pt x="865608" y="1074291"/>
                </a:cubicBezTo>
                <a:cubicBezTo>
                  <a:pt x="873043" y="1055687"/>
                  <a:pt x="884196" y="1081732"/>
                  <a:pt x="910218" y="1074291"/>
                </a:cubicBezTo>
                <a:cubicBezTo>
                  <a:pt x="910218" y="1074291"/>
                  <a:pt x="887913" y="1078011"/>
                  <a:pt x="891631" y="1081732"/>
                </a:cubicBezTo>
                <a:cubicBezTo>
                  <a:pt x="876761" y="1085453"/>
                  <a:pt x="861891" y="1081732"/>
                  <a:pt x="850738" y="1089173"/>
                </a:cubicBezTo>
                <a:cubicBezTo>
                  <a:pt x="832154" y="1092894"/>
                  <a:pt x="854456" y="1104056"/>
                  <a:pt x="835872" y="1107777"/>
                </a:cubicBezTo>
                <a:cubicBezTo>
                  <a:pt x="835872" y="1096615"/>
                  <a:pt x="821002" y="1107777"/>
                  <a:pt x="813567" y="1100336"/>
                </a:cubicBezTo>
                <a:cubicBezTo>
                  <a:pt x="813567" y="1100336"/>
                  <a:pt x="813567" y="1100336"/>
                  <a:pt x="809849" y="1107777"/>
                </a:cubicBezTo>
                <a:cubicBezTo>
                  <a:pt x="802414" y="1104056"/>
                  <a:pt x="787544" y="1107777"/>
                  <a:pt x="776392" y="1111498"/>
                </a:cubicBezTo>
                <a:cubicBezTo>
                  <a:pt x="776392" y="1111498"/>
                  <a:pt x="776392" y="1111498"/>
                  <a:pt x="780109" y="1115218"/>
                </a:cubicBezTo>
                <a:cubicBezTo>
                  <a:pt x="772674" y="1107777"/>
                  <a:pt x="761522" y="1111498"/>
                  <a:pt x="750369" y="1111498"/>
                </a:cubicBezTo>
                <a:cubicBezTo>
                  <a:pt x="750369" y="1111498"/>
                  <a:pt x="750369" y="1111498"/>
                  <a:pt x="761522" y="1118939"/>
                </a:cubicBezTo>
                <a:cubicBezTo>
                  <a:pt x="791262" y="1118939"/>
                  <a:pt x="806132" y="1115218"/>
                  <a:pt x="839589" y="1115218"/>
                </a:cubicBezTo>
                <a:cubicBezTo>
                  <a:pt x="839589" y="1118939"/>
                  <a:pt x="861891" y="1115218"/>
                  <a:pt x="858174" y="1126380"/>
                </a:cubicBezTo>
                <a:cubicBezTo>
                  <a:pt x="861891" y="1115218"/>
                  <a:pt x="865608" y="1126380"/>
                  <a:pt x="873043" y="1122660"/>
                </a:cubicBezTo>
                <a:cubicBezTo>
                  <a:pt x="873043" y="1122660"/>
                  <a:pt x="873043" y="1122660"/>
                  <a:pt x="850738" y="1115218"/>
                </a:cubicBezTo>
                <a:cubicBezTo>
                  <a:pt x="850738" y="1115218"/>
                  <a:pt x="850738" y="1115218"/>
                  <a:pt x="869326" y="1107777"/>
                </a:cubicBezTo>
                <a:cubicBezTo>
                  <a:pt x="876761" y="1111498"/>
                  <a:pt x="876761" y="1122660"/>
                  <a:pt x="887913" y="1122660"/>
                </a:cubicBezTo>
                <a:cubicBezTo>
                  <a:pt x="865608" y="1126380"/>
                  <a:pt x="847021" y="1141263"/>
                  <a:pt x="832154" y="1137543"/>
                </a:cubicBezTo>
                <a:cubicBezTo>
                  <a:pt x="832154" y="1137543"/>
                  <a:pt x="832154" y="1137543"/>
                  <a:pt x="832154" y="1152425"/>
                </a:cubicBezTo>
                <a:cubicBezTo>
                  <a:pt x="847021" y="1144984"/>
                  <a:pt x="861891" y="1148705"/>
                  <a:pt x="873043" y="1148705"/>
                </a:cubicBezTo>
                <a:cubicBezTo>
                  <a:pt x="873043" y="1148705"/>
                  <a:pt x="873043" y="1148705"/>
                  <a:pt x="876761" y="1141263"/>
                </a:cubicBezTo>
                <a:cubicBezTo>
                  <a:pt x="880478" y="1141263"/>
                  <a:pt x="876761" y="1152425"/>
                  <a:pt x="891631" y="1148705"/>
                </a:cubicBezTo>
                <a:cubicBezTo>
                  <a:pt x="891631" y="1148705"/>
                  <a:pt x="891631" y="1148705"/>
                  <a:pt x="891631" y="1141263"/>
                </a:cubicBezTo>
                <a:cubicBezTo>
                  <a:pt x="891631" y="1141263"/>
                  <a:pt x="891631" y="1141263"/>
                  <a:pt x="910218" y="1152425"/>
                </a:cubicBezTo>
                <a:lnTo>
                  <a:pt x="910218" y="1159867"/>
                </a:lnTo>
                <a:cubicBezTo>
                  <a:pt x="895348" y="1167308"/>
                  <a:pt x="876761" y="1167308"/>
                  <a:pt x="873043" y="1182191"/>
                </a:cubicBezTo>
                <a:cubicBezTo>
                  <a:pt x="876761" y="1189632"/>
                  <a:pt x="884196" y="1185912"/>
                  <a:pt x="887913" y="1193353"/>
                </a:cubicBezTo>
                <a:cubicBezTo>
                  <a:pt x="891631" y="1185912"/>
                  <a:pt x="910218" y="1178470"/>
                  <a:pt x="902783" y="1171029"/>
                </a:cubicBezTo>
                <a:cubicBezTo>
                  <a:pt x="917653" y="1171029"/>
                  <a:pt x="921370" y="1163588"/>
                  <a:pt x="936240" y="1159867"/>
                </a:cubicBezTo>
                <a:cubicBezTo>
                  <a:pt x="939957" y="1156146"/>
                  <a:pt x="947392" y="1152425"/>
                  <a:pt x="943675" y="1148705"/>
                </a:cubicBezTo>
                <a:cubicBezTo>
                  <a:pt x="965980" y="1152425"/>
                  <a:pt x="977132" y="1133822"/>
                  <a:pt x="999437" y="1133822"/>
                </a:cubicBezTo>
                <a:cubicBezTo>
                  <a:pt x="999437" y="1133822"/>
                  <a:pt x="999437" y="1133822"/>
                  <a:pt x="988285" y="1137543"/>
                </a:cubicBezTo>
                <a:cubicBezTo>
                  <a:pt x="999437" y="1137543"/>
                  <a:pt x="1006872" y="1141263"/>
                  <a:pt x="1018024" y="1144984"/>
                </a:cubicBezTo>
                <a:cubicBezTo>
                  <a:pt x="1010589" y="1133822"/>
                  <a:pt x="1032894" y="1130101"/>
                  <a:pt x="1036612" y="1126380"/>
                </a:cubicBezTo>
                <a:cubicBezTo>
                  <a:pt x="1036612" y="1126380"/>
                  <a:pt x="1036612" y="1126380"/>
                  <a:pt x="1047764" y="1130101"/>
                </a:cubicBezTo>
                <a:cubicBezTo>
                  <a:pt x="1047764" y="1130101"/>
                  <a:pt x="1047764" y="1130101"/>
                  <a:pt x="1040329" y="1144984"/>
                </a:cubicBezTo>
                <a:cubicBezTo>
                  <a:pt x="1040329" y="1144984"/>
                  <a:pt x="1040329" y="1144984"/>
                  <a:pt x="1018024" y="1148705"/>
                </a:cubicBezTo>
                <a:cubicBezTo>
                  <a:pt x="1018024" y="1148705"/>
                  <a:pt x="1018024" y="1148705"/>
                  <a:pt x="1018024" y="1174750"/>
                </a:cubicBezTo>
                <a:cubicBezTo>
                  <a:pt x="1018024" y="1174750"/>
                  <a:pt x="1018024" y="1174750"/>
                  <a:pt x="1006872" y="1174750"/>
                </a:cubicBezTo>
                <a:cubicBezTo>
                  <a:pt x="1010589" y="1171029"/>
                  <a:pt x="1018024" y="1167308"/>
                  <a:pt x="1010589" y="1159867"/>
                </a:cubicBezTo>
                <a:cubicBezTo>
                  <a:pt x="1003154" y="1156146"/>
                  <a:pt x="980850" y="1167308"/>
                  <a:pt x="965980" y="1178470"/>
                </a:cubicBezTo>
                <a:cubicBezTo>
                  <a:pt x="969697" y="1167308"/>
                  <a:pt x="951110" y="1182191"/>
                  <a:pt x="954827" y="1174750"/>
                </a:cubicBezTo>
                <a:cubicBezTo>
                  <a:pt x="943675" y="1174750"/>
                  <a:pt x="921370" y="1178470"/>
                  <a:pt x="925088" y="1185912"/>
                </a:cubicBezTo>
                <a:cubicBezTo>
                  <a:pt x="925088" y="1185912"/>
                  <a:pt x="925088" y="1185912"/>
                  <a:pt x="917653" y="1185912"/>
                </a:cubicBezTo>
                <a:cubicBezTo>
                  <a:pt x="913936" y="1185912"/>
                  <a:pt x="917653" y="1197074"/>
                  <a:pt x="932523" y="1197074"/>
                </a:cubicBezTo>
                <a:cubicBezTo>
                  <a:pt x="921370" y="1204515"/>
                  <a:pt x="910218" y="1197074"/>
                  <a:pt x="899065" y="1197074"/>
                </a:cubicBezTo>
                <a:cubicBezTo>
                  <a:pt x="899065" y="1197074"/>
                  <a:pt x="899065" y="1197074"/>
                  <a:pt x="899065" y="1204515"/>
                </a:cubicBezTo>
                <a:cubicBezTo>
                  <a:pt x="899065" y="1204515"/>
                  <a:pt x="899065" y="1204515"/>
                  <a:pt x="869326" y="1204515"/>
                </a:cubicBezTo>
                <a:cubicBezTo>
                  <a:pt x="869326" y="1204515"/>
                  <a:pt x="869326" y="1204515"/>
                  <a:pt x="869326" y="1197074"/>
                </a:cubicBezTo>
                <a:cubicBezTo>
                  <a:pt x="850738" y="1200795"/>
                  <a:pt x="858174" y="1211957"/>
                  <a:pt x="839589" y="1219398"/>
                </a:cubicBezTo>
                <a:cubicBezTo>
                  <a:pt x="839589" y="1219398"/>
                  <a:pt x="839589" y="1219398"/>
                  <a:pt x="832154" y="1215677"/>
                </a:cubicBezTo>
                <a:cubicBezTo>
                  <a:pt x="832154" y="1215677"/>
                  <a:pt x="832154" y="1215677"/>
                  <a:pt x="824719" y="1223119"/>
                </a:cubicBezTo>
                <a:cubicBezTo>
                  <a:pt x="824719" y="1223119"/>
                  <a:pt x="824719" y="1223119"/>
                  <a:pt x="813567" y="1219398"/>
                </a:cubicBezTo>
                <a:cubicBezTo>
                  <a:pt x="813567" y="1204515"/>
                  <a:pt x="828437" y="1219398"/>
                  <a:pt x="835872" y="1208236"/>
                </a:cubicBezTo>
                <a:cubicBezTo>
                  <a:pt x="809849" y="1215677"/>
                  <a:pt x="787544" y="1204515"/>
                  <a:pt x="765239" y="1215677"/>
                </a:cubicBezTo>
                <a:cubicBezTo>
                  <a:pt x="765239" y="1215677"/>
                  <a:pt x="765239" y="1215677"/>
                  <a:pt x="750369" y="1226839"/>
                </a:cubicBezTo>
                <a:cubicBezTo>
                  <a:pt x="739217" y="1226839"/>
                  <a:pt x="728064" y="1223119"/>
                  <a:pt x="720629" y="1226839"/>
                </a:cubicBezTo>
                <a:cubicBezTo>
                  <a:pt x="720629" y="1226839"/>
                  <a:pt x="720629" y="1226839"/>
                  <a:pt x="716912" y="1230560"/>
                </a:cubicBezTo>
                <a:cubicBezTo>
                  <a:pt x="728064" y="1223119"/>
                  <a:pt x="728064" y="1238002"/>
                  <a:pt x="735499" y="1234281"/>
                </a:cubicBezTo>
                <a:cubicBezTo>
                  <a:pt x="735499" y="1234281"/>
                  <a:pt x="735499" y="1234281"/>
                  <a:pt x="702042" y="1249164"/>
                </a:cubicBezTo>
                <a:lnTo>
                  <a:pt x="702042" y="1249245"/>
                </a:lnTo>
                <a:lnTo>
                  <a:pt x="700474" y="1249280"/>
                </a:lnTo>
                <a:lnTo>
                  <a:pt x="702042" y="1252061"/>
                </a:lnTo>
                <a:lnTo>
                  <a:pt x="702042" y="1256605"/>
                </a:lnTo>
                <a:cubicBezTo>
                  <a:pt x="707618" y="1258466"/>
                  <a:pt x="704830" y="1255675"/>
                  <a:pt x="702506" y="1252884"/>
                </a:cubicBezTo>
                <a:lnTo>
                  <a:pt x="702042" y="1252061"/>
                </a:lnTo>
                <a:lnTo>
                  <a:pt x="702042" y="1250094"/>
                </a:lnTo>
                <a:lnTo>
                  <a:pt x="702042" y="1249245"/>
                </a:lnTo>
                <a:lnTo>
                  <a:pt x="705759" y="1249164"/>
                </a:lnTo>
                <a:cubicBezTo>
                  <a:pt x="716912" y="1245443"/>
                  <a:pt x="728064" y="1245443"/>
                  <a:pt x="728064" y="1249164"/>
                </a:cubicBezTo>
                <a:cubicBezTo>
                  <a:pt x="728064" y="1249164"/>
                  <a:pt x="713194" y="1256605"/>
                  <a:pt x="713194" y="1252884"/>
                </a:cubicBezTo>
                <a:cubicBezTo>
                  <a:pt x="713194" y="1252884"/>
                  <a:pt x="713194" y="1252884"/>
                  <a:pt x="713194" y="1264047"/>
                </a:cubicBezTo>
                <a:cubicBezTo>
                  <a:pt x="713194" y="1264047"/>
                  <a:pt x="713194" y="1264047"/>
                  <a:pt x="724347" y="1267767"/>
                </a:cubicBezTo>
                <a:cubicBezTo>
                  <a:pt x="724347" y="1267767"/>
                  <a:pt x="724347" y="1267767"/>
                  <a:pt x="720629" y="1275209"/>
                </a:cubicBezTo>
                <a:cubicBezTo>
                  <a:pt x="720629" y="1275209"/>
                  <a:pt x="720629" y="1275209"/>
                  <a:pt x="698324" y="1260326"/>
                </a:cubicBezTo>
                <a:cubicBezTo>
                  <a:pt x="698324" y="1260326"/>
                  <a:pt x="698324" y="1260326"/>
                  <a:pt x="679737" y="1264047"/>
                </a:cubicBezTo>
                <a:cubicBezTo>
                  <a:pt x="679737" y="1264047"/>
                  <a:pt x="679737" y="1264047"/>
                  <a:pt x="679737" y="1252884"/>
                </a:cubicBezTo>
                <a:cubicBezTo>
                  <a:pt x="679737" y="1252884"/>
                  <a:pt x="679737" y="1252884"/>
                  <a:pt x="694607" y="1260326"/>
                </a:cubicBezTo>
                <a:cubicBezTo>
                  <a:pt x="694607" y="1260326"/>
                  <a:pt x="694607" y="1260326"/>
                  <a:pt x="698324" y="1256605"/>
                </a:cubicBezTo>
                <a:cubicBezTo>
                  <a:pt x="698324" y="1241722"/>
                  <a:pt x="687172" y="1252884"/>
                  <a:pt x="683454" y="1245443"/>
                </a:cubicBezTo>
                <a:cubicBezTo>
                  <a:pt x="683454" y="1245443"/>
                  <a:pt x="683454" y="1245443"/>
                  <a:pt x="694607" y="1245443"/>
                </a:cubicBezTo>
                <a:cubicBezTo>
                  <a:pt x="694607" y="1245443"/>
                  <a:pt x="694607" y="1245443"/>
                  <a:pt x="687172" y="1238002"/>
                </a:cubicBezTo>
                <a:cubicBezTo>
                  <a:pt x="676019" y="1234281"/>
                  <a:pt x="649997" y="1252884"/>
                  <a:pt x="638845" y="1249164"/>
                </a:cubicBezTo>
                <a:cubicBezTo>
                  <a:pt x="638845" y="1241722"/>
                  <a:pt x="631410" y="1238002"/>
                  <a:pt x="627693" y="1234281"/>
                </a:cubicBezTo>
                <a:cubicBezTo>
                  <a:pt x="627693" y="1226839"/>
                  <a:pt x="620258" y="1249164"/>
                  <a:pt x="609105" y="1245443"/>
                </a:cubicBezTo>
                <a:cubicBezTo>
                  <a:pt x="609105" y="1245443"/>
                  <a:pt x="609105" y="1245443"/>
                  <a:pt x="612823" y="1238002"/>
                </a:cubicBezTo>
                <a:cubicBezTo>
                  <a:pt x="612823" y="1238002"/>
                  <a:pt x="612823" y="1238002"/>
                  <a:pt x="586800" y="1238002"/>
                </a:cubicBezTo>
                <a:cubicBezTo>
                  <a:pt x="586800" y="1238002"/>
                  <a:pt x="586800" y="1238002"/>
                  <a:pt x="579366" y="1245443"/>
                </a:cubicBezTo>
                <a:cubicBezTo>
                  <a:pt x="579366" y="1245443"/>
                  <a:pt x="579366" y="1245443"/>
                  <a:pt x="564496" y="1230560"/>
                </a:cubicBezTo>
                <a:cubicBezTo>
                  <a:pt x="564496" y="1230560"/>
                  <a:pt x="564496" y="1230560"/>
                  <a:pt x="557061" y="1234281"/>
                </a:cubicBezTo>
                <a:cubicBezTo>
                  <a:pt x="557061" y="1234281"/>
                  <a:pt x="557061" y="1234281"/>
                  <a:pt x="560778" y="1226839"/>
                </a:cubicBezTo>
                <a:cubicBezTo>
                  <a:pt x="564496" y="1226839"/>
                  <a:pt x="545905" y="1226839"/>
                  <a:pt x="538470" y="1234281"/>
                </a:cubicBezTo>
                <a:cubicBezTo>
                  <a:pt x="538470" y="1226839"/>
                  <a:pt x="531035" y="1223119"/>
                  <a:pt x="534753" y="1219398"/>
                </a:cubicBezTo>
                <a:cubicBezTo>
                  <a:pt x="531035" y="1226839"/>
                  <a:pt x="527317" y="1215677"/>
                  <a:pt x="519882" y="1215677"/>
                </a:cubicBezTo>
                <a:cubicBezTo>
                  <a:pt x="519882" y="1215677"/>
                  <a:pt x="519882" y="1215677"/>
                  <a:pt x="519882" y="1223119"/>
                </a:cubicBezTo>
                <a:cubicBezTo>
                  <a:pt x="508731" y="1226839"/>
                  <a:pt x="516169" y="1215677"/>
                  <a:pt x="512447" y="1211957"/>
                </a:cubicBezTo>
                <a:cubicBezTo>
                  <a:pt x="508731" y="1215677"/>
                  <a:pt x="501294" y="1215677"/>
                  <a:pt x="497578" y="1211957"/>
                </a:cubicBezTo>
                <a:cubicBezTo>
                  <a:pt x="497578" y="1211957"/>
                  <a:pt x="497578" y="1211957"/>
                  <a:pt x="490144" y="1226839"/>
                </a:cubicBezTo>
                <a:cubicBezTo>
                  <a:pt x="478990" y="1211957"/>
                  <a:pt x="456686" y="1226839"/>
                  <a:pt x="441818" y="1215677"/>
                </a:cubicBezTo>
                <a:cubicBezTo>
                  <a:pt x="430664" y="1226839"/>
                  <a:pt x="478990" y="1223119"/>
                  <a:pt x="486425" y="1238002"/>
                </a:cubicBezTo>
                <a:cubicBezTo>
                  <a:pt x="486425" y="1238002"/>
                  <a:pt x="486425" y="1238002"/>
                  <a:pt x="485964" y="1237071"/>
                </a:cubicBezTo>
                <a:lnTo>
                  <a:pt x="482999" y="1231142"/>
                </a:lnTo>
                <a:lnTo>
                  <a:pt x="490612" y="1229630"/>
                </a:lnTo>
                <a:cubicBezTo>
                  <a:pt x="496650" y="1228700"/>
                  <a:pt x="503154" y="1228700"/>
                  <a:pt x="501294" y="1234281"/>
                </a:cubicBezTo>
                <a:cubicBezTo>
                  <a:pt x="497578" y="1234281"/>
                  <a:pt x="490144" y="1234281"/>
                  <a:pt x="490144" y="1241722"/>
                </a:cubicBezTo>
                <a:cubicBezTo>
                  <a:pt x="490144" y="1241722"/>
                  <a:pt x="490144" y="1241722"/>
                  <a:pt x="475273" y="1238002"/>
                </a:cubicBezTo>
                <a:cubicBezTo>
                  <a:pt x="482712" y="1249164"/>
                  <a:pt x="460408" y="1245443"/>
                  <a:pt x="467837" y="1256605"/>
                </a:cubicBezTo>
                <a:cubicBezTo>
                  <a:pt x="456686" y="1267767"/>
                  <a:pt x="441818" y="1271488"/>
                  <a:pt x="430664" y="1275209"/>
                </a:cubicBezTo>
                <a:cubicBezTo>
                  <a:pt x="434379" y="1271488"/>
                  <a:pt x="430664" y="1256605"/>
                  <a:pt x="438102" y="1252884"/>
                </a:cubicBezTo>
                <a:cubicBezTo>
                  <a:pt x="438102" y="1252884"/>
                  <a:pt x="438102" y="1252884"/>
                  <a:pt x="460408" y="1245443"/>
                </a:cubicBezTo>
                <a:cubicBezTo>
                  <a:pt x="441818" y="1245443"/>
                  <a:pt x="456686" y="1238002"/>
                  <a:pt x="449255" y="1238002"/>
                </a:cubicBezTo>
                <a:lnTo>
                  <a:pt x="445136" y="1239831"/>
                </a:lnTo>
                <a:lnTo>
                  <a:pt x="441409" y="1238118"/>
                </a:lnTo>
                <a:cubicBezTo>
                  <a:pt x="431825" y="1238467"/>
                  <a:pt x="418581" y="1248233"/>
                  <a:pt x="415798" y="1245443"/>
                </a:cubicBezTo>
                <a:cubicBezTo>
                  <a:pt x="415798" y="1245443"/>
                  <a:pt x="415798" y="1245443"/>
                  <a:pt x="408361" y="1238002"/>
                </a:cubicBezTo>
                <a:cubicBezTo>
                  <a:pt x="419512" y="1226839"/>
                  <a:pt x="426952" y="1234281"/>
                  <a:pt x="438102" y="1238002"/>
                </a:cubicBezTo>
                <a:cubicBezTo>
                  <a:pt x="438102" y="1238002"/>
                  <a:pt x="438102" y="1238002"/>
                  <a:pt x="449255" y="1230560"/>
                </a:cubicBezTo>
                <a:cubicBezTo>
                  <a:pt x="430664" y="1223119"/>
                  <a:pt x="438102" y="1226839"/>
                  <a:pt x="415798" y="1215677"/>
                </a:cubicBezTo>
                <a:cubicBezTo>
                  <a:pt x="415798" y="1223119"/>
                  <a:pt x="419512" y="1223119"/>
                  <a:pt x="419512" y="1226839"/>
                </a:cubicBezTo>
                <a:cubicBezTo>
                  <a:pt x="397207" y="1223119"/>
                  <a:pt x="397207" y="1249164"/>
                  <a:pt x="378618" y="1245443"/>
                </a:cubicBezTo>
                <a:cubicBezTo>
                  <a:pt x="386055" y="1241722"/>
                  <a:pt x="386055" y="1238002"/>
                  <a:pt x="386055" y="1234281"/>
                </a:cubicBezTo>
                <a:cubicBezTo>
                  <a:pt x="382341" y="1241722"/>
                  <a:pt x="363751" y="1234281"/>
                  <a:pt x="360035" y="1245443"/>
                </a:cubicBezTo>
                <a:cubicBezTo>
                  <a:pt x="367466" y="1245443"/>
                  <a:pt x="363751" y="1245443"/>
                  <a:pt x="367466" y="1252884"/>
                </a:cubicBezTo>
                <a:cubicBezTo>
                  <a:pt x="367466" y="1252884"/>
                  <a:pt x="367466" y="1252884"/>
                  <a:pt x="363751" y="1249164"/>
                </a:cubicBezTo>
                <a:cubicBezTo>
                  <a:pt x="363751" y="1249164"/>
                  <a:pt x="363751" y="1249164"/>
                  <a:pt x="363751" y="1260326"/>
                </a:cubicBezTo>
                <a:cubicBezTo>
                  <a:pt x="363751" y="1260326"/>
                  <a:pt x="363751" y="1260326"/>
                  <a:pt x="352598" y="1260326"/>
                </a:cubicBezTo>
                <a:cubicBezTo>
                  <a:pt x="352598" y="1260326"/>
                  <a:pt x="352598" y="1260326"/>
                  <a:pt x="356313" y="1256605"/>
                </a:cubicBezTo>
                <a:cubicBezTo>
                  <a:pt x="352598" y="1252884"/>
                  <a:pt x="341447" y="1252884"/>
                  <a:pt x="334009" y="1252884"/>
                </a:cubicBezTo>
                <a:cubicBezTo>
                  <a:pt x="334009" y="1245443"/>
                  <a:pt x="330294" y="1245443"/>
                  <a:pt x="326573" y="1245443"/>
                </a:cubicBezTo>
                <a:cubicBezTo>
                  <a:pt x="326573" y="1245443"/>
                  <a:pt x="326573" y="1245443"/>
                  <a:pt x="326573" y="1260326"/>
                </a:cubicBezTo>
                <a:cubicBezTo>
                  <a:pt x="326573" y="1260326"/>
                  <a:pt x="326573" y="1260326"/>
                  <a:pt x="311703" y="1256605"/>
                </a:cubicBezTo>
                <a:cubicBezTo>
                  <a:pt x="311703" y="1256605"/>
                  <a:pt x="311703" y="1256605"/>
                  <a:pt x="315421" y="1264047"/>
                </a:cubicBezTo>
                <a:cubicBezTo>
                  <a:pt x="315421" y="1264047"/>
                  <a:pt x="315421" y="1264047"/>
                  <a:pt x="311703" y="1260326"/>
                </a:cubicBezTo>
                <a:cubicBezTo>
                  <a:pt x="300550" y="1256605"/>
                  <a:pt x="296837" y="1267767"/>
                  <a:pt x="300550" y="1271488"/>
                </a:cubicBezTo>
                <a:cubicBezTo>
                  <a:pt x="300550" y="1271488"/>
                  <a:pt x="300550" y="1271488"/>
                  <a:pt x="278232" y="1267767"/>
                </a:cubicBezTo>
                <a:cubicBezTo>
                  <a:pt x="274517" y="1267767"/>
                  <a:pt x="274517" y="1271488"/>
                  <a:pt x="278232" y="1275209"/>
                </a:cubicBezTo>
                <a:cubicBezTo>
                  <a:pt x="278232" y="1275209"/>
                  <a:pt x="278232" y="1275209"/>
                  <a:pt x="252209" y="1271488"/>
                </a:cubicBezTo>
                <a:cubicBezTo>
                  <a:pt x="252209" y="1271488"/>
                  <a:pt x="252209" y="1271488"/>
                  <a:pt x="248492" y="1264047"/>
                </a:cubicBezTo>
                <a:cubicBezTo>
                  <a:pt x="241056" y="1271488"/>
                  <a:pt x="229904" y="1267767"/>
                  <a:pt x="218752" y="1267767"/>
                </a:cubicBezTo>
                <a:cubicBezTo>
                  <a:pt x="218752" y="1267767"/>
                  <a:pt x="218752" y="1267767"/>
                  <a:pt x="218752" y="1275209"/>
                </a:cubicBezTo>
                <a:cubicBezTo>
                  <a:pt x="222471" y="1275209"/>
                  <a:pt x="226187" y="1271488"/>
                  <a:pt x="229904" y="1271488"/>
                </a:cubicBezTo>
                <a:cubicBezTo>
                  <a:pt x="229904" y="1271488"/>
                  <a:pt x="229904" y="1271488"/>
                  <a:pt x="229904" y="1275209"/>
                </a:cubicBezTo>
                <a:cubicBezTo>
                  <a:pt x="226187" y="1271488"/>
                  <a:pt x="215034" y="1282650"/>
                  <a:pt x="211319" y="1275209"/>
                </a:cubicBezTo>
                <a:cubicBezTo>
                  <a:pt x="211319" y="1275209"/>
                  <a:pt x="211319" y="1275209"/>
                  <a:pt x="211319" y="1278929"/>
                </a:cubicBezTo>
                <a:cubicBezTo>
                  <a:pt x="207600" y="1278929"/>
                  <a:pt x="189015" y="1275209"/>
                  <a:pt x="189015" y="1275209"/>
                </a:cubicBezTo>
                <a:cubicBezTo>
                  <a:pt x="189015" y="1275209"/>
                  <a:pt x="189015" y="1275209"/>
                  <a:pt x="189015" y="1278929"/>
                </a:cubicBezTo>
                <a:cubicBezTo>
                  <a:pt x="187154" y="1280790"/>
                  <a:pt x="184366" y="1279860"/>
                  <a:pt x="179720" y="1278929"/>
                </a:cubicBezTo>
                <a:lnTo>
                  <a:pt x="162990" y="1278929"/>
                </a:lnTo>
                <a:cubicBezTo>
                  <a:pt x="162990" y="1278929"/>
                  <a:pt x="162990" y="1278929"/>
                  <a:pt x="136969" y="1282650"/>
                </a:cubicBezTo>
                <a:cubicBezTo>
                  <a:pt x="136969" y="1282650"/>
                  <a:pt x="136969" y="1282650"/>
                  <a:pt x="144402" y="1286371"/>
                </a:cubicBezTo>
                <a:cubicBezTo>
                  <a:pt x="129532" y="1293812"/>
                  <a:pt x="114665" y="1278929"/>
                  <a:pt x="99791" y="1278929"/>
                </a:cubicBezTo>
                <a:cubicBezTo>
                  <a:pt x="99791" y="1278929"/>
                  <a:pt x="99791" y="1278929"/>
                  <a:pt x="125817" y="1278929"/>
                </a:cubicBezTo>
                <a:cubicBezTo>
                  <a:pt x="125817" y="1278929"/>
                  <a:pt x="125817" y="1278929"/>
                  <a:pt x="136969" y="1267767"/>
                </a:cubicBezTo>
                <a:cubicBezTo>
                  <a:pt x="151838" y="1278929"/>
                  <a:pt x="159273" y="1260326"/>
                  <a:pt x="174142" y="1271488"/>
                </a:cubicBezTo>
                <a:cubicBezTo>
                  <a:pt x="162990" y="1256605"/>
                  <a:pt x="181578" y="1267767"/>
                  <a:pt x="174142" y="1260326"/>
                </a:cubicBezTo>
                <a:cubicBezTo>
                  <a:pt x="174142" y="1260326"/>
                  <a:pt x="174142" y="1260326"/>
                  <a:pt x="185294" y="1264047"/>
                </a:cubicBezTo>
                <a:cubicBezTo>
                  <a:pt x="189015" y="1260326"/>
                  <a:pt x="189015" y="1260326"/>
                  <a:pt x="185294" y="1256605"/>
                </a:cubicBezTo>
                <a:cubicBezTo>
                  <a:pt x="192730" y="1260326"/>
                  <a:pt x="203882" y="1264047"/>
                  <a:pt x="196448" y="1260326"/>
                </a:cubicBezTo>
                <a:cubicBezTo>
                  <a:pt x="196448" y="1252884"/>
                  <a:pt x="189015" y="1249164"/>
                  <a:pt x="185294" y="1245443"/>
                </a:cubicBezTo>
                <a:cubicBezTo>
                  <a:pt x="170426" y="1256605"/>
                  <a:pt x="170426" y="1238002"/>
                  <a:pt x="155558" y="1234281"/>
                </a:cubicBezTo>
                <a:cubicBezTo>
                  <a:pt x="151838" y="1238002"/>
                  <a:pt x="155558" y="1241722"/>
                  <a:pt x="159273" y="1245443"/>
                </a:cubicBezTo>
                <a:cubicBezTo>
                  <a:pt x="159273" y="1245443"/>
                  <a:pt x="159273" y="1245443"/>
                  <a:pt x="136969" y="1256605"/>
                </a:cubicBezTo>
                <a:cubicBezTo>
                  <a:pt x="136969" y="1256605"/>
                  <a:pt x="136969" y="1256605"/>
                  <a:pt x="129532" y="1249164"/>
                </a:cubicBezTo>
                <a:cubicBezTo>
                  <a:pt x="129532" y="1249164"/>
                  <a:pt x="129532" y="1249164"/>
                  <a:pt x="110946" y="1252884"/>
                </a:cubicBezTo>
                <a:cubicBezTo>
                  <a:pt x="110946" y="1252884"/>
                  <a:pt x="110946" y="1252884"/>
                  <a:pt x="110946" y="1256605"/>
                </a:cubicBezTo>
                <a:cubicBezTo>
                  <a:pt x="110946" y="1256605"/>
                  <a:pt x="110946" y="1256605"/>
                  <a:pt x="96076" y="1256605"/>
                </a:cubicBezTo>
                <a:cubicBezTo>
                  <a:pt x="96076" y="1256605"/>
                  <a:pt x="96076" y="1256605"/>
                  <a:pt x="103513" y="1249164"/>
                </a:cubicBezTo>
                <a:cubicBezTo>
                  <a:pt x="96076" y="1249164"/>
                  <a:pt x="92360" y="1249164"/>
                  <a:pt x="84924" y="1252884"/>
                </a:cubicBezTo>
                <a:cubicBezTo>
                  <a:pt x="84924" y="1252884"/>
                  <a:pt x="84924" y="1252884"/>
                  <a:pt x="81208" y="1267767"/>
                </a:cubicBezTo>
                <a:cubicBezTo>
                  <a:pt x="88640" y="1264047"/>
                  <a:pt x="92360" y="1267767"/>
                  <a:pt x="96076" y="1271488"/>
                </a:cubicBezTo>
                <a:cubicBezTo>
                  <a:pt x="84924" y="1260326"/>
                  <a:pt x="88640" y="1282650"/>
                  <a:pt x="84924" y="1267767"/>
                </a:cubicBezTo>
                <a:cubicBezTo>
                  <a:pt x="81208" y="1271488"/>
                  <a:pt x="84924" y="1275209"/>
                  <a:pt x="84924" y="1275209"/>
                </a:cubicBezTo>
                <a:cubicBezTo>
                  <a:pt x="84924" y="1275209"/>
                  <a:pt x="84924" y="1275209"/>
                  <a:pt x="73771" y="1260326"/>
                </a:cubicBezTo>
                <a:cubicBezTo>
                  <a:pt x="73771" y="1260326"/>
                  <a:pt x="73771" y="1260326"/>
                  <a:pt x="40315" y="1260326"/>
                </a:cubicBezTo>
                <a:cubicBezTo>
                  <a:pt x="40315" y="1260326"/>
                  <a:pt x="40315" y="1260326"/>
                  <a:pt x="44030" y="1264047"/>
                </a:cubicBezTo>
                <a:cubicBezTo>
                  <a:pt x="36594" y="1264047"/>
                  <a:pt x="36594" y="1256605"/>
                  <a:pt x="36594" y="1256605"/>
                </a:cubicBezTo>
                <a:cubicBezTo>
                  <a:pt x="29163" y="1249164"/>
                  <a:pt x="32878" y="1267767"/>
                  <a:pt x="25442" y="1256605"/>
                </a:cubicBezTo>
                <a:cubicBezTo>
                  <a:pt x="25442" y="1249164"/>
                  <a:pt x="36594" y="1249164"/>
                  <a:pt x="44030" y="1249164"/>
                </a:cubicBezTo>
                <a:cubicBezTo>
                  <a:pt x="44030" y="1249164"/>
                  <a:pt x="44030" y="1249164"/>
                  <a:pt x="58900" y="1234281"/>
                </a:cubicBezTo>
                <a:cubicBezTo>
                  <a:pt x="47748" y="1223119"/>
                  <a:pt x="44030" y="1234281"/>
                  <a:pt x="32878" y="1226839"/>
                </a:cubicBezTo>
                <a:cubicBezTo>
                  <a:pt x="32878" y="1226839"/>
                  <a:pt x="32878" y="1226839"/>
                  <a:pt x="47748" y="1223119"/>
                </a:cubicBezTo>
                <a:cubicBezTo>
                  <a:pt x="51467" y="1215677"/>
                  <a:pt x="40315" y="1215677"/>
                  <a:pt x="36594" y="1215677"/>
                </a:cubicBezTo>
                <a:cubicBezTo>
                  <a:pt x="36594" y="1215677"/>
                  <a:pt x="36594" y="1215677"/>
                  <a:pt x="14289" y="1219398"/>
                </a:cubicBezTo>
                <a:lnTo>
                  <a:pt x="192730" y="1089173"/>
                </a:lnTo>
                <a:cubicBezTo>
                  <a:pt x="189015" y="1085453"/>
                  <a:pt x="207600" y="1081732"/>
                  <a:pt x="200167" y="1074291"/>
                </a:cubicBezTo>
                <a:cubicBezTo>
                  <a:pt x="200167" y="1074291"/>
                  <a:pt x="200167" y="1074291"/>
                  <a:pt x="211319" y="1078011"/>
                </a:cubicBezTo>
                <a:cubicBezTo>
                  <a:pt x="211319" y="1078011"/>
                  <a:pt x="211319" y="1078011"/>
                  <a:pt x="226187" y="1066849"/>
                </a:cubicBezTo>
                <a:cubicBezTo>
                  <a:pt x="226187" y="1070570"/>
                  <a:pt x="241056" y="1081732"/>
                  <a:pt x="229904" y="1085453"/>
                </a:cubicBezTo>
                <a:cubicBezTo>
                  <a:pt x="229904" y="1085453"/>
                  <a:pt x="229904" y="1085453"/>
                  <a:pt x="207600" y="1081732"/>
                </a:cubicBezTo>
                <a:cubicBezTo>
                  <a:pt x="207600" y="1081732"/>
                  <a:pt x="207600" y="1081732"/>
                  <a:pt x="218752" y="1092894"/>
                </a:cubicBezTo>
                <a:cubicBezTo>
                  <a:pt x="218752" y="1092894"/>
                  <a:pt x="218752" y="1092894"/>
                  <a:pt x="211319" y="1107777"/>
                </a:cubicBezTo>
                <a:cubicBezTo>
                  <a:pt x="203882" y="1111498"/>
                  <a:pt x="196448" y="1111498"/>
                  <a:pt x="185294" y="1107777"/>
                </a:cubicBezTo>
                <a:cubicBezTo>
                  <a:pt x="185294" y="1107777"/>
                  <a:pt x="185294" y="1107777"/>
                  <a:pt x="177862" y="1115218"/>
                </a:cubicBezTo>
                <a:cubicBezTo>
                  <a:pt x="192730" y="1104056"/>
                  <a:pt x="177862" y="1118939"/>
                  <a:pt x="189015" y="1115218"/>
                </a:cubicBezTo>
                <a:cubicBezTo>
                  <a:pt x="192730" y="1118939"/>
                  <a:pt x="189015" y="1118939"/>
                  <a:pt x="181578" y="1118939"/>
                </a:cubicBezTo>
                <a:cubicBezTo>
                  <a:pt x="177862" y="1130101"/>
                  <a:pt x="196448" y="1122660"/>
                  <a:pt x="203882" y="1126380"/>
                </a:cubicBezTo>
                <a:cubicBezTo>
                  <a:pt x="203882" y="1126380"/>
                  <a:pt x="203882" y="1126380"/>
                  <a:pt x="181578" y="1126380"/>
                </a:cubicBezTo>
                <a:cubicBezTo>
                  <a:pt x="181578" y="1126380"/>
                  <a:pt x="177862" y="1130101"/>
                  <a:pt x="185294" y="1130101"/>
                </a:cubicBezTo>
                <a:cubicBezTo>
                  <a:pt x="185294" y="1130101"/>
                  <a:pt x="185294" y="1130101"/>
                  <a:pt x="174142" y="1126380"/>
                </a:cubicBezTo>
                <a:cubicBezTo>
                  <a:pt x="174142" y="1126380"/>
                  <a:pt x="174142" y="1126380"/>
                  <a:pt x="166710" y="1130101"/>
                </a:cubicBezTo>
                <a:cubicBezTo>
                  <a:pt x="181578" y="1130101"/>
                  <a:pt x="189015" y="1141263"/>
                  <a:pt x="200167" y="1137543"/>
                </a:cubicBezTo>
                <a:cubicBezTo>
                  <a:pt x="189015" y="1130101"/>
                  <a:pt x="203882" y="1137543"/>
                  <a:pt x="200167" y="1133822"/>
                </a:cubicBezTo>
                <a:cubicBezTo>
                  <a:pt x="200167" y="1133822"/>
                  <a:pt x="200167" y="1133822"/>
                  <a:pt x="215034" y="1130101"/>
                </a:cubicBezTo>
                <a:cubicBezTo>
                  <a:pt x="215034" y="1130101"/>
                  <a:pt x="215034" y="1130101"/>
                  <a:pt x="226187" y="1137543"/>
                </a:cubicBezTo>
                <a:cubicBezTo>
                  <a:pt x="226187" y="1137543"/>
                  <a:pt x="226187" y="1137543"/>
                  <a:pt x="244776" y="1133822"/>
                </a:cubicBezTo>
                <a:cubicBezTo>
                  <a:pt x="244776" y="1133822"/>
                  <a:pt x="244776" y="1133822"/>
                  <a:pt x="244776" y="1126380"/>
                </a:cubicBezTo>
                <a:cubicBezTo>
                  <a:pt x="244776" y="1126380"/>
                  <a:pt x="244776" y="1126380"/>
                  <a:pt x="245705" y="1127311"/>
                </a:cubicBezTo>
                <a:lnTo>
                  <a:pt x="248492" y="1130101"/>
                </a:lnTo>
                <a:lnTo>
                  <a:pt x="255928" y="1141263"/>
                </a:lnTo>
                <a:cubicBezTo>
                  <a:pt x="252209" y="1141263"/>
                  <a:pt x="255928" y="1130101"/>
                  <a:pt x="267080" y="1141263"/>
                </a:cubicBezTo>
                <a:cubicBezTo>
                  <a:pt x="267080" y="1141263"/>
                  <a:pt x="267080" y="1141263"/>
                  <a:pt x="267080" y="1144984"/>
                </a:cubicBezTo>
                <a:cubicBezTo>
                  <a:pt x="267080" y="1144984"/>
                  <a:pt x="267080" y="1144984"/>
                  <a:pt x="281950" y="1144984"/>
                </a:cubicBezTo>
                <a:cubicBezTo>
                  <a:pt x="278232" y="1148705"/>
                  <a:pt x="285669" y="1163588"/>
                  <a:pt x="289384" y="1159867"/>
                </a:cubicBezTo>
                <a:cubicBezTo>
                  <a:pt x="289384" y="1159867"/>
                  <a:pt x="289384" y="1159867"/>
                  <a:pt x="281950" y="1163588"/>
                </a:cubicBezTo>
                <a:cubicBezTo>
                  <a:pt x="281950" y="1163588"/>
                  <a:pt x="281950" y="1163588"/>
                  <a:pt x="289384" y="1171029"/>
                </a:cubicBezTo>
                <a:cubicBezTo>
                  <a:pt x="289384" y="1171029"/>
                  <a:pt x="289384" y="1171029"/>
                  <a:pt x="270796" y="1171029"/>
                </a:cubicBezTo>
                <a:cubicBezTo>
                  <a:pt x="270796" y="1171029"/>
                  <a:pt x="270796" y="1171029"/>
                  <a:pt x="270796" y="1178470"/>
                </a:cubicBezTo>
                <a:cubicBezTo>
                  <a:pt x="274517" y="1163588"/>
                  <a:pt x="274517" y="1178470"/>
                  <a:pt x="281950" y="1174750"/>
                </a:cubicBezTo>
                <a:cubicBezTo>
                  <a:pt x="278232" y="1185912"/>
                  <a:pt x="296837" y="1178470"/>
                  <a:pt x="300550" y="1185912"/>
                </a:cubicBezTo>
                <a:cubicBezTo>
                  <a:pt x="300550" y="1189632"/>
                  <a:pt x="278232" y="1182191"/>
                  <a:pt x="281950" y="1185912"/>
                </a:cubicBezTo>
                <a:cubicBezTo>
                  <a:pt x="285669" y="1193353"/>
                  <a:pt x="300550" y="1193353"/>
                  <a:pt x="304268" y="1204515"/>
                </a:cubicBezTo>
                <a:cubicBezTo>
                  <a:pt x="311703" y="1204515"/>
                  <a:pt x="311703" y="1200795"/>
                  <a:pt x="315421" y="1200795"/>
                </a:cubicBezTo>
                <a:cubicBezTo>
                  <a:pt x="315421" y="1200795"/>
                  <a:pt x="315421" y="1200795"/>
                  <a:pt x="307990" y="1200795"/>
                </a:cubicBezTo>
                <a:cubicBezTo>
                  <a:pt x="307990" y="1200795"/>
                  <a:pt x="307990" y="1200795"/>
                  <a:pt x="319143" y="1197074"/>
                </a:cubicBezTo>
                <a:cubicBezTo>
                  <a:pt x="319143" y="1197074"/>
                  <a:pt x="319143" y="1197074"/>
                  <a:pt x="315421" y="1189632"/>
                </a:cubicBezTo>
                <a:cubicBezTo>
                  <a:pt x="326573" y="1189632"/>
                  <a:pt x="337725" y="1185912"/>
                  <a:pt x="345160" y="1189632"/>
                </a:cubicBezTo>
                <a:cubicBezTo>
                  <a:pt x="345160" y="1189632"/>
                  <a:pt x="345160" y="1189632"/>
                  <a:pt x="341447" y="1178470"/>
                </a:cubicBezTo>
                <a:cubicBezTo>
                  <a:pt x="341447" y="1178470"/>
                  <a:pt x="341447" y="1178470"/>
                  <a:pt x="326573" y="1178470"/>
                </a:cubicBezTo>
                <a:cubicBezTo>
                  <a:pt x="326573" y="1178470"/>
                  <a:pt x="326573" y="1178470"/>
                  <a:pt x="319143" y="1182191"/>
                </a:cubicBezTo>
                <a:cubicBezTo>
                  <a:pt x="319143" y="1182191"/>
                  <a:pt x="319143" y="1182191"/>
                  <a:pt x="307990" y="1178470"/>
                </a:cubicBezTo>
                <a:cubicBezTo>
                  <a:pt x="304268" y="1171029"/>
                  <a:pt x="307990" y="1167308"/>
                  <a:pt x="311703" y="1163588"/>
                </a:cubicBezTo>
                <a:cubicBezTo>
                  <a:pt x="293102" y="1174750"/>
                  <a:pt x="307990" y="1163588"/>
                  <a:pt x="304268" y="1163588"/>
                </a:cubicBezTo>
                <a:cubicBezTo>
                  <a:pt x="304268" y="1163588"/>
                  <a:pt x="304268" y="1163588"/>
                  <a:pt x="311703" y="1156146"/>
                </a:cubicBezTo>
                <a:cubicBezTo>
                  <a:pt x="311703" y="1156146"/>
                  <a:pt x="311703" y="1156146"/>
                  <a:pt x="300550" y="1152425"/>
                </a:cubicBezTo>
                <a:cubicBezTo>
                  <a:pt x="300550" y="1152425"/>
                  <a:pt x="300550" y="1152425"/>
                  <a:pt x="304268" y="1156146"/>
                </a:cubicBezTo>
                <a:lnTo>
                  <a:pt x="297075" y="1154656"/>
                </a:lnTo>
                <a:lnTo>
                  <a:pt x="299160" y="1141728"/>
                </a:lnTo>
                <a:lnTo>
                  <a:pt x="299853" y="1140145"/>
                </a:lnTo>
                <a:lnTo>
                  <a:pt x="300550" y="1141263"/>
                </a:lnTo>
                <a:cubicBezTo>
                  <a:pt x="300550" y="1141263"/>
                  <a:pt x="300550" y="1141263"/>
                  <a:pt x="326573" y="1144984"/>
                </a:cubicBezTo>
                <a:cubicBezTo>
                  <a:pt x="330294" y="1141263"/>
                  <a:pt x="334009" y="1137543"/>
                  <a:pt x="326573" y="1133822"/>
                </a:cubicBezTo>
                <a:cubicBezTo>
                  <a:pt x="326573" y="1133822"/>
                  <a:pt x="326573" y="1133822"/>
                  <a:pt x="325647" y="1134752"/>
                </a:cubicBezTo>
                <a:lnTo>
                  <a:pt x="323860" y="1136541"/>
                </a:lnTo>
                <a:lnTo>
                  <a:pt x="322395" y="1132892"/>
                </a:lnTo>
                <a:cubicBezTo>
                  <a:pt x="319141" y="1128241"/>
                  <a:pt x="313565" y="1122660"/>
                  <a:pt x="311703" y="1118939"/>
                </a:cubicBezTo>
                <a:cubicBezTo>
                  <a:pt x="341447" y="1126380"/>
                  <a:pt x="371188" y="1111498"/>
                  <a:pt x="404645" y="1111498"/>
                </a:cubicBezTo>
                <a:cubicBezTo>
                  <a:pt x="404645" y="1111498"/>
                  <a:pt x="404645" y="1111498"/>
                  <a:pt x="374904" y="1118939"/>
                </a:cubicBezTo>
                <a:cubicBezTo>
                  <a:pt x="374904" y="1118939"/>
                  <a:pt x="374904" y="1118939"/>
                  <a:pt x="382341" y="1126380"/>
                </a:cubicBezTo>
                <a:cubicBezTo>
                  <a:pt x="378618" y="1122660"/>
                  <a:pt x="374904" y="1126380"/>
                  <a:pt x="371188" y="1126380"/>
                </a:cubicBezTo>
                <a:cubicBezTo>
                  <a:pt x="371188" y="1126380"/>
                  <a:pt x="371188" y="1126380"/>
                  <a:pt x="382341" y="1130101"/>
                </a:cubicBezTo>
                <a:cubicBezTo>
                  <a:pt x="382341" y="1130101"/>
                  <a:pt x="382341" y="1130101"/>
                  <a:pt x="363751" y="1133822"/>
                </a:cubicBezTo>
                <a:cubicBezTo>
                  <a:pt x="363751" y="1133822"/>
                  <a:pt x="363751" y="1133822"/>
                  <a:pt x="348878" y="1133822"/>
                </a:cubicBezTo>
                <a:cubicBezTo>
                  <a:pt x="348878" y="1133822"/>
                  <a:pt x="348878" y="1133822"/>
                  <a:pt x="345160" y="1141263"/>
                </a:cubicBezTo>
                <a:cubicBezTo>
                  <a:pt x="348878" y="1133822"/>
                  <a:pt x="345160" y="1130101"/>
                  <a:pt x="337725" y="1133822"/>
                </a:cubicBezTo>
                <a:cubicBezTo>
                  <a:pt x="334009" y="1137543"/>
                  <a:pt x="334009" y="1144984"/>
                  <a:pt x="337725" y="1152425"/>
                </a:cubicBezTo>
                <a:lnTo>
                  <a:pt x="346998" y="1150216"/>
                </a:lnTo>
                <a:lnTo>
                  <a:pt x="348882" y="1153356"/>
                </a:lnTo>
                <a:cubicBezTo>
                  <a:pt x="350738" y="1155216"/>
                  <a:pt x="352597" y="1156146"/>
                  <a:pt x="348878" y="1156146"/>
                </a:cubicBezTo>
                <a:cubicBezTo>
                  <a:pt x="348878" y="1156146"/>
                  <a:pt x="348878" y="1156146"/>
                  <a:pt x="363751" y="1167308"/>
                </a:cubicBezTo>
                <a:cubicBezTo>
                  <a:pt x="363751" y="1167308"/>
                  <a:pt x="363751" y="1167308"/>
                  <a:pt x="382341" y="1159867"/>
                </a:cubicBezTo>
                <a:cubicBezTo>
                  <a:pt x="376764" y="1158007"/>
                  <a:pt x="375835" y="1155216"/>
                  <a:pt x="376296" y="1151960"/>
                </a:cubicBezTo>
                <a:lnTo>
                  <a:pt x="378204" y="1143166"/>
                </a:lnTo>
                <a:lnTo>
                  <a:pt x="371094" y="1149667"/>
                </a:lnTo>
                <a:cubicBezTo>
                  <a:pt x="372024" y="1153477"/>
                  <a:pt x="373872" y="1157287"/>
                  <a:pt x="368316" y="1157287"/>
                </a:cubicBezTo>
                <a:cubicBezTo>
                  <a:pt x="368316" y="1149667"/>
                  <a:pt x="357204" y="1157287"/>
                  <a:pt x="357204" y="1153477"/>
                </a:cubicBezTo>
                <a:cubicBezTo>
                  <a:pt x="360911" y="1149667"/>
                  <a:pt x="372024" y="1145857"/>
                  <a:pt x="368316" y="1138237"/>
                </a:cubicBezTo>
                <a:cubicBezTo>
                  <a:pt x="366467" y="1142047"/>
                  <a:pt x="367390" y="1143000"/>
                  <a:pt x="369705" y="1143000"/>
                </a:cubicBezTo>
                <a:lnTo>
                  <a:pt x="378430" y="1142145"/>
                </a:lnTo>
                <a:lnTo>
                  <a:pt x="378618" y="1141263"/>
                </a:lnTo>
                <a:cubicBezTo>
                  <a:pt x="378618" y="1141263"/>
                  <a:pt x="378618" y="1141263"/>
                  <a:pt x="389770" y="1148705"/>
                </a:cubicBezTo>
                <a:cubicBezTo>
                  <a:pt x="400923" y="1152425"/>
                  <a:pt x="426952" y="1152425"/>
                  <a:pt x="434379" y="1137543"/>
                </a:cubicBezTo>
                <a:cubicBezTo>
                  <a:pt x="426952" y="1130101"/>
                  <a:pt x="400923" y="1122660"/>
                  <a:pt x="389770" y="1133822"/>
                </a:cubicBezTo>
                <a:cubicBezTo>
                  <a:pt x="397207" y="1130101"/>
                  <a:pt x="389770" y="1126380"/>
                  <a:pt x="386055" y="1122660"/>
                </a:cubicBezTo>
                <a:cubicBezTo>
                  <a:pt x="389770" y="1122660"/>
                  <a:pt x="400923" y="1126380"/>
                  <a:pt x="397207" y="1115218"/>
                </a:cubicBezTo>
                <a:cubicBezTo>
                  <a:pt x="397207" y="1115218"/>
                  <a:pt x="397207" y="1115218"/>
                  <a:pt x="412076" y="1122660"/>
                </a:cubicBezTo>
                <a:cubicBezTo>
                  <a:pt x="412076" y="1122660"/>
                  <a:pt x="412076" y="1122660"/>
                  <a:pt x="419512" y="1115218"/>
                </a:cubicBezTo>
                <a:cubicBezTo>
                  <a:pt x="419512" y="1115218"/>
                  <a:pt x="419512" y="1115218"/>
                  <a:pt x="423227" y="1126380"/>
                </a:cubicBezTo>
                <a:cubicBezTo>
                  <a:pt x="430664" y="1126380"/>
                  <a:pt x="445533" y="1130101"/>
                  <a:pt x="445533" y="1122660"/>
                </a:cubicBezTo>
                <a:cubicBezTo>
                  <a:pt x="434379" y="1130101"/>
                  <a:pt x="460408" y="1118939"/>
                  <a:pt x="452968" y="1130101"/>
                </a:cubicBezTo>
                <a:cubicBezTo>
                  <a:pt x="452968" y="1130101"/>
                  <a:pt x="452968" y="1130101"/>
                  <a:pt x="478990" y="1130101"/>
                </a:cubicBezTo>
                <a:cubicBezTo>
                  <a:pt x="478990" y="1130101"/>
                  <a:pt x="478990" y="1130101"/>
                  <a:pt x="482712" y="1141263"/>
                </a:cubicBezTo>
                <a:cubicBezTo>
                  <a:pt x="475273" y="1141263"/>
                  <a:pt x="471559" y="1144984"/>
                  <a:pt x="471559" y="1148705"/>
                </a:cubicBezTo>
                <a:cubicBezTo>
                  <a:pt x="482712" y="1152425"/>
                  <a:pt x="486425" y="1144984"/>
                  <a:pt x="501294" y="1148705"/>
                </a:cubicBezTo>
                <a:cubicBezTo>
                  <a:pt x="497578" y="1152425"/>
                  <a:pt x="482712" y="1152425"/>
                  <a:pt x="490144" y="1159867"/>
                </a:cubicBezTo>
                <a:cubicBezTo>
                  <a:pt x="505019" y="1159867"/>
                  <a:pt x="501294" y="1148705"/>
                  <a:pt x="516169" y="1156146"/>
                </a:cubicBezTo>
                <a:cubicBezTo>
                  <a:pt x="516169" y="1148705"/>
                  <a:pt x="531035" y="1148705"/>
                  <a:pt x="534753" y="1144984"/>
                </a:cubicBezTo>
                <a:cubicBezTo>
                  <a:pt x="534753" y="1144984"/>
                  <a:pt x="534753" y="1144984"/>
                  <a:pt x="531035" y="1133822"/>
                </a:cubicBezTo>
                <a:cubicBezTo>
                  <a:pt x="542188" y="1137543"/>
                  <a:pt x="549623" y="1126380"/>
                  <a:pt x="557061" y="1126380"/>
                </a:cubicBezTo>
                <a:cubicBezTo>
                  <a:pt x="560778" y="1126380"/>
                  <a:pt x="561708" y="1128241"/>
                  <a:pt x="563102" y="1130101"/>
                </a:cubicBezTo>
                <a:lnTo>
                  <a:pt x="565974" y="1131311"/>
                </a:lnTo>
                <a:lnTo>
                  <a:pt x="565890" y="1131496"/>
                </a:lnTo>
                <a:cubicBezTo>
                  <a:pt x="563566" y="1132892"/>
                  <a:pt x="562637" y="1133822"/>
                  <a:pt x="571931" y="1133822"/>
                </a:cubicBezTo>
                <a:lnTo>
                  <a:pt x="565974" y="1131311"/>
                </a:lnTo>
                <a:lnTo>
                  <a:pt x="568213" y="1126380"/>
                </a:lnTo>
                <a:cubicBezTo>
                  <a:pt x="568213" y="1126380"/>
                  <a:pt x="568213" y="1126380"/>
                  <a:pt x="579366" y="1130101"/>
                </a:cubicBezTo>
                <a:cubicBezTo>
                  <a:pt x="579366" y="1130101"/>
                  <a:pt x="579366" y="1130101"/>
                  <a:pt x="579366" y="1122660"/>
                </a:cubicBezTo>
                <a:cubicBezTo>
                  <a:pt x="579366" y="1122660"/>
                  <a:pt x="579366" y="1122660"/>
                  <a:pt x="594235" y="1122660"/>
                </a:cubicBezTo>
                <a:cubicBezTo>
                  <a:pt x="594235" y="1111498"/>
                  <a:pt x="579366" y="1118939"/>
                  <a:pt x="571931" y="1122660"/>
                </a:cubicBezTo>
                <a:cubicBezTo>
                  <a:pt x="571931" y="1122660"/>
                  <a:pt x="571931" y="1122660"/>
                  <a:pt x="568213" y="1115218"/>
                </a:cubicBezTo>
                <a:cubicBezTo>
                  <a:pt x="568213" y="1115218"/>
                  <a:pt x="568213" y="1115218"/>
                  <a:pt x="597953" y="1104056"/>
                </a:cubicBezTo>
                <a:cubicBezTo>
                  <a:pt x="597953" y="1104056"/>
                  <a:pt x="597953" y="1104056"/>
                  <a:pt x="575648" y="1104056"/>
                </a:cubicBezTo>
                <a:cubicBezTo>
                  <a:pt x="583083" y="1092894"/>
                  <a:pt x="568213" y="1092894"/>
                  <a:pt x="575648" y="1085453"/>
                </a:cubicBezTo>
                <a:cubicBezTo>
                  <a:pt x="583083" y="1085453"/>
                  <a:pt x="590518" y="1092894"/>
                  <a:pt x="594235" y="1085453"/>
                </a:cubicBezTo>
                <a:cubicBezTo>
                  <a:pt x="594235" y="1085453"/>
                  <a:pt x="594235" y="1085453"/>
                  <a:pt x="594235" y="1092894"/>
                </a:cubicBezTo>
                <a:cubicBezTo>
                  <a:pt x="609105" y="1074291"/>
                  <a:pt x="631410" y="1078011"/>
                  <a:pt x="646280" y="1074291"/>
                </a:cubicBezTo>
                <a:cubicBezTo>
                  <a:pt x="646280" y="1074291"/>
                  <a:pt x="646280" y="1074291"/>
                  <a:pt x="657432" y="1078011"/>
                </a:cubicBezTo>
                <a:cubicBezTo>
                  <a:pt x="679737" y="1074291"/>
                  <a:pt x="698324" y="1059408"/>
                  <a:pt x="716912" y="1066849"/>
                </a:cubicBezTo>
                <a:cubicBezTo>
                  <a:pt x="716912" y="1066849"/>
                  <a:pt x="716912" y="1066849"/>
                  <a:pt x="746652" y="1055687"/>
                </a:cubicBezTo>
                <a:close/>
                <a:moveTo>
                  <a:pt x="1642377" y="1054906"/>
                </a:moveTo>
                <a:lnTo>
                  <a:pt x="1646237" y="1056322"/>
                </a:lnTo>
                <a:cubicBezTo>
                  <a:pt x="1648143" y="1058068"/>
                  <a:pt x="1650049" y="1059814"/>
                  <a:pt x="1655761" y="1059814"/>
                </a:cubicBezTo>
                <a:cubicBezTo>
                  <a:pt x="1646237" y="1063307"/>
                  <a:pt x="1644331" y="1060687"/>
                  <a:pt x="1643379" y="1057632"/>
                </a:cubicBezTo>
                <a:close/>
                <a:moveTo>
                  <a:pt x="1092598" y="1054174"/>
                </a:moveTo>
                <a:lnTo>
                  <a:pt x="1090531" y="1056746"/>
                </a:lnTo>
                <a:cubicBezTo>
                  <a:pt x="1086410" y="1057672"/>
                  <a:pt x="1081833" y="1058598"/>
                  <a:pt x="1081833" y="1064154"/>
                </a:cubicBezTo>
                <a:cubicBezTo>
                  <a:pt x="1074506" y="1067858"/>
                  <a:pt x="1059852" y="1064154"/>
                  <a:pt x="1056189" y="1071562"/>
                </a:cubicBezTo>
                <a:lnTo>
                  <a:pt x="1052525" y="1067858"/>
                </a:lnTo>
                <a:cubicBezTo>
                  <a:pt x="1052525" y="1060450"/>
                  <a:pt x="1067179" y="1067858"/>
                  <a:pt x="1067179" y="1056745"/>
                </a:cubicBezTo>
                <a:cubicBezTo>
                  <a:pt x="1072674" y="1053041"/>
                  <a:pt x="1080001" y="1053967"/>
                  <a:pt x="1085952" y="1054430"/>
                </a:cubicBezTo>
                <a:close/>
                <a:moveTo>
                  <a:pt x="2235198" y="1052909"/>
                </a:moveTo>
                <a:cubicBezTo>
                  <a:pt x="2235198" y="1049337"/>
                  <a:pt x="2228054" y="1063624"/>
                  <a:pt x="2220910" y="1056481"/>
                </a:cubicBezTo>
                <a:cubicBezTo>
                  <a:pt x="2228054" y="1052909"/>
                  <a:pt x="2228054" y="1052909"/>
                  <a:pt x="2235198" y="1052909"/>
                </a:cubicBezTo>
                <a:close/>
                <a:moveTo>
                  <a:pt x="1636714" y="1052830"/>
                </a:moveTo>
                <a:cubicBezTo>
                  <a:pt x="1639569" y="1051957"/>
                  <a:pt x="1640997" y="1052393"/>
                  <a:pt x="1641831" y="1053430"/>
                </a:cubicBezTo>
                <a:lnTo>
                  <a:pt x="1642377" y="1054906"/>
                </a:lnTo>
                <a:close/>
                <a:moveTo>
                  <a:pt x="2521974" y="1052741"/>
                </a:moveTo>
                <a:lnTo>
                  <a:pt x="2522370" y="1052849"/>
                </a:lnTo>
                <a:lnTo>
                  <a:pt x="2521703" y="1053005"/>
                </a:lnTo>
                <a:close/>
                <a:moveTo>
                  <a:pt x="1728787" y="1052512"/>
                </a:moveTo>
                <a:lnTo>
                  <a:pt x="1733549" y="1052512"/>
                </a:lnTo>
                <a:lnTo>
                  <a:pt x="1728787" y="1060449"/>
                </a:lnTo>
                <a:close/>
                <a:moveTo>
                  <a:pt x="1721890" y="1049337"/>
                </a:moveTo>
                <a:cubicBezTo>
                  <a:pt x="1725612" y="1056724"/>
                  <a:pt x="1703289" y="1071497"/>
                  <a:pt x="1714450" y="1067804"/>
                </a:cubicBezTo>
                <a:cubicBezTo>
                  <a:pt x="1714450" y="1067804"/>
                  <a:pt x="1714450" y="1067804"/>
                  <a:pt x="1699569" y="1067804"/>
                </a:cubicBezTo>
                <a:cubicBezTo>
                  <a:pt x="1707011" y="1071497"/>
                  <a:pt x="1692131" y="1071497"/>
                  <a:pt x="1699569" y="1075191"/>
                </a:cubicBezTo>
                <a:cubicBezTo>
                  <a:pt x="1684689" y="1078884"/>
                  <a:pt x="1677251" y="1082577"/>
                  <a:pt x="1654929" y="1086271"/>
                </a:cubicBezTo>
                <a:cubicBezTo>
                  <a:pt x="1654929" y="1089964"/>
                  <a:pt x="1654929" y="1093658"/>
                  <a:pt x="1658650" y="1093658"/>
                </a:cubicBezTo>
                <a:cubicBezTo>
                  <a:pt x="1658650" y="1093658"/>
                  <a:pt x="1658650" y="1093658"/>
                  <a:pt x="1640049" y="1101044"/>
                </a:cubicBezTo>
                <a:cubicBezTo>
                  <a:pt x="1647487" y="1093658"/>
                  <a:pt x="1654929" y="1112124"/>
                  <a:pt x="1669809" y="1101044"/>
                </a:cubicBezTo>
                <a:cubicBezTo>
                  <a:pt x="1669809" y="1101044"/>
                  <a:pt x="1669809" y="1101044"/>
                  <a:pt x="1658650" y="1112124"/>
                </a:cubicBezTo>
                <a:cubicBezTo>
                  <a:pt x="1658650" y="1112124"/>
                  <a:pt x="1658650" y="1112124"/>
                  <a:pt x="1632606" y="1137978"/>
                </a:cubicBezTo>
                <a:cubicBezTo>
                  <a:pt x="1625166" y="1141671"/>
                  <a:pt x="1621448" y="1137978"/>
                  <a:pt x="1625166" y="1134285"/>
                </a:cubicBezTo>
                <a:cubicBezTo>
                  <a:pt x="1614006" y="1141671"/>
                  <a:pt x="1606565" y="1134285"/>
                  <a:pt x="1595405" y="1145365"/>
                </a:cubicBezTo>
                <a:cubicBezTo>
                  <a:pt x="1595405" y="1145365"/>
                  <a:pt x="1595405" y="1145365"/>
                  <a:pt x="1602847" y="1134285"/>
                </a:cubicBezTo>
                <a:cubicBezTo>
                  <a:pt x="1584246" y="1137978"/>
                  <a:pt x="1595405" y="1145365"/>
                  <a:pt x="1573084" y="1149058"/>
                </a:cubicBezTo>
                <a:cubicBezTo>
                  <a:pt x="1573084" y="1149058"/>
                  <a:pt x="1573084" y="1149058"/>
                  <a:pt x="1576804" y="1156445"/>
                </a:cubicBezTo>
                <a:cubicBezTo>
                  <a:pt x="1576804" y="1156445"/>
                  <a:pt x="1576804" y="1156445"/>
                  <a:pt x="1569366" y="1152751"/>
                </a:cubicBezTo>
                <a:cubicBezTo>
                  <a:pt x="1565645" y="1160138"/>
                  <a:pt x="1565645" y="1171218"/>
                  <a:pt x="1554481" y="1167525"/>
                </a:cubicBezTo>
                <a:cubicBezTo>
                  <a:pt x="1554481" y="1167525"/>
                  <a:pt x="1554481" y="1167525"/>
                  <a:pt x="1561924" y="1174912"/>
                </a:cubicBezTo>
                <a:cubicBezTo>
                  <a:pt x="1554481" y="1178605"/>
                  <a:pt x="1554481" y="1167525"/>
                  <a:pt x="1547044" y="1171218"/>
                </a:cubicBezTo>
                <a:cubicBezTo>
                  <a:pt x="1539601" y="1174912"/>
                  <a:pt x="1539601" y="1182298"/>
                  <a:pt x="1547044" y="1182298"/>
                </a:cubicBezTo>
                <a:cubicBezTo>
                  <a:pt x="1532160" y="1189685"/>
                  <a:pt x="1506120" y="1182298"/>
                  <a:pt x="1502399" y="1197072"/>
                </a:cubicBezTo>
                <a:cubicBezTo>
                  <a:pt x="1502399" y="1193378"/>
                  <a:pt x="1491241" y="1197072"/>
                  <a:pt x="1494962" y="1193378"/>
                </a:cubicBezTo>
                <a:cubicBezTo>
                  <a:pt x="1494962" y="1193378"/>
                  <a:pt x="1494962" y="1193378"/>
                  <a:pt x="1498679" y="1193378"/>
                </a:cubicBezTo>
                <a:cubicBezTo>
                  <a:pt x="1491241" y="1185992"/>
                  <a:pt x="1487519" y="1185992"/>
                  <a:pt x="1476361" y="1193378"/>
                </a:cubicBezTo>
                <a:cubicBezTo>
                  <a:pt x="1476361" y="1193378"/>
                  <a:pt x="1476361" y="1193378"/>
                  <a:pt x="1476361" y="1197072"/>
                </a:cubicBezTo>
                <a:cubicBezTo>
                  <a:pt x="1476361" y="1193378"/>
                  <a:pt x="1465197" y="1193378"/>
                  <a:pt x="1454039" y="1197072"/>
                </a:cubicBezTo>
                <a:cubicBezTo>
                  <a:pt x="1454039" y="1197072"/>
                  <a:pt x="1454039" y="1197072"/>
                  <a:pt x="1439159" y="1185992"/>
                </a:cubicBezTo>
                <a:cubicBezTo>
                  <a:pt x="1431716" y="1193378"/>
                  <a:pt x="1424275" y="1197072"/>
                  <a:pt x="1427996" y="1200765"/>
                </a:cubicBezTo>
                <a:cubicBezTo>
                  <a:pt x="1431716" y="1208152"/>
                  <a:pt x="1435438" y="1197072"/>
                  <a:pt x="1442876" y="1200765"/>
                </a:cubicBezTo>
                <a:cubicBezTo>
                  <a:pt x="1427996" y="1208152"/>
                  <a:pt x="1442876" y="1215539"/>
                  <a:pt x="1435438" y="1226619"/>
                </a:cubicBezTo>
                <a:cubicBezTo>
                  <a:pt x="1435438" y="1226619"/>
                  <a:pt x="1435438" y="1226619"/>
                  <a:pt x="1433576" y="1225234"/>
                </a:cubicBezTo>
                <a:lnTo>
                  <a:pt x="1421150" y="1215982"/>
                </a:lnTo>
                <a:lnTo>
                  <a:pt x="1421795" y="1215128"/>
                </a:lnTo>
                <a:lnTo>
                  <a:pt x="1421951" y="1215077"/>
                </a:lnTo>
                <a:cubicBezTo>
                  <a:pt x="1423345" y="1214615"/>
                  <a:pt x="1426137" y="1213692"/>
                  <a:pt x="1431716" y="1211845"/>
                </a:cubicBezTo>
                <a:cubicBezTo>
                  <a:pt x="1431716" y="1208152"/>
                  <a:pt x="1427996" y="1211845"/>
                  <a:pt x="1424275" y="1211845"/>
                </a:cubicBezTo>
                <a:lnTo>
                  <a:pt x="1421795" y="1215128"/>
                </a:lnTo>
                <a:lnTo>
                  <a:pt x="1420558" y="1215539"/>
                </a:lnTo>
                <a:lnTo>
                  <a:pt x="1421150" y="1215982"/>
                </a:lnTo>
                <a:lnTo>
                  <a:pt x="1413115" y="1226619"/>
                </a:lnTo>
                <a:cubicBezTo>
                  <a:pt x="1413115" y="1226619"/>
                  <a:pt x="1413115" y="1226619"/>
                  <a:pt x="1398235" y="1222925"/>
                </a:cubicBezTo>
                <a:cubicBezTo>
                  <a:pt x="1390794" y="1226619"/>
                  <a:pt x="1390794" y="1230312"/>
                  <a:pt x="1383356" y="1226619"/>
                </a:cubicBezTo>
                <a:cubicBezTo>
                  <a:pt x="1383356" y="1226619"/>
                  <a:pt x="1383356" y="1226619"/>
                  <a:pt x="1387077" y="1222925"/>
                </a:cubicBezTo>
                <a:cubicBezTo>
                  <a:pt x="1379634" y="1226619"/>
                  <a:pt x="1364754" y="1219232"/>
                  <a:pt x="1364754" y="1226619"/>
                </a:cubicBezTo>
                <a:cubicBezTo>
                  <a:pt x="1364754" y="1222925"/>
                  <a:pt x="1361033" y="1222925"/>
                  <a:pt x="1364754" y="1219232"/>
                </a:cubicBezTo>
                <a:lnTo>
                  <a:pt x="1357312" y="1219232"/>
                </a:lnTo>
                <a:cubicBezTo>
                  <a:pt x="1368472" y="1211845"/>
                  <a:pt x="1383356" y="1215539"/>
                  <a:pt x="1390794" y="1208152"/>
                </a:cubicBezTo>
                <a:cubicBezTo>
                  <a:pt x="1383356" y="1204459"/>
                  <a:pt x="1420558" y="1185992"/>
                  <a:pt x="1398235" y="1185992"/>
                </a:cubicBezTo>
                <a:cubicBezTo>
                  <a:pt x="1398235" y="1185992"/>
                  <a:pt x="1398235" y="1185992"/>
                  <a:pt x="1409395" y="1185992"/>
                </a:cubicBezTo>
                <a:cubicBezTo>
                  <a:pt x="1405675" y="1178605"/>
                  <a:pt x="1420558" y="1178605"/>
                  <a:pt x="1416836" y="1171218"/>
                </a:cubicBezTo>
                <a:cubicBezTo>
                  <a:pt x="1405675" y="1178605"/>
                  <a:pt x="1401957" y="1182298"/>
                  <a:pt x="1383356" y="1185992"/>
                </a:cubicBezTo>
                <a:cubicBezTo>
                  <a:pt x="1387077" y="1167525"/>
                  <a:pt x="1401957" y="1185992"/>
                  <a:pt x="1413115" y="1167525"/>
                </a:cubicBezTo>
                <a:cubicBezTo>
                  <a:pt x="1409395" y="1171218"/>
                  <a:pt x="1420558" y="1171218"/>
                  <a:pt x="1427996" y="1171218"/>
                </a:cubicBezTo>
                <a:cubicBezTo>
                  <a:pt x="1416836" y="1167525"/>
                  <a:pt x="1431716" y="1167525"/>
                  <a:pt x="1427996" y="1160138"/>
                </a:cubicBezTo>
                <a:cubicBezTo>
                  <a:pt x="1435438" y="1160138"/>
                  <a:pt x="1450317" y="1137978"/>
                  <a:pt x="1461477" y="1145365"/>
                </a:cubicBezTo>
                <a:cubicBezTo>
                  <a:pt x="1468918" y="1134285"/>
                  <a:pt x="1450317" y="1141671"/>
                  <a:pt x="1442876" y="1134285"/>
                </a:cubicBezTo>
                <a:cubicBezTo>
                  <a:pt x="1461477" y="1130591"/>
                  <a:pt x="1480078" y="1126898"/>
                  <a:pt x="1494962" y="1119511"/>
                </a:cubicBezTo>
                <a:cubicBezTo>
                  <a:pt x="1494962" y="1119511"/>
                  <a:pt x="1494962" y="1119511"/>
                  <a:pt x="1491241" y="1123204"/>
                </a:cubicBezTo>
                <a:cubicBezTo>
                  <a:pt x="1506120" y="1123204"/>
                  <a:pt x="1509842" y="1108431"/>
                  <a:pt x="1524722" y="1115818"/>
                </a:cubicBezTo>
                <a:cubicBezTo>
                  <a:pt x="1543322" y="1108431"/>
                  <a:pt x="1528443" y="1108431"/>
                  <a:pt x="1535882" y="1101044"/>
                </a:cubicBezTo>
                <a:cubicBezTo>
                  <a:pt x="1539601" y="1108431"/>
                  <a:pt x="1535882" y="1115818"/>
                  <a:pt x="1547044" y="1112124"/>
                </a:cubicBezTo>
                <a:cubicBezTo>
                  <a:pt x="1550765" y="1101044"/>
                  <a:pt x="1569366" y="1101044"/>
                  <a:pt x="1576804" y="1089964"/>
                </a:cubicBezTo>
                <a:cubicBezTo>
                  <a:pt x="1576804" y="1089964"/>
                  <a:pt x="1576804" y="1089964"/>
                  <a:pt x="1591684" y="1089964"/>
                </a:cubicBezTo>
                <a:cubicBezTo>
                  <a:pt x="1591684" y="1089964"/>
                  <a:pt x="1591684" y="1089964"/>
                  <a:pt x="1584246" y="1101044"/>
                </a:cubicBezTo>
                <a:cubicBezTo>
                  <a:pt x="1584246" y="1101044"/>
                  <a:pt x="1584246" y="1101044"/>
                  <a:pt x="1591684" y="1097351"/>
                </a:cubicBezTo>
                <a:cubicBezTo>
                  <a:pt x="1587967" y="1115818"/>
                  <a:pt x="1576804" y="1097351"/>
                  <a:pt x="1569366" y="1112124"/>
                </a:cubicBezTo>
                <a:cubicBezTo>
                  <a:pt x="1569366" y="1112124"/>
                  <a:pt x="1569366" y="1112124"/>
                  <a:pt x="1573084" y="1123204"/>
                </a:cubicBezTo>
                <a:cubicBezTo>
                  <a:pt x="1573084" y="1123204"/>
                  <a:pt x="1573084" y="1123204"/>
                  <a:pt x="1565645" y="1126898"/>
                </a:cubicBezTo>
                <a:cubicBezTo>
                  <a:pt x="1565645" y="1130591"/>
                  <a:pt x="1573084" y="1134285"/>
                  <a:pt x="1576804" y="1134285"/>
                </a:cubicBezTo>
                <a:cubicBezTo>
                  <a:pt x="1580525" y="1130591"/>
                  <a:pt x="1580525" y="1123204"/>
                  <a:pt x="1584246" y="1115818"/>
                </a:cubicBezTo>
                <a:cubicBezTo>
                  <a:pt x="1580525" y="1115818"/>
                  <a:pt x="1580525" y="1115818"/>
                  <a:pt x="1576804" y="1115818"/>
                </a:cubicBezTo>
                <a:cubicBezTo>
                  <a:pt x="1587967" y="1104738"/>
                  <a:pt x="1580525" y="1123204"/>
                  <a:pt x="1591684" y="1115818"/>
                </a:cubicBezTo>
                <a:cubicBezTo>
                  <a:pt x="1584246" y="1112124"/>
                  <a:pt x="1591684" y="1108431"/>
                  <a:pt x="1595405" y="1101044"/>
                </a:cubicBezTo>
                <a:cubicBezTo>
                  <a:pt x="1599126" y="1108431"/>
                  <a:pt x="1617727" y="1101044"/>
                  <a:pt x="1621448" y="1093658"/>
                </a:cubicBezTo>
                <a:cubicBezTo>
                  <a:pt x="1621448" y="1093658"/>
                  <a:pt x="1621448" y="1093658"/>
                  <a:pt x="1636328" y="1097351"/>
                </a:cubicBezTo>
                <a:cubicBezTo>
                  <a:pt x="1636328" y="1097351"/>
                  <a:pt x="1636328" y="1097351"/>
                  <a:pt x="1640049" y="1086271"/>
                </a:cubicBezTo>
                <a:cubicBezTo>
                  <a:pt x="1651207" y="1093658"/>
                  <a:pt x="1666088" y="1060417"/>
                  <a:pt x="1680969" y="1071497"/>
                </a:cubicBezTo>
                <a:cubicBezTo>
                  <a:pt x="1673530" y="1067804"/>
                  <a:pt x="1688410" y="1064111"/>
                  <a:pt x="1688410" y="1060417"/>
                </a:cubicBezTo>
                <a:cubicBezTo>
                  <a:pt x="1699569" y="1056724"/>
                  <a:pt x="1692131" y="1067804"/>
                  <a:pt x="1707011" y="1060417"/>
                </a:cubicBezTo>
                <a:cubicBezTo>
                  <a:pt x="1695849" y="1056724"/>
                  <a:pt x="1718170" y="1056724"/>
                  <a:pt x="1721890" y="1049337"/>
                </a:cubicBezTo>
                <a:close/>
                <a:moveTo>
                  <a:pt x="1242227" y="1049337"/>
                </a:moveTo>
                <a:cubicBezTo>
                  <a:pt x="1242227" y="1049337"/>
                  <a:pt x="1246196" y="1052830"/>
                  <a:pt x="1246196" y="1056322"/>
                </a:cubicBezTo>
                <a:cubicBezTo>
                  <a:pt x="1242227" y="1066800"/>
                  <a:pt x="1246196" y="1056322"/>
                  <a:pt x="1230321" y="1063308"/>
                </a:cubicBezTo>
                <a:lnTo>
                  <a:pt x="1234289" y="1056322"/>
                </a:lnTo>
                <a:cubicBezTo>
                  <a:pt x="1234289" y="1056322"/>
                  <a:pt x="1234289" y="1056322"/>
                  <a:pt x="1238258" y="1059815"/>
                </a:cubicBezTo>
                <a:cubicBezTo>
                  <a:pt x="1242227" y="1056322"/>
                  <a:pt x="1234289" y="1052830"/>
                  <a:pt x="1242227" y="1049337"/>
                </a:cubicBezTo>
                <a:close/>
                <a:moveTo>
                  <a:pt x="1096485" y="1049337"/>
                </a:moveTo>
                <a:cubicBezTo>
                  <a:pt x="1096485" y="1052115"/>
                  <a:pt x="1095340" y="1053504"/>
                  <a:pt x="1093451" y="1054141"/>
                </a:cubicBezTo>
                <a:lnTo>
                  <a:pt x="1092598" y="1054174"/>
                </a:lnTo>
                <a:close/>
                <a:moveTo>
                  <a:pt x="907112" y="1049337"/>
                </a:moveTo>
                <a:cubicBezTo>
                  <a:pt x="907112" y="1049337"/>
                  <a:pt x="907112" y="1049337"/>
                  <a:pt x="903302" y="1056745"/>
                </a:cubicBezTo>
                <a:cubicBezTo>
                  <a:pt x="907112" y="1060450"/>
                  <a:pt x="914732" y="1053041"/>
                  <a:pt x="918542" y="1053041"/>
                </a:cubicBezTo>
                <a:cubicBezTo>
                  <a:pt x="910922" y="1056745"/>
                  <a:pt x="907112" y="1071562"/>
                  <a:pt x="895682" y="1064154"/>
                </a:cubicBezTo>
                <a:cubicBezTo>
                  <a:pt x="922352" y="1064154"/>
                  <a:pt x="884252" y="1056745"/>
                  <a:pt x="907112" y="1049337"/>
                </a:cubicBezTo>
                <a:close/>
                <a:moveTo>
                  <a:pt x="795356" y="1049337"/>
                </a:moveTo>
                <a:cubicBezTo>
                  <a:pt x="791651" y="1052909"/>
                  <a:pt x="795356" y="1063624"/>
                  <a:pt x="784243" y="1060052"/>
                </a:cubicBezTo>
                <a:cubicBezTo>
                  <a:pt x="795356" y="1056481"/>
                  <a:pt x="787947" y="1052909"/>
                  <a:pt x="795356" y="1049337"/>
                </a:cubicBezTo>
                <a:close/>
                <a:moveTo>
                  <a:pt x="502198" y="1049337"/>
                </a:moveTo>
                <a:cubicBezTo>
                  <a:pt x="502198" y="1049337"/>
                  <a:pt x="502198" y="1049337"/>
                  <a:pt x="509604" y="1055687"/>
                </a:cubicBezTo>
                <a:cubicBezTo>
                  <a:pt x="505899" y="1055687"/>
                  <a:pt x="505899" y="1052512"/>
                  <a:pt x="498491" y="1052512"/>
                </a:cubicBezTo>
                <a:cubicBezTo>
                  <a:pt x="502198" y="1052512"/>
                  <a:pt x="502198" y="1049337"/>
                  <a:pt x="502198" y="1049337"/>
                </a:cubicBezTo>
                <a:close/>
                <a:moveTo>
                  <a:pt x="434462" y="1049337"/>
                </a:moveTo>
                <a:cubicBezTo>
                  <a:pt x="434462" y="1049337"/>
                  <a:pt x="434462" y="1049337"/>
                  <a:pt x="438166" y="1053041"/>
                </a:cubicBezTo>
                <a:cubicBezTo>
                  <a:pt x="434462" y="1056745"/>
                  <a:pt x="430762" y="1060449"/>
                  <a:pt x="427053" y="1056745"/>
                </a:cubicBezTo>
                <a:cubicBezTo>
                  <a:pt x="427053" y="1053041"/>
                  <a:pt x="434462" y="1053041"/>
                  <a:pt x="434462" y="1049337"/>
                </a:cubicBezTo>
                <a:close/>
                <a:moveTo>
                  <a:pt x="2559775" y="1047704"/>
                </a:moveTo>
                <a:lnTo>
                  <a:pt x="2561561" y="1047930"/>
                </a:lnTo>
                <a:lnTo>
                  <a:pt x="2558951" y="1049283"/>
                </a:lnTo>
                <a:close/>
                <a:moveTo>
                  <a:pt x="687803" y="1045104"/>
                </a:moveTo>
                <a:cubicBezTo>
                  <a:pt x="691375" y="1041400"/>
                  <a:pt x="698519" y="1048808"/>
                  <a:pt x="691375" y="1052512"/>
                </a:cubicBezTo>
                <a:cubicBezTo>
                  <a:pt x="691375" y="1052512"/>
                  <a:pt x="691375" y="1052512"/>
                  <a:pt x="684231" y="1048808"/>
                </a:cubicBezTo>
                <a:cubicBezTo>
                  <a:pt x="684231" y="1048808"/>
                  <a:pt x="691375" y="1048808"/>
                  <a:pt x="687803" y="1045104"/>
                </a:cubicBezTo>
                <a:close/>
                <a:moveTo>
                  <a:pt x="1608897" y="1044962"/>
                </a:moveTo>
                <a:lnTo>
                  <a:pt x="1617896" y="1045743"/>
                </a:lnTo>
                <a:cubicBezTo>
                  <a:pt x="1614174" y="1049454"/>
                  <a:pt x="1606731" y="1045743"/>
                  <a:pt x="1606731" y="1045743"/>
                </a:cubicBezTo>
                <a:close/>
                <a:moveTo>
                  <a:pt x="1871332" y="1044575"/>
                </a:moveTo>
                <a:cubicBezTo>
                  <a:pt x="1871332" y="1044575"/>
                  <a:pt x="1871332" y="1044575"/>
                  <a:pt x="1863887" y="1055757"/>
                </a:cubicBezTo>
                <a:cubicBezTo>
                  <a:pt x="1863887" y="1055757"/>
                  <a:pt x="1863887" y="1055757"/>
                  <a:pt x="1886221" y="1059484"/>
                </a:cubicBezTo>
                <a:cubicBezTo>
                  <a:pt x="1886221" y="1059484"/>
                  <a:pt x="1886221" y="1059484"/>
                  <a:pt x="1886221" y="1055757"/>
                </a:cubicBezTo>
                <a:cubicBezTo>
                  <a:pt x="1886221" y="1055757"/>
                  <a:pt x="1886221" y="1055757"/>
                  <a:pt x="1901111" y="1055757"/>
                </a:cubicBezTo>
                <a:cubicBezTo>
                  <a:pt x="1901111" y="1055757"/>
                  <a:pt x="1901111" y="1055757"/>
                  <a:pt x="1893666" y="1063211"/>
                </a:cubicBezTo>
                <a:cubicBezTo>
                  <a:pt x="1897389" y="1059484"/>
                  <a:pt x="1904833" y="1063211"/>
                  <a:pt x="1908556" y="1055757"/>
                </a:cubicBezTo>
                <a:cubicBezTo>
                  <a:pt x="1912278" y="1063211"/>
                  <a:pt x="1912278" y="1066938"/>
                  <a:pt x="1904833" y="1081847"/>
                </a:cubicBezTo>
                <a:cubicBezTo>
                  <a:pt x="1904833" y="1081847"/>
                  <a:pt x="1904833" y="1081847"/>
                  <a:pt x="1901111" y="1074393"/>
                </a:cubicBezTo>
                <a:cubicBezTo>
                  <a:pt x="1897389" y="1074393"/>
                  <a:pt x="1893666" y="1063211"/>
                  <a:pt x="1886221" y="1074393"/>
                </a:cubicBezTo>
                <a:cubicBezTo>
                  <a:pt x="1886221" y="1074393"/>
                  <a:pt x="1886221" y="1074393"/>
                  <a:pt x="1884825" y="1074859"/>
                </a:cubicBezTo>
                <a:lnTo>
                  <a:pt x="1881555" y="1075950"/>
                </a:lnTo>
                <a:lnTo>
                  <a:pt x="1882034" y="1072063"/>
                </a:lnTo>
                <a:cubicBezTo>
                  <a:pt x="1881568" y="1068802"/>
                  <a:pt x="1880638" y="1065075"/>
                  <a:pt x="1886221" y="1063211"/>
                </a:cubicBezTo>
                <a:cubicBezTo>
                  <a:pt x="1875054" y="1070665"/>
                  <a:pt x="1871332" y="1063211"/>
                  <a:pt x="1860164" y="1059484"/>
                </a:cubicBezTo>
                <a:cubicBezTo>
                  <a:pt x="1852720" y="1055757"/>
                  <a:pt x="1845275" y="1070665"/>
                  <a:pt x="1841552" y="1066938"/>
                </a:cubicBezTo>
                <a:lnTo>
                  <a:pt x="1848997" y="1059484"/>
                </a:lnTo>
                <a:cubicBezTo>
                  <a:pt x="1848997" y="1059484"/>
                  <a:pt x="1848997" y="1059484"/>
                  <a:pt x="1830385" y="1063211"/>
                </a:cubicBezTo>
                <a:cubicBezTo>
                  <a:pt x="1837830" y="1055757"/>
                  <a:pt x="1860164" y="1052029"/>
                  <a:pt x="1871332" y="1044575"/>
                </a:cubicBezTo>
                <a:close/>
                <a:moveTo>
                  <a:pt x="1632902" y="1044575"/>
                </a:moveTo>
                <a:cubicBezTo>
                  <a:pt x="1636714" y="1048544"/>
                  <a:pt x="1625281" y="1052513"/>
                  <a:pt x="1621472" y="1052513"/>
                </a:cubicBezTo>
                <a:lnTo>
                  <a:pt x="1617662" y="1048544"/>
                </a:lnTo>
                <a:cubicBezTo>
                  <a:pt x="1617662" y="1048544"/>
                  <a:pt x="1617662" y="1048544"/>
                  <a:pt x="1632902" y="1044575"/>
                </a:cubicBezTo>
                <a:close/>
                <a:moveTo>
                  <a:pt x="312118" y="1044575"/>
                </a:moveTo>
                <a:cubicBezTo>
                  <a:pt x="319421" y="1044575"/>
                  <a:pt x="330376" y="1048279"/>
                  <a:pt x="326724" y="1055687"/>
                </a:cubicBezTo>
                <a:cubicBezTo>
                  <a:pt x="326724" y="1055687"/>
                  <a:pt x="326724" y="1055687"/>
                  <a:pt x="334026" y="1051983"/>
                </a:cubicBezTo>
                <a:cubicBezTo>
                  <a:pt x="341328" y="1059392"/>
                  <a:pt x="330376" y="1063096"/>
                  <a:pt x="337677" y="1070504"/>
                </a:cubicBezTo>
                <a:cubicBezTo>
                  <a:pt x="330376" y="1077912"/>
                  <a:pt x="326724" y="1070504"/>
                  <a:pt x="326724" y="1074208"/>
                </a:cubicBezTo>
                <a:cubicBezTo>
                  <a:pt x="330376" y="1066800"/>
                  <a:pt x="323072" y="1063096"/>
                  <a:pt x="330376" y="1059392"/>
                </a:cubicBezTo>
                <a:cubicBezTo>
                  <a:pt x="319421" y="1044575"/>
                  <a:pt x="319421" y="1066800"/>
                  <a:pt x="304816" y="1055687"/>
                </a:cubicBezTo>
                <a:cubicBezTo>
                  <a:pt x="304816" y="1055687"/>
                  <a:pt x="304816" y="1055687"/>
                  <a:pt x="308466" y="1055687"/>
                </a:cubicBezTo>
                <a:cubicBezTo>
                  <a:pt x="312118" y="1051983"/>
                  <a:pt x="308466" y="1048279"/>
                  <a:pt x="312118" y="1044575"/>
                </a:cubicBezTo>
                <a:close/>
                <a:moveTo>
                  <a:pt x="2581300" y="1041838"/>
                </a:moveTo>
                <a:cubicBezTo>
                  <a:pt x="2576644" y="1046491"/>
                  <a:pt x="2572453" y="1048352"/>
                  <a:pt x="2568554" y="1048818"/>
                </a:cubicBezTo>
                <a:lnTo>
                  <a:pt x="2561561" y="1047930"/>
                </a:lnTo>
                <a:lnTo>
                  <a:pt x="2571522" y="1042769"/>
                </a:lnTo>
                <a:cubicBezTo>
                  <a:pt x="2575712" y="1042769"/>
                  <a:pt x="2579437" y="1043699"/>
                  <a:pt x="2581300" y="1041838"/>
                </a:cubicBezTo>
                <a:close/>
                <a:moveTo>
                  <a:pt x="299221" y="1040025"/>
                </a:moveTo>
                <a:lnTo>
                  <a:pt x="299539" y="1040642"/>
                </a:lnTo>
                <a:cubicBezTo>
                  <a:pt x="300009" y="1041544"/>
                  <a:pt x="300009" y="1041544"/>
                  <a:pt x="300009" y="1041544"/>
                </a:cubicBezTo>
                <a:lnTo>
                  <a:pt x="298155" y="1041424"/>
                </a:lnTo>
                <a:close/>
                <a:moveTo>
                  <a:pt x="705016" y="1038890"/>
                </a:moveTo>
                <a:lnTo>
                  <a:pt x="705910" y="1041400"/>
                </a:lnTo>
                <a:cubicBezTo>
                  <a:pt x="704968" y="1044376"/>
                  <a:pt x="703083" y="1047353"/>
                  <a:pt x="703083" y="1049337"/>
                </a:cubicBezTo>
                <a:cubicBezTo>
                  <a:pt x="693657" y="1047353"/>
                  <a:pt x="696484" y="1045368"/>
                  <a:pt x="700255" y="1042888"/>
                </a:cubicBezTo>
                <a:close/>
                <a:moveTo>
                  <a:pt x="1639887" y="1038225"/>
                </a:moveTo>
                <a:cubicBezTo>
                  <a:pt x="1639887" y="1038225"/>
                  <a:pt x="1639887" y="1038225"/>
                  <a:pt x="1650999" y="1041400"/>
                </a:cubicBezTo>
                <a:cubicBezTo>
                  <a:pt x="1650999" y="1041400"/>
                  <a:pt x="1647296" y="1041400"/>
                  <a:pt x="1647296" y="1044575"/>
                </a:cubicBezTo>
                <a:cubicBezTo>
                  <a:pt x="1643590" y="1044575"/>
                  <a:pt x="1643590" y="1041400"/>
                  <a:pt x="1639887" y="1038225"/>
                </a:cubicBezTo>
                <a:close/>
                <a:moveTo>
                  <a:pt x="1145697" y="1036393"/>
                </a:moveTo>
                <a:lnTo>
                  <a:pt x="1144598" y="1038225"/>
                </a:lnTo>
                <a:lnTo>
                  <a:pt x="1141423" y="1038225"/>
                </a:lnTo>
                <a:close/>
                <a:moveTo>
                  <a:pt x="576195" y="1033835"/>
                </a:moveTo>
                <a:lnTo>
                  <a:pt x="583641" y="1038225"/>
                </a:lnTo>
                <a:cubicBezTo>
                  <a:pt x="578951" y="1037273"/>
                  <a:pt x="576840" y="1035844"/>
                  <a:pt x="576137" y="1034177"/>
                </a:cubicBezTo>
                <a:close/>
                <a:moveTo>
                  <a:pt x="1747838" y="1033462"/>
                </a:moveTo>
                <a:cubicBezTo>
                  <a:pt x="1744207" y="1040870"/>
                  <a:pt x="1729695" y="1044574"/>
                  <a:pt x="1722439" y="1040870"/>
                </a:cubicBezTo>
                <a:cubicBezTo>
                  <a:pt x="1736951" y="1044574"/>
                  <a:pt x="1733322" y="1033462"/>
                  <a:pt x="1747838" y="1033462"/>
                </a:cubicBezTo>
                <a:close/>
                <a:moveTo>
                  <a:pt x="703083" y="1033462"/>
                </a:moveTo>
                <a:cubicBezTo>
                  <a:pt x="705910" y="1035447"/>
                  <a:pt x="706146" y="1037183"/>
                  <a:pt x="705203" y="1038733"/>
                </a:cubicBezTo>
                <a:lnTo>
                  <a:pt x="705016" y="1038890"/>
                </a:lnTo>
                <a:close/>
                <a:moveTo>
                  <a:pt x="2569568" y="1031460"/>
                </a:moveTo>
                <a:lnTo>
                  <a:pt x="2564538" y="1038581"/>
                </a:lnTo>
                <a:lnTo>
                  <a:pt x="2559775" y="1047704"/>
                </a:lnTo>
                <a:lnTo>
                  <a:pt x="2557554" y="1047422"/>
                </a:lnTo>
                <a:cubicBezTo>
                  <a:pt x="2550570" y="1045560"/>
                  <a:pt x="2544052" y="1043699"/>
                  <a:pt x="2536602" y="1053005"/>
                </a:cubicBezTo>
                <a:cubicBezTo>
                  <a:pt x="2544052" y="1056728"/>
                  <a:pt x="2551501" y="1056728"/>
                  <a:pt x="2544052" y="1067895"/>
                </a:cubicBezTo>
                <a:cubicBezTo>
                  <a:pt x="2551501" y="1060450"/>
                  <a:pt x="2532877" y="1064173"/>
                  <a:pt x="2536602" y="1056728"/>
                </a:cubicBezTo>
                <a:lnTo>
                  <a:pt x="2522370" y="1052849"/>
                </a:lnTo>
                <a:lnTo>
                  <a:pt x="2529618" y="1051144"/>
                </a:lnTo>
                <a:cubicBezTo>
                  <a:pt x="2531946" y="1049283"/>
                  <a:pt x="2534740" y="1047422"/>
                  <a:pt x="2540327" y="1049283"/>
                </a:cubicBezTo>
                <a:cubicBezTo>
                  <a:pt x="2536602" y="1041838"/>
                  <a:pt x="2551501" y="1045560"/>
                  <a:pt x="2547777" y="1038116"/>
                </a:cubicBezTo>
                <a:cubicBezTo>
                  <a:pt x="2551501" y="1038116"/>
                  <a:pt x="2559882" y="1035324"/>
                  <a:pt x="2565935" y="1032997"/>
                </a:cubicBezTo>
                <a:close/>
                <a:moveTo>
                  <a:pt x="1772020" y="1031076"/>
                </a:moveTo>
                <a:lnTo>
                  <a:pt x="1772045" y="1031081"/>
                </a:lnTo>
                <a:cubicBezTo>
                  <a:pt x="1774029" y="1031558"/>
                  <a:pt x="1777998" y="1032510"/>
                  <a:pt x="1785938" y="1034415"/>
                </a:cubicBezTo>
                <a:cubicBezTo>
                  <a:pt x="1785938" y="1034415"/>
                  <a:pt x="1785938" y="1034415"/>
                  <a:pt x="1770060" y="1038225"/>
                </a:cubicBezTo>
                <a:close/>
                <a:moveTo>
                  <a:pt x="311166" y="1030720"/>
                </a:moveTo>
                <a:cubicBezTo>
                  <a:pt x="301865" y="1032524"/>
                  <a:pt x="300934" y="1035230"/>
                  <a:pt x="300470" y="1038387"/>
                </a:cubicBezTo>
                <a:lnTo>
                  <a:pt x="299221" y="1040025"/>
                </a:lnTo>
                <a:lnTo>
                  <a:pt x="296283" y="1034328"/>
                </a:lnTo>
                <a:cubicBezTo>
                  <a:pt x="296283" y="1034328"/>
                  <a:pt x="296283" y="1034328"/>
                  <a:pt x="311166" y="1030720"/>
                </a:cubicBezTo>
                <a:close/>
                <a:moveTo>
                  <a:pt x="270224" y="1030720"/>
                </a:moveTo>
                <a:cubicBezTo>
                  <a:pt x="281387" y="1028014"/>
                  <a:pt x="282087" y="1037485"/>
                  <a:pt x="289584" y="1040867"/>
                </a:cubicBezTo>
                <a:lnTo>
                  <a:pt x="298155" y="1041424"/>
                </a:lnTo>
                <a:lnTo>
                  <a:pt x="292551" y="1048760"/>
                </a:lnTo>
                <a:cubicBezTo>
                  <a:pt x="288830" y="1037936"/>
                  <a:pt x="277666" y="1048760"/>
                  <a:pt x="270224" y="1048760"/>
                </a:cubicBezTo>
                <a:cubicBezTo>
                  <a:pt x="270224" y="1048760"/>
                  <a:pt x="270224" y="1052367"/>
                  <a:pt x="273947" y="1052367"/>
                </a:cubicBezTo>
                <a:cubicBezTo>
                  <a:pt x="266504" y="1052367"/>
                  <a:pt x="247901" y="1048760"/>
                  <a:pt x="229299" y="1048760"/>
                </a:cubicBezTo>
                <a:cubicBezTo>
                  <a:pt x="229299" y="1048760"/>
                  <a:pt x="229299" y="1048760"/>
                  <a:pt x="218136" y="1055975"/>
                </a:cubicBezTo>
                <a:cubicBezTo>
                  <a:pt x="218136" y="1055975"/>
                  <a:pt x="218136" y="1055975"/>
                  <a:pt x="210693" y="1052367"/>
                </a:cubicBezTo>
                <a:lnTo>
                  <a:pt x="213861" y="1057682"/>
                </a:lnTo>
                <a:lnTo>
                  <a:pt x="210693" y="1055975"/>
                </a:lnTo>
                <a:lnTo>
                  <a:pt x="192091" y="1045152"/>
                </a:lnTo>
                <a:cubicBezTo>
                  <a:pt x="192091" y="1045152"/>
                  <a:pt x="192091" y="1045152"/>
                  <a:pt x="203255" y="1037936"/>
                </a:cubicBezTo>
                <a:cubicBezTo>
                  <a:pt x="210693" y="1037936"/>
                  <a:pt x="218136" y="1045152"/>
                  <a:pt x="229299" y="1041544"/>
                </a:cubicBezTo>
                <a:cubicBezTo>
                  <a:pt x="229299" y="1041544"/>
                  <a:pt x="229299" y="1041544"/>
                  <a:pt x="240459" y="1048760"/>
                </a:cubicBezTo>
                <a:cubicBezTo>
                  <a:pt x="221856" y="1030720"/>
                  <a:pt x="240459" y="1045152"/>
                  <a:pt x="236739" y="1037936"/>
                </a:cubicBezTo>
                <a:cubicBezTo>
                  <a:pt x="236739" y="1037936"/>
                  <a:pt x="236739" y="1037936"/>
                  <a:pt x="244180" y="1041544"/>
                </a:cubicBezTo>
                <a:cubicBezTo>
                  <a:pt x="244180" y="1037936"/>
                  <a:pt x="240459" y="1034328"/>
                  <a:pt x="240459" y="1034328"/>
                </a:cubicBezTo>
                <a:cubicBezTo>
                  <a:pt x="247901" y="1030720"/>
                  <a:pt x="251621" y="1037936"/>
                  <a:pt x="259064" y="1041544"/>
                </a:cubicBezTo>
                <a:cubicBezTo>
                  <a:pt x="259064" y="1041544"/>
                  <a:pt x="259064" y="1041544"/>
                  <a:pt x="270224" y="1030720"/>
                </a:cubicBezTo>
                <a:close/>
                <a:moveTo>
                  <a:pt x="3034024" y="1030604"/>
                </a:moveTo>
                <a:cubicBezTo>
                  <a:pt x="3044790" y="1028836"/>
                  <a:pt x="3056597" y="1040854"/>
                  <a:pt x="3053819" y="1038026"/>
                </a:cubicBezTo>
                <a:cubicBezTo>
                  <a:pt x="3053819" y="1038026"/>
                  <a:pt x="3053819" y="1038026"/>
                  <a:pt x="3035298" y="1049337"/>
                </a:cubicBezTo>
                <a:cubicBezTo>
                  <a:pt x="3024185" y="1049337"/>
                  <a:pt x="3031594" y="1038026"/>
                  <a:pt x="3024185" y="1038026"/>
                </a:cubicBezTo>
                <a:cubicBezTo>
                  <a:pt x="3026963" y="1033314"/>
                  <a:pt x="3030436" y="1031193"/>
                  <a:pt x="3034024" y="1030604"/>
                </a:cubicBezTo>
                <a:close/>
                <a:moveTo>
                  <a:pt x="1149361" y="1030287"/>
                </a:moveTo>
                <a:lnTo>
                  <a:pt x="1152536" y="1033462"/>
                </a:lnTo>
                <a:lnTo>
                  <a:pt x="1145697" y="1036393"/>
                </a:lnTo>
                <a:close/>
                <a:moveTo>
                  <a:pt x="657244" y="1030287"/>
                </a:moveTo>
                <a:cubicBezTo>
                  <a:pt x="660948" y="1034097"/>
                  <a:pt x="675764" y="1041717"/>
                  <a:pt x="686877" y="1030287"/>
                </a:cubicBezTo>
                <a:cubicBezTo>
                  <a:pt x="686877" y="1030287"/>
                  <a:pt x="686877" y="1030287"/>
                  <a:pt x="690581" y="1037907"/>
                </a:cubicBezTo>
                <a:cubicBezTo>
                  <a:pt x="690581" y="1037907"/>
                  <a:pt x="690581" y="1037907"/>
                  <a:pt x="683172" y="1037907"/>
                </a:cubicBezTo>
                <a:cubicBezTo>
                  <a:pt x="683172" y="1037907"/>
                  <a:pt x="683172" y="1037907"/>
                  <a:pt x="675764" y="1045527"/>
                </a:cubicBezTo>
                <a:cubicBezTo>
                  <a:pt x="675764" y="1041717"/>
                  <a:pt x="672060" y="1041717"/>
                  <a:pt x="664652" y="1041717"/>
                </a:cubicBezTo>
                <a:cubicBezTo>
                  <a:pt x="664652" y="1041717"/>
                  <a:pt x="664652" y="1041717"/>
                  <a:pt x="672060" y="1049337"/>
                </a:cubicBezTo>
                <a:cubicBezTo>
                  <a:pt x="668356" y="1049337"/>
                  <a:pt x="657244" y="1041717"/>
                  <a:pt x="657244" y="1037907"/>
                </a:cubicBezTo>
                <a:cubicBezTo>
                  <a:pt x="657244" y="1037907"/>
                  <a:pt x="657244" y="1037907"/>
                  <a:pt x="653540" y="1045527"/>
                </a:cubicBezTo>
                <a:cubicBezTo>
                  <a:pt x="646131" y="1045527"/>
                  <a:pt x="649835" y="1041717"/>
                  <a:pt x="649835" y="1037907"/>
                </a:cubicBezTo>
                <a:cubicBezTo>
                  <a:pt x="649835" y="1037907"/>
                  <a:pt x="649835" y="1037907"/>
                  <a:pt x="653540" y="1041717"/>
                </a:cubicBezTo>
                <a:cubicBezTo>
                  <a:pt x="657244" y="1037907"/>
                  <a:pt x="657244" y="1034097"/>
                  <a:pt x="657244" y="1030287"/>
                </a:cubicBezTo>
                <a:close/>
                <a:moveTo>
                  <a:pt x="2572395" y="1030264"/>
                </a:moveTo>
                <a:lnTo>
                  <a:pt x="2569568" y="1031460"/>
                </a:lnTo>
                <a:lnTo>
                  <a:pt x="2570125" y="1030671"/>
                </a:lnTo>
                <a:cubicBezTo>
                  <a:pt x="2572919" y="1029740"/>
                  <a:pt x="2573384" y="1029740"/>
                  <a:pt x="2572395" y="1030264"/>
                </a:cubicBezTo>
                <a:close/>
                <a:moveTo>
                  <a:pt x="1540676" y="1029039"/>
                </a:moveTo>
                <a:lnTo>
                  <a:pt x="1543467" y="1034607"/>
                </a:lnTo>
                <a:cubicBezTo>
                  <a:pt x="1543467" y="1034607"/>
                  <a:pt x="1543467" y="1034607"/>
                  <a:pt x="1532303" y="1034607"/>
                </a:cubicBezTo>
                <a:cubicBezTo>
                  <a:pt x="1532303" y="1034607"/>
                  <a:pt x="1532303" y="1034607"/>
                  <a:pt x="1533697" y="1033679"/>
                </a:cubicBezTo>
                <a:close/>
                <a:moveTo>
                  <a:pt x="1773405" y="1028199"/>
                </a:moveTo>
                <a:lnTo>
                  <a:pt x="1772543" y="1029176"/>
                </a:lnTo>
                <a:lnTo>
                  <a:pt x="1772020" y="1031076"/>
                </a:lnTo>
                <a:lnTo>
                  <a:pt x="1770060" y="1030605"/>
                </a:lnTo>
                <a:close/>
                <a:moveTo>
                  <a:pt x="1543467" y="1027183"/>
                </a:moveTo>
                <a:lnTo>
                  <a:pt x="1540676" y="1029039"/>
                </a:lnTo>
                <a:lnTo>
                  <a:pt x="1539851" y="1027395"/>
                </a:lnTo>
                <a:close/>
                <a:moveTo>
                  <a:pt x="1644651" y="1027112"/>
                </a:moveTo>
                <a:cubicBezTo>
                  <a:pt x="1648222" y="1030287"/>
                  <a:pt x="1658940" y="1027112"/>
                  <a:pt x="1655364" y="1030287"/>
                </a:cubicBezTo>
                <a:cubicBezTo>
                  <a:pt x="1651792" y="1030287"/>
                  <a:pt x="1644651" y="1030287"/>
                  <a:pt x="1644651" y="1027112"/>
                </a:cubicBezTo>
                <a:close/>
                <a:moveTo>
                  <a:pt x="583425" y="1027112"/>
                </a:moveTo>
                <a:cubicBezTo>
                  <a:pt x="583425" y="1027112"/>
                  <a:pt x="583425" y="1027112"/>
                  <a:pt x="595331" y="1030287"/>
                </a:cubicBezTo>
                <a:cubicBezTo>
                  <a:pt x="595331" y="1030287"/>
                  <a:pt x="595331" y="1030287"/>
                  <a:pt x="595331" y="1033462"/>
                </a:cubicBezTo>
                <a:cubicBezTo>
                  <a:pt x="591363" y="1030287"/>
                  <a:pt x="579457" y="1033462"/>
                  <a:pt x="583425" y="1027112"/>
                </a:cubicBezTo>
                <a:close/>
                <a:moveTo>
                  <a:pt x="1142651" y="1022642"/>
                </a:moveTo>
                <a:cubicBezTo>
                  <a:pt x="1144995" y="1021804"/>
                  <a:pt x="1150353" y="1028502"/>
                  <a:pt x="1155711" y="1023144"/>
                </a:cubicBezTo>
                <a:cubicBezTo>
                  <a:pt x="1152139" y="1023144"/>
                  <a:pt x="1148567" y="1030288"/>
                  <a:pt x="1141423" y="1026716"/>
                </a:cubicBezTo>
                <a:cubicBezTo>
                  <a:pt x="1141423" y="1024037"/>
                  <a:pt x="1141869" y="1022921"/>
                  <a:pt x="1142651" y="1022642"/>
                </a:cubicBezTo>
                <a:close/>
                <a:moveTo>
                  <a:pt x="2279648" y="1022350"/>
                </a:moveTo>
                <a:lnTo>
                  <a:pt x="2273298" y="1027112"/>
                </a:lnTo>
                <a:lnTo>
                  <a:pt x="2262185" y="1027112"/>
                </a:lnTo>
                <a:close/>
                <a:moveTo>
                  <a:pt x="1669997" y="1019759"/>
                </a:moveTo>
                <a:cubicBezTo>
                  <a:pt x="1669997" y="1019759"/>
                  <a:pt x="1668138" y="1020687"/>
                  <a:pt x="1665810" y="1021151"/>
                </a:cubicBezTo>
                <a:lnTo>
                  <a:pt x="1661111" y="1020213"/>
                </a:lnTo>
                <a:close/>
                <a:moveTo>
                  <a:pt x="989026" y="1019571"/>
                </a:moveTo>
                <a:lnTo>
                  <a:pt x="995923" y="1020240"/>
                </a:lnTo>
                <a:lnTo>
                  <a:pt x="992731" y="1023342"/>
                </a:lnTo>
                <a:cubicBezTo>
                  <a:pt x="989026" y="1019571"/>
                  <a:pt x="989026" y="1019571"/>
                  <a:pt x="989026" y="1019571"/>
                </a:cubicBezTo>
                <a:close/>
                <a:moveTo>
                  <a:pt x="527701" y="1019492"/>
                </a:moveTo>
                <a:cubicBezTo>
                  <a:pt x="527701" y="1019492"/>
                  <a:pt x="527701" y="1019492"/>
                  <a:pt x="523891" y="1026477"/>
                </a:cubicBezTo>
                <a:cubicBezTo>
                  <a:pt x="531511" y="1022985"/>
                  <a:pt x="542940" y="1026477"/>
                  <a:pt x="542940" y="1029970"/>
                </a:cubicBezTo>
                <a:cubicBezTo>
                  <a:pt x="531511" y="1033462"/>
                  <a:pt x="523891" y="1026477"/>
                  <a:pt x="512460" y="1033462"/>
                </a:cubicBezTo>
                <a:lnTo>
                  <a:pt x="504841" y="1022985"/>
                </a:lnTo>
                <a:cubicBezTo>
                  <a:pt x="512460" y="1016000"/>
                  <a:pt x="516270" y="1026477"/>
                  <a:pt x="527701" y="1019492"/>
                </a:cubicBezTo>
                <a:close/>
                <a:moveTo>
                  <a:pt x="1785938" y="1019175"/>
                </a:moveTo>
                <a:cubicBezTo>
                  <a:pt x="1781967" y="1019175"/>
                  <a:pt x="1779982" y="1022032"/>
                  <a:pt x="1777998" y="1024890"/>
                </a:cubicBezTo>
                <a:lnTo>
                  <a:pt x="1773405" y="1028199"/>
                </a:lnTo>
                <a:lnTo>
                  <a:pt x="1777998" y="1022985"/>
                </a:lnTo>
                <a:cubicBezTo>
                  <a:pt x="1777998" y="1022985"/>
                  <a:pt x="1774029" y="1022985"/>
                  <a:pt x="1770060" y="1022985"/>
                </a:cubicBezTo>
                <a:cubicBezTo>
                  <a:pt x="1770060" y="1022985"/>
                  <a:pt x="1770060" y="1022985"/>
                  <a:pt x="1785938" y="1019175"/>
                </a:cubicBezTo>
                <a:close/>
                <a:moveTo>
                  <a:pt x="564880" y="1019175"/>
                </a:moveTo>
                <a:cubicBezTo>
                  <a:pt x="564880" y="1019175"/>
                  <a:pt x="564880" y="1019175"/>
                  <a:pt x="568632" y="1026795"/>
                </a:cubicBezTo>
                <a:cubicBezTo>
                  <a:pt x="572384" y="1022985"/>
                  <a:pt x="564880" y="1019175"/>
                  <a:pt x="576137" y="1019175"/>
                </a:cubicBezTo>
                <a:cubicBezTo>
                  <a:pt x="581765" y="1021080"/>
                  <a:pt x="578951" y="1024890"/>
                  <a:pt x="577075" y="1028700"/>
                </a:cubicBezTo>
                <a:lnTo>
                  <a:pt x="576195" y="1033835"/>
                </a:lnTo>
                <a:lnTo>
                  <a:pt x="569101" y="1029653"/>
                </a:lnTo>
                <a:cubicBezTo>
                  <a:pt x="566756" y="1025842"/>
                  <a:pt x="564880" y="1022985"/>
                  <a:pt x="557376" y="1026795"/>
                </a:cubicBezTo>
                <a:cubicBezTo>
                  <a:pt x="557376" y="1022985"/>
                  <a:pt x="549867" y="1026795"/>
                  <a:pt x="546115" y="1026795"/>
                </a:cubicBezTo>
                <a:cubicBezTo>
                  <a:pt x="553620" y="1026795"/>
                  <a:pt x="557376" y="1019175"/>
                  <a:pt x="564880" y="1019175"/>
                </a:cubicBezTo>
                <a:close/>
                <a:moveTo>
                  <a:pt x="750588" y="1015206"/>
                </a:moveTo>
                <a:cubicBezTo>
                  <a:pt x="750588" y="1023143"/>
                  <a:pt x="758208" y="1011237"/>
                  <a:pt x="762018" y="1019174"/>
                </a:cubicBezTo>
                <a:cubicBezTo>
                  <a:pt x="758208" y="1019174"/>
                  <a:pt x="746778" y="1027112"/>
                  <a:pt x="742968" y="1023143"/>
                </a:cubicBezTo>
                <a:cubicBezTo>
                  <a:pt x="742968" y="1019174"/>
                  <a:pt x="754398" y="1023143"/>
                  <a:pt x="750588" y="1015206"/>
                </a:cubicBezTo>
                <a:close/>
                <a:moveTo>
                  <a:pt x="955811" y="1015007"/>
                </a:moveTo>
                <a:cubicBezTo>
                  <a:pt x="952026" y="1022548"/>
                  <a:pt x="955811" y="1022548"/>
                  <a:pt x="963383" y="1018777"/>
                </a:cubicBezTo>
                <a:cubicBezTo>
                  <a:pt x="963383" y="1018777"/>
                  <a:pt x="963383" y="1015007"/>
                  <a:pt x="959597" y="1015007"/>
                </a:cubicBezTo>
                <a:cubicBezTo>
                  <a:pt x="970954" y="1011237"/>
                  <a:pt x="974739" y="1022548"/>
                  <a:pt x="970954" y="1030088"/>
                </a:cubicBezTo>
                <a:cubicBezTo>
                  <a:pt x="963383" y="1026318"/>
                  <a:pt x="952026" y="1033859"/>
                  <a:pt x="948240" y="1041399"/>
                </a:cubicBezTo>
                <a:cubicBezTo>
                  <a:pt x="948240" y="1030088"/>
                  <a:pt x="936884" y="1037629"/>
                  <a:pt x="929312" y="1037629"/>
                </a:cubicBezTo>
                <a:cubicBezTo>
                  <a:pt x="929312" y="1041399"/>
                  <a:pt x="936884" y="1037629"/>
                  <a:pt x="936884" y="1041399"/>
                </a:cubicBezTo>
                <a:lnTo>
                  <a:pt x="925527" y="1037629"/>
                </a:lnTo>
                <a:cubicBezTo>
                  <a:pt x="929312" y="1033859"/>
                  <a:pt x="944455" y="1022548"/>
                  <a:pt x="955811" y="1015007"/>
                </a:cubicBezTo>
                <a:close/>
                <a:moveTo>
                  <a:pt x="773131" y="1011237"/>
                </a:moveTo>
                <a:lnTo>
                  <a:pt x="773131" y="1027112"/>
                </a:lnTo>
                <a:lnTo>
                  <a:pt x="765193" y="1022349"/>
                </a:lnTo>
                <a:close/>
                <a:moveTo>
                  <a:pt x="587167" y="1011237"/>
                </a:moveTo>
                <a:cubicBezTo>
                  <a:pt x="587167" y="1014941"/>
                  <a:pt x="598733" y="1014941"/>
                  <a:pt x="602589" y="1011237"/>
                </a:cubicBezTo>
                <a:cubicBezTo>
                  <a:pt x="606444" y="1014941"/>
                  <a:pt x="594878" y="1022349"/>
                  <a:pt x="594878" y="1022349"/>
                </a:cubicBezTo>
                <a:cubicBezTo>
                  <a:pt x="579457" y="1022349"/>
                  <a:pt x="594878" y="1022349"/>
                  <a:pt x="587167" y="1011237"/>
                </a:cubicBezTo>
                <a:close/>
                <a:moveTo>
                  <a:pt x="1766885" y="1008515"/>
                </a:moveTo>
                <a:cubicBezTo>
                  <a:pt x="1759346" y="1012144"/>
                  <a:pt x="1744263" y="1015773"/>
                  <a:pt x="1751806" y="1023030"/>
                </a:cubicBezTo>
                <a:cubicBezTo>
                  <a:pt x="1759346" y="1019401"/>
                  <a:pt x="1751806" y="1019401"/>
                  <a:pt x="1759346" y="1015773"/>
                </a:cubicBezTo>
                <a:cubicBezTo>
                  <a:pt x="1759346" y="1015773"/>
                  <a:pt x="1759346" y="1015773"/>
                  <a:pt x="1759346" y="1026658"/>
                </a:cubicBezTo>
                <a:cubicBezTo>
                  <a:pt x="1751806" y="1026658"/>
                  <a:pt x="1748033" y="1030287"/>
                  <a:pt x="1744263" y="1030287"/>
                </a:cubicBezTo>
                <a:cubicBezTo>
                  <a:pt x="1748033" y="1030287"/>
                  <a:pt x="1751806" y="1030287"/>
                  <a:pt x="1751806" y="1026658"/>
                </a:cubicBezTo>
                <a:cubicBezTo>
                  <a:pt x="1751806" y="1019401"/>
                  <a:pt x="1736724" y="1019401"/>
                  <a:pt x="1736724" y="1023030"/>
                </a:cubicBezTo>
                <a:cubicBezTo>
                  <a:pt x="1740493" y="1015773"/>
                  <a:pt x="1759346" y="1004887"/>
                  <a:pt x="1766885" y="1008515"/>
                </a:cubicBezTo>
                <a:close/>
                <a:moveTo>
                  <a:pt x="3009898" y="1008062"/>
                </a:moveTo>
                <a:cubicBezTo>
                  <a:pt x="3009898" y="1008062"/>
                  <a:pt x="3009898" y="1008062"/>
                  <a:pt x="3009898" y="1019174"/>
                </a:cubicBezTo>
                <a:cubicBezTo>
                  <a:pt x="3009898" y="1019174"/>
                  <a:pt x="3009898" y="1019174"/>
                  <a:pt x="3006194" y="1015470"/>
                </a:cubicBezTo>
                <a:cubicBezTo>
                  <a:pt x="3006194" y="1015470"/>
                  <a:pt x="3002489" y="1015470"/>
                  <a:pt x="2998785" y="1015470"/>
                </a:cubicBezTo>
                <a:cubicBezTo>
                  <a:pt x="2998785" y="1015470"/>
                  <a:pt x="2998785" y="1015470"/>
                  <a:pt x="3009898" y="1008062"/>
                </a:cubicBezTo>
                <a:close/>
                <a:moveTo>
                  <a:pt x="3076572" y="1004887"/>
                </a:moveTo>
                <a:cubicBezTo>
                  <a:pt x="3076572" y="1004887"/>
                  <a:pt x="3076572" y="1004887"/>
                  <a:pt x="3090860" y="1008062"/>
                </a:cubicBezTo>
                <a:cubicBezTo>
                  <a:pt x="3083716" y="1008062"/>
                  <a:pt x="3083716" y="1011237"/>
                  <a:pt x="3076572" y="1011237"/>
                </a:cubicBezTo>
                <a:cubicBezTo>
                  <a:pt x="3080144" y="1008062"/>
                  <a:pt x="3080144" y="1004887"/>
                  <a:pt x="3076572" y="1004887"/>
                </a:cubicBezTo>
                <a:close/>
                <a:moveTo>
                  <a:pt x="1194518" y="1003366"/>
                </a:moveTo>
                <a:cubicBezTo>
                  <a:pt x="1202937" y="1003829"/>
                  <a:pt x="1210421" y="1005681"/>
                  <a:pt x="1216034" y="1007533"/>
                </a:cubicBezTo>
                <a:cubicBezTo>
                  <a:pt x="1212292" y="1007533"/>
                  <a:pt x="1204808" y="1007533"/>
                  <a:pt x="1201066" y="1007533"/>
                </a:cubicBezTo>
                <a:cubicBezTo>
                  <a:pt x="1201066" y="1007533"/>
                  <a:pt x="1201066" y="1007533"/>
                  <a:pt x="1208550" y="1014942"/>
                </a:cubicBezTo>
                <a:cubicBezTo>
                  <a:pt x="1189840" y="1018646"/>
                  <a:pt x="1178614" y="1022350"/>
                  <a:pt x="1163648" y="1018646"/>
                </a:cubicBezTo>
                <a:cubicBezTo>
                  <a:pt x="1167390" y="1014942"/>
                  <a:pt x="1163648" y="1014942"/>
                  <a:pt x="1171132" y="1011237"/>
                </a:cubicBezTo>
                <a:lnTo>
                  <a:pt x="1167390" y="1007533"/>
                </a:lnTo>
                <a:cubicBezTo>
                  <a:pt x="1176743" y="1003829"/>
                  <a:pt x="1186098" y="1002903"/>
                  <a:pt x="1194518" y="1003366"/>
                </a:cubicBezTo>
                <a:close/>
                <a:moveTo>
                  <a:pt x="527066" y="1000125"/>
                </a:moveTo>
                <a:cubicBezTo>
                  <a:pt x="531035" y="1004093"/>
                  <a:pt x="538971" y="1004093"/>
                  <a:pt x="542940" y="1000125"/>
                </a:cubicBezTo>
                <a:lnTo>
                  <a:pt x="527066" y="1008062"/>
                </a:lnTo>
                <a:cubicBezTo>
                  <a:pt x="527066" y="1008062"/>
                  <a:pt x="527066" y="1008062"/>
                  <a:pt x="527066" y="1000125"/>
                </a:cubicBezTo>
                <a:close/>
                <a:moveTo>
                  <a:pt x="1527128" y="999169"/>
                </a:moveTo>
                <a:cubicBezTo>
                  <a:pt x="1531139" y="1000039"/>
                  <a:pt x="1530440" y="1007695"/>
                  <a:pt x="1536025" y="1004911"/>
                </a:cubicBezTo>
                <a:cubicBezTo>
                  <a:pt x="1532303" y="1012335"/>
                  <a:pt x="1532303" y="1012335"/>
                  <a:pt x="1524860" y="1019759"/>
                </a:cubicBezTo>
                <a:cubicBezTo>
                  <a:pt x="1530440" y="1019759"/>
                  <a:pt x="1535096" y="1021615"/>
                  <a:pt x="1538352" y="1024399"/>
                </a:cubicBezTo>
                <a:lnTo>
                  <a:pt x="1539851" y="1027395"/>
                </a:lnTo>
                <a:lnTo>
                  <a:pt x="1535560" y="1027647"/>
                </a:lnTo>
                <a:cubicBezTo>
                  <a:pt x="1532303" y="1029039"/>
                  <a:pt x="1528581" y="1030895"/>
                  <a:pt x="1524860" y="1030895"/>
                </a:cubicBezTo>
                <a:cubicBezTo>
                  <a:pt x="1524860" y="1030895"/>
                  <a:pt x="1524860" y="1030895"/>
                  <a:pt x="1528581" y="1023471"/>
                </a:cubicBezTo>
                <a:cubicBezTo>
                  <a:pt x="1509974" y="1019759"/>
                  <a:pt x="1502531" y="1023471"/>
                  <a:pt x="1487646" y="1030895"/>
                </a:cubicBezTo>
                <a:cubicBezTo>
                  <a:pt x="1487646" y="1034607"/>
                  <a:pt x="1487646" y="1034607"/>
                  <a:pt x="1487646" y="1038319"/>
                </a:cubicBezTo>
                <a:cubicBezTo>
                  <a:pt x="1487646" y="1038319"/>
                  <a:pt x="1487646" y="1038319"/>
                  <a:pt x="1509974" y="1030895"/>
                </a:cubicBezTo>
                <a:cubicBezTo>
                  <a:pt x="1506253" y="1038319"/>
                  <a:pt x="1491367" y="1042031"/>
                  <a:pt x="1476482" y="1042031"/>
                </a:cubicBezTo>
                <a:cubicBezTo>
                  <a:pt x="1480203" y="1045743"/>
                  <a:pt x="1483925" y="1045743"/>
                  <a:pt x="1491367" y="1049454"/>
                </a:cubicBezTo>
                <a:cubicBezTo>
                  <a:pt x="1487646" y="1045743"/>
                  <a:pt x="1487646" y="1056878"/>
                  <a:pt x="1480203" y="1064302"/>
                </a:cubicBezTo>
                <a:cubicBezTo>
                  <a:pt x="1476482" y="1064302"/>
                  <a:pt x="1472760" y="1064302"/>
                  <a:pt x="1472760" y="1060590"/>
                </a:cubicBezTo>
                <a:cubicBezTo>
                  <a:pt x="1472760" y="1060590"/>
                  <a:pt x="1472760" y="1060590"/>
                  <a:pt x="1469039" y="1071726"/>
                </a:cubicBezTo>
                <a:cubicBezTo>
                  <a:pt x="1469039" y="1071726"/>
                  <a:pt x="1469039" y="1071726"/>
                  <a:pt x="1465317" y="1068014"/>
                </a:cubicBezTo>
                <a:cubicBezTo>
                  <a:pt x="1446707" y="1079150"/>
                  <a:pt x="1442989" y="1064302"/>
                  <a:pt x="1428100" y="1082862"/>
                </a:cubicBezTo>
                <a:cubicBezTo>
                  <a:pt x="1435542" y="1053166"/>
                  <a:pt x="1405771" y="1090286"/>
                  <a:pt x="1394610" y="1082862"/>
                </a:cubicBezTo>
                <a:cubicBezTo>
                  <a:pt x="1402050" y="1079150"/>
                  <a:pt x="1390885" y="1075438"/>
                  <a:pt x="1390885" y="1075438"/>
                </a:cubicBezTo>
                <a:cubicBezTo>
                  <a:pt x="1379721" y="1082862"/>
                  <a:pt x="1394610" y="1086574"/>
                  <a:pt x="1383443" y="1090286"/>
                </a:cubicBezTo>
                <a:cubicBezTo>
                  <a:pt x="1372278" y="1093998"/>
                  <a:pt x="1357391" y="1101422"/>
                  <a:pt x="1349949" y="1108846"/>
                </a:cubicBezTo>
                <a:cubicBezTo>
                  <a:pt x="1353671" y="1112558"/>
                  <a:pt x="1349949" y="1119982"/>
                  <a:pt x="1361113" y="1119982"/>
                </a:cubicBezTo>
                <a:cubicBezTo>
                  <a:pt x="1364836" y="1116270"/>
                  <a:pt x="1361113" y="1116270"/>
                  <a:pt x="1357391" y="1112558"/>
                </a:cubicBezTo>
                <a:cubicBezTo>
                  <a:pt x="1375999" y="1105134"/>
                  <a:pt x="1387163" y="1127406"/>
                  <a:pt x="1405771" y="1112558"/>
                </a:cubicBezTo>
                <a:cubicBezTo>
                  <a:pt x="1435542" y="1093998"/>
                  <a:pt x="1472760" y="1093998"/>
                  <a:pt x="1498810" y="1086574"/>
                </a:cubicBezTo>
                <a:cubicBezTo>
                  <a:pt x="1502531" y="1093998"/>
                  <a:pt x="1521139" y="1082862"/>
                  <a:pt x="1517417" y="1090286"/>
                </a:cubicBezTo>
                <a:cubicBezTo>
                  <a:pt x="1517417" y="1090286"/>
                  <a:pt x="1517417" y="1090286"/>
                  <a:pt x="1521139" y="1082862"/>
                </a:cubicBezTo>
                <a:cubicBezTo>
                  <a:pt x="1521139" y="1082862"/>
                  <a:pt x="1517417" y="1079150"/>
                  <a:pt x="1513696" y="1082862"/>
                </a:cubicBezTo>
                <a:cubicBezTo>
                  <a:pt x="1517417" y="1064302"/>
                  <a:pt x="1528581" y="1075438"/>
                  <a:pt x="1532303" y="1056878"/>
                </a:cubicBezTo>
                <a:cubicBezTo>
                  <a:pt x="1532303" y="1056878"/>
                  <a:pt x="1532303" y="1056878"/>
                  <a:pt x="1536025" y="1068014"/>
                </a:cubicBezTo>
                <a:cubicBezTo>
                  <a:pt x="1536025" y="1068014"/>
                  <a:pt x="1536025" y="1068014"/>
                  <a:pt x="1554632" y="1060590"/>
                </a:cubicBezTo>
                <a:cubicBezTo>
                  <a:pt x="1554632" y="1060590"/>
                  <a:pt x="1554632" y="1060590"/>
                  <a:pt x="1539746" y="1053166"/>
                </a:cubicBezTo>
                <a:cubicBezTo>
                  <a:pt x="1558353" y="1045743"/>
                  <a:pt x="1565797" y="1027183"/>
                  <a:pt x="1588124" y="1023471"/>
                </a:cubicBezTo>
                <a:cubicBezTo>
                  <a:pt x="1584403" y="1019759"/>
                  <a:pt x="1584403" y="1019759"/>
                  <a:pt x="1580682" y="1016047"/>
                </a:cubicBezTo>
                <a:cubicBezTo>
                  <a:pt x="1580682" y="1016047"/>
                  <a:pt x="1580682" y="1016047"/>
                  <a:pt x="1595567" y="1016047"/>
                </a:cubicBezTo>
                <a:cubicBezTo>
                  <a:pt x="1595567" y="1016047"/>
                  <a:pt x="1595567" y="1016047"/>
                  <a:pt x="1591846" y="1019759"/>
                </a:cubicBezTo>
                <a:cubicBezTo>
                  <a:pt x="1614174" y="1019759"/>
                  <a:pt x="1640225" y="997487"/>
                  <a:pt x="1655110" y="1004911"/>
                </a:cubicBezTo>
                <a:cubicBezTo>
                  <a:pt x="1655110" y="1004911"/>
                  <a:pt x="1655110" y="1004911"/>
                  <a:pt x="1651390" y="1016047"/>
                </a:cubicBezTo>
                <a:cubicBezTo>
                  <a:pt x="1651390" y="1016047"/>
                  <a:pt x="1651390" y="1016047"/>
                  <a:pt x="1662553" y="1012335"/>
                </a:cubicBezTo>
                <a:cubicBezTo>
                  <a:pt x="1662553" y="1012335"/>
                  <a:pt x="1662553" y="1012335"/>
                  <a:pt x="1662553" y="1008623"/>
                </a:cubicBezTo>
                <a:cubicBezTo>
                  <a:pt x="1666275" y="1004911"/>
                  <a:pt x="1673718" y="1008623"/>
                  <a:pt x="1681162" y="1004911"/>
                </a:cubicBezTo>
                <a:cubicBezTo>
                  <a:pt x="1662553" y="1008623"/>
                  <a:pt x="1677439" y="1016047"/>
                  <a:pt x="1658833" y="1019759"/>
                </a:cubicBezTo>
                <a:lnTo>
                  <a:pt x="1661111" y="1020213"/>
                </a:lnTo>
                <a:lnTo>
                  <a:pt x="1651854" y="1020687"/>
                </a:lnTo>
                <a:cubicBezTo>
                  <a:pt x="1645809" y="1020687"/>
                  <a:pt x="1640225" y="1019759"/>
                  <a:pt x="1636503" y="1016047"/>
                </a:cubicBezTo>
                <a:cubicBezTo>
                  <a:pt x="1621618" y="1027183"/>
                  <a:pt x="1640225" y="1019759"/>
                  <a:pt x="1636503" y="1027183"/>
                </a:cubicBezTo>
                <a:cubicBezTo>
                  <a:pt x="1619760" y="1029967"/>
                  <a:pt x="1623945" y="1036927"/>
                  <a:pt x="1617666" y="1041799"/>
                </a:cubicBezTo>
                <a:lnTo>
                  <a:pt x="1608897" y="1044962"/>
                </a:lnTo>
                <a:lnTo>
                  <a:pt x="1607197" y="1044815"/>
                </a:lnTo>
                <a:cubicBezTo>
                  <a:pt x="1603945" y="1044815"/>
                  <a:pt x="1601152" y="1045743"/>
                  <a:pt x="1599289" y="1049454"/>
                </a:cubicBezTo>
                <a:cubicBezTo>
                  <a:pt x="1599289" y="1049454"/>
                  <a:pt x="1599289" y="1049454"/>
                  <a:pt x="1591846" y="1042031"/>
                </a:cubicBezTo>
                <a:cubicBezTo>
                  <a:pt x="1584403" y="1038319"/>
                  <a:pt x="1576960" y="1045743"/>
                  <a:pt x="1565797" y="1053166"/>
                </a:cubicBezTo>
                <a:cubicBezTo>
                  <a:pt x="1565797" y="1053166"/>
                  <a:pt x="1565797" y="1053166"/>
                  <a:pt x="1569517" y="1064302"/>
                </a:cubicBezTo>
                <a:cubicBezTo>
                  <a:pt x="1584403" y="1056878"/>
                  <a:pt x="1565797" y="1053166"/>
                  <a:pt x="1576960" y="1049454"/>
                </a:cubicBezTo>
                <a:cubicBezTo>
                  <a:pt x="1580682" y="1049454"/>
                  <a:pt x="1569517" y="1064302"/>
                  <a:pt x="1580682" y="1064302"/>
                </a:cubicBezTo>
                <a:cubicBezTo>
                  <a:pt x="1588124" y="1060590"/>
                  <a:pt x="1584403" y="1053166"/>
                  <a:pt x="1591846" y="1056878"/>
                </a:cubicBezTo>
                <a:cubicBezTo>
                  <a:pt x="1591846" y="1056878"/>
                  <a:pt x="1591846" y="1056878"/>
                  <a:pt x="1591846" y="1060590"/>
                </a:cubicBezTo>
                <a:cubicBezTo>
                  <a:pt x="1580682" y="1079150"/>
                  <a:pt x="1606731" y="1053166"/>
                  <a:pt x="1614174" y="1060590"/>
                </a:cubicBezTo>
                <a:lnTo>
                  <a:pt x="1612425" y="1057533"/>
                </a:lnTo>
                <a:lnTo>
                  <a:pt x="1620224" y="1060126"/>
                </a:lnTo>
                <a:cubicBezTo>
                  <a:pt x="1622552" y="1061518"/>
                  <a:pt x="1623481" y="1062446"/>
                  <a:pt x="1621618" y="1060590"/>
                </a:cubicBezTo>
                <a:cubicBezTo>
                  <a:pt x="1591846" y="1060590"/>
                  <a:pt x="1595567" y="1090286"/>
                  <a:pt x="1565797" y="1090286"/>
                </a:cubicBezTo>
                <a:cubicBezTo>
                  <a:pt x="1569517" y="1079150"/>
                  <a:pt x="1550910" y="1093998"/>
                  <a:pt x="1547189" y="1090286"/>
                </a:cubicBezTo>
                <a:cubicBezTo>
                  <a:pt x="1550910" y="1086574"/>
                  <a:pt x="1554632" y="1082862"/>
                  <a:pt x="1558353" y="1075438"/>
                </a:cubicBezTo>
                <a:cubicBezTo>
                  <a:pt x="1543467" y="1075438"/>
                  <a:pt x="1536025" y="1079150"/>
                  <a:pt x="1521139" y="1090286"/>
                </a:cubicBezTo>
                <a:cubicBezTo>
                  <a:pt x="1521139" y="1090286"/>
                  <a:pt x="1521139" y="1090286"/>
                  <a:pt x="1524860" y="1093998"/>
                </a:cubicBezTo>
                <a:cubicBezTo>
                  <a:pt x="1532303" y="1097710"/>
                  <a:pt x="1536025" y="1079150"/>
                  <a:pt x="1539746" y="1090286"/>
                </a:cubicBezTo>
                <a:cubicBezTo>
                  <a:pt x="1536025" y="1101422"/>
                  <a:pt x="1517417" y="1090286"/>
                  <a:pt x="1517417" y="1101422"/>
                </a:cubicBezTo>
                <a:cubicBezTo>
                  <a:pt x="1517417" y="1101422"/>
                  <a:pt x="1517417" y="1101422"/>
                  <a:pt x="1521139" y="1093998"/>
                </a:cubicBezTo>
                <a:cubicBezTo>
                  <a:pt x="1509974" y="1090286"/>
                  <a:pt x="1498810" y="1101422"/>
                  <a:pt x="1491367" y="1105134"/>
                </a:cubicBezTo>
                <a:lnTo>
                  <a:pt x="1492984" y="1106377"/>
                </a:lnTo>
                <a:lnTo>
                  <a:pt x="1489970" y="1105598"/>
                </a:lnTo>
                <a:cubicBezTo>
                  <a:pt x="1485783" y="1104206"/>
                  <a:pt x="1482061" y="1103278"/>
                  <a:pt x="1480203" y="1105134"/>
                </a:cubicBezTo>
                <a:cubicBezTo>
                  <a:pt x="1480203" y="1108846"/>
                  <a:pt x="1483925" y="1108846"/>
                  <a:pt x="1483925" y="1108846"/>
                </a:cubicBezTo>
                <a:cubicBezTo>
                  <a:pt x="1483925" y="1108846"/>
                  <a:pt x="1483925" y="1108846"/>
                  <a:pt x="1472760" y="1112558"/>
                </a:cubicBezTo>
                <a:cubicBezTo>
                  <a:pt x="1472760" y="1112558"/>
                  <a:pt x="1472760" y="1112558"/>
                  <a:pt x="1472760" y="1116270"/>
                </a:cubicBezTo>
                <a:cubicBezTo>
                  <a:pt x="1472760" y="1116270"/>
                  <a:pt x="1472760" y="1116270"/>
                  <a:pt x="1461596" y="1112558"/>
                </a:cubicBezTo>
                <a:cubicBezTo>
                  <a:pt x="1461596" y="1112558"/>
                  <a:pt x="1461596" y="1112558"/>
                  <a:pt x="1461596" y="1116270"/>
                </a:cubicBezTo>
                <a:cubicBezTo>
                  <a:pt x="1454153" y="1116270"/>
                  <a:pt x="1461596" y="1101422"/>
                  <a:pt x="1446707" y="1108846"/>
                </a:cubicBezTo>
                <a:cubicBezTo>
                  <a:pt x="1442989" y="1116270"/>
                  <a:pt x="1416935" y="1123694"/>
                  <a:pt x="1409492" y="1131118"/>
                </a:cubicBezTo>
                <a:cubicBezTo>
                  <a:pt x="1409492" y="1131118"/>
                  <a:pt x="1409492" y="1131118"/>
                  <a:pt x="1405771" y="1127406"/>
                </a:cubicBezTo>
                <a:cubicBezTo>
                  <a:pt x="1398328" y="1134829"/>
                  <a:pt x="1379721" y="1127406"/>
                  <a:pt x="1372278" y="1119982"/>
                </a:cubicBezTo>
                <a:cubicBezTo>
                  <a:pt x="1357391" y="1123694"/>
                  <a:pt x="1346226" y="1138541"/>
                  <a:pt x="1338790" y="1134829"/>
                </a:cubicBezTo>
                <a:cubicBezTo>
                  <a:pt x="1338790" y="1134829"/>
                  <a:pt x="1338790" y="1134829"/>
                  <a:pt x="1349949" y="1127406"/>
                </a:cubicBezTo>
                <a:cubicBezTo>
                  <a:pt x="1346226" y="1127406"/>
                  <a:pt x="1338790" y="1127406"/>
                  <a:pt x="1338790" y="1123694"/>
                </a:cubicBezTo>
                <a:cubicBezTo>
                  <a:pt x="1349949" y="1119982"/>
                  <a:pt x="1338790" y="1112558"/>
                  <a:pt x="1342511" y="1108846"/>
                </a:cubicBezTo>
                <a:cubicBezTo>
                  <a:pt x="1331347" y="1119982"/>
                  <a:pt x="1335068" y="1097710"/>
                  <a:pt x="1316461" y="1112558"/>
                </a:cubicBezTo>
                <a:cubicBezTo>
                  <a:pt x="1323904" y="1108846"/>
                  <a:pt x="1320182" y="1101422"/>
                  <a:pt x="1312739" y="1105134"/>
                </a:cubicBezTo>
                <a:cubicBezTo>
                  <a:pt x="1316461" y="1108846"/>
                  <a:pt x="1309018" y="1112558"/>
                  <a:pt x="1312739" y="1112558"/>
                </a:cubicBezTo>
                <a:cubicBezTo>
                  <a:pt x="1294132" y="1119982"/>
                  <a:pt x="1294132" y="1119982"/>
                  <a:pt x="1279247" y="1123694"/>
                </a:cubicBezTo>
                <a:cubicBezTo>
                  <a:pt x="1279247" y="1127406"/>
                  <a:pt x="1275525" y="1134829"/>
                  <a:pt x="1279247" y="1138541"/>
                </a:cubicBezTo>
                <a:cubicBezTo>
                  <a:pt x="1271804" y="1131118"/>
                  <a:pt x="1256918" y="1138541"/>
                  <a:pt x="1256918" y="1145965"/>
                </a:cubicBezTo>
                <a:cubicBezTo>
                  <a:pt x="1256918" y="1145965"/>
                  <a:pt x="1260639" y="1142253"/>
                  <a:pt x="1264361" y="1142253"/>
                </a:cubicBezTo>
                <a:cubicBezTo>
                  <a:pt x="1256918" y="1142253"/>
                  <a:pt x="1249475" y="1160813"/>
                  <a:pt x="1238311" y="1153389"/>
                </a:cubicBezTo>
                <a:cubicBezTo>
                  <a:pt x="1253196" y="1145965"/>
                  <a:pt x="1230868" y="1145965"/>
                  <a:pt x="1227146" y="1142253"/>
                </a:cubicBezTo>
                <a:cubicBezTo>
                  <a:pt x="1238311" y="1153389"/>
                  <a:pt x="1212260" y="1149677"/>
                  <a:pt x="1215982" y="1160813"/>
                </a:cubicBezTo>
                <a:cubicBezTo>
                  <a:pt x="1219704" y="1164525"/>
                  <a:pt x="1227146" y="1153389"/>
                  <a:pt x="1223425" y="1164525"/>
                </a:cubicBezTo>
                <a:cubicBezTo>
                  <a:pt x="1201096" y="1168237"/>
                  <a:pt x="1223425" y="1149677"/>
                  <a:pt x="1201096" y="1157101"/>
                </a:cubicBezTo>
                <a:cubicBezTo>
                  <a:pt x="1193653" y="1160813"/>
                  <a:pt x="1201096" y="1164525"/>
                  <a:pt x="1201096" y="1168237"/>
                </a:cubicBezTo>
                <a:cubicBezTo>
                  <a:pt x="1201096" y="1168237"/>
                  <a:pt x="1201096" y="1168237"/>
                  <a:pt x="1204818" y="1168237"/>
                </a:cubicBezTo>
                <a:cubicBezTo>
                  <a:pt x="1193653" y="1175661"/>
                  <a:pt x="1201096" y="1179373"/>
                  <a:pt x="1197375" y="1183085"/>
                </a:cubicBezTo>
                <a:cubicBezTo>
                  <a:pt x="1201096" y="1186797"/>
                  <a:pt x="1201096" y="1183085"/>
                  <a:pt x="1201096" y="1183085"/>
                </a:cubicBezTo>
                <a:cubicBezTo>
                  <a:pt x="1201096" y="1183085"/>
                  <a:pt x="1201096" y="1183085"/>
                  <a:pt x="1204818" y="1186797"/>
                </a:cubicBezTo>
                <a:cubicBezTo>
                  <a:pt x="1189932" y="1190509"/>
                  <a:pt x="1171326" y="1197933"/>
                  <a:pt x="1163883" y="1205357"/>
                </a:cubicBezTo>
                <a:cubicBezTo>
                  <a:pt x="1171326" y="1212781"/>
                  <a:pt x="1175047" y="1197933"/>
                  <a:pt x="1182489" y="1205357"/>
                </a:cubicBezTo>
                <a:cubicBezTo>
                  <a:pt x="1182489" y="1205357"/>
                  <a:pt x="1182489" y="1205357"/>
                  <a:pt x="1178767" y="1209069"/>
                </a:cubicBezTo>
                <a:cubicBezTo>
                  <a:pt x="1189932" y="1212781"/>
                  <a:pt x="1189932" y="1201645"/>
                  <a:pt x="1197375" y="1201645"/>
                </a:cubicBezTo>
                <a:cubicBezTo>
                  <a:pt x="1201096" y="1209069"/>
                  <a:pt x="1182489" y="1209069"/>
                  <a:pt x="1189932" y="1216492"/>
                </a:cubicBezTo>
                <a:cubicBezTo>
                  <a:pt x="1204818" y="1209069"/>
                  <a:pt x="1193653" y="1216492"/>
                  <a:pt x="1208539" y="1212781"/>
                </a:cubicBezTo>
                <a:cubicBezTo>
                  <a:pt x="1208539" y="1212781"/>
                  <a:pt x="1208539" y="1212781"/>
                  <a:pt x="1201096" y="1209069"/>
                </a:cubicBezTo>
                <a:cubicBezTo>
                  <a:pt x="1201096" y="1209069"/>
                  <a:pt x="1201096" y="1209069"/>
                  <a:pt x="1219704" y="1212781"/>
                </a:cubicBezTo>
                <a:cubicBezTo>
                  <a:pt x="1215982" y="1205357"/>
                  <a:pt x="1208539" y="1201645"/>
                  <a:pt x="1215982" y="1194221"/>
                </a:cubicBezTo>
                <a:cubicBezTo>
                  <a:pt x="1230868" y="1190509"/>
                  <a:pt x="1223425" y="1209069"/>
                  <a:pt x="1227146" y="1209069"/>
                </a:cubicBezTo>
                <a:cubicBezTo>
                  <a:pt x="1227146" y="1231340"/>
                  <a:pt x="1189932" y="1227628"/>
                  <a:pt x="1189932" y="1242476"/>
                </a:cubicBezTo>
                <a:cubicBezTo>
                  <a:pt x="1175047" y="1242476"/>
                  <a:pt x="1160161" y="1238764"/>
                  <a:pt x="1145275" y="1246188"/>
                </a:cubicBezTo>
                <a:cubicBezTo>
                  <a:pt x="1145275" y="1231340"/>
                  <a:pt x="1167604" y="1223916"/>
                  <a:pt x="1167604" y="1212781"/>
                </a:cubicBezTo>
                <a:cubicBezTo>
                  <a:pt x="1163883" y="1212781"/>
                  <a:pt x="1141554" y="1220204"/>
                  <a:pt x="1152718" y="1223916"/>
                </a:cubicBezTo>
                <a:cubicBezTo>
                  <a:pt x="1141554" y="1231340"/>
                  <a:pt x="1119224" y="1223916"/>
                  <a:pt x="1119224" y="1231340"/>
                </a:cubicBezTo>
                <a:cubicBezTo>
                  <a:pt x="1115503" y="1231340"/>
                  <a:pt x="1108060" y="1231340"/>
                  <a:pt x="1104338" y="1231340"/>
                </a:cubicBezTo>
                <a:cubicBezTo>
                  <a:pt x="1104338" y="1231340"/>
                  <a:pt x="1104338" y="1235052"/>
                  <a:pt x="1104338" y="1235052"/>
                </a:cubicBezTo>
                <a:cubicBezTo>
                  <a:pt x="1096895" y="1231340"/>
                  <a:pt x="1104338" y="1220204"/>
                  <a:pt x="1085732" y="1223916"/>
                </a:cubicBezTo>
                <a:cubicBezTo>
                  <a:pt x="1085732" y="1223916"/>
                  <a:pt x="1085732" y="1223916"/>
                  <a:pt x="1078290" y="1220204"/>
                </a:cubicBezTo>
                <a:cubicBezTo>
                  <a:pt x="1085732" y="1220204"/>
                  <a:pt x="1078290" y="1216492"/>
                  <a:pt x="1085732" y="1212781"/>
                </a:cubicBezTo>
                <a:cubicBezTo>
                  <a:pt x="1082012" y="1212781"/>
                  <a:pt x="1078290" y="1209069"/>
                  <a:pt x="1074569" y="1212781"/>
                </a:cubicBezTo>
                <a:cubicBezTo>
                  <a:pt x="1067126" y="1216492"/>
                  <a:pt x="1067126" y="1220204"/>
                  <a:pt x="1067126" y="1223916"/>
                </a:cubicBezTo>
                <a:cubicBezTo>
                  <a:pt x="1059683" y="1216492"/>
                  <a:pt x="1048518" y="1223916"/>
                  <a:pt x="1044796" y="1223916"/>
                </a:cubicBezTo>
                <a:cubicBezTo>
                  <a:pt x="1044796" y="1223916"/>
                  <a:pt x="1044796" y="1223916"/>
                  <a:pt x="1048518" y="1220204"/>
                </a:cubicBezTo>
                <a:cubicBezTo>
                  <a:pt x="1044796" y="1220204"/>
                  <a:pt x="1041075" y="1216492"/>
                  <a:pt x="1037354" y="1220204"/>
                </a:cubicBezTo>
                <a:cubicBezTo>
                  <a:pt x="1037354" y="1220204"/>
                  <a:pt x="1037354" y="1223916"/>
                  <a:pt x="1037354" y="1223916"/>
                </a:cubicBezTo>
                <a:cubicBezTo>
                  <a:pt x="1022467" y="1231340"/>
                  <a:pt x="1011303" y="1223916"/>
                  <a:pt x="1000138" y="1223916"/>
                </a:cubicBezTo>
                <a:cubicBezTo>
                  <a:pt x="1007581" y="1223916"/>
                  <a:pt x="1011303" y="1220204"/>
                  <a:pt x="1007581" y="1216492"/>
                </a:cubicBezTo>
                <a:cubicBezTo>
                  <a:pt x="1007581" y="1216492"/>
                  <a:pt x="1007581" y="1216492"/>
                  <a:pt x="1018746" y="1220204"/>
                </a:cubicBezTo>
                <a:cubicBezTo>
                  <a:pt x="1011303" y="1212781"/>
                  <a:pt x="1037354" y="1212781"/>
                  <a:pt x="1026189" y="1205357"/>
                </a:cubicBezTo>
                <a:cubicBezTo>
                  <a:pt x="1037354" y="1201645"/>
                  <a:pt x="1055961" y="1205357"/>
                  <a:pt x="1070847" y="1197933"/>
                </a:cubicBezTo>
                <a:cubicBezTo>
                  <a:pt x="1089452" y="1194221"/>
                  <a:pt x="1070847" y="1186797"/>
                  <a:pt x="1070847" y="1179373"/>
                </a:cubicBezTo>
                <a:cubicBezTo>
                  <a:pt x="1070847" y="1179373"/>
                  <a:pt x="1070847" y="1179373"/>
                  <a:pt x="1089452" y="1183085"/>
                </a:cubicBezTo>
                <a:cubicBezTo>
                  <a:pt x="1089452" y="1183085"/>
                  <a:pt x="1089452" y="1183085"/>
                  <a:pt x="1082012" y="1186797"/>
                </a:cubicBezTo>
                <a:cubicBezTo>
                  <a:pt x="1089452" y="1183085"/>
                  <a:pt x="1082012" y="1194221"/>
                  <a:pt x="1093174" y="1190509"/>
                </a:cubicBezTo>
                <a:cubicBezTo>
                  <a:pt x="1100617" y="1183085"/>
                  <a:pt x="1104338" y="1183085"/>
                  <a:pt x="1104338" y="1175661"/>
                </a:cubicBezTo>
                <a:cubicBezTo>
                  <a:pt x="1104338" y="1175661"/>
                  <a:pt x="1104338" y="1175661"/>
                  <a:pt x="1108060" y="1175661"/>
                </a:cubicBezTo>
                <a:cubicBezTo>
                  <a:pt x="1108060" y="1175661"/>
                  <a:pt x="1108060" y="1175661"/>
                  <a:pt x="1108060" y="1171949"/>
                </a:cubicBezTo>
                <a:cubicBezTo>
                  <a:pt x="1108060" y="1179373"/>
                  <a:pt x="1122946" y="1171949"/>
                  <a:pt x="1119224" y="1175661"/>
                </a:cubicBezTo>
                <a:cubicBezTo>
                  <a:pt x="1152718" y="1168237"/>
                  <a:pt x="1171326" y="1153389"/>
                  <a:pt x="1204818" y="1138541"/>
                </a:cubicBezTo>
                <a:cubicBezTo>
                  <a:pt x="1223425" y="1131118"/>
                  <a:pt x="1227146" y="1142253"/>
                  <a:pt x="1245754" y="1127406"/>
                </a:cubicBezTo>
                <a:lnTo>
                  <a:pt x="1245754" y="1123694"/>
                </a:lnTo>
                <a:cubicBezTo>
                  <a:pt x="1249475" y="1112558"/>
                  <a:pt x="1260639" y="1123694"/>
                  <a:pt x="1264361" y="1112558"/>
                </a:cubicBezTo>
                <a:cubicBezTo>
                  <a:pt x="1264361" y="1112558"/>
                  <a:pt x="1264361" y="1112558"/>
                  <a:pt x="1275525" y="1119982"/>
                </a:cubicBezTo>
                <a:cubicBezTo>
                  <a:pt x="1275525" y="1116270"/>
                  <a:pt x="1278316" y="1114414"/>
                  <a:pt x="1282503" y="1113022"/>
                </a:cubicBezTo>
                <a:lnTo>
                  <a:pt x="1296023" y="1109344"/>
                </a:lnTo>
                <a:lnTo>
                  <a:pt x="1301400" y="1110760"/>
                </a:lnTo>
                <a:cubicBezTo>
                  <a:pt x="1307855" y="1109542"/>
                  <a:pt x="1312739" y="1100494"/>
                  <a:pt x="1323904" y="1097710"/>
                </a:cubicBezTo>
                <a:cubicBezTo>
                  <a:pt x="1323904" y="1097710"/>
                  <a:pt x="1323904" y="1097710"/>
                  <a:pt x="1320182" y="1090286"/>
                </a:cubicBezTo>
                <a:cubicBezTo>
                  <a:pt x="1320182" y="1090286"/>
                  <a:pt x="1320182" y="1090286"/>
                  <a:pt x="1335068" y="1086574"/>
                </a:cubicBezTo>
                <a:cubicBezTo>
                  <a:pt x="1335068" y="1090286"/>
                  <a:pt x="1320182" y="1090286"/>
                  <a:pt x="1327625" y="1097710"/>
                </a:cubicBezTo>
                <a:cubicBezTo>
                  <a:pt x="1331347" y="1101422"/>
                  <a:pt x="1335068" y="1097710"/>
                  <a:pt x="1331347" y="1093998"/>
                </a:cubicBezTo>
                <a:cubicBezTo>
                  <a:pt x="1331347" y="1093998"/>
                  <a:pt x="1338790" y="1093998"/>
                  <a:pt x="1335068" y="1097710"/>
                </a:cubicBezTo>
                <a:cubicBezTo>
                  <a:pt x="1342511" y="1086574"/>
                  <a:pt x="1361113" y="1079150"/>
                  <a:pt x="1361113" y="1064302"/>
                </a:cubicBezTo>
                <a:cubicBezTo>
                  <a:pt x="1361113" y="1064302"/>
                  <a:pt x="1361113" y="1064302"/>
                  <a:pt x="1353671" y="1068014"/>
                </a:cubicBezTo>
                <a:cubicBezTo>
                  <a:pt x="1353671" y="1068014"/>
                  <a:pt x="1353671" y="1068014"/>
                  <a:pt x="1375999" y="1049454"/>
                </a:cubicBezTo>
                <a:cubicBezTo>
                  <a:pt x="1390885" y="1038319"/>
                  <a:pt x="1416935" y="1038319"/>
                  <a:pt x="1424378" y="1023471"/>
                </a:cubicBezTo>
                <a:cubicBezTo>
                  <a:pt x="1413218" y="1027183"/>
                  <a:pt x="1435542" y="1027183"/>
                  <a:pt x="1424378" y="1034607"/>
                </a:cubicBezTo>
                <a:cubicBezTo>
                  <a:pt x="1431821" y="1034607"/>
                  <a:pt x="1442989" y="1027183"/>
                  <a:pt x="1450432" y="1023471"/>
                </a:cubicBezTo>
                <a:cubicBezTo>
                  <a:pt x="1446707" y="1027183"/>
                  <a:pt x="1454153" y="1027183"/>
                  <a:pt x="1446707" y="1034607"/>
                </a:cubicBezTo>
                <a:cubicBezTo>
                  <a:pt x="1454153" y="1030895"/>
                  <a:pt x="1457874" y="1030895"/>
                  <a:pt x="1457874" y="1023471"/>
                </a:cubicBezTo>
                <a:cubicBezTo>
                  <a:pt x="1457874" y="1016047"/>
                  <a:pt x="1476482" y="1016047"/>
                  <a:pt x="1483925" y="1016047"/>
                </a:cubicBezTo>
                <a:cubicBezTo>
                  <a:pt x="1483925" y="1016047"/>
                  <a:pt x="1483925" y="1016047"/>
                  <a:pt x="1472760" y="1023471"/>
                </a:cubicBezTo>
                <a:cubicBezTo>
                  <a:pt x="1472760" y="1023471"/>
                  <a:pt x="1472760" y="1023471"/>
                  <a:pt x="1476482" y="1027183"/>
                </a:cubicBezTo>
                <a:cubicBezTo>
                  <a:pt x="1483925" y="1023471"/>
                  <a:pt x="1495089" y="1019759"/>
                  <a:pt x="1495089" y="1016047"/>
                </a:cubicBezTo>
                <a:cubicBezTo>
                  <a:pt x="1495089" y="1016047"/>
                  <a:pt x="1495089" y="1016047"/>
                  <a:pt x="1491367" y="1016047"/>
                </a:cubicBezTo>
                <a:cubicBezTo>
                  <a:pt x="1502531" y="1012335"/>
                  <a:pt x="1524860" y="1004911"/>
                  <a:pt x="1521139" y="1001199"/>
                </a:cubicBezTo>
                <a:cubicBezTo>
                  <a:pt x="1523931" y="999343"/>
                  <a:pt x="1525789" y="998879"/>
                  <a:pt x="1527128" y="999169"/>
                </a:cubicBezTo>
                <a:close/>
                <a:moveTo>
                  <a:pt x="907384" y="997403"/>
                </a:moveTo>
                <a:cubicBezTo>
                  <a:pt x="914944" y="1008289"/>
                  <a:pt x="933842" y="1001032"/>
                  <a:pt x="941402" y="1011918"/>
                </a:cubicBezTo>
                <a:cubicBezTo>
                  <a:pt x="930063" y="1011918"/>
                  <a:pt x="926283" y="1011918"/>
                  <a:pt x="918724" y="1019175"/>
                </a:cubicBezTo>
                <a:cubicBezTo>
                  <a:pt x="907384" y="1015546"/>
                  <a:pt x="911164" y="1033689"/>
                  <a:pt x="899825" y="1037318"/>
                </a:cubicBezTo>
                <a:cubicBezTo>
                  <a:pt x="899825" y="1037318"/>
                  <a:pt x="899825" y="1037318"/>
                  <a:pt x="884706" y="1033689"/>
                </a:cubicBezTo>
                <a:cubicBezTo>
                  <a:pt x="884706" y="1037318"/>
                  <a:pt x="884706" y="1037318"/>
                  <a:pt x="888486" y="1037318"/>
                </a:cubicBezTo>
                <a:cubicBezTo>
                  <a:pt x="888486" y="1037318"/>
                  <a:pt x="888486" y="1037318"/>
                  <a:pt x="862027" y="1044575"/>
                </a:cubicBezTo>
                <a:cubicBezTo>
                  <a:pt x="862027" y="1037318"/>
                  <a:pt x="869587" y="1022803"/>
                  <a:pt x="873367" y="1022803"/>
                </a:cubicBezTo>
                <a:cubicBezTo>
                  <a:pt x="869587" y="1022803"/>
                  <a:pt x="865807" y="1022803"/>
                  <a:pt x="862027" y="1022803"/>
                </a:cubicBezTo>
                <a:cubicBezTo>
                  <a:pt x="865807" y="1022803"/>
                  <a:pt x="869587" y="1019175"/>
                  <a:pt x="865807" y="1019175"/>
                </a:cubicBezTo>
                <a:cubicBezTo>
                  <a:pt x="873367" y="1026432"/>
                  <a:pt x="884706" y="1022803"/>
                  <a:pt x="892265" y="1026432"/>
                </a:cubicBezTo>
                <a:cubicBezTo>
                  <a:pt x="896045" y="1022803"/>
                  <a:pt x="888486" y="1022803"/>
                  <a:pt x="888486" y="1022803"/>
                </a:cubicBezTo>
                <a:cubicBezTo>
                  <a:pt x="884706" y="1015546"/>
                  <a:pt x="892265" y="1019175"/>
                  <a:pt x="896045" y="1015546"/>
                </a:cubicBezTo>
                <a:cubicBezTo>
                  <a:pt x="896045" y="1015546"/>
                  <a:pt x="896045" y="1015546"/>
                  <a:pt x="892265" y="1019175"/>
                </a:cubicBezTo>
                <a:cubicBezTo>
                  <a:pt x="918724" y="1011918"/>
                  <a:pt x="896045" y="1011918"/>
                  <a:pt x="914944" y="1001032"/>
                </a:cubicBezTo>
                <a:cubicBezTo>
                  <a:pt x="899825" y="1011918"/>
                  <a:pt x="911164" y="993775"/>
                  <a:pt x="892265" y="1001032"/>
                </a:cubicBezTo>
                <a:cubicBezTo>
                  <a:pt x="896045" y="1004661"/>
                  <a:pt x="896045" y="993775"/>
                  <a:pt x="907384" y="997403"/>
                </a:cubicBezTo>
                <a:close/>
                <a:moveTo>
                  <a:pt x="1022364" y="996950"/>
                </a:moveTo>
                <a:cubicBezTo>
                  <a:pt x="1022364" y="996950"/>
                  <a:pt x="1022364" y="996950"/>
                  <a:pt x="1033476" y="996950"/>
                </a:cubicBezTo>
                <a:cubicBezTo>
                  <a:pt x="1029772" y="1000720"/>
                  <a:pt x="1026068" y="1004490"/>
                  <a:pt x="1029772" y="1004490"/>
                </a:cubicBezTo>
                <a:cubicBezTo>
                  <a:pt x="1029772" y="1004490"/>
                  <a:pt x="1029772" y="1004490"/>
                  <a:pt x="1007547" y="1008261"/>
                </a:cubicBezTo>
                <a:cubicBezTo>
                  <a:pt x="1007547" y="1008261"/>
                  <a:pt x="1007547" y="1008261"/>
                  <a:pt x="1011251" y="1015801"/>
                </a:cubicBezTo>
                <a:cubicBezTo>
                  <a:pt x="1007547" y="1015801"/>
                  <a:pt x="1002917" y="1018629"/>
                  <a:pt x="998750" y="1020514"/>
                </a:cubicBezTo>
                <a:lnTo>
                  <a:pt x="995923" y="1020240"/>
                </a:lnTo>
                <a:lnTo>
                  <a:pt x="1002917" y="1013445"/>
                </a:lnTo>
                <a:cubicBezTo>
                  <a:pt x="1006621" y="1011088"/>
                  <a:pt x="1009399" y="1008261"/>
                  <a:pt x="1007547" y="1000720"/>
                </a:cubicBezTo>
                <a:cubicBezTo>
                  <a:pt x="1014956" y="1000720"/>
                  <a:pt x="1018660" y="1000720"/>
                  <a:pt x="1022364" y="1000720"/>
                </a:cubicBezTo>
                <a:cubicBezTo>
                  <a:pt x="1022364" y="1000720"/>
                  <a:pt x="1022364" y="1000720"/>
                  <a:pt x="1022364" y="996950"/>
                </a:cubicBezTo>
                <a:close/>
                <a:moveTo>
                  <a:pt x="2354458" y="993775"/>
                </a:moveTo>
                <a:cubicBezTo>
                  <a:pt x="2354458" y="993775"/>
                  <a:pt x="2354458" y="993775"/>
                  <a:pt x="2373310" y="993775"/>
                </a:cubicBezTo>
                <a:cubicBezTo>
                  <a:pt x="2365769" y="1008062"/>
                  <a:pt x="2343147" y="1000918"/>
                  <a:pt x="2343147" y="1004490"/>
                </a:cubicBezTo>
                <a:cubicBezTo>
                  <a:pt x="2346917" y="1000918"/>
                  <a:pt x="2358229" y="1000918"/>
                  <a:pt x="2354458" y="993775"/>
                </a:cubicBezTo>
                <a:close/>
                <a:moveTo>
                  <a:pt x="1547418" y="993775"/>
                </a:moveTo>
                <a:cubicBezTo>
                  <a:pt x="1547418" y="993775"/>
                  <a:pt x="1547418" y="993775"/>
                  <a:pt x="1550989" y="1000125"/>
                </a:cubicBezTo>
                <a:cubicBezTo>
                  <a:pt x="1547418" y="1000125"/>
                  <a:pt x="1540272" y="993775"/>
                  <a:pt x="1536700" y="996950"/>
                </a:cubicBezTo>
                <a:cubicBezTo>
                  <a:pt x="1536700" y="996950"/>
                  <a:pt x="1536700" y="996950"/>
                  <a:pt x="1547418" y="993775"/>
                </a:cubicBezTo>
                <a:close/>
                <a:moveTo>
                  <a:pt x="695344" y="993775"/>
                </a:moveTo>
                <a:lnTo>
                  <a:pt x="695344" y="996950"/>
                </a:lnTo>
                <a:lnTo>
                  <a:pt x="684231" y="996950"/>
                </a:lnTo>
                <a:close/>
                <a:moveTo>
                  <a:pt x="489065" y="991988"/>
                </a:moveTo>
                <a:cubicBezTo>
                  <a:pt x="491545" y="990996"/>
                  <a:pt x="494522" y="990996"/>
                  <a:pt x="498491" y="992980"/>
                </a:cubicBezTo>
                <a:lnTo>
                  <a:pt x="482615" y="996949"/>
                </a:lnTo>
                <a:cubicBezTo>
                  <a:pt x="484600" y="994965"/>
                  <a:pt x="486584" y="992980"/>
                  <a:pt x="489065" y="991988"/>
                </a:cubicBezTo>
                <a:close/>
                <a:moveTo>
                  <a:pt x="1844355" y="989012"/>
                </a:moveTo>
                <a:cubicBezTo>
                  <a:pt x="1840704" y="1000442"/>
                  <a:pt x="1855309" y="992822"/>
                  <a:pt x="1858960" y="996632"/>
                </a:cubicBezTo>
                <a:cubicBezTo>
                  <a:pt x="1851657" y="1000442"/>
                  <a:pt x="1855309" y="1004252"/>
                  <a:pt x="1848006" y="1008062"/>
                </a:cubicBezTo>
                <a:cubicBezTo>
                  <a:pt x="1840704" y="1008062"/>
                  <a:pt x="1833401" y="1000442"/>
                  <a:pt x="1829750" y="1008062"/>
                </a:cubicBezTo>
                <a:cubicBezTo>
                  <a:pt x="1822447" y="1000442"/>
                  <a:pt x="1851657" y="996632"/>
                  <a:pt x="1844355" y="989012"/>
                </a:cubicBezTo>
                <a:close/>
                <a:moveTo>
                  <a:pt x="1670366" y="989012"/>
                </a:moveTo>
                <a:cubicBezTo>
                  <a:pt x="1670366" y="989012"/>
                  <a:pt x="1670366" y="989012"/>
                  <a:pt x="1684338" y="989012"/>
                </a:cubicBezTo>
                <a:cubicBezTo>
                  <a:pt x="1677351" y="992716"/>
                  <a:pt x="1673858" y="1000125"/>
                  <a:pt x="1666873" y="996421"/>
                </a:cubicBezTo>
                <a:cubicBezTo>
                  <a:pt x="1677351" y="996421"/>
                  <a:pt x="1670366" y="989012"/>
                  <a:pt x="1670366" y="989012"/>
                </a:cubicBezTo>
                <a:close/>
                <a:moveTo>
                  <a:pt x="1126607" y="989012"/>
                </a:moveTo>
                <a:cubicBezTo>
                  <a:pt x="1126607" y="989012"/>
                  <a:pt x="1130311" y="996632"/>
                  <a:pt x="1126607" y="1000442"/>
                </a:cubicBezTo>
                <a:cubicBezTo>
                  <a:pt x="1126607" y="1000442"/>
                  <a:pt x="1126607" y="1000442"/>
                  <a:pt x="1141424" y="1004252"/>
                </a:cubicBezTo>
                <a:cubicBezTo>
                  <a:pt x="1134015" y="1008062"/>
                  <a:pt x="1119199" y="1008062"/>
                  <a:pt x="1122903" y="1000442"/>
                </a:cubicBezTo>
                <a:cubicBezTo>
                  <a:pt x="1122903" y="1000442"/>
                  <a:pt x="1122903" y="1000442"/>
                  <a:pt x="1115494" y="1004252"/>
                </a:cubicBezTo>
                <a:cubicBezTo>
                  <a:pt x="1115494" y="1004252"/>
                  <a:pt x="1108086" y="1000442"/>
                  <a:pt x="1108086" y="1000442"/>
                </a:cubicBezTo>
                <a:cubicBezTo>
                  <a:pt x="1108086" y="1000442"/>
                  <a:pt x="1108086" y="1000442"/>
                  <a:pt x="1115494" y="1000442"/>
                </a:cubicBezTo>
                <a:cubicBezTo>
                  <a:pt x="1115494" y="1000442"/>
                  <a:pt x="1115494" y="1000442"/>
                  <a:pt x="1126607" y="989012"/>
                </a:cubicBezTo>
                <a:close/>
                <a:moveTo>
                  <a:pt x="590568" y="989012"/>
                </a:moveTo>
                <a:cubicBezTo>
                  <a:pt x="597977" y="992716"/>
                  <a:pt x="590568" y="996420"/>
                  <a:pt x="601681" y="992716"/>
                </a:cubicBezTo>
                <a:cubicBezTo>
                  <a:pt x="597977" y="996420"/>
                  <a:pt x="597977" y="1000124"/>
                  <a:pt x="590568" y="996420"/>
                </a:cubicBezTo>
                <a:cubicBezTo>
                  <a:pt x="594273" y="996420"/>
                  <a:pt x="590568" y="992716"/>
                  <a:pt x="590568" y="989012"/>
                </a:cubicBezTo>
                <a:close/>
                <a:moveTo>
                  <a:pt x="665133" y="988477"/>
                </a:moveTo>
                <a:lnTo>
                  <a:pt x="672920" y="989542"/>
                </a:lnTo>
                <a:cubicBezTo>
                  <a:pt x="669183" y="991394"/>
                  <a:pt x="667315" y="990468"/>
                  <a:pt x="665913" y="989079"/>
                </a:cubicBezTo>
                <a:close/>
                <a:moveTo>
                  <a:pt x="476816" y="986234"/>
                </a:moveTo>
                <a:cubicBezTo>
                  <a:pt x="479937" y="986234"/>
                  <a:pt x="482617" y="988020"/>
                  <a:pt x="482617" y="989805"/>
                </a:cubicBezTo>
                <a:cubicBezTo>
                  <a:pt x="482617" y="993377"/>
                  <a:pt x="479045" y="993377"/>
                  <a:pt x="475473" y="996949"/>
                </a:cubicBezTo>
                <a:cubicBezTo>
                  <a:pt x="475473" y="996949"/>
                  <a:pt x="475473" y="996949"/>
                  <a:pt x="479045" y="989805"/>
                </a:cubicBezTo>
                <a:lnTo>
                  <a:pt x="468328" y="993377"/>
                </a:lnTo>
                <a:cubicBezTo>
                  <a:pt x="470114" y="988020"/>
                  <a:pt x="473687" y="986234"/>
                  <a:pt x="476816" y="986234"/>
                </a:cubicBezTo>
                <a:close/>
                <a:moveTo>
                  <a:pt x="1323930" y="981710"/>
                </a:moveTo>
                <a:lnTo>
                  <a:pt x="1325966" y="983742"/>
                </a:lnTo>
                <a:lnTo>
                  <a:pt x="1325682" y="983866"/>
                </a:lnTo>
                <a:cubicBezTo>
                  <a:pt x="1324631" y="984041"/>
                  <a:pt x="1323930" y="983575"/>
                  <a:pt x="1323930" y="981710"/>
                </a:cubicBezTo>
                <a:close/>
                <a:moveTo>
                  <a:pt x="2351085" y="981604"/>
                </a:moveTo>
                <a:cubicBezTo>
                  <a:pt x="2351085" y="977900"/>
                  <a:pt x="2343676" y="989012"/>
                  <a:pt x="2339972" y="985308"/>
                </a:cubicBezTo>
                <a:cubicBezTo>
                  <a:pt x="2343676" y="981604"/>
                  <a:pt x="2347381" y="981604"/>
                  <a:pt x="2351085" y="981604"/>
                </a:cubicBezTo>
                <a:close/>
                <a:moveTo>
                  <a:pt x="3070293" y="979515"/>
                </a:moveTo>
                <a:lnTo>
                  <a:pt x="3075021" y="982900"/>
                </a:lnTo>
                <a:lnTo>
                  <a:pt x="3076202" y="982785"/>
                </a:lnTo>
                <a:lnTo>
                  <a:pt x="3072676" y="985520"/>
                </a:lnTo>
                <a:close/>
                <a:moveTo>
                  <a:pt x="3070215" y="979459"/>
                </a:moveTo>
                <a:lnTo>
                  <a:pt x="3070272" y="979462"/>
                </a:lnTo>
                <a:lnTo>
                  <a:pt x="3070293" y="979515"/>
                </a:lnTo>
                <a:close/>
                <a:moveTo>
                  <a:pt x="2942604" y="978557"/>
                </a:moveTo>
                <a:cubicBezTo>
                  <a:pt x="2938879" y="982279"/>
                  <a:pt x="2938879" y="982279"/>
                  <a:pt x="2938879" y="982279"/>
                </a:cubicBezTo>
                <a:lnTo>
                  <a:pt x="2938879" y="979860"/>
                </a:lnTo>
                <a:close/>
                <a:moveTo>
                  <a:pt x="3068924" y="978535"/>
                </a:moveTo>
                <a:lnTo>
                  <a:pt x="3070215" y="979459"/>
                </a:lnTo>
                <a:lnTo>
                  <a:pt x="3068120" y="979336"/>
                </a:lnTo>
                <a:close/>
                <a:moveTo>
                  <a:pt x="1675605" y="977975"/>
                </a:moveTo>
                <a:cubicBezTo>
                  <a:pt x="1676069" y="978496"/>
                  <a:pt x="1675605" y="979885"/>
                  <a:pt x="1673753" y="982663"/>
                </a:cubicBezTo>
                <a:cubicBezTo>
                  <a:pt x="1670050" y="978959"/>
                  <a:pt x="1662640" y="982663"/>
                  <a:pt x="1658935" y="982663"/>
                </a:cubicBezTo>
                <a:cubicBezTo>
                  <a:pt x="1664491" y="982663"/>
                  <a:pt x="1674218" y="976412"/>
                  <a:pt x="1675605" y="977975"/>
                </a:cubicBezTo>
                <a:close/>
                <a:moveTo>
                  <a:pt x="1119198" y="977900"/>
                </a:moveTo>
                <a:cubicBezTo>
                  <a:pt x="1130311" y="977900"/>
                  <a:pt x="1130311" y="977900"/>
                  <a:pt x="1126607" y="985838"/>
                </a:cubicBezTo>
                <a:cubicBezTo>
                  <a:pt x="1122902" y="985838"/>
                  <a:pt x="1122902" y="977900"/>
                  <a:pt x="1119198" y="977900"/>
                </a:cubicBezTo>
                <a:close/>
                <a:moveTo>
                  <a:pt x="3083933" y="975042"/>
                </a:moveTo>
                <a:cubicBezTo>
                  <a:pt x="3087685" y="975042"/>
                  <a:pt x="3083933" y="982027"/>
                  <a:pt x="3083933" y="982027"/>
                </a:cubicBezTo>
                <a:lnTo>
                  <a:pt x="3076202" y="982785"/>
                </a:lnTo>
                <a:lnTo>
                  <a:pt x="3081119" y="978971"/>
                </a:lnTo>
                <a:cubicBezTo>
                  <a:pt x="3083933" y="977662"/>
                  <a:pt x="3085809" y="976789"/>
                  <a:pt x="3083933" y="975042"/>
                </a:cubicBezTo>
                <a:close/>
                <a:moveTo>
                  <a:pt x="3050162" y="975042"/>
                </a:moveTo>
                <a:cubicBezTo>
                  <a:pt x="3050162" y="975042"/>
                  <a:pt x="3050162" y="975042"/>
                  <a:pt x="3053915" y="975042"/>
                </a:cubicBezTo>
                <a:cubicBezTo>
                  <a:pt x="3050162" y="980281"/>
                  <a:pt x="3055791" y="979408"/>
                  <a:pt x="3061888" y="978971"/>
                </a:cubicBezTo>
                <a:lnTo>
                  <a:pt x="3068120" y="979336"/>
                </a:lnTo>
                <a:lnTo>
                  <a:pt x="3062357" y="985083"/>
                </a:lnTo>
                <a:cubicBezTo>
                  <a:pt x="3060481" y="985520"/>
                  <a:pt x="3059543" y="985520"/>
                  <a:pt x="3061419" y="989012"/>
                </a:cubicBezTo>
                <a:cubicBezTo>
                  <a:pt x="3046410" y="989012"/>
                  <a:pt x="3053915" y="982027"/>
                  <a:pt x="3050162" y="975042"/>
                </a:cubicBezTo>
                <a:close/>
                <a:moveTo>
                  <a:pt x="1598613" y="971550"/>
                </a:moveTo>
                <a:cubicBezTo>
                  <a:pt x="1595043" y="975254"/>
                  <a:pt x="1587896" y="982663"/>
                  <a:pt x="1584325" y="978959"/>
                </a:cubicBezTo>
                <a:cubicBezTo>
                  <a:pt x="1591468" y="978959"/>
                  <a:pt x="1595043" y="975254"/>
                  <a:pt x="1598613" y="971550"/>
                </a:cubicBezTo>
                <a:close/>
                <a:moveTo>
                  <a:pt x="910182" y="969763"/>
                </a:moveTo>
                <a:cubicBezTo>
                  <a:pt x="911108" y="968771"/>
                  <a:pt x="912034" y="968771"/>
                  <a:pt x="913886" y="970755"/>
                </a:cubicBezTo>
                <a:cubicBezTo>
                  <a:pt x="913886" y="970755"/>
                  <a:pt x="917590" y="974724"/>
                  <a:pt x="913886" y="974724"/>
                </a:cubicBezTo>
                <a:lnTo>
                  <a:pt x="906477" y="974724"/>
                </a:lnTo>
                <a:cubicBezTo>
                  <a:pt x="908329" y="972740"/>
                  <a:pt x="909256" y="970755"/>
                  <a:pt x="910182" y="969763"/>
                </a:cubicBezTo>
                <a:close/>
                <a:moveTo>
                  <a:pt x="1365046" y="966787"/>
                </a:moveTo>
                <a:cubicBezTo>
                  <a:pt x="1372523" y="970518"/>
                  <a:pt x="1379999" y="970518"/>
                  <a:pt x="1387476" y="974248"/>
                </a:cubicBezTo>
                <a:cubicBezTo>
                  <a:pt x="1387476" y="981710"/>
                  <a:pt x="1376262" y="977979"/>
                  <a:pt x="1372523" y="985440"/>
                </a:cubicBezTo>
                <a:cubicBezTo>
                  <a:pt x="1372523" y="985440"/>
                  <a:pt x="1372523" y="985440"/>
                  <a:pt x="1376262" y="977979"/>
                </a:cubicBezTo>
                <a:cubicBezTo>
                  <a:pt x="1372523" y="977979"/>
                  <a:pt x="1368785" y="977979"/>
                  <a:pt x="1368785" y="977979"/>
                </a:cubicBezTo>
                <a:cubicBezTo>
                  <a:pt x="1368785" y="977979"/>
                  <a:pt x="1368785" y="981710"/>
                  <a:pt x="1368785" y="981710"/>
                </a:cubicBezTo>
                <a:cubicBezTo>
                  <a:pt x="1368785" y="981710"/>
                  <a:pt x="1368785" y="981710"/>
                  <a:pt x="1357571" y="989171"/>
                </a:cubicBezTo>
                <a:cubicBezTo>
                  <a:pt x="1357571" y="989171"/>
                  <a:pt x="1357571" y="989171"/>
                  <a:pt x="1365046" y="1000363"/>
                </a:cubicBezTo>
                <a:cubicBezTo>
                  <a:pt x="1357571" y="996632"/>
                  <a:pt x="1335145" y="1004093"/>
                  <a:pt x="1338883" y="1011555"/>
                </a:cubicBezTo>
                <a:cubicBezTo>
                  <a:pt x="1338883" y="1011555"/>
                  <a:pt x="1342622" y="1015285"/>
                  <a:pt x="1342622" y="1015285"/>
                </a:cubicBezTo>
                <a:cubicBezTo>
                  <a:pt x="1320192" y="1022747"/>
                  <a:pt x="1305238" y="1037669"/>
                  <a:pt x="1282810" y="1041400"/>
                </a:cubicBezTo>
                <a:cubicBezTo>
                  <a:pt x="1275333" y="1041400"/>
                  <a:pt x="1275333" y="1037669"/>
                  <a:pt x="1271595" y="1037669"/>
                </a:cubicBezTo>
                <a:cubicBezTo>
                  <a:pt x="1294024" y="1033939"/>
                  <a:pt x="1301500" y="1007824"/>
                  <a:pt x="1323930" y="1004093"/>
                </a:cubicBezTo>
                <a:cubicBezTo>
                  <a:pt x="1320192" y="1004093"/>
                  <a:pt x="1316453" y="996632"/>
                  <a:pt x="1312715" y="1000363"/>
                </a:cubicBezTo>
                <a:cubicBezTo>
                  <a:pt x="1312715" y="1000363"/>
                  <a:pt x="1312715" y="1000363"/>
                  <a:pt x="1312715" y="1004093"/>
                </a:cubicBezTo>
                <a:cubicBezTo>
                  <a:pt x="1305238" y="1007824"/>
                  <a:pt x="1290285" y="1019016"/>
                  <a:pt x="1294024" y="1004093"/>
                </a:cubicBezTo>
                <a:cubicBezTo>
                  <a:pt x="1294024" y="1004093"/>
                  <a:pt x="1294024" y="1004093"/>
                  <a:pt x="1308977" y="1000363"/>
                </a:cubicBezTo>
                <a:cubicBezTo>
                  <a:pt x="1301500" y="992901"/>
                  <a:pt x="1282810" y="1011555"/>
                  <a:pt x="1279071" y="1000363"/>
                </a:cubicBezTo>
                <a:cubicBezTo>
                  <a:pt x="1279071" y="996632"/>
                  <a:pt x="1301500" y="989171"/>
                  <a:pt x="1308977" y="981710"/>
                </a:cubicBezTo>
                <a:cubicBezTo>
                  <a:pt x="1305238" y="985440"/>
                  <a:pt x="1320192" y="989171"/>
                  <a:pt x="1327668" y="985440"/>
                </a:cubicBezTo>
                <a:lnTo>
                  <a:pt x="1325966" y="983742"/>
                </a:lnTo>
                <a:lnTo>
                  <a:pt x="1329538" y="982176"/>
                </a:lnTo>
                <a:cubicBezTo>
                  <a:pt x="1332341" y="980777"/>
                  <a:pt x="1335145" y="979844"/>
                  <a:pt x="1335145" y="985440"/>
                </a:cubicBezTo>
                <a:cubicBezTo>
                  <a:pt x="1353832" y="974248"/>
                  <a:pt x="1361307" y="977979"/>
                  <a:pt x="1379999" y="974248"/>
                </a:cubicBezTo>
                <a:cubicBezTo>
                  <a:pt x="1376262" y="970518"/>
                  <a:pt x="1368785" y="966787"/>
                  <a:pt x="1365046" y="966787"/>
                </a:cubicBezTo>
                <a:close/>
                <a:moveTo>
                  <a:pt x="925924" y="966787"/>
                </a:moveTo>
                <a:cubicBezTo>
                  <a:pt x="925924" y="966787"/>
                  <a:pt x="925924" y="966787"/>
                  <a:pt x="936640" y="974195"/>
                </a:cubicBezTo>
                <a:cubicBezTo>
                  <a:pt x="929496" y="966787"/>
                  <a:pt x="929496" y="977899"/>
                  <a:pt x="922352" y="977899"/>
                </a:cubicBezTo>
                <a:cubicBezTo>
                  <a:pt x="922352" y="970491"/>
                  <a:pt x="925924" y="970491"/>
                  <a:pt x="925924" y="966787"/>
                </a:cubicBezTo>
                <a:close/>
                <a:moveTo>
                  <a:pt x="1175649" y="961173"/>
                </a:moveTo>
                <a:lnTo>
                  <a:pt x="1178133" y="963613"/>
                </a:lnTo>
                <a:cubicBezTo>
                  <a:pt x="1175306" y="962687"/>
                  <a:pt x="1174599" y="961992"/>
                  <a:pt x="1175188" y="961356"/>
                </a:cubicBezTo>
                <a:close/>
                <a:moveTo>
                  <a:pt x="1108087" y="960437"/>
                </a:moveTo>
                <a:cubicBezTo>
                  <a:pt x="1119199" y="960437"/>
                  <a:pt x="1134016" y="960437"/>
                  <a:pt x="1141424" y="967845"/>
                </a:cubicBezTo>
                <a:cubicBezTo>
                  <a:pt x="1137720" y="960437"/>
                  <a:pt x="1126607" y="967845"/>
                  <a:pt x="1119199" y="967845"/>
                </a:cubicBezTo>
                <a:cubicBezTo>
                  <a:pt x="1111790" y="971549"/>
                  <a:pt x="1122903" y="975253"/>
                  <a:pt x="1122903" y="975253"/>
                </a:cubicBezTo>
                <a:cubicBezTo>
                  <a:pt x="1111790" y="967845"/>
                  <a:pt x="1089566" y="982662"/>
                  <a:pt x="1074751" y="986366"/>
                </a:cubicBezTo>
                <a:cubicBezTo>
                  <a:pt x="1074751" y="986366"/>
                  <a:pt x="1074751" y="986366"/>
                  <a:pt x="1074751" y="990070"/>
                </a:cubicBezTo>
                <a:cubicBezTo>
                  <a:pt x="1052526" y="993774"/>
                  <a:pt x="1078455" y="975253"/>
                  <a:pt x="1071047" y="975253"/>
                </a:cubicBezTo>
                <a:cubicBezTo>
                  <a:pt x="1085861" y="975253"/>
                  <a:pt x="1108087" y="964141"/>
                  <a:pt x="1108087" y="960437"/>
                </a:cubicBezTo>
                <a:close/>
                <a:moveTo>
                  <a:pt x="657972" y="959908"/>
                </a:moveTo>
                <a:cubicBezTo>
                  <a:pt x="661709" y="967317"/>
                  <a:pt x="654234" y="978429"/>
                  <a:pt x="657972" y="982133"/>
                </a:cubicBezTo>
                <a:cubicBezTo>
                  <a:pt x="657972" y="982133"/>
                  <a:pt x="657972" y="982133"/>
                  <a:pt x="665446" y="971021"/>
                </a:cubicBezTo>
                <a:cubicBezTo>
                  <a:pt x="672920" y="982133"/>
                  <a:pt x="672920" y="967317"/>
                  <a:pt x="680395" y="974725"/>
                </a:cubicBezTo>
                <a:cubicBezTo>
                  <a:pt x="680395" y="974725"/>
                  <a:pt x="680395" y="974725"/>
                  <a:pt x="680395" y="963612"/>
                </a:cubicBezTo>
                <a:cubicBezTo>
                  <a:pt x="680395" y="974725"/>
                  <a:pt x="695344" y="971021"/>
                  <a:pt x="695344" y="971021"/>
                </a:cubicBezTo>
                <a:cubicBezTo>
                  <a:pt x="695344" y="971021"/>
                  <a:pt x="695344" y="971021"/>
                  <a:pt x="684132" y="974725"/>
                </a:cubicBezTo>
                <a:cubicBezTo>
                  <a:pt x="680395" y="978429"/>
                  <a:pt x="691606" y="985837"/>
                  <a:pt x="684132" y="989542"/>
                </a:cubicBezTo>
                <a:cubicBezTo>
                  <a:pt x="680395" y="989542"/>
                  <a:pt x="672920" y="985837"/>
                  <a:pt x="669183" y="982133"/>
                </a:cubicBezTo>
                <a:cubicBezTo>
                  <a:pt x="669183" y="982133"/>
                  <a:pt x="669183" y="982133"/>
                  <a:pt x="661709" y="985837"/>
                </a:cubicBezTo>
                <a:lnTo>
                  <a:pt x="665133" y="988477"/>
                </a:lnTo>
                <a:lnTo>
                  <a:pt x="659373" y="987690"/>
                </a:lnTo>
                <a:cubicBezTo>
                  <a:pt x="654234" y="985837"/>
                  <a:pt x="648629" y="983985"/>
                  <a:pt x="643023" y="985837"/>
                </a:cubicBezTo>
                <a:cubicBezTo>
                  <a:pt x="643023" y="985837"/>
                  <a:pt x="643023" y="985837"/>
                  <a:pt x="643023" y="993246"/>
                </a:cubicBezTo>
                <a:cubicBezTo>
                  <a:pt x="643023" y="989542"/>
                  <a:pt x="628074" y="985837"/>
                  <a:pt x="620599" y="989542"/>
                </a:cubicBezTo>
                <a:cubicBezTo>
                  <a:pt x="620599" y="989542"/>
                  <a:pt x="620599" y="989542"/>
                  <a:pt x="631811" y="996950"/>
                </a:cubicBezTo>
                <a:cubicBezTo>
                  <a:pt x="624336" y="996950"/>
                  <a:pt x="613125" y="993246"/>
                  <a:pt x="609388" y="993246"/>
                </a:cubicBezTo>
                <a:cubicBezTo>
                  <a:pt x="605650" y="974725"/>
                  <a:pt x="639285" y="985837"/>
                  <a:pt x="635548" y="974725"/>
                </a:cubicBezTo>
                <a:cubicBezTo>
                  <a:pt x="628074" y="971021"/>
                  <a:pt x="613125" y="974725"/>
                  <a:pt x="609388" y="974725"/>
                </a:cubicBezTo>
                <a:cubicBezTo>
                  <a:pt x="605650" y="978429"/>
                  <a:pt x="601913" y="985837"/>
                  <a:pt x="609388" y="985837"/>
                </a:cubicBezTo>
                <a:cubicBezTo>
                  <a:pt x="601913" y="978429"/>
                  <a:pt x="586964" y="978429"/>
                  <a:pt x="572015" y="978429"/>
                </a:cubicBezTo>
                <a:cubicBezTo>
                  <a:pt x="572015" y="978429"/>
                  <a:pt x="572015" y="978429"/>
                  <a:pt x="572015" y="982133"/>
                </a:cubicBezTo>
                <a:cubicBezTo>
                  <a:pt x="553326" y="978429"/>
                  <a:pt x="534641" y="989542"/>
                  <a:pt x="519691" y="993246"/>
                </a:cubicBezTo>
                <a:lnTo>
                  <a:pt x="515953" y="982133"/>
                </a:lnTo>
                <a:cubicBezTo>
                  <a:pt x="530904" y="978429"/>
                  <a:pt x="542115" y="971021"/>
                  <a:pt x="553326" y="974725"/>
                </a:cubicBezTo>
                <a:cubicBezTo>
                  <a:pt x="557067" y="974725"/>
                  <a:pt x="557067" y="971021"/>
                  <a:pt x="553326" y="971021"/>
                </a:cubicBezTo>
                <a:cubicBezTo>
                  <a:pt x="572015" y="956204"/>
                  <a:pt x="575753" y="974725"/>
                  <a:pt x="594439" y="967317"/>
                </a:cubicBezTo>
                <a:cubicBezTo>
                  <a:pt x="594439" y="967317"/>
                  <a:pt x="594439" y="967317"/>
                  <a:pt x="594439" y="963612"/>
                </a:cubicBezTo>
                <a:cubicBezTo>
                  <a:pt x="613125" y="952500"/>
                  <a:pt x="620599" y="974725"/>
                  <a:pt x="639285" y="971021"/>
                </a:cubicBezTo>
                <a:cubicBezTo>
                  <a:pt x="646760" y="963612"/>
                  <a:pt x="631811" y="963612"/>
                  <a:pt x="639285" y="963612"/>
                </a:cubicBezTo>
                <a:cubicBezTo>
                  <a:pt x="643023" y="967317"/>
                  <a:pt x="650497" y="963612"/>
                  <a:pt x="657972" y="959908"/>
                </a:cubicBezTo>
                <a:close/>
                <a:moveTo>
                  <a:pt x="837004" y="959379"/>
                </a:moveTo>
                <a:cubicBezTo>
                  <a:pt x="837004" y="957527"/>
                  <a:pt x="837938" y="958453"/>
                  <a:pt x="838405" y="959842"/>
                </a:cubicBezTo>
                <a:lnTo>
                  <a:pt x="838283" y="960124"/>
                </a:lnTo>
                <a:close/>
                <a:moveTo>
                  <a:pt x="1184208" y="957240"/>
                </a:moveTo>
                <a:lnTo>
                  <a:pt x="1180018" y="959446"/>
                </a:lnTo>
                <a:lnTo>
                  <a:pt x="1175649" y="961173"/>
                </a:lnTo>
                <a:lnTo>
                  <a:pt x="1174364" y="959909"/>
                </a:lnTo>
                <a:close/>
                <a:moveTo>
                  <a:pt x="2987301" y="956222"/>
                </a:moveTo>
                <a:cubicBezTo>
                  <a:pt x="2994751" y="963667"/>
                  <a:pt x="2976127" y="963667"/>
                  <a:pt x="2972402" y="971112"/>
                </a:cubicBezTo>
                <a:cubicBezTo>
                  <a:pt x="2972402" y="971112"/>
                  <a:pt x="2972402" y="971112"/>
                  <a:pt x="2976127" y="971112"/>
                </a:cubicBezTo>
                <a:cubicBezTo>
                  <a:pt x="2964952" y="971112"/>
                  <a:pt x="2964952" y="982279"/>
                  <a:pt x="2957503" y="978557"/>
                </a:cubicBezTo>
                <a:cubicBezTo>
                  <a:pt x="2964952" y="967390"/>
                  <a:pt x="2946328" y="974834"/>
                  <a:pt x="2938879" y="974834"/>
                </a:cubicBezTo>
                <a:lnTo>
                  <a:pt x="2938879" y="979860"/>
                </a:lnTo>
                <a:lnTo>
                  <a:pt x="2914668" y="988328"/>
                </a:lnTo>
                <a:cubicBezTo>
                  <a:pt x="2905356" y="992516"/>
                  <a:pt x="2896044" y="997169"/>
                  <a:pt x="2886732" y="1000891"/>
                </a:cubicBezTo>
                <a:cubicBezTo>
                  <a:pt x="2890457" y="1004614"/>
                  <a:pt x="2894181" y="1004614"/>
                  <a:pt x="2901631" y="1000891"/>
                </a:cubicBezTo>
                <a:cubicBezTo>
                  <a:pt x="2901631" y="1000891"/>
                  <a:pt x="2901631" y="1000891"/>
                  <a:pt x="2897906" y="997169"/>
                </a:cubicBezTo>
                <a:cubicBezTo>
                  <a:pt x="2909081" y="997169"/>
                  <a:pt x="2901631" y="1008336"/>
                  <a:pt x="2905356" y="1008336"/>
                </a:cubicBezTo>
                <a:cubicBezTo>
                  <a:pt x="2909081" y="1008336"/>
                  <a:pt x="2916530" y="1004614"/>
                  <a:pt x="2912805" y="1004614"/>
                </a:cubicBezTo>
                <a:cubicBezTo>
                  <a:pt x="2916530" y="1004614"/>
                  <a:pt x="2931429" y="1000891"/>
                  <a:pt x="2927705" y="1008336"/>
                </a:cubicBezTo>
                <a:cubicBezTo>
                  <a:pt x="2938879" y="1008336"/>
                  <a:pt x="2953778" y="1004614"/>
                  <a:pt x="2964952" y="993446"/>
                </a:cubicBezTo>
                <a:cubicBezTo>
                  <a:pt x="2964952" y="993446"/>
                  <a:pt x="2964952" y="993446"/>
                  <a:pt x="2983576" y="1000891"/>
                </a:cubicBezTo>
                <a:cubicBezTo>
                  <a:pt x="2991026" y="989724"/>
                  <a:pt x="3017099" y="989724"/>
                  <a:pt x="3031998" y="982279"/>
                </a:cubicBezTo>
                <a:cubicBezTo>
                  <a:pt x="3054347" y="986002"/>
                  <a:pt x="3013375" y="989724"/>
                  <a:pt x="3013375" y="1000891"/>
                </a:cubicBezTo>
                <a:cubicBezTo>
                  <a:pt x="2991026" y="997169"/>
                  <a:pt x="2983576" y="1030671"/>
                  <a:pt x="2957503" y="1026948"/>
                </a:cubicBezTo>
                <a:cubicBezTo>
                  <a:pt x="2957503" y="1026948"/>
                  <a:pt x="2957503" y="1026948"/>
                  <a:pt x="2961228" y="1030671"/>
                </a:cubicBezTo>
                <a:cubicBezTo>
                  <a:pt x="2942604" y="1034393"/>
                  <a:pt x="2923980" y="1041838"/>
                  <a:pt x="2905356" y="1045560"/>
                </a:cubicBezTo>
                <a:cubicBezTo>
                  <a:pt x="2901631" y="1060450"/>
                  <a:pt x="2883007" y="1060450"/>
                  <a:pt x="2871833" y="1067895"/>
                </a:cubicBezTo>
                <a:cubicBezTo>
                  <a:pt x="2871833" y="1067895"/>
                  <a:pt x="2871833" y="1067895"/>
                  <a:pt x="2875557" y="1056728"/>
                </a:cubicBezTo>
                <a:cubicBezTo>
                  <a:pt x="2868108" y="1064173"/>
                  <a:pt x="2860658" y="1053005"/>
                  <a:pt x="2860658" y="1064173"/>
                </a:cubicBezTo>
                <a:cubicBezTo>
                  <a:pt x="2860658" y="1067895"/>
                  <a:pt x="2871833" y="1067895"/>
                  <a:pt x="2868108" y="1067895"/>
                </a:cubicBezTo>
                <a:cubicBezTo>
                  <a:pt x="2849484" y="1071617"/>
                  <a:pt x="2842034" y="1079062"/>
                  <a:pt x="2834585" y="1071617"/>
                </a:cubicBezTo>
                <a:cubicBezTo>
                  <a:pt x="2838310" y="1067895"/>
                  <a:pt x="2842034" y="1067895"/>
                  <a:pt x="2845759" y="1067895"/>
                </a:cubicBezTo>
                <a:cubicBezTo>
                  <a:pt x="2849484" y="1049283"/>
                  <a:pt x="2830860" y="1071617"/>
                  <a:pt x="2827135" y="1064173"/>
                </a:cubicBezTo>
                <a:cubicBezTo>
                  <a:pt x="2819686" y="1064173"/>
                  <a:pt x="2834585" y="1067895"/>
                  <a:pt x="2819686" y="1071617"/>
                </a:cubicBezTo>
                <a:cubicBezTo>
                  <a:pt x="2815961" y="1064173"/>
                  <a:pt x="2804787" y="1067895"/>
                  <a:pt x="2797337" y="1071617"/>
                </a:cubicBezTo>
                <a:cubicBezTo>
                  <a:pt x="2808511" y="1075340"/>
                  <a:pt x="2789887" y="1071617"/>
                  <a:pt x="2797337" y="1075340"/>
                </a:cubicBezTo>
                <a:cubicBezTo>
                  <a:pt x="2797337" y="1075340"/>
                  <a:pt x="2797337" y="1075340"/>
                  <a:pt x="2808511" y="1075340"/>
                </a:cubicBezTo>
                <a:cubicBezTo>
                  <a:pt x="2808511" y="1079062"/>
                  <a:pt x="2789887" y="1082785"/>
                  <a:pt x="2793612" y="1071617"/>
                </a:cubicBezTo>
                <a:lnTo>
                  <a:pt x="2769673" y="1082250"/>
                </a:lnTo>
                <a:lnTo>
                  <a:pt x="2776734" y="1083931"/>
                </a:lnTo>
                <a:cubicBezTo>
                  <a:pt x="2780901" y="1083468"/>
                  <a:pt x="2783679" y="1083468"/>
                  <a:pt x="2778123" y="1089024"/>
                </a:cubicBezTo>
                <a:cubicBezTo>
                  <a:pt x="2778123" y="1087172"/>
                  <a:pt x="2776270" y="1087172"/>
                  <a:pt x="2773955" y="1086709"/>
                </a:cubicBezTo>
                <a:lnTo>
                  <a:pt x="2768553" y="1082748"/>
                </a:lnTo>
                <a:lnTo>
                  <a:pt x="2760089" y="1086507"/>
                </a:lnTo>
                <a:cubicBezTo>
                  <a:pt x="2741465" y="1093952"/>
                  <a:pt x="2752640" y="1079062"/>
                  <a:pt x="2737740" y="1082785"/>
                </a:cubicBezTo>
                <a:cubicBezTo>
                  <a:pt x="2752640" y="1079062"/>
                  <a:pt x="2737740" y="1075340"/>
                  <a:pt x="2748915" y="1071617"/>
                </a:cubicBezTo>
                <a:cubicBezTo>
                  <a:pt x="2748915" y="1071617"/>
                  <a:pt x="2748915" y="1071617"/>
                  <a:pt x="2726566" y="1060450"/>
                </a:cubicBezTo>
                <a:cubicBezTo>
                  <a:pt x="2719117" y="1064173"/>
                  <a:pt x="2715392" y="1075340"/>
                  <a:pt x="2700493" y="1075340"/>
                </a:cubicBezTo>
                <a:cubicBezTo>
                  <a:pt x="2704217" y="1079062"/>
                  <a:pt x="2685594" y="1079062"/>
                  <a:pt x="2693043" y="1086507"/>
                </a:cubicBezTo>
                <a:cubicBezTo>
                  <a:pt x="2689318" y="1079062"/>
                  <a:pt x="2670694" y="1090229"/>
                  <a:pt x="2670694" y="1097674"/>
                </a:cubicBezTo>
                <a:cubicBezTo>
                  <a:pt x="2689318" y="1097674"/>
                  <a:pt x="2711667" y="1082785"/>
                  <a:pt x="2726566" y="1079062"/>
                </a:cubicBezTo>
                <a:cubicBezTo>
                  <a:pt x="2726566" y="1079062"/>
                  <a:pt x="2726566" y="1079062"/>
                  <a:pt x="2719117" y="1082785"/>
                </a:cubicBezTo>
                <a:cubicBezTo>
                  <a:pt x="2722841" y="1086507"/>
                  <a:pt x="2730291" y="1086507"/>
                  <a:pt x="2737740" y="1090229"/>
                </a:cubicBezTo>
                <a:cubicBezTo>
                  <a:pt x="2734016" y="1097674"/>
                  <a:pt x="2711667" y="1097674"/>
                  <a:pt x="2707942" y="1101397"/>
                </a:cubicBezTo>
                <a:cubicBezTo>
                  <a:pt x="2704217" y="1108842"/>
                  <a:pt x="2700493" y="1112564"/>
                  <a:pt x="2707942" y="1116286"/>
                </a:cubicBezTo>
                <a:cubicBezTo>
                  <a:pt x="2696768" y="1120009"/>
                  <a:pt x="2693043" y="1123731"/>
                  <a:pt x="2689318" y="1120009"/>
                </a:cubicBezTo>
                <a:cubicBezTo>
                  <a:pt x="2681869" y="1123731"/>
                  <a:pt x="2678144" y="1134898"/>
                  <a:pt x="2689318" y="1138621"/>
                </a:cubicBezTo>
                <a:cubicBezTo>
                  <a:pt x="2693043" y="1127454"/>
                  <a:pt x="2700493" y="1134898"/>
                  <a:pt x="2704217" y="1127454"/>
                </a:cubicBezTo>
                <a:cubicBezTo>
                  <a:pt x="2704217" y="1127454"/>
                  <a:pt x="2704217" y="1127454"/>
                  <a:pt x="2700493" y="1134898"/>
                </a:cubicBezTo>
                <a:cubicBezTo>
                  <a:pt x="2715392" y="1131176"/>
                  <a:pt x="2726566" y="1138621"/>
                  <a:pt x="2741465" y="1127454"/>
                </a:cubicBezTo>
                <a:cubicBezTo>
                  <a:pt x="2741465" y="1120009"/>
                  <a:pt x="2730291" y="1120009"/>
                  <a:pt x="2737740" y="1112564"/>
                </a:cubicBezTo>
                <a:cubicBezTo>
                  <a:pt x="2739603" y="1116286"/>
                  <a:pt x="2739603" y="1121870"/>
                  <a:pt x="2741000" y="1126523"/>
                </a:cubicBezTo>
                <a:lnTo>
                  <a:pt x="2751929" y="1134387"/>
                </a:lnTo>
                <a:lnTo>
                  <a:pt x="2734016" y="1142343"/>
                </a:lnTo>
                <a:cubicBezTo>
                  <a:pt x="2734016" y="1142343"/>
                  <a:pt x="2734016" y="1149788"/>
                  <a:pt x="2741465" y="1146066"/>
                </a:cubicBezTo>
                <a:cubicBezTo>
                  <a:pt x="2741465" y="1146066"/>
                  <a:pt x="2741465" y="1146066"/>
                  <a:pt x="2722841" y="1157233"/>
                </a:cubicBezTo>
                <a:cubicBezTo>
                  <a:pt x="2722841" y="1157233"/>
                  <a:pt x="2722841" y="1157233"/>
                  <a:pt x="2726566" y="1149788"/>
                </a:cubicBezTo>
                <a:cubicBezTo>
                  <a:pt x="2722841" y="1138621"/>
                  <a:pt x="2696768" y="1160955"/>
                  <a:pt x="2681869" y="1160955"/>
                </a:cubicBezTo>
                <a:cubicBezTo>
                  <a:pt x="2674419" y="1164678"/>
                  <a:pt x="2681869" y="1164678"/>
                  <a:pt x="2678144" y="1168400"/>
                </a:cubicBezTo>
                <a:cubicBezTo>
                  <a:pt x="2666970" y="1164678"/>
                  <a:pt x="2670694" y="1164678"/>
                  <a:pt x="2666970" y="1157233"/>
                </a:cubicBezTo>
                <a:lnTo>
                  <a:pt x="2659682" y="1162088"/>
                </a:lnTo>
                <a:lnTo>
                  <a:pt x="2663245" y="1156302"/>
                </a:lnTo>
                <a:cubicBezTo>
                  <a:pt x="2665107" y="1153510"/>
                  <a:pt x="2666970" y="1151649"/>
                  <a:pt x="2670694" y="1149788"/>
                </a:cubicBezTo>
                <a:cubicBezTo>
                  <a:pt x="2659520" y="1146066"/>
                  <a:pt x="2663245" y="1149788"/>
                  <a:pt x="2652070" y="1153510"/>
                </a:cubicBezTo>
                <a:cubicBezTo>
                  <a:pt x="2652070" y="1153510"/>
                  <a:pt x="2652070" y="1153510"/>
                  <a:pt x="2655795" y="1149788"/>
                </a:cubicBezTo>
                <a:cubicBezTo>
                  <a:pt x="2652070" y="1146066"/>
                  <a:pt x="2644621" y="1149788"/>
                  <a:pt x="2648346" y="1153510"/>
                </a:cubicBezTo>
                <a:cubicBezTo>
                  <a:pt x="2637171" y="1149788"/>
                  <a:pt x="2652070" y="1146066"/>
                  <a:pt x="2655795" y="1142343"/>
                </a:cubicBezTo>
                <a:cubicBezTo>
                  <a:pt x="2652070" y="1131176"/>
                  <a:pt x="2640896" y="1134898"/>
                  <a:pt x="2633447" y="1134898"/>
                </a:cubicBezTo>
                <a:cubicBezTo>
                  <a:pt x="2633447" y="1134898"/>
                  <a:pt x="2633447" y="1134898"/>
                  <a:pt x="2640896" y="1123731"/>
                </a:cubicBezTo>
                <a:cubicBezTo>
                  <a:pt x="2659520" y="1123731"/>
                  <a:pt x="2663245" y="1112564"/>
                  <a:pt x="2678144" y="1108842"/>
                </a:cubicBezTo>
                <a:cubicBezTo>
                  <a:pt x="2674419" y="1101397"/>
                  <a:pt x="2663245" y="1112564"/>
                  <a:pt x="2655795" y="1112564"/>
                </a:cubicBezTo>
                <a:cubicBezTo>
                  <a:pt x="2648346" y="1101397"/>
                  <a:pt x="2663245" y="1101397"/>
                  <a:pt x="2655795" y="1093952"/>
                </a:cubicBezTo>
                <a:cubicBezTo>
                  <a:pt x="2637171" y="1112564"/>
                  <a:pt x="2625997" y="1097674"/>
                  <a:pt x="2603648" y="1112564"/>
                </a:cubicBezTo>
                <a:cubicBezTo>
                  <a:pt x="2603648" y="1112564"/>
                  <a:pt x="2603648" y="1112564"/>
                  <a:pt x="2618547" y="1105119"/>
                </a:cubicBezTo>
                <a:cubicBezTo>
                  <a:pt x="2611098" y="1101397"/>
                  <a:pt x="2592474" y="1108842"/>
                  <a:pt x="2581300" y="1112564"/>
                </a:cubicBezTo>
                <a:cubicBezTo>
                  <a:pt x="2581300" y="1112564"/>
                  <a:pt x="2581300" y="1112564"/>
                  <a:pt x="2570125" y="1108842"/>
                </a:cubicBezTo>
                <a:cubicBezTo>
                  <a:pt x="2570125" y="1108842"/>
                  <a:pt x="2570125" y="1108842"/>
                  <a:pt x="2577575" y="1105119"/>
                </a:cubicBezTo>
                <a:cubicBezTo>
                  <a:pt x="2573850" y="1101397"/>
                  <a:pt x="2570125" y="1097674"/>
                  <a:pt x="2562676" y="1097674"/>
                </a:cubicBezTo>
                <a:cubicBezTo>
                  <a:pt x="2547777" y="1108842"/>
                  <a:pt x="2532877" y="1086507"/>
                  <a:pt x="2514253" y="1101397"/>
                </a:cubicBezTo>
                <a:lnTo>
                  <a:pt x="2511406" y="1100719"/>
                </a:lnTo>
                <a:lnTo>
                  <a:pt x="2520772" y="1093487"/>
                </a:lnTo>
                <a:cubicBezTo>
                  <a:pt x="2522634" y="1090229"/>
                  <a:pt x="2523565" y="1086507"/>
                  <a:pt x="2525428" y="1082785"/>
                </a:cubicBezTo>
                <a:cubicBezTo>
                  <a:pt x="2517978" y="1086507"/>
                  <a:pt x="2510529" y="1071617"/>
                  <a:pt x="2499354" y="1082785"/>
                </a:cubicBezTo>
                <a:cubicBezTo>
                  <a:pt x="2503079" y="1086507"/>
                  <a:pt x="2510529" y="1086507"/>
                  <a:pt x="2514253" y="1086507"/>
                </a:cubicBezTo>
                <a:cubicBezTo>
                  <a:pt x="2506804" y="1082785"/>
                  <a:pt x="2488180" y="1082785"/>
                  <a:pt x="2477006" y="1093952"/>
                </a:cubicBezTo>
                <a:cubicBezTo>
                  <a:pt x="2488180" y="1090229"/>
                  <a:pt x="2480730" y="1071617"/>
                  <a:pt x="2491905" y="1060450"/>
                </a:cubicBezTo>
                <a:cubicBezTo>
                  <a:pt x="2477006" y="1056728"/>
                  <a:pt x="2469556" y="1060450"/>
                  <a:pt x="2454657" y="1067895"/>
                </a:cubicBezTo>
                <a:cubicBezTo>
                  <a:pt x="2454657" y="1067895"/>
                  <a:pt x="2454657" y="1067895"/>
                  <a:pt x="2450932" y="1056728"/>
                </a:cubicBezTo>
                <a:cubicBezTo>
                  <a:pt x="2439758" y="1067895"/>
                  <a:pt x="2413684" y="1060450"/>
                  <a:pt x="2413684" y="1075340"/>
                </a:cubicBezTo>
                <a:cubicBezTo>
                  <a:pt x="2413684" y="1075340"/>
                  <a:pt x="2402510" y="1067895"/>
                  <a:pt x="2395060" y="1079062"/>
                </a:cubicBezTo>
                <a:cubicBezTo>
                  <a:pt x="2402510" y="1075340"/>
                  <a:pt x="2395060" y="1067895"/>
                  <a:pt x="2402510" y="1067895"/>
                </a:cubicBezTo>
                <a:cubicBezTo>
                  <a:pt x="2402510" y="1064173"/>
                  <a:pt x="2383886" y="1067895"/>
                  <a:pt x="2383886" y="1071617"/>
                </a:cubicBezTo>
                <a:cubicBezTo>
                  <a:pt x="2383886" y="1071617"/>
                  <a:pt x="2383886" y="1071617"/>
                  <a:pt x="2387611" y="1075340"/>
                </a:cubicBezTo>
                <a:cubicBezTo>
                  <a:pt x="2387611" y="1075340"/>
                  <a:pt x="2387611" y="1075340"/>
                  <a:pt x="2376436" y="1075340"/>
                </a:cubicBezTo>
                <a:cubicBezTo>
                  <a:pt x="2376436" y="1079062"/>
                  <a:pt x="2380161" y="1079062"/>
                  <a:pt x="2383886" y="1079062"/>
                </a:cubicBezTo>
                <a:cubicBezTo>
                  <a:pt x="2383886" y="1079062"/>
                  <a:pt x="2383886" y="1079062"/>
                  <a:pt x="2376436" y="1090229"/>
                </a:cubicBezTo>
                <a:cubicBezTo>
                  <a:pt x="2378299" y="1090229"/>
                  <a:pt x="2381092" y="1092091"/>
                  <a:pt x="2382489" y="1094883"/>
                </a:cubicBezTo>
                <a:lnTo>
                  <a:pt x="2380627" y="1103069"/>
                </a:lnTo>
                <a:lnTo>
                  <a:pt x="2376437" y="1103723"/>
                </a:lnTo>
                <a:cubicBezTo>
                  <a:pt x="2370849" y="1104189"/>
                  <a:pt x="2365262" y="1105119"/>
                  <a:pt x="2361537" y="1108842"/>
                </a:cubicBezTo>
                <a:lnTo>
                  <a:pt x="2357388" y="1117511"/>
                </a:lnTo>
                <a:lnTo>
                  <a:pt x="2354088" y="1112564"/>
                </a:lnTo>
                <a:cubicBezTo>
                  <a:pt x="2342913" y="1112564"/>
                  <a:pt x="2331739" y="1116286"/>
                  <a:pt x="2328014" y="1116286"/>
                </a:cubicBezTo>
                <a:cubicBezTo>
                  <a:pt x="2316840" y="1131176"/>
                  <a:pt x="2287042" y="1123731"/>
                  <a:pt x="2294491" y="1134898"/>
                </a:cubicBezTo>
                <a:lnTo>
                  <a:pt x="2311611" y="1129438"/>
                </a:lnTo>
                <a:lnTo>
                  <a:pt x="2309390" y="1131176"/>
                </a:lnTo>
                <a:cubicBezTo>
                  <a:pt x="2313115" y="1138621"/>
                  <a:pt x="2313115" y="1138621"/>
                  <a:pt x="2316840" y="1138621"/>
                </a:cubicBezTo>
                <a:cubicBezTo>
                  <a:pt x="2316840" y="1138621"/>
                  <a:pt x="2316840" y="1138621"/>
                  <a:pt x="2305666" y="1146066"/>
                </a:cubicBezTo>
                <a:cubicBezTo>
                  <a:pt x="2305666" y="1146066"/>
                  <a:pt x="2305666" y="1146066"/>
                  <a:pt x="2309390" y="1134898"/>
                </a:cubicBezTo>
                <a:cubicBezTo>
                  <a:pt x="2298216" y="1134898"/>
                  <a:pt x="2290766" y="1142343"/>
                  <a:pt x="2279592" y="1142343"/>
                </a:cubicBezTo>
                <a:cubicBezTo>
                  <a:pt x="2279592" y="1142343"/>
                  <a:pt x="2279592" y="1142343"/>
                  <a:pt x="2283317" y="1157233"/>
                </a:cubicBezTo>
                <a:cubicBezTo>
                  <a:pt x="2279592" y="1153510"/>
                  <a:pt x="2279592" y="1146066"/>
                  <a:pt x="2268418" y="1153510"/>
                </a:cubicBezTo>
                <a:cubicBezTo>
                  <a:pt x="2272143" y="1153510"/>
                  <a:pt x="2272143" y="1157233"/>
                  <a:pt x="2268418" y="1160955"/>
                </a:cubicBezTo>
                <a:cubicBezTo>
                  <a:pt x="2268418" y="1160955"/>
                  <a:pt x="2268418" y="1160955"/>
                  <a:pt x="2260968" y="1157233"/>
                </a:cubicBezTo>
                <a:cubicBezTo>
                  <a:pt x="2257243" y="1157233"/>
                  <a:pt x="2253519" y="1160955"/>
                  <a:pt x="2253519" y="1160955"/>
                </a:cubicBezTo>
                <a:cubicBezTo>
                  <a:pt x="2253519" y="1160955"/>
                  <a:pt x="2253519" y="1160955"/>
                  <a:pt x="2257243" y="1160955"/>
                </a:cubicBezTo>
                <a:cubicBezTo>
                  <a:pt x="2257243" y="1160955"/>
                  <a:pt x="2257243" y="1160955"/>
                  <a:pt x="2246069" y="1168400"/>
                </a:cubicBezTo>
                <a:cubicBezTo>
                  <a:pt x="2246069" y="1168400"/>
                  <a:pt x="2246069" y="1168400"/>
                  <a:pt x="2253519" y="1157233"/>
                </a:cubicBezTo>
                <a:cubicBezTo>
                  <a:pt x="2238619" y="1160955"/>
                  <a:pt x="2231170" y="1146066"/>
                  <a:pt x="2223720" y="1153510"/>
                </a:cubicBezTo>
                <a:cubicBezTo>
                  <a:pt x="2208821" y="1153510"/>
                  <a:pt x="2201372" y="1149788"/>
                  <a:pt x="2193922" y="1142343"/>
                </a:cubicBezTo>
                <a:cubicBezTo>
                  <a:pt x="2197647" y="1138621"/>
                  <a:pt x="2208821" y="1131176"/>
                  <a:pt x="2205096" y="1142343"/>
                </a:cubicBezTo>
                <a:cubicBezTo>
                  <a:pt x="2219996" y="1138621"/>
                  <a:pt x="2238619" y="1123731"/>
                  <a:pt x="2246069" y="1116286"/>
                </a:cubicBezTo>
                <a:cubicBezTo>
                  <a:pt x="2249794" y="1116286"/>
                  <a:pt x="2249794" y="1116286"/>
                  <a:pt x="2253519" y="1116286"/>
                </a:cubicBezTo>
                <a:cubicBezTo>
                  <a:pt x="2266555" y="1108842"/>
                  <a:pt x="2274005" y="1105119"/>
                  <a:pt x="2280989" y="1100931"/>
                </a:cubicBezTo>
                <a:lnTo>
                  <a:pt x="2305300" y="1083053"/>
                </a:lnTo>
                <a:lnTo>
                  <a:pt x="2313581" y="1083715"/>
                </a:lnTo>
                <a:cubicBezTo>
                  <a:pt x="2314978" y="1085576"/>
                  <a:pt x="2314978" y="1088368"/>
                  <a:pt x="2316840" y="1090229"/>
                </a:cubicBezTo>
                <a:cubicBezTo>
                  <a:pt x="2339189" y="1090229"/>
                  <a:pt x="2324289" y="1071617"/>
                  <a:pt x="2342913" y="1067895"/>
                </a:cubicBezTo>
                <a:cubicBezTo>
                  <a:pt x="2350363" y="1067895"/>
                  <a:pt x="2365262" y="1071617"/>
                  <a:pt x="2372712" y="1064173"/>
                </a:cubicBezTo>
                <a:cubicBezTo>
                  <a:pt x="2372712" y="1064173"/>
                  <a:pt x="2372712" y="1064173"/>
                  <a:pt x="2372712" y="1067895"/>
                </a:cubicBezTo>
                <a:cubicBezTo>
                  <a:pt x="2383886" y="1067895"/>
                  <a:pt x="2409960" y="1060450"/>
                  <a:pt x="2424859" y="1053005"/>
                </a:cubicBezTo>
                <a:cubicBezTo>
                  <a:pt x="2424859" y="1053005"/>
                  <a:pt x="2424859" y="1053005"/>
                  <a:pt x="2421134" y="1049283"/>
                </a:cubicBezTo>
                <a:cubicBezTo>
                  <a:pt x="2447207" y="1053005"/>
                  <a:pt x="2454657" y="1030671"/>
                  <a:pt x="2473281" y="1045560"/>
                </a:cubicBezTo>
                <a:cubicBezTo>
                  <a:pt x="2480730" y="1045560"/>
                  <a:pt x="2491905" y="1041838"/>
                  <a:pt x="2488180" y="1038116"/>
                </a:cubicBezTo>
                <a:cubicBezTo>
                  <a:pt x="2491905" y="1038116"/>
                  <a:pt x="2488180" y="1041838"/>
                  <a:pt x="2488180" y="1045560"/>
                </a:cubicBezTo>
                <a:cubicBezTo>
                  <a:pt x="2495630" y="1034393"/>
                  <a:pt x="2517978" y="1038116"/>
                  <a:pt x="2529153" y="1030671"/>
                </a:cubicBezTo>
                <a:cubicBezTo>
                  <a:pt x="2517978" y="1030671"/>
                  <a:pt x="2514253" y="1038116"/>
                  <a:pt x="2514253" y="1041838"/>
                </a:cubicBezTo>
                <a:cubicBezTo>
                  <a:pt x="2521703" y="1034393"/>
                  <a:pt x="2525428" y="1045560"/>
                  <a:pt x="2536602" y="1038116"/>
                </a:cubicBezTo>
                <a:cubicBezTo>
                  <a:pt x="2536602" y="1038116"/>
                  <a:pt x="2536602" y="1034393"/>
                  <a:pt x="2532877" y="1034393"/>
                </a:cubicBezTo>
                <a:cubicBezTo>
                  <a:pt x="2532877" y="1034393"/>
                  <a:pt x="2532877" y="1034393"/>
                  <a:pt x="2544052" y="1030671"/>
                </a:cubicBezTo>
                <a:cubicBezTo>
                  <a:pt x="2544052" y="1026948"/>
                  <a:pt x="2536602" y="1030671"/>
                  <a:pt x="2536602" y="1026948"/>
                </a:cubicBezTo>
                <a:cubicBezTo>
                  <a:pt x="2551501" y="1026948"/>
                  <a:pt x="2555226" y="1012058"/>
                  <a:pt x="2570125" y="1008336"/>
                </a:cubicBezTo>
                <a:cubicBezTo>
                  <a:pt x="2570125" y="1004614"/>
                  <a:pt x="2570125" y="1004614"/>
                  <a:pt x="2566400" y="1008336"/>
                </a:cubicBezTo>
                <a:cubicBezTo>
                  <a:pt x="2588749" y="997169"/>
                  <a:pt x="2573850" y="1019503"/>
                  <a:pt x="2592474" y="1012058"/>
                </a:cubicBezTo>
                <a:cubicBezTo>
                  <a:pt x="2588749" y="1004614"/>
                  <a:pt x="2599923" y="1008336"/>
                  <a:pt x="2607373" y="1008336"/>
                </a:cubicBezTo>
                <a:cubicBezTo>
                  <a:pt x="2603648" y="1019503"/>
                  <a:pt x="2577575" y="1015781"/>
                  <a:pt x="2577575" y="1026948"/>
                </a:cubicBezTo>
                <a:cubicBezTo>
                  <a:pt x="2573850" y="1019503"/>
                  <a:pt x="2566400" y="1023226"/>
                  <a:pt x="2558951" y="1019503"/>
                </a:cubicBezTo>
                <a:cubicBezTo>
                  <a:pt x="2557088" y="1023226"/>
                  <a:pt x="2549639" y="1027879"/>
                  <a:pt x="2541724" y="1033463"/>
                </a:cubicBezTo>
                <a:lnTo>
                  <a:pt x="2521974" y="1052741"/>
                </a:lnTo>
                <a:lnTo>
                  <a:pt x="2521237" y="1052540"/>
                </a:lnTo>
                <a:cubicBezTo>
                  <a:pt x="2516116" y="1052075"/>
                  <a:pt x="2510529" y="1053005"/>
                  <a:pt x="2503079" y="1056728"/>
                </a:cubicBezTo>
                <a:cubicBezTo>
                  <a:pt x="2499354" y="1056728"/>
                  <a:pt x="2488180" y="1071617"/>
                  <a:pt x="2499354" y="1075340"/>
                </a:cubicBezTo>
                <a:cubicBezTo>
                  <a:pt x="2506804" y="1082785"/>
                  <a:pt x="2521703" y="1071617"/>
                  <a:pt x="2529153" y="1075340"/>
                </a:cubicBezTo>
                <a:cubicBezTo>
                  <a:pt x="2540327" y="1075340"/>
                  <a:pt x="2555226" y="1067895"/>
                  <a:pt x="2555226" y="1075340"/>
                </a:cubicBezTo>
                <a:cubicBezTo>
                  <a:pt x="2555226" y="1067895"/>
                  <a:pt x="2570125" y="1064173"/>
                  <a:pt x="2577575" y="1064173"/>
                </a:cubicBezTo>
                <a:cubicBezTo>
                  <a:pt x="2577575" y="1064173"/>
                  <a:pt x="2577575" y="1064173"/>
                  <a:pt x="2566400" y="1067895"/>
                </a:cubicBezTo>
                <a:cubicBezTo>
                  <a:pt x="2566400" y="1067895"/>
                  <a:pt x="2566400" y="1067895"/>
                  <a:pt x="2566400" y="1075340"/>
                </a:cubicBezTo>
                <a:cubicBezTo>
                  <a:pt x="2599923" y="1082785"/>
                  <a:pt x="2629722" y="1041838"/>
                  <a:pt x="2663245" y="1045560"/>
                </a:cubicBezTo>
                <a:cubicBezTo>
                  <a:pt x="2670694" y="1034393"/>
                  <a:pt x="2693043" y="1030671"/>
                  <a:pt x="2707942" y="1019503"/>
                </a:cubicBezTo>
                <a:cubicBezTo>
                  <a:pt x="2715392" y="1026948"/>
                  <a:pt x="2741465" y="1008336"/>
                  <a:pt x="2752640" y="1004614"/>
                </a:cubicBezTo>
                <a:cubicBezTo>
                  <a:pt x="2752640" y="1004614"/>
                  <a:pt x="2752640" y="1004614"/>
                  <a:pt x="2748915" y="1000891"/>
                </a:cubicBezTo>
                <a:cubicBezTo>
                  <a:pt x="2782438" y="982279"/>
                  <a:pt x="2815961" y="989724"/>
                  <a:pt x="2845759" y="974834"/>
                </a:cubicBezTo>
                <a:cubicBezTo>
                  <a:pt x="2838310" y="978557"/>
                  <a:pt x="2830860" y="982279"/>
                  <a:pt x="2823411" y="986002"/>
                </a:cubicBezTo>
                <a:cubicBezTo>
                  <a:pt x="2828998" y="1002753"/>
                  <a:pt x="2845061" y="986002"/>
                  <a:pt x="2860600" y="981291"/>
                </a:cubicBezTo>
                <a:lnTo>
                  <a:pt x="2872333" y="982066"/>
                </a:lnTo>
                <a:lnTo>
                  <a:pt x="2871833" y="982279"/>
                </a:lnTo>
                <a:cubicBezTo>
                  <a:pt x="2875557" y="982279"/>
                  <a:pt x="2875557" y="982279"/>
                  <a:pt x="2875557" y="982279"/>
                </a:cubicBezTo>
                <a:lnTo>
                  <a:pt x="2872333" y="982066"/>
                </a:lnTo>
                <a:lnTo>
                  <a:pt x="2885626" y="976405"/>
                </a:lnTo>
                <a:cubicBezTo>
                  <a:pt x="2899070" y="968553"/>
                  <a:pt x="2910943" y="958084"/>
                  <a:pt x="2916530" y="974834"/>
                </a:cubicBezTo>
                <a:cubicBezTo>
                  <a:pt x="2920255" y="967390"/>
                  <a:pt x="2931429" y="971112"/>
                  <a:pt x="2931429" y="963667"/>
                </a:cubicBezTo>
                <a:cubicBezTo>
                  <a:pt x="2950053" y="956222"/>
                  <a:pt x="2964952" y="963667"/>
                  <a:pt x="2983576" y="959945"/>
                </a:cubicBezTo>
                <a:cubicBezTo>
                  <a:pt x="2983576" y="959945"/>
                  <a:pt x="2983576" y="959945"/>
                  <a:pt x="2979851" y="959945"/>
                </a:cubicBezTo>
                <a:cubicBezTo>
                  <a:pt x="2983576" y="956222"/>
                  <a:pt x="2987301" y="956222"/>
                  <a:pt x="2987301" y="956222"/>
                </a:cubicBezTo>
                <a:close/>
                <a:moveTo>
                  <a:pt x="1718205" y="955675"/>
                </a:moveTo>
                <a:cubicBezTo>
                  <a:pt x="1721908" y="963179"/>
                  <a:pt x="1714502" y="963179"/>
                  <a:pt x="1710794" y="970684"/>
                </a:cubicBezTo>
                <a:cubicBezTo>
                  <a:pt x="1718205" y="970684"/>
                  <a:pt x="1718205" y="974436"/>
                  <a:pt x="1721908" y="981941"/>
                </a:cubicBezTo>
                <a:cubicBezTo>
                  <a:pt x="1721908" y="981941"/>
                  <a:pt x="1721908" y="981941"/>
                  <a:pt x="1747838" y="970684"/>
                </a:cubicBezTo>
                <a:cubicBezTo>
                  <a:pt x="1740427" y="974436"/>
                  <a:pt x="1736724" y="978189"/>
                  <a:pt x="1740427" y="981941"/>
                </a:cubicBezTo>
                <a:cubicBezTo>
                  <a:pt x="1725612" y="985693"/>
                  <a:pt x="1714502" y="989445"/>
                  <a:pt x="1703387" y="996950"/>
                </a:cubicBezTo>
                <a:cubicBezTo>
                  <a:pt x="1695979" y="993198"/>
                  <a:pt x="1692276" y="989445"/>
                  <a:pt x="1681162" y="985693"/>
                </a:cubicBezTo>
                <a:cubicBezTo>
                  <a:pt x="1684865" y="978189"/>
                  <a:pt x="1692276" y="966932"/>
                  <a:pt x="1703387" y="959427"/>
                </a:cubicBezTo>
                <a:cubicBezTo>
                  <a:pt x="1703387" y="959427"/>
                  <a:pt x="1703387" y="959427"/>
                  <a:pt x="1718205" y="955675"/>
                </a:cubicBezTo>
                <a:close/>
                <a:moveTo>
                  <a:pt x="1166823" y="955675"/>
                </a:moveTo>
                <a:lnTo>
                  <a:pt x="1174761" y="955675"/>
                </a:lnTo>
                <a:lnTo>
                  <a:pt x="1163648" y="963613"/>
                </a:lnTo>
                <a:close/>
                <a:moveTo>
                  <a:pt x="1554162" y="952500"/>
                </a:moveTo>
                <a:lnTo>
                  <a:pt x="1562099" y="952500"/>
                </a:lnTo>
                <a:lnTo>
                  <a:pt x="1554162" y="955675"/>
                </a:lnTo>
                <a:close/>
                <a:moveTo>
                  <a:pt x="1193214" y="952500"/>
                </a:moveTo>
                <a:cubicBezTo>
                  <a:pt x="1195099" y="954352"/>
                  <a:pt x="1192271" y="955278"/>
                  <a:pt x="1188030" y="956204"/>
                </a:cubicBezTo>
                <a:lnTo>
                  <a:pt x="1184208" y="957240"/>
                </a:lnTo>
                <a:close/>
                <a:moveTo>
                  <a:pt x="873735" y="952500"/>
                </a:moveTo>
                <a:cubicBezTo>
                  <a:pt x="877505" y="963612"/>
                  <a:pt x="892587" y="956204"/>
                  <a:pt x="900127" y="956204"/>
                </a:cubicBezTo>
                <a:cubicBezTo>
                  <a:pt x="900127" y="956204"/>
                  <a:pt x="900127" y="956204"/>
                  <a:pt x="888816" y="963612"/>
                </a:cubicBezTo>
                <a:cubicBezTo>
                  <a:pt x="888816" y="963612"/>
                  <a:pt x="869964" y="963612"/>
                  <a:pt x="873735" y="952500"/>
                </a:cubicBezTo>
                <a:close/>
                <a:moveTo>
                  <a:pt x="703281" y="952500"/>
                </a:moveTo>
                <a:lnTo>
                  <a:pt x="698518" y="955675"/>
                </a:lnTo>
                <a:lnTo>
                  <a:pt x="690581" y="955675"/>
                </a:lnTo>
                <a:close/>
                <a:moveTo>
                  <a:pt x="2691643" y="952341"/>
                </a:moveTo>
                <a:lnTo>
                  <a:pt x="2691960" y="952506"/>
                </a:lnTo>
                <a:lnTo>
                  <a:pt x="2690266" y="952772"/>
                </a:lnTo>
                <a:close/>
                <a:moveTo>
                  <a:pt x="822822" y="951623"/>
                </a:moveTo>
                <a:cubicBezTo>
                  <a:pt x="826499" y="955443"/>
                  <a:pt x="820195" y="968639"/>
                  <a:pt x="837004" y="963083"/>
                </a:cubicBezTo>
                <a:lnTo>
                  <a:pt x="838283" y="960124"/>
                </a:lnTo>
                <a:lnTo>
                  <a:pt x="844939" y="964009"/>
                </a:lnTo>
                <a:cubicBezTo>
                  <a:pt x="846339" y="965861"/>
                  <a:pt x="848207" y="966787"/>
                  <a:pt x="855678" y="963083"/>
                </a:cubicBezTo>
                <a:cubicBezTo>
                  <a:pt x="855678" y="970491"/>
                  <a:pt x="837004" y="977899"/>
                  <a:pt x="829534" y="977899"/>
                </a:cubicBezTo>
                <a:cubicBezTo>
                  <a:pt x="829534" y="959379"/>
                  <a:pt x="814592" y="989012"/>
                  <a:pt x="803386" y="981604"/>
                </a:cubicBezTo>
                <a:cubicBezTo>
                  <a:pt x="803386" y="981604"/>
                  <a:pt x="803386" y="981604"/>
                  <a:pt x="818328" y="974195"/>
                </a:cubicBezTo>
                <a:cubicBezTo>
                  <a:pt x="818328" y="974195"/>
                  <a:pt x="818328" y="974195"/>
                  <a:pt x="814592" y="970491"/>
                </a:cubicBezTo>
                <a:cubicBezTo>
                  <a:pt x="799651" y="981604"/>
                  <a:pt x="792180" y="966787"/>
                  <a:pt x="792180" y="955674"/>
                </a:cubicBezTo>
                <a:cubicBezTo>
                  <a:pt x="792180" y="951970"/>
                  <a:pt x="814592" y="963083"/>
                  <a:pt x="814592" y="951970"/>
                </a:cubicBezTo>
                <a:cubicBezTo>
                  <a:pt x="819261" y="950118"/>
                  <a:pt x="821596" y="950350"/>
                  <a:pt x="822822" y="951623"/>
                </a:cubicBezTo>
                <a:close/>
                <a:moveTo>
                  <a:pt x="3042525" y="951110"/>
                </a:moveTo>
                <a:lnTo>
                  <a:pt x="3042569" y="951241"/>
                </a:lnTo>
                <a:lnTo>
                  <a:pt x="3039266" y="952499"/>
                </a:lnTo>
                <a:cubicBezTo>
                  <a:pt x="3041128" y="950647"/>
                  <a:pt x="3042059" y="950647"/>
                  <a:pt x="3042525" y="951110"/>
                </a:cubicBezTo>
                <a:close/>
                <a:moveTo>
                  <a:pt x="2700144" y="950614"/>
                </a:moveTo>
                <a:cubicBezTo>
                  <a:pt x="2702141" y="950436"/>
                  <a:pt x="2703510" y="950912"/>
                  <a:pt x="2703510" y="952817"/>
                </a:cubicBezTo>
                <a:cubicBezTo>
                  <a:pt x="2703510" y="952817"/>
                  <a:pt x="2703510" y="952817"/>
                  <a:pt x="2702597" y="953769"/>
                </a:cubicBezTo>
                <a:lnTo>
                  <a:pt x="2699859" y="956627"/>
                </a:lnTo>
                <a:lnTo>
                  <a:pt x="2691960" y="952506"/>
                </a:lnTo>
                <a:lnTo>
                  <a:pt x="2693013" y="952341"/>
                </a:lnTo>
                <a:cubicBezTo>
                  <a:pt x="2695523" y="951626"/>
                  <a:pt x="2698147" y="950793"/>
                  <a:pt x="2700144" y="950614"/>
                </a:cubicBezTo>
                <a:close/>
                <a:moveTo>
                  <a:pt x="2685254" y="949007"/>
                </a:moveTo>
                <a:cubicBezTo>
                  <a:pt x="2684341" y="951864"/>
                  <a:pt x="2685025" y="953055"/>
                  <a:pt x="2686566" y="953353"/>
                </a:cubicBezTo>
                <a:lnTo>
                  <a:pt x="2690266" y="952772"/>
                </a:lnTo>
                <a:lnTo>
                  <a:pt x="2677951" y="956627"/>
                </a:lnTo>
                <a:cubicBezTo>
                  <a:pt x="2677951" y="956627"/>
                  <a:pt x="2677951" y="956627"/>
                  <a:pt x="2685254" y="949007"/>
                </a:cubicBezTo>
                <a:close/>
                <a:moveTo>
                  <a:pt x="1550989" y="948531"/>
                </a:moveTo>
                <a:lnTo>
                  <a:pt x="1531936" y="960437"/>
                </a:lnTo>
                <a:cubicBezTo>
                  <a:pt x="1531936" y="960437"/>
                  <a:pt x="1531936" y="960437"/>
                  <a:pt x="1531936" y="952499"/>
                </a:cubicBezTo>
                <a:cubicBezTo>
                  <a:pt x="1539559" y="944562"/>
                  <a:pt x="1539559" y="952499"/>
                  <a:pt x="1550989" y="948531"/>
                </a:cubicBezTo>
                <a:close/>
                <a:moveTo>
                  <a:pt x="2688905" y="948245"/>
                </a:moveTo>
                <a:lnTo>
                  <a:pt x="2688905" y="949007"/>
                </a:lnTo>
                <a:lnTo>
                  <a:pt x="2688398" y="948351"/>
                </a:lnTo>
                <a:close/>
                <a:moveTo>
                  <a:pt x="1353080" y="947737"/>
                </a:moveTo>
                <a:cubicBezTo>
                  <a:pt x="1349375" y="955674"/>
                  <a:pt x="1360490" y="955674"/>
                  <a:pt x="1353080" y="963612"/>
                </a:cubicBezTo>
                <a:lnTo>
                  <a:pt x="1338269" y="963612"/>
                </a:lnTo>
                <a:cubicBezTo>
                  <a:pt x="1341973" y="959643"/>
                  <a:pt x="1353080" y="955674"/>
                  <a:pt x="1353080" y="947737"/>
                </a:cubicBezTo>
                <a:close/>
                <a:moveTo>
                  <a:pt x="1000138" y="947737"/>
                </a:moveTo>
                <a:lnTo>
                  <a:pt x="1011251" y="952499"/>
                </a:lnTo>
                <a:lnTo>
                  <a:pt x="1000138" y="952499"/>
                </a:lnTo>
                <a:close/>
                <a:moveTo>
                  <a:pt x="859170" y="947737"/>
                </a:moveTo>
                <a:lnTo>
                  <a:pt x="862979" y="947737"/>
                </a:lnTo>
                <a:cubicBezTo>
                  <a:pt x="866789" y="951705"/>
                  <a:pt x="851550" y="955674"/>
                  <a:pt x="847740" y="955674"/>
                </a:cubicBezTo>
                <a:close/>
                <a:moveTo>
                  <a:pt x="2222795" y="947538"/>
                </a:moveTo>
                <a:cubicBezTo>
                  <a:pt x="2225474" y="947538"/>
                  <a:pt x="2227260" y="948530"/>
                  <a:pt x="2227260" y="952499"/>
                </a:cubicBezTo>
                <a:cubicBezTo>
                  <a:pt x="2227260" y="952499"/>
                  <a:pt x="2227260" y="952499"/>
                  <a:pt x="2220116" y="952499"/>
                </a:cubicBezTo>
                <a:cubicBezTo>
                  <a:pt x="2220116" y="952499"/>
                  <a:pt x="2220116" y="948530"/>
                  <a:pt x="2212972" y="948530"/>
                </a:cubicBezTo>
                <a:cubicBezTo>
                  <a:pt x="2216544" y="948530"/>
                  <a:pt x="2220116" y="947538"/>
                  <a:pt x="2222795" y="947538"/>
                </a:cubicBezTo>
                <a:close/>
                <a:moveTo>
                  <a:pt x="2685596" y="944721"/>
                </a:moveTo>
                <a:lnTo>
                  <a:pt x="2688398" y="948351"/>
                </a:lnTo>
                <a:lnTo>
                  <a:pt x="2685254" y="949007"/>
                </a:lnTo>
                <a:cubicBezTo>
                  <a:pt x="2674300" y="945197"/>
                  <a:pt x="2666997" y="960437"/>
                  <a:pt x="2674300" y="949007"/>
                </a:cubicBezTo>
                <a:cubicBezTo>
                  <a:pt x="2677038" y="951864"/>
                  <a:pt x="2681830" y="944006"/>
                  <a:pt x="2685596" y="944721"/>
                </a:cubicBezTo>
                <a:close/>
                <a:moveTo>
                  <a:pt x="2637253" y="944562"/>
                </a:moveTo>
                <a:cubicBezTo>
                  <a:pt x="2641013" y="948266"/>
                  <a:pt x="2644773" y="951970"/>
                  <a:pt x="2641013" y="959378"/>
                </a:cubicBezTo>
                <a:cubicBezTo>
                  <a:pt x="2633493" y="959378"/>
                  <a:pt x="2622214" y="963082"/>
                  <a:pt x="2614694" y="959378"/>
                </a:cubicBezTo>
                <a:cubicBezTo>
                  <a:pt x="2614694" y="959378"/>
                  <a:pt x="2614694" y="959378"/>
                  <a:pt x="2618454" y="966787"/>
                </a:cubicBezTo>
                <a:cubicBezTo>
                  <a:pt x="2599654" y="963082"/>
                  <a:pt x="2588375" y="977899"/>
                  <a:pt x="2573335" y="977899"/>
                </a:cubicBezTo>
                <a:cubicBezTo>
                  <a:pt x="2588375" y="970491"/>
                  <a:pt x="2603414" y="963082"/>
                  <a:pt x="2618454" y="951970"/>
                </a:cubicBezTo>
                <a:cubicBezTo>
                  <a:pt x="2629733" y="948266"/>
                  <a:pt x="2625974" y="959378"/>
                  <a:pt x="2637253" y="951970"/>
                </a:cubicBezTo>
                <a:cubicBezTo>
                  <a:pt x="2633493" y="951970"/>
                  <a:pt x="2633493" y="948266"/>
                  <a:pt x="2637253" y="944562"/>
                </a:cubicBezTo>
                <a:close/>
                <a:moveTo>
                  <a:pt x="1993368" y="944562"/>
                </a:moveTo>
                <a:cubicBezTo>
                  <a:pt x="1993368" y="944562"/>
                  <a:pt x="1993368" y="944562"/>
                  <a:pt x="1997072" y="951970"/>
                </a:cubicBezTo>
                <a:cubicBezTo>
                  <a:pt x="1993368" y="951970"/>
                  <a:pt x="1989664" y="951970"/>
                  <a:pt x="1989664" y="955674"/>
                </a:cubicBezTo>
                <a:lnTo>
                  <a:pt x="1974847" y="951970"/>
                </a:lnTo>
                <a:cubicBezTo>
                  <a:pt x="1985960" y="948266"/>
                  <a:pt x="1989664" y="955674"/>
                  <a:pt x="1993368" y="944562"/>
                </a:cubicBezTo>
                <a:close/>
                <a:moveTo>
                  <a:pt x="1423986" y="944562"/>
                </a:moveTo>
                <a:cubicBezTo>
                  <a:pt x="1423986" y="944562"/>
                  <a:pt x="1423986" y="944562"/>
                  <a:pt x="1420178" y="955675"/>
                </a:cubicBezTo>
                <a:cubicBezTo>
                  <a:pt x="1416367" y="955675"/>
                  <a:pt x="1416367" y="951971"/>
                  <a:pt x="1412560" y="955675"/>
                </a:cubicBezTo>
                <a:cubicBezTo>
                  <a:pt x="1404937" y="948266"/>
                  <a:pt x="1416367" y="944562"/>
                  <a:pt x="1423986" y="944562"/>
                </a:cubicBezTo>
                <a:close/>
                <a:moveTo>
                  <a:pt x="1274770" y="944562"/>
                </a:moveTo>
                <a:cubicBezTo>
                  <a:pt x="1278474" y="944562"/>
                  <a:pt x="1282179" y="944562"/>
                  <a:pt x="1285883" y="948266"/>
                </a:cubicBezTo>
                <a:cubicBezTo>
                  <a:pt x="1282179" y="955675"/>
                  <a:pt x="1267362" y="955675"/>
                  <a:pt x="1263658" y="951971"/>
                </a:cubicBezTo>
                <a:cubicBezTo>
                  <a:pt x="1263658" y="951971"/>
                  <a:pt x="1263658" y="951971"/>
                  <a:pt x="1274770" y="944562"/>
                </a:cubicBezTo>
                <a:close/>
                <a:moveTo>
                  <a:pt x="754081" y="944562"/>
                </a:moveTo>
                <a:cubicBezTo>
                  <a:pt x="762019" y="944562"/>
                  <a:pt x="758050" y="947737"/>
                  <a:pt x="758050" y="947737"/>
                </a:cubicBezTo>
                <a:close/>
                <a:moveTo>
                  <a:pt x="3080236" y="941387"/>
                </a:moveTo>
                <a:cubicBezTo>
                  <a:pt x="3072787" y="948795"/>
                  <a:pt x="3083961" y="948795"/>
                  <a:pt x="3087685" y="952499"/>
                </a:cubicBezTo>
                <a:cubicBezTo>
                  <a:pt x="3080236" y="956203"/>
                  <a:pt x="3072787" y="952499"/>
                  <a:pt x="3065338" y="948795"/>
                </a:cubicBezTo>
                <a:cubicBezTo>
                  <a:pt x="3072787" y="956203"/>
                  <a:pt x="3065338" y="959907"/>
                  <a:pt x="3072787" y="963612"/>
                </a:cubicBezTo>
                <a:cubicBezTo>
                  <a:pt x="3072787" y="963612"/>
                  <a:pt x="3072787" y="963612"/>
                  <a:pt x="3070459" y="963612"/>
                </a:cubicBezTo>
                <a:lnTo>
                  <a:pt x="3057889" y="963612"/>
                </a:lnTo>
                <a:cubicBezTo>
                  <a:pt x="3042991" y="959907"/>
                  <a:pt x="3013194" y="971020"/>
                  <a:pt x="3009470" y="974724"/>
                </a:cubicBezTo>
                <a:cubicBezTo>
                  <a:pt x="3009470" y="974724"/>
                  <a:pt x="3009470" y="974724"/>
                  <a:pt x="3009470" y="971020"/>
                </a:cubicBezTo>
                <a:cubicBezTo>
                  <a:pt x="3009470" y="971020"/>
                  <a:pt x="3009470" y="971020"/>
                  <a:pt x="2994572" y="963612"/>
                </a:cubicBezTo>
                <a:cubicBezTo>
                  <a:pt x="2994572" y="963612"/>
                  <a:pt x="2994572" y="963612"/>
                  <a:pt x="2998296" y="963612"/>
                </a:cubicBezTo>
                <a:cubicBezTo>
                  <a:pt x="3005745" y="956203"/>
                  <a:pt x="2994572" y="963612"/>
                  <a:pt x="2990847" y="959907"/>
                </a:cubicBezTo>
                <a:cubicBezTo>
                  <a:pt x="3016919" y="945091"/>
                  <a:pt x="3020643" y="959907"/>
                  <a:pt x="3042991" y="952499"/>
                </a:cubicBezTo>
                <a:lnTo>
                  <a:pt x="3042569" y="951241"/>
                </a:lnTo>
                <a:lnTo>
                  <a:pt x="3061148" y="944165"/>
                </a:lnTo>
                <a:cubicBezTo>
                  <a:pt x="3066269" y="942313"/>
                  <a:pt x="3070925" y="941387"/>
                  <a:pt x="3080236" y="941387"/>
                </a:cubicBezTo>
                <a:close/>
                <a:moveTo>
                  <a:pt x="1196984" y="941387"/>
                </a:moveTo>
                <a:lnTo>
                  <a:pt x="1208097" y="941387"/>
                </a:lnTo>
                <a:lnTo>
                  <a:pt x="1204922" y="944562"/>
                </a:lnTo>
                <a:close/>
                <a:moveTo>
                  <a:pt x="877902" y="941387"/>
                </a:moveTo>
                <a:cubicBezTo>
                  <a:pt x="885311" y="941387"/>
                  <a:pt x="889015" y="947737"/>
                  <a:pt x="889015" y="947737"/>
                </a:cubicBezTo>
                <a:cubicBezTo>
                  <a:pt x="881607" y="947737"/>
                  <a:pt x="881607" y="947737"/>
                  <a:pt x="877902" y="941387"/>
                </a:cubicBezTo>
                <a:close/>
                <a:moveTo>
                  <a:pt x="2465385" y="936625"/>
                </a:moveTo>
                <a:lnTo>
                  <a:pt x="2470148" y="941387"/>
                </a:lnTo>
                <a:lnTo>
                  <a:pt x="2462210" y="944562"/>
                </a:lnTo>
                <a:close/>
                <a:moveTo>
                  <a:pt x="2090735" y="936625"/>
                </a:moveTo>
                <a:cubicBezTo>
                  <a:pt x="2090735" y="936625"/>
                  <a:pt x="2090735" y="936625"/>
                  <a:pt x="2097085" y="940593"/>
                </a:cubicBezTo>
                <a:cubicBezTo>
                  <a:pt x="2097085" y="944562"/>
                  <a:pt x="2093910" y="940593"/>
                  <a:pt x="2090735" y="944562"/>
                </a:cubicBezTo>
                <a:close/>
                <a:moveTo>
                  <a:pt x="899598" y="936625"/>
                </a:moveTo>
                <a:cubicBezTo>
                  <a:pt x="899598" y="944562"/>
                  <a:pt x="914414" y="936625"/>
                  <a:pt x="910710" y="944562"/>
                </a:cubicBezTo>
                <a:cubicBezTo>
                  <a:pt x="910710" y="944562"/>
                  <a:pt x="910710" y="944562"/>
                  <a:pt x="903302" y="940594"/>
                </a:cubicBezTo>
                <a:cubicBezTo>
                  <a:pt x="895893" y="948531"/>
                  <a:pt x="907006" y="944562"/>
                  <a:pt x="903302" y="952500"/>
                </a:cubicBezTo>
                <a:cubicBezTo>
                  <a:pt x="903302" y="948531"/>
                  <a:pt x="892189" y="944562"/>
                  <a:pt x="899598" y="936625"/>
                </a:cubicBezTo>
                <a:close/>
                <a:moveTo>
                  <a:pt x="2755898" y="933450"/>
                </a:moveTo>
                <a:cubicBezTo>
                  <a:pt x="2767010" y="944761"/>
                  <a:pt x="2755898" y="933450"/>
                  <a:pt x="2767010" y="944761"/>
                </a:cubicBezTo>
                <a:cubicBezTo>
                  <a:pt x="2755898" y="948531"/>
                  <a:pt x="2755898" y="963612"/>
                  <a:pt x="2744785" y="959842"/>
                </a:cubicBezTo>
                <a:cubicBezTo>
                  <a:pt x="2748489" y="952301"/>
                  <a:pt x="2763306" y="948531"/>
                  <a:pt x="2759602" y="940990"/>
                </a:cubicBezTo>
                <a:cubicBezTo>
                  <a:pt x="2755898" y="940990"/>
                  <a:pt x="2748489" y="940990"/>
                  <a:pt x="2755898" y="933450"/>
                </a:cubicBezTo>
                <a:close/>
                <a:moveTo>
                  <a:pt x="1089565" y="930275"/>
                </a:moveTo>
                <a:cubicBezTo>
                  <a:pt x="1089565" y="930275"/>
                  <a:pt x="1089565" y="930275"/>
                  <a:pt x="1096974" y="933979"/>
                </a:cubicBezTo>
                <a:cubicBezTo>
                  <a:pt x="1096974" y="933979"/>
                  <a:pt x="1096974" y="933979"/>
                  <a:pt x="1089565" y="941387"/>
                </a:cubicBezTo>
                <a:cubicBezTo>
                  <a:pt x="1089565" y="948796"/>
                  <a:pt x="1119199" y="948796"/>
                  <a:pt x="1100678" y="959908"/>
                </a:cubicBezTo>
                <a:cubicBezTo>
                  <a:pt x="1089565" y="956204"/>
                  <a:pt x="1074751" y="974725"/>
                  <a:pt x="1063638" y="971021"/>
                </a:cubicBezTo>
                <a:cubicBezTo>
                  <a:pt x="1063638" y="971021"/>
                  <a:pt x="1063638" y="971021"/>
                  <a:pt x="1074751" y="967317"/>
                </a:cubicBezTo>
                <a:cubicBezTo>
                  <a:pt x="1071047" y="963612"/>
                  <a:pt x="1074751" y="959908"/>
                  <a:pt x="1071047" y="959908"/>
                </a:cubicBezTo>
                <a:lnTo>
                  <a:pt x="1063638" y="963612"/>
                </a:lnTo>
                <a:cubicBezTo>
                  <a:pt x="1067342" y="956204"/>
                  <a:pt x="1089565" y="956204"/>
                  <a:pt x="1089565" y="945092"/>
                </a:cubicBezTo>
                <a:cubicBezTo>
                  <a:pt x="1093269" y="937683"/>
                  <a:pt x="1078455" y="937683"/>
                  <a:pt x="1089565" y="930275"/>
                </a:cubicBezTo>
                <a:close/>
                <a:moveTo>
                  <a:pt x="922352" y="930275"/>
                </a:moveTo>
                <a:lnTo>
                  <a:pt x="925527" y="936625"/>
                </a:lnTo>
                <a:lnTo>
                  <a:pt x="917589" y="936625"/>
                </a:lnTo>
                <a:close/>
                <a:moveTo>
                  <a:pt x="1241682" y="928464"/>
                </a:moveTo>
                <a:cubicBezTo>
                  <a:pt x="1248974" y="930585"/>
                  <a:pt x="1248974" y="941189"/>
                  <a:pt x="1257308" y="941189"/>
                </a:cubicBezTo>
                <a:cubicBezTo>
                  <a:pt x="1246196" y="952500"/>
                  <a:pt x="1238788" y="937418"/>
                  <a:pt x="1223971" y="948730"/>
                </a:cubicBezTo>
                <a:cubicBezTo>
                  <a:pt x="1220267" y="941189"/>
                  <a:pt x="1227675" y="944959"/>
                  <a:pt x="1231380" y="941189"/>
                </a:cubicBezTo>
                <a:cubicBezTo>
                  <a:pt x="1227675" y="929878"/>
                  <a:pt x="1220267" y="944959"/>
                  <a:pt x="1212859" y="941189"/>
                </a:cubicBezTo>
                <a:cubicBezTo>
                  <a:pt x="1223971" y="937418"/>
                  <a:pt x="1227675" y="926107"/>
                  <a:pt x="1231380" y="929878"/>
                </a:cubicBezTo>
                <a:cubicBezTo>
                  <a:pt x="1236010" y="927993"/>
                  <a:pt x="1239251" y="927757"/>
                  <a:pt x="1241682" y="928464"/>
                </a:cubicBezTo>
                <a:close/>
                <a:moveTo>
                  <a:pt x="1573265" y="926802"/>
                </a:moveTo>
                <a:cubicBezTo>
                  <a:pt x="1581708" y="925413"/>
                  <a:pt x="1575376" y="946944"/>
                  <a:pt x="1592262" y="941387"/>
                </a:cubicBezTo>
                <a:cubicBezTo>
                  <a:pt x="1592262" y="941387"/>
                  <a:pt x="1592262" y="941387"/>
                  <a:pt x="1569748" y="952500"/>
                </a:cubicBezTo>
                <a:cubicBezTo>
                  <a:pt x="1569748" y="952500"/>
                  <a:pt x="1569748" y="952500"/>
                  <a:pt x="1569748" y="948796"/>
                </a:cubicBezTo>
                <a:cubicBezTo>
                  <a:pt x="1562245" y="948796"/>
                  <a:pt x="1550989" y="945092"/>
                  <a:pt x="1558492" y="937683"/>
                </a:cubicBezTo>
                <a:cubicBezTo>
                  <a:pt x="1565996" y="930275"/>
                  <a:pt x="1570452" y="927265"/>
                  <a:pt x="1573265" y="926802"/>
                </a:cubicBezTo>
                <a:close/>
                <a:moveTo>
                  <a:pt x="2812707" y="926570"/>
                </a:moveTo>
                <a:cubicBezTo>
                  <a:pt x="2812707" y="926570"/>
                  <a:pt x="2812707" y="926570"/>
                  <a:pt x="2808965" y="933979"/>
                </a:cubicBezTo>
                <a:cubicBezTo>
                  <a:pt x="2805223" y="933979"/>
                  <a:pt x="2793997" y="941387"/>
                  <a:pt x="2793997" y="937683"/>
                </a:cubicBezTo>
                <a:cubicBezTo>
                  <a:pt x="2801481" y="941387"/>
                  <a:pt x="2801481" y="933979"/>
                  <a:pt x="2801481" y="930274"/>
                </a:cubicBezTo>
                <a:cubicBezTo>
                  <a:pt x="2801481" y="930274"/>
                  <a:pt x="2801481" y="930274"/>
                  <a:pt x="2812707" y="926570"/>
                </a:cubicBezTo>
                <a:close/>
                <a:moveTo>
                  <a:pt x="2153176" y="925512"/>
                </a:moveTo>
                <a:cubicBezTo>
                  <a:pt x="2153176" y="925512"/>
                  <a:pt x="2160585" y="929480"/>
                  <a:pt x="2149472" y="933449"/>
                </a:cubicBezTo>
                <a:cubicBezTo>
                  <a:pt x="2149472" y="929480"/>
                  <a:pt x="2149472" y="925512"/>
                  <a:pt x="2153176" y="925512"/>
                </a:cubicBezTo>
                <a:close/>
                <a:moveTo>
                  <a:pt x="810323" y="925512"/>
                </a:moveTo>
                <a:cubicBezTo>
                  <a:pt x="814178" y="933449"/>
                  <a:pt x="825745" y="925512"/>
                  <a:pt x="833456" y="925512"/>
                </a:cubicBezTo>
                <a:cubicBezTo>
                  <a:pt x="833456" y="925512"/>
                  <a:pt x="833456" y="925512"/>
                  <a:pt x="806468" y="933449"/>
                </a:cubicBezTo>
                <a:cubicBezTo>
                  <a:pt x="810323" y="929480"/>
                  <a:pt x="814178" y="925512"/>
                  <a:pt x="810323" y="925512"/>
                </a:cubicBezTo>
                <a:close/>
                <a:moveTo>
                  <a:pt x="2782885" y="922337"/>
                </a:moveTo>
                <a:cubicBezTo>
                  <a:pt x="2782885" y="922337"/>
                  <a:pt x="2782885" y="922337"/>
                  <a:pt x="2789235" y="925512"/>
                </a:cubicBezTo>
                <a:cubicBezTo>
                  <a:pt x="2789235" y="925512"/>
                  <a:pt x="2789235" y="925512"/>
                  <a:pt x="2782885" y="925512"/>
                </a:cubicBezTo>
                <a:cubicBezTo>
                  <a:pt x="2782885" y="925512"/>
                  <a:pt x="2786060" y="922337"/>
                  <a:pt x="2782885" y="922337"/>
                </a:cubicBezTo>
                <a:close/>
                <a:moveTo>
                  <a:pt x="2699859" y="922337"/>
                </a:moveTo>
                <a:cubicBezTo>
                  <a:pt x="2696207" y="926147"/>
                  <a:pt x="2696207" y="929957"/>
                  <a:pt x="2688905" y="933767"/>
                </a:cubicBezTo>
                <a:cubicBezTo>
                  <a:pt x="2688905" y="933767"/>
                  <a:pt x="2688905" y="933767"/>
                  <a:pt x="2703510" y="945197"/>
                </a:cubicBezTo>
                <a:lnTo>
                  <a:pt x="2688905" y="948245"/>
                </a:lnTo>
                <a:lnTo>
                  <a:pt x="2688905" y="937577"/>
                </a:lnTo>
                <a:cubicBezTo>
                  <a:pt x="2681602" y="941387"/>
                  <a:pt x="2670648" y="933767"/>
                  <a:pt x="2670648" y="945197"/>
                </a:cubicBezTo>
                <a:cubicBezTo>
                  <a:pt x="2670648" y="941387"/>
                  <a:pt x="2666997" y="933767"/>
                  <a:pt x="2670648" y="933767"/>
                </a:cubicBezTo>
                <a:cubicBezTo>
                  <a:pt x="2677951" y="929957"/>
                  <a:pt x="2666997" y="933767"/>
                  <a:pt x="2666997" y="929957"/>
                </a:cubicBezTo>
                <a:cubicBezTo>
                  <a:pt x="2666997" y="929957"/>
                  <a:pt x="2666997" y="929957"/>
                  <a:pt x="2699859" y="922337"/>
                </a:cubicBezTo>
                <a:close/>
                <a:moveTo>
                  <a:pt x="2838901" y="919162"/>
                </a:moveTo>
                <a:cubicBezTo>
                  <a:pt x="2846385" y="933979"/>
                  <a:pt x="2820191" y="930274"/>
                  <a:pt x="2812707" y="941387"/>
                </a:cubicBezTo>
                <a:cubicBezTo>
                  <a:pt x="2812707" y="941387"/>
                  <a:pt x="2812707" y="941387"/>
                  <a:pt x="2808965" y="933979"/>
                </a:cubicBezTo>
                <a:cubicBezTo>
                  <a:pt x="2820191" y="930274"/>
                  <a:pt x="2827675" y="922866"/>
                  <a:pt x="2838901" y="919162"/>
                </a:cubicBezTo>
                <a:close/>
                <a:moveTo>
                  <a:pt x="2459035" y="919162"/>
                </a:moveTo>
                <a:cubicBezTo>
                  <a:pt x="2459035" y="922337"/>
                  <a:pt x="2469751" y="919162"/>
                  <a:pt x="2473323" y="919162"/>
                </a:cubicBezTo>
                <a:cubicBezTo>
                  <a:pt x="2469751" y="919162"/>
                  <a:pt x="2462607" y="925512"/>
                  <a:pt x="2459035" y="925512"/>
                </a:cubicBezTo>
                <a:close/>
                <a:moveTo>
                  <a:pt x="2109467" y="919162"/>
                </a:moveTo>
                <a:cubicBezTo>
                  <a:pt x="2109467" y="919162"/>
                  <a:pt x="2109467" y="919162"/>
                  <a:pt x="2120897" y="929877"/>
                </a:cubicBezTo>
                <a:cubicBezTo>
                  <a:pt x="2113277" y="926305"/>
                  <a:pt x="2105657" y="926305"/>
                  <a:pt x="2101847" y="933449"/>
                </a:cubicBezTo>
                <a:close/>
                <a:moveTo>
                  <a:pt x="773131" y="919162"/>
                </a:moveTo>
                <a:cubicBezTo>
                  <a:pt x="773131" y="919162"/>
                  <a:pt x="773131" y="919162"/>
                  <a:pt x="769426" y="930274"/>
                </a:cubicBezTo>
                <a:cubicBezTo>
                  <a:pt x="765722" y="926570"/>
                  <a:pt x="762018" y="926570"/>
                  <a:pt x="762018" y="922866"/>
                </a:cubicBezTo>
                <a:cubicBezTo>
                  <a:pt x="773131" y="922866"/>
                  <a:pt x="762018" y="919162"/>
                  <a:pt x="773131" y="919162"/>
                </a:cubicBezTo>
                <a:close/>
                <a:moveTo>
                  <a:pt x="2771772" y="918104"/>
                </a:moveTo>
                <a:cubicBezTo>
                  <a:pt x="2771772" y="925512"/>
                  <a:pt x="2786060" y="914400"/>
                  <a:pt x="2778916" y="921808"/>
                </a:cubicBezTo>
                <a:cubicBezTo>
                  <a:pt x="2771772" y="925512"/>
                  <a:pt x="2775344" y="921808"/>
                  <a:pt x="2771772" y="918104"/>
                </a:cubicBezTo>
                <a:close/>
                <a:moveTo>
                  <a:pt x="2149473" y="914929"/>
                </a:moveTo>
                <a:cubicBezTo>
                  <a:pt x="2142488" y="918633"/>
                  <a:pt x="2138995" y="922337"/>
                  <a:pt x="2132010" y="922337"/>
                </a:cubicBezTo>
                <a:cubicBezTo>
                  <a:pt x="2135503" y="922337"/>
                  <a:pt x="2142488" y="911225"/>
                  <a:pt x="2149473" y="914929"/>
                </a:cubicBezTo>
                <a:close/>
                <a:moveTo>
                  <a:pt x="854288" y="913289"/>
                </a:moveTo>
                <a:cubicBezTo>
                  <a:pt x="858455" y="913289"/>
                  <a:pt x="863085" y="915035"/>
                  <a:pt x="866789" y="915035"/>
                </a:cubicBezTo>
                <a:cubicBezTo>
                  <a:pt x="863085" y="925512"/>
                  <a:pt x="851973" y="915035"/>
                  <a:pt x="844565" y="922020"/>
                </a:cubicBezTo>
                <a:cubicBezTo>
                  <a:pt x="846417" y="915035"/>
                  <a:pt x="850121" y="913289"/>
                  <a:pt x="854288" y="913289"/>
                </a:cubicBezTo>
                <a:close/>
                <a:moveTo>
                  <a:pt x="2600322" y="911225"/>
                </a:moveTo>
                <a:cubicBezTo>
                  <a:pt x="2600322" y="911225"/>
                  <a:pt x="2600322" y="911225"/>
                  <a:pt x="2596353" y="919162"/>
                </a:cubicBezTo>
                <a:lnTo>
                  <a:pt x="2584447" y="919162"/>
                </a:lnTo>
                <a:cubicBezTo>
                  <a:pt x="2584447" y="911225"/>
                  <a:pt x="2600322" y="911225"/>
                  <a:pt x="2600322" y="911225"/>
                </a:cubicBezTo>
                <a:close/>
                <a:moveTo>
                  <a:pt x="2133597" y="910828"/>
                </a:moveTo>
                <a:cubicBezTo>
                  <a:pt x="2138360" y="909902"/>
                  <a:pt x="2143122" y="909902"/>
                  <a:pt x="2143122" y="911754"/>
                </a:cubicBezTo>
                <a:cubicBezTo>
                  <a:pt x="2131692" y="919162"/>
                  <a:pt x="2131692" y="908050"/>
                  <a:pt x="2124072" y="915458"/>
                </a:cubicBezTo>
                <a:cubicBezTo>
                  <a:pt x="2124072" y="913606"/>
                  <a:pt x="2128835" y="911754"/>
                  <a:pt x="2133597" y="910828"/>
                </a:cubicBezTo>
                <a:close/>
                <a:moveTo>
                  <a:pt x="1046077" y="910828"/>
                </a:moveTo>
                <a:cubicBezTo>
                  <a:pt x="1049550" y="910828"/>
                  <a:pt x="1052526" y="911754"/>
                  <a:pt x="1052526" y="915458"/>
                </a:cubicBezTo>
                <a:cubicBezTo>
                  <a:pt x="1044589" y="915458"/>
                  <a:pt x="1040620" y="919162"/>
                  <a:pt x="1036651" y="911754"/>
                </a:cubicBezTo>
                <a:cubicBezTo>
                  <a:pt x="1038636" y="911754"/>
                  <a:pt x="1042604" y="910828"/>
                  <a:pt x="1046077" y="910828"/>
                </a:cubicBezTo>
                <a:close/>
                <a:moveTo>
                  <a:pt x="2964210" y="908707"/>
                </a:moveTo>
                <a:cubicBezTo>
                  <a:pt x="2965865" y="908471"/>
                  <a:pt x="2967234" y="908942"/>
                  <a:pt x="2968147" y="910827"/>
                </a:cubicBezTo>
                <a:cubicBezTo>
                  <a:pt x="2964496" y="910827"/>
                  <a:pt x="2964496" y="914598"/>
                  <a:pt x="2960844" y="918368"/>
                </a:cubicBezTo>
                <a:cubicBezTo>
                  <a:pt x="2957193" y="925908"/>
                  <a:pt x="2971798" y="918368"/>
                  <a:pt x="2968147" y="925908"/>
                </a:cubicBezTo>
                <a:cubicBezTo>
                  <a:pt x="2964496" y="933449"/>
                  <a:pt x="2960844" y="925908"/>
                  <a:pt x="2957193" y="925908"/>
                </a:cubicBezTo>
                <a:cubicBezTo>
                  <a:pt x="2955367" y="922138"/>
                  <a:pt x="2949890" y="921196"/>
                  <a:pt x="2946695" y="919311"/>
                </a:cubicBezTo>
                <a:lnTo>
                  <a:pt x="2948682" y="911692"/>
                </a:lnTo>
                <a:lnTo>
                  <a:pt x="2952229" y="912948"/>
                </a:lnTo>
                <a:cubicBezTo>
                  <a:pt x="2956451" y="912477"/>
                  <a:pt x="2960901" y="909178"/>
                  <a:pt x="2964210" y="908707"/>
                </a:cubicBezTo>
                <a:close/>
                <a:moveTo>
                  <a:pt x="2949890" y="907057"/>
                </a:moveTo>
                <a:lnTo>
                  <a:pt x="2948682" y="911692"/>
                </a:lnTo>
                <a:lnTo>
                  <a:pt x="2946239" y="910827"/>
                </a:lnTo>
                <a:cubicBezTo>
                  <a:pt x="2949890" y="907057"/>
                  <a:pt x="2949890" y="907057"/>
                  <a:pt x="2949890" y="907057"/>
                </a:cubicBezTo>
                <a:close/>
                <a:moveTo>
                  <a:pt x="1740534" y="906144"/>
                </a:moveTo>
                <a:cubicBezTo>
                  <a:pt x="1743152" y="905192"/>
                  <a:pt x="1745772" y="905192"/>
                  <a:pt x="1747518" y="907097"/>
                </a:cubicBezTo>
                <a:cubicBezTo>
                  <a:pt x="1747518" y="907097"/>
                  <a:pt x="1747518" y="907097"/>
                  <a:pt x="1744026" y="907097"/>
                </a:cubicBezTo>
                <a:cubicBezTo>
                  <a:pt x="1744026" y="907097"/>
                  <a:pt x="1744026" y="907097"/>
                  <a:pt x="1751010" y="914717"/>
                </a:cubicBezTo>
                <a:cubicBezTo>
                  <a:pt x="1747518" y="910907"/>
                  <a:pt x="1744026" y="922337"/>
                  <a:pt x="1740534" y="914717"/>
                </a:cubicBezTo>
                <a:cubicBezTo>
                  <a:pt x="1740534" y="914717"/>
                  <a:pt x="1740534" y="914717"/>
                  <a:pt x="1744026" y="910907"/>
                </a:cubicBezTo>
                <a:lnTo>
                  <a:pt x="1733549" y="910907"/>
                </a:lnTo>
                <a:cubicBezTo>
                  <a:pt x="1735294" y="909002"/>
                  <a:pt x="1737916" y="907097"/>
                  <a:pt x="1740534" y="906144"/>
                </a:cubicBezTo>
                <a:close/>
                <a:moveTo>
                  <a:pt x="2752193" y="904264"/>
                </a:moveTo>
                <a:cubicBezTo>
                  <a:pt x="2767010" y="900600"/>
                  <a:pt x="2752193" y="911591"/>
                  <a:pt x="2759602" y="915254"/>
                </a:cubicBezTo>
                <a:cubicBezTo>
                  <a:pt x="2748489" y="911591"/>
                  <a:pt x="2737377" y="926245"/>
                  <a:pt x="2726264" y="926245"/>
                </a:cubicBezTo>
                <a:cubicBezTo>
                  <a:pt x="2729968" y="929908"/>
                  <a:pt x="2733673" y="929908"/>
                  <a:pt x="2737377" y="929908"/>
                </a:cubicBezTo>
                <a:cubicBezTo>
                  <a:pt x="2737377" y="929908"/>
                  <a:pt x="2737377" y="929908"/>
                  <a:pt x="2733673" y="937235"/>
                </a:cubicBezTo>
                <a:cubicBezTo>
                  <a:pt x="2704039" y="944562"/>
                  <a:pt x="2741081" y="926245"/>
                  <a:pt x="2711448" y="926245"/>
                </a:cubicBezTo>
                <a:cubicBezTo>
                  <a:pt x="2711448" y="929908"/>
                  <a:pt x="2711448" y="929908"/>
                  <a:pt x="2711448" y="933572"/>
                </a:cubicBezTo>
                <a:cubicBezTo>
                  <a:pt x="2700335" y="929908"/>
                  <a:pt x="2711448" y="929908"/>
                  <a:pt x="2704039" y="926245"/>
                </a:cubicBezTo>
                <a:cubicBezTo>
                  <a:pt x="2704039" y="926245"/>
                  <a:pt x="2704039" y="926245"/>
                  <a:pt x="2711448" y="922581"/>
                </a:cubicBezTo>
                <a:cubicBezTo>
                  <a:pt x="2711448" y="922581"/>
                  <a:pt x="2707743" y="918918"/>
                  <a:pt x="2711448" y="915254"/>
                </a:cubicBezTo>
                <a:cubicBezTo>
                  <a:pt x="2722560" y="922581"/>
                  <a:pt x="2748489" y="896937"/>
                  <a:pt x="2755898" y="907927"/>
                </a:cubicBezTo>
                <a:cubicBezTo>
                  <a:pt x="2755898" y="907927"/>
                  <a:pt x="2755898" y="907927"/>
                  <a:pt x="2752193" y="904264"/>
                </a:cubicBezTo>
                <a:close/>
                <a:moveTo>
                  <a:pt x="1063638" y="903287"/>
                </a:moveTo>
                <a:cubicBezTo>
                  <a:pt x="1063638" y="903287"/>
                  <a:pt x="1063638" y="903287"/>
                  <a:pt x="1059670" y="911224"/>
                </a:cubicBezTo>
                <a:cubicBezTo>
                  <a:pt x="1047763" y="911224"/>
                  <a:pt x="1063638" y="907255"/>
                  <a:pt x="1063638" y="903287"/>
                </a:cubicBezTo>
                <a:close/>
                <a:moveTo>
                  <a:pt x="3069570" y="901898"/>
                </a:moveTo>
                <a:cubicBezTo>
                  <a:pt x="3074872" y="901005"/>
                  <a:pt x="3080655" y="901898"/>
                  <a:pt x="3084510" y="903684"/>
                </a:cubicBezTo>
                <a:cubicBezTo>
                  <a:pt x="3080655" y="914399"/>
                  <a:pt x="3069088" y="907255"/>
                  <a:pt x="3057522" y="910827"/>
                </a:cubicBezTo>
                <a:cubicBezTo>
                  <a:pt x="3059450" y="905470"/>
                  <a:pt x="3064269" y="902791"/>
                  <a:pt x="3069570" y="901898"/>
                </a:cubicBezTo>
                <a:close/>
                <a:moveTo>
                  <a:pt x="2290760" y="900112"/>
                </a:moveTo>
                <a:cubicBezTo>
                  <a:pt x="2290760" y="900112"/>
                  <a:pt x="2290760" y="900112"/>
                  <a:pt x="2290760" y="911224"/>
                </a:cubicBezTo>
                <a:cubicBezTo>
                  <a:pt x="2290760" y="911224"/>
                  <a:pt x="2283352" y="911224"/>
                  <a:pt x="2283352" y="914929"/>
                </a:cubicBezTo>
                <a:cubicBezTo>
                  <a:pt x="2283352" y="914929"/>
                  <a:pt x="2287056" y="914929"/>
                  <a:pt x="2290760" y="914929"/>
                </a:cubicBezTo>
                <a:lnTo>
                  <a:pt x="2261127" y="922337"/>
                </a:lnTo>
                <a:cubicBezTo>
                  <a:pt x="2246310" y="911224"/>
                  <a:pt x="2275943" y="914929"/>
                  <a:pt x="2275943" y="903816"/>
                </a:cubicBezTo>
                <a:cubicBezTo>
                  <a:pt x="2275943" y="907520"/>
                  <a:pt x="2283352" y="900112"/>
                  <a:pt x="2290760" y="900112"/>
                </a:cubicBezTo>
                <a:close/>
                <a:moveTo>
                  <a:pt x="3041768" y="898877"/>
                </a:moveTo>
                <a:lnTo>
                  <a:pt x="3031095" y="908049"/>
                </a:lnTo>
                <a:cubicBezTo>
                  <a:pt x="3029228" y="906197"/>
                  <a:pt x="3032963" y="903419"/>
                  <a:pt x="3038099" y="900641"/>
                </a:cubicBezTo>
                <a:close/>
                <a:moveTo>
                  <a:pt x="1774823" y="896937"/>
                </a:moveTo>
                <a:cubicBezTo>
                  <a:pt x="1774823" y="900509"/>
                  <a:pt x="1771119" y="907652"/>
                  <a:pt x="1763713" y="911224"/>
                </a:cubicBezTo>
                <a:lnTo>
                  <a:pt x="1763713" y="900509"/>
                </a:lnTo>
                <a:cubicBezTo>
                  <a:pt x="1763713" y="900509"/>
                  <a:pt x="1763713" y="900509"/>
                  <a:pt x="1774823" y="896937"/>
                </a:cubicBezTo>
                <a:close/>
                <a:moveTo>
                  <a:pt x="889014" y="896937"/>
                </a:moveTo>
                <a:lnTo>
                  <a:pt x="900127" y="896937"/>
                </a:lnTo>
                <a:lnTo>
                  <a:pt x="900127" y="898524"/>
                </a:lnTo>
                <a:lnTo>
                  <a:pt x="889014" y="898524"/>
                </a:lnTo>
                <a:close/>
                <a:moveTo>
                  <a:pt x="1087731" y="896314"/>
                </a:moveTo>
                <a:lnTo>
                  <a:pt x="1082567" y="900430"/>
                </a:lnTo>
                <a:cubicBezTo>
                  <a:pt x="1082567" y="900430"/>
                  <a:pt x="1082567" y="900430"/>
                  <a:pt x="1086228" y="900430"/>
                </a:cubicBezTo>
                <a:cubicBezTo>
                  <a:pt x="1082567" y="908050"/>
                  <a:pt x="1078903" y="900430"/>
                  <a:pt x="1071576" y="908050"/>
                </a:cubicBezTo>
                <a:lnTo>
                  <a:pt x="1071576" y="896620"/>
                </a:lnTo>
                <a:close/>
                <a:moveTo>
                  <a:pt x="1087945" y="896144"/>
                </a:moveTo>
                <a:lnTo>
                  <a:pt x="1088166" y="896306"/>
                </a:lnTo>
                <a:lnTo>
                  <a:pt x="1087731" y="896314"/>
                </a:lnTo>
                <a:close/>
                <a:moveTo>
                  <a:pt x="1119199" y="892810"/>
                </a:moveTo>
                <a:cubicBezTo>
                  <a:pt x="1119199" y="892810"/>
                  <a:pt x="1119199" y="892810"/>
                  <a:pt x="1097218" y="900430"/>
                </a:cubicBezTo>
                <a:cubicBezTo>
                  <a:pt x="1091723" y="902335"/>
                  <a:pt x="1090807" y="899477"/>
                  <a:pt x="1089891" y="897572"/>
                </a:cubicBezTo>
                <a:lnTo>
                  <a:pt x="1088166" y="896306"/>
                </a:lnTo>
                <a:lnTo>
                  <a:pt x="1096760" y="896144"/>
                </a:lnTo>
                <a:cubicBezTo>
                  <a:pt x="1105461" y="895667"/>
                  <a:pt x="1113704" y="894715"/>
                  <a:pt x="1119199" y="892810"/>
                </a:cubicBezTo>
                <a:close/>
                <a:moveTo>
                  <a:pt x="2320922" y="892175"/>
                </a:moveTo>
                <a:cubicBezTo>
                  <a:pt x="2320922" y="892175"/>
                  <a:pt x="2320922" y="892175"/>
                  <a:pt x="2328860" y="892175"/>
                </a:cubicBezTo>
                <a:cubicBezTo>
                  <a:pt x="2328860" y="892175"/>
                  <a:pt x="2328860" y="892175"/>
                  <a:pt x="2324891" y="896937"/>
                </a:cubicBezTo>
                <a:cubicBezTo>
                  <a:pt x="2324891" y="896937"/>
                  <a:pt x="2320922" y="896937"/>
                  <a:pt x="2320922" y="892175"/>
                </a:cubicBezTo>
                <a:close/>
                <a:moveTo>
                  <a:pt x="2348456" y="891976"/>
                </a:moveTo>
                <a:cubicBezTo>
                  <a:pt x="2349795" y="892968"/>
                  <a:pt x="2350688" y="894953"/>
                  <a:pt x="2350688" y="896937"/>
                </a:cubicBezTo>
                <a:cubicBezTo>
                  <a:pt x="2354260" y="896937"/>
                  <a:pt x="2339972" y="896937"/>
                  <a:pt x="2343544" y="892968"/>
                </a:cubicBezTo>
                <a:cubicBezTo>
                  <a:pt x="2345330" y="890984"/>
                  <a:pt x="2347116" y="890984"/>
                  <a:pt x="2348456" y="891976"/>
                </a:cubicBezTo>
                <a:close/>
                <a:moveTo>
                  <a:pt x="878577" y="891629"/>
                </a:moveTo>
                <a:cubicBezTo>
                  <a:pt x="879887" y="892076"/>
                  <a:pt x="880760" y="892968"/>
                  <a:pt x="880760" y="892968"/>
                </a:cubicBezTo>
                <a:lnTo>
                  <a:pt x="877901" y="891818"/>
                </a:lnTo>
                <a:close/>
                <a:moveTo>
                  <a:pt x="866789" y="889397"/>
                </a:moveTo>
                <a:cubicBezTo>
                  <a:pt x="866789" y="897433"/>
                  <a:pt x="870719" y="891406"/>
                  <a:pt x="875630" y="890904"/>
                </a:cubicBezTo>
                <a:lnTo>
                  <a:pt x="877901" y="891818"/>
                </a:lnTo>
                <a:lnTo>
                  <a:pt x="873775" y="892968"/>
                </a:lnTo>
                <a:cubicBezTo>
                  <a:pt x="870282" y="896540"/>
                  <a:pt x="884252" y="896540"/>
                  <a:pt x="880760" y="896540"/>
                </a:cubicBezTo>
                <a:cubicBezTo>
                  <a:pt x="877267" y="900112"/>
                  <a:pt x="866789" y="892968"/>
                  <a:pt x="866789" y="900112"/>
                </a:cubicBezTo>
                <a:close/>
                <a:moveTo>
                  <a:pt x="1159521" y="889317"/>
                </a:moveTo>
                <a:cubicBezTo>
                  <a:pt x="1159521" y="889317"/>
                  <a:pt x="1159521" y="889317"/>
                  <a:pt x="1163172" y="896619"/>
                </a:cubicBezTo>
                <a:cubicBezTo>
                  <a:pt x="1159521" y="892968"/>
                  <a:pt x="1141265" y="911224"/>
                  <a:pt x="1130311" y="903922"/>
                </a:cubicBezTo>
                <a:cubicBezTo>
                  <a:pt x="1137613" y="907573"/>
                  <a:pt x="1148567" y="892968"/>
                  <a:pt x="1159521" y="892968"/>
                </a:cubicBezTo>
                <a:cubicBezTo>
                  <a:pt x="1159521" y="892968"/>
                  <a:pt x="1159521" y="892968"/>
                  <a:pt x="1159521" y="889317"/>
                </a:cubicBezTo>
                <a:close/>
                <a:moveTo>
                  <a:pt x="1930001" y="885825"/>
                </a:moveTo>
                <a:cubicBezTo>
                  <a:pt x="1930001" y="885825"/>
                  <a:pt x="1933573" y="892175"/>
                  <a:pt x="1922857" y="892175"/>
                </a:cubicBezTo>
                <a:cubicBezTo>
                  <a:pt x="1926429" y="889000"/>
                  <a:pt x="1919285" y="885825"/>
                  <a:pt x="1930001" y="885825"/>
                </a:cubicBezTo>
                <a:close/>
                <a:moveTo>
                  <a:pt x="1531936" y="881062"/>
                </a:moveTo>
                <a:cubicBezTo>
                  <a:pt x="1528129" y="881062"/>
                  <a:pt x="1531936" y="885031"/>
                  <a:pt x="1531936" y="885031"/>
                </a:cubicBezTo>
                <a:lnTo>
                  <a:pt x="1512887" y="889000"/>
                </a:lnTo>
                <a:cubicBezTo>
                  <a:pt x="1512887" y="889000"/>
                  <a:pt x="1512887" y="889000"/>
                  <a:pt x="1531936" y="881062"/>
                </a:cubicBezTo>
                <a:close/>
                <a:moveTo>
                  <a:pt x="928702" y="881062"/>
                </a:moveTo>
                <a:lnTo>
                  <a:pt x="925527" y="885824"/>
                </a:lnTo>
                <a:lnTo>
                  <a:pt x="917589" y="885824"/>
                </a:lnTo>
                <a:close/>
                <a:moveTo>
                  <a:pt x="1640683" y="877887"/>
                </a:moveTo>
                <a:cubicBezTo>
                  <a:pt x="1632745" y="881856"/>
                  <a:pt x="1644651" y="885825"/>
                  <a:pt x="1632745" y="885825"/>
                </a:cubicBezTo>
                <a:cubicBezTo>
                  <a:pt x="1640683" y="881856"/>
                  <a:pt x="1628776" y="877887"/>
                  <a:pt x="1640683" y="877887"/>
                </a:cubicBezTo>
                <a:close/>
                <a:moveTo>
                  <a:pt x="1174761" y="877887"/>
                </a:moveTo>
                <a:lnTo>
                  <a:pt x="1182697" y="877887"/>
                </a:lnTo>
                <a:lnTo>
                  <a:pt x="1171586" y="885825"/>
                </a:lnTo>
                <a:close/>
                <a:moveTo>
                  <a:pt x="3083390" y="874712"/>
                </a:moveTo>
                <a:cubicBezTo>
                  <a:pt x="3087125" y="874712"/>
                  <a:pt x="3090860" y="874712"/>
                  <a:pt x="3090860" y="878416"/>
                </a:cubicBezTo>
                <a:cubicBezTo>
                  <a:pt x="3079654" y="885824"/>
                  <a:pt x="3068448" y="904345"/>
                  <a:pt x="3053507" y="904345"/>
                </a:cubicBezTo>
                <a:cubicBezTo>
                  <a:pt x="3057242" y="896937"/>
                  <a:pt x="3057242" y="896937"/>
                  <a:pt x="3053507" y="893232"/>
                </a:cubicBezTo>
                <a:lnTo>
                  <a:pt x="3041768" y="898877"/>
                </a:lnTo>
                <a:lnTo>
                  <a:pt x="3045103" y="896011"/>
                </a:lnTo>
                <a:cubicBezTo>
                  <a:pt x="3050706" y="892307"/>
                  <a:pt x="3055375" y="889528"/>
                  <a:pt x="3053507" y="889528"/>
                </a:cubicBezTo>
                <a:cubicBezTo>
                  <a:pt x="3060978" y="889528"/>
                  <a:pt x="3079654" y="885824"/>
                  <a:pt x="3087125" y="878416"/>
                </a:cubicBezTo>
                <a:cubicBezTo>
                  <a:pt x="3087125" y="878416"/>
                  <a:pt x="3087125" y="878416"/>
                  <a:pt x="3083390" y="874712"/>
                </a:cubicBezTo>
                <a:close/>
                <a:moveTo>
                  <a:pt x="2749548" y="874712"/>
                </a:moveTo>
                <a:lnTo>
                  <a:pt x="2752723" y="874712"/>
                </a:lnTo>
                <a:lnTo>
                  <a:pt x="2744785" y="881062"/>
                </a:lnTo>
                <a:close/>
                <a:moveTo>
                  <a:pt x="2161114" y="874712"/>
                </a:moveTo>
                <a:cubicBezTo>
                  <a:pt x="2161114" y="874712"/>
                  <a:pt x="2161114" y="874712"/>
                  <a:pt x="2168523" y="877887"/>
                </a:cubicBezTo>
                <a:cubicBezTo>
                  <a:pt x="2164819" y="877887"/>
                  <a:pt x="2161114" y="877887"/>
                  <a:pt x="2157410" y="881062"/>
                </a:cubicBezTo>
                <a:cubicBezTo>
                  <a:pt x="2161114" y="877887"/>
                  <a:pt x="2161114" y="877887"/>
                  <a:pt x="2161114" y="874712"/>
                </a:cubicBezTo>
                <a:close/>
                <a:moveTo>
                  <a:pt x="1152219" y="874712"/>
                </a:moveTo>
                <a:cubicBezTo>
                  <a:pt x="1166824" y="874712"/>
                  <a:pt x="1152219" y="885666"/>
                  <a:pt x="1166824" y="889317"/>
                </a:cubicBezTo>
                <a:cubicBezTo>
                  <a:pt x="1166824" y="885666"/>
                  <a:pt x="1163172" y="885666"/>
                  <a:pt x="1159521" y="889317"/>
                </a:cubicBezTo>
                <a:cubicBezTo>
                  <a:pt x="1159521" y="889317"/>
                  <a:pt x="1155870" y="889317"/>
                  <a:pt x="1155870" y="892968"/>
                </a:cubicBezTo>
                <a:cubicBezTo>
                  <a:pt x="1155870" y="892968"/>
                  <a:pt x="1155870" y="892968"/>
                  <a:pt x="1159521" y="885666"/>
                </a:cubicBezTo>
                <a:cubicBezTo>
                  <a:pt x="1148567" y="882014"/>
                  <a:pt x="1137613" y="892968"/>
                  <a:pt x="1130311" y="889317"/>
                </a:cubicBezTo>
                <a:cubicBezTo>
                  <a:pt x="1130311" y="889317"/>
                  <a:pt x="1130311" y="885666"/>
                  <a:pt x="1130311" y="882014"/>
                </a:cubicBezTo>
                <a:cubicBezTo>
                  <a:pt x="1130311" y="882014"/>
                  <a:pt x="1130311" y="882014"/>
                  <a:pt x="1152219" y="878363"/>
                </a:cubicBezTo>
                <a:cubicBezTo>
                  <a:pt x="1152219" y="878363"/>
                  <a:pt x="1152219" y="878363"/>
                  <a:pt x="1152219" y="874712"/>
                </a:cubicBezTo>
                <a:close/>
                <a:moveTo>
                  <a:pt x="2096585" y="870664"/>
                </a:moveTo>
                <a:lnTo>
                  <a:pt x="2088954" y="877093"/>
                </a:lnTo>
                <a:cubicBezTo>
                  <a:pt x="2085702" y="879391"/>
                  <a:pt x="2082914" y="881229"/>
                  <a:pt x="2079197" y="884905"/>
                </a:cubicBezTo>
                <a:cubicBezTo>
                  <a:pt x="2068045" y="881229"/>
                  <a:pt x="2060611" y="892258"/>
                  <a:pt x="2049460" y="888582"/>
                </a:cubicBezTo>
                <a:lnTo>
                  <a:pt x="2053177" y="881229"/>
                </a:lnTo>
                <a:cubicBezTo>
                  <a:pt x="2053177" y="881229"/>
                  <a:pt x="2053177" y="881229"/>
                  <a:pt x="2056894" y="884905"/>
                </a:cubicBezTo>
                <a:cubicBezTo>
                  <a:pt x="2062470" y="884905"/>
                  <a:pt x="2071763" y="880310"/>
                  <a:pt x="2081520" y="875715"/>
                </a:cubicBezTo>
                <a:close/>
                <a:moveTo>
                  <a:pt x="1904363" y="869950"/>
                </a:moveTo>
                <a:cubicBezTo>
                  <a:pt x="1900870" y="869950"/>
                  <a:pt x="1911348" y="869950"/>
                  <a:pt x="1904363" y="873918"/>
                </a:cubicBezTo>
                <a:lnTo>
                  <a:pt x="1893885" y="877887"/>
                </a:lnTo>
                <a:cubicBezTo>
                  <a:pt x="1893885" y="877887"/>
                  <a:pt x="1893885" y="877887"/>
                  <a:pt x="1904363" y="869950"/>
                </a:cubicBezTo>
                <a:close/>
                <a:moveTo>
                  <a:pt x="2251073" y="866775"/>
                </a:moveTo>
                <a:lnTo>
                  <a:pt x="2254248" y="869950"/>
                </a:lnTo>
                <a:lnTo>
                  <a:pt x="2243135" y="869950"/>
                </a:lnTo>
                <a:close/>
                <a:moveTo>
                  <a:pt x="1882773" y="866775"/>
                </a:moveTo>
                <a:lnTo>
                  <a:pt x="1889123" y="866775"/>
                </a:lnTo>
                <a:lnTo>
                  <a:pt x="1878010" y="869950"/>
                </a:lnTo>
                <a:close/>
                <a:moveTo>
                  <a:pt x="1828132" y="866774"/>
                </a:moveTo>
                <a:lnTo>
                  <a:pt x="1833560" y="866774"/>
                </a:lnTo>
                <a:cubicBezTo>
                  <a:pt x="1833560" y="866774"/>
                  <a:pt x="1829750" y="866774"/>
                  <a:pt x="1829750" y="870743"/>
                </a:cubicBezTo>
                <a:close/>
                <a:moveTo>
                  <a:pt x="1814510" y="866774"/>
                </a:moveTo>
                <a:cubicBezTo>
                  <a:pt x="1814510" y="866774"/>
                  <a:pt x="1814510" y="866774"/>
                  <a:pt x="1816891" y="866774"/>
                </a:cubicBezTo>
                <a:lnTo>
                  <a:pt x="1825604" y="866774"/>
                </a:lnTo>
                <a:lnTo>
                  <a:pt x="1823559" y="867271"/>
                </a:lnTo>
                <a:cubicBezTo>
                  <a:pt x="1820225" y="868759"/>
                  <a:pt x="1816415" y="870743"/>
                  <a:pt x="1814510" y="866774"/>
                </a:cubicBezTo>
                <a:close/>
                <a:moveTo>
                  <a:pt x="2101499" y="866524"/>
                </a:moveTo>
                <a:lnTo>
                  <a:pt x="2101821" y="868908"/>
                </a:lnTo>
                <a:lnTo>
                  <a:pt x="2096585" y="870664"/>
                </a:lnTo>
                <a:close/>
                <a:moveTo>
                  <a:pt x="1827905" y="866216"/>
                </a:moveTo>
                <a:lnTo>
                  <a:pt x="1828132" y="866774"/>
                </a:lnTo>
                <a:lnTo>
                  <a:pt x="1825604" y="866774"/>
                </a:lnTo>
                <a:close/>
                <a:moveTo>
                  <a:pt x="2907752" y="863930"/>
                </a:moveTo>
                <a:cubicBezTo>
                  <a:pt x="2910877" y="864393"/>
                  <a:pt x="2914449" y="866245"/>
                  <a:pt x="2916235" y="866245"/>
                </a:cubicBezTo>
                <a:cubicBezTo>
                  <a:pt x="2916235" y="866245"/>
                  <a:pt x="2909091" y="866245"/>
                  <a:pt x="2909091" y="869949"/>
                </a:cubicBezTo>
                <a:lnTo>
                  <a:pt x="2901947" y="869949"/>
                </a:lnTo>
                <a:cubicBezTo>
                  <a:pt x="2901947" y="864393"/>
                  <a:pt x="2904626" y="863467"/>
                  <a:pt x="2907752" y="863930"/>
                </a:cubicBezTo>
                <a:close/>
                <a:moveTo>
                  <a:pt x="2190219" y="858837"/>
                </a:moveTo>
                <a:cubicBezTo>
                  <a:pt x="2193923" y="866245"/>
                  <a:pt x="2186514" y="866245"/>
                  <a:pt x="2182810" y="869949"/>
                </a:cubicBezTo>
                <a:cubicBezTo>
                  <a:pt x="2182810" y="866245"/>
                  <a:pt x="2182810" y="862541"/>
                  <a:pt x="2190219" y="858837"/>
                </a:cubicBezTo>
                <a:close/>
                <a:moveTo>
                  <a:pt x="1870073" y="858837"/>
                </a:moveTo>
                <a:cubicBezTo>
                  <a:pt x="1870073" y="866774"/>
                  <a:pt x="1862929" y="866774"/>
                  <a:pt x="1855785" y="866774"/>
                </a:cubicBezTo>
                <a:cubicBezTo>
                  <a:pt x="1859357" y="862805"/>
                  <a:pt x="1866501" y="862805"/>
                  <a:pt x="1870073" y="858837"/>
                </a:cubicBezTo>
                <a:close/>
                <a:moveTo>
                  <a:pt x="996964" y="858837"/>
                </a:moveTo>
                <a:cubicBezTo>
                  <a:pt x="989556" y="866245"/>
                  <a:pt x="974739" y="866245"/>
                  <a:pt x="963626" y="869949"/>
                </a:cubicBezTo>
                <a:cubicBezTo>
                  <a:pt x="971035" y="866245"/>
                  <a:pt x="985852" y="862541"/>
                  <a:pt x="996964" y="858837"/>
                </a:cubicBezTo>
                <a:close/>
                <a:moveTo>
                  <a:pt x="2986540" y="851090"/>
                </a:moveTo>
                <a:cubicBezTo>
                  <a:pt x="2992656" y="854042"/>
                  <a:pt x="2987763" y="865849"/>
                  <a:pt x="3001744" y="863071"/>
                </a:cubicBezTo>
                <a:cubicBezTo>
                  <a:pt x="3001744" y="863071"/>
                  <a:pt x="3001744" y="863071"/>
                  <a:pt x="3012929" y="863071"/>
                </a:cubicBezTo>
                <a:cubicBezTo>
                  <a:pt x="3012929" y="863071"/>
                  <a:pt x="3012929" y="863071"/>
                  <a:pt x="3009201" y="870479"/>
                </a:cubicBezTo>
                <a:cubicBezTo>
                  <a:pt x="3009201" y="874183"/>
                  <a:pt x="3016657" y="870479"/>
                  <a:pt x="3016657" y="870479"/>
                </a:cubicBezTo>
                <a:cubicBezTo>
                  <a:pt x="3016657" y="870479"/>
                  <a:pt x="3016657" y="870479"/>
                  <a:pt x="3009201" y="874183"/>
                </a:cubicBezTo>
                <a:cubicBezTo>
                  <a:pt x="3016657" y="881591"/>
                  <a:pt x="3027842" y="866775"/>
                  <a:pt x="3035298" y="870479"/>
                </a:cubicBezTo>
                <a:cubicBezTo>
                  <a:pt x="3035298" y="870479"/>
                  <a:pt x="3035298" y="870479"/>
                  <a:pt x="3020385" y="881591"/>
                </a:cubicBezTo>
                <a:cubicBezTo>
                  <a:pt x="3020385" y="881591"/>
                  <a:pt x="3020385" y="881591"/>
                  <a:pt x="3024113" y="881591"/>
                </a:cubicBezTo>
                <a:cubicBezTo>
                  <a:pt x="3024113" y="881591"/>
                  <a:pt x="3024113" y="881591"/>
                  <a:pt x="3005472" y="889000"/>
                </a:cubicBezTo>
                <a:cubicBezTo>
                  <a:pt x="2998016" y="881591"/>
                  <a:pt x="3012929" y="889000"/>
                  <a:pt x="3009201" y="881591"/>
                </a:cubicBezTo>
                <a:cubicBezTo>
                  <a:pt x="3005472" y="877887"/>
                  <a:pt x="2983103" y="889000"/>
                  <a:pt x="2971918" y="889000"/>
                </a:cubicBezTo>
                <a:cubicBezTo>
                  <a:pt x="2971918" y="889000"/>
                  <a:pt x="2971918" y="889000"/>
                  <a:pt x="2975646" y="885296"/>
                </a:cubicBezTo>
                <a:cubicBezTo>
                  <a:pt x="2968190" y="885296"/>
                  <a:pt x="2942092" y="881591"/>
                  <a:pt x="2923451" y="892704"/>
                </a:cubicBezTo>
                <a:cubicBezTo>
                  <a:pt x="2923451" y="892704"/>
                  <a:pt x="2930908" y="892704"/>
                  <a:pt x="2934636" y="892704"/>
                </a:cubicBezTo>
                <a:cubicBezTo>
                  <a:pt x="2938364" y="896408"/>
                  <a:pt x="2919723" y="903816"/>
                  <a:pt x="2915995" y="911225"/>
                </a:cubicBezTo>
                <a:cubicBezTo>
                  <a:pt x="2904810" y="914929"/>
                  <a:pt x="2904810" y="903816"/>
                  <a:pt x="2889897" y="907520"/>
                </a:cubicBezTo>
                <a:cubicBezTo>
                  <a:pt x="2889897" y="907520"/>
                  <a:pt x="2889897" y="907520"/>
                  <a:pt x="2889897" y="914929"/>
                </a:cubicBezTo>
                <a:cubicBezTo>
                  <a:pt x="2878713" y="914929"/>
                  <a:pt x="2878713" y="911225"/>
                  <a:pt x="2874984" y="903816"/>
                </a:cubicBezTo>
                <a:cubicBezTo>
                  <a:pt x="2863800" y="914929"/>
                  <a:pt x="2863800" y="914929"/>
                  <a:pt x="2856343" y="914929"/>
                </a:cubicBezTo>
                <a:cubicBezTo>
                  <a:pt x="2860071" y="911225"/>
                  <a:pt x="2863800" y="911225"/>
                  <a:pt x="2860071" y="907520"/>
                </a:cubicBezTo>
                <a:cubicBezTo>
                  <a:pt x="2856343" y="907520"/>
                  <a:pt x="2841430" y="911225"/>
                  <a:pt x="2848887" y="918633"/>
                </a:cubicBezTo>
                <a:cubicBezTo>
                  <a:pt x="2841430" y="907520"/>
                  <a:pt x="2815333" y="922337"/>
                  <a:pt x="2815333" y="914929"/>
                </a:cubicBezTo>
                <a:cubicBezTo>
                  <a:pt x="2807876" y="914929"/>
                  <a:pt x="2811604" y="918633"/>
                  <a:pt x="2811604" y="922337"/>
                </a:cubicBezTo>
                <a:cubicBezTo>
                  <a:pt x="2807876" y="922337"/>
                  <a:pt x="2804148" y="922337"/>
                  <a:pt x="2800420" y="922337"/>
                </a:cubicBezTo>
                <a:cubicBezTo>
                  <a:pt x="2800420" y="922337"/>
                  <a:pt x="2800420" y="922337"/>
                  <a:pt x="2807876" y="914929"/>
                </a:cubicBezTo>
                <a:cubicBezTo>
                  <a:pt x="2796692" y="911225"/>
                  <a:pt x="2804148" y="918633"/>
                  <a:pt x="2789235" y="918633"/>
                </a:cubicBezTo>
                <a:cubicBezTo>
                  <a:pt x="2792963" y="907520"/>
                  <a:pt x="2800420" y="907520"/>
                  <a:pt x="2807876" y="900112"/>
                </a:cubicBezTo>
                <a:cubicBezTo>
                  <a:pt x="2822789" y="892704"/>
                  <a:pt x="2837702" y="896408"/>
                  <a:pt x="2856343" y="889000"/>
                </a:cubicBezTo>
                <a:cubicBezTo>
                  <a:pt x="2863800" y="885296"/>
                  <a:pt x="2863800" y="881591"/>
                  <a:pt x="2863800" y="874183"/>
                </a:cubicBezTo>
                <a:cubicBezTo>
                  <a:pt x="2871256" y="866775"/>
                  <a:pt x="2878713" y="870479"/>
                  <a:pt x="2882441" y="870479"/>
                </a:cubicBezTo>
                <a:cubicBezTo>
                  <a:pt x="2882441" y="870479"/>
                  <a:pt x="2882441" y="870479"/>
                  <a:pt x="2882441" y="866775"/>
                </a:cubicBezTo>
                <a:cubicBezTo>
                  <a:pt x="2882441" y="866775"/>
                  <a:pt x="2882441" y="866775"/>
                  <a:pt x="2897354" y="863071"/>
                </a:cubicBezTo>
                <a:cubicBezTo>
                  <a:pt x="2901082" y="863071"/>
                  <a:pt x="2882441" y="874183"/>
                  <a:pt x="2886169" y="877887"/>
                </a:cubicBezTo>
                <a:cubicBezTo>
                  <a:pt x="2878713" y="881591"/>
                  <a:pt x="2901082" y="881591"/>
                  <a:pt x="2904810" y="889000"/>
                </a:cubicBezTo>
                <a:cubicBezTo>
                  <a:pt x="2923451" y="874183"/>
                  <a:pt x="2945821" y="866775"/>
                  <a:pt x="2964462" y="851958"/>
                </a:cubicBezTo>
                <a:cubicBezTo>
                  <a:pt x="2964462" y="851958"/>
                  <a:pt x="2964462" y="851958"/>
                  <a:pt x="2968190" y="859367"/>
                </a:cubicBezTo>
                <a:cubicBezTo>
                  <a:pt x="2971918" y="859367"/>
                  <a:pt x="2983103" y="859367"/>
                  <a:pt x="2983103" y="851958"/>
                </a:cubicBezTo>
                <a:cubicBezTo>
                  <a:pt x="2983103" y="851958"/>
                  <a:pt x="2979375" y="851958"/>
                  <a:pt x="2975646" y="855662"/>
                </a:cubicBezTo>
                <a:cubicBezTo>
                  <a:pt x="2975646" y="855662"/>
                  <a:pt x="2975646" y="855662"/>
                  <a:pt x="2975646" y="851958"/>
                </a:cubicBezTo>
                <a:cubicBezTo>
                  <a:pt x="2981239" y="850106"/>
                  <a:pt x="2984501" y="850106"/>
                  <a:pt x="2986540" y="851090"/>
                </a:cubicBezTo>
                <a:close/>
                <a:moveTo>
                  <a:pt x="1558329" y="848360"/>
                </a:moveTo>
                <a:cubicBezTo>
                  <a:pt x="1562099" y="863600"/>
                  <a:pt x="1543250" y="852170"/>
                  <a:pt x="1539477" y="863600"/>
                </a:cubicBezTo>
                <a:cubicBezTo>
                  <a:pt x="1531936" y="863600"/>
                  <a:pt x="1539477" y="859790"/>
                  <a:pt x="1539477" y="855980"/>
                </a:cubicBezTo>
                <a:cubicBezTo>
                  <a:pt x="1550790" y="863600"/>
                  <a:pt x="1543250" y="844550"/>
                  <a:pt x="1558329" y="848360"/>
                </a:cubicBezTo>
                <a:close/>
                <a:moveTo>
                  <a:pt x="2860672" y="847725"/>
                </a:moveTo>
                <a:cubicBezTo>
                  <a:pt x="2856968" y="851693"/>
                  <a:pt x="2845855" y="855662"/>
                  <a:pt x="2838447" y="855662"/>
                </a:cubicBezTo>
                <a:cubicBezTo>
                  <a:pt x="2845855" y="847725"/>
                  <a:pt x="2856968" y="851693"/>
                  <a:pt x="2860672" y="847725"/>
                </a:cubicBezTo>
                <a:close/>
                <a:moveTo>
                  <a:pt x="2301873" y="844550"/>
                </a:moveTo>
                <a:cubicBezTo>
                  <a:pt x="2301873" y="848518"/>
                  <a:pt x="2298169" y="848518"/>
                  <a:pt x="2294464" y="852487"/>
                </a:cubicBezTo>
                <a:lnTo>
                  <a:pt x="2290760" y="848518"/>
                </a:lnTo>
                <a:cubicBezTo>
                  <a:pt x="2290760" y="848518"/>
                  <a:pt x="2290760" y="848518"/>
                  <a:pt x="2301873" y="844550"/>
                </a:cubicBezTo>
                <a:close/>
                <a:moveTo>
                  <a:pt x="1588558" y="844550"/>
                </a:moveTo>
                <a:cubicBezTo>
                  <a:pt x="1588558" y="844550"/>
                  <a:pt x="1588558" y="844550"/>
                  <a:pt x="1603374" y="855662"/>
                </a:cubicBezTo>
                <a:cubicBezTo>
                  <a:pt x="1588558" y="859367"/>
                  <a:pt x="1588558" y="866775"/>
                  <a:pt x="1577444" y="866775"/>
                </a:cubicBezTo>
                <a:cubicBezTo>
                  <a:pt x="1577444" y="866775"/>
                  <a:pt x="1577444" y="866775"/>
                  <a:pt x="1584855" y="859367"/>
                </a:cubicBezTo>
                <a:cubicBezTo>
                  <a:pt x="1577444" y="863071"/>
                  <a:pt x="1577444" y="851958"/>
                  <a:pt x="1573741" y="859367"/>
                </a:cubicBezTo>
                <a:cubicBezTo>
                  <a:pt x="1577444" y="859367"/>
                  <a:pt x="1577444" y="848254"/>
                  <a:pt x="1570036" y="848254"/>
                </a:cubicBezTo>
                <a:cubicBezTo>
                  <a:pt x="1570036" y="848254"/>
                  <a:pt x="1570036" y="848254"/>
                  <a:pt x="1581152" y="851958"/>
                </a:cubicBezTo>
                <a:cubicBezTo>
                  <a:pt x="1581152" y="851958"/>
                  <a:pt x="1581152" y="851958"/>
                  <a:pt x="1588558" y="844550"/>
                </a:cubicBezTo>
                <a:close/>
                <a:moveTo>
                  <a:pt x="1011251" y="844550"/>
                </a:moveTo>
                <a:cubicBezTo>
                  <a:pt x="1011251" y="848122"/>
                  <a:pt x="1007547" y="851693"/>
                  <a:pt x="1007547" y="858837"/>
                </a:cubicBezTo>
                <a:lnTo>
                  <a:pt x="1000138" y="851693"/>
                </a:lnTo>
                <a:cubicBezTo>
                  <a:pt x="1000138" y="851693"/>
                  <a:pt x="1000138" y="851693"/>
                  <a:pt x="1011251" y="844550"/>
                </a:cubicBezTo>
                <a:close/>
                <a:moveTo>
                  <a:pt x="1827172" y="844369"/>
                </a:moveTo>
                <a:lnTo>
                  <a:pt x="1830814" y="847262"/>
                </a:lnTo>
                <a:cubicBezTo>
                  <a:pt x="1831163" y="850734"/>
                  <a:pt x="1822070" y="854207"/>
                  <a:pt x="1819272" y="851429"/>
                </a:cubicBezTo>
                <a:close/>
                <a:moveTo>
                  <a:pt x="1651286" y="844292"/>
                </a:moveTo>
                <a:cubicBezTo>
                  <a:pt x="1665450" y="844820"/>
                  <a:pt x="1675943" y="855373"/>
                  <a:pt x="1684338" y="855373"/>
                </a:cubicBezTo>
                <a:cubicBezTo>
                  <a:pt x="1673144" y="844116"/>
                  <a:pt x="1661956" y="866630"/>
                  <a:pt x="1650761" y="859126"/>
                </a:cubicBezTo>
                <a:cubicBezTo>
                  <a:pt x="1650761" y="862878"/>
                  <a:pt x="1650761" y="862878"/>
                  <a:pt x="1650761" y="866630"/>
                </a:cubicBezTo>
                <a:cubicBezTo>
                  <a:pt x="1650761" y="859126"/>
                  <a:pt x="1639568" y="870382"/>
                  <a:pt x="1632107" y="874135"/>
                </a:cubicBezTo>
                <a:cubicBezTo>
                  <a:pt x="1624646" y="874135"/>
                  <a:pt x="1617185" y="877887"/>
                  <a:pt x="1609724" y="870382"/>
                </a:cubicBezTo>
                <a:cubicBezTo>
                  <a:pt x="1635839" y="866630"/>
                  <a:pt x="1609724" y="855373"/>
                  <a:pt x="1635839" y="847869"/>
                </a:cubicBezTo>
                <a:cubicBezTo>
                  <a:pt x="1641436" y="845055"/>
                  <a:pt x="1646564" y="844117"/>
                  <a:pt x="1651286" y="844292"/>
                </a:cubicBezTo>
                <a:close/>
                <a:moveTo>
                  <a:pt x="1826733" y="844020"/>
                </a:moveTo>
                <a:lnTo>
                  <a:pt x="1827504" y="844073"/>
                </a:lnTo>
                <a:lnTo>
                  <a:pt x="1827172" y="844369"/>
                </a:lnTo>
                <a:close/>
                <a:moveTo>
                  <a:pt x="3173410" y="841375"/>
                </a:moveTo>
                <a:cubicBezTo>
                  <a:pt x="3173410" y="841375"/>
                  <a:pt x="3173410" y="841375"/>
                  <a:pt x="3187698" y="848783"/>
                </a:cubicBezTo>
                <a:cubicBezTo>
                  <a:pt x="3184126" y="848783"/>
                  <a:pt x="3180554" y="848783"/>
                  <a:pt x="3180554" y="852487"/>
                </a:cubicBezTo>
                <a:cubicBezTo>
                  <a:pt x="3176982" y="848783"/>
                  <a:pt x="3173410" y="848783"/>
                  <a:pt x="3173410" y="841375"/>
                </a:cubicBezTo>
                <a:close/>
                <a:moveTo>
                  <a:pt x="2201860" y="840790"/>
                </a:moveTo>
                <a:cubicBezTo>
                  <a:pt x="2201860" y="840790"/>
                  <a:pt x="2201860" y="840790"/>
                  <a:pt x="2186992" y="848142"/>
                </a:cubicBezTo>
                <a:cubicBezTo>
                  <a:pt x="2186992" y="848142"/>
                  <a:pt x="2186992" y="848142"/>
                  <a:pt x="2190709" y="848142"/>
                </a:cubicBezTo>
                <a:cubicBezTo>
                  <a:pt x="2168406" y="851819"/>
                  <a:pt x="2157255" y="859171"/>
                  <a:pt x="2131236" y="870200"/>
                </a:cubicBezTo>
                <a:cubicBezTo>
                  <a:pt x="2138670" y="873876"/>
                  <a:pt x="2146104" y="870200"/>
                  <a:pt x="2149821" y="877553"/>
                </a:cubicBezTo>
                <a:cubicBezTo>
                  <a:pt x="2134953" y="884905"/>
                  <a:pt x="2120084" y="877553"/>
                  <a:pt x="2112650" y="884905"/>
                </a:cubicBezTo>
                <a:cubicBezTo>
                  <a:pt x="2112650" y="888582"/>
                  <a:pt x="2116367" y="888582"/>
                  <a:pt x="2120084" y="888582"/>
                </a:cubicBezTo>
                <a:cubicBezTo>
                  <a:pt x="2116367" y="892258"/>
                  <a:pt x="2097782" y="903287"/>
                  <a:pt x="2094065" y="895934"/>
                </a:cubicBezTo>
                <a:cubicBezTo>
                  <a:pt x="2090348" y="892258"/>
                  <a:pt x="2116367" y="884905"/>
                  <a:pt x="2101499" y="881229"/>
                </a:cubicBezTo>
                <a:cubicBezTo>
                  <a:pt x="2108933" y="877553"/>
                  <a:pt x="2120084" y="877553"/>
                  <a:pt x="2123802" y="870200"/>
                </a:cubicBezTo>
                <a:cubicBezTo>
                  <a:pt x="2120084" y="870200"/>
                  <a:pt x="2120084" y="862847"/>
                  <a:pt x="2112650" y="866524"/>
                </a:cubicBezTo>
                <a:cubicBezTo>
                  <a:pt x="2105216" y="873876"/>
                  <a:pt x="2101499" y="877553"/>
                  <a:pt x="2097782" y="877553"/>
                </a:cubicBezTo>
                <a:cubicBezTo>
                  <a:pt x="2101499" y="875715"/>
                  <a:pt x="2102428" y="874796"/>
                  <a:pt x="2102428" y="873417"/>
                </a:cubicBezTo>
                <a:lnTo>
                  <a:pt x="2101821" y="868908"/>
                </a:lnTo>
                <a:lnTo>
                  <a:pt x="2108933" y="866524"/>
                </a:lnTo>
                <a:cubicBezTo>
                  <a:pt x="2112650" y="859171"/>
                  <a:pt x="2108933" y="851819"/>
                  <a:pt x="2120084" y="848142"/>
                </a:cubicBezTo>
                <a:cubicBezTo>
                  <a:pt x="2116367" y="855495"/>
                  <a:pt x="2116367" y="862847"/>
                  <a:pt x="2123802" y="866524"/>
                </a:cubicBezTo>
                <a:cubicBezTo>
                  <a:pt x="2134953" y="862847"/>
                  <a:pt x="2127519" y="855495"/>
                  <a:pt x="2127519" y="851819"/>
                </a:cubicBezTo>
                <a:cubicBezTo>
                  <a:pt x="2131236" y="855495"/>
                  <a:pt x="2138670" y="851819"/>
                  <a:pt x="2146104" y="855495"/>
                </a:cubicBezTo>
                <a:cubicBezTo>
                  <a:pt x="2146104" y="851819"/>
                  <a:pt x="2149821" y="848142"/>
                  <a:pt x="2142387" y="851819"/>
                </a:cubicBezTo>
                <a:cubicBezTo>
                  <a:pt x="2164689" y="844466"/>
                  <a:pt x="2186992" y="833437"/>
                  <a:pt x="2201860" y="840790"/>
                </a:cubicBezTo>
                <a:close/>
                <a:moveTo>
                  <a:pt x="2410616" y="836612"/>
                </a:moveTo>
                <a:cubicBezTo>
                  <a:pt x="2414585" y="840316"/>
                  <a:pt x="2410616" y="844020"/>
                  <a:pt x="2410616" y="847724"/>
                </a:cubicBezTo>
                <a:cubicBezTo>
                  <a:pt x="2410616" y="844020"/>
                  <a:pt x="2398710" y="847724"/>
                  <a:pt x="2398710" y="844020"/>
                </a:cubicBezTo>
                <a:cubicBezTo>
                  <a:pt x="2406648" y="847724"/>
                  <a:pt x="2406648" y="836612"/>
                  <a:pt x="2410616" y="836612"/>
                </a:cubicBezTo>
                <a:close/>
                <a:moveTo>
                  <a:pt x="2797256" y="833437"/>
                </a:moveTo>
                <a:cubicBezTo>
                  <a:pt x="2797256" y="833437"/>
                  <a:pt x="2797256" y="833437"/>
                  <a:pt x="2804776" y="840977"/>
                </a:cubicBezTo>
                <a:cubicBezTo>
                  <a:pt x="2816055" y="840977"/>
                  <a:pt x="2819815" y="833437"/>
                  <a:pt x="2827335" y="833437"/>
                </a:cubicBezTo>
                <a:cubicBezTo>
                  <a:pt x="2827335" y="833437"/>
                  <a:pt x="2827335" y="833437"/>
                  <a:pt x="2823575" y="840977"/>
                </a:cubicBezTo>
                <a:cubicBezTo>
                  <a:pt x="2804776" y="837207"/>
                  <a:pt x="2778456" y="863599"/>
                  <a:pt x="2759657" y="856058"/>
                </a:cubicBezTo>
                <a:lnTo>
                  <a:pt x="2767177" y="856058"/>
                </a:lnTo>
                <a:cubicBezTo>
                  <a:pt x="2767177" y="856058"/>
                  <a:pt x="2767177" y="856058"/>
                  <a:pt x="2755897" y="848518"/>
                </a:cubicBezTo>
                <a:cubicBezTo>
                  <a:pt x="2759657" y="852288"/>
                  <a:pt x="2770937" y="848518"/>
                  <a:pt x="2770937" y="856058"/>
                </a:cubicBezTo>
                <a:cubicBezTo>
                  <a:pt x="2782216" y="844748"/>
                  <a:pt x="2793496" y="840977"/>
                  <a:pt x="2797256" y="833437"/>
                </a:cubicBezTo>
                <a:close/>
                <a:moveTo>
                  <a:pt x="2246310" y="833437"/>
                </a:moveTo>
                <a:lnTo>
                  <a:pt x="2254248" y="833437"/>
                </a:lnTo>
                <a:lnTo>
                  <a:pt x="2251073" y="841374"/>
                </a:lnTo>
                <a:close/>
                <a:moveTo>
                  <a:pt x="1372658" y="832908"/>
                </a:moveTo>
                <a:cubicBezTo>
                  <a:pt x="1376365" y="840317"/>
                  <a:pt x="1380068" y="836612"/>
                  <a:pt x="1383772" y="832908"/>
                </a:cubicBezTo>
                <a:cubicBezTo>
                  <a:pt x="1383772" y="832908"/>
                  <a:pt x="1383772" y="832908"/>
                  <a:pt x="1383772" y="833834"/>
                </a:cubicBezTo>
                <a:lnTo>
                  <a:pt x="1383772" y="840317"/>
                </a:lnTo>
                <a:lnTo>
                  <a:pt x="1365250" y="847725"/>
                </a:lnTo>
                <a:cubicBezTo>
                  <a:pt x="1365250" y="844021"/>
                  <a:pt x="1372658" y="840317"/>
                  <a:pt x="1372658" y="832908"/>
                </a:cubicBezTo>
                <a:close/>
                <a:moveTo>
                  <a:pt x="1873833" y="826426"/>
                </a:moveTo>
                <a:cubicBezTo>
                  <a:pt x="1881760" y="826426"/>
                  <a:pt x="1890154" y="827352"/>
                  <a:pt x="1893885" y="829204"/>
                </a:cubicBezTo>
                <a:cubicBezTo>
                  <a:pt x="1882693" y="836612"/>
                  <a:pt x="1890154" y="840316"/>
                  <a:pt x="1878962" y="847725"/>
                </a:cubicBezTo>
                <a:cubicBezTo>
                  <a:pt x="1878962" y="847725"/>
                  <a:pt x="1878962" y="847725"/>
                  <a:pt x="1875232" y="840316"/>
                </a:cubicBezTo>
                <a:cubicBezTo>
                  <a:pt x="1867771" y="847725"/>
                  <a:pt x="1856579" y="855133"/>
                  <a:pt x="1845387" y="855133"/>
                </a:cubicBezTo>
                <a:cubicBezTo>
                  <a:pt x="1845387" y="855133"/>
                  <a:pt x="1845387" y="855133"/>
                  <a:pt x="1849117" y="858837"/>
                </a:cubicBezTo>
                <a:cubicBezTo>
                  <a:pt x="1849117" y="858837"/>
                  <a:pt x="1849117" y="858837"/>
                  <a:pt x="1830464" y="858837"/>
                </a:cubicBezTo>
                <a:cubicBezTo>
                  <a:pt x="1827666" y="858837"/>
                  <a:pt x="1841656" y="848419"/>
                  <a:pt x="1837809" y="844773"/>
                </a:cubicBezTo>
                <a:lnTo>
                  <a:pt x="1827504" y="844073"/>
                </a:lnTo>
                <a:lnTo>
                  <a:pt x="1837925" y="834760"/>
                </a:lnTo>
                <a:cubicBezTo>
                  <a:pt x="1843521" y="830130"/>
                  <a:pt x="1849117" y="827352"/>
                  <a:pt x="1856579" y="829204"/>
                </a:cubicBezTo>
                <a:cubicBezTo>
                  <a:pt x="1858444" y="827352"/>
                  <a:pt x="1865905" y="826426"/>
                  <a:pt x="1873833" y="826426"/>
                </a:cubicBezTo>
                <a:close/>
                <a:moveTo>
                  <a:pt x="2492046" y="825500"/>
                </a:moveTo>
                <a:cubicBezTo>
                  <a:pt x="2488357" y="836692"/>
                  <a:pt x="2495735" y="836692"/>
                  <a:pt x="2499423" y="836692"/>
                </a:cubicBezTo>
                <a:cubicBezTo>
                  <a:pt x="2499423" y="836692"/>
                  <a:pt x="2499423" y="836692"/>
                  <a:pt x="2517866" y="829231"/>
                </a:cubicBezTo>
                <a:cubicBezTo>
                  <a:pt x="2517866" y="840422"/>
                  <a:pt x="2528932" y="832961"/>
                  <a:pt x="2539998" y="832961"/>
                </a:cubicBezTo>
                <a:cubicBezTo>
                  <a:pt x="2536309" y="840422"/>
                  <a:pt x="2532621" y="840422"/>
                  <a:pt x="2532621" y="847884"/>
                </a:cubicBezTo>
                <a:cubicBezTo>
                  <a:pt x="2532621" y="847884"/>
                  <a:pt x="2532621" y="847884"/>
                  <a:pt x="2525244" y="847884"/>
                </a:cubicBezTo>
                <a:cubicBezTo>
                  <a:pt x="2525244" y="866537"/>
                  <a:pt x="2503112" y="847884"/>
                  <a:pt x="2503112" y="866537"/>
                </a:cubicBezTo>
                <a:cubicBezTo>
                  <a:pt x="2503112" y="855345"/>
                  <a:pt x="2484669" y="873998"/>
                  <a:pt x="2477292" y="870267"/>
                </a:cubicBezTo>
                <a:cubicBezTo>
                  <a:pt x="2473603" y="881459"/>
                  <a:pt x="2451471" y="892651"/>
                  <a:pt x="2436717" y="896381"/>
                </a:cubicBezTo>
                <a:cubicBezTo>
                  <a:pt x="2433028" y="888920"/>
                  <a:pt x="2414585" y="900112"/>
                  <a:pt x="2418274" y="885190"/>
                </a:cubicBezTo>
                <a:cubicBezTo>
                  <a:pt x="2444094" y="873998"/>
                  <a:pt x="2455160" y="859075"/>
                  <a:pt x="2477292" y="851614"/>
                </a:cubicBezTo>
                <a:cubicBezTo>
                  <a:pt x="2466226" y="855345"/>
                  <a:pt x="2458848" y="847884"/>
                  <a:pt x="2447783" y="855345"/>
                </a:cubicBezTo>
                <a:cubicBezTo>
                  <a:pt x="2447783" y="855345"/>
                  <a:pt x="2447783" y="855345"/>
                  <a:pt x="2458848" y="847884"/>
                </a:cubicBezTo>
                <a:cubicBezTo>
                  <a:pt x="2458848" y="847884"/>
                  <a:pt x="2458848" y="847884"/>
                  <a:pt x="2455160" y="844153"/>
                </a:cubicBezTo>
                <a:cubicBezTo>
                  <a:pt x="2466226" y="859075"/>
                  <a:pt x="2480980" y="829231"/>
                  <a:pt x="2492046" y="825500"/>
                </a:cubicBezTo>
                <a:close/>
                <a:moveTo>
                  <a:pt x="1402294" y="825500"/>
                </a:moveTo>
                <a:cubicBezTo>
                  <a:pt x="1398587" y="829204"/>
                  <a:pt x="1409701" y="832908"/>
                  <a:pt x="1398587" y="836612"/>
                </a:cubicBezTo>
                <a:cubicBezTo>
                  <a:pt x="1398587" y="836612"/>
                  <a:pt x="1393031" y="837538"/>
                  <a:pt x="1386088" y="839391"/>
                </a:cubicBezTo>
                <a:lnTo>
                  <a:pt x="1383772" y="840317"/>
                </a:lnTo>
                <a:lnTo>
                  <a:pt x="1397199" y="831519"/>
                </a:lnTo>
                <a:cubicBezTo>
                  <a:pt x="1401366" y="829204"/>
                  <a:pt x="1404146" y="827352"/>
                  <a:pt x="1402294" y="825500"/>
                </a:cubicBezTo>
                <a:close/>
                <a:moveTo>
                  <a:pt x="2671306" y="825004"/>
                </a:moveTo>
                <a:cubicBezTo>
                  <a:pt x="2674481" y="825897"/>
                  <a:pt x="2676296" y="827683"/>
                  <a:pt x="2674481" y="829468"/>
                </a:cubicBezTo>
                <a:cubicBezTo>
                  <a:pt x="2667224" y="829468"/>
                  <a:pt x="2670853" y="833040"/>
                  <a:pt x="2670853" y="836612"/>
                </a:cubicBezTo>
                <a:cubicBezTo>
                  <a:pt x="2663596" y="833040"/>
                  <a:pt x="2659967" y="833040"/>
                  <a:pt x="2652710" y="836612"/>
                </a:cubicBezTo>
                <a:cubicBezTo>
                  <a:pt x="2656339" y="829468"/>
                  <a:pt x="2663596" y="829468"/>
                  <a:pt x="2659967" y="825897"/>
                </a:cubicBezTo>
                <a:cubicBezTo>
                  <a:pt x="2663596" y="824111"/>
                  <a:pt x="2668131" y="824111"/>
                  <a:pt x="2671306" y="825004"/>
                </a:cubicBezTo>
                <a:close/>
                <a:moveTo>
                  <a:pt x="2763835" y="822325"/>
                </a:moveTo>
                <a:lnTo>
                  <a:pt x="2774948" y="825500"/>
                </a:lnTo>
                <a:lnTo>
                  <a:pt x="2760660" y="825500"/>
                </a:lnTo>
                <a:close/>
                <a:moveTo>
                  <a:pt x="2024060" y="822325"/>
                </a:moveTo>
                <a:lnTo>
                  <a:pt x="2030410" y="822325"/>
                </a:lnTo>
                <a:lnTo>
                  <a:pt x="2019297" y="825500"/>
                </a:lnTo>
                <a:close/>
                <a:moveTo>
                  <a:pt x="1443490" y="819150"/>
                </a:moveTo>
                <a:cubicBezTo>
                  <a:pt x="1443490" y="819150"/>
                  <a:pt x="1443490" y="819150"/>
                  <a:pt x="1465263" y="819150"/>
                </a:cubicBezTo>
                <a:cubicBezTo>
                  <a:pt x="1465263" y="819150"/>
                  <a:pt x="1465263" y="819150"/>
                  <a:pt x="1454377" y="825500"/>
                </a:cubicBezTo>
                <a:cubicBezTo>
                  <a:pt x="1454377" y="822325"/>
                  <a:pt x="1447120" y="822325"/>
                  <a:pt x="1439865" y="825500"/>
                </a:cubicBezTo>
                <a:close/>
                <a:moveTo>
                  <a:pt x="1428220" y="819150"/>
                </a:moveTo>
                <a:cubicBezTo>
                  <a:pt x="1428220" y="819150"/>
                  <a:pt x="1428220" y="819150"/>
                  <a:pt x="1431927" y="825500"/>
                </a:cubicBezTo>
                <a:cubicBezTo>
                  <a:pt x="1431927" y="822325"/>
                  <a:pt x="1424516" y="822325"/>
                  <a:pt x="1420812" y="822325"/>
                </a:cubicBezTo>
                <a:cubicBezTo>
                  <a:pt x="1420812" y="822325"/>
                  <a:pt x="1420812" y="822325"/>
                  <a:pt x="1428220" y="819150"/>
                </a:cubicBezTo>
                <a:close/>
                <a:moveTo>
                  <a:pt x="1894619" y="816402"/>
                </a:moveTo>
                <a:cubicBezTo>
                  <a:pt x="1896108" y="816123"/>
                  <a:pt x="1897060" y="816570"/>
                  <a:pt x="1897060" y="818355"/>
                </a:cubicBezTo>
                <a:cubicBezTo>
                  <a:pt x="1893250" y="821927"/>
                  <a:pt x="1885630" y="825499"/>
                  <a:pt x="1878010" y="821927"/>
                </a:cubicBezTo>
                <a:cubicBezTo>
                  <a:pt x="1880868" y="824606"/>
                  <a:pt x="1890154" y="817239"/>
                  <a:pt x="1894619" y="816402"/>
                </a:cubicBezTo>
                <a:close/>
                <a:moveTo>
                  <a:pt x="2258111" y="814916"/>
                </a:moveTo>
                <a:cubicBezTo>
                  <a:pt x="2258111" y="814916"/>
                  <a:pt x="2258111" y="814916"/>
                  <a:pt x="2258111" y="818620"/>
                </a:cubicBezTo>
                <a:cubicBezTo>
                  <a:pt x="2250667" y="822325"/>
                  <a:pt x="2250667" y="814916"/>
                  <a:pt x="2246945" y="818620"/>
                </a:cubicBezTo>
                <a:cubicBezTo>
                  <a:pt x="2246945" y="818620"/>
                  <a:pt x="2246945" y="818620"/>
                  <a:pt x="2258111" y="814916"/>
                </a:cubicBezTo>
                <a:close/>
                <a:moveTo>
                  <a:pt x="2640370" y="812641"/>
                </a:moveTo>
                <a:cubicBezTo>
                  <a:pt x="2646937" y="810260"/>
                  <a:pt x="2654441" y="810260"/>
                  <a:pt x="2663822" y="814070"/>
                </a:cubicBezTo>
                <a:cubicBezTo>
                  <a:pt x="2663822" y="814070"/>
                  <a:pt x="2663822" y="814070"/>
                  <a:pt x="2652565" y="821690"/>
                </a:cubicBezTo>
                <a:cubicBezTo>
                  <a:pt x="2652565" y="821690"/>
                  <a:pt x="2652565" y="821690"/>
                  <a:pt x="2660070" y="814070"/>
                </a:cubicBezTo>
                <a:cubicBezTo>
                  <a:pt x="2652565" y="817880"/>
                  <a:pt x="2637556" y="817880"/>
                  <a:pt x="2645061" y="825500"/>
                </a:cubicBezTo>
                <a:cubicBezTo>
                  <a:pt x="2641308" y="821690"/>
                  <a:pt x="2630052" y="817880"/>
                  <a:pt x="2622547" y="825500"/>
                </a:cubicBezTo>
                <a:cubicBezTo>
                  <a:pt x="2628175" y="819785"/>
                  <a:pt x="2633804" y="815022"/>
                  <a:pt x="2640370" y="812641"/>
                </a:cubicBezTo>
                <a:close/>
                <a:moveTo>
                  <a:pt x="2622547" y="806450"/>
                </a:moveTo>
                <a:lnTo>
                  <a:pt x="2633660" y="806450"/>
                </a:lnTo>
                <a:lnTo>
                  <a:pt x="2622547" y="814387"/>
                </a:lnTo>
                <a:close/>
                <a:moveTo>
                  <a:pt x="1515668" y="802481"/>
                </a:moveTo>
                <a:cubicBezTo>
                  <a:pt x="1517520" y="802481"/>
                  <a:pt x="1520296" y="803275"/>
                  <a:pt x="1523999" y="803275"/>
                </a:cubicBezTo>
                <a:cubicBezTo>
                  <a:pt x="1523999" y="803275"/>
                  <a:pt x="1523999" y="803275"/>
                  <a:pt x="1512887" y="806450"/>
                </a:cubicBezTo>
                <a:cubicBezTo>
                  <a:pt x="1512887" y="803275"/>
                  <a:pt x="1513813" y="802481"/>
                  <a:pt x="1515668" y="802481"/>
                </a:cubicBezTo>
                <a:close/>
                <a:moveTo>
                  <a:pt x="2670172" y="800100"/>
                </a:moveTo>
                <a:lnTo>
                  <a:pt x="2686047" y="800100"/>
                </a:lnTo>
                <a:lnTo>
                  <a:pt x="2686047" y="803275"/>
                </a:lnTo>
                <a:close/>
                <a:moveTo>
                  <a:pt x="2573335" y="796636"/>
                </a:moveTo>
                <a:cubicBezTo>
                  <a:pt x="2571483" y="796636"/>
                  <a:pt x="2569631" y="797574"/>
                  <a:pt x="2568242" y="798043"/>
                </a:cubicBezTo>
                <a:lnTo>
                  <a:pt x="2566639" y="797069"/>
                </a:lnTo>
                <a:close/>
                <a:moveTo>
                  <a:pt x="2565927" y="796636"/>
                </a:moveTo>
                <a:lnTo>
                  <a:pt x="2566639" y="797069"/>
                </a:lnTo>
                <a:lnTo>
                  <a:pt x="2565528" y="797141"/>
                </a:lnTo>
                <a:close/>
                <a:moveTo>
                  <a:pt x="2165065" y="796396"/>
                </a:moveTo>
                <a:cubicBezTo>
                  <a:pt x="2165065" y="796396"/>
                  <a:pt x="2165065" y="796396"/>
                  <a:pt x="2161344" y="803804"/>
                </a:cubicBezTo>
                <a:cubicBezTo>
                  <a:pt x="2157622" y="803804"/>
                  <a:pt x="2157622" y="803804"/>
                  <a:pt x="2153900" y="803804"/>
                </a:cubicBezTo>
                <a:cubicBezTo>
                  <a:pt x="2153900" y="803804"/>
                  <a:pt x="2153900" y="803804"/>
                  <a:pt x="2165065" y="796396"/>
                </a:cubicBezTo>
                <a:close/>
                <a:moveTo>
                  <a:pt x="2503485" y="788987"/>
                </a:moveTo>
                <a:lnTo>
                  <a:pt x="2500310" y="792162"/>
                </a:lnTo>
                <a:lnTo>
                  <a:pt x="2489197" y="792162"/>
                </a:lnTo>
                <a:close/>
                <a:moveTo>
                  <a:pt x="1639886" y="788987"/>
                </a:moveTo>
                <a:cubicBezTo>
                  <a:pt x="1628776" y="795337"/>
                  <a:pt x="1625069" y="792162"/>
                  <a:pt x="1617662" y="795337"/>
                </a:cubicBezTo>
                <a:cubicBezTo>
                  <a:pt x="1617662" y="792162"/>
                  <a:pt x="1632480" y="792162"/>
                  <a:pt x="1639886" y="788987"/>
                </a:cubicBezTo>
                <a:close/>
                <a:moveTo>
                  <a:pt x="2940048" y="783771"/>
                </a:moveTo>
                <a:cubicBezTo>
                  <a:pt x="2943858" y="784679"/>
                  <a:pt x="2948620" y="786493"/>
                  <a:pt x="2954335" y="788307"/>
                </a:cubicBezTo>
                <a:cubicBezTo>
                  <a:pt x="2942905" y="795564"/>
                  <a:pt x="2927665" y="806450"/>
                  <a:pt x="2916235" y="799193"/>
                </a:cubicBezTo>
                <a:cubicBezTo>
                  <a:pt x="2920045" y="795564"/>
                  <a:pt x="2923855" y="791936"/>
                  <a:pt x="2920045" y="791936"/>
                </a:cubicBezTo>
                <a:cubicBezTo>
                  <a:pt x="2920045" y="791936"/>
                  <a:pt x="2920045" y="791936"/>
                  <a:pt x="2931475" y="791936"/>
                </a:cubicBezTo>
                <a:cubicBezTo>
                  <a:pt x="2927665" y="788307"/>
                  <a:pt x="2939095" y="784679"/>
                  <a:pt x="2931475" y="784679"/>
                </a:cubicBezTo>
                <a:cubicBezTo>
                  <a:pt x="2933380" y="782864"/>
                  <a:pt x="2936238" y="782864"/>
                  <a:pt x="2940048" y="783771"/>
                </a:cubicBezTo>
                <a:close/>
                <a:moveTo>
                  <a:pt x="2119151" y="783034"/>
                </a:moveTo>
                <a:cubicBezTo>
                  <a:pt x="2123437" y="783034"/>
                  <a:pt x="2127247" y="785018"/>
                  <a:pt x="2127247" y="788987"/>
                </a:cubicBezTo>
                <a:lnTo>
                  <a:pt x="2108197" y="788987"/>
                </a:lnTo>
                <a:cubicBezTo>
                  <a:pt x="2110102" y="785018"/>
                  <a:pt x="2114865" y="783034"/>
                  <a:pt x="2119151" y="783034"/>
                </a:cubicBezTo>
                <a:close/>
                <a:moveTo>
                  <a:pt x="3012979" y="777875"/>
                </a:moveTo>
                <a:cubicBezTo>
                  <a:pt x="3012979" y="777875"/>
                  <a:pt x="3024185" y="785283"/>
                  <a:pt x="3024185" y="788987"/>
                </a:cubicBezTo>
                <a:cubicBezTo>
                  <a:pt x="3012979" y="792691"/>
                  <a:pt x="3020450" y="781579"/>
                  <a:pt x="3009244" y="785283"/>
                </a:cubicBezTo>
                <a:cubicBezTo>
                  <a:pt x="3001773" y="788987"/>
                  <a:pt x="2990567" y="788987"/>
                  <a:pt x="2983097" y="788987"/>
                </a:cubicBezTo>
                <a:cubicBezTo>
                  <a:pt x="2986832" y="788987"/>
                  <a:pt x="2983097" y="796395"/>
                  <a:pt x="2994303" y="792691"/>
                </a:cubicBezTo>
                <a:cubicBezTo>
                  <a:pt x="2994303" y="792691"/>
                  <a:pt x="2994303" y="792691"/>
                  <a:pt x="2998038" y="796395"/>
                </a:cubicBezTo>
                <a:cubicBezTo>
                  <a:pt x="2983097" y="792691"/>
                  <a:pt x="2979362" y="811212"/>
                  <a:pt x="2960685" y="811212"/>
                </a:cubicBezTo>
                <a:cubicBezTo>
                  <a:pt x="2968156" y="803804"/>
                  <a:pt x="2975626" y="800100"/>
                  <a:pt x="2986832" y="796395"/>
                </a:cubicBezTo>
                <a:cubicBezTo>
                  <a:pt x="2979362" y="796395"/>
                  <a:pt x="2971891" y="792691"/>
                  <a:pt x="2975626" y="785283"/>
                </a:cubicBezTo>
                <a:cubicBezTo>
                  <a:pt x="2975626" y="785283"/>
                  <a:pt x="2975626" y="785283"/>
                  <a:pt x="3012979" y="781579"/>
                </a:cubicBezTo>
                <a:cubicBezTo>
                  <a:pt x="3012979" y="781579"/>
                  <a:pt x="3012979" y="781579"/>
                  <a:pt x="3012979" y="777875"/>
                </a:cubicBezTo>
                <a:close/>
                <a:moveTo>
                  <a:pt x="2558518" y="777875"/>
                </a:moveTo>
                <a:cubicBezTo>
                  <a:pt x="2551110" y="785379"/>
                  <a:pt x="2547406" y="792884"/>
                  <a:pt x="2532589" y="796636"/>
                </a:cubicBezTo>
                <a:cubicBezTo>
                  <a:pt x="2538145" y="796636"/>
                  <a:pt x="2544627" y="797574"/>
                  <a:pt x="2551573" y="798043"/>
                </a:cubicBezTo>
                <a:lnTo>
                  <a:pt x="2565528" y="797141"/>
                </a:lnTo>
                <a:lnTo>
                  <a:pt x="2564075" y="798982"/>
                </a:lnTo>
                <a:cubicBezTo>
                  <a:pt x="2562222" y="801327"/>
                  <a:pt x="2558518" y="806017"/>
                  <a:pt x="2551110" y="815398"/>
                </a:cubicBezTo>
                <a:cubicBezTo>
                  <a:pt x="2543701" y="811645"/>
                  <a:pt x="2539997" y="819150"/>
                  <a:pt x="2528885" y="819150"/>
                </a:cubicBezTo>
                <a:cubicBezTo>
                  <a:pt x="2543701" y="811645"/>
                  <a:pt x="2528885" y="804141"/>
                  <a:pt x="2539997" y="800389"/>
                </a:cubicBezTo>
                <a:cubicBezTo>
                  <a:pt x="2532589" y="800389"/>
                  <a:pt x="2528885" y="800389"/>
                  <a:pt x="2517772" y="800389"/>
                </a:cubicBezTo>
                <a:cubicBezTo>
                  <a:pt x="2521476" y="800389"/>
                  <a:pt x="2517772" y="789132"/>
                  <a:pt x="2528885" y="789132"/>
                </a:cubicBezTo>
                <a:cubicBezTo>
                  <a:pt x="2528885" y="785379"/>
                  <a:pt x="2525180" y="785379"/>
                  <a:pt x="2521476" y="785379"/>
                </a:cubicBezTo>
                <a:cubicBezTo>
                  <a:pt x="2521476" y="785379"/>
                  <a:pt x="2521476" y="785379"/>
                  <a:pt x="2524254" y="785379"/>
                </a:cubicBezTo>
                <a:lnTo>
                  <a:pt x="2539997" y="785379"/>
                </a:lnTo>
                <a:cubicBezTo>
                  <a:pt x="2551110" y="789132"/>
                  <a:pt x="2551110" y="781627"/>
                  <a:pt x="2558518" y="777875"/>
                </a:cubicBezTo>
                <a:close/>
                <a:moveTo>
                  <a:pt x="2354260" y="777875"/>
                </a:moveTo>
                <a:lnTo>
                  <a:pt x="2362198" y="781050"/>
                </a:lnTo>
                <a:lnTo>
                  <a:pt x="2351085" y="784225"/>
                </a:lnTo>
                <a:close/>
                <a:moveTo>
                  <a:pt x="1985960" y="777875"/>
                </a:moveTo>
                <a:lnTo>
                  <a:pt x="1989135" y="781050"/>
                </a:lnTo>
                <a:lnTo>
                  <a:pt x="1985960" y="784225"/>
                </a:lnTo>
                <a:close/>
                <a:moveTo>
                  <a:pt x="2906002" y="776922"/>
                </a:moveTo>
                <a:lnTo>
                  <a:pt x="2907266" y="776922"/>
                </a:lnTo>
                <a:cubicBezTo>
                  <a:pt x="2909092" y="776922"/>
                  <a:pt x="2912743" y="776922"/>
                  <a:pt x="2920046" y="776922"/>
                </a:cubicBezTo>
                <a:cubicBezTo>
                  <a:pt x="2927348" y="780732"/>
                  <a:pt x="2909092" y="792162"/>
                  <a:pt x="2905440" y="792162"/>
                </a:cubicBezTo>
                <a:cubicBezTo>
                  <a:pt x="2905440" y="784542"/>
                  <a:pt x="2905440" y="788352"/>
                  <a:pt x="2912743" y="784542"/>
                </a:cubicBezTo>
                <a:cubicBezTo>
                  <a:pt x="2905440" y="784542"/>
                  <a:pt x="2901789" y="780732"/>
                  <a:pt x="2898138" y="784542"/>
                </a:cubicBezTo>
                <a:lnTo>
                  <a:pt x="2898138" y="788352"/>
                </a:lnTo>
                <a:cubicBezTo>
                  <a:pt x="2898138" y="788352"/>
                  <a:pt x="2898138" y="788352"/>
                  <a:pt x="2890835" y="788352"/>
                </a:cubicBezTo>
                <a:cubicBezTo>
                  <a:pt x="2896312" y="786447"/>
                  <a:pt x="2900876" y="782637"/>
                  <a:pt x="2904071" y="779303"/>
                </a:cubicBezTo>
                <a:close/>
                <a:moveTo>
                  <a:pt x="2436413" y="773793"/>
                </a:moveTo>
                <a:lnTo>
                  <a:pt x="2439199" y="775134"/>
                </a:lnTo>
                <a:lnTo>
                  <a:pt x="2428872" y="781050"/>
                </a:lnTo>
                <a:close/>
                <a:moveTo>
                  <a:pt x="2622547" y="773311"/>
                </a:moveTo>
                <a:cubicBezTo>
                  <a:pt x="2622547" y="773311"/>
                  <a:pt x="2622547" y="773311"/>
                  <a:pt x="2633660" y="773311"/>
                </a:cubicBezTo>
                <a:cubicBezTo>
                  <a:pt x="2637364" y="780851"/>
                  <a:pt x="2652181" y="769540"/>
                  <a:pt x="2655885" y="773311"/>
                </a:cubicBezTo>
                <a:cubicBezTo>
                  <a:pt x="2655885" y="780851"/>
                  <a:pt x="2644772" y="780851"/>
                  <a:pt x="2644772" y="777081"/>
                </a:cubicBezTo>
                <a:cubicBezTo>
                  <a:pt x="2644772" y="784621"/>
                  <a:pt x="2611435" y="784621"/>
                  <a:pt x="2600322" y="792162"/>
                </a:cubicBezTo>
                <a:cubicBezTo>
                  <a:pt x="2611435" y="788392"/>
                  <a:pt x="2611435" y="784621"/>
                  <a:pt x="2615139" y="777081"/>
                </a:cubicBezTo>
                <a:cubicBezTo>
                  <a:pt x="2622547" y="777081"/>
                  <a:pt x="2626251" y="780851"/>
                  <a:pt x="2629956" y="777081"/>
                </a:cubicBezTo>
                <a:cubicBezTo>
                  <a:pt x="2629956" y="777081"/>
                  <a:pt x="2626251" y="773311"/>
                  <a:pt x="2622547" y="773311"/>
                </a:cubicBezTo>
                <a:close/>
                <a:moveTo>
                  <a:pt x="2909092" y="773112"/>
                </a:moveTo>
                <a:lnTo>
                  <a:pt x="2906002" y="776922"/>
                </a:lnTo>
                <a:lnTo>
                  <a:pt x="2905440" y="776922"/>
                </a:lnTo>
                <a:cubicBezTo>
                  <a:pt x="2909092" y="773112"/>
                  <a:pt x="2909092" y="773112"/>
                  <a:pt x="2909092" y="773112"/>
                </a:cubicBezTo>
                <a:close/>
                <a:moveTo>
                  <a:pt x="2858273" y="772781"/>
                </a:moveTo>
                <a:cubicBezTo>
                  <a:pt x="2865940" y="771392"/>
                  <a:pt x="2873156" y="770466"/>
                  <a:pt x="2874960" y="774170"/>
                </a:cubicBezTo>
                <a:cubicBezTo>
                  <a:pt x="2871352" y="774170"/>
                  <a:pt x="2867744" y="774170"/>
                  <a:pt x="2864136" y="774170"/>
                </a:cubicBezTo>
                <a:cubicBezTo>
                  <a:pt x="2867744" y="777874"/>
                  <a:pt x="2867744" y="788987"/>
                  <a:pt x="2874960" y="781579"/>
                </a:cubicBezTo>
                <a:cubicBezTo>
                  <a:pt x="2874960" y="781579"/>
                  <a:pt x="2874960" y="781579"/>
                  <a:pt x="2871352" y="785283"/>
                </a:cubicBezTo>
                <a:cubicBezTo>
                  <a:pt x="2867744" y="774170"/>
                  <a:pt x="2842488" y="788987"/>
                  <a:pt x="2835272" y="781579"/>
                </a:cubicBezTo>
                <a:cubicBezTo>
                  <a:pt x="2835272" y="777874"/>
                  <a:pt x="2838880" y="774170"/>
                  <a:pt x="2838880" y="774170"/>
                </a:cubicBezTo>
                <a:cubicBezTo>
                  <a:pt x="2842488" y="776022"/>
                  <a:pt x="2850606" y="774170"/>
                  <a:pt x="2858273" y="772781"/>
                </a:cubicBezTo>
                <a:close/>
                <a:moveTo>
                  <a:pt x="2317747" y="769937"/>
                </a:moveTo>
                <a:lnTo>
                  <a:pt x="2328860" y="769937"/>
                </a:lnTo>
                <a:lnTo>
                  <a:pt x="2317747" y="773112"/>
                </a:lnTo>
                <a:close/>
                <a:moveTo>
                  <a:pt x="2633660" y="765770"/>
                </a:moveTo>
                <a:cubicBezTo>
                  <a:pt x="2641068" y="762000"/>
                  <a:pt x="2641068" y="762000"/>
                  <a:pt x="2648477" y="765770"/>
                </a:cubicBezTo>
                <a:cubicBezTo>
                  <a:pt x="2648477" y="765770"/>
                  <a:pt x="2648477" y="765770"/>
                  <a:pt x="2633660" y="773311"/>
                </a:cubicBezTo>
                <a:cubicBezTo>
                  <a:pt x="2633660" y="773311"/>
                  <a:pt x="2633660" y="773311"/>
                  <a:pt x="2633660" y="765770"/>
                </a:cubicBezTo>
                <a:close/>
                <a:moveTo>
                  <a:pt x="2711881" y="762396"/>
                </a:moveTo>
                <a:cubicBezTo>
                  <a:pt x="2711881" y="762396"/>
                  <a:pt x="2711881" y="762396"/>
                  <a:pt x="2719385" y="766167"/>
                </a:cubicBezTo>
                <a:cubicBezTo>
                  <a:pt x="2715633" y="766167"/>
                  <a:pt x="2708128" y="766167"/>
                  <a:pt x="2711881" y="762396"/>
                </a:cubicBezTo>
                <a:close/>
                <a:moveTo>
                  <a:pt x="2317660" y="759354"/>
                </a:moveTo>
                <a:cubicBezTo>
                  <a:pt x="2310216" y="766762"/>
                  <a:pt x="2310216" y="766762"/>
                  <a:pt x="2310216" y="766762"/>
                </a:cubicBezTo>
                <a:lnTo>
                  <a:pt x="2310755" y="765152"/>
                </a:lnTo>
                <a:close/>
                <a:moveTo>
                  <a:pt x="2819397" y="758825"/>
                </a:moveTo>
                <a:lnTo>
                  <a:pt x="2830510" y="758825"/>
                </a:lnTo>
                <a:lnTo>
                  <a:pt x="2827335" y="762000"/>
                </a:lnTo>
                <a:close/>
                <a:moveTo>
                  <a:pt x="2041522" y="758825"/>
                </a:moveTo>
                <a:cubicBezTo>
                  <a:pt x="2041522" y="769937"/>
                  <a:pt x="2030410" y="766233"/>
                  <a:pt x="2023001" y="777346"/>
                </a:cubicBezTo>
                <a:cubicBezTo>
                  <a:pt x="2023001" y="762529"/>
                  <a:pt x="2008185" y="781050"/>
                  <a:pt x="1997072" y="777346"/>
                </a:cubicBezTo>
                <a:cubicBezTo>
                  <a:pt x="1997072" y="777346"/>
                  <a:pt x="2000776" y="769937"/>
                  <a:pt x="2000776" y="769937"/>
                </a:cubicBezTo>
                <a:cubicBezTo>
                  <a:pt x="2011889" y="762529"/>
                  <a:pt x="2026705" y="769937"/>
                  <a:pt x="2041522" y="758825"/>
                </a:cubicBezTo>
                <a:close/>
                <a:moveTo>
                  <a:pt x="2489197" y="755650"/>
                </a:moveTo>
                <a:lnTo>
                  <a:pt x="2506660" y="758825"/>
                </a:lnTo>
                <a:lnTo>
                  <a:pt x="2500310" y="758825"/>
                </a:lnTo>
                <a:close/>
                <a:moveTo>
                  <a:pt x="2477886" y="755650"/>
                </a:moveTo>
                <a:cubicBezTo>
                  <a:pt x="2481656" y="755650"/>
                  <a:pt x="2485427" y="759279"/>
                  <a:pt x="2489197" y="762907"/>
                </a:cubicBezTo>
                <a:lnTo>
                  <a:pt x="2477886" y="773793"/>
                </a:lnTo>
                <a:lnTo>
                  <a:pt x="2467989" y="776514"/>
                </a:lnTo>
                <a:cubicBezTo>
                  <a:pt x="2463747" y="775607"/>
                  <a:pt x="2459035" y="773793"/>
                  <a:pt x="2455264" y="773793"/>
                </a:cubicBezTo>
                <a:cubicBezTo>
                  <a:pt x="2455264" y="773793"/>
                  <a:pt x="2455264" y="777421"/>
                  <a:pt x="2455264" y="777421"/>
                </a:cubicBezTo>
                <a:cubicBezTo>
                  <a:pt x="2455264" y="777421"/>
                  <a:pt x="2451494" y="770164"/>
                  <a:pt x="2443953" y="773793"/>
                </a:cubicBezTo>
                <a:cubicBezTo>
                  <a:pt x="2443953" y="773793"/>
                  <a:pt x="2443953" y="773793"/>
                  <a:pt x="2443953" y="777421"/>
                </a:cubicBezTo>
                <a:lnTo>
                  <a:pt x="2439199" y="775134"/>
                </a:lnTo>
                <a:lnTo>
                  <a:pt x="2448666" y="769711"/>
                </a:lnTo>
                <a:cubicBezTo>
                  <a:pt x="2457149" y="768350"/>
                  <a:pt x="2466575" y="768350"/>
                  <a:pt x="2474116" y="766536"/>
                </a:cubicBezTo>
                <a:cubicBezTo>
                  <a:pt x="2477886" y="762907"/>
                  <a:pt x="2481656" y="755650"/>
                  <a:pt x="2477886" y="755650"/>
                </a:cubicBezTo>
                <a:close/>
                <a:moveTo>
                  <a:pt x="2328860" y="747712"/>
                </a:moveTo>
                <a:lnTo>
                  <a:pt x="2324097" y="758824"/>
                </a:lnTo>
                <a:lnTo>
                  <a:pt x="2320922" y="750887"/>
                </a:lnTo>
                <a:close/>
                <a:moveTo>
                  <a:pt x="2305680" y="739792"/>
                </a:moveTo>
                <a:cubicBezTo>
                  <a:pt x="2310914" y="738055"/>
                  <a:pt x="2313007" y="743611"/>
                  <a:pt x="2321381" y="740833"/>
                </a:cubicBezTo>
                <a:cubicBezTo>
                  <a:pt x="2321381" y="751946"/>
                  <a:pt x="2302772" y="748242"/>
                  <a:pt x="2306494" y="755650"/>
                </a:cubicBezTo>
                <a:cubicBezTo>
                  <a:pt x="2306494" y="759354"/>
                  <a:pt x="2310216" y="755650"/>
                  <a:pt x="2313938" y="755650"/>
                </a:cubicBezTo>
                <a:lnTo>
                  <a:pt x="2310755" y="765152"/>
                </a:lnTo>
                <a:lnTo>
                  <a:pt x="2302772" y="771856"/>
                </a:lnTo>
                <a:cubicBezTo>
                  <a:pt x="2297190" y="775097"/>
                  <a:pt x="2291607" y="777875"/>
                  <a:pt x="2287885" y="781579"/>
                </a:cubicBezTo>
                <a:cubicBezTo>
                  <a:pt x="2310216" y="774171"/>
                  <a:pt x="2299051" y="796396"/>
                  <a:pt x="2317660" y="792691"/>
                </a:cubicBezTo>
                <a:cubicBezTo>
                  <a:pt x="2317660" y="792691"/>
                  <a:pt x="2339991" y="777875"/>
                  <a:pt x="2343712" y="785283"/>
                </a:cubicBezTo>
                <a:cubicBezTo>
                  <a:pt x="2343712" y="785283"/>
                  <a:pt x="2343712" y="785283"/>
                  <a:pt x="2313938" y="796396"/>
                </a:cubicBezTo>
                <a:cubicBezTo>
                  <a:pt x="2325103" y="803804"/>
                  <a:pt x="2343712" y="803804"/>
                  <a:pt x="2358600" y="803804"/>
                </a:cubicBezTo>
                <a:cubicBezTo>
                  <a:pt x="2366043" y="800100"/>
                  <a:pt x="2369765" y="796396"/>
                  <a:pt x="2380930" y="792691"/>
                </a:cubicBezTo>
                <a:cubicBezTo>
                  <a:pt x="2380930" y="792691"/>
                  <a:pt x="2380930" y="792691"/>
                  <a:pt x="2384652" y="796396"/>
                </a:cubicBezTo>
                <a:cubicBezTo>
                  <a:pt x="2399540" y="792691"/>
                  <a:pt x="2380930" y="788987"/>
                  <a:pt x="2392096" y="785283"/>
                </a:cubicBezTo>
                <a:cubicBezTo>
                  <a:pt x="2399540" y="792691"/>
                  <a:pt x="2421870" y="777875"/>
                  <a:pt x="2433036" y="792691"/>
                </a:cubicBezTo>
                <a:cubicBezTo>
                  <a:pt x="2429314" y="785283"/>
                  <a:pt x="2440479" y="785283"/>
                  <a:pt x="2444201" y="785283"/>
                </a:cubicBezTo>
                <a:cubicBezTo>
                  <a:pt x="2433036" y="781579"/>
                  <a:pt x="2447923" y="796396"/>
                  <a:pt x="2444201" y="792691"/>
                </a:cubicBezTo>
                <a:cubicBezTo>
                  <a:pt x="2436758" y="796396"/>
                  <a:pt x="2433036" y="788987"/>
                  <a:pt x="2425592" y="800100"/>
                </a:cubicBezTo>
                <a:cubicBezTo>
                  <a:pt x="2425592" y="800100"/>
                  <a:pt x="2429314" y="803804"/>
                  <a:pt x="2433036" y="803804"/>
                </a:cubicBezTo>
                <a:cubicBezTo>
                  <a:pt x="2433036" y="803804"/>
                  <a:pt x="2433036" y="803804"/>
                  <a:pt x="2425592" y="803804"/>
                </a:cubicBezTo>
                <a:cubicBezTo>
                  <a:pt x="2425592" y="803804"/>
                  <a:pt x="2425592" y="803804"/>
                  <a:pt x="2436758" y="814916"/>
                </a:cubicBezTo>
                <a:cubicBezTo>
                  <a:pt x="2433036" y="814916"/>
                  <a:pt x="2425592" y="811212"/>
                  <a:pt x="2425592" y="818620"/>
                </a:cubicBezTo>
                <a:cubicBezTo>
                  <a:pt x="2418149" y="822325"/>
                  <a:pt x="2414427" y="829733"/>
                  <a:pt x="2406983" y="829733"/>
                </a:cubicBezTo>
                <a:cubicBezTo>
                  <a:pt x="2406983" y="829733"/>
                  <a:pt x="2406983" y="829733"/>
                  <a:pt x="2403261" y="822325"/>
                </a:cubicBezTo>
                <a:cubicBezTo>
                  <a:pt x="2384652" y="833437"/>
                  <a:pt x="2399540" y="811212"/>
                  <a:pt x="2380930" y="818620"/>
                </a:cubicBezTo>
                <a:cubicBezTo>
                  <a:pt x="2380930" y="818620"/>
                  <a:pt x="2380930" y="818620"/>
                  <a:pt x="2384652" y="826029"/>
                </a:cubicBezTo>
                <a:cubicBezTo>
                  <a:pt x="2380930" y="811212"/>
                  <a:pt x="2354878" y="829733"/>
                  <a:pt x="2354878" y="826029"/>
                </a:cubicBezTo>
                <a:cubicBezTo>
                  <a:pt x="2354878" y="826029"/>
                  <a:pt x="2354878" y="826029"/>
                  <a:pt x="2354878" y="829733"/>
                </a:cubicBezTo>
                <a:cubicBezTo>
                  <a:pt x="2328825" y="848254"/>
                  <a:pt x="2325103" y="826029"/>
                  <a:pt x="2302772" y="837141"/>
                </a:cubicBezTo>
                <a:cubicBezTo>
                  <a:pt x="2299051" y="840845"/>
                  <a:pt x="2272998" y="844550"/>
                  <a:pt x="2276720" y="855662"/>
                </a:cubicBezTo>
                <a:cubicBezTo>
                  <a:pt x="2269276" y="851958"/>
                  <a:pt x="2246945" y="863070"/>
                  <a:pt x="2235780" y="870479"/>
                </a:cubicBezTo>
                <a:cubicBezTo>
                  <a:pt x="2235780" y="870479"/>
                  <a:pt x="2235780" y="870479"/>
                  <a:pt x="2239502" y="863070"/>
                </a:cubicBezTo>
                <a:cubicBezTo>
                  <a:pt x="2235780" y="859366"/>
                  <a:pt x="2224614" y="866774"/>
                  <a:pt x="2224614" y="870479"/>
                </a:cubicBezTo>
                <a:cubicBezTo>
                  <a:pt x="2220893" y="866774"/>
                  <a:pt x="2206005" y="877887"/>
                  <a:pt x="2198562" y="874183"/>
                </a:cubicBezTo>
                <a:cubicBezTo>
                  <a:pt x="2213449" y="870479"/>
                  <a:pt x="2209727" y="863070"/>
                  <a:pt x="2220893" y="863070"/>
                </a:cubicBezTo>
                <a:cubicBezTo>
                  <a:pt x="2220893" y="859366"/>
                  <a:pt x="2217171" y="851958"/>
                  <a:pt x="2213449" y="855662"/>
                </a:cubicBezTo>
                <a:cubicBezTo>
                  <a:pt x="2217171" y="851958"/>
                  <a:pt x="2217171" y="840845"/>
                  <a:pt x="2228336" y="833437"/>
                </a:cubicBezTo>
                <a:cubicBezTo>
                  <a:pt x="2232058" y="833437"/>
                  <a:pt x="2239502" y="840845"/>
                  <a:pt x="2239502" y="837141"/>
                </a:cubicBezTo>
                <a:cubicBezTo>
                  <a:pt x="2228336" y="833437"/>
                  <a:pt x="2232058" y="844550"/>
                  <a:pt x="2220893" y="844550"/>
                </a:cubicBezTo>
                <a:cubicBezTo>
                  <a:pt x="2232058" y="844550"/>
                  <a:pt x="2228336" y="855662"/>
                  <a:pt x="2243223" y="851958"/>
                </a:cubicBezTo>
                <a:cubicBezTo>
                  <a:pt x="2250667" y="844550"/>
                  <a:pt x="2235780" y="851958"/>
                  <a:pt x="2239502" y="844550"/>
                </a:cubicBezTo>
                <a:cubicBezTo>
                  <a:pt x="2246945" y="851958"/>
                  <a:pt x="2261833" y="840845"/>
                  <a:pt x="2269276" y="840845"/>
                </a:cubicBezTo>
                <a:cubicBezTo>
                  <a:pt x="2265554" y="840845"/>
                  <a:pt x="2265554" y="837141"/>
                  <a:pt x="2258111" y="840845"/>
                </a:cubicBezTo>
                <a:cubicBezTo>
                  <a:pt x="2258111" y="840845"/>
                  <a:pt x="2258111" y="840845"/>
                  <a:pt x="2261833" y="829733"/>
                </a:cubicBezTo>
                <a:cubicBezTo>
                  <a:pt x="2272998" y="829733"/>
                  <a:pt x="2261833" y="833437"/>
                  <a:pt x="2265554" y="833437"/>
                </a:cubicBezTo>
                <a:cubicBezTo>
                  <a:pt x="2272998" y="837141"/>
                  <a:pt x="2280442" y="837141"/>
                  <a:pt x="2284163" y="829733"/>
                </a:cubicBezTo>
                <a:cubicBezTo>
                  <a:pt x="2280442" y="829733"/>
                  <a:pt x="2280442" y="822325"/>
                  <a:pt x="2276720" y="826029"/>
                </a:cubicBezTo>
                <a:cubicBezTo>
                  <a:pt x="2276720" y="826029"/>
                  <a:pt x="2276720" y="826029"/>
                  <a:pt x="2280442" y="814916"/>
                </a:cubicBezTo>
                <a:cubicBezTo>
                  <a:pt x="2272998" y="814916"/>
                  <a:pt x="2261833" y="811212"/>
                  <a:pt x="2258111" y="814916"/>
                </a:cubicBezTo>
                <a:cubicBezTo>
                  <a:pt x="2265554" y="811212"/>
                  <a:pt x="2261833" y="803804"/>
                  <a:pt x="2254389" y="803804"/>
                </a:cubicBezTo>
                <a:cubicBezTo>
                  <a:pt x="2250667" y="811212"/>
                  <a:pt x="2243223" y="803804"/>
                  <a:pt x="2239502" y="803804"/>
                </a:cubicBezTo>
                <a:cubicBezTo>
                  <a:pt x="2239502" y="803804"/>
                  <a:pt x="2239502" y="803804"/>
                  <a:pt x="2224614" y="811212"/>
                </a:cubicBezTo>
                <a:cubicBezTo>
                  <a:pt x="2202284" y="818620"/>
                  <a:pt x="2202284" y="807508"/>
                  <a:pt x="2187396" y="811212"/>
                </a:cubicBezTo>
                <a:cubicBezTo>
                  <a:pt x="2187396" y="814916"/>
                  <a:pt x="2191118" y="814916"/>
                  <a:pt x="2194840" y="814916"/>
                </a:cubicBezTo>
                <a:cubicBezTo>
                  <a:pt x="2179953" y="818620"/>
                  <a:pt x="2168787" y="829733"/>
                  <a:pt x="2150178" y="829733"/>
                </a:cubicBezTo>
                <a:cubicBezTo>
                  <a:pt x="2150178" y="829733"/>
                  <a:pt x="2150178" y="829733"/>
                  <a:pt x="2153900" y="829733"/>
                </a:cubicBezTo>
                <a:cubicBezTo>
                  <a:pt x="2150178" y="829733"/>
                  <a:pt x="2135291" y="829733"/>
                  <a:pt x="2135291" y="837141"/>
                </a:cubicBezTo>
                <a:cubicBezTo>
                  <a:pt x="2112960" y="829733"/>
                  <a:pt x="2165065" y="822325"/>
                  <a:pt x="2142735" y="814916"/>
                </a:cubicBezTo>
                <a:cubicBezTo>
                  <a:pt x="2142735" y="818620"/>
                  <a:pt x="2142735" y="814916"/>
                  <a:pt x="2139013" y="814916"/>
                </a:cubicBezTo>
                <a:cubicBezTo>
                  <a:pt x="2139013" y="814916"/>
                  <a:pt x="2139013" y="814916"/>
                  <a:pt x="2139013" y="811212"/>
                </a:cubicBezTo>
                <a:cubicBezTo>
                  <a:pt x="2142735" y="814916"/>
                  <a:pt x="2153900" y="807508"/>
                  <a:pt x="2146456" y="814916"/>
                </a:cubicBezTo>
                <a:cubicBezTo>
                  <a:pt x="2153900" y="811212"/>
                  <a:pt x="2161344" y="807508"/>
                  <a:pt x="2161344" y="803804"/>
                </a:cubicBezTo>
                <a:cubicBezTo>
                  <a:pt x="2165065" y="800100"/>
                  <a:pt x="2191118" y="800100"/>
                  <a:pt x="2183674" y="788987"/>
                </a:cubicBezTo>
                <a:cubicBezTo>
                  <a:pt x="2183674" y="788987"/>
                  <a:pt x="2183674" y="788987"/>
                  <a:pt x="2187396" y="796396"/>
                </a:cubicBezTo>
                <a:cubicBezTo>
                  <a:pt x="2191118" y="792691"/>
                  <a:pt x="2202284" y="792691"/>
                  <a:pt x="2209727" y="788987"/>
                </a:cubicBezTo>
                <a:cubicBezTo>
                  <a:pt x="2198562" y="788987"/>
                  <a:pt x="2209727" y="781579"/>
                  <a:pt x="2209727" y="781579"/>
                </a:cubicBezTo>
                <a:cubicBezTo>
                  <a:pt x="2220893" y="781579"/>
                  <a:pt x="2235780" y="766762"/>
                  <a:pt x="2246945" y="766762"/>
                </a:cubicBezTo>
                <a:cubicBezTo>
                  <a:pt x="2250667" y="755650"/>
                  <a:pt x="2239502" y="763058"/>
                  <a:pt x="2235780" y="763058"/>
                </a:cubicBezTo>
                <a:cubicBezTo>
                  <a:pt x="2246945" y="759354"/>
                  <a:pt x="2246945" y="751946"/>
                  <a:pt x="2261833" y="751946"/>
                </a:cubicBezTo>
                <a:cubicBezTo>
                  <a:pt x="2261833" y="748242"/>
                  <a:pt x="2261833" y="748242"/>
                  <a:pt x="2258111" y="748242"/>
                </a:cubicBezTo>
                <a:cubicBezTo>
                  <a:pt x="2258111" y="748242"/>
                  <a:pt x="2258111" y="748242"/>
                  <a:pt x="2265554" y="751946"/>
                </a:cubicBezTo>
                <a:cubicBezTo>
                  <a:pt x="2272998" y="748242"/>
                  <a:pt x="2284163" y="748242"/>
                  <a:pt x="2280442" y="744537"/>
                </a:cubicBezTo>
                <a:cubicBezTo>
                  <a:pt x="2280442" y="744537"/>
                  <a:pt x="2280442" y="744537"/>
                  <a:pt x="2280442" y="748242"/>
                </a:cubicBezTo>
                <a:cubicBezTo>
                  <a:pt x="2284163" y="751946"/>
                  <a:pt x="2287885" y="748242"/>
                  <a:pt x="2291607" y="744537"/>
                </a:cubicBezTo>
                <a:cubicBezTo>
                  <a:pt x="2291607" y="744537"/>
                  <a:pt x="2291607" y="744537"/>
                  <a:pt x="2291607" y="740833"/>
                </a:cubicBezTo>
                <a:cubicBezTo>
                  <a:pt x="2302772" y="740833"/>
                  <a:pt x="2276720" y="755650"/>
                  <a:pt x="2299051" y="751946"/>
                </a:cubicBezTo>
                <a:cubicBezTo>
                  <a:pt x="2299051" y="751946"/>
                  <a:pt x="2299051" y="751946"/>
                  <a:pt x="2299051" y="744537"/>
                </a:cubicBezTo>
                <a:cubicBezTo>
                  <a:pt x="2301842" y="741759"/>
                  <a:pt x="2303935" y="740370"/>
                  <a:pt x="2305680" y="739792"/>
                </a:cubicBezTo>
                <a:close/>
                <a:moveTo>
                  <a:pt x="2753156" y="739775"/>
                </a:moveTo>
                <a:cubicBezTo>
                  <a:pt x="2753156" y="739775"/>
                  <a:pt x="2753156" y="739775"/>
                  <a:pt x="2760660" y="751086"/>
                </a:cubicBezTo>
                <a:cubicBezTo>
                  <a:pt x="2741899" y="751086"/>
                  <a:pt x="2726890" y="762396"/>
                  <a:pt x="2711881" y="762396"/>
                </a:cubicBezTo>
                <a:lnTo>
                  <a:pt x="2678110" y="769937"/>
                </a:lnTo>
                <a:cubicBezTo>
                  <a:pt x="2693119" y="762396"/>
                  <a:pt x="2689367" y="754856"/>
                  <a:pt x="2696871" y="751086"/>
                </a:cubicBezTo>
                <a:cubicBezTo>
                  <a:pt x="2700624" y="751086"/>
                  <a:pt x="2689367" y="754856"/>
                  <a:pt x="2700624" y="754856"/>
                </a:cubicBezTo>
                <a:cubicBezTo>
                  <a:pt x="2711881" y="743545"/>
                  <a:pt x="2738146" y="751086"/>
                  <a:pt x="2753156" y="739775"/>
                </a:cubicBezTo>
                <a:close/>
                <a:moveTo>
                  <a:pt x="1390498" y="732498"/>
                </a:moveTo>
                <a:cubicBezTo>
                  <a:pt x="1391795" y="732267"/>
                  <a:pt x="1392924" y="733424"/>
                  <a:pt x="1393826" y="737129"/>
                </a:cubicBezTo>
                <a:cubicBezTo>
                  <a:pt x="1379393" y="740833"/>
                  <a:pt x="1361354" y="766762"/>
                  <a:pt x="1354139" y="748241"/>
                </a:cubicBezTo>
                <a:cubicBezTo>
                  <a:pt x="1368569" y="740833"/>
                  <a:pt x="1364961" y="748241"/>
                  <a:pt x="1375786" y="744537"/>
                </a:cubicBezTo>
                <a:cubicBezTo>
                  <a:pt x="1375786" y="744537"/>
                  <a:pt x="1375786" y="744537"/>
                  <a:pt x="1375786" y="740833"/>
                </a:cubicBezTo>
                <a:cubicBezTo>
                  <a:pt x="1381198" y="746389"/>
                  <a:pt x="1386609" y="733193"/>
                  <a:pt x="1390498" y="732498"/>
                </a:cubicBezTo>
                <a:close/>
                <a:moveTo>
                  <a:pt x="2555873" y="728662"/>
                </a:moveTo>
                <a:cubicBezTo>
                  <a:pt x="2552169" y="728662"/>
                  <a:pt x="2555873" y="732630"/>
                  <a:pt x="2555873" y="736599"/>
                </a:cubicBezTo>
                <a:cubicBezTo>
                  <a:pt x="2555873" y="732630"/>
                  <a:pt x="2552169" y="732630"/>
                  <a:pt x="2544760" y="732630"/>
                </a:cubicBezTo>
                <a:cubicBezTo>
                  <a:pt x="2544760" y="732630"/>
                  <a:pt x="2544760" y="732630"/>
                  <a:pt x="2555873" y="728662"/>
                </a:cubicBezTo>
                <a:close/>
                <a:moveTo>
                  <a:pt x="2528885" y="728662"/>
                </a:moveTo>
                <a:cubicBezTo>
                  <a:pt x="2539998" y="732366"/>
                  <a:pt x="2536294" y="732366"/>
                  <a:pt x="2532589" y="739774"/>
                </a:cubicBezTo>
                <a:close/>
                <a:moveTo>
                  <a:pt x="2366166" y="722312"/>
                </a:moveTo>
                <a:cubicBezTo>
                  <a:pt x="2366166" y="722312"/>
                  <a:pt x="2366166" y="722312"/>
                  <a:pt x="2362198" y="728662"/>
                </a:cubicBezTo>
                <a:cubicBezTo>
                  <a:pt x="2362198" y="728662"/>
                  <a:pt x="2354260" y="725487"/>
                  <a:pt x="2366166" y="722312"/>
                </a:cubicBezTo>
                <a:close/>
                <a:moveTo>
                  <a:pt x="2374731" y="720554"/>
                </a:moveTo>
                <a:lnTo>
                  <a:pt x="2372877" y="721858"/>
                </a:lnTo>
                <a:lnTo>
                  <a:pt x="2372975" y="720713"/>
                </a:lnTo>
                <a:close/>
                <a:moveTo>
                  <a:pt x="2376629" y="710973"/>
                </a:moveTo>
                <a:cubicBezTo>
                  <a:pt x="2376629" y="712787"/>
                  <a:pt x="2374753" y="714601"/>
                  <a:pt x="2373346" y="716416"/>
                </a:cubicBezTo>
                <a:lnTo>
                  <a:pt x="2372975" y="720713"/>
                </a:lnTo>
                <a:lnTo>
                  <a:pt x="2371587" y="720838"/>
                </a:lnTo>
                <a:cubicBezTo>
                  <a:pt x="2369359" y="720724"/>
                  <a:pt x="2368186" y="720044"/>
                  <a:pt x="2369124" y="718230"/>
                </a:cubicBezTo>
                <a:cubicBezTo>
                  <a:pt x="2369124" y="718230"/>
                  <a:pt x="2369124" y="718230"/>
                  <a:pt x="2376629" y="710973"/>
                </a:cubicBezTo>
                <a:close/>
                <a:moveTo>
                  <a:pt x="2395436" y="706630"/>
                </a:moveTo>
                <a:lnTo>
                  <a:pt x="2396797" y="709158"/>
                </a:lnTo>
                <a:cubicBezTo>
                  <a:pt x="2398204" y="710973"/>
                  <a:pt x="2399142" y="712787"/>
                  <a:pt x="2391638" y="714601"/>
                </a:cubicBezTo>
                <a:cubicBezTo>
                  <a:pt x="2395390" y="714601"/>
                  <a:pt x="2391638" y="725487"/>
                  <a:pt x="2399143" y="721858"/>
                </a:cubicBezTo>
                <a:cubicBezTo>
                  <a:pt x="2399143" y="721858"/>
                  <a:pt x="2399143" y="721858"/>
                  <a:pt x="2391638" y="721858"/>
                </a:cubicBezTo>
                <a:cubicBezTo>
                  <a:pt x="2393514" y="718230"/>
                  <a:pt x="2386948" y="719137"/>
                  <a:pt x="2380381" y="720044"/>
                </a:cubicBezTo>
                <a:lnTo>
                  <a:pt x="2374731" y="720554"/>
                </a:lnTo>
                <a:lnTo>
                  <a:pt x="2388355" y="710973"/>
                </a:lnTo>
                <a:close/>
                <a:moveTo>
                  <a:pt x="2395559" y="706275"/>
                </a:moveTo>
                <a:lnTo>
                  <a:pt x="2395566" y="706550"/>
                </a:lnTo>
                <a:lnTo>
                  <a:pt x="2395436" y="706630"/>
                </a:lnTo>
                <a:lnTo>
                  <a:pt x="2395332" y="706437"/>
                </a:lnTo>
                <a:close/>
                <a:moveTo>
                  <a:pt x="1825622" y="703140"/>
                </a:moveTo>
                <a:lnTo>
                  <a:pt x="1829327" y="706804"/>
                </a:lnTo>
                <a:lnTo>
                  <a:pt x="1827474" y="707720"/>
                </a:lnTo>
                <a:cubicBezTo>
                  <a:pt x="1825622" y="708636"/>
                  <a:pt x="1821918" y="710467"/>
                  <a:pt x="1814510" y="714131"/>
                </a:cubicBezTo>
                <a:cubicBezTo>
                  <a:pt x="1814510" y="706804"/>
                  <a:pt x="1825622" y="699477"/>
                  <a:pt x="1825622" y="703140"/>
                </a:cubicBezTo>
                <a:close/>
                <a:moveTo>
                  <a:pt x="3093837" y="701708"/>
                </a:moveTo>
                <a:lnTo>
                  <a:pt x="3093914" y="701752"/>
                </a:lnTo>
                <a:lnTo>
                  <a:pt x="3090860" y="703792"/>
                </a:lnTo>
                <a:cubicBezTo>
                  <a:pt x="3091813" y="701940"/>
                  <a:pt x="3092765" y="701477"/>
                  <a:pt x="3093837" y="701708"/>
                </a:cubicBezTo>
                <a:close/>
                <a:moveTo>
                  <a:pt x="2385414" y="701278"/>
                </a:moveTo>
                <a:cubicBezTo>
                  <a:pt x="2387730" y="700881"/>
                  <a:pt x="2390508" y="701674"/>
                  <a:pt x="2392360" y="703262"/>
                </a:cubicBezTo>
                <a:cubicBezTo>
                  <a:pt x="2392360" y="703262"/>
                  <a:pt x="2392360" y="703262"/>
                  <a:pt x="2381247" y="706437"/>
                </a:cubicBezTo>
                <a:cubicBezTo>
                  <a:pt x="2381247" y="703262"/>
                  <a:pt x="2383099" y="701674"/>
                  <a:pt x="2385414" y="701278"/>
                </a:cubicBezTo>
                <a:close/>
                <a:moveTo>
                  <a:pt x="1901029" y="700418"/>
                </a:moveTo>
                <a:cubicBezTo>
                  <a:pt x="1903708" y="699029"/>
                  <a:pt x="1906387" y="699029"/>
                  <a:pt x="1908173" y="702733"/>
                </a:cubicBezTo>
                <a:cubicBezTo>
                  <a:pt x="1904601" y="706437"/>
                  <a:pt x="1893885" y="706437"/>
                  <a:pt x="1893885" y="706437"/>
                </a:cubicBezTo>
                <a:cubicBezTo>
                  <a:pt x="1895671" y="704585"/>
                  <a:pt x="1898350" y="701807"/>
                  <a:pt x="1901029" y="700418"/>
                </a:cubicBezTo>
                <a:close/>
                <a:moveTo>
                  <a:pt x="2395390" y="700087"/>
                </a:moveTo>
                <a:cubicBezTo>
                  <a:pt x="2395390" y="700087"/>
                  <a:pt x="2395390" y="700087"/>
                  <a:pt x="2399143" y="703716"/>
                </a:cubicBezTo>
                <a:lnTo>
                  <a:pt x="2395559" y="706275"/>
                </a:lnTo>
                <a:close/>
                <a:moveTo>
                  <a:pt x="1692276" y="700087"/>
                </a:moveTo>
                <a:lnTo>
                  <a:pt x="1703387" y="700087"/>
                </a:lnTo>
                <a:lnTo>
                  <a:pt x="1689098" y="706437"/>
                </a:lnTo>
                <a:close/>
                <a:moveTo>
                  <a:pt x="2615602" y="699135"/>
                </a:moveTo>
                <a:cubicBezTo>
                  <a:pt x="2615602" y="699135"/>
                  <a:pt x="2615602" y="699135"/>
                  <a:pt x="2619372" y="710565"/>
                </a:cubicBezTo>
                <a:cubicBezTo>
                  <a:pt x="2611831" y="702945"/>
                  <a:pt x="2604291" y="710565"/>
                  <a:pt x="2596750" y="714375"/>
                </a:cubicBezTo>
                <a:cubicBezTo>
                  <a:pt x="2596750" y="714375"/>
                  <a:pt x="2596750" y="714375"/>
                  <a:pt x="2596750" y="718185"/>
                </a:cubicBezTo>
                <a:cubicBezTo>
                  <a:pt x="2577899" y="729615"/>
                  <a:pt x="2581669" y="721995"/>
                  <a:pt x="2562817" y="733425"/>
                </a:cubicBezTo>
                <a:lnTo>
                  <a:pt x="2559047" y="725805"/>
                </a:lnTo>
                <a:cubicBezTo>
                  <a:pt x="2574128" y="721995"/>
                  <a:pt x="2585439" y="706755"/>
                  <a:pt x="2600521" y="702945"/>
                </a:cubicBezTo>
                <a:cubicBezTo>
                  <a:pt x="2600521" y="714375"/>
                  <a:pt x="2611831" y="695325"/>
                  <a:pt x="2615602" y="699135"/>
                </a:cubicBezTo>
                <a:close/>
                <a:moveTo>
                  <a:pt x="3098659" y="698583"/>
                </a:moveTo>
                <a:cubicBezTo>
                  <a:pt x="3103481" y="698235"/>
                  <a:pt x="3101338" y="709348"/>
                  <a:pt x="3109910" y="703792"/>
                </a:cubicBezTo>
                <a:cubicBezTo>
                  <a:pt x="3104195" y="707496"/>
                  <a:pt x="3100385" y="705644"/>
                  <a:pt x="3097528" y="703792"/>
                </a:cubicBezTo>
                <a:lnTo>
                  <a:pt x="3093914" y="701752"/>
                </a:lnTo>
                <a:close/>
                <a:moveTo>
                  <a:pt x="1840439" y="695813"/>
                </a:moveTo>
                <a:cubicBezTo>
                  <a:pt x="1855256" y="692150"/>
                  <a:pt x="1855256" y="703140"/>
                  <a:pt x="1858960" y="710467"/>
                </a:cubicBezTo>
                <a:cubicBezTo>
                  <a:pt x="1847847" y="714131"/>
                  <a:pt x="1851552" y="721458"/>
                  <a:pt x="1840439" y="721458"/>
                </a:cubicBezTo>
                <a:cubicBezTo>
                  <a:pt x="1840439" y="717794"/>
                  <a:pt x="1840439" y="717794"/>
                  <a:pt x="1847847" y="717794"/>
                </a:cubicBezTo>
                <a:cubicBezTo>
                  <a:pt x="1847847" y="710467"/>
                  <a:pt x="1829327" y="714131"/>
                  <a:pt x="1821918" y="721458"/>
                </a:cubicBezTo>
                <a:cubicBezTo>
                  <a:pt x="1821918" y="721458"/>
                  <a:pt x="1821918" y="721458"/>
                  <a:pt x="1825622" y="725121"/>
                </a:cubicBezTo>
                <a:cubicBezTo>
                  <a:pt x="1814510" y="721458"/>
                  <a:pt x="1807101" y="732448"/>
                  <a:pt x="1792285" y="736111"/>
                </a:cubicBezTo>
                <a:cubicBezTo>
                  <a:pt x="1792285" y="736111"/>
                  <a:pt x="1792285" y="736111"/>
                  <a:pt x="1810806" y="736111"/>
                </a:cubicBezTo>
                <a:cubicBezTo>
                  <a:pt x="1810806" y="736111"/>
                  <a:pt x="1810806" y="736111"/>
                  <a:pt x="1807101" y="739775"/>
                </a:cubicBezTo>
                <a:lnTo>
                  <a:pt x="1784877" y="736111"/>
                </a:lnTo>
                <a:cubicBezTo>
                  <a:pt x="1782098" y="719626"/>
                  <a:pt x="1804323" y="725808"/>
                  <a:pt x="1818735" y="719111"/>
                </a:cubicBezTo>
                <a:lnTo>
                  <a:pt x="1829327" y="706804"/>
                </a:lnTo>
                <a:lnTo>
                  <a:pt x="1830253" y="707720"/>
                </a:lnTo>
                <a:cubicBezTo>
                  <a:pt x="1830253" y="709551"/>
                  <a:pt x="1831179" y="710467"/>
                  <a:pt x="1840439" y="706804"/>
                </a:cubicBezTo>
                <a:cubicBezTo>
                  <a:pt x="1840439" y="703140"/>
                  <a:pt x="1855256" y="699477"/>
                  <a:pt x="1840439" y="695813"/>
                </a:cubicBezTo>
                <a:close/>
                <a:moveTo>
                  <a:pt x="3013601" y="695325"/>
                </a:moveTo>
                <a:cubicBezTo>
                  <a:pt x="3013601" y="695325"/>
                  <a:pt x="3013601" y="695325"/>
                  <a:pt x="3021010" y="699293"/>
                </a:cubicBezTo>
                <a:cubicBezTo>
                  <a:pt x="3021010" y="699293"/>
                  <a:pt x="3021010" y="703262"/>
                  <a:pt x="3017306" y="699293"/>
                </a:cubicBezTo>
                <a:cubicBezTo>
                  <a:pt x="3017306" y="699293"/>
                  <a:pt x="3009897" y="699293"/>
                  <a:pt x="3013601" y="695325"/>
                </a:cubicBezTo>
                <a:close/>
                <a:moveTo>
                  <a:pt x="2783123" y="692216"/>
                </a:moveTo>
                <a:cubicBezTo>
                  <a:pt x="2786616" y="691753"/>
                  <a:pt x="2789235" y="692679"/>
                  <a:pt x="2789235" y="696383"/>
                </a:cubicBezTo>
                <a:cubicBezTo>
                  <a:pt x="2785742" y="696383"/>
                  <a:pt x="2778757" y="700087"/>
                  <a:pt x="2771772" y="696383"/>
                </a:cubicBezTo>
                <a:cubicBezTo>
                  <a:pt x="2775265" y="694531"/>
                  <a:pt x="2779630" y="692679"/>
                  <a:pt x="2783123" y="692216"/>
                </a:cubicBezTo>
                <a:close/>
                <a:moveTo>
                  <a:pt x="2600322" y="687916"/>
                </a:moveTo>
                <a:lnTo>
                  <a:pt x="2584447" y="695324"/>
                </a:lnTo>
                <a:cubicBezTo>
                  <a:pt x="2584447" y="684212"/>
                  <a:pt x="2596353" y="695324"/>
                  <a:pt x="2600322" y="687916"/>
                </a:cubicBezTo>
                <a:close/>
                <a:moveTo>
                  <a:pt x="2805110" y="684212"/>
                </a:moveTo>
                <a:lnTo>
                  <a:pt x="2808285" y="684212"/>
                </a:lnTo>
                <a:lnTo>
                  <a:pt x="2808285" y="688974"/>
                </a:lnTo>
                <a:close/>
                <a:moveTo>
                  <a:pt x="1713971" y="684212"/>
                </a:moveTo>
                <a:cubicBezTo>
                  <a:pt x="1713971" y="684212"/>
                  <a:pt x="1713971" y="684212"/>
                  <a:pt x="1717674" y="692150"/>
                </a:cubicBezTo>
                <a:cubicBezTo>
                  <a:pt x="1717674" y="692150"/>
                  <a:pt x="1717674" y="692150"/>
                  <a:pt x="1713971" y="692150"/>
                </a:cubicBezTo>
                <a:cubicBezTo>
                  <a:pt x="1710264" y="692150"/>
                  <a:pt x="1706561" y="684212"/>
                  <a:pt x="1713971" y="684212"/>
                </a:cubicBezTo>
                <a:close/>
                <a:moveTo>
                  <a:pt x="1684115" y="683823"/>
                </a:moveTo>
                <a:cubicBezTo>
                  <a:pt x="1691579" y="685733"/>
                  <a:pt x="1692276" y="695457"/>
                  <a:pt x="1703387" y="692679"/>
                </a:cubicBezTo>
                <a:cubicBezTo>
                  <a:pt x="1692276" y="692679"/>
                  <a:pt x="1692276" y="700087"/>
                  <a:pt x="1688573" y="700087"/>
                </a:cubicBezTo>
                <a:cubicBezTo>
                  <a:pt x="1684865" y="696383"/>
                  <a:pt x="1681162" y="692679"/>
                  <a:pt x="1670050" y="692679"/>
                </a:cubicBezTo>
                <a:cubicBezTo>
                  <a:pt x="1673754" y="688974"/>
                  <a:pt x="1677456" y="685270"/>
                  <a:pt x="1673754" y="685270"/>
                </a:cubicBezTo>
                <a:cubicBezTo>
                  <a:pt x="1678385" y="683418"/>
                  <a:pt x="1681624" y="683187"/>
                  <a:pt x="1684115" y="683823"/>
                </a:cubicBezTo>
                <a:close/>
                <a:moveTo>
                  <a:pt x="2459035" y="681037"/>
                </a:moveTo>
                <a:cubicBezTo>
                  <a:pt x="2451531" y="684807"/>
                  <a:pt x="2447778" y="699888"/>
                  <a:pt x="2436521" y="699888"/>
                </a:cubicBezTo>
                <a:cubicBezTo>
                  <a:pt x="2440274" y="707429"/>
                  <a:pt x="2447778" y="699888"/>
                  <a:pt x="2451531" y="703658"/>
                </a:cubicBezTo>
                <a:cubicBezTo>
                  <a:pt x="2444026" y="703658"/>
                  <a:pt x="2425265" y="703658"/>
                  <a:pt x="2429017" y="711199"/>
                </a:cubicBezTo>
                <a:cubicBezTo>
                  <a:pt x="2429017" y="711199"/>
                  <a:pt x="2429017" y="711199"/>
                  <a:pt x="2421512" y="703658"/>
                </a:cubicBezTo>
                <a:cubicBezTo>
                  <a:pt x="2425265" y="699888"/>
                  <a:pt x="2417760" y="699888"/>
                  <a:pt x="2421512" y="696118"/>
                </a:cubicBezTo>
                <a:cubicBezTo>
                  <a:pt x="2440274" y="692348"/>
                  <a:pt x="2444026" y="688577"/>
                  <a:pt x="2459035" y="681037"/>
                </a:cubicBezTo>
                <a:close/>
                <a:moveTo>
                  <a:pt x="1652770" y="680205"/>
                </a:moveTo>
                <a:lnTo>
                  <a:pt x="1643656" y="684213"/>
                </a:lnTo>
                <a:cubicBezTo>
                  <a:pt x="1643656" y="684213"/>
                  <a:pt x="1639886" y="684213"/>
                  <a:pt x="1639886" y="680641"/>
                </a:cubicBezTo>
                <a:close/>
                <a:moveTo>
                  <a:pt x="1666280" y="677069"/>
                </a:moveTo>
                <a:cubicBezTo>
                  <a:pt x="1666280" y="677069"/>
                  <a:pt x="1666280" y="677069"/>
                  <a:pt x="1670050" y="680641"/>
                </a:cubicBezTo>
                <a:lnTo>
                  <a:pt x="1664925" y="677390"/>
                </a:lnTo>
                <a:close/>
                <a:moveTo>
                  <a:pt x="1663803" y="676678"/>
                </a:moveTo>
                <a:lnTo>
                  <a:pt x="1664925" y="677390"/>
                </a:lnTo>
                <a:lnTo>
                  <a:pt x="1653083" y="680194"/>
                </a:lnTo>
                <a:lnTo>
                  <a:pt x="1652770" y="680205"/>
                </a:lnTo>
                <a:lnTo>
                  <a:pt x="1656853" y="678408"/>
                </a:lnTo>
                <a:cubicBezTo>
                  <a:pt x="1659211" y="677292"/>
                  <a:pt x="1661565" y="676511"/>
                  <a:pt x="1663803" y="676678"/>
                </a:cubicBezTo>
                <a:close/>
                <a:moveTo>
                  <a:pt x="2827448" y="673554"/>
                </a:moveTo>
                <a:cubicBezTo>
                  <a:pt x="2827448" y="684439"/>
                  <a:pt x="2842416" y="669925"/>
                  <a:pt x="2846158" y="673554"/>
                </a:cubicBezTo>
                <a:cubicBezTo>
                  <a:pt x="2846158" y="677182"/>
                  <a:pt x="2868610" y="669925"/>
                  <a:pt x="2857384" y="677182"/>
                </a:cubicBezTo>
                <a:cubicBezTo>
                  <a:pt x="2846158" y="684439"/>
                  <a:pt x="2816222" y="695325"/>
                  <a:pt x="2816222" y="688068"/>
                </a:cubicBezTo>
                <a:cubicBezTo>
                  <a:pt x="2823706" y="680811"/>
                  <a:pt x="2816222" y="680811"/>
                  <a:pt x="2827448" y="673554"/>
                </a:cubicBezTo>
                <a:close/>
                <a:moveTo>
                  <a:pt x="2391301" y="665162"/>
                </a:moveTo>
                <a:cubicBezTo>
                  <a:pt x="2391301" y="665162"/>
                  <a:pt x="2391301" y="665162"/>
                  <a:pt x="2398710" y="669924"/>
                </a:cubicBezTo>
                <a:cubicBezTo>
                  <a:pt x="2398710" y="669924"/>
                  <a:pt x="2398710" y="669924"/>
                  <a:pt x="2391301" y="669924"/>
                </a:cubicBezTo>
                <a:cubicBezTo>
                  <a:pt x="2391301" y="669924"/>
                  <a:pt x="2387597" y="669924"/>
                  <a:pt x="2391301" y="665162"/>
                </a:cubicBezTo>
                <a:close/>
                <a:moveTo>
                  <a:pt x="1856181" y="665162"/>
                </a:moveTo>
                <a:cubicBezTo>
                  <a:pt x="1856181" y="665162"/>
                  <a:pt x="1856181" y="665162"/>
                  <a:pt x="1866897" y="673100"/>
                </a:cubicBezTo>
                <a:cubicBezTo>
                  <a:pt x="1863325" y="669131"/>
                  <a:pt x="1859753" y="673100"/>
                  <a:pt x="1856181" y="673100"/>
                </a:cubicBezTo>
                <a:cubicBezTo>
                  <a:pt x="1856181" y="669131"/>
                  <a:pt x="1852609" y="669131"/>
                  <a:pt x="1856181" y="665162"/>
                </a:cubicBezTo>
                <a:close/>
                <a:moveTo>
                  <a:pt x="1663169" y="664616"/>
                </a:moveTo>
                <a:cubicBezTo>
                  <a:pt x="1665948" y="665063"/>
                  <a:pt x="1668729" y="665956"/>
                  <a:pt x="1670580" y="665956"/>
                </a:cubicBezTo>
                <a:lnTo>
                  <a:pt x="1663169" y="669528"/>
                </a:lnTo>
                <a:cubicBezTo>
                  <a:pt x="1663169" y="669528"/>
                  <a:pt x="1663169" y="669528"/>
                  <a:pt x="1666873" y="665956"/>
                </a:cubicBezTo>
                <a:lnTo>
                  <a:pt x="1655761" y="665956"/>
                </a:lnTo>
                <a:cubicBezTo>
                  <a:pt x="1657613" y="664170"/>
                  <a:pt x="1660393" y="664170"/>
                  <a:pt x="1663169" y="664616"/>
                </a:cubicBezTo>
                <a:close/>
                <a:moveTo>
                  <a:pt x="3012543" y="658812"/>
                </a:moveTo>
                <a:cubicBezTo>
                  <a:pt x="3005135" y="658812"/>
                  <a:pt x="3016247" y="669924"/>
                  <a:pt x="3005135" y="669924"/>
                </a:cubicBezTo>
                <a:cubicBezTo>
                  <a:pt x="2994022" y="666220"/>
                  <a:pt x="3008839" y="662516"/>
                  <a:pt x="3012543" y="658812"/>
                </a:cubicBezTo>
                <a:close/>
                <a:moveTo>
                  <a:pt x="1670580" y="658812"/>
                </a:moveTo>
                <a:cubicBezTo>
                  <a:pt x="1670580" y="662384"/>
                  <a:pt x="1689098" y="662384"/>
                  <a:pt x="1685394" y="669528"/>
                </a:cubicBezTo>
                <a:cubicBezTo>
                  <a:pt x="1685394" y="669528"/>
                  <a:pt x="1685394" y="669528"/>
                  <a:pt x="1677987" y="673100"/>
                </a:cubicBezTo>
                <a:cubicBezTo>
                  <a:pt x="1677987" y="673100"/>
                  <a:pt x="1677987" y="673100"/>
                  <a:pt x="1677987" y="662384"/>
                </a:cubicBezTo>
                <a:cubicBezTo>
                  <a:pt x="1677987" y="662384"/>
                  <a:pt x="1677987" y="662384"/>
                  <a:pt x="1676135" y="663277"/>
                </a:cubicBezTo>
                <a:lnTo>
                  <a:pt x="1670580" y="665956"/>
                </a:lnTo>
                <a:cubicBezTo>
                  <a:pt x="1670580" y="665956"/>
                  <a:pt x="1670580" y="665956"/>
                  <a:pt x="1670580" y="658812"/>
                </a:cubicBezTo>
                <a:close/>
                <a:moveTo>
                  <a:pt x="3083558" y="657860"/>
                </a:moveTo>
                <a:cubicBezTo>
                  <a:pt x="3068952" y="661670"/>
                  <a:pt x="3090860" y="665480"/>
                  <a:pt x="3079906" y="669290"/>
                </a:cubicBezTo>
                <a:cubicBezTo>
                  <a:pt x="3079906" y="669290"/>
                  <a:pt x="3079906" y="669290"/>
                  <a:pt x="3079450" y="667861"/>
                </a:cubicBezTo>
                <a:lnTo>
                  <a:pt x="3076559" y="658812"/>
                </a:lnTo>
                <a:close/>
                <a:moveTo>
                  <a:pt x="3076255" y="657860"/>
                </a:moveTo>
                <a:lnTo>
                  <a:pt x="3076559" y="658812"/>
                </a:lnTo>
                <a:lnTo>
                  <a:pt x="3076009" y="658887"/>
                </a:lnTo>
                <a:close/>
                <a:moveTo>
                  <a:pt x="3065301" y="657860"/>
                </a:moveTo>
                <a:cubicBezTo>
                  <a:pt x="3067127" y="661670"/>
                  <a:pt x="3069865" y="660717"/>
                  <a:pt x="3073060" y="659289"/>
                </a:cubicBezTo>
                <a:lnTo>
                  <a:pt x="3076009" y="658887"/>
                </a:lnTo>
                <a:lnTo>
                  <a:pt x="3072604" y="673100"/>
                </a:lnTo>
                <a:cubicBezTo>
                  <a:pt x="3065301" y="673100"/>
                  <a:pt x="3061650" y="673100"/>
                  <a:pt x="3054347" y="673100"/>
                </a:cubicBezTo>
                <a:lnTo>
                  <a:pt x="3068952" y="669290"/>
                </a:lnTo>
                <a:cubicBezTo>
                  <a:pt x="3068952" y="669290"/>
                  <a:pt x="3068952" y="669290"/>
                  <a:pt x="3065301" y="657860"/>
                </a:cubicBezTo>
                <a:close/>
                <a:moveTo>
                  <a:pt x="2822572" y="654050"/>
                </a:moveTo>
                <a:cubicBezTo>
                  <a:pt x="2826541" y="661987"/>
                  <a:pt x="2834478" y="654050"/>
                  <a:pt x="2838447" y="658018"/>
                </a:cubicBezTo>
                <a:cubicBezTo>
                  <a:pt x="2834478" y="654050"/>
                  <a:pt x="2822572" y="661987"/>
                  <a:pt x="2822572" y="654050"/>
                </a:cubicBezTo>
                <a:close/>
                <a:moveTo>
                  <a:pt x="2629426" y="654050"/>
                </a:moveTo>
                <a:cubicBezTo>
                  <a:pt x="2633131" y="654050"/>
                  <a:pt x="2625722" y="665162"/>
                  <a:pt x="2636835" y="661458"/>
                </a:cubicBezTo>
                <a:lnTo>
                  <a:pt x="2625722" y="661458"/>
                </a:lnTo>
                <a:cubicBezTo>
                  <a:pt x="2625722" y="661458"/>
                  <a:pt x="2625722" y="661458"/>
                  <a:pt x="2629426" y="654050"/>
                </a:cubicBezTo>
                <a:close/>
                <a:moveTo>
                  <a:pt x="1714502" y="654050"/>
                </a:moveTo>
                <a:lnTo>
                  <a:pt x="1714502" y="661988"/>
                </a:lnTo>
                <a:cubicBezTo>
                  <a:pt x="1714502" y="661988"/>
                  <a:pt x="1714502" y="661988"/>
                  <a:pt x="1703386" y="661988"/>
                </a:cubicBezTo>
                <a:cubicBezTo>
                  <a:pt x="1714502" y="661988"/>
                  <a:pt x="1710794" y="654050"/>
                  <a:pt x="1714502" y="654050"/>
                </a:cubicBezTo>
                <a:close/>
                <a:moveTo>
                  <a:pt x="2921791" y="653653"/>
                </a:moveTo>
                <a:cubicBezTo>
                  <a:pt x="2925647" y="653653"/>
                  <a:pt x="2929502" y="654579"/>
                  <a:pt x="2935285" y="654579"/>
                </a:cubicBezTo>
                <a:cubicBezTo>
                  <a:pt x="2927574" y="654579"/>
                  <a:pt x="2912152" y="661987"/>
                  <a:pt x="2908297" y="658283"/>
                </a:cubicBezTo>
                <a:cubicBezTo>
                  <a:pt x="2914080" y="654579"/>
                  <a:pt x="2917936" y="653653"/>
                  <a:pt x="2921791" y="653653"/>
                </a:cubicBezTo>
                <a:close/>
                <a:moveTo>
                  <a:pt x="2871785" y="647700"/>
                </a:moveTo>
                <a:cubicBezTo>
                  <a:pt x="2871785" y="647700"/>
                  <a:pt x="2871785" y="647700"/>
                  <a:pt x="2860899" y="651272"/>
                </a:cubicBezTo>
                <a:cubicBezTo>
                  <a:pt x="2860899" y="651272"/>
                  <a:pt x="2860899" y="651272"/>
                  <a:pt x="2864528" y="651272"/>
                </a:cubicBezTo>
                <a:cubicBezTo>
                  <a:pt x="2860899" y="654843"/>
                  <a:pt x="2850014" y="661987"/>
                  <a:pt x="2846385" y="654843"/>
                </a:cubicBezTo>
                <a:cubicBezTo>
                  <a:pt x="2846385" y="654843"/>
                  <a:pt x="2846385" y="654843"/>
                  <a:pt x="2871785" y="647700"/>
                </a:cubicBezTo>
                <a:close/>
                <a:moveTo>
                  <a:pt x="2465385" y="643466"/>
                </a:moveTo>
                <a:cubicBezTo>
                  <a:pt x="2454395" y="650874"/>
                  <a:pt x="2428750" y="661987"/>
                  <a:pt x="2417760" y="654579"/>
                </a:cubicBezTo>
                <a:cubicBezTo>
                  <a:pt x="2432414" y="647170"/>
                  <a:pt x="2458058" y="639762"/>
                  <a:pt x="2465385" y="643466"/>
                </a:cubicBezTo>
                <a:close/>
                <a:moveTo>
                  <a:pt x="2890835" y="639762"/>
                </a:moveTo>
                <a:lnTo>
                  <a:pt x="2894010" y="642937"/>
                </a:lnTo>
                <a:lnTo>
                  <a:pt x="2890835" y="642937"/>
                </a:lnTo>
                <a:close/>
                <a:moveTo>
                  <a:pt x="2905122" y="636587"/>
                </a:moveTo>
                <a:cubicBezTo>
                  <a:pt x="2905122" y="636587"/>
                  <a:pt x="2905122" y="636587"/>
                  <a:pt x="2913060" y="639762"/>
                </a:cubicBezTo>
                <a:lnTo>
                  <a:pt x="2909091" y="639762"/>
                </a:lnTo>
                <a:cubicBezTo>
                  <a:pt x="2909091" y="639762"/>
                  <a:pt x="2909091" y="636587"/>
                  <a:pt x="2905122" y="636587"/>
                </a:cubicBezTo>
                <a:close/>
                <a:moveTo>
                  <a:pt x="1834065" y="632848"/>
                </a:moveTo>
                <a:cubicBezTo>
                  <a:pt x="1840750" y="631552"/>
                  <a:pt x="1847029" y="632023"/>
                  <a:pt x="1852610" y="635793"/>
                </a:cubicBezTo>
                <a:cubicBezTo>
                  <a:pt x="1834006" y="635793"/>
                  <a:pt x="1834006" y="643334"/>
                  <a:pt x="1815403" y="643334"/>
                </a:cubicBezTo>
                <a:cubicBezTo>
                  <a:pt x="1815403" y="647104"/>
                  <a:pt x="1826565" y="647104"/>
                  <a:pt x="1822844" y="647104"/>
                </a:cubicBezTo>
                <a:cubicBezTo>
                  <a:pt x="1800520" y="658415"/>
                  <a:pt x="1770757" y="673496"/>
                  <a:pt x="1755872" y="669726"/>
                </a:cubicBezTo>
                <a:cubicBezTo>
                  <a:pt x="1755872" y="669726"/>
                  <a:pt x="1755872" y="669726"/>
                  <a:pt x="1752151" y="677267"/>
                </a:cubicBezTo>
                <a:cubicBezTo>
                  <a:pt x="1744709" y="673496"/>
                  <a:pt x="1733549" y="681037"/>
                  <a:pt x="1737271" y="673496"/>
                </a:cubicBezTo>
                <a:lnTo>
                  <a:pt x="1733549" y="677267"/>
                </a:lnTo>
                <a:cubicBezTo>
                  <a:pt x="1733549" y="677267"/>
                  <a:pt x="1733549" y="677267"/>
                  <a:pt x="1737271" y="669726"/>
                </a:cubicBezTo>
                <a:cubicBezTo>
                  <a:pt x="1737271" y="669726"/>
                  <a:pt x="1737271" y="669726"/>
                  <a:pt x="1744709" y="673496"/>
                </a:cubicBezTo>
                <a:cubicBezTo>
                  <a:pt x="1759593" y="662185"/>
                  <a:pt x="1767036" y="665956"/>
                  <a:pt x="1770757" y="650874"/>
                </a:cubicBezTo>
                <a:cubicBezTo>
                  <a:pt x="1790288" y="656530"/>
                  <a:pt x="1814008" y="636736"/>
                  <a:pt x="1834065" y="632848"/>
                </a:cubicBezTo>
                <a:close/>
                <a:moveTo>
                  <a:pt x="1718072" y="628650"/>
                </a:moveTo>
                <a:cubicBezTo>
                  <a:pt x="1725612" y="632420"/>
                  <a:pt x="1710533" y="643731"/>
                  <a:pt x="1721842" y="651272"/>
                </a:cubicBezTo>
                <a:cubicBezTo>
                  <a:pt x="1714303" y="632420"/>
                  <a:pt x="1695448" y="658813"/>
                  <a:pt x="1695448" y="651272"/>
                </a:cubicBezTo>
                <a:cubicBezTo>
                  <a:pt x="1695448" y="647502"/>
                  <a:pt x="1702990" y="632420"/>
                  <a:pt x="1706759" y="632420"/>
                </a:cubicBezTo>
                <a:cubicBezTo>
                  <a:pt x="1702990" y="636191"/>
                  <a:pt x="1710533" y="639961"/>
                  <a:pt x="1714303" y="639961"/>
                </a:cubicBezTo>
                <a:cubicBezTo>
                  <a:pt x="1714303" y="639961"/>
                  <a:pt x="1714303" y="639961"/>
                  <a:pt x="1718072" y="628650"/>
                </a:cubicBezTo>
                <a:close/>
                <a:moveTo>
                  <a:pt x="2748947" y="625236"/>
                </a:moveTo>
                <a:lnTo>
                  <a:pt x="2749972" y="625399"/>
                </a:lnTo>
                <a:lnTo>
                  <a:pt x="2748947" y="626169"/>
                </a:lnTo>
                <a:close/>
                <a:moveTo>
                  <a:pt x="1854554" y="625216"/>
                </a:moveTo>
                <a:cubicBezTo>
                  <a:pt x="1856340" y="625395"/>
                  <a:pt x="1848482" y="634682"/>
                  <a:pt x="1859912" y="628967"/>
                </a:cubicBezTo>
                <a:cubicBezTo>
                  <a:pt x="1859912" y="628967"/>
                  <a:pt x="1859912" y="628967"/>
                  <a:pt x="1852292" y="632777"/>
                </a:cubicBezTo>
                <a:cubicBezTo>
                  <a:pt x="1852292" y="632777"/>
                  <a:pt x="1848482" y="632777"/>
                  <a:pt x="1848482" y="628967"/>
                </a:cubicBezTo>
                <a:cubicBezTo>
                  <a:pt x="1852292" y="626109"/>
                  <a:pt x="1853959" y="625157"/>
                  <a:pt x="1854554" y="625216"/>
                </a:cubicBezTo>
                <a:close/>
                <a:moveTo>
                  <a:pt x="1766885" y="620957"/>
                </a:moveTo>
                <a:cubicBezTo>
                  <a:pt x="1774293" y="636099"/>
                  <a:pt x="1777997" y="609600"/>
                  <a:pt x="1789111" y="628528"/>
                </a:cubicBezTo>
                <a:cubicBezTo>
                  <a:pt x="1789111" y="628528"/>
                  <a:pt x="1789111" y="628528"/>
                  <a:pt x="1755772" y="639885"/>
                </a:cubicBezTo>
                <a:cubicBezTo>
                  <a:pt x="1763182" y="651242"/>
                  <a:pt x="1729846" y="643670"/>
                  <a:pt x="1737253" y="658813"/>
                </a:cubicBezTo>
                <a:cubicBezTo>
                  <a:pt x="1722435" y="655027"/>
                  <a:pt x="1733549" y="651242"/>
                  <a:pt x="1729846" y="643670"/>
                </a:cubicBezTo>
                <a:cubicBezTo>
                  <a:pt x="1740956" y="639885"/>
                  <a:pt x="1755772" y="639885"/>
                  <a:pt x="1759478" y="632314"/>
                </a:cubicBezTo>
                <a:cubicBezTo>
                  <a:pt x="1752068" y="628528"/>
                  <a:pt x="1763182" y="624742"/>
                  <a:pt x="1766885" y="620957"/>
                </a:cubicBezTo>
                <a:close/>
                <a:moveTo>
                  <a:pt x="2822573" y="614362"/>
                </a:moveTo>
                <a:lnTo>
                  <a:pt x="2816223" y="617537"/>
                </a:lnTo>
                <a:lnTo>
                  <a:pt x="2808285" y="617537"/>
                </a:lnTo>
                <a:close/>
                <a:moveTo>
                  <a:pt x="2734047" y="614045"/>
                </a:moveTo>
                <a:cubicBezTo>
                  <a:pt x="2741497" y="614045"/>
                  <a:pt x="2748947" y="621506"/>
                  <a:pt x="2745222" y="628967"/>
                </a:cubicBezTo>
                <a:lnTo>
                  <a:pt x="2748947" y="626169"/>
                </a:lnTo>
                <a:lnTo>
                  <a:pt x="2748947" y="628967"/>
                </a:lnTo>
                <a:cubicBezTo>
                  <a:pt x="2726597" y="632698"/>
                  <a:pt x="2704247" y="651351"/>
                  <a:pt x="2678172" y="658812"/>
                </a:cubicBezTo>
                <a:cubicBezTo>
                  <a:pt x="2678172" y="658812"/>
                  <a:pt x="2678172" y="658812"/>
                  <a:pt x="2678172" y="647620"/>
                </a:cubicBezTo>
                <a:cubicBezTo>
                  <a:pt x="2678172" y="647620"/>
                  <a:pt x="2678172" y="647620"/>
                  <a:pt x="2666997" y="651351"/>
                </a:cubicBezTo>
                <a:cubicBezTo>
                  <a:pt x="2681897" y="647620"/>
                  <a:pt x="2670722" y="643889"/>
                  <a:pt x="2681897" y="647620"/>
                </a:cubicBezTo>
                <a:cubicBezTo>
                  <a:pt x="2685622" y="643889"/>
                  <a:pt x="2678172" y="643889"/>
                  <a:pt x="2678172" y="640159"/>
                </a:cubicBezTo>
                <a:cubicBezTo>
                  <a:pt x="2678172" y="640159"/>
                  <a:pt x="2678172" y="640159"/>
                  <a:pt x="2685622" y="640159"/>
                </a:cubicBezTo>
                <a:cubicBezTo>
                  <a:pt x="2696797" y="632698"/>
                  <a:pt x="2685622" y="632698"/>
                  <a:pt x="2678172" y="628967"/>
                </a:cubicBezTo>
                <a:cubicBezTo>
                  <a:pt x="2685622" y="625236"/>
                  <a:pt x="2696797" y="617775"/>
                  <a:pt x="2704247" y="617775"/>
                </a:cubicBezTo>
                <a:cubicBezTo>
                  <a:pt x="2707972" y="621506"/>
                  <a:pt x="2707972" y="621506"/>
                  <a:pt x="2707972" y="628967"/>
                </a:cubicBezTo>
                <a:cubicBezTo>
                  <a:pt x="2707972" y="628967"/>
                  <a:pt x="2707972" y="628967"/>
                  <a:pt x="2719147" y="625236"/>
                </a:cubicBezTo>
                <a:cubicBezTo>
                  <a:pt x="2715422" y="621506"/>
                  <a:pt x="2719147" y="621506"/>
                  <a:pt x="2715422" y="621506"/>
                </a:cubicBezTo>
                <a:cubicBezTo>
                  <a:pt x="2719147" y="617775"/>
                  <a:pt x="2748947" y="621506"/>
                  <a:pt x="2734047" y="614045"/>
                </a:cubicBezTo>
                <a:close/>
                <a:moveTo>
                  <a:pt x="2539204" y="610393"/>
                </a:moveTo>
                <a:lnTo>
                  <a:pt x="2541056" y="610393"/>
                </a:lnTo>
                <a:cubicBezTo>
                  <a:pt x="2541056" y="610393"/>
                  <a:pt x="2541056" y="610393"/>
                  <a:pt x="2533647" y="614362"/>
                </a:cubicBezTo>
                <a:close/>
                <a:moveTo>
                  <a:pt x="1926693" y="610129"/>
                </a:moveTo>
                <a:cubicBezTo>
                  <a:pt x="1922988" y="636059"/>
                  <a:pt x="1960030" y="606425"/>
                  <a:pt x="1960030" y="628650"/>
                </a:cubicBezTo>
                <a:cubicBezTo>
                  <a:pt x="1960030" y="628650"/>
                  <a:pt x="1960030" y="628650"/>
                  <a:pt x="1971143" y="617538"/>
                </a:cubicBezTo>
                <a:cubicBezTo>
                  <a:pt x="1971143" y="617538"/>
                  <a:pt x="1971143" y="617538"/>
                  <a:pt x="1974847" y="624946"/>
                </a:cubicBezTo>
                <a:cubicBezTo>
                  <a:pt x="1960030" y="636059"/>
                  <a:pt x="1948918" y="628650"/>
                  <a:pt x="1930397" y="632354"/>
                </a:cubicBezTo>
                <a:cubicBezTo>
                  <a:pt x="1922988" y="636059"/>
                  <a:pt x="1926693" y="639763"/>
                  <a:pt x="1922988" y="639763"/>
                </a:cubicBezTo>
                <a:cubicBezTo>
                  <a:pt x="1915580" y="636059"/>
                  <a:pt x="1930397" y="632354"/>
                  <a:pt x="1926693" y="628650"/>
                </a:cubicBezTo>
                <a:cubicBezTo>
                  <a:pt x="1915580" y="624946"/>
                  <a:pt x="1897059" y="624946"/>
                  <a:pt x="1885947" y="632354"/>
                </a:cubicBezTo>
                <a:cubicBezTo>
                  <a:pt x="1874834" y="636059"/>
                  <a:pt x="1882242" y="632354"/>
                  <a:pt x="1878538" y="628650"/>
                </a:cubicBezTo>
                <a:cubicBezTo>
                  <a:pt x="1889651" y="621242"/>
                  <a:pt x="1893355" y="632354"/>
                  <a:pt x="1904468" y="624946"/>
                </a:cubicBezTo>
                <a:cubicBezTo>
                  <a:pt x="1904468" y="621242"/>
                  <a:pt x="1900763" y="624946"/>
                  <a:pt x="1897059" y="624946"/>
                </a:cubicBezTo>
                <a:cubicBezTo>
                  <a:pt x="1904468" y="617538"/>
                  <a:pt x="1915580" y="613833"/>
                  <a:pt x="1926693" y="610129"/>
                </a:cubicBezTo>
                <a:close/>
                <a:moveTo>
                  <a:pt x="2727323" y="606954"/>
                </a:moveTo>
                <a:cubicBezTo>
                  <a:pt x="2716210" y="614362"/>
                  <a:pt x="2723619" y="606954"/>
                  <a:pt x="2716210" y="610658"/>
                </a:cubicBezTo>
                <a:cubicBezTo>
                  <a:pt x="2716210" y="610658"/>
                  <a:pt x="2727323" y="603250"/>
                  <a:pt x="2727323" y="606954"/>
                </a:cubicBezTo>
                <a:close/>
                <a:moveTo>
                  <a:pt x="2771297" y="606583"/>
                </a:moveTo>
                <a:cubicBezTo>
                  <a:pt x="2775022" y="606583"/>
                  <a:pt x="2775022" y="606583"/>
                  <a:pt x="2775022" y="606583"/>
                </a:cubicBezTo>
                <a:lnTo>
                  <a:pt x="2774929" y="606653"/>
                </a:lnTo>
                <a:close/>
                <a:moveTo>
                  <a:pt x="2544760" y="606425"/>
                </a:moveTo>
                <a:lnTo>
                  <a:pt x="2539204" y="610393"/>
                </a:lnTo>
                <a:lnTo>
                  <a:pt x="2537351" y="610393"/>
                </a:lnTo>
                <a:cubicBezTo>
                  <a:pt x="2541056" y="606425"/>
                  <a:pt x="2544760" y="606425"/>
                  <a:pt x="2544760" y="606425"/>
                </a:cubicBezTo>
                <a:close/>
                <a:moveTo>
                  <a:pt x="3217860" y="592137"/>
                </a:moveTo>
                <a:lnTo>
                  <a:pt x="3225798" y="592137"/>
                </a:lnTo>
                <a:lnTo>
                  <a:pt x="3217860" y="598487"/>
                </a:lnTo>
                <a:close/>
                <a:moveTo>
                  <a:pt x="1800796" y="587490"/>
                </a:moveTo>
                <a:cubicBezTo>
                  <a:pt x="1802976" y="586680"/>
                  <a:pt x="1805332" y="587375"/>
                  <a:pt x="1808160" y="591079"/>
                </a:cubicBezTo>
                <a:lnTo>
                  <a:pt x="1781771" y="602191"/>
                </a:lnTo>
                <a:cubicBezTo>
                  <a:pt x="1781771" y="602191"/>
                  <a:pt x="1781771" y="602191"/>
                  <a:pt x="1777997" y="594783"/>
                </a:cubicBezTo>
                <a:cubicBezTo>
                  <a:pt x="1789310" y="605896"/>
                  <a:pt x="1794257" y="589921"/>
                  <a:pt x="1800796" y="587490"/>
                </a:cubicBezTo>
                <a:close/>
                <a:moveTo>
                  <a:pt x="2224085" y="584200"/>
                </a:moveTo>
                <a:cubicBezTo>
                  <a:pt x="2224085" y="584200"/>
                  <a:pt x="2224085" y="584200"/>
                  <a:pt x="2232022" y="591343"/>
                </a:cubicBezTo>
                <a:cubicBezTo>
                  <a:pt x="2220116" y="598487"/>
                  <a:pt x="2216147" y="587772"/>
                  <a:pt x="2224085" y="584200"/>
                </a:cubicBezTo>
                <a:close/>
                <a:moveTo>
                  <a:pt x="2101054" y="584200"/>
                </a:moveTo>
                <a:cubicBezTo>
                  <a:pt x="2105023" y="584200"/>
                  <a:pt x="2120898" y="584200"/>
                  <a:pt x="2120898" y="584200"/>
                </a:cubicBezTo>
                <a:cubicBezTo>
                  <a:pt x="2116929" y="587375"/>
                  <a:pt x="2116929" y="587375"/>
                  <a:pt x="2112960" y="587375"/>
                </a:cubicBezTo>
                <a:cubicBezTo>
                  <a:pt x="2112960" y="584200"/>
                  <a:pt x="2097085" y="587375"/>
                  <a:pt x="2101054" y="584200"/>
                </a:cubicBezTo>
                <a:close/>
                <a:moveTo>
                  <a:pt x="2049990" y="576791"/>
                </a:moveTo>
                <a:cubicBezTo>
                  <a:pt x="2057398" y="584199"/>
                  <a:pt x="2038877" y="584199"/>
                  <a:pt x="2035173" y="595312"/>
                </a:cubicBezTo>
                <a:cubicBezTo>
                  <a:pt x="2024060" y="595312"/>
                  <a:pt x="2035173" y="573087"/>
                  <a:pt x="2049990" y="576791"/>
                </a:cubicBezTo>
                <a:close/>
                <a:moveTo>
                  <a:pt x="3057522" y="573087"/>
                </a:moveTo>
                <a:lnTo>
                  <a:pt x="3068635" y="576262"/>
                </a:lnTo>
                <a:lnTo>
                  <a:pt x="3060697" y="576262"/>
                </a:lnTo>
                <a:close/>
                <a:moveTo>
                  <a:pt x="1989452" y="573087"/>
                </a:moveTo>
                <a:cubicBezTo>
                  <a:pt x="1978022" y="581024"/>
                  <a:pt x="1997072" y="573087"/>
                  <a:pt x="1985642" y="581024"/>
                </a:cubicBezTo>
                <a:cubicBezTo>
                  <a:pt x="1978022" y="581024"/>
                  <a:pt x="1978022" y="581024"/>
                  <a:pt x="1978022" y="577055"/>
                </a:cubicBezTo>
                <a:cubicBezTo>
                  <a:pt x="1978022" y="577055"/>
                  <a:pt x="1978022" y="577055"/>
                  <a:pt x="1989452" y="573087"/>
                </a:cubicBezTo>
                <a:close/>
                <a:moveTo>
                  <a:pt x="3124515" y="569458"/>
                </a:moveTo>
                <a:lnTo>
                  <a:pt x="3129002" y="570573"/>
                </a:lnTo>
                <a:lnTo>
                  <a:pt x="3128166" y="570904"/>
                </a:lnTo>
                <a:cubicBezTo>
                  <a:pt x="3128166" y="570422"/>
                  <a:pt x="3128166" y="569458"/>
                  <a:pt x="3124515" y="569458"/>
                </a:cubicBezTo>
                <a:close/>
                <a:moveTo>
                  <a:pt x="1974847" y="561975"/>
                </a:moveTo>
                <a:lnTo>
                  <a:pt x="1982785" y="565150"/>
                </a:lnTo>
                <a:lnTo>
                  <a:pt x="1978022" y="565150"/>
                </a:lnTo>
                <a:close/>
                <a:moveTo>
                  <a:pt x="1960560" y="558800"/>
                </a:moveTo>
                <a:cubicBezTo>
                  <a:pt x="1952849" y="558800"/>
                  <a:pt x="1937427" y="569912"/>
                  <a:pt x="1933572" y="566208"/>
                </a:cubicBezTo>
                <a:cubicBezTo>
                  <a:pt x="1933572" y="566208"/>
                  <a:pt x="1933572" y="566208"/>
                  <a:pt x="1960560" y="558800"/>
                </a:cubicBezTo>
                <a:close/>
                <a:moveTo>
                  <a:pt x="3077048" y="554037"/>
                </a:moveTo>
                <a:cubicBezTo>
                  <a:pt x="3080700" y="557892"/>
                  <a:pt x="3088002" y="557892"/>
                  <a:pt x="3091653" y="554037"/>
                </a:cubicBezTo>
                <a:cubicBezTo>
                  <a:pt x="3091653" y="554037"/>
                  <a:pt x="3091653" y="554037"/>
                  <a:pt x="3095305" y="561748"/>
                </a:cubicBezTo>
                <a:cubicBezTo>
                  <a:pt x="3098956" y="557892"/>
                  <a:pt x="3109910" y="557892"/>
                  <a:pt x="3102607" y="554037"/>
                </a:cubicBezTo>
                <a:cubicBezTo>
                  <a:pt x="3113561" y="557892"/>
                  <a:pt x="3128166" y="557892"/>
                  <a:pt x="3142771" y="557892"/>
                </a:cubicBezTo>
                <a:cubicBezTo>
                  <a:pt x="3142771" y="557892"/>
                  <a:pt x="3142771" y="557892"/>
                  <a:pt x="3135468" y="565603"/>
                </a:cubicBezTo>
                <a:cubicBezTo>
                  <a:pt x="3142771" y="561748"/>
                  <a:pt x="3146422" y="569458"/>
                  <a:pt x="3142771" y="573313"/>
                </a:cubicBezTo>
                <a:cubicBezTo>
                  <a:pt x="3140945" y="571386"/>
                  <a:pt x="3136381" y="571386"/>
                  <a:pt x="3132274" y="571386"/>
                </a:cubicBezTo>
                <a:lnTo>
                  <a:pt x="3129002" y="570573"/>
                </a:lnTo>
                <a:lnTo>
                  <a:pt x="3131817" y="569458"/>
                </a:lnTo>
                <a:cubicBezTo>
                  <a:pt x="3131817" y="565603"/>
                  <a:pt x="3117212" y="565603"/>
                  <a:pt x="3117212" y="569458"/>
                </a:cubicBezTo>
                <a:cubicBezTo>
                  <a:pt x="3098956" y="569458"/>
                  <a:pt x="3124515" y="581024"/>
                  <a:pt x="3120863" y="581024"/>
                </a:cubicBezTo>
                <a:cubicBezTo>
                  <a:pt x="3106258" y="569458"/>
                  <a:pt x="3098956" y="577169"/>
                  <a:pt x="3088002" y="581024"/>
                </a:cubicBezTo>
                <a:cubicBezTo>
                  <a:pt x="3077048" y="577169"/>
                  <a:pt x="3080700" y="573313"/>
                  <a:pt x="3084351" y="569458"/>
                </a:cubicBezTo>
                <a:cubicBezTo>
                  <a:pt x="3073397" y="565603"/>
                  <a:pt x="3077048" y="573313"/>
                  <a:pt x="3073397" y="569458"/>
                </a:cubicBezTo>
                <a:cubicBezTo>
                  <a:pt x="3084351" y="569458"/>
                  <a:pt x="3077048" y="557892"/>
                  <a:pt x="3077048" y="554037"/>
                </a:cubicBezTo>
                <a:close/>
                <a:moveTo>
                  <a:pt x="2514598" y="550862"/>
                </a:moveTo>
                <a:cubicBezTo>
                  <a:pt x="2510893" y="558270"/>
                  <a:pt x="2525710" y="558270"/>
                  <a:pt x="2514598" y="561974"/>
                </a:cubicBezTo>
                <a:lnTo>
                  <a:pt x="2503485" y="561974"/>
                </a:lnTo>
                <a:cubicBezTo>
                  <a:pt x="2503485" y="558270"/>
                  <a:pt x="2514598" y="554566"/>
                  <a:pt x="2514598" y="550862"/>
                </a:cubicBezTo>
                <a:close/>
                <a:moveTo>
                  <a:pt x="2729089" y="545182"/>
                </a:moveTo>
                <a:cubicBezTo>
                  <a:pt x="2730339" y="545008"/>
                  <a:pt x="2720338" y="548481"/>
                  <a:pt x="2723195" y="554037"/>
                </a:cubicBezTo>
                <a:cubicBezTo>
                  <a:pt x="2719385" y="554037"/>
                  <a:pt x="2719385" y="546629"/>
                  <a:pt x="2723195" y="546629"/>
                </a:cubicBezTo>
                <a:cubicBezTo>
                  <a:pt x="2727005" y="545703"/>
                  <a:pt x="2728672" y="545240"/>
                  <a:pt x="2729089" y="545182"/>
                </a:cubicBezTo>
                <a:close/>
                <a:moveTo>
                  <a:pt x="2700335" y="543485"/>
                </a:moveTo>
                <a:cubicBezTo>
                  <a:pt x="2700335" y="543485"/>
                  <a:pt x="2700335" y="543485"/>
                  <a:pt x="2711447" y="550956"/>
                </a:cubicBezTo>
                <a:cubicBezTo>
                  <a:pt x="2704039" y="554691"/>
                  <a:pt x="2678110" y="554691"/>
                  <a:pt x="2666997" y="565897"/>
                </a:cubicBezTo>
                <a:cubicBezTo>
                  <a:pt x="2670701" y="569632"/>
                  <a:pt x="2678110" y="562162"/>
                  <a:pt x="2681814" y="562162"/>
                </a:cubicBezTo>
                <a:cubicBezTo>
                  <a:pt x="2678110" y="565897"/>
                  <a:pt x="2670701" y="565897"/>
                  <a:pt x="2674405" y="569632"/>
                </a:cubicBezTo>
                <a:cubicBezTo>
                  <a:pt x="2666997" y="569632"/>
                  <a:pt x="2663293" y="565897"/>
                  <a:pt x="2652180" y="573368"/>
                </a:cubicBezTo>
                <a:cubicBezTo>
                  <a:pt x="2652180" y="573368"/>
                  <a:pt x="2652180" y="573368"/>
                  <a:pt x="2652180" y="565897"/>
                </a:cubicBezTo>
                <a:cubicBezTo>
                  <a:pt x="2626251" y="573368"/>
                  <a:pt x="2600322" y="592044"/>
                  <a:pt x="2566985" y="595779"/>
                </a:cubicBezTo>
                <a:cubicBezTo>
                  <a:pt x="2566985" y="595779"/>
                  <a:pt x="2566985" y="595779"/>
                  <a:pt x="2570689" y="603250"/>
                </a:cubicBezTo>
                <a:cubicBezTo>
                  <a:pt x="2563280" y="592044"/>
                  <a:pt x="2559576" y="603250"/>
                  <a:pt x="2555872" y="603250"/>
                </a:cubicBezTo>
                <a:lnTo>
                  <a:pt x="2555872" y="599515"/>
                </a:lnTo>
                <a:cubicBezTo>
                  <a:pt x="2570689" y="592044"/>
                  <a:pt x="2596618" y="577103"/>
                  <a:pt x="2607730" y="565897"/>
                </a:cubicBezTo>
                <a:cubicBezTo>
                  <a:pt x="2611435" y="565897"/>
                  <a:pt x="2633660" y="565897"/>
                  <a:pt x="2641068" y="558426"/>
                </a:cubicBezTo>
                <a:cubicBezTo>
                  <a:pt x="2655885" y="565897"/>
                  <a:pt x="2652180" y="543485"/>
                  <a:pt x="2670701" y="547221"/>
                </a:cubicBezTo>
                <a:cubicBezTo>
                  <a:pt x="2659589" y="550956"/>
                  <a:pt x="2674405" y="558426"/>
                  <a:pt x="2685518" y="550956"/>
                </a:cubicBezTo>
                <a:cubicBezTo>
                  <a:pt x="2689222" y="539750"/>
                  <a:pt x="2696630" y="550956"/>
                  <a:pt x="2700335" y="543485"/>
                </a:cubicBezTo>
                <a:close/>
                <a:moveTo>
                  <a:pt x="2008435" y="536575"/>
                </a:moveTo>
                <a:cubicBezTo>
                  <a:pt x="2008435" y="536575"/>
                  <a:pt x="2008435" y="536575"/>
                  <a:pt x="1997406" y="540226"/>
                </a:cubicBezTo>
                <a:cubicBezTo>
                  <a:pt x="1997406" y="540226"/>
                  <a:pt x="1997406" y="540226"/>
                  <a:pt x="2012112" y="547529"/>
                </a:cubicBezTo>
                <a:cubicBezTo>
                  <a:pt x="2023140" y="547529"/>
                  <a:pt x="2015788" y="540226"/>
                  <a:pt x="2019464" y="536575"/>
                </a:cubicBezTo>
                <a:cubicBezTo>
                  <a:pt x="2026817" y="536575"/>
                  <a:pt x="2030493" y="536575"/>
                  <a:pt x="2034169" y="540226"/>
                </a:cubicBezTo>
                <a:cubicBezTo>
                  <a:pt x="2034169" y="540226"/>
                  <a:pt x="2034169" y="540226"/>
                  <a:pt x="2026817" y="540226"/>
                </a:cubicBezTo>
                <a:cubicBezTo>
                  <a:pt x="2026817" y="547529"/>
                  <a:pt x="2015788" y="547529"/>
                  <a:pt x="2019464" y="554831"/>
                </a:cubicBezTo>
                <a:cubicBezTo>
                  <a:pt x="2019464" y="554831"/>
                  <a:pt x="2019464" y="554831"/>
                  <a:pt x="2030493" y="551180"/>
                </a:cubicBezTo>
                <a:cubicBezTo>
                  <a:pt x="2041522" y="554831"/>
                  <a:pt x="2012112" y="562133"/>
                  <a:pt x="2026817" y="562133"/>
                </a:cubicBezTo>
                <a:cubicBezTo>
                  <a:pt x="2019464" y="573087"/>
                  <a:pt x="2001083" y="569436"/>
                  <a:pt x="1993730" y="573087"/>
                </a:cubicBezTo>
                <a:cubicBezTo>
                  <a:pt x="1993730" y="565785"/>
                  <a:pt x="2008435" y="565785"/>
                  <a:pt x="2015788" y="562133"/>
                </a:cubicBezTo>
                <a:cubicBezTo>
                  <a:pt x="2008435" y="558482"/>
                  <a:pt x="2023140" y="558482"/>
                  <a:pt x="2015788" y="554831"/>
                </a:cubicBezTo>
                <a:cubicBezTo>
                  <a:pt x="2008435" y="551180"/>
                  <a:pt x="2001083" y="558482"/>
                  <a:pt x="2004759" y="558482"/>
                </a:cubicBezTo>
                <a:cubicBezTo>
                  <a:pt x="2004759" y="551180"/>
                  <a:pt x="1986377" y="562133"/>
                  <a:pt x="1997406" y="554831"/>
                </a:cubicBezTo>
                <a:cubicBezTo>
                  <a:pt x="2001083" y="554831"/>
                  <a:pt x="2008435" y="547529"/>
                  <a:pt x="2008435" y="547529"/>
                </a:cubicBezTo>
                <a:cubicBezTo>
                  <a:pt x="1993730" y="543877"/>
                  <a:pt x="1982701" y="558482"/>
                  <a:pt x="1971672" y="558482"/>
                </a:cubicBezTo>
                <a:cubicBezTo>
                  <a:pt x="1975348" y="543877"/>
                  <a:pt x="1993730" y="540226"/>
                  <a:pt x="2008435" y="536575"/>
                </a:cubicBezTo>
                <a:close/>
                <a:moveTo>
                  <a:pt x="2760064" y="534292"/>
                </a:moveTo>
                <a:cubicBezTo>
                  <a:pt x="2760527" y="534788"/>
                  <a:pt x="2761454" y="535780"/>
                  <a:pt x="2767010" y="535780"/>
                </a:cubicBezTo>
                <a:cubicBezTo>
                  <a:pt x="2767010" y="539749"/>
                  <a:pt x="2759601" y="535780"/>
                  <a:pt x="2755897" y="535780"/>
                </a:cubicBezTo>
                <a:cubicBezTo>
                  <a:pt x="2759601" y="533796"/>
                  <a:pt x="2759601" y="533796"/>
                  <a:pt x="2760064" y="534292"/>
                </a:cubicBezTo>
                <a:close/>
                <a:moveTo>
                  <a:pt x="3075415" y="531594"/>
                </a:moveTo>
                <a:cubicBezTo>
                  <a:pt x="3081434" y="530999"/>
                  <a:pt x="3086528" y="533975"/>
                  <a:pt x="3092547" y="534333"/>
                </a:cubicBezTo>
                <a:lnTo>
                  <a:pt x="3097033" y="533340"/>
                </a:lnTo>
                <a:lnTo>
                  <a:pt x="3087685" y="539750"/>
                </a:lnTo>
                <a:cubicBezTo>
                  <a:pt x="3080277" y="539750"/>
                  <a:pt x="3072868" y="539750"/>
                  <a:pt x="3076573" y="535940"/>
                </a:cubicBezTo>
                <a:lnTo>
                  <a:pt x="3065460" y="535940"/>
                </a:lnTo>
                <a:cubicBezTo>
                  <a:pt x="3069164" y="533082"/>
                  <a:pt x="3072405" y="531892"/>
                  <a:pt x="3075415" y="531594"/>
                </a:cubicBezTo>
                <a:close/>
                <a:moveTo>
                  <a:pt x="3099808" y="531437"/>
                </a:moveTo>
                <a:lnTo>
                  <a:pt x="3102502" y="532130"/>
                </a:lnTo>
                <a:lnTo>
                  <a:pt x="3097033" y="533340"/>
                </a:lnTo>
                <a:close/>
                <a:moveTo>
                  <a:pt x="2614732" y="528637"/>
                </a:moveTo>
                <a:cubicBezTo>
                  <a:pt x="2603741" y="536257"/>
                  <a:pt x="2625722" y="532447"/>
                  <a:pt x="2611068" y="540067"/>
                </a:cubicBezTo>
                <a:cubicBezTo>
                  <a:pt x="2611068" y="536257"/>
                  <a:pt x="2603741" y="540067"/>
                  <a:pt x="2600078" y="540067"/>
                </a:cubicBezTo>
                <a:cubicBezTo>
                  <a:pt x="2589087" y="547687"/>
                  <a:pt x="2585424" y="547687"/>
                  <a:pt x="2578097" y="547687"/>
                </a:cubicBezTo>
                <a:cubicBezTo>
                  <a:pt x="2589087" y="543877"/>
                  <a:pt x="2592751" y="540067"/>
                  <a:pt x="2603741" y="536257"/>
                </a:cubicBezTo>
                <a:cubicBezTo>
                  <a:pt x="2603741" y="536257"/>
                  <a:pt x="2603741" y="536257"/>
                  <a:pt x="2596414" y="536257"/>
                </a:cubicBezTo>
                <a:cubicBezTo>
                  <a:pt x="2603741" y="540067"/>
                  <a:pt x="2611068" y="528637"/>
                  <a:pt x="2614732" y="528637"/>
                </a:cubicBezTo>
                <a:close/>
                <a:moveTo>
                  <a:pt x="2853495" y="528149"/>
                </a:moveTo>
                <a:lnTo>
                  <a:pt x="2856972" y="528240"/>
                </a:lnTo>
                <a:cubicBezTo>
                  <a:pt x="2853247" y="528240"/>
                  <a:pt x="2853247" y="528240"/>
                  <a:pt x="2853247" y="528240"/>
                </a:cubicBezTo>
                <a:close/>
                <a:moveTo>
                  <a:pt x="2555872" y="527844"/>
                </a:moveTo>
                <a:cubicBezTo>
                  <a:pt x="2548368" y="535781"/>
                  <a:pt x="2544615" y="531812"/>
                  <a:pt x="2537111" y="543718"/>
                </a:cubicBezTo>
                <a:cubicBezTo>
                  <a:pt x="2537111" y="543718"/>
                  <a:pt x="2537111" y="543718"/>
                  <a:pt x="2525854" y="539750"/>
                </a:cubicBezTo>
                <a:cubicBezTo>
                  <a:pt x="2525854" y="547687"/>
                  <a:pt x="2522102" y="543718"/>
                  <a:pt x="2514597" y="543718"/>
                </a:cubicBezTo>
                <a:cubicBezTo>
                  <a:pt x="2514597" y="523875"/>
                  <a:pt x="2544615" y="531812"/>
                  <a:pt x="2555872" y="527844"/>
                </a:cubicBezTo>
                <a:close/>
                <a:moveTo>
                  <a:pt x="2989057" y="526222"/>
                </a:moveTo>
                <a:lnTo>
                  <a:pt x="2994797" y="531971"/>
                </a:lnTo>
                <a:cubicBezTo>
                  <a:pt x="2998522" y="535702"/>
                  <a:pt x="2972447" y="546893"/>
                  <a:pt x="2972447" y="543163"/>
                </a:cubicBezTo>
                <a:cubicBezTo>
                  <a:pt x="2972447" y="543163"/>
                  <a:pt x="2972447" y="543163"/>
                  <a:pt x="2972447" y="539432"/>
                </a:cubicBezTo>
                <a:cubicBezTo>
                  <a:pt x="2961272" y="546893"/>
                  <a:pt x="2942647" y="554355"/>
                  <a:pt x="2946372" y="561816"/>
                </a:cubicBezTo>
                <a:cubicBezTo>
                  <a:pt x="2957547" y="569277"/>
                  <a:pt x="2972447" y="554355"/>
                  <a:pt x="2983622" y="558085"/>
                </a:cubicBezTo>
                <a:cubicBezTo>
                  <a:pt x="2983622" y="558085"/>
                  <a:pt x="2983622" y="558085"/>
                  <a:pt x="2998522" y="558085"/>
                </a:cubicBezTo>
                <a:cubicBezTo>
                  <a:pt x="3005972" y="561816"/>
                  <a:pt x="2991072" y="561816"/>
                  <a:pt x="2994797" y="569277"/>
                </a:cubicBezTo>
                <a:cubicBezTo>
                  <a:pt x="2998522" y="565547"/>
                  <a:pt x="3002247" y="565547"/>
                  <a:pt x="3005972" y="565547"/>
                </a:cubicBezTo>
                <a:cubicBezTo>
                  <a:pt x="3002247" y="565547"/>
                  <a:pt x="2998522" y="569277"/>
                  <a:pt x="2991072" y="576738"/>
                </a:cubicBezTo>
                <a:cubicBezTo>
                  <a:pt x="2991072" y="576738"/>
                  <a:pt x="2991072" y="576738"/>
                  <a:pt x="2964997" y="576738"/>
                </a:cubicBezTo>
                <a:cubicBezTo>
                  <a:pt x="2938922" y="561816"/>
                  <a:pt x="2905397" y="599122"/>
                  <a:pt x="2883047" y="602853"/>
                </a:cubicBezTo>
                <a:cubicBezTo>
                  <a:pt x="2883047" y="602853"/>
                  <a:pt x="2883047" y="602853"/>
                  <a:pt x="2886772" y="602853"/>
                </a:cubicBezTo>
                <a:cubicBezTo>
                  <a:pt x="2875597" y="602853"/>
                  <a:pt x="2864422" y="602853"/>
                  <a:pt x="2856972" y="610314"/>
                </a:cubicBezTo>
                <a:cubicBezTo>
                  <a:pt x="2856972" y="610314"/>
                  <a:pt x="2856972" y="610314"/>
                  <a:pt x="2849522" y="602853"/>
                </a:cubicBezTo>
                <a:cubicBezTo>
                  <a:pt x="2849522" y="602853"/>
                  <a:pt x="2849522" y="602853"/>
                  <a:pt x="2838347" y="610314"/>
                </a:cubicBezTo>
                <a:cubicBezTo>
                  <a:pt x="2834622" y="606583"/>
                  <a:pt x="2853247" y="606583"/>
                  <a:pt x="2845797" y="599122"/>
                </a:cubicBezTo>
                <a:cubicBezTo>
                  <a:pt x="2827172" y="599122"/>
                  <a:pt x="2812272" y="621506"/>
                  <a:pt x="2789922" y="621506"/>
                </a:cubicBezTo>
                <a:cubicBezTo>
                  <a:pt x="2781541" y="615910"/>
                  <a:pt x="2768969" y="625003"/>
                  <a:pt x="2758492" y="626752"/>
                </a:cubicBezTo>
                <a:lnTo>
                  <a:pt x="2749972" y="625399"/>
                </a:lnTo>
                <a:lnTo>
                  <a:pt x="2774929" y="606653"/>
                </a:lnTo>
                <a:lnTo>
                  <a:pt x="2786488" y="606875"/>
                </a:lnTo>
                <a:cubicBezTo>
                  <a:pt x="2802727" y="602853"/>
                  <a:pt x="2821585" y="588863"/>
                  <a:pt x="2838347" y="591661"/>
                </a:cubicBezTo>
                <a:cubicBezTo>
                  <a:pt x="2838347" y="591661"/>
                  <a:pt x="2838347" y="591661"/>
                  <a:pt x="2845797" y="580469"/>
                </a:cubicBezTo>
                <a:cubicBezTo>
                  <a:pt x="2845797" y="580469"/>
                  <a:pt x="2845797" y="580469"/>
                  <a:pt x="2864422" y="584200"/>
                </a:cubicBezTo>
                <a:cubicBezTo>
                  <a:pt x="2860697" y="587930"/>
                  <a:pt x="2856972" y="587930"/>
                  <a:pt x="2860697" y="591661"/>
                </a:cubicBezTo>
                <a:cubicBezTo>
                  <a:pt x="2860697" y="591661"/>
                  <a:pt x="2860697" y="591661"/>
                  <a:pt x="2871872" y="587930"/>
                </a:cubicBezTo>
                <a:cubicBezTo>
                  <a:pt x="2871872" y="587930"/>
                  <a:pt x="2871872" y="587930"/>
                  <a:pt x="2868147" y="580469"/>
                </a:cubicBezTo>
                <a:cubicBezTo>
                  <a:pt x="2875597" y="587930"/>
                  <a:pt x="2886772" y="580469"/>
                  <a:pt x="2890497" y="584200"/>
                </a:cubicBezTo>
                <a:cubicBezTo>
                  <a:pt x="2890497" y="584200"/>
                  <a:pt x="2890497" y="584200"/>
                  <a:pt x="2897947" y="576738"/>
                </a:cubicBezTo>
                <a:cubicBezTo>
                  <a:pt x="2905397" y="591661"/>
                  <a:pt x="2920297" y="565547"/>
                  <a:pt x="2935197" y="569277"/>
                </a:cubicBezTo>
                <a:cubicBezTo>
                  <a:pt x="2935197" y="554355"/>
                  <a:pt x="2909122" y="569277"/>
                  <a:pt x="2901672" y="561816"/>
                </a:cubicBezTo>
                <a:cubicBezTo>
                  <a:pt x="2901672" y="561816"/>
                  <a:pt x="2901672" y="565547"/>
                  <a:pt x="2901672" y="565547"/>
                </a:cubicBezTo>
                <a:cubicBezTo>
                  <a:pt x="2901672" y="573008"/>
                  <a:pt x="2879322" y="573008"/>
                  <a:pt x="2856972" y="576738"/>
                </a:cubicBezTo>
                <a:cubicBezTo>
                  <a:pt x="2860697" y="573008"/>
                  <a:pt x="2868147" y="565547"/>
                  <a:pt x="2879322" y="565547"/>
                </a:cubicBezTo>
                <a:cubicBezTo>
                  <a:pt x="2879322" y="565547"/>
                  <a:pt x="2879322" y="565547"/>
                  <a:pt x="2875597" y="561816"/>
                </a:cubicBezTo>
                <a:cubicBezTo>
                  <a:pt x="2886772" y="550624"/>
                  <a:pt x="2912847" y="546893"/>
                  <a:pt x="2927747" y="539432"/>
                </a:cubicBezTo>
                <a:cubicBezTo>
                  <a:pt x="2916572" y="539432"/>
                  <a:pt x="2927747" y="531971"/>
                  <a:pt x="2920297" y="531971"/>
                </a:cubicBezTo>
                <a:cubicBezTo>
                  <a:pt x="2935197" y="546893"/>
                  <a:pt x="2942647" y="531971"/>
                  <a:pt x="2964997" y="543163"/>
                </a:cubicBezTo>
                <a:cubicBezTo>
                  <a:pt x="2963135" y="539432"/>
                  <a:pt x="2966860" y="534769"/>
                  <a:pt x="2972913" y="531038"/>
                </a:cubicBezTo>
                <a:close/>
                <a:moveTo>
                  <a:pt x="3050643" y="523875"/>
                </a:moveTo>
                <a:cubicBezTo>
                  <a:pt x="3050643" y="523875"/>
                  <a:pt x="3050643" y="523875"/>
                  <a:pt x="3065460" y="528108"/>
                </a:cubicBezTo>
                <a:cubicBezTo>
                  <a:pt x="3058052" y="536575"/>
                  <a:pt x="3043235" y="536575"/>
                  <a:pt x="3032122" y="536575"/>
                </a:cubicBezTo>
                <a:cubicBezTo>
                  <a:pt x="3035826" y="532342"/>
                  <a:pt x="3054347" y="536575"/>
                  <a:pt x="3050643" y="523875"/>
                </a:cubicBezTo>
                <a:close/>
                <a:moveTo>
                  <a:pt x="2771161" y="523863"/>
                </a:moveTo>
                <a:lnTo>
                  <a:pt x="2771297" y="524510"/>
                </a:lnTo>
                <a:cubicBezTo>
                  <a:pt x="2763847" y="524510"/>
                  <a:pt x="2763847" y="524510"/>
                  <a:pt x="2763847" y="524510"/>
                </a:cubicBezTo>
                <a:close/>
                <a:moveTo>
                  <a:pt x="2994421" y="523756"/>
                </a:moveTo>
                <a:lnTo>
                  <a:pt x="2994797" y="524510"/>
                </a:lnTo>
                <a:lnTo>
                  <a:pt x="2989057" y="526222"/>
                </a:lnTo>
                <a:lnTo>
                  <a:pt x="2987347" y="524510"/>
                </a:lnTo>
                <a:close/>
                <a:moveTo>
                  <a:pt x="3098798" y="520700"/>
                </a:moveTo>
                <a:cubicBezTo>
                  <a:pt x="3106206" y="520700"/>
                  <a:pt x="3106206" y="524510"/>
                  <a:pt x="3109910" y="524510"/>
                </a:cubicBezTo>
                <a:cubicBezTo>
                  <a:pt x="3109910" y="524510"/>
                  <a:pt x="3109910" y="524510"/>
                  <a:pt x="3107132" y="526415"/>
                </a:cubicBezTo>
                <a:lnTo>
                  <a:pt x="3099808" y="531437"/>
                </a:lnTo>
                <a:lnTo>
                  <a:pt x="3087685" y="528320"/>
                </a:lnTo>
                <a:cubicBezTo>
                  <a:pt x="3091389" y="524510"/>
                  <a:pt x="3095093" y="524510"/>
                  <a:pt x="3098798" y="520700"/>
                </a:cubicBezTo>
                <a:close/>
                <a:moveTo>
                  <a:pt x="2763835" y="520700"/>
                </a:moveTo>
                <a:lnTo>
                  <a:pt x="2752723" y="528637"/>
                </a:lnTo>
                <a:lnTo>
                  <a:pt x="2744785" y="523875"/>
                </a:lnTo>
                <a:close/>
                <a:moveTo>
                  <a:pt x="2071050" y="519377"/>
                </a:moveTo>
                <a:cubicBezTo>
                  <a:pt x="2074860" y="518451"/>
                  <a:pt x="2077717" y="519377"/>
                  <a:pt x="2075812" y="521229"/>
                </a:cubicBezTo>
                <a:cubicBezTo>
                  <a:pt x="2072002" y="524933"/>
                  <a:pt x="2075812" y="524933"/>
                  <a:pt x="2075812" y="528637"/>
                </a:cubicBezTo>
                <a:cubicBezTo>
                  <a:pt x="2075812" y="528637"/>
                  <a:pt x="2068192" y="521229"/>
                  <a:pt x="2060572" y="528637"/>
                </a:cubicBezTo>
                <a:cubicBezTo>
                  <a:pt x="2062477" y="523081"/>
                  <a:pt x="2067240" y="520303"/>
                  <a:pt x="2071050" y="519377"/>
                </a:cubicBezTo>
                <a:close/>
                <a:moveTo>
                  <a:pt x="2294887" y="517525"/>
                </a:moveTo>
                <a:cubicBezTo>
                  <a:pt x="2298697" y="521229"/>
                  <a:pt x="2279647" y="517525"/>
                  <a:pt x="2287267" y="524933"/>
                </a:cubicBezTo>
                <a:cubicBezTo>
                  <a:pt x="2279647" y="528637"/>
                  <a:pt x="2283457" y="521229"/>
                  <a:pt x="2283457" y="521229"/>
                </a:cubicBezTo>
                <a:cubicBezTo>
                  <a:pt x="2283457" y="521229"/>
                  <a:pt x="2283457" y="521229"/>
                  <a:pt x="2294887" y="517525"/>
                </a:cubicBezTo>
                <a:close/>
                <a:moveTo>
                  <a:pt x="2551705" y="512762"/>
                </a:moveTo>
                <a:cubicBezTo>
                  <a:pt x="2555476" y="523874"/>
                  <a:pt x="2570557" y="516466"/>
                  <a:pt x="2578098" y="523874"/>
                </a:cubicBezTo>
                <a:lnTo>
                  <a:pt x="2570557" y="523874"/>
                </a:lnTo>
                <a:cubicBezTo>
                  <a:pt x="2566787" y="523874"/>
                  <a:pt x="2547935" y="523874"/>
                  <a:pt x="2551705" y="512762"/>
                </a:cubicBezTo>
                <a:close/>
                <a:moveTo>
                  <a:pt x="3009697" y="509587"/>
                </a:moveTo>
                <a:lnTo>
                  <a:pt x="3008864" y="511256"/>
                </a:lnTo>
                <a:lnTo>
                  <a:pt x="3007835" y="511220"/>
                </a:lnTo>
                <a:cubicBezTo>
                  <a:pt x="3006671" y="510986"/>
                  <a:pt x="3006903" y="510520"/>
                  <a:pt x="3009697" y="509587"/>
                </a:cubicBezTo>
                <a:close/>
                <a:moveTo>
                  <a:pt x="2451098" y="505619"/>
                </a:moveTo>
                <a:cubicBezTo>
                  <a:pt x="2439787" y="517525"/>
                  <a:pt x="2432246" y="513556"/>
                  <a:pt x="2420935" y="513556"/>
                </a:cubicBezTo>
                <a:cubicBezTo>
                  <a:pt x="2428476" y="513556"/>
                  <a:pt x="2443557" y="501650"/>
                  <a:pt x="2451098" y="505619"/>
                </a:cubicBezTo>
                <a:close/>
                <a:moveTo>
                  <a:pt x="2353045" y="503568"/>
                </a:moveTo>
                <a:cubicBezTo>
                  <a:pt x="2359171" y="502179"/>
                  <a:pt x="2363884" y="502179"/>
                  <a:pt x="2365769" y="505883"/>
                </a:cubicBezTo>
                <a:cubicBezTo>
                  <a:pt x="2365769" y="505883"/>
                  <a:pt x="2365769" y="505883"/>
                  <a:pt x="2373310" y="509587"/>
                </a:cubicBezTo>
                <a:cubicBezTo>
                  <a:pt x="2365769" y="513291"/>
                  <a:pt x="2354459" y="516995"/>
                  <a:pt x="2346918" y="520700"/>
                </a:cubicBezTo>
                <a:cubicBezTo>
                  <a:pt x="2339377" y="509587"/>
                  <a:pt x="2316755" y="531812"/>
                  <a:pt x="2312985" y="524404"/>
                </a:cubicBezTo>
                <a:cubicBezTo>
                  <a:pt x="2316755" y="513291"/>
                  <a:pt x="2331837" y="520700"/>
                  <a:pt x="2331837" y="509587"/>
                </a:cubicBezTo>
                <a:cubicBezTo>
                  <a:pt x="2339377" y="507735"/>
                  <a:pt x="2346918" y="504957"/>
                  <a:pt x="2353045" y="503568"/>
                </a:cubicBezTo>
                <a:close/>
                <a:moveTo>
                  <a:pt x="3028970" y="499044"/>
                </a:moveTo>
                <a:lnTo>
                  <a:pt x="3032047" y="502126"/>
                </a:lnTo>
                <a:cubicBezTo>
                  <a:pt x="3028322" y="498395"/>
                  <a:pt x="3020872" y="509587"/>
                  <a:pt x="3017147" y="502126"/>
                </a:cubicBezTo>
                <a:cubicBezTo>
                  <a:pt x="3019010" y="498395"/>
                  <a:pt x="3020872" y="499328"/>
                  <a:pt x="3023200" y="500261"/>
                </a:cubicBezTo>
                <a:close/>
                <a:moveTo>
                  <a:pt x="3028322" y="498395"/>
                </a:moveTo>
                <a:cubicBezTo>
                  <a:pt x="3032047" y="498395"/>
                  <a:pt x="3032047" y="498395"/>
                  <a:pt x="3032047" y="498395"/>
                </a:cubicBezTo>
                <a:lnTo>
                  <a:pt x="3028970" y="499044"/>
                </a:lnTo>
                <a:close/>
                <a:moveTo>
                  <a:pt x="1848799" y="498157"/>
                </a:moveTo>
                <a:cubicBezTo>
                  <a:pt x="1844989" y="501967"/>
                  <a:pt x="1844989" y="501967"/>
                  <a:pt x="1844989" y="501967"/>
                </a:cubicBezTo>
                <a:lnTo>
                  <a:pt x="1844735" y="501713"/>
                </a:lnTo>
                <a:close/>
                <a:moveTo>
                  <a:pt x="2432338" y="495456"/>
                </a:moveTo>
                <a:lnTo>
                  <a:pt x="2432682" y="495994"/>
                </a:lnTo>
                <a:cubicBezTo>
                  <a:pt x="2433555" y="497482"/>
                  <a:pt x="2432682" y="498474"/>
                  <a:pt x="2425697" y="498474"/>
                </a:cubicBezTo>
                <a:close/>
                <a:moveTo>
                  <a:pt x="1896530" y="494665"/>
                </a:moveTo>
                <a:cubicBezTo>
                  <a:pt x="1896530" y="494665"/>
                  <a:pt x="1896530" y="494665"/>
                  <a:pt x="1900235" y="494665"/>
                </a:cubicBezTo>
                <a:cubicBezTo>
                  <a:pt x="1900235" y="494665"/>
                  <a:pt x="1900235" y="494665"/>
                  <a:pt x="1892826" y="498475"/>
                </a:cubicBezTo>
                <a:cubicBezTo>
                  <a:pt x="1892826" y="498475"/>
                  <a:pt x="1892826" y="498475"/>
                  <a:pt x="1896530" y="494665"/>
                </a:cubicBezTo>
                <a:close/>
                <a:moveTo>
                  <a:pt x="2429190" y="490537"/>
                </a:moveTo>
                <a:cubicBezTo>
                  <a:pt x="2429190" y="490537"/>
                  <a:pt x="2429190" y="490537"/>
                  <a:pt x="2443160" y="490537"/>
                </a:cubicBezTo>
                <a:cubicBezTo>
                  <a:pt x="2439667" y="494505"/>
                  <a:pt x="2437048" y="494505"/>
                  <a:pt x="2434429" y="494505"/>
                </a:cubicBezTo>
                <a:lnTo>
                  <a:pt x="2432338" y="495456"/>
                </a:lnTo>
                <a:close/>
                <a:moveTo>
                  <a:pt x="1844989" y="490537"/>
                </a:moveTo>
                <a:cubicBezTo>
                  <a:pt x="1843084" y="492442"/>
                  <a:pt x="1841179" y="495299"/>
                  <a:pt x="1840703" y="497681"/>
                </a:cubicBezTo>
                <a:lnTo>
                  <a:pt x="1844735" y="501713"/>
                </a:lnTo>
                <a:lnTo>
                  <a:pt x="1837369" y="508158"/>
                </a:lnTo>
                <a:cubicBezTo>
                  <a:pt x="1829749" y="509587"/>
                  <a:pt x="1820224" y="509587"/>
                  <a:pt x="1814509" y="509587"/>
                </a:cubicBezTo>
                <a:cubicBezTo>
                  <a:pt x="1814509" y="509587"/>
                  <a:pt x="1814509" y="509587"/>
                  <a:pt x="1818319" y="505777"/>
                </a:cubicBezTo>
                <a:cubicBezTo>
                  <a:pt x="1825939" y="501967"/>
                  <a:pt x="1818319" y="498157"/>
                  <a:pt x="1818319" y="498157"/>
                </a:cubicBezTo>
                <a:cubicBezTo>
                  <a:pt x="1822129" y="501967"/>
                  <a:pt x="1833559" y="490537"/>
                  <a:pt x="1844989" y="490537"/>
                </a:cubicBezTo>
                <a:close/>
                <a:moveTo>
                  <a:pt x="2797172" y="487362"/>
                </a:moveTo>
                <a:cubicBezTo>
                  <a:pt x="2793362" y="498474"/>
                  <a:pt x="2781932" y="487362"/>
                  <a:pt x="2778122" y="491066"/>
                </a:cubicBezTo>
                <a:cubicBezTo>
                  <a:pt x="2781932" y="491066"/>
                  <a:pt x="2789552" y="491066"/>
                  <a:pt x="2797172" y="487362"/>
                </a:cubicBezTo>
                <a:close/>
                <a:moveTo>
                  <a:pt x="2132010" y="487362"/>
                </a:moveTo>
                <a:lnTo>
                  <a:pt x="2132010" y="490537"/>
                </a:lnTo>
                <a:lnTo>
                  <a:pt x="2124072" y="495299"/>
                </a:lnTo>
                <a:lnTo>
                  <a:pt x="2120897" y="495299"/>
                </a:lnTo>
                <a:close/>
                <a:moveTo>
                  <a:pt x="2269532" y="487156"/>
                </a:moveTo>
                <a:lnTo>
                  <a:pt x="2268593" y="488296"/>
                </a:lnTo>
                <a:cubicBezTo>
                  <a:pt x="2266853" y="489511"/>
                  <a:pt x="2264765" y="489743"/>
                  <a:pt x="2261980" y="487891"/>
                </a:cubicBezTo>
                <a:close/>
                <a:moveTo>
                  <a:pt x="2492306" y="483054"/>
                </a:moveTo>
                <a:cubicBezTo>
                  <a:pt x="2495204" y="482827"/>
                  <a:pt x="2497807" y="483961"/>
                  <a:pt x="2499699" y="487589"/>
                </a:cubicBezTo>
                <a:cubicBezTo>
                  <a:pt x="2499699" y="487589"/>
                  <a:pt x="2499699" y="487589"/>
                  <a:pt x="2488343" y="487589"/>
                </a:cubicBezTo>
                <a:cubicBezTo>
                  <a:pt x="2488343" y="487589"/>
                  <a:pt x="2488343" y="487589"/>
                  <a:pt x="2495914" y="491218"/>
                </a:cubicBezTo>
                <a:cubicBezTo>
                  <a:pt x="2488343" y="491218"/>
                  <a:pt x="2484557" y="498475"/>
                  <a:pt x="2484557" y="502104"/>
                </a:cubicBezTo>
                <a:cubicBezTo>
                  <a:pt x="2488343" y="502104"/>
                  <a:pt x="2503485" y="498475"/>
                  <a:pt x="2492128" y="502104"/>
                </a:cubicBezTo>
                <a:cubicBezTo>
                  <a:pt x="2484557" y="502104"/>
                  <a:pt x="2476986" y="512989"/>
                  <a:pt x="2476986" y="516618"/>
                </a:cubicBezTo>
                <a:cubicBezTo>
                  <a:pt x="2469415" y="505732"/>
                  <a:pt x="2454272" y="523875"/>
                  <a:pt x="2454272" y="509361"/>
                </a:cubicBezTo>
                <a:cubicBezTo>
                  <a:pt x="2454272" y="502104"/>
                  <a:pt x="2465629" y="498475"/>
                  <a:pt x="2469415" y="491218"/>
                </a:cubicBezTo>
                <a:cubicBezTo>
                  <a:pt x="2472254" y="496661"/>
                  <a:pt x="2483611" y="483734"/>
                  <a:pt x="2492306" y="483054"/>
                </a:cubicBezTo>
                <a:close/>
                <a:moveTo>
                  <a:pt x="1881714" y="480854"/>
                </a:moveTo>
                <a:cubicBezTo>
                  <a:pt x="1886344" y="480377"/>
                  <a:pt x="1890974" y="481330"/>
                  <a:pt x="1896530" y="483235"/>
                </a:cubicBezTo>
                <a:lnTo>
                  <a:pt x="1893606" y="486243"/>
                </a:lnTo>
                <a:lnTo>
                  <a:pt x="1885418" y="483235"/>
                </a:lnTo>
                <a:cubicBezTo>
                  <a:pt x="1885418" y="487045"/>
                  <a:pt x="1889122" y="483235"/>
                  <a:pt x="1892826" y="487045"/>
                </a:cubicBezTo>
                <a:lnTo>
                  <a:pt x="1893606" y="486243"/>
                </a:lnTo>
                <a:lnTo>
                  <a:pt x="1898382" y="487997"/>
                </a:lnTo>
                <a:cubicBezTo>
                  <a:pt x="1903013" y="487997"/>
                  <a:pt x="1907643" y="487045"/>
                  <a:pt x="1911347" y="487045"/>
                </a:cubicBezTo>
                <a:cubicBezTo>
                  <a:pt x="1911347" y="487045"/>
                  <a:pt x="1911347" y="487045"/>
                  <a:pt x="1896530" y="494665"/>
                </a:cubicBezTo>
                <a:cubicBezTo>
                  <a:pt x="1896530" y="494665"/>
                  <a:pt x="1896530" y="494665"/>
                  <a:pt x="1885418" y="487045"/>
                </a:cubicBezTo>
                <a:cubicBezTo>
                  <a:pt x="1874305" y="487045"/>
                  <a:pt x="1885418" y="494665"/>
                  <a:pt x="1878010" y="494665"/>
                </a:cubicBezTo>
                <a:cubicBezTo>
                  <a:pt x="1878010" y="490855"/>
                  <a:pt x="1874305" y="487045"/>
                  <a:pt x="1866897" y="487045"/>
                </a:cubicBezTo>
                <a:cubicBezTo>
                  <a:pt x="1872453" y="483235"/>
                  <a:pt x="1877084" y="481330"/>
                  <a:pt x="1881714" y="480854"/>
                </a:cubicBezTo>
                <a:close/>
                <a:moveTo>
                  <a:pt x="2212973" y="473075"/>
                </a:moveTo>
                <a:cubicBezTo>
                  <a:pt x="2212973" y="473075"/>
                  <a:pt x="2212973" y="473075"/>
                  <a:pt x="2202257" y="480483"/>
                </a:cubicBezTo>
                <a:cubicBezTo>
                  <a:pt x="2202257" y="484187"/>
                  <a:pt x="2198685" y="480483"/>
                  <a:pt x="2198685" y="480483"/>
                </a:cubicBezTo>
                <a:cubicBezTo>
                  <a:pt x="2198685" y="476779"/>
                  <a:pt x="2205829" y="476779"/>
                  <a:pt x="2212973" y="473075"/>
                </a:cubicBezTo>
                <a:close/>
                <a:moveTo>
                  <a:pt x="3172881" y="472757"/>
                </a:moveTo>
                <a:cubicBezTo>
                  <a:pt x="3174733" y="472757"/>
                  <a:pt x="3172881" y="474662"/>
                  <a:pt x="3170103" y="476091"/>
                </a:cubicBezTo>
                <a:lnTo>
                  <a:pt x="3166213" y="476313"/>
                </a:lnTo>
                <a:close/>
                <a:moveTo>
                  <a:pt x="2790161" y="468312"/>
                </a:moveTo>
                <a:cubicBezTo>
                  <a:pt x="2790161" y="468312"/>
                  <a:pt x="2790161" y="468312"/>
                  <a:pt x="2805110" y="468312"/>
                </a:cubicBezTo>
                <a:cubicBezTo>
                  <a:pt x="2805110" y="472092"/>
                  <a:pt x="2801373" y="479651"/>
                  <a:pt x="2801373" y="483431"/>
                </a:cubicBezTo>
                <a:cubicBezTo>
                  <a:pt x="2790161" y="479651"/>
                  <a:pt x="2775212" y="483431"/>
                  <a:pt x="2760263" y="490991"/>
                </a:cubicBezTo>
                <a:cubicBezTo>
                  <a:pt x="2760263" y="494770"/>
                  <a:pt x="2756526" y="498550"/>
                  <a:pt x="2764000" y="498550"/>
                </a:cubicBezTo>
                <a:cubicBezTo>
                  <a:pt x="2749051" y="494770"/>
                  <a:pt x="2741577" y="506110"/>
                  <a:pt x="2730365" y="513669"/>
                </a:cubicBezTo>
                <a:cubicBezTo>
                  <a:pt x="2726628" y="509889"/>
                  <a:pt x="2722891" y="513669"/>
                  <a:pt x="2715416" y="517449"/>
                </a:cubicBezTo>
                <a:cubicBezTo>
                  <a:pt x="2715416" y="525008"/>
                  <a:pt x="2726628" y="525008"/>
                  <a:pt x="2726628" y="532568"/>
                </a:cubicBezTo>
                <a:cubicBezTo>
                  <a:pt x="2734102" y="528788"/>
                  <a:pt x="2734102" y="528788"/>
                  <a:pt x="2741577" y="528788"/>
                </a:cubicBezTo>
                <a:cubicBezTo>
                  <a:pt x="2741577" y="528788"/>
                  <a:pt x="2741577" y="528788"/>
                  <a:pt x="2726628" y="540127"/>
                </a:cubicBezTo>
                <a:cubicBezTo>
                  <a:pt x="2726628" y="521229"/>
                  <a:pt x="2689255" y="547687"/>
                  <a:pt x="2678044" y="543907"/>
                </a:cubicBezTo>
                <a:cubicBezTo>
                  <a:pt x="2689255" y="536348"/>
                  <a:pt x="2696730" y="543907"/>
                  <a:pt x="2696730" y="528788"/>
                </a:cubicBezTo>
                <a:cubicBezTo>
                  <a:pt x="2696730" y="528788"/>
                  <a:pt x="2696730" y="528788"/>
                  <a:pt x="2707942" y="528788"/>
                </a:cubicBezTo>
                <a:cubicBezTo>
                  <a:pt x="2715416" y="525008"/>
                  <a:pt x="2704204" y="521229"/>
                  <a:pt x="2700467" y="517449"/>
                </a:cubicBezTo>
                <a:cubicBezTo>
                  <a:pt x="2685518" y="517449"/>
                  <a:pt x="2696730" y="525008"/>
                  <a:pt x="2689255" y="528788"/>
                </a:cubicBezTo>
                <a:cubicBezTo>
                  <a:pt x="2689255" y="528788"/>
                  <a:pt x="2689255" y="528788"/>
                  <a:pt x="2689255" y="525008"/>
                </a:cubicBezTo>
                <a:cubicBezTo>
                  <a:pt x="2689255" y="525008"/>
                  <a:pt x="2689255" y="525008"/>
                  <a:pt x="2670569" y="528788"/>
                </a:cubicBezTo>
                <a:cubicBezTo>
                  <a:pt x="2666832" y="513669"/>
                  <a:pt x="2633197" y="525008"/>
                  <a:pt x="2625722" y="521229"/>
                </a:cubicBezTo>
                <a:cubicBezTo>
                  <a:pt x="2633197" y="517449"/>
                  <a:pt x="2651883" y="513669"/>
                  <a:pt x="2663095" y="509889"/>
                </a:cubicBezTo>
                <a:cubicBezTo>
                  <a:pt x="2666832" y="502330"/>
                  <a:pt x="2670569" y="498550"/>
                  <a:pt x="2674306" y="490991"/>
                </a:cubicBezTo>
                <a:cubicBezTo>
                  <a:pt x="2685518" y="487211"/>
                  <a:pt x="2681781" y="498550"/>
                  <a:pt x="2692993" y="490991"/>
                </a:cubicBezTo>
                <a:cubicBezTo>
                  <a:pt x="2692993" y="490991"/>
                  <a:pt x="2692993" y="490991"/>
                  <a:pt x="2681781" y="494770"/>
                </a:cubicBezTo>
                <a:cubicBezTo>
                  <a:pt x="2692993" y="490991"/>
                  <a:pt x="2685518" y="506110"/>
                  <a:pt x="2685518" y="509889"/>
                </a:cubicBezTo>
                <a:cubicBezTo>
                  <a:pt x="2685518" y="509889"/>
                  <a:pt x="2685518" y="509889"/>
                  <a:pt x="2700467" y="506110"/>
                </a:cubicBezTo>
                <a:cubicBezTo>
                  <a:pt x="2700467" y="506110"/>
                  <a:pt x="2700467" y="506110"/>
                  <a:pt x="2696730" y="498550"/>
                </a:cubicBezTo>
                <a:cubicBezTo>
                  <a:pt x="2696730" y="498550"/>
                  <a:pt x="2696730" y="498550"/>
                  <a:pt x="2704204" y="502330"/>
                </a:cubicBezTo>
                <a:cubicBezTo>
                  <a:pt x="2707942" y="498550"/>
                  <a:pt x="2700467" y="490991"/>
                  <a:pt x="2692993" y="494770"/>
                </a:cubicBezTo>
                <a:cubicBezTo>
                  <a:pt x="2692993" y="494770"/>
                  <a:pt x="2692993" y="494770"/>
                  <a:pt x="2707942" y="483431"/>
                </a:cubicBezTo>
                <a:cubicBezTo>
                  <a:pt x="2707942" y="498550"/>
                  <a:pt x="2726628" y="483431"/>
                  <a:pt x="2741577" y="487211"/>
                </a:cubicBezTo>
                <a:cubicBezTo>
                  <a:pt x="2741577" y="487211"/>
                  <a:pt x="2737840" y="487211"/>
                  <a:pt x="2741577" y="483431"/>
                </a:cubicBezTo>
                <a:cubicBezTo>
                  <a:pt x="2749051" y="487211"/>
                  <a:pt x="2741577" y="494770"/>
                  <a:pt x="2752789" y="490991"/>
                </a:cubicBezTo>
                <a:cubicBezTo>
                  <a:pt x="2752789" y="483431"/>
                  <a:pt x="2767738" y="483431"/>
                  <a:pt x="2760263" y="475871"/>
                </a:cubicBezTo>
                <a:cubicBezTo>
                  <a:pt x="2775212" y="472092"/>
                  <a:pt x="2752789" y="487211"/>
                  <a:pt x="2767738" y="483431"/>
                </a:cubicBezTo>
                <a:cubicBezTo>
                  <a:pt x="2771475" y="483431"/>
                  <a:pt x="2771475" y="479651"/>
                  <a:pt x="2771475" y="479651"/>
                </a:cubicBezTo>
                <a:cubicBezTo>
                  <a:pt x="2775212" y="479651"/>
                  <a:pt x="2778949" y="475871"/>
                  <a:pt x="2782687" y="475871"/>
                </a:cubicBezTo>
                <a:cubicBezTo>
                  <a:pt x="2782687" y="475871"/>
                  <a:pt x="2782687" y="472092"/>
                  <a:pt x="2778949" y="472092"/>
                </a:cubicBezTo>
                <a:cubicBezTo>
                  <a:pt x="2782687" y="475871"/>
                  <a:pt x="2790161" y="472092"/>
                  <a:pt x="2793898" y="472092"/>
                </a:cubicBezTo>
                <a:cubicBezTo>
                  <a:pt x="2793898" y="472092"/>
                  <a:pt x="2793898" y="472092"/>
                  <a:pt x="2790161" y="468312"/>
                </a:cubicBezTo>
                <a:close/>
                <a:moveTo>
                  <a:pt x="2555873" y="468312"/>
                </a:moveTo>
                <a:cubicBezTo>
                  <a:pt x="2544307" y="472281"/>
                  <a:pt x="2540451" y="480218"/>
                  <a:pt x="2528885" y="484187"/>
                </a:cubicBezTo>
                <a:cubicBezTo>
                  <a:pt x="2528885" y="472281"/>
                  <a:pt x="2544307" y="472281"/>
                  <a:pt x="2555873" y="468312"/>
                </a:cubicBezTo>
                <a:close/>
                <a:moveTo>
                  <a:pt x="3165472" y="465137"/>
                </a:moveTo>
                <a:cubicBezTo>
                  <a:pt x="3172881" y="472757"/>
                  <a:pt x="3161768" y="468947"/>
                  <a:pt x="3161768" y="476567"/>
                </a:cubicBezTo>
                <a:lnTo>
                  <a:pt x="3166213" y="476313"/>
                </a:lnTo>
                <a:lnTo>
                  <a:pt x="3160379" y="479424"/>
                </a:lnTo>
                <a:cubicBezTo>
                  <a:pt x="3158064" y="481329"/>
                  <a:pt x="3156212" y="482282"/>
                  <a:pt x="3150656" y="480377"/>
                </a:cubicBezTo>
                <a:cubicBezTo>
                  <a:pt x="3158064" y="472757"/>
                  <a:pt x="3143247" y="472757"/>
                  <a:pt x="3150656" y="468947"/>
                </a:cubicBezTo>
                <a:cubicBezTo>
                  <a:pt x="3150656" y="468947"/>
                  <a:pt x="3150656" y="468947"/>
                  <a:pt x="3165472" y="465137"/>
                </a:cubicBezTo>
                <a:close/>
                <a:moveTo>
                  <a:pt x="2484964" y="465137"/>
                </a:moveTo>
                <a:cubicBezTo>
                  <a:pt x="2484964" y="465137"/>
                  <a:pt x="2484964" y="465137"/>
                  <a:pt x="2488669" y="465137"/>
                </a:cubicBezTo>
                <a:cubicBezTo>
                  <a:pt x="2484964" y="472545"/>
                  <a:pt x="2492373" y="476249"/>
                  <a:pt x="2481260" y="476249"/>
                </a:cubicBezTo>
                <a:cubicBezTo>
                  <a:pt x="2481260" y="472545"/>
                  <a:pt x="2481260" y="468841"/>
                  <a:pt x="2484964" y="465137"/>
                </a:cubicBezTo>
                <a:close/>
                <a:moveTo>
                  <a:pt x="2478085" y="465137"/>
                </a:moveTo>
                <a:cubicBezTo>
                  <a:pt x="2478085" y="465137"/>
                  <a:pt x="2478085" y="465137"/>
                  <a:pt x="2478085" y="469105"/>
                </a:cubicBezTo>
                <a:cubicBezTo>
                  <a:pt x="2474116" y="469105"/>
                  <a:pt x="2470147" y="469105"/>
                  <a:pt x="2470147" y="473074"/>
                </a:cubicBezTo>
                <a:cubicBezTo>
                  <a:pt x="2470147" y="473074"/>
                  <a:pt x="2470147" y="473074"/>
                  <a:pt x="2478085" y="465137"/>
                </a:cubicBezTo>
                <a:close/>
                <a:moveTo>
                  <a:pt x="2815694" y="461645"/>
                </a:moveTo>
                <a:cubicBezTo>
                  <a:pt x="2819398" y="465455"/>
                  <a:pt x="2819398" y="469265"/>
                  <a:pt x="2811989" y="473075"/>
                </a:cubicBezTo>
                <a:cubicBezTo>
                  <a:pt x="2815694" y="469265"/>
                  <a:pt x="2808285" y="461645"/>
                  <a:pt x="2815694" y="461645"/>
                </a:cubicBezTo>
                <a:close/>
                <a:moveTo>
                  <a:pt x="2417760" y="461645"/>
                </a:moveTo>
                <a:cubicBezTo>
                  <a:pt x="2417760" y="465455"/>
                  <a:pt x="2425168" y="469265"/>
                  <a:pt x="2417760" y="473075"/>
                </a:cubicBezTo>
                <a:close/>
                <a:moveTo>
                  <a:pt x="2357476" y="457252"/>
                </a:moveTo>
                <a:cubicBezTo>
                  <a:pt x="2366798" y="461038"/>
                  <a:pt x="2357652" y="482376"/>
                  <a:pt x="2388608" y="468609"/>
                </a:cubicBezTo>
                <a:cubicBezTo>
                  <a:pt x="2392360" y="483294"/>
                  <a:pt x="2366094" y="483294"/>
                  <a:pt x="2351085" y="490636"/>
                </a:cubicBezTo>
                <a:cubicBezTo>
                  <a:pt x="2354837" y="490636"/>
                  <a:pt x="2351085" y="494307"/>
                  <a:pt x="2351085" y="497978"/>
                </a:cubicBezTo>
                <a:cubicBezTo>
                  <a:pt x="2351085" y="494307"/>
                  <a:pt x="2343581" y="494307"/>
                  <a:pt x="2339828" y="501649"/>
                </a:cubicBezTo>
                <a:cubicBezTo>
                  <a:pt x="2347333" y="490636"/>
                  <a:pt x="2332324" y="497978"/>
                  <a:pt x="2324819" y="497978"/>
                </a:cubicBezTo>
                <a:cubicBezTo>
                  <a:pt x="2324819" y="497978"/>
                  <a:pt x="2324819" y="497978"/>
                  <a:pt x="2328571" y="501649"/>
                </a:cubicBezTo>
                <a:cubicBezTo>
                  <a:pt x="2324819" y="501649"/>
                  <a:pt x="2321067" y="497978"/>
                  <a:pt x="2313562" y="501649"/>
                </a:cubicBezTo>
                <a:cubicBezTo>
                  <a:pt x="2321067" y="501649"/>
                  <a:pt x="2313562" y="494307"/>
                  <a:pt x="2309810" y="490636"/>
                </a:cubicBezTo>
                <a:cubicBezTo>
                  <a:pt x="2321067" y="490636"/>
                  <a:pt x="2313562" y="497978"/>
                  <a:pt x="2328571" y="490636"/>
                </a:cubicBezTo>
                <a:cubicBezTo>
                  <a:pt x="2321067" y="486965"/>
                  <a:pt x="2328571" y="486965"/>
                  <a:pt x="2328571" y="479623"/>
                </a:cubicBezTo>
                <a:cubicBezTo>
                  <a:pt x="2343581" y="475951"/>
                  <a:pt x="2354837" y="479623"/>
                  <a:pt x="2369846" y="483294"/>
                </a:cubicBezTo>
                <a:cubicBezTo>
                  <a:pt x="2381103" y="479623"/>
                  <a:pt x="2362342" y="479623"/>
                  <a:pt x="2373599" y="475951"/>
                </a:cubicBezTo>
                <a:cubicBezTo>
                  <a:pt x="2336076" y="483294"/>
                  <a:pt x="2373599" y="446583"/>
                  <a:pt x="2339828" y="461267"/>
                </a:cubicBezTo>
                <a:cubicBezTo>
                  <a:pt x="2349209" y="456678"/>
                  <a:pt x="2354368" y="455990"/>
                  <a:pt x="2357476" y="457252"/>
                </a:cubicBezTo>
                <a:close/>
                <a:moveTo>
                  <a:pt x="2830510" y="454025"/>
                </a:moveTo>
                <a:cubicBezTo>
                  <a:pt x="2837919" y="461645"/>
                  <a:pt x="2841623" y="454025"/>
                  <a:pt x="2834215" y="461645"/>
                </a:cubicBezTo>
                <a:cubicBezTo>
                  <a:pt x="2826806" y="465455"/>
                  <a:pt x="2823102" y="457835"/>
                  <a:pt x="2815694" y="461645"/>
                </a:cubicBezTo>
                <a:lnTo>
                  <a:pt x="2811989" y="457835"/>
                </a:lnTo>
                <a:cubicBezTo>
                  <a:pt x="2811989" y="457835"/>
                  <a:pt x="2811989" y="457835"/>
                  <a:pt x="2830510" y="454025"/>
                </a:cubicBezTo>
                <a:close/>
                <a:moveTo>
                  <a:pt x="2005010" y="454025"/>
                </a:moveTo>
                <a:cubicBezTo>
                  <a:pt x="2005010" y="454025"/>
                  <a:pt x="2005010" y="454025"/>
                  <a:pt x="2012948" y="457200"/>
                </a:cubicBezTo>
                <a:cubicBezTo>
                  <a:pt x="2012948" y="457200"/>
                  <a:pt x="2012948" y="457200"/>
                  <a:pt x="2005010" y="457200"/>
                </a:cubicBezTo>
                <a:cubicBezTo>
                  <a:pt x="2005010" y="457200"/>
                  <a:pt x="2008979" y="454025"/>
                  <a:pt x="2005010" y="454025"/>
                </a:cubicBezTo>
                <a:close/>
                <a:moveTo>
                  <a:pt x="2935197" y="453628"/>
                </a:moveTo>
                <a:cubicBezTo>
                  <a:pt x="2931472" y="461089"/>
                  <a:pt x="2931472" y="461089"/>
                  <a:pt x="2931472" y="461089"/>
                </a:cubicBezTo>
                <a:lnTo>
                  <a:pt x="2931472" y="454001"/>
                </a:lnTo>
                <a:close/>
                <a:moveTo>
                  <a:pt x="2802977" y="453231"/>
                </a:moveTo>
                <a:cubicBezTo>
                  <a:pt x="2806102" y="452437"/>
                  <a:pt x="2809674" y="452437"/>
                  <a:pt x="2811460" y="454025"/>
                </a:cubicBezTo>
                <a:cubicBezTo>
                  <a:pt x="2804316" y="450850"/>
                  <a:pt x="2800744" y="457200"/>
                  <a:pt x="2797172" y="457200"/>
                </a:cubicBezTo>
                <a:cubicBezTo>
                  <a:pt x="2797172" y="455612"/>
                  <a:pt x="2799851" y="454025"/>
                  <a:pt x="2802977" y="453231"/>
                </a:cubicBezTo>
                <a:close/>
                <a:moveTo>
                  <a:pt x="2965447" y="446087"/>
                </a:moveTo>
                <a:lnTo>
                  <a:pt x="2960685" y="450849"/>
                </a:lnTo>
                <a:lnTo>
                  <a:pt x="2949572" y="450849"/>
                </a:lnTo>
                <a:close/>
                <a:moveTo>
                  <a:pt x="2924022" y="442669"/>
                </a:moveTo>
                <a:cubicBezTo>
                  <a:pt x="2927049" y="442436"/>
                  <a:pt x="2929610" y="443369"/>
                  <a:pt x="2931472" y="446167"/>
                </a:cubicBezTo>
                <a:lnTo>
                  <a:pt x="2931472" y="454001"/>
                </a:lnTo>
                <a:lnTo>
                  <a:pt x="2897947" y="457359"/>
                </a:lnTo>
                <a:cubicBezTo>
                  <a:pt x="2901672" y="457359"/>
                  <a:pt x="2905397" y="464820"/>
                  <a:pt x="2909122" y="464820"/>
                </a:cubicBezTo>
                <a:cubicBezTo>
                  <a:pt x="2901672" y="468550"/>
                  <a:pt x="2886772" y="479742"/>
                  <a:pt x="2879322" y="476012"/>
                </a:cubicBezTo>
                <a:cubicBezTo>
                  <a:pt x="2879322" y="476012"/>
                  <a:pt x="2879322" y="476012"/>
                  <a:pt x="2894222" y="468550"/>
                </a:cubicBezTo>
                <a:cubicBezTo>
                  <a:pt x="2890497" y="468550"/>
                  <a:pt x="2886772" y="464820"/>
                  <a:pt x="2879322" y="468550"/>
                </a:cubicBezTo>
                <a:cubicBezTo>
                  <a:pt x="2871872" y="472281"/>
                  <a:pt x="2875597" y="472281"/>
                  <a:pt x="2875597" y="479742"/>
                </a:cubicBezTo>
                <a:cubicBezTo>
                  <a:pt x="2875597" y="479742"/>
                  <a:pt x="2875597" y="479742"/>
                  <a:pt x="2871872" y="479742"/>
                </a:cubicBezTo>
                <a:cubicBezTo>
                  <a:pt x="2871872" y="479742"/>
                  <a:pt x="2871872" y="479742"/>
                  <a:pt x="2868147" y="490934"/>
                </a:cubicBezTo>
                <a:cubicBezTo>
                  <a:pt x="2875597" y="490934"/>
                  <a:pt x="2879322" y="490934"/>
                  <a:pt x="2886772" y="490934"/>
                </a:cubicBezTo>
                <a:cubicBezTo>
                  <a:pt x="2894222" y="483473"/>
                  <a:pt x="2901672" y="479742"/>
                  <a:pt x="2905397" y="476012"/>
                </a:cubicBezTo>
                <a:cubicBezTo>
                  <a:pt x="2905397" y="476012"/>
                  <a:pt x="2905397" y="476012"/>
                  <a:pt x="2905397" y="479742"/>
                </a:cubicBezTo>
                <a:cubicBezTo>
                  <a:pt x="2931472" y="487204"/>
                  <a:pt x="2953822" y="479742"/>
                  <a:pt x="2987347" y="476012"/>
                </a:cubicBezTo>
                <a:cubicBezTo>
                  <a:pt x="2987347" y="476012"/>
                  <a:pt x="2987347" y="476012"/>
                  <a:pt x="2983622" y="472281"/>
                </a:cubicBezTo>
                <a:cubicBezTo>
                  <a:pt x="2987347" y="468550"/>
                  <a:pt x="3002247" y="468550"/>
                  <a:pt x="3013422" y="461089"/>
                </a:cubicBezTo>
                <a:cubicBezTo>
                  <a:pt x="3005972" y="464820"/>
                  <a:pt x="3020872" y="468550"/>
                  <a:pt x="3017147" y="468550"/>
                </a:cubicBezTo>
                <a:cubicBezTo>
                  <a:pt x="3017147" y="468550"/>
                  <a:pt x="3017147" y="468550"/>
                  <a:pt x="3020872" y="464820"/>
                </a:cubicBezTo>
                <a:cubicBezTo>
                  <a:pt x="3039497" y="472281"/>
                  <a:pt x="3017147" y="479742"/>
                  <a:pt x="3032047" y="479742"/>
                </a:cubicBezTo>
                <a:cubicBezTo>
                  <a:pt x="3046947" y="483473"/>
                  <a:pt x="3073022" y="472281"/>
                  <a:pt x="3095372" y="464820"/>
                </a:cubicBezTo>
                <a:cubicBezTo>
                  <a:pt x="3091647" y="464820"/>
                  <a:pt x="3102822" y="461089"/>
                  <a:pt x="3099097" y="457359"/>
                </a:cubicBezTo>
                <a:cubicBezTo>
                  <a:pt x="3117722" y="453628"/>
                  <a:pt x="3125172" y="464820"/>
                  <a:pt x="3140072" y="461089"/>
                </a:cubicBezTo>
                <a:cubicBezTo>
                  <a:pt x="3136347" y="472281"/>
                  <a:pt x="3128897" y="461089"/>
                  <a:pt x="3125172" y="464820"/>
                </a:cubicBezTo>
                <a:cubicBezTo>
                  <a:pt x="3125172" y="464820"/>
                  <a:pt x="3132622" y="472281"/>
                  <a:pt x="3140072" y="468550"/>
                </a:cubicBezTo>
                <a:cubicBezTo>
                  <a:pt x="3136347" y="476012"/>
                  <a:pt x="3132622" y="487204"/>
                  <a:pt x="3117722" y="483473"/>
                </a:cubicBezTo>
                <a:cubicBezTo>
                  <a:pt x="3099097" y="498395"/>
                  <a:pt x="3076747" y="487204"/>
                  <a:pt x="3058122" y="502126"/>
                </a:cubicBezTo>
                <a:cubicBezTo>
                  <a:pt x="3058122" y="502126"/>
                  <a:pt x="3058122" y="502126"/>
                  <a:pt x="3058122" y="509587"/>
                </a:cubicBezTo>
                <a:cubicBezTo>
                  <a:pt x="3054397" y="498395"/>
                  <a:pt x="3039497" y="517049"/>
                  <a:pt x="3028322" y="513318"/>
                </a:cubicBezTo>
                <a:cubicBezTo>
                  <a:pt x="3028322" y="513318"/>
                  <a:pt x="3028322" y="513318"/>
                  <a:pt x="3028322" y="517049"/>
                </a:cubicBezTo>
                <a:cubicBezTo>
                  <a:pt x="3020872" y="518914"/>
                  <a:pt x="3015285" y="520779"/>
                  <a:pt x="3009231" y="522178"/>
                </a:cubicBezTo>
                <a:lnTo>
                  <a:pt x="2994421" y="523756"/>
                </a:lnTo>
                <a:lnTo>
                  <a:pt x="2994331" y="523577"/>
                </a:lnTo>
                <a:cubicBezTo>
                  <a:pt x="2993866" y="522644"/>
                  <a:pt x="2992935" y="520779"/>
                  <a:pt x="2991072" y="517049"/>
                </a:cubicBezTo>
                <a:cubicBezTo>
                  <a:pt x="3002247" y="517049"/>
                  <a:pt x="3002247" y="513318"/>
                  <a:pt x="3005972" y="517049"/>
                </a:cubicBezTo>
                <a:cubicBezTo>
                  <a:pt x="3005972" y="517049"/>
                  <a:pt x="3005972" y="517049"/>
                  <a:pt x="3006438" y="516116"/>
                </a:cubicBezTo>
                <a:lnTo>
                  <a:pt x="3008864" y="511256"/>
                </a:lnTo>
                <a:lnTo>
                  <a:pt x="3014353" y="511453"/>
                </a:lnTo>
                <a:cubicBezTo>
                  <a:pt x="3019941" y="511453"/>
                  <a:pt x="3026460" y="511453"/>
                  <a:pt x="3024597" y="513318"/>
                </a:cubicBezTo>
                <a:cubicBezTo>
                  <a:pt x="3024597" y="509587"/>
                  <a:pt x="3035772" y="505857"/>
                  <a:pt x="3032047" y="502126"/>
                </a:cubicBezTo>
                <a:cubicBezTo>
                  <a:pt x="3035772" y="498395"/>
                  <a:pt x="3043222" y="502126"/>
                  <a:pt x="3043222" y="494665"/>
                </a:cubicBezTo>
                <a:cubicBezTo>
                  <a:pt x="3043222" y="494665"/>
                  <a:pt x="3043222" y="494665"/>
                  <a:pt x="3050672" y="498395"/>
                </a:cubicBezTo>
                <a:cubicBezTo>
                  <a:pt x="3046947" y="490934"/>
                  <a:pt x="3069297" y="490934"/>
                  <a:pt x="3058122" y="483473"/>
                </a:cubicBezTo>
                <a:cubicBezTo>
                  <a:pt x="3058122" y="483473"/>
                  <a:pt x="3058122" y="483473"/>
                  <a:pt x="3073022" y="479742"/>
                </a:cubicBezTo>
                <a:cubicBezTo>
                  <a:pt x="3069297" y="464820"/>
                  <a:pt x="3046947" y="490934"/>
                  <a:pt x="3035772" y="483473"/>
                </a:cubicBezTo>
                <a:cubicBezTo>
                  <a:pt x="3035772" y="490934"/>
                  <a:pt x="3032047" y="487204"/>
                  <a:pt x="3024597" y="494665"/>
                </a:cubicBezTo>
                <a:cubicBezTo>
                  <a:pt x="3024597" y="494665"/>
                  <a:pt x="3024597" y="494665"/>
                  <a:pt x="3028322" y="490934"/>
                </a:cubicBezTo>
                <a:cubicBezTo>
                  <a:pt x="3024597" y="487204"/>
                  <a:pt x="3017147" y="490934"/>
                  <a:pt x="3009697" y="490934"/>
                </a:cubicBezTo>
                <a:cubicBezTo>
                  <a:pt x="3009697" y="490934"/>
                  <a:pt x="3009697" y="490934"/>
                  <a:pt x="3013422" y="487204"/>
                </a:cubicBezTo>
                <a:cubicBezTo>
                  <a:pt x="3009697" y="479742"/>
                  <a:pt x="2998522" y="490934"/>
                  <a:pt x="2991072" y="490934"/>
                </a:cubicBezTo>
                <a:cubicBezTo>
                  <a:pt x="2994797" y="494665"/>
                  <a:pt x="2998522" y="494665"/>
                  <a:pt x="3002247" y="490934"/>
                </a:cubicBezTo>
                <a:cubicBezTo>
                  <a:pt x="3017147" y="494665"/>
                  <a:pt x="2991072" y="505857"/>
                  <a:pt x="3009697" y="502126"/>
                </a:cubicBezTo>
                <a:cubicBezTo>
                  <a:pt x="3009697" y="502126"/>
                  <a:pt x="3009697" y="502126"/>
                  <a:pt x="2998522" y="505857"/>
                </a:cubicBezTo>
                <a:cubicBezTo>
                  <a:pt x="2998522" y="498395"/>
                  <a:pt x="2983622" y="502126"/>
                  <a:pt x="2987347" y="490934"/>
                </a:cubicBezTo>
                <a:cubicBezTo>
                  <a:pt x="2976172" y="498395"/>
                  <a:pt x="2979897" y="487204"/>
                  <a:pt x="2972447" y="494665"/>
                </a:cubicBezTo>
                <a:cubicBezTo>
                  <a:pt x="2979897" y="502126"/>
                  <a:pt x="2961272" y="498395"/>
                  <a:pt x="2964997" y="505857"/>
                </a:cubicBezTo>
                <a:cubicBezTo>
                  <a:pt x="2950097" y="509587"/>
                  <a:pt x="2927747" y="509587"/>
                  <a:pt x="2909122" y="505857"/>
                </a:cubicBezTo>
                <a:cubicBezTo>
                  <a:pt x="2897947" y="513318"/>
                  <a:pt x="2888635" y="516116"/>
                  <a:pt x="2879788" y="518448"/>
                </a:cubicBezTo>
                <a:lnTo>
                  <a:pt x="2853495" y="528149"/>
                </a:lnTo>
                <a:lnTo>
                  <a:pt x="2839278" y="527774"/>
                </a:lnTo>
                <a:cubicBezTo>
                  <a:pt x="2833691" y="528240"/>
                  <a:pt x="2829035" y="530106"/>
                  <a:pt x="2827172" y="535702"/>
                </a:cubicBezTo>
                <a:cubicBezTo>
                  <a:pt x="2827172" y="535702"/>
                  <a:pt x="2827172" y="535702"/>
                  <a:pt x="2830897" y="535702"/>
                </a:cubicBezTo>
                <a:cubicBezTo>
                  <a:pt x="2808547" y="546893"/>
                  <a:pt x="2819722" y="520779"/>
                  <a:pt x="2804822" y="531971"/>
                </a:cubicBezTo>
                <a:cubicBezTo>
                  <a:pt x="2804822" y="531971"/>
                  <a:pt x="2804822" y="531971"/>
                  <a:pt x="2808547" y="520779"/>
                </a:cubicBezTo>
                <a:cubicBezTo>
                  <a:pt x="2801097" y="524510"/>
                  <a:pt x="2801097" y="520779"/>
                  <a:pt x="2797372" y="517049"/>
                </a:cubicBezTo>
                <a:cubicBezTo>
                  <a:pt x="2793647" y="520779"/>
                  <a:pt x="2786197" y="517049"/>
                  <a:pt x="2789922" y="524510"/>
                </a:cubicBezTo>
                <a:cubicBezTo>
                  <a:pt x="2788060" y="522644"/>
                  <a:pt x="2784335" y="522644"/>
                  <a:pt x="2779678" y="523111"/>
                </a:cubicBezTo>
                <a:lnTo>
                  <a:pt x="2771161" y="523863"/>
                </a:lnTo>
                <a:lnTo>
                  <a:pt x="2769435" y="515650"/>
                </a:lnTo>
                <a:cubicBezTo>
                  <a:pt x="2769435" y="514251"/>
                  <a:pt x="2769435" y="513318"/>
                  <a:pt x="2767572" y="509587"/>
                </a:cubicBezTo>
                <a:cubicBezTo>
                  <a:pt x="2778747" y="509587"/>
                  <a:pt x="2797372" y="509587"/>
                  <a:pt x="2808547" y="502126"/>
                </a:cubicBezTo>
                <a:cubicBezTo>
                  <a:pt x="2812272" y="494665"/>
                  <a:pt x="2827172" y="498395"/>
                  <a:pt x="2830897" y="490934"/>
                </a:cubicBezTo>
                <a:cubicBezTo>
                  <a:pt x="2823447" y="490934"/>
                  <a:pt x="2834622" y="479742"/>
                  <a:pt x="2823447" y="483473"/>
                </a:cubicBezTo>
                <a:cubicBezTo>
                  <a:pt x="2812272" y="483473"/>
                  <a:pt x="2815997" y="490934"/>
                  <a:pt x="2808547" y="483473"/>
                </a:cubicBezTo>
                <a:cubicBezTo>
                  <a:pt x="2819722" y="483473"/>
                  <a:pt x="2827172" y="468550"/>
                  <a:pt x="2834622" y="476012"/>
                </a:cubicBezTo>
                <a:cubicBezTo>
                  <a:pt x="2834622" y="476012"/>
                  <a:pt x="2834622" y="476012"/>
                  <a:pt x="2830897" y="483473"/>
                </a:cubicBezTo>
                <a:cubicBezTo>
                  <a:pt x="2845797" y="483473"/>
                  <a:pt x="2853247" y="483473"/>
                  <a:pt x="2868147" y="476012"/>
                </a:cubicBezTo>
                <a:cubicBezTo>
                  <a:pt x="2868147" y="472281"/>
                  <a:pt x="2864422" y="468550"/>
                  <a:pt x="2860697" y="468550"/>
                </a:cubicBezTo>
                <a:cubicBezTo>
                  <a:pt x="2871872" y="464820"/>
                  <a:pt x="2886772" y="453628"/>
                  <a:pt x="2890497" y="457359"/>
                </a:cubicBezTo>
                <a:cubicBezTo>
                  <a:pt x="2901672" y="454561"/>
                  <a:pt x="2914942" y="443369"/>
                  <a:pt x="2924022" y="442669"/>
                </a:cubicBezTo>
                <a:close/>
                <a:moveTo>
                  <a:pt x="2503485" y="439737"/>
                </a:moveTo>
                <a:cubicBezTo>
                  <a:pt x="2514201" y="439737"/>
                  <a:pt x="2510629" y="439737"/>
                  <a:pt x="2517773" y="446087"/>
                </a:cubicBezTo>
                <a:cubicBezTo>
                  <a:pt x="2507057" y="446087"/>
                  <a:pt x="2507057" y="446087"/>
                  <a:pt x="2503485" y="439737"/>
                </a:cubicBezTo>
                <a:close/>
                <a:moveTo>
                  <a:pt x="2458506" y="438785"/>
                </a:moveTo>
                <a:cubicBezTo>
                  <a:pt x="2462210" y="446405"/>
                  <a:pt x="2473323" y="434975"/>
                  <a:pt x="2473323" y="446405"/>
                </a:cubicBezTo>
                <a:cubicBezTo>
                  <a:pt x="2473323" y="446405"/>
                  <a:pt x="2473323" y="446405"/>
                  <a:pt x="2465915" y="442595"/>
                </a:cubicBezTo>
                <a:cubicBezTo>
                  <a:pt x="2462210" y="446405"/>
                  <a:pt x="2465915" y="450215"/>
                  <a:pt x="2465915" y="450215"/>
                </a:cubicBezTo>
                <a:cubicBezTo>
                  <a:pt x="2447394" y="454025"/>
                  <a:pt x="2436281" y="465455"/>
                  <a:pt x="2417760" y="461645"/>
                </a:cubicBezTo>
                <a:cubicBezTo>
                  <a:pt x="2432577" y="461645"/>
                  <a:pt x="2439985" y="438785"/>
                  <a:pt x="2451098" y="446405"/>
                </a:cubicBezTo>
                <a:cubicBezTo>
                  <a:pt x="2443689" y="450215"/>
                  <a:pt x="2443689" y="454025"/>
                  <a:pt x="2447394" y="454025"/>
                </a:cubicBezTo>
                <a:cubicBezTo>
                  <a:pt x="2454802" y="450215"/>
                  <a:pt x="2454802" y="446405"/>
                  <a:pt x="2458506" y="438785"/>
                </a:cubicBezTo>
                <a:close/>
                <a:moveTo>
                  <a:pt x="2157410" y="431800"/>
                </a:moveTo>
                <a:lnTo>
                  <a:pt x="2149472" y="439737"/>
                </a:lnTo>
                <a:lnTo>
                  <a:pt x="2143122" y="434975"/>
                </a:lnTo>
                <a:close/>
                <a:moveTo>
                  <a:pt x="3005452" y="428625"/>
                </a:moveTo>
                <a:cubicBezTo>
                  <a:pt x="3013072" y="428625"/>
                  <a:pt x="3001642" y="431800"/>
                  <a:pt x="3001642" y="434975"/>
                </a:cubicBezTo>
                <a:lnTo>
                  <a:pt x="2994022" y="431800"/>
                </a:lnTo>
                <a:cubicBezTo>
                  <a:pt x="2997832" y="431800"/>
                  <a:pt x="3009262" y="431800"/>
                  <a:pt x="3005452" y="428625"/>
                </a:cubicBezTo>
                <a:close/>
                <a:moveTo>
                  <a:pt x="2310245" y="428624"/>
                </a:moveTo>
                <a:cubicBezTo>
                  <a:pt x="2308389" y="426772"/>
                  <a:pt x="2308389" y="429550"/>
                  <a:pt x="2307461" y="432328"/>
                </a:cubicBezTo>
                <a:lnTo>
                  <a:pt x="2307235" y="432429"/>
                </a:lnTo>
                <a:close/>
                <a:moveTo>
                  <a:pt x="2268477" y="425846"/>
                </a:moveTo>
                <a:lnTo>
                  <a:pt x="2268013" y="426309"/>
                </a:lnTo>
                <a:cubicBezTo>
                  <a:pt x="2265693" y="428624"/>
                  <a:pt x="2265693" y="428624"/>
                  <a:pt x="2265693" y="428624"/>
                </a:cubicBezTo>
                <a:lnTo>
                  <a:pt x="2263719" y="426796"/>
                </a:lnTo>
                <a:close/>
                <a:moveTo>
                  <a:pt x="2325096" y="421216"/>
                </a:moveTo>
                <a:cubicBezTo>
                  <a:pt x="2323240" y="421216"/>
                  <a:pt x="2321383" y="422142"/>
                  <a:pt x="2319991" y="422605"/>
                </a:cubicBezTo>
                <a:lnTo>
                  <a:pt x="2319451" y="422282"/>
                </a:lnTo>
                <a:close/>
                <a:moveTo>
                  <a:pt x="2255251" y="420811"/>
                </a:moveTo>
                <a:cubicBezTo>
                  <a:pt x="2257107" y="420637"/>
                  <a:pt x="2258267" y="421448"/>
                  <a:pt x="2259195" y="422605"/>
                </a:cubicBezTo>
                <a:lnTo>
                  <a:pt x="2263719" y="426796"/>
                </a:lnTo>
                <a:lnTo>
                  <a:pt x="2254555" y="428624"/>
                </a:lnTo>
                <a:cubicBezTo>
                  <a:pt x="2254555" y="428624"/>
                  <a:pt x="2254555" y="428624"/>
                  <a:pt x="2258267" y="424920"/>
                </a:cubicBezTo>
                <a:cubicBezTo>
                  <a:pt x="2254555" y="421216"/>
                  <a:pt x="2247129" y="428624"/>
                  <a:pt x="2247129" y="424920"/>
                </a:cubicBezTo>
                <a:cubicBezTo>
                  <a:pt x="2250842" y="422142"/>
                  <a:pt x="2253394" y="420984"/>
                  <a:pt x="2255251" y="420811"/>
                </a:cubicBezTo>
                <a:close/>
                <a:moveTo>
                  <a:pt x="3060698" y="420687"/>
                </a:moveTo>
                <a:lnTo>
                  <a:pt x="3060698" y="423862"/>
                </a:lnTo>
                <a:lnTo>
                  <a:pt x="3057523" y="422955"/>
                </a:lnTo>
                <a:close/>
                <a:moveTo>
                  <a:pt x="3049585" y="420687"/>
                </a:moveTo>
                <a:lnTo>
                  <a:pt x="3057523" y="422955"/>
                </a:lnTo>
                <a:lnTo>
                  <a:pt x="3049585" y="428624"/>
                </a:lnTo>
                <a:close/>
                <a:moveTo>
                  <a:pt x="3016248" y="413279"/>
                </a:moveTo>
                <a:cubicBezTo>
                  <a:pt x="3012544" y="413279"/>
                  <a:pt x="3008839" y="420687"/>
                  <a:pt x="3005135" y="420687"/>
                </a:cubicBezTo>
                <a:cubicBezTo>
                  <a:pt x="3008839" y="416983"/>
                  <a:pt x="3005135" y="409575"/>
                  <a:pt x="3016248" y="413279"/>
                </a:cubicBezTo>
                <a:close/>
                <a:moveTo>
                  <a:pt x="2149334" y="402503"/>
                </a:moveTo>
                <a:cubicBezTo>
                  <a:pt x="2149334" y="402503"/>
                  <a:pt x="2145607" y="406111"/>
                  <a:pt x="2145607" y="409719"/>
                </a:cubicBezTo>
                <a:cubicBezTo>
                  <a:pt x="2145607" y="409719"/>
                  <a:pt x="2145607" y="409719"/>
                  <a:pt x="2138152" y="409719"/>
                </a:cubicBezTo>
                <a:cubicBezTo>
                  <a:pt x="2153061" y="416934"/>
                  <a:pt x="2160516" y="395287"/>
                  <a:pt x="2171697" y="406111"/>
                </a:cubicBezTo>
                <a:cubicBezTo>
                  <a:pt x="2153061" y="409719"/>
                  <a:pt x="2164243" y="406111"/>
                  <a:pt x="2145607" y="413326"/>
                </a:cubicBezTo>
                <a:cubicBezTo>
                  <a:pt x="2126971" y="402503"/>
                  <a:pt x="2112062" y="434974"/>
                  <a:pt x="2085972" y="427758"/>
                </a:cubicBezTo>
                <a:cubicBezTo>
                  <a:pt x="2085972" y="427758"/>
                  <a:pt x="2085972" y="427758"/>
                  <a:pt x="2097154" y="420542"/>
                </a:cubicBezTo>
                <a:cubicBezTo>
                  <a:pt x="2097154" y="420542"/>
                  <a:pt x="2097154" y="420542"/>
                  <a:pt x="2093426" y="420542"/>
                </a:cubicBezTo>
                <a:cubicBezTo>
                  <a:pt x="2104608" y="413326"/>
                  <a:pt x="2123244" y="409719"/>
                  <a:pt x="2119517" y="406111"/>
                </a:cubicBezTo>
                <a:cubicBezTo>
                  <a:pt x="2119517" y="406111"/>
                  <a:pt x="2119517" y="406111"/>
                  <a:pt x="2119517" y="416934"/>
                </a:cubicBezTo>
                <a:cubicBezTo>
                  <a:pt x="2126971" y="413326"/>
                  <a:pt x="2138152" y="406111"/>
                  <a:pt x="2149334" y="402503"/>
                </a:cubicBezTo>
                <a:close/>
                <a:moveTo>
                  <a:pt x="3054586" y="399917"/>
                </a:moveTo>
                <a:cubicBezTo>
                  <a:pt x="3057206" y="398991"/>
                  <a:pt x="3058952" y="398991"/>
                  <a:pt x="3057206" y="402695"/>
                </a:cubicBezTo>
                <a:cubicBezTo>
                  <a:pt x="3053713" y="398991"/>
                  <a:pt x="3043235" y="406399"/>
                  <a:pt x="3046728" y="402695"/>
                </a:cubicBezTo>
                <a:cubicBezTo>
                  <a:pt x="3048474" y="402695"/>
                  <a:pt x="3051967" y="400843"/>
                  <a:pt x="3054586" y="399917"/>
                </a:cubicBezTo>
                <a:close/>
                <a:moveTo>
                  <a:pt x="2306533" y="398991"/>
                </a:moveTo>
                <a:cubicBezTo>
                  <a:pt x="2313958" y="410104"/>
                  <a:pt x="2325096" y="395287"/>
                  <a:pt x="2336234" y="406399"/>
                </a:cubicBezTo>
                <a:cubicBezTo>
                  <a:pt x="2332522" y="402695"/>
                  <a:pt x="2321383" y="406399"/>
                  <a:pt x="2317671" y="413808"/>
                </a:cubicBezTo>
                <a:cubicBezTo>
                  <a:pt x="2325096" y="417512"/>
                  <a:pt x="2339947" y="413808"/>
                  <a:pt x="2351085" y="410104"/>
                </a:cubicBezTo>
                <a:cubicBezTo>
                  <a:pt x="2339947" y="421216"/>
                  <a:pt x="2328809" y="413808"/>
                  <a:pt x="2317671" y="421216"/>
                </a:cubicBezTo>
                <a:lnTo>
                  <a:pt x="2319451" y="422282"/>
                </a:lnTo>
                <a:lnTo>
                  <a:pt x="2307925" y="424457"/>
                </a:lnTo>
                <a:cubicBezTo>
                  <a:pt x="2301892" y="425846"/>
                  <a:pt x="2297251" y="428624"/>
                  <a:pt x="2299107" y="436033"/>
                </a:cubicBezTo>
                <a:lnTo>
                  <a:pt x="2307235" y="432429"/>
                </a:lnTo>
                <a:lnTo>
                  <a:pt x="2303284" y="437422"/>
                </a:lnTo>
                <a:cubicBezTo>
                  <a:pt x="2300964" y="440663"/>
                  <a:pt x="2297251" y="443441"/>
                  <a:pt x="2287969" y="443441"/>
                </a:cubicBezTo>
                <a:cubicBezTo>
                  <a:pt x="2287969" y="450849"/>
                  <a:pt x="2291682" y="447145"/>
                  <a:pt x="2295394" y="447145"/>
                </a:cubicBezTo>
                <a:cubicBezTo>
                  <a:pt x="2295394" y="447145"/>
                  <a:pt x="2295394" y="447145"/>
                  <a:pt x="2291682" y="450849"/>
                </a:cubicBezTo>
                <a:cubicBezTo>
                  <a:pt x="2287969" y="461962"/>
                  <a:pt x="2313958" y="447145"/>
                  <a:pt x="2310245" y="458257"/>
                </a:cubicBezTo>
                <a:cubicBezTo>
                  <a:pt x="2302820" y="458257"/>
                  <a:pt x="2295394" y="465666"/>
                  <a:pt x="2295394" y="469370"/>
                </a:cubicBezTo>
                <a:cubicBezTo>
                  <a:pt x="2306533" y="458257"/>
                  <a:pt x="2317671" y="473074"/>
                  <a:pt x="2328809" y="458257"/>
                </a:cubicBezTo>
                <a:cubicBezTo>
                  <a:pt x="2328809" y="458257"/>
                  <a:pt x="2343660" y="461962"/>
                  <a:pt x="2332522" y="469370"/>
                </a:cubicBezTo>
                <a:cubicBezTo>
                  <a:pt x="2332522" y="469370"/>
                  <a:pt x="2332522" y="469370"/>
                  <a:pt x="2328809" y="461962"/>
                </a:cubicBezTo>
                <a:cubicBezTo>
                  <a:pt x="2317671" y="465666"/>
                  <a:pt x="2317671" y="469370"/>
                  <a:pt x="2302820" y="473074"/>
                </a:cubicBezTo>
                <a:cubicBezTo>
                  <a:pt x="2293538" y="478630"/>
                  <a:pt x="2287041" y="483260"/>
                  <a:pt x="2281008" y="486039"/>
                </a:cubicBezTo>
                <a:lnTo>
                  <a:pt x="2269532" y="487156"/>
                </a:lnTo>
                <a:lnTo>
                  <a:pt x="2273118" y="482797"/>
                </a:lnTo>
                <a:cubicBezTo>
                  <a:pt x="2275903" y="478630"/>
                  <a:pt x="2278687" y="474926"/>
                  <a:pt x="2284256" y="480482"/>
                </a:cubicBezTo>
                <a:cubicBezTo>
                  <a:pt x="2284256" y="480482"/>
                  <a:pt x="2284256" y="480482"/>
                  <a:pt x="2284256" y="469370"/>
                </a:cubicBezTo>
                <a:cubicBezTo>
                  <a:pt x="2273118" y="469370"/>
                  <a:pt x="2261980" y="465666"/>
                  <a:pt x="2250842" y="476778"/>
                </a:cubicBezTo>
                <a:cubicBezTo>
                  <a:pt x="2250842" y="469370"/>
                  <a:pt x="2265693" y="465666"/>
                  <a:pt x="2269405" y="458257"/>
                </a:cubicBezTo>
                <a:cubicBezTo>
                  <a:pt x="2269405" y="458257"/>
                  <a:pt x="2269405" y="458257"/>
                  <a:pt x="2265693" y="458257"/>
                </a:cubicBezTo>
                <a:cubicBezTo>
                  <a:pt x="2265693" y="458257"/>
                  <a:pt x="2265693" y="458257"/>
                  <a:pt x="2276831" y="454553"/>
                </a:cubicBezTo>
                <a:cubicBezTo>
                  <a:pt x="2265693" y="450849"/>
                  <a:pt x="2261980" y="454553"/>
                  <a:pt x="2258267" y="450849"/>
                </a:cubicBezTo>
                <a:cubicBezTo>
                  <a:pt x="2258267" y="450849"/>
                  <a:pt x="2258267" y="450849"/>
                  <a:pt x="2258267" y="454553"/>
                </a:cubicBezTo>
                <a:cubicBezTo>
                  <a:pt x="2258267" y="454553"/>
                  <a:pt x="2250842" y="447145"/>
                  <a:pt x="2243416" y="447145"/>
                </a:cubicBezTo>
                <a:cubicBezTo>
                  <a:pt x="2254555" y="454553"/>
                  <a:pt x="2224853" y="469370"/>
                  <a:pt x="2243416" y="476778"/>
                </a:cubicBezTo>
                <a:cubicBezTo>
                  <a:pt x="2243416" y="476778"/>
                  <a:pt x="2243416" y="476778"/>
                  <a:pt x="2232278" y="480482"/>
                </a:cubicBezTo>
                <a:cubicBezTo>
                  <a:pt x="2232278" y="480482"/>
                  <a:pt x="2235991" y="476778"/>
                  <a:pt x="2235991" y="473074"/>
                </a:cubicBezTo>
                <a:cubicBezTo>
                  <a:pt x="2224853" y="473074"/>
                  <a:pt x="2232278" y="484186"/>
                  <a:pt x="2224853" y="480482"/>
                </a:cubicBezTo>
                <a:cubicBezTo>
                  <a:pt x="2228566" y="454553"/>
                  <a:pt x="2187726" y="484186"/>
                  <a:pt x="2180300" y="476778"/>
                </a:cubicBezTo>
                <a:cubicBezTo>
                  <a:pt x="2169162" y="476778"/>
                  <a:pt x="2169162" y="480482"/>
                  <a:pt x="2169162" y="484186"/>
                </a:cubicBezTo>
                <a:cubicBezTo>
                  <a:pt x="2169162" y="480482"/>
                  <a:pt x="2158024" y="480482"/>
                  <a:pt x="2150599" y="484186"/>
                </a:cubicBezTo>
                <a:cubicBezTo>
                  <a:pt x="2150599" y="484186"/>
                  <a:pt x="2150599" y="484186"/>
                  <a:pt x="2150599" y="487891"/>
                </a:cubicBezTo>
                <a:cubicBezTo>
                  <a:pt x="2150599" y="487891"/>
                  <a:pt x="2150599" y="487891"/>
                  <a:pt x="2128322" y="480482"/>
                </a:cubicBezTo>
                <a:cubicBezTo>
                  <a:pt x="2132035" y="480482"/>
                  <a:pt x="2132035" y="480482"/>
                  <a:pt x="2135748" y="480482"/>
                </a:cubicBezTo>
                <a:cubicBezTo>
                  <a:pt x="2135748" y="469370"/>
                  <a:pt x="2124610" y="473074"/>
                  <a:pt x="2120897" y="476778"/>
                </a:cubicBezTo>
                <a:cubicBezTo>
                  <a:pt x="2128322" y="469370"/>
                  <a:pt x="2128322" y="473074"/>
                  <a:pt x="2139461" y="473074"/>
                </a:cubicBezTo>
                <a:cubicBezTo>
                  <a:pt x="2135748" y="469370"/>
                  <a:pt x="2128322" y="465666"/>
                  <a:pt x="2124610" y="465666"/>
                </a:cubicBezTo>
                <a:cubicBezTo>
                  <a:pt x="2124610" y="465666"/>
                  <a:pt x="2124610" y="465666"/>
                  <a:pt x="2135748" y="458257"/>
                </a:cubicBezTo>
                <a:cubicBezTo>
                  <a:pt x="2150599" y="454553"/>
                  <a:pt x="2158024" y="465666"/>
                  <a:pt x="2172875" y="458257"/>
                </a:cubicBezTo>
                <a:cubicBezTo>
                  <a:pt x="2172875" y="458257"/>
                  <a:pt x="2172875" y="458257"/>
                  <a:pt x="2169162" y="465666"/>
                </a:cubicBezTo>
                <a:cubicBezTo>
                  <a:pt x="2187726" y="461962"/>
                  <a:pt x="2172875" y="454553"/>
                  <a:pt x="2187726" y="450849"/>
                </a:cubicBezTo>
                <a:cubicBezTo>
                  <a:pt x="2187726" y="450849"/>
                  <a:pt x="2187726" y="450849"/>
                  <a:pt x="2184013" y="447145"/>
                </a:cubicBezTo>
                <a:cubicBezTo>
                  <a:pt x="2184013" y="447145"/>
                  <a:pt x="2184013" y="447145"/>
                  <a:pt x="2202577" y="454553"/>
                </a:cubicBezTo>
                <a:cubicBezTo>
                  <a:pt x="2202577" y="443441"/>
                  <a:pt x="2217428" y="450849"/>
                  <a:pt x="2224853" y="447145"/>
                </a:cubicBezTo>
                <a:cubicBezTo>
                  <a:pt x="2221140" y="447145"/>
                  <a:pt x="2221140" y="443441"/>
                  <a:pt x="2221140" y="443441"/>
                </a:cubicBezTo>
                <a:cubicBezTo>
                  <a:pt x="2217428" y="443441"/>
                  <a:pt x="2213715" y="443441"/>
                  <a:pt x="2210002" y="443441"/>
                </a:cubicBezTo>
                <a:cubicBezTo>
                  <a:pt x="2210002" y="443441"/>
                  <a:pt x="2210002" y="443441"/>
                  <a:pt x="2213715" y="436033"/>
                </a:cubicBezTo>
                <a:cubicBezTo>
                  <a:pt x="2232278" y="428624"/>
                  <a:pt x="2239704" y="432328"/>
                  <a:pt x="2254555" y="432328"/>
                </a:cubicBezTo>
                <a:cubicBezTo>
                  <a:pt x="2254555" y="432328"/>
                  <a:pt x="2254555" y="432328"/>
                  <a:pt x="2247129" y="439737"/>
                </a:cubicBezTo>
                <a:cubicBezTo>
                  <a:pt x="2247129" y="439737"/>
                  <a:pt x="2247129" y="439737"/>
                  <a:pt x="2265693" y="439737"/>
                </a:cubicBezTo>
                <a:cubicBezTo>
                  <a:pt x="2265693" y="432328"/>
                  <a:pt x="2269405" y="436033"/>
                  <a:pt x="2273118" y="424920"/>
                </a:cubicBezTo>
                <a:lnTo>
                  <a:pt x="2268477" y="425846"/>
                </a:lnTo>
                <a:lnTo>
                  <a:pt x="2284256" y="410104"/>
                </a:lnTo>
                <a:cubicBezTo>
                  <a:pt x="2284256" y="410104"/>
                  <a:pt x="2284256" y="410104"/>
                  <a:pt x="2280544" y="410104"/>
                </a:cubicBezTo>
                <a:cubicBezTo>
                  <a:pt x="2291682" y="402695"/>
                  <a:pt x="2299107" y="417512"/>
                  <a:pt x="2310245" y="410104"/>
                </a:cubicBezTo>
                <a:cubicBezTo>
                  <a:pt x="2306533" y="406399"/>
                  <a:pt x="2302820" y="402695"/>
                  <a:pt x="2306533" y="398991"/>
                </a:cubicBezTo>
                <a:close/>
                <a:moveTo>
                  <a:pt x="3066986" y="398019"/>
                </a:moveTo>
                <a:lnTo>
                  <a:pt x="3069088" y="401637"/>
                </a:lnTo>
                <a:cubicBezTo>
                  <a:pt x="3066197" y="400744"/>
                  <a:pt x="3065715" y="399628"/>
                  <a:pt x="3066498" y="398400"/>
                </a:cubicBezTo>
                <a:close/>
                <a:moveTo>
                  <a:pt x="3080144" y="387350"/>
                </a:moveTo>
                <a:cubicBezTo>
                  <a:pt x="3090860" y="387350"/>
                  <a:pt x="3080144" y="394758"/>
                  <a:pt x="3083716" y="398462"/>
                </a:cubicBezTo>
                <a:cubicBezTo>
                  <a:pt x="3083716" y="398462"/>
                  <a:pt x="3083716" y="398462"/>
                  <a:pt x="3076572" y="398462"/>
                </a:cubicBezTo>
                <a:cubicBezTo>
                  <a:pt x="3076572" y="394758"/>
                  <a:pt x="3087288" y="394758"/>
                  <a:pt x="3080144" y="387350"/>
                </a:cubicBezTo>
                <a:close/>
                <a:moveTo>
                  <a:pt x="3076799" y="387350"/>
                </a:moveTo>
                <a:cubicBezTo>
                  <a:pt x="3080655" y="389136"/>
                  <a:pt x="3075835" y="391815"/>
                  <a:pt x="3071498" y="394493"/>
                </a:cubicBezTo>
                <a:lnTo>
                  <a:pt x="3066986" y="398019"/>
                </a:lnTo>
                <a:lnTo>
                  <a:pt x="3065715" y="395833"/>
                </a:lnTo>
                <a:cubicBezTo>
                  <a:pt x="3066197" y="393601"/>
                  <a:pt x="3069089" y="390922"/>
                  <a:pt x="3076799" y="387350"/>
                </a:cubicBezTo>
                <a:close/>
                <a:moveTo>
                  <a:pt x="2421993" y="383222"/>
                </a:moveTo>
                <a:lnTo>
                  <a:pt x="2422700" y="384533"/>
                </a:lnTo>
                <a:lnTo>
                  <a:pt x="2422688" y="384591"/>
                </a:lnTo>
                <a:cubicBezTo>
                  <a:pt x="2421530" y="386079"/>
                  <a:pt x="2419215" y="387032"/>
                  <a:pt x="2414585" y="387032"/>
                </a:cubicBezTo>
                <a:cubicBezTo>
                  <a:pt x="2418289" y="387032"/>
                  <a:pt x="2421993" y="387032"/>
                  <a:pt x="2421993" y="383222"/>
                </a:cubicBezTo>
                <a:close/>
                <a:moveTo>
                  <a:pt x="2514597" y="382587"/>
                </a:moveTo>
                <a:lnTo>
                  <a:pt x="2528885" y="387349"/>
                </a:lnTo>
                <a:lnTo>
                  <a:pt x="2517772" y="390524"/>
                </a:lnTo>
                <a:close/>
                <a:moveTo>
                  <a:pt x="2397169" y="381892"/>
                </a:moveTo>
                <a:cubicBezTo>
                  <a:pt x="2399467" y="381421"/>
                  <a:pt x="2401588" y="381892"/>
                  <a:pt x="2403473" y="383777"/>
                </a:cubicBezTo>
                <a:cubicBezTo>
                  <a:pt x="2403473" y="383777"/>
                  <a:pt x="2403473" y="383777"/>
                  <a:pt x="2399703" y="391318"/>
                </a:cubicBezTo>
                <a:cubicBezTo>
                  <a:pt x="2392162" y="391318"/>
                  <a:pt x="2380851" y="406399"/>
                  <a:pt x="2373310" y="398858"/>
                </a:cubicBezTo>
                <a:cubicBezTo>
                  <a:pt x="2381793" y="393203"/>
                  <a:pt x="2390277" y="383306"/>
                  <a:pt x="2397169" y="381892"/>
                </a:cubicBezTo>
                <a:close/>
                <a:moveTo>
                  <a:pt x="2159306" y="379122"/>
                </a:moveTo>
                <a:lnTo>
                  <a:pt x="2159042" y="379462"/>
                </a:lnTo>
                <a:cubicBezTo>
                  <a:pt x="2161314" y="380844"/>
                  <a:pt x="2174596" y="378080"/>
                  <a:pt x="2169004" y="383608"/>
                </a:cubicBezTo>
                <a:cubicBezTo>
                  <a:pt x="2139178" y="394663"/>
                  <a:pt x="2101896" y="405719"/>
                  <a:pt x="2075798" y="420460"/>
                </a:cubicBezTo>
                <a:cubicBezTo>
                  <a:pt x="2075798" y="420460"/>
                  <a:pt x="2079526" y="420460"/>
                  <a:pt x="2079526" y="420460"/>
                </a:cubicBezTo>
                <a:cubicBezTo>
                  <a:pt x="2079526" y="420460"/>
                  <a:pt x="2079526" y="420460"/>
                  <a:pt x="2068341" y="424146"/>
                </a:cubicBezTo>
                <a:cubicBezTo>
                  <a:pt x="2068341" y="424146"/>
                  <a:pt x="2068341" y="424146"/>
                  <a:pt x="2072070" y="416775"/>
                </a:cubicBezTo>
                <a:cubicBezTo>
                  <a:pt x="2053429" y="424146"/>
                  <a:pt x="2049700" y="427831"/>
                  <a:pt x="2042244" y="438887"/>
                </a:cubicBezTo>
                <a:cubicBezTo>
                  <a:pt x="2042244" y="438887"/>
                  <a:pt x="2038516" y="435202"/>
                  <a:pt x="2034787" y="435202"/>
                </a:cubicBezTo>
                <a:cubicBezTo>
                  <a:pt x="2034787" y="438887"/>
                  <a:pt x="2038516" y="438887"/>
                  <a:pt x="2034787" y="442572"/>
                </a:cubicBezTo>
                <a:cubicBezTo>
                  <a:pt x="2019875" y="442572"/>
                  <a:pt x="2008690" y="449943"/>
                  <a:pt x="1997505" y="449943"/>
                </a:cubicBezTo>
                <a:cubicBezTo>
                  <a:pt x="1993777" y="449943"/>
                  <a:pt x="1997505" y="464684"/>
                  <a:pt x="1986320" y="468369"/>
                </a:cubicBezTo>
                <a:cubicBezTo>
                  <a:pt x="1986320" y="468369"/>
                  <a:pt x="1971408" y="472054"/>
                  <a:pt x="1971408" y="475740"/>
                </a:cubicBezTo>
                <a:cubicBezTo>
                  <a:pt x="1960223" y="475740"/>
                  <a:pt x="1937854" y="479425"/>
                  <a:pt x="1937854" y="472054"/>
                </a:cubicBezTo>
                <a:cubicBezTo>
                  <a:pt x="1937854" y="472054"/>
                  <a:pt x="1937854" y="472054"/>
                  <a:pt x="1945310" y="468369"/>
                </a:cubicBezTo>
                <a:cubicBezTo>
                  <a:pt x="1949038" y="453628"/>
                  <a:pt x="1934125" y="472054"/>
                  <a:pt x="1930397" y="468369"/>
                </a:cubicBezTo>
                <a:lnTo>
                  <a:pt x="1930397" y="460999"/>
                </a:lnTo>
                <a:cubicBezTo>
                  <a:pt x="1930397" y="460999"/>
                  <a:pt x="1930397" y="460999"/>
                  <a:pt x="1945310" y="460999"/>
                </a:cubicBezTo>
                <a:cubicBezTo>
                  <a:pt x="1949038" y="449943"/>
                  <a:pt x="1949038" y="449943"/>
                  <a:pt x="1949038" y="442572"/>
                </a:cubicBezTo>
                <a:cubicBezTo>
                  <a:pt x="1949038" y="449943"/>
                  <a:pt x="1971408" y="438887"/>
                  <a:pt x="1982592" y="435202"/>
                </a:cubicBezTo>
                <a:cubicBezTo>
                  <a:pt x="1990049" y="438887"/>
                  <a:pt x="1975136" y="442572"/>
                  <a:pt x="1978864" y="446257"/>
                </a:cubicBezTo>
                <a:cubicBezTo>
                  <a:pt x="1997505" y="442572"/>
                  <a:pt x="1986320" y="435202"/>
                  <a:pt x="1990049" y="427831"/>
                </a:cubicBezTo>
                <a:cubicBezTo>
                  <a:pt x="2008690" y="431516"/>
                  <a:pt x="2016146" y="416775"/>
                  <a:pt x="2031059" y="424146"/>
                </a:cubicBezTo>
                <a:cubicBezTo>
                  <a:pt x="2031059" y="424146"/>
                  <a:pt x="2031059" y="424146"/>
                  <a:pt x="2038516" y="416775"/>
                </a:cubicBezTo>
                <a:cubicBezTo>
                  <a:pt x="2049700" y="405719"/>
                  <a:pt x="2045972" y="420460"/>
                  <a:pt x="2060885" y="409405"/>
                </a:cubicBezTo>
                <a:cubicBezTo>
                  <a:pt x="2057157" y="405719"/>
                  <a:pt x="2064613" y="405719"/>
                  <a:pt x="2060885" y="402034"/>
                </a:cubicBezTo>
                <a:cubicBezTo>
                  <a:pt x="2068341" y="402034"/>
                  <a:pt x="2086983" y="383608"/>
                  <a:pt x="2098167" y="390978"/>
                </a:cubicBezTo>
                <a:cubicBezTo>
                  <a:pt x="2094439" y="394663"/>
                  <a:pt x="2090711" y="398349"/>
                  <a:pt x="2086983" y="394663"/>
                </a:cubicBezTo>
                <a:cubicBezTo>
                  <a:pt x="2083254" y="398349"/>
                  <a:pt x="2086983" y="402034"/>
                  <a:pt x="2090711" y="402034"/>
                </a:cubicBezTo>
                <a:cubicBezTo>
                  <a:pt x="2105624" y="398349"/>
                  <a:pt x="2116808" y="402034"/>
                  <a:pt x="2124265" y="387293"/>
                </a:cubicBezTo>
                <a:cubicBezTo>
                  <a:pt x="2127993" y="390978"/>
                  <a:pt x="2131721" y="390978"/>
                  <a:pt x="2135450" y="390978"/>
                </a:cubicBezTo>
                <a:cubicBezTo>
                  <a:pt x="2135450" y="387293"/>
                  <a:pt x="2135450" y="387293"/>
                  <a:pt x="2131721" y="387293"/>
                </a:cubicBezTo>
                <a:cubicBezTo>
                  <a:pt x="2131721" y="387293"/>
                  <a:pt x="2131721" y="387293"/>
                  <a:pt x="2142906" y="383608"/>
                </a:cubicBezTo>
                <a:cubicBezTo>
                  <a:pt x="2142906" y="379922"/>
                  <a:pt x="2142906" y="379922"/>
                  <a:pt x="2139178" y="379922"/>
                </a:cubicBezTo>
                <a:cubicBezTo>
                  <a:pt x="2141042" y="381765"/>
                  <a:pt x="2147566" y="381765"/>
                  <a:pt x="2153159" y="380844"/>
                </a:cubicBezTo>
                <a:close/>
                <a:moveTo>
                  <a:pt x="2161547" y="376237"/>
                </a:moveTo>
                <a:cubicBezTo>
                  <a:pt x="2162479" y="377158"/>
                  <a:pt x="2161780" y="378080"/>
                  <a:pt x="2160149" y="378886"/>
                </a:cubicBezTo>
                <a:lnTo>
                  <a:pt x="2159306" y="379122"/>
                </a:lnTo>
                <a:close/>
                <a:moveTo>
                  <a:pt x="2416733" y="365898"/>
                </a:moveTo>
                <a:cubicBezTo>
                  <a:pt x="2417879" y="365601"/>
                  <a:pt x="2419189" y="366077"/>
                  <a:pt x="2420935" y="367982"/>
                </a:cubicBezTo>
                <a:cubicBezTo>
                  <a:pt x="2420935" y="367982"/>
                  <a:pt x="2420935" y="367982"/>
                  <a:pt x="2413950" y="379412"/>
                </a:cubicBezTo>
                <a:cubicBezTo>
                  <a:pt x="2413950" y="379412"/>
                  <a:pt x="2413950" y="379412"/>
                  <a:pt x="2413950" y="375602"/>
                </a:cubicBezTo>
                <a:cubicBezTo>
                  <a:pt x="2413950" y="375602"/>
                  <a:pt x="2413950" y="375602"/>
                  <a:pt x="2403472" y="379412"/>
                </a:cubicBezTo>
                <a:cubicBezTo>
                  <a:pt x="2403472" y="375602"/>
                  <a:pt x="2403472" y="371792"/>
                  <a:pt x="2403472" y="371792"/>
                </a:cubicBezTo>
                <a:cubicBezTo>
                  <a:pt x="2411330" y="374649"/>
                  <a:pt x="2413295" y="366791"/>
                  <a:pt x="2416733" y="365898"/>
                </a:cubicBezTo>
                <a:close/>
                <a:moveTo>
                  <a:pt x="2466443" y="360362"/>
                </a:moveTo>
                <a:cubicBezTo>
                  <a:pt x="2459035" y="371792"/>
                  <a:pt x="2473852" y="364172"/>
                  <a:pt x="2477556" y="364172"/>
                </a:cubicBezTo>
                <a:cubicBezTo>
                  <a:pt x="2477556" y="364172"/>
                  <a:pt x="2477556" y="364172"/>
                  <a:pt x="2477556" y="360362"/>
                </a:cubicBezTo>
                <a:cubicBezTo>
                  <a:pt x="2484964" y="360362"/>
                  <a:pt x="2492373" y="360362"/>
                  <a:pt x="2496077" y="364172"/>
                </a:cubicBezTo>
                <a:cubicBezTo>
                  <a:pt x="2496077" y="364172"/>
                  <a:pt x="2496077" y="364172"/>
                  <a:pt x="2481260" y="364172"/>
                </a:cubicBezTo>
                <a:cubicBezTo>
                  <a:pt x="2484964" y="379412"/>
                  <a:pt x="2496077" y="364172"/>
                  <a:pt x="2503485" y="379412"/>
                </a:cubicBezTo>
                <a:cubicBezTo>
                  <a:pt x="2503485" y="379412"/>
                  <a:pt x="2503485" y="379412"/>
                  <a:pt x="2492373" y="375602"/>
                </a:cubicBezTo>
                <a:cubicBezTo>
                  <a:pt x="2492373" y="375602"/>
                  <a:pt x="2492373" y="375602"/>
                  <a:pt x="2488668" y="383222"/>
                </a:cubicBezTo>
                <a:cubicBezTo>
                  <a:pt x="2484964" y="383222"/>
                  <a:pt x="2481260" y="379412"/>
                  <a:pt x="2481260" y="375602"/>
                </a:cubicBezTo>
                <a:cubicBezTo>
                  <a:pt x="2462739" y="375602"/>
                  <a:pt x="2466443" y="387032"/>
                  <a:pt x="2444218" y="390842"/>
                </a:cubicBezTo>
                <a:cubicBezTo>
                  <a:pt x="2449775" y="379412"/>
                  <a:pt x="2432411" y="389413"/>
                  <a:pt x="2424945" y="388699"/>
                </a:cubicBezTo>
                <a:lnTo>
                  <a:pt x="2422700" y="384533"/>
                </a:lnTo>
                <a:lnTo>
                  <a:pt x="2423846" y="378936"/>
                </a:lnTo>
                <a:cubicBezTo>
                  <a:pt x="2423845" y="374649"/>
                  <a:pt x="2423845" y="369887"/>
                  <a:pt x="2433106" y="367982"/>
                </a:cubicBezTo>
                <a:cubicBezTo>
                  <a:pt x="2440514" y="367982"/>
                  <a:pt x="2451627" y="364172"/>
                  <a:pt x="2451627" y="371792"/>
                </a:cubicBezTo>
                <a:cubicBezTo>
                  <a:pt x="2459035" y="367982"/>
                  <a:pt x="2462739" y="364172"/>
                  <a:pt x="2466443" y="360362"/>
                </a:cubicBezTo>
                <a:close/>
                <a:moveTo>
                  <a:pt x="3130845" y="356344"/>
                </a:moveTo>
                <a:cubicBezTo>
                  <a:pt x="3132452" y="356790"/>
                  <a:pt x="3123880" y="360362"/>
                  <a:pt x="3132452" y="360362"/>
                </a:cubicBezTo>
                <a:cubicBezTo>
                  <a:pt x="3128642" y="360362"/>
                  <a:pt x="3128642" y="357187"/>
                  <a:pt x="3124832" y="357187"/>
                </a:cubicBezTo>
                <a:cubicBezTo>
                  <a:pt x="3128642" y="356393"/>
                  <a:pt x="3130309" y="356195"/>
                  <a:pt x="3130845" y="356344"/>
                </a:cubicBezTo>
                <a:close/>
                <a:moveTo>
                  <a:pt x="3061491" y="354012"/>
                </a:moveTo>
                <a:cubicBezTo>
                  <a:pt x="3061491" y="354012"/>
                  <a:pt x="3061491" y="354012"/>
                  <a:pt x="3068635" y="357187"/>
                </a:cubicBezTo>
                <a:lnTo>
                  <a:pt x="3054347" y="360362"/>
                </a:lnTo>
                <a:cubicBezTo>
                  <a:pt x="3054347" y="354012"/>
                  <a:pt x="3057919" y="354012"/>
                  <a:pt x="3061491" y="357187"/>
                </a:cubicBezTo>
                <a:cubicBezTo>
                  <a:pt x="3061491" y="357187"/>
                  <a:pt x="3061491" y="357187"/>
                  <a:pt x="3061491" y="354012"/>
                </a:cubicBezTo>
                <a:close/>
                <a:moveTo>
                  <a:pt x="2335210" y="354012"/>
                </a:moveTo>
                <a:lnTo>
                  <a:pt x="2343148" y="354012"/>
                </a:lnTo>
                <a:lnTo>
                  <a:pt x="2332035" y="360362"/>
                </a:lnTo>
                <a:close/>
                <a:moveTo>
                  <a:pt x="3073397" y="338772"/>
                </a:moveTo>
                <a:cubicBezTo>
                  <a:pt x="3077101" y="346392"/>
                  <a:pt x="3095622" y="334962"/>
                  <a:pt x="3091918" y="346392"/>
                </a:cubicBezTo>
                <a:cubicBezTo>
                  <a:pt x="3091918" y="354012"/>
                  <a:pt x="3084510" y="350202"/>
                  <a:pt x="3080805" y="354012"/>
                </a:cubicBezTo>
                <a:cubicBezTo>
                  <a:pt x="3080805" y="354012"/>
                  <a:pt x="3084510" y="350202"/>
                  <a:pt x="3088214" y="346392"/>
                </a:cubicBezTo>
                <a:close/>
                <a:moveTo>
                  <a:pt x="2402837" y="331787"/>
                </a:moveTo>
                <a:cubicBezTo>
                  <a:pt x="2402837" y="339195"/>
                  <a:pt x="2417442" y="335491"/>
                  <a:pt x="2413791" y="331787"/>
                </a:cubicBezTo>
                <a:cubicBezTo>
                  <a:pt x="2417442" y="335491"/>
                  <a:pt x="2432047" y="342899"/>
                  <a:pt x="2417442" y="342899"/>
                </a:cubicBezTo>
                <a:cubicBezTo>
                  <a:pt x="2424745" y="339195"/>
                  <a:pt x="2413791" y="339195"/>
                  <a:pt x="2410140" y="339195"/>
                </a:cubicBezTo>
                <a:cubicBezTo>
                  <a:pt x="2410140" y="339195"/>
                  <a:pt x="2402837" y="346603"/>
                  <a:pt x="2406488" y="346603"/>
                </a:cubicBezTo>
                <a:cubicBezTo>
                  <a:pt x="2402837" y="350307"/>
                  <a:pt x="2380930" y="365124"/>
                  <a:pt x="2377278" y="357716"/>
                </a:cubicBezTo>
                <a:lnTo>
                  <a:pt x="2377278" y="350307"/>
                </a:lnTo>
                <a:cubicBezTo>
                  <a:pt x="2359022" y="335491"/>
                  <a:pt x="2395535" y="346603"/>
                  <a:pt x="2402837" y="331787"/>
                </a:cubicBezTo>
                <a:close/>
                <a:moveTo>
                  <a:pt x="3143248" y="323850"/>
                </a:moveTo>
                <a:cubicBezTo>
                  <a:pt x="3124396" y="335280"/>
                  <a:pt x="3135707" y="339090"/>
                  <a:pt x="3128167" y="342900"/>
                </a:cubicBezTo>
                <a:cubicBezTo>
                  <a:pt x="3128167" y="342900"/>
                  <a:pt x="3128167" y="342900"/>
                  <a:pt x="3113085" y="339090"/>
                </a:cubicBezTo>
                <a:cubicBezTo>
                  <a:pt x="3113085" y="339090"/>
                  <a:pt x="3113085" y="339090"/>
                  <a:pt x="3124396" y="339090"/>
                </a:cubicBezTo>
                <a:cubicBezTo>
                  <a:pt x="3124396" y="335280"/>
                  <a:pt x="3116856" y="331470"/>
                  <a:pt x="3113085" y="335280"/>
                </a:cubicBezTo>
                <a:cubicBezTo>
                  <a:pt x="3120626" y="331470"/>
                  <a:pt x="3135707" y="323850"/>
                  <a:pt x="3143248" y="323850"/>
                </a:cubicBezTo>
                <a:close/>
                <a:moveTo>
                  <a:pt x="2971798" y="320675"/>
                </a:moveTo>
                <a:cubicBezTo>
                  <a:pt x="2971798" y="320675"/>
                  <a:pt x="2971798" y="320675"/>
                  <a:pt x="2968306" y="327025"/>
                </a:cubicBezTo>
                <a:cubicBezTo>
                  <a:pt x="2964813" y="327025"/>
                  <a:pt x="2957828" y="327025"/>
                  <a:pt x="2954335" y="327025"/>
                </a:cubicBezTo>
                <a:cubicBezTo>
                  <a:pt x="2954335" y="327025"/>
                  <a:pt x="2954335" y="327025"/>
                  <a:pt x="2971798" y="320675"/>
                </a:cubicBezTo>
                <a:close/>
                <a:moveTo>
                  <a:pt x="3054173" y="317188"/>
                </a:moveTo>
                <a:lnTo>
                  <a:pt x="3057721" y="320674"/>
                </a:lnTo>
                <a:cubicBezTo>
                  <a:pt x="3057721" y="320674"/>
                  <a:pt x="3057721" y="320674"/>
                  <a:pt x="3046410" y="320674"/>
                </a:cubicBezTo>
                <a:close/>
                <a:moveTo>
                  <a:pt x="3053951" y="316970"/>
                </a:moveTo>
                <a:lnTo>
                  <a:pt x="3054658" y="316970"/>
                </a:lnTo>
                <a:lnTo>
                  <a:pt x="3054173" y="317188"/>
                </a:lnTo>
                <a:close/>
                <a:moveTo>
                  <a:pt x="3062905" y="313266"/>
                </a:moveTo>
                <a:cubicBezTo>
                  <a:pt x="3069032" y="313266"/>
                  <a:pt x="3074688" y="315118"/>
                  <a:pt x="3076573" y="316970"/>
                </a:cubicBezTo>
                <a:cubicBezTo>
                  <a:pt x="3076573" y="316970"/>
                  <a:pt x="3076573" y="316970"/>
                  <a:pt x="3073745" y="316970"/>
                </a:cubicBezTo>
                <a:lnTo>
                  <a:pt x="3054658" y="316970"/>
                </a:lnTo>
                <a:close/>
                <a:moveTo>
                  <a:pt x="3276598" y="312737"/>
                </a:moveTo>
                <a:cubicBezTo>
                  <a:pt x="3276598" y="312737"/>
                  <a:pt x="3276598" y="312737"/>
                  <a:pt x="3265774" y="316366"/>
                </a:cubicBezTo>
                <a:cubicBezTo>
                  <a:pt x="3265774" y="316366"/>
                  <a:pt x="3265774" y="316366"/>
                  <a:pt x="3272990" y="327251"/>
                </a:cubicBezTo>
                <a:cubicBezTo>
                  <a:pt x="3265774" y="338137"/>
                  <a:pt x="3258558" y="327251"/>
                  <a:pt x="3247734" y="334508"/>
                </a:cubicBezTo>
                <a:cubicBezTo>
                  <a:pt x="3247734" y="330880"/>
                  <a:pt x="3236910" y="330880"/>
                  <a:pt x="3236910" y="327251"/>
                </a:cubicBezTo>
                <a:cubicBezTo>
                  <a:pt x="3236910" y="327251"/>
                  <a:pt x="3236910" y="327251"/>
                  <a:pt x="3254950" y="319994"/>
                </a:cubicBezTo>
                <a:cubicBezTo>
                  <a:pt x="3254950" y="319994"/>
                  <a:pt x="3254950" y="316366"/>
                  <a:pt x="3251342" y="316366"/>
                </a:cubicBezTo>
                <a:cubicBezTo>
                  <a:pt x="3251342" y="316366"/>
                  <a:pt x="3251342" y="316366"/>
                  <a:pt x="3276598" y="312737"/>
                </a:cubicBezTo>
                <a:close/>
                <a:moveTo>
                  <a:pt x="2946218" y="312538"/>
                </a:moveTo>
                <a:lnTo>
                  <a:pt x="2946924" y="312563"/>
                </a:lnTo>
                <a:lnTo>
                  <a:pt x="2946054" y="312823"/>
                </a:lnTo>
                <a:close/>
                <a:moveTo>
                  <a:pt x="3399812" y="312149"/>
                </a:moveTo>
                <a:cubicBezTo>
                  <a:pt x="3409886" y="316125"/>
                  <a:pt x="3407765" y="329859"/>
                  <a:pt x="3407765" y="324076"/>
                </a:cubicBezTo>
                <a:cubicBezTo>
                  <a:pt x="3403994" y="316366"/>
                  <a:pt x="3396454" y="324076"/>
                  <a:pt x="3392683" y="327932"/>
                </a:cubicBezTo>
                <a:cubicBezTo>
                  <a:pt x="3381372" y="324076"/>
                  <a:pt x="3396454" y="312511"/>
                  <a:pt x="3385143" y="312511"/>
                </a:cubicBezTo>
                <a:cubicBezTo>
                  <a:pt x="3391741" y="310583"/>
                  <a:pt x="3396454" y="310824"/>
                  <a:pt x="3399812" y="312149"/>
                </a:cubicBezTo>
                <a:close/>
                <a:moveTo>
                  <a:pt x="2573335" y="309562"/>
                </a:moveTo>
                <a:cubicBezTo>
                  <a:pt x="2569763" y="312737"/>
                  <a:pt x="2562619" y="315912"/>
                  <a:pt x="2562619" y="315912"/>
                </a:cubicBezTo>
                <a:cubicBezTo>
                  <a:pt x="2559047" y="312737"/>
                  <a:pt x="2569763" y="312737"/>
                  <a:pt x="2573335" y="309562"/>
                </a:cubicBezTo>
                <a:close/>
                <a:moveTo>
                  <a:pt x="2879389" y="308867"/>
                </a:moveTo>
                <a:cubicBezTo>
                  <a:pt x="2894240" y="308867"/>
                  <a:pt x="2883102" y="316209"/>
                  <a:pt x="2894240" y="319880"/>
                </a:cubicBezTo>
                <a:cubicBezTo>
                  <a:pt x="2907235" y="320798"/>
                  <a:pt x="2917213" y="320339"/>
                  <a:pt x="2925740" y="318905"/>
                </a:cubicBezTo>
                <a:lnTo>
                  <a:pt x="2946054" y="312823"/>
                </a:lnTo>
                <a:lnTo>
                  <a:pt x="2940649" y="322232"/>
                </a:lnTo>
                <a:cubicBezTo>
                  <a:pt x="2935080" y="328599"/>
                  <a:pt x="2929511" y="327223"/>
                  <a:pt x="2923942" y="338236"/>
                </a:cubicBezTo>
                <a:cubicBezTo>
                  <a:pt x="2912804" y="341907"/>
                  <a:pt x="2905378" y="341907"/>
                  <a:pt x="2905378" y="334565"/>
                </a:cubicBezTo>
                <a:cubicBezTo>
                  <a:pt x="2901666" y="341907"/>
                  <a:pt x="2883102" y="334565"/>
                  <a:pt x="2879389" y="345578"/>
                </a:cubicBezTo>
                <a:cubicBezTo>
                  <a:pt x="2875677" y="338236"/>
                  <a:pt x="2879389" y="327223"/>
                  <a:pt x="2864539" y="327223"/>
                </a:cubicBezTo>
                <a:cubicBezTo>
                  <a:pt x="2860826" y="334565"/>
                  <a:pt x="2871964" y="330894"/>
                  <a:pt x="2868251" y="334565"/>
                </a:cubicBezTo>
                <a:cubicBezTo>
                  <a:pt x="2853400" y="334565"/>
                  <a:pt x="2868251" y="319880"/>
                  <a:pt x="2849688" y="327223"/>
                </a:cubicBezTo>
                <a:cubicBezTo>
                  <a:pt x="2849688" y="327223"/>
                  <a:pt x="2849688" y="334565"/>
                  <a:pt x="2857113" y="330894"/>
                </a:cubicBezTo>
                <a:cubicBezTo>
                  <a:pt x="2857113" y="330894"/>
                  <a:pt x="2857113" y="330894"/>
                  <a:pt x="2845975" y="334565"/>
                </a:cubicBezTo>
                <a:cubicBezTo>
                  <a:pt x="2845975" y="334565"/>
                  <a:pt x="2845975" y="338236"/>
                  <a:pt x="2849688" y="338236"/>
                </a:cubicBezTo>
                <a:cubicBezTo>
                  <a:pt x="2823699" y="334565"/>
                  <a:pt x="2819986" y="345578"/>
                  <a:pt x="2793997" y="349249"/>
                </a:cubicBezTo>
                <a:cubicBezTo>
                  <a:pt x="2805135" y="319880"/>
                  <a:pt x="2853400" y="330894"/>
                  <a:pt x="2879389" y="308867"/>
                </a:cubicBezTo>
                <a:close/>
                <a:moveTo>
                  <a:pt x="3046410" y="301625"/>
                </a:moveTo>
                <a:cubicBezTo>
                  <a:pt x="3046410" y="301625"/>
                  <a:pt x="3046410" y="301625"/>
                  <a:pt x="3049585" y="309562"/>
                </a:cubicBezTo>
                <a:cubicBezTo>
                  <a:pt x="3049585" y="309562"/>
                  <a:pt x="3049585" y="309562"/>
                  <a:pt x="3046410" y="305593"/>
                </a:cubicBezTo>
                <a:cubicBezTo>
                  <a:pt x="3049585" y="305593"/>
                  <a:pt x="3049585" y="301625"/>
                  <a:pt x="3046410" y="301625"/>
                </a:cubicBezTo>
                <a:close/>
                <a:moveTo>
                  <a:pt x="3043235" y="301625"/>
                </a:moveTo>
                <a:cubicBezTo>
                  <a:pt x="3043235" y="301625"/>
                  <a:pt x="3043235" y="301625"/>
                  <a:pt x="3035694" y="308768"/>
                </a:cubicBezTo>
                <a:cubicBezTo>
                  <a:pt x="3024383" y="315912"/>
                  <a:pt x="3024383" y="312340"/>
                  <a:pt x="3016843" y="312340"/>
                </a:cubicBezTo>
                <a:cubicBezTo>
                  <a:pt x="3016843" y="312340"/>
                  <a:pt x="3016843" y="312340"/>
                  <a:pt x="3013072" y="312340"/>
                </a:cubicBezTo>
                <a:cubicBezTo>
                  <a:pt x="3016843" y="305197"/>
                  <a:pt x="3031924" y="301625"/>
                  <a:pt x="3043235" y="301625"/>
                </a:cubicBezTo>
                <a:close/>
                <a:moveTo>
                  <a:pt x="2886073" y="298450"/>
                </a:moveTo>
                <a:cubicBezTo>
                  <a:pt x="2882369" y="302154"/>
                  <a:pt x="2860144" y="309562"/>
                  <a:pt x="2852735" y="305858"/>
                </a:cubicBezTo>
                <a:cubicBezTo>
                  <a:pt x="2860144" y="302154"/>
                  <a:pt x="2878665" y="298450"/>
                  <a:pt x="2886073" y="298450"/>
                </a:cubicBezTo>
                <a:close/>
                <a:moveTo>
                  <a:pt x="2963062" y="292886"/>
                </a:moveTo>
                <a:lnTo>
                  <a:pt x="2964525" y="297728"/>
                </a:lnTo>
                <a:cubicBezTo>
                  <a:pt x="2960838" y="293976"/>
                  <a:pt x="2960838" y="293976"/>
                  <a:pt x="2960838" y="293976"/>
                </a:cubicBezTo>
                <a:close/>
                <a:moveTo>
                  <a:pt x="3005622" y="290512"/>
                </a:moveTo>
                <a:cubicBezTo>
                  <a:pt x="3024185" y="294183"/>
                  <a:pt x="2998196" y="305196"/>
                  <a:pt x="3001909" y="308867"/>
                </a:cubicBezTo>
                <a:cubicBezTo>
                  <a:pt x="2994483" y="308867"/>
                  <a:pt x="2983345" y="311621"/>
                  <a:pt x="2972671" y="313456"/>
                </a:cubicBezTo>
                <a:lnTo>
                  <a:pt x="2946924" y="312563"/>
                </a:lnTo>
                <a:lnTo>
                  <a:pt x="2948539" y="312079"/>
                </a:lnTo>
                <a:cubicBezTo>
                  <a:pt x="2962925" y="306114"/>
                  <a:pt x="2977776" y="297854"/>
                  <a:pt x="3005622" y="290512"/>
                </a:cubicBezTo>
                <a:close/>
                <a:moveTo>
                  <a:pt x="2931341" y="282719"/>
                </a:moveTo>
                <a:cubicBezTo>
                  <a:pt x="2931341" y="282719"/>
                  <a:pt x="2931341" y="286471"/>
                  <a:pt x="2935029" y="286471"/>
                </a:cubicBezTo>
                <a:lnTo>
                  <a:pt x="2942738" y="284766"/>
                </a:lnTo>
                <a:lnTo>
                  <a:pt x="2946090" y="286471"/>
                </a:lnTo>
                <a:cubicBezTo>
                  <a:pt x="2946090" y="286471"/>
                  <a:pt x="2946090" y="286471"/>
                  <a:pt x="2931341" y="290223"/>
                </a:cubicBezTo>
                <a:cubicBezTo>
                  <a:pt x="2931341" y="293976"/>
                  <a:pt x="2938716" y="290223"/>
                  <a:pt x="2942403" y="290223"/>
                </a:cubicBezTo>
                <a:cubicBezTo>
                  <a:pt x="2942403" y="290223"/>
                  <a:pt x="2942403" y="290223"/>
                  <a:pt x="2927654" y="293976"/>
                </a:cubicBezTo>
                <a:cubicBezTo>
                  <a:pt x="2927654" y="293976"/>
                  <a:pt x="2927654" y="293976"/>
                  <a:pt x="2927654" y="301480"/>
                </a:cubicBezTo>
                <a:cubicBezTo>
                  <a:pt x="2927654" y="301480"/>
                  <a:pt x="2927654" y="301480"/>
                  <a:pt x="2920280" y="293976"/>
                </a:cubicBezTo>
                <a:cubicBezTo>
                  <a:pt x="2916593" y="297728"/>
                  <a:pt x="2901845" y="305232"/>
                  <a:pt x="2898158" y="297728"/>
                </a:cubicBezTo>
                <a:cubicBezTo>
                  <a:pt x="2879722" y="308985"/>
                  <a:pt x="2923967" y="305232"/>
                  <a:pt x="2898158" y="312737"/>
                </a:cubicBezTo>
                <a:cubicBezTo>
                  <a:pt x="2901845" y="308985"/>
                  <a:pt x="2883409" y="305232"/>
                  <a:pt x="2894470" y="297728"/>
                </a:cubicBezTo>
                <a:cubicBezTo>
                  <a:pt x="2890783" y="286471"/>
                  <a:pt x="2920280" y="290223"/>
                  <a:pt x="2931341" y="282719"/>
                </a:cubicBezTo>
                <a:close/>
                <a:moveTo>
                  <a:pt x="2946090" y="281312"/>
                </a:moveTo>
                <a:lnTo>
                  <a:pt x="2952672" y="282568"/>
                </a:lnTo>
                <a:lnTo>
                  <a:pt x="2942738" y="284766"/>
                </a:lnTo>
                <a:lnTo>
                  <a:pt x="2938716" y="282719"/>
                </a:lnTo>
                <a:cubicBezTo>
                  <a:pt x="2942403" y="280843"/>
                  <a:pt x="2944246" y="280843"/>
                  <a:pt x="2946090" y="281312"/>
                </a:cubicBezTo>
                <a:close/>
                <a:moveTo>
                  <a:pt x="3095622" y="279400"/>
                </a:moveTo>
                <a:lnTo>
                  <a:pt x="3101972" y="282575"/>
                </a:lnTo>
                <a:lnTo>
                  <a:pt x="3098797" y="282575"/>
                </a:lnTo>
                <a:close/>
                <a:moveTo>
                  <a:pt x="3057840" y="276225"/>
                </a:moveTo>
                <a:cubicBezTo>
                  <a:pt x="3057840" y="279929"/>
                  <a:pt x="3065460" y="283633"/>
                  <a:pt x="3054030" y="287337"/>
                </a:cubicBezTo>
                <a:cubicBezTo>
                  <a:pt x="3046410" y="287337"/>
                  <a:pt x="3050220" y="283633"/>
                  <a:pt x="3046410" y="283633"/>
                </a:cubicBezTo>
                <a:cubicBezTo>
                  <a:pt x="3046410" y="283633"/>
                  <a:pt x="3046410" y="283633"/>
                  <a:pt x="3057840" y="283633"/>
                </a:cubicBezTo>
                <a:cubicBezTo>
                  <a:pt x="3054030" y="279929"/>
                  <a:pt x="3054030" y="279929"/>
                  <a:pt x="3057840" y="276225"/>
                </a:cubicBezTo>
                <a:close/>
                <a:moveTo>
                  <a:pt x="2986648" y="275214"/>
                </a:moveTo>
                <a:cubicBezTo>
                  <a:pt x="2990335" y="275214"/>
                  <a:pt x="2986648" y="276152"/>
                  <a:pt x="2983422" y="276152"/>
                </a:cubicBezTo>
                <a:lnTo>
                  <a:pt x="2982375" y="275873"/>
                </a:lnTo>
                <a:close/>
                <a:moveTo>
                  <a:pt x="2890113" y="271780"/>
                </a:moveTo>
                <a:lnTo>
                  <a:pt x="2891710" y="272320"/>
                </a:lnTo>
                <a:lnTo>
                  <a:pt x="2888670" y="273020"/>
                </a:lnTo>
                <a:close/>
                <a:moveTo>
                  <a:pt x="2982961" y="271462"/>
                </a:moveTo>
                <a:cubicBezTo>
                  <a:pt x="2980196" y="273338"/>
                  <a:pt x="2979504" y="274511"/>
                  <a:pt x="2979908" y="275214"/>
                </a:cubicBezTo>
                <a:lnTo>
                  <a:pt x="2982375" y="275873"/>
                </a:lnTo>
                <a:lnTo>
                  <a:pt x="2971439" y="277559"/>
                </a:lnTo>
                <a:cubicBezTo>
                  <a:pt x="2966369" y="278966"/>
                  <a:pt x="2962682" y="280843"/>
                  <a:pt x="2964525" y="282719"/>
                </a:cubicBezTo>
                <a:cubicBezTo>
                  <a:pt x="2964525" y="293976"/>
                  <a:pt x="2982961" y="278966"/>
                  <a:pt x="2982961" y="290223"/>
                </a:cubicBezTo>
                <a:cubicBezTo>
                  <a:pt x="2981117" y="286471"/>
                  <a:pt x="2977430" y="286471"/>
                  <a:pt x="2973282" y="287878"/>
                </a:cubicBezTo>
                <a:lnTo>
                  <a:pt x="2963062" y="292886"/>
                </a:lnTo>
                <a:lnTo>
                  <a:pt x="2962682" y="291630"/>
                </a:lnTo>
                <a:cubicBezTo>
                  <a:pt x="2963604" y="289285"/>
                  <a:pt x="2964525" y="286471"/>
                  <a:pt x="2960838" y="282719"/>
                </a:cubicBezTo>
                <a:cubicBezTo>
                  <a:pt x="2957151" y="286471"/>
                  <a:pt x="2946090" y="290223"/>
                  <a:pt x="2949777" y="293976"/>
                </a:cubicBezTo>
                <a:cubicBezTo>
                  <a:pt x="2949777" y="293976"/>
                  <a:pt x="2949777" y="293976"/>
                  <a:pt x="2953464" y="282719"/>
                </a:cubicBezTo>
                <a:lnTo>
                  <a:pt x="2952672" y="282568"/>
                </a:lnTo>
                <a:lnTo>
                  <a:pt x="2956229" y="281781"/>
                </a:lnTo>
                <a:cubicBezTo>
                  <a:pt x="2963604" y="279905"/>
                  <a:pt x="2971900" y="277090"/>
                  <a:pt x="2982961" y="271462"/>
                </a:cubicBezTo>
                <a:close/>
                <a:moveTo>
                  <a:pt x="2899494" y="271244"/>
                </a:moveTo>
                <a:cubicBezTo>
                  <a:pt x="2901370" y="271542"/>
                  <a:pt x="2902308" y="272732"/>
                  <a:pt x="2901370" y="275590"/>
                </a:cubicBezTo>
                <a:cubicBezTo>
                  <a:pt x="2901370" y="275590"/>
                  <a:pt x="2901370" y="275590"/>
                  <a:pt x="2899963" y="275114"/>
                </a:cubicBezTo>
                <a:lnTo>
                  <a:pt x="2891710" y="272320"/>
                </a:lnTo>
                <a:lnTo>
                  <a:pt x="2891989" y="272256"/>
                </a:lnTo>
                <a:cubicBezTo>
                  <a:pt x="2894803" y="271542"/>
                  <a:pt x="2897618" y="270947"/>
                  <a:pt x="2899494" y="271244"/>
                </a:cubicBezTo>
                <a:close/>
                <a:moveTo>
                  <a:pt x="2998601" y="269336"/>
                </a:moveTo>
                <a:lnTo>
                  <a:pt x="3004658" y="269742"/>
                </a:lnTo>
                <a:cubicBezTo>
                  <a:pt x="3007040" y="270668"/>
                  <a:pt x="3007992" y="272520"/>
                  <a:pt x="3009897" y="276224"/>
                </a:cubicBezTo>
                <a:cubicBezTo>
                  <a:pt x="3009897" y="276224"/>
                  <a:pt x="3009897" y="276224"/>
                  <a:pt x="3002277" y="276224"/>
                </a:cubicBezTo>
                <a:cubicBezTo>
                  <a:pt x="3002277" y="276224"/>
                  <a:pt x="3002277" y="276224"/>
                  <a:pt x="3006087" y="272520"/>
                </a:cubicBezTo>
                <a:close/>
                <a:moveTo>
                  <a:pt x="2990847" y="268816"/>
                </a:moveTo>
                <a:cubicBezTo>
                  <a:pt x="2990847" y="270668"/>
                  <a:pt x="2994657" y="269742"/>
                  <a:pt x="2998467" y="269279"/>
                </a:cubicBezTo>
                <a:lnTo>
                  <a:pt x="2998601" y="269336"/>
                </a:lnTo>
                <a:close/>
                <a:moveTo>
                  <a:pt x="3073080" y="268287"/>
                </a:moveTo>
                <a:cubicBezTo>
                  <a:pt x="3073080" y="268287"/>
                  <a:pt x="3073080" y="268287"/>
                  <a:pt x="3084510" y="271991"/>
                </a:cubicBezTo>
                <a:cubicBezTo>
                  <a:pt x="3084510" y="271991"/>
                  <a:pt x="3084510" y="271991"/>
                  <a:pt x="3073080" y="271991"/>
                </a:cubicBezTo>
                <a:cubicBezTo>
                  <a:pt x="3073080" y="275695"/>
                  <a:pt x="3076890" y="279399"/>
                  <a:pt x="3076890" y="279399"/>
                </a:cubicBezTo>
                <a:cubicBezTo>
                  <a:pt x="3076890" y="279399"/>
                  <a:pt x="3069270" y="279399"/>
                  <a:pt x="3073080" y="279399"/>
                </a:cubicBezTo>
                <a:cubicBezTo>
                  <a:pt x="3065460" y="275695"/>
                  <a:pt x="3069270" y="271991"/>
                  <a:pt x="3073080" y="268287"/>
                </a:cubicBezTo>
                <a:close/>
                <a:moveTo>
                  <a:pt x="2752722" y="268287"/>
                </a:moveTo>
                <a:cubicBezTo>
                  <a:pt x="2752722" y="282574"/>
                  <a:pt x="2763835" y="271859"/>
                  <a:pt x="2760131" y="279002"/>
                </a:cubicBezTo>
                <a:cubicBezTo>
                  <a:pt x="2760131" y="279002"/>
                  <a:pt x="2760131" y="279002"/>
                  <a:pt x="2752722" y="282574"/>
                </a:cubicBezTo>
                <a:cubicBezTo>
                  <a:pt x="2760131" y="275430"/>
                  <a:pt x="2730497" y="282574"/>
                  <a:pt x="2734201" y="271859"/>
                </a:cubicBezTo>
                <a:cubicBezTo>
                  <a:pt x="2741610" y="268287"/>
                  <a:pt x="2745314" y="279002"/>
                  <a:pt x="2752722" y="268287"/>
                </a:cubicBezTo>
                <a:close/>
                <a:moveTo>
                  <a:pt x="2901370" y="260350"/>
                </a:moveTo>
                <a:cubicBezTo>
                  <a:pt x="2901370" y="260350"/>
                  <a:pt x="2901370" y="260350"/>
                  <a:pt x="2882608" y="271780"/>
                </a:cubicBezTo>
                <a:cubicBezTo>
                  <a:pt x="2881670" y="273685"/>
                  <a:pt x="2882608" y="274161"/>
                  <a:pt x="2884485" y="273983"/>
                </a:cubicBezTo>
                <a:lnTo>
                  <a:pt x="2888670" y="273020"/>
                </a:lnTo>
                <a:lnTo>
                  <a:pt x="2884016" y="277019"/>
                </a:lnTo>
                <a:cubicBezTo>
                  <a:pt x="2882608" y="278447"/>
                  <a:pt x="2882608" y="279400"/>
                  <a:pt x="2886361" y="279400"/>
                </a:cubicBezTo>
                <a:cubicBezTo>
                  <a:pt x="2878856" y="279400"/>
                  <a:pt x="2875104" y="267970"/>
                  <a:pt x="2867599" y="275590"/>
                </a:cubicBezTo>
                <a:cubicBezTo>
                  <a:pt x="2863847" y="275590"/>
                  <a:pt x="2867599" y="271780"/>
                  <a:pt x="2867599" y="271780"/>
                </a:cubicBezTo>
                <a:cubicBezTo>
                  <a:pt x="2867599" y="271780"/>
                  <a:pt x="2867599" y="271780"/>
                  <a:pt x="2901370" y="260350"/>
                </a:cubicBezTo>
                <a:close/>
                <a:moveTo>
                  <a:pt x="3135599" y="249237"/>
                </a:moveTo>
                <a:lnTo>
                  <a:pt x="3146423" y="249237"/>
                </a:lnTo>
                <a:cubicBezTo>
                  <a:pt x="3146423" y="249237"/>
                  <a:pt x="3146423" y="249237"/>
                  <a:pt x="3131991" y="253007"/>
                </a:cubicBezTo>
                <a:cubicBezTo>
                  <a:pt x="3131991" y="253007"/>
                  <a:pt x="3131991" y="253007"/>
                  <a:pt x="3135599" y="260548"/>
                </a:cubicBezTo>
                <a:cubicBezTo>
                  <a:pt x="3142815" y="260548"/>
                  <a:pt x="3139207" y="256777"/>
                  <a:pt x="3139207" y="256777"/>
                </a:cubicBezTo>
                <a:cubicBezTo>
                  <a:pt x="3139207" y="256777"/>
                  <a:pt x="3139207" y="256777"/>
                  <a:pt x="3146423" y="268088"/>
                </a:cubicBezTo>
                <a:cubicBezTo>
                  <a:pt x="3146423" y="268088"/>
                  <a:pt x="3146423" y="268088"/>
                  <a:pt x="3131991" y="275629"/>
                </a:cubicBezTo>
                <a:cubicBezTo>
                  <a:pt x="3110343" y="279399"/>
                  <a:pt x="3113951" y="264318"/>
                  <a:pt x="3106735" y="260548"/>
                </a:cubicBezTo>
                <a:cubicBezTo>
                  <a:pt x="3117559" y="260548"/>
                  <a:pt x="3106735" y="264318"/>
                  <a:pt x="3113951" y="268088"/>
                </a:cubicBezTo>
                <a:cubicBezTo>
                  <a:pt x="3113951" y="260548"/>
                  <a:pt x="3128383" y="253007"/>
                  <a:pt x="3135599" y="249237"/>
                </a:cubicBezTo>
                <a:close/>
                <a:moveTo>
                  <a:pt x="2800348" y="230432"/>
                </a:moveTo>
                <a:cubicBezTo>
                  <a:pt x="2800348" y="230432"/>
                  <a:pt x="2800348" y="230432"/>
                  <a:pt x="2796690" y="241788"/>
                </a:cubicBezTo>
                <a:cubicBezTo>
                  <a:pt x="2793032" y="245574"/>
                  <a:pt x="2771083" y="249359"/>
                  <a:pt x="2767424" y="249359"/>
                </a:cubicBezTo>
                <a:cubicBezTo>
                  <a:pt x="2763766" y="253145"/>
                  <a:pt x="2767424" y="253145"/>
                  <a:pt x="2767424" y="253145"/>
                </a:cubicBezTo>
                <a:cubicBezTo>
                  <a:pt x="2749134" y="256930"/>
                  <a:pt x="2738159" y="256930"/>
                  <a:pt x="2727185" y="268287"/>
                </a:cubicBezTo>
                <a:cubicBezTo>
                  <a:pt x="2723526" y="268287"/>
                  <a:pt x="2716210" y="264501"/>
                  <a:pt x="2719868" y="256930"/>
                </a:cubicBezTo>
                <a:cubicBezTo>
                  <a:pt x="2719868" y="256930"/>
                  <a:pt x="2723526" y="264501"/>
                  <a:pt x="2730843" y="260716"/>
                </a:cubicBezTo>
                <a:cubicBezTo>
                  <a:pt x="2752792" y="264501"/>
                  <a:pt x="2760108" y="230432"/>
                  <a:pt x="2782057" y="238003"/>
                </a:cubicBezTo>
                <a:cubicBezTo>
                  <a:pt x="2787544" y="236110"/>
                  <a:pt x="2789374" y="234217"/>
                  <a:pt x="2789831" y="231851"/>
                </a:cubicBezTo>
                <a:lnTo>
                  <a:pt x="2789767" y="230594"/>
                </a:lnTo>
                <a:lnTo>
                  <a:pt x="2796233" y="233271"/>
                </a:lnTo>
                <a:cubicBezTo>
                  <a:pt x="2798519" y="232324"/>
                  <a:pt x="2800348" y="230432"/>
                  <a:pt x="2800348" y="230432"/>
                </a:cubicBezTo>
                <a:close/>
                <a:moveTo>
                  <a:pt x="2789749" y="230237"/>
                </a:moveTo>
                <a:lnTo>
                  <a:pt x="2789767" y="230594"/>
                </a:lnTo>
                <a:lnTo>
                  <a:pt x="2789374" y="230432"/>
                </a:lnTo>
                <a:close/>
                <a:moveTo>
                  <a:pt x="3198810" y="227012"/>
                </a:moveTo>
                <a:cubicBezTo>
                  <a:pt x="3198810" y="227012"/>
                  <a:pt x="3198810" y="227012"/>
                  <a:pt x="3198810" y="238124"/>
                </a:cubicBezTo>
                <a:cubicBezTo>
                  <a:pt x="3195635" y="238124"/>
                  <a:pt x="3195635" y="238124"/>
                  <a:pt x="3192460" y="238124"/>
                </a:cubicBezTo>
                <a:close/>
                <a:moveTo>
                  <a:pt x="3228335" y="224442"/>
                </a:moveTo>
                <a:lnTo>
                  <a:pt x="3240085" y="227012"/>
                </a:lnTo>
                <a:cubicBezTo>
                  <a:pt x="3240085" y="227012"/>
                  <a:pt x="3240085" y="227012"/>
                  <a:pt x="3225571" y="230187"/>
                </a:cubicBezTo>
                <a:cubicBezTo>
                  <a:pt x="3220128" y="228599"/>
                  <a:pt x="3221942" y="227806"/>
                  <a:pt x="3224664" y="227012"/>
                </a:cubicBezTo>
                <a:close/>
                <a:moveTo>
                  <a:pt x="3225571" y="223837"/>
                </a:moveTo>
                <a:lnTo>
                  <a:pt x="3229199" y="223837"/>
                </a:lnTo>
                <a:lnTo>
                  <a:pt x="3228335" y="224442"/>
                </a:lnTo>
                <a:lnTo>
                  <a:pt x="3227385" y="224234"/>
                </a:lnTo>
                <a:cubicBezTo>
                  <a:pt x="3225571" y="223837"/>
                  <a:pt x="3225571" y="223837"/>
                  <a:pt x="3225571" y="223837"/>
                </a:cubicBezTo>
                <a:close/>
                <a:moveTo>
                  <a:pt x="2789374" y="222860"/>
                </a:moveTo>
                <a:cubicBezTo>
                  <a:pt x="2800348" y="219075"/>
                  <a:pt x="2782057" y="234217"/>
                  <a:pt x="2796690" y="226646"/>
                </a:cubicBezTo>
                <a:cubicBezTo>
                  <a:pt x="2796690" y="226646"/>
                  <a:pt x="2796690" y="226646"/>
                  <a:pt x="2795775" y="227119"/>
                </a:cubicBezTo>
                <a:lnTo>
                  <a:pt x="2789749" y="230237"/>
                </a:lnTo>
                <a:close/>
                <a:moveTo>
                  <a:pt x="3243260" y="215900"/>
                </a:moveTo>
                <a:lnTo>
                  <a:pt x="3254373" y="223837"/>
                </a:lnTo>
                <a:lnTo>
                  <a:pt x="3240085" y="219075"/>
                </a:lnTo>
                <a:close/>
                <a:moveTo>
                  <a:pt x="3248022" y="212725"/>
                </a:moveTo>
                <a:lnTo>
                  <a:pt x="3262310" y="212725"/>
                </a:lnTo>
                <a:lnTo>
                  <a:pt x="3254372" y="215900"/>
                </a:lnTo>
                <a:close/>
                <a:moveTo>
                  <a:pt x="2895697" y="193417"/>
                </a:moveTo>
                <a:cubicBezTo>
                  <a:pt x="2897781" y="193595"/>
                  <a:pt x="2893613" y="202882"/>
                  <a:pt x="2901948" y="197167"/>
                </a:cubicBezTo>
                <a:lnTo>
                  <a:pt x="2894539" y="204787"/>
                </a:lnTo>
                <a:cubicBezTo>
                  <a:pt x="2894539" y="204787"/>
                  <a:pt x="2894539" y="204787"/>
                  <a:pt x="2890835" y="197167"/>
                </a:cubicBezTo>
                <a:cubicBezTo>
                  <a:pt x="2893613" y="194309"/>
                  <a:pt x="2895002" y="193357"/>
                  <a:pt x="2895697" y="193417"/>
                </a:cubicBezTo>
                <a:close/>
                <a:moveTo>
                  <a:pt x="3021010" y="193145"/>
                </a:moveTo>
                <a:lnTo>
                  <a:pt x="3026254" y="194452"/>
                </a:lnTo>
                <a:lnTo>
                  <a:pt x="3026117" y="194534"/>
                </a:lnTo>
                <a:cubicBezTo>
                  <a:pt x="3024724" y="194071"/>
                  <a:pt x="3022867" y="193145"/>
                  <a:pt x="3021010" y="193145"/>
                </a:cubicBezTo>
                <a:close/>
                <a:moveTo>
                  <a:pt x="3407680" y="190500"/>
                </a:moveTo>
                <a:cubicBezTo>
                  <a:pt x="3403824" y="190500"/>
                  <a:pt x="3403824" y="197908"/>
                  <a:pt x="3411535" y="194204"/>
                </a:cubicBezTo>
                <a:cubicBezTo>
                  <a:pt x="3411535" y="194204"/>
                  <a:pt x="3411535" y="194204"/>
                  <a:pt x="3388403" y="197908"/>
                </a:cubicBezTo>
                <a:lnTo>
                  <a:pt x="3388403" y="201612"/>
                </a:lnTo>
                <a:cubicBezTo>
                  <a:pt x="3388403" y="201612"/>
                  <a:pt x="3388403" y="201612"/>
                  <a:pt x="3384547" y="194204"/>
                </a:cubicBezTo>
                <a:cubicBezTo>
                  <a:pt x="3384547" y="194204"/>
                  <a:pt x="3384547" y="194204"/>
                  <a:pt x="3407680" y="190500"/>
                </a:cubicBezTo>
                <a:close/>
                <a:moveTo>
                  <a:pt x="3340097" y="185737"/>
                </a:moveTo>
                <a:lnTo>
                  <a:pt x="3355972" y="185737"/>
                </a:lnTo>
                <a:lnTo>
                  <a:pt x="3355972" y="190499"/>
                </a:lnTo>
                <a:close/>
                <a:moveTo>
                  <a:pt x="3314697" y="182562"/>
                </a:moveTo>
                <a:lnTo>
                  <a:pt x="3314697" y="190499"/>
                </a:lnTo>
                <a:lnTo>
                  <a:pt x="3311522" y="190499"/>
                </a:lnTo>
                <a:close/>
                <a:moveTo>
                  <a:pt x="3248022" y="182562"/>
                </a:moveTo>
                <a:cubicBezTo>
                  <a:pt x="3259135" y="186191"/>
                  <a:pt x="3281360" y="182562"/>
                  <a:pt x="3281360" y="182562"/>
                </a:cubicBezTo>
                <a:cubicBezTo>
                  <a:pt x="3273952" y="182562"/>
                  <a:pt x="3281360" y="186191"/>
                  <a:pt x="3281360" y="189819"/>
                </a:cubicBezTo>
                <a:cubicBezTo>
                  <a:pt x="3281360" y="189819"/>
                  <a:pt x="3281360" y="189819"/>
                  <a:pt x="3255431" y="193448"/>
                </a:cubicBezTo>
                <a:cubicBezTo>
                  <a:pt x="3255431" y="193448"/>
                  <a:pt x="3255431" y="193448"/>
                  <a:pt x="3259135" y="200705"/>
                </a:cubicBezTo>
                <a:cubicBezTo>
                  <a:pt x="3240614" y="207962"/>
                  <a:pt x="3244318" y="189819"/>
                  <a:pt x="3229501" y="197076"/>
                </a:cubicBezTo>
                <a:cubicBezTo>
                  <a:pt x="3225797" y="189819"/>
                  <a:pt x="3248022" y="193448"/>
                  <a:pt x="3251727" y="186191"/>
                </a:cubicBezTo>
                <a:cubicBezTo>
                  <a:pt x="3251727" y="186191"/>
                  <a:pt x="3251727" y="186191"/>
                  <a:pt x="3248022" y="182562"/>
                </a:cubicBezTo>
                <a:close/>
                <a:moveTo>
                  <a:pt x="2938857" y="179387"/>
                </a:moveTo>
                <a:cubicBezTo>
                  <a:pt x="2938857" y="179387"/>
                  <a:pt x="2938857" y="179387"/>
                  <a:pt x="2949573" y="182562"/>
                </a:cubicBezTo>
                <a:cubicBezTo>
                  <a:pt x="2949573" y="182562"/>
                  <a:pt x="2949573" y="182562"/>
                  <a:pt x="2938857" y="185737"/>
                </a:cubicBezTo>
                <a:cubicBezTo>
                  <a:pt x="2935285" y="182562"/>
                  <a:pt x="2942429" y="179387"/>
                  <a:pt x="2938857" y="179387"/>
                </a:cubicBezTo>
                <a:close/>
                <a:moveTo>
                  <a:pt x="3380897" y="174625"/>
                </a:moveTo>
                <a:cubicBezTo>
                  <a:pt x="3380897" y="174625"/>
                  <a:pt x="3380897" y="174625"/>
                  <a:pt x="3384548" y="178594"/>
                </a:cubicBezTo>
                <a:lnTo>
                  <a:pt x="3384548" y="182562"/>
                </a:lnTo>
                <a:cubicBezTo>
                  <a:pt x="3384548" y="182562"/>
                  <a:pt x="3384548" y="182562"/>
                  <a:pt x="3380897" y="178594"/>
                </a:cubicBezTo>
                <a:cubicBezTo>
                  <a:pt x="3366292" y="178594"/>
                  <a:pt x="3384548" y="186531"/>
                  <a:pt x="3369943" y="190500"/>
                </a:cubicBezTo>
                <a:cubicBezTo>
                  <a:pt x="3348035" y="186531"/>
                  <a:pt x="3373594" y="174625"/>
                  <a:pt x="3380897" y="174625"/>
                </a:cubicBezTo>
                <a:close/>
                <a:moveTo>
                  <a:pt x="2767605" y="168275"/>
                </a:moveTo>
                <a:cubicBezTo>
                  <a:pt x="2767605" y="168275"/>
                  <a:pt x="2767605" y="168275"/>
                  <a:pt x="2771376" y="179387"/>
                </a:cubicBezTo>
                <a:cubicBezTo>
                  <a:pt x="2775146" y="175683"/>
                  <a:pt x="2782687" y="175683"/>
                  <a:pt x="2782687" y="171979"/>
                </a:cubicBezTo>
                <a:cubicBezTo>
                  <a:pt x="2782687" y="175683"/>
                  <a:pt x="2793998" y="175683"/>
                  <a:pt x="2790228" y="179387"/>
                </a:cubicBezTo>
                <a:cubicBezTo>
                  <a:pt x="2790228" y="168275"/>
                  <a:pt x="2771376" y="190500"/>
                  <a:pt x="2763835" y="179387"/>
                </a:cubicBezTo>
                <a:cubicBezTo>
                  <a:pt x="2763835" y="175683"/>
                  <a:pt x="2775146" y="168275"/>
                  <a:pt x="2767605" y="168275"/>
                </a:cubicBezTo>
                <a:close/>
                <a:moveTo>
                  <a:pt x="2830510" y="167481"/>
                </a:moveTo>
                <a:cubicBezTo>
                  <a:pt x="2845327" y="175418"/>
                  <a:pt x="2845327" y="163512"/>
                  <a:pt x="2863848" y="167481"/>
                </a:cubicBezTo>
                <a:cubicBezTo>
                  <a:pt x="2860144" y="175418"/>
                  <a:pt x="2860144" y="171449"/>
                  <a:pt x="2852735" y="175418"/>
                </a:cubicBezTo>
                <a:cubicBezTo>
                  <a:pt x="2849031" y="167481"/>
                  <a:pt x="2834214" y="179387"/>
                  <a:pt x="2830510" y="167481"/>
                </a:cubicBezTo>
                <a:close/>
                <a:moveTo>
                  <a:pt x="3417265" y="166290"/>
                </a:moveTo>
                <a:cubicBezTo>
                  <a:pt x="3422449" y="167216"/>
                  <a:pt x="3428105" y="169068"/>
                  <a:pt x="3433760" y="170920"/>
                </a:cubicBezTo>
                <a:cubicBezTo>
                  <a:pt x="3426219" y="167216"/>
                  <a:pt x="3411138" y="185737"/>
                  <a:pt x="3411138" y="174624"/>
                </a:cubicBezTo>
                <a:cubicBezTo>
                  <a:pt x="3411138" y="174624"/>
                  <a:pt x="3418679" y="174624"/>
                  <a:pt x="3418679" y="170920"/>
                </a:cubicBezTo>
                <a:lnTo>
                  <a:pt x="3403597" y="167216"/>
                </a:lnTo>
                <a:cubicBezTo>
                  <a:pt x="3407367" y="165364"/>
                  <a:pt x="3412080" y="165364"/>
                  <a:pt x="3417265" y="166290"/>
                </a:cubicBezTo>
                <a:close/>
                <a:moveTo>
                  <a:pt x="2819397" y="149225"/>
                </a:moveTo>
                <a:lnTo>
                  <a:pt x="2835272" y="152400"/>
                </a:lnTo>
                <a:lnTo>
                  <a:pt x="2830510" y="157162"/>
                </a:lnTo>
                <a:lnTo>
                  <a:pt x="2819397" y="152400"/>
                </a:lnTo>
                <a:close/>
                <a:moveTo>
                  <a:pt x="3050537" y="146050"/>
                </a:moveTo>
                <a:cubicBezTo>
                  <a:pt x="3054347" y="149754"/>
                  <a:pt x="3039107" y="153458"/>
                  <a:pt x="3050537" y="157162"/>
                </a:cubicBezTo>
                <a:cubicBezTo>
                  <a:pt x="3042917" y="157162"/>
                  <a:pt x="3039107" y="153458"/>
                  <a:pt x="3035297" y="149754"/>
                </a:cubicBezTo>
                <a:cubicBezTo>
                  <a:pt x="3042917" y="149754"/>
                  <a:pt x="3046727" y="149754"/>
                  <a:pt x="3050537" y="146050"/>
                </a:cubicBezTo>
                <a:close/>
                <a:moveTo>
                  <a:pt x="3478210" y="138112"/>
                </a:moveTo>
                <a:cubicBezTo>
                  <a:pt x="3478210" y="138112"/>
                  <a:pt x="3478210" y="138112"/>
                  <a:pt x="3508373" y="138112"/>
                </a:cubicBezTo>
                <a:cubicBezTo>
                  <a:pt x="3504603" y="141287"/>
                  <a:pt x="3493292" y="134937"/>
                  <a:pt x="3497062" y="141287"/>
                </a:cubicBezTo>
                <a:close/>
                <a:moveTo>
                  <a:pt x="2896490" y="135053"/>
                </a:moveTo>
                <a:cubicBezTo>
                  <a:pt x="2903455" y="133317"/>
                  <a:pt x="2901312" y="145124"/>
                  <a:pt x="2901312" y="142346"/>
                </a:cubicBezTo>
                <a:cubicBezTo>
                  <a:pt x="2901312" y="142346"/>
                  <a:pt x="2901312" y="142346"/>
                  <a:pt x="2897502" y="142346"/>
                </a:cubicBezTo>
                <a:lnTo>
                  <a:pt x="2886072" y="142346"/>
                </a:lnTo>
                <a:cubicBezTo>
                  <a:pt x="2890835" y="137716"/>
                  <a:pt x="2894168" y="135632"/>
                  <a:pt x="2896490" y="135053"/>
                </a:cubicBezTo>
                <a:close/>
                <a:moveTo>
                  <a:pt x="3578222" y="134937"/>
                </a:moveTo>
                <a:cubicBezTo>
                  <a:pt x="3570965" y="138641"/>
                  <a:pt x="3574594" y="142345"/>
                  <a:pt x="3570965" y="146049"/>
                </a:cubicBezTo>
                <a:cubicBezTo>
                  <a:pt x="3552822" y="142345"/>
                  <a:pt x="3560079" y="138641"/>
                  <a:pt x="3578222" y="134937"/>
                </a:cubicBezTo>
                <a:close/>
                <a:moveTo>
                  <a:pt x="3137940" y="123998"/>
                </a:moveTo>
                <a:lnTo>
                  <a:pt x="3147001" y="130232"/>
                </a:lnTo>
                <a:cubicBezTo>
                  <a:pt x="3162148" y="134573"/>
                  <a:pt x="3187218" y="131100"/>
                  <a:pt x="3195575" y="133878"/>
                </a:cubicBezTo>
                <a:cubicBezTo>
                  <a:pt x="3195575" y="133878"/>
                  <a:pt x="3195575" y="133878"/>
                  <a:pt x="3195575" y="141287"/>
                </a:cubicBezTo>
                <a:cubicBezTo>
                  <a:pt x="3184433" y="141287"/>
                  <a:pt x="3173290" y="159808"/>
                  <a:pt x="3154720" y="159808"/>
                </a:cubicBezTo>
                <a:cubicBezTo>
                  <a:pt x="3154720" y="159808"/>
                  <a:pt x="3154720" y="159808"/>
                  <a:pt x="3162148" y="152399"/>
                </a:cubicBezTo>
                <a:cubicBezTo>
                  <a:pt x="3139863" y="156103"/>
                  <a:pt x="3110150" y="163512"/>
                  <a:pt x="3095293" y="167216"/>
                </a:cubicBezTo>
                <a:cubicBezTo>
                  <a:pt x="3091579" y="163512"/>
                  <a:pt x="3091579" y="152399"/>
                  <a:pt x="3084151" y="163512"/>
                </a:cubicBezTo>
                <a:cubicBezTo>
                  <a:pt x="3110150" y="167216"/>
                  <a:pt x="3058152" y="178328"/>
                  <a:pt x="3087865" y="185737"/>
                </a:cubicBezTo>
                <a:cubicBezTo>
                  <a:pt x="3084151" y="185737"/>
                  <a:pt x="3069294" y="193145"/>
                  <a:pt x="3073008" y="182032"/>
                </a:cubicBezTo>
                <a:cubicBezTo>
                  <a:pt x="3069294" y="185737"/>
                  <a:pt x="3058152" y="193145"/>
                  <a:pt x="3065580" y="196849"/>
                </a:cubicBezTo>
                <a:cubicBezTo>
                  <a:pt x="3065580" y="196849"/>
                  <a:pt x="3065580" y="196849"/>
                  <a:pt x="3076722" y="193145"/>
                </a:cubicBezTo>
                <a:cubicBezTo>
                  <a:pt x="3065580" y="193145"/>
                  <a:pt x="3076722" y="200553"/>
                  <a:pt x="3073008" y="204257"/>
                </a:cubicBezTo>
                <a:cubicBezTo>
                  <a:pt x="3065580" y="204257"/>
                  <a:pt x="3069294" y="200553"/>
                  <a:pt x="3069294" y="196849"/>
                </a:cubicBezTo>
                <a:cubicBezTo>
                  <a:pt x="3054437" y="200553"/>
                  <a:pt x="3061866" y="207961"/>
                  <a:pt x="3069294" y="207961"/>
                </a:cubicBezTo>
                <a:cubicBezTo>
                  <a:pt x="3069294" y="207961"/>
                  <a:pt x="3069294" y="207961"/>
                  <a:pt x="3058152" y="207961"/>
                </a:cubicBezTo>
                <a:cubicBezTo>
                  <a:pt x="3058152" y="207961"/>
                  <a:pt x="3058152" y="211666"/>
                  <a:pt x="3058152" y="211666"/>
                </a:cubicBezTo>
                <a:cubicBezTo>
                  <a:pt x="3054437" y="211666"/>
                  <a:pt x="3047009" y="219074"/>
                  <a:pt x="3039581" y="215370"/>
                </a:cubicBezTo>
                <a:cubicBezTo>
                  <a:pt x="3039581" y="215370"/>
                  <a:pt x="3039581" y="215370"/>
                  <a:pt x="3047009" y="211666"/>
                </a:cubicBezTo>
                <a:cubicBezTo>
                  <a:pt x="3047009" y="211666"/>
                  <a:pt x="3047009" y="211666"/>
                  <a:pt x="3035867" y="204257"/>
                </a:cubicBezTo>
                <a:cubicBezTo>
                  <a:pt x="3035867" y="204257"/>
                  <a:pt x="3035867" y="204257"/>
                  <a:pt x="3054437" y="196849"/>
                </a:cubicBezTo>
                <a:cubicBezTo>
                  <a:pt x="3054437" y="196849"/>
                  <a:pt x="3054437" y="196849"/>
                  <a:pt x="3047009" y="189441"/>
                </a:cubicBezTo>
                <a:cubicBezTo>
                  <a:pt x="3043295" y="189441"/>
                  <a:pt x="3039581" y="193145"/>
                  <a:pt x="3035867" y="196849"/>
                </a:cubicBezTo>
                <a:cubicBezTo>
                  <a:pt x="3035867" y="196849"/>
                  <a:pt x="3035867" y="196849"/>
                  <a:pt x="3034010" y="196386"/>
                </a:cubicBezTo>
                <a:lnTo>
                  <a:pt x="3026254" y="194452"/>
                </a:lnTo>
                <a:lnTo>
                  <a:pt x="3028438" y="193145"/>
                </a:lnTo>
                <a:lnTo>
                  <a:pt x="3024724" y="178328"/>
                </a:lnTo>
                <a:cubicBezTo>
                  <a:pt x="3039581" y="174624"/>
                  <a:pt x="3028438" y="167216"/>
                  <a:pt x="3047009" y="159808"/>
                </a:cubicBezTo>
                <a:cubicBezTo>
                  <a:pt x="3054437" y="167216"/>
                  <a:pt x="3080437" y="163512"/>
                  <a:pt x="3091579" y="156103"/>
                </a:cubicBezTo>
                <a:cubicBezTo>
                  <a:pt x="3095293" y="170920"/>
                  <a:pt x="3106436" y="148695"/>
                  <a:pt x="3113864" y="159808"/>
                </a:cubicBezTo>
                <a:cubicBezTo>
                  <a:pt x="3117578" y="144991"/>
                  <a:pt x="3121292" y="167216"/>
                  <a:pt x="3132435" y="152399"/>
                </a:cubicBezTo>
                <a:cubicBezTo>
                  <a:pt x="3132435" y="152399"/>
                  <a:pt x="3132435" y="152399"/>
                  <a:pt x="3121292" y="148695"/>
                </a:cubicBezTo>
                <a:cubicBezTo>
                  <a:pt x="3125006" y="148695"/>
                  <a:pt x="3139863" y="152399"/>
                  <a:pt x="3139863" y="144991"/>
                </a:cubicBezTo>
                <a:cubicBezTo>
                  <a:pt x="3125006" y="152399"/>
                  <a:pt x="3121292" y="133878"/>
                  <a:pt x="3106436" y="144991"/>
                </a:cubicBezTo>
                <a:cubicBezTo>
                  <a:pt x="3106436" y="144991"/>
                  <a:pt x="3106436" y="144991"/>
                  <a:pt x="3113864" y="141287"/>
                </a:cubicBezTo>
                <a:cubicBezTo>
                  <a:pt x="3106436" y="130174"/>
                  <a:pt x="3091579" y="148695"/>
                  <a:pt x="3084151" y="141287"/>
                </a:cubicBezTo>
                <a:cubicBezTo>
                  <a:pt x="3102721" y="133879"/>
                  <a:pt x="3120364" y="129248"/>
                  <a:pt x="3137542" y="124155"/>
                </a:cubicBezTo>
                <a:close/>
                <a:moveTo>
                  <a:pt x="3136149" y="122766"/>
                </a:moveTo>
                <a:lnTo>
                  <a:pt x="3139416" y="123418"/>
                </a:lnTo>
                <a:lnTo>
                  <a:pt x="3137940" y="123998"/>
                </a:lnTo>
                <a:close/>
                <a:moveTo>
                  <a:pt x="3013072" y="119062"/>
                </a:moveTo>
                <a:cubicBezTo>
                  <a:pt x="3016776" y="122766"/>
                  <a:pt x="3024185" y="126470"/>
                  <a:pt x="3016776" y="130174"/>
                </a:cubicBezTo>
                <a:close/>
                <a:moveTo>
                  <a:pt x="3527892" y="109720"/>
                </a:moveTo>
                <a:lnTo>
                  <a:pt x="3534233" y="111653"/>
                </a:lnTo>
                <a:cubicBezTo>
                  <a:pt x="3534233" y="111653"/>
                  <a:pt x="3534233" y="111653"/>
                  <a:pt x="3526757" y="122766"/>
                </a:cubicBezTo>
                <a:cubicBezTo>
                  <a:pt x="3509934" y="119988"/>
                  <a:pt x="3526757" y="117210"/>
                  <a:pt x="3529911" y="112869"/>
                </a:cubicBezTo>
                <a:close/>
                <a:moveTo>
                  <a:pt x="3526757" y="107949"/>
                </a:moveTo>
                <a:lnTo>
                  <a:pt x="3527892" y="109720"/>
                </a:lnTo>
                <a:lnTo>
                  <a:pt x="3524977" y="108831"/>
                </a:lnTo>
                <a:close/>
                <a:moveTo>
                  <a:pt x="3429560" y="104245"/>
                </a:moveTo>
                <a:cubicBezTo>
                  <a:pt x="3427691" y="104245"/>
                  <a:pt x="3429560" y="104245"/>
                  <a:pt x="3431897" y="104708"/>
                </a:cubicBezTo>
                <a:lnTo>
                  <a:pt x="3431955" y="104745"/>
                </a:lnTo>
                <a:close/>
                <a:moveTo>
                  <a:pt x="3188147" y="104245"/>
                </a:moveTo>
                <a:cubicBezTo>
                  <a:pt x="3203004" y="111654"/>
                  <a:pt x="3217860" y="96837"/>
                  <a:pt x="3206718" y="111654"/>
                </a:cubicBezTo>
                <a:cubicBezTo>
                  <a:pt x="3195575" y="126470"/>
                  <a:pt x="3165862" y="111654"/>
                  <a:pt x="3154720" y="126470"/>
                </a:cubicBezTo>
                <a:cubicBezTo>
                  <a:pt x="3154720" y="126470"/>
                  <a:pt x="3154720" y="126470"/>
                  <a:pt x="3152398" y="126007"/>
                </a:cubicBezTo>
                <a:lnTo>
                  <a:pt x="3139416" y="123418"/>
                </a:lnTo>
                <a:close/>
                <a:moveTo>
                  <a:pt x="3466944" y="100541"/>
                </a:moveTo>
                <a:cubicBezTo>
                  <a:pt x="3481897" y="96837"/>
                  <a:pt x="3481897" y="111653"/>
                  <a:pt x="3496850" y="107949"/>
                </a:cubicBezTo>
                <a:cubicBezTo>
                  <a:pt x="3493112" y="107949"/>
                  <a:pt x="3496850" y="104245"/>
                  <a:pt x="3493112" y="104245"/>
                </a:cubicBezTo>
                <a:cubicBezTo>
                  <a:pt x="3500589" y="104245"/>
                  <a:pt x="3515542" y="111653"/>
                  <a:pt x="3515542" y="104245"/>
                </a:cubicBezTo>
                <a:cubicBezTo>
                  <a:pt x="3515542" y="106097"/>
                  <a:pt x="3518346" y="107023"/>
                  <a:pt x="3522084" y="107949"/>
                </a:cubicBezTo>
                <a:lnTo>
                  <a:pt x="3524977" y="108831"/>
                </a:lnTo>
                <a:lnTo>
                  <a:pt x="3510869" y="115821"/>
                </a:lnTo>
                <a:cubicBezTo>
                  <a:pt x="3505261" y="118136"/>
                  <a:pt x="3500589" y="120914"/>
                  <a:pt x="3500589" y="126470"/>
                </a:cubicBezTo>
                <a:cubicBezTo>
                  <a:pt x="3493112" y="115357"/>
                  <a:pt x="3474420" y="126470"/>
                  <a:pt x="3459467" y="119062"/>
                </a:cubicBezTo>
                <a:cubicBezTo>
                  <a:pt x="3459467" y="119062"/>
                  <a:pt x="3459467" y="119062"/>
                  <a:pt x="3463205" y="122766"/>
                </a:cubicBezTo>
                <a:cubicBezTo>
                  <a:pt x="3444514" y="130174"/>
                  <a:pt x="3429560" y="119062"/>
                  <a:pt x="3425822" y="111653"/>
                </a:cubicBezTo>
                <a:cubicBezTo>
                  <a:pt x="3425822" y="111653"/>
                  <a:pt x="3425822" y="111653"/>
                  <a:pt x="3437037" y="107949"/>
                </a:cubicBezTo>
                <a:lnTo>
                  <a:pt x="3431955" y="104745"/>
                </a:lnTo>
                <a:lnTo>
                  <a:pt x="3438439" y="106097"/>
                </a:lnTo>
                <a:cubicBezTo>
                  <a:pt x="3441710" y="107023"/>
                  <a:pt x="3444514" y="107949"/>
                  <a:pt x="3444514" y="107949"/>
                </a:cubicBezTo>
                <a:cubicBezTo>
                  <a:pt x="3437037" y="100541"/>
                  <a:pt x="3455729" y="104245"/>
                  <a:pt x="3466944" y="100541"/>
                </a:cubicBezTo>
                <a:close/>
                <a:moveTo>
                  <a:pt x="3184522" y="93662"/>
                </a:moveTo>
                <a:lnTo>
                  <a:pt x="3198810" y="93662"/>
                </a:lnTo>
                <a:lnTo>
                  <a:pt x="3187697" y="100012"/>
                </a:lnTo>
                <a:close/>
                <a:moveTo>
                  <a:pt x="3532763" y="88611"/>
                </a:moveTo>
                <a:lnTo>
                  <a:pt x="3537742" y="89693"/>
                </a:lnTo>
                <a:cubicBezTo>
                  <a:pt x="3541393" y="85724"/>
                  <a:pt x="3534090" y="93662"/>
                  <a:pt x="3530439" y="89693"/>
                </a:cubicBezTo>
                <a:close/>
                <a:moveTo>
                  <a:pt x="3482906" y="86254"/>
                </a:moveTo>
                <a:cubicBezTo>
                  <a:pt x="3489852" y="86254"/>
                  <a:pt x="3495408" y="88106"/>
                  <a:pt x="3493556" y="89958"/>
                </a:cubicBezTo>
                <a:cubicBezTo>
                  <a:pt x="3486147" y="93662"/>
                  <a:pt x="3471331" y="93662"/>
                  <a:pt x="3463922" y="93662"/>
                </a:cubicBezTo>
                <a:cubicBezTo>
                  <a:pt x="3467626" y="88106"/>
                  <a:pt x="3475961" y="86254"/>
                  <a:pt x="3482906" y="86254"/>
                </a:cubicBezTo>
                <a:close/>
                <a:moveTo>
                  <a:pt x="3165790" y="82550"/>
                </a:moveTo>
                <a:cubicBezTo>
                  <a:pt x="3165790" y="86254"/>
                  <a:pt x="3172775" y="89958"/>
                  <a:pt x="3179760" y="89958"/>
                </a:cubicBezTo>
                <a:cubicBezTo>
                  <a:pt x="3176268" y="93662"/>
                  <a:pt x="3172775" y="89958"/>
                  <a:pt x="3169282" y="89958"/>
                </a:cubicBezTo>
                <a:lnTo>
                  <a:pt x="3162297" y="93662"/>
                </a:lnTo>
                <a:cubicBezTo>
                  <a:pt x="3162297" y="93662"/>
                  <a:pt x="3162297" y="93662"/>
                  <a:pt x="3165790" y="82550"/>
                </a:cubicBezTo>
                <a:close/>
                <a:moveTo>
                  <a:pt x="3555998" y="77787"/>
                </a:moveTo>
                <a:cubicBezTo>
                  <a:pt x="3552347" y="81756"/>
                  <a:pt x="3547783" y="82748"/>
                  <a:pt x="3543219" y="83740"/>
                </a:cubicBezTo>
                <a:lnTo>
                  <a:pt x="3532763" y="88611"/>
                </a:lnTo>
                <a:lnTo>
                  <a:pt x="3519485" y="85724"/>
                </a:lnTo>
                <a:cubicBezTo>
                  <a:pt x="3530439" y="85724"/>
                  <a:pt x="3552347" y="77787"/>
                  <a:pt x="3555998" y="77787"/>
                </a:cubicBezTo>
                <a:close/>
                <a:moveTo>
                  <a:pt x="3555998" y="60325"/>
                </a:moveTo>
                <a:lnTo>
                  <a:pt x="3560760" y="63500"/>
                </a:lnTo>
                <a:lnTo>
                  <a:pt x="3544885" y="66675"/>
                </a:lnTo>
                <a:close/>
                <a:moveTo>
                  <a:pt x="3463894" y="57322"/>
                </a:moveTo>
                <a:lnTo>
                  <a:pt x="3467025" y="59418"/>
                </a:lnTo>
                <a:lnTo>
                  <a:pt x="3461490" y="58227"/>
                </a:lnTo>
                <a:close/>
                <a:moveTo>
                  <a:pt x="3291792" y="55760"/>
                </a:moveTo>
                <a:cubicBezTo>
                  <a:pt x="3293833" y="55979"/>
                  <a:pt x="3296101" y="57070"/>
                  <a:pt x="3298822" y="59689"/>
                </a:cubicBezTo>
                <a:cubicBezTo>
                  <a:pt x="3295194" y="56197"/>
                  <a:pt x="3277051" y="66674"/>
                  <a:pt x="3273422" y="59689"/>
                </a:cubicBezTo>
                <a:cubicBezTo>
                  <a:pt x="3281586" y="62308"/>
                  <a:pt x="3285669" y="55105"/>
                  <a:pt x="3291792" y="55760"/>
                </a:cubicBezTo>
                <a:close/>
                <a:moveTo>
                  <a:pt x="3485989" y="55562"/>
                </a:moveTo>
                <a:cubicBezTo>
                  <a:pt x="3489640" y="62970"/>
                  <a:pt x="3504246" y="55562"/>
                  <a:pt x="3511548" y="62970"/>
                </a:cubicBezTo>
                <a:cubicBezTo>
                  <a:pt x="3511548" y="62970"/>
                  <a:pt x="3511548" y="62970"/>
                  <a:pt x="3500594" y="66674"/>
                </a:cubicBezTo>
                <a:cubicBezTo>
                  <a:pt x="3500594" y="66674"/>
                  <a:pt x="3500594" y="66674"/>
                  <a:pt x="3496943" y="59266"/>
                </a:cubicBezTo>
                <a:cubicBezTo>
                  <a:pt x="3496943" y="59266"/>
                  <a:pt x="3496943" y="59266"/>
                  <a:pt x="3485989" y="66674"/>
                </a:cubicBezTo>
                <a:cubicBezTo>
                  <a:pt x="3478686" y="66674"/>
                  <a:pt x="3482338" y="55562"/>
                  <a:pt x="3475035" y="59266"/>
                </a:cubicBezTo>
                <a:cubicBezTo>
                  <a:pt x="3475035" y="59266"/>
                  <a:pt x="3475035" y="59266"/>
                  <a:pt x="3485989" y="59266"/>
                </a:cubicBezTo>
                <a:cubicBezTo>
                  <a:pt x="3485989" y="59266"/>
                  <a:pt x="3485989" y="59266"/>
                  <a:pt x="3485989" y="55562"/>
                </a:cubicBezTo>
                <a:close/>
                <a:moveTo>
                  <a:pt x="3470754" y="48192"/>
                </a:moveTo>
                <a:cubicBezTo>
                  <a:pt x="3470754" y="51934"/>
                  <a:pt x="3474482" y="51934"/>
                  <a:pt x="3478210" y="51934"/>
                </a:cubicBezTo>
                <a:cubicBezTo>
                  <a:pt x="3478210" y="51934"/>
                  <a:pt x="3478210" y="51934"/>
                  <a:pt x="3474482" y="53337"/>
                </a:cubicBezTo>
                <a:lnTo>
                  <a:pt x="3463894" y="57322"/>
                </a:lnTo>
                <a:lnTo>
                  <a:pt x="3455841" y="51934"/>
                </a:lnTo>
                <a:cubicBezTo>
                  <a:pt x="3455841" y="51934"/>
                  <a:pt x="3455841" y="51934"/>
                  <a:pt x="3470754" y="51934"/>
                </a:cubicBezTo>
                <a:cubicBezTo>
                  <a:pt x="3474482" y="51934"/>
                  <a:pt x="3470754" y="48192"/>
                  <a:pt x="3470754" y="48192"/>
                </a:cubicBezTo>
                <a:close/>
                <a:moveTo>
                  <a:pt x="3314168" y="44450"/>
                </a:moveTo>
                <a:cubicBezTo>
                  <a:pt x="3314168" y="44450"/>
                  <a:pt x="3314168" y="44450"/>
                  <a:pt x="3310440" y="48192"/>
                </a:cubicBezTo>
                <a:cubicBezTo>
                  <a:pt x="3321625" y="51934"/>
                  <a:pt x="3355179" y="48192"/>
                  <a:pt x="3362635" y="63160"/>
                </a:cubicBezTo>
                <a:cubicBezTo>
                  <a:pt x="3370092" y="55676"/>
                  <a:pt x="3399917" y="63160"/>
                  <a:pt x="3396189" y="48192"/>
                </a:cubicBezTo>
                <a:cubicBezTo>
                  <a:pt x="3392461" y="55676"/>
                  <a:pt x="3411102" y="48192"/>
                  <a:pt x="3399917" y="55676"/>
                </a:cubicBezTo>
                <a:cubicBezTo>
                  <a:pt x="3407374" y="51934"/>
                  <a:pt x="3418558" y="51934"/>
                  <a:pt x="3414830" y="48192"/>
                </a:cubicBezTo>
                <a:lnTo>
                  <a:pt x="3461490" y="58227"/>
                </a:lnTo>
                <a:lnTo>
                  <a:pt x="3448384" y="63160"/>
                </a:lnTo>
                <a:cubicBezTo>
                  <a:pt x="3452113" y="66902"/>
                  <a:pt x="3455841" y="70643"/>
                  <a:pt x="3459569" y="70643"/>
                </a:cubicBezTo>
                <a:cubicBezTo>
                  <a:pt x="3463297" y="70643"/>
                  <a:pt x="3463297" y="70643"/>
                  <a:pt x="3459569" y="66902"/>
                </a:cubicBezTo>
                <a:cubicBezTo>
                  <a:pt x="3470754" y="70643"/>
                  <a:pt x="3459569" y="70643"/>
                  <a:pt x="3467025" y="78127"/>
                </a:cubicBezTo>
                <a:cubicBezTo>
                  <a:pt x="3452113" y="81869"/>
                  <a:pt x="3411102" y="93095"/>
                  <a:pt x="3392461" y="81869"/>
                </a:cubicBezTo>
                <a:cubicBezTo>
                  <a:pt x="3399917" y="85611"/>
                  <a:pt x="3392461" y="85611"/>
                  <a:pt x="3392461" y="89353"/>
                </a:cubicBezTo>
                <a:cubicBezTo>
                  <a:pt x="3377548" y="89353"/>
                  <a:pt x="3347722" y="81869"/>
                  <a:pt x="3325353" y="93095"/>
                </a:cubicBezTo>
                <a:cubicBezTo>
                  <a:pt x="3336537" y="96837"/>
                  <a:pt x="3314168" y="89353"/>
                  <a:pt x="3321625" y="96837"/>
                </a:cubicBezTo>
                <a:cubicBezTo>
                  <a:pt x="3314168" y="96837"/>
                  <a:pt x="3291799" y="96837"/>
                  <a:pt x="3299255" y="89353"/>
                </a:cubicBezTo>
                <a:cubicBezTo>
                  <a:pt x="3291799" y="93095"/>
                  <a:pt x="3284342" y="93095"/>
                  <a:pt x="3276886" y="96837"/>
                </a:cubicBezTo>
                <a:cubicBezTo>
                  <a:pt x="3284342" y="89353"/>
                  <a:pt x="3254516" y="93095"/>
                  <a:pt x="3269429" y="85611"/>
                </a:cubicBezTo>
                <a:cubicBezTo>
                  <a:pt x="3261973" y="81869"/>
                  <a:pt x="3265701" y="93095"/>
                  <a:pt x="3254516" y="89353"/>
                </a:cubicBezTo>
                <a:cubicBezTo>
                  <a:pt x="3254516" y="89353"/>
                  <a:pt x="3254516" y="89353"/>
                  <a:pt x="3258245" y="93095"/>
                </a:cubicBezTo>
                <a:cubicBezTo>
                  <a:pt x="3243332" y="89353"/>
                  <a:pt x="3247060" y="96837"/>
                  <a:pt x="3232147" y="96837"/>
                </a:cubicBezTo>
                <a:lnTo>
                  <a:pt x="3232147" y="93095"/>
                </a:lnTo>
                <a:cubicBezTo>
                  <a:pt x="3232147" y="93095"/>
                  <a:pt x="3232147" y="93095"/>
                  <a:pt x="3250788" y="85611"/>
                </a:cubicBezTo>
                <a:cubicBezTo>
                  <a:pt x="3250788" y="85611"/>
                  <a:pt x="3250788" y="85611"/>
                  <a:pt x="3243332" y="81869"/>
                </a:cubicBezTo>
                <a:cubicBezTo>
                  <a:pt x="3243332" y="81869"/>
                  <a:pt x="3243332" y="81869"/>
                  <a:pt x="3258245" y="85611"/>
                </a:cubicBezTo>
                <a:cubicBezTo>
                  <a:pt x="3273158" y="74385"/>
                  <a:pt x="3276886" y="74385"/>
                  <a:pt x="3291799" y="63160"/>
                </a:cubicBezTo>
                <a:cubicBezTo>
                  <a:pt x="3291799" y="63160"/>
                  <a:pt x="3291799" y="63160"/>
                  <a:pt x="3299255" y="66902"/>
                </a:cubicBezTo>
                <a:cubicBezTo>
                  <a:pt x="3299255" y="66902"/>
                  <a:pt x="3299255" y="66902"/>
                  <a:pt x="3299255" y="63160"/>
                </a:cubicBezTo>
                <a:cubicBezTo>
                  <a:pt x="3306712" y="63160"/>
                  <a:pt x="3314168" y="70643"/>
                  <a:pt x="3325353" y="66902"/>
                </a:cubicBezTo>
                <a:cubicBezTo>
                  <a:pt x="3329081" y="51934"/>
                  <a:pt x="3314168" y="66902"/>
                  <a:pt x="3306712" y="55676"/>
                </a:cubicBezTo>
                <a:cubicBezTo>
                  <a:pt x="3306712" y="55676"/>
                  <a:pt x="3306712" y="55676"/>
                  <a:pt x="3317896" y="51934"/>
                </a:cubicBezTo>
                <a:cubicBezTo>
                  <a:pt x="3317896" y="44450"/>
                  <a:pt x="3299255" y="55676"/>
                  <a:pt x="3314168" y="44450"/>
                </a:cubicBezTo>
                <a:close/>
                <a:moveTo>
                  <a:pt x="3303585" y="38100"/>
                </a:moveTo>
                <a:lnTo>
                  <a:pt x="3317873" y="41275"/>
                </a:lnTo>
                <a:lnTo>
                  <a:pt x="3314698" y="41275"/>
                </a:lnTo>
                <a:close/>
                <a:moveTo>
                  <a:pt x="3224694" y="37200"/>
                </a:moveTo>
                <a:cubicBezTo>
                  <a:pt x="3232470" y="34354"/>
                  <a:pt x="3242368" y="43060"/>
                  <a:pt x="3248023" y="37703"/>
                </a:cubicBezTo>
                <a:cubicBezTo>
                  <a:pt x="3244253" y="41274"/>
                  <a:pt x="3229171" y="44846"/>
                  <a:pt x="3232942" y="51990"/>
                </a:cubicBezTo>
                <a:cubicBezTo>
                  <a:pt x="3229171" y="55562"/>
                  <a:pt x="3229171" y="34131"/>
                  <a:pt x="3217860" y="44846"/>
                </a:cubicBezTo>
                <a:cubicBezTo>
                  <a:pt x="3219745" y="40382"/>
                  <a:pt x="3222102" y="38149"/>
                  <a:pt x="3224694" y="37200"/>
                </a:cubicBezTo>
                <a:close/>
                <a:moveTo>
                  <a:pt x="3266279" y="29368"/>
                </a:moveTo>
                <a:cubicBezTo>
                  <a:pt x="3268065" y="28574"/>
                  <a:pt x="3269851" y="28574"/>
                  <a:pt x="3273423" y="30162"/>
                </a:cubicBezTo>
                <a:lnTo>
                  <a:pt x="3259135" y="33337"/>
                </a:lnTo>
                <a:cubicBezTo>
                  <a:pt x="3262707" y="31749"/>
                  <a:pt x="3264493" y="30162"/>
                  <a:pt x="3266279" y="29368"/>
                </a:cubicBezTo>
                <a:close/>
                <a:moveTo>
                  <a:pt x="3515252" y="0"/>
                </a:moveTo>
                <a:cubicBezTo>
                  <a:pt x="3530069" y="0"/>
                  <a:pt x="3555998" y="11311"/>
                  <a:pt x="3578223" y="11311"/>
                </a:cubicBezTo>
                <a:cubicBezTo>
                  <a:pt x="3578223" y="11311"/>
                  <a:pt x="3578223" y="11311"/>
                  <a:pt x="3574519" y="18851"/>
                </a:cubicBezTo>
                <a:cubicBezTo>
                  <a:pt x="3581927" y="15081"/>
                  <a:pt x="3593040" y="22621"/>
                  <a:pt x="3596744" y="15081"/>
                </a:cubicBezTo>
                <a:cubicBezTo>
                  <a:pt x="3596744" y="15081"/>
                  <a:pt x="3596744" y="15081"/>
                  <a:pt x="3600448" y="26392"/>
                </a:cubicBezTo>
                <a:cubicBezTo>
                  <a:pt x="3593040" y="26392"/>
                  <a:pt x="3585631" y="22621"/>
                  <a:pt x="3585631" y="30162"/>
                </a:cubicBezTo>
                <a:cubicBezTo>
                  <a:pt x="3552294" y="22621"/>
                  <a:pt x="3530069" y="30162"/>
                  <a:pt x="3518956" y="11311"/>
                </a:cubicBezTo>
                <a:lnTo>
                  <a:pt x="3500435" y="15081"/>
                </a:lnTo>
                <a:cubicBezTo>
                  <a:pt x="3500435" y="15081"/>
                  <a:pt x="3500435" y="15081"/>
                  <a:pt x="3500435" y="7540"/>
                </a:cubicBezTo>
                <a:cubicBezTo>
                  <a:pt x="3500435" y="7540"/>
                  <a:pt x="3500435" y="7540"/>
                  <a:pt x="3518956" y="7540"/>
                </a:cubicBezTo>
                <a:cubicBezTo>
                  <a:pt x="3518956" y="7540"/>
                  <a:pt x="3518956" y="3770"/>
                  <a:pt x="3515252" y="0"/>
                </a:cubicBez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51"/>
          <p:cNvSpPr txBox="1"/>
          <p:nvPr/>
        </p:nvSpPr>
        <p:spPr>
          <a:xfrm>
            <a:off x="3153295" y="971038"/>
            <a:ext cx="2837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</a:t>
            </a:r>
            <a:r>
              <a:rPr lang="en" sz="5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" sz="5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04</a:t>
            </a:r>
            <a:endParaRPr sz="540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03" name="Google Shape;1403;p51"/>
          <p:cNvSpPr/>
          <p:nvPr/>
        </p:nvSpPr>
        <p:spPr>
          <a:xfrm>
            <a:off x="3457863" y="2755500"/>
            <a:ext cx="2385600" cy="4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LEARNING COMPONENTS</a:t>
            </a:r>
            <a:endParaRPr sz="1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404" name="Google Shape;1404;p51"/>
          <p:cNvCxnSpPr/>
          <p:nvPr/>
        </p:nvCxnSpPr>
        <p:spPr>
          <a:xfrm>
            <a:off x="1676882" y="3233940"/>
            <a:ext cx="57903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9" name="Google Shape;1409;p52"/>
          <p:cNvCxnSpPr/>
          <p:nvPr/>
        </p:nvCxnSpPr>
        <p:spPr>
          <a:xfrm>
            <a:off x="1056191" y="592892"/>
            <a:ext cx="808780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0" name="Google Shape;1410;p52"/>
          <p:cNvSpPr/>
          <p:nvPr/>
        </p:nvSpPr>
        <p:spPr>
          <a:xfrm>
            <a:off x="1056225" y="134100"/>
            <a:ext cx="72363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accent1"/>
                </a:solidFill>
              </a:rPr>
              <a:t>Things to do differently in the future</a:t>
            </a:r>
            <a:endParaRPr sz="2800"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411" name="Google Shape;1411;p52"/>
          <p:cNvGrpSpPr/>
          <p:nvPr/>
        </p:nvGrpSpPr>
        <p:grpSpPr>
          <a:xfrm>
            <a:off x="458473" y="191221"/>
            <a:ext cx="469125" cy="590988"/>
            <a:chOff x="355601" y="252413"/>
            <a:chExt cx="812800" cy="1023938"/>
          </a:xfrm>
        </p:grpSpPr>
        <p:sp>
          <p:nvSpPr>
            <p:cNvPr id="1412" name="Google Shape;1412;p52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52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52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p52"/>
          <p:cNvSpPr/>
          <p:nvPr/>
        </p:nvSpPr>
        <p:spPr>
          <a:xfrm>
            <a:off x="3084654" y="2276588"/>
            <a:ext cx="2974694" cy="1507568"/>
          </a:xfrm>
          <a:custGeom>
            <a:avLst/>
            <a:gdLst/>
            <a:ahLst/>
            <a:cxnLst/>
            <a:rect l="l" t="t" r="r" b="b"/>
            <a:pathLst>
              <a:path w="4419601" h="2239844" extrusionOk="0">
                <a:moveTo>
                  <a:pt x="2331709" y="2216146"/>
                </a:moveTo>
                <a:lnTo>
                  <a:pt x="2345003" y="2219022"/>
                </a:lnTo>
                <a:lnTo>
                  <a:pt x="2350062" y="2217949"/>
                </a:lnTo>
                <a:lnTo>
                  <a:pt x="2357880" y="2220624"/>
                </a:lnTo>
                <a:cubicBezTo>
                  <a:pt x="2370756" y="2220624"/>
                  <a:pt x="2390071" y="2220624"/>
                  <a:pt x="2402947" y="2233437"/>
                </a:cubicBezTo>
                <a:cubicBezTo>
                  <a:pt x="2402947" y="2233437"/>
                  <a:pt x="2402947" y="2239844"/>
                  <a:pt x="2396509" y="2239844"/>
                </a:cubicBezTo>
                <a:cubicBezTo>
                  <a:pt x="2396509" y="2233437"/>
                  <a:pt x="2396509" y="2233437"/>
                  <a:pt x="2390071" y="2233437"/>
                </a:cubicBezTo>
                <a:cubicBezTo>
                  <a:pt x="2377194" y="2227031"/>
                  <a:pt x="2364318" y="2227031"/>
                  <a:pt x="2345003" y="2220624"/>
                </a:cubicBezTo>
                <a:lnTo>
                  <a:pt x="2323691" y="2217310"/>
                </a:lnTo>
                <a:close/>
                <a:moveTo>
                  <a:pt x="2360892" y="2213558"/>
                </a:moveTo>
                <a:lnTo>
                  <a:pt x="2367724" y="2214204"/>
                </a:lnTo>
                <a:lnTo>
                  <a:pt x="2350062" y="2217949"/>
                </a:lnTo>
                <a:lnTo>
                  <a:pt x="2340894" y="2214814"/>
                </a:lnTo>
                <a:lnTo>
                  <a:pt x="2345003" y="2214217"/>
                </a:lnTo>
                <a:close/>
                <a:moveTo>
                  <a:pt x="2323182" y="2210424"/>
                </a:moveTo>
                <a:lnTo>
                  <a:pt x="2332127" y="2211815"/>
                </a:lnTo>
                <a:lnTo>
                  <a:pt x="2340894" y="2214814"/>
                </a:lnTo>
                <a:lnTo>
                  <a:pt x="2331709" y="2216146"/>
                </a:lnTo>
                <a:lnTo>
                  <a:pt x="2313142" y="2212130"/>
                </a:lnTo>
                <a:close/>
                <a:moveTo>
                  <a:pt x="2334561" y="2208491"/>
                </a:moveTo>
                <a:lnTo>
                  <a:pt x="2345745" y="2212128"/>
                </a:lnTo>
                <a:lnTo>
                  <a:pt x="2350761" y="2212601"/>
                </a:lnTo>
                <a:lnTo>
                  <a:pt x="2345003" y="2214217"/>
                </a:lnTo>
                <a:lnTo>
                  <a:pt x="2329436" y="2209362"/>
                </a:lnTo>
                <a:close/>
                <a:moveTo>
                  <a:pt x="2383632" y="2207811"/>
                </a:moveTo>
                <a:cubicBezTo>
                  <a:pt x="2377194" y="2211014"/>
                  <a:pt x="2370756" y="2212616"/>
                  <a:pt x="2364318" y="2213416"/>
                </a:cubicBezTo>
                <a:lnTo>
                  <a:pt x="2360892" y="2213558"/>
                </a:lnTo>
                <a:lnTo>
                  <a:pt x="2350761" y="2212601"/>
                </a:lnTo>
                <a:lnTo>
                  <a:pt x="2364424" y="2208766"/>
                </a:lnTo>
                <a:close/>
                <a:moveTo>
                  <a:pt x="2076230" y="2198436"/>
                </a:moveTo>
                <a:lnTo>
                  <a:pt x="2075431" y="2227224"/>
                </a:lnTo>
                <a:lnTo>
                  <a:pt x="2071215" y="2201910"/>
                </a:lnTo>
                <a:close/>
                <a:moveTo>
                  <a:pt x="2071536" y="2192654"/>
                </a:moveTo>
                <a:lnTo>
                  <a:pt x="2070605" y="2198246"/>
                </a:lnTo>
                <a:lnTo>
                  <a:pt x="2071215" y="2201910"/>
                </a:lnTo>
                <a:lnTo>
                  <a:pt x="2062560" y="2207905"/>
                </a:lnTo>
                <a:cubicBezTo>
                  <a:pt x="2051299" y="2209515"/>
                  <a:pt x="2040440" y="2207905"/>
                  <a:pt x="2029782" y="2204585"/>
                </a:cubicBezTo>
                <a:lnTo>
                  <a:pt x="2025331" y="2202670"/>
                </a:lnTo>
                <a:lnTo>
                  <a:pt x="2036820" y="2201466"/>
                </a:lnTo>
                <a:lnTo>
                  <a:pt x="2042632" y="2199582"/>
                </a:lnTo>
                <a:lnTo>
                  <a:pt x="2056125" y="2201466"/>
                </a:lnTo>
                <a:close/>
                <a:moveTo>
                  <a:pt x="2071966" y="2190073"/>
                </a:moveTo>
                <a:lnTo>
                  <a:pt x="2069800" y="2191002"/>
                </a:lnTo>
                <a:lnTo>
                  <a:pt x="2069732" y="2190797"/>
                </a:lnTo>
                <a:close/>
                <a:moveTo>
                  <a:pt x="2072213" y="2188587"/>
                </a:moveTo>
                <a:cubicBezTo>
                  <a:pt x="2073822" y="2188587"/>
                  <a:pt x="2075431" y="2188587"/>
                  <a:pt x="2075431" y="2188587"/>
                </a:cubicBezTo>
                <a:lnTo>
                  <a:pt x="2071966" y="2190073"/>
                </a:lnTo>
                <a:close/>
                <a:moveTo>
                  <a:pt x="2078217" y="2188047"/>
                </a:moveTo>
                <a:lnTo>
                  <a:pt x="2078045" y="2188932"/>
                </a:lnTo>
                <a:lnTo>
                  <a:pt x="2071536" y="2192654"/>
                </a:lnTo>
                <a:lnTo>
                  <a:pt x="2071966" y="2190073"/>
                </a:lnTo>
                <a:close/>
                <a:moveTo>
                  <a:pt x="2071101" y="2186189"/>
                </a:moveTo>
                <a:lnTo>
                  <a:pt x="2068996" y="2188587"/>
                </a:lnTo>
                <a:lnTo>
                  <a:pt x="2069732" y="2190797"/>
                </a:lnTo>
                <a:lnTo>
                  <a:pt x="2042632" y="2199582"/>
                </a:lnTo>
                <a:lnTo>
                  <a:pt x="2021537" y="2196637"/>
                </a:lnTo>
                <a:lnTo>
                  <a:pt x="2019305" y="2195550"/>
                </a:lnTo>
                <a:lnTo>
                  <a:pt x="2036820" y="2195027"/>
                </a:lnTo>
                <a:lnTo>
                  <a:pt x="2066851" y="2186870"/>
                </a:lnTo>
                <a:close/>
                <a:moveTo>
                  <a:pt x="2072615" y="2186172"/>
                </a:moveTo>
                <a:lnTo>
                  <a:pt x="2072213" y="2188587"/>
                </a:lnTo>
                <a:lnTo>
                  <a:pt x="2068996" y="2188587"/>
                </a:lnTo>
                <a:close/>
                <a:moveTo>
                  <a:pt x="2073060" y="2185876"/>
                </a:moveTo>
                <a:lnTo>
                  <a:pt x="2072615" y="2186172"/>
                </a:lnTo>
                <a:lnTo>
                  <a:pt x="2072654" y="2185941"/>
                </a:lnTo>
                <a:close/>
                <a:moveTo>
                  <a:pt x="2072767" y="2185263"/>
                </a:moveTo>
                <a:lnTo>
                  <a:pt x="2072654" y="2185941"/>
                </a:lnTo>
                <a:lnTo>
                  <a:pt x="2071101" y="2186189"/>
                </a:lnTo>
                <a:lnTo>
                  <a:pt x="2071648" y="2185567"/>
                </a:lnTo>
                <a:close/>
                <a:moveTo>
                  <a:pt x="2399545" y="2185159"/>
                </a:moveTo>
                <a:lnTo>
                  <a:pt x="2395025" y="2197625"/>
                </a:lnTo>
                <a:lnTo>
                  <a:pt x="2386608" y="2206288"/>
                </a:lnTo>
                <a:lnTo>
                  <a:pt x="2383632" y="2207811"/>
                </a:lnTo>
                <a:cubicBezTo>
                  <a:pt x="2386852" y="2204607"/>
                  <a:pt x="2390071" y="2199802"/>
                  <a:pt x="2393290" y="2194196"/>
                </a:cubicBezTo>
                <a:lnTo>
                  <a:pt x="2396744" y="2187609"/>
                </a:lnTo>
                <a:close/>
                <a:moveTo>
                  <a:pt x="2080932" y="2185096"/>
                </a:moveTo>
                <a:lnTo>
                  <a:pt x="2079662" y="2187578"/>
                </a:lnTo>
                <a:lnTo>
                  <a:pt x="2078217" y="2188047"/>
                </a:lnTo>
                <a:lnTo>
                  <a:pt x="2078489" y="2186646"/>
                </a:lnTo>
                <a:close/>
                <a:moveTo>
                  <a:pt x="2087361" y="2185083"/>
                </a:moveTo>
                <a:lnTo>
                  <a:pt x="2083474" y="2193417"/>
                </a:lnTo>
                <a:lnTo>
                  <a:pt x="2076230" y="2198436"/>
                </a:lnTo>
                <a:lnTo>
                  <a:pt x="2076235" y="2198246"/>
                </a:lnTo>
                <a:lnTo>
                  <a:pt x="2078045" y="2188932"/>
                </a:lnTo>
                <a:lnTo>
                  <a:pt x="2079352" y="2188185"/>
                </a:lnTo>
                <a:lnTo>
                  <a:pt x="2079662" y="2187578"/>
                </a:lnTo>
                <a:close/>
                <a:moveTo>
                  <a:pt x="2078818" y="2184954"/>
                </a:moveTo>
                <a:lnTo>
                  <a:pt x="2078489" y="2186646"/>
                </a:lnTo>
                <a:lnTo>
                  <a:pt x="2075431" y="2188587"/>
                </a:lnTo>
                <a:lnTo>
                  <a:pt x="2078454" y="2185012"/>
                </a:lnTo>
                <a:close/>
                <a:moveTo>
                  <a:pt x="2081945" y="2184453"/>
                </a:moveTo>
                <a:lnTo>
                  <a:pt x="2080932" y="2185096"/>
                </a:lnTo>
                <a:lnTo>
                  <a:pt x="2081200" y="2184573"/>
                </a:lnTo>
                <a:close/>
                <a:moveTo>
                  <a:pt x="2079092" y="2183545"/>
                </a:moveTo>
                <a:lnTo>
                  <a:pt x="2078912" y="2184470"/>
                </a:lnTo>
                <a:lnTo>
                  <a:pt x="2078454" y="2185012"/>
                </a:lnTo>
                <a:lnTo>
                  <a:pt x="2073060" y="2185876"/>
                </a:lnTo>
                <a:lnTo>
                  <a:pt x="2074811" y="2184708"/>
                </a:lnTo>
                <a:close/>
                <a:moveTo>
                  <a:pt x="2082150" y="2182714"/>
                </a:moveTo>
                <a:lnTo>
                  <a:pt x="2081200" y="2184573"/>
                </a:lnTo>
                <a:lnTo>
                  <a:pt x="2078818" y="2184954"/>
                </a:lnTo>
                <a:lnTo>
                  <a:pt x="2078912" y="2184470"/>
                </a:lnTo>
                <a:lnTo>
                  <a:pt x="2079874" y="2183333"/>
                </a:lnTo>
                <a:close/>
                <a:moveTo>
                  <a:pt x="2094820" y="2182392"/>
                </a:moveTo>
                <a:lnTo>
                  <a:pt x="2093931" y="2182953"/>
                </a:lnTo>
                <a:lnTo>
                  <a:pt x="2087361" y="2185083"/>
                </a:lnTo>
                <a:lnTo>
                  <a:pt x="2088115" y="2183465"/>
                </a:lnTo>
                <a:close/>
                <a:moveTo>
                  <a:pt x="2089381" y="2180750"/>
                </a:moveTo>
                <a:lnTo>
                  <a:pt x="2088115" y="2183465"/>
                </a:lnTo>
                <a:lnTo>
                  <a:pt x="2081945" y="2184453"/>
                </a:lnTo>
                <a:lnTo>
                  <a:pt x="2086582" y="2181511"/>
                </a:lnTo>
                <a:close/>
                <a:moveTo>
                  <a:pt x="2079658" y="2180631"/>
                </a:moveTo>
                <a:lnTo>
                  <a:pt x="2079470" y="2181600"/>
                </a:lnTo>
                <a:lnTo>
                  <a:pt x="2074811" y="2184708"/>
                </a:lnTo>
                <a:lnTo>
                  <a:pt x="2072767" y="2185263"/>
                </a:lnTo>
                <a:lnTo>
                  <a:pt x="2072966" y="2184066"/>
                </a:lnTo>
                <a:lnTo>
                  <a:pt x="2075881" y="2180747"/>
                </a:lnTo>
                <a:close/>
                <a:moveTo>
                  <a:pt x="2082225" y="2180552"/>
                </a:moveTo>
                <a:lnTo>
                  <a:pt x="2079874" y="2183333"/>
                </a:lnTo>
                <a:lnTo>
                  <a:pt x="2079092" y="2183545"/>
                </a:lnTo>
                <a:lnTo>
                  <a:pt x="2079470" y="2181600"/>
                </a:lnTo>
                <a:lnTo>
                  <a:pt x="2080984" y="2180590"/>
                </a:lnTo>
                <a:close/>
                <a:moveTo>
                  <a:pt x="2099741" y="2179286"/>
                </a:moveTo>
                <a:lnTo>
                  <a:pt x="2096345" y="2182148"/>
                </a:lnTo>
                <a:lnTo>
                  <a:pt x="2094820" y="2182392"/>
                </a:lnTo>
                <a:close/>
                <a:moveTo>
                  <a:pt x="2084405" y="2178308"/>
                </a:moveTo>
                <a:lnTo>
                  <a:pt x="2083460" y="2180155"/>
                </a:lnTo>
                <a:lnTo>
                  <a:pt x="2082670" y="2180538"/>
                </a:lnTo>
                <a:lnTo>
                  <a:pt x="2082225" y="2180552"/>
                </a:lnTo>
                <a:lnTo>
                  <a:pt x="2083758" y="2178739"/>
                </a:lnTo>
                <a:close/>
                <a:moveTo>
                  <a:pt x="2091471" y="2176270"/>
                </a:moveTo>
                <a:lnTo>
                  <a:pt x="2090054" y="2179307"/>
                </a:lnTo>
                <a:lnTo>
                  <a:pt x="2086582" y="2181511"/>
                </a:lnTo>
                <a:lnTo>
                  <a:pt x="2082150" y="2182714"/>
                </a:lnTo>
                <a:lnTo>
                  <a:pt x="2083460" y="2180155"/>
                </a:lnTo>
                <a:close/>
                <a:moveTo>
                  <a:pt x="2402947" y="2175777"/>
                </a:moveTo>
                <a:lnTo>
                  <a:pt x="2396744" y="2187609"/>
                </a:lnTo>
                <a:lnTo>
                  <a:pt x="2376389" y="2205408"/>
                </a:lnTo>
                <a:lnTo>
                  <a:pt x="2364424" y="2208766"/>
                </a:lnTo>
                <a:lnTo>
                  <a:pt x="2351441" y="2209412"/>
                </a:lnTo>
                <a:lnTo>
                  <a:pt x="2341856" y="2207028"/>
                </a:lnTo>
                <a:lnTo>
                  <a:pt x="2375585" y="2199001"/>
                </a:lnTo>
                <a:cubicBezTo>
                  <a:pt x="2386852" y="2193395"/>
                  <a:pt x="2396509" y="2185387"/>
                  <a:pt x="2402947" y="2175777"/>
                </a:cubicBezTo>
                <a:close/>
                <a:moveTo>
                  <a:pt x="2402947" y="2175777"/>
                </a:moveTo>
                <a:cubicBezTo>
                  <a:pt x="2402947" y="2175777"/>
                  <a:pt x="2402947" y="2175777"/>
                  <a:pt x="2402947" y="2182184"/>
                </a:cubicBezTo>
                <a:lnTo>
                  <a:pt x="2399545" y="2185159"/>
                </a:lnTo>
                <a:close/>
                <a:moveTo>
                  <a:pt x="2651321" y="2171208"/>
                </a:moveTo>
                <a:lnTo>
                  <a:pt x="2632075" y="2192027"/>
                </a:lnTo>
                <a:lnTo>
                  <a:pt x="2609919" y="2194370"/>
                </a:lnTo>
                <a:lnTo>
                  <a:pt x="2614714" y="2191950"/>
                </a:lnTo>
                <a:lnTo>
                  <a:pt x="2627257" y="2188800"/>
                </a:lnTo>
                <a:lnTo>
                  <a:pt x="2637467" y="2180467"/>
                </a:lnTo>
                <a:lnTo>
                  <a:pt x="2646531" y="2175893"/>
                </a:lnTo>
                <a:close/>
                <a:moveTo>
                  <a:pt x="2646849" y="2170270"/>
                </a:moveTo>
                <a:lnTo>
                  <a:pt x="2640106" y="2178313"/>
                </a:lnTo>
                <a:lnTo>
                  <a:pt x="2637467" y="2180467"/>
                </a:lnTo>
                <a:lnTo>
                  <a:pt x="2614714" y="2191950"/>
                </a:lnTo>
                <a:lnTo>
                  <a:pt x="2607982" y="2193640"/>
                </a:lnTo>
                <a:lnTo>
                  <a:pt x="2593219" y="2189933"/>
                </a:lnTo>
                <a:lnTo>
                  <a:pt x="2601558" y="2188800"/>
                </a:lnTo>
                <a:lnTo>
                  <a:pt x="2637253" y="2173024"/>
                </a:lnTo>
                <a:close/>
                <a:moveTo>
                  <a:pt x="2654535" y="2168064"/>
                </a:moveTo>
                <a:lnTo>
                  <a:pt x="2651321" y="2171208"/>
                </a:lnTo>
                <a:lnTo>
                  <a:pt x="2652956" y="2169439"/>
                </a:lnTo>
                <a:lnTo>
                  <a:pt x="2653723" y="2168297"/>
                </a:lnTo>
                <a:close/>
                <a:moveTo>
                  <a:pt x="2438357" y="2166968"/>
                </a:moveTo>
                <a:cubicBezTo>
                  <a:pt x="2439967" y="2167769"/>
                  <a:pt x="2441576" y="2169370"/>
                  <a:pt x="2441576" y="2169370"/>
                </a:cubicBezTo>
                <a:cubicBezTo>
                  <a:pt x="2435138" y="2175777"/>
                  <a:pt x="2435138" y="2182184"/>
                  <a:pt x="2428700" y="2188590"/>
                </a:cubicBezTo>
                <a:cubicBezTo>
                  <a:pt x="2412604" y="2206209"/>
                  <a:pt x="2394497" y="2213817"/>
                  <a:pt x="2375283" y="2214918"/>
                </a:cubicBezTo>
                <a:lnTo>
                  <a:pt x="2367724" y="2214204"/>
                </a:lnTo>
                <a:lnTo>
                  <a:pt x="2381822" y="2211214"/>
                </a:lnTo>
                <a:lnTo>
                  <a:pt x="2386608" y="2206288"/>
                </a:lnTo>
                <a:lnTo>
                  <a:pt x="2411800" y="2193395"/>
                </a:lnTo>
                <a:cubicBezTo>
                  <a:pt x="2420652" y="2186989"/>
                  <a:pt x="2428700" y="2178980"/>
                  <a:pt x="2435138" y="2169370"/>
                </a:cubicBezTo>
                <a:cubicBezTo>
                  <a:pt x="2435138" y="2166167"/>
                  <a:pt x="2436748" y="2166167"/>
                  <a:pt x="2438357" y="2166968"/>
                </a:cubicBezTo>
                <a:close/>
                <a:moveTo>
                  <a:pt x="2095202" y="2166804"/>
                </a:moveTo>
                <a:lnTo>
                  <a:pt x="2094736" y="2169269"/>
                </a:lnTo>
                <a:lnTo>
                  <a:pt x="2093283" y="2172385"/>
                </a:lnTo>
                <a:lnTo>
                  <a:pt x="2084405" y="2178308"/>
                </a:lnTo>
                <a:lnTo>
                  <a:pt x="2084836" y="2177464"/>
                </a:lnTo>
                <a:lnTo>
                  <a:pt x="2093127" y="2167659"/>
                </a:lnTo>
                <a:close/>
                <a:moveTo>
                  <a:pt x="2115221" y="2165629"/>
                </a:moveTo>
                <a:lnTo>
                  <a:pt x="2093127" y="2179733"/>
                </a:lnTo>
                <a:lnTo>
                  <a:pt x="2089381" y="2180750"/>
                </a:lnTo>
                <a:lnTo>
                  <a:pt x="2090054" y="2179307"/>
                </a:lnTo>
                <a:lnTo>
                  <a:pt x="2108410" y="2167659"/>
                </a:lnTo>
                <a:close/>
                <a:moveTo>
                  <a:pt x="1931982" y="2163903"/>
                </a:moveTo>
                <a:lnTo>
                  <a:pt x="1946730" y="2169269"/>
                </a:lnTo>
                <a:lnTo>
                  <a:pt x="1988941" y="2180966"/>
                </a:lnTo>
                <a:lnTo>
                  <a:pt x="1991775" y="2182148"/>
                </a:lnTo>
                <a:lnTo>
                  <a:pt x="2019305" y="2195550"/>
                </a:lnTo>
                <a:lnTo>
                  <a:pt x="2009465" y="2195844"/>
                </a:lnTo>
                <a:lnTo>
                  <a:pt x="1998210" y="2191002"/>
                </a:lnTo>
                <a:cubicBezTo>
                  <a:pt x="1977296" y="2180538"/>
                  <a:pt x="1956382" y="2169269"/>
                  <a:pt x="1933859" y="2169269"/>
                </a:cubicBezTo>
                <a:cubicBezTo>
                  <a:pt x="1946730" y="2185368"/>
                  <a:pt x="1964426" y="2193417"/>
                  <a:pt x="1982927" y="2196637"/>
                </a:cubicBezTo>
                <a:lnTo>
                  <a:pt x="2009465" y="2195844"/>
                </a:lnTo>
                <a:lnTo>
                  <a:pt x="2025331" y="2202670"/>
                </a:lnTo>
                <a:lnTo>
                  <a:pt x="2007058" y="2204585"/>
                </a:lnTo>
                <a:lnTo>
                  <a:pt x="1997283" y="2203825"/>
                </a:lnTo>
                <a:lnTo>
                  <a:pt x="1973274" y="2196636"/>
                </a:lnTo>
                <a:lnTo>
                  <a:pt x="1942079" y="2183737"/>
                </a:lnTo>
                <a:lnTo>
                  <a:pt x="1927424" y="2169269"/>
                </a:lnTo>
                <a:cubicBezTo>
                  <a:pt x="1927424" y="2169269"/>
                  <a:pt x="1927424" y="2167659"/>
                  <a:pt x="1928229" y="2166049"/>
                </a:cubicBezTo>
                <a:close/>
                <a:moveTo>
                  <a:pt x="2118217" y="2163716"/>
                </a:moveTo>
                <a:lnTo>
                  <a:pt x="2116345" y="2165294"/>
                </a:lnTo>
                <a:lnTo>
                  <a:pt x="2115221" y="2165629"/>
                </a:lnTo>
                <a:close/>
                <a:moveTo>
                  <a:pt x="2110904" y="2162422"/>
                </a:moveTo>
                <a:lnTo>
                  <a:pt x="2105494" y="2169470"/>
                </a:lnTo>
                <a:lnTo>
                  <a:pt x="2091471" y="2176270"/>
                </a:lnTo>
                <a:lnTo>
                  <a:pt x="2093283" y="2172385"/>
                </a:lnTo>
                <a:lnTo>
                  <a:pt x="2105193" y="2164439"/>
                </a:lnTo>
                <a:close/>
                <a:moveTo>
                  <a:pt x="2036536" y="2162226"/>
                </a:moveTo>
                <a:cubicBezTo>
                  <a:pt x="2043113" y="2162226"/>
                  <a:pt x="2043113" y="2168576"/>
                  <a:pt x="2036536" y="2168576"/>
                </a:cubicBezTo>
                <a:cubicBezTo>
                  <a:pt x="2023383" y="2168576"/>
                  <a:pt x="2010229" y="2168576"/>
                  <a:pt x="1997075" y="2168576"/>
                </a:cubicBezTo>
                <a:cubicBezTo>
                  <a:pt x="2010229" y="2162226"/>
                  <a:pt x="2023383" y="2162226"/>
                  <a:pt x="2036536" y="2162226"/>
                </a:cubicBezTo>
                <a:close/>
                <a:moveTo>
                  <a:pt x="2126886" y="2162152"/>
                </a:moveTo>
                <a:lnTo>
                  <a:pt x="2099741" y="2179286"/>
                </a:lnTo>
                <a:lnTo>
                  <a:pt x="2116345" y="2165294"/>
                </a:lnTo>
                <a:close/>
                <a:moveTo>
                  <a:pt x="2092452" y="2161969"/>
                </a:moveTo>
                <a:lnTo>
                  <a:pt x="2092323" y="2162830"/>
                </a:lnTo>
                <a:lnTo>
                  <a:pt x="2084836" y="2177464"/>
                </a:lnTo>
                <a:lnTo>
                  <a:pt x="2083758" y="2178739"/>
                </a:lnTo>
                <a:lnTo>
                  <a:pt x="2080984" y="2180590"/>
                </a:lnTo>
                <a:lnTo>
                  <a:pt x="2079658" y="2180631"/>
                </a:lnTo>
                <a:lnTo>
                  <a:pt x="2080702" y="2175257"/>
                </a:lnTo>
                <a:lnTo>
                  <a:pt x="2092323" y="2162025"/>
                </a:lnTo>
                <a:close/>
                <a:moveTo>
                  <a:pt x="2655797" y="2158394"/>
                </a:moveTo>
                <a:lnTo>
                  <a:pt x="2654661" y="2160229"/>
                </a:lnTo>
                <a:lnTo>
                  <a:pt x="2652890" y="2161007"/>
                </a:lnTo>
                <a:close/>
                <a:moveTo>
                  <a:pt x="2661020" y="2157438"/>
                </a:moveTo>
                <a:lnTo>
                  <a:pt x="2653723" y="2168297"/>
                </a:lnTo>
                <a:lnTo>
                  <a:pt x="2646849" y="2170270"/>
                </a:lnTo>
                <a:lnTo>
                  <a:pt x="2652956" y="2162986"/>
                </a:lnTo>
                <a:lnTo>
                  <a:pt x="2654661" y="2160229"/>
                </a:lnTo>
                <a:close/>
                <a:moveTo>
                  <a:pt x="2131812" y="2155038"/>
                </a:moveTo>
                <a:lnTo>
                  <a:pt x="2118217" y="2163716"/>
                </a:lnTo>
                <a:lnTo>
                  <a:pt x="2126138" y="2157042"/>
                </a:lnTo>
                <a:close/>
                <a:moveTo>
                  <a:pt x="2203363" y="2153811"/>
                </a:moveTo>
                <a:lnTo>
                  <a:pt x="2241992" y="2175777"/>
                </a:lnTo>
                <a:cubicBezTo>
                  <a:pt x="2258087" y="2182183"/>
                  <a:pt x="2274183" y="2190192"/>
                  <a:pt x="2291083" y="2197400"/>
                </a:cubicBezTo>
                <a:lnTo>
                  <a:pt x="2329436" y="2209362"/>
                </a:lnTo>
                <a:lnTo>
                  <a:pt x="2323182" y="2210424"/>
                </a:lnTo>
                <a:lnTo>
                  <a:pt x="2306374" y="2207811"/>
                </a:lnTo>
                <a:cubicBezTo>
                  <a:pt x="2293498" y="2201404"/>
                  <a:pt x="2279012" y="2196599"/>
                  <a:pt x="2264526" y="2191794"/>
                </a:cubicBezTo>
                <a:lnTo>
                  <a:pt x="2256608" y="2188763"/>
                </a:lnTo>
                <a:lnTo>
                  <a:pt x="2216239" y="2166167"/>
                </a:lnTo>
                <a:lnTo>
                  <a:pt x="2203363" y="2158959"/>
                </a:lnTo>
                <a:lnTo>
                  <a:pt x="2203363" y="2156557"/>
                </a:lnTo>
                <a:close/>
                <a:moveTo>
                  <a:pt x="2143513" y="2151657"/>
                </a:moveTo>
                <a:lnTo>
                  <a:pt x="2146216" y="2156390"/>
                </a:lnTo>
                <a:lnTo>
                  <a:pt x="2126886" y="2162152"/>
                </a:lnTo>
                <a:close/>
                <a:moveTo>
                  <a:pt x="2434448" y="2150289"/>
                </a:moveTo>
                <a:lnTo>
                  <a:pt x="2445818" y="2153429"/>
                </a:lnTo>
                <a:lnTo>
                  <a:pt x="2447591" y="2155695"/>
                </a:lnTo>
                <a:lnTo>
                  <a:pt x="2448473" y="2154162"/>
                </a:lnTo>
                <a:lnTo>
                  <a:pt x="2454025" y="2155695"/>
                </a:lnTo>
                <a:lnTo>
                  <a:pt x="2454025" y="2155033"/>
                </a:lnTo>
                <a:lnTo>
                  <a:pt x="2473325" y="2168485"/>
                </a:lnTo>
                <a:cubicBezTo>
                  <a:pt x="2473325" y="2174881"/>
                  <a:pt x="2473325" y="2181276"/>
                  <a:pt x="2466892" y="2174881"/>
                </a:cubicBezTo>
                <a:close/>
                <a:moveTo>
                  <a:pt x="2146216" y="2149951"/>
                </a:moveTo>
                <a:lnTo>
                  <a:pt x="2143513" y="2151657"/>
                </a:lnTo>
                <a:lnTo>
                  <a:pt x="2143156" y="2151031"/>
                </a:lnTo>
                <a:close/>
                <a:moveTo>
                  <a:pt x="2139781" y="2149951"/>
                </a:moveTo>
                <a:cubicBezTo>
                  <a:pt x="2139781" y="2149951"/>
                  <a:pt x="2141390" y="2149951"/>
                  <a:pt x="2142999" y="2150756"/>
                </a:cubicBezTo>
                <a:lnTo>
                  <a:pt x="2143156" y="2151031"/>
                </a:lnTo>
                <a:lnTo>
                  <a:pt x="2131812" y="2155038"/>
                </a:lnTo>
                <a:close/>
                <a:moveTo>
                  <a:pt x="2120476" y="2149951"/>
                </a:moveTo>
                <a:lnTo>
                  <a:pt x="2113247" y="2159369"/>
                </a:lnTo>
                <a:lnTo>
                  <a:pt x="2095202" y="2166804"/>
                </a:lnTo>
                <a:lnTo>
                  <a:pt x="2096439" y="2160259"/>
                </a:lnTo>
                <a:close/>
                <a:moveTo>
                  <a:pt x="2120476" y="2149951"/>
                </a:moveTo>
                <a:cubicBezTo>
                  <a:pt x="2126911" y="2149951"/>
                  <a:pt x="2126911" y="2149951"/>
                  <a:pt x="2126911" y="2156390"/>
                </a:cubicBezTo>
                <a:lnTo>
                  <a:pt x="2126138" y="2157042"/>
                </a:lnTo>
                <a:lnTo>
                  <a:pt x="2110904" y="2162422"/>
                </a:lnTo>
                <a:lnTo>
                  <a:pt x="2113247" y="2159369"/>
                </a:lnTo>
                <a:lnTo>
                  <a:pt x="2120476" y="2156390"/>
                </a:lnTo>
                <a:cubicBezTo>
                  <a:pt x="2120476" y="2156390"/>
                  <a:pt x="2120476" y="2156390"/>
                  <a:pt x="2120476" y="2149951"/>
                </a:cubicBezTo>
                <a:close/>
                <a:moveTo>
                  <a:pt x="2454025" y="2149299"/>
                </a:moveTo>
                <a:cubicBezTo>
                  <a:pt x="2454025" y="2149299"/>
                  <a:pt x="2454025" y="2150898"/>
                  <a:pt x="2454025" y="2152497"/>
                </a:cubicBezTo>
                <a:lnTo>
                  <a:pt x="2454025" y="2155033"/>
                </a:lnTo>
                <a:lnTo>
                  <a:pt x="2449703" y="2152021"/>
                </a:lnTo>
                <a:lnTo>
                  <a:pt x="2450808" y="2150099"/>
                </a:lnTo>
                <a:cubicBezTo>
                  <a:pt x="2452416" y="2149299"/>
                  <a:pt x="2454025" y="2149299"/>
                  <a:pt x="2454025" y="2149299"/>
                </a:cubicBezTo>
                <a:close/>
                <a:moveTo>
                  <a:pt x="2152628" y="2147767"/>
                </a:moveTo>
                <a:lnTo>
                  <a:pt x="2161846" y="2152913"/>
                </a:lnTo>
                <a:lnTo>
                  <a:pt x="2168757" y="2162163"/>
                </a:lnTo>
                <a:cubicBezTo>
                  <a:pt x="2177610" y="2172573"/>
                  <a:pt x="2187267" y="2182183"/>
                  <a:pt x="2196925" y="2188590"/>
                </a:cubicBezTo>
                <a:cubicBezTo>
                  <a:pt x="2216239" y="2207811"/>
                  <a:pt x="2241992" y="2214217"/>
                  <a:pt x="2267745" y="2214217"/>
                </a:cubicBezTo>
                <a:cubicBezTo>
                  <a:pt x="2280621" y="2214217"/>
                  <a:pt x="2293498" y="2214217"/>
                  <a:pt x="2305569" y="2213416"/>
                </a:cubicBezTo>
                <a:lnTo>
                  <a:pt x="2308453" y="2212926"/>
                </a:lnTo>
                <a:lnTo>
                  <a:pt x="2319251" y="2216620"/>
                </a:lnTo>
                <a:lnTo>
                  <a:pt x="2323691" y="2217310"/>
                </a:lnTo>
                <a:lnTo>
                  <a:pt x="2306374" y="2219823"/>
                </a:lnTo>
                <a:cubicBezTo>
                  <a:pt x="2293498" y="2220624"/>
                  <a:pt x="2280621" y="2220624"/>
                  <a:pt x="2267745" y="2220624"/>
                </a:cubicBezTo>
                <a:cubicBezTo>
                  <a:pt x="2241992" y="2220624"/>
                  <a:pt x="2222677" y="2214217"/>
                  <a:pt x="2203363" y="2201404"/>
                </a:cubicBezTo>
                <a:cubicBezTo>
                  <a:pt x="2192096" y="2193395"/>
                  <a:pt x="2182439" y="2184186"/>
                  <a:pt x="2173687" y="2174375"/>
                </a:cubicBezTo>
                <a:close/>
                <a:moveTo>
                  <a:pt x="2156595" y="2145886"/>
                </a:moveTo>
                <a:lnTo>
                  <a:pt x="2187267" y="2159760"/>
                </a:lnTo>
                <a:cubicBezTo>
                  <a:pt x="2198534" y="2164565"/>
                  <a:pt x="2209801" y="2169370"/>
                  <a:pt x="2222677" y="2175777"/>
                </a:cubicBezTo>
                <a:lnTo>
                  <a:pt x="2256608" y="2188763"/>
                </a:lnTo>
                <a:lnTo>
                  <a:pt x="2267745" y="2194997"/>
                </a:lnTo>
                <a:cubicBezTo>
                  <a:pt x="2277402" y="2199802"/>
                  <a:pt x="2289876" y="2205408"/>
                  <a:pt x="2303356" y="2210013"/>
                </a:cubicBezTo>
                <a:lnTo>
                  <a:pt x="2313142" y="2212130"/>
                </a:lnTo>
                <a:lnTo>
                  <a:pt x="2308453" y="2212926"/>
                </a:lnTo>
                <a:lnTo>
                  <a:pt x="2293498" y="2207811"/>
                </a:lnTo>
                <a:cubicBezTo>
                  <a:pt x="2267745" y="2201404"/>
                  <a:pt x="2241992" y="2188590"/>
                  <a:pt x="2216239" y="2175777"/>
                </a:cubicBezTo>
                <a:cubicBezTo>
                  <a:pt x="2203363" y="2172573"/>
                  <a:pt x="2190486" y="2167768"/>
                  <a:pt x="2178415" y="2162163"/>
                </a:cubicBezTo>
                <a:lnTo>
                  <a:pt x="2161846" y="2152913"/>
                </a:lnTo>
                <a:close/>
                <a:moveTo>
                  <a:pt x="2439435" y="2145271"/>
                </a:moveTo>
                <a:lnTo>
                  <a:pt x="2440401" y="2145537"/>
                </a:lnTo>
                <a:lnTo>
                  <a:pt x="2449703" y="2152021"/>
                </a:lnTo>
                <a:lnTo>
                  <a:pt x="2448473" y="2154162"/>
                </a:lnTo>
                <a:lnTo>
                  <a:pt x="2445818" y="2153429"/>
                </a:lnTo>
                <a:close/>
                <a:moveTo>
                  <a:pt x="2203363" y="2143743"/>
                </a:moveTo>
                <a:cubicBezTo>
                  <a:pt x="2241992" y="2156557"/>
                  <a:pt x="2280621" y="2182184"/>
                  <a:pt x="2319250" y="2201404"/>
                </a:cubicBezTo>
                <a:lnTo>
                  <a:pt x="2341856" y="2207028"/>
                </a:lnTo>
                <a:lnTo>
                  <a:pt x="2338565" y="2207811"/>
                </a:lnTo>
                <a:lnTo>
                  <a:pt x="2334561" y="2208491"/>
                </a:lnTo>
                <a:lnTo>
                  <a:pt x="2315227" y="2202205"/>
                </a:lnTo>
                <a:cubicBezTo>
                  <a:pt x="2294705" y="2193796"/>
                  <a:pt x="2273982" y="2182384"/>
                  <a:pt x="2253963" y="2171472"/>
                </a:cubicBezTo>
                <a:lnTo>
                  <a:pt x="2203363" y="2146873"/>
                </a:lnTo>
                <a:close/>
                <a:moveTo>
                  <a:pt x="2196925" y="2143743"/>
                </a:moveTo>
                <a:lnTo>
                  <a:pt x="2203363" y="2146873"/>
                </a:lnTo>
                <a:lnTo>
                  <a:pt x="2203363" y="2150150"/>
                </a:lnTo>
                <a:lnTo>
                  <a:pt x="2203363" y="2153811"/>
                </a:lnTo>
                <a:lnTo>
                  <a:pt x="2197542" y="2150501"/>
                </a:lnTo>
                <a:close/>
                <a:moveTo>
                  <a:pt x="2090489" y="2143382"/>
                </a:moveTo>
                <a:lnTo>
                  <a:pt x="2081866" y="2169269"/>
                </a:lnTo>
                <a:lnTo>
                  <a:pt x="2080702" y="2175257"/>
                </a:lnTo>
                <a:lnTo>
                  <a:pt x="2075881" y="2180747"/>
                </a:lnTo>
                <a:lnTo>
                  <a:pt x="2073507" y="2180820"/>
                </a:lnTo>
                <a:lnTo>
                  <a:pt x="2075431" y="2169269"/>
                </a:lnTo>
                <a:lnTo>
                  <a:pt x="2083672" y="2143839"/>
                </a:lnTo>
                <a:lnTo>
                  <a:pt x="2088301" y="2143511"/>
                </a:lnTo>
                <a:close/>
                <a:moveTo>
                  <a:pt x="2099733" y="2142838"/>
                </a:moveTo>
                <a:lnTo>
                  <a:pt x="2096439" y="2160259"/>
                </a:lnTo>
                <a:lnTo>
                  <a:pt x="2092452" y="2161969"/>
                </a:lnTo>
                <a:lnTo>
                  <a:pt x="2095280" y="2143100"/>
                </a:lnTo>
                <a:close/>
                <a:moveTo>
                  <a:pt x="2095923" y="2138812"/>
                </a:moveTo>
                <a:lnTo>
                  <a:pt x="2095280" y="2143100"/>
                </a:lnTo>
                <a:lnTo>
                  <a:pt x="2090489" y="2143382"/>
                </a:lnTo>
                <a:lnTo>
                  <a:pt x="2091882" y="2139200"/>
                </a:lnTo>
                <a:close/>
                <a:moveTo>
                  <a:pt x="2119671" y="2134657"/>
                </a:moveTo>
                <a:cubicBezTo>
                  <a:pt x="2120476" y="2135462"/>
                  <a:pt x="2120476" y="2137072"/>
                  <a:pt x="2120476" y="2137072"/>
                </a:cubicBezTo>
                <a:cubicBezTo>
                  <a:pt x="2114041" y="2140291"/>
                  <a:pt x="2107606" y="2141901"/>
                  <a:pt x="2101975" y="2142706"/>
                </a:cubicBezTo>
                <a:lnTo>
                  <a:pt x="2099733" y="2142838"/>
                </a:lnTo>
                <a:lnTo>
                  <a:pt x="2100366" y="2139487"/>
                </a:lnTo>
                <a:lnTo>
                  <a:pt x="2100392" y="2138383"/>
                </a:lnTo>
                <a:lnTo>
                  <a:pt x="2114041" y="2137072"/>
                </a:lnTo>
                <a:cubicBezTo>
                  <a:pt x="2117258" y="2133852"/>
                  <a:pt x="2118867" y="2133852"/>
                  <a:pt x="2119671" y="2134657"/>
                </a:cubicBezTo>
                <a:close/>
                <a:moveTo>
                  <a:pt x="1858192" y="2134185"/>
                </a:moveTo>
                <a:lnTo>
                  <a:pt x="1888814" y="2143511"/>
                </a:lnTo>
                <a:lnTo>
                  <a:pt x="1894005" y="2143898"/>
                </a:lnTo>
                <a:lnTo>
                  <a:pt x="1908119" y="2149951"/>
                </a:lnTo>
                <a:cubicBezTo>
                  <a:pt x="1953165" y="2169269"/>
                  <a:pt x="1991775" y="2182148"/>
                  <a:pt x="2030385" y="2182148"/>
                </a:cubicBezTo>
                <a:lnTo>
                  <a:pt x="2073507" y="2180820"/>
                </a:lnTo>
                <a:lnTo>
                  <a:pt x="2072966" y="2184066"/>
                </a:lnTo>
                <a:lnTo>
                  <a:pt x="2071648" y="2185567"/>
                </a:lnTo>
                <a:lnTo>
                  <a:pt x="2066851" y="2186870"/>
                </a:lnTo>
                <a:lnTo>
                  <a:pt x="2056125" y="2188587"/>
                </a:lnTo>
                <a:cubicBezTo>
                  <a:pt x="2036820" y="2188587"/>
                  <a:pt x="2017515" y="2186977"/>
                  <a:pt x="1999014" y="2183758"/>
                </a:cubicBezTo>
                <a:lnTo>
                  <a:pt x="1988941" y="2180966"/>
                </a:lnTo>
                <a:lnTo>
                  <a:pt x="1962817" y="2170074"/>
                </a:lnTo>
                <a:cubicBezTo>
                  <a:pt x="1953165" y="2166049"/>
                  <a:pt x="1943512" y="2162829"/>
                  <a:pt x="1933859" y="2162829"/>
                </a:cubicBezTo>
                <a:lnTo>
                  <a:pt x="1931982" y="2163903"/>
                </a:lnTo>
                <a:lnTo>
                  <a:pt x="1893640" y="2149951"/>
                </a:lnTo>
                <a:close/>
                <a:moveTo>
                  <a:pt x="1863073" y="2130632"/>
                </a:moveTo>
                <a:lnTo>
                  <a:pt x="1867096" y="2132242"/>
                </a:lnTo>
                <a:cubicBezTo>
                  <a:pt x="1880770" y="2135462"/>
                  <a:pt x="1895249" y="2137072"/>
                  <a:pt x="1908119" y="2137072"/>
                </a:cubicBezTo>
                <a:cubicBezTo>
                  <a:pt x="1943512" y="2143511"/>
                  <a:pt x="1978905" y="2146731"/>
                  <a:pt x="2013493" y="2146731"/>
                </a:cubicBezTo>
                <a:lnTo>
                  <a:pt x="2084960" y="2139865"/>
                </a:lnTo>
                <a:lnTo>
                  <a:pt x="2083672" y="2143839"/>
                </a:lnTo>
                <a:lnTo>
                  <a:pt x="1986144" y="2150756"/>
                </a:lnTo>
                <a:lnTo>
                  <a:pt x="1894005" y="2143898"/>
                </a:lnTo>
                <a:lnTo>
                  <a:pt x="1885597" y="2140291"/>
                </a:lnTo>
                <a:cubicBezTo>
                  <a:pt x="1877553" y="2137072"/>
                  <a:pt x="1869509" y="2133852"/>
                  <a:pt x="1863074" y="2130632"/>
                </a:cubicBezTo>
                <a:close/>
                <a:moveTo>
                  <a:pt x="2151857" y="2124523"/>
                </a:moveTo>
                <a:cubicBezTo>
                  <a:pt x="2167953" y="2134133"/>
                  <a:pt x="2182439" y="2142142"/>
                  <a:pt x="2196925" y="2150150"/>
                </a:cubicBezTo>
                <a:lnTo>
                  <a:pt x="2197542" y="2150501"/>
                </a:lnTo>
                <a:lnTo>
                  <a:pt x="2197730" y="2152553"/>
                </a:lnTo>
                <a:cubicBezTo>
                  <a:pt x="2198534" y="2154955"/>
                  <a:pt x="2200144" y="2156557"/>
                  <a:pt x="2203363" y="2156557"/>
                </a:cubicBezTo>
                <a:cubicBezTo>
                  <a:pt x="2184048" y="2150150"/>
                  <a:pt x="2164733" y="2137337"/>
                  <a:pt x="2151857" y="2124523"/>
                </a:cubicBezTo>
                <a:close/>
                <a:moveTo>
                  <a:pt x="1837342" y="2121168"/>
                </a:moveTo>
                <a:lnTo>
                  <a:pt x="1850204" y="2130632"/>
                </a:lnTo>
                <a:lnTo>
                  <a:pt x="1858192" y="2134185"/>
                </a:lnTo>
                <a:lnTo>
                  <a:pt x="1851813" y="2132242"/>
                </a:lnTo>
                <a:close/>
                <a:moveTo>
                  <a:pt x="2136444" y="2119855"/>
                </a:moveTo>
                <a:lnTo>
                  <a:pt x="2145419" y="2126926"/>
                </a:lnTo>
                <a:cubicBezTo>
                  <a:pt x="2151857" y="2130930"/>
                  <a:pt x="2158295" y="2134133"/>
                  <a:pt x="2164733" y="2137337"/>
                </a:cubicBezTo>
                <a:lnTo>
                  <a:pt x="2203363" y="2158959"/>
                </a:lnTo>
                <a:lnTo>
                  <a:pt x="2203363" y="2159760"/>
                </a:lnTo>
                <a:cubicBezTo>
                  <a:pt x="2203363" y="2161362"/>
                  <a:pt x="2203363" y="2162964"/>
                  <a:pt x="2203363" y="2162964"/>
                </a:cubicBezTo>
                <a:cubicBezTo>
                  <a:pt x="2184048" y="2150150"/>
                  <a:pt x="2164733" y="2143743"/>
                  <a:pt x="2145419" y="2130930"/>
                </a:cubicBezTo>
                <a:close/>
                <a:moveTo>
                  <a:pt x="1834849" y="2119335"/>
                </a:moveTo>
                <a:lnTo>
                  <a:pt x="1835050" y="2119415"/>
                </a:lnTo>
                <a:lnTo>
                  <a:pt x="1837342" y="2121168"/>
                </a:lnTo>
                <a:close/>
                <a:moveTo>
                  <a:pt x="1792065" y="2117698"/>
                </a:moveTo>
                <a:cubicBezTo>
                  <a:pt x="1798482" y="2117698"/>
                  <a:pt x="1798482" y="2124126"/>
                  <a:pt x="1792065" y="2124126"/>
                </a:cubicBezTo>
                <a:cubicBezTo>
                  <a:pt x="1792065" y="2117698"/>
                  <a:pt x="1792065" y="2117698"/>
                  <a:pt x="1792065" y="2117698"/>
                </a:cubicBezTo>
                <a:close/>
                <a:moveTo>
                  <a:pt x="2127158" y="2117568"/>
                </a:moveTo>
                <a:lnTo>
                  <a:pt x="2145419" y="2130930"/>
                </a:lnTo>
                <a:lnTo>
                  <a:pt x="2156595" y="2145886"/>
                </a:lnTo>
                <a:lnTo>
                  <a:pt x="2151857" y="2143743"/>
                </a:lnTo>
                <a:lnTo>
                  <a:pt x="2145343" y="2138927"/>
                </a:lnTo>
                <a:close/>
                <a:moveTo>
                  <a:pt x="1759641" y="2117529"/>
                </a:moveTo>
                <a:lnTo>
                  <a:pt x="1792065" y="2124126"/>
                </a:lnTo>
                <a:cubicBezTo>
                  <a:pt x="1782439" y="2124126"/>
                  <a:pt x="1772814" y="2122519"/>
                  <a:pt x="1763188" y="2119305"/>
                </a:cubicBezTo>
                <a:close/>
                <a:moveTo>
                  <a:pt x="2459529" y="2115826"/>
                </a:moveTo>
                <a:lnTo>
                  <a:pt x="2483504" y="2129912"/>
                </a:lnTo>
                <a:cubicBezTo>
                  <a:pt x="2498763" y="2137172"/>
                  <a:pt x="2514825" y="2143625"/>
                  <a:pt x="2530886" y="2150079"/>
                </a:cubicBezTo>
                <a:cubicBezTo>
                  <a:pt x="2563010" y="2162986"/>
                  <a:pt x="2601558" y="2175893"/>
                  <a:pt x="2633681" y="2169439"/>
                </a:cubicBezTo>
                <a:lnTo>
                  <a:pt x="2652890" y="2161007"/>
                </a:lnTo>
                <a:lnTo>
                  <a:pt x="2641712" y="2171053"/>
                </a:lnTo>
                <a:lnTo>
                  <a:pt x="2637253" y="2173024"/>
                </a:lnTo>
                <a:lnTo>
                  <a:pt x="2627257" y="2175893"/>
                </a:lnTo>
                <a:cubicBezTo>
                  <a:pt x="2601558" y="2175893"/>
                  <a:pt x="2582284" y="2175893"/>
                  <a:pt x="2556585" y="2169439"/>
                </a:cubicBezTo>
                <a:cubicBezTo>
                  <a:pt x="2540523" y="2162986"/>
                  <a:pt x="2524461" y="2154919"/>
                  <a:pt x="2509203" y="2146852"/>
                </a:cubicBezTo>
                <a:lnTo>
                  <a:pt x="2478358" y="2130484"/>
                </a:lnTo>
                <a:close/>
                <a:moveTo>
                  <a:pt x="1830035" y="2115793"/>
                </a:moveTo>
                <a:lnTo>
                  <a:pt x="1834849" y="2119335"/>
                </a:lnTo>
                <a:lnTo>
                  <a:pt x="1830899" y="2117753"/>
                </a:lnTo>
                <a:close/>
                <a:moveTo>
                  <a:pt x="2101010" y="2111797"/>
                </a:moveTo>
                <a:lnTo>
                  <a:pt x="2100392" y="2138383"/>
                </a:lnTo>
                <a:lnTo>
                  <a:pt x="2095923" y="2138812"/>
                </a:lnTo>
                <a:lnTo>
                  <a:pt x="2096847" y="2132645"/>
                </a:lnTo>
                <a:lnTo>
                  <a:pt x="2096330" y="2125845"/>
                </a:lnTo>
                <a:close/>
                <a:moveTo>
                  <a:pt x="2101025" y="2111167"/>
                </a:moveTo>
                <a:lnTo>
                  <a:pt x="2101171" y="2111314"/>
                </a:lnTo>
                <a:lnTo>
                  <a:pt x="2101010" y="2111797"/>
                </a:lnTo>
                <a:close/>
                <a:moveTo>
                  <a:pt x="1760730" y="2110384"/>
                </a:moveTo>
                <a:lnTo>
                  <a:pt x="1792065" y="2117698"/>
                </a:lnTo>
                <a:cubicBezTo>
                  <a:pt x="1784044" y="2117698"/>
                  <a:pt x="1776022" y="2116091"/>
                  <a:pt x="1768001" y="2113479"/>
                </a:cubicBezTo>
                <a:close/>
                <a:moveTo>
                  <a:pt x="2437214" y="2109736"/>
                </a:moveTo>
                <a:lnTo>
                  <a:pt x="2466639" y="2124265"/>
                </a:lnTo>
                <a:lnTo>
                  <a:pt x="2478358" y="2130484"/>
                </a:lnTo>
                <a:lnTo>
                  <a:pt x="2485913" y="2136365"/>
                </a:lnTo>
                <a:cubicBezTo>
                  <a:pt x="2497156" y="2143625"/>
                  <a:pt x="2508400" y="2150079"/>
                  <a:pt x="2518037" y="2156532"/>
                </a:cubicBezTo>
                <a:cubicBezTo>
                  <a:pt x="2543736" y="2169439"/>
                  <a:pt x="2563010" y="2188800"/>
                  <a:pt x="2588708" y="2188800"/>
                </a:cubicBezTo>
                <a:lnTo>
                  <a:pt x="2593219" y="2189933"/>
                </a:lnTo>
                <a:lnTo>
                  <a:pt x="2583097" y="2191308"/>
                </a:lnTo>
                <a:lnTo>
                  <a:pt x="2563813" y="2187187"/>
                </a:lnTo>
                <a:cubicBezTo>
                  <a:pt x="2551766" y="2182347"/>
                  <a:pt x="2540523" y="2175893"/>
                  <a:pt x="2530886" y="2169439"/>
                </a:cubicBezTo>
                <a:cubicBezTo>
                  <a:pt x="2505187" y="2156532"/>
                  <a:pt x="2479488" y="2137172"/>
                  <a:pt x="2453790" y="2124265"/>
                </a:cubicBezTo>
                <a:close/>
                <a:moveTo>
                  <a:pt x="2115441" y="2107242"/>
                </a:moveTo>
                <a:lnTo>
                  <a:pt x="2119988" y="2109147"/>
                </a:lnTo>
                <a:lnTo>
                  <a:pt x="2127158" y="2117568"/>
                </a:lnTo>
                <a:lnTo>
                  <a:pt x="2118057" y="2110909"/>
                </a:lnTo>
                <a:close/>
                <a:moveTo>
                  <a:pt x="2126159" y="2107165"/>
                </a:moveTo>
                <a:lnTo>
                  <a:pt x="2128519" y="2108506"/>
                </a:lnTo>
                <a:cubicBezTo>
                  <a:pt x="2137371" y="2113312"/>
                  <a:pt x="2145419" y="2118117"/>
                  <a:pt x="2151857" y="2124523"/>
                </a:cubicBezTo>
                <a:lnTo>
                  <a:pt x="2129324" y="2111069"/>
                </a:lnTo>
                <a:close/>
                <a:moveTo>
                  <a:pt x="1825368" y="2105192"/>
                </a:moveTo>
                <a:lnTo>
                  <a:pt x="1838138" y="2116948"/>
                </a:lnTo>
                <a:lnTo>
                  <a:pt x="1863073" y="2130632"/>
                </a:lnTo>
                <a:lnTo>
                  <a:pt x="1835050" y="2119415"/>
                </a:lnTo>
                <a:lnTo>
                  <a:pt x="1829893" y="2115468"/>
                </a:lnTo>
                <a:close/>
                <a:moveTo>
                  <a:pt x="2094736" y="2104875"/>
                </a:moveTo>
                <a:lnTo>
                  <a:pt x="2096330" y="2125845"/>
                </a:lnTo>
                <a:lnTo>
                  <a:pt x="2091882" y="2139200"/>
                </a:lnTo>
                <a:lnTo>
                  <a:pt x="2084960" y="2139865"/>
                </a:lnTo>
                <a:lnTo>
                  <a:pt x="2085083" y="2139487"/>
                </a:lnTo>
                <a:cubicBezTo>
                  <a:pt x="2088301" y="2129022"/>
                  <a:pt x="2091518" y="2117754"/>
                  <a:pt x="2094736" y="2104875"/>
                </a:cubicBezTo>
                <a:close/>
                <a:moveTo>
                  <a:pt x="1733262" y="2103972"/>
                </a:moveTo>
                <a:lnTo>
                  <a:pt x="1747145" y="2104841"/>
                </a:lnTo>
                <a:lnTo>
                  <a:pt x="1747145" y="2104600"/>
                </a:lnTo>
                <a:lnTo>
                  <a:pt x="1760730" y="2110384"/>
                </a:lnTo>
                <a:close/>
                <a:moveTo>
                  <a:pt x="1731363" y="2103529"/>
                </a:moveTo>
                <a:lnTo>
                  <a:pt x="1733262" y="2103972"/>
                </a:lnTo>
                <a:lnTo>
                  <a:pt x="1732211" y="2103906"/>
                </a:lnTo>
                <a:close/>
                <a:moveTo>
                  <a:pt x="2110925" y="2098502"/>
                </a:moveTo>
                <a:lnTo>
                  <a:pt x="2118255" y="2102670"/>
                </a:lnTo>
                <a:lnTo>
                  <a:pt x="2123690" y="2107706"/>
                </a:lnTo>
                <a:lnTo>
                  <a:pt x="2129324" y="2111069"/>
                </a:lnTo>
                <a:lnTo>
                  <a:pt x="2136444" y="2119855"/>
                </a:lnTo>
                <a:lnTo>
                  <a:pt x="2126104" y="2111710"/>
                </a:lnTo>
                <a:lnTo>
                  <a:pt x="2119988" y="2109147"/>
                </a:lnTo>
                <a:close/>
                <a:moveTo>
                  <a:pt x="1732299" y="2097404"/>
                </a:moveTo>
                <a:lnTo>
                  <a:pt x="1747145" y="2098413"/>
                </a:lnTo>
                <a:cubicBezTo>
                  <a:pt x="1747145" y="2098413"/>
                  <a:pt x="1747145" y="2100020"/>
                  <a:pt x="1747145" y="2101627"/>
                </a:cubicBezTo>
                <a:lnTo>
                  <a:pt x="1747145" y="2104600"/>
                </a:lnTo>
                <a:lnTo>
                  <a:pt x="1743937" y="2103234"/>
                </a:lnTo>
                <a:close/>
                <a:moveTo>
                  <a:pt x="1703460" y="2095446"/>
                </a:moveTo>
                <a:lnTo>
                  <a:pt x="1714964" y="2096227"/>
                </a:lnTo>
                <a:lnTo>
                  <a:pt x="1731363" y="2103529"/>
                </a:lnTo>
                <a:lnTo>
                  <a:pt x="1709445" y="2098413"/>
                </a:lnTo>
                <a:close/>
                <a:moveTo>
                  <a:pt x="2100351" y="2092490"/>
                </a:moveTo>
                <a:cubicBezTo>
                  <a:pt x="2100351" y="2092490"/>
                  <a:pt x="2100351" y="2098896"/>
                  <a:pt x="2100351" y="2098896"/>
                </a:cubicBezTo>
                <a:lnTo>
                  <a:pt x="2109615" y="2104569"/>
                </a:lnTo>
                <a:lnTo>
                  <a:pt x="2123690" y="2122922"/>
                </a:lnTo>
                <a:lnTo>
                  <a:pt x="2145343" y="2138927"/>
                </a:lnTo>
                <a:lnTo>
                  <a:pt x="2149443" y="2143743"/>
                </a:lnTo>
                <a:lnTo>
                  <a:pt x="2152628" y="2147767"/>
                </a:lnTo>
                <a:lnTo>
                  <a:pt x="2145419" y="2143743"/>
                </a:lnTo>
                <a:cubicBezTo>
                  <a:pt x="2135762" y="2137336"/>
                  <a:pt x="2126104" y="2130930"/>
                  <a:pt x="2117252" y="2123722"/>
                </a:cubicBezTo>
                <a:lnTo>
                  <a:pt x="2101131" y="2106574"/>
                </a:lnTo>
                <a:lnTo>
                  <a:pt x="2101025" y="2111167"/>
                </a:lnTo>
                <a:lnTo>
                  <a:pt x="2100366" y="2110509"/>
                </a:lnTo>
                <a:cubicBezTo>
                  <a:pt x="2099562" y="2109704"/>
                  <a:pt x="2097953" y="2108094"/>
                  <a:pt x="2094736" y="2104875"/>
                </a:cubicBezTo>
                <a:cubicBezTo>
                  <a:pt x="2094736" y="2104875"/>
                  <a:pt x="2096345" y="2104875"/>
                  <a:pt x="2097953" y="2104875"/>
                </a:cubicBezTo>
                <a:lnTo>
                  <a:pt x="2099534" y="2104875"/>
                </a:lnTo>
                <a:lnTo>
                  <a:pt x="2093913" y="2098896"/>
                </a:lnTo>
                <a:cubicBezTo>
                  <a:pt x="2093913" y="2092490"/>
                  <a:pt x="2100351" y="2092490"/>
                  <a:pt x="2100351" y="2092490"/>
                </a:cubicBezTo>
                <a:close/>
                <a:moveTo>
                  <a:pt x="2100351" y="2092490"/>
                </a:moveTo>
                <a:lnTo>
                  <a:pt x="2108037" y="2096860"/>
                </a:lnTo>
                <a:lnTo>
                  <a:pt x="2115441" y="2107242"/>
                </a:lnTo>
                <a:lnTo>
                  <a:pt x="2110814" y="2105303"/>
                </a:lnTo>
                <a:lnTo>
                  <a:pt x="2109615" y="2104569"/>
                </a:lnTo>
                <a:close/>
                <a:moveTo>
                  <a:pt x="2100351" y="2086083"/>
                </a:moveTo>
                <a:lnTo>
                  <a:pt x="2110925" y="2098502"/>
                </a:lnTo>
                <a:lnTo>
                  <a:pt x="2108037" y="2096860"/>
                </a:lnTo>
                <a:close/>
                <a:moveTo>
                  <a:pt x="2100351" y="2086083"/>
                </a:moveTo>
                <a:cubicBezTo>
                  <a:pt x="2110009" y="2092490"/>
                  <a:pt x="2118057" y="2098896"/>
                  <a:pt x="2125299" y="2106104"/>
                </a:cubicBezTo>
                <a:lnTo>
                  <a:pt x="2126159" y="2107165"/>
                </a:lnTo>
                <a:lnTo>
                  <a:pt x="2118255" y="2102670"/>
                </a:lnTo>
                <a:close/>
                <a:moveTo>
                  <a:pt x="1656660" y="2072246"/>
                </a:moveTo>
                <a:lnTo>
                  <a:pt x="1703460" y="2095446"/>
                </a:lnTo>
                <a:lnTo>
                  <a:pt x="1699819" y="2095199"/>
                </a:lnTo>
                <a:cubicBezTo>
                  <a:pt x="1684579" y="2090377"/>
                  <a:pt x="1670141" y="2082342"/>
                  <a:pt x="1657306" y="2072699"/>
                </a:cubicBezTo>
                <a:close/>
                <a:moveTo>
                  <a:pt x="2331381" y="2060927"/>
                </a:moveTo>
                <a:lnTo>
                  <a:pt x="2338004" y="2065893"/>
                </a:lnTo>
                <a:lnTo>
                  <a:pt x="2338221" y="2066160"/>
                </a:lnTo>
                <a:cubicBezTo>
                  <a:pt x="2360738" y="2085346"/>
                  <a:pt x="2381647" y="2102933"/>
                  <a:pt x="2403360" y="2119721"/>
                </a:cubicBezTo>
                <a:lnTo>
                  <a:pt x="2438736" y="2144377"/>
                </a:lnTo>
                <a:lnTo>
                  <a:pt x="2439435" y="2145271"/>
                </a:lnTo>
                <a:lnTo>
                  <a:pt x="2425074" y="2141305"/>
                </a:lnTo>
                <a:lnTo>
                  <a:pt x="2412590" y="2133721"/>
                </a:lnTo>
                <a:lnTo>
                  <a:pt x="2402556" y="2126116"/>
                </a:lnTo>
                <a:lnTo>
                  <a:pt x="2377811" y="2105515"/>
                </a:lnTo>
                <a:lnTo>
                  <a:pt x="2373605" y="2101334"/>
                </a:lnTo>
                <a:cubicBezTo>
                  <a:pt x="2365563" y="2093340"/>
                  <a:pt x="2357521" y="2085346"/>
                  <a:pt x="2351088" y="2078950"/>
                </a:cubicBezTo>
                <a:close/>
                <a:moveTo>
                  <a:pt x="1799521" y="2060487"/>
                </a:moveTo>
                <a:lnTo>
                  <a:pt x="1801843" y="2070809"/>
                </a:lnTo>
                <a:lnTo>
                  <a:pt x="1801136" y="2075897"/>
                </a:lnTo>
                <a:cubicBezTo>
                  <a:pt x="1801941" y="2085556"/>
                  <a:pt x="1805158" y="2095216"/>
                  <a:pt x="1811593" y="2104875"/>
                </a:cubicBezTo>
                <a:cubicBezTo>
                  <a:pt x="1824464" y="2130632"/>
                  <a:pt x="1850204" y="2143511"/>
                  <a:pt x="1875944" y="2156390"/>
                </a:cubicBezTo>
                <a:lnTo>
                  <a:pt x="1942079" y="2183737"/>
                </a:lnTo>
                <a:lnTo>
                  <a:pt x="1949947" y="2191505"/>
                </a:lnTo>
                <a:cubicBezTo>
                  <a:pt x="1958393" y="2196838"/>
                  <a:pt x="1967643" y="2200258"/>
                  <a:pt x="1977296" y="2202271"/>
                </a:cubicBezTo>
                <a:lnTo>
                  <a:pt x="1997283" y="2203825"/>
                </a:lnTo>
                <a:lnTo>
                  <a:pt x="2075431" y="2227224"/>
                </a:lnTo>
                <a:cubicBezTo>
                  <a:pt x="2081866" y="2227224"/>
                  <a:pt x="2075431" y="2233663"/>
                  <a:pt x="2075431" y="2233663"/>
                </a:cubicBezTo>
                <a:cubicBezTo>
                  <a:pt x="2043255" y="2227224"/>
                  <a:pt x="2017515" y="2220784"/>
                  <a:pt x="1991775" y="2207905"/>
                </a:cubicBezTo>
                <a:cubicBezTo>
                  <a:pt x="1959600" y="2195027"/>
                  <a:pt x="1920989" y="2182148"/>
                  <a:pt x="1895249" y="2169269"/>
                </a:cubicBezTo>
                <a:cubicBezTo>
                  <a:pt x="1875944" y="2162829"/>
                  <a:pt x="1863074" y="2156390"/>
                  <a:pt x="1850204" y="2143511"/>
                </a:cubicBezTo>
                <a:cubicBezTo>
                  <a:pt x="1837334" y="2137072"/>
                  <a:pt x="1824464" y="2130632"/>
                  <a:pt x="1818028" y="2117753"/>
                </a:cubicBezTo>
                <a:cubicBezTo>
                  <a:pt x="1805158" y="2104875"/>
                  <a:pt x="1798723" y="2085556"/>
                  <a:pt x="1798723" y="2066238"/>
                </a:cubicBezTo>
                <a:close/>
                <a:moveTo>
                  <a:pt x="2762176" y="2059729"/>
                </a:moveTo>
                <a:cubicBezTo>
                  <a:pt x="2762176" y="2059729"/>
                  <a:pt x="2768600" y="2066183"/>
                  <a:pt x="2762176" y="2066183"/>
                </a:cubicBezTo>
                <a:cubicBezTo>
                  <a:pt x="2736477" y="2098450"/>
                  <a:pt x="2717203" y="2130718"/>
                  <a:pt x="2678654" y="2150079"/>
                </a:cubicBezTo>
                <a:cubicBezTo>
                  <a:pt x="2672229" y="2156532"/>
                  <a:pt x="2664199" y="2162986"/>
                  <a:pt x="2655365" y="2167826"/>
                </a:cubicBezTo>
                <a:lnTo>
                  <a:pt x="2654535" y="2168064"/>
                </a:lnTo>
                <a:lnTo>
                  <a:pt x="2668966" y="2153950"/>
                </a:lnTo>
                <a:lnTo>
                  <a:pt x="2672731" y="2152297"/>
                </a:lnTo>
                <a:cubicBezTo>
                  <a:pt x="2707967" y="2128701"/>
                  <a:pt x="2733264" y="2088770"/>
                  <a:pt x="2762176" y="2059729"/>
                </a:cubicBezTo>
                <a:close/>
                <a:moveTo>
                  <a:pt x="2326574" y="2051788"/>
                </a:moveTo>
                <a:lnTo>
                  <a:pt x="2370388" y="2085346"/>
                </a:lnTo>
                <a:cubicBezTo>
                  <a:pt x="2389689" y="2091741"/>
                  <a:pt x="2402556" y="2104532"/>
                  <a:pt x="2415423" y="2117323"/>
                </a:cubicBezTo>
                <a:cubicBezTo>
                  <a:pt x="2434724" y="2130113"/>
                  <a:pt x="2447591" y="2136509"/>
                  <a:pt x="2454025" y="2149299"/>
                </a:cubicBezTo>
                <a:lnTo>
                  <a:pt x="2440401" y="2145537"/>
                </a:lnTo>
                <a:lnTo>
                  <a:pt x="2438736" y="2144377"/>
                </a:lnTo>
                <a:lnTo>
                  <a:pt x="2430703" y="2134110"/>
                </a:lnTo>
                <a:cubicBezTo>
                  <a:pt x="2423465" y="2128514"/>
                  <a:pt x="2415423" y="2123718"/>
                  <a:pt x="2408990" y="2117323"/>
                </a:cubicBezTo>
                <a:cubicBezTo>
                  <a:pt x="2396123" y="2110927"/>
                  <a:pt x="2376822" y="2098136"/>
                  <a:pt x="2363955" y="2085346"/>
                </a:cubicBezTo>
                <a:lnTo>
                  <a:pt x="2338004" y="2065893"/>
                </a:lnTo>
                <a:close/>
                <a:moveTo>
                  <a:pt x="1804799" y="2049510"/>
                </a:moveTo>
                <a:lnTo>
                  <a:pt x="1804354" y="2068653"/>
                </a:lnTo>
                <a:lnTo>
                  <a:pt x="1815349" y="2092601"/>
                </a:lnTo>
                <a:lnTo>
                  <a:pt x="1815414" y="2094712"/>
                </a:lnTo>
                <a:cubicBezTo>
                  <a:pt x="1816822" y="2100850"/>
                  <a:pt x="1819637" y="2106484"/>
                  <a:pt x="1824464" y="2111314"/>
                </a:cubicBezTo>
                <a:lnTo>
                  <a:pt x="1829893" y="2115468"/>
                </a:lnTo>
                <a:lnTo>
                  <a:pt x="1830035" y="2115793"/>
                </a:lnTo>
                <a:lnTo>
                  <a:pt x="1822855" y="2110509"/>
                </a:lnTo>
                <a:cubicBezTo>
                  <a:pt x="1814811" y="2103265"/>
                  <a:pt x="1808376" y="2095216"/>
                  <a:pt x="1805158" y="2085556"/>
                </a:cubicBezTo>
                <a:lnTo>
                  <a:pt x="1801843" y="2070809"/>
                </a:lnTo>
                <a:close/>
                <a:moveTo>
                  <a:pt x="1611694" y="2046674"/>
                </a:moveTo>
                <a:lnTo>
                  <a:pt x="1612387" y="2046985"/>
                </a:lnTo>
                <a:lnTo>
                  <a:pt x="1641263" y="2061449"/>
                </a:lnTo>
                <a:lnTo>
                  <a:pt x="1656660" y="2072246"/>
                </a:lnTo>
                <a:lnTo>
                  <a:pt x="1631638" y="2059842"/>
                </a:lnTo>
                <a:close/>
                <a:moveTo>
                  <a:pt x="2311858" y="2043074"/>
                </a:moveTo>
                <a:lnTo>
                  <a:pt x="2331381" y="2060927"/>
                </a:lnTo>
                <a:lnTo>
                  <a:pt x="2320591" y="2052839"/>
                </a:lnTo>
                <a:lnTo>
                  <a:pt x="2312486" y="2043776"/>
                </a:lnTo>
                <a:close/>
                <a:moveTo>
                  <a:pt x="2308385" y="2039897"/>
                </a:moveTo>
                <a:lnTo>
                  <a:pt x="2309773" y="2040741"/>
                </a:lnTo>
                <a:lnTo>
                  <a:pt x="2311858" y="2043074"/>
                </a:lnTo>
                <a:close/>
                <a:moveTo>
                  <a:pt x="1591891" y="2037782"/>
                </a:moveTo>
                <a:lnTo>
                  <a:pt x="1602141" y="2042384"/>
                </a:lnTo>
                <a:lnTo>
                  <a:pt x="1634846" y="2065467"/>
                </a:lnTo>
                <a:cubicBezTo>
                  <a:pt x="1646076" y="2072699"/>
                  <a:pt x="1657306" y="2079128"/>
                  <a:pt x="1670140" y="2085556"/>
                </a:cubicBezTo>
                <a:cubicBezTo>
                  <a:pt x="1682975" y="2091984"/>
                  <a:pt x="1695809" y="2098413"/>
                  <a:pt x="1708643" y="2102430"/>
                </a:cubicBezTo>
                <a:lnTo>
                  <a:pt x="1732211" y="2103906"/>
                </a:lnTo>
                <a:lnTo>
                  <a:pt x="1734311" y="2104841"/>
                </a:lnTo>
                <a:lnTo>
                  <a:pt x="1759641" y="2117529"/>
                </a:lnTo>
                <a:lnTo>
                  <a:pt x="1740728" y="2113680"/>
                </a:lnTo>
                <a:cubicBezTo>
                  <a:pt x="1723082" y="2109662"/>
                  <a:pt x="1705435" y="2104841"/>
                  <a:pt x="1689392" y="2098413"/>
                </a:cubicBezTo>
                <a:cubicBezTo>
                  <a:pt x="1670141" y="2088770"/>
                  <a:pt x="1652494" y="2079127"/>
                  <a:pt x="1635649" y="2068681"/>
                </a:cubicBezTo>
                <a:close/>
                <a:moveTo>
                  <a:pt x="1606645" y="2037174"/>
                </a:moveTo>
                <a:lnTo>
                  <a:pt x="1622012" y="2043771"/>
                </a:lnTo>
                <a:cubicBezTo>
                  <a:pt x="1630034" y="2046985"/>
                  <a:pt x="1638055" y="2050199"/>
                  <a:pt x="1644472" y="2053414"/>
                </a:cubicBezTo>
                <a:cubicBezTo>
                  <a:pt x="1663723" y="2066271"/>
                  <a:pt x="1676557" y="2072699"/>
                  <a:pt x="1695809" y="2079127"/>
                </a:cubicBezTo>
                <a:lnTo>
                  <a:pt x="1732299" y="2097404"/>
                </a:lnTo>
                <a:lnTo>
                  <a:pt x="1714964" y="2096227"/>
                </a:lnTo>
                <a:lnTo>
                  <a:pt x="1705434" y="2091984"/>
                </a:lnTo>
                <a:cubicBezTo>
                  <a:pt x="1695809" y="2087163"/>
                  <a:pt x="1686183" y="2082341"/>
                  <a:pt x="1676557" y="2079127"/>
                </a:cubicBezTo>
                <a:cubicBezTo>
                  <a:pt x="1666932" y="2072699"/>
                  <a:pt x="1655702" y="2067878"/>
                  <a:pt x="1644472" y="2063056"/>
                </a:cubicBezTo>
                <a:lnTo>
                  <a:pt x="1641263" y="2061449"/>
                </a:lnTo>
                <a:lnTo>
                  <a:pt x="1625221" y="2050200"/>
                </a:lnTo>
                <a:close/>
                <a:moveTo>
                  <a:pt x="1574658" y="2021161"/>
                </a:moveTo>
                <a:lnTo>
                  <a:pt x="1581551" y="2024751"/>
                </a:lnTo>
                <a:lnTo>
                  <a:pt x="1596344" y="2036539"/>
                </a:lnTo>
                <a:lnTo>
                  <a:pt x="1611694" y="2046674"/>
                </a:lnTo>
                <a:lnTo>
                  <a:pt x="1602141" y="2042384"/>
                </a:lnTo>
                <a:lnTo>
                  <a:pt x="1599552" y="2040557"/>
                </a:lnTo>
                <a:close/>
                <a:moveTo>
                  <a:pt x="1814453" y="2016153"/>
                </a:moveTo>
                <a:lnTo>
                  <a:pt x="1805158" y="2046920"/>
                </a:lnTo>
                <a:lnTo>
                  <a:pt x="1804799" y="2049510"/>
                </a:lnTo>
                <a:lnTo>
                  <a:pt x="1805158" y="2034041"/>
                </a:lnTo>
                <a:close/>
                <a:moveTo>
                  <a:pt x="1810183" y="2012901"/>
                </a:moveTo>
                <a:lnTo>
                  <a:pt x="1802745" y="2037260"/>
                </a:lnTo>
                <a:lnTo>
                  <a:pt x="1799521" y="2060487"/>
                </a:lnTo>
                <a:lnTo>
                  <a:pt x="1797919" y="2053359"/>
                </a:lnTo>
                <a:cubicBezTo>
                  <a:pt x="1798723" y="2042090"/>
                  <a:pt x="1801941" y="2030821"/>
                  <a:pt x="1805158" y="2021162"/>
                </a:cubicBezTo>
                <a:close/>
                <a:moveTo>
                  <a:pt x="2831137" y="2009936"/>
                </a:moveTo>
                <a:lnTo>
                  <a:pt x="2820646" y="2014421"/>
                </a:lnTo>
                <a:lnTo>
                  <a:pt x="2783219" y="2018322"/>
                </a:lnTo>
                <a:lnTo>
                  <a:pt x="2775279" y="2016604"/>
                </a:lnTo>
                <a:lnTo>
                  <a:pt x="2769235" y="2014966"/>
                </a:lnTo>
                <a:lnTo>
                  <a:pt x="2801355" y="2014421"/>
                </a:lnTo>
                <a:close/>
                <a:moveTo>
                  <a:pt x="1556649" y="2007130"/>
                </a:moveTo>
                <a:lnTo>
                  <a:pt x="1570676" y="2018058"/>
                </a:lnTo>
                <a:lnTo>
                  <a:pt x="1574658" y="2021161"/>
                </a:lnTo>
                <a:lnTo>
                  <a:pt x="1566923" y="2017132"/>
                </a:lnTo>
                <a:lnTo>
                  <a:pt x="1558643" y="2010022"/>
                </a:lnTo>
                <a:close/>
                <a:moveTo>
                  <a:pt x="2740734" y="2007009"/>
                </a:moveTo>
                <a:lnTo>
                  <a:pt x="2743482" y="2007988"/>
                </a:lnTo>
                <a:lnTo>
                  <a:pt x="2769235" y="2014966"/>
                </a:lnTo>
                <a:lnTo>
                  <a:pt x="2767821" y="2014990"/>
                </a:lnTo>
                <a:lnTo>
                  <a:pt x="2751721" y="2011506"/>
                </a:lnTo>
                <a:close/>
                <a:moveTo>
                  <a:pt x="2856068" y="2001216"/>
                </a:moveTo>
                <a:lnTo>
                  <a:pt x="2838732" y="2008792"/>
                </a:lnTo>
                <a:lnTo>
                  <a:pt x="2831137" y="2009936"/>
                </a:lnTo>
                <a:lnTo>
                  <a:pt x="2840844" y="2005785"/>
                </a:lnTo>
                <a:close/>
                <a:moveTo>
                  <a:pt x="2730621" y="1990990"/>
                </a:moveTo>
                <a:lnTo>
                  <a:pt x="2746499" y="1997511"/>
                </a:lnTo>
                <a:lnTo>
                  <a:pt x="2741134" y="1996703"/>
                </a:lnTo>
                <a:lnTo>
                  <a:pt x="2733836" y="1994316"/>
                </a:lnTo>
                <a:lnTo>
                  <a:pt x="2730621" y="1992893"/>
                </a:lnTo>
                <a:lnTo>
                  <a:pt x="2730621" y="1991903"/>
                </a:lnTo>
                <a:close/>
                <a:moveTo>
                  <a:pt x="1545166" y="1986669"/>
                </a:moveTo>
                <a:lnTo>
                  <a:pt x="1561852" y="2004397"/>
                </a:lnTo>
                <a:cubicBezTo>
                  <a:pt x="1572280" y="2013236"/>
                  <a:pt x="1583510" y="2021272"/>
                  <a:pt x="1593135" y="2027700"/>
                </a:cubicBezTo>
                <a:lnTo>
                  <a:pt x="1606645" y="2037174"/>
                </a:lnTo>
                <a:lnTo>
                  <a:pt x="1599552" y="2034129"/>
                </a:lnTo>
                <a:lnTo>
                  <a:pt x="1581551" y="2024751"/>
                </a:lnTo>
                <a:lnTo>
                  <a:pt x="1561049" y="2008415"/>
                </a:lnTo>
                <a:close/>
                <a:moveTo>
                  <a:pt x="2873894" y="1985169"/>
                </a:moveTo>
                <a:lnTo>
                  <a:pt x="2855913" y="1999343"/>
                </a:lnTo>
                <a:lnTo>
                  <a:pt x="2840844" y="2005785"/>
                </a:lnTo>
                <a:lnTo>
                  <a:pt x="2833507" y="2007988"/>
                </a:lnTo>
                <a:cubicBezTo>
                  <a:pt x="2820646" y="2011204"/>
                  <a:pt x="2807785" y="2012813"/>
                  <a:pt x="2794924" y="2012009"/>
                </a:cubicBezTo>
                <a:lnTo>
                  <a:pt x="2794527" y="2011901"/>
                </a:lnTo>
                <a:lnTo>
                  <a:pt x="2807112" y="2008560"/>
                </a:lnTo>
                <a:lnTo>
                  <a:pt x="2819842" y="2008792"/>
                </a:lnTo>
                <a:cubicBezTo>
                  <a:pt x="2833507" y="2006379"/>
                  <a:pt x="2846368" y="2001554"/>
                  <a:pt x="2859228" y="1995120"/>
                </a:cubicBezTo>
                <a:lnTo>
                  <a:pt x="2867247" y="1988626"/>
                </a:lnTo>
                <a:lnTo>
                  <a:pt x="2871285" y="1987078"/>
                </a:lnTo>
                <a:close/>
                <a:moveTo>
                  <a:pt x="2661398" y="1973434"/>
                </a:moveTo>
                <a:lnTo>
                  <a:pt x="2665521" y="1981717"/>
                </a:lnTo>
                <a:lnTo>
                  <a:pt x="2699757" y="1996542"/>
                </a:lnTo>
                <a:lnTo>
                  <a:pt x="2691592" y="1988823"/>
                </a:lnTo>
                <a:close/>
                <a:moveTo>
                  <a:pt x="2903156" y="1970084"/>
                </a:moveTo>
                <a:lnTo>
                  <a:pt x="2900798" y="1972378"/>
                </a:lnTo>
                <a:lnTo>
                  <a:pt x="2873697" y="1995925"/>
                </a:lnTo>
                <a:lnTo>
                  <a:pt x="2856068" y="2001216"/>
                </a:lnTo>
                <a:lnTo>
                  <a:pt x="2873697" y="1993512"/>
                </a:lnTo>
                <a:close/>
                <a:moveTo>
                  <a:pt x="2306021" y="1969380"/>
                </a:moveTo>
                <a:cubicBezTo>
                  <a:pt x="2344570" y="2021008"/>
                  <a:pt x="2395967" y="2072636"/>
                  <a:pt x="2453790" y="2111358"/>
                </a:cubicBezTo>
                <a:lnTo>
                  <a:pt x="2459529" y="2115826"/>
                </a:lnTo>
                <a:lnTo>
                  <a:pt x="2440940" y="2104904"/>
                </a:lnTo>
                <a:lnTo>
                  <a:pt x="2401781" y="2078681"/>
                </a:lnTo>
                <a:lnTo>
                  <a:pt x="2371875" y="2052469"/>
                </a:lnTo>
                <a:cubicBezTo>
                  <a:pt x="2346176" y="2027461"/>
                  <a:pt x="2322083" y="2001647"/>
                  <a:pt x="2299597" y="1975833"/>
                </a:cubicBezTo>
                <a:cubicBezTo>
                  <a:pt x="2299597" y="1969380"/>
                  <a:pt x="2306021" y="1969380"/>
                  <a:pt x="2306021" y="1969380"/>
                </a:cubicBezTo>
                <a:close/>
                <a:moveTo>
                  <a:pt x="2906079" y="1967241"/>
                </a:moveTo>
                <a:lnTo>
                  <a:pt x="2904685" y="1968868"/>
                </a:lnTo>
                <a:lnTo>
                  <a:pt x="2903156" y="1970084"/>
                </a:lnTo>
                <a:close/>
                <a:moveTo>
                  <a:pt x="2652956" y="1962926"/>
                </a:moveTo>
                <a:cubicBezTo>
                  <a:pt x="2659380" y="1962926"/>
                  <a:pt x="2659380" y="1969380"/>
                  <a:pt x="2659380" y="1969380"/>
                </a:cubicBezTo>
                <a:lnTo>
                  <a:pt x="2661051" y="1972735"/>
                </a:lnTo>
                <a:lnTo>
                  <a:pt x="2666317" y="1975820"/>
                </a:lnTo>
                <a:lnTo>
                  <a:pt x="2686471" y="1984739"/>
                </a:lnTo>
                <a:lnTo>
                  <a:pt x="2672230" y="1973413"/>
                </a:lnTo>
                <a:cubicBezTo>
                  <a:pt x="2665805" y="1969380"/>
                  <a:pt x="2659380" y="1966153"/>
                  <a:pt x="2652956" y="1962926"/>
                </a:cubicBezTo>
                <a:close/>
                <a:moveTo>
                  <a:pt x="1524368" y="1957426"/>
                </a:moveTo>
                <a:lnTo>
                  <a:pt x="1535381" y="1976273"/>
                </a:lnTo>
                <a:lnTo>
                  <a:pt x="1556649" y="2007130"/>
                </a:lnTo>
                <a:lnTo>
                  <a:pt x="1541798" y="1995558"/>
                </a:lnTo>
                <a:lnTo>
                  <a:pt x="1525837" y="1967387"/>
                </a:lnTo>
                <a:lnTo>
                  <a:pt x="1524661" y="1961626"/>
                </a:lnTo>
                <a:close/>
                <a:moveTo>
                  <a:pt x="2930713" y="1948169"/>
                </a:moveTo>
                <a:lnTo>
                  <a:pt x="2929963" y="1950086"/>
                </a:lnTo>
                <a:cubicBezTo>
                  <a:pt x="2917102" y="1972603"/>
                  <a:pt x="2897811" y="1990295"/>
                  <a:pt x="2874501" y="2002358"/>
                </a:cubicBezTo>
                <a:lnTo>
                  <a:pt x="2859335" y="2007901"/>
                </a:lnTo>
                <a:lnTo>
                  <a:pt x="2888165" y="1984666"/>
                </a:lnTo>
                <a:lnTo>
                  <a:pt x="2900798" y="1972378"/>
                </a:lnTo>
                <a:lnTo>
                  <a:pt x="2904241" y="1969386"/>
                </a:lnTo>
                <a:lnTo>
                  <a:pt x="2904685" y="1968868"/>
                </a:lnTo>
                <a:close/>
                <a:moveTo>
                  <a:pt x="2922867" y="1947646"/>
                </a:moveTo>
                <a:lnTo>
                  <a:pt x="2917102" y="1956519"/>
                </a:lnTo>
                <a:lnTo>
                  <a:pt x="2906079" y="1967241"/>
                </a:lnTo>
                <a:close/>
                <a:moveTo>
                  <a:pt x="2048879" y="1946529"/>
                </a:moveTo>
                <a:lnTo>
                  <a:pt x="2050082" y="1950938"/>
                </a:lnTo>
                <a:lnTo>
                  <a:pt x="2043446" y="1979704"/>
                </a:lnTo>
                <a:lnTo>
                  <a:pt x="2039645" y="1986430"/>
                </a:lnTo>
                <a:lnTo>
                  <a:pt x="2037997" y="1988590"/>
                </a:lnTo>
                <a:lnTo>
                  <a:pt x="2023636" y="2001445"/>
                </a:lnTo>
                <a:cubicBezTo>
                  <a:pt x="2010814" y="2014272"/>
                  <a:pt x="1991580" y="2020685"/>
                  <a:pt x="1965936" y="2014272"/>
                </a:cubicBezTo>
                <a:cubicBezTo>
                  <a:pt x="1985169" y="2014272"/>
                  <a:pt x="2004402" y="2014272"/>
                  <a:pt x="2023636" y="1995031"/>
                </a:cubicBezTo>
                <a:cubicBezTo>
                  <a:pt x="2030047" y="1988618"/>
                  <a:pt x="2036458" y="1982204"/>
                  <a:pt x="2042869" y="1969377"/>
                </a:cubicBezTo>
                <a:cubicBezTo>
                  <a:pt x="2042869" y="1966170"/>
                  <a:pt x="2046074" y="1961360"/>
                  <a:pt x="2048479" y="1955748"/>
                </a:cubicBezTo>
                <a:close/>
                <a:moveTo>
                  <a:pt x="2054118" y="1946359"/>
                </a:moveTo>
                <a:lnTo>
                  <a:pt x="2055691" y="1950136"/>
                </a:lnTo>
                <a:lnTo>
                  <a:pt x="2055691" y="1962963"/>
                </a:lnTo>
                <a:cubicBezTo>
                  <a:pt x="2049280" y="1982204"/>
                  <a:pt x="2036458" y="2007858"/>
                  <a:pt x="2017225" y="2020685"/>
                </a:cubicBezTo>
                <a:lnTo>
                  <a:pt x="2012626" y="2024031"/>
                </a:lnTo>
                <a:lnTo>
                  <a:pt x="2010012" y="2025495"/>
                </a:lnTo>
                <a:lnTo>
                  <a:pt x="2001641" y="2026036"/>
                </a:lnTo>
                <a:lnTo>
                  <a:pt x="2019629" y="2012668"/>
                </a:lnTo>
                <a:lnTo>
                  <a:pt x="2037997" y="1988590"/>
                </a:lnTo>
                <a:lnTo>
                  <a:pt x="2038862" y="1987816"/>
                </a:lnTo>
                <a:lnTo>
                  <a:pt x="2039645" y="1986430"/>
                </a:lnTo>
                <a:lnTo>
                  <a:pt x="2042869" y="1982204"/>
                </a:lnTo>
                <a:lnTo>
                  <a:pt x="2043446" y="1979704"/>
                </a:lnTo>
                <a:lnTo>
                  <a:pt x="2049280" y="1969377"/>
                </a:lnTo>
                <a:cubicBezTo>
                  <a:pt x="2049280" y="1966170"/>
                  <a:pt x="2050883" y="1961360"/>
                  <a:pt x="2052486" y="1955748"/>
                </a:cubicBezTo>
                <a:close/>
                <a:moveTo>
                  <a:pt x="2925016" y="1945137"/>
                </a:moveTo>
                <a:lnTo>
                  <a:pt x="2922867" y="1947646"/>
                </a:lnTo>
                <a:lnTo>
                  <a:pt x="2923843" y="1946143"/>
                </a:lnTo>
                <a:close/>
                <a:moveTo>
                  <a:pt x="1523094" y="1939135"/>
                </a:moveTo>
                <a:lnTo>
                  <a:pt x="1523307" y="1939692"/>
                </a:lnTo>
                <a:lnTo>
                  <a:pt x="1523177" y="1940329"/>
                </a:lnTo>
                <a:close/>
                <a:moveTo>
                  <a:pt x="2055691" y="1934977"/>
                </a:moveTo>
                <a:lnTo>
                  <a:pt x="2060499" y="1938913"/>
                </a:lnTo>
                <a:cubicBezTo>
                  <a:pt x="2065308" y="1945326"/>
                  <a:pt x="2068513" y="1953343"/>
                  <a:pt x="2068513" y="1962963"/>
                </a:cubicBezTo>
                <a:cubicBezTo>
                  <a:pt x="2062102" y="1969377"/>
                  <a:pt x="2062102" y="1982204"/>
                  <a:pt x="2055691" y="1995031"/>
                </a:cubicBezTo>
                <a:cubicBezTo>
                  <a:pt x="2049280" y="2001445"/>
                  <a:pt x="2042869" y="2014272"/>
                  <a:pt x="2030047" y="2020685"/>
                </a:cubicBezTo>
                <a:lnTo>
                  <a:pt x="2008775" y="2026833"/>
                </a:lnTo>
                <a:lnTo>
                  <a:pt x="2012626" y="2024031"/>
                </a:lnTo>
                <a:lnTo>
                  <a:pt x="2030047" y="2014272"/>
                </a:lnTo>
                <a:cubicBezTo>
                  <a:pt x="2036458" y="2007858"/>
                  <a:pt x="2049280" y="1995031"/>
                  <a:pt x="2055691" y="1982204"/>
                </a:cubicBezTo>
                <a:cubicBezTo>
                  <a:pt x="2055691" y="1975791"/>
                  <a:pt x="2062102" y="1962963"/>
                  <a:pt x="2055691" y="1950136"/>
                </a:cubicBezTo>
                <a:lnTo>
                  <a:pt x="2055691" y="1944524"/>
                </a:lnTo>
                <a:lnTo>
                  <a:pt x="2055691" y="1937309"/>
                </a:lnTo>
                <a:close/>
                <a:moveTo>
                  <a:pt x="2045358" y="1933612"/>
                </a:moveTo>
                <a:lnTo>
                  <a:pt x="2049256" y="1937866"/>
                </a:lnTo>
                <a:lnTo>
                  <a:pt x="2048879" y="1946529"/>
                </a:lnTo>
                <a:close/>
                <a:moveTo>
                  <a:pt x="2938082" y="1929345"/>
                </a:moveTo>
                <a:lnTo>
                  <a:pt x="2936986" y="1932145"/>
                </a:lnTo>
                <a:lnTo>
                  <a:pt x="2932374" y="1938827"/>
                </a:lnTo>
                <a:lnTo>
                  <a:pt x="2925016" y="1945137"/>
                </a:lnTo>
                <a:lnTo>
                  <a:pt x="2933178" y="1935610"/>
                </a:lnTo>
                <a:lnTo>
                  <a:pt x="2933497" y="1934173"/>
                </a:lnTo>
                <a:close/>
                <a:moveTo>
                  <a:pt x="2052486" y="1927689"/>
                </a:moveTo>
                <a:lnTo>
                  <a:pt x="2055691" y="1930896"/>
                </a:lnTo>
                <a:lnTo>
                  <a:pt x="2055691" y="1934977"/>
                </a:lnTo>
                <a:lnTo>
                  <a:pt x="2054623" y="1934103"/>
                </a:lnTo>
                <a:close/>
                <a:moveTo>
                  <a:pt x="2045808" y="1926888"/>
                </a:moveTo>
                <a:lnTo>
                  <a:pt x="2054623" y="1934103"/>
                </a:lnTo>
                <a:lnTo>
                  <a:pt x="2055691" y="1937309"/>
                </a:lnTo>
                <a:lnTo>
                  <a:pt x="2054118" y="1946359"/>
                </a:lnTo>
                <a:lnTo>
                  <a:pt x="2051684" y="1940516"/>
                </a:lnTo>
                <a:lnTo>
                  <a:pt x="2049256" y="1937866"/>
                </a:lnTo>
                <a:lnTo>
                  <a:pt x="2049280" y="1937309"/>
                </a:lnTo>
                <a:close/>
                <a:moveTo>
                  <a:pt x="2036871" y="1920344"/>
                </a:moveTo>
                <a:lnTo>
                  <a:pt x="2044472" y="1922879"/>
                </a:lnTo>
                <a:lnTo>
                  <a:pt x="2045808" y="1926888"/>
                </a:lnTo>
                <a:lnTo>
                  <a:pt x="2042869" y="1924482"/>
                </a:lnTo>
                <a:close/>
                <a:moveTo>
                  <a:pt x="1874629" y="1917983"/>
                </a:moveTo>
                <a:lnTo>
                  <a:pt x="1856639" y="1943889"/>
                </a:lnTo>
                <a:cubicBezTo>
                  <a:pt x="1850204" y="1956767"/>
                  <a:pt x="1837334" y="1976086"/>
                  <a:pt x="1830899" y="1988965"/>
                </a:cubicBezTo>
                <a:cubicBezTo>
                  <a:pt x="1824464" y="1998624"/>
                  <a:pt x="1819637" y="2006673"/>
                  <a:pt x="1815615" y="2013917"/>
                </a:cubicBezTo>
                <a:lnTo>
                  <a:pt x="1814453" y="2016153"/>
                </a:lnTo>
                <a:lnTo>
                  <a:pt x="1815615" y="2012308"/>
                </a:lnTo>
                <a:cubicBezTo>
                  <a:pt x="1819637" y="2001844"/>
                  <a:pt x="1824464" y="1992184"/>
                  <a:pt x="1830899" y="1982525"/>
                </a:cubicBezTo>
                <a:cubicBezTo>
                  <a:pt x="1843769" y="1963207"/>
                  <a:pt x="1856639" y="1943889"/>
                  <a:pt x="1869509" y="1924570"/>
                </a:cubicBezTo>
                <a:close/>
                <a:moveTo>
                  <a:pt x="2235350" y="1917751"/>
                </a:moveTo>
                <a:cubicBezTo>
                  <a:pt x="2254624" y="1924205"/>
                  <a:pt x="2261048" y="1943565"/>
                  <a:pt x="2273898" y="1956473"/>
                </a:cubicBezTo>
                <a:cubicBezTo>
                  <a:pt x="2293172" y="1975833"/>
                  <a:pt x="2306021" y="1995194"/>
                  <a:pt x="2325296" y="2014554"/>
                </a:cubicBezTo>
                <a:cubicBezTo>
                  <a:pt x="2344570" y="2033915"/>
                  <a:pt x="2363844" y="2053276"/>
                  <a:pt x="2383118" y="2066183"/>
                </a:cubicBezTo>
                <a:lnTo>
                  <a:pt x="2401781" y="2078681"/>
                </a:lnTo>
                <a:lnTo>
                  <a:pt x="2437214" y="2109736"/>
                </a:lnTo>
                <a:lnTo>
                  <a:pt x="2419257" y="2100871"/>
                </a:lnTo>
                <a:cubicBezTo>
                  <a:pt x="2403998" y="2091997"/>
                  <a:pt x="2389543" y="2082316"/>
                  <a:pt x="2376693" y="2072636"/>
                </a:cubicBezTo>
                <a:cubicBezTo>
                  <a:pt x="2350994" y="2046822"/>
                  <a:pt x="2325296" y="2021008"/>
                  <a:pt x="2299597" y="1995194"/>
                </a:cubicBezTo>
                <a:cubicBezTo>
                  <a:pt x="2286747" y="1982287"/>
                  <a:pt x="2273898" y="1969380"/>
                  <a:pt x="2261048" y="1956473"/>
                </a:cubicBezTo>
                <a:cubicBezTo>
                  <a:pt x="2257836" y="1950019"/>
                  <a:pt x="2254624" y="1943565"/>
                  <a:pt x="2250608" y="1937919"/>
                </a:cubicBezTo>
                <a:lnTo>
                  <a:pt x="2236561" y="1925293"/>
                </a:lnTo>
                <a:close/>
                <a:moveTo>
                  <a:pt x="2228925" y="1917751"/>
                </a:moveTo>
                <a:cubicBezTo>
                  <a:pt x="2228925" y="1917751"/>
                  <a:pt x="2235350" y="1917751"/>
                  <a:pt x="2235350" y="1917751"/>
                </a:cubicBezTo>
                <a:cubicBezTo>
                  <a:pt x="2235350" y="1917751"/>
                  <a:pt x="2235350" y="1924205"/>
                  <a:pt x="2235350" y="1924205"/>
                </a:cubicBezTo>
                <a:lnTo>
                  <a:pt x="2236561" y="1925293"/>
                </a:lnTo>
                <a:lnTo>
                  <a:pt x="2239365" y="1942759"/>
                </a:lnTo>
                <a:cubicBezTo>
                  <a:pt x="2241774" y="1950019"/>
                  <a:pt x="2244987" y="1956472"/>
                  <a:pt x="2248199" y="1962926"/>
                </a:cubicBezTo>
                <a:lnTo>
                  <a:pt x="2255738" y="1974286"/>
                </a:lnTo>
                <a:lnTo>
                  <a:pt x="2263431" y="1980621"/>
                </a:lnTo>
                <a:cubicBezTo>
                  <a:pt x="2272277" y="1989415"/>
                  <a:pt x="2280319" y="1999008"/>
                  <a:pt x="2286752" y="2008601"/>
                </a:cubicBezTo>
                <a:cubicBezTo>
                  <a:pt x="2296403" y="2018194"/>
                  <a:pt x="2306053" y="2027787"/>
                  <a:pt x="2314899" y="2037380"/>
                </a:cubicBezTo>
                <a:lnTo>
                  <a:pt x="2326574" y="2051788"/>
                </a:lnTo>
                <a:lnTo>
                  <a:pt x="2321333" y="2047773"/>
                </a:lnTo>
                <a:lnTo>
                  <a:pt x="2309773" y="2040741"/>
                </a:lnTo>
                <a:lnTo>
                  <a:pt x="2286752" y="2014997"/>
                </a:lnTo>
                <a:lnTo>
                  <a:pt x="2273449" y="2000970"/>
                </a:lnTo>
                <a:lnTo>
                  <a:pt x="2273898" y="2001647"/>
                </a:lnTo>
                <a:lnTo>
                  <a:pt x="2285701" y="2018309"/>
                </a:lnTo>
                <a:lnTo>
                  <a:pt x="2290773" y="2023790"/>
                </a:lnTo>
                <a:lnTo>
                  <a:pt x="2308385" y="2039897"/>
                </a:lnTo>
                <a:lnTo>
                  <a:pt x="2295395" y="2031995"/>
                </a:lnTo>
                <a:lnTo>
                  <a:pt x="2302822" y="2042480"/>
                </a:lnTo>
                <a:lnTo>
                  <a:pt x="2314899" y="2048572"/>
                </a:lnTo>
                <a:lnTo>
                  <a:pt x="2320591" y="2052839"/>
                </a:lnTo>
                <a:lnTo>
                  <a:pt x="2338221" y="2072555"/>
                </a:lnTo>
                <a:lnTo>
                  <a:pt x="2377811" y="2105515"/>
                </a:lnTo>
                <a:lnTo>
                  <a:pt x="2396123" y="2123718"/>
                </a:lnTo>
                <a:lnTo>
                  <a:pt x="2412590" y="2133721"/>
                </a:lnTo>
                <a:lnTo>
                  <a:pt x="2434448" y="2150289"/>
                </a:lnTo>
                <a:lnTo>
                  <a:pt x="2425074" y="2147701"/>
                </a:lnTo>
                <a:cubicBezTo>
                  <a:pt x="2415423" y="2142904"/>
                  <a:pt x="2405773" y="2136509"/>
                  <a:pt x="2396123" y="2130113"/>
                </a:cubicBezTo>
                <a:cubicBezTo>
                  <a:pt x="2383256" y="2117323"/>
                  <a:pt x="2363955" y="2098136"/>
                  <a:pt x="2344654" y="2085346"/>
                </a:cubicBezTo>
                <a:lnTo>
                  <a:pt x="2311865" y="2053620"/>
                </a:lnTo>
                <a:lnTo>
                  <a:pt x="2338145" y="2085543"/>
                </a:lnTo>
                <a:cubicBezTo>
                  <a:pt x="2363844" y="2104904"/>
                  <a:pt x="2389543" y="2130718"/>
                  <a:pt x="2415241" y="2150079"/>
                </a:cubicBezTo>
                <a:cubicBezTo>
                  <a:pt x="2453790" y="2174280"/>
                  <a:pt x="2503180" y="2194850"/>
                  <a:pt x="2552569" y="2195455"/>
                </a:cubicBezTo>
                <a:lnTo>
                  <a:pt x="2583097" y="2191308"/>
                </a:lnTo>
                <a:lnTo>
                  <a:pt x="2601558" y="2195254"/>
                </a:lnTo>
                <a:lnTo>
                  <a:pt x="2609919" y="2194370"/>
                </a:lnTo>
                <a:lnTo>
                  <a:pt x="2604971" y="2196867"/>
                </a:lnTo>
                <a:cubicBezTo>
                  <a:pt x="2561002" y="2210177"/>
                  <a:pt x="2511612" y="2201707"/>
                  <a:pt x="2473064" y="2182347"/>
                </a:cubicBezTo>
                <a:cubicBezTo>
                  <a:pt x="2440940" y="2169439"/>
                  <a:pt x="2415241" y="2156532"/>
                  <a:pt x="2389543" y="2137172"/>
                </a:cubicBezTo>
                <a:cubicBezTo>
                  <a:pt x="2363844" y="2111358"/>
                  <a:pt x="2338145" y="2091997"/>
                  <a:pt x="2312446" y="2066183"/>
                </a:cubicBezTo>
                <a:cubicBezTo>
                  <a:pt x="2309234" y="2059729"/>
                  <a:pt x="2304415" y="2053276"/>
                  <a:pt x="2299597" y="2046822"/>
                </a:cubicBezTo>
                <a:lnTo>
                  <a:pt x="2293641" y="2037849"/>
                </a:lnTo>
                <a:lnTo>
                  <a:pt x="2261018" y="2021392"/>
                </a:lnTo>
                <a:cubicBezTo>
                  <a:pt x="2261018" y="2014997"/>
                  <a:pt x="2261018" y="2014997"/>
                  <a:pt x="2267452" y="2014997"/>
                </a:cubicBezTo>
                <a:lnTo>
                  <a:pt x="2281097" y="2023297"/>
                </a:lnTo>
                <a:lnTo>
                  <a:pt x="2284340" y="2026988"/>
                </a:lnTo>
                <a:lnTo>
                  <a:pt x="2290190" y="2032648"/>
                </a:lnTo>
                <a:lnTo>
                  <a:pt x="2286747" y="2027461"/>
                </a:lnTo>
                <a:lnTo>
                  <a:pt x="2285647" y="2026065"/>
                </a:lnTo>
                <a:lnTo>
                  <a:pt x="2281097" y="2023297"/>
                </a:lnTo>
                <a:lnTo>
                  <a:pt x="2228850" y="1963834"/>
                </a:lnTo>
                <a:lnTo>
                  <a:pt x="2249216" y="1978887"/>
                </a:lnTo>
                <a:lnTo>
                  <a:pt x="2264837" y="1995766"/>
                </a:lnTo>
                <a:lnTo>
                  <a:pt x="2261048" y="1988740"/>
                </a:lnTo>
                <a:lnTo>
                  <a:pt x="2259423" y="1986432"/>
                </a:lnTo>
                <a:lnTo>
                  <a:pt x="2249216" y="1978887"/>
                </a:lnTo>
                <a:lnTo>
                  <a:pt x="2235284" y="1963834"/>
                </a:lnTo>
                <a:cubicBezTo>
                  <a:pt x="2235284" y="1963834"/>
                  <a:pt x="2228850" y="1963834"/>
                  <a:pt x="2228850" y="1963834"/>
                </a:cubicBezTo>
                <a:cubicBezTo>
                  <a:pt x="2228850" y="1963834"/>
                  <a:pt x="2228850" y="1957438"/>
                  <a:pt x="2235284" y="1957438"/>
                </a:cubicBezTo>
                <a:lnTo>
                  <a:pt x="2244148" y="1964739"/>
                </a:lnTo>
                <a:lnTo>
                  <a:pt x="2237759" y="1955666"/>
                </a:lnTo>
                <a:cubicBezTo>
                  <a:pt x="2230531" y="1943565"/>
                  <a:pt x="2225713" y="1930658"/>
                  <a:pt x="2228925" y="1917751"/>
                </a:cubicBezTo>
                <a:close/>
                <a:moveTo>
                  <a:pt x="2937435" y="1916444"/>
                </a:moveTo>
                <a:lnTo>
                  <a:pt x="2933497" y="1934173"/>
                </a:lnTo>
                <a:lnTo>
                  <a:pt x="2927551" y="1940435"/>
                </a:lnTo>
                <a:lnTo>
                  <a:pt x="2923843" y="1946143"/>
                </a:lnTo>
                <a:lnTo>
                  <a:pt x="2904241" y="1962953"/>
                </a:lnTo>
                <a:lnTo>
                  <a:pt x="2873894" y="1985169"/>
                </a:lnTo>
                <a:lnTo>
                  <a:pt x="2885754" y="1975820"/>
                </a:lnTo>
                <a:lnTo>
                  <a:pt x="2892300" y="1968335"/>
                </a:lnTo>
                <a:lnTo>
                  <a:pt x="2892988" y="1967778"/>
                </a:lnTo>
                <a:lnTo>
                  <a:pt x="2893575" y="1966876"/>
                </a:lnTo>
                <a:lnTo>
                  <a:pt x="2936393" y="1917918"/>
                </a:lnTo>
                <a:close/>
                <a:moveTo>
                  <a:pt x="2139781" y="1911691"/>
                </a:moveTo>
                <a:lnTo>
                  <a:pt x="2139781" y="1952743"/>
                </a:lnTo>
                <a:cubicBezTo>
                  <a:pt x="2133346" y="1985745"/>
                  <a:pt x="2120476" y="2017942"/>
                  <a:pt x="2101171" y="2046920"/>
                </a:cubicBezTo>
                <a:cubicBezTo>
                  <a:pt x="2094736" y="2053359"/>
                  <a:pt x="2081866" y="2059798"/>
                  <a:pt x="2075431" y="2066238"/>
                </a:cubicBezTo>
                <a:cubicBezTo>
                  <a:pt x="2068996" y="2072677"/>
                  <a:pt x="2068996" y="2066238"/>
                  <a:pt x="2068996" y="2066238"/>
                </a:cubicBezTo>
                <a:cubicBezTo>
                  <a:pt x="2081866" y="2059798"/>
                  <a:pt x="2088301" y="2046920"/>
                  <a:pt x="2094736" y="2040480"/>
                </a:cubicBezTo>
                <a:cubicBezTo>
                  <a:pt x="2094736" y="2040480"/>
                  <a:pt x="2101171" y="2040480"/>
                  <a:pt x="2101171" y="2040480"/>
                </a:cubicBezTo>
                <a:cubicBezTo>
                  <a:pt x="2110823" y="2021162"/>
                  <a:pt x="2120476" y="2000234"/>
                  <a:pt x="2127715" y="1978501"/>
                </a:cubicBezTo>
                <a:close/>
                <a:moveTo>
                  <a:pt x="2593675" y="1911686"/>
                </a:moveTo>
                <a:lnTo>
                  <a:pt x="2602013" y="1917918"/>
                </a:lnTo>
                <a:cubicBezTo>
                  <a:pt x="2624519" y="1934002"/>
                  <a:pt x="2648633" y="1948477"/>
                  <a:pt x="2673551" y="1961344"/>
                </a:cubicBezTo>
                <a:lnTo>
                  <a:pt x="2736244" y="1989075"/>
                </a:lnTo>
                <a:lnTo>
                  <a:pt x="2730621" y="1988687"/>
                </a:lnTo>
                <a:lnTo>
                  <a:pt x="2730621" y="1990990"/>
                </a:lnTo>
                <a:lnTo>
                  <a:pt x="2682404" y="1971186"/>
                </a:lnTo>
                <a:lnTo>
                  <a:pt x="2678916" y="1969508"/>
                </a:lnTo>
                <a:lnTo>
                  <a:pt x="2614858" y="1928461"/>
                </a:lnTo>
                <a:lnTo>
                  <a:pt x="2595208" y="1913001"/>
                </a:lnTo>
                <a:close/>
                <a:moveTo>
                  <a:pt x="2030363" y="1908330"/>
                </a:moveTo>
                <a:lnTo>
                  <a:pt x="2037259" y="1910854"/>
                </a:lnTo>
                <a:cubicBezTo>
                  <a:pt x="2042468" y="1913659"/>
                  <a:pt x="2047076" y="1917067"/>
                  <a:pt x="2050382" y="1921376"/>
                </a:cubicBezTo>
                <a:lnTo>
                  <a:pt x="2052486" y="1927689"/>
                </a:lnTo>
                <a:lnTo>
                  <a:pt x="2036458" y="1911655"/>
                </a:lnTo>
                <a:close/>
                <a:moveTo>
                  <a:pt x="1996908" y="1904850"/>
                </a:moveTo>
                <a:lnTo>
                  <a:pt x="1997991" y="1905242"/>
                </a:lnTo>
                <a:cubicBezTo>
                  <a:pt x="2010814" y="1905242"/>
                  <a:pt x="2023636" y="1911655"/>
                  <a:pt x="2030047" y="1918069"/>
                </a:cubicBezTo>
                <a:lnTo>
                  <a:pt x="2034689" y="1919617"/>
                </a:lnTo>
                <a:lnTo>
                  <a:pt x="2042869" y="1924482"/>
                </a:lnTo>
                <a:lnTo>
                  <a:pt x="2045358" y="1933612"/>
                </a:lnTo>
                <a:lnTo>
                  <a:pt x="2042869" y="1930896"/>
                </a:lnTo>
                <a:cubicBezTo>
                  <a:pt x="2036458" y="1924482"/>
                  <a:pt x="2026841" y="1919672"/>
                  <a:pt x="2016423" y="1914862"/>
                </a:cubicBezTo>
                <a:close/>
                <a:moveTo>
                  <a:pt x="1982914" y="1899795"/>
                </a:moveTo>
                <a:lnTo>
                  <a:pt x="1990489" y="1901557"/>
                </a:lnTo>
                <a:lnTo>
                  <a:pt x="1996908" y="1904850"/>
                </a:lnTo>
                <a:close/>
                <a:moveTo>
                  <a:pt x="1996304" y="1895115"/>
                </a:moveTo>
                <a:lnTo>
                  <a:pt x="2010012" y="1897225"/>
                </a:lnTo>
                <a:lnTo>
                  <a:pt x="2030363" y="1908330"/>
                </a:lnTo>
                <a:lnTo>
                  <a:pt x="2004402" y="1898828"/>
                </a:lnTo>
                <a:lnTo>
                  <a:pt x="1999060" y="1896691"/>
                </a:lnTo>
                <a:close/>
                <a:moveTo>
                  <a:pt x="1965141" y="1894459"/>
                </a:moveTo>
                <a:lnTo>
                  <a:pt x="1969142" y="1894820"/>
                </a:lnTo>
                <a:lnTo>
                  <a:pt x="1982914" y="1899795"/>
                </a:lnTo>
                <a:lnTo>
                  <a:pt x="1978758" y="1898828"/>
                </a:lnTo>
                <a:cubicBezTo>
                  <a:pt x="1972347" y="1898828"/>
                  <a:pt x="1965936" y="1898828"/>
                  <a:pt x="1959525" y="1905242"/>
                </a:cubicBezTo>
                <a:cubicBezTo>
                  <a:pt x="1953114" y="1911655"/>
                  <a:pt x="1946703" y="1918069"/>
                  <a:pt x="1940292" y="1930896"/>
                </a:cubicBezTo>
                <a:cubicBezTo>
                  <a:pt x="1933881" y="1950136"/>
                  <a:pt x="1927470" y="1969377"/>
                  <a:pt x="1933881" y="1995031"/>
                </a:cubicBezTo>
                <a:cubicBezTo>
                  <a:pt x="1933881" y="2001445"/>
                  <a:pt x="1940292" y="2007858"/>
                  <a:pt x="1946703" y="2014272"/>
                </a:cubicBezTo>
                <a:cubicBezTo>
                  <a:pt x="1959525" y="2020685"/>
                  <a:pt x="1972347" y="2027099"/>
                  <a:pt x="1985169" y="2027099"/>
                </a:cubicBezTo>
                <a:lnTo>
                  <a:pt x="2001641" y="2026036"/>
                </a:lnTo>
                <a:lnTo>
                  <a:pt x="1995346" y="2030714"/>
                </a:lnTo>
                <a:lnTo>
                  <a:pt x="1993985" y="2031107"/>
                </a:lnTo>
                <a:cubicBezTo>
                  <a:pt x="1980361" y="2031909"/>
                  <a:pt x="1965936" y="2030306"/>
                  <a:pt x="1953114" y="2027099"/>
                </a:cubicBezTo>
                <a:cubicBezTo>
                  <a:pt x="1946703" y="2020685"/>
                  <a:pt x="1940292" y="2014272"/>
                  <a:pt x="1933881" y="2007858"/>
                </a:cubicBezTo>
                <a:cubicBezTo>
                  <a:pt x="1927470" y="2001445"/>
                  <a:pt x="1927470" y="1988618"/>
                  <a:pt x="1927470" y="1982204"/>
                </a:cubicBezTo>
                <a:cubicBezTo>
                  <a:pt x="1921058" y="1962963"/>
                  <a:pt x="1927470" y="1937309"/>
                  <a:pt x="1940292" y="1918069"/>
                </a:cubicBezTo>
                <a:cubicBezTo>
                  <a:pt x="1940292" y="1911655"/>
                  <a:pt x="1946703" y="1905242"/>
                  <a:pt x="1959525" y="1898828"/>
                </a:cubicBezTo>
                <a:close/>
                <a:moveTo>
                  <a:pt x="1988860" y="1893970"/>
                </a:moveTo>
                <a:lnTo>
                  <a:pt x="1994385" y="1894820"/>
                </a:lnTo>
                <a:lnTo>
                  <a:pt x="1999060" y="1896691"/>
                </a:lnTo>
                <a:lnTo>
                  <a:pt x="2019629" y="1908449"/>
                </a:lnTo>
                <a:lnTo>
                  <a:pt x="2036871" y="1920344"/>
                </a:lnTo>
                <a:lnTo>
                  <a:pt x="2034689" y="1919617"/>
                </a:lnTo>
                <a:lnTo>
                  <a:pt x="2013218" y="1906845"/>
                </a:lnTo>
                <a:lnTo>
                  <a:pt x="1990489" y="1901557"/>
                </a:lnTo>
                <a:lnTo>
                  <a:pt x="1985169" y="1898828"/>
                </a:lnTo>
                <a:cubicBezTo>
                  <a:pt x="1985169" y="1898828"/>
                  <a:pt x="1985169" y="1897225"/>
                  <a:pt x="1985971" y="1895621"/>
                </a:cubicBezTo>
                <a:close/>
                <a:moveTo>
                  <a:pt x="1991580" y="1892415"/>
                </a:moveTo>
                <a:lnTo>
                  <a:pt x="1996304" y="1895115"/>
                </a:lnTo>
                <a:lnTo>
                  <a:pt x="1994385" y="1894820"/>
                </a:lnTo>
                <a:lnTo>
                  <a:pt x="1990260" y="1893169"/>
                </a:lnTo>
                <a:close/>
                <a:moveTo>
                  <a:pt x="1322405" y="1890848"/>
                </a:moveTo>
                <a:lnTo>
                  <a:pt x="1323367" y="1893658"/>
                </a:lnTo>
                <a:lnTo>
                  <a:pt x="1322663" y="1892631"/>
                </a:lnTo>
                <a:close/>
                <a:moveTo>
                  <a:pt x="1972347" y="1886001"/>
                </a:moveTo>
                <a:cubicBezTo>
                  <a:pt x="1978758" y="1889208"/>
                  <a:pt x="1983567" y="1890811"/>
                  <a:pt x="1988375" y="1892415"/>
                </a:cubicBezTo>
                <a:lnTo>
                  <a:pt x="1990260" y="1893169"/>
                </a:lnTo>
                <a:lnTo>
                  <a:pt x="1988860" y="1893970"/>
                </a:lnTo>
                <a:lnTo>
                  <a:pt x="1978758" y="1892415"/>
                </a:lnTo>
                <a:cubicBezTo>
                  <a:pt x="1975553" y="1892415"/>
                  <a:pt x="1970744" y="1892415"/>
                  <a:pt x="1966737" y="1893216"/>
                </a:cubicBezTo>
                <a:lnTo>
                  <a:pt x="1965141" y="1894459"/>
                </a:lnTo>
                <a:lnTo>
                  <a:pt x="1954717" y="1893517"/>
                </a:lnTo>
                <a:cubicBezTo>
                  <a:pt x="1949908" y="1894018"/>
                  <a:pt x="1945100" y="1895621"/>
                  <a:pt x="1940292" y="1898828"/>
                </a:cubicBezTo>
                <a:cubicBezTo>
                  <a:pt x="1921058" y="1911655"/>
                  <a:pt x="1914647" y="1930896"/>
                  <a:pt x="1908236" y="1950136"/>
                </a:cubicBezTo>
                <a:cubicBezTo>
                  <a:pt x="1908236" y="1975791"/>
                  <a:pt x="1908236" y="2001445"/>
                  <a:pt x="1921058" y="2020685"/>
                </a:cubicBezTo>
                <a:cubicBezTo>
                  <a:pt x="1940292" y="2033512"/>
                  <a:pt x="1965936" y="2046339"/>
                  <a:pt x="1991580" y="2033512"/>
                </a:cubicBezTo>
                <a:lnTo>
                  <a:pt x="1995346" y="2030714"/>
                </a:lnTo>
                <a:lnTo>
                  <a:pt x="2008775" y="2026833"/>
                </a:lnTo>
                <a:lnTo>
                  <a:pt x="1990779" y="2039926"/>
                </a:lnTo>
                <a:cubicBezTo>
                  <a:pt x="1980361" y="2043133"/>
                  <a:pt x="1969142" y="2043133"/>
                  <a:pt x="1959525" y="2039926"/>
                </a:cubicBezTo>
                <a:cubicBezTo>
                  <a:pt x="1933881" y="2039926"/>
                  <a:pt x="1914647" y="2027099"/>
                  <a:pt x="1908236" y="2001445"/>
                </a:cubicBezTo>
                <a:cubicBezTo>
                  <a:pt x="1901825" y="1982204"/>
                  <a:pt x="1901825" y="1956550"/>
                  <a:pt x="1908236" y="1937309"/>
                </a:cubicBezTo>
                <a:cubicBezTo>
                  <a:pt x="1914647" y="1918069"/>
                  <a:pt x="1921058" y="1898828"/>
                  <a:pt x="1940292" y="1892415"/>
                </a:cubicBezTo>
                <a:cubicBezTo>
                  <a:pt x="1953114" y="1886001"/>
                  <a:pt x="1959525" y="1886001"/>
                  <a:pt x="1972347" y="1886001"/>
                </a:cubicBezTo>
                <a:close/>
                <a:moveTo>
                  <a:pt x="1904159" y="1879990"/>
                </a:moveTo>
                <a:lnTo>
                  <a:pt x="1874629" y="1917983"/>
                </a:lnTo>
                <a:lnTo>
                  <a:pt x="1889618" y="1896398"/>
                </a:lnTo>
                <a:close/>
                <a:moveTo>
                  <a:pt x="1920407" y="1879847"/>
                </a:moveTo>
                <a:cubicBezTo>
                  <a:pt x="1920407" y="1879847"/>
                  <a:pt x="1920407" y="1879847"/>
                  <a:pt x="1926824" y="1879847"/>
                </a:cubicBezTo>
                <a:cubicBezTo>
                  <a:pt x="1926824" y="1886276"/>
                  <a:pt x="1920407" y="1886276"/>
                  <a:pt x="1920407" y="1879847"/>
                </a:cubicBezTo>
                <a:close/>
                <a:moveTo>
                  <a:pt x="1836025" y="1866721"/>
                </a:moveTo>
                <a:lnTo>
                  <a:pt x="1824972" y="1886586"/>
                </a:lnTo>
                <a:lnTo>
                  <a:pt x="1810207" y="1902221"/>
                </a:lnTo>
                <a:lnTo>
                  <a:pt x="1792755" y="1918753"/>
                </a:lnTo>
                <a:cubicBezTo>
                  <a:pt x="1773425" y="1931620"/>
                  <a:pt x="1741208" y="1950921"/>
                  <a:pt x="1715434" y="1944488"/>
                </a:cubicBezTo>
                <a:lnTo>
                  <a:pt x="1684742" y="1930479"/>
                </a:lnTo>
                <a:lnTo>
                  <a:pt x="1677681" y="1908686"/>
                </a:lnTo>
                <a:lnTo>
                  <a:pt x="1695299" y="1930816"/>
                </a:lnTo>
                <a:cubicBezTo>
                  <a:pt x="1705769" y="1938054"/>
                  <a:pt x="1718656" y="1941271"/>
                  <a:pt x="1734764" y="1938054"/>
                </a:cubicBezTo>
                <a:cubicBezTo>
                  <a:pt x="1760538" y="1938054"/>
                  <a:pt x="1786311" y="1918753"/>
                  <a:pt x="1805641" y="1899453"/>
                </a:cubicBezTo>
                <a:close/>
                <a:moveTo>
                  <a:pt x="1843977" y="1863224"/>
                </a:moveTo>
                <a:lnTo>
                  <a:pt x="1843496" y="1864068"/>
                </a:lnTo>
                <a:cubicBezTo>
                  <a:pt x="1836248" y="1875327"/>
                  <a:pt x="1828193" y="1886585"/>
                  <a:pt x="1818528" y="1899453"/>
                </a:cubicBezTo>
                <a:cubicBezTo>
                  <a:pt x="1805641" y="1918753"/>
                  <a:pt x="1779868" y="1938054"/>
                  <a:pt x="1754094" y="1950921"/>
                </a:cubicBezTo>
                <a:cubicBezTo>
                  <a:pt x="1741208" y="1963788"/>
                  <a:pt x="1715434" y="1963788"/>
                  <a:pt x="1702547" y="1957355"/>
                </a:cubicBezTo>
                <a:cubicBezTo>
                  <a:pt x="1692882" y="1950921"/>
                  <a:pt x="1684828" y="1942879"/>
                  <a:pt x="1679190" y="1934033"/>
                </a:cubicBezTo>
                <a:lnTo>
                  <a:pt x="1672597" y="1913088"/>
                </a:lnTo>
                <a:lnTo>
                  <a:pt x="1683721" y="1930012"/>
                </a:lnTo>
                <a:lnTo>
                  <a:pt x="1684742" y="1930479"/>
                </a:lnTo>
                <a:lnTo>
                  <a:pt x="1685634" y="1933229"/>
                </a:lnTo>
                <a:cubicBezTo>
                  <a:pt x="1691272" y="1941271"/>
                  <a:pt x="1699326" y="1947705"/>
                  <a:pt x="1708991" y="1950921"/>
                </a:cubicBezTo>
                <a:cubicBezTo>
                  <a:pt x="1728321" y="1957355"/>
                  <a:pt x="1754094" y="1950921"/>
                  <a:pt x="1766981" y="1938054"/>
                </a:cubicBezTo>
                <a:cubicBezTo>
                  <a:pt x="1779868" y="1931620"/>
                  <a:pt x="1789533" y="1923578"/>
                  <a:pt x="1798393" y="1914732"/>
                </a:cubicBezTo>
                <a:lnTo>
                  <a:pt x="1810207" y="1902221"/>
                </a:lnTo>
                <a:lnTo>
                  <a:pt x="1824166" y="1888998"/>
                </a:lnTo>
                <a:close/>
                <a:moveTo>
                  <a:pt x="1924482" y="1857057"/>
                </a:moveTo>
                <a:lnTo>
                  <a:pt x="1920407" y="1861655"/>
                </a:lnTo>
                <a:lnTo>
                  <a:pt x="1920407" y="1869028"/>
                </a:lnTo>
                <a:lnTo>
                  <a:pt x="1924981" y="1861918"/>
                </a:lnTo>
                <a:close/>
                <a:moveTo>
                  <a:pt x="2971890" y="1856632"/>
                </a:moveTo>
                <a:lnTo>
                  <a:pt x="2973368" y="1860820"/>
                </a:lnTo>
                <a:cubicBezTo>
                  <a:pt x="2973368" y="1866449"/>
                  <a:pt x="2971760" y="1872883"/>
                  <a:pt x="2968545" y="1879316"/>
                </a:cubicBezTo>
                <a:cubicBezTo>
                  <a:pt x="2962114" y="1905051"/>
                  <a:pt x="2949254" y="1924351"/>
                  <a:pt x="2936393" y="1943652"/>
                </a:cubicBezTo>
                <a:lnTo>
                  <a:pt x="2930713" y="1948169"/>
                </a:lnTo>
                <a:lnTo>
                  <a:pt x="2936986" y="1932145"/>
                </a:lnTo>
                <a:lnTo>
                  <a:pt x="2941143" y="1926121"/>
                </a:lnTo>
                <a:lnTo>
                  <a:pt x="2942823" y="1924351"/>
                </a:lnTo>
                <a:cubicBezTo>
                  <a:pt x="2946038" y="1921135"/>
                  <a:pt x="2949254" y="1916309"/>
                  <a:pt x="2952469" y="1910680"/>
                </a:cubicBezTo>
                <a:lnTo>
                  <a:pt x="2954539" y="1906710"/>
                </a:lnTo>
                <a:lnTo>
                  <a:pt x="2955684" y="1905051"/>
                </a:lnTo>
                <a:lnTo>
                  <a:pt x="2956179" y="1903565"/>
                </a:lnTo>
                <a:lnTo>
                  <a:pt x="2962114" y="1892184"/>
                </a:lnTo>
                <a:cubicBezTo>
                  <a:pt x="2968545" y="1882533"/>
                  <a:pt x="2971760" y="1872883"/>
                  <a:pt x="2972564" y="1862428"/>
                </a:cubicBezTo>
                <a:close/>
                <a:moveTo>
                  <a:pt x="2111673" y="1855350"/>
                </a:moveTo>
                <a:lnTo>
                  <a:pt x="2112231" y="1856252"/>
                </a:lnTo>
                <a:cubicBezTo>
                  <a:pt x="2127313" y="1887946"/>
                  <a:pt x="2133346" y="1927790"/>
                  <a:pt x="2114041" y="1956767"/>
                </a:cubicBezTo>
                <a:cubicBezTo>
                  <a:pt x="2114041" y="1956767"/>
                  <a:pt x="2107606" y="1956767"/>
                  <a:pt x="2107606" y="1950328"/>
                </a:cubicBezTo>
                <a:cubicBezTo>
                  <a:pt x="2114041" y="1950328"/>
                  <a:pt x="2114041" y="1950328"/>
                  <a:pt x="2114041" y="1950328"/>
                </a:cubicBezTo>
                <a:lnTo>
                  <a:pt x="2113052" y="1938460"/>
                </a:lnTo>
                <a:lnTo>
                  <a:pt x="2120074" y="1923162"/>
                </a:lnTo>
                <a:cubicBezTo>
                  <a:pt x="2122085" y="1913301"/>
                  <a:pt x="2122085" y="1902837"/>
                  <a:pt x="2120476" y="1892373"/>
                </a:cubicBezTo>
                <a:lnTo>
                  <a:pt x="2113386" y="1868774"/>
                </a:lnTo>
                <a:lnTo>
                  <a:pt x="2113236" y="1863395"/>
                </a:lnTo>
                <a:close/>
                <a:moveTo>
                  <a:pt x="2966667" y="1855176"/>
                </a:moveTo>
                <a:lnTo>
                  <a:pt x="2968545" y="1866449"/>
                </a:lnTo>
                <a:lnTo>
                  <a:pt x="2956179" y="1903565"/>
                </a:lnTo>
                <a:lnTo>
                  <a:pt x="2954539" y="1906710"/>
                </a:lnTo>
                <a:lnTo>
                  <a:pt x="2941143" y="1926121"/>
                </a:lnTo>
                <a:lnTo>
                  <a:pt x="2938082" y="1929345"/>
                </a:lnTo>
                <a:lnTo>
                  <a:pt x="2945034" y="1911585"/>
                </a:lnTo>
                <a:lnTo>
                  <a:pt x="2944942" y="1905825"/>
                </a:lnTo>
                <a:lnTo>
                  <a:pt x="2959703" y="1884946"/>
                </a:lnTo>
                <a:close/>
                <a:moveTo>
                  <a:pt x="2106147" y="1853218"/>
                </a:moveTo>
                <a:lnTo>
                  <a:pt x="2111226" y="1861584"/>
                </a:lnTo>
                <a:lnTo>
                  <a:pt x="2113386" y="1868774"/>
                </a:lnTo>
                <a:lnTo>
                  <a:pt x="2114041" y="1892373"/>
                </a:lnTo>
                <a:cubicBezTo>
                  <a:pt x="2114041" y="1902032"/>
                  <a:pt x="2112432" y="1911691"/>
                  <a:pt x="2111628" y="1921351"/>
                </a:cubicBezTo>
                <a:lnTo>
                  <a:pt x="2113052" y="1938460"/>
                </a:lnTo>
                <a:lnTo>
                  <a:pt x="2107606" y="1950328"/>
                </a:lnTo>
                <a:cubicBezTo>
                  <a:pt x="2107606" y="1950328"/>
                  <a:pt x="2107606" y="1943889"/>
                  <a:pt x="2107606" y="1943889"/>
                </a:cubicBezTo>
                <a:cubicBezTo>
                  <a:pt x="2101171" y="1924570"/>
                  <a:pt x="2107606" y="1905252"/>
                  <a:pt x="2107606" y="1879494"/>
                </a:cubicBezTo>
                <a:close/>
                <a:moveTo>
                  <a:pt x="2926045" y="1843160"/>
                </a:moveTo>
                <a:lnTo>
                  <a:pt x="2933982" y="1854386"/>
                </a:lnTo>
                <a:lnTo>
                  <a:pt x="2936006" y="1863043"/>
                </a:lnTo>
                <a:lnTo>
                  <a:pt x="2931570" y="1897813"/>
                </a:lnTo>
                <a:cubicBezTo>
                  <a:pt x="2928355" y="1909876"/>
                  <a:pt x="2923532" y="1921134"/>
                  <a:pt x="2917102" y="1930785"/>
                </a:cubicBezTo>
                <a:lnTo>
                  <a:pt x="2893575" y="1966876"/>
                </a:lnTo>
                <a:lnTo>
                  <a:pt x="2892300" y="1968335"/>
                </a:lnTo>
                <a:lnTo>
                  <a:pt x="2867247" y="1988626"/>
                </a:lnTo>
                <a:lnTo>
                  <a:pt x="2833507" y="2001554"/>
                </a:lnTo>
                <a:lnTo>
                  <a:pt x="2807112" y="2008560"/>
                </a:lnTo>
                <a:lnTo>
                  <a:pt x="2780405" y="2008075"/>
                </a:lnTo>
                <a:lnTo>
                  <a:pt x="2756342" y="2001554"/>
                </a:lnTo>
                <a:lnTo>
                  <a:pt x="2746499" y="1997511"/>
                </a:lnTo>
                <a:lnTo>
                  <a:pt x="2770007" y="2001051"/>
                </a:lnTo>
                <a:lnTo>
                  <a:pt x="2782907" y="2000426"/>
                </a:lnTo>
                <a:lnTo>
                  <a:pt x="2794924" y="2002358"/>
                </a:lnTo>
                <a:cubicBezTo>
                  <a:pt x="2811000" y="2003162"/>
                  <a:pt x="2827077" y="2001554"/>
                  <a:pt x="2839937" y="1995120"/>
                </a:cubicBezTo>
                <a:cubicBezTo>
                  <a:pt x="2856013" y="1991903"/>
                  <a:pt x="2868874" y="1983862"/>
                  <a:pt x="2879323" y="1973407"/>
                </a:cubicBezTo>
                <a:lnTo>
                  <a:pt x="2894905" y="1950778"/>
                </a:lnTo>
                <a:lnTo>
                  <a:pt x="2908260" y="1935610"/>
                </a:lnTo>
                <a:lnTo>
                  <a:pt x="2916561" y="1912006"/>
                </a:lnTo>
                <a:lnTo>
                  <a:pt x="2921925" y="1901030"/>
                </a:lnTo>
                <a:cubicBezTo>
                  <a:pt x="2926747" y="1887358"/>
                  <a:pt x="2929963" y="1872883"/>
                  <a:pt x="2929963" y="1860016"/>
                </a:cubicBezTo>
                <a:close/>
                <a:moveTo>
                  <a:pt x="1928259" y="1840201"/>
                </a:moveTo>
                <a:lnTo>
                  <a:pt x="1925906" y="1842877"/>
                </a:lnTo>
                <a:lnTo>
                  <a:pt x="1927424" y="1840857"/>
                </a:lnTo>
                <a:close/>
                <a:moveTo>
                  <a:pt x="2930587" y="1835038"/>
                </a:moveTo>
                <a:lnTo>
                  <a:pt x="2931771" y="1836996"/>
                </a:lnTo>
                <a:cubicBezTo>
                  <a:pt x="2937599" y="1848958"/>
                  <a:pt x="2942019" y="1861222"/>
                  <a:pt x="2944431" y="1873687"/>
                </a:cubicBezTo>
                <a:lnTo>
                  <a:pt x="2944942" y="1905825"/>
                </a:lnTo>
                <a:lnTo>
                  <a:pt x="2937435" y="1916444"/>
                </a:lnTo>
                <a:lnTo>
                  <a:pt x="2942823" y="1892184"/>
                </a:lnTo>
                <a:lnTo>
                  <a:pt x="2936006" y="1863043"/>
                </a:lnTo>
                <a:lnTo>
                  <a:pt x="2936393" y="1860016"/>
                </a:lnTo>
                <a:close/>
                <a:moveTo>
                  <a:pt x="2963033" y="1833362"/>
                </a:moveTo>
                <a:lnTo>
                  <a:pt x="2968545" y="1847149"/>
                </a:lnTo>
                <a:lnTo>
                  <a:pt x="2966667" y="1855176"/>
                </a:lnTo>
                <a:close/>
                <a:moveTo>
                  <a:pt x="1863632" y="1828684"/>
                </a:moveTo>
                <a:cubicBezTo>
                  <a:pt x="1863632" y="1841551"/>
                  <a:pt x="1857188" y="1847984"/>
                  <a:pt x="1850745" y="1854418"/>
                </a:cubicBezTo>
                <a:lnTo>
                  <a:pt x="1843977" y="1863224"/>
                </a:lnTo>
                <a:close/>
                <a:moveTo>
                  <a:pt x="1857188" y="1828684"/>
                </a:moveTo>
                <a:cubicBezTo>
                  <a:pt x="1850745" y="1841551"/>
                  <a:pt x="1844302" y="1854418"/>
                  <a:pt x="1836247" y="1866481"/>
                </a:cubicBezTo>
                <a:lnTo>
                  <a:pt x="1836025" y="1866721"/>
                </a:lnTo>
                <a:close/>
                <a:moveTo>
                  <a:pt x="1862826" y="1826271"/>
                </a:moveTo>
                <a:cubicBezTo>
                  <a:pt x="1863632" y="1827075"/>
                  <a:pt x="1863632" y="1828684"/>
                  <a:pt x="1863632" y="1828684"/>
                </a:cubicBezTo>
                <a:cubicBezTo>
                  <a:pt x="1863632" y="1828684"/>
                  <a:pt x="1863632" y="1828684"/>
                  <a:pt x="1857188" y="1828684"/>
                </a:cubicBezTo>
                <a:cubicBezTo>
                  <a:pt x="1860410" y="1825467"/>
                  <a:pt x="1862021" y="1825467"/>
                  <a:pt x="1862826" y="1826271"/>
                </a:cubicBezTo>
                <a:close/>
                <a:moveTo>
                  <a:pt x="2959675" y="1824964"/>
                </a:moveTo>
                <a:lnTo>
                  <a:pt x="2962114" y="1827848"/>
                </a:lnTo>
                <a:lnTo>
                  <a:pt x="2963033" y="1833362"/>
                </a:lnTo>
                <a:close/>
                <a:moveTo>
                  <a:pt x="3032056" y="1811418"/>
                </a:moveTo>
                <a:lnTo>
                  <a:pt x="3032476" y="1814563"/>
                </a:lnTo>
                <a:lnTo>
                  <a:pt x="3030265" y="1812355"/>
                </a:lnTo>
                <a:close/>
                <a:moveTo>
                  <a:pt x="2956119" y="1809496"/>
                </a:moveTo>
                <a:lnTo>
                  <a:pt x="2968545" y="1827848"/>
                </a:lnTo>
                <a:lnTo>
                  <a:pt x="2971890" y="1856632"/>
                </a:lnTo>
                <a:lnTo>
                  <a:pt x="2968545" y="1847149"/>
                </a:lnTo>
                <a:cubicBezTo>
                  <a:pt x="2968545" y="1840715"/>
                  <a:pt x="2966937" y="1834282"/>
                  <a:pt x="2964526" y="1827848"/>
                </a:cubicBezTo>
                <a:close/>
                <a:moveTo>
                  <a:pt x="3026558" y="1808652"/>
                </a:moveTo>
                <a:lnTo>
                  <a:pt x="3029260" y="1811351"/>
                </a:lnTo>
                <a:lnTo>
                  <a:pt x="3030265" y="1812355"/>
                </a:lnTo>
                <a:lnTo>
                  <a:pt x="3026044" y="1814563"/>
                </a:lnTo>
                <a:close/>
                <a:moveTo>
                  <a:pt x="1863957" y="1808083"/>
                </a:moveTo>
                <a:lnTo>
                  <a:pt x="1865191" y="1808345"/>
                </a:lnTo>
                <a:lnTo>
                  <a:pt x="1863632" y="1809383"/>
                </a:lnTo>
                <a:close/>
                <a:moveTo>
                  <a:pt x="2955106" y="1808000"/>
                </a:moveTo>
                <a:lnTo>
                  <a:pt x="2955684" y="1808547"/>
                </a:lnTo>
                <a:lnTo>
                  <a:pt x="2956119" y="1809496"/>
                </a:lnTo>
                <a:close/>
                <a:moveTo>
                  <a:pt x="3026630" y="1807825"/>
                </a:moveTo>
                <a:lnTo>
                  <a:pt x="3026558" y="1808652"/>
                </a:lnTo>
                <a:lnTo>
                  <a:pt x="3026044" y="1808138"/>
                </a:lnTo>
                <a:close/>
                <a:moveTo>
                  <a:pt x="2046617" y="1803855"/>
                </a:moveTo>
                <a:lnTo>
                  <a:pt x="2070604" y="1807855"/>
                </a:lnTo>
                <a:cubicBezTo>
                  <a:pt x="2080257" y="1811880"/>
                  <a:pt x="2088301" y="1818320"/>
                  <a:pt x="2094736" y="1827979"/>
                </a:cubicBezTo>
                <a:lnTo>
                  <a:pt x="2101464" y="1838851"/>
                </a:lnTo>
                <a:lnTo>
                  <a:pt x="2105997" y="1850517"/>
                </a:lnTo>
                <a:lnTo>
                  <a:pt x="2106147" y="1853218"/>
                </a:lnTo>
                <a:lnTo>
                  <a:pt x="2094736" y="1834418"/>
                </a:lnTo>
                <a:cubicBezTo>
                  <a:pt x="2088301" y="1827979"/>
                  <a:pt x="2080257" y="1821539"/>
                  <a:pt x="2071409" y="1815905"/>
                </a:cubicBezTo>
                <a:close/>
                <a:moveTo>
                  <a:pt x="1870075" y="1802949"/>
                </a:moveTo>
                <a:cubicBezTo>
                  <a:pt x="1870075" y="1802949"/>
                  <a:pt x="1870075" y="1809383"/>
                  <a:pt x="1870075" y="1809383"/>
                </a:cubicBezTo>
                <a:lnTo>
                  <a:pt x="1865191" y="1808345"/>
                </a:lnTo>
                <a:lnTo>
                  <a:pt x="1868464" y="1806166"/>
                </a:lnTo>
                <a:lnTo>
                  <a:pt x="1866606" y="1804929"/>
                </a:lnTo>
                <a:close/>
                <a:moveTo>
                  <a:pt x="2043255" y="1802221"/>
                </a:moveTo>
                <a:lnTo>
                  <a:pt x="2046617" y="1803855"/>
                </a:lnTo>
                <a:lnTo>
                  <a:pt x="2039790" y="1802716"/>
                </a:lnTo>
                <a:close/>
                <a:moveTo>
                  <a:pt x="2461799" y="1802212"/>
                </a:moveTo>
                <a:lnTo>
                  <a:pt x="2472498" y="1808919"/>
                </a:lnTo>
                <a:lnTo>
                  <a:pt x="2474605" y="1810649"/>
                </a:lnTo>
                <a:lnTo>
                  <a:pt x="2481324" y="1818576"/>
                </a:lnTo>
                <a:lnTo>
                  <a:pt x="2517247" y="1866617"/>
                </a:lnTo>
                <a:lnTo>
                  <a:pt x="2518418" y="1866449"/>
                </a:lnTo>
                <a:cubicBezTo>
                  <a:pt x="2544140" y="1879316"/>
                  <a:pt x="2563431" y="1898617"/>
                  <a:pt x="2582722" y="1917918"/>
                </a:cubicBezTo>
                <a:cubicBezTo>
                  <a:pt x="2595583" y="1924351"/>
                  <a:pt x="2608444" y="1930785"/>
                  <a:pt x="2614874" y="1943652"/>
                </a:cubicBezTo>
                <a:cubicBezTo>
                  <a:pt x="2621304" y="1946869"/>
                  <a:pt x="2627735" y="1951694"/>
                  <a:pt x="2634165" y="1956519"/>
                </a:cubicBezTo>
                <a:lnTo>
                  <a:pt x="2639951" y="1960379"/>
                </a:lnTo>
                <a:lnTo>
                  <a:pt x="2633361" y="1956519"/>
                </a:lnTo>
                <a:cubicBezTo>
                  <a:pt x="2621304" y="1950086"/>
                  <a:pt x="2608443" y="1943652"/>
                  <a:pt x="2595583" y="1937218"/>
                </a:cubicBezTo>
                <a:cubicBezTo>
                  <a:pt x="2582722" y="1924351"/>
                  <a:pt x="2569861" y="1911484"/>
                  <a:pt x="2556197" y="1900225"/>
                </a:cubicBezTo>
                <a:lnTo>
                  <a:pt x="2522298" y="1879259"/>
                </a:lnTo>
                <a:lnTo>
                  <a:pt x="2518418" y="1872883"/>
                </a:lnTo>
                <a:lnTo>
                  <a:pt x="2517744" y="1872883"/>
                </a:lnTo>
                <a:lnTo>
                  <a:pt x="2517431" y="1873301"/>
                </a:lnTo>
                <a:lnTo>
                  <a:pt x="2517114" y="1872883"/>
                </a:lnTo>
                <a:lnTo>
                  <a:pt x="2511988" y="1872883"/>
                </a:lnTo>
                <a:cubicBezTo>
                  <a:pt x="2511988" y="1869666"/>
                  <a:pt x="2511988" y="1868058"/>
                  <a:pt x="2512792" y="1867254"/>
                </a:cubicBezTo>
                <a:lnTo>
                  <a:pt x="2512833" y="1867248"/>
                </a:lnTo>
                <a:lnTo>
                  <a:pt x="2478917" y="1822600"/>
                </a:lnTo>
                <a:close/>
                <a:moveTo>
                  <a:pt x="2937010" y="1798165"/>
                </a:moveTo>
                <a:lnTo>
                  <a:pt x="2917666" y="1807449"/>
                </a:lnTo>
                <a:lnTo>
                  <a:pt x="2920470" y="1812169"/>
                </a:lnTo>
                <a:lnTo>
                  <a:pt x="2939666" y="1801305"/>
                </a:lnTo>
                <a:close/>
                <a:moveTo>
                  <a:pt x="1837944" y="1795781"/>
                </a:moveTo>
                <a:lnTo>
                  <a:pt x="1845107" y="1798928"/>
                </a:lnTo>
                <a:lnTo>
                  <a:pt x="1857048" y="1800851"/>
                </a:lnTo>
                <a:lnTo>
                  <a:pt x="1863632" y="1802949"/>
                </a:lnTo>
                <a:lnTo>
                  <a:pt x="1866606" y="1804929"/>
                </a:lnTo>
                <a:lnTo>
                  <a:pt x="1864437" y="1806166"/>
                </a:lnTo>
                <a:lnTo>
                  <a:pt x="1863957" y="1808083"/>
                </a:lnTo>
                <a:lnTo>
                  <a:pt x="1859314" y="1807097"/>
                </a:lnTo>
                <a:close/>
                <a:moveTo>
                  <a:pt x="2942122" y="1795712"/>
                </a:moveTo>
                <a:lnTo>
                  <a:pt x="2938135" y="1797625"/>
                </a:lnTo>
                <a:lnTo>
                  <a:pt x="2940838" y="1800641"/>
                </a:lnTo>
                <a:lnTo>
                  <a:pt x="2944901" y="1798342"/>
                </a:lnTo>
                <a:close/>
                <a:moveTo>
                  <a:pt x="1829510" y="1792076"/>
                </a:moveTo>
                <a:lnTo>
                  <a:pt x="1833117" y="1793225"/>
                </a:lnTo>
                <a:lnTo>
                  <a:pt x="1837944" y="1795781"/>
                </a:lnTo>
                <a:close/>
                <a:moveTo>
                  <a:pt x="2457191" y="1790100"/>
                </a:moveTo>
                <a:lnTo>
                  <a:pt x="2470384" y="1797618"/>
                </a:lnTo>
                <a:lnTo>
                  <a:pt x="2491755" y="1815357"/>
                </a:lnTo>
                <a:lnTo>
                  <a:pt x="2516718" y="1838249"/>
                </a:lnTo>
                <a:lnTo>
                  <a:pt x="2543107" y="1866863"/>
                </a:lnTo>
                <a:cubicBezTo>
                  <a:pt x="2530269" y="1857206"/>
                  <a:pt x="2519036" y="1847548"/>
                  <a:pt x="2507802" y="1837891"/>
                </a:cubicBezTo>
                <a:lnTo>
                  <a:pt x="2503636" y="1834472"/>
                </a:lnTo>
                <a:lnTo>
                  <a:pt x="2593675" y="1911686"/>
                </a:lnTo>
                <a:lnTo>
                  <a:pt x="2590924" y="1909630"/>
                </a:lnTo>
                <a:lnTo>
                  <a:pt x="2551374" y="1878512"/>
                </a:lnTo>
                <a:lnTo>
                  <a:pt x="2487960" y="1821608"/>
                </a:lnTo>
                <a:lnTo>
                  <a:pt x="2481332" y="1816168"/>
                </a:lnTo>
                <a:lnTo>
                  <a:pt x="2535298" y="1868058"/>
                </a:lnTo>
                <a:lnTo>
                  <a:pt x="2590924" y="1909630"/>
                </a:lnTo>
                <a:lnTo>
                  <a:pt x="2595208" y="1913001"/>
                </a:lnTo>
                <a:lnTo>
                  <a:pt x="2608444" y="1924351"/>
                </a:lnTo>
                <a:lnTo>
                  <a:pt x="2614858" y="1928461"/>
                </a:lnTo>
                <a:lnTo>
                  <a:pt x="2634165" y="1943652"/>
                </a:lnTo>
                <a:lnTo>
                  <a:pt x="2655505" y="1957961"/>
                </a:lnTo>
                <a:lnTo>
                  <a:pt x="2658276" y="1959580"/>
                </a:lnTo>
                <a:lnTo>
                  <a:pt x="2678916" y="1969508"/>
                </a:lnTo>
                <a:lnTo>
                  <a:pt x="2679982" y="1970190"/>
                </a:lnTo>
                <a:lnTo>
                  <a:pt x="2682404" y="1971186"/>
                </a:lnTo>
                <a:lnTo>
                  <a:pt x="2692039" y="1975820"/>
                </a:lnTo>
                <a:lnTo>
                  <a:pt x="2730621" y="1992893"/>
                </a:lnTo>
                <a:lnTo>
                  <a:pt x="2730621" y="1995120"/>
                </a:lnTo>
                <a:lnTo>
                  <a:pt x="2741134" y="1996703"/>
                </a:lnTo>
                <a:lnTo>
                  <a:pt x="2775633" y="2007988"/>
                </a:lnTo>
                <a:lnTo>
                  <a:pt x="2780405" y="2008075"/>
                </a:lnTo>
                <a:lnTo>
                  <a:pt x="2794527" y="2011901"/>
                </a:lnTo>
                <a:lnTo>
                  <a:pt x="2794121" y="2012009"/>
                </a:lnTo>
                <a:cubicBezTo>
                  <a:pt x="2780456" y="2012813"/>
                  <a:pt x="2765988" y="2011204"/>
                  <a:pt x="2749912" y="2007988"/>
                </a:cubicBezTo>
                <a:lnTo>
                  <a:pt x="2716119" y="1996934"/>
                </a:lnTo>
                <a:lnTo>
                  <a:pt x="2709722" y="1994316"/>
                </a:lnTo>
                <a:lnTo>
                  <a:pt x="2703668" y="1990257"/>
                </a:lnTo>
                <a:lnTo>
                  <a:pt x="2708732" y="1994518"/>
                </a:lnTo>
                <a:lnTo>
                  <a:pt x="2716119" y="1996934"/>
                </a:lnTo>
                <a:lnTo>
                  <a:pt x="2740734" y="2007009"/>
                </a:lnTo>
                <a:lnTo>
                  <a:pt x="2710987" y="1996416"/>
                </a:lnTo>
                <a:lnTo>
                  <a:pt x="2717203" y="2001647"/>
                </a:lnTo>
                <a:lnTo>
                  <a:pt x="2720915" y="2004630"/>
                </a:lnTo>
                <a:lnTo>
                  <a:pt x="2753931" y="2015225"/>
                </a:lnTo>
                <a:lnTo>
                  <a:pt x="2767821" y="2014990"/>
                </a:lnTo>
                <a:lnTo>
                  <a:pt x="2775279" y="2016604"/>
                </a:lnTo>
                <a:lnTo>
                  <a:pt x="2782064" y="2018442"/>
                </a:lnTo>
                <a:lnTo>
                  <a:pt x="2783219" y="2018322"/>
                </a:lnTo>
                <a:lnTo>
                  <a:pt x="2794925" y="2020855"/>
                </a:lnTo>
                <a:cubicBezTo>
                  <a:pt x="2809393" y="2020855"/>
                  <a:pt x="2823460" y="2019246"/>
                  <a:pt x="2836823" y="2016130"/>
                </a:cubicBezTo>
                <a:lnTo>
                  <a:pt x="2859335" y="2007901"/>
                </a:lnTo>
                <a:lnTo>
                  <a:pt x="2859228" y="2007988"/>
                </a:lnTo>
                <a:cubicBezTo>
                  <a:pt x="2833507" y="2020855"/>
                  <a:pt x="2807785" y="2027288"/>
                  <a:pt x="2782064" y="2027288"/>
                </a:cubicBezTo>
                <a:cubicBezTo>
                  <a:pt x="2765988" y="2024072"/>
                  <a:pt x="2749912" y="2019246"/>
                  <a:pt x="2733836" y="2013617"/>
                </a:cubicBezTo>
                <a:lnTo>
                  <a:pt x="2729804" y="2012070"/>
                </a:lnTo>
                <a:lnTo>
                  <a:pt x="2736477" y="2021008"/>
                </a:lnTo>
                <a:cubicBezTo>
                  <a:pt x="2742901" y="2027461"/>
                  <a:pt x="2742901" y="2033915"/>
                  <a:pt x="2742901" y="2046822"/>
                </a:cubicBezTo>
                <a:cubicBezTo>
                  <a:pt x="2736477" y="2072636"/>
                  <a:pt x="2717203" y="2091997"/>
                  <a:pt x="2697928" y="2111358"/>
                </a:cubicBezTo>
                <a:cubicBezTo>
                  <a:pt x="2691504" y="2124265"/>
                  <a:pt x="2685079" y="2135558"/>
                  <a:pt x="2677048" y="2146045"/>
                </a:cubicBezTo>
                <a:lnTo>
                  <a:pt x="2668966" y="2153950"/>
                </a:lnTo>
                <a:lnTo>
                  <a:pt x="2661020" y="2157438"/>
                </a:lnTo>
                <a:lnTo>
                  <a:pt x="2667363" y="2147999"/>
                </a:lnTo>
                <a:lnTo>
                  <a:pt x="2672230" y="2143625"/>
                </a:lnTo>
                <a:cubicBezTo>
                  <a:pt x="2685079" y="2130718"/>
                  <a:pt x="2691504" y="2117811"/>
                  <a:pt x="2697928" y="2104904"/>
                </a:cubicBezTo>
                <a:cubicBezTo>
                  <a:pt x="2704353" y="2098450"/>
                  <a:pt x="2717203" y="2085543"/>
                  <a:pt x="2723627" y="2072636"/>
                </a:cubicBezTo>
                <a:cubicBezTo>
                  <a:pt x="2730052" y="2059729"/>
                  <a:pt x="2736477" y="2046822"/>
                  <a:pt x="2736477" y="2033915"/>
                </a:cubicBezTo>
                <a:cubicBezTo>
                  <a:pt x="2736477" y="2027461"/>
                  <a:pt x="2736477" y="2027461"/>
                  <a:pt x="2730052" y="2021008"/>
                </a:cubicBezTo>
                <a:cubicBezTo>
                  <a:pt x="2730052" y="2021008"/>
                  <a:pt x="2723627" y="2014554"/>
                  <a:pt x="2723627" y="2014554"/>
                </a:cubicBezTo>
                <a:lnTo>
                  <a:pt x="2708234" y="2003798"/>
                </a:lnTo>
                <a:lnTo>
                  <a:pt x="2685608" y="1995120"/>
                </a:lnTo>
                <a:lnTo>
                  <a:pt x="2666337" y="1983356"/>
                </a:lnTo>
                <a:lnTo>
                  <a:pt x="2675442" y="2001647"/>
                </a:lnTo>
                <a:cubicBezTo>
                  <a:pt x="2681867" y="2011328"/>
                  <a:pt x="2688291" y="2021008"/>
                  <a:pt x="2691504" y="2033915"/>
                </a:cubicBezTo>
                <a:cubicBezTo>
                  <a:pt x="2697928" y="2059729"/>
                  <a:pt x="2697928" y="2079090"/>
                  <a:pt x="2691504" y="2104904"/>
                </a:cubicBezTo>
                <a:cubicBezTo>
                  <a:pt x="2685079" y="2114584"/>
                  <a:pt x="2680260" y="2125878"/>
                  <a:pt x="2674639" y="2137172"/>
                </a:cubicBezTo>
                <a:lnTo>
                  <a:pt x="2667363" y="2147999"/>
                </a:lnTo>
                <a:lnTo>
                  <a:pt x="2655797" y="2158394"/>
                </a:lnTo>
                <a:lnTo>
                  <a:pt x="2671426" y="2133138"/>
                </a:lnTo>
                <a:cubicBezTo>
                  <a:pt x="2677048" y="2122651"/>
                  <a:pt x="2681867" y="2111357"/>
                  <a:pt x="2685079" y="2098450"/>
                </a:cubicBezTo>
                <a:cubicBezTo>
                  <a:pt x="2691504" y="2072636"/>
                  <a:pt x="2691504" y="2046822"/>
                  <a:pt x="2685079" y="2027461"/>
                </a:cubicBezTo>
                <a:cubicBezTo>
                  <a:pt x="2678655" y="2014554"/>
                  <a:pt x="2672230" y="2004874"/>
                  <a:pt x="2665805" y="1995194"/>
                </a:cubicBezTo>
                <a:lnTo>
                  <a:pt x="2654733" y="1976658"/>
                </a:lnTo>
                <a:lnTo>
                  <a:pt x="2608444" y="1950086"/>
                </a:lnTo>
                <a:cubicBezTo>
                  <a:pt x="2589152" y="1937218"/>
                  <a:pt x="2569861" y="1924351"/>
                  <a:pt x="2550570" y="1917918"/>
                </a:cubicBezTo>
                <a:cubicBezTo>
                  <a:pt x="2537709" y="1905051"/>
                  <a:pt x="2518418" y="1892184"/>
                  <a:pt x="2511988" y="1872883"/>
                </a:cubicBezTo>
                <a:lnTo>
                  <a:pt x="2522298" y="1879259"/>
                </a:lnTo>
                <a:lnTo>
                  <a:pt x="2529671" y="1891379"/>
                </a:lnTo>
                <a:cubicBezTo>
                  <a:pt x="2536102" y="1897009"/>
                  <a:pt x="2544140" y="1901834"/>
                  <a:pt x="2550570" y="1905051"/>
                </a:cubicBezTo>
                <a:cubicBezTo>
                  <a:pt x="2569861" y="1917918"/>
                  <a:pt x="2582722" y="1924351"/>
                  <a:pt x="2595583" y="1937218"/>
                </a:cubicBezTo>
                <a:cubicBezTo>
                  <a:pt x="2608443" y="1946869"/>
                  <a:pt x="2622912" y="1956519"/>
                  <a:pt x="2638184" y="1966169"/>
                </a:cubicBezTo>
                <a:lnTo>
                  <a:pt x="2654370" y="1976051"/>
                </a:lnTo>
                <a:lnTo>
                  <a:pt x="2648359" y="1965986"/>
                </a:lnTo>
                <a:lnTo>
                  <a:pt x="2639951" y="1960379"/>
                </a:lnTo>
                <a:lnTo>
                  <a:pt x="2647730" y="1964935"/>
                </a:lnTo>
                <a:lnTo>
                  <a:pt x="2646531" y="1962926"/>
                </a:lnTo>
                <a:cubicBezTo>
                  <a:pt x="2646531" y="1962926"/>
                  <a:pt x="2648137" y="1961313"/>
                  <a:pt x="2649743" y="1959699"/>
                </a:cubicBezTo>
                <a:lnTo>
                  <a:pt x="2652587" y="1956843"/>
                </a:lnTo>
                <a:lnTo>
                  <a:pt x="2650241" y="1955715"/>
                </a:lnTo>
                <a:cubicBezTo>
                  <a:pt x="2635773" y="1948477"/>
                  <a:pt x="2621304" y="1940435"/>
                  <a:pt x="2608444" y="1930785"/>
                </a:cubicBezTo>
                <a:cubicBezTo>
                  <a:pt x="2582722" y="1914701"/>
                  <a:pt x="2558608" y="1897009"/>
                  <a:pt x="2536102" y="1876904"/>
                </a:cubicBezTo>
                <a:lnTo>
                  <a:pt x="2477547" y="1813062"/>
                </a:lnTo>
                <a:lnTo>
                  <a:pt x="2474605" y="1810649"/>
                </a:lnTo>
                <a:close/>
                <a:moveTo>
                  <a:pt x="1303291" y="1789537"/>
                </a:moveTo>
                <a:lnTo>
                  <a:pt x="1299082" y="1797824"/>
                </a:lnTo>
                <a:lnTo>
                  <a:pt x="1284901" y="1804035"/>
                </a:lnTo>
                <a:cubicBezTo>
                  <a:pt x="1279304" y="1808867"/>
                  <a:pt x="1274506" y="1815311"/>
                  <a:pt x="1271308" y="1821754"/>
                </a:cubicBezTo>
                <a:lnTo>
                  <a:pt x="1263083" y="1828382"/>
                </a:lnTo>
                <a:lnTo>
                  <a:pt x="1250696" y="1829629"/>
                </a:lnTo>
                <a:lnTo>
                  <a:pt x="1261713" y="1818532"/>
                </a:lnTo>
                <a:cubicBezTo>
                  <a:pt x="1266510" y="1813700"/>
                  <a:pt x="1271308" y="1808867"/>
                  <a:pt x="1277704" y="1802424"/>
                </a:cubicBezTo>
                <a:cubicBezTo>
                  <a:pt x="1284101" y="1795981"/>
                  <a:pt x="1290498" y="1789537"/>
                  <a:pt x="1303291" y="1789537"/>
                </a:cubicBezTo>
                <a:close/>
                <a:moveTo>
                  <a:pt x="1303291" y="1789537"/>
                </a:moveTo>
                <a:cubicBezTo>
                  <a:pt x="1303291" y="1789537"/>
                  <a:pt x="1309688" y="1789537"/>
                  <a:pt x="1309688" y="1789537"/>
                </a:cubicBezTo>
                <a:cubicBezTo>
                  <a:pt x="1306490" y="1808867"/>
                  <a:pt x="1296895" y="1820143"/>
                  <a:pt x="1284101" y="1826587"/>
                </a:cubicBezTo>
                <a:lnTo>
                  <a:pt x="1259911" y="1830938"/>
                </a:lnTo>
                <a:lnTo>
                  <a:pt x="1263083" y="1828382"/>
                </a:lnTo>
                <a:lnTo>
                  <a:pt x="1264911" y="1828197"/>
                </a:lnTo>
                <a:cubicBezTo>
                  <a:pt x="1274506" y="1825781"/>
                  <a:pt x="1283301" y="1821754"/>
                  <a:pt x="1290098" y="1815512"/>
                </a:cubicBezTo>
                <a:lnTo>
                  <a:pt x="1299082" y="1797824"/>
                </a:lnTo>
                <a:lnTo>
                  <a:pt x="1303291" y="1795981"/>
                </a:lnTo>
                <a:cubicBezTo>
                  <a:pt x="1303291" y="1789537"/>
                  <a:pt x="1303291" y="1789537"/>
                  <a:pt x="1303291" y="1789537"/>
                </a:cubicBezTo>
                <a:close/>
                <a:moveTo>
                  <a:pt x="1823833" y="1789324"/>
                </a:moveTo>
                <a:lnTo>
                  <a:pt x="1824972" y="1790082"/>
                </a:lnTo>
                <a:lnTo>
                  <a:pt x="1829510" y="1792076"/>
                </a:lnTo>
                <a:lnTo>
                  <a:pt x="1825777" y="1790886"/>
                </a:lnTo>
                <a:close/>
                <a:moveTo>
                  <a:pt x="2038140" y="1789004"/>
                </a:moveTo>
                <a:lnTo>
                  <a:pt x="2068996" y="1795781"/>
                </a:lnTo>
                <a:cubicBezTo>
                  <a:pt x="2088301" y="1802221"/>
                  <a:pt x="2101171" y="1815100"/>
                  <a:pt x="2107606" y="1834418"/>
                </a:cubicBezTo>
                <a:lnTo>
                  <a:pt x="2111673" y="1855350"/>
                </a:lnTo>
                <a:lnTo>
                  <a:pt x="2101464" y="1838851"/>
                </a:lnTo>
                <a:lnTo>
                  <a:pt x="2094736" y="1821539"/>
                </a:lnTo>
                <a:cubicBezTo>
                  <a:pt x="2088301" y="1802221"/>
                  <a:pt x="2068996" y="1795781"/>
                  <a:pt x="2043255" y="1795781"/>
                </a:cubicBezTo>
                <a:cubicBezTo>
                  <a:pt x="2017515" y="1795781"/>
                  <a:pt x="1991775" y="1802221"/>
                  <a:pt x="1972470" y="1815100"/>
                </a:cubicBezTo>
                <a:lnTo>
                  <a:pt x="1954071" y="1827812"/>
                </a:lnTo>
                <a:lnTo>
                  <a:pt x="1956382" y="1825564"/>
                </a:lnTo>
                <a:cubicBezTo>
                  <a:pt x="1966035" y="1816710"/>
                  <a:pt x="1975687" y="1808660"/>
                  <a:pt x="1985340" y="1802221"/>
                </a:cubicBezTo>
                <a:lnTo>
                  <a:pt x="2005417" y="1794400"/>
                </a:lnTo>
                <a:lnTo>
                  <a:pt x="2031090" y="1789481"/>
                </a:lnTo>
                <a:close/>
                <a:moveTo>
                  <a:pt x="1816382" y="1784364"/>
                </a:moveTo>
                <a:lnTo>
                  <a:pt x="1820133" y="1786350"/>
                </a:lnTo>
                <a:lnTo>
                  <a:pt x="1823833" y="1789324"/>
                </a:lnTo>
                <a:close/>
                <a:moveTo>
                  <a:pt x="1799198" y="1783649"/>
                </a:moveTo>
                <a:cubicBezTo>
                  <a:pt x="1808863" y="1790082"/>
                  <a:pt x="1820139" y="1796516"/>
                  <a:pt x="1832220" y="1801341"/>
                </a:cubicBezTo>
                <a:lnTo>
                  <a:pt x="1859314" y="1807097"/>
                </a:lnTo>
                <a:lnTo>
                  <a:pt x="1863632" y="1809383"/>
                </a:lnTo>
                <a:cubicBezTo>
                  <a:pt x="1837858" y="1809383"/>
                  <a:pt x="1818528" y="1796516"/>
                  <a:pt x="1799198" y="1783649"/>
                </a:cubicBezTo>
                <a:close/>
                <a:moveTo>
                  <a:pt x="2417246" y="1779511"/>
                </a:moveTo>
                <a:lnTo>
                  <a:pt x="2441576" y="1808213"/>
                </a:lnTo>
                <a:cubicBezTo>
                  <a:pt x="2441576" y="1808213"/>
                  <a:pt x="2441576" y="1814563"/>
                  <a:pt x="2435147" y="1808213"/>
                </a:cubicBezTo>
                <a:lnTo>
                  <a:pt x="2413581" y="1781772"/>
                </a:lnTo>
                <a:lnTo>
                  <a:pt x="2416060" y="1781722"/>
                </a:lnTo>
                <a:close/>
                <a:moveTo>
                  <a:pt x="1615629" y="1778970"/>
                </a:moveTo>
                <a:lnTo>
                  <a:pt x="1603563" y="1793867"/>
                </a:lnTo>
                <a:lnTo>
                  <a:pt x="1584131" y="1824909"/>
                </a:lnTo>
                <a:lnTo>
                  <a:pt x="1611730" y="1788731"/>
                </a:lnTo>
                <a:close/>
                <a:moveTo>
                  <a:pt x="1807915" y="1778729"/>
                </a:moveTo>
                <a:lnTo>
                  <a:pt x="1816382" y="1784364"/>
                </a:lnTo>
                <a:lnTo>
                  <a:pt x="1810474" y="1781236"/>
                </a:lnTo>
                <a:close/>
                <a:moveTo>
                  <a:pt x="2440403" y="1776728"/>
                </a:moveTo>
                <a:lnTo>
                  <a:pt x="2453483" y="1785724"/>
                </a:lnTo>
                <a:lnTo>
                  <a:pt x="2457191" y="1790100"/>
                </a:lnTo>
                <a:lnTo>
                  <a:pt x="2446527" y="1784023"/>
                </a:lnTo>
                <a:close/>
                <a:moveTo>
                  <a:pt x="2049690" y="1776463"/>
                </a:moveTo>
                <a:cubicBezTo>
                  <a:pt x="2068996" y="1776463"/>
                  <a:pt x="2088301" y="1782903"/>
                  <a:pt x="2101171" y="1795781"/>
                </a:cubicBezTo>
                <a:cubicBezTo>
                  <a:pt x="2120476" y="1808660"/>
                  <a:pt x="2133346" y="1834418"/>
                  <a:pt x="2139781" y="1853736"/>
                </a:cubicBezTo>
                <a:lnTo>
                  <a:pt x="2139781" y="1911691"/>
                </a:lnTo>
                <a:lnTo>
                  <a:pt x="2133346" y="1855346"/>
                </a:lnTo>
                <a:cubicBezTo>
                  <a:pt x="2128520" y="1837638"/>
                  <a:pt x="2120476" y="1821539"/>
                  <a:pt x="2107606" y="1808660"/>
                </a:cubicBezTo>
                <a:cubicBezTo>
                  <a:pt x="2093127" y="1796586"/>
                  <a:pt x="2077743" y="1789946"/>
                  <a:pt x="2062133" y="1787380"/>
                </a:cubicBezTo>
                <a:lnTo>
                  <a:pt x="2038140" y="1789004"/>
                </a:lnTo>
                <a:lnTo>
                  <a:pt x="2036016" y="1788537"/>
                </a:lnTo>
                <a:lnTo>
                  <a:pt x="2031090" y="1789481"/>
                </a:lnTo>
                <a:lnTo>
                  <a:pt x="2015303" y="1790549"/>
                </a:lnTo>
                <a:lnTo>
                  <a:pt x="2005417" y="1794400"/>
                </a:lnTo>
                <a:lnTo>
                  <a:pt x="1998210" y="1795781"/>
                </a:lnTo>
                <a:lnTo>
                  <a:pt x="1968050" y="1808915"/>
                </a:lnTo>
                <a:lnTo>
                  <a:pt x="1983731" y="1796586"/>
                </a:lnTo>
                <a:cubicBezTo>
                  <a:pt x="2004645" y="1784512"/>
                  <a:pt x="2027168" y="1776463"/>
                  <a:pt x="2049690" y="1776463"/>
                </a:cubicBezTo>
                <a:close/>
                <a:moveTo>
                  <a:pt x="2440403" y="1770290"/>
                </a:moveTo>
                <a:cubicBezTo>
                  <a:pt x="2440403" y="1776728"/>
                  <a:pt x="2440403" y="1776728"/>
                  <a:pt x="2440403" y="1776728"/>
                </a:cubicBezTo>
                <a:cubicBezTo>
                  <a:pt x="2433983" y="1776728"/>
                  <a:pt x="2440403" y="1770290"/>
                  <a:pt x="2440403" y="1770290"/>
                </a:cubicBezTo>
                <a:close/>
                <a:moveTo>
                  <a:pt x="2440403" y="1770290"/>
                </a:moveTo>
                <a:cubicBezTo>
                  <a:pt x="2459660" y="1783166"/>
                  <a:pt x="2478917" y="1796042"/>
                  <a:pt x="2498174" y="1815357"/>
                </a:cubicBezTo>
                <a:cubicBezTo>
                  <a:pt x="2517431" y="1828234"/>
                  <a:pt x="2530269" y="1847548"/>
                  <a:pt x="2543107" y="1866863"/>
                </a:cubicBezTo>
                <a:cubicBezTo>
                  <a:pt x="2536688" y="1857206"/>
                  <a:pt x="2528664" y="1849158"/>
                  <a:pt x="2519838" y="1841110"/>
                </a:cubicBezTo>
                <a:lnTo>
                  <a:pt x="2516718" y="1838249"/>
                </a:lnTo>
                <a:lnTo>
                  <a:pt x="2513419" y="1834672"/>
                </a:lnTo>
                <a:cubicBezTo>
                  <a:pt x="2502988" y="1823405"/>
                  <a:pt x="2491755" y="1812138"/>
                  <a:pt x="2478917" y="1802481"/>
                </a:cubicBezTo>
                <a:lnTo>
                  <a:pt x="2470384" y="1797618"/>
                </a:lnTo>
                <a:lnTo>
                  <a:pt x="2468486" y="1796042"/>
                </a:lnTo>
                <a:lnTo>
                  <a:pt x="2453483" y="1785724"/>
                </a:lnTo>
                <a:close/>
                <a:moveTo>
                  <a:pt x="3025313" y="1763129"/>
                </a:moveTo>
                <a:cubicBezTo>
                  <a:pt x="3006065" y="1782417"/>
                  <a:pt x="2986816" y="1801705"/>
                  <a:pt x="2967568" y="1808135"/>
                </a:cubicBezTo>
                <a:cubicBezTo>
                  <a:pt x="2961151" y="1808135"/>
                  <a:pt x="2961151" y="1801705"/>
                  <a:pt x="2967568" y="1801705"/>
                </a:cubicBezTo>
                <a:cubicBezTo>
                  <a:pt x="2986816" y="1795276"/>
                  <a:pt x="3006065" y="1775988"/>
                  <a:pt x="3025313" y="1763129"/>
                </a:cubicBezTo>
                <a:close/>
                <a:moveTo>
                  <a:pt x="2408307" y="1757413"/>
                </a:moveTo>
                <a:cubicBezTo>
                  <a:pt x="2417936" y="1767070"/>
                  <a:pt x="2430774" y="1775118"/>
                  <a:pt x="2443612" y="1782361"/>
                </a:cubicBezTo>
                <a:lnTo>
                  <a:pt x="2446527" y="1784023"/>
                </a:lnTo>
                <a:lnTo>
                  <a:pt x="2461799" y="1802212"/>
                </a:lnTo>
                <a:lnTo>
                  <a:pt x="2440402" y="1788799"/>
                </a:lnTo>
                <a:lnTo>
                  <a:pt x="2420544" y="1773363"/>
                </a:lnTo>
                <a:lnTo>
                  <a:pt x="2417246" y="1779511"/>
                </a:lnTo>
                <a:lnTo>
                  <a:pt x="2412644" y="1774082"/>
                </a:lnTo>
                <a:lnTo>
                  <a:pt x="2411672" y="1773096"/>
                </a:lnTo>
                <a:lnTo>
                  <a:pt x="2415859" y="1770113"/>
                </a:lnTo>
                <a:lnTo>
                  <a:pt x="2416032" y="1769856"/>
                </a:lnTo>
                <a:lnTo>
                  <a:pt x="2408307" y="1763851"/>
                </a:lnTo>
                <a:cubicBezTo>
                  <a:pt x="2401888" y="1763851"/>
                  <a:pt x="2408307" y="1757413"/>
                  <a:pt x="2408307" y="1757413"/>
                </a:cubicBezTo>
                <a:close/>
                <a:moveTo>
                  <a:pt x="1765491" y="1755749"/>
                </a:moveTo>
                <a:lnTo>
                  <a:pt x="1769397" y="1757110"/>
                </a:lnTo>
                <a:cubicBezTo>
                  <a:pt x="1779868" y="1764348"/>
                  <a:pt x="1789533" y="1773998"/>
                  <a:pt x="1799198" y="1783649"/>
                </a:cubicBezTo>
                <a:cubicBezTo>
                  <a:pt x="1786311" y="1770782"/>
                  <a:pt x="1773425" y="1764348"/>
                  <a:pt x="1766981" y="1757914"/>
                </a:cubicBezTo>
                <a:close/>
                <a:moveTo>
                  <a:pt x="2858841" y="1755516"/>
                </a:moveTo>
                <a:lnTo>
                  <a:pt x="2881735" y="1773967"/>
                </a:lnTo>
                <a:lnTo>
                  <a:pt x="2904494" y="1796105"/>
                </a:lnTo>
                <a:lnTo>
                  <a:pt x="2921925" y="1825435"/>
                </a:lnTo>
                <a:lnTo>
                  <a:pt x="2926045" y="1843160"/>
                </a:lnTo>
                <a:lnTo>
                  <a:pt x="2910671" y="1821414"/>
                </a:lnTo>
                <a:lnTo>
                  <a:pt x="2895126" y="1804410"/>
                </a:lnTo>
                <a:lnTo>
                  <a:pt x="2874199" y="1772158"/>
                </a:lnTo>
                <a:close/>
                <a:moveTo>
                  <a:pt x="1772888" y="1750945"/>
                </a:moveTo>
                <a:lnTo>
                  <a:pt x="1792755" y="1764348"/>
                </a:lnTo>
                <a:lnTo>
                  <a:pt x="1795456" y="1766519"/>
                </a:lnTo>
                <a:lnTo>
                  <a:pt x="1807915" y="1778729"/>
                </a:lnTo>
                <a:lnTo>
                  <a:pt x="1805642" y="1777215"/>
                </a:lnTo>
                <a:cubicBezTo>
                  <a:pt x="1799198" y="1772390"/>
                  <a:pt x="1792755" y="1767565"/>
                  <a:pt x="1786311" y="1764348"/>
                </a:cubicBezTo>
                <a:close/>
                <a:moveTo>
                  <a:pt x="1715270" y="1748940"/>
                </a:moveTo>
                <a:lnTo>
                  <a:pt x="1703353" y="1767565"/>
                </a:lnTo>
                <a:cubicBezTo>
                  <a:pt x="1697715" y="1777215"/>
                  <a:pt x="1692882" y="1786866"/>
                  <a:pt x="1689661" y="1796516"/>
                </a:cubicBezTo>
                <a:cubicBezTo>
                  <a:pt x="1676774" y="1809383"/>
                  <a:pt x="1670330" y="1822250"/>
                  <a:pt x="1670330" y="1841551"/>
                </a:cubicBezTo>
                <a:cubicBezTo>
                  <a:pt x="1670330" y="1860851"/>
                  <a:pt x="1670330" y="1886586"/>
                  <a:pt x="1676774" y="1905886"/>
                </a:cubicBezTo>
                <a:lnTo>
                  <a:pt x="1677681" y="1908686"/>
                </a:lnTo>
                <a:lnTo>
                  <a:pt x="1670330" y="1899453"/>
                </a:lnTo>
                <a:cubicBezTo>
                  <a:pt x="1667109" y="1886585"/>
                  <a:pt x="1665498" y="1873718"/>
                  <a:pt x="1664693" y="1861655"/>
                </a:cubicBezTo>
                <a:lnTo>
                  <a:pt x="1664167" y="1840152"/>
                </a:lnTo>
                <a:lnTo>
                  <a:pt x="1667914" y="1821446"/>
                </a:lnTo>
                <a:cubicBezTo>
                  <a:pt x="1670330" y="1814208"/>
                  <a:pt x="1673552" y="1806166"/>
                  <a:pt x="1676774" y="1796516"/>
                </a:cubicBezTo>
                <a:cubicBezTo>
                  <a:pt x="1683217" y="1786866"/>
                  <a:pt x="1688050" y="1778823"/>
                  <a:pt x="1692882" y="1770782"/>
                </a:cubicBezTo>
                <a:lnTo>
                  <a:pt x="1704922" y="1751548"/>
                </a:lnTo>
                <a:lnTo>
                  <a:pt x="1705568" y="1750878"/>
                </a:lnTo>
                <a:close/>
                <a:moveTo>
                  <a:pt x="2836293" y="1744857"/>
                </a:moveTo>
                <a:lnTo>
                  <a:pt x="2850387" y="1755471"/>
                </a:lnTo>
                <a:lnTo>
                  <a:pt x="2895126" y="1804410"/>
                </a:lnTo>
                <a:lnTo>
                  <a:pt x="2897811" y="1808547"/>
                </a:lnTo>
                <a:cubicBezTo>
                  <a:pt x="2910671" y="1834282"/>
                  <a:pt x="2923532" y="1866449"/>
                  <a:pt x="2923532" y="1892184"/>
                </a:cubicBezTo>
                <a:lnTo>
                  <a:pt x="2916561" y="1912006"/>
                </a:lnTo>
                <a:lnTo>
                  <a:pt x="2904241" y="1937218"/>
                </a:lnTo>
                <a:lnTo>
                  <a:pt x="2894905" y="1950778"/>
                </a:lnTo>
                <a:lnTo>
                  <a:pt x="2878520" y="1969386"/>
                </a:lnTo>
                <a:cubicBezTo>
                  <a:pt x="2859229" y="1985470"/>
                  <a:pt x="2835115" y="1995121"/>
                  <a:pt x="2809393" y="1999142"/>
                </a:cubicBezTo>
                <a:lnTo>
                  <a:pt x="2782907" y="2000426"/>
                </a:lnTo>
                <a:lnTo>
                  <a:pt x="2749912" y="1995120"/>
                </a:lnTo>
                <a:lnTo>
                  <a:pt x="2736244" y="1989075"/>
                </a:lnTo>
                <a:lnTo>
                  <a:pt x="2800551" y="1993512"/>
                </a:lnTo>
                <a:cubicBezTo>
                  <a:pt x="2823861" y="1990295"/>
                  <a:pt x="2846368" y="1982253"/>
                  <a:pt x="2865659" y="1969386"/>
                </a:cubicBezTo>
                <a:cubicBezTo>
                  <a:pt x="2891380" y="1956519"/>
                  <a:pt x="2904241" y="1930785"/>
                  <a:pt x="2910671" y="1911484"/>
                </a:cubicBezTo>
                <a:cubicBezTo>
                  <a:pt x="2917102" y="1885750"/>
                  <a:pt x="2910671" y="1860016"/>
                  <a:pt x="2904241" y="1834282"/>
                </a:cubicBezTo>
                <a:cubicBezTo>
                  <a:pt x="2891380" y="1805331"/>
                  <a:pt x="2872089" y="1779596"/>
                  <a:pt x="2849583" y="1756275"/>
                </a:cubicBezTo>
                <a:close/>
                <a:moveTo>
                  <a:pt x="1117787" y="1744433"/>
                </a:moveTo>
                <a:cubicBezTo>
                  <a:pt x="1124183" y="1770207"/>
                  <a:pt x="1130580" y="1795981"/>
                  <a:pt x="1149770" y="1808867"/>
                </a:cubicBezTo>
                <a:cubicBezTo>
                  <a:pt x="1159365" y="1815311"/>
                  <a:pt x="1168960" y="1820143"/>
                  <a:pt x="1178555" y="1823365"/>
                </a:cubicBezTo>
                <a:lnTo>
                  <a:pt x="1184077" y="1824292"/>
                </a:lnTo>
                <a:lnTo>
                  <a:pt x="1186551" y="1825781"/>
                </a:lnTo>
                <a:cubicBezTo>
                  <a:pt x="1195347" y="1829406"/>
                  <a:pt x="1204542" y="1831620"/>
                  <a:pt x="1213537" y="1832124"/>
                </a:cubicBezTo>
                <a:lnTo>
                  <a:pt x="1225945" y="1830234"/>
                </a:lnTo>
                <a:lnTo>
                  <a:pt x="1234926" y="1831218"/>
                </a:lnTo>
                <a:lnTo>
                  <a:pt x="1250696" y="1829629"/>
                </a:lnTo>
                <a:lnTo>
                  <a:pt x="1247111" y="1833240"/>
                </a:lnTo>
                <a:lnTo>
                  <a:pt x="1239324" y="1834641"/>
                </a:lnTo>
                <a:cubicBezTo>
                  <a:pt x="1200944" y="1841084"/>
                  <a:pt x="1156167" y="1828197"/>
                  <a:pt x="1130580" y="1795981"/>
                </a:cubicBezTo>
                <a:cubicBezTo>
                  <a:pt x="1124183" y="1786316"/>
                  <a:pt x="1119386" y="1775040"/>
                  <a:pt x="1116187" y="1762958"/>
                </a:cubicBezTo>
                <a:lnTo>
                  <a:pt x="1115106" y="1754425"/>
                </a:lnTo>
                <a:close/>
                <a:moveTo>
                  <a:pt x="2852798" y="1744212"/>
                </a:moveTo>
                <a:lnTo>
                  <a:pt x="2869013" y="1752323"/>
                </a:lnTo>
                <a:lnTo>
                  <a:pt x="2887361" y="1767533"/>
                </a:lnTo>
                <a:cubicBezTo>
                  <a:pt x="2896203" y="1776380"/>
                  <a:pt x="2904241" y="1786030"/>
                  <a:pt x="2910671" y="1795680"/>
                </a:cubicBezTo>
                <a:lnTo>
                  <a:pt x="2917604" y="1807345"/>
                </a:lnTo>
                <a:lnTo>
                  <a:pt x="2935852" y="1796796"/>
                </a:lnTo>
                <a:lnTo>
                  <a:pt x="2935589" y="1796484"/>
                </a:lnTo>
                <a:lnTo>
                  <a:pt x="2923532" y="1786278"/>
                </a:lnTo>
                <a:lnTo>
                  <a:pt x="2936393" y="1795680"/>
                </a:lnTo>
                <a:lnTo>
                  <a:pt x="2936867" y="1796209"/>
                </a:lnTo>
                <a:lnTo>
                  <a:pt x="2940455" y="1794135"/>
                </a:lnTo>
                <a:lnTo>
                  <a:pt x="2925943" y="1780401"/>
                </a:lnTo>
                <a:cubicBezTo>
                  <a:pt x="2915494" y="1771554"/>
                  <a:pt x="2904241" y="1763512"/>
                  <a:pt x="2891380" y="1757079"/>
                </a:cubicBezTo>
                <a:lnTo>
                  <a:pt x="2889772" y="1755748"/>
                </a:lnTo>
                <a:lnTo>
                  <a:pt x="2929963" y="1782813"/>
                </a:lnTo>
                <a:lnTo>
                  <a:pt x="2941519" y="1793519"/>
                </a:lnTo>
                <a:lnTo>
                  <a:pt x="2978424" y="1772184"/>
                </a:lnTo>
                <a:lnTo>
                  <a:pt x="2959146" y="1787541"/>
                </a:lnTo>
                <a:lnTo>
                  <a:pt x="2943284" y="1795154"/>
                </a:lnTo>
                <a:lnTo>
                  <a:pt x="2946033" y="1797701"/>
                </a:lnTo>
                <a:lnTo>
                  <a:pt x="2985004" y="1775644"/>
                </a:lnTo>
                <a:lnTo>
                  <a:pt x="2959547" y="1794472"/>
                </a:lnTo>
                <a:lnTo>
                  <a:pt x="2948221" y="1799727"/>
                </a:lnTo>
                <a:lnTo>
                  <a:pt x="2951665" y="1802918"/>
                </a:lnTo>
                <a:lnTo>
                  <a:pt x="2955106" y="1808000"/>
                </a:lnTo>
                <a:lnTo>
                  <a:pt x="2946975" y="1800305"/>
                </a:lnTo>
                <a:lnTo>
                  <a:pt x="2942427" y="1802415"/>
                </a:lnTo>
                <a:lnTo>
                  <a:pt x="2957292" y="1819002"/>
                </a:lnTo>
                <a:lnTo>
                  <a:pt x="2959675" y="1824964"/>
                </a:lnTo>
                <a:lnTo>
                  <a:pt x="2941118" y="1803022"/>
                </a:lnTo>
                <a:lnTo>
                  <a:pt x="2920672" y="1812507"/>
                </a:lnTo>
                <a:lnTo>
                  <a:pt x="2928355" y="1825435"/>
                </a:lnTo>
                <a:lnTo>
                  <a:pt x="2930587" y="1835038"/>
                </a:lnTo>
                <a:lnTo>
                  <a:pt x="2917772" y="1813853"/>
                </a:lnTo>
                <a:lnTo>
                  <a:pt x="2916238" y="1814564"/>
                </a:lnTo>
                <a:lnTo>
                  <a:pt x="2917701" y="1813736"/>
                </a:lnTo>
                <a:lnTo>
                  <a:pt x="2910671" y="1802114"/>
                </a:lnTo>
                <a:lnTo>
                  <a:pt x="2904494" y="1796105"/>
                </a:lnTo>
                <a:lnTo>
                  <a:pt x="2904241" y="1795680"/>
                </a:lnTo>
                <a:cubicBezTo>
                  <a:pt x="2891380" y="1776380"/>
                  <a:pt x="2872089" y="1757079"/>
                  <a:pt x="2852798" y="1744212"/>
                </a:cubicBezTo>
                <a:close/>
                <a:moveTo>
                  <a:pt x="1709744" y="1744128"/>
                </a:moveTo>
                <a:lnTo>
                  <a:pt x="1708991" y="1745047"/>
                </a:lnTo>
                <a:lnTo>
                  <a:pt x="1704922" y="1751548"/>
                </a:lnTo>
                <a:lnTo>
                  <a:pt x="1684828" y="1772390"/>
                </a:lnTo>
                <a:cubicBezTo>
                  <a:pt x="1673552" y="1790082"/>
                  <a:pt x="1667109" y="1812600"/>
                  <a:pt x="1663887" y="1828684"/>
                </a:cubicBezTo>
                <a:lnTo>
                  <a:pt x="1664167" y="1840152"/>
                </a:lnTo>
                <a:lnTo>
                  <a:pt x="1663887" y="1841551"/>
                </a:lnTo>
                <a:cubicBezTo>
                  <a:pt x="1663887" y="1867285"/>
                  <a:pt x="1663887" y="1886586"/>
                  <a:pt x="1670330" y="1905886"/>
                </a:cubicBezTo>
                <a:lnTo>
                  <a:pt x="1672597" y="1913088"/>
                </a:lnTo>
                <a:lnTo>
                  <a:pt x="1664693" y="1901061"/>
                </a:lnTo>
                <a:cubicBezTo>
                  <a:pt x="1655833" y="1878544"/>
                  <a:pt x="1654222" y="1851201"/>
                  <a:pt x="1657444" y="1828684"/>
                </a:cubicBezTo>
                <a:cubicBezTo>
                  <a:pt x="1663887" y="1809383"/>
                  <a:pt x="1670330" y="1790082"/>
                  <a:pt x="1683217" y="1770782"/>
                </a:cubicBezTo>
                <a:cubicBezTo>
                  <a:pt x="1686439" y="1761131"/>
                  <a:pt x="1691272" y="1753089"/>
                  <a:pt x="1698520" y="1747460"/>
                </a:cubicBezTo>
                <a:close/>
                <a:moveTo>
                  <a:pt x="1618132" y="1744006"/>
                </a:moveTo>
                <a:lnTo>
                  <a:pt x="1580301" y="1789850"/>
                </a:lnTo>
                <a:cubicBezTo>
                  <a:pt x="1561049" y="1815563"/>
                  <a:pt x="1548215" y="1834848"/>
                  <a:pt x="1535381" y="1860562"/>
                </a:cubicBezTo>
                <a:cubicBezTo>
                  <a:pt x="1528964" y="1873419"/>
                  <a:pt x="1524151" y="1886276"/>
                  <a:pt x="1521745" y="1899132"/>
                </a:cubicBezTo>
                <a:lnTo>
                  <a:pt x="1522253" y="1923579"/>
                </a:lnTo>
                <a:lnTo>
                  <a:pt x="1521179" y="1927492"/>
                </a:lnTo>
                <a:lnTo>
                  <a:pt x="1522320" y="1926767"/>
                </a:lnTo>
                <a:lnTo>
                  <a:pt x="1522253" y="1923579"/>
                </a:lnTo>
                <a:lnTo>
                  <a:pt x="1528964" y="1899132"/>
                </a:lnTo>
                <a:cubicBezTo>
                  <a:pt x="1535381" y="1886275"/>
                  <a:pt x="1543403" y="1873419"/>
                  <a:pt x="1551424" y="1860562"/>
                </a:cubicBezTo>
                <a:lnTo>
                  <a:pt x="1551744" y="1860012"/>
                </a:lnTo>
                <a:lnTo>
                  <a:pt x="1548923" y="1859608"/>
                </a:lnTo>
                <a:cubicBezTo>
                  <a:pt x="1548118" y="1858803"/>
                  <a:pt x="1548118" y="1857192"/>
                  <a:pt x="1548118" y="1853970"/>
                </a:cubicBezTo>
                <a:lnTo>
                  <a:pt x="1561537" y="1843195"/>
                </a:lnTo>
                <a:lnTo>
                  <a:pt x="1573884" y="1821992"/>
                </a:lnTo>
                <a:cubicBezTo>
                  <a:pt x="1583510" y="1809135"/>
                  <a:pt x="1594740" y="1794671"/>
                  <a:pt x="1605970" y="1780207"/>
                </a:cubicBezTo>
                <a:lnTo>
                  <a:pt x="1623473" y="1757413"/>
                </a:lnTo>
                <a:lnTo>
                  <a:pt x="1622123" y="1757413"/>
                </a:lnTo>
                <a:cubicBezTo>
                  <a:pt x="1620514" y="1757413"/>
                  <a:pt x="1618905" y="1757413"/>
                  <a:pt x="1618905" y="1757413"/>
                </a:cubicBezTo>
                <a:close/>
                <a:moveTo>
                  <a:pt x="1529323" y="1743159"/>
                </a:moveTo>
                <a:lnTo>
                  <a:pt x="1529130" y="1750150"/>
                </a:lnTo>
                <a:lnTo>
                  <a:pt x="1515732" y="1777144"/>
                </a:lnTo>
                <a:cubicBezTo>
                  <a:pt x="1502900" y="1783607"/>
                  <a:pt x="1496483" y="1796534"/>
                  <a:pt x="1490067" y="1802998"/>
                </a:cubicBezTo>
                <a:lnTo>
                  <a:pt x="1487394" y="1805421"/>
                </a:lnTo>
                <a:lnTo>
                  <a:pt x="1477235" y="1809461"/>
                </a:lnTo>
                <a:lnTo>
                  <a:pt x="1470578" y="1808865"/>
                </a:lnTo>
                <a:lnTo>
                  <a:pt x="1477235" y="1802998"/>
                </a:lnTo>
                <a:cubicBezTo>
                  <a:pt x="1490067" y="1796534"/>
                  <a:pt x="1496483" y="1783607"/>
                  <a:pt x="1502900" y="1777144"/>
                </a:cubicBezTo>
                <a:cubicBezTo>
                  <a:pt x="1515732" y="1764217"/>
                  <a:pt x="1522148" y="1757754"/>
                  <a:pt x="1528564" y="1744827"/>
                </a:cubicBezTo>
                <a:close/>
                <a:moveTo>
                  <a:pt x="1629146" y="1740043"/>
                </a:moveTo>
                <a:lnTo>
                  <a:pt x="1626680" y="1751301"/>
                </a:lnTo>
                <a:lnTo>
                  <a:pt x="1628740" y="1746145"/>
                </a:lnTo>
                <a:close/>
                <a:moveTo>
                  <a:pt x="1113276" y="1739988"/>
                </a:moveTo>
                <a:lnTo>
                  <a:pt x="1115106" y="1754425"/>
                </a:lnTo>
                <a:lnTo>
                  <a:pt x="1109791" y="1774234"/>
                </a:lnTo>
                <a:cubicBezTo>
                  <a:pt x="1108192" y="1784705"/>
                  <a:pt x="1108192" y="1795981"/>
                  <a:pt x="1111390" y="1808867"/>
                </a:cubicBezTo>
                <a:cubicBezTo>
                  <a:pt x="1124183" y="1828197"/>
                  <a:pt x="1136977" y="1847528"/>
                  <a:pt x="1156167" y="1853971"/>
                </a:cubicBezTo>
                <a:cubicBezTo>
                  <a:pt x="1175357" y="1860414"/>
                  <a:pt x="1188150" y="1860414"/>
                  <a:pt x="1207340" y="1853971"/>
                </a:cubicBezTo>
                <a:cubicBezTo>
                  <a:pt x="1220134" y="1847528"/>
                  <a:pt x="1239324" y="1841084"/>
                  <a:pt x="1245721" y="1834641"/>
                </a:cubicBezTo>
                <a:lnTo>
                  <a:pt x="1247111" y="1833240"/>
                </a:lnTo>
                <a:lnTo>
                  <a:pt x="1259911" y="1830938"/>
                </a:lnTo>
                <a:lnTo>
                  <a:pt x="1255316" y="1834641"/>
                </a:lnTo>
                <a:cubicBezTo>
                  <a:pt x="1250518" y="1839473"/>
                  <a:pt x="1245721" y="1844306"/>
                  <a:pt x="1239324" y="1847528"/>
                </a:cubicBezTo>
                <a:cubicBezTo>
                  <a:pt x="1213737" y="1860414"/>
                  <a:pt x="1181754" y="1873301"/>
                  <a:pt x="1156167" y="1860414"/>
                </a:cubicBezTo>
                <a:cubicBezTo>
                  <a:pt x="1136977" y="1847528"/>
                  <a:pt x="1117787" y="1834641"/>
                  <a:pt x="1111390" y="1815311"/>
                </a:cubicBezTo>
                <a:cubicBezTo>
                  <a:pt x="1101795" y="1795981"/>
                  <a:pt x="1101795" y="1773429"/>
                  <a:pt x="1107392" y="1751682"/>
                </a:cubicBezTo>
                <a:close/>
                <a:moveTo>
                  <a:pt x="1534980" y="1738363"/>
                </a:moveTo>
                <a:lnTo>
                  <a:pt x="1538188" y="1744827"/>
                </a:lnTo>
                <a:cubicBezTo>
                  <a:pt x="1541397" y="1756138"/>
                  <a:pt x="1541397" y="1767449"/>
                  <a:pt x="1534980" y="1777144"/>
                </a:cubicBezTo>
                <a:cubicBezTo>
                  <a:pt x="1528564" y="1802998"/>
                  <a:pt x="1502900" y="1809461"/>
                  <a:pt x="1483651" y="1815924"/>
                </a:cubicBezTo>
                <a:lnTo>
                  <a:pt x="1476194" y="1815575"/>
                </a:lnTo>
                <a:lnTo>
                  <a:pt x="1487394" y="1805421"/>
                </a:lnTo>
                <a:lnTo>
                  <a:pt x="1507712" y="1797342"/>
                </a:lnTo>
                <a:cubicBezTo>
                  <a:pt x="1517336" y="1791687"/>
                  <a:pt x="1525356" y="1783607"/>
                  <a:pt x="1528564" y="1770681"/>
                </a:cubicBezTo>
                <a:lnTo>
                  <a:pt x="1529130" y="1750150"/>
                </a:lnTo>
                <a:lnTo>
                  <a:pt x="1534980" y="1738364"/>
                </a:lnTo>
                <a:close/>
                <a:moveTo>
                  <a:pt x="1746544" y="1738111"/>
                </a:moveTo>
                <a:lnTo>
                  <a:pt x="1757196" y="1742092"/>
                </a:lnTo>
                <a:lnTo>
                  <a:pt x="1758121" y="1745047"/>
                </a:lnTo>
                <a:lnTo>
                  <a:pt x="1765491" y="1755749"/>
                </a:lnTo>
                <a:lnTo>
                  <a:pt x="1734764" y="1745047"/>
                </a:lnTo>
                <a:lnTo>
                  <a:pt x="1715270" y="1748940"/>
                </a:lnTo>
                <a:lnTo>
                  <a:pt x="1720366" y="1740975"/>
                </a:lnTo>
                <a:lnTo>
                  <a:pt x="1728321" y="1738614"/>
                </a:lnTo>
                <a:cubicBezTo>
                  <a:pt x="1734764" y="1737005"/>
                  <a:pt x="1740805" y="1737005"/>
                  <a:pt x="1746544" y="1738111"/>
                </a:cubicBezTo>
                <a:close/>
                <a:moveTo>
                  <a:pt x="3031348" y="1734610"/>
                </a:moveTo>
                <a:lnTo>
                  <a:pt x="3002856" y="1765540"/>
                </a:lnTo>
                <a:lnTo>
                  <a:pt x="2985004" y="1775644"/>
                </a:lnTo>
                <a:lnTo>
                  <a:pt x="2993232" y="1769558"/>
                </a:lnTo>
                <a:cubicBezTo>
                  <a:pt x="3006065" y="1756700"/>
                  <a:pt x="3017293" y="1745448"/>
                  <a:pt x="3029323" y="1735804"/>
                </a:cubicBezTo>
                <a:close/>
                <a:moveTo>
                  <a:pt x="1627019" y="1733237"/>
                </a:moveTo>
                <a:lnTo>
                  <a:pt x="1623953" y="1736953"/>
                </a:lnTo>
                <a:lnTo>
                  <a:pt x="1624196" y="1739406"/>
                </a:lnTo>
                <a:lnTo>
                  <a:pt x="1618905" y="1750967"/>
                </a:lnTo>
                <a:cubicBezTo>
                  <a:pt x="1625341" y="1750967"/>
                  <a:pt x="1625341" y="1750967"/>
                  <a:pt x="1625341" y="1750967"/>
                </a:cubicBezTo>
                <a:lnTo>
                  <a:pt x="1624196" y="1739406"/>
                </a:lnTo>
                <a:close/>
                <a:moveTo>
                  <a:pt x="1766981" y="1732180"/>
                </a:moveTo>
                <a:cubicBezTo>
                  <a:pt x="1799198" y="1764348"/>
                  <a:pt x="1824972" y="1790082"/>
                  <a:pt x="1870075" y="1802949"/>
                </a:cubicBezTo>
                <a:lnTo>
                  <a:pt x="1857048" y="1800851"/>
                </a:lnTo>
                <a:lnTo>
                  <a:pt x="1833117" y="1793225"/>
                </a:lnTo>
                <a:lnTo>
                  <a:pt x="1820133" y="1786350"/>
                </a:lnTo>
                <a:lnTo>
                  <a:pt x="1795456" y="1766519"/>
                </a:lnTo>
                <a:lnTo>
                  <a:pt x="1766981" y="1738614"/>
                </a:lnTo>
                <a:cubicBezTo>
                  <a:pt x="1760538" y="1738614"/>
                  <a:pt x="1766981" y="1732180"/>
                  <a:pt x="1766981" y="1732180"/>
                </a:cubicBezTo>
                <a:close/>
                <a:moveTo>
                  <a:pt x="2842692" y="1729322"/>
                </a:moveTo>
                <a:lnTo>
                  <a:pt x="2846368" y="1731345"/>
                </a:lnTo>
                <a:lnTo>
                  <a:pt x="2868334" y="1743601"/>
                </a:lnTo>
                <a:lnTo>
                  <a:pt x="2904241" y="1769946"/>
                </a:lnTo>
                <a:lnTo>
                  <a:pt x="2923532" y="1786278"/>
                </a:lnTo>
                <a:lnTo>
                  <a:pt x="2894596" y="1765121"/>
                </a:lnTo>
                <a:lnTo>
                  <a:pt x="2869013" y="1752323"/>
                </a:lnTo>
                <a:lnTo>
                  <a:pt x="2859228" y="1744212"/>
                </a:lnTo>
                <a:close/>
                <a:moveTo>
                  <a:pt x="3029410" y="1728600"/>
                </a:moveTo>
                <a:lnTo>
                  <a:pt x="2999648" y="1759914"/>
                </a:lnTo>
                <a:lnTo>
                  <a:pt x="2978424" y="1772184"/>
                </a:lnTo>
                <a:lnTo>
                  <a:pt x="2994836" y="1759111"/>
                </a:lnTo>
                <a:cubicBezTo>
                  <a:pt x="3006065" y="1749065"/>
                  <a:pt x="3016892" y="1738818"/>
                  <a:pt x="3028120" y="1729475"/>
                </a:cubicBezTo>
                <a:close/>
                <a:moveTo>
                  <a:pt x="2814442" y="1721187"/>
                </a:moveTo>
                <a:lnTo>
                  <a:pt x="2842174" y="1737834"/>
                </a:lnTo>
                <a:lnTo>
                  <a:pt x="2843956" y="1739387"/>
                </a:lnTo>
                <a:lnTo>
                  <a:pt x="2858841" y="1755516"/>
                </a:lnTo>
                <a:lnTo>
                  <a:pt x="2852798" y="1750645"/>
                </a:lnTo>
                <a:cubicBezTo>
                  <a:pt x="2839938" y="1740995"/>
                  <a:pt x="2827077" y="1731345"/>
                  <a:pt x="2815020" y="1721694"/>
                </a:cubicBezTo>
                <a:close/>
                <a:moveTo>
                  <a:pt x="2312988" y="1719313"/>
                </a:moveTo>
                <a:lnTo>
                  <a:pt x="2324020" y="1722559"/>
                </a:lnTo>
                <a:lnTo>
                  <a:pt x="2326651" y="1728044"/>
                </a:lnTo>
                <a:cubicBezTo>
                  <a:pt x="2330669" y="1732013"/>
                  <a:pt x="2335491" y="1735188"/>
                  <a:pt x="2338706" y="1738363"/>
                </a:cubicBezTo>
                <a:cubicBezTo>
                  <a:pt x="2345135" y="1744713"/>
                  <a:pt x="2357994" y="1757413"/>
                  <a:pt x="2370853" y="1763763"/>
                </a:cubicBezTo>
                <a:cubicBezTo>
                  <a:pt x="2374068" y="1763763"/>
                  <a:pt x="2385319" y="1768526"/>
                  <a:pt x="2395767" y="1771701"/>
                </a:cubicBezTo>
                <a:lnTo>
                  <a:pt x="2406038" y="1773744"/>
                </a:lnTo>
                <a:lnTo>
                  <a:pt x="2411840" y="1779638"/>
                </a:lnTo>
                <a:lnTo>
                  <a:pt x="2413581" y="1781772"/>
                </a:lnTo>
                <a:lnTo>
                  <a:pt x="2401393" y="1782019"/>
                </a:lnTo>
                <a:cubicBezTo>
                  <a:pt x="2390141" y="1779638"/>
                  <a:pt x="2377282" y="1773288"/>
                  <a:pt x="2370853" y="1770113"/>
                </a:cubicBezTo>
                <a:cubicBezTo>
                  <a:pt x="2357994" y="1763763"/>
                  <a:pt x="2345135" y="1751063"/>
                  <a:pt x="2332276" y="1744713"/>
                </a:cubicBezTo>
                <a:cubicBezTo>
                  <a:pt x="2325847" y="1738363"/>
                  <a:pt x="2312988" y="1725663"/>
                  <a:pt x="2312988" y="1719313"/>
                </a:cubicBezTo>
                <a:close/>
                <a:moveTo>
                  <a:pt x="1747651" y="1719313"/>
                </a:moveTo>
                <a:cubicBezTo>
                  <a:pt x="1754094" y="1719313"/>
                  <a:pt x="1754094" y="1725747"/>
                  <a:pt x="1760538" y="1732180"/>
                </a:cubicBezTo>
                <a:cubicBezTo>
                  <a:pt x="1760538" y="1738614"/>
                  <a:pt x="1760538" y="1745047"/>
                  <a:pt x="1766981" y="1745047"/>
                </a:cubicBezTo>
                <a:lnTo>
                  <a:pt x="1772888" y="1750945"/>
                </a:lnTo>
                <a:lnTo>
                  <a:pt x="1762954" y="1744243"/>
                </a:lnTo>
                <a:lnTo>
                  <a:pt x="1757196" y="1742092"/>
                </a:lnTo>
                <a:lnTo>
                  <a:pt x="1754094" y="1732180"/>
                </a:lnTo>
                <a:cubicBezTo>
                  <a:pt x="1754094" y="1732180"/>
                  <a:pt x="1747651" y="1725747"/>
                  <a:pt x="1747651" y="1725747"/>
                </a:cubicBezTo>
                <a:cubicBezTo>
                  <a:pt x="1741208" y="1725747"/>
                  <a:pt x="1741208" y="1725747"/>
                  <a:pt x="1741208" y="1725747"/>
                </a:cubicBezTo>
                <a:cubicBezTo>
                  <a:pt x="1728321" y="1732180"/>
                  <a:pt x="1721877" y="1738614"/>
                  <a:pt x="1721877" y="1738614"/>
                </a:cubicBezTo>
                <a:lnTo>
                  <a:pt x="1720366" y="1740975"/>
                </a:lnTo>
                <a:lnTo>
                  <a:pt x="1709744" y="1744128"/>
                </a:lnTo>
                <a:lnTo>
                  <a:pt x="1723488" y="1727355"/>
                </a:lnTo>
                <a:cubicBezTo>
                  <a:pt x="1729932" y="1722530"/>
                  <a:pt x="1737986" y="1719313"/>
                  <a:pt x="1747651" y="1719313"/>
                </a:cubicBezTo>
                <a:close/>
                <a:moveTo>
                  <a:pt x="2320401" y="1715013"/>
                </a:moveTo>
                <a:lnTo>
                  <a:pt x="2353172" y="1724076"/>
                </a:lnTo>
                <a:cubicBezTo>
                  <a:pt x="2364423" y="1730426"/>
                  <a:pt x="2374068" y="1738363"/>
                  <a:pt x="2383712" y="1744713"/>
                </a:cubicBezTo>
                <a:lnTo>
                  <a:pt x="2411672" y="1773096"/>
                </a:lnTo>
                <a:lnTo>
                  <a:pt x="2409731" y="1774479"/>
                </a:lnTo>
                <a:lnTo>
                  <a:pt x="2406038" y="1773744"/>
                </a:lnTo>
                <a:lnTo>
                  <a:pt x="2383712" y="1751063"/>
                </a:lnTo>
                <a:cubicBezTo>
                  <a:pt x="2374068" y="1744713"/>
                  <a:pt x="2362816" y="1736776"/>
                  <a:pt x="2350761" y="1730426"/>
                </a:cubicBezTo>
                <a:lnTo>
                  <a:pt x="2324020" y="1722559"/>
                </a:lnTo>
                <a:close/>
                <a:moveTo>
                  <a:pt x="3065369" y="1714557"/>
                </a:moveTo>
                <a:lnTo>
                  <a:pt x="3052582" y="1739019"/>
                </a:lnTo>
                <a:cubicBezTo>
                  <a:pt x="3044562" y="1748663"/>
                  <a:pt x="3034937" y="1756700"/>
                  <a:pt x="3025313" y="1763129"/>
                </a:cubicBezTo>
                <a:cubicBezTo>
                  <a:pt x="3031729" y="1753485"/>
                  <a:pt x="3039749" y="1743841"/>
                  <a:pt x="3046968" y="1734197"/>
                </a:cubicBezTo>
                <a:lnTo>
                  <a:pt x="3054761" y="1720810"/>
                </a:lnTo>
                <a:close/>
                <a:moveTo>
                  <a:pt x="2814746" y="1713944"/>
                </a:moveTo>
                <a:lnTo>
                  <a:pt x="2818030" y="1715751"/>
                </a:lnTo>
                <a:lnTo>
                  <a:pt x="2852798" y="1744212"/>
                </a:lnTo>
                <a:lnTo>
                  <a:pt x="2842174" y="1737834"/>
                </a:lnTo>
                <a:close/>
                <a:moveTo>
                  <a:pt x="2319418" y="1712963"/>
                </a:moveTo>
                <a:lnTo>
                  <a:pt x="2320401" y="1715013"/>
                </a:lnTo>
                <a:lnTo>
                  <a:pt x="2319170" y="1714673"/>
                </a:lnTo>
                <a:close/>
                <a:moveTo>
                  <a:pt x="2312988" y="1712963"/>
                </a:moveTo>
                <a:lnTo>
                  <a:pt x="2319170" y="1714673"/>
                </a:lnTo>
                <a:lnTo>
                  <a:pt x="2318614" y="1718519"/>
                </a:lnTo>
                <a:cubicBezTo>
                  <a:pt x="2317810" y="1719313"/>
                  <a:pt x="2316203" y="1719313"/>
                  <a:pt x="2312988" y="1719313"/>
                </a:cubicBezTo>
                <a:cubicBezTo>
                  <a:pt x="2312988" y="1712963"/>
                  <a:pt x="2312988" y="1712963"/>
                  <a:pt x="2312988" y="1712963"/>
                </a:cubicBezTo>
                <a:close/>
                <a:moveTo>
                  <a:pt x="3068021" y="1709484"/>
                </a:moveTo>
                <a:lnTo>
                  <a:pt x="3070226" y="1711694"/>
                </a:lnTo>
                <a:lnTo>
                  <a:pt x="3065369" y="1714557"/>
                </a:lnTo>
                <a:close/>
                <a:moveTo>
                  <a:pt x="3063810" y="1705264"/>
                </a:moveTo>
                <a:lnTo>
                  <a:pt x="3054761" y="1720810"/>
                </a:lnTo>
                <a:lnTo>
                  <a:pt x="3031348" y="1734610"/>
                </a:lnTo>
                <a:lnTo>
                  <a:pt x="3049337" y="1715083"/>
                </a:lnTo>
                <a:close/>
                <a:moveTo>
                  <a:pt x="3063810" y="1705264"/>
                </a:moveTo>
                <a:cubicBezTo>
                  <a:pt x="3063810" y="1705264"/>
                  <a:pt x="3070226" y="1705264"/>
                  <a:pt x="3070226" y="1705264"/>
                </a:cubicBezTo>
                <a:lnTo>
                  <a:pt x="3068021" y="1709484"/>
                </a:lnTo>
                <a:lnTo>
                  <a:pt x="3064612" y="1706068"/>
                </a:lnTo>
                <a:cubicBezTo>
                  <a:pt x="3063810" y="1705264"/>
                  <a:pt x="3063810" y="1705264"/>
                  <a:pt x="3063810" y="1705264"/>
                </a:cubicBezTo>
                <a:close/>
                <a:moveTo>
                  <a:pt x="1139379" y="1704624"/>
                </a:moveTo>
                <a:lnTo>
                  <a:pt x="1137776" y="1721882"/>
                </a:lnTo>
                <a:cubicBezTo>
                  <a:pt x="1135378" y="1742823"/>
                  <a:pt x="1133778" y="1763764"/>
                  <a:pt x="1143373" y="1783094"/>
                </a:cubicBezTo>
                <a:cubicBezTo>
                  <a:pt x="1162564" y="1815311"/>
                  <a:pt x="1207340" y="1834641"/>
                  <a:pt x="1239324" y="1821754"/>
                </a:cubicBezTo>
                <a:cubicBezTo>
                  <a:pt x="1245721" y="1815311"/>
                  <a:pt x="1245721" y="1821754"/>
                  <a:pt x="1239324" y="1828197"/>
                </a:cubicBezTo>
                <a:lnTo>
                  <a:pt x="1225945" y="1830234"/>
                </a:lnTo>
                <a:lnTo>
                  <a:pt x="1207340" y="1828197"/>
                </a:lnTo>
                <a:lnTo>
                  <a:pt x="1184077" y="1824292"/>
                </a:lnTo>
                <a:lnTo>
                  <a:pt x="1161964" y="1810982"/>
                </a:lnTo>
                <a:cubicBezTo>
                  <a:pt x="1154568" y="1804840"/>
                  <a:pt x="1148171" y="1797591"/>
                  <a:pt x="1143373" y="1789537"/>
                </a:cubicBezTo>
                <a:cubicBezTo>
                  <a:pt x="1130580" y="1770207"/>
                  <a:pt x="1130580" y="1750877"/>
                  <a:pt x="1130580" y="1725103"/>
                </a:cubicBezTo>
                <a:lnTo>
                  <a:pt x="1131308" y="1715321"/>
                </a:lnTo>
                <a:close/>
                <a:moveTo>
                  <a:pt x="1132284" y="1702212"/>
                </a:moveTo>
                <a:lnTo>
                  <a:pt x="1131308" y="1715321"/>
                </a:lnTo>
                <a:lnTo>
                  <a:pt x="1128181" y="1719465"/>
                </a:lnTo>
                <a:cubicBezTo>
                  <a:pt x="1124183" y="1726714"/>
                  <a:pt x="1120985" y="1734768"/>
                  <a:pt x="1117787" y="1744433"/>
                </a:cubicBezTo>
                <a:lnTo>
                  <a:pt x="1118245" y="1730112"/>
                </a:lnTo>
                <a:close/>
                <a:moveTo>
                  <a:pt x="1504103" y="1699987"/>
                </a:moveTo>
                <a:lnTo>
                  <a:pt x="1514128" y="1703354"/>
                </a:lnTo>
                <a:lnTo>
                  <a:pt x="1522148" y="1712510"/>
                </a:lnTo>
                <a:lnTo>
                  <a:pt x="1533167" y="1734710"/>
                </a:lnTo>
                <a:lnTo>
                  <a:pt x="1529323" y="1743159"/>
                </a:lnTo>
                <a:lnTo>
                  <a:pt x="1529366" y="1741595"/>
                </a:lnTo>
                <a:cubicBezTo>
                  <a:pt x="1526960" y="1731900"/>
                  <a:pt x="1522148" y="1722205"/>
                  <a:pt x="1515732" y="1712510"/>
                </a:cubicBezTo>
                <a:close/>
                <a:moveTo>
                  <a:pt x="2772768" y="1696170"/>
                </a:moveTo>
                <a:lnTo>
                  <a:pt x="2795519" y="1709827"/>
                </a:lnTo>
                <a:lnTo>
                  <a:pt x="2836293" y="1744857"/>
                </a:lnTo>
                <a:lnTo>
                  <a:pt x="2775633" y="1699177"/>
                </a:lnTo>
                <a:close/>
                <a:moveTo>
                  <a:pt x="1140292" y="1694795"/>
                </a:moveTo>
                <a:lnTo>
                  <a:pt x="1142574" y="1696108"/>
                </a:lnTo>
                <a:cubicBezTo>
                  <a:pt x="1143373" y="1697719"/>
                  <a:pt x="1143373" y="1699330"/>
                  <a:pt x="1143373" y="1699330"/>
                </a:cubicBezTo>
                <a:lnTo>
                  <a:pt x="1139379" y="1704624"/>
                </a:lnTo>
                <a:close/>
                <a:moveTo>
                  <a:pt x="1505928" y="1693991"/>
                </a:moveTo>
                <a:lnTo>
                  <a:pt x="1525356" y="1699583"/>
                </a:lnTo>
                <a:cubicBezTo>
                  <a:pt x="1533376" y="1701199"/>
                  <a:pt x="1541397" y="1702815"/>
                  <a:pt x="1547813" y="1706047"/>
                </a:cubicBezTo>
                <a:cubicBezTo>
                  <a:pt x="1547813" y="1712510"/>
                  <a:pt x="1546209" y="1718973"/>
                  <a:pt x="1543803" y="1724629"/>
                </a:cubicBezTo>
                <a:lnTo>
                  <a:pt x="1534980" y="1738363"/>
                </a:lnTo>
                <a:lnTo>
                  <a:pt x="1533167" y="1734710"/>
                </a:lnTo>
                <a:lnTo>
                  <a:pt x="1537387" y="1725437"/>
                </a:lnTo>
                <a:lnTo>
                  <a:pt x="1540147" y="1712090"/>
                </a:lnTo>
                <a:lnTo>
                  <a:pt x="1541397" y="1712510"/>
                </a:lnTo>
                <a:cubicBezTo>
                  <a:pt x="1541397" y="1712510"/>
                  <a:pt x="1541397" y="1706047"/>
                  <a:pt x="1541397" y="1706047"/>
                </a:cubicBezTo>
                <a:lnTo>
                  <a:pt x="1540147" y="1712090"/>
                </a:lnTo>
                <a:lnTo>
                  <a:pt x="1522148" y="1706047"/>
                </a:lnTo>
                <a:lnTo>
                  <a:pt x="1514128" y="1703354"/>
                </a:lnTo>
                <a:close/>
                <a:moveTo>
                  <a:pt x="3067018" y="1689995"/>
                </a:moveTo>
                <a:cubicBezTo>
                  <a:pt x="3068622" y="1690798"/>
                  <a:pt x="3070226" y="1692406"/>
                  <a:pt x="3070226" y="1692406"/>
                </a:cubicBezTo>
                <a:lnTo>
                  <a:pt x="3049337" y="1715083"/>
                </a:lnTo>
                <a:lnTo>
                  <a:pt x="3029410" y="1728600"/>
                </a:lnTo>
                <a:lnTo>
                  <a:pt x="3063810" y="1692406"/>
                </a:lnTo>
                <a:cubicBezTo>
                  <a:pt x="3063810" y="1689191"/>
                  <a:pt x="3065414" y="1689191"/>
                  <a:pt x="3067018" y="1689995"/>
                </a:cubicBezTo>
                <a:close/>
                <a:moveTo>
                  <a:pt x="2754060" y="1676140"/>
                </a:moveTo>
                <a:lnTo>
                  <a:pt x="2789113" y="1698936"/>
                </a:lnTo>
                <a:lnTo>
                  <a:pt x="2814442" y="1721187"/>
                </a:lnTo>
                <a:lnTo>
                  <a:pt x="2795519" y="1709827"/>
                </a:lnTo>
                <a:lnTo>
                  <a:pt x="2775633" y="1692743"/>
                </a:lnTo>
                <a:close/>
                <a:moveTo>
                  <a:pt x="2752631" y="1675040"/>
                </a:moveTo>
                <a:lnTo>
                  <a:pt x="2754060" y="1676140"/>
                </a:lnTo>
                <a:lnTo>
                  <a:pt x="2753058" y="1675489"/>
                </a:lnTo>
                <a:close/>
                <a:moveTo>
                  <a:pt x="1478871" y="1674901"/>
                </a:moveTo>
                <a:lnTo>
                  <a:pt x="1498088" y="1685041"/>
                </a:lnTo>
                <a:lnTo>
                  <a:pt x="1505928" y="1693991"/>
                </a:lnTo>
                <a:lnTo>
                  <a:pt x="1502900" y="1693120"/>
                </a:lnTo>
                <a:cubicBezTo>
                  <a:pt x="1496484" y="1689888"/>
                  <a:pt x="1490067" y="1685041"/>
                  <a:pt x="1484453" y="1680193"/>
                </a:cubicBezTo>
                <a:close/>
                <a:moveTo>
                  <a:pt x="1188258" y="1672966"/>
                </a:moveTo>
                <a:lnTo>
                  <a:pt x="1217522" y="1701526"/>
                </a:lnTo>
                <a:lnTo>
                  <a:pt x="1219141" y="1702887"/>
                </a:lnTo>
                <a:lnTo>
                  <a:pt x="1219937" y="1703939"/>
                </a:lnTo>
                <a:cubicBezTo>
                  <a:pt x="1240064" y="1728059"/>
                  <a:pt x="1262607" y="1750571"/>
                  <a:pt x="1291590" y="1769868"/>
                </a:cubicBezTo>
                <a:lnTo>
                  <a:pt x="1291420" y="1770376"/>
                </a:lnTo>
                <a:lnTo>
                  <a:pt x="1270980" y="1757739"/>
                </a:lnTo>
                <a:lnTo>
                  <a:pt x="1234428" y="1726451"/>
                </a:lnTo>
                <a:cubicBezTo>
                  <a:pt x="1219132" y="1710371"/>
                  <a:pt x="1204640" y="1692682"/>
                  <a:pt x="1188538" y="1673386"/>
                </a:cubicBezTo>
                <a:close/>
                <a:moveTo>
                  <a:pt x="1622852" y="1669796"/>
                </a:moveTo>
                <a:lnTo>
                  <a:pt x="1622928" y="1671195"/>
                </a:lnTo>
                <a:cubicBezTo>
                  <a:pt x="1622525" y="1684490"/>
                  <a:pt x="1621520" y="1697987"/>
                  <a:pt x="1621419" y="1711383"/>
                </a:cubicBezTo>
                <a:lnTo>
                  <a:pt x="1622729" y="1724605"/>
                </a:lnTo>
                <a:lnTo>
                  <a:pt x="1630820" y="1714931"/>
                </a:lnTo>
                <a:lnTo>
                  <a:pt x="1631253" y="1708428"/>
                </a:lnTo>
                <a:lnTo>
                  <a:pt x="1628534" y="1688425"/>
                </a:lnTo>
                <a:close/>
                <a:moveTo>
                  <a:pt x="1464403" y="1667266"/>
                </a:moveTo>
                <a:cubicBezTo>
                  <a:pt x="1474027" y="1673730"/>
                  <a:pt x="1483651" y="1680193"/>
                  <a:pt x="1492473" y="1687464"/>
                </a:cubicBezTo>
                <a:lnTo>
                  <a:pt x="1504103" y="1699987"/>
                </a:lnTo>
                <a:lnTo>
                  <a:pt x="1502900" y="1699583"/>
                </a:lnTo>
                <a:cubicBezTo>
                  <a:pt x="1483651" y="1693120"/>
                  <a:pt x="1477235" y="1680193"/>
                  <a:pt x="1464403" y="1667266"/>
                </a:cubicBezTo>
                <a:close/>
                <a:moveTo>
                  <a:pt x="1467611" y="1664843"/>
                </a:moveTo>
                <a:cubicBezTo>
                  <a:pt x="1469215" y="1664035"/>
                  <a:pt x="1470819" y="1664035"/>
                  <a:pt x="1470819" y="1667266"/>
                </a:cubicBezTo>
                <a:lnTo>
                  <a:pt x="1478871" y="1674901"/>
                </a:lnTo>
                <a:lnTo>
                  <a:pt x="1464403" y="1667266"/>
                </a:lnTo>
                <a:cubicBezTo>
                  <a:pt x="1464403" y="1667266"/>
                  <a:pt x="1466007" y="1665650"/>
                  <a:pt x="1467611" y="1664843"/>
                </a:cubicBezTo>
                <a:close/>
                <a:moveTo>
                  <a:pt x="1136977" y="1660670"/>
                </a:moveTo>
                <a:cubicBezTo>
                  <a:pt x="1140175" y="1670335"/>
                  <a:pt x="1140975" y="1680402"/>
                  <a:pt x="1140675" y="1690672"/>
                </a:cubicBezTo>
                <a:lnTo>
                  <a:pt x="1140292" y="1694795"/>
                </a:lnTo>
                <a:lnTo>
                  <a:pt x="1136977" y="1692886"/>
                </a:lnTo>
                <a:lnTo>
                  <a:pt x="1132284" y="1702212"/>
                </a:lnTo>
                <a:lnTo>
                  <a:pt x="1132979" y="1692886"/>
                </a:lnTo>
                <a:lnTo>
                  <a:pt x="1131309" y="1670457"/>
                </a:lnTo>
                <a:close/>
                <a:moveTo>
                  <a:pt x="1459970" y="1657019"/>
                </a:moveTo>
                <a:lnTo>
                  <a:pt x="1447560" y="1682617"/>
                </a:lnTo>
                <a:cubicBezTo>
                  <a:pt x="1440342" y="1693120"/>
                  <a:pt x="1432322" y="1702815"/>
                  <a:pt x="1425906" y="1712510"/>
                </a:cubicBezTo>
                <a:cubicBezTo>
                  <a:pt x="1419489" y="1731900"/>
                  <a:pt x="1406657" y="1764217"/>
                  <a:pt x="1419489" y="1783607"/>
                </a:cubicBezTo>
                <a:cubicBezTo>
                  <a:pt x="1422698" y="1796534"/>
                  <a:pt x="1430718" y="1802997"/>
                  <a:pt x="1441144" y="1806229"/>
                </a:cubicBezTo>
                <a:lnTo>
                  <a:pt x="1470578" y="1808865"/>
                </a:lnTo>
                <a:lnTo>
                  <a:pt x="1464403" y="1814309"/>
                </a:lnTo>
                <a:lnTo>
                  <a:pt x="1460270" y="1814829"/>
                </a:lnTo>
                <a:lnTo>
                  <a:pt x="1449164" y="1814309"/>
                </a:lnTo>
                <a:lnTo>
                  <a:pt x="1425911" y="1805445"/>
                </a:lnTo>
                <a:lnTo>
                  <a:pt x="1421896" y="1803805"/>
                </a:lnTo>
                <a:lnTo>
                  <a:pt x="1408590" y="1780526"/>
                </a:lnTo>
                <a:lnTo>
                  <a:pt x="1406657" y="1767449"/>
                </a:lnTo>
                <a:cubicBezTo>
                  <a:pt x="1406657" y="1754522"/>
                  <a:pt x="1409865" y="1741595"/>
                  <a:pt x="1413073" y="1731900"/>
                </a:cubicBezTo>
                <a:cubicBezTo>
                  <a:pt x="1419490" y="1715742"/>
                  <a:pt x="1429114" y="1702815"/>
                  <a:pt x="1437936" y="1689888"/>
                </a:cubicBezTo>
                <a:lnTo>
                  <a:pt x="1451050" y="1662410"/>
                </a:lnTo>
                <a:close/>
                <a:moveTo>
                  <a:pt x="2741128" y="1655976"/>
                </a:moveTo>
                <a:lnTo>
                  <a:pt x="2769204" y="1675423"/>
                </a:lnTo>
                <a:lnTo>
                  <a:pt x="2782064" y="1686310"/>
                </a:lnTo>
                <a:lnTo>
                  <a:pt x="2797941" y="1699307"/>
                </a:lnTo>
                <a:lnTo>
                  <a:pt x="2814746" y="1713944"/>
                </a:lnTo>
                <a:lnTo>
                  <a:pt x="2798140" y="1704806"/>
                </a:lnTo>
                <a:lnTo>
                  <a:pt x="2789113" y="1698936"/>
                </a:lnTo>
                <a:lnTo>
                  <a:pt x="2782064" y="1692743"/>
                </a:lnTo>
                <a:close/>
                <a:moveTo>
                  <a:pt x="1130580" y="1654226"/>
                </a:moveTo>
                <a:cubicBezTo>
                  <a:pt x="1136977" y="1654226"/>
                  <a:pt x="1136977" y="1654226"/>
                  <a:pt x="1136977" y="1660670"/>
                </a:cubicBezTo>
                <a:cubicBezTo>
                  <a:pt x="1136977" y="1660670"/>
                  <a:pt x="1130580" y="1660670"/>
                  <a:pt x="1130580" y="1660670"/>
                </a:cubicBezTo>
                <a:lnTo>
                  <a:pt x="1131309" y="1670457"/>
                </a:lnTo>
                <a:lnTo>
                  <a:pt x="1125782" y="1680000"/>
                </a:lnTo>
                <a:cubicBezTo>
                  <a:pt x="1124183" y="1686443"/>
                  <a:pt x="1124183" y="1692886"/>
                  <a:pt x="1124183" y="1699330"/>
                </a:cubicBezTo>
                <a:cubicBezTo>
                  <a:pt x="1120985" y="1705773"/>
                  <a:pt x="1119386" y="1712217"/>
                  <a:pt x="1118586" y="1719465"/>
                </a:cubicBezTo>
                <a:lnTo>
                  <a:pt x="1118245" y="1730112"/>
                </a:lnTo>
                <a:lnTo>
                  <a:pt x="1113276" y="1739988"/>
                </a:lnTo>
                <a:lnTo>
                  <a:pt x="1111390" y="1725103"/>
                </a:lnTo>
                <a:cubicBezTo>
                  <a:pt x="1111390" y="1712217"/>
                  <a:pt x="1117787" y="1699330"/>
                  <a:pt x="1117787" y="1686443"/>
                </a:cubicBezTo>
                <a:cubicBezTo>
                  <a:pt x="1117787" y="1673556"/>
                  <a:pt x="1124183" y="1667113"/>
                  <a:pt x="1130580" y="1654226"/>
                </a:cubicBezTo>
                <a:close/>
                <a:moveTo>
                  <a:pt x="1462297" y="1652219"/>
                </a:moveTo>
                <a:lnTo>
                  <a:pt x="1464403" y="1654340"/>
                </a:lnTo>
                <a:lnTo>
                  <a:pt x="1459970" y="1657019"/>
                </a:lnTo>
                <a:close/>
                <a:moveTo>
                  <a:pt x="1457986" y="1647876"/>
                </a:moveTo>
                <a:lnTo>
                  <a:pt x="1451050" y="1662410"/>
                </a:lnTo>
                <a:lnTo>
                  <a:pt x="1428312" y="1676153"/>
                </a:lnTo>
                <a:cubicBezTo>
                  <a:pt x="1419489" y="1686656"/>
                  <a:pt x="1413073" y="1699583"/>
                  <a:pt x="1406657" y="1712510"/>
                </a:cubicBezTo>
                <a:cubicBezTo>
                  <a:pt x="1400241" y="1731900"/>
                  <a:pt x="1400241" y="1757754"/>
                  <a:pt x="1406657" y="1777144"/>
                </a:cubicBezTo>
                <a:lnTo>
                  <a:pt x="1408590" y="1780526"/>
                </a:lnTo>
                <a:lnTo>
                  <a:pt x="1409464" y="1786435"/>
                </a:lnTo>
                <a:cubicBezTo>
                  <a:pt x="1411469" y="1792495"/>
                  <a:pt x="1414677" y="1798150"/>
                  <a:pt x="1419489" y="1802998"/>
                </a:cubicBezTo>
                <a:lnTo>
                  <a:pt x="1425911" y="1805445"/>
                </a:lnTo>
                <a:lnTo>
                  <a:pt x="1451570" y="1815924"/>
                </a:lnTo>
                <a:lnTo>
                  <a:pt x="1460270" y="1814829"/>
                </a:lnTo>
                <a:lnTo>
                  <a:pt x="1476194" y="1815575"/>
                </a:lnTo>
                <a:lnTo>
                  <a:pt x="1474027" y="1817540"/>
                </a:lnTo>
                <a:cubicBezTo>
                  <a:pt x="1469215" y="1820772"/>
                  <a:pt x="1464403" y="1822388"/>
                  <a:pt x="1457986" y="1822388"/>
                </a:cubicBezTo>
                <a:cubicBezTo>
                  <a:pt x="1438738" y="1828851"/>
                  <a:pt x="1419489" y="1815924"/>
                  <a:pt x="1406657" y="1796534"/>
                </a:cubicBezTo>
                <a:cubicBezTo>
                  <a:pt x="1400241" y="1783607"/>
                  <a:pt x="1393825" y="1757754"/>
                  <a:pt x="1393825" y="1738364"/>
                </a:cubicBezTo>
                <a:cubicBezTo>
                  <a:pt x="1400241" y="1706047"/>
                  <a:pt x="1419489" y="1654340"/>
                  <a:pt x="1457986" y="1647876"/>
                </a:cubicBezTo>
                <a:close/>
                <a:moveTo>
                  <a:pt x="1457986" y="1647876"/>
                </a:moveTo>
                <a:cubicBezTo>
                  <a:pt x="1464403" y="1647876"/>
                  <a:pt x="1464403" y="1647876"/>
                  <a:pt x="1464403" y="1647876"/>
                </a:cubicBezTo>
                <a:lnTo>
                  <a:pt x="1462297" y="1652219"/>
                </a:lnTo>
                <a:lnTo>
                  <a:pt x="1458788" y="1648684"/>
                </a:lnTo>
                <a:cubicBezTo>
                  <a:pt x="1457986" y="1647876"/>
                  <a:pt x="1457986" y="1647876"/>
                  <a:pt x="1457986" y="1647876"/>
                </a:cubicBezTo>
                <a:close/>
                <a:moveTo>
                  <a:pt x="1857667" y="1619323"/>
                </a:moveTo>
                <a:lnTo>
                  <a:pt x="1881904" y="1622711"/>
                </a:lnTo>
                <a:lnTo>
                  <a:pt x="1888573" y="1628334"/>
                </a:lnTo>
                <a:lnTo>
                  <a:pt x="1881102" y="1624318"/>
                </a:lnTo>
                <a:close/>
                <a:moveTo>
                  <a:pt x="2700791" y="1617507"/>
                </a:moveTo>
                <a:lnTo>
                  <a:pt x="2707174" y="1622910"/>
                </a:lnTo>
                <a:lnTo>
                  <a:pt x="2711330" y="1629212"/>
                </a:lnTo>
                <a:lnTo>
                  <a:pt x="2741128" y="1655976"/>
                </a:lnTo>
                <a:lnTo>
                  <a:pt x="2733836" y="1650925"/>
                </a:lnTo>
                <a:lnTo>
                  <a:pt x="2721517" y="1642392"/>
                </a:lnTo>
                <a:lnTo>
                  <a:pt x="2709722" y="1630016"/>
                </a:lnTo>
                <a:close/>
                <a:moveTo>
                  <a:pt x="1876380" y="1616917"/>
                </a:moveTo>
                <a:lnTo>
                  <a:pt x="1888321" y="1621104"/>
                </a:lnTo>
                <a:cubicBezTo>
                  <a:pt x="1899551" y="1625925"/>
                  <a:pt x="1910781" y="1632354"/>
                  <a:pt x="1920407" y="1641996"/>
                </a:cubicBezTo>
                <a:cubicBezTo>
                  <a:pt x="1933241" y="1654853"/>
                  <a:pt x="1946075" y="1674138"/>
                  <a:pt x="1952492" y="1699852"/>
                </a:cubicBezTo>
                <a:cubicBezTo>
                  <a:pt x="1958909" y="1722352"/>
                  <a:pt x="1958909" y="1744851"/>
                  <a:pt x="1955701" y="1767350"/>
                </a:cubicBezTo>
                <a:lnTo>
                  <a:pt x="1941356" y="1827702"/>
                </a:lnTo>
                <a:lnTo>
                  <a:pt x="1965632" y="1809968"/>
                </a:lnTo>
                <a:lnTo>
                  <a:pt x="1968050" y="1808915"/>
                </a:lnTo>
                <a:lnTo>
                  <a:pt x="1940713" y="1830409"/>
                </a:lnTo>
                <a:lnTo>
                  <a:pt x="1939658" y="1834848"/>
                </a:lnTo>
                <a:lnTo>
                  <a:pt x="1935774" y="1834293"/>
                </a:lnTo>
                <a:lnTo>
                  <a:pt x="1928259" y="1840201"/>
                </a:lnTo>
                <a:lnTo>
                  <a:pt x="1933991" y="1833683"/>
                </a:lnTo>
                <a:lnTo>
                  <a:pt x="1933241" y="1828420"/>
                </a:lnTo>
                <a:cubicBezTo>
                  <a:pt x="1946075" y="1789850"/>
                  <a:pt x="1958909" y="1744851"/>
                  <a:pt x="1946075" y="1699852"/>
                </a:cubicBezTo>
                <a:cubicBezTo>
                  <a:pt x="1939658" y="1680567"/>
                  <a:pt x="1926824" y="1661282"/>
                  <a:pt x="1913990" y="1641996"/>
                </a:cubicBezTo>
                <a:lnTo>
                  <a:pt x="1903619" y="1636422"/>
                </a:lnTo>
                <a:lnTo>
                  <a:pt x="1903462" y="1636171"/>
                </a:lnTo>
                <a:close/>
                <a:moveTo>
                  <a:pt x="2702809" y="1616291"/>
                </a:moveTo>
                <a:lnTo>
                  <a:pt x="2711330" y="1621974"/>
                </a:lnTo>
                <a:cubicBezTo>
                  <a:pt x="2724191" y="1631625"/>
                  <a:pt x="2738659" y="1642883"/>
                  <a:pt x="2753127" y="1654142"/>
                </a:cubicBezTo>
                <a:lnTo>
                  <a:pt x="2772840" y="1669313"/>
                </a:lnTo>
                <a:lnTo>
                  <a:pt x="2807785" y="1699177"/>
                </a:lnTo>
                <a:lnTo>
                  <a:pt x="2815502" y="1704839"/>
                </a:lnTo>
                <a:lnTo>
                  <a:pt x="2827077" y="1715261"/>
                </a:lnTo>
                <a:lnTo>
                  <a:pt x="2842692" y="1729322"/>
                </a:lnTo>
                <a:lnTo>
                  <a:pt x="2818030" y="1715751"/>
                </a:lnTo>
                <a:lnTo>
                  <a:pt x="2817431" y="1715261"/>
                </a:lnTo>
                <a:lnTo>
                  <a:pt x="2797941" y="1699307"/>
                </a:lnTo>
                <a:lnTo>
                  <a:pt x="2775633" y="1679876"/>
                </a:lnTo>
                <a:lnTo>
                  <a:pt x="2769204" y="1675423"/>
                </a:lnTo>
                <a:lnTo>
                  <a:pt x="2740266" y="1650925"/>
                </a:lnTo>
                <a:lnTo>
                  <a:pt x="2707174" y="1622910"/>
                </a:lnTo>
                <a:close/>
                <a:moveTo>
                  <a:pt x="3147417" y="1616017"/>
                </a:moveTo>
                <a:cubicBezTo>
                  <a:pt x="3147417" y="1616017"/>
                  <a:pt x="3147417" y="1616017"/>
                  <a:pt x="3153867" y="1622476"/>
                </a:cubicBezTo>
                <a:cubicBezTo>
                  <a:pt x="3147417" y="1622476"/>
                  <a:pt x="3147417" y="1622476"/>
                  <a:pt x="3147417" y="1616017"/>
                </a:cubicBezTo>
                <a:close/>
                <a:moveTo>
                  <a:pt x="1873736" y="1615991"/>
                </a:moveTo>
                <a:lnTo>
                  <a:pt x="1875487" y="1616283"/>
                </a:lnTo>
                <a:lnTo>
                  <a:pt x="1876380" y="1616917"/>
                </a:lnTo>
                <a:close/>
                <a:moveTo>
                  <a:pt x="3127030" y="1607890"/>
                </a:moveTo>
                <a:lnTo>
                  <a:pt x="3121621" y="1616017"/>
                </a:lnTo>
                <a:cubicBezTo>
                  <a:pt x="3115171" y="1616017"/>
                  <a:pt x="3115171" y="1616017"/>
                  <a:pt x="3115171" y="1616017"/>
                </a:cubicBezTo>
                <a:close/>
                <a:moveTo>
                  <a:pt x="3125562" y="1602380"/>
                </a:moveTo>
                <a:lnTo>
                  <a:pt x="3115171" y="1616017"/>
                </a:lnTo>
                <a:lnTo>
                  <a:pt x="3123722" y="1603559"/>
                </a:lnTo>
                <a:close/>
                <a:moveTo>
                  <a:pt x="3108722" y="1596638"/>
                </a:moveTo>
                <a:lnTo>
                  <a:pt x="3113931" y="1599619"/>
                </a:lnTo>
                <a:lnTo>
                  <a:pt x="3111391" y="1601316"/>
                </a:lnTo>
                <a:close/>
                <a:moveTo>
                  <a:pt x="3120114" y="1595491"/>
                </a:moveTo>
                <a:lnTo>
                  <a:pt x="3115171" y="1603098"/>
                </a:lnTo>
                <a:cubicBezTo>
                  <a:pt x="3115171" y="1603098"/>
                  <a:pt x="3115171" y="1601483"/>
                  <a:pt x="3114365" y="1599868"/>
                </a:cubicBezTo>
                <a:lnTo>
                  <a:pt x="3113931" y="1599619"/>
                </a:lnTo>
                <a:close/>
                <a:moveTo>
                  <a:pt x="1578768" y="1583546"/>
                </a:moveTo>
                <a:lnTo>
                  <a:pt x="1581937" y="1585765"/>
                </a:lnTo>
                <a:lnTo>
                  <a:pt x="1597000" y="1606779"/>
                </a:lnTo>
                <a:lnTo>
                  <a:pt x="1599595" y="1609150"/>
                </a:lnTo>
                <a:lnTo>
                  <a:pt x="1606125" y="1619509"/>
                </a:lnTo>
                <a:lnTo>
                  <a:pt x="1610031" y="1624959"/>
                </a:lnTo>
                <a:lnTo>
                  <a:pt x="1593158" y="1589812"/>
                </a:lnTo>
                <a:close/>
                <a:moveTo>
                  <a:pt x="3431748" y="1582562"/>
                </a:moveTo>
                <a:lnTo>
                  <a:pt x="3431444" y="1583323"/>
                </a:lnTo>
                <a:lnTo>
                  <a:pt x="3429838" y="1584127"/>
                </a:lnTo>
                <a:close/>
                <a:moveTo>
                  <a:pt x="3402243" y="1578820"/>
                </a:moveTo>
                <a:lnTo>
                  <a:pt x="3411768" y="1581815"/>
                </a:lnTo>
                <a:lnTo>
                  <a:pt x="3416751" y="1580679"/>
                </a:lnTo>
                <a:lnTo>
                  <a:pt x="3429838" y="1584127"/>
                </a:lnTo>
                <a:lnTo>
                  <a:pt x="3419459" y="1589323"/>
                </a:lnTo>
                <a:lnTo>
                  <a:pt x="3410563" y="1586539"/>
                </a:lnTo>
                <a:lnTo>
                  <a:pt x="3404275" y="1582211"/>
                </a:lnTo>
                <a:close/>
                <a:moveTo>
                  <a:pt x="3431220" y="1576345"/>
                </a:moveTo>
                <a:lnTo>
                  <a:pt x="3429838" y="1577694"/>
                </a:lnTo>
                <a:lnTo>
                  <a:pt x="3416751" y="1580679"/>
                </a:lnTo>
                <a:lnTo>
                  <a:pt x="3414579" y="1580106"/>
                </a:lnTo>
                <a:lnTo>
                  <a:pt x="3411383" y="1577399"/>
                </a:lnTo>
                <a:lnTo>
                  <a:pt x="3416988" y="1577694"/>
                </a:lnTo>
                <a:close/>
                <a:moveTo>
                  <a:pt x="3407351" y="1573983"/>
                </a:moveTo>
                <a:lnTo>
                  <a:pt x="3416988" y="1577694"/>
                </a:lnTo>
                <a:lnTo>
                  <a:pt x="3407712" y="1574288"/>
                </a:lnTo>
                <a:close/>
                <a:moveTo>
                  <a:pt x="3394629" y="1573062"/>
                </a:moveTo>
                <a:lnTo>
                  <a:pt x="3400780" y="1576378"/>
                </a:lnTo>
                <a:lnTo>
                  <a:pt x="3402243" y="1578820"/>
                </a:lnTo>
                <a:lnTo>
                  <a:pt x="3397461" y="1577316"/>
                </a:lnTo>
                <a:close/>
                <a:moveTo>
                  <a:pt x="1515919" y="1572084"/>
                </a:moveTo>
                <a:lnTo>
                  <a:pt x="1535938" y="1575092"/>
                </a:lnTo>
                <a:lnTo>
                  <a:pt x="1509482" y="1576919"/>
                </a:lnTo>
                <a:cubicBezTo>
                  <a:pt x="1483736" y="1583365"/>
                  <a:pt x="1451553" y="1596258"/>
                  <a:pt x="1432243" y="1615596"/>
                </a:cubicBezTo>
                <a:lnTo>
                  <a:pt x="1448574" y="1598677"/>
                </a:lnTo>
                <a:lnTo>
                  <a:pt x="1451553" y="1596258"/>
                </a:lnTo>
                <a:cubicBezTo>
                  <a:pt x="1461208" y="1589812"/>
                  <a:pt x="1473276" y="1583365"/>
                  <a:pt x="1486552" y="1578128"/>
                </a:cubicBezTo>
                <a:lnTo>
                  <a:pt x="1501759" y="1574212"/>
                </a:lnTo>
                <a:close/>
                <a:moveTo>
                  <a:pt x="3436158" y="1571525"/>
                </a:moveTo>
                <a:lnTo>
                  <a:pt x="3434544" y="1575565"/>
                </a:lnTo>
                <a:lnTo>
                  <a:pt x="3433954" y="1576086"/>
                </a:lnTo>
                <a:lnTo>
                  <a:pt x="3431220" y="1576345"/>
                </a:lnTo>
                <a:close/>
                <a:moveTo>
                  <a:pt x="3172064" y="1571251"/>
                </a:moveTo>
                <a:lnTo>
                  <a:pt x="3170348" y="1581566"/>
                </a:lnTo>
                <a:lnTo>
                  <a:pt x="3147417" y="1616017"/>
                </a:lnTo>
                <a:cubicBezTo>
                  <a:pt x="3150642" y="1609557"/>
                  <a:pt x="3157091" y="1601483"/>
                  <a:pt x="3161928" y="1593408"/>
                </a:cubicBezTo>
                <a:lnTo>
                  <a:pt x="3166175" y="1573559"/>
                </a:lnTo>
                <a:close/>
                <a:moveTo>
                  <a:pt x="3172139" y="1570800"/>
                </a:moveTo>
                <a:lnTo>
                  <a:pt x="3173214" y="1570800"/>
                </a:lnTo>
                <a:lnTo>
                  <a:pt x="3172064" y="1571251"/>
                </a:lnTo>
                <a:close/>
                <a:moveTo>
                  <a:pt x="3395906" y="1569954"/>
                </a:moveTo>
                <a:lnTo>
                  <a:pt x="3407712" y="1574288"/>
                </a:lnTo>
                <a:lnTo>
                  <a:pt x="3411383" y="1577399"/>
                </a:lnTo>
                <a:lnTo>
                  <a:pt x="3401729" y="1576890"/>
                </a:lnTo>
                <a:lnTo>
                  <a:pt x="3400780" y="1576378"/>
                </a:lnTo>
                <a:lnTo>
                  <a:pt x="3397713" y="1571261"/>
                </a:lnTo>
                <a:close/>
                <a:moveTo>
                  <a:pt x="3441016" y="1569850"/>
                </a:moveTo>
                <a:lnTo>
                  <a:pt x="3438673" y="1576890"/>
                </a:lnTo>
                <a:lnTo>
                  <a:pt x="3431748" y="1582562"/>
                </a:lnTo>
                <a:lnTo>
                  <a:pt x="3434544" y="1575565"/>
                </a:lnTo>
                <a:close/>
                <a:moveTo>
                  <a:pt x="3136947" y="1569584"/>
                </a:moveTo>
                <a:lnTo>
                  <a:pt x="3135772" y="1571393"/>
                </a:lnTo>
                <a:lnTo>
                  <a:pt x="3108722" y="1596638"/>
                </a:lnTo>
                <a:lnTo>
                  <a:pt x="3125920" y="1575107"/>
                </a:lnTo>
                <a:close/>
                <a:moveTo>
                  <a:pt x="3172382" y="1569342"/>
                </a:moveTo>
                <a:lnTo>
                  <a:pt x="3173214" y="1570800"/>
                </a:lnTo>
                <a:lnTo>
                  <a:pt x="3172164" y="1570650"/>
                </a:lnTo>
                <a:close/>
                <a:moveTo>
                  <a:pt x="3391690" y="1566905"/>
                </a:moveTo>
                <a:lnTo>
                  <a:pt x="3395906" y="1569954"/>
                </a:lnTo>
                <a:lnTo>
                  <a:pt x="3392895" y="1568849"/>
                </a:lnTo>
                <a:close/>
                <a:moveTo>
                  <a:pt x="3166765" y="1564341"/>
                </a:moveTo>
                <a:cubicBezTo>
                  <a:pt x="3166765" y="1567571"/>
                  <a:pt x="3166765" y="1569186"/>
                  <a:pt x="3167571" y="1569993"/>
                </a:cubicBezTo>
                <a:lnTo>
                  <a:pt x="3172164" y="1570650"/>
                </a:lnTo>
                <a:lnTo>
                  <a:pt x="3172139" y="1570800"/>
                </a:lnTo>
                <a:lnTo>
                  <a:pt x="3166765" y="1570800"/>
                </a:lnTo>
                <a:lnTo>
                  <a:pt x="3166175" y="1573559"/>
                </a:lnTo>
                <a:lnTo>
                  <a:pt x="3154673" y="1578067"/>
                </a:lnTo>
                <a:cubicBezTo>
                  <a:pt x="3149030" y="1582104"/>
                  <a:pt x="3144193" y="1586949"/>
                  <a:pt x="3140968" y="1590179"/>
                </a:cubicBezTo>
                <a:cubicBezTo>
                  <a:pt x="3137744" y="1596638"/>
                  <a:pt x="3134519" y="1601483"/>
                  <a:pt x="3130488" y="1605520"/>
                </a:cubicBezTo>
                <a:lnTo>
                  <a:pt x="3127030" y="1607890"/>
                </a:lnTo>
                <a:lnTo>
                  <a:pt x="3134519" y="1596638"/>
                </a:lnTo>
                <a:lnTo>
                  <a:pt x="3125562" y="1602380"/>
                </a:lnTo>
                <a:lnTo>
                  <a:pt x="3133797" y="1591572"/>
                </a:lnTo>
                <a:lnTo>
                  <a:pt x="3138550" y="1585334"/>
                </a:lnTo>
                <a:cubicBezTo>
                  <a:pt x="3145805" y="1575645"/>
                  <a:pt x="3153867" y="1567571"/>
                  <a:pt x="3166765" y="1564341"/>
                </a:cubicBezTo>
                <a:close/>
                <a:moveTo>
                  <a:pt x="3166765" y="1564341"/>
                </a:moveTo>
                <a:cubicBezTo>
                  <a:pt x="3173214" y="1564341"/>
                  <a:pt x="3173214" y="1564341"/>
                  <a:pt x="3173214" y="1564341"/>
                </a:cubicBezTo>
                <a:lnTo>
                  <a:pt x="3172382" y="1569342"/>
                </a:lnTo>
                <a:lnTo>
                  <a:pt x="3169990" y="1565148"/>
                </a:lnTo>
                <a:cubicBezTo>
                  <a:pt x="3168377" y="1564341"/>
                  <a:pt x="3166765" y="1564341"/>
                  <a:pt x="3166765" y="1564341"/>
                </a:cubicBezTo>
                <a:close/>
                <a:moveTo>
                  <a:pt x="3438734" y="1563838"/>
                </a:moveTo>
                <a:lnTo>
                  <a:pt x="3437278" y="1568214"/>
                </a:lnTo>
                <a:lnTo>
                  <a:pt x="3416988" y="1577694"/>
                </a:lnTo>
                <a:cubicBezTo>
                  <a:pt x="3426626" y="1574478"/>
                  <a:pt x="3433051" y="1569653"/>
                  <a:pt x="3437869" y="1564828"/>
                </a:cubicBezTo>
                <a:close/>
                <a:moveTo>
                  <a:pt x="3443113" y="1563499"/>
                </a:moveTo>
                <a:lnTo>
                  <a:pt x="3442688" y="1564828"/>
                </a:lnTo>
                <a:lnTo>
                  <a:pt x="3442530" y="1565305"/>
                </a:lnTo>
                <a:lnTo>
                  <a:pt x="3436158" y="1571525"/>
                </a:lnTo>
                <a:lnTo>
                  <a:pt x="3436263" y="1571261"/>
                </a:lnTo>
                <a:lnTo>
                  <a:pt x="3437278" y="1568214"/>
                </a:lnTo>
                <a:lnTo>
                  <a:pt x="3441082" y="1566436"/>
                </a:lnTo>
                <a:close/>
                <a:moveTo>
                  <a:pt x="2613568" y="1561412"/>
                </a:moveTo>
                <a:lnTo>
                  <a:pt x="2651045" y="1589002"/>
                </a:lnTo>
                <a:lnTo>
                  <a:pt x="2653023" y="1590110"/>
                </a:lnTo>
                <a:lnTo>
                  <a:pt x="2692039" y="1621974"/>
                </a:lnTo>
                <a:lnTo>
                  <a:pt x="2721517" y="1642392"/>
                </a:lnTo>
                <a:lnTo>
                  <a:pt x="2752631" y="1675040"/>
                </a:lnTo>
                <a:lnTo>
                  <a:pt x="2733836" y="1660576"/>
                </a:lnTo>
                <a:cubicBezTo>
                  <a:pt x="2719368" y="1650925"/>
                  <a:pt x="2704900" y="1641275"/>
                  <a:pt x="2692039" y="1628408"/>
                </a:cubicBezTo>
                <a:lnTo>
                  <a:pt x="2650937" y="1595985"/>
                </a:lnTo>
                <a:close/>
                <a:moveTo>
                  <a:pt x="3448720" y="1559262"/>
                </a:moveTo>
                <a:lnTo>
                  <a:pt x="3445851" y="1565581"/>
                </a:lnTo>
                <a:lnTo>
                  <a:pt x="3441016" y="1569850"/>
                </a:lnTo>
                <a:lnTo>
                  <a:pt x="3442530" y="1565305"/>
                </a:lnTo>
                <a:close/>
                <a:moveTo>
                  <a:pt x="2608444" y="1557639"/>
                </a:moveTo>
                <a:lnTo>
                  <a:pt x="2613346" y="1561206"/>
                </a:lnTo>
                <a:lnTo>
                  <a:pt x="2613568" y="1561412"/>
                </a:lnTo>
                <a:close/>
                <a:moveTo>
                  <a:pt x="3456282" y="1551879"/>
                </a:moveTo>
                <a:lnTo>
                  <a:pt x="3455538" y="1558395"/>
                </a:lnTo>
                <a:cubicBezTo>
                  <a:pt x="3452326" y="1564828"/>
                  <a:pt x="3449113" y="1572869"/>
                  <a:pt x="3444295" y="1579302"/>
                </a:cubicBezTo>
                <a:lnTo>
                  <a:pt x="3438107" y="1582638"/>
                </a:lnTo>
                <a:lnTo>
                  <a:pt x="3445851" y="1565581"/>
                </a:lnTo>
                <a:lnTo>
                  <a:pt x="3446704" y="1564828"/>
                </a:lnTo>
                <a:lnTo>
                  <a:pt x="3449884" y="1558125"/>
                </a:lnTo>
                <a:close/>
                <a:moveTo>
                  <a:pt x="3380329" y="1551525"/>
                </a:moveTo>
                <a:lnTo>
                  <a:pt x="3380848" y="1551962"/>
                </a:lnTo>
                <a:lnTo>
                  <a:pt x="3387534" y="1560202"/>
                </a:lnTo>
                <a:lnTo>
                  <a:pt x="3391690" y="1566905"/>
                </a:lnTo>
                <a:lnTo>
                  <a:pt x="3389453" y="1565288"/>
                </a:lnTo>
                <a:lnTo>
                  <a:pt x="3384863" y="1558395"/>
                </a:lnTo>
                <a:lnTo>
                  <a:pt x="3381532" y="1555337"/>
                </a:lnTo>
                <a:close/>
                <a:moveTo>
                  <a:pt x="2659887" y="1551205"/>
                </a:moveTo>
                <a:cubicBezTo>
                  <a:pt x="2679178" y="1576939"/>
                  <a:pt x="2704899" y="1602674"/>
                  <a:pt x="2730621" y="1621974"/>
                </a:cubicBezTo>
                <a:cubicBezTo>
                  <a:pt x="2749912" y="1647709"/>
                  <a:pt x="2782064" y="1667009"/>
                  <a:pt x="2807785" y="1692743"/>
                </a:cubicBezTo>
                <a:cubicBezTo>
                  <a:pt x="2820646" y="1702394"/>
                  <a:pt x="2835114" y="1712044"/>
                  <a:pt x="2849583" y="1722499"/>
                </a:cubicBezTo>
                <a:lnTo>
                  <a:pt x="2889772" y="1755748"/>
                </a:lnTo>
                <a:lnTo>
                  <a:pt x="2888165" y="1754666"/>
                </a:lnTo>
                <a:lnTo>
                  <a:pt x="2868334" y="1743601"/>
                </a:lnTo>
                <a:lnTo>
                  <a:pt x="2856013" y="1734561"/>
                </a:lnTo>
                <a:lnTo>
                  <a:pt x="2815502" y="1704839"/>
                </a:lnTo>
                <a:lnTo>
                  <a:pt x="2794925" y="1686310"/>
                </a:lnTo>
                <a:lnTo>
                  <a:pt x="2772840" y="1669313"/>
                </a:lnTo>
                <a:lnTo>
                  <a:pt x="2769203" y="1666205"/>
                </a:lnTo>
                <a:cubicBezTo>
                  <a:pt x="2756342" y="1654142"/>
                  <a:pt x="2743481" y="1641275"/>
                  <a:pt x="2730621" y="1628408"/>
                </a:cubicBezTo>
                <a:cubicBezTo>
                  <a:pt x="2717760" y="1618757"/>
                  <a:pt x="2704899" y="1605890"/>
                  <a:pt x="2692039" y="1592219"/>
                </a:cubicBezTo>
                <a:lnTo>
                  <a:pt x="2674965" y="1574070"/>
                </a:lnTo>
                <a:close/>
                <a:moveTo>
                  <a:pt x="2653456" y="1551205"/>
                </a:moveTo>
                <a:lnTo>
                  <a:pt x="2674965" y="1574070"/>
                </a:lnTo>
                <a:lnTo>
                  <a:pt x="2702809" y="1616291"/>
                </a:lnTo>
                <a:lnTo>
                  <a:pt x="2697300" y="1612616"/>
                </a:lnTo>
                <a:close/>
                <a:moveTo>
                  <a:pt x="1509469" y="1551132"/>
                </a:moveTo>
                <a:cubicBezTo>
                  <a:pt x="1451494" y="1551132"/>
                  <a:pt x="1406403" y="1596235"/>
                  <a:pt x="1380637" y="1641339"/>
                </a:cubicBezTo>
                <a:cubicBezTo>
                  <a:pt x="1367754" y="1660669"/>
                  <a:pt x="1356481" y="1679999"/>
                  <a:pt x="1346819" y="1700135"/>
                </a:cubicBezTo>
                <a:lnTo>
                  <a:pt x="1333641" y="1734845"/>
                </a:lnTo>
                <a:lnTo>
                  <a:pt x="1342131" y="1718736"/>
                </a:lnTo>
                <a:cubicBezTo>
                  <a:pt x="1355004" y="1699397"/>
                  <a:pt x="1361440" y="1680059"/>
                  <a:pt x="1374314" y="1660720"/>
                </a:cubicBezTo>
                <a:cubicBezTo>
                  <a:pt x="1400060" y="1628489"/>
                  <a:pt x="1432243" y="1589812"/>
                  <a:pt x="1477299" y="1576919"/>
                </a:cubicBezTo>
                <a:cubicBezTo>
                  <a:pt x="1488563" y="1572084"/>
                  <a:pt x="1499827" y="1569264"/>
                  <a:pt x="1510890" y="1568358"/>
                </a:cubicBezTo>
                <a:lnTo>
                  <a:pt x="1520962" y="1569266"/>
                </a:lnTo>
                <a:lnTo>
                  <a:pt x="1501759" y="1574212"/>
                </a:lnTo>
                <a:lnTo>
                  <a:pt x="1483736" y="1576919"/>
                </a:lnTo>
                <a:cubicBezTo>
                  <a:pt x="1474081" y="1580142"/>
                  <a:pt x="1464426" y="1584977"/>
                  <a:pt x="1455576" y="1591423"/>
                </a:cubicBezTo>
                <a:lnTo>
                  <a:pt x="1448574" y="1598677"/>
                </a:lnTo>
                <a:lnTo>
                  <a:pt x="1416453" y="1624762"/>
                </a:lnTo>
                <a:lnTo>
                  <a:pt x="1393446" y="1653178"/>
                </a:lnTo>
                <a:lnTo>
                  <a:pt x="1383164" y="1663137"/>
                </a:lnTo>
                <a:cubicBezTo>
                  <a:pt x="1369486" y="1681670"/>
                  <a:pt x="1358222" y="1702620"/>
                  <a:pt x="1348567" y="1725182"/>
                </a:cubicBezTo>
                <a:lnTo>
                  <a:pt x="1322312" y="1773169"/>
                </a:lnTo>
                <a:lnTo>
                  <a:pt x="1331489" y="1779279"/>
                </a:lnTo>
                <a:lnTo>
                  <a:pt x="1348567" y="1738074"/>
                </a:lnTo>
                <a:cubicBezTo>
                  <a:pt x="1358222" y="1712290"/>
                  <a:pt x="1371095" y="1684893"/>
                  <a:pt x="1387991" y="1659914"/>
                </a:cubicBezTo>
                <a:lnTo>
                  <a:pt x="1393446" y="1653178"/>
                </a:lnTo>
                <a:lnTo>
                  <a:pt x="1432243" y="1615596"/>
                </a:lnTo>
                <a:cubicBezTo>
                  <a:pt x="1387187" y="1654274"/>
                  <a:pt x="1361440" y="1712290"/>
                  <a:pt x="1342131" y="1770306"/>
                </a:cubicBezTo>
                <a:cubicBezTo>
                  <a:pt x="1329257" y="1802537"/>
                  <a:pt x="1322821" y="1841214"/>
                  <a:pt x="1335694" y="1873445"/>
                </a:cubicBezTo>
                <a:cubicBezTo>
                  <a:pt x="1348567" y="1905676"/>
                  <a:pt x="1367877" y="1925015"/>
                  <a:pt x="1393623" y="1944353"/>
                </a:cubicBezTo>
                <a:cubicBezTo>
                  <a:pt x="1393623" y="1950800"/>
                  <a:pt x="1387187" y="1950800"/>
                  <a:pt x="1387187" y="1950800"/>
                </a:cubicBezTo>
                <a:cubicBezTo>
                  <a:pt x="1374314" y="1937907"/>
                  <a:pt x="1361440" y="1925015"/>
                  <a:pt x="1355004" y="1912122"/>
                </a:cubicBezTo>
                <a:cubicBezTo>
                  <a:pt x="1329257" y="1886337"/>
                  <a:pt x="1322821" y="1860553"/>
                  <a:pt x="1322821" y="1828321"/>
                </a:cubicBezTo>
                <a:lnTo>
                  <a:pt x="1329541" y="1788611"/>
                </a:lnTo>
                <a:lnTo>
                  <a:pt x="1328834" y="1788046"/>
                </a:lnTo>
                <a:lnTo>
                  <a:pt x="1329618" y="1788157"/>
                </a:lnTo>
                <a:lnTo>
                  <a:pt x="1330794" y="1781209"/>
                </a:lnTo>
                <a:lnTo>
                  <a:pt x="1320365" y="1778509"/>
                </a:lnTo>
                <a:lnTo>
                  <a:pt x="1319981" y="1780973"/>
                </a:lnTo>
                <a:lnTo>
                  <a:pt x="1328834" y="1788046"/>
                </a:lnTo>
                <a:lnTo>
                  <a:pt x="1319096" y="1786656"/>
                </a:lnTo>
                <a:lnTo>
                  <a:pt x="1313000" y="1825781"/>
                </a:lnTo>
                <a:lnTo>
                  <a:pt x="1322405" y="1890848"/>
                </a:lnTo>
                <a:lnTo>
                  <a:pt x="1309779" y="1853970"/>
                </a:lnTo>
                <a:lnTo>
                  <a:pt x="1311421" y="1808547"/>
                </a:lnTo>
                <a:lnTo>
                  <a:pt x="1303511" y="1847660"/>
                </a:lnTo>
                <a:cubicBezTo>
                  <a:pt x="1303511" y="1873445"/>
                  <a:pt x="1309948" y="1892784"/>
                  <a:pt x="1322821" y="1912122"/>
                </a:cubicBezTo>
                <a:cubicBezTo>
                  <a:pt x="1329257" y="1925015"/>
                  <a:pt x="1337303" y="1934684"/>
                  <a:pt x="1346958" y="1941936"/>
                </a:cubicBezTo>
                <a:lnTo>
                  <a:pt x="1369099" y="1951967"/>
                </a:lnTo>
                <a:lnTo>
                  <a:pt x="1329909" y="1912766"/>
                </a:lnTo>
                <a:lnTo>
                  <a:pt x="1323367" y="1893658"/>
                </a:lnTo>
                <a:lnTo>
                  <a:pt x="1341987" y="1920821"/>
                </a:lnTo>
                <a:cubicBezTo>
                  <a:pt x="1348429" y="1929680"/>
                  <a:pt x="1354871" y="1937734"/>
                  <a:pt x="1361312" y="1944178"/>
                </a:cubicBezTo>
                <a:lnTo>
                  <a:pt x="1387999" y="1957525"/>
                </a:lnTo>
                <a:lnTo>
                  <a:pt x="1422588" y="1958857"/>
                </a:lnTo>
                <a:cubicBezTo>
                  <a:pt x="1437071" y="1957246"/>
                  <a:pt x="1451553" y="1954023"/>
                  <a:pt x="1464426" y="1950800"/>
                </a:cubicBezTo>
                <a:cubicBezTo>
                  <a:pt x="1477299" y="1947577"/>
                  <a:pt x="1490172" y="1944353"/>
                  <a:pt x="1502241" y="1939519"/>
                </a:cubicBezTo>
                <a:lnTo>
                  <a:pt x="1516130" y="1930698"/>
                </a:lnTo>
                <a:lnTo>
                  <a:pt x="1516130" y="1905561"/>
                </a:lnTo>
                <a:cubicBezTo>
                  <a:pt x="1522547" y="1854134"/>
                  <a:pt x="1561049" y="1809135"/>
                  <a:pt x="1593135" y="1770564"/>
                </a:cubicBezTo>
                <a:cubicBezTo>
                  <a:pt x="1599553" y="1757708"/>
                  <a:pt x="1605970" y="1746458"/>
                  <a:pt x="1613189" y="1736012"/>
                </a:cubicBezTo>
                <a:lnTo>
                  <a:pt x="1617383" y="1730997"/>
                </a:lnTo>
                <a:lnTo>
                  <a:pt x="1616491" y="1715513"/>
                </a:lnTo>
                <a:cubicBezTo>
                  <a:pt x="1617296" y="1701009"/>
                  <a:pt x="1618905" y="1686505"/>
                  <a:pt x="1618905" y="1673612"/>
                </a:cubicBezTo>
                <a:lnTo>
                  <a:pt x="1615540" y="1648583"/>
                </a:lnTo>
                <a:lnTo>
                  <a:pt x="1595896" y="1613867"/>
                </a:lnTo>
                <a:lnTo>
                  <a:pt x="1584588" y="1600122"/>
                </a:lnTo>
                <a:lnTo>
                  <a:pt x="1582235" y="1597667"/>
                </a:lnTo>
                <a:lnTo>
                  <a:pt x="1548102" y="1576919"/>
                </a:lnTo>
                <a:lnTo>
                  <a:pt x="1535938" y="1575092"/>
                </a:lnTo>
                <a:lnTo>
                  <a:pt x="1549519" y="1574154"/>
                </a:lnTo>
                <a:lnTo>
                  <a:pt x="1567750" y="1582547"/>
                </a:lnTo>
                <a:lnTo>
                  <a:pt x="1561504" y="1576028"/>
                </a:lnTo>
                <a:lnTo>
                  <a:pt x="1556148" y="1573696"/>
                </a:lnTo>
                <a:lnTo>
                  <a:pt x="1549519" y="1574154"/>
                </a:lnTo>
                <a:lnTo>
                  <a:pt x="1543274" y="1571279"/>
                </a:lnTo>
                <a:lnTo>
                  <a:pt x="1520962" y="1569266"/>
                </a:lnTo>
                <a:lnTo>
                  <a:pt x="1528792" y="1567250"/>
                </a:lnTo>
                <a:lnTo>
                  <a:pt x="1554529" y="1569459"/>
                </a:lnTo>
                <a:lnTo>
                  <a:pt x="1533423" y="1556568"/>
                </a:lnTo>
                <a:cubicBezTo>
                  <a:pt x="1525573" y="1553145"/>
                  <a:pt x="1517521" y="1551132"/>
                  <a:pt x="1509469" y="1551132"/>
                </a:cubicBezTo>
                <a:close/>
                <a:moveTo>
                  <a:pt x="3375828" y="1550103"/>
                </a:moveTo>
                <a:lnTo>
                  <a:pt x="3381532" y="1555337"/>
                </a:lnTo>
                <a:lnTo>
                  <a:pt x="3383257" y="1560807"/>
                </a:lnTo>
                <a:lnTo>
                  <a:pt x="3389453" y="1565288"/>
                </a:lnTo>
                <a:lnTo>
                  <a:pt x="3394629" y="1573062"/>
                </a:lnTo>
                <a:lnTo>
                  <a:pt x="3391288" y="1571261"/>
                </a:lnTo>
                <a:cubicBezTo>
                  <a:pt x="3384863" y="1564828"/>
                  <a:pt x="3380045" y="1560003"/>
                  <a:pt x="3376029" y="1555983"/>
                </a:cubicBezTo>
                <a:lnTo>
                  <a:pt x="3372014" y="1551962"/>
                </a:lnTo>
                <a:lnTo>
                  <a:pt x="3396107" y="1576890"/>
                </a:lnTo>
                <a:lnTo>
                  <a:pt x="3397461" y="1577316"/>
                </a:lnTo>
                <a:lnTo>
                  <a:pt x="3397713" y="1577694"/>
                </a:lnTo>
                <a:lnTo>
                  <a:pt x="3404275" y="1582211"/>
                </a:lnTo>
                <a:lnTo>
                  <a:pt x="3404941" y="1583323"/>
                </a:lnTo>
                <a:cubicBezTo>
                  <a:pt x="3408957" y="1587344"/>
                  <a:pt x="3413776" y="1590560"/>
                  <a:pt x="3416988" y="1590560"/>
                </a:cubicBezTo>
                <a:lnTo>
                  <a:pt x="3419459" y="1589323"/>
                </a:lnTo>
                <a:lnTo>
                  <a:pt x="3423413" y="1590560"/>
                </a:lnTo>
                <a:lnTo>
                  <a:pt x="3438107" y="1582638"/>
                </a:lnTo>
                <a:lnTo>
                  <a:pt x="3437066" y="1584931"/>
                </a:lnTo>
                <a:cubicBezTo>
                  <a:pt x="3431444" y="1593777"/>
                  <a:pt x="3423413" y="1600210"/>
                  <a:pt x="3410563" y="1596993"/>
                </a:cubicBezTo>
                <a:cubicBezTo>
                  <a:pt x="3404138" y="1590560"/>
                  <a:pt x="3397713" y="1584127"/>
                  <a:pt x="3391288" y="1577694"/>
                </a:cubicBezTo>
                <a:cubicBezTo>
                  <a:pt x="3388076" y="1571261"/>
                  <a:pt x="3384863" y="1566436"/>
                  <a:pt x="3381651" y="1562416"/>
                </a:cubicBezTo>
                <a:lnTo>
                  <a:pt x="3372013" y="1551962"/>
                </a:lnTo>
                <a:cubicBezTo>
                  <a:pt x="3372013" y="1551962"/>
                  <a:pt x="3373619" y="1551962"/>
                  <a:pt x="3375226" y="1551158"/>
                </a:cubicBezTo>
                <a:close/>
                <a:moveTo>
                  <a:pt x="3520732" y="1549389"/>
                </a:moveTo>
                <a:lnTo>
                  <a:pt x="3512058" y="1554898"/>
                </a:lnTo>
                <a:lnTo>
                  <a:pt x="3516877" y="1550548"/>
                </a:lnTo>
                <a:close/>
                <a:moveTo>
                  <a:pt x="3257565" y="1548904"/>
                </a:moveTo>
                <a:lnTo>
                  <a:pt x="3256712" y="1551038"/>
                </a:lnTo>
                <a:lnTo>
                  <a:pt x="3256453" y="1549230"/>
                </a:lnTo>
                <a:close/>
                <a:moveTo>
                  <a:pt x="2654260" y="1548793"/>
                </a:moveTo>
                <a:cubicBezTo>
                  <a:pt x="2655064" y="1547988"/>
                  <a:pt x="2656671" y="1547988"/>
                  <a:pt x="2659887" y="1551205"/>
                </a:cubicBezTo>
                <a:cubicBezTo>
                  <a:pt x="2659887" y="1551205"/>
                  <a:pt x="2653456" y="1551205"/>
                  <a:pt x="2653456" y="1551205"/>
                </a:cubicBezTo>
                <a:cubicBezTo>
                  <a:pt x="2653456" y="1551205"/>
                  <a:pt x="2653456" y="1549597"/>
                  <a:pt x="2654260" y="1548793"/>
                </a:cubicBezTo>
                <a:close/>
                <a:moveTo>
                  <a:pt x="3380135" y="1548267"/>
                </a:moveTo>
                <a:lnTo>
                  <a:pt x="3387273" y="1552766"/>
                </a:lnTo>
                <a:cubicBezTo>
                  <a:pt x="3392895" y="1558395"/>
                  <a:pt x="3397713" y="1564828"/>
                  <a:pt x="3404138" y="1571261"/>
                </a:cubicBezTo>
                <a:lnTo>
                  <a:pt x="3407351" y="1573983"/>
                </a:lnTo>
                <a:lnTo>
                  <a:pt x="3406548" y="1573674"/>
                </a:lnTo>
                <a:cubicBezTo>
                  <a:pt x="3402532" y="1571261"/>
                  <a:pt x="3397713" y="1568045"/>
                  <a:pt x="3391288" y="1564828"/>
                </a:cubicBezTo>
                <a:lnTo>
                  <a:pt x="3387534" y="1560202"/>
                </a:lnTo>
                <a:close/>
                <a:moveTo>
                  <a:pt x="3374883" y="1546933"/>
                </a:moveTo>
                <a:lnTo>
                  <a:pt x="3376742" y="1548501"/>
                </a:lnTo>
                <a:lnTo>
                  <a:pt x="3375828" y="1550103"/>
                </a:lnTo>
                <a:lnTo>
                  <a:pt x="3375226" y="1549550"/>
                </a:lnTo>
                <a:lnTo>
                  <a:pt x="3373743" y="1548931"/>
                </a:lnTo>
                <a:close/>
                <a:moveTo>
                  <a:pt x="3377738" y="1546756"/>
                </a:moveTo>
                <a:lnTo>
                  <a:pt x="3379095" y="1547611"/>
                </a:lnTo>
                <a:lnTo>
                  <a:pt x="3380329" y="1551525"/>
                </a:lnTo>
                <a:lnTo>
                  <a:pt x="3376742" y="1548501"/>
                </a:lnTo>
                <a:close/>
                <a:moveTo>
                  <a:pt x="3378438" y="1545529"/>
                </a:moveTo>
                <a:lnTo>
                  <a:pt x="3377738" y="1546756"/>
                </a:lnTo>
                <a:lnTo>
                  <a:pt x="3376545" y="1546003"/>
                </a:lnTo>
                <a:close/>
                <a:moveTo>
                  <a:pt x="3378438" y="1545529"/>
                </a:moveTo>
                <a:lnTo>
                  <a:pt x="3380135" y="1548267"/>
                </a:lnTo>
                <a:lnTo>
                  <a:pt x="3379095" y="1547611"/>
                </a:lnTo>
                <a:close/>
                <a:moveTo>
                  <a:pt x="3365588" y="1545529"/>
                </a:moveTo>
                <a:lnTo>
                  <a:pt x="3373743" y="1548931"/>
                </a:lnTo>
                <a:lnTo>
                  <a:pt x="3372013" y="1551962"/>
                </a:lnTo>
                <a:close/>
                <a:moveTo>
                  <a:pt x="2592368" y="1542359"/>
                </a:moveTo>
                <a:cubicBezTo>
                  <a:pt x="2593975" y="1541555"/>
                  <a:pt x="2595583" y="1541555"/>
                  <a:pt x="2595583" y="1544772"/>
                </a:cubicBezTo>
                <a:lnTo>
                  <a:pt x="2609490" y="1557639"/>
                </a:lnTo>
                <a:lnTo>
                  <a:pt x="2608444" y="1557639"/>
                </a:lnTo>
                <a:cubicBezTo>
                  <a:pt x="2621304" y="1570506"/>
                  <a:pt x="2635773" y="1583373"/>
                  <a:pt x="2650241" y="1595436"/>
                </a:cubicBezTo>
                <a:lnTo>
                  <a:pt x="2650937" y="1595985"/>
                </a:lnTo>
                <a:lnTo>
                  <a:pt x="2670336" y="1613932"/>
                </a:lnTo>
                <a:cubicBezTo>
                  <a:pt x="2695254" y="1636450"/>
                  <a:pt x="2720975" y="1657359"/>
                  <a:pt x="2749912" y="1673443"/>
                </a:cubicBezTo>
                <a:lnTo>
                  <a:pt x="2753058" y="1675489"/>
                </a:lnTo>
                <a:lnTo>
                  <a:pt x="2772768" y="1696170"/>
                </a:lnTo>
                <a:lnTo>
                  <a:pt x="2756342" y="1686310"/>
                </a:lnTo>
                <a:cubicBezTo>
                  <a:pt x="2724190" y="1667009"/>
                  <a:pt x="2698469" y="1647709"/>
                  <a:pt x="2666317" y="1621974"/>
                </a:cubicBezTo>
                <a:cubicBezTo>
                  <a:pt x="2640595" y="1596240"/>
                  <a:pt x="2614874" y="1570506"/>
                  <a:pt x="2589152" y="1544772"/>
                </a:cubicBezTo>
                <a:cubicBezTo>
                  <a:pt x="2589152" y="1544772"/>
                  <a:pt x="2590760" y="1543163"/>
                  <a:pt x="2592368" y="1542359"/>
                </a:cubicBezTo>
                <a:close/>
                <a:moveTo>
                  <a:pt x="3453649" y="1541367"/>
                </a:moveTo>
                <a:lnTo>
                  <a:pt x="3450661" y="1552582"/>
                </a:lnTo>
                <a:lnTo>
                  <a:pt x="3443113" y="1563499"/>
                </a:lnTo>
                <a:lnTo>
                  <a:pt x="3445467" y="1556135"/>
                </a:lnTo>
                <a:lnTo>
                  <a:pt x="3449113" y="1551962"/>
                </a:lnTo>
                <a:close/>
                <a:moveTo>
                  <a:pt x="3260199" y="1541306"/>
                </a:moveTo>
                <a:lnTo>
                  <a:pt x="3258036" y="1542028"/>
                </a:lnTo>
                <a:lnTo>
                  <a:pt x="3259936" y="1542978"/>
                </a:lnTo>
                <a:lnTo>
                  <a:pt x="3260573" y="1541384"/>
                </a:lnTo>
                <a:close/>
                <a:moveTo>
                  <a:pt x="3342117" y="1539503"/>
                </a:moveTo>
                <a:lnTo>
                  <a:pt x="3334056" y="1544688"/>
                </a:lnTo>
                <a:lnTo>
                  <a:pt x="3332353" y="1543001"/>
                </a:lnTo>
                <a:close/>
                <a:moveTo>
                  <a:pt x="2982531" y="1539492"/>
                </a:moveTo>
                <a:lnTo>
                  <a:pt x="2984233" y="1540710"/>
                </a:lnTo>
                <a:lnTo>
                  <a:pt x="2994054" y="1546759"/>
                </a:lnTo>
                <a:lnTo>
                  <a:pt x="3045341" y="1583274"/>
                </a:lnTo>
                <a:cubicBezTo>
                  <a:pt x="3064639" y="1602548"/>
                  <a:pt x="3083936" y="1621822"/>
                  <a:pt x="3096801" y="1647521"/>
                </a:cubicBezTo>
                <a:cubicBezTo>
                  <a:pt x="3103233" y="1666795"/>
                  <a:pt x="3103233" y="1692494"/>
                  <a:pt x="3096801" y="1718193"/>
                </a:cubicBezTo>
                <a:cubicBezTo>
                  <a:pt x="3090368" y="1724617"/>
                  <a:pt x="3090368" y="1737467"/>
                  <a:pt x="3083936" y="1743891"/>
                </a:cubicBezTo>
                <a:cubicBezTo>
                  <a:pt x="3077503" y="1750316"/>
                  <a:pt x="3071071" y="1756741"/>
                  <a:pt x="3058206" y="1769590"/>
                </a:cubicBezTo>
                <a:cubicBezTo>
                  <a:pt x="3051774" y="1776015"/>
                  <a:pt x="3045341" y="1782440"/>
                  <a:pt x="3038909" y="1795289"/>
                </a:cubicBezTo>
                <a:cubicBezTo>
                  <a:pt x="3035692" y="1795289"/>
                  <a:pt x="3032476" y="1798501"/>
                  <a:pt x="3030868" y="1802517"/>
                </a:cubicBezTo>
                <a:lnTo>
                  <a:pt x="3031247" y="1805358"/>
                </a:lnTo>
                <a:lnTo>
                  <a:pt x="3026630" y="1807825"/>
                </a:lnTo>
                <a:lnTo>
                  <a:pt x="3027652" y="1796092"/>
                </a:lnTo>
                <a:cubicBezTo>
                  <a:pt x="3030868" y="1790471"/>
                  <a:pt x="3035692" y="1785652"/>
                  <a:pt x="3038909" y="1782440"/>
                </a:cubicBezTo>
                <a:cubicBezTo>
                  <a:pt x="3051774" y="1769590"/>
                  <a:pt x="3071071" y="1756741"/>
                  <a:pt x="3083936" y="1737467"/>
                </a:cubicBezTo>
                <a:cubicBezTo>
                  <a:pt x="3096801" y="1718193"/>
                  <a:pt x="3103233" y="1686069"/>
                  <a:pt x="3096801" y="1666795"/>
                </a:cubicBezTo>
                <a:cubicBezTo>
                  <a:pt x="3090368" y="1641096"/>
                  <a:pt x="3071071" y="1615397"/>
                  <a:pt x="3051774" y="1602548"/>
                </a:cubicBezTo>
                <a:cubicBezTo>
                  <a:pt x="3042125" y="1589698"/>
                  <a:pt x="3030868" y="1578455"/>
                  <a:pt x="3018807" y="1568015"/>
                </a:cubicBezTo>
                <a:close/>
                <a:moveTo>
                  <a:pt x="2610599" y="1539328"/>
                </a:moveTo>
                <a:lnTo>
                  <a:pt x="2610780" y="1539458"/>
                </a:lnTo>
                <a:lnTo>
                  <a:pt x="2659063" y="1577888"/>
                </a:lnTo>
                <a:cubicBezTo>
                  <a:pt x="2643051" y="1569778"/>
                  <a:pt x="2628641" y="1560046"/>
                  <a:pt x="2615131" y="1549402"/>
                </a:cubicBezTo>
                <a:lnTo>
                  <a:pt x="2604413" y="1539954"/>
                </a:lnTo>
                <a:close/>
                <a:moveTo>
                  <a:pt x="3365588" y="1539096"/>
                </a:moveTo>
                <a:lnTo>
                  <a:pt x="3376545" y="1546003"/>
                </a:lnTo>
                <a:lnTo>
                  <a:pt x="3375226" y="1546333"/>
                </a:lnTo>
                <a:lnTo>
                  <a:pt x="3374883" y="1546933"/>
                </a:lnTo>
                <a:close/>
                <a:moveTo>
                  <a:pt x="3327645" y="1538338"/>
                </a:moveTo>
                <a:cubicBezTo>
                  <a:pt x="3327645" y="1538338"/>
                  <a:pt x="3327645" y="1538338"/>
                  <a:pt x="3328446" y="1539132"/>
                </a:cubicBezTo>
                <a:lnTo>
                  <a:pt x="3332353" y="1543001"/>
                </a:lnTo>
                <a:lnTo>
                  <a:pt x="3327645" y="1544688"/>
                </a:lnTo>
                <a:cubicBezTo>
                  <a:pt x="3327645" y="1544688"/>
                  <a:pt x="3321233" y="1538338"/>
                  <a:pt x="3327645" y="1538338"/>
                </a:cubicBezTo>
                <a:close/>
                <a:moveTo>
                  <a:pt x="2979842" y="1537509"/>
                </a:moveTo>
                <a:lnTo>
                  <a:pt x="2981016" y="1538301"/>
                </a:lnTo>
                <a:lnTo>
                  <a:pt x="2982531" y="1539492"/>
                </a:lnTo>
                <a:lnTo>
                  <a:pt x="2980004" y="1537683"/>
                </a:lnTo>
                <a:close/>
                <a:moveTo>
                  <a:pt x="3203886" y="1537444"/>
                </a:moveTo>
                <a:lnTo>
                  <a:pt x="3187725" y="1555459"/>
                </a:lnTo>
                <a:lnTo>
                  <a:pt x="3183298" y="1562110"/>
                </a:lnTo>
                <a:lnTo>
                  <a:pt x="3173214" y="1570800"/>
                </a:lnTo>
                <a:lnTo>
                  <a:pt x="3179576" y="1555059"/>
                </a:lnTo>
                <a:close/>
                <a:moveTo>
                  <a:pt x="2608060" y="1537293"/>
                </a:moveTo>
                <a:lnTo>
                  <a:pt x="2610614" y="1539326"/>
                </a:lnTo>
                <a:lnTo>
                  <a:pt x="2610599" y="1539328"/>
                </a:lnTo>
                <a:lnTo>
                  <a:pt x="2608033" y="1537487"/>
                </a:lnTo>
                <a:close/>
                <a:moveTo>
                  <a:pt x="2591509" y="1537184"/>
                </a:moveTo>
                <a:lnTo>
                  <a:pt x="2598218" y="1540582"/>
                </a:lnTo>
                <a:lnTo>
                  <a:pt x="2601874" y="1540211"/>
                </a:lnTo>
                <a:lnTo>
                  <a:pt x="2645083" y="1577788"/>
                </a:lnTo>
                <a:lnTo>
                  <a:pt x="2653288" y="1583261"/>
                </a:lnTo>
                <a:lnTo>
                  <a:pt x="2655861" y="1578699"/>
                </a:lnTo>
                <a:cubicBezTo>
                  <a:pt x="2657462" y="1577888"/>
                  <a:pt x="2659063" y="1577888"/>
                  <a:pt x="2659063" y="1577888"/>
                </a:cubicBezTo>
                <a:cubicBezTo>
                  <a:pt x="2659063" y="1577888"/>
                  <a:pt x="2659063" y="1579510"/>
                  <a:pt x="2658263" y="1581132"/>
                </a:cubicBezTo>
                <a:lnTo>
                  <a:pt x="2653891" y="1583663"/>
                </a:lnTo>
                <a:lnTo>
                  <a:pt x="2663102" y="1589807"/>
                </a:lnTo>
                <a:lnTo>
                  <a:pt x="2697300" y="1612616"/>
                </a:lnTo>
                <a:lnTo>
                  <a:pt x="2700791" y="1617507"/>
                </a:lnTo>
                <a:lnTo>
                  <a:pt x="2698469" y="1615541"/>
                </a:lnTo>
                <a:lnTo>
                  <a:pt x="2653023" y="1590110"/>
                </a:lnTo>
                <a:lnTo>
                  <a:pt x="2652653" y="1589807"/>
                </a:lnTo>
                <a:lnTo>
                  <a:pt x="2613346" y="1561206"/>
                </a:lnTo>
                <a:lnTo>
                  <a:pt x="2609490" y="1557639"/>
                </a:lnTo>
                <a:lnTo>
                  <a:pt x="2613613" y="1557639"/>
                </a:lnTo>
                <a:lnTo>
                  <a:pt x="2609726" y="1554977"/>
                </a:lnTo>
                <a:close/>
                <a:moveTo>
                  <a:pt x="2605406" y="1535602"/>
                </a:moveTo>
                <a:lnTo>
                  <a:pt x="2608033" y="1537487"/>
                </a:lnTo>
                <a:lnTo>
                  <a:pt x="2607825" y="1538960"/>
                </a:lnTo>
                <a:close/>
                <a:moveTo>
                  <a:pt x="2614230" y="1534446"/>
                </a:moveTo>
                <a:lnTo>
                  <a:pt x="2646254" y="1558424"/>
                </a:lnTo>
                <a:cubicBezTo>
                  <a:pt x="2652658" y="1564912"/>
                  <a:pt x="2646254" y="1564912"/>
                  <a:pt x="2646254" y="1564912"/>
                </a:cubicBezTo>
                <a:lnTo>
                  <a:pt x="2610780" y="1539458"/>
                </a:lnTo>
                <a:lnTo>
                  <a:pt x="2610614" y="1539326"/>
                </a:lnTo>
                <a:lnTo>
                  <a:pt x="2614230" y="1538960"/>
                </a:lnTo>
                <a:cubicBezTo>
                  <a:pt x="2614230" y="1538960"/>
                  <a:pt x="2614230" y="1537338"/>
                  <a:pt x="2614230" y="1535716"/>
                </a:cubicBezTo>
                <a:close/>
                <a:moveTo>
                  <a:pt x="3566670" y="1534440"/>
                </a:moveTo>
                <a:lnTo>
                  <a:pt x="3558639" y="1539272"/>
                </a:lnTo>
                <a:lnTo>
                  <a:pt x="3517587" y="1560649"/>
                </a:lnTo>
                <a:lnTo>
                  <a:pt x="3513462" y="1562402"/>
                </a:lnTo>
                <a:lnTo>
                  <a:pt x="3507446" y="1564838"/>
                </a:lnTo>
                <a:lnTo>
                  <a:pt x="3513664" y="1558603"/>
                </a:lnTo>
                <a:cubicBezTo>
                  <a:pt x="3516876" y="1556992"/>
                  <a:pt x="3520089" y="1555381"/>
                  <a:pt x="3520089" y="1552159"/>
                </a:cubicBezTo>
                <a:cubicBezTo>
                  <a:pt x="3532939" y="1552159"/>
                  <a:pt x="3539364" y="1545716"/>
                  <a:pt x="3552214" y="1539272"/>
                </a:cubicBezTo>
                <a:close/>
                <a:moveTo>
                  <a:pt x="2603221" y="1533442"/>
                </a:moveTo>
                <a:lnTo>
                  <a:pt x="2604695" y="1534615"/>
                </a:lnTo>
                <a:lnTo>
                  <a:pt x="2605406" y="1535602"/>
                </a:lnTo>
                <a:lnTo>
                  <a:pt x="2602486" y="1533506"/>
                </a:lnTo>
                <a:close/>
                <a:moveTo>
                  <a:pt x="2611870" y="1532680"/>
                </a:moveTo>
                <a:lnTo>
                  <a:pt x="2612020" y="1532792"/>
                </a:lnTo>
                <a:lnTo>
                  <a:pt x="2608626" y="1533283"/>
                </a:lnTo>
                <a:lnTo>
                  <a:pt x="2608060" y="1537293"/>
                </a:lnTo>
                <a:lnTo>
                  <a:pt x="2604695" y="1534615"/>
                </a:lnTo>
                <a:lnTo>
                  <a:pt x="2603813" y="1533389"/>
                </a:lnTo>
                <a:close/>
                <a:moveTo>
                  <a:pt x="2614230" y="1532472"/>
                </a:moveTo>
                <a:lnTo>
                  <a:pt x="2614230" y="1534446"/>
                </a:lnTo>
                <a:lnTo>
                  <a:pt x="2612020" y="1532792"/>
                </a:lnTo>
                <a:close/>
                <a:moveTo>
                  <a:pt x="2592714" y="1532245"/>
                </a:moveTo>
                <a:lnTo>
                  <a:pt x="2595816" y="1534094"/>
                </a:lnTo>
                <a:lnTo>
                  <a:pt x="2597587" y="1533938"/>
                </a:lnTo>
                <a:lnTo>
                  <a:pt x="2604413" y="1539954"/>
                </a:lnTo>
                <a:lnTo>
                  <a:pt x="2601874" y="1540211"/>
                </a:lnTo>
                <a:close/>
                <a:moveTo>
                  <a:pt x="3458562" y="1531906"/>
                </a:moveTo>
                <a:lnTo>
                  <a:pt x="3457370" y="1542344"/>
                </a:lnTo>
                <a:lnTo>
                  <a:pt x="3449884" y="1558125"/>
                </a:lnTo>
                <a:lnTo>
                  <a:pt x="3448720" y="1559262"/>
                </a:lnTo>
                <a:lnTo>
                  <a:pt x="3449113" y="1558395"/>
                </a:lnTo>
                <a:lnTo>
                  <a:pt x="3450661" y="1552582"/>
                </a:lnTo>
                <a:lnTo>
                  <a:pt x="3455538" y="1545529"/>
                </a:lnTo>
                <a:close/>
                <a:moveTo>
                  <a:pt x="2974584" y="1531876"/>
                </a:moveTo>
                <a:cubicBezTo>
                  <a:pt x="3006746" y="1544725"/>
                  <a:pt x="3032476" y="1564000"/>
                  <a:pt x="3058206" y="1583274"/>
                </a:cubicBezTo>
                <a:cubicBezTo>
                  <a:pt x="3067855" y="1589698"/>
                  <a:pt x="3077503" y="1597729"/>
                  <a:pt x="3086348" y="1606563"/>
                </a:cubicBezTo>
                <a:lnTo>
                  <a:pt x="3092474" y="1613947"/>
                </a:lnTo>
                <a:lnTo>
                  <a:pt x="3108722" y="1603098"/>
                </a:lnTo>
                <a:lnTo>
                  <a:pt x="3111391" y="1601316"/>
                </a:lnTo>
                <a:lnTo>
                  <a:pt x="3111947" y="1602290"/>
                </a:lnTo>
                <a:cubicBezTo>
                  <a:pt x="3113559" y="1603098"/>
                  <a:pt x="3115171" y="1603098"/>
                  <a:pt x="3115171" y="1603098"/>
                </a:cubicBezTo>
                <a:lnTo>
                  <a:pt x="3125879" y="1591641"/>
                </a:lnTo>
                <a:lnTo>
                  <a:pt x="3128070" y="1590179"/>
                </a:lnTo>
                <a:cubicBezTo>
                  <a:pt x="3128070" y="1593408"/>
                  <a:pt x="3126458" y="1598253"/>
                  <a:pt x="3124039" y="1603098"/>
                </a:cubicBezTo>
                <a:lnTo>
                  <a:pt x="3123722" y="1603559"/>
                </a:lnTo>
                <a:lnTo>
                  <a:pt x="3114365" y="1609557"/>
                </a:lnTo>
                <a:lnTo>
                  <a:pt x="3096495" y="1618795"/>
                </a:lnTo>
                <a:lnTo>
                  <a:pt x="3109666" y="1634671"/>
                </a:lnTo>
                <a:cubicBezTo>
                  <a:pt x="3122531" y="1653945"/>
                  <a:pt x="3128963" y="1679644"/>
                  <a:pt x="3122531" y="1698918"/>
                </a:cubicBezTo>
                <a:cubicBezTo>
                  <a:pt x="3116098" y="1724617"/>
                  <a:pt x="3103233" y="1750316"/>
                  <a:pt x="3083936" y="1769590"/>
                </a:cubicBezTo>
                <a:cubicBezTo>
                  <a:pt x="3077504" y="1779227"/>
                  <a:pt x="3069463" y="1788864"/>
                  <a:pt x="3059814" y="1796895"/>
                </a:cubicBezTo>
                <a:lnTo>
                  <a:pt x="3032056" y="1811418"/>
                </a:lnTo>
                <a:lnTo>
                  <a:pt x="3031247" y="1805358"/>
                </a:lnTo>
                <a:lnTo>
                  <a:pt x="3060618" y="1789667"/>
                </a:lnTo>
                <a:cubicBezTo>
                  <a:pt x="3071071" y="1780833"/>
                  <a:pt x="3080720" y="1769590"/>
                  <a:pt x="3090368" y="1756741"/>
                </a:cubicBezTo>
                <a:cubicBezTo>
                  <a:pt x="3103233" y="1737467"/>
                  <a:pt x="3116098" y="1711768"/>
                  <a:pt x="3116098" y="1686069"/>
                </a:cubicBezTo>
                <a:cubicBezTo>
                  <a:pt x="3116098" y="1673220"/>
                  <a:pt x="3114490" y="1660370"/>
                  <a:pt x="3110470" y="1648324"/>
                </a:cubicBezTo>
                <a:lnTo>
                  <a:pt x="3093415" y="1620387"/>
                </a:lnTo>
                <a:lnTo>
                  <a:pt x="3089374" y="1622476"/>
                </a:lnTo>
                <a:cubicBezTo>
                  <a:pt x="3089374" y="1622476"/>
                  <a:pt x="3082925" y="1616017"/>
                  <a:pt x="3089374" y="1616017"/>
                </a:cubicBezTo>
                <a:lnTo>
                  <a:pt x="3090339" y="1615372"/>
                </a:lnTo>
                <a:lnTo>
                  <a:pt x="3063834" y="1592911"/>
                </a:lnTo>
                <a:cubicBezTo>
                  <a:pt x="3053382" y="1584880"/>
                  <a:pt x="3042125" y="1576849"/>
                  <a:pt x="3032476" y="1570424"/>
                </a:cubicBezTo>
                <a:lnTo>
                  <a:pt x="2994054" y="1546759"/>
                </a:lnTo>
                <a:lnTo>
                  <a:pt x="2977425" y="1534920"/>
                </a:lnTo>
                <a:close/>
                <a:moveTo>
                  <a:pt x="3459492" y="1527715"/>
                </a:moveTo>
                <a:lnTo>
                  <a:pt x="3458562" y="1531906"/>
                </a:lnTo>
                <a:lnTo>
                  <a:pt x="3458751" y="1530251"/>
                </a:lnTo>
                <a:lnTo>
                  <a:pt x="3458914" y="1529065"/>
                </a:lnTo>
                <a:close/>
                <a:moveTo>
                  <a:pt x="3243917" y="1525326"/>
                </a:moveTo>
                <a:cubicBezTo>
                  <a:pt x="3243917" y="1531754"/>
                  <a:pt x="3237490" y="1531754"/>
                  <a:pt x="3237490" y="1531754"/>
                </a:cubicBezTo>
                <a:cubicBezTo>
                  <a:pt x="3237490" y="1531754"/>
                  <a:pt x="3237490" y="1525326"/>
                  <a:pt x="3243917" y="1525326"/>
                </a:cubicBezTo>
                <a:close/>
                <a:moveTo>
                  <a:pt x="3194788" y="1517998"/>
                </a:moveTo>
                <a:lnTo>
                  <a:pt x="3180470" y="1536081"/>
                </a:lnTo>
                <a:lnTo>
                  <a:pt x="3179381" y="1538327"/>
                </a:lnTo>
                <a:lnTo>
                  <a:pt x="3150642" y="1565148"/>
                </a:lnTo>
                <a:lnTo>
                  <a:pt x="3125879" y="1591641"/>
                </a:lnTo>
                <a:lnTo>
                  <a:pt x="3120114" y="1595491"/>
                </a:lnTo>
                <a:lnTo>
                  <a:pt x="3135772" y="1571393"/>
                </a:lnTo>
                <a:lnTo>
                  <a:pt x="3138592" y="1568760"/>
                </a:lnTo>
                <a:lnTo>
                  <a:pt x="3147417" y="1564341"/>
                </a:lnTo>
                <a:cubicBezTo>
                  <a:pt x="3160316" y="1551422"/>
                  <a:pt x="3173214" y="1538503"/>
                  <a:pt x="3186113" y="1525584"/>
                </a:cubicBezTo>
                <a:close/>
                <a:moveTo>
                  <a:pt x="3176872" y="1517431"/>
                </a:moveTo>
                <a:lnTo>
                  <a:pt x="3150954" y="1548913"/>
                </a:lnTo>
                <a:lnTo>
                  <a:pt x="3147417" y="1551422"/>
                </a:lnTo>
                <a:lnTo>
                  <a:pt x="3140382" y="1557001"/>
                </a:lnTo>
                <a:lnTo>
                  <a:pt x="3165475" y="1525584"/>
                </a:lnTo>
                <a:lnTo>
                  <a:pt x="3169990" y="1522354"/>
                </a:lnTo>
                <a:close/>
                <a:moveTo>
                  <a:pt x="1051653" y="1514754"/>
                </a:moveTo>
                <a:lnTo>
                  <a:pt x="1063848" y="1523740"/>
                </a:lnTo>
                <a:lnTo>
                  <a:pt x="1123326" y="1586552"/>
                </a:lnTo>
                <a:lnTo>
                  <a:pt x="1153169" y="1620403"/>
                </a:lnTo>
                <a:lnTo>
                  <a:pt x="1188258" y="1672966"/>
                </a:lnTo>
                <a:lnTo>
                  <a:pt x="1182098" y="1666954"/>
                </a:lnTo>
                <a:cubicBezTo>
                  <a:pt x="1143453" y="1615497"/>
                  <a:pt x="1098368" y="1564040"/>
                  <a:pt x="1053283" y="1519015"/>
                </a:cubicBezTo>
                <a:cubicBezTo>
                  <a:pt x="1050063" y="1519015"/>
                  <a:pt x="1050063" y="1517407"/>
                  <a:pt x="1050868" y="1515799"/>
                </a:cubicBezTo>
                <a:close/>
                <a:moveTo>
                  <a:pt x="3461045" y="1513594"/>
                </a:moveTo>
                <a:lnTo>
                  <a:pt x="3458914" y="1529065"/>
                </a:lnTo>
                <a:lnTo>
                  <a:pt x="3458751" y="1529447"/>
                </a:lnTo>
                <a:lnTo>
                  <a:pt x="3453649" y="1541367"/>
                </a:lnTo>
                <a:close/>
                <a:moveTo>
                  <a:pt x="3175251" y="1513345"/>
                </a:moveTo>
                <a:lnTo>
                  <a:pt x="3165475" y="1525584"/>
                </a:lnTo>
                <a:lnTo>
                  <a:pt x="3147417" y="1538503"/>
                </a:lnTo>
                <a:cubicBezTo>
                  <a:pt x="3128070" y="1551422"/>
                  <a:pt x="3115171" y="1564341"/>
                  <a:pt x="3108722" y="1577260"/>
                </a:cubicBezTo>
                <a:cubicBezTo>
                  <a:pt x="3115171" y="1574030"/>
                  <a:pt x="3121621" y="1570800"/>
                  <a:pt x="3128070" y="1566763"/>
                </a:cubicBezTo>
                <a:lnTo>
                  <a:pt x="3140382" y="1557001"/>
                </a:lnTo>
                <a:lnTo>
                  <a:pt x="3125920" y="1575107"/>
                </a:lnTo>
                <a:lnTo>
                  <a:pt x="3108722" y="1583719"/>
                </a:lnTo>
                <a:cubicBezTo>
                  <a:pt x="3102273" y="1583719"/>
                  <a:pt x="3102273" y="1577260"/>
                  <a:pt x="3102273" y="1577260"/>
                </a:cubicBezTo>
                <a:cubicBezTo>
                  <a:pt x="3108722" y="1557881"/>
                  <a:pt x="3128070" y="1544962"/>
                  <a:pt x="3147417" y="1532043"/>
                </a:cubicBezTo>
                <a:cubicBezTo>
                  <a:pt x="3153867" y="1525584"/>
                  <a:pt x="3161928" y="1520739"/>
                  <a:pt x="3170796" y="1515895"/>
                </a:cubicBezTo>
                <a:close/>
                <a:moveTo>
                  <a:pt x="3398166" y="1512938"/>
                </a:moveTo>
                <a:cubicBezTo>
                  <a:pt x="3388550" y="1519288"/>
                  <a:pt x="3377330" y="1525638"/>
                  <a:pt x="3365310" y="1531194"/>
                </a:cubicBezTo>
                <a:lnTo>
                  <a:pt x="3342117" y="1539503"/>
                </a:lnTo>
                <a:lnTo>
                  <a:pt x="3361874" y="1526797"/>
                </a:lnTo>
                <a:lnTo>
                  <a:pt x="3365310" y="1525638"/>
                </a:lnTo>
                <a:cubicBezTo>
                  <a:pt x="3377330" y="1520876"/>
                  <a:pt x="3388550" y="1516113"/>
                  <a:pt x="3398166" y="1512938"/>
                </a:cubicBezTo>
                <a:close/>
                <a:moveTo>
                  <a:pt x="2573206" y="1512497"/>
                </a:moveTo>
                <a:lnTo>
                  <a:pt x="2602486" y="1533506"/>
                </a:lnTo>
                <a:lnTo>
                  <a:pt x="2597587" y="1533938"/>
                </a:lnTo>
                <a:lnTo>
                  <a:pt x="2576602" y="1515441"/>
                </a:lnTo>
                <a:close/>
                <a:moveTo>
                  <a:pt x="3456540" y="1510767"/>
                </a:moveTo>
                <a:lnTo>
                  <a:pt x="3455538" y="1519797"/>
                </a:lnTo>
                <a:cubicBezTo>
                  <a:pt x="3452326" y="1529447"/>
                  <a:pt x="3450720" y="1537488"/>
                  <a:pt x="3449113" y="1544725"/>
                </a:cubicBezTo>
                <a:lnTo>
                  <a:pt x="3445467" y="1556135"/>
                </a:lnTo>
                <a:lnTo>
                  <a:pt x="3438734" y="1563838"/>
                </a:lnTo>
                <a:lnTo>
                  <a:pt x="3449113" y="1532663"/>
                </a:lnTo>
                <a:close/>
                <a:moveTo>
                  <a:pt x="3635177" y="1509258"/>
                </a:moveTo>
                <a:lnTo>
                  <a:pt x="3626625" y="1514172"/>
                </a:lnTo>
                <a:lnTo>
                  <a:pt x="3610793" y="1519681"/>
                </a:lnTo>
                <a:lnTo>
                  <a:pt x="3626190" y="1512091"/>
                </a:lnTo>
                <a:close/>
                <a:moveTo>
                  <a:pt x="3392780" y="1506919"/>
                </a:moveTo>
                <a:lnTo>
                  <a:pt x="3361874" y="1526797"/>
                </a:lnTo>
                <a:lnTo>
                  <a:pt x="3327645" y="1538338"/>
                </a:lnTo>
                <a:lnTo>
                  <a:pt x="3373094" y="1510550"/>
                </a:lnTo>
                <a:lnTo>
                  <a:pt x="3373324" y="1512144"/>
                </a:lnTo>
                <a:lnTo>
                  <a:pt x="3372522" y="1512938"/>
                </a:lnTo>
                <a:lnTo>
                  <a:pt x="3374590" y="1512324"/>
                </a:lnTo>
                <a:lnTo>
                  <a:pt x="3378933" y="1512938"/>
                </a:lnTo>
                <a:lnTo>
                  <a:pt x="3381681" y="1510217"/>
                </a:lnTo>
                <a:close/>
                <a:moveTo>
                  <a:pt x="3237706" y="1506205"/>
                </a:moveTo>
                <a:cubicBezTo>
                  <a:pt x="3205460" y="1538503"/>
                  <a:pt x="3179664" y="1577260"/>
                  <a:pt x="3153867" y="1622476"/>
                </a:cubicBezTo>
                <a:cubicBezTo>
                  <a:pt x="3157091" y="1612787"/>
                  <a:pt x="3163541" y="1603098"/>
                  <a:pt x="3168377" y="1593408"/>
                </a:cubicBezTo>
                <a:lnTo>
                  <a:pt x="3170348" y="1581566"/>
                </a:lnTo>
                <a:lnTo>
                  <a:pt x="3183298" y="1562110"/>
                </a:lnTo>
                <a:lnTo>
                  <a:pt x="3207879" y="1540925"/>
                </a:lnTo>
                <a:cubicBezTo>
                  <a:pt x="3218359" y="1528814"/>
                  <a:pt x="3228032" y="1515895"/>
                  <a:pt x="3237706" y="1506205"/>
                </a:cubicBezTo>
                <a:close/>
                <a:moveTo>
                  <a:pt x="2936828" y="1504222"/>
                </a:moveTo>
                <a:lnTo>
                  <a:pt x="2974584" y="1531876"/>
                </a:lnTo>
                <a:cubicBezTo>
                  <a:pt x="2964935" y="1525451"/>
                  <a:pt x="2955287" y="1519027"/>
                  <a:pt x="2945638" y="1511799"/>
                </a:cubicBezTo>
                <a:close/>
                <a:moveTo>
                  <a:pt x="3381748" y="1503800"/>
                </a:moveTo>
                <a:lnTo>
                  <a:pt x="3377899" y="1507612"/>
                </a:lnTo>
                <a:lnTo>
                  <a:pt x="3373094" y="1510550"/>
                </a:lnTo>
                <a:lnTo>
                  <a:pt x="3372568" y="1506907"/>
                </a:lnTo>
                <a:lnTo>
                  <a:pt x="3374340" y="1506039"/>
                </a:lnTo>
                <a:close/>
                <a:moveTo>
                  <a:pt x="2556169" y="1502091"/>
                </a:moveTo>
                <a:lnTo>
                  <a:pt x="2567795" y="1510575"/>
                </a:lnTo>
                <a:lnTo>
                  <a:pt x="2592714" y="1532245"/>
                </a:lnTo>
                <a:lnTo>
                  <a:pt x="2582206" y="1525984"/>
                </a:lnTo>
                <a:lnTo>
                  <a:pt x="2575193" y="1521247"/>
                </a:lnTo>
                <a:lnTo>
                  <a:pt x="2573400" y="1519496"/>
                </a:lnTo>
                <a:close/>
                <a:moveTo>
                  <a:pt x="3390973" y="1501013"/>
                </a:moveTo>
                <a:lnTo>
                  <a:pt x="3381681" y="1510217"/>
                </a:lnTo>
                <a:lnTo>
                  <a:pt x="3374590" y="1512324"/>
                </a:lnTo>
                <a:lnTo>
                  <a:pt x="3373324" y="1512144"/>
                </a:lnTo>
                <a:lnTo>
                  <a:pt x="3377899" y="1507612"/>
                </a:lnTo>
                <a:lnTo>
                  <a:pt x="3386466" y="1502375"/>
                </a:lnTo>
                <a:close/>
                <a:moveTo>
                  <a:pt x="3237706" y="1499746"/>
                </a:moveTo>
                <a:cubicBezTo>
                  <a:pt x="3228032" y="1512665"/>
                  <a:pt x="3216746" y="1525584"/>
                  <a:pt x="3204654" y="1536888"/>
                </a:cubicBezTo>
                <a:lnTo>
                  <a:pt x="3203886" y="1537444"/>
                </a:lnTo>
                <a:close/>
                <a:moveTo>
                  <a:pt x="3237706" y="1499746"/>
                </a:moveTo>
                <a:cubicBezTo>
                  <a:pt x="3237706" y="1499746"/>
                  <a:pt x="3244156" y="1499746"/>
                  <a:pt x="3237706" y="1506205"/>
                </a:cubicBezTo>
                <a:cubicBezTo>
                  <a:pt x="3237706" y="1499746"/>
                  <a:pt x="3237706" y="1499746"/>
                  <a:pt x="3237706" y="1499746"/>
                </a:cubicBezTo>
                <a:close/>
                <a:moveTo>
                  <a:pt x="3393599" y="1498200"/>
                </a:moveTo>
                <a:lnTo>
                  <a:pt x="3392557" y="1498651"/>
                </a:lnTo>
                <a:lnTo>
                  <a:pt x="3386466" y="1502375"/>
                </a:lnTo>
                <a:lnTo>
                  <a:pt x="3381748" y="1503800"/>
                </a:lnTo>
                <a:lnTo>
                  <a:pt x="3384161" y="1501410"/>
                </a:lnTo>
                <a:close/>
                <a:moveTo>
                  <a:pt x="3393979" y="1498035"/>
                </a:moveTo>
                <a:lnTo>
                  <a:pt x="3393925" y="1498089"/>
                </a:lnTo>
                <a:lnTo>
                  <a:pt x="3393599" y="1498200"/>
                </a:lnTo>
                <a:close/>
                <a:moveTo>
                  <a:pt x="2556476" y="1496235"/>
                </a:moveTo>
                <a:lnTo>
                  <a:pt x="2572150" y="1502940"/>
                </a:lnTo>
                <a:lnTo>
                  <a:pt x="2572599" y="1503276"/>
                </a:lnTo>
                <a:lnTo>
                  <a:pt x="2593267" y="1518751"/>
                </a:lnTo>
                <a:lnTo>
                  <a:pt x="2603813" y="1533389"/>
                </a:lnTo>
                <a:lnTo>
                  <a:pt x="2603221" y="1533442"/>
                </a:lnTo>
                <a:lnTo>
                  <a:pt x="2569397" y="1506520"/>
                </a:lnTo>
                <a:close/>
                <a:moveTo>
                  <a:pt x="3289101" y="1493565"/>
                </a:moveTo>
                <a:lnTo>
                  <a:pt x="3275669" y="1503642"/>
                </a:lnTo>
                <a:lnTo>
                  <a:pt x="3263441" y="1534214"/>
                </a:lnTo>
                <a:lnTo>
                  <a:pt x="3274538" y="1536527"/>
                </a:lnTo>
                <a:lnTo>
                  <a:pt x="3278537" y="1535193"/>
                </a:lnTo>
                <a:lnTo>
                  <a:pt x="3282484" y="1525326"/>
                </a:lnTo>
                <a:close/>
                <a:moveTo>
                  <a:pt x="2550182" y="1491226"/>
                </a:moveTo>
                <a:lnTo>
                  <a:pt x="2556476" y="1496235"/>
                </a:lnTo>
                <a:lnTo>
                  <a:pt x="2552468" y="1494521"/>
                </a:lnTo>
                <a:lnTo>
                  <a:pt x="2550182" y="1492540"/>
                </a:lnTo>
                <a:close/>
                <a:moveTo>
                  <a:pt x="3219838" y="1489849"/>
                </a:moveTo>
                <a:lnTo>
                  <a:pt x="3206622" y="1504328"/>
                </a:lnTo>
                <a:lnTo>
                  <a:pt x="3179664" y="1525584"/>
                </a:lnTo>
                <a:cubicBezTo>
                  <a:pt x="3166765" y="1538503"/>
                  <a:pt x="3155479" y="1551422"/>
                  <a:pt x="3144193" y="1563533"/>
                </a:cubicBezTo>
                <a:lnTo>
                  <a:pt x="3138592" y="1568760"/>
                </a:lnTo>
                <a:lnTo>
                  <a:pt x="3136947" y="1569584"/>
                </a:lnTo>
                <a:lnTo>
                  <a:pt x="3148224" y="1552229"/>
                </a:lnTo>
                <a:lnTo>
                  <a:pt x="3150954" y="1548913"/>
                </a:lnTo>
                <a:lnTo>
                  <a:pt x="3166765" y="1537695"/>
                </a:lnTo>
                <a:cubicBezTo>
                  <a:pt x="3173214" y="1532043"/>
                  <a:pt x="3179663" y="1525584"/>
                  <a:pt x="3186113" y="1519124"/>
                </a:cubicBezTo>
                <a:close/>
                <a:moveTo>
                  <a:pt x="2551767" y="1487678"/>
                </a:moveTo>
                <a:lnTo>
                  <a:pt x="2589411" y="1502465"/>
                </a:lnTo>
                <a:cubicBezTo>
                  <a:pt x="2601420" y="1509764"/>
                  <a:pt x="2611027" y="1519496"/>
                  <a:pt x="2614230" y="1532472"/>
                </a:cubicBezTo>
                <a:lnTo>
                  <a:pt x="2611870" y="1532680"/>
                </a:lnTo>
                <a:lnTo>
                  <a:pt x="2593267" y="1518751"/>
                </a:lnTo>
                <a:lnTo>
                  <a:pt x="2586209" y="1508953"/>
                </a:lnTo>
                <a:lnTo>
                  <a:pt x="2572150" y="1502940"/>
                </a:lnTo>
                <a:close/>
                <a:moveTo>
                  <a:pt x="3443044" y="1487538"/>
                </a:moveTo>
                <a:lnTo>
                  <a:pt x="3435030" y="1495476"/>
                </a:lnTo>
                <a:cubicBezTo>
                  <a:pt x="3423811" y="1503413"/>
                  <a:pt x="3410989" y="1509763"/>
                  <a:pt x="3398166" y="1512938"/>
                </a:cubicBezTo>
                <a:cubicBezTo>
                  <a:pt x="3410989" y="1506588"/>
                  <a:pt x="3422208" y="1500238"/>
                  <a:pt x="3432626" y="1493094"/>
                </a:cubicBezTo>
                <a:lnTo>
                  <a:pt x="3433812" y="1492110"/>
                </a:lnTo>
                <a:close/>
                <a:moveTo>
                  <a:pt x="3313892" y="1485744"/>
                </a:moveTo>
                <a:lnTo>
                  <a:pt x="3300089" y="1521314"/>
                </a:lnTo>
                <a:lnTo>
                  <a:pt x="3285048" y="1536721"/>
                </a:lnTo>
                <a:lnTo>
                  <a:pt x="3298353" y="1529143"/>
                </a:lnTo>
                <a:cubicBezTo>
                  <a:pt x="3304681" y="1522815"/>
                  <a:pt x="3308748" y="1514227"/>
                  <a:pt x="3311234" y="1505414"/>
                </a:cubicBezTo>
                <a:close/>
                <a:moveTo>
                  <a:pt x="3433477" y="1484635"/>
                </a:moveTo>
                <a:lnTo>
                  <a:pt x="3419804" y="1492301"/>
                </a:lnTo>
                <a:lnTo>
                  <a:pt x="3390973" y="1501013"/>
                </a:lnTo>
                <a:lnTo>
                  <a:pt x="3393925" y="1498089"/>
                </a:lnTo>
                <a:close/>
                <a:moveTo>
                  <a:pt x="3226420" y="1484136"/>
                </a:moveTo>
                <a:lnTo>
                  <a:pt x="3219838" y="1489849"/>
                </a:lnTo>
                <a:lnTo>
                  <a:pt x="3224455" y="1484792"/>
                </a:lnTo>
                <a:close/>
                <a:moveTo>
                  <a:pt x="3445406" y="1482489"/>
                </a:moveTo>
                <a:lnTo>
                  <a:pt x="3433812" y="1492110"/>
                </a:lnTo>
                <a:lnTo>
                  <a:pt x="3420605" y="1498651"/>
                </a:lnTo>
                <a:lnTo>
                  <a:pt x="3392780" y="1506919"/>
                </a:lnTo>
                <a:lnTo>
                  <a:pt x="3395762" y="1505001"/>
                </a:lnTo>
                <a:close/>
                <a:moveTo>
                  <a:pt x="3236900" y="1481175"/>
                </a:moveTo>
                <a:lnTo>
                  <a:pt x="3231257" y="1486827"/>
                </a:lnTo>
                <a:cubicBezTo>
                  <a:pt x="3223196" y="1494901"/>
                  <a:pt x="3215134" y="1502976"/>
                  <a:pt x="3205460" y="1512665"/>
                </a:cubicBezTo>
                <a:cubicBezTo>
                  <a:pt x="3199011" y="1519124"/>
                  <a:pt x="3192562" y="1527199"/>
                  <a:pt x="3186919" y="1536888"/>
                </a:cubicBezTo>
                <a:lnTo>
                  <a:pt x="3179576" y="1555059"/>
                </a:lnTo>
                <a:lnTo>
                  <a:pt x="3166765" y="1564341"/>
                </a:lnTo>
                <a:lnTo>
                  <a:pt x="3179381" y="1538327"/>
                </a:lnTo>
                <a:lnTo>
                  <a:pt x="3186113" y="1532043"/>
                </a:lnTo>
                <a:lnTo>
                  <a:pt x="3218333" y="1497410"/>
                </a:lnTo>
                <a:close/>
                <a:moveTo>
                  <a:pt x="3236902" y="1481173"/>
                </a:moveTo>
                <a:lnTo>
                  <a:pt x="3236900" y="1481175"/>
                </a:lnTo>
                <a:lnTo>
                  <a:pt x="3236900" y="1481175"/>
                </a:lnTo>
                <a:close/>
                <a:moveTo>
                  <a:pt x="3235658" y="1481051"/>
                </a:moveTo>
                <a:lnTo>
                  <a:pt x="3219165" y="1496516"/>
                </a:lnTo>
                <a:lnTo>
                  <a:pt x="3218333" y="1497410"/>
                </a:lnTo>
                <a:lnTo>
                  <a:pt x="3194788" y="1517998"/>
                </a:lnTo>
                <a:lnTo>
                  <a:pt x="3199011" y="1512665"/>
                </a:lnTo>
                <a:lnTo>
                  <a:pt x="3206622" y="1504328"/>
                </a:lnTo>
                <a:lnTo>
                  <a:pt x="3217553" y="1495709"/>
                </a:lnTo>
                <a:lnTo>
                  <a:pt x="3229572" y="1483083"/>
                </a:lnTo>
                <a:close/>
                <a:moveTo>
                  <a:pt x="3472342" y="1480704"/>
                </a:moveTo>
                <a:lnTo>
                  <a:pt x="3474813" y="1500498"/>
                </a:lnTo>
                <a:cubicBezTo>
                  <a:pt x="3471601" y="1516581"/>
                  <a:pt x="3468388" y="1532663"/>
                  <a:pt x="3461963" y="1546333"/>
                </a:cubicBezTo>
                <a:lnTo>
                  <a:pt x="3456282" y="1551879"/>
                </a:lnTo>
                <a:lnTo>
                  <a:pt x="3457370" y="1542344"/>
                </a:lnTo>
                <a:lnTo>
                  <a:pt x="3461963" y="1532663"/>
                </a:lnTo>
                <a:lnTo>
                  <a:pt x="3465979" y="1512560"/>
                </a:lnTo>
                <a:lnTo>
                  <a:pt x="3468388" y="1506931"/>
                </a:lnTo>
                <a:lnTo>
                  <a:pt x="3469031" y="1497282"/>
                </a:lnTo>
                <a:close/>
                <a:moveTo>
                  <a:pt x="3237706" y="1480368"/>
                </a:moveTo>
                <a:lnTo>
                  <a:pt x="3237838" y="1480368"/>
                </a:lnTo>
                <a:lnTo>
                  <a:pt x="3236902" y="1481173"/>
                </a:lnTo>
                <a:close/>
                <a:moveTo>
                  <a:pt x="3238908" y="1479446"/>
                </a:moveTo>
                <a:lnTo>
                  <a:pt x="3238828" y="1480368"/>
                </a:lnTo>
                <a:lnTo>
                  <a:pt x="3237838" y="1480368"/>
                </a:lnTo>
                <a:close/>
                <a:moveTo>
                  <a:pt x="3470244" y="1479055"/>
                </a:moveTo>
                <a:lnTo>
                  <a:pt x="3469031" y="1497282"/>
                </a:lnTo>
                <a:lnTo>
                  <a:pt x="3465979" y="1512560"/>
                </a:lnTo>
                <a:lnTo>
                  <a:pt x="3459492" y="1527715"/>
                </a:lnTo>
                <a:lnTo>
                  <a:pt x="3468388" y="1487632"/>
                </a:lnTo>
                <a:lnTo>
                  <a:pt x="3468242" y="1486572"/>
                </a:lnTo>
                <a:close/>
                <a:moveTo>
                  <a:pt x="3410187" y="1478807"/>
                </a:moveTo>
                <a:cubicBezTo>
                  <a:pt x="3410989" y="1479601"/>
                  <a:pt x="3410989" y="1481188"/>
                  <a:pt x="3410989" y="1481188"/>
                </a:cubicBezTo>
                <a:lnTo>
                  <a:pt x="3404856" y="1487262"/>
                </a:lnTo>
                <a:lnTo>
                  <a:pt x="3395286" y="1490391"/>
                </a:lnTo>
                <a:lnTo>
                  <a:pt x="3404577" y="1481188"/>
                </a:lnTo>
                <a:cubicBezTo>
                  <a:pt x="3407783" y="1478013"/>
                  <a:pt x="3409386" y="1478013"/>
                  <a:pt x="3410187" y="1478807"/>
                </a:cubicBezTo>
                <a:close/>
                <a:moveTo>
                  <a:pt x="3452513" y="1478160"/>
                </a:moveTo>
                <a:lnTo>
                  <a:pt x="3450452" y="1480200"/>
                </a:lnTo>
                <a:lnTo>
                  <a:pt x="3445406" y="1482489"/>
                </a:lnTo>
                <a:lnTo>
                  <a:pt x="3449310" y="1479249"/>
                </a:lnTo>
                <a:close/>
                <a:moveTo>
                  <a:pt x="3239044" y="1477876"/>
                </a:moveTo>
                <a:lnTo>
                  <a:pt x="3238935" y="1479137"/>
                </a:lnTo>
                <a:lnTo>
                  <a:pt x="3237706" y="1480368"/>
                </a:lnTo>
                <a:lnTo>
                  <a:pt x="3235658" y="1481051"/>
                </a:lnTo>
                <a:close/>
                <a:moveTo>
                  <a:pt x="3238800" y="1473389"/>
                </a:moveTo>
                <a:lnTo>
                  <a:pt x="3229572" y="1483083"/>
                </a:lnTo>
                <a:lnTo>
                  <a:pt x="3228033" y="1483597"/>
                </a:lnTo>
                <a:lnTo>
                  <a:pt x="3226420" y="1484136"/>
                </a:lnTo>
                <a:lnTo>
                  <a:pt x="3234482" y="1477138"/>
                </a:lnTo>
                <a:close/>
                <a:moveTo>
                  <a:pt x="3245446" y="1472616"/>
                </a:moveTo>
                <a:lnTo>
                  <a:pt x="3246526" y="1472887"/>
                </a:lnTo>
                <a:lnTo>
                  <a:pt x="3238908" y="1479446"/>
                </a:lnTo>
                <a:lnTo>
                  <a:pt x="3238935" y="1479137"/>
                </a:lnTo>
                <a:close/>
                <a:moveTo>
                  <a:pt x="3238320" y="1472139"/>
                </a:moveTo>
                <a:lnTo>
                  <a:pt x="3224808" y="1484405"/>
                </a:lnTo>
                <a:lnTo>
                  <a:pt x="3224455" y="1484792"/>
                </a:lnTo>
                <a:lnTo>
                  <a:pt x="3218359" y="1486827"/>
                </a:lnTo>
                <a:cubicBezTo>
                  <a:pt x="3211910" y="1493286"/>
                  <a:pt x="3199011" y="1499746"/>
                  <a:pt x="3192562" y="1506205"/>
                </a:cubicBezTo>
                <a:lnTo>
                  <a:pt x="3176872" y="1517431"/>
                </a:lnTo>
                <a:lnTo>
                  <a:pt x="3184676" y="1507950"/>
                </a:lnTo>
                <a:lnTo>
                  <a:pt x="3199011" y="1499746"/>
                </a:lnTo>
                <a:cubicBezTo>
                  <a:pt x="3205460" y="1486827"/>
                  <a:pt x="3218359" y="1480368"/>
                  <a:pt x="3231257" y="1473908"/>
                </a:cubicBezTo>
                <a:close/>
                <a:moveTo>
                  <a:pt x="3241796" y="1471702"/>
                </a:moveTo>
                <a:lnTo>
                  <a:pt x="3244821" y="1472460"/>
                </a:lnTo>
                <a:lnTo>
                  <a:pt x="3239044" y="1477876"/>
                </a:lnTo>
                <a:lnTo>
                  <a:pt x="3239319" y="1474716"/>
                </a:lnTo>
                <a:close/>
                <a:moveTo>
                  <a:pt x="3240931" y="1471486"/>
                </a:moveTo>
                <a:lnTo>
                  <a:pt x="3240979" y="1471498"/>
                </a:lnTo>
                <a:lnTo>
                  <a:pt x="3238800" y="1473389"/>
                </a:lnTo>
                <a:lnTo>
                  <a:pt x="3240512" y="1471591"/>
                </a:lnTo>
                <a:close/>
                <a:moveTo>
                  <a:pt x="992455" y="1471132"/>
                </a:moveTo>
                <a:lnTo>
                  <a:pt x="1037094" y="1504025"/>
                </a:lnTo>
                <a:lnTo>
                  <a:pt x="1072605" y="1544744"/>
                </a:lnTo>
                <a:cubicBezTo>
                  <a:pt x="1111250" y="1596201"/>
                  <a:pt x="1137013" y="1654090"/>
                  <a:pt x="1188538" y="1699114"/>
                </a:cubicBezTo>
                <a:cubicBezTo>
                  <a:pt x="1207860" y="1718411"/>
                  <a:pt x="1233623" y="1737707"/>
                  <a:pt x="1259386" y="1750571"/>
                </a:cubicBezTo>
                <a:lnTo>
                  <a:pt x="1270980" y="1757739"/>
                </a:lnTo>
                <a:lnTo>
                  <a:pt x="1285149" y="1769868"/>
                </a:lnTo>
                <a:cubicBezTo>
                  <a:pt x="1288370" y="1773084"/>
                  <a:pt x="1289980" y="1773084"/>
                  <a:pt x="1290785" y="1772280"/>
                </a:cubicBezTo>
                <a:lnTo>
                  <a:pt x="1291420" y="1770376"/>
                </a:lnTo>
                <a:lnTo>
                  <a:pt x="1293200" y="1771476"/>
                </a:lnTo>
                <a:lnTo>
                  <a:pt x="1314927" y="1777101"/>
                </a:lnTo>
                <a:lnTo>
                  <a:pt x="1314964" y="1776964"/>
                </a:lnTo>
                <a:lnTo>
                  <a:pt x="1294005" y="1760220"/>
                </a:lnTo>
                <a:cubicBezTo>
                  <a:pt x="1280318" y="1750571"/>
                  <a:pt x="1265827" y="1740923"/>
                  <a:pt x="1252945" y="1731275"/>
                </a:cubicBezTo>
                <a:lnTo>
                  <a:pt x="1219141" y="1702887"/>
                </a:lnTo>
                <a:lnTo>
                  <a:pt x="1178411" y="1649035"/>
                </a:lnTo>
                <a:lnTo>
                  <a:pt x="1188538" y="1660522"/>
                </a:lnTo>
                <a:cubicBezTo>
                  <a:pt x="1207860" y="1686250"/>
                  <a:pt x="1233623" y="1711979"/>
                  <a:pt x="1259386" y="1731275"/>
                </a:cubicBezTo>
                <a:cubicBezTo>
                  <a:pt x="1272268" y="1740923"/>
                  <a:pt x="1285149" y="1748963"/>
                  <a:pt x="1298031" y="1757004"/>
                </a:cubicBezTo>
                <a:lnTo>
                  <a:pt x="1316969" y="1769612"/>
                </a:lnTo>
                <a:lnTo>
                  <a:pt x="1329104" y="1725103"/>
                </a:lnTo>
                <a:cubicBezTo>
                  <a:pt x="1348429" y="1679999"/>
                  <a:pt x="1367754" y="1641339"/>
                  <a:pt x="1393520" y="1609122"/>
                </a:cubicBezTo>
                <a:cubicBezTo>
                  <a:pt x="1412845" y="1589792"/>
                  <a:pt x="1432170" y="1570462"/>
                  <a:pt x="1457936" y="1557575"/>
                </a:cubicBezTo>
                <a:cubicBezTo>
                  <a:pt x="1470819" y="1551131"/>
                  <a:pt x="1485313" y="1547910"/>
                  <a:pt x="1499806" y="1547910"/>
                </a:cubicBezTo>
                <a:cubicBezTo>
                  <a:pt x="1514300" y="1547910"/>
                  <a:pt x="1528794" y="1551131"/>
                  <a:pt x="1541677" y="1557575"/>
                </a:cubicBezTo>
                <a:lnTo>
                  <a:pt x="1559225" y="1569862"/>
                </a:lnTo>
                <a:lnTo>
                  <a:pt x="1571033" y="1570876"/>
                </a:lnTo>
                <a:cubicBezTo>
                  <a:pt x="1584308" y="1575308"/>
                  <a:pt x="1596377" y="1583365"/>
                  <a:pt x="1606032" y="1596258"/>
                </a:cubicBezTo>
                <a:cubicBezTo>
                  <a:pt x="1614078" y="1607539"/>
                  <a:pt x="1618503" y="1619625"/>
                  <a:pt x="1620816" y="1632216"/>
                </a:cubicBezTo>
                <a:lnTo>
                  <a:pt x="1621598" y="1646651"/>
                </a:lnTo>
                <a:lnTo>
                  <a:pt x="1619911" y="1641381"/>
                </a:lnTo>
                <a:lnTo>
                  <a:pt x="1614448" y="1632714"/>
                </a:lnTo>
                <a:lnTo>
                  <a:pt x="1621721" y="1648917"/>
                </a:lnTo>
                <a:lnTo>
                  <a:pt x="1621598" y="1646651"/>
                </a:lnTo>
                <a:lnTo>
                  <a:pt x="1623823" y="1653602"/>
                </a:lnTo>
                <a:lnTo>
                  <a:pt x="1630249" y="1667918"/>
                </a:lnTo>
                <a:lnTo>
                  <a:pt x="1637371" y="1707098"/>
                </a:lnTo>
                <a:lnTo>
                  <a:pt x="1638055" y="1706280"/>
                </a:lnTo>
                <a:cubicBezTo>
                  <a:pt x="1657306" y="1686995"/>
                  <a:pt x="1676557" y="1667710"/>
                  <a:pt x="1702226" y="1654853"/>
                </a:cubicBezTo>
                <a:cubicBezTo>
                  <a:pt x="1735915" y="1630747"/>
                  <a:pt x="1773215" y="1613872"/>
                  <a:pt x="1814124" y="1609654"/>
                </a:cubicBezTo>
                <a:cubicBezTo>
                  <a:pt x="1827760" y="1608247"/>
                  <a:pt x="1841797" y="1608247"/>
                  <a:pt x="1856236" y="1609855"/>
                </a:cubicBezTo>
                <a:lnTo>
                  <a:pt x="1873736" y="1615991"/>
                </a:lnTo>
                <a:lnTo>
                  <a:pt x="1846610" y="1611462"/>
                </a:lnTo>
                <a:cubicBezTo>
                  <a:pt x="1836985" y="1611462"/>
                  <a:pt x="1827359" y="1613069"/>
                  <a:pt x="1817733" y="1616283"/>
                </a:cubicBezTo>
                <a:lnTo>
                  <a:pt x="1815819" y="1616863"/>
                </a:lnTo>
                <a:lnTo>
                  <a:pt x="1800387" y="1617187"/>
                </a:lnTo>
                <a:cubicBezTo>
                  <a:pt x="1757974" y="1623515"/>
                  <a:pt x="1718269" y="1645211"/>
                  <a:pt x="1689392" y="1674138"/>
                </a:cubicBezTo>
                <a:lnTo>
                  <a:pt x="1636616" y="1723435"/>
                </a:lnTo>
                <a:lnTo>
                  <a:pt x="1633469" y="1744395"/>
                </a:lnTo>
                <a:lnTo>
                  <a:pt x="1638055" y="1738422"/>
                </a:lnTo>
                <a:cubicBezTo>
                  <a:pt x="1670140" y="1699852"/>
                  <a:pt x="1708643" y="1667710"/>
                  <a:pt x="1753562" y="1641996"/>
                </a:cubicBezTo>
                <a:cubicBezTo>
                  <a:pt x="1763188" y="1635568"/>
                  <a:pt x="1772814" y="1630747"/>
                  <a:pt x="1783241" y="1626729"/>
                </a:cubicBezTo>
                <a:lnTo>
                  <a:pt x="1815819" y="1616863"/>
                </a:lnTo>
                <a:lnTo>
                  <a:pt x="1843402" y="1616283"/>
                </a:lnTo>
                <a:lnTo>
                  <a:pt x="1857667" y="1619323"/>
                </a:lnTo>
                <a:lnTo>
                  <a:pt x="1847412" y="1617890"/>
                </a:lnTo>
                <a:cubicBezTo>
                  <a:pt x="1836985" y="1617890"/>
                  <a:pt x="1827359" y="1619497"/>
                  <a:pt x="1817733" y="1622711"/>
                </a:cubicBezTo>
                <a:cubicBezTo>
                  <a:pt x="1792065" y="1629140"/>
                  <a:pt x="1772814" y="1641996"/>
                  <a:pt x="1747145" y="1654853"/>
                </a:cubicBezTo>
                <a:cubicBezTo>
                  <a:pt x="1702226" y="1680567"/>
                  <a:pt x="1670140" y="1712709"/>
                  <a:pt x="1638055" y="1751279"/>
                </a:cubicBezTo>
                <a:lnTo>
                  <a:pt x="1629128" y="1762301"/>
                </a:lnTo>
                <a:lnTo>
                  <a:pt x="1613340" y="1795980"/>
                </a:lnTo>
                <a:lnTo>
                  <a:pt x="1577965" y="1834757"/>
                </a:lnTo>
                <a:lnTo>
                  <a:pt x="1573884" y="1841277"/>
                </a:lnTo>
                <a:cubicBezTo>
                  <a:pt x="1554632" y="1860562"/>
                  <a:pt x="1541798" y="1886276"/>
                  <a:pt x="1528964" y="1911989"/>
                </a:cubicBezTo>
                <a:lnTo>
                  <a:pt x="1527120" y="1921021"/>
                </a:lnTo>
                <a:lnTo>
                  <a:pt x="1525441" y="1924784"/>
                </a:lnTo>
                <a:lnTo>
                  <a:pt x="1526487" y="1924120"/>
                </a:lnTo>
                <a:lnTo>
                  <a:pt x="1527120" y="1921021"/>
                </a:lnTo>
                <a:lnTo>
                  <a:pt x="1539392" y="1893508"/>
                </a:lnTo>
                <a:cubicBezTo>
                  <a:pt x="1546611" y="1881454"/>
                  <a:pt x="1554632" y="1870205"/>
                  <a:pt x="1561049" y="1860562"/>
                </a:cubicBezTo>
                <a:cubicBezTo>
                  <a:pt x="1605970" y="1809135"/>
                  <a:pt x="1644472" y="1757708"/>
                  <a:pt x="1695809" y="1706280"/>
                </a:cubicBezTo>
                <a:cubicBezTo>
                  <a:pt x="1708643" y="1686995"/>
                  <a:pt x="1727894" y="1674138"/>
                  <a:pt x="1747145" y="1661282"/>
                </a:cubicBezTo>
                <a:cubicBezTo>
                  <a:pt x="1766397" y="1648425"/>
                  <a:pt x="1785648" y="1635568"/>
                  <a:pt x="1811316" y="1629140"/>
                </a:cubicBezTo>
                <a:cubicBezTo>
                  <a:pt x="1820942" y="1625925"/>
                  <a:pt x="1832172" y="1624318"/>
                  <a:pt x="1843402" y="1624318"/>
                </a:cubicBezTo>
                <a:cubicBezTo>
                  <a:pt x="1854632" y="1624318"/>
                  <a:pt x="1865862" y="1625925"/>
                  <a:pt x="1875487" y="1629140"/>
                </a:cubicBezTo>
                <a:cubicBezTo>
                  <a:pt x="1901155" y="1641996"/>
                  <a:pt x="1913990" y="1667710"/>
                  <a:pt x="1920407" y="1686995"/>
                </a:cubicBezTo>
                <a:cubicBezTo>
                  <a:pt x="1926824" y="1719137"/>
                  <a:pt x="1920407" y="1744851"/>
                  <a:pt x="1920407" y="1770564"/>
                </a:cubicBezTo>
                <a:lnTo>
                  <a:pt x="1920805" y="1797705"/>
                </a:lnTo>
                <a:lnTo>
                  <a:pt x="1918803" y="1813153"/>
                </a:lnTo>
                <a:lnTo>
                  <a:pt x="1919688" y="1849948"/>
                </a:lnTo>
                <a:lnTo>
                  <a:pt x="1923326" y="1845811"/>
                </a:lnTo>
                <a:lnTo>
                  <a:pt x="1921209" y="1825206"/>
                </a:lnTo>
                <a:lnTo>
                  <a:pt x="1920805" y="1797705"/>
                </a:lnTo>
                <a:lnTo>
                  <a:pt x="1926824" y="1751279"/>
                </a:lnTo>
                <a:cubicBezTo>
                  <a:pt x="1926824" y="1717530"/>
                  <a:pt x="1926824" y="1672933"/>
                  <a:pt x="1907873" y="1644608"/>
                </a:cubicBezTo>
                <a:lnTo>
                  <a:pt x="1888573" y="1628334"/>
                </a:lnTo>
                <a:lnTo>
                  <a:pt x="1903619" y="1636422"/>
                </a:lnTo>
                <a:lnTo>
                  <a:pt x="1921209" y="1664496"/>
                </a:lnTo>
                <a:cubicBezTo>
                  <a:pt x="1930032" y="1685388"/>
                  <a:pt x="1933241" y="1709495"/>
                  <a:pt x="1933241" y="1731994"/>
                </a:cubicBezTo>
                <a:cubicBezTo>
                  <a:pt x="1933241" y="1757708"/>
                  <a:pt x="1926824" y="1783421"/>
                  <a:pt x="1926824" y="1809135"/>
                </a:cubicBezTo>
                <a:cubicBezTo>
                  <a:pt x="1926824" y="1821992"/>
                  <a:pt x="1925220" y="1833241"/>
                  <a:pt x="1924417" y="1844491"/>
                </a:cubicBezTo>
                <a:lnTo>
                  <a:pt x="1924422" y="1844564"/>
                </a:lnTo>
                <a:lnTo>
                  <a:pt x="1925906" y="1842877"/>
                </a:lnTo>
                <a:lnTo>
                  <a:pt x="1924440" y="1844827"/>
                </a:lnTo>
                <a:lnTo>
                  <a:pt x="1925086" y="1854319"/>
                </a:lnTo>
                <a:lnTo>
                  <a:pt x="1938686" y="1838443"/>
                </a:lnTo>
                <a:lnTo>
                  <a:pt x="1954071" y="1827812"/>
                </a:lnTo>
                <a:lnTo>
                  <a:pt x="1927424" y="1853736"/>
                </a:lnTo>
                <a:lnTo>
                  <a:pt x="1925216" y="1856228"/>
                </a:lnTo>
                <a:lnTo>
                  <a:pt x="1925544" y="1861043"/>
                </a:lnTo>
                <a:lnTo>
                  <a:pt x="1926620" y="1859371"/>
                </a:lnTo>
                <a:cubicBezTo>
                  <a:pt x="1941903" y="1840858"/>
                  <a:pt x="1959600" y="1824759"/>
                  <a:pt x="1978905" y="1815100"/>
                </a:cubicBezTo>
                <a:cubicBezTo>
                  <a:pt x="1988557" y="1808660"/>
                  <a:pt x="1998210" y="1803831"/>
                  <a:pt x="2007863" y="1801416"/>
                </a:cubicBezTo>
                <a:cubicBezTo>
                  <a:pt x="2017515" y="1799001"/>
                  <a:pt x="2027168" y="1799001"/>
                  <a:pt x="2036820" y="1802221"/>
                </a:cubicBezTo>
                <a:lnTo>
                  <a:pt x="2039790" y="1802716"/>
                </a:lnTo>
                <a:lnTo>
                  <a:pt x="2015102" y="1806246"/>
                </a:lnTo>
                <a:cubicBezTo>
                  <a:pt x="2006254" y="1808660"/>
                  <a:pt x="1998210" y="1811880"/>
                  <a:pt x="1991775" y="1815100"/>
                </a:cubicBezTo>
                <a:cubicBezTo>
                  <a:pt x="1969252" y="1824759"/>
                  <a:pt x="1949947" y="1839248"/>
                  <a:pt x="1933860" y="1856151"/>
                </a:cubicBezTo>
                <a:lnTo>
                  <a:pt x="1925982" y="1867482"/>
                </a:lnTo>
                <a:lnTo>
                  <a:pt x="1926824" y="1879847"/>
                </a:lnTo>
                <a:lnTo>
                  <a:pt x="1925608" y="1868020"/>
                </a:lnTo>
                <a:lnTo>
                  <a:pt x="1920407" y="1875503"/>
                </a:lnTo>
                <a:lnTo>
                  <a:pt x="1920407" y="1879847"/>
                </a:lnTo>
                <a:lnTo>
                  <a:pt x="1920306" y="1875648"/>
                </a:lnTo>
                <a:lnTo>
                  <a:pt x="1895249" y="1911691"/>
                </a:lnTo>
                <a:cubicBezTo>
                  <a:pt x="1869509" y="1950328"/>
                  <a:pt x="1850204" y="1995404"/>
                  <a:pt x="1837334" y="2034041"/>
                </a:cubicBezTo>
                <a:cubicBezTo>
                  <a:pt x="1827681" y="2053359"/>
                  <a:pt x="1818028" y="2076300"/>
                  <a:pt x="1821950" y="2097429"/>
                </a:cubicBezTo>
                <a:lnTo>
                  <a:pt x="1825368" y="2105192"/>
                </a:lnTo>
                <a:lnTo>
                  <a:pt x="1818028" y="2098435"/>
                </a:lnTo>
                <a:lnTo>
                  <a:pt x="1815349" y="2092601"/>
                </a:lnTo>
                <a:lnTo>
                  <a:pt x="1814811" y="2075092"/>
                </a:lnTo>
                <a:cubicBezTo>
                  <a:pt x="1816420" y="2061408"/>
                  <a:pt x="1821246" y="2046919"/>
                  <a:pt x="1824464" y="2034041"/>
                </a:cubicBezTo>
                <a:cubicBezTo>
                  <a:pt x="1843769" y="1995404"/>
                  <a:pt x="1863074" y="1950328"/>
                  <a:pt x="1888814" y="1918131"/>
                </a:cubicBezTo>
                <a:lnTo>
                  <a:pt x="1920156" y="1869418"/>
                </a:lnTo>
                <a:lnTo>
                  <a:pt x="1919981" y="1862136"/>
                </a:lnTo>
                <a:lnTo>
                  <a:pt x="1904159" y="1879990"/>
                </a:lnTo>
                <a:lnTo>
                  <a:pt x="1914554" y="1866615"/>
                </a:lnTo>
                <a:lnTo>
                  <a:pt x="1919937" y="1860331"/>
                </a:lnTo>
                <a:lnTo>
                  <a:pt x="1919820" y="1855436"/>
                </a:lnTo>
                <a:lnTo>
                  <a:pt x="1920328" y="1859875"/>
                </a:lnTo>
                <a:lnTo>
                  <a:pt x="1924295" y="1855243"/>
                </a:lnTo>
                <a:lnTo>
                  <a:pt x="1923371" y="1846249"/>
                </a:lnTo>
                <a:lnTo>
                  <a:pt x="1919716" y="1851111"/>
                </a:lnTo>
                <a:lnTo>
                  <a:pt x="1919820" y="1855436"/>
                </a:lnTo>
                <a:lnTo>
                  <a:pt x="1919376" y="1851563"/>
                </a:lnTo>
                <a:lnTo>
                  <a:pt x="1861465" y="1928595"/>
                </a:lnTo>
                <a:lnTo>
                  <a:pt x="1810183" y="2012901"/>
                </a:lnTo>
                <a:lnTo>
                  <a:pt x="1811593" y="2008283"/>
                </a:lnTo>
                <a:cubicBezTo>
                  <a:pt x="1824464" y="1982525"/>
                  <a:pt x="1837334" y="1963207"/>
                  <a:pt x="1850204" y="1943889"/>
                </a:cubicBezTo>
                <a:cubicBezTo>
                  <a:pt x="1863074" y="1924570"/>
                  <a:pt x="1869509" y="1911691"/>
                  <a:pt x="1882379" y="1892373"/>
                </a:cubicBezTo>
                <a:lnTo>
                  <a:pt x="1919248" y="1850448"/>
                </a:lnTo>
                <a:lnTo>
                  <a:pt x="1914792" y="1811545"/>
                </a:lnTo>
                <a:cubicBezTo>
                  <a:pt x="1913990" y="1794671"/>
                  <a:pt x="1913990" y="1776993"/>
                  <a:pt x="1913990" y="1757708"/>
                </a:cubicBezTo>
                <a:cubicBezTo>
                  <a:pt x="1920407" y="1731994"/>
                  <a:pt x="1920407" y="1699852"/>
                  <a:pt x="1907572" y="1674138"/>
                </a:cubicBezTo>
                <a:cubicBezTo>
                  <a:pt x="1894738" y="1654853"/>
                  <a:pt x="1875487" y="1635568"/>
                  <a:pt x="1856236" y="1629140"/>
                </a:cubicBezTo>
                <a:cubicBezTo>
                  <a:pt x="1830567" y="1629140"/>
                  <a:pt x="1804899" y="1635568"/>
                  <a:pt x="1785648" y="1648425"/>
                </a:cubicBezTo>
                <a:cubicBezTo>
                  <a:pt x="1759980" y="1654853"/>
                  <a:pt x="1740728" y="1674138"/>
                  <a:pt x="1721477" y="1686995"/>
                </a:cubicBezTo>
                <a:cubicBezTo>
                  <a:pt x="1695809" y="1706280"/>
                  <a:pt x="1682975" y="1731994"/>
                  <a:pt x="1663723" y="1751279"/>
                </a:cubicBezTo>
                <a:cubicBezTo>
                  <a:pt x="1638055" y="1776993"/>
                  <a:pt x="1612387" y="1809135"/>
                  <a:pt x="1593135" y="1841277"/>
                </a:cubicBezTo>
                <a:cubicBezTo>
                  <a:pt x="1573884" y="1860562"/>
                  <a:pt x="1554632" y="1879847"/>
                  <a:pt x="1541798" y="1905561"/>
                </a:cubicBezTo>
                <a:lnTo>
                  <a:pt x="1536257" y="1917539"/>
                </a:lnTo>
                <a:lnTo>
                  <a:pt x="1526558" y="1938506"/>
                </a:lnTo>
                <a:lnTo>
                  <a:pt x="1526506" y="1948059"/>
                </a:lnTo>
                <a:lnTo>
                  <a:pt x="1523307" y="1939692"/>
                </a:lnTo>
                <a:lnTo>
                  <a:pt x="1526456" y="1924272"/>
                </a:lnTo>
                <a:lnTo>
                  <a:pt x="1525349" y="1924991"/>
                </a:lnTo>
                <a:lnTo>
                  <a:pt x="1522547" y="1931274"/>
                </a:lnTo>
                <a:lnTo>
                  <a:pt x="1523094" y="1939135"/>
                </a:lnTo>
                <a:lnTo>
                  <a:pt x="1522547" y="1937703"/>
                </a:lnTo>
                <a:lnTo>
                  <a:pt x="1522323" y="1926958"/>
                </a:lnTo>
                <a:lnTo>
                  <a:pt x="1521108" y="1927748"/>
                </a:lnTo>
                <a:lnTo>
                  <a:pt x="1520140" y="1931274"/>
                </a:lnTo>
                <a:lnTo>
                  <a:pt x="1518195" y="1946862"/>
                </a:lnTo>
                <a:lnTo>
                  <a:pt x="1516130" y="1943327"/>
                </a:lnTo>
                <a:lnTo>
                  <a:pt x="1516130" y="1930985"/>
                </a:lnTo>
                <a:lnTo>
                  <a:pt x="1489368" y="1948382"/>
                </a:lnTo>
                <a:cubicBezTo>
                  <a:pt x="1472472" y="1955634"/>
                  <a:pt x="1454771" y="1960469"/>
                  <a:pt x="1438680" y="1963692"/>
                </a:cubicBezTo>
                <a:lnTo>
                  <a:pt x="1407254" y="1964926"/>
                </a:lnTo>
                <a:lnTo>
                  <a:pt x="1428949" y="1969146"/>
                </a:lnTo>
                <a:cubicBezTo>
                  <a:pt x="1438611" y="1969951"/>
                  <a:pt x="1448274" y="1969951"/>
                  <a:pt x="1457936" y="1969951"/>
                </a:cubicBezTo>
                <a:lnTo>
                  <a:pt x="1517162" y="1955141"/>
                </a:lnTo>
                <a:lnTo>
                  <a:pt x="1518195" y="1946862"/>
                </a:lnTo>
                <a:lnTo>
                  <a:pt x="1522284" y="1953860"/>
                </a:lnTo>
                <a:lnTo>
                  <a:pt x="1523037" y="1953672"/>
                </a:lnTo>
                <a:lnTo>
                  <a:pt x="1521745" y="1947345"/>
                </a:lnTo>
                <a:lnTo>
                  <a:pt x="1523177" y="1940329"/>
                </a:lnTo>
                <a:lnTo>
                  <a:pt x="1524088" y="1953409"/>
                </a:lnTo>
                <a:lnTo>
                  <a:pt x="1526480" y="1952811"/>
                </a:lnTo>
                <a:lnTo>
                  <a:pt x="1526506" y="1948059"/>
                </a:lnTo>
                <a:lnTo>
                  <a:pt x="1528162" y="1952390"/>
                </a:lnTo>
                <a:lnTo>
                  <a:pt x="1535235" y="1950621"/>
                </a:lnTo>
                <a:cubicBezTo>
                  <a:pt x="1541677" y="1944178"/>
                  <a:pt x="1554560" y="1937735"/>
                  <a:pt x="1567444" y="1937735"/>
                </a:cubicBezTo>
                <a:cubicBezTo>
                  <a:pt x="1573885" y="1937735"/>
                  <a:pt x="1580327" y="1931291"/>
                  <a:pt x="1586768" y="1931291"/>
                </a:cubicBezTo>
                <a:cubicBezTo>
                  <a:pt x="1586768" y="1931291"/>
                  <a:pt x="1586768" y="1937735"/>
                  <a:pt x="1586768" y="1937735"/>
                </a:cubicBezTo>
                <a:cubicBezTo>
                  <a:pt x="1580327" y="1937735"/>
                  <a:pt x="1573885" y="1937735"/>
                  <a:pt x="1573885" y="1944178"/>
                </a:cubicBezTo>
                <a:cubicBezTo>
                  <a:pt x="1561002" y="1944178"/>
                  <a:pt x="1554560" y="1944178"/>
                  <a:pt x="1548118" y="1950621"/>
                </a:cubicBezTo>
                <a:lnTo>
                  <a:pt x="1529008" y="1954604"/>
                </a:lnTo>
                <a:lnTo>
                  <a:pt x="1536985" y="1975469"/>
                </a:lnTo>
                <a:lnTo>
                  <a:pt x="1545166" y="1986669"/>
                </a:lnTo>
                <a:lnTo>
                  <a:pt x="1535381" y="1976273"/>
                </a:lnTo>
                <a:cubicBezTo>
                  <a:pt x="1530568" y="1969845"/>
                  <a:pt x="1527761" y="1963416"/>
                  <a:pt x="1526457" y="1957089"/>
                </a:cubicBezTo>
                <a:lnTo>
                  <a:pt x="1526465" y="1955716"/>
                </a:lnTo>
                <a:lnTo>
                  <a:pt x="1524318" y="1956701"/>
                </a:lnTo>
                <a:lnTo>
                  <a:pt x="1524368" y="1957426"/>
                </a:lnTo>
                <a:lnTo>
                  <a:pt x="1524023" y="1956836"/>
                </a:lnTo>
                <a:lnTo>
                  <a:pt x="1523712" y="1956978"/>
                </a:lnTo>
                <a:lnTo>
                  <a:pt x="1524661" y="1961626"/>
                </a:lnTo>
                <a:lnTo>
                  <a:pt x="1524953" y="1965827"/>
                </a:lnTo>
                <a:lnTo>
                  <a:pt x="1525837" y="1967387"/>
                </a:lnTo>
                <a:lnTo>
                  <a:pt x="1528964" y="1982702"/>
                </a:lnTo>
                <a:lnTo>
                  <a:pt x="1541798" y="1995558"/>
                </a:lnTo>
                <a:lnTo>
                  <a:pt x="1559445" y="2013236"/>
                </a:lnTo>
                <a:lnTo>
                  <a:pt x="1566923" y="2017132"/>
                </a:lnTo>
                <a:lnTo>
                  <a:pt x="1586718" y="2034129"/>
                </a:lnTo>
                <a:lnTo>
                  <a:pt x="1591891" y="2037782"/>
                </a:lnTo>
                <a:lnTo>
                  <a:pt x="1589125" y="2036539"/>
                </a:lnTo>
                <a:cubicBezTo>
                  <a:pt x="1580301" y="2032522"/>
                  <a:pt x="1570676" y="2027700"/>
                  <a:pt x="1561049" y="2021272"/>
                </a:cubicBezTo>
                <a:cubicBezTo>
                  <a:pt x="1541798" y="2008415"/>
                  <a:pt x="1522547" y="1995558"/>
                  <a:pt x="1516130" y="1963416"/>
                </a:cubicBezTo>
                <a:lnTo>
                  <a:pt x="1516522" y="1960275"/>
                </a:lnTo>
                <a:lnTo>
                  <a:pt x="1509469" y="1963508"/>
                </a:lnTo>
                <a:cubicBezTo>
                  <a:pt x="1475651" y="1973173"/>
                  <a:pt x="1438209" y="1979214"/>
                  <a:pt x="1405296" y="1970757"/>
                </a:cubicBezTo>
                <a:lnTo>
                  <a:pt x="1388067" y="1963172"/>
                </a:lnTo>
                <a:lnTo>
                  <a:pt x="1361440" y="1957246"/>
                </a:lnTo>
                <a:cubicBezTo>
                  <a:pt x="1342131" y="1944353"/>
                  <a:pt x="1322821" y="1931461"/>
                  <a:pt x="1309948" y="1905676"/>
                </a:cubicBezTo>
                <a:cubicBezTo>
                  <a:pt x="1300293" y="1886337"/>
                  <a:pt x="1297074" y="1863776"/>
                  <a:pt x="1298684" y="1841214"/>
                </a:cubicBezTo>
                <a:lnTo>
                  <a:pt x="1311992" y="1792749"/>
                </a:lnTo>
                <a:lnTo>
                  <a:pt x="1312195" y="1787120"/>
                </a:lnTo>
                <a:lnTo>
                  <a:pt x="1312575" y="1785726"/>
                </a:lnTo>
                <a:lnTo>
                  <a:pt x="1308497" y="1785144"/>
                </a:lnTo>
                <a:cubicBezTo>
                  <a:pt x="1299641" y="1782732"/>
                  <a:pt x="1291590" y="1779516"/>
                  <a:pt x="1285149" y="1776300"/>
                </a:cubicBezTo>
                <a:cubicBezTo>
                  <a:pt x="1265827" y="1763436"/>
                  <a:pt x="1246505" y="1750571"/>
                  <a:pt x="1227183" y="1737707"/>
                </a:cubicBezTo>
                <a:cubicBezTo>
                  <a:pt x="1214301" y="1731275"/>
                  <a:pt x="1194979" y="1718411"/>
                  <a:pt x="1175657" y="1699114"/>
                </a:cubicBezTo>
                <a:cubicBezTo>
                  <a:pt x="1162775" y="1686250"/>
                  <a:pt x="1149894" y="1666954"/>
                  <a:pt x="1137013" y="1654090"/>
                </a:cubicBezTo>
                <a:cubicBezTo>
                  <a:pt x="1117690" y="1621929"/>
                  <a:pt x="1104809" y="1596201"/>
                  <a:pt x="1085487" y="1570472"/>
                </a:cubicBezTo>
                <a:cubicBezTo>
                  <a:pt x="1066165" y="1544744"/>
                  <a:pt x="1040402" y="1519015"/>
                  <a:pt x="1021080" y="1493287"/>
                </a:cubicBezTo>
                <a:close/>
                <a:moveTo>
                  <a:pt x="2514499" y="1470372"/>
                </a:moveTo>
                <a:lnTo>
                  <a:pt x="2549953" y="1495812"/>
                </a:lnTo>
                <a:lnTo>
                  <a:pt x="2556169" y="1502091"/>
                </a:lnTo>
                <a:lnTo>
                  <a:pt x="2519129" y="1475063"/>
                </a:lnTo>
                <a:close/>
                <a:moveTo>
                  <a:pt x="3470902" y="1469172"/>
                </a:moveTo>
                <a:lnTo>
                  <a:pt x="3471532" y="1474219"/>
                </a:lnTo>
                <a:lnTo>
                  <a:pt x="3470244" y="1479055"/>
                </a:lnTo>
                <a:close/>
                <a:moveTo>
                  <a:pt x="3244421" y="1468511"/>
                </a:moveTo>
                <a:lnTo>
                  <a:pt x="3241796" y="1471702"/>
                </a:lnTo>
                <a:lnTo>
                  <a:pt x="3240979" y="1471498"/>
                </a:lnTo>
                <a:close/>
                <a:moveTo>
                  <a:pt x="1663700" y="1468488"/>
                </a:moveTo>
                <a:cubicBezTo>
                  <a:pt x="1670050" y="1468488"/>
                  <a:pt x="1670050" y="1474838"/>
                  <a:pt x="1663700" y="1474838"/>
                </a:cubicBezTo>
                <a:cubicBezTo>
                  <a:pt x="1663700" y="1474838"/>
                  <a:pt x="1663700" y="1468488"/>
                  <a:pt x="1663700" y="1468488"/>
                </a:cubicBezTo>
                <a:close/>
                <a:moveTo>
                  <a:pt x="3289755" y="1468423"/>
                </a:moveTo>
                <a:lnTo>
                  <a:pt x="3278870" y="1495638"/>
                </a:lnTo>
                <a:lnTo>
                  <a:pt x="3289794" y="1488022"/>
                </a:lnTo>
                <a:lnTo>
                  <a:pt x="3290492" y="1486111"/>
                </a:lnTo>
                <a:close/>
                <a:moveTo>
                  <a:pt x="987699" y="1467627"/>
                </a:moveTo>
                <a:lnTo>
                  <a:pt x="988876" y="1468362"/>
                </a:lnTo>
                <a:lnTo>
                  <a:pt x="992455" y="1471132"/>
                </a:lnTo>
                <a:close/>
                <a:moveTo>
                  <a:pt x="3256594" y="1464219"/>
                </a:moveTo>
                <a:lnTo>
                  <a:pt x="3257054" y="1467449"/>
                </a:lnTo>
                <a:lnTo>
                  <a:pt x="3250214" y="1473810"/>
                </a:lnTo>
                <a:lnTo>
                  <a:pt x="3246526" y="1472887"/>
                </a:lnTo>
                <a:close/>
                <a:moveTo>
                  <a:pt x="2882036" y="1464089"/>
                </a:moveTo>
                <a:lnTo>
                  <a:pt x="2916692" y="1486903"/>
                </a:lnTo>
                <a:lnTo>
                  <a:pt x="2936828" y="1504222"/>
                </a:lnTo>
                <a:lnTo>
                  <a:pt x="2926341" y="1496540"/>
                </a:lnTo>
                <a:close/>
                <a:moveTo>
                  <a:pt x="3474309" y="1463792"/>
                </a:moveTo>
                <a:lnTo>
                  <a:pt x="3474813" y="1468333"/>
                </a:lnTo>
                <a:lnTo>
                  <a:pt x="3472342" y="1480704"/>
                </a:lnTo>
                <a:lnTo>
                  <a:pt x="3471601" y="1474766"/>
                </a:lnTo>
                <a:lnTo>
                  <a:pt x="3471532" y="1474219"/>
                </a:lnTo>
                <a:close/>
                <a:moveTo>
                  <a:pt x="980664" y="1463236"/>
                </a:moveTo>
                <a:lnTo>
                  <a:pt x="983241" y="1464342"/>
                </a:lnTo>
                <a:lnTo>
                  <a:pt x="987699" y="1467627"/>
                </a:lnTo>
                <a:close/>
                <a:moveTo>
                  <a:pt x="2880449" y="1462927"/>
                </a:moveTo>
                <a:lnTo>
                  <a:pt x="2882036" y="1464089"/>
                </a:lnTo>
                <a:lnTo>
                  <a:pt x="2881313" y="1463614"/>
                </a:lnTo>
                <a:close/>
                <a:moveTo>
                  <a:pt x="3256200" y="1461790"/>
                </a:moveTo>
                <a:lnTo>
                  <a:pt x="3256248" y="1461797"/>
                </a:lnTo>
                <a:lnTo>
                  <a:pt x="3245446" y="1472616"/>
                </a:lnTo>
                <a:lnTo>
                  <a:pt x="3244821" y="1472460"/>
                </a:lnTo>
                <a:close/>
                <a:moveTo>
                  <a:pt x="3253085" y="1460989"/>
                </a:moveTo>
                <a:lnTo>
                  <a:pt x="3257054" y="1460989"/>
                </a:lnTo>
                <a:lnTo>
                  <a:pt x="3256200" y="1461790"/>
                </a:lnTo>
                <a:lnTo>
                  <a:pt x="3252734" y="1461294"/>
                </a:lnTo>
                <a:close/>
                <a:moveTo>
                  <a:pt x="3250605" y="1460989"/>
                </a:moveTo>
                <a:lnTo>
                  <a:pt x="3240512" y="1471591"/>
                </a:lnTo>
                <a:lnTo>
                  <a:pt x="3238320" y="1472139"/>
                </a:lnTo>
                <a:close/>
                <a:moveTo>
                  <a:pt x="3250605" y="1460989"/>
                </a:moveTo>
                <a:lnTo>
                  <a:pt x="3252734" y="1461294"/>
                </a:lnTo>
                <a:lnTo>
                  <a:pt x="3244421" y="1468511"/>
                </a:lnTo>
                <a:close/>
                <a:moveTo>
                  <a:pt x="2862188" y="1459386"/>
                </a:moveTo>
                <a:lnTo>
                  <a:pt x="2891728" y="1478115"/>
                </a:lnTo>
                <a:lnTo>
                  <a:pt x="2978459" y="1536577"/>
                </a:lnTo>
                <a:lnTo>
                  <a:pt x="2980004" y="1537683"/>
                </a:lnTo>
                <a:lnTo>
                  <a:pt x="3018807" y="1579258"/>
                </a:lnTo>
                <a:cubicBezTo>
                  <a:pt x="3030868" y="1597729"/>
                  <a:pt x="3038909" y="1618610"/>
                  <a:pt x="3038909" y="1641096"/>
                </a:cubicBezTo>
                <a:cubicBezTo>
                  <a:pt x="3038909" y="1647521"/>
                  <a:pt x="3032476" y="1647521"/>
                  <a:pt x="3032476" y="1641096"/>
                </a:cubicBezTo>
                <a:cubicBezTo>
                  <a:pt x="3038909" y="1583274"/>
                  <a:pt x="2974584" y="1538301"/>
                  <a:pt x="2935989" y="1512602"/>
                </a:cubicBezTo>
                <a:cubicBezTo>
                  <a:pt x="2916692" y="1499753"/>
                  <a:pt x="2897394" y="1486903"/>
                  <a:pt x="2878097" y="1474054"/>
                </a:cubicBezTo>
                <a:close/>
                <a:moveTo>
                  <a:pt x="981308" y="1458714"/>
                </a:moveTo>
                <a:lnTo>
                  <a:pt x="1027520" y="1486854"/>
                </a:lnTo>
                <a:cubicBezTo>
                  <a:pt x="1059724" y="1506151"/>
                  <a:pt x="1085487" y="1531879"/>
                  <a:pt x="1104809" y="1551176"/>
                </a:cubicBezTo>
                <a:cubicBezTo>
                  <a:pt x="1130572" y="1576904"/>
                  <a:pt x="1143453" y="1602633"/>
                  <a:pt x="1162775" y="1628361"/>
                </a:cubicBezTo>
                <a:lnTo>
                  <a:pt x="1178411" y="1649035"/>
                </a:lnTo>
                <a:lnTo>
                  <a:pt x="1153169" y="1620403"/>
                </a:lnTo>
                <a:lnTo>
                  <a:pt x="1137013" y="1596201"/>
                </a:lnTo>
                <a:cubicBezTo>
                  <a:pt x="1117690" y="1570472"/>
                  <a:pt x="1091928" y="1544744"/>
                  <a:pt x="1066165" y="1525447"/>
                </a:cubicBezTo>
                <a:lnTo>
                  <a:pt x="1063848" y="1523740"/>
                </a:lnTo>
                <a:lnTo>
                  <a:pt x="1053283" y="1512583"/>
                </a:lnTo>
                <a:lnTo>
                  <a:pt x="1051653" y="1514754"/>
                </a:lnTo>
                <a:lnTo>
                  <a:pt x="1037094" y="1504025"/>
                </a:lnTo>
                <a:lnTo>
                  <a:pt x="1029131" y="1494895"/>
                </a:lnTo>
                <a:close/>
                <a:moveTo>
                  <a:pt x="3253830" y="1458567"/>
                </a:moveTo>
                <a:lnTo>
                  <a:pt x="3254927" y="1459391"/>
                </a:lnTo>
                <a:lnTo>
                  <a:pt x="3253085" y="1460989"/>
                </a:lnTo>
                <a:lnTo>
                  <a:pt x="3250605" y="1460989"/>
                </a:lnTo>
                <a:cubicBezTo>
                  <a:pt x="3250605" y="1457759"/>
                  <a:pt x="3252217" y="1457759"/>
                  <a:pt x="3253830" y="1458567"/>
                </a:cubicBezTo>
                <a:close/>
                <a:moveTo>
                  <a:pt x="3478170" y="1451530"/>
                </a:moveTo>
                <a:lnTo>
                  <a:pt x="3480435" y="1461900"/>
                </a:lnTo>
                <a:cubicBezTo>
                  <a:pt x="3481238" y="1469941"/>
                  <a:pt x="3481238" y="1477983"/>
                  <a:pt x="3481238" y="1487632"/>
                </a:cubicBezTo>
                <a:cubicBezTo>
                  <a:pt x="3484451" y="1500498"/>
                  <a:pt x="3487663" y="1514972"/>
                  <a:pt x="3488466" y="1529447"/>
                </a:cubicBezTo>
                <a:lnTo>
                  <a:pt x="3481908" y="1567386"/>
                </a:lnTo>
                <a:lnTo>
                  <a:pt x="3502420" y="1561019"/>
                </a:lnTo>
                <a:lnTo>
                  <a:pt x="3512058" y="1554898"/>
                </a:lnTo>
                <a:lnTo>
                  <a:pt x="3500814" y="1565046"/>
                </a:lnTo>
                <a:lnTo>
                  <a:pt x="3502574" y="1566811"/>
                </a:lnTo>
                <a:lnTo>
                  <a:pt x="3475113" y="1577933"/>
                </a:lnTo>
                <a:cubicBezTo>
                  <a:pt x="3468688" y="1577933"/>
                  <a:pt x="3468688" y="1571489"/>
                  <a:pt x="3468688" y="1571489"/>
                </a:cubicBezTo>
                <a:lnTo>
                  <a:pt x="3475059" y="1569512"/>
                </a:lnTo>
                <a:lnTo>
                  <a:pt x="3482041" y="1519797"/>
                </a:lnTo>
                <a:cubicBezTo>
                  <a:pt x="3479632" y="1502106"/>
                  <a:pt x="3474813" y="1484416"/>
                  <a:pt x="3474813" y="1468333"/>
                </a:cubicBezTo>
                <a:close/>
                <a:moveTo>
                  <a:pt x="2494869" y="1450487"/>
                </a:moveTo>
                <a:lnTo>
                  <a:pt x="2494941" y="1450560"/>
                </a:lnTo>
                <a:lnTo>
                  <a:pt x="2498944" y="1454615"/>
                </a:lnTo>
                <a:lnTo>
                  <a:pt x="2498944" y="1454615"/>
                </a:lnTo>
                <a:lnTo>
                  <a:pt x="2498945" y="1454616"/>
                </a:lnTo>
                <a:lnTo>
                  <a:pt x="2505349" y="1461103"/>
                </a:lnTo>
                <a:lnTo>
                  <a:pt x="2514499" y="1470372"/>
                </a:lnTo>
                <a:lnTo>
                  <a:pt x="2492540" y="1454615"/>
                </a:lnTo>
                <a:close/>
                <a:moveTo>
                  <a:pt x="2498944" y="1450444"/>
                </a:moveTo>
                <a:lnTo>
                  <a:pt x="2531642" y="1476469"/>
                </a:lnTo>
                <a:lnTo>
                  <a:pt x="2550182" y="1492540"/>
                </a:lnTo>
                <a:lnTo>
                  <a:pt x="2550182" y="1493544"/>
                </a:lnTo>
                <a:lnTo>
                  <a:pt x="2552468" y="1494521"/>
                </a:lnTo>
                <a:lnTo>
                  <a:pt x="2573206" y="1512497"/>
                </a:lnTo>
                <a:lnTo>
                  <a:pt x="2569397" y="1509764"/>
                </a:lnTo>
                <a:lnTo>
                  <a:pt x="2549953" y="1495812"/>
                </a:lnTo>
                <a:lnTo>
                  <a:pt x="2538274" y="1484014"/>
                </a:lnTo>
                <a:lnTo>
                  <a:pt x="2498945" y="1454616"/>
                </a:lnTo>
                <a:lnTo>
                  <a:pt x="2498944" y="1454615"/>
                </a:lnTo>
                <a:close/>
                <a:moveTo>
                  <a:pt x="2498944" y="1448127"/>
                </a:moveTo>
                <a:cubicBezTo>
                  <a:pt x="2498944" y="1448127"/>
                  <a:pt x="2498944" y="1448127"/>
                  <a:pt x="2498944" y="1448938"/>
                </a:cubicBezTo>
                <a:lnTo>
                  <a:pt x="2498944" y="1450444"/>
                </a:lnTo>
                <a:lnTo>
                  <a:pt x="2496736" y="1448686"/>
                </a:lnTo>
                <a:close/>
                <a:moveTo>
                  <a:pt x="2498944" y="1448127"/>
                </a:moveTo>
                <a:lnTo>
                  <a:pt x="2551767" y="1487678"/>
                </a:lnTo>
                <a:lnTo>
                  <a:pt x="2550182" y="1487055"/>
                </a:lnTo>
                <a:cubicBezTo>
                  <a:pt x="2550182" y="1487055"/>
                  <a:pt x="2550182" y="1488677"/>
                  <a:pt x="2550182" y="1490299"/>
                </a:cubicBezTo>
                <a:lnTo>
                  <a:pt x="2550182" y="1491226"/>
                </a:lnTo>
                <a:lnTo>
                  <a:pt x="2531642" y="1476469"/>
                </a:lnTo>
                <a:close/>
                <a:moveTo>
                  <a:pt x="3308656" y="1444527"/>
                </a:moveTo>
                <a:lnTo>
                  <a:pt x="3308273" y="1455068"/>
                </a:lnTo>
                <a:lnTo>
                  <a:pt x="3296632" y="1485636"/>
                </a:lnTo>
                <a:lnTo>
                  <a:pt x="3296947" y="1493186"/>
                </a:lnTo>
                <a:lnTo>
                  <a:pt x="3288948" y="1531583"/>
                </a:lnTo>
                <a:lnTo>
                  <a:pt x="3308122" y="1499624"/>
                </a:lnTo>
                <a:lnTo>
                  <a:pt x="3313797" y="1475374"/>
                </a:lnTo>
                <a:close/>
                <a:moveTo>
                  <a:pt x="3468302" y="1443446"/>
                </a:moveTo>
                <a:lnTo>
                  <a:pt x="3468388" y="1449034"/>
                </a:lnTo>
                <a:lnTo>
                  <a:pt x="3466016" y="1470411"/>
                </a:lnTo>
                <a:lnTo>
                  <a:pt x="3465756" y="1468521"/>
                </a:lnTo>
                <a:close/>
                <a:moveTo>
                  <a:pt x="2473325" y="1441639"/>
                </a:moveTo>
                <a:lnTo>
                  <a:pt x="2519129" y="1475063"/>
                </a:lnTo>
                <a:lnTo>
                  <a:pt x="2543778" y="1500032"/>
                </a:lnTo>
                <a:cubicBezTo>
                  <a:pt x="2550182" y="1503276"/>
                  <a:pt x="2556587" y="1508142"/>
                  <a:pt x="2562992" y="1513008"/>
                </a:cubicBezTo>
                <a:lnTo>
                  <a:pt x="2575193" y="1521247"/>
                </a:lnTo>
                <a:lnTo>
                  <a:pt x="2591509" y="1537184"/>
                </a:lnTo>
                <a:lnTo>
                  <a:pt x="2582206" y="1532472"/>
                </a:lnTo>
                <a:cubicBezTo>
                  <a:pt x="2569397" y="1525984"/>
                  <a:pt x="2556587" y="1519496"/>
                  <a:pt x="2543778" y="1506520"/>
                </a:cubicBezTo>
                <a:cubicBezTo>
                  <a:pt x="2530968" y="1493544"/>
                  <a:pt x="2518159" y="1480567"/>
                  <a:pt x="2505349" y="1467591"/>
                </a:cubicBezTo>
                <a:cubicBezTo>
                  <a:pt x="2492540" y="1461103"/>
                  <a:pt x="2486135" y="1448127"/>
                  <a:pt x="2473325" y="1441639"/>
                </a:cubicBezTo>
                <a:close/>
                <a:moveTo>
                  <a:pt x="2836111" y="1435344"/>
                </a:moveTo>
                <a:lnTo>
                  <a:pt x="2857692" y="1448636"/>
                </a:lnTo>
                <a:lnTo>
                  <a:pt x="2888550" y="1471644"/>
                </a:lnTo>
                <a:lnTo>
                  <a:pt x="2977425" y="1534920"/>
                </a:lnTo>
                <a:lnTo>
                  <a:pt x="2979842" y="1537509"/>
                </a:lnTo>
                <a:lnTo>
                  <a:pt x="2978459" y="1536577"/>
                </a:lnTo>
                <a:lnTo>
                  <a:pt x="2935989" y="1506177"/>
                </a:lnTo>
                <a:lnTo>
                  <a:pt x="2891728" y="1478115"/>
                </a:lnTo>
                <a:lnTo>
                  <a:pt x="2857416" y="1454986"/>
                </a:lnTo>
                <a:close/>
                <a:moveTo>
                  <a:pt x="2479730" y="1435151"/>
                </a:moveTo>
                <a:cubicBezTo>
                  <a:pt x="2479730" y="1441639"/>
                  <a:pt x="2479730" y="1441639"/>
                  <a:pt x="2473325" y="1441639"/>
                </a:cubicBezTo>
                <a:cubicBezTo>
                  <a:pt x="2473325" y="1441639"/>
                  <a:pt x="2479730" y="1435151"/>
                  <a:pt x="2479730" y="1435151"/>
                </a:cubicBezTo>
                <a:close/>
                <a:moveTo>
                  <a:pt x="2479730" y="1435151"/>
                </a:moveTo>
                <a:lnTo>
                  <a:pt x="2496736" y="1448686"/>
                </a:lnTo>
                <a:lnTo>
                  <a:pt x="2495742" y="1448938"/>
                </a:lnTo>
                <a:lnTo>
                  <a:pt x="2494869" y="1450487"/>
                </a:lnTo>
                <a:close/>
                <a:moveTo>
                  <a:pt x="885825" y="1422533"/>
                </a:moveTo>
                <a:lnTo>
                  <a:pt x="903677" y="1423308"/>
                </a:lnTo>
                <a:lnTo>
                  <a:pt x="946368" y="1440543"/>
                </a:lnTo>
                <a:lnTo>
                  <a:pt x="956673" y="1448262"/>
                </a:lnTo>
                <a:lnTo>
                  <a:pt x="980664" y="1463236"/>
                </a:lnTo>
                <a:close/>
                <a:moveTo>
                  <a:pt x="815441" y="1422296"/>
                </a:moveTo>
                <a:lnTo>
                  <a:pt x="819252" y="1424914"/>
                </a:lnTo>
                <a:lnTo>
                  <a:pt x="815441" y="1428723"/>
                </a:lnTo>
                <a:cubicBezTo>
                  <a:pt x="815441" y="1428723"/>
                  <a:pt x="809010" y="1422296"/>
                  <a:pt x="815441" y="1422296"/>
                </a:cubicBezTo>
                <a:close/>
                <a:moveTo>
                  <a:pt x="817031" y="1420274"/>
                </a:moveTo>
                <a:lnTo>
                  <a:pt x="817204" y="1420403"/>
                </a:lnTo>
                <a:lnTo>
                  <a:pt x="815441" y="1422296"/>
                </a:lnTo>
                <a:close/>
                <a:moveTo>
                  <a:pt x="825248" y="1418921"/>
                </a:moveTo>
                <a:lnTo>
                  <a:pt x="828303" y="1422296"/>
                </a:lnTo>
                <a:lnTo>
                  <a:pt x="824092" y="1420077"/>
                </a:lnTo>
                <a:close/>
                <a:moveTo>
                  <a:pt x="819675" y="1417750"/>
                </a:moveTo>
                <a:lnTo>
                  <a:pt x="824092" y="1420077"/>
                </a:lnTo>
                <a:lnTo>
                  <a:pt x="820953" y="1423214"/>
                </a:lnTo>
                <a:lnTo>
                  <a:pt x="817204" y="1420403"/>
                </a:lnTo>
                <a:close/>
                <a:moveTo>
                  <a:pt x="818354" y="1417054"/>
                </a:moveTo>
                <a:lnTo>
                  <a:pt x="819210" y="1417505"/>
                </a:lnTo>
                <a:lnTo>
                  <a:pt x="817031" y="1420274"/>
                </a:lnTo>
                <a:lnTo>
                  <a:pt x="816702" y="1420027"/>
                </a:lnTo>
                <a:close/>
                <a:moveTo>
                  <a:pt x="885825" y="1416101"/>
                </a:moveTo>
                <a:cubicBezTo>
                  <a:pt x="898706" y="1416101"/>
                  <a:pt x="918028" y="1422533"/>
                  <a:pt x="930910" y="1422533"/>
                </a:cubicBezTo>
                <a:cubicBezTo>
                  <a:pt x="950232" y="1435397"/>
                  <a:pt x="963113" y="1441830"/>
                  <a:pt x="975995" y="1454694"/>
                </a:cubicBezTo>
                <a:lnTo>
                  <a:pt x="981308" y="1458714"/>
                </a:lnTo>
                <a:lnTo>
                  <a:pt x="961503" y="1446654"/>
                </a:lnTo>
                <a:lnTo>
                  <a:pt x="946368" y="1440543"/>
                </a:lnTo>
                <a:lnTo>
                  <a:pt x="937351" y="1433789"/>
                </a:lnTo>
                <a:cubicBezTo>
                  <a:pt x="930910" y="1430573"/>
                  <a:pt x="924469" y="1428965"/>
                  <a:pt x="918028" y="1428965"/>
                </a:cubicBezTo>
                <a:cubicBezTo>
                  <a:pt x="914808" y="1425749"/>
                  <a:pt x="909978" y="1424141"/>
                  <a:pt x="904342" y="1423337"/>
                </a:cubicBezTo>
                <a:lnTo>
                  <a:pt x="903677" y="1423308"/>
                </a:lnTo>
                <a:close/>
                <a:moveTo>
                  <a:pt x="828303" y="1415868"/>
                </a:moveTo>
                <a:cubicBezTo>
                  <a:pt x="834734" y="1415868"/>
                  <a:pt x="828303" y="1422296"/>
                  <a:pt x="828303" y="1422296"/>
                </a:cubicBezTo>
                <a:cubicBezTo>
                  <a:pt x="828303" y="1415868"/>
                  <a:pt x="828303" y="1415868"/>
                  <a:pt x="828303" y="1415868"/>
                </a:cubicBezTo>
                <a:close/>
                <a:moveTo>
                  <a:pt x="821422" y="1414694"/>
                </a:moveTo>
                <a:lnTo>
                  <a:pt x="821964" y="1415293"/>
                </a:lnTo>
                <a:lnTo>
                  <a:pt x="819675" y="1417750"/>
                </a:lnTo>
                <a:lnTo>
                  <a:pt x="819210" y="1417505"/>
                </a:lnTo>
                <a:close/>
                <a:moveTo>
                  <a:pt x="823869" y="1413248"/>
                </a:moveTo>
                <a:lnTo>
                  <a:pt x="828303" y="1415868"/>
                </a:lnTo>
                <a:lnTo>
                  <a:pt x="825248" y="1418921"/>
                </a:lnTo>
                <a:lnTo>
                  <a:pt x="821964" y="1415293"/>
                </a:lnTo>
                <a:close/>
                <a:moveTo>
                  <a:pt x="825629" y="1412834"/>
                </a:moveTo>
                <a:lnTo>
                  <a:pt x="829911" y="1414261"/>
                </a:lnTo>
                <a:lnTo>
                  <a:pt x="828303" y="1415868"/>
                </a:lnTo>
                <a:close/>
                <a:moveTo>
                  <a:pt x="3806007" y="1412386"/>
                </a:moveTo>
                <a:lnTo>
                  <a:pt x="3725692" y="1461952"/>
                </a:lnTo>
                <a:cubicBezTo>
                  <a:pt x="3699991" y="1474839"/>
                  <a:pt x="3667866" y="1494169"/>
                  <a:pt x="3642166" y="1507056"/>
                </a:cubicBezTo>
                <a:lnTo>
                  <a:pt x="3635177" y="1509258"/>
                </a:lnTo>
                <a:lnTo>
                  <a:pt x="3661441" y="1494169"/>
                </a:lnTo>
                <a:close/>
                <a:moveTo>
                  <a:pt x="2810964" y="1412160"/>
                </a:moveTo>
                <a:lnTo>
                  <a:pt x="2809973" y="1413057"/>
                </a:lnTo>
                <a:lnTo>
                  <a:pt x="2816379" y="1417833"/>
                </a:lnTo>
                <a:lnTo>
                  <a:pt x="2816669" y="1417419"/>
                </a:lnTo>
                <a:close/>
                <a:moveTo>
                  <a:pt x="823455" y="1412110"/>
                </a:moveTo>
                <a:lnTo>
                  <a:pt x="824580" y="1412485"/>
                </a:lnTo>
                <a:lnTo>
                  <a:pt x="823869" y="1413248"/>
                </a:lnTo>
                <a:lnTo>
                  <a:pt x="822975" y="1412720"/>
                </a:lnTo>
                <a:close/>
                <a:moveTo>
                  <a:pt x="824960" y="1412076"/>
                </a:moveTo>
                <a:lnTo>
                  <a:pt x="825629" y="1412834"/>
                </a:lnTo>
                <a:lnTo>
                  <a:pt x="824580" y="1412485"/>
                </a:lnTo>
                <a:close/>
                <a:moveTo>
                  <a:pt x="821310" y="1411736"/>
                </a:moveTo>
                <a:lnTo>
                  <a:pt x="822975" y="1412720"/>
                </a:lnTo>
                <a:lnTo>
                  <a:pt x="821422" y="1414694"/>
                </a:lnTo>
                <a:lnTo>
                  <a:pt x="820334" y="1413492"/>
                </a:lnTo>
                <a:close/>
                <a:moveTo>
                  <a:pt x="819992" y="1410956"/>
                </a:moveTo>
                <a:lnTo>
                  <a:pt x="821470" y="1411449"/>
                </a:lnTo>
                <a:lnTo>
                  <a:pt x="821310" y="1411736"/>
                </a:lnTo>
                <a:close/>
                <a:moveTo>
                  <a:pt x="3474813" y="1410436"/>
                </a:moveTo>
                <a:lnTo>
                  <a:pt x="3474813" y="1436168"/>
                </a:lnTo>
                <a:lnTo>
                  <a:pt x="3475557" y="1439571"/>
                </a:lnTo>
                <a:lnTo>
                  <a:pt x="3474813" y="1461900"/>
                </a:lnTo>
                <a:lnTo>
                  <a:pt x="3474309" y="1463792"/>
                </a:lnTo>
                <a:lnTo>
                  <a:pt x="3472404" y="1446622"/>
                </a:lnTo>
                <a:close/>
                <a:moveTo>
                  <a:pt x="2864772" y="1409592"/>
                </a:moveTo>
                <a:cubicBezTo>
                  <a:pt x="2864772" y="1409592"/>
                  <a:pt x="2864772" y="1409592"/>
                  <a:pt x="2871224" y="1409592"/>
                </a:cubicBezTo>
                <a:cubicBezTo>
                  <a:pt x="2864772" y="1416022"/>
                  <a:pt x="2858320" y="1409592"/>
                  <a:pt x="2864772" y="1409592"/>
                </a:cubicBezTo>
                <a:close/>
                <a:moveTo>
                  <a:pt x="822616" y="1409416"/>
                </a:moveTo>
                <a:lnTo>
                  <a:pt x="824179" y="1411190"/>
                </a:lnTo>
                <a:lnTo>
                  <a:pt x="823455" y="1412110"/>
                </a:lnTo>
                <a:lnTo>
                  <a:pt x="821470" y="1411449"/>
                </a:lnTo>
                <a:lnTo>
                  <a:pt x="822600" y="1409416"/>
                </a:lnTo>
                <a:close/>
                <a:moveTo>
                  <a:pt x="827590" y="1409253"/>
                </a:moveTo>
                <a:lnTo>
                  <a:pt x="824960" y="1412076"/>
                </a:lnTo>
                <a:lnTo>
                  <a:pt x="824179" y="1411190"/>
                </a:lnTo>
                <a:lnTo>
                  <a:pt x="825653" y="1409317"/>
                </a:lnTo>
                <a:close/>
                <a:moveTo>
                  <a:pt x="815790" y="1408473"/>
                </a:moveTo>
                <a:lnTo>
                  <a:pt x="819992" y="1410956"/>
                </a:lnTo>
                <a:lnTo>
                  <a:pt x="817195" y="1410024"/>
                </a:lnTo>
                <a:close/>
                <a:moveTo>
                  <a:pt x="3467700" y="1404233"/>
                </a:moveTo>
                <a:lnTo>
                  <a:pt x="3468388" y="1410436"/>
                </a:lnTo>
                <a:lnTo>
                  <a:pt x="3472404" y="1446622"/>
                </a:lnTo>
                <a:lnTo>
                  <a:pt x="3470902" y="1469172"/>
                </a:lnTo>
                <a:lnTo>
                  <a:pt x="3468388" y="1449034"/>
                </a:lnTo>
                <a:lnTo>
                  <a:pt x="3468388" y="1442601"/>
                </a:lnTo>
                <a:lnTo>
                  <a:pt x="3468302" y="1443446"/>
                </a:lnTo>
                <a:close/>
                <a:moveTo>
                  <a:pt x="1946363" y="1403545"/>
                </a:moveTo>
                <a:cubicBezTo>
                  <a:pt x="1965678" y="1413287"/>
                  <a:pt x="1983383" y="1423029"/>
                  <a:pt x="2001088" y="1431958"/>
                </a:cubicBezTo>
                <a:lnTo>
                  <a:pt x="2023775" y="1441718"/>
                </a:lnTo>
                <a:lnTo>
                  <a:pt x="2024063" y="1441501"/>
                </a:lnTo>
                <a:lnTo>
                  <a:pt x="2024166" y="1441886"/>
                </a:lnTo>
                <a:lnTo>
                  <a:pt x="2055813" y="1455500"/>
                </a:lnTo>
                <a:cubicBezTo>
                  <a:pt x="2055813" y="1461995"/>
                  <a:pt x="2055813" y="1468489"/>
                  <a:pt x="2049375" y="1461995"/>
                </a:cubicBezTo>
                <a:lnTo>
                  <a:pt x="2026332" y="1450010"/>
                </a:lnTo>
                <a:lnTo>
                  <a:pt x="2026445" y="1450431"/>
                </a:lnTo>
                <a:lnTo>
                  <a:pt x="2024865" y="1449247"/>
                </a:lnTo>
                <a:lnTo>
                  <a:pt x="1997869" y="1435205"/>
                </a:lnTo>
                <a:cubicBezTo>
                  <a:pt x="1980164" y="1426276"/>
                  <a:pt x="1962459" y="1416534"/>
                  <a:pt x="1946363" y="1403545"/>
                </a:cubicBezTo>
                <a:close/>
                <a:moveTo>
                  <a:pt x="2847717" y="1392884"/>
                </a:moveTo>
                <a:lnTo>
                  <a:pt x="2838429" y="1410943"/>
                </a:lnTo>
                <a:lnTo>
                  <a:pt x="2832510" y="1416022"/>
                </a:lnTo>
                <a:lnTo>
                  <a:pt x="2841469" y="1395278"/>
                </a:lnTo>
                <a:close/>
                <a:moveTo>
                  <a:pt x="1484313" y="1390701"/>
                </a:moveTo>
                <a:cubicBezTo>
                  <a:pt x="1490663" y="1390701"/>
                  <a:pt x="1490663" y="1397051"/>
                  <a:pt x="1484313" y="1397051"/>
                </a:cubicBezTo>
                <a:cubicBezTo>
                  <a:pt x="1477963" y="1397051"/>
                  <a:pt x="1484313" y="1390701"/>
                  <a:pt x="1484313" y="1390701"/>
                </a:cubicBezTo>
                <a:close/>
                <a:moveTo>
                  <a:pt x="3466772" y="1388507"/>
                </a:moveTo>
                <a:lnTo>
                  <a:pt x="3468388" y="1397570"/>
                </a:lnTo>
                <a:lnTo>
                  <a:pt x="3466862" y="1389417"/>
                </a:lnTo>
                <a:close/>
                <a:moveTo>
                  <a:pt x="2274292" y="1388320"/>
                </a:moveTo>
                <a:cubicBezTo>
                  <a:pt x="2275285" y="1387526"/>
                  <a:pt x="2277269" y="1387526"/>
                  <a:pt x="2281238" y="1390701"/>
                </a:cubicBezTo>
                <a:cubicBezTo>
                  <a:pt x="2281238" y="1390701"/>
                  <a:pt x="2281238" y="1397051"/>
                  <a:pt x="2273300" y="1390701"/>
                </a:cubicBezTo>
                <a:cubicBezTo>
                  <a:pt x="2273300" y="1390701"/>
                  <a:pt x="2273300" y="1389114"/>
                  <a:pt x="2274292" y="1388320"/>
                </a:cubicBezTo>
                <a:close/>
                <a:moveTo>
                  <a:pt x="1811418" y="1384351"/>
                </a:moveTo>
                <a:cubicBezTo>
                  <a:pt x="1894999" y="1422905"/>
                  <a:pt x="1978581" y="1461459"/>
                  <a:pt x="2055734" y="1512864"/>
                </a:cubicBezTo>
                <a:cubicBezTo>
                  <a:pt x="2062163" y="1512864"/>
                  <a:pt x="2055734" y="1519289"/>
                  <a:pt x="2055734" y="1519289"/>
                </a:cubicBezTo>
                <a:cubicBezTo>
                  <a:pt x="1978581" y="1467884"/>
                  <a:pt x="1888570" y="1429330"/>
                  <a:pt x="1811418" y="1390777"/>
                </a:cubicBezTo>
                <a:cubicBezTo>
                  <a:pt x="1804988" y="1384351"/>
                  <a:pt x="1804988" y="1384351"/>
                  <a:pt x="1811418" y="1384351"/>
                </a:cubicBezTo>
                <a:close/>
                <a:moveTo>
                  <a:pt x="3457653" y="1382988"/>
                </a:moveTo>
                <a:lnTo>
                  <a:pt x="3457948" y="1384704"/>
                </a:lnTo>
                <a:cubicBezTo>
                  <a:pt x="3460357" y="1402395"/>
                  <a:pt x="3461963" y="1420085"/>
                  <a:pt x="3461963" y="1436168"/>
                </a:cubicBezTo>
                <a:cubicBezTo>
                  <a:pt x="3461963" y="1445818"/>
                  <a:pt x="3463570" y="1455467"/>
                  <a:pt x="3465176" y="1464312"/>
                </a:cubicBezTo>
                <a:lnTo>
                  <a:pt x="3465756" y="1468521"/>
                </a:lnTo>
                <a:lnTo>
                  <a:pt x="3465570" y="1470352"/>
                </a:lnTo>
                <a:lnTo>
                  <a:pt x="3465996" y="1470593"/>
                </a:lnTo>
                <a:lnTo>
                  <a:pt x="3466016" y="1470411"/>
                </a:lnTo>
                <a:lnTo>
                  <a:pt x="3466045" y="1470621"/>
                </a:lnTo>
                <a:lnTo>
                  <a:pt x="3467887" y="1471663"/>
                </a:lnTo>
                <a:cubicBezTo>
                  <a:pt x="3468688" y="1473251"/>
                  <a:pt x="3468688" y="1474838"/>
                  <a:pt x="3468688" y="1474838"/>
                </a:cubicBezTo>
                <a:lnTo>
                  <a:pt x="3466757" y="1475794"/>
                </a:lnTo>
                <a:lnTo>
                  <a:pt x="3468242" y="1486572"/>
                </a:lnTo>
                <a:lnTo>
                  <a:pt x="3461045" y="1513594"/>
                </a:lnTo>
                <a:lnTo>
                  <a:pt x="3461963" y="1506931"/>
                </a:lnTo>
                <a:lnTo>
                  <a:pt x="3465341" y="1476496"/>
                </a:lnTo>
                <a:lnTo>
                  <a:pt x="3464925" y="1476702"/>
                </a:lnTo>
                <a:lnTo>
                  <a:pt x="3463570" y="1490044"/>
                </a:lnTo>
                <a:lnTo>
                  <a:pt x="3456540" y="1510767"/>
                </a:lnTo>
                <a:lnTo>
                  <a:pt x="3460053" y="1479115"/>
                </a:lnTo>
                <a:lnTo>
                  <a:pt x="3443044" y="1487538"/>
                </a:lnTo>
                <a:lnTo>
                  <a:pt x="3450452" y="1480200"/>
                </a:lnTo>
                <a:lnTo>
                  <a:pt x="3460435" y="1475674"/>
                </a:lnTo>
                <a:lnTo>
                  <a:pt x="3460459" y="1475457"/>
                </a:lnTo>
                <a:lnTo>
                  <a:pt x="3452513" y="1478160"/>
                </a:lnTo>
                <a:lnTo>
                  <a:pt x="3461103" y="1469651"/>
                </a:lnTo>
                <a:lnTo>
                  <a:pt x="3461126" y="1469443"/>
                </a:lnTo>
                <a:lnTo>
                  <a:pt x="3449310" y="1479249"/>
                </a:lnTo>
                <a:lnTo>
                  <a:pt x="3433477" y="1484635"/>
                </a:lnTo>
                <a:lnTo>
                  <a:pt x="3461163" y="1469113"/>
                </a:lnTo>
                <a:lnTo>
                  <a:pt x="3461179" y="1468963"/>
                </a:lnTo>
                <a:lnTo>
                  <a:pt x="3393979" y="1498035"/>
                </a:lnTo>
                <a:lnTo>
                  <a:pt x="3394961" y="1497063"/>
                </a:lnTo>
                <a:lnTo>
                  <a:pt x="3404856" y="1487262"/>
                </a:lnTo>
                <a:lnTo>
                  <a:pt x="3461193" y="1468843"/>
                </a:lnTo>
                <a:lnTo>
                  <a:pt x="3461963" y="1461900"/>
                </a:lnTo>
                <a:close/>
                <a:moveTo>
                  <a:pt x="2908380" y="1379555"/>
                </a:moveTo>
                <a:lnTo>
                  <a:pt x="2871224" y="1409592"/>
                </a:lnTo>
                <a:cubicBezTo>
                  <a:pt x="2879290" y="1399948"/>
                  <a:pt x="2888565" y="1391912"/>
                  <a:pt x="2898647" y="1384980"/>
                </a:cubicBezTo>
                <a:close/>
                <a:moveTo>
                  <a:pt x="3464884" y="1378856"/>
                </a:moveTo>
                <a:lnTo>
                  <a:pt x="3466862" y="1389417"/>
                </a:lnTo>
                <a:lnTo>
                  <a:pt x="3467585" y="1396766"/>
                </a:lnTo>
                <a:lnTo>
                  <a:pt x="3467700" y="1404233"/>
                </a:lnTo>
                <a:close/>
                <a:moveTo>
                  <a:pt x="3470530" y="1378271"/>
                </a:moveTo>
                <a:lnTo>
                  <a:pt x="3474813" y="1404003"/>
                </a:lnTo>
                <a:lnTo>
                  <a:pt x="3474813" y="1410436"/>
                </a:lnTo>
                <a:close/>
                <a:moveTo>
                  <a:pt x="765078" y="1377738"/>
                </a:moveTo>
                <a:lnTo>
                  <a:pt x="780070" y="1390157"/>
                </a:lnTo>
                <a:lnTo>
                  <a:pt x="796016" y="1403367"/>
                </a:lnTo>
                <a:lnTo>
                  <a:pt x="802579" y="1409440"/>
                </a:lnTo>
                <a:lnTo>
                  <a:pt x="816702" y="1420027"/>
                </a:lnTo>
                <a:lnTo>
                  <a:pt x="815441" y="1422296"/>
                </a:lnTo>
                <a:cubicBezTo>
                  <a:pt x="802579" y="1415868"/>
                  <a:pt x="789717" y="1409440"/>
                  <a:pt x="783286" y="1396585"/>
                </a:cubicBezTo>
                <a:cubicBezTo>
                  <a:pt x="776855" y="1393371"/>
                  <a:pt x="772032" y="1388550"/>
                  <a:pt x="768012" y="1382926"/>
                </a:cubicBezTo>
                <a:close/>
                <a:moveTo>
                  <a:pt x="2884268" y="1375385"/>
                </a:moveTo>
                <a:lnTo>
                  <a:pt x="2873272" y="1382993"/>
                </a:lnTo>
                <a:lnTo>
                  <a:pt x="2871224" y="1383875"/>
                </a:lnTo>
                <a:lnTo>
                  <a:pt x="2847717" y="1392884"/>
                </a:lnTo>
                <a:lnTo>
                  <a:pt x="2852834" y="1382936"/>
                </a:lnTo>
                <a:lnTo>
                  <a:pt x="2864772" y="1377445"/>
                </a:lnTo>
                <a:lnTo>
                  <a:pt x="2868752" y="1376371"/>
                </a:lnTo>
                <a:close/>
                <a:moveTo>
                  <a:pt x="2907299" y="1374651"/>
                </a:moveTo>
                <a:lnTo>
                  <a:pt x="2864772" y="1409592"/>
                </a:lnTo>
                <a:cubicBezTo>
                  <a:pt x="2872838" y="1398341"/>
                  <a:pt x="2882516" y="1389501"/>
                  <a:pt x="2893203" y="1382167"/>
                </a:cubicBezTo>
                <a:close/>
                <a:moveTo>
                  <a:pt x="3463989" y="1374076"/>
                </a:moveTo>
                <a:lnTo>
                  <a:pt x="3464373" y="1375054"/>
                </a:lnTo>
                <a:lnTo>
                  <a:pt x="3464609" y="1376379"/>
                </a:lnTo>
                <a:lnTo>
                  <a:pt x="3464884" y="1378856"/>
                </a:lnTo>
                <a:close/>
                <a:moveTo>
                  <a:pt x="2898970" y="1371936"/>
                </a:moveTo>
                <a:lnTo>
                  <a:pt x="2890582" y="1377445"/>
                </a:lnTo>
                <a:cubicBezTo>
                  <a:pt x="2871224" y="1390304"/>
                  <a:pt x="2851867" y="1403163"/>
                  <a:pt x="2832510" y="1422451"/>
                </a:cubicBezTo>
                <a:lnTo>
                  <a:pt x="2838429" y="1410943"/>
                </a:lnTo>
                <a:lnTo>
                  <a:pt x="2861546" y="1391108"/>
                </a:lnTo>
                <a:lnTo>
                  <a:pt x="2873272" y="1382993"/>
                </a:lnTo>
                <a:close/>
                <a:moveTo>
                  <a:pt x="764936" y="1368249"/>
                </a:moveTo>
                <a:lnTo>
                  <a:pt x="767771" y="1370020"/>
                </a:lnTo>
                <a:lnTo>
                  <a:pt x="768397" y="1370944"/>
                </a:lnTo>
                <a:lnTo>
                  <a:pt x="767474" y="1370390"/>
                </a:lnTo>
                <a:close/>
                <a:moveTo>
                  <a:pt x="716528" y="1366075"/>
                </a:moveTo>
                <a:lnTo>
                  <a:pt x="712307" y="1371149"/>
                </a:lnTo>
                <a:lnTo>
                  <a:pt x="698527" y="1368274"/>
                </a:lnTo>
                <a:close/>
                <a:moveTo>
                  <a:pt x="758848" y="1364446"/>
                </a:moveTo>
                <a:lnTo>
                  <a:pt x="760021" y="1364446"/>
                </a:lnTo>
                <a:lnTo>
                  <a:pt x="761380" y="1365250"/>
                </a:lnTo>
                <a:lnTo>
                  <a:pt x="764936" y="1368249"/>
                </a:lnTo>
                <a:lnTo>
                  <a:pt x="763993" y="1367660"/>
                </a:lnTo>
                <a:close/>
                <a:moveTo>
                  <a:pt x="757562" y="1364446"/>
                </a:moveTo>
                <a:lnTo>
                  <a:pt x="767474" y="1370390"/>
                </a:lnTo>
                <a:lnTo>
                  <a:pt x="768753" y="1371469"/>
                </a:lnTo>
                <a:lnTo>
                  <a:pt x="773875" y="1379026"/>
                </a:lnTo>
                <a:lnTo>
                  <a:pt x="762629" y="1373406"/>
                </a:lnTo>
                <a:close/>
                <a:moveTo>
                  <a:pt x="2911007" y="1364031"/>
                </a:moveTo>
                <a:lnTo>
                  <a:pt x="2909867" y="1364780"/>
                </a:lnTo>
                <a:lnTo>
                  <a:pt x="2889775" y="1375034"/>
                </a:lnTo>
                <a:lnTo>
                  <a:pt x="2884268" y="1375385"/>
                </a:lnTo>
                <a:lnTo>
                  <a:pt x="2890582" y="1371016"/>
                </a:lnTo>
                <a:lnTo>
                  <a:pt x="2892062" y="1370081"/>
                </a:lnTo>
                <a:lnTo>
                  <a:pt x="2903487" y="1366998"/>
                </a:lnTo>
                <a:close/>
                <a:moveTo>
                  <a:pt x="757736" y="1363751"/>
                </a:moveTo>
                <a:lnTo>
                  <a:pt x="758848" y="1364446"/>
                </a:lnTo>
                <a:lnTo>
                  <a:pt x="757562" y="1364446"/>
                </a:lnTo>
                <a:close/>
                <a:moveTo>
                  <a:pt x="2902680" y="1363371"/>
                </a:moveTo>
                <a:lnTo>
                  <a:pt x="2892062" y="1370081"/>
                </a:lnTo>
                <a:lnTo>
                  <a:pt x="2868752" y="1376371"/>
                </a:lnTo>
                <a:lnTo>
                  <a:pt x="2855786" y="1377196"/>
                </a:lnTo>
                <a:lnTo>
                  <a:pt x="2858955" y="1371036"/>
                </a:lnTo>
                <a:lnTo>
                  <a:pt x="2877576" y="1371619"/>
                </a:lnTo>
                <a:cubicBezTo>
                  <a:pt x="2883928" y="1370614"/>
                  <a:pt x="2890178" y="1368605"/>
                  <a:pt x="2896227" y="1366194"/>
                </a:cubicBezTo>
                <a:close/>
                <a:moveTo>
                  <a:pt x="724967" y="1363329"/>
                </a:moveTo>
                <a:lnTo>
                  <a:pt x="723724" y="1365196"/>
                </a:lnTo>
                <a:lnTo>
                  <a:pt x="716528" y="1366075"/>
                </a:lnTo>
                <a:lnTo>
                  <a:pt x="718332" y="1363907"/>
                </a:lnTo>
                <a:close/>
                <a:moveTo>
                  <a:pt x="721398" y="1360221"/>
                </a:moveTo>
                <a:lnTo>
                  <a:pt x="718332" y="1363907"/>
                </a:lnTo>
                <a:lnTo>
                  <a:pt x="706801" y="1364912"/>
                </a:lnTo>
                <a:lnTo>
                  <a:pt x="699254" y="1360926"/>
                </a:lnTo>
                <a:lnTo>
                  <a:pt x="719134" y="1360994"/>
                </a:lnTo>
                <a:close/>
                <a:moveTo>
                  <a:pt x="2937521" y="1359535"/>
                </a:moveTo>
                <a:lnTo>
                  <a:pt x="2927683" y="1363783"/>
                </a:lnTo>
                <a:lnTo>
                  <a:pt x="2907299" y="1374651"/>
                </a:lnTo>
                <a:lnTo>
                  <a:pt x="2910746" y="1371820"/>
                </a:lnTo>
                <a:lnTo>
                  <a:pt x="2923178" y="1363758"/>
                </a:lnTo>
                <a:close/>
                <a:moveTo>
                  <a:pt x="3289944" y="1358851"/>
                </a:moveTo>
                <a:lnTo>
                  <a:pt x="3294259" y="1386469"/>
                </a:lnTo>
                <a:lnTo>
                  <a:pt x="3295270" y="1428929"/>
                </a:lnTo>
                <a:lnTo>
                  <a:pt x="3296052" y="1429599"/>
                </a:lnTo>
                <a:lnTo>
                  <a:pt x="3295277" y="1454389"/>
                </a:lnTo>
                <a:lnTo>
                  <a:pt x="3295340" y="1454617"/>
                </a:lnTo>
                <a:lnTo>
                  <a:pt x="3296022" y="1470991"/>
                </a:lnTo>
                <a:lnTo>
                  <a:pt x="3301846" y="1455068"/>
                </a:lnTo>
                <a:cubicBezTo>
                  <a:pt x="3305059" y="1442208"/>
                  <a:pt x="3305059" y="1429348"/>
                  <a:pt x="3303453" y="1416487"/>
                </a:cubicBezTo>
                <a:lnTo>
                  <a:pt x="3301349" y="1406387"/>
                </a:lnTo>
                <a:lnTo>
                  <a:pt x="3301696" y="1428929"/>
                </a:lnTo>
                <a:cubicBezTo>
                  <a:pt x="3301696" y="1432142"/>
                  <a:pt x="3301696" y="1433749"/>
                  <a:pt x="3300892" y="1433749"/>
                </a:cubicBezTo>
                <a:lnTo>
                  <a:pt x="3296052" y="1429599"/>
                </a:lnTo>
                <a:lnTo>
                  <a:pt x="3296876" y="1403221"/>
                </a:lnTo>
                <a:lnTo>
                  <a:pt x="3294259" y="1386469"/>
                </a:lnTo>
                <a:lnTo>
                  <a:pt x="3293960" y="1373912"/>
                </a:lnTo>
                <a:close/>
                <a:moveTo>
                  <a:pt x="763993" y="1358019"/>
                </a:moveTo>
                <a:cubicBezTo>
                  <a:pt x="776855" y="1364446"/>
                  <a:pt x="788109" y="1372481"/>
                  <a:pt x="798559" y="1382123"/>
                </a:cubicBezTo>
                <a:lnTo>
                  <a:pt x="822606" y="1409405"/>
                </a:lnTo>
                <a:lnTo>
                  <a:pt x="822600" y="1409416"/>
                </a:lnTo>
                <a:lnTo>
                  <a:pt x="821872" y="1409440"/>
                </a:lnTo>
                <a:lnTo>
                  <a:pt x="807824" y="1399673"/>
                </a:lnTo>
                <a:lnTo>
                  <a:pt x="797756" y="1388550"/>
                </a:lnTo>
                <a:lnTo>
                  <a:pt x="789717" y="1383730"/>
                </a:lnTo>
                <a:lnTo>
                  <a:pt x="803383" y="1396585"/>
                </a:lnTo>
                <a:lnTo>
                  <a:pt x="807824" y="1399673"/>
                </a:lnTo>
                <a:lnTo>
                  <a:pt x="815790" y="1408473"/>
                </a:lnTo>
                <a:lnTo>
                  <a:pt x="805191" y="1402209"/>
                </a:lnTo>
                <a:lnTo>
                  <a:pt x="783286" y="1383730"/>
                </a:lnTo>
                <a:lnTo>
                  <a:pt x="799363" y="1398995"/>
                </a:lnTo>
                <a:cubicBezTo>
                  <a:pt x="804187" y="1403013"/>
                  <a:pt x="809010" y="1406226"/>
                  <a:pt x="815441" y="1409440"/>
                </a:cubicBezTo>
                <a:lnTo>
                  <a:pt x="817195" y="1410024"/>
                </a:lnTo>
                <a:lnTo>
                  <a:pt x="820334" y="1413492"/>
                </a:lnTo>
                <a:lnTo>
                  <a:pt x="818354" y="1417054"/>
                </a:lnTo>
                <a:lnTo>
                  <a:pt x="802378" y="1408637"/>
                </a:lnTo>
                <a:lnTo>
                  <a:pt x="796016" y="1403367"/>
                </a:lnTo>
                <a:lnTo>
                  <a:pt x="780874" y="1389354"/>
                </a:lnTo>
                <a:lnTo>
                  <a:pt x="773875" y="1379026"/>
                </a:lnTo>
                <a:lnTo>
                  <a:pt x="783286" y="1383729"/>
                </a:lnTo>
                <a:lnTo>
                  <a:pt x="768753" y="1371469"/>
                </a:lnTo>
                <a:lnTo>
                  <a:pt x="768397" y="1370944"/>
                </a:lnTo>
                <a:lnTo>
                  <a:pt x="789716" y="1383729"/>
                </a:lnTo>
                <a:lnTo>
                  <a:pt x="767771" y="1370020"/>
                </a:lnTo>
                <a:lnTo>
                  <a:pt x="763993" y="1364446"/>
                </a:lnTo>
                <a:lnTo>
                  <a:pt x="760021" y="1364446"/>
                </a:lnTo>
                <a:lnTo>
                  <a:pt x="757878" y="1363180"/>
                </a:lnTo>
                <a:lnTo>
                  <a:pt x="758366" y="1361232"/>
                </a:lnTo>
                <a:cubicBezTo>
                  <a:pt x="759170" y="1359626"/>
                  <a:pt x="760777" y="1358019"/>
                  <a:pt x="763993" y="1358019"/>
                </a:cubicBezTo>
                <a:close/>
                <a:moveTo>
                  <a:pt x="2941580" y="1357782"/>
                </a:moveTo>
                <a:lnTo>
                  <a:pt x="2939893" y="1358837"/>
                </a:lnTo>
                <a:lnTo>
                  <a:pt x="2937521" y="1359535"/>
                </a:lnTo>
                <a:close/>
                <a:moveTo>
                  <a:pt x="2942201" y="1357394"/>
                </a:moveTo>
                <a:lnTo>
                  <a:pt x="2942201" y="1357514"/>
                </a:lnTo>
                <a:lnTo>
                  <a:pt x="2941580" y="1357782"/>
                </a:lnTo>
                <a:close/>
                <a:moveTo>
                  <a:pt x="2119412" y="1352601"/>
                </a:moveTo>
                <a:cubicBezTo>
                  <a:pt x="2151659" y="1378001"/>
                  <a:pt x="2183905" y="1397051"/>
                  <a:pt x="2216151" y="1416101"/>
                </a:cubicBezTo>
                <a:cubicBezTo>
                  <a:pt x="2216151" y="1416101"/>
                  <a:pt x="2216151" y="1422451"/>
                  <a:pt x="2209702" y="1422451"/>
                </a:cubicBezTo>
                <a:cubicBezTo>
                  <a:pt x="2177456" y="1403401"/>
                  <a:pt x="2145209" y="1384351"/>
                  <a:pt x="2119412" y="1358951"/>
                </a:cubicBezTo>
                <a:cubicBezTo>
                  <a:pt x="2112963" y="1358951"/>
                  <a:pt x="2119412" y="1352601"/>
                  <a:pt x="2119412" y="1352601"/>
                </a:cubicBezTo>
                <a:close/>
                <a:moveTo>
                  <a:pt x="2940996" y="1352203"/>
                </a:moveTo>
                <a:lnTo>
                  <a:pt x="2923178" y="1363758"/>
                </a:lnTo>
                <a:lnTo>
                  <a:pt x="2906713" y="1368605"/>
                </a:lnTo>
                <a:lnTo>
                  <a:pt x="2898970" y="1371936"/>
                </a:lnTo>
                <a:lnTo>
                  <a:pt x="2909867" y="1364780"/>
                </a:lnTo>
                <a:lnTo>
                  <a:pt x="2912446" y="1363464"/>
                </a:lnTo>
                <a:close/>
                <a:moveTo>
                  <a:pt x="738269" y="1351591"/>
                </a:moveTo>
                <a:cubicBezTo>
                  <a:pt x="738269" y="1351591"/>
                  <a:pt x="738269" y="1351591"/>
                  <a:pt x="737465" y="1352394"/>
                </a:cubicBezTo>
                <a:lnTo>
                  <a:pt x="733910" y="1355947"/>
                </a:lnTo>
                <a:lnTo>
                  <a:pt x="734352" y="1355797"/>
                </a:lnTo>
                <a:lnTo>
                  <a:pt x="732686" y="1357171"/>
                </a:lnTo>
                <a:lnTo>
                  <a:pt x="731838" y="1358019"/>
                </a:lnTo>
                <a:lnTo>
                  <a:pt x="731862" y="1357851"/>
                </a:lnTo>
                <a:lnTo>
                  <a:pt x="725250" y="1363305"/>
                </a:lnTo>
                <a:lnTo>
                  <a:pt x="724967" y="1363329"/>
                </a:lnTo>
                <a:lnTo>
                  <a:pt x="728694" y="1357729"/>
                </a:lnTo>
                <a:lnTo>
                  <a:pt x="732043" y="1356585"/>
                </a:lnTo>
                <a:lnTo>
                  <a:pt x="732642" y="1352394"/>
                </a:lnTo>
                <a:cubicBezTo>
                  <a:pt x="733446" y="1351591"/>
                  <a:pt x="735053" y="1351591"/>
                  <a:pt x="738269" y="1351591"/>
                </a:cubicBezTo>
                <a:close/>
                <a:moveTo>
                  <a:pt x="2742512" y="1351023"/>
                </a:moveTo>
                <a:lnTo>
                  <a:pt x="2743200" y="1352500"/>
                </a:lnTo>
                <a:lnTo>
                  <a:pt x="2741442" y="1355590"/>
                </a:lnTo>
                <a:lnTo>
                  <a:pt x="2750252" y="1364031"/>
                </a:lnTo>
                <a:lnTo>
                  <a:pt x="2783473" y="1388765"/>
                </a:lnTo>
                <a:lnTo>
                  <a:pt x="2809250" y="1412517"/>
                </a:lnTo>
                <a:lnTo>
                  <a:pt x="2809432" y="1412653"/>
                </a:lnTo>
                <a:lnTo>
                  <a:pt x="2810317" y="1411563"/>
                </a:lnTo>
                <a:lnTo>
                  <a:pt x="2794475" y="1396957"/>
                </a:lnTo>
                <a:lnTo>
                  <a:pt x="2783473" y="1388765"/>
                </a:lnTo>
                <a:close/>
                <a:moveTo>
                  <a:pt x="2945459" y="1349309"/>
                </a:moveTo>
                <a:lnTo>
                  <a:pt x="2944011" y="1350248"/>
                </a:lnTo>
                <a:lnTo>
                  <a:pt x="2922844" y="1358157"/>
                </a:lnTo>
                <a:lnTo>
                  <a:pt x="2912446" y="1363464"/>
                </a:lnTo>
                <a:lnTo>
                  <a:pt x="2911007" y="1364031"/>
                </a:lnTo>
                <a:lnTo>
                  <a:pt x="2926070" y="1354139"/>
                </a:lnTo>
                <a:close/>
                <a:moveTo>
                  <a:pt x="2961558" y="1345298"/>
                </a:moveTo>
                <a:lnTo>
                  <a:pt x="2942201" y="1357394"/>
                </a:lnTo>
                <a:lnTo>
                  <a:pt x="2942201" y="1354942"/>
                </a:lnTo>
                <a:cubicBezTo>
                  <a:pt x="2942201" y="1353335"/>
                  <a:pt x="2942201" y="1351728"/>
                  <a:pt x="2942201" y="1351728"/>
                </a:cubicBezTo>
                <a:lnTo>
                  <a:pt x="2940996" y="1352203"/>
                </a:lnTo>
                <a:lnTo>
                  <a:pt x="2944011" y="1350248"/>
                </a:lnTo>
                <a:lnTo>
                  <a:pt x="2948653" y="1348513"/>
                </a:lnTo>
                <a:close/>
                <a:moveTo>
                  <a:pt x="627872" y="1344366"/>
                </a:moveTo>
                <a:lnTo>
                  <a:pt x="629793" y="1345628"/>
                </a:lnTo>
                <a:lnTo>
                  <a:pt x="671846" y="1356299"/>
                </a:lnTo>
                <a:lnTo>
                  <a:pt x="674714" y="1358484"/>
                </a:lnTo>
                <a:cubicBezTo>
                  <a:pt x="681132" y="1361698"/>
                  <a:pt x="687549" y="1364912"/>
                  <a:pt x="693966" y="1367322"/>
                </a:cubicBezTo>
                <a:lnTo>
                  <a:pt x="698527" y="1368274"/>
                </a:lnTo>
                <a:lnTo>
                  <a:pt x="693164" y="1368929"/>
                </a:lnTo>
                <a:cubicBezTo>
                  <a:pt x="681132" y="1368125"/>
                  <a:pt x="668297" y="1364912"/>
                  <a:pt x="655462" y="1358484"/>
                </a:cubicBezTo>
                <a:lnTo>
                  <a:pt x="629818" y="1346433"/>
                </a:lnTo>
                <a:close/>
                <a:moveTo>
                  <a:pt x="2944669" y="1343882"/>
                </a:moveTo>
                <a:lnTo>
                  <a:pt x="2929296" y="1351728"/>
                </a:lnTo>
                <a:lnTo>
                  <a:pt x="2902680" y="1363371"/>
                </a:lnTo>
                <a:lnTo>
                  <a:pt x="2923650" y="1350120"/>
                </a:lnTo>
                <a:close/>
                <a:moveTo>
                  <a:pt x="2963092" y="1343261"/>
                </a:moveTo>
                <a:lnTo>
                  <a:pt x="2961558" y="1345298"/>
                </a:lnTo>
                <a:lnTo>
                  <a:pt x="2961558" y="1343691"/>
                </a:lnTo>
                <a:close/>
                <a:moveTo>
                  <a:pt x="3460725" y="1341688"/>
                </a:moveTo>
                <a:lnTo>
                  <a:pt x="3462792" y="1348084"/>
                </a:lnTo>
                <a:lnTo>
                  <a:pt x="3466772" y="1388507"/>
                </a:lnTo>
                <a:lnTo>
                  <a:pt x="3464609" y="1376379"/>
                </a:lnTo>
                <a:lnTo>
                  <a:pt x="3461963" y="1352539"/>
                </a:lnTo>
                <a:close/>
                <a:moveTo>
                  <a:pt x="693665" y="1339822"/>
                </a:moveTo>
                <a:cubicBezTo>
                  <a:pt x="700088" y="1339822"/>
                  <a:pt x="693665" y="1346251"/>
                  <a:pt x="693665" y="1346251"/>
                </a:cubicBezTo>
                <a:cubicBezTo>
                  <a:pt x="693665" y="1339822"/>
                  <a:pt x="693665" y="1339822"/>
                  <a:pt x="693665" y="1339822"/>
                </a:cubicBezTo>
                <a:close/>
                <a:moveTo>
                  <a:pt x="2961558" y="1338869"/>
                </a:moveTo>
                <a:cubicBezTo>
                  <a:pt x="2961558" y="1338869"/>
                  <a:pt x="2961558" y="1340476"/>
                  <a:pt x="2961558" y="1342084"/>
                </a:cubicBezTo>
                <a:lnTo>
                  <a:pt x="2961558" y="1343691"/>
                </a:lnTo>
                <a:lnTo>
                  <a:pt x="2948653" y="1348513"/>
                </a:lnTo>
                <a:lnTo>
                  <a:pt x="2945459" y="1349309"/>
                </a:lnTo>
                <a:close/>
                <a:moveTo>
                  <a:pt x="2986384" y="1338436"/>
                </a:moveTo>
                <a:lnTo>
                  <a:pt x="3000273" y="1338869"/>
                </a:lnTo>
                <a:cubicBezTo>
                  <a:pt x="2977689" y="1348513"/>
                  <a:pt x="2953493" y="1356550"/>
                  <a:pt x="2930909" y="1366998"/>
                </a:cubicBezTo>
                <a:lnTo>
                  <a:pt x="2908380" y="1379555"/>
                </a:lnTo>
                <a:lnTo>
                  <a:pt x="2913972" y="1375034"/>
                </a:lnTo>
                <a:lnTo>
                  <a:pt x="2939893" y="1358837"/>
                </a:lnTo>
                <a:lnTo>
                  <a:pt x="2942201" y="1358157"/>
                </a:lnTo>
                <a:lnTo>
                  <a:pt x="2942201" y="1357514"/>
                </a:lnTo>
                <a:close/>
                <a:moveTo>
                  <a:pt x="611432" y="1337793"/>
                </a:moveTo>
                <a:lnTo>
                  <a:pt x="629818" y="1346433"/>
                </a:lnTo>
                <a:lnTo>
                  <a:pt x="643430" y="1360894"/>
                </a:lnTo>
                <a:cubicBezTo>
                  <a:pt x="652254" y="1369732"/>
                  <a:pt x="661880" y="1377767"/>
                  <a:pt x="674714" y="1384195"/>
                </a:cubicBezTo>
                <a:cubicBezTo>
                  <a:pt x="687549" y="1390623"/>
                  <a:pt x="700383" y="1384195"/>
                  <a:pt x="706801" y="1377767"/>
                </a:cubicBezTo>
                <a:lnTo>
                  <a:pt x="712307" y="1371149"/>
                </a:lnTo>
                <a:lnTo>
                  <a:pt x="713218" y="1371339"/>
                </a:lnTo>
                <a:lnTo>
                  <a:pt x="720919" y="1369411"/>
                </a:lnTo>
                <a:lnTo>
                  <a:pt x="719635" y="1371339"/>
                </a:lnTo>
                <a:cubicBezTo>
                  <a:pt x="713218" y="1377767"/>
                  <a:pt x="700383" y="1390623"/>
                  <a:pt x="693966" y="1390623"/>
                </a:cubicBezTo>
                <a:cubicBezTo>
                  <a:pt x="668297" y="1397051"/>
                  <a:pt x="649045" y="1371339"/>
                  <a:pt x="629793" y="1358484"/>
                </a:cubicBezTo>
                <a:close/>
                <a:moveTo>
                  <a:pt x="3000273" y="1332440"/>
                </a:moveTo>
                <a:lnTo>
                  <a:pt x="2986384" y="1338436"/>
                </a:lnTo>
                <a:lnTo>
                  <a:pt x="2980916" y="1338266"/>
                </a:lnTo>
                <a:lnTo>
                  <a:pt x="2963092" y="1343261"/>
                </a:lnTo>
                <a:lnTo>
                  <a:pt x="2963978" y="1342084"/>
                </a:lnTo>
                <a:cubicBezTo>
                  <a:pt x="2963171" y="1340476"/>
                  <a:pt x="2961558" y="1338869"/>
                  <a:pt x="2961558" y="1338869"/>
                </a:cubicBezTo>
                <a:lnTo>
                  <a:pt x="2944669" y="1343882"/>
                </a:lnTo>
                <a:lnTo>
                  <a:pt x="2962365" y="1334851"/>
                </a:lnTo>
                <a:cubicBezTo>
                  <a:pt x="2974463" y="1330832"/>
                  <a:pt x="2987368" y="1329225"/>
                  <a:pt x="3000273" y="1332440"/>
                </a:cubicBezTo>
                <a:close/>
                <a:moveTo>
                  <a:pt x="3000273" y="1332440"/>
                </a:moveTo>
                <a:cubicBezTo>
                  <a:pt x="3000273" y="1338869"/>
                  <a:pt x="3006725" y="1338869"/>
                  <a:pt x="3000273" y="1338869"/>
                </a:cubicBezTo>
                <a:cubicBezTo>
                  <a:pt x="3000273" y="1338869"/>
                  <a:pt x="3000273" y="1338869"/>
                  <a:pt x="3000273" y="1332440"/>
                </a:cubicBezTo>
                <a:close/>
                <a:moveTo>
                  <a:pt x="3448541" y="1330891"/>
                </a:moveTo>
                <a:lnTo>
                  <a:pt x="3454399" y="1349015"/>
                </a:lnTo>
                <a:lnTo>
                  <a:pt x="3456341" y="1358972"/>
                </a:lnTo>
                <a:lnTo>
                  <a:pt x="3457653" y="1382988"/>
                </a:lnTo>
                <a:lnTo>
                  <a:pt x="3449113" y="1333240"/>
                </a:lnTo>
                <a:close/>
                <a:moveTo>
                  <a:pt x="658472" y="1327959"/>
                </a:moveTo>
                <a:lnTo>
                  <a:pt x="693665" y="1346251"/>
                </a:lnTo>
                <a:lnTo>
                  <a:pt x="651848" y="1328374"/>
                </a:lnTo>
                <a:close/>
                <a:moveTo>
                  <a:pt x="669099" y="1327294"/>
                </a:moveTo>
                <a:lnTo>
                  <a:pt x="693665" y="1339822"/>
                </a:lnTo>
                <a:lnTo>
                  <a:pt x="665592" y="1327514"/>
                </a:lnTo>
                <a:close/>
                <a:moveTo>
                  <a:pt x="2100357" y="1327201"/>
                </a:moveTo>
                <a:cubicBezTo>
                  <a:pt x="2171234" y="1352601"/>
                  <a:pt x="2242111" y="1378001"/>
                  <a:pt x="2312988" y="1409751"/>
                </a:cubicBezTo>
                <a:cubicBezTo>
                  <a:pt x="2312988" y="1409751"/>
                  <a:pt x="2312988" y="1416101"/>
                  <a:pt x="2306545" y="1416101"/>
                </a:cubicBezTo>
                <a:cubicBezTo>
                  <a:pt x="2235668" y="1384351"/>
                  <a:pt x="2164790" y="1358951"/>
                  <a:pt x="2100357" y="1333551"/>
                </a:cubicBezTo>
                <a:cubicBezTo>
                  <a:pt x="2093913" y="1333551"/>
                  <a:pt x="2100357" y="1327201"/>
                  <a:pt x="2100357" y="1327201"/>
                </a:cubicBezTo>
                <a:close/>
                <a:moveTo>
                  <a:pt x="667715" y="1326588"/>
                </a:moveTo>
                <a:lnTo>
                  <a:pt x="668134" y="1326802"/>
                </a:lnTo>
                <a:lnTo>
                  <a:pt x="667974" y="1326963"/>
                </a:lnTo>
                <a:close/>
                <a:moveTo>
                  <a:pt x="3253188" y="1324468"/>
                </a:moveTo>
                <a:lnTo>
                  <a:pt x="3269629" y="1371052"/>
                </a:lnTo>
                <a:cubicBezTo>
                  <a:pt x="3269629" y="1396764"/>
                  <a:pt x="3263201" y="1422477"/>
                  <a:pt x="3256773" y="1441761"/>
                </a:cubicBezTo>
                <a:cubicBezTo>
                  <a:pt x="3250345" y="1448189"/>
                  <a:pt x="3250345" y="1448189"/>
                  <a:pt x="3250345" y="1441761"/>
                </a:cubicBezTo>
                <a:cubicBezTo>
                  <a:pt x="3263201" y="1416049"/>
                  <a:pt x="3263201" y="1390336"/>
                  <a:pt x="3256773" y="1364624"/>
                </a:cubicBezTo>
                <a:close/>
                <a:moveTo>
                  <a:pt x="665190" y="1322938"/>
                </a:moveTo>
                <a:lnTo>
                  <a:pt x="667715" y="1326588"/>
                </a:lnTo>
                <a:lnTo>
                  <a:pt x="662125" y="1323738"/>
                </a:lnTo>
                <a:close/>
                <a:moveTo>
                  <a:pt x="674396" y="1320534"/>
                </a:moveTo>
                <a:cubicBezTo>
                  <a:pt x="674396" y="1326963"/>
                  <a:pt x="674396" y="1326963"/>
                  <a:pt x="674396" y="1326963"/>
                </a:cubicBezTo>
                <a:lnTo>
                  <a:pt x="669099" y="1327294"/>
                </a:lnTo>
                <a:lnTo>
                  <a:pt x="668134" y="1326802"/>
                </a:lnTo>
                <a:lnTo>
                  <a:pt x="671185" y="1323748"/>
                </a:lnTo>
                <a:cubicBezTo>
                  <a:pt x="672791" y="1322141"/>
                  <a:pt x="674396" y="1320534"/>
                  <a:pt x="674396" y="1320534"/>
                </a:cubicBezTo>
                <a:close/>
                <a:moveTo>
                  <a:pt x="641651" y="1320402"/>
                </a:moveTo>
                <a:lnTo>
                  <a:pt x="642282" y="1320534"/>
                </a:lnTo>
                <a:cubicBezTo>
                  <a:pt x="645494" y="1323748"/>
                  <a:pt x="650311" y="1325356"/>
                  <a:pt x="655931" y="1325356"/>
                </a:cubicBezTo>
                <a:lnTo>
                  <a:pt x="658901" y="1324580"/>
                </a:lnTo>
                <a:lnTo>
                  <a:pt x="665592" y="1327514"/>
                </a:lnTo>
                <a:lnTo>
                  <a:pt x="658472" y="1327959"/>
                </a:lnTo>
                <a:lnTo>
                  <a:pt x="651917" y="1324552"/>
                </a:lnTo>
                <a:close/>
                <a:moveTo>
                  <a:pt x="1412988" y="1312913"/>
                </a:moveTo>
                <a:cubicBezTo>
                  <a:pt x="1438842" y="1326067"/>
                  <a:pt x="1464696" y="1339221"/>
                  <a:pt x="1490549" y="1352374"/>
                </a:cubicBezTo>
                <a:cubicBezTo>
                  <a:pt x="1497013" y="1352374"/>
                  <a:pt x="1490549" y="1358951"/>
                  <a:pt x="1490549" y="1358951"/>
                </a:cubicBezTo>
                <a:cubicBezTo>
                  <a:pt x="1464696" y="1345797"/>
                  <a:pt x="1432378" y="1332644"/>
                  <a:pt x="1406525" y="1319490"/>
                </a:cubicBezTo>
                <a:cubicBezTo>
                  <a:pt x="1406525" y="1319490"/>
                  <a:pt x="1406525" y="1312913"/>
                  <a:pt x="1412988" y="1312913"/>
                </a:cubicBezTo>
                <a:close/>
                <a:moveTo>
                  <a:pt x="1471613" y="1306695"/>
                </a:moveTo>
                <a:cubicBezTo>
                  <a:pt x="1561523" y="1358554"/>
                  <a:pt x="1657856" y="1403930"/>
                  <a:pt x="1754188" y="1442824"/>
                </a:cubicBezTo>
                <a:cubicBezTo>
                  <a:pt x="1754188" y="1449306"/>
                  <a:pt x="1754188" y="1455788"/>
                  <a:pt x="1747766" y="1449306"/>
                </a:cubicBezTo>
                <a:cubicBezTo>
                  <a:pt x="1651434" y="1410412"/>
                  <a:pt x="1561523" y="1365036"/>
                  <a:pt x="1471613" y="1306695"/>
                </a:cubicBezTo>
                <a:close/>
                <a:moveTo>
                  <a:pt x="614061" y="1304921"/>
                </a:moveTo>
                <a:lnTo>
                  <a:pt x="651114" y="1318123"/>
                </a:lnTo>
                <a:lnTo>
                  <a:pt x="662125" y="1323738"/>
                </a:lnTo>
                <a:lnTo>
                  <a:pt x="658901" y="1324580"/>
                </a:lnTo>
                <a:close/>
                <a:moveTo>
                  <a:pt x="1412952" y="1300213"/>
                </a:moveTo>
                <a:cubicBezTo>
                  <a:pt x="1502936" y="1338815"/>
                  <a:pt x="1580066" y="1377416"/>
                  <a:pt x="1663623" y="1416018"/>
                </a:cubicBezTo>
                <a:cubicBezTo>
                  <a:pt x="1580066" y="1377416"/>
                  <a:pt x="1496509" y="1338815"/>
                  <a:pt x="1412952" y="1306647"/>
                </a:cubicBezTo>
                <a:cubicBezTo>
                  <a:pt x="1406525" y="1306647"/>
                  <a:pt x="1412952" y="1300213"/>
                  <a:pt x="1412952" y="1300213"/>
                </a:cubicBezTo>
                <a:close/>
                <a:moveTo>
                  <a:pt x="2897034" y="1293863"/>
                </a:moveTo>
                <a:cubicBezTo>
                  <a:pt x="2897034" y="1293863"/>
                  <a:pt x="2903487" y="1293863"/>
                  <a:pt x="2903487" y="1293863"/>
                </a:cubicBezTo>
                <a:cubicBezTo>
                  <a:pt x="2890582" y="1316366"/>
                  <a:pt x="2877677" y="1337262"/>
                  <a:pt x="2865579" y="1358157"/>
                </a:cubicBezTo>
                <a:lnTo>
                  <a:pt x="2858955" y="1371036"/>
                </a:lnTo>
                <a:lnTo>
                  <a:pt x="2858320" y="1371016"/>
                </a:lnTo>
                <a:cubicBezTo>
                  <a:pt x="2851867" y="1371016"/>
                  <a:pt x="2851867" y="1377445"/>
                  <a:pt x="2851867" y="1377445"/>
                </a:cubicBezTo>
                <a:lnTo>
                  <a:pt x="2855786" y="1377196"/>
                </a:lnTo>
                <a:lnTo>
                  <a:pt x="2852834" y="1382936"/>
                </a:lnTo>
                <a:lnTo>
                  <a:pt x="2845305" y="1386398"/>
                </a:lnTo>
                <a:lnTo>
                  <a:pt x="2856577" y="1360301"/>
                </a:lnTo>
                <a:lnTo>
                  <a:pt x="2857513" y="1358961"/>
                </a:lnTo>
                <a:cubicBezTo>
                  <a:pt x="2869611" y="1337262"/>
                  <a:pt x="2880903" y="1316366"/>
                  <a:pt x="2897034" y="1300293"/>
                </a:cubicBezTo>
                <a:cubicBezTo>
                  <a:pt x="2897034" y="1293863"/>
                  <a:pt x="2897034" y="1293863"/>
                  <a:pt x="2897034" y="1293863"/>
                </a:cubicBezTo>
                <a:close/>
                <a:moveTo>
                  <a:pt x="3271532" y="1289805"/>
                </a:moveTo>
                <a:lnTo>
                  <a:pt x="3279204" y="1323690"/>
                </a:lnTo>
                <a:lnTo>
                  <a:pt x="3288615" y="1369966"/>
                </a:lnTo>
                <a:lnTo>
                  <a:pt x="3286386" y="1421787"/>
                </a:lnTo>
                <a:lnTo>
                  <a:pt x="3290140" y="1435552"/>
                </a:lnTo>
                <a:lnTo>
                  <a:pt x="3291253" y="1413665"/>
                </a:lnTo>
                <a:cubicBezTo>
                  <a:pt x="3290450" y="1398401"/>
                  <a:pt x="3288843" y="1383941"/>
                  <a:pt x="3288843" y="1371087"/>
                </a:cubicBezTo>
                <a:lnTo>
                  <a:pt x="3288615" y="1369966"/>
                </a:lnTo>
                <a:lnTo>
                  <a:pt x="3288843" y="1364661"/>
                </a:lnTo>
                <a:lnTo>
                  <a:pt x="3284428" y="1338164"/>
                </a:lnTo>
                <a:close/>
                <a:moveTo>
                  <a:pt x="615802" y="1288966"/>
                </a:moveTo>
                <a:lnTo>
                  <a:pt x="629437" y="1294816"/>
                </a:lnTo>
                <a:cubicBezTo>
                  <a:pt x="639071" y="1298031"/>
                  <a:pt x="647100" y="1301245"/>
                  <a:pt x="653522" y="1306067"/>
                </a:cubicBezTo>
                <a:lnTo>
                  <a:pt x="654100" y="1306903"/>
                </a:lnTo>
                <a:lnTo>
                  <a:pt x="648705" y="1307675"/>
                </a:lnTo>
                <a:close/>
                <a:moveTo>
                  <a:pt x="2685123" y="1287737"/>
                </a:moveTo>
                <a:lnTo>
                  <a:pt x="2687866" y="1291705"/>
                </a:lnTo>
                <a:lnTo>
                  <a:pt x="2683391" y="1288726"/>
                </a:lnTo>
                <a:close/>
                <a:moveTo>
                  <a:pt x="564337" y="1287322"/>
                </a:moveTo>
                <a:lnTo>
                  <a:pt x="571044" y="1293646"/>
                </a:lnTo>
                <a:lnTo>
                  <a:pt x="590567" y="1302021"/>
                </a:lnTo>
                <a:lnTo>
                  <a:pt x="589464" y="1301703"/>
                </a:lnTo>
                <a:lnTo>
                  <a:pt x="571399" y="1293980"/>
                </a:lnTo>
                <a:lnTo>
                  <a:pt x="575239" y="1297600"/>
                </a:lnTo>
                <a:lnTo>
                  <a:pt x="589464" y="1301703"/>
                </a:lnTo>
                <a:lnTo>
                  <a:pt x="608024" y="1309638"/>
                </a:lnTo>
                <a:lnTo>
                  <a:pt x="614465" y="1312593"/>
                </a:lnTo>
                <a:lnTo>
                  <a:pt x="613863" y="1312134"/>
                </a:lnTo>
                <a:lnTo>
                  <a:pt x="608024" y="1309638"/>
                </a:lnTo>
                <a:lnTo>
                  <a:pt x="603745" y="1307675"/>
                </a:lnTo>
                <a:lnTo>
                  <a:pt x="590567" y="1302021"/>
                </a:lnTo>
                <a:lnTo>
                  <a:pt x="606692" y="1306672"/>
                </a:lnTo>
                <a:lnTo>
                  <a:pt x="597707" y="1299829"/>
                </a:lnTo>
                <a:lnTo>
                  <a:pt x="596186" y="1298575"/>
                </a:lnTo>
                <a:close/>
                <a:moveTo>
                  <a:pt x="628320" y="1286989"/>
                </a:moveTo>
                <a:lnTo>
                  <a:pt x="650311" y="1296423"/>
                </a:lnTo>
                <a:cubicBezTo>
                  <a:pt x="661551" y="1302853"/>
                  <a:pt x="671185" y="1310890"/>
                  <a:pt x="674396" y="1320534"/>
                </a:cubicBezTo>
                <a:lnTo>
                  <a:pt x="665190" y="1322938"/>
                </a:lnTo>
                <a:lnTo>
                  <a:pt x="654100" y="1306903"/>
                </a:lnTo>
                <a:lnTo>
                  <a:pt x="654325" y="1306871"/>
                </a:lnTo>
                <a:cubicBezTo>
                  <a:pt x="655128" y="1306067"/>
                  <a:pt x="655128" y="1304460"/>
                  <a:pt x="655128" y="1301245"/>
                </a:cubicBezTo>
                <a:close/>
                <a:moveTo>
                  <a:pt x="527117" y="1281349"/>
                </a:moveTo>
                <a:cubicBezTo>
                  <a:pt x="546369" y="1290991"/>
                  <a:pt x="564017" y="1302239"/>
                  <a:pt x="580862" y="1313488"/>
                </a:cubicBezTo>
                <a:lnTo>
                  <a:pt x="593209" y="1321598"/>
                </a:lnTo>
                <a:lnTo>
                  <a:pt x="610542" y="1336789"/>
                </a:lnTo>
                <a:lnTo>
                  <a:pt x="611432" y="1337793"/>
                </a:lnTo>
                <a:lnTo>
                  <a:pt x="590488" y="1327951"/>
                </a:lnTo>
                <a:cubicBezTo>
                  <a:pt x="568829" y="1315095"/>
                  <a:pt x="546369" y="1300632"/>
                  <a:pt x="520700" y="1287777"/>
                </a:cubicBezTo>
                <a:cubicBezTo>
                  <a:pt x="520700" y="1281349"/>
                  <a:pt x="520700" y="1281349"/>
                  <a:pt x="527117" y="1281349"/>
                </a:cubicBezTo>
                <a:close/>
                <a:moveTo>
                  <a:pt x="3441157" y="1281130"/>
                </a:moveTo>
                <a:lnTo>
                  <a:pt x="3454062" y="1321069"/>
                </a:lnTo>
                <a:lnTo>
                  <a:pt x="3458751" y="1346106"/>
                </a:lnTo>
                <a:lnTo>
                  <a:pt x="3463989" y="1374076"/>
                </a:lnTo>
                <a:lnTo>
                  <a:pt x="3455538" y="1352539"/>
                </a:lnTo>
                <a:lnTo>
                  <a:pt x="3454399" y="1349015"/>
                </a:lnTo>
                <a:close/>
                <a:moveTo>
                  <a:pt x="3967186" y="1279197"/>
                </a:moveTo>
                <a:lnTo>
                  <a:pt x="3905594" y="1320197"/>
                </a:lnTo>
                <a:lnTo>
                  <a:pt x="3898814" y="1324617"/>
                </a:lnTo>
                <a:lnTo>
                  <a:pt x="3900277" y="1330979"/>
                </a:lnTo>
                <a:lnTo>
                  <a:pt x="3913187" y="1322541"/>
                </a:lnTo>
                <a:lnTo>
                  <a:pt x="3900527" y="1332063"/>
                </a:lnTo>
                <a:lnTo>
                  <a:pt x="3904434" y="1349052"/>
                </a:lnTo>
                <a:lnTo>
                  <a:pt x="3973737" y="1300214"/>
                </a:lnTo>
                <a:lnTo>
                  <a:pt x="3970263" y="1300214"/>
                </a:lnTo>
                <a:lnTo>
                  <a:pt x="3968044" y="1285055"/>
                </a:lnTo>
                <a:lnTo>
                  <a:pt x="3937720" y="1306505"/>
                </a:lnTo>
                <a:lnTo>
                  <a:pt x="3913187" y="1322541"/>
                </a:lnTo>
                <a:lnTo>
                  <a:pt x="3967546" y="1281656"/>
                </a:lnTo>
                <a:close/>
                <a:moveTo>
                  <a:pt x="2633663" y="1274888"/>
                </a:moveTo>
                <a:lnTo>
                  <a:pt x="2650356" y="1282916"/>
                </a:lnTo>
                <a:lnTo>
                  <a:pt x="2671454" y="1312633"/>
                </a:lnTo>
                <a:cubicBezTo>
                  <a:pt x="2685123" y="1326285"/>
                  <a:pt x="2701204" y="1339135"/>
                  <a:pt x="2717285" y="1351984"/>
                </a:cubicBezTo>
                <a:cubicBezTo>
                  <a:pt x="2726934" y="1358409"/>
                  <a:pt x="2738191" y="1366440"/>
                  <a:pt x="2749448" y="1374471"/>
                </a:cubicBezTo>
                <a:lnTo>
                  <a:pt x="2774249" y="1391810"/>
                </a:lnTo>
                <a:lnTo>
                  <a:pt x="2817793" y="1428278"/>
                </a:lnTo>
                <a:lnTo>
                  <a:pt x="2857416" y="1454986"/>
                </a:lnTo>
                <a:lnTo>
                  <a:pt x="2862188" y="1459386"/>
                </a:lnTo>
                <a:lnTo>
                  <a:pt x="2843523" y="1447552"/>
                </a:lnTo>
                <a:cubicBezTo>
                  <a:pt x="2813772" y="1427475"/>
                  <a:pt x="2784826" y="1406594"/>
                  <a:pt x="2755880" y="1384108"/>
                </a:cubicBezTo>
                <a:cubicBezTo>
                  <a:pt x="2730150" y="1371258"/>
                  <a:pt x="2704420" y="1351984"/>
                  <a:pt x="2685123" y="1332710"/>
                </a:cubicBezTo>
                <a:cubicBezTo>
                  <a:pt x="2665826" y="1319861"/>
                  <a:pt x="2646528" y="1294162"/>
                  <a:pt x="2633663" y="1274888"/>
                </a:cubicBezTo>
                <a:close/>
                <a:moveTo>
                  <a:pt x="1290724" y="1274813"/>
                </a:moveTo>
                <a:cubicBezTo>
                  <a:pt x="1335778" y="1294121"/>
                  <a:pt x="1387268" y="1319864"/>
                  <a:pt x="1438759" y="1339171"/>
                </a:cubicBezTo>
                <a:cubicBezTo>
                  <a:pt x="1509558" y="1364914"/>
                  <a:pt x="1586794" y="1397094"/>
                  <a:pt x="1657593" y="1422837"/>
                </a:cubicBezTo>
                <a:cubicBezTo>
                  <a:pt x="1728392" y="1455016"/>
                  <a:pt x="1799191" y="1487195"/>
                  <a:pt x="1876426" y="1506502"/>
                </a:cubicBezTo>
                <a:cubicBezTo>
                  <a:pt x="1876426" y="1506502"/>
                  <a:pt x="1876426" y="1512938"/>
                  <a:pt x="1869990" y="1506502"/>
                </a:cubicBezTo>
                <a:cubicBezTo>
                  <a:pt x="1818500" y="1493631"/>
                  <a:pt x="1767009" y="1480759"/>
                  <a:pt x="1721955" y="1455016"/>
                </a:cubicBezTo>
                <a:cubicBezTo>
                  <a:pt x="1644720" y="1429273"/>
                  <a:pt x="1573921" y="1397094"/>
                  <a:pt x="1503121" y="1371350"/>
                </a:cubicBezTo>
                <a:cubicBezTo>
                  <a:pt x="1432322" y="1339171"/>
                  <a:pt x="1361523" y="1313428"/>
                  <a:pt x="1284288" y="1281249"/>
                </a:cubicBezTo>
                <a:cubicBezTo>
                  <a:pt x="1284288" y="1281249"/>
                  <a:pt x="1284288" y="1274813"/>
                  <a:pt x="1290724" y="1274813"/>
                </a:cubicBezTo>
                <a:close/>
                <a:moveTo>
                  <a:pt x="3445363" y="1272546"/>
                </a:moveTo>
                <a:lnTo>
                  <a:pt x="3449113" y="1281776"/>
                </a:lnTo>
                <a:lnTo>
                  <a:pt x="3457541" y="1299356"/>
                </a:lnTo>
                <a:lnTo>
                  <a:pt x="3461963" y="1313941"/>
                </a:lnTo>
                <a:lnTo>
                  <a:pt x="3470530" y="1378271"/>
                </a:lnTo>
                <a:lnTo>
                  <a:pt x="3468388" y="1365405"/>
                </a:lnTo>
                <a:lnTo>
                  <a:pt x="3462792" y="1348084"/>
                </a:lnTo>
                <a:lnTo>
                  <a:pt x="3461963" y="1339673"/>
                </a:lnTo>
                <a:lnTo>
                  <a:pt x="3459236" y="1328643"/>
                </a:lnTo>
                <a:lnTo>
                  <a:pt x="3458751" y="1324395"/>
                </a:lnTo>
                <a:cubicBezTo>
                  <a:pt x="3457145" y="1315549"/>
                  <a:pt x="3455538" y="1307508"/>
                  <a:pt x="3455538" y="1301075"/>
                </a:cubicBezTo>
                <a:lnTo>
                  <a:pt x="3447921" y="1282887"/>
                </a:lnTo>
                <a:close/>
                <a:moveTo>
                  <a:pt x="518820" y="1271241"/>
                </a:moveTo>
                <a:lnTo>
                  <a:pt x="526384" y="1273914"/>
                </a:lnTo>
                <a:lnTo>
                  <a:pt x="535761" y="1278509"/>
                </a:lnTo>
                <a:close/>
                <a:moveTo>
                  <a:pt x="3440936" y="1270664"/>
                </a:moveTo>
                <a:lnTo>
                  <a:pt x="3445098" y="1276147"/>
                </a:lnTo>
                <a:lnTo>
                  <a:pt x="3447921" y="1282887"/>
                </a:lnTo>
                <a:lnTo>
                  <a:pt x="3459236" y="1328643"/>
                </a:lnTo>
                <a:lnTo>
                  <a:pt x="3460725" y="1341688"/>
                </a:lnTo>
                <a:lnTo>
                  <a:pt x="3454062" y="1321069"/>
                </a:lnTo>
                <a:lnTo>
                  <a:pt x="3449113" y="1294642"/>
                </a:lnTo>
                <a:close/>
                <a:moveTo>
                  <a:pt x="2641525" y="1270477"/>
                </a:moveTo>
                <a:lnTo>
                  <a:pt x="2665022" y="1276494"/>
                </a:lnTo>
                <a:lnTo>
                  <a:pt x="2683391" y="1288726"/>
                </a:lnTo>
                <a:lnTo>
                  <a:pt x="2679495" y="1290949"/>
                </a:lnTo>
                <a:cubicBezTo>
                  <a:pt x="2678691" y="1292556"/>
                  <a:pt x="2678691" y="1294162"/>
                  <a:pt x="2678691" y="1294162"/>
                </a:cubicBezTo>
                <a:lnTo>
                  <a:pt x="2693450" y="1310559"/>
                </a:lnTo>
                <a:lnTo>
                  <a:pt x="2677082" y="1295768"/>
                </a:lnTo>
                <a:lnTo>
                  <a:pt x="2650356" y="1282916"/>
                </a:lnTo>
                <a:close/>
                <a:moveTo>
                  <a:pt x="2640096" y="1268463"/>
                </a:moveTo>
                <a:lnTo>
                  <a:pt x="2641525" y="1270477"/>
                </a:lnTo>
                <a:lnTo>
                  <a:pt x="2638783" y="1269774"/>
                </a:lnTo>
                <a:close/>
                <a:moveTo>
                  <a:pt x="2633663" y="1268463"/>
                </a:moveTo>
                <a:lnTo>
                  <a:pt x="2638783" y="1269774"/>
                </a:lnTo>
                <a:lnTo>
                  <a:pt x="2636879" y="1271676"/>
                </a:lnTo>
                <a:cubicBezTo>
                  <a:pt x="2635271" y="1273282"/>
                  <a:pt x="2633663" y="1274888"/>
                  <a:pt x="2633663" y="1274888"/>
                </a:cubicBezTo>
                <a:cubicBezTo>
                  <a:pt x="2633663" y="1268463"/>
                  <a:pt x="2633663" y="1268463"/>
                  <a:pt x="2633663" y="1268463"/>
                </a:cubicBezTo>
                <a:close/>
                <a:moveTo>
                  <a:pt x="3435432" y="1263413"/>
                </a:moveTo>
                <a:lnTo>
                  <a:pt x="3438486" y="1267436"/>
                </a:lnTo>
                <a:lnTo>
                  <a:pt x="3441157" y="1281130"/>
                </a:lnTo>
                <a:close/>
                <a:moveTo>
                  <a:pt x="3436682" y="1258191"/>
                </a:moveTo>
                <a:lnTo>
                  <a:pt x="3440936" y="1270664"/>
                </a:lnTo>
                <a:lnTo>
                  <a:pt x="3438486" y="1267436"/>
                </a:lnTo>
                <a:close/>
                <a:moveTo>
                  <a:pt x="1664032" y="1255976"/>
                </a:moveTo>
                <a:lnTo>
                  <a:pt x="1682503" y="1262019"/>
                </a:lnTo>
                <a:lnTo>
                  <a:pt x="1701062" y="1264525"/>
                </a:lnTo>
                <a:lnTo>
                  <a:pt x="1676078" y="1262019"/>
                </a:lnTo>
                <a:close/>
                <a:moveTo>
                  <a:pt x="535261" y="1251725"/>
                </a:moveTo>
                <a:lnTo>
                  <a:pt x="551182" y="1274921"/>
                </a:lnTo>
                <a:lnTo>
                  <a:pt x="556004" y="1279467"/>
                </a:lnTo>
                <a:lnTo>
                  <a:pt x="592322" y="1295390"/>
                </a:lnTo>
                <a:lnTo>
                  <a:pt x="545153" y="1256509"/>
                </a:lnTo>
                <a:lnTo>
                  <a:pt x="545105" y="1256486"/>
                </a:lnTo>
                <a:lnTo>
                  <a:pt x="542958" y="1258098"/>
                </a:lnTo>
                <a:cubicBezTo>
                  <a:pt x="541354" y="1257295"/>
                  <a:pt x="539750" y="1255689"/>
                  <a:pt x="539750" y="1255689"/>
                </a:cubicBezTo>
                <a:lnTo>
                  <a:pt x="540561" y="1254288"/>
                </a:lnTo>
                <a:close/>
                <a:moveTo>
                  <a:pt x="3434121" y="1250682"/>
                </a:moveTo>
                <a:lnTo>
                  <a:pt x="3436263" y="1256044"/>
                </a:lnTo>
                <a:lnTo>
                  <a:pt x="3436682" y="1258191"/>
                </a:lnTo>
                <a:close/>
                <a:moveTo>
                  <a:pt x="1843113" y="1249128"/>
                </a:moveTo>
                <a:cubicBezTo>
                  <a:pt x="1817416" y="1262019"/>
                  <a:pt x="1791718" y="1268464"/>
                  <a:pt x="1766020" y="1268464"/>
                </a:cubicBezTo>
                <a:cubicBezTo>
                  <a:pt x="1753172" y="1268464"/>
                  <a:pt x="1738717" y="1268464"/>
                  <a:pt x="1724262" y="1267658"/>
                </a:cubicBezTo>
                <a:lnTo>
                  <a:pt x="1701062" y="1264525"/>
                </a:lnTo>
                <a:lnTo>
                  <a:pt x="1724262" y="1266853"/>
                </a:lnTo>
                <a:cubicBezTo>
                  <a:pt x="1740323" y="1266853"/>
                  <a:pt x="1756384" y="1265241"/>
                  <a:pt x="1772445" y="1262019"/>
                </a:cubicBezTo>
                <a:lnTo>
                  <a:pt x="1778569" y="1260189"/>
                </a:lnTo>
                <a:lnTo>
                  <a:pt x="1801355" y="1257991"/>
                </a:lnTo>
                <a:cubicBezTo>
                  <a:pt x="1815810" y="1255574"/>
                  <a:pt x="1830264" y="1252351"/>
                  <a:pt x="1843113" y="1249128"/>
                </a:cubicBezTo>
                <a:close/>
                <a:moveTo>
                  <a:pt x="454949" y="1248836"/>
                </a:moveTo>
                <a:lnTo>
                  <a:pt x="520249" y="1275528"/>
                </a:lnTo>
                <a:lnTo>
                  <a:pt x="559835" y="1292724"/>
                </a:lnTo>
                <a:lnTo>
                  <a:pt x="480516" y="1261846"/>
                </a:lnTo>
                <a:close/>
                <a:moveTo>
                  <a:pt x="1638737" y="1243288"/>
                </a:moveTo>
                <a:lnTo>
                  <a:pt x="1664032" y="1255976"/>
                </a:lnTo>
                <a:lnTo>
                  <a:pt x="1645562" y="1249934"/>
                </a:lnTo>
                <a:close/>
                <a:moveTo>
                  <a:pt x="1836013" y="1243022"/>
                </a:moveTo>
                <a:lnTo>
                  <a:pt x="1817416" y="1249128"/>
                </a:lnTo>
                <a:lnTo>
                  <a:pt x="1814005" y="1249599"/>
                </a:lnTo>
                <a:close/>
                <a:moveTo>
                  <a:pt x="1641979" y="1241444"/>
                </a:moveTo>
                <a:lnTo>
                  <a:pt x="1672866" y="1250740"/>
                </a:lnTo>
                <a:cubicBezTo>
                  <a:pt x="1688927" y="1253962"/>
                  <a:pt x="1704988" y="1255574"/>
                  <a:pt x="1721049" y="1255574"/>
                </a:cubicBezTo>
                <a:cubicBezTo>
                  <a:pt x="1735504" y="1257185"/>
                  <a:pt x="1749558" y="1257185"/>
                  <a:pt x="1763310" y="1255775"/>
                </a:cubicBezTo>
                <a:lnTo>
                  <a:pt x="1763394" y="1255758"/>
                </a:lnTo>
                <a:lnTo>
                  <a:pt x="1768530" y="1255876"/>
                </a:lnTo>
                <a:lnTo>
                  <a:pt x="1814005" y="1249599"/>
                </a:lnTo>
                <a:lnTo>
                  <a:pt x="1778569" y="1260189"/>
                </a:lnTo>
                <a:lnTo>
                  <a:pt x="1759596" y="1262019"/>
                </a:lnTo>
                <a:cubicBezTo>
                  <a:pt x="1733898" y="1268464"/>
                  <a:pt x="1701776" y="1262019"/>
                  <a:pt x="1676078" y="1255574"/>
                </a:cubicBezTo>
                <a:close/>
                <a:moveTo>
                  <a:pt x="1849074" y="1238734"/>
                </a:moveTo>
                <a:lnTo>
                  <a:pt x="1847932" y="1239460"/>
                </a:lnTo>
                <a:lnTo>
                  <a:pt x="1836013" y="1243022"/>
                </a:lnTo>
                <a:close/>
                <a:moveTo>
                  <a:pt x="3263044" y="1232523"/>
                </a:moveTo>
                <a:lnTo>
                  <a:pt x="3266762" y="1244265"/>
                </a:lnTo>
                <a:lnTo>
                  <a:pt x="3268677" y="1248993"/>
                </a:lnTo>
                <a:lnTo>
                  <a:pt x="3264745" y="1236124"/>
                </a:lnTo>
                <a:close/>
                <a:moveTo>
                  <a:pt x="2478551" y="1227187"/>
                </a:moveTo>
                <a:lnTo>
                  <a:pt x="2483194" y="1228838"/>
                </a:lnTo>
                <a:lnTo>
                  <a:pt x="2483035" y="1229118"/>
                </a:lnTo>
                <a:cubicBezTo>
                  <a:pt x="2481429" y="1229924"/>
                  <a:pt x="2479823" y="1229924"/>
                  <a:pt x="2479823" y="1229924"/>
                </a:cubicBezTo>
                <a:close/>
                <a:moveTo>
                  <a:pt x="2484481" y="1226576"/>
                </a:moveTo>
                <a:lnTo>
                  <a:pt x="2486247" y="1229924"/>
                </a:lnTo>
                <a:lnTo>
                  <a:pt x="2483194" y="1228838"/>
                </a:lnTo>
                <a:close/>
                <a:moveTo>
                  <a:pt x="2482040" y="1221945"/>
                </a:moveTo>
                <a:lnTo>
                  <a:pt x="2486247" y="1223473"/>
                </a:lnTo>
                <a:lnTo>
                  <a:pt x="2484481" y="1226576"/>
                </a:lnTo>
                <a:close/>
                <a:moveTo>
                  <a:pt x="2540652" y="1213104"/>
                </a:moveTo>
                <a:lnTo>
                  <a:pt x="2621147" y="1236376"/>
                </a:lnTo>
                <a:cubicBezTo>
                  <a:pt x="2633995" y="1242827"/>
                  <a:pt x="2646843" y="1242827"/>
                  <a:pt x="2659690" y="1255730"/>
                </a:cubicBezTo>
                <a:cubicBezTo>
                  <a:pt x="2672538" y="1262181"/>
                  <a:pt x="2685386" y="1268632"/>
                  <a:pt x="2698233" y="1281535"/>
                </a:cubicBezTo>
                <a:cubicBezTo>
                  <a:pt x="2707869" y="1291212"/>
                  <a:pt x="2717505" y="1302502"/>
                  <a:pt x="2725535" y="1314598"/>
                </a:cubicBezTo>
                <a:lnTo>
                  <a:pt x="2737242" y="1339715"/>
                </a:lnTo>
                <a:lnTo>
                  <a:pt x="2813839" y="1407220"/>
                </a:lnTo>
                <a:lnTo>
                  <a:pt x="2854287" y="1357353"/>
                </a:lnTo>
                <a:cubicBezTo>
                  <a:pt x="2867998" y="1335654"/>
                  <a:pt x="2880903" y="1313151"/>
                  <a:pt x="2897034" y="1293863"/>
                </a:cubicBezTo>
                <a:cubicBezTo>
                  <a:pt x="2884129" y="1313151"/>
                  <a:pt x="2871224" y="1332440"/>
                  <a:pt x="2859933" y="1352531"/>
                </a:cubicBezTo>
                <a:lnTo>
                  <a:pt x="2856577" y="1360301"/>
                </a:lnTo>
                <a:lnTo>
                  <a:pt x="2835047" y="1391116"/>
                </a:lnTo>
                <a:lnTo>
                  <a:pt x="2833317" y="1391911"/>
                </a:lnTo>
                <a:lnTo>
                  <a:pt x="2815146" y="1408371"/>
                </a:lnTo>
                <a:lnTo>
                  <a:pt x="2820001" y="1412650"/>
                </a:lnTo>
                <a:lnTo>
                  <a:pt x="2835047" y="1391116"/>
                </a:lnTo>
                <a:lnTo>
                  <a:pt x="2845305" y="1386398"/>
                </a:lnTo>
                <a:lnTo>
                  <a:pt x="2841469" y="1395278"/>
                </a:lnTo>
                <a:lnTo>
                  <a:pt x="2839769" y="1395930"/>
                </a:lnTo>
                <a:lnTo>
                  <a:pt x="2821586" y="1414048"/>
                </a:lnTo>
                <a:lnTo>
                  <a:pt x="2830123" y="1421571"/>
                </a:lnTo>
                <a:lnTo>
                  <a:pt x="2832510" y="1416022"/>
                </a:lnTo>
                <a:cubicBezTo>
                  <a:pt x="2832510" y="1416022"/>
                  <a:pt x="2832510" y="1416022"/>
                  <a:pt x="2832510" y="1422451"/>
                </a:cubicBezTo>
                <a:lnTo>
                  <a:pt x="2830283" y="1421711"/>
                </a:lnTo>
                <a:lnTo>
                  <a:pt x="2845935" y="1435505"/>
                </a:lnTo>
                <a:lnTo>
                  <a:pt x="2880449" y="1462927"/>
                </a:lnTo>
                <a:lnTo>
                  <a:pt x="2878097" y="1461204"/>
                </a:lnTo>
                <a:lnTo>
                  <a:pt x="2857692" y="1448636"/>
                </a:lnTo>
                <a:lnTo>
                  <a:pt x="2820240" y="1420712"/>
                </a:lnTo>
                <a:lnTo>
                  <a:pt x="2817465" y="1418154"/>
                </a:lnTo>
                <a:lnTo>
                  <a:pt x="2817185" y="1418434"/>
                </a:lnTo>
                <a:lnTo>
                  <a:pt x="2820240" y="1420712"/>
                </a:lnTo>
                <a:lnTo>
                  <a:pt x="2836111" y="1435344"/>
                </a:lnTo>
                <a:lnTo>
                  <a:pt x="2829854" y="1431490"/>
                </a:lnTo>
                <a:lnTo>
                  <a:pt x="2814856" y="1420754"/>
                </a:lnTo>
                <a:lnTo>
                  <a:pt x="2813153" y="1422451"/>
                </a:lnTo>
                <a:lnTo>
                  <a:pt x="2814511" y="1420508"/>
                </a:lnTo>
                <a:lnTo>
                  <a:pt x="2812687" y="1419202"/>
                </a:lnTo>
                <a:lnTo>
                  <a:pt x="2813153" y="1422451"/>
                </a:lnTo>
                <a:cubicBezTo>
                  <a:pt x="2813153" y="1422451"/>
                  <a:pt x="2806700" y="1422451"/>
                  <a:pt x="2806700" y="1416022"/>
                </a:cubicBezTo>
                <a:lnTo>
                  <a:pt x="2808627" y="1416296"/>
                </a:lnTo>
                <a:lnTo>
                  <a:pt x="2807382" y="1415404"/>
                </a:lnTo>
                <a:lnTo>
                  <a:pt x="2806700" y="1416022"/>
                </a:lnTo>
                <a:lnTo>
                  <a:pt x="2807267" y="1415323"/>
                </a:lnTo>
                <a:lnTo>
                  <a:pt x="2781610" y="1396957"/>
                </a:lnTo>
                <a:lnTo>
                  <a:pt x="2774249" y="1391810"/>
                </a:lnTo>
                <a:lnTo>
                  <a:pt x="2743116" y="1365737"/>
                </a:lnTo>
                <a:lnTo>
                  <a:pt x="2736965" y="1358904"/>
                </a:lnTo>
                <a:lnTo>
                  <a:pt x="2736776" y="1358951"/>
                </a:lnTo>
                <a:lnTo>
                  <a:pt x="2736522" y="1358412"/>
                </a:lnTo>
                <a:lnTo>
                  <a:pt x="2693450" y="1310559"/>
                </a:lnTo>
                <a:lnTo>
                  <a:pt x="2710853" y="1326285"/>
                </a:lnTo>
                <a:lnTo>
                  <a:pt x="2730063" y="1344689"/>
                </a:lnTo>
                <a:lnTo>
                  <a:pt x="2726349" y="1336798"/>
                </a:lnTo>
                <a:lnTo>
                  <a:pt x="2708441" y="1321467"/>
                </a:lnTo>
                <a:lnTo>
                  <a:pt x="2687866" y="1291705"/>
                </a:lnTo>
                <a:lnTo>
                  <a:pt x="2691555" y="1294162"/>
                </a:lnTo>
                <a:cubicBezTo>
                  <a:pt x="2697988" y="1300587"/>
                  <a:pt x="2704420" y="1308617"/>
                  <a:pt x="2711657" y="1316648"/>
                </a:cubicBezTo>
                <a:lnTo>
                  <a:pt x="2720707" y="1324813"/>
                </a:lnTo>
                <a:lnTo>
                  <a:pt x="2715899" y="1314598"/>
                </a:lnTo>
                <a:cubicBezTo>
                  <a:pt x="2706263" y="1300889"/>
                  <a:pt x="2695022" y="1287986"/>
                  <a:pt x="2685386" y="1275084"/>
                </a:cubicBezTo>
                <a:cubicBezTo>
                  <a:pt x="2672538" y="1268632"/>
                  <a:pt x="2659690" y="1255730"/>
                  <a:pt x="2640419" y="1249278"/>
                </a:cubicBezTo>
                <a:cubicBezTo>
                  <a:pt x="2627571" y="1249278"/>
                  <a:pt x="2608300" y="1242827"/>
                  <a:pt x="2595452" y="1236376"/>
                </a:cubicBezTo>
                <a:lnTo>
                  <a:pt x="2549993" y="1220572"/>
                </a:lnTo>
                <a:close/>
                <a:moveTo>
                  <a:pt x="2525431" y="1212034"/>
                </a:moveTo>
                <a:lnTo>
                  <a:pt x="2549993" y="1220572"/>
                </a:lnTo>
                <a:lnTo>
                  <a:pt x="2569757" y="1236376"/>
                </a:lnTo>
                <a:cubicBezTo>
                  <a:pt x="2569757" y="1236376"/>
                  <a:pt x="2569757" y="1242827"/>
                  <a:pt x="2563333" y="1242827"/>
                </a:cubicBezTo>
                <a:cubicBezTo>
                  <a:pt x="2563333" y="1236376"/>
                  <a:pt x="2563333" y="1236376"/>
                  <a:pt x="2563333" y="1236376"/>
                </a:cubicBezTo>
                <a:lnTo>
                  <a:pt x="2555512" y="1234973"/>
                </a:lnTo>
                <a:lnTo>
                  <a:pt x="2544061" y="1223473"/>
                </a:lnTo>
                <a:close/>
                <a:moveTo>
                  <a:pt x="2470257" y="1209337"/>
                </a:moveTo>
                <a:lnTo>
                  <a:pt x="2473399" y="1210570"/>
                </a:lnTo>
                <a:lnTo>
                  <a:pt x="2476820" y="1212043"/>
                </a:lnTo>
                <a:lnTo>
                  <a:pt x="2482040" y="1221945"/>
                </a:lnTo>
                <a:lnTo>
                  <a:pt x="2474912" y="1219355"/>
                </a:lnTo>
                <a:close/>
                <a:moveTo>
                  <a:pt x="3416519" y="1204883"/>
                </a:moveTo>
                <a:lnTo>
                  <a:pt x="3424581" y="1222709"/>
                </a:lnTo>
                <a:lnTo>
                  <a:pt x="3434121" y="1250682"/>
                </a:lnTo>
                <a:lnTo>
                  <a:pt x="3419459" y="1213982"/>
                </a:lnTo>
                <a:close/>
                <a:moveTo>
                  <a:pt x="3418122" y="1203769"/>
                </a:moveTo>
                <a:lnTo>
                  <a:pt x="3429004" y="1222447"/>
                </a:lnTo>
                <a:lnTo>
                  <a:pt x="3438673" y="1245490"/>
                </a:lnTo>
                <a:lnTo>
                  <a:pt x="3445363" y="1272546"/>
                </a:lnTo>
                <a:lnTo>
                  <a:pt x="3429838" y="1234332"/>
                </a:lnTo>
                <a:lnTo>
                  <a:pt x="3424581" y="1222709"/>
                </a:lnTo>
                <a:close/>
                <a:moveTo>
                  <a:pt x="2472446" y="1203745"/>
                </a:moveTo>
                <a:lnTo>
                  <a:pt x="2473399" y="1204119"/>
                </a:lnTo>
                <a:cubicBezTo>
                  <a:pt x="2486247" y="1210570"/>
                  <a:pt x="2505518" y="1217022"/>
                  <a:pt x="2518366" y="1223473"/>
                </a:cubicBezTo>
                <a:cubicBezTo>
                  <a:pt x="2524790" y="1226699"/>
                  <a:pt x="2532820" y="1229924"/>
                  <a:pt x="2540849" y="1232344"/>
                </a:cubicBezTo>
                <a:lnTo>
                  <a:pt x="2555512" y="1234973"/>
                </a:lnTo>
                <a:lnTo>
                  <a:pt x="2563333" y="1242827"/>
                </a:lnTo>
                <a:cubicBezTo>
                  <a:pt x="2550485" y="1242827"/>
                  <a:pt x="2537637" y="1236376"/>
                  <a:pt x="2518366" y="1229924"/>
                </a:cubicBezTo>
                <a:lnTo>
                  <a:pt x="2476820" y="1212043"/>
                </a:lnTo>
                <a:close/>
                <a:moveTo>
                  <a:pt x="363116" y="1202862"/>
                </a:moveTo>
                <a:lnTo>
                  <a:pt x="393479" y="1216677"/>
                </a:lnTo>
                <a:lnTo>
                  <a:pt x="411061" y="1226504"/>
                </a:lnTo>
                <a:lnTo>
                  <a:pt x="454949" y="1248836"/>
                </a:lnTo>
                <a:lnTo>
                  <a:pt x="450182" y="1246888"/>
                </a:lnTo>
                <a:lnTo>
                  <a:pt x="391792" y="1217663"/>
                </a:lnTo>
                <a:close/>
                <a:moveTo>
                  <a:pt x="342695" y="1198888"/>
                </a:moveTo>
                <a:lnTo>
                  <a:pt x="423906" y="1236148"/>
                </a:lnTo>
                <a:lnTo>
                  <a:pt x="450182" y="1246888"/>
                </a:lnTo>
                <a:lnTo>
                  <a:pt x="478500" y="1261062"/>
                </a:lnTo>
                <a:lnTo>
                  <a:pt x="480516" y="1261846"/>
                </a:lnTo>
                <a:lnTo>
                  <a:pt x="507403" y="1275528"/>
                </a:lnTo>
                <a:cubicBezTo>
                  <a:pt x="513826" y="1275528"/>
                  <a:pt x="507403" y="1281957"/>
                  <a:pt x="507403" y="1281957"/>
                </a:cubicBezTo>
                <a:cubicBezTo>
                  <a:pt x="488135" y="1269099"/>
                  <a:pt x="462443" y="1256240"/>
                  <a:pt x="443175" y="1249810"/>
                </a:cubicBezTo>
                <a:cubicBezTo>
                  <a:pt x="411061" y="1233737"/>
                  <a:pt x="377341" y="1217663"/>
                  <a:pt x="344424" y="1199983"/>
                </a:cubicBezTo>
                <a:close/>
                <a:moveTo>
                  <a:pt x="1913782" y="1197567"/>
                </a:moveTo>
                <a:lnTo>
                  <a:pt x="1911727" y="1199628"/>
                </a:lnTo>
                <a:lnTo>
                  <a:pt x="1872560" y="1227884"/>
                </a:lnTo>
                <a:lnTo>
                  <a:pt x="1861584" y="1234627"/>
                </a:lnTo>
                <a:lnTo>
                  <a:pt x="1849074" y="1238734"/>
                </a:lnTo>
                <a:close/>
                <a:moveTo>
                  <a:pt x="3404917" y="1195937"/>
                </a:moveTo>
                <a:lnTo>
                  <a:pt x="3410563" y="1211013"/>
                </a:lnTo>
                <a:cubicBezTo>
                  <a:pt x="3416988" y="1223879"/>
                  <a:pt x="3423413" y="1236745"/>
                  <a:pt x="3429838" y="1256044"/>
                </a:cubicBezTo>
                <a:lnTo>
                  <a:pt x="3430509" y="1256927"/>
                </a:lnTo>
                <a:lnTo>
                  <a:pt x="3448541" y="1330891"/>
                </a:lnTo>
                <a:close/>
                <a:moveTo>
                  <a:pt x="1909650" y="1194131"/>
                </a:moveTo>
                <a:lnTo>
                  <a:pt x="1890493" y="1212068"/>
                </a:lnTo>
                <a:cubicBezTo>
                  <a:pt x="1876842" y="1221736"/>
                  <a:pt x="1862387" y="1229793"/>
                  <a:pt x="1849538" y="1236238"/>
                </a:cubicBezTo>
                <a:lnTo>
                  <a:pt x="1814927" y="1242206"/>
                </a:lnTo>
                <a:lnTo>
                  <a:pt x="1881660" y="1210457"/>
                </a:lnTo>
                <a:close/>
                <a:moveTo>
                  <a:pt x="1917939" y="1193396"/>
                </a:moveTo>
                <a:lnTo>
                  <a:pt x="1916080" y="1195707"/>
                </a:lnTo>
                <a:lnTo>
                  <a:pt x="1913782" y="1197566"/>
                </a:lnTo>
                <a:lnTo>
                  <a:pt x="1916994" y="1194344"/>
                </a:lnTo>
                <a:close/>
                <a:moveTo>
                  <a:pt x="2517908" y="1190676"/>
                </a:moveTo>
                <a:cubicBezTo>
                  <a:pt x="2537355" y="1190676"/>
                  <a:pt x="2563284" y="1190676"/>
                  <a:pt x="2582731" y="1190676"/>
                </a:cubicBezTo>
                <a:cubicBezTo>
                  <a:pt x="2589213" y="1190676"/>
                  <a:pt x="2589213" y="1198614"/>
                  <a:pt x="2589213" y="1198614"/>
                </a:cubicBezTo>
                <a:cubicBezTo>
                  <a:pt x="2563284" y="1198614"/>
                  <a:pt x="2543837" y="1198614"/>
                  <a:pt x="2517908" y="1198614"/>
                </a:cubicBezTo>
                <a:cubicBezTo>
                  <a:pt x="2511425" y="1198614"/>
                  <a:pt x="2511425" y="1190676"/>
                  <a:pt x="2517908" y="1190676"/>
                </a:cubicBezTo>
                <a:close/>
                <a:moveTo>
                  <a:pt x="3409395" y="1188789"/>
                </a:moveTo>
                <a:lnTo>
                  <a:pt x="3413715" y="1196205"/>
                </a:lnTo>
                <a:lnTo>
                  <a:pt x="3416519" y="1204883"/>
                </a:lnTo>
                <a:lnTo>
                  <a:pt x="3410563" y="1191714"/>
                </a:lnTo>
                <a:close/>
                <a:moveTo>
                  <a:pt x="4092230" y="1182825"/>
                </a:moveTo>
                <a:lnTo>
                  <a:pt x="4053371" y="1217103"/>
                </a:lnTo>
                <a:lnTo>
                  <a:pt x="3998760" y="1258178"/>
                </a:lnTo>
                <a:lnTo>
                  <a:pt x="3998756" y="1258181"/>
                </a:lnTo>
                <a:lnTo>
                  <a:pt x="3972557" y="1275621"/>
                </a:lnTo>
                <a:lnTo>
                  <a:pt x="3972895" y="1277632"/>
                </a:lnTo>
                <a:lnTo>
                  <a:pt x="3998756" y="1258181"/>
                </a:lnTo>
                <a:lnTo>
                  <a:pt x="3998758" y="1258180"/>
                </a:lnTo>
                <a:lnTo>
                  <a:pt x="3998760" y="1258178"/>
                </a:lnTo>
                <a:lnTo>
                  <a:pt x="4091922" y="1191330"/>
                </a:lnTo>
                <a:lnTo>
                  <a:pt x="4095332" y="1188521"/>
                </a:lnTo>
                <a:lnTo>
                  <a:pt x="4092473" y="1184250"/>
                </a:lnTo>
                <a:close/>
                <a:moveTo>
                  <a:pt x="3409299" y="1182539"/>
                </a:moveTo>
                <a:lnTo>
                  <a:pt x="3415382" y="1195734"/>
                </a:lnTo>
                <a:lnTo>
                  <a:pt x="3418122" y="1203769"/>
                </a:lnTo>
                <a:lnTo>
                  <a:pt x="3413715" y="1196205"/>
                </a:lnTo>
                <a:close/>
                <a:moveTo>
                  <a:pt x="2429030" y="1178521"/>
                </a:moveTo>
                <a:lnTo>
                  <a:pt x="2448342" y="1185235"/>
                </a:lnTo>
                <a:lnTo>
                  <a:pt x="2471793" y="1202506"/>
                </a:lnTo>
                <a:lnTo>
                  <a:pt x="2472446" y="1203745"/>
                </a:lnTo>
                <a:lnTo>
                  <a:pt x="2457019" y="1197693"/>
                </a:lnTo>
                <a:lnTo>
                  <a:pt x="2447704" y="1191216"/>
                </a:lnTo>
                <a:close/>
                <a:moveTo>
                  <a:pt x="2437426" y="1176163"/>
                </a:moveTo>
                <a:lnTo>
                  <a:pt x="2515154" y="1205732"/>
                </a:lnTo>
                <a:lnTo>
                  <a:pt x="2515179" y="1205739"/>
                </a:lnTo>
                <a:lnTo>
                  <a:pt x="2525431" y="1212034"/>
                </a:lnTo>
                <a:lnTo>
                  <a:pt x="2448342" y="1185235"/>
                </a:lnTo>
                <a:lnTo>
                  <a:pt x="2447704" y="1184765"/>
                </a:lnTo>
                <a:close/>
                <a:moveTo>
                  <a:pt x="3401881" y="1175892"/>
                </a:moveTo>
                <a:lnTo>
                  <a:pt x="3408067" y="1186510"/>
                </a:lnTo>
                <a:lnTo>
                  <a:pt x="3410563" y="1191714"/>
                </a:lnTo>
                <a:lnTo>
                  <a:pt x="3419459" y="1213982"/>
                </a:lnTo>
                <a:lnTo>
                  <a:pt x="3435432" y="1263413"/>
                </a:lnTo>
                <a:lnTo>
                  <a:pt x="3430509" y="1256927"/>
                </a:lnTo>
                <a:lnTo>
                  <a:pt x="3424216" y="1231116"/>
                </a:lnTo>
                <a:close/>
                <a:moveTo>
                  <a:pt x="1934848" y="1174633"/>
                </a:moveTo>
                <a:lnTo>
                  <a:pt x="1933055" y="1178230"/>
                </a:lnTo>
                <a:lnTo>
                  <a:pt x="1917939" y="1193396"/>
                </a:lnTo>
                <a:lnTo>
                  <a:pt x="1929231" y="1179355"/>
                </a:lnTo>
                <a:close/>
                <a:moveTo>
                  <a:pt x="2871217" y="1165202"/>
                </a:moveTo>
                <a:cubicBezTo>
                  <a:pt x="2871217" y="1165202"/>
                  <a:pt x="2871217" y="1165202"/>
                  <a:pt x="2877639" y="1165202"/>
                </a:cubicBezTo>
                <a:cubicBezTo>
                  <a:pt x="2877639" y="1165202"/>
                  <a:pt x="2871217" y="1171626"/>
                  <a:pt x="2871217" y="1165202"/>
                </a:cubicBezTo>
                <a:close/>
                <a:moveTo>
                  <a:pt x="3404112" y="1163121"/>
                </a:moveTo>
                <a:lnTo>
                  <a:pt x="3411366" y="1174827"/>
                </a:lnTo>
                <a:cubicBezTo>
                  <a:pt x="3441082" y="1228703"/>
                  <a:pt x="3465176" y="1284992"/>
                  <a:pt x="3474813" y="1346106"/>
                </a:cubicBezTo>
                <a:cubicBezTo>
                  <a:pt x="3481238" y="1378271"/>
                  <a:pt x="3481238" y="1410436"/>
                  <a:pt x="3481238" y="1436168"/>
                </a:cubicBezTo>
                <a:lnTo>
                  <a:pt x="3478170" y="1451530"/>
                </a:lnTo>
                <a:lnTo>
                  <a:pt x="3475557" y="1439571"/>
                </a:lnTo>
                <a:lnTo>
                  <a:pt x="3476419" y="1413652"/>
                </a:lnTo>
                <a:lnTo>
                  <a:pt x="3474813" y="1404003"/>
                </a:lnTo>
                <a:lnTo>
                  <a:pt x="3474813" y="1378271"/>
                </a:lnTo>
                <a:cubicBezTo>
                  <a:pt x="3468388" y="1358972"/>
                  <a:pt x="3468388" y="1346106"/>
                  <a:pt x="3468388" y="1326807"/>
                </a:cubicBezTo>
                <a:cubicBezTo>
                  <a:pt x="3465176" y="1317157"/>
                  <a:pt x="3461963" y="1309116"/>
                  <a:pt x="3458751" y="1301879"/>
                </a:cubicBezTo>
                <a:lnTo>
                  <a:pt x="3457541" y="1299356"/>
                </a:lnTo>
                <a:lnTo>
                  <a:pt x="3448310" y="1268910"/>
                </a:lnTo>
                <a:cubicBezTo>
                  <a:pt x="3442688" y="1254435"/>
                  <a:pt x="3436263" y="1239961"/>
                  <a:pt x="3429838" y="1223879"/>
                </a:cubicBezTo>
                <a:lnTo>
                  <a:pt x="3429004" y="1222447"/>
                </a:lnTo>
                <a:close/>
                <a:moveTo>
                  <a:pt x="1612135" y="1162061"/>
                </a:moveTo>
                <a:lnTo>
                  <a:pt x="1612628" y="1167261"/>
                </a:lnTo>
                <a:lnTo>
                  <a:pt x="1611031" y="1171785"/>
                </a:lnTo>
                <a:cubicBezTo>
                  <a:pt x="1608622" y="1184676"/>
                  <a:pt x="1608622" y="1197566"/>
                  <a:pt x="1611834" y="1210457"/>
                </a:cubicBezTo>
                <a:cubicBezTo>
                  <a:pt x="1618259" y="1223347"/>
                  <a:pt x="1627895" y="1233015"/>
                  <a:pt x="1639138" y="1240266"/>
                </a:cubicBezTo>
                <a:lnTo>
                  <a:pt x="1641979" y="1241444"/>
                </a:lnTo>
                <a:lnTo>
                  <a:pt x="1634545" y="1239206"/>
                </a:lnTo>
                <a:lnTo>
                  <a:pt x="1618259" y="1223347"/>
                </a:lnTo>
                <a:cubicBezTo>
                  <a:pt x="1608622" y="1213679"/>
                  <a:pt x="1603804" y="1203206"/>
                  <a:pt x="1602499" y="1192329"/>
                </a:cubicBezTo>
                <a:lnTo>
                  <a:pt x="1605499" y="1173472"/>
                </a:lnTo>
                <a:close/>
                <a:moveTo>
                  <a:pt x="2496283" y="1160392"/>
                </a:moveTo>
                <a:lnTo>
                  <a:pt x="2476500" y="1163689"/>
                </a:lnTo>
                <a:lnTo>
                  <a:pt x="2473325" y="1163159"/>
                </a:lnTo>
                <a:lnTo>
                  <a:pt x="2456540" y="1168755"/>
                </a:lnTo>
                <a:lnTo>
                  <a:pt x="2469133" y="1174067"/>
                </a:lnTo>
                <a:lnTo>
                  <a:pt x="2471478" y="1175274"/>
                </a:lnTo>
                <a:close/>
                <a:moveTo>
                  <a:pt x="2346658" y="1157390"/>
                </a:moveTo>
                <a:lnTo>
                  <a:pt x="2365111" y="1163568"/>
                </a:lnTo>
                <a:lnTo>
                  <a:pt x="2415585" y="1191216"/>
                </a:lnTo>
                <a:cubicBezTo>
                  <a:pt x="2425220" y="1197668"/>
                  <a:pt x="2436462" y="1204119"/>
                  <a:pt x="2448507" y="1209764"/>
                </a:cubicBezTo>
                <a:lnTo>
                  <a:pt x="2474912" y="1219355"/>
                </a:lnTo>
                <a:lnTo>
                  <a:pt x="2478551" y="1227187"/>
                </a:lnTo>
                <a:lnTo>
                  <a:pt x="2447704" y="1216215"/>
                </a:lnTo>
                <a:cubicBezTo>
                  <a:pt x="2434856" y="1210570"/>
                  <a:pt x="2422009" y="1204119"/>
                  <a:pt x="2409161" y="1197668"/>
                </a:cubicBezTo>
                <a:cubicBezTo>
                  <a:pt x="2399525" y="1191216"/>
                  <a:pt x="2388283" y="1183152"/>
                  <a:pt x="2376239" y="1175088"/>
                </a:cubicBezTo>
                <a:close/>
                <a:moveTo>
                  <a:pt x="276551" y="1157010"/>
                </a:moveTo>
                <a:lnTo>
                  <a:pt x="289027" y="1164621"/>
                </a:lnTo>
                <a:lnTo>
                  <a:pt x="363116" y="1202862"/>
                </a:lnTo>
                <a:lnTo>
                  <a:pt x="312839" y="1179986"/>
                </a:lnTo>
                <a:close/>
                <a:moveTo>
                  <a:pt x="1609720" y="1155472"/>
                </a:moveTo>
                <a:lnTo>
                  <a:pt x="1607819" y="1158895"/>
                </a:lnTo>
                <a:lnTo>
                  <a:pt x="1605499" y="1173472"/>
                </a:lnTo>
                <a:lnTo>
                  <a:pt x="1598985" y="1184676"/>
                </a:lnTo>
                <a:cubicBezTo>
                  <a:pt x="1592561" y="1191121"/>
                  <a:pt x="1592561" y="1204012"/>
                  <a:pt x="1598985" y="1210457"/>
                </a:cubicBezTo>
                <a:cubicBezTo>
                  <a:pt x="1605410" y="1223347"/>
                  <a:pt x="1618259" y="1229793"/>
                  <a:pt x="1624683" y="1236238"/>
                </a:cubicBezTo>
                <a:lnTo>
                  <a:pt x="1634545" y="1239206"/>
                </a:lnTo>
                <a:lnTo>
                  <a:pt x="1638737" y="1243288"/>
                </a:lnTo>
                <a:lnTo>
                  <a:pt x="1637532" y="1242683"/>
                </a:lnTo>
                <a:cubicBezTo>
                  <a:pt x="1624683" y="1242683"/>
                  <a:pt x="1611834" y="1236238"/>
                  <a:pt x="1598985" y="1223347"/>
                </a:cubicBezTo>
                <a:cubicBezTo>
                  <a:pt x="1582924" y="1204012"/>
                  <a:pt x="1587743" y="1184676"/>
                  <a:pt x="1599788" y="1166951"/>
                </a:cubicBezTo>
                <a:close/>
                <a:moveTo>
                  <a:pt x="1976263" y="1148694"/>
                </a:moveTo>
                <a:lnTo>
                  <a:pt x="1985823" y="1151154"/>
                </a:lnTo>
                <a:lnTo>
                  <a:pt x="1992970" y="1150486"/>
                </a:lnTo>
                <a:lnTo>
                  <a:pt x="1985468" y="1152757"/>
                </a:lnTo>
                <a:lnTo>
                  <a:pt x="1965435" y="1152364"/>
                </a:lnTo>
                <a:close/>
                <a:moveTo>
                  <a:pt x="2337956" y="1147738"/>
                </a:moveTo>
                <a:lnTo>
                  <a:pt x="2370618" y="1158960"/>
                </a:lnTo>
                <a:cubicBezTo>
                  <a:pt x="2386677" y="1168637"/>
                  <a:pt x="2404343" y="1176701"/>
                  <a:pt x="2422008" y="1183959"/>
                </a:cubicBezTo>
                <a:lnTo>
                  <a:pt x="2457019" y="1197693"/>
                </a:lnTo>
                <a:lnTo>
                  <a:pt x="2468581" y="1205732"/>
                </a:lnTo>
                <a:lnTo>
                  <a:pt x="2470257" y="1209337"/>
                </a:lnTo>
                <a:lnTo>
                  <a:pt x="2422008" y="1190410"/>
                </a:lnTo>
                <a:cubicBezTo>
                  <a:pt x="2404343" y="1183152"/>
                  <a:pt x="2386677" y="1175088"/>
                  <a:pt x="2370618" y="1165411"/>
                </a:cubicBezTo>
                <a:lnTo>
                  <a:pt x="2365111" y="1163568"/>
                </a:lnTo>
                <a:lnTo>
                  <a:pt x="2344922" y="1152508"/>
                </a:lnTo>
                <a:close/>
                <a:moveTo>
                  <a:pt x="1965435" y="1145909"/>
                </a:moveTo>
                <a:cubicBezTo>
                  <a:pt x="1965435" y="1152364"/>
                  <a:pt x="1965435" y="1152364"/>
                  <a:pt x="1965435" y="1152364"/>
                </a:cubicBezTo>
                <a:cubicBezTo>
                  <a:pt x="1958975" y="1152364"/>
                  <a:pt x="1958975" y="1152364"/>
                  <a:pt x="1965435" y="1145909"/>
                </a:cubicBezTo>
                <a:close/>
                <a:moveTo>
                  <a:pt x="1670283" y="1145231"/>
                </a:moveTo>
                <a:lnTo>
                  <a:pt x="1670283" y="1145431"/>
                </a:lnTo>
                <a:lnTo>
                  <a:pt x="1657428" y="1146045"/>
                </a:lnTo>
                <a:close/>
                <a:moveTo>
                  <a:pt x="2027764" y="1145186"/>
                </a:moveTo>
                <a:lnTo>
                  <a:pt x="2013073" y="1151557"/>
                </a:lnTo>
                <a:cubicBezTo>
                  <a:pt x="1997732" y="1157206"/>
                  <a:pt x="1981584" y="1162048"/>
                  <a:pt x="1965435" y="1165276"/>
                </a:cubicBezTo>
                <a:cubicBezTo>
                  <a:pt x="1958975" y="1165276"/>
                  <a:pt x="1958975" y="1158820"/>
                  <a:pt x="1965435" y="1158820"/>
                </a:cubicBezTo>
                <a:lnTo>
                  <a:pt x="1985468" y="1152757"/>
                </a:lnTo>
                <a:lnTo>
                  <a:pt x="2006614" y="1153171"/>
                </a:lnTo>
                <a:close/>
                <a:moveTo>
                  <a:pt x="269381" y="1144671"/>
                </a:moveTo>
                <a:lnTo>
                  <a:pt x="308295" y="1166228"/>
                </a:lnTo>
                <a:cubicBezTo>
                  <a:pt x="372524" y="1204805"/>
                  <a:pt x="443175" y="1236952"/>
                  <a:pt x="513826" y="1269099"/>
                </a:cubicBezTo>
                <a:lnTo>
                  <a:pt x="518820" y="1271241"/>
                </a:lnTo>
                <a:lnTo>
                  <a:pt x="494557" y="1262669"/>
                </a:lnTo>
                <a:lnTo>
                  <a:pt x="393479" y="1216677"/>
                </a:lnTo>
                <a:lnTo>
                  <a:pt x="314718" y="1172658"/>
                </a:lnTo>
                <a:close/>
                <a:moveTo>
                  <a:pt x="3389181" y="1144492"/>
                </a:moveTo>
                <a:lnTo>
                  <a:pt x="3399319" y="1163569"/>
                </a:lnTo>
                <a:lnTo>
                  <a:pt x="3409395" y="1188789"/>
                </a:lnTo>
                <a:lnTo>
                  <a:pt x="3408067" y="1186510"/>
                </a:lnTo>
                <a:lnTo>
                  <a:pt x="3396010" y="1161377"/>
                </a:lnTo>
                <a:close/>
                <a:moveTo>
                  <a:pt x="3393928" y="1143606"/>
                </a:moveTo>
                <a:lnTo>
                  <a:pt x="3400926" y="1155528"/>
                </a:lnTo>
                <a:lnTo>
                  <a:pt x="3404112" y="1163121"/>
                </a:lnTo>
                <a:lnTo>
                  <a:pt x="3397798" y="1152933"/>
                </a:lnTo>
                <a:close/>
                <a:moveTo>
                  <a:pt x="1625260" y="1143084"/>
                </a:moveTo>
                <a:lnTo>
                  <a:pt x="1622575" y="1147112"/>
                </a:lnTo>
                <a:cubicBezTo>
                  <a:pt x="1619865" y="1152852"/>
                  <a:pt x="1618259" y="1158895"/>
                  <a:pt x="1618259" y="1165340"/>
                </a:cubicBezTo>
                <a:cubicBezTo>
                  <a:pt x="1611834" y="1191121"/>
                  <a:pt x="1631107" y="1210457"/>
                  <a:pt x="1656805" y="1223347"/>
                </a:cubicBezTo>
                <a:cubicBezTo>
                  <a:pt x="1682503" y="1242683"/>
                  <a:pt x="1714625" y="1249128"/>
                  <a:pt x="1746747" y="1249128"/>
                </a:cubicBezTo>
                <a:cubicBezTo>
                  <a:pt x="1762808" y="1249128"/>
                  <a:pt x="1780475" y="1247517"/>
                  <a:pt x="1798143" y="1245100"/>
                </a:cubicBezTo>
                <a:lnTo>
                  <a:pt x="1814927" y="1242206"/>
                </a:lnTo>
                <a:lnTo>
                  <a:pt x="1803764" y="1247517"/>
                </a:lnTo>
                <a:lnTo>
                  <a:pt x="1763394" y="1255758"/>
                </a:lnTo>
                <a:lnTo>
                  <a:pt x="1720246" y="1254768"/>
                </a:lnTo>
                <a:cubicBezTo>
                  <a:pt x="1688927" y="1250740"/>
                  <a:pt x="1660017" y="1239460"/>
                  <a:pt x="1637532" y="1216902"/>
                </a:cubicBezTo>
                <a:cubicBezTo>
                  <a:pt x="1627895" y="1210457"/>
                  <a:pt x="1619865" y="1202400"/>
                  <a:pt x="1615046" y="1192732"/>
                </a:cubicBezTo>
                <a:lnTo>
                  <a:pt x="1612628" y="1167261"/>
                </a:lnTo>
                <a:lnTo>
                  <a:pt x="1617498" y="1153467"/>
                </a:lnTo>
                <a:close/>
                <a:moveTo>
                  <a:pt x="1738859" y="1142159"/>
                </a:moveTo>
                <a:lnTo>
                  <a:pt x="1745232" y="1142614"/>
                </a:lnTo>
                <a:lnTo>
                  <a:pt x="1740985" y="1143629"/>
                </a:lnTo>
                <a:cubicBezTo>
                  <a:pt x="1716882" y="1146045"/>
                  <a:pt x="1692779" y="1146045"/>
                  <a:pt x="1670283" y="1146045"/>
                </a:cubicBezTo>
                <a:lnTo>
                  <a:pt x="1670283" y="1145431"/>
                </a:lnTo>
                <a:lnTo>
                  <a:pt x="1724916" y="1142824"/>
                </a:lnTo>
                <a:close/>
                <a:moveTo>
                  <a:pt x="1621654" y="1141695"/>
                </a:moveTo>
                <a:lnTo>
                  <a:pt x="1617498" y="1153467"/>
                </a:lnTo>
                <a:lnTo>
                  <a:pt x="1615850" y="1155672"/>
                </a:lnTo>
                <a:lnTo>
                  <a:pt x="1612135" y="1162061"/>
                </a:lnTo>
                <a:lnTo>
                  <a:pt x="1611834" y="1158895"/>
                </a:lnTo>
                <a:lnTo>
                  <a:pt x="1620127" y="1143443"/>
                </a:lnTo>
                <a:lnTo>
                  <a:pt x="1621571" y="1141774"/>
                </a:lnTo>
                <a:close/>
                <a:moveTo>
                  <a:pt x="1729444" y="1141487"/>
                </a:moveTo>
                <a:lnTo>
                  <a:pt x="1731434" y="1141629"/>
                </a:lnTo>
                <a:lnTo>
                  <a:pt x="1727728" y="1142422"/>
                </a:lnTo>
                <a:lnTo>
                  <a:pt x="1725026" y="1141766"/>
                </a:lnTo>
                <a:close/>
                <a:moveTo>
                  <a:pt x="1778832" y="1140252"/>
                </a:moveTo>
                <a:lnTo>
                  <a:pt x="1759463" y="1143629"/>
                </a:lnTo>
                <a:lnTo>
                  <a:pt x="1745232" y="1142614"/>
                </a:lnTo>
                <a:lnTo>
                  <a:pt x="1749197" y="1141666"/>
                </a:lnTo>
                <a:close/>
                <a:moveTo>
                  <a:pt x="3380977" y="1140012"/>
                </a:moveTo>
                <a:lnTo>
                  <a:pt x="3394146" y="1162615"/>
                </a:lnTo>
                <a:lnTo>
                  <a:pt x="3404917" y="1195937"/>
                </a:lnTo>
                <a:lnTo>
                  <a:pt x="3400926" y="1185281"/>
                </a:lnTo>
                <a:cubicBezTo>
                  <a:pt x="3397713" y="1177239"/>
                  <a:pt x="3394501" y="1169198"/>
                  <a:pt x="3391288" y="1159549"/>
                </a:cubicBezTo>
                <a:close/>
                <a:moveTo>
                  <a:pt x="1657428" y="1139604"/>
                </a:moveTo>
                <a:cubicBezTo>
                  <a:pt x="1657428" y="1139604"/>
                  <a:pt x="1657428" y="1139604"/>
                  <a:pt x="1657428" y="1146045"/>
                </a:cubicBezTo>
                <a:cubicBezTo>
                  <a:pt x="1651000" y="1146045"/>
                  <a:pt x="1651000" y="1139604"/>
                  <a:pt x="1657428" y="1139604"/>
                </a:cubicBezTo>
                <a:close/>
                <a:moveTo>
                  <a:pt x="1715710" y="1139506"/>
                </a:moveTo>
                <a:lnTo>
                  <a:pt x="1725026" y="1141766"/>
                </a:lnTo>
                <a:lnTo>
                  <a:pt x="1670283" y="1145231"/>
                </a:lnTo>
                <a:lnTo>
                  <a:pt x="1670283" y="1142824"/>
                </a:lnTo>
                <a:cubicBezTo>
                  <a:pt x="1670283" y="1141214"/>
                  <a:pt x="1670283" y="1139604"/>
                  <a:pt x="1670283" y="1139604"/>
                </a:cubicBezTo>
                <a:lnTo>
                  <a:pt x="1676710" y="1139604"/>
                </a:lnTo>
                <a:close/>
                <a:moveTo>
                  <a:pt x="3389423" y="1139420"/>
                </a:moveTo>
                <a:lnTo>
                  <a:pt x="3397798" y="1152933"/>
                </a:lnTo>
                <a:lnTo>
                  <a:pt x="3406548" y="1174023"/>
                </a:lnTo>
                <a:lnTo>
                  <a:pt x="3409299" y="1182539"/>
                </a:lnTo>
                <a:close/>
                <a:moveTo>
                  <a:pt x="1714736" y="1138939"/>
                </a:moveTo>
                <a:lnTo>
                  <a:pt x="1717029" y="1139465"/>
                </a:lnTo>
                <a:lnTo>
                  <a:pt x="1716882" y="1139503"/>
                </a:lnTo>
                <a:lnTo>
                  <a:pt x="1715710" y="1139506"/>
                </a:lnTo>
                <a:lnTo>
                  <a:pt x="1713451" y="1138958"/>
                </a:lnTo>
                <a:close/>
                <a:moveTo>
                  <a:pt x="1706836" y="1137353"/>
                </a:moveTo>
                <a:lnTo>
                  <a:pt x="1713451" y="1138958"/>
                </a:lnTo>
                <a:lnTo>
                  <a:pt x="1670283" y="1139604"/>
                </a:lnTo>
                <a:lnTo>
                  <a:pt x="1657428" y="1139604"/>
                </a:lnTo>
                <a:close/>
                <a:moveTo>
                  <a:pt x="1743600" y="1136558"/>
                </a:moveTo>
                <a:lnTo>
                  <a:pt x="1734068" y="1141066"/>
                </a:lnTo>
                <a:lnTo>
                  <a:pt x="1733214" y="1141248"/>
                </a:lnTo>
                <a:lnTo>
                  <a:pt x="1729444" y="1141487"/>
                </a:lnTo>
                <a:lnTo>
                  <a:pt x="1724213" y="1141114"/>
                </a:lnTo>
                <a:lnTo>
                  <a:pt x="1717029" y="1139465"/>
                </a:lnTo>
                <a:lnTo>
                  <a:pt x="1719335" y="1138870"/>
                </a:lnTo>
                <a:lnTo>
                  <a:pt x="1724112" y="1138799"/>
                </a:lnTo>
                <a:close/>
                <a:moveTo>
                  <a:pt x="1729153" y="1136337"/>
                </a:moveTo>
                <a:lnTo>
                  <a:pt x="1719335" y="1138870"/>
                </a:lnTo>
                <a:lnTo>
                  <a:pt x="1714736" y="1138939"/>
                </a:lnTo>
                <a:lnTo>
                  <a:pt x="1707662" y="1137316"/>
                </a:lnTo>
                <a:lnTo>
                  <a:pt x="1713989" y="1137028"/>
                </a:lnTo>
                <a:lnTo>
                  <a:pt x="1718488" y="1137994"/>
                </a:lnTo>
                <a:lnTo>
                  <a:pt x="1725410" y="1136508"/>
                </a:lnTo>
                <a:lnTo>
                  <a:pt x="1728130" y="1136384"/>
                </a:lnTo>
                <a:close/>
                <a:moveTo>
                  <a:pt x="1964358" y="1135676"/>
                </a:moveTo>
                <a:lnTo>
                  <a:pt x="1963571" y="1138753"/>
                </a:lnTo>
                <a:cubicBezTo>
                  <a:pt x="1958753" y="1149227"/>
                  <a:pt x="1952329" y="1158895"/>
                  <a:pt x="1945904" y="1165340"/>
                </a:cubicBezTo>
                <a:lnTo>
                  <a:pt x="1934848" y="1174633"/>
                </a:lnTo>
                <a:lnTo>
                  <a:pt x="1937814" y="1168682"/>
                </a:lnTo>
                <a:close/>
                <a:moveTo>
                  <a:pt x="1750755" y="1135353"/>
                </a:moveTo>
                <a:lnTo>
                  <a:pt x="1753290" y="1135444"/>
                </a:lnTo>
                <a:lnTo>
                  <a:pt x="1743600" y="1136558"/>
                </a:lnTo>
                <a:lnTo>
                  <a:pt x="1745657" y="1135585"/>
                </a:lnTo>
                <a:close/>
                <a:moveTo>
                  <a:pt x="1760473" y="1134910"/>
                </a:moveTo>
                <a:lnTo>
                  <a:pt x="1757053" y="1135578"/>
                </a:lnTo>
                <a:lnTo>
                  <a:pt x="1753290" y="1135444"/>
                </a:lnTo>
                <a:lnTo>
                  <a:pt x="1756258" y="1135102"/>
                </a:lnTo>
                <a:close/>
                <a:moveTo>
                  <a:pt x="1735132" y="1134794"/>
                </a:moveTo>
                <a:lnTo>
                  <a:pt x="1746472" y="1135200"/>
                </a:lnTo>
                <a:lnTo>
                  <a:pt x="1745657" y="1135585"/>
                </a:lnTo>
                <a:lnTo>
                  <a:pt x="1729153" y="1136337"/>
                </a:lnTo>
                <a:close/>
                <a:moveTo>
                  <a:pt x="1764440" y="1134162"/>
                </a:moveTo>
                <a:lnTo>
                  <a:pt x="1763480" y="1134774"/>
                </a:lnTo>
                <a:lnTo>
                  <a:pt x="1760473" y="1134910"/>
                </a:lnTo>
                <a:lnTo>
                  <a:pt x="1764116" y="1134199"/>
                </a:lnTo>
                <a:close/>
                <a:moveTo>
                  <a:pt x="1781439" y="1133956"/>
                </a:moveTo>
                <a:lnTo>
                  <a:pt x="1749197" y="1141666"/>
                </a:lnTo>
                <a:lnTo>
                  <a:pt x="1738859" y="1142159"/>
                </a:lnTo>
                <a:lnTo>
                  <a:pt x="1731434" y="1141629"/>
                </a:lnTo>
                <a:lnTo>
                  <a:pt x="1733214" y="1141248"/>
                </a:lnTo>
                <a:lnTo>
                  <a:pt x="1733754" y="1141214"/>
                </a:lnTo>
                <a:lnTo>
                  <a:pt x="1734068" y="1141066"/>
                </a:lnTo>
                <a:lnTo>
                  <a:pt x="1763480" y="1134774"/>
                </a:lnTo>
                <a:close/>
                <a:moveTo>
                  <a:pt x="1781696" y="1133894"/>
                </a:moveTo>
                <a:lnTo>
                  <a:pt x="1782438" y="1133910"/>
                </a:lnTo>
                <a:lnTo>
                  <a:pt x="1781439" y="1133956"/>
                </a:lnTo>
                <a:close/>
                <a:moveTo>
                  <a:pt x="1785668" y="1133763"/>
                </a:moveTo>
                <a:lnTo>
                  <a:pt x="1785173" y="1133968"/>
                </a:lnTo>
                <a:lnTo>
                  <a:pt x="1782438" y="1133910"/>
                </a:lnTo>
                <a:close/>
                <a:moveTo>
                  <a:pt x="1767253" y="1133586"/>
                </a:moveTo>
                <a:lnTo>
                  <a:pt x="1769101" y="1133626"/>
                </a:lnTo>
                <a:lnTo>
                  <a:pt x="1764440" y="1134162"/>
                </a:lnTo>
                <a:lnTo>
                  <a:pt x="1764498" y="1134124"/>
                </a:lnTo>
                <a:close/>
                <a:moveTo>
                  <a:pt x="2479675" y="1133526"/>
                </a:moveTo>
                <a:cubicBezTo>
                  <a:pt x="2486025" y="1133526"/>
                  <a:pt x="2486025" y="1139876"/>
                  <a:pt x="2479675" y="1139876"/>
                </a:cubicBezTo>
                <a:cubicBezTo>
                  <a:pt x="2460625" y="1146226"/>
                  <a:pt x="2447925" y="1146226"/>
                  <a:pt x="2422525" y="1152576"/>
                </a:cubicBezTo>
                <a:cubicBezTo>
                  <a:pt x="2422525" y="1152576"/>
                  <a:pt x="2422525" y="1146226"/>
                  <a:pt x="2422525" y="1146226"/>
                </a:cubicBezTo>
                <a:cubicBezTo>
                  <a:pt x="2441575" y="1139876"/>
                  <a:pt x="2460625" y="1139876"/>
                  <a:pt x="2479675" y="1133526"/>
                </a:cubicBezTo>
                <a:close/>
                <a:moveTo>
                  <a:pt x="1697278" y="1133439"/>
                </a:moveTo>
                <a:lnTo>
                  <a:pt x="1733639" y="1134741"/>
                </a:lnTo>
                <a:lnTo>
                  <a:pt x="1725410" y="1136508"/>
                </a:lnTo>
                <a:lnTo>
                  <a:pt x="1713989" y="1137028"/>
                </a:lnTo>
                <a:close/>
                <a:moveTo>
                  <a:pt x="1750633" y="1133232"/>
                </a:moveTo>
                <a:lnTo>
                  <a:pt x="1765404" y="1133547"/>
                </a:lnTo>
                <a:lnTo>
                  <a:pt x="1764498" y="1134124"/>
                </a:lnTo>
                <a:lnTo>
                  <a:pt x="1764116" y="1134199"/>
                </a:lnTo>
                <a:lnTo>
                  <a:pt x="1756258" y="1135102"/>
                </a:lnTo>
                <a:lnTo>
                  <a:pt x="1750755" y="1135353"/>
                </a:lnTo>
                <a:lnTo>
                  <a:pt x="1746472" y="1135200"/>
                </a:lnTo>
                <a:close/>
                <a:moveTo>
                  <a:pt x="1689565" y="1133163"/>
                </a:moveTo>
                <a:lnTo>
                  <a:pt x="1707662" y="1137316"/>
                </a:lnTo>
                <a:lnTo>
                  <a:pt x="1706836" y="1137353"/>
                </a:lnTo>
                <a:close/>
                <a:moveTo>
                  <a:pt x="1741410" y="1132996"/>
                </a:moveTo>
                <a:lnTo>
                  <a:pt x="1742032" y="1133014"/>
                </a:lnTo>
                <a:lnTo>
                  <a:pt x="1735132" y="1134794"/>
                </a:lnTo>
                <a:lnTo>
                  <a:pt x="1733639" y="1134741"/>
                </a:lnTo>
                <a:lnTo>
                  <a:pt x="1740984" y="1133163"/>
                </a:lnTo>
                <a:close/>
                <a:moveTo>
                  <a:pt x="1724273" y="1132519"/>
                </a:moveTo>
                <a:lnTo>
                  <a:pt x="1733120" y="1132766"/>
                </a:lnTo>
                <a:lnTo>
                  <a:pt x="1728130" y="1133163"/>
                </a:lnTo>
                <a:close/>
                <a:moveTo>
                  <a:pt x="1744264" y="1131877"/>
                </a:moveTo>
                <a:lnTo>
                  <a:pt x="1741410" y="1132996"/>
                </a:lnTo>
                <a:lnTo>
                  <a:pt x="1733120" y="1132766"/>
                </a:lnTo>
                <a:close/>
                <a:moveTo>
                  <a:pt x="1755370" y="1130992"/>
                </a:moveTo>
                <a:lnTo>
                  <a:pt x="1750633" y="1133232"/>
                </a:lnTo>
                <a:lnTo>
                  <a:pt x="1747412" y="1133163"/>
                </a:lnTo>
                <a:lnTo>
                  <a:pt x="1742032" y="1133014"/>
                </a:lnTo>
                <a:lnTo>
                  <a:pt x="1747407" y="1131627"/>
                </a:lnTo>
                <a:close/>
                <a:moveTo>
                  <a:pt x="1690368" y="1130748"/>
                </a:moveTo>
                <a:cubicBezTo>
                  <a:pt x="1691172" y="1129943"/>
                  <a:pt x="1692779" y="1129943"/>
                  <a:pt x="1695992" y="1133163"/>
                </a:cubicBezTo>
                <a:lnTo>
                  <a:pt x="1697278" y="1133439"/>
                </a:lnTo>
                <a:lnTo>
                  <a:pt x="1689565" y="1133163"/>
                </a:lnTo>
                <a:cubicBezTo>
                  <a:pt x="1689565" y="1133163"/>
                  <a:pt x="1689565" y="1131553"/>
                  <a:pt x="1690368" y="1130748"/>
                </a:cubicBezTo>
                <a:close/>
                <a:moveTo>
                  <a:pt x="1689565" y="1126723"/>
                </a:moveTo>
                <a:cubicBezTo>
                  <a:pt x="1689565" y="1126723"/>
                  <a:pt x="1689565" y="1126723"/>
                  <a:pt x="1689565" y="1133163"/>
                </a:cubicBezTo>
                <a:cubicBezTo>
                  <a:pt x="1683137" y="1133163"/>
                  <a:pt x="1683137" y="1126723"/>
                  <a:pt x="1689565" y="1126723"/>
                </a:cubicBezTo>
                <a:close/>
                <a:moveTo>
                  <a:pt x="1689565" y="1126723"/>
                </a:moveTo>
                <a:cubicBezTo>
                  <a:pt x="1695992" y="1126723"/>
                  <a:pt x="1702420" y="1128333"/>
                  <a:pt x="1708847" y="1129943"/>
                </a:cubicBezTo>
                <a:lnTo>
                  <a:pt x="1724273" y="1132519"/>
                </a:lnTo>
                <a:lnTo>
                  <a:pt x="1718488" y="1132358"/>
                </a:lnTo>
                <a:cubicBezTo>
                  <a:pt x="1708847" y="1131553"/>
                  <a:pt x="1699206" y="1129943"/>
                  <a:pt x="1689565" y="1126723"/>
                </a:cubicBezTo>
                <a:close/>
                <a:moveTo>
                  <a:pt x="1637531" y="1126669"/>
                </a:moveTo>
                <a:lnTo>
                  <a:pt x="1625260" y="1143084"/>
                </a:lnTo>
                <a:lnTo>
                  <a:pt x="1633517" y="1130697"/>
                </a:lnTo>
                <a:close/>
                <a:moveTo>
                  <a:pt x="1973896" y="1126668"/>
                </a:moveTo>
                <a:lnTo>
                  <a:pt x="1974814" y="1126668"/>
                </a:lnTo>
                <a:cubicBezTo>
                  <a:pt x="1976420" y="1126668"/>
                  <a:pt x="1978026" y="1126668"/>
                  <a:pt x="1978026" y="1126668"/>
                </a:cubicBezTo>
                <a:cubicBezTo>
                  <a:pt x="1958753" y="1158895"/>
                  <a:pt x="1939480" y="1178230"/>
                  <a:pt x="1920206" y="1204012"/>
                </a:cubicBezTo>
                <a:cubicBezTo>
                  <a:pt x="1894509" y="1223347"/>
                  <a:pt x="1868811" y="1242683"/>
                  <a:pt x="1843113" y="1249128"/>
                </a:cubicBezTo>
                <a:lnTo>
                  <a:pt x="1872560" y="1227884"/>
                </a:lnTo>
                <a:lnTo>
                  <a:pt x="1900933" y="1210457"/>
                </a:lnTo>
                <a:lnTo>
                  <a:pt x="1911727" y="1199628"/>
                </a:lnTo>
                <a:lnTo>
                  <a:pt x="1914585" y="1197566"/>
                </a:lnTo>
                <a:lnTo>
                  <a:pt x="1916080" y="1195707"/>
                </a:lnTo>
                <a:lnTo>
                  <a:pt x="1938677" y="1177425"/>
                </a:lnTo>
                <a:cubicBezTo>
                  <a:pt x="1945904" y="1170174"/>
                  <a:pt x="1952329" y="1162117"/>
                  <a:pt x="1958753" y="1152449"/>
                </a:cubicBezTo>
                <a:cubicBezTo>
                  <a:pt x="1965177" y="1146004"/>
                  <a:pt x="1969996" y="1137948"/>
                  <a:pt x="1973208" y="1129891"/>
                </a:cubicBezTo>
                <a:close/>
                <a:moveTo>
                  <a:pt x="1637537" y="1126663"/>
                </a:moveTo>
                <a:lnTo>
                  <a:pt x="1637531" y="1126669"/>
                </a:lnTo>
                <a:lnTo>
                  <a:pt x="1637532" y="1126668"/>
                </a:lnTo>
                <a:close/>
                <a:moveTo>
                  <a:pt x="1767963" y="1122585"/>
                </a:moveTo>
                <a:lnTo>
                  <a:pt x="1757053" y="1129138"/>
                </a:lnTo>
                <a:lnTo>
                  <a:pt x="1747407" y="1131627"/>
                </a:lnTo>
                <a:lnTo>
                  <a:pt x="1744264" y="1131877"/>
                </a:lnTo>
                <a:close/>
                <a:moveTo>
                  <a:pt x="1824614" y="1120199"/>
                </a:moveTo>
                <a:lnTo>
                  <a:pt x="1824541" y="1120282"/>
                </a:lnTo>
                <a:lnTo>
                  <a:pt x="1805385" y="1131029"/>
                </a:lnTo>
                <a:lnTo>
                  <a:pt x="1798831" y="1133163"/>
                </a:lnTo>
                <a:lnTo>
                  <a:pt x="1785668" y="1133763"/>
                </a:lnTo>
                <a:lnTo>
                  <a:pt x="1790309" y="1131835"/>
                </a:lnTo>
                <a:lnTo>
                  <a:pt x="1811686" y="1126723"/>
                </a:lnTo>
                <a:close/>
                <a:moveTo>
                  <a:pt x="3375688" y="1119103"/>
                </a:moveTo>
                <a:lnTo>
                  <a:pt x="3376126" y="1119928"/>
                </a:lnTo>
                <a:lnTo>
                  <a:pt x="3396010" y="1161377"/>
                </a:lnTo>
                <a:lnTo>
                  <a:pt x="3401881" y="1175892"/>
                </a:lnTo>
                <a:lnTo>
                  <a:pt x="3394146" y="1162615"/>
                </a:lnTo>
                <a:lnTo>
                  <a:pt x="3392895" y="1158745"/>
                </a:lnTo>
                <a:close/>
                <a:moveTo>
                  <a:pt x="2071942" y="1118921"/>
                </a:moveTo>
                <a:lnTo>
                  <a:pt x="2049408" y="1132997"/>
                </a:lnTo>
                <a:cubicBezTo>
                  <a:pt x="2036489" y="1139453"/>
                  <a:pt x="2021955" y="1145909"/>
                  <a:pt x="2007421" y="1149137"/>
                </a:cubicBezTo>
                <a:lnTo>
                  <a:pt x="1992970" y="1150486"/>
                </a:lnTo>
                <a:lnTo>
                  <a:pt x="2011761" y="1144799"/>
                </a:lnTo>
                <a:lnTo>
                  <a:pt x="2051482" y="1125829"/>
                </a:lnTo>
                <a:lnTo>
                  <a:pt x="2060712" y="1123313"/>
                </a:lnTo>
                <a:close/>
                <a:moveTo>
                  <a:pt x="3374747" y="1116935"/>
                </a:moveTo>
                <a:lnTo>
                  <a:pt x="3384863" y="1133817"/>
                </a:lnTo>
                <a:lnTo>
                  <a:pt x="3389181" y="1144492"/>
                </a:lnTo>
                <a:lnTo>
                  <a:pt x="3376126" y="1119928"/>
                </a:lnTo>
                <a:lnTo>
                  <a:pt x="3375282" y="1118168"/>
                </a:lnTo>
                <a:close/>
                <a:moveTo>
                  <a:pt x="1823872" y="1114151"/>
                </a:moveTo>
                <a:lnTo>
                  <a:pt x="1818114" y="1120282"/>
                </a:lnTo>
                <a:lnTo>
                  <a:pt x="1790309" y="1131835"/>
                </a:lnTo>
                <a:lnTo>
                  <a:pt x="1781696" y="1133894"/>
                </a:lnTo>
                <a:lnTo>
                  <a:pt x="1769101" y="1133626"/>
                </a:lnTo>
                <a:lnTo>
                  <a:pt x="1773122" y="1133163"/>
                </a:lnTo>
                <a:lnTo>
                  <a:pt x="1778647" y="1131361"/>
                </a:lnTo>
                <a:lnTo>
                  <a:pt x="1792605" y="1128635"/>
                </a:lnTo>
                <a:lnTo>
                  <a:pt x="1805950" y="1122453"/>
                </a:lnTo>
                <a:lnTo>
                  <a:pt x="1807669" y="1121892"/>
                </a:lnTo>
                <a:lnTo>
                  <a:pt x="1808646" y="1121204"/>
                </a:lnTo>
                <a:close/>
                <a:moveTo>
                  <a:pt x="3372881" y="1113822"/>
                </a:moveTo>
                <a:lnTo>
                  <a:pt x="3374465" y="1116464"/>
                </a:lnTo>
                <a:lnTo>
                  <a:pt x="3375282" y="1118168"/>
                </a:lnTo>
                <a:lnTo>
                  <a:pt x="3375688" y="1119103"/>
                </a:lnTo>
                <a:close/>
                <a:moveTo>
                  <a:pt x="1785283" y="1112181"/>
                </a:moveTo>
                <a:lnTo>
                  <a:pt x="1777942" y="1118672"/>
                </a:lnTo>
                <a:lnTo>
                  <a:pt x="1767963" y="1122585"/>
                </a:lnTo>
                <a:close/>
                <a:moveTo>
                  <a:pt x="3371958" y="1111238"/>
                </a:moveTo>
                <a:lnTo>
                  <a:pt x="3373014" y="1112942"/>
                </a:lnTo>
                <a:lnTo>
                  <a:pt x="3374747" y="1116935"/>
                </a:lnTo>
                <a:lnTo>
                  <a:pt x="3374465" y="1116464"/>
                </a:lnTo>
                <a:close/>
                <a:moveTo>
                  <a:pt x="1798201" y="1110738"/>
                </a:moveTo>
                <a:lnTo>
                  <a:pt x="1794412" y="1115049"/>
                </a:lnTo>
                <a:lnTo>
                  <a:pt x="1776024" y="1126775"/>
                </a:lnTo>
                <a:lnTo>
                  <a:pt x="1763481" y="1130346"/>
                </a:lnTo>
                <a:lnTo>
                  <a:pt x="1755370" y="1130992"/>
                </a:lnTo>
                <a:close/>
                <a:moveTo>
                  <a:pt x="2081160" y="1108965"/>
                </a:moveTo>
                <a:lnTo>
                  <a:pt x="2055060" y="1124120"/>
                </a:lnTo>
                <a:lnTo>
                  <a:pt x="2051482" y="1125829"/>
                </a:lnTo>
                <a:lnTo>
                  <a:pt x="2011862" y="1136628"/>
                </a:lnTo>
                <a:lnTo>
                  <a:pt x="1976263" y="1148694"/>
                </a:lnTo>
                <a:lnTo>
                  <a:pt x="1965435" y="1145909"/>
                </a:lnTo>
                <a:cubicBezTo>
                  <a:pt x="1994503" y="1132997"/>
                  <a:pt x="2026800" y="1126541"/>
                  <a:pt x="2057482" y="1117664"/>
                </a:cubicBezTo>
                <a:close/>
                <a:moveTo>
                  <a:pt x="1978026" y="1107333"/>
                </a:moveTo>
                <a:lnTo>
                  <a:pt x="1973896" y="1126668"/>
                </a:lnTo>
                <a:lnTo>
                  <a:pt x="1971602" y="1126668"/>
                </a:lnTo>
                <a:lnTo>
                  <a:pt x="1964358" y="1135676"/>
                </a:lnTo>
                <a:lnTo>
                  <a:pt x="1969689" y="1114816"/>
                </a:lnTo>
                <a:close/>
                <a:moveTo>
                  <a:pt x="2104063" y="1106359"/>
                </a:moveTo>
                <a:lnTo>
                  <a:pt x="2086550" y="1119278"/>
                </a:lnTo>
                <a:cubicBezTo>
                  <a:pt x="2073631" y="1126541"/>
                  <a:pt x="2059097" y="1132997"/>
                  <a:pt x="2042949" y="1139453"/>
                </a:cubicBezTo>
                <a:lnTo>
                  <a:pt x="2027764" y="1145186"/>
                </a:lnTo>
                <a:lnTo>
                  <a:pt x="2055867" y="1132997"/>
                </a:lnTo>
                <a:lnTo>
                  <a:pt x="2089216" y="1112165"/>
                </a:lnTo>
                <a:close/>
                <a:moveTo>
                  <a:pt x="1835064" y="1102602"/>
                </a:moveTo>
                <a:lnTo>
                  <a:pt x="1824541" y="1113841"/>
                </a:lnTo>
                <a:lnTo>
                  <a:pt x="1823872" y="1114151"/>
                </a:lnTo>
                <a:lnTo>
                  <a:pt x="1830969" y="1106595"/>
                </a:lnTo>
                <a:lnTo>
                  <a:pt x="1832476" y="1104424"/>
                </a:lnTo>
                <a:close/>
                <a:moveTo>
                  <a:pt x="2016640" y="1101578"/>
                </a:moveTo>
                <a:cubicBezTo>
                  <a:pt x="2016640" y="1101578"/>
                  <a:pt x="2016640" y="1101578"/>
                  <a:pt x="2016640" y="1108027"/>
                </a:cubicBezTo>
                <a:cubicBezTo>
                  <a:pt x="2010204" y="1108027"/>
                  <a:pt x="2010204" y="1101578"/>
                  <a:pt x="2016640" y="1101578"/>
                </a:cubicBezTo>
                <a:close/>
                <a:moveTo>
                  <a:pt x="1997333" y="1101578"/>
                </a:moveTo>
                <a:cubicBezTo>
                  <a:pt x="1997333" y="1101578"/>
                  <a:pt x="1997333" y="1101578"/>
                  <a:pt x="1997333" y="1108027"/>
                </a:cubicBezTo>
                <a:cubicBezTo>
                  <a:pt x="1997333" y="1108027"/>
                  <a:pt x="1990897" y="1101578"/>
                  <a:pt x="1997333" y="1101578"/>
                </a:cubicBezTo>
                <a:close/>
                <a:moveTo>
                  <a:pt x="1797607" y="1101284"/>
                </a:moveTo>
                <a:lnTo>
                  <a:pt x="1792404" y="1107904"/>
                </a:lnTo>
                <a:lnTo>
                  <a:pt x="1785283" y="1112181"/>
                </a:lnTo>
                <a:close/>
                <a:moveTo>
                  <a:pt x="2319232" y="1100901"/>
                </a:moveTo>
                <a:lnTo>
                  <a:pt x="2358573" y="1125896"/>
                </a:lnTo>
                <a:lnTo>
                  <a:pt x="2389195" y="1139875"/>
                </a:lnTo>
                <a:lnTo>
                  <a:pt x="2442395" y="1131939"/>
                </a:lnTo>
                <a:cubicBezTo>
                  <a:pt x="2458518" y="1127176"/>
                  <a:pt x="2473029" y="1120826"/>
                  <a:pt x="2485927" y="1114476"/>
                </a:cubicBezTo>
                <a:cubicBezTo>
                  <a:pt x="2492376" y="1114476"/>
                  <a:pt x="2492376" y="1120826"/>
                  <a:pt x="2492376" y="1120826"/>
                </a:cubicBezTo>
                <a:cubicBezTo>
                  <a:pt x="2476253" y="1127176"/>
                  <a:pt x="2460130" y="1133526"/>
                  <a:pt x="2443201" y="1138289"/>
                </a:cubicBezTo>
                <a:lnTo>
                  <a:pt x="2399718" y="1144679"/>
                </a:lnTo>
                <a:lnTo>
                  <a:pt x="2402737" y="1146057"/>
                </a:lnTo>
                <a:lnTo>
                  <a:pt x="2448147" y="1165214"/>
                </a:lnTo>
                <a:lnTo>
                  <a:pt x="2462102" y="1161289"/>
                </a:lnTo>
                <a:lnTo>
                  <a:pt x="2447925" y="1158926"/>
                </a:lnTo>
                <a:cubicBezTo>
                  <a:pt x="2441575" y="1158926"/>
                  <a:pt x="2441575" y="1152576"/>
                  <a:pt x="2447925" y="1152576"/>
                </a:cubicBezTo>
                <a:lnTo>
                  <a:pt x="2474256" y="1157696"/>
                </a:lnTo>
                <a:lnTo>
                  <a:pt x="2498725" y="1146226"/>
                </a:lnTo>
                <a:cubicBezTo>
                  <a:pt x="2505075" y="1146226"/>
                  <a:pt x="2505075" y="1152576"/>
                  <a:pt x="2505075" y="1152576"/>
                </a:cubicBezTo>
                <a:lnTo>
                  <a:pt x="2487491" y="1158438"/>
                </a:lnTo>
                <a:lnTo>
                  <a:pt x="2505075" y="1158926"/>
                </a:lnTo>
                <a:lnTo>
                  <a:pt x="2500159" y="1159746"/>
                </a:lnTo>
                <a:lnTo>
                  <a:pt x="2504282" y="1162101"/>
                </a:lnTo>
                <a:cubicBezTo>
                  <a:pt x="2505075" y="1163689"/>
                  <a:pt x="2505075" y="1165276"/>
                  <a:pt x="2505075" y="1165276"/>
                </a:cubicBezTo>
                <a:lnTo>
                  <a:pt x="2480594" y="1179965"/>
                </a:lnTo>
                <a:lnTo>
                  <a:pt x="2532820" y="1206841"/>
                </a:lnTo>
                <a:lnTo>
                  <a:pt x="2540652" y="1213104"/>
                </a:lnTo>
                <a:lnTo>
                  <a:pt x="2515179" y="1205739"/>
                </a:lnTo>
                <a:lnTo>
                  <a:pt x="2503511" y="1198575"/>
                </a:lnTo>
                <a:lnTo>
                  <a:pt x="2472542" y="1184550"/>
                </a:lnTo>
                <a:lnTo>
                  <a:pt x="2467769" y="1185914"/>
                </a:lnTo>
                <a:lnTo>
                  <a:pt x="2467400" y="1182221"/>
                </a:lnTo>
                <a:lnTo>
                  <a:pt x="2460552" y="1179120"/>
                </a:lnTo>
                <a:lnTo>
                  <a:pt x="2390596" y="1146019"/>
                </a:lnTo>
                <a:lnTo>
                  <a:pt x="2389991" y="1146108"/>
                </a:lnTo>
                <a:lnTo>
                  <a:pt x="2418797" y="1160572"/>
                </a:lnTo>
                <a:lnTo>
                  <a:pt x="2437426" y="1176163"/>
                </a:lnTo>
                <a:lnTo>
                  <a:pt x="2410487" y="1165915"/>
                </a:lnTo>
                <a:lnTo>
                  <a:pt x="2395510" y="1155734"/>
                </a:lnTo>
                <a:cubicBezTo>
                  <a:pt x="2377042" y="1144444"/>
                  <a:pt x="2357770" y="1133154"/>
                  <a:pt x="2338498" y="1120252"/>
                </a:cubicBezTo>
                <a:lnTo>
                  <a:pt x="2338497" y="1120251"/>
                </a:lnTo>
                <a:lnTo>
                  <a:pt x="2377042" y="1139606"/>
                </a:lnTo>
                <a:lnTo>
                  <a:pt x="2387480" y="1144545"/>
                </a:lnTo>
                <a:lnTo>
                  <a:pt x="2389188" y="1145617"/>
                </a:lnTo>
                <a:lnTo>
                  <a:pt x="2389188" y="1145353"/>
                </a:lnTo>
                <a:lnTo>
                  <a:pt x="2387480" y="1144545"/>
                </a:lnTo>
                <a:lnTo>
                  <a:pt x="2364194" y="1129929"/>
                </a:lnTo>
                <a:cubicBezTo>
                  <a:pt x="2356164" y="1125090"/>
                  <a:pt x="2348134" y="1120251"/>
                  <a:pt x="2338498" y="1113800"/>
                </a:cubicBezTo>
                <a:close/>
                <a:moveTo>
                  <a:pt x="1663230" y="1100887"/>
                </a:moveTo>
                <a:cubicBezTo>
                  <a:pt x="1663230" y="1100887"/>
                  <a:pt x="1663230" y="1100887"/>
                  <a:pt x="1664033" y="1100887"/>
                </a:cubicBezTo>
                <a:lnTo>
                  <a:pt x="1664372" y="1100887"/>
                </a:lnTo>
                <a:lnTo>
                  <a:pt x="1637537" y="1126663"/>
                </a:lnTo>
                <a:lnTo>
                  <a:pt x="1643956" y="1120223"/>
                </a:lnTo>
                <a:close/>
                <a:moveTo>
                  <a:pt x="2061856" y="1100384"/>
                </a:moveTo>
                <a:lnTo>
                  <a:pt x="2029512" y="1114476"/>
                </a:lnTo>
                <a:cubicBezTo>
                  <a:pt x="2023076" y="1114476"/>
                  <a:pt x="2023076" y="1114476"/>
                  <a:pt x="2023076" y="1108027"/>
                </a:cubicBezTo>
                <a:lnTo>
                  <a:pt x="2027556" y="1106182"/>
                </a:lnTo>
                <a:close/>
                <a:moveTo>
                  <a:pt x="1666006" y="1099317"/>
                </a:moveTo>
                <a:lnTo>
                  <a:pt x="1666442" y="1100082"/>
                </a:lnTo>
                <a:cubicBezTo>
                  <a:pt x="1668048" y="1100887"/>
                  <a:pt x="1669654" y="1100887"/>
                  <a:pt x="1669654" y="1100887"/>
                </a:cubicBezTo>
                <a:lnTo>
                  <a:pt x="1664372" y="1100887"/>
                </a:lnTo>
                <a:close/>
                <a:moveTo>
                  <a:pt x="1665330" y="1098130"/>
                </a:moveTo>
                <a:lnTo>
                  <a:pt x="1665656" y="1098702"/>
                </a:lnTo>
                <a:lnTo>
                  <a:pt x="1663230" y="1100887"/>
                </a:lnTo>
                <a:close/>
                <a:moveTo>
                  <a:pt x="2049176" y="1097278"/>
                </a:moveTo>
                <a:lnTo>
                  <a:pt x="2027556" y="1106182"/>
                </a:lnTo>
                <a:lnTo>
                  <a:pt x="2016640" y="1108027"/>
                </a:lnTo>
                <a:close/>
                <a:moveTo>
                  <a:pt x="2103223" y="1096155"/>
                </a:moveTo>
                <a:lnTo>
                  <a:pt x="2091669" y="1105105"/>
                </a:lnTo>
                <a:lnTo>
                  <a:pt x="2081160" y="1108965"/>
                </a:lnTo>
                <a:close/>
                <a:moveTo>
                  <a:pt x="2422367" y="1095426"/>
                </a:moveTo>
                <a:cubicBezTo>
                  <a:pt x="2428876" y="1095426"/>
                  <a:pt x="2428876" y="1101776"/>
                  <a:pt x="2422367" y="1101776"/>
                </a:cubicBezTo>
                <a:lnTo>
                  <a:pt x="2411457" y="1104141"/>
                </a:lnTo>
                <a:lnTo>
                  <a:pt x="2412083" y="1104951"/>
                </a:lnTo>
                <a:cubicBezTo>
                  <a:pt x="2412902" y="1106539"/>
                  <a:pt x="2412902" y="1108126"/>
                  <a:pt x="2409628" y="1108126"/>
                </a:cubicBezTo>
                <a:cubicBezTo>
                  <a:pt x="2403079" y="1111301"/>
                  <a:pt x="2396531" y="1112889"/>
                  <a:pt x="2389164" y="1114476"/>
                </a:cubicBezTo>
                <a:lnTo>
                  <a:pt x="2428717" y="1114476"/>
                </a:lnTo>
                <a:cubicBezTo>
                  <a:pt x="2409191" y="1120826"/>
                  <a:pt x="2396173" y="1120826"/>
                  <a:pt x="2376647" y="1120826"/>
                </a:cubicBezTo>
                <a:lnTo>
                  <a:pt x="2373074" y="1118502"/>
                </a:lnTo>
                <a:lnTo>
                  <a:pt x="2363788" y="1120826"/>
                </a:lnTo>
                <a:cubicBezTo>
                  <a:pt x="2363788" y="1120826"/>
                  <a:pt x="2363788" y="1114476"/>
                  <a:pt x="2363788" y="1114476"/>
                </a:cubicBezTo>
                <a:cubicBezTo>
                  <a:pt x="2363788" y="1114476"/>
                  <a:pt x="2363788" y="1108126"/>
                  <a:pt x="2363788" y="1108126"/>
                </a:cubicBezTo>
                <a:cubicBezTo>
                  <a:pt x="2383315" y="1101776"/>
                  <a:pt x="2402841" y="1101776"/>
                  <a:pt x="2422367" y="1095426"/>
                </a:cubicBezTo>
                <a:close/>
                <a:moveTo>
                  <a:pt x="2056616" y="1094821"/>
                </a:moveTo>
                <a:lnTo>
                  <a:pt x="2049176" y="1097278"/>
                </a:lnTo>
                <a:lnTo>
                  <a:pt x="2054120" y="1095243"/>
                </a:lnTo>
                <a:close/>
                <a:moveTo>
                  <a:pt x="2121002" y="1094443"/>
                </a:moveTo>
                <a:lnTo>
                  <a:pt x="2107140" y="1105156"/>
                </a:lnTo>
                <a:lnTo>
                  <a:pt x="2104063" y="1106359"/>
                </a:lnTo>
                <a:lnTo>
                  <a:pt x="2118367" y="1095807"/>
                </a:lnTo>
                <a:close/>
                <a:moveTo>
                  <a:pt x="2248536" y="1093888"/>
                </a:moveTo>
                <a:lnTo>
                  <a:pt x="2288312" y="1118437"/>
                </a:lnTo>
                <a:lnTo>
                  <a:pt x="2309296" y="1128114"/>
                </a:lnTo>
                <a:lnTo>
                  <a:pt x="2337956" y="1147738"/>
                </a:lnTo>
                <a:lnTo>
                  <a:pt x="2322697" y="1142495"/>
                </a:lnTo>
                <a:lnTo>
                  <a:pt x="2271048" y="1109768"/>
                </a:lnTo>
                <a:close/>
                <a:moveTo>
                  <a:pt x="3364735" y="1093868"/>
                </a:moveTo>
                <a:lnTo>
                  <a:pt x="3381929" y="1123163"/>
                </a:lnTo>
                <a:lnTo>
                  <a:pt x="3389423" y="1139420"/>
                </a:lnTo>
                <a:lnTo>
                  <a:pt x="3373014" y="1112942"/>
                </a:lnTo>
                <a:close/>
                <a:moveTo>
                  <a:pt x="1676356" y="1089065"/>
                </a:moveTo>
                <a:lnTo>
                  <a:pt x="1675275" y="1090414"/>
                </a:lnTo>
                <a:lnTo>
                  <a:pt x="1666006" y="1099317"/>
                </a:lnTo>
                <a:lnTo>
                  <a:pt x="1665656" y="1098702"/>
                </a:lnTo>
                <a:close/>
                <a:moveTo>
                  <a:pt x="2119696" y="1088902"/>
                </a:moveTo>
                <a:lnTo>
                  <a:pt x="2120462" y="1094262"/>
                </a:lnTo>
                <a:lnTo>
                  <a:pt x="2118367" y="1095807"/>
                </a:lnTo>
                <a:lnTo>
                  <a:pt x="2101084" y="1104752"/>
                </a:lnTo>
                <a:lnTo>
                  <a:pt x="2089216" y="1112165"/>
                </a:lnTo>
                <a:lnTo>
                  <a:pt x="2071942" y="1118921"/>
                </a:lnTo>
                <a:lnTo>
                  <a:pt x="2081705" y="1112822"/>
                </a:lnTo>
                <a:lnTo>
                  <a:pt x="2091669" y="1105105"/>
                </a:lnTo>
                <a:lnTo>
                  <a:pt x="2101689" y="1101424"/>
                </a:lnTo>
                <a:close/>
                <a:moveTo>
                  <a:pt x="2114003" y="1087806"/>
                </a:moveTo>
                <a:lnTo>
                  <a:pt x="2116893" y="1088218"/>
                </a:lnTo>
                <a:lnTo>
                  <a:pt x="2103223" y="1096155"/>
                </a:lnTo>
                <a:close/>
                <a:moveTo>
                  <a:pt x="1673364" y="1087587"/>
                </a:moveTo>
                <a:lnTo>
                  <a:pt x="1665330" y="1098130"/>
                </a:lnTo>
                <a:lnTo>
                  <a:pt x="1663805" y="1095453"/>
                </a:lnTo>
                <a:lnTo>
                  <a:pt x="1666255" y="1092396"/>
                </a:lnTo>
                <a:close/>
                <a:moveTo>
                  <a:pt x="2261593" y="1087317"/>
                </a:moveTo>
                <a:lnTo>
                  <a:pt x="2254356" y="1089076"/>
                </a:lnTo>
                <a:lnTo>
                  <a:pt x="2254298" y="1089056"/>
                </a:lnTo>
                <a:lnTo>
                  <a:pt x="2275929" y="1099394"/>
                </a:lnTo>
                <a:lnTo>
                  <a:pt x="2290558" y="1111718"/>
                </a:lnTo>
                <a:lnTo>
                  <a:pt x="2293832" y="1113681"/>
                </a:lnTo>
                <a:lnTo>
                  <a:pt x="2293832" y="1111213"/>
                </a:lnTo>
                <a:cubicBezTo>
                  <a:pt x="2293832" y="1109581"/>
                  <a:pt x="2293832" y="1107950"/>
                  <a:pt x="2293832" y="1107950"/>
                </a:cubicBezTo>
                <a:lnTo>
                  <a:pt x="2275929" y="1099394"/>
                </a:lnTo>
                <a:lnTo>
                  <a:pt x="2274465" y="1098160"/>
                </a:lnTo>
                <a:close/>
                <a:moveTo>
                  <a:pt x="2074036" y="1087041"/>
                </a:moveTo>
                <a:lnTo>
                  <a:pt x="2054120" y="1095243"/>
                </a:lnTo>
                <a:lnTo>
                  <a:pt x="2016640" y="1101578"/>
                </a:lnTo>
                <a:close/>
                <a:moveTo>
                  <a:pt x="1096241" y="1085161"/>
                </a:moveTo>
                <a:lnTo>
                  <a:pt x="1041330" y="1174829"/>
                </a:lnTo>
                <a:cubicBezTo>
                  <a:pt x="1022841" y="1205360"/>
                  <a:pt x="1005155" y="1235892"/>
                  <a:pt x="989078" y="1268031"/>
                </a:cubicBezTo>
                <a:cubicBezTo>
                  <a:pt x="956923" y="1319452"/>
                  <a:pt x="924768" y="1377302"/>
                  <a:pt x="879751" y="1415868"/>
                </a:cubicBezTo>
                <a:cubicBezTo>
                  <a:pt x="866889" y="1422296"/>
                  <a:pt x="854027" y="1428723"/>
                  <a:pt x="841165" y="1435151"/>
                </a:cubicBezTo>
                <a:cubicBezTo>
                  <a:pt x="837949" y="1435151"/>
                  <a:pt x="833126" y="1433544"/>
                  <a:pt x="828303" y="1431134"/>
                </a:cubicBezTo>
                <a:lnTo>
                  <a:pt x="819252" y="1424914"/>
                </a:lnTo>
                <a:lnTo>
                  <a:pt x="820953" y="1423214"/>
                </a:lnTo>
                <a:lnTo>
                  <a:pt x="828303" y="1428723"/>
                </a:lnTo>
                <a:cubicBezTo>
                  <a:pt x="834734" y="1428723"/>
                  <a:pt x="841165" y="1428723"/>
                  <a:pt x="847596" y="1422296"/>
                </a:cubicBezTo>
                <a:cubicBezTo>
                  <a:pt x="866889" y="1415868"/>
                  <a:pt x="886182" y="1396585"/>
                  <a:pt x="899044" y="1383729"/>
                </a:cubicBezTo>
                <a:cubicBezTo>
                  <a:pt x="918337" y="1370874"/>
                  <a:pt x="931199" y="1351591"/>
                  <a:pt x="944061" y="1332308"/>
                </a:cubicBezTo>
                <a:cubicBezTo>
                  <a:pt x="956923" y="1306597"/>
                  <a:pt x="976216" y="1280886"/>
                  <a:pt x="989078" y="1255175"/>
                </a:cubicBezTo>
                <a:cubicBezTo>
                  <a:pt x="1008371" y="1223037"/>
                  <a:pt x="1027664" y="1190898"/>
                  <a:pt x="1046957" y="1165187"/>
                </a:cubicBezTo>
                <a:lnTo>
                  <a:pt x="1089401" y="1094482"/>
                </a:lnTo>
                <a:close/>
                <a:moveTo>
                  <a:pt x="1851868" y="1084652"/>
                </a:moveTo>
                <a:lnTo>
                  <a:pt x="1851012" y="1086845"/>
                </a:lnTo>
                <a:lnTo>
                  <a:pt x="1837396" y="1100960"/>
                </a:lnTo>
                <a:lnTo>
                  <a:pt x="1835064" y="1102602"/>
                </a:lnTo>
                <a:close/>
                <a:moveTo>
                  <a:pt x="2325688" y="1082726"/>
                </a:moveTo>
                <a:cubicBezTo>
                  <a:pt x="2351088" y="1082726"/>
                  <a:pt x="2370138" y="1089076"/>
                  <a:pt x="2395538" y="1082726"/>
                </a:cubicBezTo>
                <a:cubicBezTo>
                  <a:pt x="2395538" y="1082726"/>
                  <a:pt x="2401888" y="1089076"/>
                  <a:pt x="2395538" y="1089076"/>
                </a:cubicBezTo>
                <a:cubicBezTo>
                  <a:pt x="2370138" y="1095426"/>
                  <a:pt x="2351088" y="1089076"/>
                  <a:pt x="2325688" y="1089076"/>
                </a:cubicBezTo>
                <a:cubicBezTo>
                  <a:pt x="2319338" y="1089076"/>
                  <a:pt x="2319338" y="1082726"/>
                  <a:pt x="2325688" y="1082726"/>
                </a:cubicBezTo>
                <a:close/>
                <a:moveTo>
                  <a:pt x="1674229" y="1082445"/>
                </a:moveTo>
                <a:lnTo>
                  <a:pt x="1666255" y="1092396"/>
                </a:lnTo>
                <a:lnTo>
                  <a:pt x="1663230" y="1094442"/>
                </a:lnTo>
                <a:lnTo>
                  <a:pt x="1663805" y="1095453"/>
                </a:lnTo>
                <a:lnTo>
                  <a:pt x="1643956" y="1120223"/>
                </a:lnTo>
                <a:lnTo>
                  <a:pt x="1621654" y="1141695"/>
                </a:lnTo>
                <a:lnTo>
                  <a:pt x="1622784" y="1138493"/>
                </a:lnTo>
                <a:lnTo>
                  <a:pt x="1627664" y="1129402"/>
                </a:lnTo>
                <a:lnTo>
                  <a:pt x="1647972" y="1104110"/>
                </a:lnTo>
                <a:lnTo>
                  <a:pt x="1653229" y="1098685"/>
                </a:lnTo>
                <a:close/>
                <a:moveTo>
                  <a:pt x="2093889" y="1081083"/>
                </a:moveTo>
                <a:lnTo>
                  <a:pt x="2089848" y="1083036"/>
                </a:lnTo>
                <a:lnTo>
                  <a:pt x="2074036" y="1087041"/>
                </a:lnTo>
                <a:lnTo>
                  <a:pt x="2081803" y="1083842"/>
                </a:lnTo>
                <a:close/>
                <a:moveTo>
                  <a:pt x="3353060" y="1080745"/>
                </a:moveTo>
                <a:lnTo>
                  <a:pt x="3368802" y="1106147"/>
                </a:lnTo>
                <a:lnTo>
                  <a:pt x="3372881" y="1113822"/>
                </a:lnTo>
                <a:close/>
                <a:moveTo>
                  <a:pt x="1853469" y="1080552"/>
                </a:moveTo>
                <a:lnTo>
                  <a:pt x="1851958" y="1084556"/>
                </a:lnTo>
                <a:lnTo>
                  <a:pt x="1851868" y="1084652"/>
                </a:lnTo>
                <a:close/>
                <a:moveTo>
                  <a:pt x="1686718" y="1078553"/>
                </a:moveTo>
                <a:lnTo>
                  <a:pt x="1683827" y="1082337"/>
                </a:lnTo>
                <a:lnTo>
                  <a:pt x="1676356" y="1089065"/>
                </a:lnTo>
                <a:lnTo>
                  <a:pt x="1682486" y="1081416"/>
                </a:lnTo>
                <a:close/>
                <a:moveTo>
                  <a:pt x="2142657" y="1077709"/>
                </a:moveTo>
                <a:lnTo>
                  <a:pt x="2146300" y="1081350"/>
                </a:lnTo>
                <a:lnTo>
                  <a:pt x="2121002" y="1094443"/>
                </a:lnTo>
                <a:close/>
                <a:moveTo>
                  <a:pt x="2219833" y="1076174"/>
                </a:moveTo>
                <a:lnTo>
                  <a:pt x="2225702" y="1079796"/>
                </a:lnTo>
                <a:lnTo>
                  <a:pt x="2248565" y="1107349"/>
                </a:lnTo>
                <a:cubicBezTo>
                  <a:pt x="2267836" y="1120251"/>
                  <a:pt x="2288714" y="1129929"/>
                  <a:pt x="2309591" y="1137993"/>
                </a:cubicBezTo>
                <a:lnTo>
                  <a:pt x="2322697" y="1142495"/>
                </a:lnTo>
                <a:lnTo>
                  <a:pt x="2338498" y="1152508"/>
                </a:lnTo>
                <a:lnTo>
                  <a:pt x="2346658" y="1157390"/>
                </a:lnTo>
                <a:lnTo>
                  <a:pt x="2312803" y="1146057"/>
                </a:lnTo>
                <a:cubicBezTo>
                  <a:pt x="2293532" y="1133154"/>
                  <a:pt x="2267836" y="1126703"/>
                  <a:pt x="2248565" y="1113800"/>
                </a:cubicBezTo>
                <a:cubicBezTo>
                  <a:pt x="2242141" y="1107349"/>
                  <a:pt x="2234111" y="1100898"/>
                  <a:pt x="2227687" y="1093640"/>
                </a:cubicBezTo>
                <a:close/>
                <a:moveTo>
                  <a:pt x="2221671" y="1074938"/>
                </a:moveTo>
                <a:lnTo>
                  <a:pt x="2248536" y="1093888"/>
                </a:lnTo>
                <a:lnTo>
                  <a:pt x="2225702" y="1079796"/>
                </a:lnTo>
                <a:close/>
                <a:moveTo>
                  <a:pt x="2022827" y="1074407"/>
                </a:moveTo>
                <a:lnTo>
                  <a:pt x="1984461" y="1095128"/>
                </a:lnTo>
                <a:lnTo>
                  <a:pt x="1982429" y="1093092"/>
                </a:lnTo>
                <a:close/>
                <a:moveTo>
                  <a:pt x="2218957" y="1074224"/>
                </a:moveTo>
                <a:lnTo>
                  <a:pt x="2219833" y="1076174"/>
                </a:lnTo>
                <a:lnTo>
                  <a:pt x="2217494" y="1074730"/>
                </a:lnTo>
                <a:close/>
                <a:moveTo>
                  <a:pt x="2216446" y="1074083"/>
                </a:moveTo>
                <a:lnTo>
                  <a:pt x="2217494" y="1074730"/>
                </a:lnTo>
                <a:lnTo>
                  <a:pt x="2216446" y="1075092"/>
                </a:lnTo>
                <a:close/>
                <a:moveTo>
                  <a:pt x="2220606" y="1073654"/>
                </a:moveTo>
                <a:lnTo>
                  <a:pt x="2221671" y="1074938"/>
                </a:lnTo>
                <a:lnTo>
                  <a:pt x="2220099" y="1073829"/>
                </a:lnTo>
                <a:close/>
                <a:moveTo>
                  <a:pt x="1829880" y="1073035"/>
                </a:moveTo>
                <a:lnTo>
                  <a:pt x="1829362" y="1074392"/>
                </a:lnTo>
                <a:cubicBezTo>
                  <a:pt x="1822934" y="1086468"/>
                  <a:pt x="1814900" y="1097739"/>
                  <a:pt x="1805259" y="1107400"/>
                </a:cubicBezTo>
                <a:lnTo>
                  <a:pt x="1798201" y="1110738"/>
                </a:lnTo>
                <a:lnTo>
                  <a:pt x="1818114" y="1088078"/>
                </a:lnTo>
                <a:close/>
                <a:moveTo>
                  <a:pt x="2218166" y="1072465"/>
                </a:moveTo>
                <a:lnTo>
                  <a:pt x="2220099" y="1073829"/>
                </a:lnTo>
                <a:lnTo>
                  <a:pt x="2218957" y="1074224"/>
                </a:lnTo>
                <a:close/>
                <a:moveTo>
                  <a:pt x="2224616" y="1070130"/>
                </a:moveTo>
                <a:lnTo>
                  <a:pt x="2227983" y="1071105"/>
                </a:lnTo>
                <a:lnTo>
                  <a:pt x="2226691" y="1071551"/>
                </a:lnTo>
                <a:close/>
                <a:moveTo>
                  <a:pt x="2145356" y="1069332"/>
                </a:moveTo>
                <a:cubicBezTo>
                  <a:pt x="2126049" y="1079005"/>
                  <a:pt x="2105132" y="1085455"/>
                  <a:pt x="2083412" y="1090291"/>
                </a:cubicBezTo>
                <a:lnTo>
                  <a:pt x="2056616" y="1094821"/>
                </a:lnTo>
                <a:lnTo>
                  <a:pt x="2089848" y="1083842"/>
                </a:lnTo>
                <a:lnTo>
                  <a:pt x="2096731" y="1080434"/>
                </a:lnTo>
                <a:close/>
                <a:moveTo>
                  <a:pt x="2145356" y="1069332"/>
                </a:moveTo>
                <a:cubicBezTo>
                  <a:pt x="2145356" y="1069332"/>
                  <a:pt x="2146965" y="1069332"/>
                  <a:pt x="2147770" y="1070138"/>
                </a:cubicBezTo>
                <a:lnTo>
                  <a:pt x="2146053" y="1074152"/>
                </a:lnTo>
                <a:lnTo>
                  <a:pt x="2146300" y="1074894"/>
                </a:lnTo>
                <a:lnTo>
                  <a:pt x="2145457" y="1075546"/>
                </a:lnTo>
                <a:lnTo>
                  <a:pt x="2145356" y="1075781"/>
                </a:lnTo>
                <a:lnTo>
                  <a:pt x="2145356" y="1075623"/>
                </a:lnTo>
                <a:lnTo>
                  <a:pt x="2145060" y="1075852"/>
                </a:lnTo>
                <a:lnTo>
                  <a:pt x="2145356" y="1075781"/>
                </a:lnTo>
                <a:lnTo>
                  <a:pt x="2144994" y="1075904"/>
                </a:lnTo>
                <a:lnTo>
                  <a:pt x="2142657" y="1077709"/>
                </a:lnTo>
                <a:lnTo>
                  <a:pt x="2141899" y="1076951"/>
                </a:lnTo>
                <a:lnTo>
                  <a:pt x="2132129" y="1080256"/>
                </a:lnTo>
                <a:lnTo>
                  <a:pt x="2119696" y="1088902"/>
                </a:lnTo>
                <a:lnTo>
                  <a:pt x="2119655" y="1088613"/>
                </a:lnTo>
                <a:lnTo>
                  <a:pt x="2116893" y="1088218"/>
                </a:lnTo>
                <a:lnTo>
                  <a:pt x="2128476" y="1081493"/>
                </a:lnTo>
                <a:lnTo>
                  <a:pt x="2083412" y="1096741"/>
                </a:lnTo>
                <a:lnTo>
                  <a:pt x="2061856" y="1100384"/>
                </a:lnTo>
                <a:lnTo>
                  <a:pt x="2085021" y="1090292"/>
                </a:lnTo>
                <a:lnTo>
                  <a:pt x="2133333" y="1078672"/>
                </a:lnTo>
                <a:lnTo>
                  <a:pt x="2139841" y="1074894"/>
                </a:lnTo>
                <a:lnTo>
                  <a:pt x="2134975" y="1078278"/>
                </a:lnTo>
                <a:lnTo>
                  <a:pt x="2141626" y="1076678"/>
                </a:lnTo>
                <a:lnTo>
                  <a:pt x="2140648" y="1075701"/>
                </a:lnTo>
                <a:cubicBezTo>
                  <a:pt x="2139841" y="1074894"/>
                  <a:pt x="2139841" y="1074894"/>
                  <a:pt x="2139841" y="1074894"/>
                </a:cubicBezTo>
                <a:lnTo>
                  <a:pt x="2145356" y="1072531"/>
                </a:lnTo>
                <a:lnTo>
                  <a:pt x="2145356" y="1070138"/>
                </a:lnTo>
                <a:cubicBezTo>
                  <a:pt x="2145356" y="1069332"/>
                  <a:pt x="2145356" y="1069332"/>
                  <a:pt x="2145356" y="1069332"/>
                </a:cubicBezTo>
                <a:close/>
                <a:moveTo>
                  <a:pt x="1850251" y="1068756"/>
                </a:moveTo>
                <a:lnTo>
                  <a:pt x="1843823" y="1088078"/>
                </a:lnTo>
                <a:lnTo>
                  <a:pt x="1832476" y="1104424"/>
                </a:lnTo>
                <a:lnTo>
                  <a:pt x="1808646" y="1121204"/>
                </a:lnTo>
                <a:lnTo>
                  <a:pt x="1805950" y="1122453"/>
                </a:lnTo>
                <a:lnTo>
                  <a:pt x="1778647" y="1131361"/>
                </a:lnTo>
                <a:lnTo>
                  <a:pt x="1767253" y="1133586"/>
                </a:lnTo>
                <a:lnTo>
                  <a:pt x="1765404" y="1133547"/>
                </a:lnTo>
                <a:lnTo>
                  <a:pt x="1776024" y="1126775"/>
                </a:lnTo>
                <a:lnTo>
                  <a:pt x="1798832" y="1120282"/>
                </a:lnTo>
                <a:cubicBezTo>
                  <a:pt x="1810080" y="1115451"/>
                  <a:pt x="1820524" y="1109011"/>
                  <a:pt x="1829362" y="1100557"/>
                </a:cubicBezTo>
                <a:close/>
                <a:moveTo>
                  <a:pt x="168763" y="1068297"/>
                </a:moveTo>
                <a:lnTo>
                  <a:pt x="179839" y="1076217"/>
                </a:lnTo>
                <a:lnTo>
                  <a:pt x="203046" y="1089215"/>
                </a:lnTo>
                <a:lnTo>
                  <a:pt x="289027" y="1143725"/>
                </a:lnTo>
                <a:lnTo>
                  <a:pt x="296702" y="1148591"/>
                </a:lnTo>
                <a:lnTo>
                  <a:pt x="231222" y="1114793"/>
                </a:lnTo>
                <a:lnTo>
                  <a:pt x="192684" y="1088086"/>
                </a:lnTo>
                <a:lnTo>
                  <a:pt x="176628" y="1075413"/>
                </a:lnTo>
                <a:close/>
                <a:moveTo>
                  <a:pt x="164486" y="1065239"/>
                </a:moveTo>
                <a:lnTo>
                  <a:pt x="167309" y="1066982"/>
                </a:lnTo>
                <a:lnTo>
                  <a:pt x="168763" y="1068297"/>
                </a:lnTo>
                <a:close/>
                <a:moveTo>
                  <a:pt x="1695512" y="1065160"/>
                </a:moveTo>
                <a:lnTo>
                  <a:pt x="1682486" y="1081416"/>
                </a:lnTo>
                <a:lnTo>
                  <a:pt x="1673364" y="1087587"/>
                </a:lnTo>
                <a:lnTo>
                  <a:pt x="1681660" y="1076698"/>
                </a:lnTo>
                <a:lnTo>
                  <a:pt x="1688927" y="1071078"/>
                </a:lnTo>
                <a:close/>
                <a:moveTo>
                  <a:pt x="2044577" y="1064348"/>
                </a:moveTo>
                <a:lnTo>
                  <a:pt x="2022827" y="1074407"/>
                </a:lnTo>
                <a:lnTo>
                  <a:pt x="2030920" y="1070037"/>
                </a:lnTo>
                <a:close/>
                <a:moveTo>
                  <a:pt x="2140750" y="1058638"/>
                </a:moveTo>
                <a:lnTo>
                  <a:pt x="2096731" y="1080434"/>
                </a:lnTo>
                <a:lnTo>
                  <a:pt x="2093889" y="1081083"/>
                </a:lnTo>
                <a:lnTo>
                  <a:pt x="2140173" y="1058711"/>
                </a:lnTo>
                <a:close/>
                <a:moveTo>
                  <a:pt x="3344264" y="1058292"/>
                </a:moveTo>
                <a:lnTo>
                  <a:pt x="3359892" y="1082712"/>
                </a:lnTo>
                <a:lnTo>
                  <a:pt x="3364735" y="1093868"/>
                </a:lnTo>
                <a:lnTo>
                  <a:pt x="3350960" y="1070399"/>
                </a:lnTo>
                <a:close/>
                <a:moveTo>
                  <a:pt x="2206076" y="1057842"/>
                </a:moveTo>
                <a:lnTo>
                  <a:pt x="2212049" y="1062627"/>
                </a:lnTo>
                <a:lnTo>
                  <a:pt x="2208410" y="1062474"/>
                </a:lnTo>
                <a:lnTo>
                  <a:pt x="2217587" y="1067974"/>
                </a:lnTo>
                <a:lnTo>
                  <a:pt x="2218532" y="1067920"/>
                </a:lnTo>
                <a:lnTo>
                  <a:pt x="2218619" y="1067890"/>
                </a:lnTo>
                <a:lnTo>
                  <a:pt x="2212049" y="1062627"/>
                </a:lnTo>
                <a:lnTo>
                  <a:pt x="2213764" y="1062699"/>
                </a:lnTo>
                <a:lnTo>
                  <a:pt x="2206983" y="1058056"/>
                </a:lnTo>
                <a:lnTo>
                  <a:pt x="2208155" y="1058333"/>
                </a:lnTo>
                <a:lnTo>
                  <a:pt x="2206953" y="1058035"/>
                </a:lnTo>
                <a:lnTo>
                  <a:pt x="2206983" y="1058056"/>
                </a:lnTo>
                <a:close/>
                <a:moveTo>
                  <a:pt x="2197174" y="1055738"/>
                </a:moveTo>
                <a:cubicBezTo>
                  <a:pt x="2197174" y="1055738"/>
                  <a:pt x="2197174" y="1062189"/>
                  <a:pt x="2197174" y="1062189"/>
                </a:cubicBezTo>
                <a:cubicBezTo>
                  <a:pt x="2190750" y="1062189"/>
                  <a:pt x="2190750" y="1055738"/>
                  <a:pt x="2197174" y="1055738"/>
                </a:cubicBezTo>
                <a:close/>
                <a:moveTo>
                  <a:pt x="2197174" y="1055738"/>
                </a:moveTo>
                <a:lnTo>
                  <a:pt x="2201256" y="1056703"/>
                </a:lnTo>
                <a:lnTo>
                  <a:pt x="2202107" y="1058695"/>
                </a:lnTo>
                <a:close/>
                <a:moveTo>
                  <a:pt x="1863005" y="1055284"/>
                </a:moveTo>
                <a:lnTo>
                  <a:pt x="1863106" y="1055875"/>
                </a:lnTo>
                <a:lnTo>
                  <a:pt x="1853469" y="1080552"/>
                </a:lnTo>
                <a:close/>
                <a:moveTo>
                  <a:pt x="2069301" y="1054050"/>
                </a:moveTo>
                <a:lnTo>
                  <a:pt x="2044577" y="1064348"/>
                </a:lnTo>
                <a:lnTo>
                  <a:pt x="2061691" y="1056433"/>
                </a:lnTo>
                <a:close/>
                <a:moveTo>
                  <a:pt x="151671" y="1052834"/>
                </a:moveTo>
                <a:lnTo>
                  <a:pt x="218376" y="1092291"/>
                </a:lnTo>
                <a:cubicBezTo>
                  <a:pt x="242462" y="1106757"/>
                  <a:pt x="266547" y="1121223"/>
                  <a:pt x="289027" y="1134081"/>
                </a:cubicBezTo>
                <a:lnTo>
                  <a:pt x="292309" y="1135991"/>
                </a:lnTo>
                <a:lnTo>
                  <a:pt x="247279" y="1113990"/>
                </a:lnTo>
                <a:lnTo>
                  <a:pt x="203046" y="1089215"/>
                </a:lnTo>
                <a:lnTo>
                  <a:pt x="192685" y="1082646"/>
                </a:lnTo>
                <a:lnTo>
                  <a:pt x="167309" y="1066982"/>
                </a:lnTo>
                <a:close/>
                <a:moveTo>
                  <a:pt x="2186990" y="1051860"/>
                </a:moveTo>
                <a:lnTo>
                  <a:pt x="2189655" y="1052960"/>
                </a:lnTo>
                <a:lnTo>
                  <a:pt x="2178431" y="1055738"/>
                </a:lnTo>
                <a:close/>
                <a:moveTo>
                  <a:pt x="139283" y="1051535"/>
                </a:moveTo>
                <a:lnTo>
                  <a:pt x="147725" y="1056929"/>
                </a:lnTo>
                <a:lnTo>
                  <a:pt x="192684" y="1088086"/>
                </a:lnTo>
                <a:lnTo>
                  <a:pt x="218376" y="1108364"/>
                </a:lnTo>
                <a:cubicBezTo>
                  <a:pt x="234433" y="1121223"/>
                  <a:pt x="250490" y="1132474"/>
                  <a:pt x="266547" y="1142922"/>
                </a:cubicBezTo>
                <a:lnTo>
                  <a:pt x="269381" y="1144671"/>
                </a:lnTo>
                <a:lnTo>
                  <a:pt x="225602" y="1120419"/>
                </a:lnTo>
                <a:lnTo>
                  <a:pt x="222089" y="1118136"/>
                </a:lnTo>
                <a:lnTo>
                  <a:pt x="163782" y="1072199"/>
                </a:lnTo>
                <a:close/>
                <a:moveTo>
                  <a:pt x="2211922" y="1050797"/>
                </a:moveTo>
                <a:lnTo>
                  <a:pt x="2208276" y="1052013"/>
                </a:lnTo>
                <a:lnTo>
                  <a:pt x="2214774" y="1053621"/>
                </a:lnTo>
                <a:lnTo>
                  <a:pt x="2216767" y="1055595"/>
                </a:lnTo>
                <a:lnTo>
                  <a:pt x="2219489" y="1054788"/>
                </a:lnTo>
                <a:lnTo>
                  <a:pt x="2214774" y="1053621"/>
                </a:lnTo>
                <a:lnTo>
                  <a:pt x="2213706" y="1052563"/>
                </a:lnTo>
                <a:close/>
                <a:moveTo>
                  <a:pt x="1116412" y="1049488"/>
                </a:moveTo>
                <a:lnTo>
                  <a:pt x="1089401" y="1094482"/>
                </a:lnTo>
                <a:lnTo>
                  <a:pt x="1046957" y="1152332"/>
                </a:lnTo>
                <a:cubicBezTo>
                  <a:pt x="1027664" y="1178043"/>
                  <a:pt x="1001940" y="1210181"/>
                  <a:pt x="982647" y="1242320"/>
                </a:cubicBezTo>
                <a:cubicBezTo>
                  <a:pt x="963354" y="1268031"/>
                  <a:pt x="944061" y="1300169"/>
                  <a:pt x="924768" y="1332308"/>
                </a:cubicBezTo>
                <a:cubicBezTo>
                  <a:pt x="911906" y="1345163"/>
                  <a:pt x="905475" y="1351591"/>
                  <a:pt x="899044" y="1364446"/>
                </a:cubicBezTo>
                <a:cubicBezTo>
                  <a:pt x="892613" y="1377302"/>
                  <a:pt x="879751" y="1383729"/>
                  <a:pt x="873320" y="1390157"/>
                </a:cubicBezTo>
                <a:cubicBezTo>
                  <a:pt x="863673" y="1404619"/>
                  <a:pt x="846792" y="1415466"/>
                  <a:pt x="830815" y="1414562"/>
                </a:cubicBezTo>
                <a:lnTo>
                  <a:pt x="829911" y="1414261"/>
                </a:lnTo>
                <a:lnTo>
                  <a:pt x="831518" y="1412654"/>
                </a:lnTo>
                <a:lnTo>
                  <a:pt x="835168" y="1409006"/>
                </a:lnTo>
                <a:lnTo>
                  <a:pt x="837246" y="1408938"/>
                </a:lnTo>
                <a:cubicBezTo>
                  <a:pt x="853223" y="1403816"/>
                  <a:pt x="870104" y="1386943"/>
                  <a:pt x="879751" y="1377302"/>
                </a:cubicBezTo>
                <a:cubicBezTo>
                  <a:pt x="924768" y="1325880"/>
                  <a:pt x="956923" y="1268031"/>
                  <a:pt x="995509" y="1216609"/>
                </a:cubicBezTo>
                <a:cubicBezTo>
                  <a:pt x="1014802" y="1184470"/>
                  <a:pt x="1040526" y="1152332"/>
                  <a:pt x="1059819" y="1126621"/>
                </a:cubicBezTo>
                <a:close/>
                <a:moveTo>
                  <a:pt x="2178431" y="1049388"/>
                </a:moveTo>
                <a:cubicBezTo>
                  <a:pt x="2178431" y="1049388"/>
                  <a:pt x="2178431" y="1055738"/>
                  <a:pt x="2178431" y="1055738"/>
                </a:cubicBezTo>
                <a:cubicBezTo>
                  <a:pt x="2172018" y="1055738"/>
                  <a:pt x="2172018" y="1049388"/>
                  <a:pt x="2178431" y="1049388"/>
                </a:cubicBezTo>
                <a:close/>
                <a:moveTo>
                  <a:pt x="2179746" y="1048872"/>
                </a:moveTo>
                <a:lnTo>
                  <a:pt x="2180035" y="1048991"/>
                </a:lnTo>
                <a:lnTo>
                  <a:pt x="2178431" y="1049388"/>
                </a:lnTo>
                <a:close/>
                <a:moveTo>
                  <a:pt x="2189655" y="1046610"/>
                </a:moveTo>
                <a:lnTo>
                  <a:pt x="2194325" y="1048537"/>
                </a:lnTo>
                <a:lnTo>
                  <a:pt x="2186990" y="1051860"/>
                </a:lnTo>
                <a:lnTo>
                  <a:pt x="2180035" y="1048991"/>
                </a:lnTo>
                <a:close/>
                <a:moveTo>
                  <a:pt x="3163272" y="1046172"/>
                </a:moveTo>
                <a:lnTo>
                  <a:pt x="3172354" y="1059280"/>
                </a:lnTo>
                <a:lnTo>
                  <a:pt x="3171563" y="1057780"/>
                </a:lnTo>
                <a:close/>
                <a:moveTo>
                  <a:pt x="2108887" y="1045684"/>
                </a:moveTo>
                <a:lnTo>
                  <a:pt x="2113177" y="1046759"/>
                </a:lnTo>
                <a:lnTo>
                  <a:pt x="2114809" y="1047168"/>
                </a:lnTo>
                <a:lnTo>
                  <a:pt x="2112272" y="1049077"/>
                </a:lnTo>
                <a:cubicBezTo>
                  <a:pt x="2100104" y="1056232"/>
                  <a:pt x="2087032" y="1062479"/>
                  <a:pt x="2073758" y="1068525"/>
                </a:cubicBezTo>
                <a:lnTo>
                  <a:pt x="2066453" y="1072301"/>
                </a:lnTo>
                <a:lnTo>
                  <a:pt x="1997333" y="1101578"/>
                </a:lnTo>
                <a:cubicBezTo>
                  <a:pt x="2019858" y="1085455"/>
                  <a:pt x="2045601" y="1075781"/>
                  <a:pt x="2071345" y="1064495"/>
                </a:cubicBezTo>
                <a:close/>
                <a:moveTo>
                  <a:pt x="1726046" y="1044313"/>
                </a:moveTo>
                <a:lnTo>
                  <a:pt x="1669654" y="1100887"/>
                </a:lnTo>
                <a:lnTo>
                  <a:pt x="1683827" y="1082337"/>
                </a:lnTo>
                <a:lnTo>
                  <a:pt x="1691982" y="1074992"/>
                </a:lnTo>
                <a:lnTo>
                  <a:pt x="1698363" y="1070675"/>
                </a:lnTo>
                <a:lnTo>
                  <a:pt x="1707039" y="1061431"/>
                </a:lnTo>
                <a:close/>
                <a:moveTo>
                  <a:pt x="2096711" y="1044202"/>
                </a:moveTo>
                <a:lnTo>
                  <a:pt x="2090652" y="1047364"/>
                </a:lnTo>
                <a:lnTo>
                  <a:pt x="2069301" y="1054050"/>
                </a:lnTo>
                <a:lnTo>
                  <a:pt x="2080998" y="1049178"/>
                </a:lnTo>
                <a:lnTo>
                  <a:pt x="2089074" y="1045619"/>
                </a:lnTo>
                <a:close/>
                <a:moveTo>
                  <a:pt x="1855166" y="1044130"/>
                </a:moveTo>
                <a:lnTo>
                  <a:pt x="1856678" y="1049434"/>
                </a:lnTo>
                <a:lnTo>
                  <a:pt x="1850251" y="1068756"/>
                </a:lnTo>
                <a:close/>
                <a:moveTo>
                  <a:pt x="2183171" y="1043935"/>
                </a:moveTo>
                <a:lnTo>
                  <a:pt x="2187636" y="1045777"/>
                </a:lnTo>
                <a:lnTo>
                  <a:pt x="2179746" y="1048872"/>
                </a:lnTo>
                <a:lnTo>
                  <a:pt x="2174438" y="1046682"/>
                </a:lnTo>
                <a:lnTo>
                  <a:pt x="2181137" y="1044923"/>
                </a:lnTo>
                <a:close/>
                <a:moveTo>
                  <a:pt x="2216912" y="1043038"/>
                </a:moveTo>
                <a:lnTo>
                  <a:pt x="2216377" y="1043341"/>
                </a:lnTo>
                <a:lnTo>
                  <a:pt x="2217019" y="1044196"/>
                </a:lnTo>
                <a:close/>
                <a:moveTo>
                  <a:pt x="2165604" y="1042652"/>
                </a:moveTo>
                <a:lnTo>
                  <a:pt x="2165604" y="1043038"/>
                </a:lnTo>
                <a:lnTo>
                  <a:pt x="2165186" y="1042762"/>
                </a:lnTo>
                <a:close/>
                <a:moveTo>
                  <a:pt x="3328568" y="1041225"/>
                </a:moveTo>
                <a:lnTo>
                  <a:pt x="3331857" y="1045363"/>
                </a:lnTo>
                <a:lnTo>
                  <a:pt x="3353060" y="1080745"/>
                </a:lnTo>
                <a:close/>
                <a:moveTo>
                  <a:pt x="2106680" y="1038999"/>
                </a:moveTo>
                <a:lnTo>
                  <a:pt x="2114317" y="1041677"/>
                </a:lnTo>
                <a:lnTo>
                  <a:pt x="2109557" y="1045349"/>
                </a:lnTo>
                <a:lnTo>
                  <a:pt x="2108887" y="1045684"/>
                </a:lnTo>
                <a:lnTo>
                  <a:pt x="2100306" y="1043535"/>
                </a:lnTo>
                <a:lnTo>
                  <a:pt x="2096711" y="1044202"/>
                </a:lnTo>
                <a:close/>
                <a:moveTo>
                  <a:pt x="2193883" y="1038729"/>
                </a:moveTo>
                <a:lnTo>
                  <a:pt x="2183171" y="1043935"/>
                </a:lnTo>
                <a:lnTo>
                  <a:pt x="2180248" y="1042729"/>
                </a:lnTo>
                <a:lnTo>
                  <a:pt x="2185647" y="1040657"/>
                </a:lnTo>
                <a:close/>
                <a:moveTo>
                  <a:pt x="2183279" y="1038266"/>
                </a:moveTo>
                <a:lnTo>
                  <a:pt x="2177741" y="1039761"/>
                </a:lnTo>
                <a:lnTo>
                  <a:pt x="2176711" y="1041270"/>
                </a:lnTo>
                <a:lnTo>
                  <a:pt x="2179241" y="1042314"/>
                </a:lnTo>
                <a:lnTo>
                  <a:pt x="2183167" y="1039504"/>
                </a:lnTo>
                <a:close/>
                <a:moveTo>
                  <a:pt x="2097161" y="1037573"/>
                </a:moveTo>
                <a:lnTo>
                  <a:pt x="2103524" y="1037892"/>
                </a:lnTo>
                <a:lnTo>
                  <a:pt x="2105242" y="1038494"/>
                </a:lnTo>
                <a:lnTo>
                  <a:pt x="2089074" y="1045619"/>
                </a:lnTo>
                <a:lnTo>
                  <a:pt x="2078585" y="1047565"/>
                </a:lnTo>
                <a:cubicBezTo>
                  <a:pt x="2071345" y="1049984"/>
                  <a:pt x="2064909" y="1053209"/>
                  <a:pt x="2061691" y="1056433"/>
                </a:cubicBezTo>
                <a:close/>
                <a:moveTo>
                  <a:pt x="2093006" y="1037365"/>
                </a:moveTo>
                <a:lnTo>
                  <a:pt x="2096355" y="1037533"/>
                </a:lnTo>
                <a:lnTo>
                  <a:pt x="2061691" y="1056433"/>
                </a:lnTo>
                <a:cubicBezTo>
                  <a:pt x="2055255" y="1062882"/>
                  <a:pt x="2055255" y="1056433"/>
                  <a:pt x="2055255" y="1056433"/>
                </a:cubicBezTo>
                <a:lnTo>
                  <a:pt x="2065981" y="1049984"/>
                </a:lnTo>
                <a:lnTo>
                  <a:pt x="2076976" y="1045147"/>
                </a:lnTo>
                <a:close/>
                <a:moveTo>
                  <a:pt x="822242" y="1036791"/>
                </a:moveTo>
                <a:cubicBezTo>
                  <a:pt x="777207" y="1094862"/>
                  <a:pt x="745039" y="1165839"/>
                  <a:pt x="712871" y="1230363"/>
                </a:cubicBezTo>
                <a:cubicBezTo>
                  <a:pt x="706438" y="1230363"/>
                  <a:pt x="706438" y="1230363"/>
                  <a:pt x="706438" y="1223911"/>
                </a:cubicBezTo>
                <a:cubicBezTo>
                  <a:pt x="745039" y="1159387"/>
                  <a:pt x="777207" y="1094862"/>
                  <a:pt x="822242" y="1036791"/>
                </a:cubicBezTo>
                <a:close/>
                <a:moveTo>
                  <a:pt x="4292246" y="1035419"/>
                </a:moveTo>
                <a:lnTo>
                  <a:pt x="4262187" y="1064878"/>
                </a:lnTo>
                <a:cubicBezTo>
                  <a:pt x="4250943" y="1075349"/>
                  <a:pt x="4239699" y="1085014"/>
                  <a:pt x="4226849" y="1094679"/>
                </a:cubicBezTo>
                <a:lnTo>
                  <a:pt x="4194242" y="1123835"/>
                </a:lnTo>
                <a:lnTo>
                  <a:pt x="4175448" y="1139783"/>
                </a:lnTo>
                <a:cubicBezTo>
                  <a:pt x="4148141" y="1163945"/>
                  <a:pt x="4120835" y="1188108"/>
                  <a:pt x="4091922" y="1210660"/>
                </a:cubicBezTo>
                <a:lnTo>
                  <a:pt x="4068946" y="1228097"/>
                </a:lnTo>
                <a:lnTo>
                  <a:pt x="4114409" y="1190524"/>
                </a:lnTo>
                <a:cubicBezTo>
                  <a:pt x="4143322" y="1165556"/>
                  <a:pt x="4172235" y="1139783"/>
                  <a:pt x="4201148" y="1114009"/>
                </a:cubicBezTo>
                <a:lnTo>
                  <a:pt x="4233426" y="1084337"/>
                </a:lnTo>
                <a:lnTo>
                  <a:pt x="4266202" y="1056019"/>
                </a:lnTo>
                <a:close/>
                <a:moveTo>
                  <a:pt x="2183625" y="1034450"/>
                </a:moveTo>
                <a:lnTo>
                  <a:pt x="2180679" y="1035457"/>
                </a:lnTo>
                <a:lnTo>
                  <a:pt x="2177987" y="1039400"/>
                </a:lnTo>
                <a:lnTo>
                  <a:pt x="2181137" y="1038573"/>
                </a:lnTo>
                <a:lnTo>
                  <a:pt x="2183349" y="1037499"/>
                </a:lnTo>
                <a:close/>
                <a:moveTo>
                  <a:pt x="789772" y="1034369"/>
                </a:moveTo>
                <a:cubicBezTo>
                  <a:pt x="790576" y="1035175"/>
                  <a:pt x="790576" y="1036787"/>
                  <a:pt x="790576" y="1036787"/>
                </a:cubicBezTo>
                <a:cubicBezTo>
                  <a:pt x="745541" y="1101280"/>
                  <a:pt x="713373" y="1165772"/>
                  <a:pt x="674771" y="1230264"/>
                </a:cubicBezTo>
                <a:cubicBezTo>
                  <a:pt x="674771" y="1236713"/>
                  <a:pt x="668338" y="1230264"/>
                  <a:pt x="668338" y="1230264"/>
                </a:cubicBezTo>
                <a:cubicBezTo>
                  <a:pt x="706939" y="1165772"/>
                  <a:pt x="745541" y="1101280"/>
                  <a:pt x="784142" y="1036787"/>
                </a:cubicBezTo>
                <a:cubicBezTo>
                  <a:pt x="787359" y="1033563"/>
                  <a:pt x="788967" y="1033563"/>
                  <a:pt x="789772" y="1034369"/>
                </a:cubicBezTo>
                <a:close/>
                <a:moveTo>
                  <a:pt x="2120221" y="1031893"/>
                </a:moveTo>
                <a:lnTo>
                  <a:pt x="2119613" y="1032249"/>
                </a:lnTo>
                <a:lnTo>
                  <a:pt x="2106680" y="1038999"/>
                </a:lnTo>
                <a:lnTo>
                  <a:pt x="2105242" y="1038494"/>
                </a:lnTo>
                <a:close/>
                <a:moveTo>
                  <a:pt x="2127197" y="1028819"/>
                </a:moveTo>
                <a:lnTo>
                  <a:pt x="2120221" y="1031893"/>
                </a:lnTo>
                <a:lnTo>
                  <a:pt x="2124151" y="1029596"/>
                </a:lnTo>
                <a:close/>
                <a:moveTo>
                  <a:pt x="1734904" y="1027412"/>
                </a:moveTo>
                <a:lnTo>
                  <a:pt x="1727474" y="1039657"/>
                </a:lnTo>
                <a:lnTo>
                  <a:pt x="1707039" y="1061431"/>
                </a:lnTo>
                <a:lnTo>
                  <a:pt x="1691982" y="1074992"/>
                </a:lnTo>
                <a:lnTo>
                  <a:pt x="1686718" y="1078553"/>
                </a:lnTo>
                <a:lnTo>
                  <a:pt x="1697661" y="1064230"/>
                </a:lnTo>
                <a:lnTo>
                  <a:pt x="1703768" y="1057740"/>
                </a:lnTo>
                <a:lnTo>
                  <a:pt x="1727474" y="1036435"/>
                </a:lnTo>
                <a:close/>
                <a:moveTo>
                  <a:pt x="2249544" y="1024965"/>
                </a:moveTo>
                <a:lnTo>
                  <a:pt x="2242567" y="1030338"/>
                </a:lnTo>
                <a:lnTo>
                  <a:pt x="2217048" y="1044235"/>
                </a:lnTo>
                <a:lnTo>
                  <a:pt x="2218531" y="1046213"/>
                </a:lnTo>
                <a:lnTo>
                  <a:pt x="2217349" y="1047790"/>
                </a:lnTo>
                <a:lnTo>
                  <a:pt x="2217714" y="1051769"/>
                </a:lnTo>
                <a:lnTo>
                  <a:pt x="2221247" y="1054268"/>
                </a:lnTo>
                <a:lnTo>
                  <a:pt x="2251125" y="1045419"/>
                </a:lnTo>
                <a:lnTo>
                  <a:pt x="2255859" y="1043038"/>
                </a:lnTo>
                <a:lnTo>
                  <a:pt x="2241672" y="1043038"/>
                </a:lnTo>
                <a:cubicBezTo>
                  <a:pt x="2235200" y="1043038"/>
                  <a:pt x="2235200" y="1036688"/>
                  <a:pt x="2241672" y="1036688"/>
                </a:cubicBezTo>
                <a:lnTo>
                  <a:pt x="2268482" y="1036688"/>
                </a:lnTo>
                <a:lnTo>
                  <a:pt x="2281106" y="1030338"/>
                </a:lnTo>
                <a:cubicBezTo>
                  <a:pt x="2281106" y="1030338"/>
                  <a:pt x="2287588" y="1030338"/>
                  <a:pt x="2281106" y="1036688"/>
                </a:cubicBezTo>
                <a:lnTo>
                  <a:pt x="2319338" y="1036688"/>
                </a:lnTo>
                <a:cubicBezTo>
                  <a:pt x="2319338" y="1036688"/>
                  <a:pt x="2319338" y="1043038"/>
                  <a:pt x="2319338" y="1043038"/>
                </a:cubicBezTo>
                <a:lnTo>
                  <a:pt x="2268482" y="1043038"/>
                </a:lnTo>
                <a:lnTo>
                  <a:pt x="2251125" y="1051769"/>
                </a:lnTo>
                <a:lnTo>
                  <a:pt x="2228907" y="1058349"/>
                </a:lnTo>
                <a:lnTo>
                  <a:pt x="2242185" y="1062265"/>
                </a:lnTo>
                <a:lnTo>
                  <a:pt x="2242952" y="1064848"/>
                </a:lnTo>
                <a:lnTo>
                  <a:pt x="2256971" y="1066814"/>
                </a:lnTo>
                <a:cubicBezTo>
                  <a:pt x="2265327" y="1069346"/>
                  <a:pt x="2273457" y="1072673"/>
                  <a:pt x="2280684" y="1075092"/>
                </a:cubicBezTo>
                <a:lnTo>
                  <a:pt x="2280797" y="1075168"/>
                </a:lnTo>
                <a:lnTo>
                  <a:pt x="2296319" y="1070886"/>
                </a:lnTo>
                <a:lnTo>
                  <a:pt x="2313492" y="1062088"/>
                </a:lnTo>
                <a:lnTo>
                  <a:pt x="2281238" y="1062088"/>
                </a:lnTo>
                <a:cubicBezTo>
                  <a:pt x="2290763" y="1058913"/>
                  <a:pt x="2300288" y="1057326"/>
                  <a:pt x="2309020" y="1056532"/>
                </a:cubicBezTo>
                <a:lnTo>
                  <a:pt x="2325443" y="1055966"/>
                </a:lnTo>
                <a:lnTo>
                  <a:pt x="2338282" y="1049388"/>
                </a:lnTo>
                <a:cubicBezTo>
                  <a:pt x="2338282" y="1049388"/>
                  <a:pt x="2344738" y="1056003"/>
                  <a:pt x="2344738" y="1056003"/>
                </a:cubicBezTo>
                <a:cubicBezTo>
                  <a:pt x="2331827" y="1065925"/>
                  <a:pt x="2317301" y="1072540"/>
                  <a:pt x="2301968" y="1077500"/>
                </a:cubicBezTo>
                <a:lnTo>
                  <a:pt x="2288993" y="1080655"/>
                </a:lnTo>
                <a:lnTo>
                  <a:pt x="2293319" y="1083552"/>
                </a:lnTo>
                <a:lnTo>
                  <a:pt x="2293938" y="1082726"/>
                </a:lnTo>
                <a:cubicBezTo>
                  <a:pt x="2297113" y="1082726"/>
                  <a:pt x="2298701" y="1084314"/>
                  <a:pt x="2298701" y="1085901"/>
                </a:cubicBezTo>
                <a:lnTo>
                  <a:pt x="2297763" y="1086527"/>
                </a:lnTo>
                <a:lnTo>
                  <a:pt x="2319232" y="1100901"/>
                </a:lnTo>
                <a:lnTo>
                  <a:pt x="2319227" y="1100898"/>
                </a:lnTo>
                <a:lnTo>
                  <a:pt x="2292247" y="1089285"/>
                </a:lnTo>
                <a:lnTo>
                  <a:pt x="2281924" y="1082374"/>
                </a:lnTo>
                <a:lnTo>
                  <a:pt x="2278259" y="1083265"/>
                </a:lnTo>
                <a:lnTo>
                  <a:pt x="2292247" y="1089285"/>
                </a:lnTo>
                <a:lnTo>
                  <a:pt x="2338497" y="1120251"/>
                </a:lnTo>
                <a:lnTo>
                  <a:pt x="2332075" y="1117026"/>
                </a:lnTo>
                <a:cubicBezTo>
                  <a:pt x="2317621" y="1108962"/>
                  <a:pt x="2303167" y="1100897"/>
                  <a:pt x="2287108" y="1094446"/>
                </a:cubicBezTo>
                <a:lnTo>
                  <a:pt x="2268982" y="1086547"/>
                </a:lnTo>
                <a:lnTo>
                  <a:pt x="2275272" y="1091634"/>
                </a:lnTo>
                <a:cubicBezTo>
                  <a:pt x="2282535" y="1096528"/>
                  <a:pt x="2290605" y="1101423"/>
                  <a:pt x="2300288" y="1107950"/>
                </a:cubicBezTo>
                <a:cubicBezTo>
                  <a:pt x="2300288" y="1111213"/>
                  <a:pt x="2300288" y="1112845"/>
                  <a:pt x="2299481" y="1113660"/>
                </a:cubicBezTo>
                <a:lnTo>
                  <a:pt x="2294902" y="1114322"/>
                </a:lnTo>
                <a:lnTo>
                  <a:pt x="2300758" y="1117832"/>
                </a:lnTo>
                <a:cubicBezTo>
                  <a:pt x="2336892" y="1136380"/>
                  <a:pt x="2373830" y="1152508"/>
                  <a:pt x="2409161" y="1165411"/>
                </a:cubicBezTo>
                <a:lnTo>
                  <a:pt x="2410487" y="1165915"/>
                </a:lnTo>
                <a:lnTo>
                  <a:pt x="2429030" y="1178521"/>
                </a:lnTo>
                <a:lnTo>
                  <a:pt x="2386677" y="1163798"/>
                </a:lnTo>
                <a:lnTo>
                  <a:pt x="2309296" y="1128114"/>
                </a:lnTo>
                <a:lnTo>
                  <a:pt x="2275971" y="1105295"/>
                </a:lnTo>
                <a:lnTo>
                  <a:pt x="2246220" y="1090002"/>
                </a:lnTo>
                <a:lnTo>
                  <a:pt x="2225525" y="1073423"/>
                </a:lnTo>
                <a:lnTo>
                  <a:pt x="2229274" y="1075317"/>
                </a:lnTo>
                <a:lnTo>
                  <a:pt x="2230443" y="1075681"/>
                </a:lnTo>
                <a:lnTo>
                  <a:pt x="2224701" y="1072239"/>
                </a:lnTo>
                <a:lnTo>
                  <a:pt x="2226691" y="1071551"/>
                </a:lnTo>
                <a:lnTo>
                  <a:pt x="2234621" y="1076981"/>
                </a:lnTo>
                <a:lnTo>
                  <a:pt x="2238568" y="1078208"/>
                </a:lnTo>
                <a:lnTo>
                  <a:pt x="2249448" y="1086739"/>
                </a:lnTo>
                <a:lnTo>
                  <a:pt x="2252048" y="1087981"/>
                </a:lnTo>
                <a:lnTo>
                  <a:pt x="2254356" y="1082461"/>
                </a:lnTo>
                <a:lnTo>
                  <a:pt x="2255467" y="1082155"/>
                </a:lnTo>
                <a:lnTo>
                  <a:pt x="2255097" y="1081844"/>
                </a:lnTo>
                <a:cubicBezTo>
                  <a:pt x="2248641" y="1081844"/>
                  <a:pt x="2243799" y="1080212"/>
                  <a:pt x="2239764" y="1078581"/>
                </a:cubicBezTo>
                <a:lnTo>
                  <a:pt x="2238568" y="1078208"/>
                </a:lnTo>
                <a:lnTo>
                  <a:pt x="2230398" y="1071804"/>
                </a:lnTo>
                <a:lnTo>
                  <a:pt x="2227983" y="1071105"/>
                </a:lnTo>
                <a:lnTo>
                  <a:pt x="2229040" y="1070739"/>
                </a:lnTo>
                <a:lnTo>
                  <a:pt x="2224970" y="1067548"/>
                </a:lnTo>
                <a:lnTo>
                  <a:pt x="2231695" y="1067159"/>
                </a:lnTo>
                <a:lnTo>
                  <a:pt x="2241229" y="1070483"/>
                </a:lnTo>
                <a:lnTo>
                  <a:pt x="2248565" y="1071060"/>
                </a:lnTo>
                <a:lnTo>
                  <a:pt x="2254102" y="1072867"/>
                </a:lnTo>
                <a:lnTo>
                  <a:pt x="2267786" y="1078757"/>
                </a:lnTo>
                <a:lnTo>
                  <a:pt x="2270149" y="1078105"/>
                </a:lnTo>
                <a:lnTo>
                  <a:pt x="2254102" y="1072867"/>
                </a:lnTo>
                <a:lnTo>
                  <a:pt x="2244047" y="1068540"/>
                </a:lnTo>
                <a:lnTo>
                  <a:pt x="2244606" y="1070423"/>
                </a:lnTo>
                <a:cubicBezTo>
                  <a:pt x="2243799" y="1072054"/>
                  <a:pt x="2242185" y="1072054"/>
                  <a:pt x="2242185" y="1068791"/>
                </a:cubicBezTo>
                <a:lnTo>
                  <a:pt x="2228061" y="1064626"/>
                </a:lnTo>
                <a:lnTo>
                  <a:pt x="2223329" y="1066262"/>
                </a:lnTo>
                <a:lnTo>
                  <a:pt x="2224970" y="1067548"/>
                </a:lnTo>
                <a:lnTo>
                  <a:pt x="2221166" y="1067768"/>
                </a:lnTo>
                <a:lnTo>
                  <a:pt x="2224616" y="1070130"/>
                </a:lnTo>
                <a:lnTo>
                  <a:pt x="2219605" y="1068680"/>
                </a:lnTo>
                <a:lnTo>
                  <a:pt x="2222106" y="1070683"/>
                </a:lnTo>
                <a:lnTo>
                  <a:pt x="2224701" y="1072239"/>
                </a:lnTo>
                <a:lnTo>
                  <a:pt x="2224244" y="1072397"/>
                </a:lnTo>
                <a:lnTo>
                  <a:pt x="2225525" y="1073423"/>
                </a:lnTo>
                <a:lnTo>
                  <a:pt x="2223799" y="1072550"/>
                </a:lnTo>
                <a:lnTo>
                  <a:pt x="2220606" y="1073654"/>
                </a:lnTo>
                <a:lnTo>
                  <a:pt x="2218416" y="1071016"/>
                </a:lnTo>
                <a:lnTo>
                  <a:pt x="2217681" y="1071388"/>
                </a:lnTo>
                <a:lnTo>
                  <a:pt x="2218166" y="1072465"/>
                </a:lnTo>
                <a:lnTo>
                  <a:pt x="2217073" y="1071695"/>
                </a:lnTo>
                <a:lnTo>
                  <a:pt x="2216446" y="1072012"/>
                </a:lnTo>
                <a:lnTo>
                  <a:pt x="2216446" y="1074083"/>
                </a:lnTo>
                <a:lnTo>
                  <a:pt x="2214601" y="1072944"/>
                </a:lnTo>
                <a:lnTo>
                  <a:pt x="2209906" y="1075317"/>
                </a:lnTo>
                <a:cubicBezTo>
                  <a:pt x="2203450" y="1075317"/>
                  <a:pt x="2203450" y="1068791"/>
                  <a:pt x="2203450" y="1068791"/>
                </a:cubicBezTo>
                <a:lnTo>
                  <a:pt x="2207493" y="1068558"/>
                </a:lnTo>
                <a:lnTo>
                  <a:pt x="2197174" y="1062189"/>
                </a:lnTo>
                <a:lnTo>
                  <a:pt x="2208066" y="1065341"/>
                </a:lnTo>
                <a:lnTo>
                  <a:pt x="2212237" y="1068284"/>
                </a:lnTo>
                <a:lnTo>
                  <a:pt x="2217236" y="1067995"/>
                </a:lnTo>
                <a:lnTo>
                  <a:pt x="2208066" y="1065341"/>
                </a:lnTo>
                <a:lnTo>
                  <a:pt x="2203721" y="1062276"/>
                </a:lnTo>
                <a:lnTo>
                  <a:pt x="2203450" y="1062265"/>
                </a:lnTo>
                <a:lnTo>
                  <a:pt x="2203495" y="1061948"/>
                </a:lnTo>
                <a:lnTo>
                  <a:pt x="2202107" y="1058695"/>
                </a:lnTo>
                <a:lnTo>
                  <a:pt x="2203810" y="1059716"/>
                </a:lnTo>
                <a:lnTo>
                  <a:pt x="2204140" y="1057384"/>
                </a:lnTo>
                <a:lnTo>
                  <a:pt x="2201256" y="1056703"/>
                </a:lnTo>
                <a:lnTo>
                  <a:pt x="2201219" y="1056616"/>
                </a:lnTo>
                <a:lnTo>
                  <a:pt x="2197344" y="1055657"/>
                </a:lnTo>
                <a:lnTo>
                  <a:pt x="2197100" y="1055738"/>
                </a:lnTo>
                <a:lnTo>
                  <a:pt x="2197100" y="1055597"/>
                </a:lnTo>
                <a:lnTo>
                  <a:pt x="2194465" y="1054944"/>
                </a:lnTo>
                <a:lnTo>
                  <a:pt x="2189655" y="1052960"/>
                </a:lnTo>
                <a:lnTo>
                  <a:pt x="2197100" y="1051117"/>
                </a:lnTo>
                <a:lnTo>
                  <a:pt x="2197100" y="1049388"/>
                </a:lnTo>
                <a:lnTo>
                  <a:pt x="2197528" y="1049353"/>
                </a:lnTo>
                <a:lnTo>
                  <a:pt x="2194465" y="1048594"/>
                </a:lnTo>
                <a:lnTo>
                  <a:pt x="2194325" y="1048537"/>
                </a:lnTo>
                <a:lnTo>
                  <a:pt x="2209321" y="1041742"/>
                </a:lnTo>
                <a:lnTo>
                  <a:pt x="2210499" y="1041451"/>
                </a:lnTo>
                <a:lnTo>
                  <a:pt x="2213147" y="1040009"/>
                </a:lnTo>
                <a:lnTo>
                  <a:pt x="2225731" y="1034307"/>
                </a:lnTo>
                <a:close/>
                <a:moveTo>
                  <a:pt x="2145356" y="1024187"/>
                </a:moveTo>
                <a:lnTo>
                  <a:pt x="2119633" y="1043539"/>
                </a:lnTo>
                <a:lnTo>
                  <a:pt x="2119613" y="1043535"/>
                </a:lnTo>
                <a:lnTo>
                  <a:pt x="2114317" y="1041677"/>
                </a:lnTo>
                <a:lnTo>
                  <a:pt x="2132862" y="1027374"/>
                </a:lnTo>
                <a:close/>
                <a:moveTo>
                  <a:pt x="2120923" y="1023736"/>
                </a:moveTo>
                <a:lnTo>
                  <a:pt x="2120416" y="1024058"/>
                </a:lnTo>
                <a:lnTo>
                  <a:pt x="2093006" y="1037365"/>
                </a:lnTo>
                <a:lnTo>
                  <a:pt x="2087434" y="1037086"/>
                </a:lnTo>
                <a:lnTo>
                  <a:pt x="2065981" y="1049984"/>
                </a:lnTo>
                <a:lnTo>
                  <a:pt x="1979745" y="1087923"/>
                </a:lnTo>
                <a:lnTo>
                  <a:pt x="1979004" y="1089660"/>
                </a:lnTo>
                <a:lnTo>
                  <a:pt x="1982429" y="1093092"/>
                </a:lnTo>
                <a:lnTo>
                  <a:pt x="1978025" y="1095128"/>
                </a:lnTo>
                <a:lnTo>
                  <a:pt x="1978025" y="1091953"/>
                </a:lnTo>
                <a:lnTo>
                  <a:pt x="1973961" y="1101479"/>
                </a:lnTo>
                <a:lnTo>
                  <a:pt x="1974814" y="1101693"/>
                </a:lnTo>
                <a:cubicBezTo>
                  <a:pt x="1976420" y="1102499"/>
                  <a:pt x="1978026" y="1104110"/>
                  <a:pt x="1978026" y="1107333"/>
                </a:cubicBezTo>
                <a:cubicBezTo>
                  <a:pt x="1971602" y="1107333"/>
                  <a:pt x="1971602" y="1107333"/>
                  <a:pt x="1971602" y="1107333"/>
                </a:cubicBezTo>
                <a:lnTo>
                  <a:pt x="1969689" y="1114816"/>
                </a:lnTo>
                <a:lnTo>
                  <a:pt x="1964561" y="1119420"/>
                </a:lnTo>
                <a:lnTo>
                  <a:pt x="1955383" y="1134138"/>
                </a:lnTo>
                <a:lnTo>
                  <a:pt x="1952329" y="1139559"/>
                </a:lnTo>
                <a:lnTo>
                  <a:pt x="1937814" y="1168682"/>
                </a:lnTo>
                <a:lnTo>
                  <a:pt x="1929231" y="1179355"/>
                </a:lnTo>
                <a:lnTo>
                  <a:pt x="1916191" y="1190315"/>
                </a:lnTo>
                <a:lnTo>
                  <a:pt x="1909650" y="1194131"/>
                </a:lnTo>
                <a:lnTo>
                  <a:pt x="1926631" y="1178230"/>
                </a:lnTo>
                <a:lnTo>
                  <a:pt x="1935929" y="1156607"/>
                </a:lnTo>
                <a:lnTo>
                  <a:pt x="1934369" y="1155702"/>
                </a:lnTo>
                <a:cubicBezTo>
                  <a:pt x="1933575" y="1154089"/>
                  <a:pt x="1933575" y="1152477"/>
                  <a:pt x="1933575" y="1152477"/>
                </a:cubicBezTo>
                <a:lnTo>
                  <a:pt x="1943732" y="1138458"/>
                </a:lnTo>
                <a:lnTo>
                  <a:pt x="1944298" y="1137142"/>
                </a:lnTo>
                <a:lnTo>
                  <a:pt x="1954513" y="1123578"/>
                </a:lnTo>
                <a:lnTo>
                  <a:pt x="1964531" y="1109751"/>
                </a:lnTo>
                <a:cubicBezTo>
                  <a:pt x="1973263" y="1094434"/>
                  <a:pt x="1981200" y="1078311"/>
                  <a:pt x="1990725" y="1062187"/>
                </a:cubicBezTo>
                <a:lnTo>
                  <a:pt x="1979746" y="1087919"/>
                </a:lnTo>
                <a:lnTo>
                  <a:pt x="2019556" y="1070339"/>
                </a:lnTo>
                <a:cubicBezTo>
                  <a:pt x="2046305" y="1056232"/>
                  <a:pt x="2071847" y="1039706"/>
                  <a:pt x="2100205" y="1028822"/>
                </a:cubicBezTo>
                <a:close/>
                <a:moveTo>
                  <a:pt x="2244094" y="1022779"/>
                </a:moveTo>
                <a:lnTo>
                  <a:pt x="2242567" y="1023988"/>
                </a:lnTo>
                <a:lnTo>
                  <a:pt x="2213147" y="1040009"/>
                </a:lnTo>
                <a:lnTo>
                  <a:pt x="2209321" y="1041742"/>
                </a:lnTo>
                <a:lnTo>
                  <a:pt x="2189655" y="1046610"/>
                </a:lnTo>
                <a:lnTo>
                  <a:pt x="2187636" y="1045777"/>
                </a:lnTo>
                <a:lnTo>
                  <a:pt x="2220921" y="1032719"/>
                </a:lnTo>
                <a:lnTo>
                  <a:pt x="2222370" y="1032063"/>
                </a:lnTo>
                <a:lnTo>
                  <a:pt x="2229740" y="1030338"/>
                </a:lnTo>
                <a:close/>
                <a:moveTo>
                  <a:pt x="2170403" y="1020950"/>
                </a:moveTo>
                <a:lnTo>
                  <a:pt x="2167077" y="1036279"/>
                </a:lnTo>
                <a:lnTo>
                  <a:pt x="2166986" y="1036421"/>
                </a:lnTo>
                <a:lnTo>
                  <a:pt x="2179488" y="1034006"/>
                </a:lnTo>
                <a:lnTo>
                  <a:pt x="2183971" y="1030636"/>
                </a:lnTo>
                <a:lnTo>
                  <a:pt x="2182002" y="1033520"/>
                </a:lnTo>
                <a:lnTo>
                  <a:pt x="2183740" y="1033184"/>
                </a:lnTo>
                <a:lnTo>
                  <a:pt x="2183971" y="1030636"/>
                </a:lnTo>
                <a:cubicBezTo>
                  <a:pt x="2183971" y="1030636"/>
                  <a:pt x="2185580" y="1030636"/>
                  <a:pt x="2186385" y="1031443"/>
                </a:cubicBezTo>
                <a:lnTo>
                  <a:pt x="2185811" y="1032784"/>
                </a:lnTo>
                <a:lnTo>
                  <a:pt x="2197826" y="1030463"/>
                </a:lnTo>
                <a:lnTo>
                  <a:pt x="2196826" y="1030949"/>
                </a:lnTo>
                <a:lnTo>
                  <a:pt x="2185301" y="1033976"/>
                </a:lnTo>
                <a:lnTo>
                  <a:pt x="2183971" y="1037086"/>
                </a:lnTo>
                <a:lnTo>
                  <a:pt x="2183940" y="1037211"/>
                </a:lnTo>
                <a:lnTo>
                  <a:pt x="2196826" y="1030949"/>
                </a:lnTo>
                <a:lnTo>
                  <a:pt x="2200366" y="1030019"/>
                </a:lnTo>
                <a:lnTo>
                  <a:pt x="2217881" y="1027067"/>
                </a:lnTo>
                <a:lnTo>
                  <a:pt x="2209292" y="1031241"/>
                </a:lnTo>
                <a:lnTo>
                  <a:pt x="2183706" y="1038150"/>
                </a:lnTo>
                <a:lnTo>
                  <a:pt x="2183167" y="1040310"/>
                </a:lnTo>
                <a:lnTo>
                  <a:pt x="2179489" y="1042416"/>
                </a:lnTo>
                <a:lnTo>
                  <a:pt x="2180248" y="1042729"/>
                </a:lnTo>
                <a:lnTo>
                  <a:pt x="2176893" y="1044018"/>
                </a:lnTo>
                <a:lnTo>
                  <a:pt x="2174318" y="1045953"/>
                </a:lnTo>
                <a:lnTo>
                  <a:pt x="2173786" y="1045554"/>
                </a:lnTo>
                <a:lnTo>
                  <a:pt x="2174103" y="1045088"/>
                </a:lnTo>
                <a:lnTo>
                  <a:pt x="2173484" y="1045326"/>
                </a:lnTo>
                <a:lnTo>
                  <a:pt x="2173786" y="1045554"/>
                </a:lnTo>
                <a:lnTo>
                  <a:pt x="2173513" y="1045953"/>
                </a:lnTo>
                <a:lnTo>
                  <a:pt x="2173197" y="1046170"/>
                </a:lnTo>
                <a:lnTo>
                  <a:pt x="2174438" y="1046682"/>
                </a:lnTo>
                <a:lnTo>
                  <a:pt x="2171216" y="1047528"/>
                </a:lnTo>
                <a:lnTo>
                  <a:pt x="2158228" y="1056433"/>
                </a:lnTo>
                <a:lnTo>
                  <a:pt x="2158228" y="1051183"/>
                </a:lnTo>
                <a:lnTo>
                  <a:pt x="2156968" y="1051667"/>
                </a:lnTo>
                <a:lnTo>
                  <a:pt x="2155814" y="1053209"/>
                </a:lnTo>
                <a:cubicBezTo>
                  <a:pt x="2156619" y="1054821"/>
                  <a:pt x="2158228" y="1056433"/>
                  <a:pt x="2158228" y="1056433"/>
                </a:cubicBezTo>
                <a:lnTo>
                  <a:pt x="2140750" y="1058638"/>
                </a:lnTo>
                <a:lnTo>
                  <a:pt x="2147445" y="1055323"/>
                </a:lnTo>
                <a:lnTo>
                  <a:pt x="2146364" y="1055738"/>
                </a:lnTo>
                <a:lnTo>
                  <a:pt x="2146350" y="1055725"/>
                </a:lnTo>
                <a:lnTo>
                  <a:pt x="2140173" y="1058711"/>
                </a:lnTo>
                <a:lnTo>
                  <a:pt x="2115892" y="1061774"/>
                </a:lnTo>
                <a:cubicBezTo>
                  <a:pt x="2074563" y="1071750"/>
                  <a:pt x="2035948" y="1093516"/>
                  <a:pt x="1997333" y="1108027"/>
                </a:cubicBezTo>
                <a:lnTo>
                  <a:pt x="2066453" y="1072301"/>
                </a:lnTo>
                <a:lnTo>
                  <a:pt x="2075367" y="1068525"/>
                </a:lnTo>
                <a:cubicBezTo>
                  <a:pt x="2088641" y="1063285"/>
                  <a:pt x="2102116" y="1058650"/>
                  <a:pt x="2115892" y="1055325"/>
                </a:cubicBezTo>
                <a:lnTo>
                  <a:pt x="2139950" y="1052290"/>
                </a:lnTo>
                <a:lnTo>
                  <a:pt x="2139950" y="1049388"/>
                </a:lnTo>
                <a:cubicBezTo>
                  <a:pt x="2139950" y="1049388"/>
                  <a:pt x="2139950" y="1049388"/>
                  <a:pt x="2140752" y="1050182"/>
                </a:cubicBezTo>
                <a:lnTo>
                  <a:pt x="2142550" y="1051962"/>
                </a:lnTo>
                <a:lnTo>
                  <a:pt x="2158228" y="1049984"/>
                </a:lnTo>
                <a:lnTo>
                  <a:pt x="2153903" y="1052075"/>
                </a:lnTo>
                <a:lnTo>
                  <a:pt x="2154122" y="1052017"/>
                </a:lnTo>
                <a:lnTo>
                  <a:pt x="2158228" y="1049984"/>
                </a:lnTo>
                <a:lnTo>
                  <a:pt x="2157338" y="1051172"/>
                </a:lnTo>
                <a:lnTo>
                  <a:pt x="2158228" y="1050939"/>
                </a:lnTo>
                <a:lnTo>
                  <a:pt x="2158228" y="1050790"/>
                </a:lnTo>
                <a:cubicBezTo>
                  <a:pt x="2158228" y="1049984"/>
                  <a:pt x="2158228" y="1049984"/>
                  <a:pt x="2158228" y="1049984"/>
                </a:cubicBezTo>
                <a:lnTo>
                  <a:pt x="2166809" y="1043535"/>
                </a:lnTo>
                <a:lnTo>
                  <a:pt x="2165604" y="1043038"/>
                </a:lnTo>
                <a:lnTo>
                  <a:pt x="2168516" y="1042252"/>
                </a:lnTo>
                <a:lnTo>
                  <a:pt x="2169261" y="1041692"/>
                </a:lnTo>
                <a:lnTo>
                  <a:pt x="2165604" y="1042652"/>
                </a:lnTo>
                <a:lnTo>
                  <a:pt x="2165604" y="1042244"/>
                </a:lnTo>
                <a:lnTo>
                  <a:pt x="2165604" y="1040614"/>
                </a:lnTo>
                <a:lnTo>
                  <a:pt x="2170806" y="1038834"/>
                </a:lnTo>
                <a:lnTo>
                  <a:pt x="2172263" y="1039435"/>
                </a:lnTo>
                <a:lnTo>
                  <a:pt x="2174948" y="1037418"/>
                </a:lnTo>
                <a:lnTo>
                  <a:pt x="2170806" y="1038834"/>
                </a:lnTo>
                <a:lnTo>
                  <a:pt x="2166559" y="1037082"/>
                </a:lnTo>
                <a:lnTo>
                  <a:pt x="2165604" y="1038561"/>
                </a:lnTo>
                <a:lnTo>
                  <a:pt x="2165604" y="1040614"/>
                </a:lnTo>
                <a:lnTo>
                  <a:pt x="2163903" y="1041196"/>
                </a:lnTo>
                <a:lnTo>
                  <a:pt x="2163577" y="1041700"/>
                </a:lnTo>
                <a:lnTo>
                  <a:pt x="2165186" y="1042762"/>
                </a:lnTo>
                <a:lnTo>
                  <a:pt x="2162423" y="1043487"/>
                </a:lnTo>
                <a:lnTo>
                  <a:pt x="2158228" y="1049984"/>
                </a:lnTo>
                <a:lnTo>
                  <a:pt x="2159166" y="1044342"/>
                </a:lnTo>
                <a:lnTo>
                  <a:pt x="2139950" y="1049388"/>
                </a:lnTo>
                <a:lnTo>
                  <a:pt x="2159435" y="1042724"/>
                </a:lnTo>
                <a:lnTo>
                  <a:pt x="2160927" y="1033757"/>
                </a:lnTo>
                <a:lnTo>
                  <a:pt x="2164664" y="1030636"/>
                </a:lnTo>
                <a:close/>
                <a:moveTo>
                  <a:pt x="2141801" y="1020480"/>
                </a:moveTo>
                <a:lnTo>
                  <a:pt x="2132862" y="1027374"/>
                </a:lnTo>
                <a:lnTo>
                  <a:pt x="2127197" y="1028819"/>
                </a:lnTo>
                <a:lnTo>
                  <a:pt x="2131077" y="1027109"/>
                </a:lnTo>
                <a:close/>
                <a:moveTo>
                  <a:pt x="2247148" y="1020360"/>
                </a:moveTo>
                <a:lnTo>
                  <a:pt x="2245742" y="1021473"/>
                </a:lnTo>
                <a:lnTo>
                  <a:pt x="2222370" y="1032063"/>
                </a:lnTo>
                <a:lnTo>
                  <a:pt x="2193883" y="1038729"/>
                </a:lnTo>
                <a:lnTo>
                  <a:pt x="2209292" y="1031241"/>
                </a:lnTo>
                <a:lnTo>
                  <a:pt x="2236153" y="1023988"/>
                </a:lnTo>
                <a:close/>
                <a:moveTo>
                  <a:pt x="761957" y="1019251"/>
                </a:moveTo>
                <a:cubicBezTo>
                  <a:pt x="763566" y="1019251"/>
                  <a:pt x="765176" y="1020864"/>
                  <a:pt x="765176" y="1024091"/>
                </a:cubicBezTo>
                <a:cubicBezTo>
                  <a:pt x="758738" y="1043448"/>
                  <a:pt x="745861" y="1056353"/>
                  <a:pt x="739423" y="1069257"/>
                </a:cubicBezTo>
                <a:cubicBezTo>
                  <a:pt x="726546" y="1082162"/>
                  <a:pt x="720108" y="1101520"/>
                  <a:pt x="707232" y="1114424"/>
                </a:cubicBezTo>
                <a:cubicBezTo>
                  <a:pt x="694355" y="1146687"/>
                  <a:pt x="675041" y="1178949"/>
                  <a:pt x="655726" y="1211211"/>
                </a:cubicBezTo>
                <a:cubicBezTo>
                  <a:pt x="655726" y="1217663"/>
                  <a:pt x="649288" y="1211211"/>
                  <a:pt x="649288" y="1211211"/>
                </a:cubicBezTo>
                <a:cubicBezTo>
                  <a:pt x="668602" y="1178949"/>
                  <a:pt x="687917" y="1146687"/>
                  <a:pt x="700794" y="1114424"/>
                </a:cubicBezTo>
                <a:cubicBezTo>
                  <a:pt x="713670" y="1101520"/>
                  <a:pt x="720108" y="1082162"/>
                  <a:pt x="732985" y="1069257"/>
                </a:cubicBezTo>
                <a:cubicBezTo>
                  <a:pt x="739423" y="1049900"/>
                  <a:pt x="752299" y="1036995"/>
                  <a:pt x="758738" y="1024091"/>
                </a:cubicBezTo>
                <a:cubicBezTo>
                  <a:pt x="758738" y="1020864"/>
                  <a:pt x="760347" y="1019251"/>
                  <a:pt x="761957" y="1019251"/>
                </a:cubicBezTo>
                <a:close/>
                <a:moveTo>
                  <a:pt x="850870" y="1019243"/>
                </a:moveTo>
                <a:cubicBezTo>
                  <a:pt x="852473" y="1019243"/>
                  <a:pt x="854076" y="1020847"/>
                  <a:pt x="854076" y="1024056"/>
                </a:cubicBezTo>
                <a:cubicBezTo>
                  <a:pt x="815609" y="1133154"/>
                  <a:pt x="757910" y="1229417"/>
                  <a:pt x="693799" y="1312846"/>
                </a:cubicBezTo>
                <a:cubicBezTo>
                  <a:pt x="687388" y="1319263"/>
                  <a:pt x="687388" y="1312846"/>
                  <a:pt x="687388" y="1312846"/>
                </a:cubicBezTo>
                <a:cubicBezTo>
                  <a:pt x="751499" y="1223000"/>
                  <a:pt x="815609" y="1126737"/>
                  <a:pt x="847665" y="1024056"/>
                </a:cubicBezTo>
                <a:cubicBezTo>
                  <a:pt x="847665" y="1020847"/>
                  <a:pt x="849268" y="1019243"/>
                  <a:pt x="850870" y="1019243"/>
                </a:cubicBezTo>
                <a:close/>
                <a:moveTo>
                  <a:pt x="2251271" y="1018999"/>
                </a:moveTo>
                <a:lnTo>
                  <a:pt x="2244094" y="1022779"/>
                </a:lnTo>
                <a:lnTo>
                  <a:pt x="2245742" y="1021473"/>
                </a:lnTo>
                <a:lnTo>
                  <a:pt x="2251021" y="1019081"/>
                </a:lnTo>
                <a:close/>
                <a:moveTo>
                  <a:pt x="2143771" y="1018127"/>
                </a:moveTo>
                <a:lnTo>
                  <a:pt x="2124151" y="1029596"/>
                </a:lnTo>
                <a:lnTo>
                  <a:pt x="2101110" y="1035473"/>
                </a:lnTo>
                <a:lnTo>
                  <a:pt x="2097161" y="1037573"/>
                </a:lnTo>
                <a:lnTo>
                  <a:pt x="2096355" y="1037533"/>
                </a:lnTo>
                <a:lnTo>
                  <a:pt x="2116395" y="1026605"/>
                </a:lnTo>
                <a:lnTo>
                  <a:pt x="2120416" y="1024058"/>
                </a:lnTo>
                <a:lnTo>
                  <a:pt x="2121237" y="1023659"/>
                </a:lnTo>
                <a:close/>
                <a:moveTo>
                  <a:pt x="2145635" y="1018110"/>
                </a:moveTo>
                <a:lnTo>
                  <a:pt x="2147770" y="1020962"/>
                </a:lnTo>
                <a:cubicBezTo>
                  <a:pt x="2148574" y="1022575"/>
                  <a:pt x="2148574" y="1024187"/>
                  <a:pt x="2145356" y="1024187"/>
                </a:cubicBezTo>
                <a:cubicBezTo>
                  <a:pt x="2145356" y="1024187"/>
                  <a:pt x="2145356" y="1024187"/>
                  <a:pt x="2145356" y="1023381"/>
                </a:cubicBezTo>
                <a:lnTo>
                  <a:pt x="2145356" y="1018282"/>
                </a:lnTo>
                <a:close/>
                <a:moveTo>
                  <a:pt x="2145356" y="1017738"/>
                </a:moveTo>
                <a:lnTo>
                  <a:pt x="2145356" y="1018282"/>
                </a:lnTo>
                <a:lnTo>
                  <a:pt x="2141801" y="1020480"/>
                </a:lnTo>
                <a:close/>
                <a:moveTo>
                  <a:pt x="95183" y="1017634"/>
                </a:moveTo>
                <a:lnTo>
                  <a:pt x="96342" y="1018353"/>
                </a:lnTo>
                <a:lnTo>
                  <a:pt x="120429" y="1035632"/>
                </a:lnTo>
                <a:lnTo>
                  <a:pt x="139283" y="1051535"/>
                </a:lnTo>
                <a:lnTo>
                  <a:pt x="109991" y="1032819"/>
                </a:lnTo>
                <a:close/>
                <a:moveTo>
                  <a:pt x="2163824" y="1016336"/>
                </a:moveTo>
                <a:lnTo>
                  <a:pt x="2160927" y="1033757"/>
                </a:lnTo>
                <a:lnTo>
                  <a:pt x="2150183" y="1042729"/>
                </a:lnTo>
                <a:cubicBezTo>
                  <a:pt x="2143747" y="1046759"/>
                  <a:pt x="2135703" y="1049984"/>
                  <a:pt x="2126049" y="1049984"/>
                </a:cubicBezTo>
                <a:lnTo>
                  <a:pt x="2114809" y="1047168"/>
                </a:lnTo>
                <a:lnTo>
                  <a:pt x="2119633" y="1043539"/>
                </a:lnTo>
                <a:lnTo>
                  <a:pt x="2130071" y="1045953"/>
                </a:lnTo>
                <a:cubicBezTo>
                  <a:pt x="2134094" y="1045147"/>
                  <a:pt x="2138921" y="1043535"/>
                  <a:pt x="2145356" y="1043535"/>
                </a:cubicBezTo>
                <a:cubicBezTo>
                  <a:pt x="2151792" y="1037086"/>
                  <a:pt x="2158228" y="1030636"/>
                  <a:pt x="2158228" y="1024187"/>
                </a:cubicBezTo>
                <a:close/>
                <a:moveTo>
                  <a:pt x="1843123" y="1013963"/>
                </a:moveTo>
                <a:lnTo>
                  <a:pt x="1848644" y="1021256"/>
                </a:lnTo>
                <a:lnTo>
                  <a:pt x="1849817" y="1025370"/>
                </a:lnTo>
                <a:lnTo>
                  <a:pt x="1841413" y="1058290"/>
                </a:lnTo>
                <a:lnTo>
                  <a:pt x="1829880" y="1073035"/>
                </a:lnTo>
                <a:lnTo>
                  <a:pt x="1843823" y="1036553"/>
                </a:lnTo>
                <a:lnTo>
                  <a:pt x="1843168" y="1031863"/>
                </a:lnTo>
                <a:lnTo>
                  <a:pt x="1843823" y="1030112"/>
                </a:lnTo>
                <a:close/>
                <a:moveTo>
                  <a:pt x="3306470" y="1013427"/>
                </a:moveTo>
                <a:lnTo>
                  <a:pt x="3323304" y="1034604"/>
                </a:lnTo>
                <a:lnTo>
                  <a:pt x="3339085" y="1060641"/>
                </a:lnTo>
                <a:lnTo>
                  <a:pt x="3380977" y="1140012"/>
                </a:lnTo>
                <a:lnTo>
                  <a:pt x="3339888" y="1069487"/>
                </a:lnTo>
                <a:cubicBezTo>
                  <a:pt x="3330251" y="1053404"/>
                  <a:pt x="3322220" y="1038930"/>
                  <a:pt x="3314188" y="1025260"/>
                </a:cubicBezTo>
                <a:close/>
                <a:moveTo>
                  <a:pt x="2270359" y="1012699"/>
                </a:moveTo>
                <a:lnTo>
                  <a:pt x="2268221" y="1017638"/>
                </a:lnTo>
                <a:lnTo>
                  <a:pt x="2249544" y="1024965"/>
                </a:lnTo>
                <a:lnTo>
                  <a:pt x="2261807" y="1015521"/>
                </a:lnTo>
                <a:close/>
                <a:moveTo>
                  <a:pt x="2265995" y="1012297"/>
                </a:moveTo>
                <a:lnTo>
                  <a:pt x="2261807" y="1015521"/>
                </a:lnTo>
                <a:lnTo>
                  <a:pt x="2251271" y="1018999"/>
                </a:lnTo>
                <a:lnTo>
                  <a:pt x="2251689" y="1018778"/>
                </a:lnTo>
                <a:close/>
                <a:moveTo>
                  <a:pt x="2164511" y="1012210"/>
                </a:moveTo>
                <a:lnTo>
                  <a:pt x="2164595" y="1015255"/>
                </a:lnTo>
                <a:lnTo>
                  <a:pt x="2163824" y="1016336"/>
                </a:lnTo>
                <a:close/>
                <a:moveTo>
                  <a:pt x="3648790" y="1011169"/>
                </a:moveTo>
                <a:cubicBezTo>
                  <a:pt x="3674508" y="1075469"/>
                  <a:pt x="3693796" y="1139769"/>
                  <a:pt x="3700225" y="1204070"/>
                </a:cubicBezTo>
                <a:cubicBezTo>
                  <a:pt x="3713084" y="1268370"/>
                  <a:pt x="3719513" y="1332671"/>
                  <a:pt x="3719513" y="1403401"/>
                </a:cubicBezTo>
                <a:cubicBezTo>
                  <a:pt x="3719513" y="1403401"/>
                  <a:pt x="3713084" y="1403401"/>
                  <a:pt x="3713084" y="1403401"/>
                </a:cubicBezTo>
                <a:cubicBezTo>
                  <a:pt x="3713084" y="1332671"/>
                  <a:pt x="3706654" y="1268370"/>
                  <a:pt x="3693796" y="1204070"/>
                </a:cubicBezTo>
                <a:cubicBezTo>
                  <a:pt x="3687366" y="1139769"/>
                  <a:pt x="3668078" y="1075469"/>
                  <a:pt x="3648790" y="1011169"/>
                </a:cubicBezTo>
                <a:close/>
                <a:moveTo>
                  <a:pt x="1847082" y="1009610"/>
                </a:moveTo>
                <a:lnTo>
                  <a:pt x="1858285" y="1027697"/>
                </a:lnTo>
                <a:lnTo>
                  <a:pt x="1858359" y="1028130"/>
                </a:lnTo>
                <a:lnTo>
                  <a:pt x="1855166" y="1044130"/>
                </a:lnTo>
                <a:lnTo>
                  <a:pt x="1849817" y="1025370"/>
                </a:lnTo>
                <a:lnTo>
                  <a:pt x="1850251" y="1023671"/>
                </a:lnTo>
                <a:close/>
                <a:moveTo>
                  <a:pt x="3311495" y="1009473"/>
                </a:moveTo>
                <a:lnTo>
                  <a:pt x="3319007" y="1018827"/>
                </a:lnTo>
                <a:lnTo>
                  <a:pt x="3339309" y="1050549"/>
                </a:lnTo>
                <a:lnTo>
                  <a:pt x="3350960" y="1070399"/>
                </a:lnTo>
                <a:lnTo>
                  <a:pt x="3361573" y="1089590"/>
                </a:lnTo>
                <a:lnTo>
                  <a:pt x="3371958" y="1111238"/>
                </a:lnTo>
                <a:lnTo>
                  <a:pt x="3368802" y="1106147"/>
                </a:lnTo>
                <a:lnTo>
                  <a:pt x="3352738" y="1075920"/>
                </a:lnTo>
                <a:cubicBezTo>
                  <a:pt x="3343101" y="1059837"/>
                  <a:pt x="3333463" y="1045363"/>
                  <a:pt x="3324629" y="1031693"/>
                </a:cubicBezTo>
                <a:close/>
                <a:moveTo>
                  <a:pt x="88779" y="1008937"/>
                </a:moveTo>
                <a:lnTo>
                  <a:pt x="109866" y="1022682"/>
                </a:lnTo>
                <a:lnTo>
                  <a:pt x="129259" y="1040052"/>
                </a:lnTo>
                <a:lnTo>
                  <a:pt x="164486" y="1065239"/>
                </a:lnTo>
                <a:lnTo>
                  <a:pt x="144514" y="1052911"/>
                </a:lnTo>
                <a:lnTo>
                  <a:pt x="120429" y="1035632"/>
                </a:lnTo>
                <a:close/>
                <a:moveTo>
                  <a:pt x="4289357" y="1006923"/>
                </a:moveTo>
                <a:lnTo>
                  <a:pt x="4284674" y="1010915"/>
                </a:lnTo>
                <a:cubicBezTo>
                  <a:pt x="4265399" y="1030245"/>
                  <a:pt x="4246124" y="1049575"/>
                  <a:pt x="4226849" y="1068906"/>
                </a:cubicBezTo>
                <a:cubicBezTo>
                  <a:pt x="4197936" y="1091457"/>
                  <a:pt x="4169023" y="1115620"/>
                  <a:pt x="4140110" y="1140588"/>
                </a:cubicBezTo>
                <a:lnTo>
                  <a:pt x="4097648" y="1178045"/>
                </a:lnTo>
                <a:lnTo>
                  <a:pt x="4098925" y="1184250"/>
                </a:lnTo>
                <a:lnTo>
                  <a:pt x="4096969" y="1187172"/>
                </a:lnTo>
                <a:lnTo>
                  <a:pt x="4181873" y="1117231"/>
                </a:lnTo>
                <a:cubicBezTo>
                  <a:pt x="4212392" y="1093068"/>
                  <a:pt x="4242911" y="1068906"/>
                  <a:pt x="4271824" y="1043132"/>
                </a:cubicBezTo>
                <a:lnTo>
                  <a:pt x="4295053" y="1023543"/>
                </a:lnTo>
                <a:close/>
                <a:moveTo>
                  <a:pt x="2164341" y="1006103"/>
                </a:moveTo>
                <a:lnTo>
                  <a:pt x="2164353" y="1006539"/>
                </a:lnTo>
                <a:lnTo>
                  <a:pt x="2145635" y="1018110"/>
                </a:lnTo>
                <a:lnTo>
                  <a:pt x="2145356" y="1017738"/>
                </a:lnTo>
                <a:lnTo>
                  <a:pt x="2143771" y="1018127"/>
                </a:lnTo>
                <a:close/>
                <a:moveTo>
                  <a:pt x="2169361" y="1003443"/>
                </a:moveTo>
                <a:lnTo>
                  <a:pt x="2164664" y="1011289"/>
                </a:lnTo>
                <a:lnTo>
                  <a:pt x="2164511" y="1012210"/>
                </a:lnTo>
                <a:lnTo>
                  <a:pt x="2164353" y="1006539"/>
                </a:lnTo>
                <a:close/>
                <a:moveTo>
                  <a:pt x="2169902" y="1002852"/>
                </a:moveTo>
                <a:lnTo>
                  <a:pt x="2169644" y="1003268"/>
                </a:lnTo>
                <a:lnTo>
                  <a:pt x="2169361" y="1003443"/>
                </a:lnTo>
                <a:lnTo>
                  <a:pt x="2169614" y="1003020"/>
                </a:lnTo>
                <a:close/>
                <a:moveTo>
                  <a:pt x="2171678" y="1002011"/>
                </a:moveTo>
                <a:lnTo>
                  <a:pt x="2171452" y="1005634"/>
                </a:lnTo>
                <a:lnTo>
                  <a:pt x="2167422" y="1011289"/>
                </a:lnTo>
                <a:lnTo>
                  <a:pt x="2164664" y="1011289"/>
                </a:lnTo>
                <a:lnTo>
                  <a:pt x="2169644" y="1003268"/>
                </a:lnTo>
                <a:close/>
                <a:moveTo>
                  <a:pt x="2771290" y="1001895"/>
                </a:moveTo>
                <a:lnTo>
                  <a:pt x="2777305" y="1005394"/>
                </a:lnTo>
                <a:cubicBezTo>
                  <a:pt x="2787740" y="1012622"/>
                  <a:pt x="2797372" y="1020652"/>
                  <a:pt x="2807004" y="1030289"/>
                </a:cubicBezTo>
                <a:cubicBezTo>
                  <a:pt x="2845532" y="1062411"/>
                  <a:pt x="2877639" y="1113806"/>
                  <a:pt x="2877639" y="1165202"/>
                </a:cubicBezTo>
                <a:lnTo>
                  <a:pt x="2868075" y="1148226"/>
                </a:lnTo>
                <a:lnTo>
                  <a:pt x="2861184" y="1110996"/>
                </a:lnTo>
                <a:cubicBezTo>
                  <a:pt x="2848341" y="1077267"/>
                  <a:pt x="2824261" y="1048358"/>
                  <a:pt x="2795365" y="1024266"/>
                </a:cubicBezTo>
                <a:lnTo>
                  <a:pt x="2780004" y="1013441"/>
                </a:lnTo>
                <a:close/>
                <a:moveTo>
                  <a:pt x="1838954" y="1001701"/>
                </a:moveTo>
                <a:lnTo>
                  <a:pt x="1843020" y="1011595"/>
                </a:lnTo>
                <a:lnTo>
                  <a:pt x="1843123" y="1013963"/>
                </a:lnTo>
                <a:lnTo>
                  <a:pt x="1840112" y="1009985"/>
                </a:lnTo>
                <a:close/>
                <a:moveTo>
                  <a:pt x="2271715" y="1000722"/>
                </a:moveTo>
                <a:lnTo>
                  <a:pt x="2270626" y="1001763"/>
                </a:lnTo>
                <a:lnTo>
                  <a:pt x="2251877" y="1016614"/>
                </a:lnTo>
                <a:lnTo>
                  <a:pt x="2236153" y="1023988"/>
                </a:lnTo>
                <a:lnTo>
                  <a:pt x="2217881" y="1027067"/>
                </a:lnTo>
                <a:lnTo>
                  <a:pt x="2219318" y="1026369"/>
                </a:lnTo>
                <a:lnTo>
                  <a:pt x="2256287" y="1006630"/>
                </a:lnTo>
                <a:lnTo>
                  <a:pt x="2256296" y="1006625"/>
                </a:lnTo>
                <a:close/>
                <a:moveTo>
                  <a:pt x="1838270" y="1000036"/>
                </a:moveTo>
                <a:lnTo>
                  <a:pt x="1838777" y="1000430"/>
                </a:lnTo>
                <a:lnTo>
                  <a:pt x="1838954" y="1001701"/>
                </a:lnTo>
                <a:close/>
                <a:moveTo>
                  <a:pt x="2171818" y="999766"/>
                </a:moveTo>
                <a:lnTo>
                  <a:pt x="2171691" y="1001806"/>
                </a:lnTo>
                <a:lnTo>
                  <a:pt x="2169902" y="1002852"/>
                </a:lnTo>
                <a:close/>
                <a:moveTo>
                  <a:pt x="2282651" y="999470"/>
                </a:moveTo>
                <a:lnTo>
                  <a:pt x="2272229" y="1012082"/>
                </a:lnTo>
                <a:lnTo>
                  <a:pt x="2270359" y="1012699"/>
                </a:lnTo>
                <a:lnTo>
                  <a:pt x="2270626" y="1012082"/>
                </a:lnTo>
                <a:cubicBezTo>
                  <a:pt x="2269824" y="1011288"/>
                  <a:pt x="2268221" y="1011288"/>
                  <a:pt x="2268221" y="1011288"/>
                </a:cubicBezTo>
                <a:lnTo>
                  <a:pt x="2265995" y="1012297"/>
                </a:lnTo>
                <a:lnTo>
                  <a:pt x="2271428" y="1008113"/>
                </a:lnTo>
                <a:close/>
                <a:moveTo>
                  <a:pt x="2175960" y="999311"/>
                </a:moveTo>
                <a:lnTo>
                  <a:pt x="2175892" y="999406"/>
                </a:lnTo>
                <a:lnTo>
                  <a:pt x="2171678" y="1002011"/>
                </a:lnTo>
                <a:lnTo>
                  <a:pt x="2171691" y="1001806"/>
                </a:lnTo>
                <a:close/>
                <a:moveTo>
                  <a:pt x="1832021" y="999298"/>
                </a:moveTo>
                <a:lnTo>
                  <a:pt x="1840112" y="1009985"/>
                </a:lnTo>
                <a:lnTo>
                  <a:pt x="1843168" y="1031863"/>
                </a:lnTo>
                <a:lnTo>
                  <a:pt x="1831772" y="1062315"/>
                </a:lnTo>
                <a:cubicBezTo>
                  <a:pt x="1824541" y="1073587"/>
                  <a:pt x="1814900" y="1084858"/>
                  <a:pt x="1805259" y="1094519"/>
                </a:cubicBezTo>
                <a:lnTo>
                  <a:pt x="1797607" y="1101284"/>
                </a:lnTo>
                <a:lnTo>
                  <a:pt x="1818114" y="1075197"/>
                </a:lnTo>
                <a:cubicBezTo>
                  <a:pt x="1827755" y="1062315"/>
                  <a:pt x="1834182" y="1047824"/>
                  <a:pt x="1836592" y="1033332"/>
                </a:cubicBezTo>
                <a:close/>
                <a:moveTo>
                  <a:pt x="83497" y="999064"/>
                </a:moveTo>
                <a:cubicBezTo>
                  <a:pt x="102765" y="1011923"/>
                  <a:pt x="115611" y="1024782"/>
                  <a:pt x="134879" y="1037641"/>
                </a:cubicBezTo>
                <a:lnTo>
                  <a:pt x="151671" y="1052834"/>
                </a:lnTo>
                <a:lnTo>
                  <a:pt x="147725" y="1050499"/>
                </a:lnTo>
                <a:cubicBezTo>
                  <a:pt x="138091" y="1044070"/>
                  <a:pt x="128456" y="1036033"/>
                  <a:pt x="118019" y="1027997"/>
                </a:cubicBezTo>
                <a:lnTo>
                  <a:pt x="109866" y="1022682"/>
                </a:lnTo>
                <a:close/>
                <a:moveTo>
                  <a:pt x="77074" y="999064"/>
                </a:moveTo>
                <a:lnTo>
                  <a:pt x="88779" y="1008937"/>
                </a:lnTo>
                <a:lnTo>
                  <a:pt x="83497" y="1005494"/>
                </a:lnTo>
                <a:lnTo>
                  <a:pt x="83059" y="1005202"/>
                </a:lnTo>
                <a:close/>
                <a:moveTo>
                  <a:pt x="1758353" y="998561"/>
                </a:moveTo>
                <a:lnTo>
                  <a:pt x="1757990" y="999374"/>
                </a:lnTo>
                <a:lnTo>
                  <a:pt x="1734904" y="1027412"/>
                </a:lnTo>
                <a:lnTo>
                  <a:pt x="1740350" y="1018435"/>
                </a:lnTo>
                <a:close/>
                <a:moveTo>
                  <a:pt x="3301382" y="998432"/>
                </a:moveTo>
                <a:lnTo>
                  <a:pt x="3314188" y="1018023"/>
                </a:lnTo>
                <a:lnTo>
                  <a:pt x="3328568" y="1041225"/>
                </a:lnTo>
                <a:lnTo>
                  <a:pt x="3323304" y="1034604"/>
                </a:lnTo>
                <a:close/>
                <a:moveTo>
                  <a:pt x="1848899" y="998144"/>
                </a:moveTo>
                <a:lnTo>
                  <a:pt x="1860695" y="1011595"/>
                </a:lnTo>
                <a:lnTo>
                  <a:pt x="1864100" y="1023689"/>
                </a:lnTo>
                <a:lnTo>
                  <a:pt x="1865516" y="1048629"/>
                </a:lnTo>
                <a:lnTo>
                  <a:pt x="1863005" y="1055284"/>
                </a:lnTo>
                <a:lnTo>
                  <a:pt x="1858359" y="1028130"/>
                </a:lnTo>
                <a:lnTo>
                  <a:pt x="1859089" y="1024476"/>
                </a:lnTo>
                <a:close/>
                <a:moveTo>
                  <a:pt x="2176999" y="997853"/>
                </a:moveTo>
                <a:lnTo>
                  <a:pt x="2177535" y="998390"/>
                </a:lnTo>
                <a:lnTo>
                  <a:pt x="2175960" y="999311"/>
                </a:lnTo>
                <a:close/>
                <a:moveTo>
                  <a:pt x="2183025" y="997252"/>
                </a:moveTo>
                <a:lnTo>
                  <a:pt x="2179949" y="1004839"/>
                </a:lnTo>
                <a:lnTo>
                  <a:pt x="2170403" y="1020950"/>
                </a:lnTo>
                <a:lnTo>
                  <a:pt x="2171100" y="1017738"/>
                </a:lnTo>
                <a:close/>
                <a:moveTo>
                  <a:pt x="80285" y="996653"/>
                </a:moveTo>
                <a:cubicBezTo>
                  <a:pt x="81891" y="995850"/>
                  <a:pt x="83497" y="995850"/>
                  <a:pt x="83497" y="999064"/>
                </a:cubicBezTo>
                <a:cubicBezTo>
                  <a:pt x="83497" y="999064"/>
                  <a:pt x="83497" y="999064"/>
                  <a:pt x="77074" y="999064"/>
                </a:cubicBezTo>
                <a:cubicBezTo>
                  <a:pt x="77074" y="999064"/>
                  <a:pt x="78680" y="997457"/>
                  <a:pt x="80285" y="996653"/>
                </a:cubicBezTo>
                <a:close/>
                <a:moveTo>
                  <a:pt x="2164072" y="996394"/>
                </a:moveTo>
                <a:lnTo>
                  <a:pt x="2164075" y="996509"/>
                </a:lnTo>
                <a:lnTo>
                  <a:pt x="2125546" y="1021567"/>
                </a:lnTo>
                <a:lnTo>
                  <a:pt x="2121237" y="1023659"/>
                </a:lnTo>
                <a:lnTo>
                  <a:pt x="2120923" y="1023736"/>
                </a:lnTo>
                <a:close/>
                <a:moveTo>
                  <a:pt x="2286199" y="995177"/>
                </a:moveTo>
                <a:lnTo>
                  <a:pt x="2283471" y="998477"/>
                </a:lnTo>
                <a:lnTo>
                  <a:pt x="2267419" y="1010494"/>
                </a:lnTo>
                <a:lnTo>
                  <a:pt x="2251689" y="1018778"/>
                </a:lnTo>
                <a:lnTo>
                  <a:pt x="2251021" y="1019081"/>
                </a:lnTo>
                <a:lnTo>
                  <a:pt x="2247148" y="1020360"/>
                </a:lnTo>
                <a:lnTo>
                  <a:pt x="2251877" y="1016614"/>
                </a:lnTo>
                <a:lnTo>
                  <a:pt x="2266617" y="1009701"/>
                </a:lnTo>
                <a:lnTo>
                  <a:pt x="2275869" y="999131"/>
                </a:lnTo>
                <a:close/>
                <a:moveTo>
                  <a:pt x="2174318" y="995166"/>
                </a:moveTo>
                <a:lnTo>
                  <a:pt x="2174538" y="995386"/>
                </a:lnTo>
                <a:lnTo>
                  <a:pt x="2171818" y="999766"/>
                </a:lnTo>
                <a:lnTo>
                  <a:pt x="2171848" y="999290"/>
                </a:lnTo>
                <a:close/>
                <a:moveTo>
                  <a:pt x="2175214" y="994297"/>
                </a:moveTo>
                <a:lnTo>
                  <a:pt x="2176731" y="995165"/>
                </a:lnTo>
                <a:lnTo>
                  <a:pt x="2177297" y="997435"/>
                </a:lnTo>
                <a:lnTo>
                  <a:pt x="2176999" y="997853"/>
                </a:lnTo>
                <a:lnTo>
                  <a:pt x="2174538" y="995386"/>
                </a:lnTo>
                <a:close/>
                <a:moveTo>
                  <a:pt x="2290231" y="993633"/>
                </a:moveTo>
                <a:lnTo>
                  <a:pt x="2282651" y="999470"/>
                </a:lnTo>
                <a:lnTo>
                  <a:pt x="2283471" y="998477"/>
                </a:lnTo>
                <a:lnTo>
                  <a:pt x="2289641" y="993859"/>
                </a:lnTo>
                <a:close/>
                <a:moveTo>
                  <a:pt x="2172265" y="992608"/>
                </a:moveTo>
                <a:lnTo>
                  <a:pt x="2174934" y="994136"/>
                </a:lnTo>
                <a:lnTo>
                  <a:pt x="2174318" y="995166"/>
                </a:lnTo>
                <a:lnTo>
                  <a:pt x="2174318" y="995165"/>
                </a:lnTo>
                <a:lnTo>
                  <a:pt x="2172235" y="993079"/>
                </a:lnTo>
                <a:close/>
                <a:moveTo>
                  <a:pt x="2276514" y="992534"/>
                </a:moveTo>
                <a:lnTo>
                  <a:pt x="2261006" y="1004144"/>
                </a:lnTo>
                <a:lnTo>
                  <a:pt x="2256296" y="1006625"/>
                </a:lnTo>
                <a:lnTo>
                  <a:pt x="2256296" y="1006625"/>
                </a:lnTo>
                <a:lnTo>
                  <a:pt x="2256287" y="1006630"/>
                </a:lnTo>
                <a:lnTo>
                  <a:pt x="2223326" y="1023988"/>
                </a:lnTo>
                <a:lnTo>
                  <a:pt x="2200366" y="1030019"/>
                </a:lnTo>
                <a:lnTo>
                  <a:pt x="2198473" y="1030338"/>
                </a:lnTo>
                <a:lnTo>
                  <a:pt x="2197826" y="1030463"/>
                </a:lnTo>
                <a:lnTo>
                  <a:pt x="2219318" y="1020019"/>
                </a:lnTo>
                <a:cubicBezTo>
                  <a:pt x="2231744" y="1013273"/>
                  <a:pt x="2243970" y="1006327"/>
                  <a:pt x="2256296" y="1000275"/>
                </a:cubicBezTo>
                <a:close/>
                <a:moveTo>
                  <a:pt x="526952" y="992307"/>
                </a:moveTo>
                <a:cubicBezTo>
                  <a:pt x="494705" y="1037240"/>
                  <a:pt x="468908" y="1088593"/>
                  <a:pt x="436662" y="1133526"/>
                </a:cubicBezTo>
                <a:cubicBezTo>
                  <a:pt x="436662" y="1133526"/>
                  <a:pt x="430213" y="1133526"/>
                  <a:pt x="430213" y="1127107"/>
                </a:cubicBezTo>
                <a:cubicBezTo>
                  <a:pt x="462459" y="1082174"/>
                  <a:pt x="488256" y="1037240"/>
                  <a:pt x="526952" y="992307"/>
                </a:cubicBezTo>
                <a:close/>
                <a:moveTo>
                  <a:pt x="565075" y="992238"/>
                </a:moveTo>
                <a:cubicBezTo>
                  <a:pt x="565075" y="992238"/>
                  <a:pt x="571501" y="992238"/>
                  <a:pt x="565075" y="998639"/>
                </a:cubicBezTo>
                <a:cubicBezTo>
                  <a:pt x="532947" y="1069053"/>
                  <a:pt x="487968" y="1126664"/>
                  <a:pt x="442988" y="1184275"/>
                </a:cubicBezTo>
                <a:cubicBezTo>
                  <a:pt x="481542" y="1120263"/>
                  <a:pt x="532947" y="1062652"/>
                  <a:pt x="565075" y="992238"/>
                </a:cubicBezTo>
                <a:close/>
                <a:moveTo>
                  <a:pt x="2171100" y="991941"/>
                </a:moveTo>
                <a:lnTo>
                  <a:pt x="2172235" y="993079"/>
                </a:lnTo>
                <a:lnTo>
                  <a:pt x="2171848" y="999290"/>
                </a:lnTo>
                <a:lnTo>
                  <a:pt x="2169614" y="1003020"/>
                </a:lnTo>
                <a:lnTo>
                  <a:pt x="2164341" y="1006103"/>
                </a:lnTo>
                <a:lnTo>
                  <a:pt x="2164075" y="996509"/>
                </a:lnTo>
                <a:close/>
                <a:moveTo>
                  <a:pt x="1830969" y="991468"/>
                </a:moveTo>
                <a:lnTo>
                  <a:pt x="1837396" y="997908"/>
                </a:lnTo>
                <a:lnTo>
                  <a:pt x="1838270" y="1000036"/>
                </a:lnTo>
                <a:lnTo>
                  <a:pt x="1831403" y="994704"/>
                </a:lnTo>
                <a:close/>
                <a:moveTo>
                  <a:pt x="2293692" y="990968"/>
                </a:moveTo>
                <a:lnTo>
                  <a:pt x="2293875" y="992238"/>
                </a:lnTo>
                <a:lnTo>
                  <a:pt x="2290231" y="993633"/>
                </a:lnTo>
                <a:close/>
                <a:moveTo>
                  <a:pt x="3295928" y="990089"/>
                </a:moveTo>
                <a:lnTo>
                  <a:pt x="3297548" y="992107"/>
                </a:lnTo>
                <a:lnTo>
                  <a:pt x="3301382" y="998432"/>
                </a:lnTo>
                <a:close/>
                <a:moveTo>
                  <a:pt x="2182684" y="989878"/>
                </a:moveTo>
                <a:lnTo>
                  <a:pt x="2179949" y="999196"/>
                </a:lnTo>
                <a:cubicBezTo>
                  <a:pt x="2177535" y="1004839"/>
                  <a:pt x="2174318" y="1011289"/>
                  <a:pt x="2171100" y="1017738"/>
                </a:cubicBezTo>
                <a:cubicBezTo>
                  <a:pt x="2171100" y="1017738"/>
                  <a:pt x="2164664" y="1017738"/>
                  <a:pt x="2164664" y="1017738"/>
                </a:cubicBezTo>
                <a:lnTo>
                  <a:pt x="2164595" y="1015255"/>
                </a:lnTo>
                <a:lnTo>
                  <a:pt x="2167422" y="1011289"/>
                </a:lnTo>
                <a:lnTo>
                  <a:pt x="2171100" y="1011289"/>
                </a:lnTo>
                <a:lnTo>
                  <a:pt x="2171452" y="1005634"/>
                </a:lnTo>
                <a:lnTo>
                  <a:pt x="2174318" y="1001615"/>
                </a:lnTo>
                <a:lnTo>
                  <a:pt x="2175892" y="999406"/>
                </a:lnTo>
                <a:lnTo>
                  <a:pt x="2177535" y="998390"/>
                </a:lnTo>
                <a:lnTo>
                  <a:pt x="2177297" y="997435"/>
                </a:lnTo>
                <a:close/>
                <a:moveTo>
                  <a:pt x="2284229" y="989581"/>
                </a:moveTo>
                <a:lnTo>
                  <a:pt x="2275869" y="999131"/>
                </a:lnTo>
                <a:lnTo>
                  <a:pt x="2271715" y="1000722"/>
                </a:lnTo>
                <a:lnTo>
                  <a:pt x="2282795" y="990130"/>
                </a:lnTo>
                <a:close/>
                <a:moveTo>
                  <a:pt x="8404" y="989360"/>
                </a:moveTo>
                <a:lnTo>
                  <a:pt x="38537" y="1000672"/>
                </a:lnTo>
                <a:cubicBezTo>
                  <a:pt x="51382" y="1007101"/>
                  <a:pt x="64228" y="1015138"/>
                  <a:pt x="77074" y="1024782"/>
                </a:cubicBezTo>
                <a:cubicBezTo>
                  <a:pt x="96342" y="1044070"/>
                  <a:pt x="122034" y="1056929"/>
                  <a:pt x="147725" y="1069788"/>
                </a:cubicBezTo>
                <a:lnTo>
                  <a:pt x="222089" y="1118136"/>
                </a:lnTo>
                <a:lnTo>
                  <a:pt x="250490" y="1140511"/>
                </a:lnTo>
                <a:lnTo>
                  <a:pt x="276551" y="1157010"/>
                </a:lnTo>
                <a:lnTo>
                  <a:pt x="186262" y="1101935"/>
                </a:lnTo>
                <a:cubicBezTo>
                  <a:pt x="154148" y="1082646"/>
                  <a:pt x="122034" y="1063358"/>
                  <a:pt x="89919" y="1044070"/>
                </a:cubicBezTo>
                <a:cubicBezTo>
                  <a:pt x="77074" y="1034426"/>
                  <a:pt x="62622" y="1023175"/>
                  <a:pt x="47368" y="1012727"/>
                </a:cubicBezTo>
                <a:lnTo>
                  <a:pt x="9905" y="991751"/>
                </a:lnTo>
                <a:close/>
                <a:moveTo>
                  <a:pt x="1850009" y="988980"/>
                </a:moveTo>
                <a:lnTo>
                  <a:pt x="1858285" y="996298"/>
                </a:lnTo>
                <a:cubicBezTo>
                  <a:pt x="1866320" y="1005959"/>
                  <a:pt x="1872747" y="1017230"/>
                  <a:pt x="1875961" y="1030112"/>
                </a:cubicBezTo>
                <a:cubicBezTo>
                  <a:pt x="1885602" y="1063926"/>
                  <a:pt x="1866319" y="1094116"/>
                  <a:pt x="1839806" y="1112533"/>
                </a:cubicBezTo>
                <a:lnTo>
                  <a:pt x="1824614" y="1120199"/>
                </a:lnTo>
                <a:lnTo>
                  <a:pt x="1848644" y="1092909"/>
                </a:lnTo>
                <a:lnTo>
                  <a:pt x="1851012" y="1086845"/>
                </a:lnTo>
                <a:lnTo>
                  <a:pt x="1860695" y="1076807"/>
                </a:lnTo>
                <a:cubicBezTo>
                  <a:pt x="1866320" y="1067146"/>
                  <a:pt x="1869533" y="1055875"/>
                  <a:pt x="1869533" y="1042993"/>
                </a:cubicBezTo>
                <a:lnTo>
                  <a:pt x="1864100" y="1023689"/>
                </a:lnTo>
                <a:lnTo>
                  <a:pt x="1863407" y="1011494"/>
                </a:lnTo>
                <a:close/>
                <a:moveTo>
                  <a:pt x="2293095" y="986832"/>
                </a:moveTo>
                <a:lnTo>
                  <a:pt x="2293673" y="990840"/>
                </a:lnTo>
                <a:lnTo>
                  <a:pt x="2289641" y="993859"/>
                </a:lnTo>
                <a:lnTo>
                  <a:pt x="2286199" y="995177"/>
                </a:lnTo>
                <a:close/>
                <a:moveTo>
                  <a:pt x="0" y="986206"/>
                </a:moveTo>
                <a:lnTo>
                  <a:pt x="9905" y="991751"/>
                </a:lnTo>
                <a:lnTo>
                  <a:pt x="24086" y="1014334"/>
                </a:lnTo>
                <a:cubicBezTo>
                  <a:pt x="32114" y="1023175"/>
                  <a:pt x="41748" y="1031211"/>
                  <a:pt x="51382" y="1037641"/>
                </a:cubicBezTo>
                <a:cubicBezTo>
                  <a:pt x="77074" y="1050499"/>
                  <a:pt x="96342" y="1063358"/>
                  <a:pt x="115611" y="1076217"/>
                </a:cubicBezTo>
                <a:cubicBezTo>
                  <a:pt x="166993" y="1108364"/>
                  <a:pt x="224799" y="1140511"/>
                  <a:pt x="282604" y="1166228"/>
                </a:cubicBezTo>
                <a:lnTo>
                  <a:pt x="312839" y="1179986"/>
                </a:lnTo>
                <a:lnTo>
                  <a:pt x="342695" y="1198888"/>
                </a:lnTo>
                <a:lnTo>
                  <a:pt x="327564" y="1191946"/>
                </a:lnTo>
                <a:cubicBezTo>
                  <a:pt x="263336" y="1166228"/>
                  <a:pt x="192685" y="1134081"/>
                  <a:pt x="128456" y="1095505"/>
                </a:cubicBezTo>
                <a:cubicBezTo>
                  <a:pt x="102765" y="1076217"/>
                  <a:pt x="77074" y="1063358"/>
                  <a:pt x="57805" y="1044070"/>
                </a:cubicBezTo>
                <a:cubicBezTo>
                  <a:pt x="32114" y="1031211"/>
                  <a:pt x="12846" y="1011923"/>
                  <a:pt x="0" y="986206"/>
                </a:cubicBezTo>
                <a:close/>
                <a:moveTo>
                  <a:pt x="0" y="986206"/>
                </a:moveTo>
                <a:cubicBezTo>
                  <a:pt x="0" y="986206"/>
                  <a:pt x="0" y="986206"/>
                  <a:pt x="6423" y="986206"/>
                </a:cubicBezTo>
                <a:lnTo>
                  <a:pt x="8404" y="989360"/>
                </a:lnTo>
                <a:close/>
                <a:moveTo>
                  <a:pt x="2300288" y="985888"/>
                </a:moveTo>
                <a:lnTo>
                  <a:pt x="2293692" y="990968"/>
                </a:lnTo>
                <a:lnTo>
                  <a:pt x="2293673" y="990840"/>
                </a:lnTo>
                <a:close/>
                <a:moveTo>
                  <a:pt x="2293875" y="985888"/>
                </a:moveTo>
                <a:lnTo>
                  <a:pt x="2293095" y="986832"/>
                </a:lnTo>
                <a:lnTo>
                  <a:pt x="2293073" y="986682"/>
                </a:lnTo>
                <a:lnTo>
                  <a:pt x="2292144" y="986551"/>
                </a:lnTo>
                <a:close/>
                <a:moveTo>
                  <a:pt x="2287461" y="985888"/>
                </a:moveTo>
                <a:lnTo>
                  <a:pt x="2292144" y="986551"/>
                </a:lnTo>
                <a:lnTo>
                  <a:pt x="2284229" y="989581"/>
                </a:lnTo>
                <a:close/>
                <a:moveTo>
                  <a:pt x="649216" y="985888"/>
                </a:moveTo>
                <a:cubicBezTo>
                  <a:pt x="649216" y="985888"/>
                  <a:pt x="655638" y="985888"/>
                  <a:pt x="655638" y="992326"/>
                </a:cubicBezTo>
                <a:cubicBezTo>
                  <a:pt x="617105" y="1069585"/>
                  <a:pt x="565727" y="1140405"/>
                  <a:pt x="520772" y="1217663"/>
                </a:cubicBezTo>
                <a:cubicBezTo>
                  <a:pt x="514350" y="1217663"/>
                  <a:pt x="514350" y="1217663"/>
                  <a:pt x="514350" y="1211225"/>
                </a:cubicBezTo>
                <a:cubicBezTo>
                  <a:pt x="559305" y="1140405"/>
                  <a:pt x="617105" y="1069585"/>
                  <a:pt x="649216" y="985888"/>
                </a:cubicBezTo>
                <a:close/>
                <a:moveTo>
                  <a:pt x="3896497" y="985470"/>
                </a:moveTo>
                <a:lnTo>
                  <a:pt x="3899581" y="991642"/>
                </a:lnTo>
                <a:lnTo>
                  <a:pt x="3902580" y="1001101"/>
                </a:lnTo>
                <a:close/>
                <a:moveTo>
                  <a:pt x="1156285" y="985210"/>
                </a:moveTo>
                <a:lnTo>
                  <a:pt x="1123486" y="1039847"/>
                </a:lnTo>
                <a:lnTo>
                  <a:pt x="1116412" y="1049488"/>
                </a:lnTo>
                <a:lnTo>
                  <a:pt x="1149210" y="994852"/>
                </a:lnTo>
                <a:lnTo>
                  <a:pt x="1156284" y="985211"/>
                </a:lnTo>
                <a:close/>
                <a:moveTo>
                  <a:pt x="1830474" y="984531"/>
                </a:moveTo>
                <a:lnTo>
                  <a:pt x="1844627" y="998713"/>
                </a:lnTo>
                <a:lnTo>
                  <a:pt x="1847082" y="1009610"/>
                </a:lnTo>
                <a:lnTo>
                  <a:pt x="1843823" y="1004349"/>
                </a:lnTo>
                <a:lnTo>
                  <a:pt x="1838777" y="1000430"/>
                </a:lnTo>
                <a:lnTo>
                  <a:pt x="1838199" y="996298"/>
                </a:lnTo>
                <a:close/>
                <a:moveTo>
                  <a:pt x="1744131" y="981965"/>
                </a:moveTo>
                <a:lnTo>
                  <a:pt x="1709807" y="1038046"/>
                </a:lnTo>
                <a:lnTo>
                  <a:pt x="1696637" y="1054481"/>
                </a:lnTo>
                <a:lnTo>
                  <a:pt x="1676078" y="1075106"/>
                </a:lnTo>
                <a:lnTo>
                  <a:pt x="1653229" y="1098685"/>
                </a:lnTo>
                <a:lnTo>
                  <a:pt x="1650381" y="1100887"/>
                </a:lnTo>
                <a:cubicBezTo>
                  <a:pt x="1643956" y="1110555"/>
                  <a:pt x="1635926" y="1118612"/>
                  <a:pt x="1628698" y="1127474"/>
                </a:cubicBezTo>
                <a:lnTo>
                  <a:pt x="1627664" y="1129402"/>
                </a:lnTo>
                <a:lnTo>
                  <a:pt x="1624683" y="1133114"/>
                </a:lnTo>
                <a:lnTo>
                  <a:pt x="1622784" y="1138493"/>
                </a:lnTo>
                <a:lnTo>
                  <a:pt x="1620127" y="1143443"/>
                </a:lnTo>
                <a:lnTo>
                  <a:pt x="1609720" y="1155472"/>
                </a:lnTo>
                <a:lnTo>
                  <a:pt x="1626390" y="1125460"/>
                </a:lnTo>
                <a:cubicBezTo>
                  <a:pt x="1633918" y="1114584"/>
                  <a:pt x="1642350" y="1104110"/>
                  <a:pt x="1650381" y="1094442"/>
                </a:cubicBezTo>
                <a:cubicBezTo>
                  <a:pt x="1669654" y="1068661"/>
                  <a:pt x="1688927" y="1049325"/>
                  <a:pt x="1714625" y="1023544"/>
                </a:cubicBezTo>
                <a:cubicBezTo>
                  <a:pt x="1717837" y="1017099"/>
                  <a:pt x="1722655" y="1010654"/>
                  <a:pt x="1728277" y="1003403"/>
                </a:cubicBezTo>
                <a:close/>
                <a:moveTo>
                  <a:pt x="2293875" y="979538"/>
                </a:moveTo>
                <a:lnTo>
                  <a:pt x="2282795" y="990130"/>
                </a:lnTo>
                <a:lnTo>
                  <a:pt x="2276514" y="992534"/>
                </a:lnTo>
                <a:close/>
                <a:moveTo>
                  <a:pt x="980560" y="978129"/>
                </a:moveTo>
                <a:lnTo>
                  <a:pt x="976326" y="984861"/>
                </a:lnTo>
                <a:cubicBezTo>
                  <a:pt x="955470" y="1017804"/>
                  <a:pt x="934614" y="1049944"/>
                  <a:pt x="912153" y="1082083"/>
                </a:cubicBezTo>
                <a:cubicBezTo>
                  <a:pt x="873650" y="1146363"/>
                  <a:pt x="828729" y="1210642"/>
                  <a:pt x="790225" y="1281349"/>
                </a:cubicBezTo>
                <a:cubicBezTo>
                  <a:pt x="777391" y="1294205"/>
                  <a:pt x="770973" y="1313488"/>
                  <a:pt x="764556" y="1326344"/>
                </a:cubicBezTo>
                <a:lnTo>
                  <a:pt x="756964" y="1340920"/>
                </a:lnTo>
                <a:lnTo>
                  <a:pt x="745304" y="1352056"/>
                </a:lnTo>
                <a:lnTo>
                  <a:pt x="741344" y="1353408"/>
                </a:lnTo>
                <a:lnTo>
                  <a:pt x="743803" y="1354862"/>
                </a:lnTo>
                <a:lnTo>
                  <a:pt x="750547" y="1351044"/>
                </a:lnTo>
                <a:lnTo>
                  <a:pt x="746665" y="1356553"/>
                </a:lnTo>
                <a:lnTo>
                  <a:pt x="757878" y="1363180"/>
                </a:lnTo>
                <a:lnTo>
                  <a:pt x="757736" y="1363751"/>
                </a:lnTo>
                <a:lnTo>
                  <a:pt x="746527" y="1356749"/>
                </a:lnTo>
                <a:lnTo>
                  <a:pt x="745304" y="1358484"/>
                </a:lnTo>
                <a:lnTo>
                  <a:pt x="739342" y="1361769"/>
                </a:lnTo>
                <a:lnTo>
                  <a:pt x="757562" y="1370874"/>
                </a:lnTo>
                <a:lnTo>
                  <a:pt x="762629" y="1373406"/>
                </a:lnTo>
                <a:lnTo>
                  <a:pt x="765078" y="1377738"/>
                </a:lnTo>
                <a:lnTo>
                  <a:pt x="757763" y="1371678"/>
                </a:lnTo>
                <a:lnTo>
                  <a:pt x="739153" y="1361873"/>
                </a:lnTo>
                <a:lnTo>
                  <a:pt x="729261" y="1367322"/>
                </a:lnTo>
                <a:lnTo>
                  <a:pt x="720919" y="1369411"/>
                </a:lnTo>
                <a:lnTo>
                  <a:pt x="723724" y="1365196"/>
                </a:lnTo>
                <a:lnTo>
                  <a:pt x="726052" y="1364912"/>
                </a:lnTo>
                <a:lnTo>
                  <a:pt x="735147" y="1359762"/>
                </a:lnTo>
                <a:lnTo>
                  <a:pt x="731838" y="1358019"/>
                </a:lnTo>
                <a:lnTo>
                  <a:pt x="735232" y="1359715"/>
                </a:lnTo>
                <a:lnTo>
                  <a:pt x="743647" y="1354950"/>
                </a:lnTo>
                <a:lnTo>
                  <a:pt x="741237" y="1353445"/>
                </a:lnTo>
                <a:lnTo>
                  <a:pt x="734352" y="1355797"/>
                </a:lnTo>
                <a:lnTo>
                  <a:pt x="738887" y="1352056"/>
                </a:lnTo>
                <a:lnTo>
                  <a:pt x="738921" y="1351998"/>
                </a:lnTo>
                <a:lnTo>
                  <a:pt x="738269" y="1351591"/>
                </a:lnTo>
                <a:lnTo>
                  <a:pt x="738931" y="1351982"/>
                </a:lnTo>
                <a:lnTo>
                  <a:pt x="748513" y="1335986"/>
                </a:lnTo>
                <a:cubicBezTo>
                  <a:pt x="751722" y="1331165"/>
                  <a:pt x="754930" y="1326344"/>
                  <a:pt x="758139" y="1319916"/>
                </a:cubicBezTo>
                <a:cubicBezTo>
                  <a:pt x="777391" y="1287777"/>
                  <a:pt x="796642" y="1249209"/>
                  <a:pt x="822312" y="1217070"/>
                </a:cubicBezTo>
                <a:lnTo>
                  <a:pt x="927983" y="1049944"/>
                </a:lnTo>
                <a:close/>
                <a:moveTo>
                  <a:pt x="2299487" y="977951"/>
                </a:moveTo>
                <a:cubicBezTo>
                  <a:pt x="2300288" y="979538"/>
                  <a:pt x="2300288" y="982713"/>
                  <a:pt x="2300288" y="985888"/>
                </a:cubicBezTo>
                <a:cubicBezTo>
                  <a:pt x="2300288" y="979538"/>
                  <a:pt x="2293875" y="979538"/>
                  <a:pt x="2293875" y="979538"/>
                </a:cubicBezTo>
                <a:cubicBezTo>
                  <a:pt x="2297082" y="976363"/>
                  <a:pt x="2298685" y="976363"/>
                  <a:pt x="2299487" y="977951"/>
                </a:cubicBezTo>
                <a:close/>
                <a:moveTo>
                  <a:pt x="46002" y="976383"/>
                </a:moveTo>
                <a:lnTo>
                  <a:pt x="53794" y="979552"/>
                </a:lnTo>
                <a:lnTo>
                  <a:pt x="61820" y="991028"/>
                </a:lnTo>
                <a:lnTo>
                  <a:pt x="83059" y="1005202"/>
                </a:lnTo>
                <a:lnTo>
                  <a:pt x="95183" y="1017634"/>
                </a:lnTo>
                <a:lnTo>
                  <a:pt x="62623" y="997457"/>
                </a:lnTo>
                <a:close/>
                <a:moveTo>
                  <a:pt x="1747984" y="975669"/>
                </a:moveTo>
                <a:lnTo>
                  <a:pt x="1746747" y="978427"/>
                </a:lnTo>
                <a:lnTo>
                  <a:pt x="1744131" y="981965"/>
                </a:lnTo>
                <a:close/>
                <a:moveTo>
                  <a:pt x="1748980" y="974756"/>
                </a:moveTo>
                <a:lnTo>
                  <a:pt x="1749524" y="975572"/>
                </a:lnTo>
                <a:lnTo>
                  <a:pt x="1747838" y="979466"/>
                </a:lnTo>
                <a:close/>
                <a:moveTo>
                  <a:pt x="974968" y="974752"/>
                </a:moveTo>
                <a:lnTo>
                  <a:pt x="944240" y="1024232"/>
                </a:lnTo>
                <a:lnTo>
                  <a:pt x="927983" y="1049944"/>
                </a:lnTo>
                <a:lnTo>
                  <a:pt x="918571" y="1062800"/>
                </a:lnTo>
                <a:cubicBezTo>
                  <a:pt x="899319" y="1094939"/>
                  <a:pt x="873650" y="1127079"/>
                  <a:pt x="854398" y="1159218"/>
                </a:cubicBezTo>
                <a:cubicBezTo>
                  <a:pt x="835146" y="1191358"/>
                  <a:pt x="809477" y="1217070"/>
                  <a:pt x="790225" y="1249209"/>
                </a:cubicBezTo>
                <a:cubicBezTo>
                  <a:pt x="777391" y="1281349"/>
                  <a:pt x="764556" y="1307060"/>
                  <a:pt x="745304" y="1332772"/>
                </a:cubicBezTo>
                <a:lnTo>
                  <a:pt x="728694" y="1357729"/>
                </a:lnTo>
                <a:lnTo>
                  <a:pt x="721398" y="1360221"/>
                </a:lnTo>
                <a:lnTo>
                  <a:pt x="738887" y="1339200"/>
                </a:lnTo>
                <a:cubicBezTo>
                  <a:pt x="751722" y="1313488"/>
                  <a:pt x="770973" y="1281349"/>
                  <a:pt x="783808" y="1255637"/>
                </a:cubicBezTo>
                <a:cubicBezTo>
                  <a:pt x="803060" y="1223497"/>
                  <a:pt x="822312" y="1197786"/>
                  <a:pt x="841563" y="1165646"/>
                </a:cubicBezTo>
                <a:close/>
                <a:moveTo>
                  <a:pt x="1817892" y="972590"/>
                </a:moveTo>
                <a:lnTo>
                  <a:pt x="1826049" y="977791"/>
                </a:lnTo>
                <a:lnTo>
                  <a:pt x="1830474" y="984531"/>
                </a:lnTo>
                <a:lnTo>
                  <a:pt x="1824541" y="978586"/>
                </a:lnTo>
                <a:lnTo>
                  <a:pt x="1820898" y="975943"/>
                </a:lnTo>
                <a:lnTo>
                  <a:pt x="1820524" y="975366"/>
                </a:lnTo>
                <a:close/>
                <a:moveTo>
                  <a:pt x="1778496" y="972501"/>
                </a:moveTo>
                <a:lnTo>
                  <a:pt x="1764414" y="1000281"/>
                </a:lnTo>
                <a:cubicBezTo>
                  <a:pt x="1755581" y="1013272"/>
                  <a:pt x="1745141" y="1025558"/>
                  <a:pt x="1733898" y="1037240"/>
                </a:cubicBezTo>
                <a:lnTo>
                  <a:pt x="1726046" y="1044313"/>
                </a:lnTo>
                <a:lnTo>
                  <a:pt x="1729080" y="1041269"/>
                </a:lnTo>
                <a:close/>
                <a:moveTo>
                  <a:pt x="1778811" y="971880"/>
                </a:moveTo>
                <a:lnTo>
                  <a:pt x="1778869" y="971982"/>
                </a:lnTo>
                <a:lnTo>
                  <a:pt x="1778496" y="972501"/>
                </a:lnTo>
                <a:close/>
                <a:moveTo>
                  <a:pt x="40666" y="969617"/>
                </a:moveTo>
                <a:lnTo>
                  <a:pt x="46002" y="976383"/>
                </a:lnTo>
                <a:lnTo>
                  <a:pt x="38537" y="973347"/>
                </a:lnTo>
                <a:close/>
                <a:moveTo>
                  <a:pt x="1797140" y="967061"/>
                </a:moveTo>
                <a:lnTo>
                  <a:pt x="1810027" y="968054"/>
                </a:lnTo>
                <a:lnTo>
                  <a:pt x="1820898" y="975943"/>
                </a:lnTo>
                <a:lnTo>
                  <a:pt x="1830969" y="991468"/>
                </a:lnTo>
                <a:lnTo>
                  <a:pt x="1830969" y="991468"/>
                </a:lnTo>
                <a:lnTo>
                  <a:pt x="1818114" y="978586"/>
                </a:lnTo>
                <a:close/>
                <a:moveTo>
                  <a:pt x="1822005" y="967055"/>
                </a:moveTo>
                <a:lnTo>
                  <a:pt x="1828330" y="967256"/>
                </a:lnTo>
                <a:lnTo>
                  <a:pt x="1843823" y="978586"/>
                </a:lnTo>
                <a:lnTo>
                  <a:pt x="1850009" y="988980"/>
                </a:lnTo>
                <a:lnTo>
                  <a:pt x="1830969" y="972145"/>
                </a:lnTo>
                <a:close/>
                <a:moveTo>
                  <a:pt x="1818936" y="966958"/>
                </a:moveTo>
                <a:lnTo>
                  <a:pt x="1819967" y="966990"/>
                </a:lnTo>
                <a:lnTo>
                  <a:pt x="1828558" y="972950"/>
                </a:lnTo>
                <a:cubicBezTo>
                  <a:pt x="1832576" y="976976"/>
                  <a:pt x="1837396" y="981807"/>
                  <a:pt x="1843823" y="985027"/>
                </a:cubicBezTo>
                <a:lnTo>
                  <a:pt x="1848899" y="998144"/>
                </a:lnTo>
                <a:lnTo>
                  <a:pt x="1837396" y="985027"/>
                </a:lnTo>
                <a:lnTo>
                  <a:pt x="1826049" y="977791"/>
                </a:lnTo>
                <a:close/>
                <a:moveTo>
                  <a:pt x="44960" y="966918"/>
                </a:moveTo>
                <a:lnTo>
                  <a:pt x="47216" y="970145"/>
                </a:lnTo>
                <a:lnTo>
                  <a:pt x="41564" y="968043"/>
                </a:lnTo>
                <a:lnTo>
                  <a:pt x="41748" y="967721"/>
                </a:lnTo>
                <a:cubicBezTo>
                  <a:pt x="43354" y="966918"/>
                  <a:pt x="44960" y="966918"/>
                  <a:pt x="44960" y="966918"/>
                </a:cubicBezTo>
                <a:close/>
                <a:moveTo>
                  <a:pt x="38537" y="966918"/>
                </a:moveTo>
                <a:lnTo>
                  <a:pt x="41564" y="968043"/>
                </a:lnTo>
                <a:lnTo>
                  <a:pt x="40666" y="969617"/>
                </a:lnTo>
                <a:close/>
                <a:moveTo>
                  <a:pt x="1808038" y="966611"/>
                </a:moveTo>
                <a:lnTo>
                  <a:pt x="1812354" y="966748"/>
                </a:lnTo>
                <a:lnTo>
                  <a:pt x="1817892" y="972590"/>
                </a:lnTo>
                <a:lnTo>
                  <a:pt x="1810883" y="968120"/>
                </a:lnTo>
                <a:lnTo>
                  <a:pt x="1810027" y="968054"/>
                </a:lnTo>
                <a:close/>
                <a:moveTo>
                  <a:pt x="1790383" y="966049"/>
                </a:moveTo>
                <a:lnTo>
                  <a:pt x="1795602" y="966215"/>
                </a:lnTo>
                <a:lnTo>
                  <a:pt x="1797140" y="967061"/>
                </a:lnTo>
                <a:lnTo>
                  <a:pt x="1791277" y="966609"/>
                </a:lnTo>
                <a:close/>
                <a:moveTo>
                  <a:pt x="1779549" y="965705"/>
                </a:moveTo>
                <a:lnTo>
                  <a:pt x="1780828" y="965803"/>
                </a:lnTo>
                <a:lnTo>
                  <a:pt x="1780865" y="965747"/>
                </a:lnTo>
                <a:close/>
                <a:moveTo>
                  <a:pt x="1816136" y="963723"/>
                </a:moveTo>
                <a:lnTo>
                  <a:pt x="1822005" y="967055"/>
                </a:lnTo>
                <a:lnTo>
                  <a:pt x="1819967" y="966990"/>
                </a:lnTo>
                <a:lnTo>
                  <a:pt x="1818114" y="965705"/>
                </a:lnTo>
                <a:close/>
                <a:moveTo>
                  <a:pt x="1807372" y="961493"/>
                </a:moveTo>
                <a:lnTo>
                  <a:pt x="1818114" y="965705"/>
                </a:lnTo>
                <a:lnTo>
                  <a:pt x="1818936" y="966958"/>
                </a:lnTo>
                <a:lnTo>
                  <a:pt x="1812354" y="966748"/>
                </a:lnTo>
                <a:close/>
                <a:moveTo>
                  <a:pt x="1812129" y="961448"/>
                </a:moveTo>
                <a:lnTo>
                  <a:pt x="1814024" y="961606"/>
                </a:lnTo>
                <a:lnTo>
                  <a:pt x="1816136" y="963723"/>
                </a:lnTo>
                <a:close/>
                <a:moveTo>
                  <a:pt x="1805939" y="960931"/>
                </a:moveTo>
                <a:lnTo>
                  <a:pt x="1806917" y="961013"/>
                </a:lnTo>
                <a:lnTo>
                  <a:pt x="1807372" y="961493"/>
                </a:lnTo>
                <a:close/>
                <a:moveTo>
                  <a:pt x="1796466" y="960140"/>
                </a:moveTo>
                <a:lnTo>
                  <a:pt x="1799587" y="960400"/>
                </a:lnTo>
                <a:lnTo>
                  <a:pt x="1801242" y="961679"/>
                </a:lnTo>
                <a:lnTo>
                  <a:pt x="1808038" y="966611"/>
                </a:lnTo>
                <a:lnTo>
                  <a:pt x="1795602" y="966215"/>
                </a:lnTo>
                <a:lnTo>
                  <a:pt x="1793207" y="964900"/>
                </a:lnTo>
                <a:lnTo>
                  <a:pt x="1791120" y="962976"/>
                </a:lnTo>
                <a:close/>
                <a:moveTo>
                  <a:pt x="2195998" y="959744"/>
                </a:moveTo>
                <a:lnTo>
                  <a:pt x="2190407" y="979043"/>
                </a:lnTo>
                <a:lnTo>
                  <a:pt x="2182684" y="989878"/>
                </a:lnTo>
                <a:lnTo>
                  <a:pt x="2183971" y="985492"/>
                </a:lnTo>
                <a:close/>
                <a:moveTo>
                  <a:pt x="4348925" y="959368"/>
                </a:moveTo>
                <a:cubicBezTo>
                  <a:pt x="4355350" y="959368"/>
                  <a:pt x="4355350" y="959368"/>
                  <a:pt x="4355350" y="965811"/>
                </a:cubicBezTo>
                <a:lnTo>
                  <a:pt x="4347023" y="975090"/>
                </a:lnTo>
                <a:lnTo>
                  <a:pt x="4342500" y="978698"/>
                </a:lnTo>
                <a:cubicBezTo>
                  <a:pt x="4329650" y="991585"/>
                  <a:pt x="4318406" y="1002861"/>
                  <a:pt x="4307162" y="1013331"/>
                </a:cubicBezTo>
                <a:lnTo>
                  <a:pt x="4305044" y="1015118"/>
                </a:lnTo>
                <a:lnTo>
                  <a:pt x="4315997" y="1003666"/>
                </a:lnTo>
                <a:lnTo>
                  <a:pt x="4340807" y="970289"/>
                </a:lnTo>
                <a:lnTo>
                  <a:pt x="4348925" y="965811"/>
                </a:lnTo>
                <a:cubicBezTo>
                  <a:pt x="4348925" y="965811"/>
                  <a:pt x="4348925" y="959368"/>
                  <a:pt x="4348925" y="959368"/>
                </a:cubicBezTo>
                <a:close/>
                <a:moveTo>
                  <a:pt x="1843823" y="959264"/>
                </a:moveTo>
                <a:cubicBezTo>
                  <a:pt x="1863106" y="965705"/>
                  <a:pt x="1882388" y="965705"/>
                  <a:pt x="1895243" y="978586"/>
                </a:cubicBezTo>
                <a:cubicBezTo>
                  <a:pt x="1914525" y="1004349"/>
                  <a:pt x="1914525" y="1036553"/>
                  <a:pt x="1901670" y="1062315"/>
                </a:cubicBezTo>
                <a:cubicBezTo>
                  <a:pt x="1888815" y="1081638"/>
                  <a:pt x="1875961" y="1100960"/>
                  <a:pt x="1856678" y="1120282"/>
                </a:cubicBezTo>
                <a:cubicBezTo>
                  <a:pt x="1837396" y="1133163"/>
                  <a:pt x="1818114" y="1139604"/>
                  <a:pt x="1792404" y="1139604"/>
                </a:cubicBezTo>
                <a:lnTo>
                  <a:pt x="1778832" y="1140252"/>
                </a:lnTo>
                <a:lnTo>
                  <a:pt x="1793509" y="1137692"/>
                </a:lnTo>
                <a:lnTo>
                  <a:pt x="1805385" y="1131029"/>
                </a:lnTo>
                <a:lnTo>
                  <a:pt x="1830969" y="1122697"/>
                </a:lnTo>
                <a:cubicBezTo>
                  <a:pt x="1842217" y="1118672"/>
                  <a:pt x="1853465" y="1113841"/>
                  <a:pt x="1863106" y="1107400"/>
                </a:cubicBezTo>
                <a:cubicBezTo>
                  <a:pt x="1882388" y="1088078"/>
                  <a:pt x="1895243" y="1068756"/>
                  <a:pt x="1901670" y="1042993"/>
                </a:cubicBezTo>
                <a:cubicBezTo>
                  <a:pt x="1908098" y="1017230"/>
                  <a:pt x="1901670" y="991468"/>
                  <a:pt x="1875961" y="978586"/>
                </a:cubicBezTo>
                <a:cubicBezTo>
                  <a:pt x="1863106" y="968925"/>
                  <a:pt x="1847037" y="967315"/>
                  <a:pt x="1830165" y="967315"/>
                </a:cubicBezTo>
                <a:lnTo>
                  <a:pt x="1828330" y="967256"/>
                </a:lnTo>
                <a:lnTo>
                  <a:pt x="1820108" y="961244"/>
                </a:lnTo>
                <a:close/>
                <a:moveTo>
                  <a:pt x="1785976" y="959264"/>
                </a:moveTo>
                <a:lnTo>
                  <a:pt x="1787206" y="959367"/>
                </a:lnTo>
                <a:lnTo>
                  <a:pt x="1791120" y="962976"/>
                </a:lnTo>
                <a:lnTo>
                  <a:pt x="1788064" y="964597"/>
                </a:lnTo>
                <a:lnTo>
                  <a:pt x="1785976" y="963289"/>
                </a:lnTo>
                <a:lnTo>
                  <a:pt x="1785976" y="960069"/>
                </a:lnTo>
                <a:cubicBezTo>
                  <a:pt x="1785976" y="959264"/>
                  <a:pt x="1785976" y="959264"/>
                  <a:pt x="1785976" y="959264"/>
                </a:cubicBezTo>
                <a:close/>
                <a:moveTo>
                  <a:pt x="1797369" y="958685"/>
                </a:moveTo>
                <a:lnTo>
                  <a:pt x="1798117" y="959264"/>
                </a:lnTo>
                <a:lnTo>
                  <a:pt x="1796466" y="960140"/>
                </a:lnTo>
                <a:lnTo>
                  <a:pt x="1787206" y="959367"/>
                </a:lnTo>
                <a:lnTo>
                  <a:pt x="1786742" y="958939"/>
                </a:lnTo>
                <a:close/>
                <a:moveTo>
                  <a:pt x="1800049" y="958621"/>
                </a:moveTo>
                <a:lnTo>
                  <a:pt x="1805939" y="960931"/>
                </a:lnTo>
                <a:lnTo>
                  <a:pt x="1799587" y="960400"/>
                </a:lnTo>
                <a:lnTo>
                  <a:pt x="1798117" y="959264"/>
                </a:lnTo>
                <a:lnTo>
                  <a:pt x="1799294" y="958640"/>
                </a:lnTo>
                <a:close/>
                <a:moveTo>
                  <a:pt x="1806866" y="958459"/>
                </a:moveTo>
                <a:lnTo>
                  <a:pt x="1812129" y="961448"/>
                </a:lnTo>
                <a:lnTo>
                  <a:pt x="1806917" y="961013"/>
                </a:lnTo>
                <a:lnTo>
                  <a:pt x="1805259" y="959264"/>
                </a:lnTo>
                <a:lnTo>
                  <a:pt x="1804118" y="958524"/>
                </a:lnTo>
                <a:close/>
                <a:moveTo>
                  <a:pt x="498423" y="958152"/>
                </a:moveTo>
                <a:cubicBezTo>
                  <a:pt x="500037" y="958955"/>
                  <a:pt x="501651" y="960560"/>
                  <a:pt x="501651" y="960560"/>
                </a:cubicBezTo>
                <a:cubicBezTo>
                  <a:pt x="475827" y="1005516"/>
                  <a:pt x="443548" y="1050471"/>
                  <a:pt x="411269" y="1095426"/>
                </a:cubicBezTo>
                <a:cubicBezTo>
                  <a:pt x="411269" y="1095426"/>
                  <a:pt x="404813" y="1095426"/>
                  <a:pt x="404813" y="1089004"/>
                </a:cubicBezTo>
                <a:cubicBezTo>
                  <a:pt x="437092" y="1044049"/>
                  <a:pt x="469371" y="1005516"/>
                  <a:pt x="495195" y="960560"/>
                </a:cubicBezTo>
                <a:cubicBezTo>
                  <a:pt x="495195" y="957349"/>
                  <a:pt x="496809" y="957349"/>
                  <a:pt x="498423" y="958152"/>
                </a:cubicBezTo>
                <a:close/>
                <a:moveTo>
                  <a:pt x="1807681" y="955250"/>
                </a:moveTo>
                <a:lnTo>
                  <a:pt x="1814097" y="956849"/>
                </a:lnTo>
                <a:lnTo>
                  <a:pt x="1820108" y="961244"/>
                </a:lnTo>
                <a:lnTo>
                  <a:pt x="1814900" y="961679"/>
                </a:lnTo>
                <a:lnTo>
                  <a:pt x="1814024" y="961606"/>
                </a:lnTo>
                <a:close/>
                <a:moveTo>
                  <a:pt x="3031787" y="955046"/>
                </a:moveTo>
                <a:lnTo>
                  <a:pt x="3070348" y="998332"/>
                </a:lnTo>
                <a:cubicBezTo>
                  <a:pt x="3115332" y="1043320"/>
                  <a:pt x="3160317" y="1094734"/>
                  <a:pt x="3198875" y="1152576"/>
                </a:cubicBezTo>
                <a:lnTo>
                  <a:pt x="3213070" y="1174434"/>
                </a:lnTo>
                <a:lnTo>
                  <a:pt x="3192495" y="1121964"/>
                </a:lnTo>
                <a:cubicBezTo>
                  <a:pt x="3178032" y="1096252"/>
                  <a:pt x="3160356" y="1072147"/>
                  <a:pt x="3141072" y="1049648"/>
                </a:cubicBezTo>
                <a:cubicBezTo>
                  <a:pt x="3118575" y="1027150"/>
                  <a:pt x="3094470" y="1004652"/>
                  <a:pt x="3068759" y="982957"/>
                </a:cubicBezTo>
                <a:close/>
                <a:moveTo>
                  <a:pt x="2198568" y="954244"/>
                </a:moveTo>
                <a:lnTo>
                  <a:pt x="2195998" y="959744"/>
                </a:lnTo>
                <a:lnTo>
                  <a:pt x="2196497" y="958023"/>
                </a:lnTo>
                <a:close/>
                <a:moveTo>
                  <a:pt x="1795091" y="952671"/>
                </a:moveTo>
                <a:lnTo>
                  <a:pt x="1804118" y="958524"/>
                </a:lnTo>
                <a:lnTo>
                  <a:pt x="1800049" y="958621"/>
                </a:lnTo>
                <a:lnTo>
                  <a:pt x="1799635" y="958459"/>
                </a:lnTo>
                <a:lnTo>
                  <a:pt x="1799294" y="958640"/>
                </a:lnTo>
                <a:lnTo>
                  <a:pt x="1797369" y="958685"/>
                </a:lnTo>
                <a:lnTo>
                  <a:pt x="1791538" y="954178"/>
                </a:lnTo>
                <a:close/>
                <a:moveTo>
                  <a:pt x="1778869" y="952646"/>
                </a:moveTo>
                <a:lnTo>
                  <a:pt x="1775942" y="959197"/>
                </a:lnTo>
                <a:lnTo>
                  <a:pt x="1779932" y="959101"/>
                </a:lnTo>
                <a:lnTo>
                  <a:pt x="1779549" y="959264"/>
                </a:lnTo>
                <a:lnTo>
                  <a:pt x="1783523" y="961753"/>
                </a:lnTo>
                <a:lnTo>
                  <a:pt x="1785294" y="959092"/>
                </a:lnTo>
                <a:lnTo>
                  <a:pt x="1783843" y="961953"/>
                </a:lnTo>
                <a:lnTo>
                  <a:pt x="1785976" y="963289"/>
                </a:lnTo>
                <a:lnTo>
                  <a:pt x="1785976" y="965705"/>
                </a:lnTo>
                <a:lnTo>
                  <a:pt x="1788064" y="964597"/>
                </a:lnTo>
                <a:lnTo>
                  <a:pt x="1790383" y="966049"/>
                </a:lnTo>
                <a:lnTo>
                  <a:pt x="1781904" y="965780"/>
                </a:lnTo>
                <a:lnTo>
                  <a:pt x="1781852" y="965882"/>
                </a:lnTo>
                <a:lnTo>
                  <a:pt x="1791277" y="966609"/>
                </a:lnTo>
                <a:lnTo>
                  <a:pt x="1811686" y="979391"/>
                </a:lnTo>
                <a:lnTo>
                  <a:pt x="1831403" y="994704"/>
                </a:lnTo>
                <a:lnTo>
                  <a:pt x="1832021" y="999298"/>
                </a:lnTo>
                <a:lnTo>
                  <a:pt x="1830969" y="997908"/>
                </a:lnTo>
                <a:cubicBezTo>
                  <a:pt x="1821328" y="991468"/>
                  <a:pt x="1811686" y="985027"/>
                  <a:pt x="1802045" y="979391"/>
                </a:cubicBezTo>
                <a:lnTo>
                  <a:pt x="1780235" y="969071"/>
                </a:lnTo>
                <a:lnTo>
                  <a:pt x="1778811" y="971880"/>
                </a:lnTo>
                <a:lnTo>
                  <a:pt x="1777876" y="970239"/>
                </a:lnTo>
                <a:lnTo>
                  <a:pt x="1779032" y="968501"/>
                </a:lnTo>
                <a:lnTo>
                  <a:pt x="1776095" y="967112"/>
                </a:lnTo>
                <a:lnTo>
                  <a:pt x="1777876" y="970239"/>
                </a:lnTo>
                <a:lnTo>
                  <a:pt x="1760901" y="995749"/>
                </a:lnTo>
                <a:lnTo>
                  <a:pt x="1758353" y="998561"/>
                </a:lnTo>
                <a:lnTo>
                  <a:pt x="1773042" y="965687"/>
                </a:lnTo>
                <a:lnTo>
                  <a:pt x="1773132" y="965709"/>
                </a:lnTo>
                <a:lnTo>
                  <a:pt x="1773122" y="965705"/>
                </a:lnTo>
                <a:lnTo>
                  <a:pt x="1773122" y="965509"/>
                </a:lnTo>
                <a:lnTo>
                  <a:pt x="1773042" y="965687"/>
                </a:lnTo>
                <a:lnTo>
                  <a:pt x="1772445" y="965537"/>
                </a:lnTo>
                <a:lnTo>
                  <a:pt x="1740350" y="1018435"/>
                </a:lnTo>
                <a:lnTo>
                  <a:pt x="1729883" y="1029990"/>
                </a:lnTo>
                <a:lnTo>
                  <a:pt x="1703768" y="1057740"/>
                </a:lnTo>
                <a:lnTo>
                  <a:pt x="1695512" y="1065160"/>
                </a:lnTo>
                <a:lnTo>
                  <a:pt x="1708201" y="1049325"/>
                </a:lnTo>
                <a:lnTo>
                  <a:pt x="1719598" y="1033371"/>
                </a:lnTo>
                <a:lnTo>
                  <a:pt x="1723459" y="1029184"/>
                </a:lnTo>
                <a:cubicBezTo>
                  <a:pt x="1734300" y="1017502"/>
                  <a:pt x="1744940" y="1005618"/>
                  <a:pt x="1754476" y="993030"/>
                </a:cubicBezTo>
                <a:lnTo>
                  <a:pt x="1773122" y="962162"/>
                </a:lnTo>
                <a:lnTo>
                  <a:pt x="1773122" y="960069"/>
                </a:lnTo>
                <a:cubicBezTo>
                  <a:pt x="1773122" y="959264"/>
                  <a:pt x="1773122" y="959264"/>
                  <a:pt x="1773122" y="959264"/>
                </a:cubicBezTo>
                <a:lnTo>
                  <a:pt x="1774898" y="959222"/>
                </a:lnTo>
                <a:close/>
                <a:moveTo>
                  <a:pt x="1772445" y="952646"/>
                </a:moveTo>
                <a:cubicBezTo>
                  <a:pt x="1762808" y="968760"/>
                  <a:pt x="1753171" y="984873"/>
                  <a:pt x="1742732" y="1000986"/>
                </a:cubicBezTo>
                <a:lnTo>
                  <a:pt x="1719598" y="1033371"/>
                </a:lnTo>
                <a:lnTo>
                  <a:pt x="1691236" y="1064129"/>
                </a:lnTo>
                <a:lnTo>
                  <a:pt x="1681660" y="1076698"/>
                </a:lnTo>
                <a:lnTo>
                  <a:pt x="1674229" y="1082445"/>
                </a:lnTo>
                <a:lnTo>
                  <a:pt x="1696637" y="1054481"/>
                </a:lnTo>
                <a:lnTo>
                  <a:pt x="1714625" y="1036435"/>
                </a:lnTo>
                <a:cubicBezTo>
                  <a:pt x="1721049" y="1023544"/>
                  <a:pt x="1733898" y="1004208"/>
                  <a:pt x="1746747" y="991318"/>
                </a:cubicBezTo>
                <a:lnTo>
                  <a:pt x="1752435" y="979466"/>
                </a:lnTo>
                <a:lnTo>
                  <a:pt x="1748641" y="979466"/>
                </a:lnTo>
                <a:cubicBezTo>
                  <a:pt x="1747838" y="979466"/>
                  <a:pt x="1747838" y="979466"/>
                  <a:pt x="1747838" y="979466"/>
                </a:cubicBezTo>
                <a:lnTo>
                  <a:pt x="1750051" y="976361"/>
                </a:lnTo>
                <a:lnTo>
                  <a:pt x="1751051" y="977860"/>
                </a:lnTo>
                <a:cubicBezTo>
                  <a:pt x="1752657" y="977860"/>
                  <a:pt x="1754263" y="976255"/>
                  <a:pt x="1754263" y="973044"/>
                </a:cubicBezTo>
                <a:lnTo>
                  <a:pt x="1755397" y="968857"/>
                </a:lnTo>
                <a:lnTo>
                  <a:pt x="1757018" y="966583"/>
                </a:lnTo>
                <a:lnTo>
                  <a:pt x="1755732" y="972597"/>
                </a:lnTo>
                <a:lnTo>
                  <a:pt x="1757187" y="969565"/>
                </a:lnTo>
                <a:cubicBezTo>
                  <a:pt x="1761202" y="962314"/>
                  <a:pt x="1766020" y="955869"/>
                  <a:pt x="1772445" y="952646"/>
                </a:cubicBezTo>
                <a:close/>
                <a:moveTo>
                  <a:pt x="2680855" y="950709"/>
                </a:moveTo>
                <a:lnTo>
                  <a:pt x="2701052" y="960423"/>
                </a:lnTo>
                <a:cubicBezTo>
                  <a:pt x="2715500" y="967651"/>
                  <a:pt x="2729948" y="975681"/>
                  <a:pt x="2742790" y="985318"/>
                </a:cubicBezTo>
                <a:lnTo>
                  <a:pt x="2750448" y="992614"/>
                </a:lnTo>
                <a:lnTo>
                  <a:pt x="2749212" y="991742"/>
                </a:lnTo>
                <a:lnTo>
                  <a:pt x="2726651" y="980022"/>
                </a:lnTo>
                <a:lnTo>
                  <a:pt x="2723526" y="977287"/>
                </a:lnTo>
                <a:cubicBezTo>
                  <a:pt x="2710684" y="967651"/>
                  <a:pt x="2697841" y="959620"/>
                  <a:pt x="2684998" y="953196"/>
                </a:cubicBezTo>
                <a:close/>
                <a:moveTo>
                  <a:pt x="1011738" y="950384"/>
                </a:moveTo>
                <a:lnTo>
                  <a:pt x="1014413" y="954139"/>
                </a:lnTo>
                <a:cubicBezTo>
                  <a:pt x="1014413" y="954139"/>
                  <a:pt x="1014413" y="954139"/>
                  <a:pt x="1007994" y="954139"/>
                </a:cubicBezTo>
                <a:cubicBezTo>
                  <a:pt x="1007994" y="954139"/>
                  <a:pt x="1007994" y="954139"/>
                  <a:pt x="1008796" y="953334"/>
                </a:cubicBezTo>
                <a:close/>
                <a:moveTo>
                  <a:pt x="1760779" y="948992"/>
                </a:moveTo>
                <a:lnTo>
                  <a:pt x="1760531" y="950151"/>
                </a:lnTo>
                <a:lnTo>
                  <a:pt x="1760355" y="950559"/>
                </a:lnTo>
                <a:close/>
                <a:moveTo>
                  <a:pt x="1174031" y="948808"/>
                </a:moveTo>
                <a:lnTo>
                  <a:pt x="1162715" y="972356"/>
                </a:lnTo>
                <a:lnTo>
                  <a:pt x="1149210" y="994852"/>
                </a:lnTo>
                <a:lnTo>
                  <a:pt x="1085543" y="1081627"/>
                </a:lnTo>
                <a:cubicBezTo>
                  <a:pt x="1040526" y="1139476"/>
                  <a:pt x="995509" y="1203753"/>
                  <a:pt x="950492" y="1268031"/>
                </a:cubicBezTo>
                <a:cubicBezTo>
                  <a:pt x="924768" y="1293741"/>
                  <a:pt x="899044" y="1325880"/>
                  <a:pt x="873320" y="1351591"/>
                </a:cubicBezTo>
                <a:cubicBezTo>
                  <a:pt x="866889" y="1364446"/>
                  <a:pt x="854027" y="1377302"/>
                  <a:pt x="847596" y="1396585"/>
                </a:cubicBezTo>
                <a:lnTo>
                  <a:pt x="835168" y="1409006"/>
                </a:lnTo>
                <a:lnTo>
                  <a:pt x="827590" y="1409253"/>
                </a:lnTo>
                <a:lnTo>
                  <a:pt x="837145" y="1398995"/>
                </a:lnTo>
                <a:lnTo>
                  <a:pt x="847998" y="1380917"/>
                </a:lnTo>
                <a:lnTo>
                  <a:pt x="880555" y="1339539"/>
                </a:lnTo>
                <a:cubicBezTo>
                  <a:pt x="903867" y="1313025"/>
                  <a:pt x="927983" y="1287314"/>
                  <a:pt x="950492" y="1261603"/>
                </a:cubicBezTo>
                <a:lnTo>
                  <a:pt x="1000805" y="1182202"/>
                </a:lnTo>
                <a:lnTo>
                  <a:pt x="1040526" y="1126621"/>
                </a:lnTo>
                <a:cubicBezTo>
                  <a:pt x="1066250" y="1100910"/>
                  <a:pt x="1085543" y="1068771"/>
                  <a:pt x="1111267" y="1036633"/>
                </a:cubicBezTo>
                <a:cubicBezTo>
                  <a:pt x="1120913" y="1020564"/>
                  <a:pt x="1132168" y="1006101"/>
                  <a:pt x="1143422" y="991639"/>
                </a:cubicBezTo>
                <a:close/>
                <a:moveTo>
                  <a:pt x="1773122" y="946383"/>
                </a:moveTo>
                <a:lnTo>
                  <a:pt x="1784723" y="948910"/>
                </a:lnTo>
                <a:lnTo>
                  <a:pt x="1791538" y="954178"/>
                </a:lnTo>
                <a:lnTo>
                  <a:pt x="1784990" y="956956"/>
                </a:lnTo>
                <a:lnTo>
                  <a:pt x="1785050" y="957379"/>
                </a:lnTo>
                <a:lnTo>
                  <a:pt x="1786742" y="958939"/>
                </a:lnTo>
                <a:lnTo>
                  <a:pt x="1785277" y="958974"/>
                </a:lnTo>
                <a:lnTo>
                  <a:pt x="1785294" y="959092"/>
                </a:lnTo>
                <a:lnTo>
                  <a:pt x="1785265" y="958974"/>
                </a:lnTo>
                <a:lnTo>
                  <a:pt x="1779932" y="959101"/>
                </a:lnTo>
                <a:lnTo>
                  <a:pt x="1784717" y="957072"/>
                </a:lnTo>
                <a:lnTo>
                  <a:pt x="1784813" y="957160"/>
                </a:lnTo>
                <a:lnTo>
                  <a:pt x="1784783" y="957044"/>
                </a:lnTo>
                <a:lnTo>
                  <a:pt x="1784717" y="957072"/>
                </a:lnTo>
                <a:lnTo>
                  <a:pt x="1781638" y="954233"/>
                </a:lnTo>
                <a:lnTo>
                  <a:pt x="1778869" y="952646"/>
                </a:lnTo>
                <a:lnTo>
                  <a:pt x="1780109" y="952824"/>
                </a:lnTo>
                <a:close/>
                <a:moveTo>
                  <a:pt x="442819" y="946201"/>
                </a:moveTo>
                <a:cubicBezTo>
                  <a:pt x="442819" y="946201"/>
                  <a:pt x="449263" y="946201"/>
                  <a:pt x="449263" y="952669"/>
                </a:cubicBezTo>
                <a:cubicBezTo>
                  <a:pt x="442819" y="985007"/>
                  <a:pt x="423489" y="1010877"/>
                  <a:pt x="404159" y="1036747"/>
                </a:cubicBezTo>
                <a:cubicBezTo>
                  <a:pt x="384829" y="1062618"/>
                  <a:pt x="365498" y="1088488"/>
                  <a:pt x="346168" y="1120826"/>
                </a:cubicBezTo>
                <a:cubicBezTo>
                  <a:pt x="346168" y="1120826"/>
                  <a:pt x="339725" y="1120826"/>
                  <a:pt x="339725" y="1114359"/>
                </a:cubicBezTo>
                <a:cubicBezTo>
                  <a:pt x="359055" y="1088488"/>
                  <a:pt x="378385" y="1062618"/>
                  <a:pt x="397715" y="1036747"/>
                </a:cubicBezTo>
                <a:cubicBezTo>
                  <a:pt x="417046" y="1010877"/>
                  <a:pt x="436376" y="985007"/>
                  <a:pt x="442819" y="946201"/>
                </a:cubicBezTo>
                <a:close/>
                <a:moveTo>
                  <a:pt x="1008355" y="945632"/>
                </a:moveTo>
                <a:lnTo>
                  <a:pt x="1014413" y="947701"/>
                </a:lnTo>
                <a:lnTo>
                  <a:pt x="1011738" y="950384"/>
                </a:lnTo>
                <a:close/>
                <a:moveTo>
                  <a:pt x="2657482" y="944387"/>
                </a:moveTo>
                <a:lnTo>
                  <a:pt x="2672156" y="953196"/>
                </a:lnTo>
                <a:lnTo>
                  <a:pt x="2685376" y="961132"/>
                </a:lnTo>
                <a:lnTo>
                  <a:pt x="2665734" y="953196"/>
                </a:lnTo>
                <a:lnTo>
                  <a:pt x="2661617" y="951397"/>
                </a:lnTo>
                <a:lnTo>
                  <a:pt x="2704235" y="978885"/>
                </a:lnTo>
                <a:lnTo>
                  <a:pt x="2734095" y="993864"/>
                </a:lnTo>
                <a:lnTo>
                  <a:pt x="2716302" y="979697"/>
                </a:lnTo>
                <a:lnTo>
                  <a:pt x="2685376" y="961132"/>
                </a:lnTo>
                <a:lnTo>
                  <a:pt x="2693956" y="964599"/>
                </a:lnTo>
                <a:lnTo>
                  <a:pt x="2684969" y="959555"/>
                </a:lnTo>
                <a:close/>
                <a:moveTo>
                  <a:pt x="998428" y="940707"/>
                </a:moveTo>
                <a:lnTo>
                  <a:pt x="997572" y="941951"/>
                </a:lnTo>
                <a:lnTo>
                  <a:pt x="999873" y="942736"/>
                </a:lnTo>
                <a:lnTo>
                  <a:pt x="1001437" y="944932"/>
                </a:lnTo>
                <a:lnTo>
                  <a:pt x="1002297" y="943564"/>
                </a:lnTo>
                <a:lnTo>
                  <a:pt x="999873" y="942736"/>
                </a:lnTo>
                <a:close/>
                <a:moveTo>
                  <a:pt x="2216150" y="940347"/>
                </a:moveTo>
                <a:cubicBezTo>
                  <a:pt x="2206497" y="953246"/>
                  <a:pt x="2200061" y="966144"/>
                  <a:pt x="2193625" y="979043"/>
                </a:cubicBezTo>
                <a:lnTo>
                  <a:pt x="2183025" y="997252"/>
                </a:lnTo>
                <a:lnTo>
                  <a:pt x="2190407" y="979043"/>
                </a:lnTo>
                <a:cubicBezTo>
                  <a:pt x="2196843" y="966144"/>
                  <a:pt x="2203279" y="953246"/>
                  <a:pt x="2216150" y="940347"/>
                </a:cubicBezTo>
                <a:close/>
                <a:moveTo>
                  <a:pt x="1786479" y="939438"/>
                </a:moveTo>
                <a:cubicBezTo>
                  <a:pt x="1790596" y="940545"/>
                  <a:pt x="1794412" y="942759"/>
                  <a:pt x="1798028" y="945577"/>
                </a:cubicBezTo>
                <a:lnTo>
                  <a:pt x="1807681" y="955250"/>
                </a:lnTo>
                <a:lnTo>
                  <a:pt x="1795919" y="952320"/>
                </a:lnTo>
                <a:lnTo>
                  <a:pt x="1795091" y="952671"/>
                </a:lnTo>
                <a:lnTo>
                  <a:pt x="1791600" y="950408"/>
                </a:lnTo>
                <a:lnTo>
                  <a:pt x="1784723" y="948910"/>
                </a:lnTo>
                <a:lnTo>
                  <a:pt x="1773122" y="939942"/>
                </a:lnTo>
                <a:cubicBezTo>
                  <a:pt x="1777942" y="938331"/>
                  <a:pt x="1782361" y="938331"/>
                  <a:pt x="1786479" y="939438"/>
                </a:cubicBezTo>
                <a:close/>
                <a:moveTo>
                  <a:pt x="1764025" y="937011"/>
                </a:moveTo>
                <a:lnTo>
                  <a:pt x="1760779" y="948992"/>
                </a:lnTo>
                <a:lnTo>
                  <a:pt x="1762996" y="938625"/>
                </a:lnTo>
                <a:close/>
                <a:moveTo>
                  <a:pt x="3259617" y="934366"/>
                </a:moveTo>
                <a:lnTo>
                  <a:pt x="3271623" y="948064"/>
                </a:lnTo>
                <a:cubicBezTo>
                  <a:pt x="3282063" y="961734"/>
                  <a:pt x="3291701" y="976208"/>
                  <a:pt x="3301338" y="992291"/>
                </a:cubicBezTo>
                <a:lnTo>
                  <a:pt x="3311495" y="1009473"/>
                </a:lnTo>
                <a:lnTo>
                  <a:pt x="3297548" y="992107"/>
                </a:lnTo>
                <a:lnTo>
                  <a:pt x="3282063" y="966558"/>
                </a:lnTo>
                <a:close/>
                <a:moveTo>
                  <a:pt x="962215" y="934135"/>
                </a:moveTo>
                <a:lnTo>
                  <a:pt x="967554" y="936756"/>
                </a:lnTo>
                <a:lnTo>
                  <a:pt x="963060" y="934824"/>
                </a:lnTo>
                <a:close/>
                <a:moveTo>
                  <a:pt x="2209714" y="933898"/>
                </a:moveTo>
                <a:lnTo>
                  <a:pt x="2198568" y="954244"/>
                </a:lnTo>
                <a:lnTo>
                  <a:pt x="2201670" y="947603"/>
                </a:lnTo>
                <a:lnTo>
                  <a:pt x="2201780" y="947150"/>
                </a:lnTo>
                <a:close/>
                <a:moveTo>
                  <a:pt x="2209714" y="933898"/>
                </a:moveTo>
                <a:cubicBezTo>
                  <a:pt x="2209714" y="933898"/>
                  <a:pt x="2216150" y="933898"/>
                  <a:pt x="2216150" y="940347"/>
                </a:cubicBezTo>
                <a:cubicBezTo>
                  <a:pt x="2209714" y="933898"/>
                  <a:pt x="2209714" y="933898"/>
                  <a:pt x="2209714" y="933898"/>
                </a:cubicBezTo>
                <a:close/>
                <a:moveTo>
                  <a:pt x="4419601" y="933594"/>
                </a:moveTo>
                <a:cubicBezTo>
                  <a:pt x="4381051" y="978698"/>
                  <a:pt x="4336075" y="1017358"/>
                  <a:pt x="4284674" y="1056019"/>
                </a:cubicBezTo>
                <a:cubicBezTo>
                  <a:pt x="4239699" y="1094679"/>
                  <a:pt x="4188298" y="1133339"/>
                  <a:pt x="4143322" y="1178443"/>
                </a:cubicBezTo>
                <a:cubicBezTo>
                  <a:pt x="4034096" y="1268650"/>
                  <a:pt x="3912019" y="1365301"/>
                  <a:pt x="3783518" y="1436178"/>
                </a:cubicBezTo>
                <a:cubicBezTo>
                  <a:pt x="3757817" y="1455509"/>
                  <a:pt x="3725692" y="1468395"/>
                  <a:pt x="3693566" y="1487725"/>
                </a:cubicBezTo>
                <a:lnTo>
                  <a:pt x="3676551" y="1494861"/>
                </a:lnTo>
                <a:lnTo>
                  <a:pt x="3699188" y="1482893"/>
                </a:lnTo>
                <a:cubicBezTo>
                  <a:pt x="3762636" y="1447454"/>
                  <a:pt x="3825280" y="1410405"/>
                  <a:pt x="3886319" y="1371745"/>
                </a:cubicBezTo>
                <a:cubicBezTo>
                  <a:pt x="3947357" y="1329863"/>
                  <a:pt x="4006789" y="1286370"/>
                  <a:pt x="4063812" y="1240461"/>
                </a:cubicBezTo>
                <a:lnTo>
                  <a:pt x="4194242" y="1123835"/>
                </a:lnTo>
                <a:lnTo>
                  <a:pt x="4258974" y="1068906"/>
                </a:lnTo>
                <a:cubicBezTo>
                  <a:pt x="4287887" y="1046354"/>
                  <a:pt x="4315194" y="1025413"/>
                  <a:pt x="4340894" y="1002861"/>
                </a:cubicBezTo>
                <a:lnTo>
                  <a:pt x="4387412" y="954137"/>
                </a:lnTo>
                <a:close/>
                <a:moveTo>
                  <a:pt x="1187633" y="932989"/>
                </a:moveTo>
                <a:lnTo>
                  <a:pt x="1162483" y="975828"/>
                </a:lnTo>
                <a:lnTo>
                  <a:pt x="1156285" y="985210"/>
                </a:lnTo>
                <a:close/>
                <a:moveTo>
                  <a:pt x="4413176" y="927151"/>
                </a:moveTo>
                <a:cubicBezTo>
                  <a:pt x="4419601" y="927151"/>
                  <a:pt x="4419601" y="927151"/>
                  <a:pt x="4419601" y="933594"/>
                </a:cubicBezTo>
                <a:cubicBezTo>
                  <a:pt x="4419601" y="933594"/>
                  <a:pt x="4413176" y="927151"/>
                  <a:pt x="4413176" y="927151"/>
                </a:cubicBezTo>
                <a:close/>
                <a:moveTo>
                  <a:pt x="1761434" y="925475"/>
                </a:moveTo>
                <a:lnTo>
                  <a:pt x="1758117" y="937080"/>
                </a:lnTo>
                <a:lnTo>
                  <a:pt x="1760687" y="926483"/>
                </a:lnTo>
                <a:close/>
                <a:moveTo>
                  <a:pt x="182563" y="924841"/>
                </a:moveTo>
                <a:cubicBezTo>
                  <a:pt x="184150" y="925649"/>
                  <a:pt x="185738" y="927264"/>
                  <a:pt x="185738" y="927264"/>
                </a:cubicBezTo>
                <a:cubicBezTo>
                  <a:pt x="160338" y="953118"/>
                  <a:pt x="147638" y="978972"/>
                  <a:pt x="134938" y="1004826"/>
                </a:cubicBezTo>
                <a:cubicBezTo>
                  <a:pt x="128588" y="1011289"/>
                  <a:pt x="122238" y="1004826"/>
                  <a:pt x="128588" y="1004826"/>
                </a:cubicBezTo>
                <a:cubicBezTo>
                  <a:pt x="141288" y="978972"/>
                  <a:pt x="160338" y="946655"/>
                  <a:pt x="179388" y="927264"/>
                </a:cubicBezTo>
                <a:cubicBezTo>
                  <a:pt x="179388" y="924033"/>
                  <a:pt x="180975" y="924033"/>
                  <a:pt x="182563" y="924841"/>
                </a:cubicBezTo>
                <a:close/>
                <a:moveTo>
                  <a:pt x="3034989" y="923362"/>
                </a:moveTo>
                <a:lnTo>
                  <a:pt x="3055086" y="938884"/>
                </a:lnTo>
                <a:lnTo>
                  <a:pt x="3108937" y="997281"/>
                </a:lnTo>
                <a:lnTo>
                  <a:pt x="3056692" y="942097"/>
                </a:lnTo>
                <a:close/>
                <a:moveTo>
                  <a:pt x="2209714" y="914550"/>
                </a:moveTo>
                <a:lnTo>
                  <a:pt x="2201780" y="947150"/>
                </a:lnTo>
                <a:lnTo>
                  <a:pt x="2197647" y="954052"/>
                </a:lnTo>
                <a:lnTo>
                  <a:pt x="2196497" y="958023"/>
                </a:lnTo>
                <a:lnTo>
                  <a:pt x="2187189" y="975012"/>
                </a:lnTo>
                <a:lnTo>
                  <a:pt x="2175214" y="994297"/>
                </a:lnTo>
                <a:lnTo>
                  <a:pt x="2174934" y="994136"/>
                </a:lnTo>
                <a:lnTo>
                  <a:pt x="2183971" y="979043"/>
                </a:lnTo>
                <a:cubicBezTo>
                  <a:pt x="2187189" y="969369"/>
                  <a:pt x="2192016" y="958083"/>
                  <a:pt x="2196039" y="945990"/>
                </a:cubicBezTo>
                <a:lnTo>
                  <a:pt x="2198182" y="934775"/>
                </a:lnTo>
                <a:close/>
                <a:moveTo>
                  <a:pt x="995156" y="909071"/>
                </a:moveTo>
                <a:cubicBezTo>
                  <a:pt x="1001575" y="915510"/>
                  <a:pt x="995156" y="915510"/>
                  <a:pt x="995156" y="915510"/>
                </a:cubicBezTo>
                <a:cubicBezTo>
                  <a:pt x="995156" y="915510"/>
                  <a:pt x="995156" y="915510"/>
                  <a:pt x="995156" y="909071"/>
                </a:cubicBezTo>
                <a:close/>
                <a:moveTo>
                  <a:pt x="2203279" y="908101"/>
                </a:moveTo>
                <a:lnTo>
                  <a:pt x="2198182" y="934775"/>
                </a:lnTo>
                <a:lnTo>
                  <a:pt x="2196843" y="937122"/>
                </a:lnTo>
                <a:cubicBezTo>
                  <a:pt x="2192016" y="945184"/>
                  <a:pt x="2187189" y="953246"/>
                  <a:pt x="2183971" y="959695"/>
                </a:cubicBezTo>
                <a:cubicBezTo>
                  <a:pt x="2180753" y="966144"/>
                  <a:pt x="2175926" y="975818"/>
                  <a:pt x="2172709" y="985492"/>
                </a:cubicBezTo>
                <a:lnTo>
                  <a:pt x="2172265" y="992608"/>
                </a:lnTo>
                <a:lnTo>
                  <a:pt x="2171100" y="991941"/>
                </a:lnTo>
                <a:lnTo>
                  <a:pt x="2164072" y="996394"/>
                </a:lnTo>
                <a:lnTo>
                  <a:pt x="2163859" y="988716"/>
                </a:lnTo>
                <a:cubicBezTo>
                  <a:pt x="2166273" y="979043"/>
                  <a:pt x="2171100" y="969369"/>
                  <a:pt x="2177535" y="959695"/>
                </a:cubicBezTo>
                <a:cubicBezTo>
                  <a:pt x="2183971" y="946796"/>
                  <a:pt x="2196843" y="927449"/>
                  <a:pt x="2203279" y="908101"/>
                </a:cubicBezTo>
                <a:close/>
                <a:moveTo>
                  <a:pt x="2203279" y="908101"/>
                </a:moveTo>
                <a:cubicBezTo>
                  <a:pt x="2209714" y="908101"/>
                  <a:pt x="2209714" y="908101"/>
                  <a:pt x="2209714" y="914550"/>
                </a:cubicBezTo>
                <a:cubicBezTo>
                  <a:pt x="2209714" y="914550"/>
                  <a:pt x="2209714" y="908101"/>
                  <a:pt x="2203279" y="908101"/>
                </a:cubicBezTo>
                <a:close/>
                <a:moveTo>
                  <a:pt x="423779" y="908101"/>
                </a:moveTo>
                <a:cubicBezTo>
                  <a:pt x="430213" y="908101"/>
                  <a:pt x="430213" y="908101"/>
                  <a:pt x="430213" y="914553"/>
                </a:cubicBezTo>
                <a:cubicBezTo>
                  <a:pt x="398045" y="979078"/>
                  <a:pt x="353010" y="1043602"/>
                  <a:pt x="314408" y="1101674"/>
                </a:cubicBezTo>
                <a:cubicBezTo>
                  <a:pt x="307975" y="1108126"/>
                  <a:pt x="307975" y="1101674"/>
                  <a:pt x="307975" y="1101674"/>
                </a:cubicBezTo>
                <a:cubicBezTo>
                  <a:pt x="346576" y="1037150"/>
                  <a:pt x="391611" y="979078"/>
                  <a:pt x="423779" y="908101"/>
                </a:cubicBezTo>
                <a:close/>
                <a:moveTo>
                  <a:pt x="1206445" y="901652"/>
                </a:moveTo>
                <a:lnTo>
                  <a:pt x="1175577" y="959500"/>
                </a:lnTo>
                <a:cubicBezTo>
                  <a:pt x="1156284" y="991639"/>
                  <a:pt x="1136991" y="1023777"/>
                  <a:pt x="1117698" y="1055916"/>
                </a:cubicBezTo>
                <a:lnTo>
                  <a:pt x="1096241" y="1085161"/>
                </a:lnTo>
                <a:lnTo>
                  <a:pt x="1098405" y="1081627"/>
                </a:lnTo>
                <a:lnTo>
                  <a:pt x="1123486" y="1039847"/>
                </a:lnTo>
                <a:lnTo>
                  <a:pt x="1130560" y="1030205"/>
                </a:lnTo>
                <a:lnTo>
                  <a:pt x="1162483" y="975828"/>
                </a:lnTo>
                <a:lnTo>
                  <a:pt x="1184419" y="942627"/>
                </a:lnTo>
                <a:lnTo>
                  <a:pt x="1196075" y="918926"/>
                </a:lnTo>
                <a:close/>
                <a:moveTo>
                  <a:pt x="1787546" y="901341"/>
                </a:moveTo>
                <a:lnTo>
                  <a:pt x="1772733" y="934511"/>
                </a:lnTo>
                <a:lnTo>
                  <a:pt x="1767820" y="946459"/>
                </a:lnTo>
                <a:lnTo>
                  <a:pt x="1771642" y="947007"/>
                </a:lnTo>
                <a:cubicBezTo>
                  <a:pt x="1772445" y="947812"/>
                  <a:pt x="1772445" y="949424"/>
                  <a:pt x="1772445" y="952646"/>
                </a:cubicBezTo>
                <a:cubicBezTo>
                  <a:pt x="1772445" y="949424"/>
                  <a:pt x="1770839" y="947812"/>
                  <a:pt x="1769233" y="947007"/>
                </a:cubicBezTo>
                <a:lnTo>
                  <a:pt x="1767748" y="946634"/>
                </a:lnTo>
                <a:lnTo>
                  <a:pt x="1762996" y="958193"/>
                </a:lnTo>
                <a:lnTo>
                  <a:pt x="1757018" y="966583"/>
                </a:lnTo>
                <a:lnTo>
                  <a:pt x="1758882" y="957864"/>
                </a:lnTo>
                <a:lnTo>
                  <a:pt x="1757973" y="959349"/>
                </a:lnTo>
                <a:lnTo>
                  <a:pt x="1755397" y="968857"/>
                </a:lnTo>
                <a:lnTo>
                  <a:pt x="1750051" y="976361"/>
                </a:lnTo>
                <a:lnTo>
                  <a:pt x="1749524" y="975572"/>
                </a:lnTo>
                <a:lnTo>
                  <a:pt x="1753104" y="967304"/>
                </a:lnTo>
                <a:lnTo>
                  <a:pt x="1749267" y="973573"/>
                </a:lnTo>
                <a:lnTo>
                  <a:pt x="1748980" y="974756"/>
                </a:lnTo>
                <a:lnTo>
                  <a:pt x="1748752" y="974414"/>
                </a:lnTo>
                <a:lnTo>
                  <a:pt x="1747984" y="975669"/>
                </a:lnTo>
                <a:lnTo>
                  <a:pt x="1748630" y="974230"/>
                </a:lnTo>
                <a:lnTo>
                  <a:pt x="1747838" y="973044"/>
                </a:lnTo>
                <a:lnTo>
                  <a:pt x="1758117" y="937080"/>
                </a:lnTo>
                <a:lnTo>
                  <a:pt x="1749671" y="971908"/>
                </a:lnTo>
                <a:lnTo>
                  <a:pt x="1753974" y="962314"/>
                </a:lnTo>
                <a:lnTo>
                  <a:pt x="1757041" y="958213"/>
                </a:lnTo>
                <a:lnTo>
                  <a:pt x="1760355" y="950559"/>
                </a:lnTo>
                <a:lnTo>
                  <a:pt x="1758986" y="955610"/>
                </a:lnTo>
                <a:lnTo>
                  <a:pt x="1759515" y="954902"/>
                </a:lnTo>
                <a:lnTo>
                  <a:pt x="1760531" y="950151"/>
                </a:lnTo>
                <a:lnTo>
                  <a:pt x="1770867" y="926281"/>
                </a:lnTo>
                <a:lnTo>
                  <a:pt x="1785582" y="903203"/>
                </a:lnTo>
                <a:close/>
                <a:moveTo>
                  <a:pt x="3009039" y="897006"/>
                </a:moveTo>
                <a:lnTo>
                  <a:pt x="3025364" y="908356"/>
                </a:lnTo>
                <a:cubicBezTo>
                  <a:pt x="3051069" y="927637"/>
                  <a:pt x="3075168" y="950131"/>
                  <a:pt x="3097660" y="974232"/>
                </a:cubicBezTo>
                <a:lnTo>
                  <a:pt x="3149665" y="1036909"/>
                </a:lnTo>
                <a:lnTo>
                  <a:pt x="3102480" y="985478"/>
                </a:lnTo>
                <a:cubicBezTo>
                  <a:pt x="3079988" y="959771"/>
                  <a:pt x="3055889" y="935670"/>
                  <a:pt x="3030184" y="913176"/>
                </a:cubicBezTo>
                <a:close/>
                <a:moveTo>
                  <a:pt x="398264" y="895401"/>
                </a:moveTo>
                <a:cubicBezTo>
                  <a:pt x="404714" y="895401"/>
                  <a:pt x="411163" y="895401"/>
                  <a:pt x="404714" y="901814"/>
                </a:cubicBezTo>
                <a:cubicBezTo>
                  <a:pt x="378917" y="953123"/>
                  <a:pt x="346670" y="998017"/>
                  <a:pt x="314424" y="1049326"/>
                </a:cubicBezTo>
                <a:cubicBezTo>
                  <a:pt x="314424" y="1055739"/>
                  <a:pt x="307975" y="1049326"/>
                  <a:pt x="307975" y="1049326"/>
                </a:cubicBezTo>
                <a:cubicBezTo>
                  <a:pt x="340221" y="998017"/>
                  <a:pt x="372467" y="946709"/>
                  <a:pt x="398264" y="895401"/>
                </a:cubicBezTo>
                <a:close/>
                <a:moveTo>
                  <a:pt x="3018336" y="885557"/>
                </a:moveTo>
                <a:lnTo>
                  <a:pt x="3063213" y="926197"/>
                </a:lnTo>
                <a:lnTo>
                  <a:pt x="3130587" y="1000410"/>
                </a:lnTo>
                <a:lnTo>
                  <a:pt x="3115332" y="979052"/>
                </a:lnTo>
                <a:cubicBezTo>
                  <a:pt x="3092840" y="953344"/>
                  <a:pt x="3068742" y="927637"/>
                  <a:pt x="3042233" y="903536"/>
                </a:cubicBezTo>
                <a:close/>
                <a:moveTo>
                  <a:pt x="1217700" y="880559"/>
                </a:moveTo>
                <a:lnTo>
                  <a:pt x="1214163" y="888795"/>
                </a:lnTo>
                <a:lnTo>
                  <a:pt x="1206445" y="901652"/>
                </a:lnTo>
                <a:close/>
                <a:moveTo>
                  <a:pt x="1797406" y="879896"/>
                </a:moveTo>
                <a:lnTo>
                  <a:pt x="1771127" y="925680"/>
                </a:lnTo>
                <a:lnTo>
                  <a:pt x="1770867" y="926281"/>
                </a:lnTo>
                <a:lnTo>
                  <a:pt x="1764025" y="937011"/>
                </a:lnTo>
                <a:lnTo>
                  <a:pt x="1764703" y="934511"/>
                </a:lnTo>
                <a:lnTo>
                  <a:pt x="1776137" y="905633"/>
                </a:lnTo>
                <a:lnTo>
                  <a:pt x="1792809" y="883133"/>
                </a:lnTo>
                <a:close/>
                <a:moveTo>
                  <a:pt x="897925" y="878467"/>
                </a:moveTo>
                <a:lnTo>
                  <a:pt x="930163" y="900219"/>
                </a:lnTo>
                <a:lnTo>
                  <a:pt x="963696" y="929734"/>
                </a:lnTo>
                <a:lnTo>
                  <a:pt x="950454" y="924551"/>
                </a:lnTo>
                <a:lnTo>
                  <a:pt x="924546" y="903438"/>
                </a:lnTo>
                <a:lnTo>
                  <a:pt x="906445" y="890956"/>
                </a:lnTo>
                <a:close/>
                <a:moveTo>
                  <a:pt x="886032" y="876880"/>
                </a:moveTo>
                <a:lnTo>
                  <a:pt x="906445" y="890956"/>
                </a:lnTo>
                <a:lnTo>
                  <a:pt x="913313" y="901024"/>
                </a:lnTo>
                <a:cubicBezTo>
                  <a:pt x="922941" y="909071"/>
                  <a:pt x="934175" y="915510"/>
                  <a:pt x="943803" y="921948"/>
                </a:cubicBezTo>
                <a:lnTo>
                  <a:pt x="950454" y="924551"/>
                </a:lnTo>
                <a:lnTo>
                  <a:pt x="962215" y="934135"/>
                </a:lnTo>
                <a:lnTo>
                  <a:pt x="937384" y="921948"/>
                </a:lnTo>
                <a:cubicBezTo>
                  <a:pt x="918127" y="909071"/>
                  <a:pt x="892451" y="896195"/>
                  <a:pt x="886032" y="876880"/>
                </a:cubicBezTo>
                <a:close/>
                <a:moveTo>
                  <a:pt x="777052" y="876845"/>
                </a:moveTo>
                <a:lnTo>
                  <a:pt x="777414" y="877075"/>
                </a:lnTo>
                <a:lnTo>
                  <a:pt x="764467" y="877722"/>
                </a:lnTo>
                <a:lnTo>
                  <a:pt x="764118" y="877271"/>
                </a:lnTo>
                <a:close/>
                <a:moveTo>
                  <a:pt x="2633496" y="876351"/>
                </a:moveTo>
                <a:cubicBezTo>
                  <a:pt x="2633496" y="876351"/>
                  <a:pt x="2633496" y="882701"/>
                  <a:pt x="2633496" y="882701"/>
                </a:cubicBezTo>
                <a:cubicBezTo>
                  <a:pt x="2627062" y="882701"/>
                  <a:pt x="2627062" y="876351"/>
                  <a:pt x="2633496" y="876351"/>
                </a:cubicBezTo>
                <a:close/>
                <a:moveTo>
                  <a:pt x="307172" y="874002"/>
                </a:moveTo>
                <a:cubicBezTo>
                  <a:pt x="307976" y="874802"/>
                  <a:pt x="307976" y="876402"/>
                  <a:pt x="307976" y="876402"/>
                </a:cubicBezTo>
                <a:cubicBezTo>
                  <a:pt x="291902" y="911609"/>
                  <a:pt x="271007" y="942015"/>
                  <a:pt x="249308" y="971621"/>
                </a:cubicBezTo>
                <a:lnTo>
                  <a:pt x="191952" y="1053302"/>
                </a:lnTo>
                <a:lnTo>
                  <a:pt x="215190" y="1066386"/>
                </a:lnTo>
                <a:lnTo>
                  <a:pt x="347591" y="876351"/>
                </a:lnTo>
                <a:cubicBezTo>
                  <a:pt x="347591" y="876351"/>
                  <a:pt x="354013" y="876351"/>
                  <a:pt x="354013" y="882803"/>
                </a:cubicBezTo>
                <a:cubicBezTo>
                  <a:pt x="331535" y="911839"/>
                  <a:pt x="309057" y="942488"/>
                  <a:pt x="286580" y="973944"/>
                </a:cubicBezTo>
                <a:lnTo>
                  <a:pt x="219806" y="1068986"/>
                </a:lnTo>
                <a:lnTo>
                  <a:pt x="244067" y="1082646"/>
                </a:lnTo>
                <a:cubicBezTo>
                  <a:pt x="279393" y="1101935"/>
                  <a:pt x="313113" y="1121223"/>
                  <a:pt x="346832" y="1139707"/>
                </a:cubicBezTo>
                <a:lnTo>
                  <a:pt x="441264" y="1187710"/>
                </a:lnTo>
                <a:lnTo>
                  <a:pt x="449598" y="1191946"/>
                </a:lnTo>
                <a:lnTo>
                  <a:pt x="473061" y="1204423"/>
                </a:lnTo>
                <a:lnTo>
                  <a:pt x="546911" y="1098601"/>
                </a:lnTo>
                <a:cubicBezTo>
                  <a:pt x="572576" y="1061595"/>
                  <a:pt x="596636" y="1024589"/>
                  <a:pt x="615885" y="985974"/>
                </a:cubicBezTo>
                <a:cubicBezTo>
                  <a:pt x="622301" y="979538"/>
                  <a:pt x="622301" y="985974"/>
                  <a:pt x="622301" y="985974"/>
                </a:cubicBezTo>
                <a:cubicBezTo>
                  <a:pt x="599844" y="1027807"/>
                  <a:pt x="575784" y="1066422"/>
                  <a:pt x="550921" y="1104232"/>
                </a:cubicBezTo>
                <a:lnTo>
                  <a:pt x="480842" y="1208562"/>
                </a:lnTo>
                <a:lnTo>
                  <a:pt x="521016" y="1229925"/>
                </a:lnTo>
                <a:lnTo>
                  <a:pt x="527117" y="1229925"/>
                </a:lnTo>
                <a:lnTo>
                  <a:pt x="541903" y="1241033"/>
                </a:lnTo>
                <a:lnTo>
                  <a:pt x="546741" y="1243606"/>
                </a:lnTo>
                <a:lnTo>
                  <a:pt x="615942" y="1124001"/>
                </a:lnTo>
                <a:cubicBezTo>
                  <a:pt x="640804" y="1080640"/>
                  <a:pt x="664865" y="1037279"/>
                  <a:pt x="687322" y="992312"/>
                </a:cubicBezTo>
                <a:cubicBezTo>
                  <a:pt x="687322" y="985888"/>
                  <a:pt x="693738" y="992312"/>
                  <a:pt x="693738" y="992312"/>
                </a:cubicBezTo>
                <a:cubicBezTo>
                  <a:pt x="671281" y="1040491"/>
                  <a:pt x="645617" y="1085458"/>
                  <a:pt x="619952" y="1128819"/>
                </a:cubicBezTo>
                <a:lnTo>
                  <a:pt x="551669" y="1246227"/>
                </a:lnTo>
                <a:lnTo>
                  <a:pt x="552363" y="1246596"/>
                </a:lnTo>
                <a:lnTo>
                  <a:pt x="584430" y="1263649"/>
                </a:lnTo>
                <a:lnTo>
                  <a:pt x="584200" y="1262036"/>
                </a:lnTo>
                <a:cubicBezTo>
                  <a:pt x="622733" y="1178479"/>
                  <a:pt x="661266" y="1088495"/>
                  <a:pt x="719066" y="1011366"/>
                </a:cubicBezTo>
                <a:cubicBezTo>
                  <a:pt x="719066" y="1004938"/>
                  <a:pt x="725488" y="1011366"/>
                  <a:pt x="725488" y="1011366"/>
                </a:cubicBezTo>
                <a:cubicBezTo>
                  <a:pt x="696588" y="1049930"/>
                  <a:pt x="672505" y="1091709"/>
                  <a:pt x="650830" y="1135094"/>
                </a:cubicBezTo>
                <a:lnTo>
                  <a:pt x="591176" y="1267236"/>
                </a:lnTo>
                <a:lnTo>
                  <a:pt x="628320" y="1286989"/>
                </a:lnTo>
                <a:lnTo>
                  <a:pt x="616591" y="1281957"/>
                </a:lnTo>
                <a:lnTo>
                  <a:pt x="563157" y="1259034"/>
                </a:lnTo>
                <a:lnTo>
                  <a:pt x="562399" y="1258603"/>
                </a:lnTo>
                <a:lnTo>
                  <a:pt x="562592" y="1258791"/>
                </a:lnTo>
                <a:lnTo>
                  <a:pt x="563157" y="1259034"/>
                </a:lnTo>
                <a:lnTo>
                  <a:pt x="615802" y="1288966"/>
                </a:lnTo>
                <a:lnTo>
                  <a:pt x="584477" y="1275528"/>
                </a:lnTo>
                <a:lnTo>
                  <a:pt x="575056" y="1270971"/>
                </a:lnTo>
                <a:lnTo>
                  <a:pt x="585675" y="1281349"/>
                </a:lnTo>
                <a:lnTo>
                  <a:pt x="612548" y="1304258"/>
                </a:lnTo>
                <a:lnTo>
                  <a:pt x="614061" y="1304921"/>
                </a:lnTo>
                <a:lnTo>
                  <a:pt x="612799" y="1304471"/>
                </a:lnTo>
                <a:lnTo>
                  <a:pt x="622319" y="1312587"/>
                </a:lnTo>
                <a:lnTo>
                  <a:pt x="641651" y="1320402"/>
                </a:lnTo>
                <a:lnTo>
                  <a:pt x="629497" y="1317867"/>
                </a:lnTo>
                <a:lnTo>
                  <a:pt x="632799" y="1320230"/>
                </a:lnTo>
                <a:lnTo>
                  <a:pt x="651848" y="1328374"/>
                </a:lnTo>
                <a:lnTo>
                  <a:pt x="648705" y="1328570"/>
                </a:lnTo>
                <a:lnTo>
                  <a:pt x="641155" y="1326208"/>
                </a:lnTo>
                <a:lnTo>
                  <a:pt x="662682" y="1341610"/>
                </a:lnTo>
                <a:lnTo>
                  <a:pt x="699254" y="1360926"/>
                </a:lnTo>
                <a:lnTo>
                  <a:pt x="689955" y="1360894"/>
                </a:lnTo>
                <a:lnTo>
                  <a:pt x="671846" y="1356299"/>
                </a:lnTo>
                <a:lnTo>
                  <a:pt x="626198" y="1321530"/>
                </a:lnTo>
                <a:lnTo>
                  <a:pt x="623014" y="1320534"/>
                </a:lnTo>
                <a:cubicBezTo>
                  <a:pt x="613380" y="1317319"/>
                  <a:pt x="603745" y="1314104"/>
                  <a:pt x="594111" y="1310086"/>
                </a:cubicBezTo>
                <a:lnTo>
                  <a:pt x="582314" y="1303853"/>
                </a:lnTo>
                <a:lnTo>
                  <a:pt x="597707" y="1316702"/>
                </a:lnTo>
                <a:cubicBezTo>
                  <a:pt x="604124" y="1321523"/>
                  <a:pt x="610542" y="1326344"/>
                  <a:pt x="616959" y="1332772"/>
                </a:cubicBezTo>
                <a:lnTo>
                  <a:pt x="627872" y="1344366"/>
                </a:lnTo>
                <a:lnTo>
                  <a:pt x="593209" y="1321598"/>
                </a:lnTo>
                <a:lnTo>
                  <a:pt x="591290" y="1319916"/>
                </a:lnTo>
                <a:cubicBezTo>
                  <a:pt x="581664" y="1313488"/>
                  <a:pt x="573642" y="1305453"/>
                  <a:pt x="565621" y="1297418"/>
                </a:cubicBezTo>
                <a:lnTo>
                  <a:pt x="560687" y="1293095"/>
                </a:lnTo>
                <a:lnTo>
                  <a:pt x="559835" y="1292724"/>
                </a:lnTo>
                <a:lnTo>
                  <a:pt x="560608" y="1293025"/>
                </a:lnTo>
                <a:lnTo>
                  <a:pt x="552459" y="1285883"/>
                </a:lnTo>
                <a:lnTo>
                  <a:pt x="539517" y="1280350"/>
                </a:lnTo>
                <a:lnTo>
                  <a:pt x="535761" y="1278509"/>
                </a:lnTo>
                <a:lnTo>
                  <a:pt x="551989" y="1285471"/>
                </a:lnTo>
                <a:lnTo>
                  <a:pt x="547189" y="1281264"/>
                </a:lnTo>
                <a:lnTo>
                  <a:pt x="526384" y="1273914"/>
                </a:lnTo>
                <a:lnTo>
                  <a:pt x="385369" y="1204805"/>
                </a:lnTo>
                <a:lnTo>
                  <a:pt x="296702" y="1148591"/>
                </a:lnTo>
                <a:lnTo>
                  <a:pt x="333987" y="1167836"/>
                </a:lnTo>
                <a:lnTo>
                  <a:pt x="381563" y="1187927"/>
                </a:lnTo>
                <a:lnTo>
                  <a:pt x="486529" y="1249007"/>
                </a:lnTo>
                <a:lnTo>
                  <a:pt x="537928" y="1271542"/>
                </a:lnTo>
                <a:lnTo>
                  <a:pt x="527919" y="1254834"/>
                </a:lnTo>
                <a:lnTo>
                  <a:pt x="525675" y="1247089"/>
                </a:lnTo>
                <a:lnTo>
                  <a:pt x="513023" y="1240970"/>
                </a:lnTo>
                <a:cubicBezTo>
                  <a:pt x="488135" y="1230522"/>
                  <a:pt x="462443" y="1220878"/>
                  <a:pt x="436752" y="1211234"/>
                </a:cubicBezTo>
                <a:lnTo>
                  <a:pt x="381563" y="1187927"/>
                </a:lnTo>
                <a:lnTo>
                  <a:pt x="292309" y="1135991"/>
                </a:lnTo>
                <a:lnTo>
                  <a:pt x="314718" y="1146940"/>
                </a:lnTo>
                <a:cubicBezTo>
                  <a:pt x="346832" y="1166228"/>
                  <a:pt x="382158" y="1182302"/>
                  <a:pt x="418286" y="1197572"/>
                </a:cubicBezTo>
                <a:lnTo>
                  <a:pt x="524311" y="1242383"/>
                </a:lnTo>
                <a:lnTo>
                  <a:pt x="523148" y="1238371"/>
                </a:lnTo>
                <a:lnTo>
                  <a:pt x="527636" y="1242071"/>
                </a:lnTo>
                <a:lnTo>
                  <a:pt x="527799" y="1243865"/>
                </a:lnTo>
                <a:lnTo>
                  <a:pt x="531999" y="1245667"/>
                </a:lnTo>
                <a:lnTo>
                  <a:pt x="527636" y="1242071"/>
                </a:lnTo>
                <a:lnTo>
                  <a:pt x="527471" y="1240244"/>
                </a:lnTo>
                <a:lnTo>
                  <a:pt x="523055" y="1238051"/>
                </a:lnTo>
                <a:lnTo>
                  <a:pt x="523148" y="1238371"/>
                </a:lnTo>
                <a:lnTo>
                  <a:pt x="522312" y="1237682"/>
                </a:lnTo>
                <a:lnTo>
                  <a:pt x="476550" y="1214952"/>
                </a:lnTo>
                <a:lnTo>
                  <a:pt x="474729" y="1217663"/>
                </a:lnTo>
                <a:cubicBezTo>
                  <a:pt x="474729" y="1217663"/>
                  <a:pt x="468313" y="1217663"/>
                  <a:pt x="468313" y="1211227"/>
                </a:cubicBezTo>
                <a:lnTo>
                  <a:pt x="468503" y="1210955"/>
                </a:lnTo>
                <a:lnTo>
                  <a:pt x="443175" y="1198375"/>
                </a:lnTo>
                <a:cubicBezTo>
                  <a:pt x="372524" y="1159799"/>
                  <a:pt x="301873" y="1121223"/>
                  <a:pt x="237644" y="1082646"/>
                </a:cubicBezTo>
                <a:lnTo>
                  <a:pt x="217395" y="1071244"/>
                </a:lnTo>
                <a:lnTo>
                  <a:pt x="215936" y="1072343"/>
                </a:lnTo>
                <a:cubicBezTo>
                  <a:pt x="214330" y="1071537"/>
                  <a:pt x="212725" y="1069924"/>
                  <a:pt x="212725" y="1069924"/>
                </a:cubicBezTo>
                <a:lnTo>
                  <a:pt x="213380" y="1068984"/>
                </a:lnTo>
                <a:lnTo>
                  <a:pt x="190132" y="1055893"/>
                </a:lnTo>
                <a:lnTo>
                  <a:pt x="185817" y="1062038"/>
                </a:lnTo>
                <a:cubicBezTo>
                  <a:pt x="179388" y="1068439"/>
                  <a:pt x="179388" y="1062038"/>
                  <a:pt x="179388" y="1062038"/>
                </a:cubicBezTo>
                <a:lnTo>
                  <a:pt x="185573" y="1053326"/>
                </a:lnTo>
                <a:lnTo>
                  <a:pt x="134879" y="1024782"/>
                </a:lnTo>
                <a:cubicBezTo>
                  <a:pt x="122034" y="1018353"/>
                  <a:pt x="102765" y="1005494"/>
                  <a:pt x="89919" y="999064"/>
                </a:cubicBezTo>
                <a:cubicBezTo>
                  <a:pt x="80285" y="992635"/>
                  <a:pt x="72257" y="987813"/>
                  <a:pt x="64228" y="983795"/>
                </a:cubicBezTo>
                <a:lnTo>
                  <a:pt x="53794" y="979552"/>
                </a:lnTo>
                <a:lnTo>
                  <a:pt x="47216" y="970145"/>
                </a:lnTo>
                <a:lnTo>
                  <a:pt x="66637" y="977365"/>
                </a:lnTo>
                <a:cubicBezTo>
                  <a:pt x="75468" y="981384"/>
                  <a:pt x="83497" y="986206"/>
                  <a:pt x="89919" y="992635"/>
                </a:cubicBezTo>
                <a:cubicBezTo>
                  <a:pt x="109188" y="1005494"/>
                  <a:pt x="122034" y="1011923"/>
                  <a:pt x="141302" y="1024782"/>
                </a:cubicBezTo>
                <a:lnTo>
                  <a:pt x="187408" y="1050743"/>
                </a:lnTo>
                <a:lnTo>
                  <a:pt x="245289" y="969220"/>
                </a:lnTo>
                <a:cubicBezTo>
                  <a:pt x="267792" y="938814"/>
                  <a:pt x="288688" y="908408"/>
                  <a:pt x="301546" y="876402"/>
                </a:cubicBezTo>
                <a:cubicBezTo>
                  <a:pt x="304761" y="873202"/>
                  <a:pt x="306369" y="873202"/>
                  <a:pt x="307172" y="874002"/>
                </a:cubicBezTo>
                <a:close/>
                <a:moveTo>
                  <a:pt x="747531" y="873593"/>
                </a:moveTo>
                <a:lnTo>
                  <a:pt x="761727" y="877142"/>
                </a:lnTo>
                <a:lnTo>
                  <a:pt x="762016" y="877340"/>
                </a:lnTo>
                <a:lnTo>
                  <a:pt x="762458" y="877325"/>
                </a:lnTo>
                <a:lnTo>
                  <a:pt x="764117" y="877740"/>
                </a:lnTo>
                <a:lnTo>
                  <a:pt x="764467" y="877722"/>
                </a:lnTo>
                <a:lnTo>
                  <a:pt x="765718" y="879341"/>
                </a:lnTo>
                <a:lnTo>
                  <a:pt x="771146" y="882878"/>
                </a:lnTo>
                <a:lnTo>
                  <a:pt x="757714" y="882542"/>
                </a:lnTo>
                <a:close/>
                <a:moveTo>
                  <a:pt x="271401" y="871604"/>
                </a:moveTo>
                <a:cubicBezTo>
                  <a:pt x="273009" y="871604"/>
                  <a:pt x="273009" y="873208"/>
                  <a:pt x="269792" y="876414"/>
                </a:cubicBezTo>
                <a:cubicBezTo>
                  <a:pt x="269792" y="889241"/>
                  <a:pt x="256925" y="902068"/>
                  <a:pt x="250492" y="908482"/>
                </a:cubicBezTo>
                <a:cubicBezTo>
                  <a:pt x="237624" y="921309"/>
                  <a:pt x="231191" y="934136"/>
                  <a:pt x="218324" y="946963"/>
                </a:cubicBezTo>
                <a:cubicBezTo>
                  <a:pt x="199023" y="979031"/>
                  <a:pt x="179722" y="1004685"/>
                  <a:pt x="160421" y="1030339"/>
                </a:cubicBezTo>
                <a:cubicBezTo>
                  <a:pt x="160421" y="1030339"/>
                  <a:pt x="153988" y="1030339"/>
                  <a:pt x="153988" y="1030339"/>
                </a:cubicBezTo>
                <a:cubicBezTo>
                  <a:pt x="173289" y="998272"/>
                  <a:pt x="192589" y="972617"/>
                  <a:pt x="211890" y="946963"/>
                </a:cubicBezTo>
                <a:cubicBezTo>
                  <a:pt x="224757" y="934136"/>
                  <a:pt x="231191" y="921309"/>
                  <a:pt x="237624" y="914896"/>
                </a:cubicBezTo>
                <a:cubicBezTo>
                  <a:pt x="250492" y="902068"/>
                  <a:pt x="263359" y="889241"/>
                  <a:pt x="263359" y="876414"/>
                </a:cubicBezTo>
                <a:cubicBezTo>
                  <a:pt x="266576" y="873208"/>
                  <a:pt x="269792" y="871604"/>
                  <a:pt x="271401" y="871604"/>
                </a:cubicBezTo>
                <a:close/>
                <a:moveTo>
                  <a:pt x="891916" y="870978"/>
                </a:moveTo>
                <a:lnTo>
                  <a:pt x="893678" y="872241"/>
                </a:lnTo>
                <a:lnTo>
                  <a:pt x="897925" y="878467"/>
                </a:lnTo>
                <a:lnTo>
                  <a:pt x="889869" y="873031"/>
                </a:lnTo>
                <a:close/>
                <a:moveTo>
                  <a:pt x="886032" y="870442"/>
                </a:moveTo>
                <a:lnTo>
                  <a:pt x="889869" y="873031"/>
                </a:lnTo>
                <a:lnTo>
                  <a:pt x="886834" y="876075"/>
                </a:lnTo>
                <a:cubicBezTo>
                  <a:pt x="886032" y="876880"/>
                  <a:pt x="886032" y="876880"/>
                  <a:pt x="886032" y="876880"/>
                </a:cubicBezTo>
                <a:cubicBezTo>
                  <a:pt x="886032" y="870442"/>
                  <a:pt x="886032" y="870442"/>
                  <a:pt x="886032" y="870442"/>
                </a:cubicBezTo>
                <a:close/>
                <a:moveTo>
                  <a:pt x="2556571" y="869678"/>
                </a:moveTo>
                <a:cubicBezTo>
                  <a:pt x="2588678" y="882527"/>
                  <a:pt x="2627206" y="901800"/>
                  <a:pt x="2659313" y="921073"/>
                </a:cubicBezTo>
                <a:lnTo>
                  <a:pt x="2699064" y="940296"/>
                </a:lnTo>
                <a:lnTo>
                  <a:pt x="2729948" y="966045"/>
                </a:lnTo>
                <a:cubicBezTo>
                  <a:pt x="2742790" y="977287"/>
                  <a:pt x="2755633" y="988530"/>
                  <a:pt x="2768476" y="998167"/>
                </a:cubicBezTo>
                <a:lnTo>
                  <a:pt x="2771290" y="1001895"/>
                </a:lnTo>
                <a:lnTo>
                  <a:pt x="2742790" y="985318"/>
                </a:lnTo>
                <a:cubicBezTo>
                  <a:pt x="2684998" y="933922"/>
                  <a:pt x="2620785" y="901800"/>
                  <a:pt x="2556571" y="869678"/>
                </a:cubicBezTo>
                <a:close/>
                <a:moveTo>
                  <a:pt x="921490" y="867989"/>
                </a:moveTo>
                <a:lnTo>
                  <a:pt x="936582" y="875271"/>
                </a:lnTo>
                <a:cubicBezTo>
                  <a:pt x="956641" y="888147"/>
                  <a:pt x="975899" y="902633"/>
                  <a:pt x="995156" y="915510"/>
                </a:cubicBezTo>
                <a:cubicBezTo>
                  <a:pt x="975898" y="909071"/>
                  <a:pt x="956641" y="889757"/>
                  <a:pt x="943803" y="883318"/>
                </a:cubicBezTo>
                <a:lnTo>
                  <a:pt x="933299" y="877465"/>
                </a:lnTo>
                <a:lnTo>
                  <a:pt x="924546" y="870442"/>
                </a:lnTo>
                <a:close/>
                <a:moveTo>
                  <a:pt x="395255" y="867680"/>
                </a:moveTo>
                <a:cubicBezTo>
                  <a:pt x="396859" y="868486"/>
                  <a:pt x="398463" y="870097"/>
                  <a:pt x="398463" y="870097"/>
                </a:cubicBezTo>
                <a:cubicBezTo>
                  <a:pt x="347133" y="934559"/>
                  <a:pt x="302220" y="1005468"/>
                  <a:pt x="250891" y="1076376"/>
                </a:cubicBezTo>
                <a:cubicBezTo>
                  <a:pt x="250891" y="1076376"/>
                  <a:pt x="244475" y="1076376"/>
                  <a:pt x="250891" y="1069930"/>
                </a:cubicBezTo>
                <a:cubicBezTo>
                  <a:pt x="295804" y="1005468"/>
                  <a:pt x="340717" y="934559"/>
                  <a:pt x="392047" y="870097"/>
                </a:cubicBezTo>
                <a:cubicBezTo>
                  <a:pt x="392047" y="866874"/>
                  <a:pt x="393651" y="866874"/>
                  <a:pt x="395255" y="867680"/>
                </a:cubicBezTo>
                <a:close/>
                <a:moveTo>
                  <a:pt x="745147" y="865831"/>
                </a:moveTo>
                <a:lnTo>
                  <a:pt x="757195" y="868311"/>
                </a:lnTo>
                <a:lnTo>
                  <a:pt x="764118" y="877271"/>
                </a:lnTo>
                <a:lnTo>
                  <a:pt x="762458" y="877325"/>
                </a:lnTo>
                <a:lnTo>
                  <a:pt x="761727" y="877142"/>
                </a:lnTo>
                <a:close/>
                <a:moveTo>
                  <a:pt x="2633794" y="865290"/>
                </a:moveTo>
                <a:lnTo>
                  <a:pt x="2635723" y="865452"/>
                </a:lnTo>
                <a:lnTo>
                  <a:pt x="2607761" y="870001"/>
                </a:lnTo>
                <a:close/>
                <a:moveTo>
                  <a:pt x="2611497" y="863036"/>
                </a:moveTo>
                <a:lnTo>
                  <a:pt x="2611514" y="863040"/>
                </a:lnTo>
                <a:lnTo>
                  <a:pt x="2607761" y="863651"/>
                </a:lnTo>
                <a:close/>
                <a:moveTo>
                  <a:pt x="2666965" y="860369"/>
                </a:moveTo>
                <a:lnTo>
                  <a:pt x="2657605" y="861892"/>
                </a:lnTo>
                <a:lnTo>
                  <a:pt x="2654431" y="861556"/>
                </a:lnTo>
                <a:lnTo>
                  <a:pt x="2656013" y="861270"/>
                </a:lnTo>
                <a:close/>
                <a:moveTo>
                  <a:pt x="2497837" y="859791"/>
                </a:moveTo>
                <a:lnTo>
                  <a:pt x="2524415" y="875791"/>
                </a:lnTo>
                <a:lnTo>
                  <a:pt x="2559431" y="900136"/>
                </a:lnTo>
                <a:lnTo>
                  <a:pt x="2582257" y="908225"/>
                </a:lnTo>
                <a:lnTo>
                  <a:pt x="2599943" y="916703"/>
                </a:lnTo>
                <a:lnTo>
                  <a:pt x="2579538" y="899953"/>
                </a:lnTo>
                <a:lnTo>
                  <a:pt x="2614325" y="920895"/>
                </a:lnTo>
                <a:lnTo>
                  <a:pt x="2626406" y="928687"/>
                </a:lnTo>
                <a:lnTo>
                  <a:pt x="2634770" y="931650"/>
                </a:lnTo>
                <a:lnTo>
                  <a:pt x="2617475" y="920371"/>
                </a:lnTo>
                <a:lnTo>
                  <a:pt x="2575835" y="895376"/>
                </a:lnTo>
                <a:lnTo>
                  <a:pt x="2571617" y="893451"/>
                </a:lnTo>
                <a:lnTo>
                  <a:pt x="2579538" y="899953"/>
                </a:lnTo>
                <a:lnTo>
                  <a:pt x="2559723" y="888025"/>
                </a:lnTo>
                <a:close/>
                <a:moveTo>
                  <a:pt x="2633950" y="859390"/>
                </a:moveTo>
                <a:lnTo>
                  <a:pt x="2654431" y="861556"/>
                </a:lnTo>
                <a:lnTo>
                  <a:pt x="2633794" y="865290"/>
                </a:lnTo>
                <a:lnTo>
                  <a:pt x="2614195" y="863651"/>
                </a:lnTo>
                <a:lnTo>
                  <a:pt x="2611514" y="863040"/>
                </a:lnTo>
                <a:close/>
                <a:moveTo>
                  <a:pt x="2546786" y="858359"/>
                </a:moveTo>
                <a:lnTo>
                  <a:pt x="2595099" y="876102"/>
                </a:lnTo>
                <a:cubicBezTo>
                  <a:pt x="2659313" y="908225"/>
                  <a:pt x="2723526" y="946771"/>
                  <a:pt x="2787740" y="991742"/>
                </a:cubicBezTo>
                <a:cubicBezTo>
                  <a:pt x="2813425" y="1011016"/>
                  <a:pt x="2845532" y="1030289"/>
                  <a:pt x="2864796" y="1049562"/>
                </a:cubicBezTo>
                <a:cubicBezTo>
                  <a:pt x="2890481" y="1075260"/>
                  <a:pt x="2903324" y="1100958"/>
                  <a:pt x="2922588" y="1126655"/>
                </a:cubicBezTo>
                <a:cubicBezTo>
                  <a:pt x="2922588" y="1126655"/>
                  <a:pt x="2916167" y="1133080"/>
                  <a:pt x="2916167" y="1126655"/>
                </a:cubicBezTo>
                <a:cubicBezTo>
                  <a:pt x="2896903" y="1100958"/>
                  <a:pt x="2877639" y="1068835"/>
                  <a:pt x="2851953" y="1043138"/>
                </a:cubicBezTo>
                <a:cubicBezTo>
                  <a:pt x="2826268" y="1017440"/>
                  <a:pt x="2787740" y="998167"/>
                  <a:pt x="2755633" y="972469"/>
                </a:cubicBezTo>
                <a:cubicBezTo>
                  <a:pt x="2739580" y="962833"/>
                  <a:pt x="2723526" y="953196"/>
                  <a:pt x="2707473" y="944362"/>
                </a:cubicBezTo>
                <a:lnTo>
                  <a:pt x="2699064" y="940296"/>
                </a:lnTo>
                <a:lnTo>
                  <a:pt x="2691420" y="933922"/>
                </a:lnTo>
                <a:cubicBezTo>
                  <a:pt x="2659313" y="914649"/>
                  <a:pt x="2627206" y="901800"/>
                  <a:pt x="2595099" y="882527"/>
                </a:cubicBezTo>
                <a:close/>
                <a:moveTo>
                  <a:pt x="2762167" y="857301"/>
                </a:moveTo>
                <a:lnTo>
                  <a:pt x="2754167" y="864539"/>
                </a:lnTo>
                <a:lnTo>
                  <a:pt x="2697831" y="870795"/>
                </a:lnTo>
                <a:cubicBezTo>
                  <a:pt x="2676922" y="874763"/>
                  <a:pt x="2656013" y="879526"/>
                  <a:pt x="2633496" y="882701"/>
                </a:cubicBezTo>
                <a:cubicBezTo>
                  <a:pt x="2652796" y="879526"/>
                  <a:pt x="2672097" y="873176"/>
                  <a:pt x="2691398" y="866826"/>
                </a:cubicBezTo>
                <a:lnTo>
                  <a:pt x="2701616" y="864024"/>
                </a:lnTo>
                <a:close/>
                <a:moveTo>
                  <a:pt x="2762167" y="857301"/>
                </a:moveTo>
                <a:cubicBezTo>
                  <a:pt x="2768600" y="857301"/>
                  <a:pt x="2768600" y="857301"/>
                  <a:pt x="2768600" y="863651"/>
                </a:cubicBezTo>
                <a:cubicBezTo>
                  <a:pt x="2762167" y="870001"/>
                  <a:pt x="2755733" y="876351"/>
                  <a:pt x="2742866" y="876351"/>
                </a:cubicBezTo>
                <a:cubicBezTo>
                  <a:pt x="2742866" y="876351"/>
                  <a:pt x="2736432" y="870001"/>
                  <a:pt x="2742866" y="870001"/>
                </a:cubicBezTo>
                <a:cubicBezTo>
                  <a:pt x="2746083" y="870001"/>
                  <a:pt x="2749300" y="868413"/>
                  <a:pt x="2752517" y="866032"/>
                </a:cubicBezTo>
                <a:lnTo>
                  <a:pt x="2754167" y="864539"/>
                </a:lnTo>
                <a:lnTo>
                  <a:pt x="2762167" y="863651"/>
                </a:lnTo>
                <a:cubicBezTo>
                  <a:pt x="2762167" y="863651"/>
                  <a:pt x="2762167" y="857301"/>
                  <a:pt x="2762167" y="857301"/>
                </a:cubicBezTo>
                <a:close/>
                <a:moveTo>
                  <a:pt x="2704265" y="857301"/>
                </a:moveTo>
                <a:cubicBezTo>
                  <a:pt x="2691398" y="863651"/>
                  <a:pt x="2676922" y="866826"/>
                  <a:pt x="2661643" y="867620"/>
                </a:cubicBezTo>
                <a:lnTo>
                  <a:pt x="2635723" y="865452"/>
                </a:lnTo>
                <a:lnTo>
                  <a:pt x="2657605" y="861892"/>
                </a:lnTo>
                <a:lnTo>
                  <a:pt x="2659230" y="862063"/>
                </a:lnTo>
                <a:cubicBezTo>
                  <a:pt x="2673705" y="862063"/>
                  <a:pt x="2688181" y="860476"/>
                  <a:pt x="2704265" y="857301"/>
                </a:cubicBezTo>
                <a:close/>
                <a:moveTo>
                  <a:pt x="912202" y="857070"/>
                </a:moveTo>
                <a:lnTo>
                  <a:pt x="936582" y="868832"/>
                </a:lnTo>
                <a:cubicBezTo>
                  <a:pt x="956641" y="881709"/>
                  <a:pt x="975899" y="896195"/>
                  <a:pt x="995156" y="909071"/>
                </a:cubicBezTo>
                <a:cubicBezTo>
                  <a:pt x="975898" y="902633"/>
                  <a:pt x="963060" y="889757"/>
                  <a:pt x="943803" y="876880"/>
                </a:cubicBezTo>
                <a:cubicBezTo>
                  <a:pt x="937384" y="870442"/>
                  <a:pt x="927756" y="865613"/>
                  <a:pt x="918127" y="860785"/>
                </a:cubicBezTo>
                <a:close/>
                <a:moveTo>
                  <a:pt x="2692304" y="856907"/>
                </a:moveTo>
                <a:lnTo>
                  <a:pt x="2704265" y="857301"/>
                </a:lnTo>
                <a:lnTo>
                  <a:pt x="2666965" y="860369"/>
                </a:lnTo>
                <a:lnTo>
                  <a:pt x="2680943" y="858095"/>
                </a:lnTo>
                <a:close/>
                <a:moveTo>
                  <a:pt x="2656013" y="855713"/>
                </a:moveTo>
                <a:lnTo>
                  <a:pt x="2656459" y="855728"/>
                </a:lnTo>
                <a:lnTo>
                  <a:pt x="2633950" y="859390"/>
                </a:lnTo>
                <a:lnTo>
                  <a:pt x="2633775" y="859372"/>
                </a:lnTo>
                <a:close/>
                <a:moveTo>
                  <a:pt x="2749300" y="850951"/>
                </a:moveTo>
                <a:lnTo>
                  <a:pt x="2701616" y="864024"/>
                </a:lnTo>
                <a:lnTo>
                  <a:pt x="2697831" y="864445"/>
                </a:lnTo>
                <a:cubicBezTo>
                  <a:pt x="2676922" y="868413"/>
                  <a:pt x="2656013" y="873176"/>
                  <a:pt x="2633496" y="876351"/>
                </a:cubicBezTo>
                <a:cubicBezTo>
                  <a:pt x="2652796" y="873176"/>
                  <a:pt x="2672097" y="868413"/>
                  <a:pt x="2691398" y="862857"/>
                </a:cubicBezTo>
                <a:lnTo>
                  <a:pt x="2719175" y="854099"/>
                </a:lnTo>
                <a:close/>
                <a:moveTo>
                  <a:pt x="886064" y="850899"/>
                </a:moveTo>
                <a:lnTo>
                  <a:pt x="886086" y="850909"/>
                </a:lnTo>
                <a:lnTo>
                  <a:pt x="886032" y="851127"/>
                </a:lnTo>
                <a:close/>
                <a:moveTo>
                  <a:pt x="1833801" y="848649"/>
                </a:moveTo>
                <a:lnTo>
                  <a:pt x="1832159" y="849417"/>
                </a:lnTo>
                <a:lnTo>
                  <a:pt x="1816683" y="862246"/>
                </a:lnTo>
                <a:lnTo>
                  <a:pt x="1810476" y="865472"/>
                </a:lnTo>
                <a:cubicBezTo>
                  <a:pt x="1797628" y="873500"/>
                  <a:pt x="1786385" y="883133"/>
                  <a:pt x="1779960" y="895978"/>
                </a:cubicBezTo>
                <a:lnTo>
                  <a:pt x="1776137" y="905633"/>
                </a:lnTo>
                <a:lnTo>
                  <a:pt x="1761434" y="925475"/>
                </a:lnTo>
                <a:lnTo>
                  <a:pt x="1762293" y="922469"/>
                </a:lnTo>
                <a:cubicBezTo>
                  <a:pt x="1767112" y="905611"/>
                  <a:pt x="1773536" y="889556"/>
                  <a:pt x="1786385" y="876711"/>
                </a:cubicBezTo>
                <a:cubicBezTo>
                  <a:pt x="1796022" y="867078"/>
                  <a:pt x="1808870" y="859050"/>
                  <a:pt x="1822522" y="852628"/>
                </a:cubicBezTo>
                <a:close/>
                <a:moveTo>
                  <a:pt x="848796" y="847575"/>
                </a:moveTo>
                <a:lnTo>
                  <a:pt x="847355" y="850527"/>
                </a:lnTo>
                <a:lnTo>
                  <a:pt x="845167" y="853305"/>
                </a:lnTo>
                <a:lnTo>
                  <a:pt x="821743" y="869736"/>
                </a:lnTo>
                <a:cubicBezTo>
                  <a:pt x="812139" y="876139"/>
                  <a:pt x="800934" y="880941"/>
                  <a:pt x="789729" y="883343"/>
                </a:cubicBezTo>
                <a:lnTo>
                  <a:pt x="787197" y="883279"/>
                </a:lnTo>
                <a:lnTo>
                  <a:pt x="777414" y="877075"/>
                </a:lnTo>
                <a:lnTo>
                  <a:pt x="791522" y="876370"/>
                </a:lnTo>
                <a:lnTo>
                  <a:pt x="798533" y="876139"/>
                </a:lnTo>
                <a:cubicBezTo>
                  <a:pt x="810939" y="872938"/>
                  <a:pt x="823144" y="867335"/>
                  <a:pt x="833849" y="860532"/>
                </a:cubicBezTo>
                <a:close/>
                <a:moveTo>
                  <a:pt x="889749" y="846238"/>
                </a:moveTo>
                <a:lnTo>
                  <a:pt x="901366" y="851843"/>
                </a:lnTo>
                <a:lnTo>
                  <a:pt x="921490" y="867989"/>
                </a:lnTo>
                <a:lnTo>
                  <a:pt x="886086" y="850909"/>
                </a:lnTo>
                <a:lnTo>
                  <a:pt x="886834" y="847908"/>
                </a:lnTo>
                <a:close/>
                <a:moveTo>
                  <a:pt x="892451" y="844689"/>
                </a:moveTo>
                <a:lnTo>
                  <a:pt x="889749" y="846238"/>
                </a:lnTo>
                <a:lnTo>
                  <a:pt x="887893" y="845342"/>
                </a:lnTo>
                <a:close/>
                <a:moveTo>
                  <a:pt x="892451" y="844689"/>
                </a:moveTo>
                <a:lnTo>
                  <a:pt x="912202" y="857070"/>
                </a:lnTo>
                <a:lnTo>
                  <a:pt x="901366" y="851843"/>
                </a:lnTo>
                <a:close/>
                <a:moveTo>
                  <a:pt x="2749300" y="844601"/>
                </a:moveTo>
                <a:lnTo>
                  <a:pt x="2719175" y="854099"/>
                </a:lnTo>
                <a:lnTo>
                  <a:pt x="2692304" y="856907"/>
                </a:lnTo>
                <a:lnTo>
                  <a:pt x="2656459" y="855728"/>
                </a:lnTo>
                <a:lnTo>
                  <a:pt x="2680943" y="851745"/>
                </a:lnTo>
                <a:cubicBezTo>
                  <a:pt x="2704265" y="847776"/>
                  <a:pt x="2726782" y="844601"/>
                  <a:pt x="2749300" y="844601"/>
                </a:cubicBezTo>
                <a:close/>
                <a:moveTo>
                  <a:pt x="2749300" y="844601"/>
                </a:moveTo>
                <a:cubicBezTo>
                  <a:pt x="2749300" y="844601"/>
                  <a:pt x="2755733" y="844601"/>
                  <a:pt x="2749300" y="850951"/>
                </a:cubicBezTo>
                <a:cubicBezTo>
                  <a:pt x="2749300" y="844601"/>
                  <a:pt x="2749300" y="844601"/>
                  <a:pt x="2749300" y="844601"/>
                </a:cubicBezTo>
                <a:close/>
                <a:moveTo>
                  <a:pt x="1853757" y="843700"/>
                </a:moveTo>
                <a:lnTo>
                  <a:pt x="1828144" y="858248"/>
                </a:lnTo>
                <a:lnTo>
                  <a:pt x="1828010" y="858341"/>
                </a:lnTo>
                <a:lnTo>
                  <a:pt x="1826537" y="859050"/>
                </a:lnTo>
                <a:lnTo>
                  <a:pt x="1824896" y="860535"/>
                </a:lnTo>
                <a:lnTo>
                  <a:pt x="1797406" y="879896"/>
                </a:lnTo>
                <a:lnTo>
                  <a:pt x="1799234" y="876711"/>
                </a:lnTo>
                <a:lnTo>
                  <a:pt x="1816683" y="862246"/>
                </a:lnTo>
                <a:lnTo>
                  <a:pt x="1850629" y="844600"/>
                </a:lnTo>
                <a:close/>
                <a:moveTo>
                  <a:pt x="1234440" y="841582"/>
                </a:moveTo>
                <a:lnTo>
                  <a:pt x="1231220" y="849080"/>
                </a:lnTo>
                <a:lnTo>
                  <a:pt x="1207732" y="895223"/>
                </a:lnTo>
                <a:lnTo>
                  <a:pt x="1196075" y="918926"/>
                </a:lnTo>
                <a:lnTo>
                  <a:pt x="1187633" y="932989"/>
                </a:lnTo>
                <a:lnTo>
                  <a:pt x="1187635" y="932986"/>
                </a:lnTo>
                <a:close/>
                <a:moveTo>
                  <a:pt x="2530559" y="838251"/>
                </a:moveTo>
                <a:cubicBezTo>
                  <a:pt x="2556293" y="844601"/>
                  <a:pt x="2588461" y="850951"/>
                  <a:pt x="2614195" y="857301"/>
                </a:cubicBezTo>
                <a:lnTo>
                  <a:pt x="2633775" y="859372"/>
                </a:lnTo>
                <a:lnTo>
                  <a:pt x="2611497" y="863036"/>
                </a:lnTo>
                <a:lnTo>
                  <a:pt x="2530559" y="844601"/>
                </a:lnTo>
                <a:cubicBezTo>
                  <a:pt x="2524125" y="844601"/>
                  <a:pt x="2524125" y="838251"/>
                  <a:pt x="2530559" y="838251"/>
                </a:cubicBezTo>
                <a:close/>
                <a:moveTo>
                  <a:pt x="873194" y="838251"/>
                </a:moveTo>
                <a:cubicBezTo>
                  <a:pt x="873194" y="838251"/>
                  <a:pt x="873194" y="844689"/>
                  <a:pt x="873194" y="844689"/>
                </a:cubicBezTo>
                <a:lnTo>
                  <a:pt x="882037" y="848956"/>
                </a:lnTo>
                <a:lnTo>
                  <a:pt x="896463" y="866418"/>
                </a:lnTo>
                <a:cubicBezTo>
                  <a:pt x="905289" y="875271"/>
                  <a:pt x="914918" y="883318"/>
                  <a:pt x="924546" y="889757"/>
                </a:cubicBezTo>
                <a:cubicBezTo>
                  <a:pt x="934175" y="896195"/>
                  <a:pt x="943803" y="901024"/>
                  <a:pt x="954234" y="905852"/>
                </a:cubicBezTo>
                <a:lnTo>
                  <a:pt x="981376" y="918514"/>
                </a:lnTo>
                <a:lnTo>
                  <a:pt x="983922" y="920338"/>
                </a:lnTo>
                <a:lnTo>
                  <a:pt x="988125" y="926240"/>
                </a:lnTo>
                <a:lnTo>
                  <a:pt x="987934" y="927581"/>
                </a:lnTo>
                <a:cubicBezTo>
                  <a:pt x="987132" y="928386"/>
                  <a:pt x="985527" y="928386"/>
                  <a:pt x="982318" y="928386"/>
                </a:cubicBezTo>
                <a:cubicBezTo>
                  <a:pt x="963060" y="915510"/>
                  <a:pt x="937384" y="902633"/>
                  <a:pt x="918127" y="889757"/>
                </a:cubicBezTo>
                <a:lnTo>
                  <a:pt x="893678" y="872241"/>
                </a:lnTo>
                <a:lnTo>
                  <a:pt x="892451" y="870442"/>
                </a:lnTo>
                <a:lnTo>
                  <a:pt x="891916" y="870978"/>
                </a:lnTo>
                <a:lnTo>
                  <a:pt x="890044" y="869637"/>
                </a:lnTo>
                <a:cubicBezTo>
                  <a:pt x="881218" y="862394"/>
                  <a:pt x="873194" y="854347"/>
                  <a:pt x="866775" y="844689"/>
                </a:cubicBezTo>
                <a:cubicBezTo>
                  <a:pt x="866775" y="838251"/>
                  <a:pt x="873194" y="838251"/>
                  <a:pt x="873194" y="838251"/>
                </a:cubicBezTo>
                <a:close/>
                <a:moveTo>
                  <a:pt x="873194" y="838251"/>
                </a:moveTo>
                <a:lnTo>
                  <a:pt x="887893" y="845342"/>
                </a:lnTo>
                <a:lnTo>
                  <a:pt x="886834" y="845494"/>
                </a:lnTo>
                <a:lnTo>
                  <a:pt x="886064" y="850899"/>
                </a:lnTo>
                <a:lnTo>
                  <a:pt x="882037" y="848956"/>
                </a:lnTo>
                <a:close/>
                <a:moveTo>
                  <a:pt x="744908" y="837722"/>
                </a:moveTo>
                <a:cubicBezTo>
                  <a:pt x="748110" y="847326"/>
                  <a:pt x="754513" y="858531"/>
                  <a:pt x="763317" y="868136"/>
                </a:cubicBezTo>
                <a:lnTo>
                  <a:pt x="765552" y="869553"/>
                </a:lnTo>
                <a:lnTo>
                  <a:pt x="764117" y="869736"/>
                </a:lnTo>
                <a:lnTo>
                  <a:pt x="757195" y="868311"/>
                </a:lnTo>
                <a:lnTo>
                  <a:pt x="738505" y="844124"/>
                </a:lnTo>
                <a:cubicBezTo>
                  <a:pt x="738505" y="837722"/>
                  <a:pt x="738505" y="837722"/>
                  <a:pt x="744908" y="837722"/>
                </a:cubicBezTo>
                <a:close/>
                <a:moveTo>
                  <a:pt x="2665490" y="837661"/>
                </a:moveTo>
                <a:cubicBezTo>
                  <a:pt x="2665490" y="837661"/>
                  <a:pt x="2671916" y="837661"/>
                  <a:pt x="2671916" y="837661"/>
                </a:cubicBezTo>
                <a:cubicBezTo>
                  <a:pt x="2671916" y="837661"/>
                  <a:pt x="2665490" y="844088"/>
                  <a:pt x="2665490" y="837661"/>
                </a:cubicBezTo>
                <a:close/>
                <a:moveTo>
                  <a:pt x="3189834" y="836404"/>
                </a:moveTo>
                <a:lnTo>
                  <a:pt x="3254757" y="906249"/>
                </a:lnTo>
                <a:cubicBezTo>
                  <a:pt x="3278851" y="934393"/>
                  <a:pt x="3301338" y="963342"/>
                  <a:pt x="3320613" y="992291"/>
                </a:cubicBezTo>
                <a:cubicBezTo>
                  <a:pt x="3338282" y="1021239"/>
                  <a:pt x="3353943" y="1050992"/>
                  <a:pt x="3368098" y="1081348"/>
                </a:cubicBezTo>
                <a:lnTo>
                  <a:pt x="3393928" y="1143606"/>
                </a:lnTo>
                <a:lnTo>
                  <a:pt x="3381929" y="1123163"/>
                </a:lnTo>
                <a:lnTo>
                  <a:pt x="3372013" y="1101652"/>
                </a:lnTo>
                <a:lnTo>
                  <a:pt x="3359892" y="1082712"/>
                </a:lnTo>
                <a:lnTo>
                  <a:pt x="3352537" y="1065768"/>
                </a:lnTo>
                <a:cubicBezTo>
                  <a:pt x="3337479" y="1035713"/>
                  <a:pt x="3320613" y="1006765"/>
                  <a:pt x="3301338" y="979425"/>
                </a:cubicBezTo>
                <a:lnTo>
                  <a:pt x="3277418" y="948172"/>
                </a:lnTo>
                <a:lnTo>
                  <a:pt x="3249135" y="907053"/>
                </a:lnTo>
                <a:close/>
                <a:moveTo>
                  <a:pt x="3166709" y="835292"/>
                </a:moveTo>
                <a:lnTo>
                  <a:pt x="3174444" y="841919"/>
                </a:lnTo>
                <a:lnTo>
                  <a:pt x="3228448" y="899456"/>
                </a:lnTo>
                <a:lnTo>
                  <a:pt x="3256363" y="934393"/>
                </a:lnTo>
                <a:cubicBezTo>
                  <a:pt x="3266001" y="947259"/>
                  <a:pt x="3275638" y="960125"/>
                  <a:pt x="3285276" y="973796"/>
                </a:cubicBezTo>
                <a:lnTo>
                  <a:pt x="3295928" y="990089"/>
                </a:lnTo>
                <a:lnTo>
                  <a:pt x="3256363" y="940826"/>
                </a:lnTo>
                <a:lnTo>
                  <a:pt x="3252794" y="937252"/>
                </a:lnTo>
                <a:lnTo>
                  <a:pt x="3224238" y="902228"/>
                </a:lnTo>
                <a:cubicBezTo>
                  <a:pt x="3211388" y="889362"/>
                  <a:pt x="3198538" y="874888"/>
                  <a:pt x="3186491" y="860414"/>
                </a:cubicBezTo>
                <a:close/>
                <a:moveTo>
                  <a:pt x="1884259" y="834914"/>
                </a:moveTo>
                <a:lnTo>
                  <a:pt x="1850629" y="851023"/>
                </a:lnTo>
                <a:cubicBezTo>
                  <a:pt x="1839387" y="857445"/>
                  <a:pt x="1827742" y="865071"/>
                  <a:pt x="1816600" y="873801"/>
                </a:cubicBezTo>
                <a:lnTo>
                  <a:pt x="1787546" y="901341"/>
                </a:lnTo>
                <a:lnTo>
                  <a:pt x="1792809" y="889555"/>
                </a:lnTo>
                <a:lnTo>
                  <a:pt x="1824896" y="860535"/>
                </a:lnTo>
                <a:lnTo>
                  <a:pt x="1828010" y="858341"/>
                </a:lnTo>
                <a:lnTo>
                  <a:pt x="1865396" y="840347"/>
                </a:lnTo>
                <a:close/>
                <a:moveTo>
                  <a:pt x="3183982" y="830108"/>
                </a:moveTo>
                <a:lnTo>
                  <a:pt x="3185688" y="831465"/>
                </a:lnTo>
                <a:lnTo>
                  <a:pt x="3189834" y="836404"/>
                </a:lnTo>
                <a:close/>
                <a:moveTo>
                  <a:pt x="866499" y="827125"/>
                </a:moveTo>
                <a:lnTo>
                  <a:pt x="860161" y="850527"/>
                </a:lnTo>
                <a:cubicBezTo>
                  <a:pt x="847355" y="869736"/>
                  <a:pt x="828146" y="888945"/>
                  <a:pt x="802535" y="895348"/>
                </a:cubicBezTo>
                <a:cubicBezTo>
                  <a:pt x="796132" y="895348"/>
                  <a:pt x="789729" y="893747"/>
                  <a:pt x="783526" y="890946"/>
                </a:cubicBezTo>
                <a:lnTo>
                  <a:pt x="771146" y="882878"/>
                </a:lnTo>
                <a:lnTo>
                  <a:pt x="787197" y="883279"/>
                </a:lnTo>
                <a:lnTo>
                  <a:pt x="796132" y="888945"/>
                </a:lnTo>
                <a:cubicBezTo>
                  <a:pt x="805736" y="888945"/>
                  <a:pt x="816941" y="884143"/>
                  <a:pt x="826546" y="876940"/>
                </a:cubicBezTo>
                <a:lnTo>
                  <a:pt x="845167" y="853305"/>
                </a:lnTo>
                <a:lnTo>
                  <a:pt x="848556" y="850928"/>
                </a:lnTo>
                <a:lnTo>
                  <a:pt x="855399" y="841851"/>
                </a:lnTo>
                <a:lnTo>
                  <a:pt x="860161" y="837722"/>
                </a:lnTo>
                <a:lnTo>
                  <a:pt x="861359" y="833944"/>
                </a:lnTo>
                <a:close/>
                <a:moveTo>
                  <a:pt x="2833293" y="823153"/>
                </a:moveTo>
                <a:lnTo>
                  <a:pt x="2851820" y="831094"/>
                </a:lnTo>
                <a:cubicBezTo>
                  <a:pt x="2858248" y="834308"/>
                  <a:pt x="2866283" y="839129"/>
                  <a:pt x="2874317" y="843950"/>
                </a:cubicBezTo>
                <a:lnTo>
                  <a:pt x="2886315" y="850806"/>
                </a:lnTo>
                <a:lnTo>
                  <a:pt x="2910474" y="869662"/>
                </a:lnTo>
                <a:cubicBezTo>
                  <a:pt x="2922526" y="877697"/>
                  <a:pt x="2935382" y="885732"/>
                  <a:pt x="2948237" y="895374"/>
                </a:cubicBezTo>
                <a:cubicBezTo>
                  <a:pt x="2973949" y="914659"/>
                  <a:pt x="2993232" y="940371"/>
                  <a:pt x="3018944" y="966083"/>
                </a:cubicBezTo>
                <a:cubicBezTo>
                  <a:pt x="3044655" y="991796"/>
                  <a:pt x="3063938" y="1017508"/>
                  <a:pt x="3089650" y="1043220"/>
                </a:cubicBezTo>
                <a:cubicBezTo>
                  <a:pt x="3108933" y="1068933"/>
                  <a:pt x="3134644" y="1088217"/>
                  <a:pt x="3153928" y="1120357"/>
                </a:cubicBezTo>
                <a:cubicBezTo>
                  <a:pt x="3192495" y="1171782"/>
                  <a:pt x="3224634" y="1229634"/>
                  <a:pt x="3243917" y="1287487"/>
                </a:cubicBezTo>
                <a:lnTo>
                  <a:pt x="3250066" y="1305934"/>
                </a:lnTo>
                <a:lnTo>
                  <a:pt x="3252756" y="1319628"/>
                </a:lnTo>
                <a:lnTo>
                  <a:pt x="3253188" y="1324468"/>
                </a:lnTo>
                <a:lnTo>
                  <a:pt x="3235883" y="1275435"/>
                </a:lnTo>
                <a:cubicBezTo>
                  <a:pt x="3223027" y="1244098"/>
                  <a:pt x="3208564" y="1213564"/>
                  <a:pt x="3192495" y="1184638"/>
                </a:cubicBezTo>
                <a:cubicBezTo>
                  <a:pt x="3173211" y="1158926"/>
                  <a:pt x="3153928" y="1126785"/>
                  <a:pt x="3134644" y="1101073"/>
                </a:cubicBezTo>
                <a:cubicBezTo>
                  <a:pt x="3108933" y="1075361"/>
                  <a:pt x="3089650" y="1049648"/>
                  <a:pt x="3063938" y="1023936"/>
                </a:cubicBezTo>
                <a:cubicBezTo>
                  <a:pt x="3018944" y="972511"/>
                  <a:pt x="2973949" y="927515"/>
                  <a:pt x="2922526" y="882518"/>
                </a:cubicBezTo>
                <a:cubicBezTo>
                  <a:pt x="2903243" y="869662"/>
                  <a:pt x="2877531" y="856806"/>
                  <a:pt x="2858248" y="843950"/>
                </a:cubicBezTo>
                <a:close/>
                <a:moveTo>
                  <a:pt x="1917089" y="822676"/>
                </a:moveTo>
                <a:lnTo>
                  <a:pt x="1898009" y="830953"/>
                </a:lnTo>
                <a:lnTo>
                  <a:pt x="1884259" y="834914"/>
                </a:lnTo>
                <a:lnTo>
                  <a:pt x="1889176" y="832559"/>
                </a:lnTo>
                <a:close/>
                <a:moveTo>
                  <a:pt x="865403" y="821189"/>
                </a:moveTo>
                <a:lnTo>
                  <a:pt x="861359" y="833944"/>
                </a:lnTo>
                <a:lnTo>
                  <a:pt x="855399" y="841851"/>
                </a:lnTo>
                <a:lnTo>
                  <a:pt x="848796" y="847575"/>
                </a:lnTo>
                <a:lnTo>
                  <a:pt x="850571" y="843936"/>
                </a:lnTo>
                <a:lnTo>
                  <a:pt x="852958" y="842524"/>
                </a:lnTo>
                <a:close/>
                <a:moveTo>
                  <a:pt x="2454091" y="818426"/>
                </a:moveTo>
                <a:lnTo>
                  <a:pt x="2464207" y="826660"/>
                </a:lnTo>
                <a:cubicBezTo>
                  <a:pt x="2479460" y="837130"/>
                  <a:pt x="2495515" y="846796"/>
                  <a:pt x="2511570" y="856461"/>
                </a:cubicBezTo>
                <a:lnTo>
                  <a:pt x="2533190" y="868662"/>
                </a:lnTo>
                <a:lnTo>
                  <a:pt x="2553089" y="878242"/>
                </a:lnTo>
                <a:lnTo>
                  <a:pt x="2550103" y="875791"/>
                </a:lnTo>
                <a:cubicBezTo>
                  <a:pt x="2537259" y="869348"/>
                  <a:pt x="2526020" y="861293"/>
                  <a:pt x="2515584" y="852434"/>
                </a:cubicBezTo>
                <a:lnTo>
                  <a:pt x="2512888" y="849874"/>
                </a:lnTo>
                <a:lnTo>
                  <a:pt x="2505201" y="846389"/>
                </a:lnTo>
                <a:close/>
                <a:moveTo>
                  <a:pt x="3154446" y="816639"/>
                </a:moveTo>
                <a:lnTo>
                  <a:pt x="3179263" y="837898"/>
                </a:lnTo>
                <a:lnTo>
                  <a:pt x="3233809" y="897351"/>
                </a:lnTo>
                <a:lnTo>
                  <a:pt x="3259617" y="934366"/>
                </a:lnTo>
                <a:lnTo>
                  <a:pt x="3237088" y="908661"/>
                </a:lnTo>
                <a:lnTo>
                  <a:pt x="3228448" y="899456"/>
                </a:lnTo>
                <a:lnTo>
                  <a:pt x="3221026" y="890166"/>
                </a:lnTo>
                <a:cubicBezTo>
                  <a:pt x="3209782" y="876496"/>
                  <a:pt x="3198538" y="863630"/>
                  <a:pt x="3185688" y="850764"/>
                </a:cubicBezTo>
                <a:close/>
                <a:moveTo>
                  <a:pt x="1912402" y="816583"/>
                </a:moveTo>
                <a:lnTo>
                  <a:pt x="1907646" y="818912"/>
                </a:lnTo>
                <a:cubicBezTo>
                  <a:pt x="1893994" y="825334"/>
                  <a:pt x="1879539" y="831756"/>
                  <a:pt x="1863478" y="838178"/>
                </a:cubicBezTo>
                <a:lnTo>
                  <a:pt x="1833801" y="848649"/>
                </a:lnTo>
                <a:lnTo>
                  <a:pt x="1869902" y="831756"/>
                </a:lnTo>
                <a:close/>
                <a:moveTo>
                  <a:pt x="2677816" y="816246"/>
                </a:moveTo>
                <a:lnTo>
                  <a:pt x="2678269" y="818237"/>
                </a:lnTo>
                <a:lnTo>
                  <a:pt x="2676662" y="816630"/>
                </a:lnTo>
                <a:close/>
                <a:moveTo>
                  <a:pt x="1937383" y="814443"/>
                </a:moveTo>
                <a:lnTo>
                  <a:pt x="1927722" y="818912"/>
                </a:lnTo>
                <a:lnTo>
                  <a:pt x="1917089" y="822676"/>
                </a:lnTo>
                <a:lnTo>
                  <a:pt x="1930429" y="816889"/>
                </a:lnTo>
                <a:close/>
                <a:moveTo>
                  <a:pt x="1580854" y="811217"/>
                </a:moveTo>
                <a:cubicBezTo>
                  <a:pt x="1587303" y="811217"/>
                  <a:pt x="1587303" y="817614"/>
                  <a:pt x="1580854" y="817614"/>
                </a:cubicBezTo>
                <a:cubicBezTo>
                  <a:pt x="1580854" y="811217"/>
                  <a:pt x="1580854" y="811217"/>
                  <a:pt x="1580854" y="811217"/>
                </a:cubicBezTo>
                <a:close/>
                <a:moveTo>
                  <a:pt x="868757" y="810613"/>
                </a:moveTo>
                <a:lnTo>
                  <a:pt x="869065" y="814911"/>
                </a:lnTo>
                <a:lnTo>
                  <a:pt x="865403" y="821189"/>
                </a:lnTo>
                <a:close/>
                <a:moveTo>
                  <a:pt x="3157214" y="809729"/>
                </a:moveTo>
                <a:lnTo>
                  <a:pt x="3159988" y="812166"/>
                </a:lnTo>
                <a:cubicBezTo>
                  <a:pt x="3185688" y="837898"/>
                  <a:pt x="3211388" y="865238"/>
                  <a:pt x="3235482" y="893383"/>
                </a:cubicBezTo>
                <a:lnTo>
                  <a:pt x="3277418" y="948172"/>
                </a:lnTo>
                <a:lnTo>
                  <a:pt x="3307763" y="992291"/>
                </a:lnTo>
                <a:lnTo>
                  <a:pt x="3344264" y="1058292"/>
                </a:lnTo>
                <a:lnTo>
                  <a:pt x="3339309" y="1050549"/>
                </a:lnTo>
                <a:lnTo>
                  <a:pt x="3301338" y="985858"/>
                </a:lnTo>
                <a:cubicBezTo>
                  <a:pt x="3282063" y="956909"/>
                  <a:pt x="3262788" y="931177"/>
                  <a:pt x="3242710" y="907053"/>
                </a:cubicBezTo>
                <a:lnTo>
                  <a:pt x="3233809" y="897351"/>
                </a:lnTo>
                <a:lnTo>
                  <a:pt x="3222632" y="881321"/>
                </a:lnTo>
                <a:close/>
                <a:moveTo>
                  <a:pt x="862631" y="809114"/>
                </a:moveTo>
                <a:lnTo>
                  <a:pt x="863363" y="817712"/>
                </a:lnTo>
                <a:lnTo>
                  <a:pt x="850571" y="843936"/>
                </a:lnTo>
                <a:lnTo>
                  <a:pt x="796132" y="876139"/>
                </a:lnTo>
                <a:lnTo>
                  <a:pt x="791522" y="876370"/>
                </a:lnTo>
                <a:lnTo>
                  <a:pt x="777052" y="876845"/>
                </a:lnTo>
                <a:lnTo>
                  <a:pt x="765552" y="869553"/>
                </a:lnTo>
                <a:lnTo>
                  <a:pt x="801734" y="864934"/>
                </a:lnTo>
                <a:cubicBezTo>
                  <a:pt x="813740" y="861733"/>
                  <a:pt x="824945" y="856930"/>
                  <a:pt x="834549" y="850527"/>
                </a:cubicBezTo>
                <a:cubicBezTo>
                  <a:pt x="844154" y="844125"/>
                  <a:pt x="853758" y="834520"/>
                  <a:pt x="860161" y="823315"/>
                </a:cubicBezTo>
                <a:close/>
                <a:moveTo>
                  <a:pt x="3150334" y="803683"/>
                </a:moveTo>
                <a:lnTo>
                  <a:pt x="3152384" y="804984"/>
                </a:lnTo>
                <a:lnTo>
                  <a:pt x="3154195" y="806425"/>
                </a:lnTo>
                <a:lnTo>
                  <a:pt x="3157214" y="809729"/>
                </a:lnTo>
                <a:close/>
                <a:moveTo>
                  <a:pt x="2826784" y="803265"/>
                </a:moveTo>
                <a:lnTo>
                  <a:pt x="2870779" y="819677"/>
                </a:lnTo>
                <a:lnTo>
                  <a:pt x="2909690" y="850515"/>
                </a:lnTo>
                <a:cubicBezTo>
                  <a:pt x="2922543" y="860155"/>
                  <a:pt x="2935395" y="871402"/>
                  <a:pt x="2948248" y="882649"/>
                </a:cubicBezTo>
                <a:lnTo>
                  <a:pt x="2954637" y="887973"/>
                </a:lnTo>
                <a:lnTo>
                  <a:pt x="3015730" y="931532"/>
                </a:lnTo>
                <a:cubicBezTo>
                  <a:pt x="3044655" y="953227"/>
                  <a:pt x="3073580" y="975726"/>
                  <a:pt x="3102505" y="998224"/>
                </a:cubicBezTo>
                <a:lnTo>
                  <a:pt x="3158297" y="1060394"/>
                </a:lnTo>
                <a:lnTo>
                  <a:pt x="3121759" y="1011186"/>
                </a:lnTo>
                <a:lnTo>
                  <a:pt x="3108937" y="997281"/>
                </a:lnTo>
                <a:lnTo>
                  <a:pt x="3128185" y="1017613"/>
                </a:lnTo>
                <a:cubicBezTo>
                  <a:pt x="3153890" y="1043320"/>
                  <a:pt x="3173169" y="1069027"/>
                  <a:pt x="3192448" y="1101161"/>
                </a:cubicBezTo>
                <a:lnTo>
                  <a:pt x="3202303" y="1116086"/>
                </a:lnTo>
                <a:lnTo>
                  <a:pt x="3218154" y="1146149"/>
                </a:lnTo>
                <a:lnTo>
                  <a:pt x="3220700" y="1152333"/>
                </a:lnTo>
                <a:lnTo>
                  <a:pt x="3182006" y="1092324"/>
                </a:lnTo>
                <a:lnTo>
                  <a:pt x="3159261" y="1061693"/>
                </a:lnTo>
                <a:lnTo>
                  <a:pt x="3205350" y="1133213"/>
                </a:lnTo>
                <a:cubicBezTo>
                  <a:pt x="3211778" y="1146070"/>
                  <a:pt x="3218206" y="1158926"/>
                  <a:pt x="3223830" y="1172585"/>
                </a:cubicBezTo>
                <a:lnTo>
                  <a:pt x="3234692" y="1207728"/>
                </a:lnTo>
                <a:lnTo>
                  <a:pt x="3249482" y="1230501"/>
                </a:lnTo>
                <a:lnTo>
                  <a:pt x="3255286" y="1240990"/>
                </a:lnTo>
                <a:lnTo>
                  <a:pt x="3258344" y="1252608"/>
                </a:lnTo>
                <a:lnTo>
                  <a:pt x="3256712" y="1248978"/>
                </a:lnTo>
                <a:lnTo>
                  <a:pt x="3239510" y="1224691"/>
                </a:lnTo>
                <a:lnTo>
                  <a:pt x="3247131" y="1254543"/>
                </a:lnTo>
                <a:cubicBezTo>
                  <a:pt x="3250345" y="1266596"/>
                  <a:pt x="3253559" y="1277845"/>
                  <a:pt x="3256773" y="1287487"/>
                </a:cubicBezTo>
                <a:cubicBezTo>
                  <a:pt x="3259987" y="1303557"/>
                  <a:pt x="3261594" y="1318021"/>
                  <a:pt x="3263201" y="1331680"/>
                </a:cubicBezTo>
                <a:lnTo>
                  <a:pt x="3267572" y="1358454"/>
                </a:lnTo>
                <a:lnTo>
                  <a:pt x="3250066" y="1305934"/>
                </a:lnTo>
                <a:lnTo>
                  <a:pt x="3243917" y="1274631"/>
                </a:lnTo>
                <a:cubicBezTo>
                  <a:pt x="3237490" y="1248919"/>
                  <a:pt x="3231062" y="1223206"/>
                  <a:pt x="3224634" y="1203922"/>
                </a:cubicBezTo>
                <a:lnTo>
                  <a:pt x="3224428" y="1203397"/>
                </a:lnTo>
                <a:lnTo>
                  <a:pt x="3147464" y="1094734"/>
                </a:lnTo>
                <a:cubicBezTo>
                  <a:pt x="3128185" y="1069027"/>
                  <a:pt x="3102480" y="1043320"/>
                  <a:pt x="3076774" y="1017613"/>
                </a:cubicBezTo>
                <a:cubicBezTo>
                  <a:pt x="3051069" y="985478"/>
                  <a:pt x="3025364" y="959771"/>
                  <a:pt x="2999659" y="934064"/>
                </a:cubicBezTo>
                <a:lnTo>
                  <a:pt x="2961212" y="900322"/>
                </a:lnTo>
                <a:lnTo>
                  <a:pt x="2944220" y="886536"/>
                </a:lnTo>
                <a:cubicBezTo>
                  <a:pt x="2928954" y="876090"/>
                  <a:pt x="2912885" y="866448"/>
                  <a:pt x="2896815" y="856806"/>
                </a:cubicBezTo>
                <a:lnTo>
                  <a:pt x="2886315" y="850806"/>
                </a:lnTo>
                <a:lnTo>
                  <a:pt x="2877531" y="843950"/>
                </a:lnTo>
                <a:lnTo>
                  <a:pt x="2850529" y="826934"/>
                </a:lnTo>
                <a:lnTo>
                  <a:pt x="2880745" y="841539"/>
                </a:lnTo>
                <a:lnTo>
                  <a:pt x="2920968" y="865003"/>
                </a:lnTo>
                <a:lnTo>
                  <a:pt x="2920936" y="864975"/>
                </a:lnTo>
                <a:cubicBezTo>
                  <a:pt x="2893624" y="842482"/>
                  <a:pt x="2864706" y="821594"/>
                  <a:pt x="2832574" y="805527"/>
                </a:cubicBezTo>
                <a:close/>
                <a:moveTo>
                  <a:pt x="2803133" y="800212"/>
                </a:moveTo>
                <a:lnTo>
                  <a:pt x="2818877" y="806988"/>
                </a:lnTo>
                <a:lnTo>
                  <a:pt x="2850529" y="826934"/>
                </a:lnTo>
                <a:lnTo>
                  <a:pt x="2832537" y="818237"/>
                </a:lnTo>
                <a:cubicBezTo>
                  <a:pt x="2826109" y="811809"/>
                  <a:pt x="2819681" y="805381"/>
                  <a:pt x="2806825" y="805381"/>
                </a:cubicBezTo>
                <a:close/>
                <a:moveTo>
                  <a:pt x="2801879" y="799672"/>
                </a:moveTo>
                <a:lnTo>
                  <a:pt x="2802808" y="799757"/>
                </a:lnTo>
                <a:lnTo>
                  <a:pt x="2803133" y="800212"/>
                </a:lnTo>
                <a:close/>
                <a:moveTo>
                  <a:pt x="2430659" y="799352"/>
                </a:moveTo>
                <a:lnTo>
                  <a:pt x="2442551" y="809032"/>
                </a:lnTo>
                <a:lnTo>
                  <a:pt x="2460251" y="818283"/>
                </a:lnTo>
                <a:cubicBezTo>
                  <a:pt x="2476304" y="827919"/>
                  <a:pt x="2492358" y="837556"/>
                  <a:pt x="2508411" y="846389"/>
                </a:cubicBezTo>
                <a:lnTo>
                  <a:pt x="2510052" y="847183"/>
                </a:lnTo>
                <a:lnTo>
                  <a:pt x="2499937" y="837584"/>
                </a:lnTo>
                <a:lnTo>
                  <a:pt x="2473094" y="824707"/>
                </a:lnTo>
                <a:close/>
                <a:moveTo>
                  <a:pt x="3885384" y="793798"/>
                </a:moveTo>
                <a:lnTo>
                  <a:pt x="3892599" y="805651"/>
                </a:lnTo>
                <a:lnTo>
                  <a:pt x="3896278" y="814489"/>
                </a:lnTo>
                <a:close/>
                <a:moveTo>
                  <a:pt x="1987155" y="793547"/>
                </a:moveTo>
                <a:lnTo>
                  <a:pt x="1956632" y="807673"/>
                </a:lnTo>
                <a:lnTo>
                  <a:pt x="1937383" y="814443"/>
                </a:lnTo>
                <a:lnTo>
                  <a:pt x="1949147" y="809002"/>
                </a:lnTo>
                <a:close/>
                <a:moveTo>
                  <a:pt x="2699245" y="789999"/>
                </a:moveTo>
                <a:lnTo>
                  <a:pt x="2684868" y="800542"/>
                </a:lnTo>
                <a:lnTo>
                  <a:pt x="2688773" y="804036"/>
                </a:lnTo>
                <a:lnTo>
                  <a:pt x="2695533" y="800122"/>
                </a:lnTo>
                <a:close/>
                <a:moveTo>
                  <a:pt x="3127075" y="788920"/>
                </a:moveTo>
                <a:lnTo>
                  <a:pt x="3131835" y="791942"/>
                </a:lnTo>
                <a:lnTo>
                  <a:pt x="3154446" y="816639"/>
                </a:lnTo>
                <a:lnTo>
                  <a:pt x="3143268" y="807064"/>
                </a:lnTo>
                <a:close/>
                <a:moveTo>
                  <a:pt x="2703007" y="786006"/>
                </a:moveTo>
                <a:lnTo>
                  <a:pt x="2699800" y="786060"/>
                </a:lnTo>
                <a:lnTo>
                  <a:pt x="2689798" y="790461"/>
                </a:lnTo>
                <a:lnTo>
                  <a:pt x="2689001" y="791492"/>
                </a:lnTo>
                <a:lnTo>
                  <a:pt x="2688730" y="791557"/>
                </a:lnTo>
                <a:lnTo>
                  <a:pt x="2683113" y="798972"/>
                </a:lnTo>
                <a:lnTo>
                  <a:pt x="2682359" y="798297"/>
                </a:lnTo>
                <a:lnTo>
                  <a:pt x="2685122" y="792518"/>
                </a:lnTo>
                <a:lnTo>
                  <a:pt x="2685599" y="792309"/>
                </a:lnTo>
                <a:lnTo>
                  <a:pt x="2685174" y="792411"/>
                </a:lnTo>
                <a:lnTo>
                  <a:pt x="2685122" y="792518"/>
                </a:lnTo>
                <a:lnTo>
                  <a:pt x="2684769" y="792674"/>
                </a:lnTo>
                <a:lnTo>
                  <a:pt x="2678742" y="800208"/>
                </a:lnTo>
                <a:lnTo>
                  <a:pt x="2677600" y="797984"/>
                </a:lnTo>
                <a:lnTo>
                  <a:pt x="2675674" y="799466"/>
                </a:lnTo>
                <a:lnTo>
                  <a:pt x="2674615" y="802161"/>
                </a:lnTo>
                <a:lnTo>
                  <a:pt x="2675183" y="804657"/>
                </a:lnTo>
                <a:lnTo>
                  <a:pt x="2678742" y="800208"/>
                </a:lnTo>
                <a:lnTo>
                  <a:pt x="2680129" y="802912"/>
                </a:lnTo>
                <a:lnTo>
                  <a:pt x="2677539" y="806331"/>
                </a:lnTo>
                <a:lnTo>
                  <a:pt x="2676905" y="809862"/>
                </a:lnTo>
                <a:lnTo>
                  <a:pt x="2682286" y="807792"/>
                </a:lnTo>
                <a:lnTo>
                  <a:pt x="2682554" y="807637"/>
                </a:lnTo>
                <a:lnTo>
                  <a:pt x="2680541" y="803715"/>
                </a:lnTo>
                <a:lnTo>
                  <a:pt x="2678269" y="805381"/>
                </a:lnTo>
                <a:lnTo>
                  <a:pt x="2680148" y="802949"/>
                </a:lnTo>
                <a:lnTo>
                  <a:pt x="2680129" y="802912"/>
                </a:lnTo>
                <a:lnTo>
                  <a:pt x="2683113" y="798972"/>
                </a:lnTo>
                <a:lnTo>
                  <a:pt x="2683177" y="799029"/>
                </a:lnTo>
                <a:lnTo>
                  <a:pt x="2689001" y="791492"/>
                </a:lnTo>
                <a:lnTo>
                  <a:pt x="2699633" y="788940"/>
                </a:lnTo>
                <a:lnTo>
                  <a:pt x="2700031" y="787854"/>
                </a:lnTo>
                <a:close/>
                <a:moveTo>
                  <a:pt x="2869863" y="785922"/>
                </a:moveTo>
                <a:lnTo>
                  <a:pt x="2904928" y="801615"/>
                </a:lnTo>
                <a:lnTo>
                  <a:pt x="2929180" y="818026"/>
                </a:lnTo>
                <a:lnTo>
                  <a:pt x="2937002" y="821594"/>
                </a:lnTo>
                <a:lnTo>
                  <a:pt x="2962202" y="840372"/>
                </a:lnTo>
                <a:lnTo>
                  <a:pt x="2986882" y="857074"/>
                </a:lnTo>
                <a:lnTo>
                  <a:pt x="2997412" y="866609"/>
                </a:lnTo>
                <a:lnTo>
                  <a:pt x="3018938" y="882649"/>
                </a:lnTo>
                <a:cubicBezTo>
                  <a:pt x="3070348" y="921210"/>
                  <a:pt x="3121759" y="972625"/>
                  <a:pt x="3160317" y="1030466"/>
                </a:cubicBezTo>
                <a:cubicBezTo>
                  <a:pt x="3179596" y="1056173"/>
                  <a:pt x="3195662" y="1081881"/>
                  <a:pt x="3209318" y="1109195"/>
                </a:cubicBezTo>
                <a:lnTo>
                  <a:pt x="3214273" y="1121872"/>
                </a:lnTo>
                <a:lnTo>
                  <a:pt x="3195814" y="1095092"/>
                </a:lnTo>
                <a:lnTo>
                  <a:pt x="3211910" y="1124796"/>
                </a:lnTo>
                <a:lnTo>
                  <a:pt x="3218154" y="1133295"/>
                </a:lnTo>
                <a:lnTo>
                  <a:pt x="3221468" y="1140280"/>
                </a:lnTo>
                <a:lnTo>
                  <a:pt x="3224492" y="1148017"/>
                </a:lnTo>
                <a:lnTo>
                  <a:pt x="3228670" y="1155726"/>
                </a:lnTo>
                <a:lnTo>
                  <a:pt x="3228015" y="1154076"/>
                </a:lnTo>
                <a:lnTo>
                  <a:pt x="3221468" y="1140280"/>
                </a:lnTo>
                <a:lnTo>
                  <a:pt x="3214273" y="1121872"/>
                </a:lnTo>
                <a:lnTo>
                  <a:pt x="3216543" y="1125165"/>
                </a:lnTo>
                <a:lnTo>
                  <a:pt x="3210171" y="1109108"/>
                </a:lnTo>
                <a:cubicBezTo>
                  <a:pt x="3195709" y="1076968"/>
                  <a:pt x="3179639" y="1046434"/>
                  <a:pt x="3160356" y="1017508"/>
                </a:cubicBezTo>
                <a:cubicBezTo>
                  <a:pt x="3128217" y="966083"/>
                  <a:pt x="3089650" y="914659"/>
                  <a:pt x="3038227" y="876090"/>
                </a:cubicBezTo>
                <a:cubicBezTo>
                  <a:pt x="3018944" y="856806"/>
                  <a:pt x="2993232" y="843950"/>
                  <a:pt x="2961093" y="824666"/>
                </a:cubicBezTo>
                <a:cubicBezTo>
                  <a:pt x="2935382" y="811809"/>
                  <a:pt x="2903243" y="798953"/>
                  <a:pt x="2871104" y="786097"/>
                </a:cubicBezTo>
                <a:close/>
                <a:moveTo>
                  <a:pt x="2746371" y="785467"/>
                </a:moveTo>
                <a:lnTo>
                  <a:pt x="2783123" y="795880"/>
                </a:lnTo>
                <a:lnTo>
                  <a:pt x="2800398" y="805381"/>
                </a:lnTo>
                <a:cubicBezTo>
                  <a:pt x="2810039" y="808595"/>
                  <a:pt x="2819681" y="813416"/>
                  <a:pt x="2829323" y="819845"/>
                </a:cubicBezTo>
                <a:lnTo>
                  <a:pt x="2833293" y="823153"/>
                </a:lnTo>
                <a:lnTo>
                  <a:pt x="2806825" y="811809"/>
                </a:lnTo>
                <a:cubicBezTo>
                  <a:pt x="2800398" y="805381"/>
                  <a:pt x="2787542" y="798953"/>
                  <a:pt x="2781114" y="798953"/>
                </a:cubicBezTo>
                <a:cubicBezTo>
                  <a:pt x="2761831" y="792525"/>
                  <a:pt x="2742547" y="792525"/>
                  <a:pt x="2729691" y="792525"/>
                </a:cubicBezTo>
                <a:lnTo>
                  <a:pt x="2728278" y="792252"/>
                </a:lnTo>
                <a:close/>
                <a:moveTo>
                  <a:pt x="2853864" y="783669"/>
                </a:moveTo>
                <a:lnTo>
                  <a:pt x="2907257" y="808026"/>
                </a:lnTo>
                <a:lnTo>
                  <a:pt x="2879618" y="792271"/>
                </a:lnTo>
                <a:lnTo>
                  <a:pt x="2860401" y="784590"/>
                </a:lnTo>
                <a:close/>
                <a:moveTo>
                  <a:pt x="3120743" y="779827"/>
                </a:moveTo>
                <a:lnTo>
                  <a:pt x="3146399" y="800226"/>
                </a:lnTo>
                <a:lnTo>
                  <a:pt x="3150334" y="803683"/>
                </a:lnTo>
                <a:lnTo>
                  <a:pt x="3131835" y="791942"/>
                </a:lnTo>
                <a:close/>
                <a:moveTo>
                  <a:pt x="2781163" y="779820"/>
                </a:moveTo>
                <a:cubicBezTo>
                  <a:pt x="2800442" y="786247"/>
                  <a:pt x="2826148" y="792674"/>
                  <a:pt x="2851853" y="805527"/>
                </a:cubicBezTo>
                <a:lnTo>
                  <a:pt x="2930932" y="844714"/>
                </a:lnTo>
                <a:lnTo>
                  <a:pt x="2965625" y="866820"/>
                </a:lnTo>
                <a:lnTo>
                  <a:pt x="2985483" y="880627"/>
                </a:lnTo>
                <a:lnTo>
                  <a:pt x="3034989" y="923362"/>
                </a:lnTo>
                <a:lnTo>
                  <a:pt x="2973953" y="876222"/>
                </a:lnTo>
                <a:cubicBezTo>
                  <a:pt x="2945035" y="856942"/>
                  <a:pt x="2914510" y="839268"/>
                  <a:pt x="2882378" y="824004"/>
                </a:cubicBezTo>
                <a:lnTo>
                  <a:pt x="2870779" y="819677"/>
                </a:lnTo>
                <a:lnTo>
                  <a:pt x="2867116" y="816774"/>
                </a:lnTo>
                <a:cubicBezTo>
                  <a:pt x="2851853" y="807134"/>
                  <a:pt x="2835787" y="799101"/>
                  <a:pt x="2819721" y="792674"/>
                </a:cubicBezTo>
                <a:cubicBezTo>
                  <a:pt x="2806869" y="786247"/>
                  <a:pt x="2794016" y="786247"/>
                  <a:pt x="2781163" y="779820"/>
                </a:cubicBezTo>
                <a:close/>
                <a:moveTo>
                  <a:pt x="2736119" y="779669"/>
                </a:moveTo>
                <a:lnTo>
                  <a:pt x="2735485" y="779820"/>
                </a:lnTo>
                <a:lnTo>
                  <a:pt x="2736179" y="779820"/>
                </a:lnTo>
                <a:lnTo>
                  <a:pt x="2737449" y="780002"/>
                </a:lnTo>
                <a:close/>
                <a:moveTo>
                  <a:pt x="2665413" y="779408"/>
                </a:moveTo>
                <a:cubicBezTo>
                  <a:pt x="2665413" y="779408"/>
                  <a:pt x="2665413" y="779408"/>
                  <a:pt x="2666220" y="780215"/>
                </a:cubicBezTo>
                <a:lnTo>
                  <a:pt x="2669839" y="783836"/>
                </a:lnTo>
                <a:lnTo>
                  <a:pt x="2665413" y="785864"/>
                </a:lnTo>
                <a:cubicBezTo>
                  <a:pt x="2665413" y="785864"/>
                  <a:pt x="2665413" y="779408"/>
                  <a:pt x="2665413" y="779408"/>
                </a:cubicBezTo>
                <a:close/>
                <a:moveTo>
                  <a:pt x="1593752" y="779234"/>
                </a:moveTo>
                <a:cubicBezTo>
                  <a:pt x="1600201" y="779234"/>
                  <a:pt x="1600201" y="785630"/>
                  <a:pt x="1593752" y="785630"/>
                </a:cubicBezTo>
                <a:cubicBezTo>
                  <a:pt x="1593752" y="785630"/>
                  <a:pt x="1593752" y="779234"/>
                  <a:pt x="1593752" y="779234"/>
                </a:cubicBezTo>
                <a:close/>
                <a:moveTo>
                  <a:pt x="858248" y="776230"/>
                </a:moveTo>
                <a:lnTo>
                  <a:pt x="866564" y="786498"/>
                </a:lnTo>
                <a:lnTo>
                  <a:pt x="862631" y="809114"/>
                </a:lnTo>
                <a:lnTo>
                  <a:pt x="860161" y="780095"/>
                </a:lnTo>
                <a:close/>
                <a:moveTo>
                  <a:pt x="2030513" y="773957"/>
                </a:moveTo>
                <a:cubicBezTo>
                  <a:pt x="2017664" y="780379"/>
                  <a:pt x="2003209" y="786801"/>
                  <a:pt x="1987951" y="793223"/>
                </a:cubicBezTo>
                <a:lnTo>
                  <a:pt x="1987155" y="793547"/>
                </a:lnTo>
                <a:lnTo>
                  <a:pt x="2021555" y="777627"/>
                </a:lnTo>
                <a:close/>
                <a:moveTo>
                  <a:pt x="2725801" y="772912"/>
                </a:moveTo>
                <a:lnTo>
                  <a:pt x="2723327" y="773393"/>
                </a:lnTo>
                <a:lnTo>
                  <a:pt x="2716479" y="777644"/>
                </a:lnTo>
                <a:lnTo>
                  <a:pt x="2697621" y="779820"/>
                </a:lnTo>
                <a:lnTo>
                  <a:pt x="2688927" y="784563"/>
                </a:lnTo>
                <a:lnTo>
                  <a:pt x="2689706" y="782932"/>
                </a:lnTo>
                <a:lnTo>
                  <a:pt x="2695211" y="778213"/>
                </a:lnTo>
                <a:cubicBezTo>
                  <a:pt x="2700834" y="775000"/>
                  <a:pt x="2707261" y="773393"/>
                  <a:pt x="2716900" y="773393"/>
                </a:cubicBezTo>
                <a:close/>
                <a:moveTo>
                  <a:pt x="1520267" y="768783"/>
                </a:moveTo>
                <a:lnTo>
                  <a:pt x="1529259" y="772837"/>
                </a:lnTo>
                <a:lnTo>
                  <a:pt x="1539903" y="776532"/>
                </a:lnTo>
                <a:lnTo>
                  <a:pt x="1556668" y="786430"/>
                </a:lnTo>
                <a:cubicBezTo>
                  <a:pt x="1566342" y="793626"/>
                  <a:pt x="1574405" y="801622"/>
                  <a:pt x="1580854" y="811217"/>
                </a:cubicBezTo>
                <a:lnTo>
                  <a:pt x="1573779" y="810408"/>
                </a:lnTo>
                <a:lnTo>
                  <a:pt x="1551025" y="787230"/>
                </a:lnTo>
                <a:close/>
                <a:moveTo>
                  <a:pt x="2760100" y="767552"/>
                </a:moveTo>
                <a:lnTo>
                  <a:pt x="2775717" y="773201"/>
                </a:lnTo>
                <a:lnTo>
                  <a:pt x="2765399" y="773092"/>
                </a:lnTo>
                <a:lnTo>
                  <a:pt x="2755780" y="773917"/>
                </a:lnTo>
                <a:lnTo>
                  <a:pt x="2746622" y="771787"/>
                </a:lnTo>
                <a:lnTo>
                  <a:pt x="2725801" y="772912"/>
                </a:lnTo>
                <a:lnTo>
                  <a:pt x="2752245" y="767770"/>
                </a:lnTo>
                <a:close/>
                <a:moveTo>
                  <a:pt x="700088" y="766813"/>
                </a:moveTo>
                <a:cubicBezTo>
                  <a:pt x="706438" y="766813"/>
                  <a:pt x="700088" y="773163"/>
                  <a:pt x="700088" y="773163"/>
                </a:cubicBezTo>
                <a:cubicBezTo>
                  <a:pt x="700088" y="766813"/>
                  <a:pt x="700088" y="766813"/>
                  <a:pt x="700088" y="766813"/>
                </a:cubicBezTo>
                <a:close/>
                <a:moveTo>
                  <a:pt x="1522810" y="766440"/>
                </a:moveTo>
                <a:cubicBezTo>
                  <a:pt x="1535708" y="769639"/>
                  <a:pt x="1546995" y="774436"/>
                  <a:pt x="1558281" y="777634"/>
                </a:cubicBezTo>
                <a:lnTo>
                  <a:pt x="1580239" y="778624"/>
                </a:lnTo>
                <a:lnTo>
                  <a:pt x="1593752" y="785630"/>
                </a:lnTo>
                <a:cubicBezTo>
                  <a:pt x="1584078" y="788829"/>
                  <a:pt x="1572792" y="787230"/>
                  <a:pt x="1561505" y="784031"/>
                </a:cubicBezTo>
                <a:lnTo>
                  <a:pt x="1539903" y="776532"/>
                </a:lnTo>
                <a:close/>
                <a:moveTo>
                  <a:pt x="2029929" y="766104"/>
                </a:moveTo>
                <a:lnTo>
                  <a:pt x="2011937" y="775502"/>
                </a:lnTo>
                <a:lnTo>
                  <a:pt x="1959844" y="799645"/>
                </a:lnTo>
                <a:cubicBezTo>
                  <a:pt x="1943783" y="806068"/>
                  <a:pt x="1929328" y="810884"/>
                  <a:pt x="1914873" y="815701"/>
                </a:cubicBezTo>
                <a:lnTo>
                  <a:pt x="1912402" y="816583"/>
                </a:lnTo>
                <a:lnTo>
                  <a:pt x="1946995" y="799645"/>
                </a:lnTo>
                <a:close/>
                <a:moveTo>
                  <a:pt x="2691562" y="762419"/>
                </a:moveTo>
                <a:lnTo>
                  <a:pt x="2692029" y="765689"/>
                </a:lnTo>
                <a:lnTo>
                  <a:pt x="2694564" y="766052"/>
                </a:lnTo>
                <a:lnTo>
                  <a:pt x="2665413" y="779408"/>
                </a:lnTo>
                <a:cubicBezTo>
                  <a:pt x="2671866" y="772952"/>
                  <a:pt x="2679931" y="768110"/>
                  <a:pt x="2687997" y="764075"/>
                </a:cubicBezTo>
                <a:close/>
                <a:moveTo>
                  <a:pt x="636125" y="761154"/>
                </a:moveTo>
                <a:lnTo>
                  <a:pt x="629510" y="766530"/>
                </a:lnTo>
                <a:lnTo>
                  <a:pt x="622344" y="766978"/>
                </a:lnTo>
                <a:close/>
                <a:moveTo>
                  <a:pt x="2357510" y="760463"/>
                </a:moveTo>
                <a:cubicBezTo>
                  <a:pt x="2357510" y="766887"/>
                  <a:pt x="2357510" y="766887"/>
                  <a:pt x="2357510" y="766887"/>
                </a:cubicBezTo>
                <a:cubicBezTo>
                  <a:pt x="2351088" y="766887"/>
                  <a:pt x="2351088" y="760463"/>
                  <a:pt x="2357510" y="760463"/>
                </a:cubicBezTo>
                <a:close/>
                <a:moveTo>
                  <a:pt x="2691223" y="760040"/>
                </a:moveTo>
                <a:lnTo>
                  <a:pt x="2693670" y="761440"/>
                </a:lnTo>
                <a:lnTo>
                  <a:pt x="2691562" y="762419"/>
                </a:lnTo>
                <a:close/>
                <a:moveTo>
                  <a:pt x="3100622" y="759800"/>
                </a:moveTo>
                <a:lnTo>
                  <a:pt x="3102163" y="760702"/>
                </a:lnTo>
                <a:cubicBezTo>
                  <a:pt x="3127863" y="780001"/>
                  <a:pt x="3153563" y="799300"/>
                  <a:pt x="3179263" y="825032"/>
                </a:cubicBezTo>
                <a:lnTo>
                  <a:pt x="3183982" y="830108"/>
                </a:lnTo>
                <a:lnTo>
                  <a:pt x="3154195" y="806425"/>
                </a:lnTo>
                <a:lnTo>
                  <a:pt x="3153563" y="805733"/>
                </a:lnTo>
                <a:lnTo>
                  <a:pt x="3152384" y="804984"/>
                </a:lnTo>
                <a:lnTo>
                  <a:pt x="3146399" y="800226"/>
                </a:lnTo>
                <a:lnTo>
                  <a:pt x="3120635" y="777589"/>
                </a:lnTo>
                <a:lnTo>
                  <a:pt x="3115572" y="774178"/>
                </a:lnTo>
                <a:lnTo>
                  <a:pt x="3115013" y="773568"/>
                </a:lnTo>
                <a:close/>
                <a:moveTo>
                  <a:pt x="630321" y="758052"/>
                </a:moveTo>
                <a:lnTo>
                  <a:pt x="613470" y="764128"/>
                </a:lnTo>
                <a:cubicBezTo>
                  <a:pt x="603845" y="764929"/>
                  <a:pt x="594221" y="763327"/>
                  <a:pt x="584597" y="760124"/>
                </a:cubicBezTo>
                <a:cubicBezTo>
                  <a:pt x="591013" y="760124"/>
                  <a:pt x="597429" y="760124"/>
                  <a:pt x="610261" y="760124"/>
                </a:cubicBezTo>
                <a:close/>
                <a:moveTo>
                  <a:pt x="693462" y="756874"/>
                </a:moveTo>
                <a:lnTo>
                  <a:pt x="700088" y="766813"/>
                </a:lnTo>
                <a:lnTo>
                  <a:pt x="692722" y="761987"/>
                </a:lnTo>
                <a:lnTo>
                  <a:pt x="692944" y="762050"/>
                </a:lnTo>
                <a:close/>
                <a:moveTo>
                  <a:pt x="636051" y="755985"/>
                </a:moveTo>
                <a:lnTo>
                  <a:pt x="633520" y="757721"/>
                </a:lnTo>
                <a:lnTo>
                  <a:pt x="630321" y="758052"/>
                </a:lnTo>
                <a:close/>
                <a:moveTo>
                  <a:pt x="691366" y="753730"/>
                </a:moveTo>
                <a:lnTo>
                  <a:pt x="693738" y="754113"/>
                </a:lnTo>
                <a:lnTo>
                  <a:pt x="693462" y="756874"/>
                </a:lnTo>
                <a:close/>
                <a:moveTo>
                  <a:pt x="647241" y="752119"/>
                </a:moveTo>
                <a:lnTo>
                  <a:pt x="646854" y="756620"/>
                </a:lnTo>
                <a:lnTo>
                  <a:pt x="636125" y="761154"/>
                </a:lnTo>
                <a:close/>
                <a:moveTo>
                  <a:pt x="3064870" y="751591"/>
                </a:moveTo>
                <a:lnTo>
                  <a:pt x="3103623" y="774035"/>
                </a:lnTo>
                <a:lnTo>
                  <a:pt x="3107823" y="776701"/>
                </a:lnTo>
                <a:lnTo>
                  <a:pt x="3143268" y="807064"/>
                </a:lnTo>
                <a:lnTo>
                  <a:pt x="3153563" y="818599"/>
                </a:lnTo>
                <a:lnTo>
                  <a:pt x="3166709" y="835292"/>
                </a:lnTo>
                <a:lnTo>
                  <a:pt x="3102163" y="780001"/>
                </a:lnTo>
                <a:lnTo>
                  <a:pt x="3083842" y="768741"/>
                </a:lnTo>
                <a:lnTo>
                  <a:pt x="3076463" y="761506"/>
                </a:lnTo>
                <a:close/>
                <a:moveTo>
                  <a:pt x="2728177" y="750650"/>
                </a:moveTo>
                <a:lnTo>
                  <a:pt x="2715090" y="757449"/>
                </a:lnTo>
                <a:lnTo>
                  <a:pt x="2714643" y="756852"/>
                </a:lnTo>
                <a:close/>
                <a:moveTo>
                  <a:pt x="3412482" y="749422"/>
                </a:moveTo>
                <a:lnTo>
                  <a:pt x="3458034" y="872597"/>
                </a:lnTo>
                <a:cubicBezTo>
                  <a:pt x="3483597" y="930567"/>
                  <a:pt x="3510757" y="988537"/>
                  <a:pt x="3533125" y="1049727"/>
                </a:cubicBezTo>
                <a:cubicBezTo>
                  <a:pt x="3558688" y="1120579"/>
                  <a:pt x="3577860" y="1191431"/>
                  <a:pt x="3590641" y="1262283"/>
                </a:cubicBezTo>
                <a:lnTo>
                  <a:pt x="3607208" y="1349776"/>
                </a:lnTo>
                <a:lnTo>
                  <a:pt x="3603398" y="1223811"/>
                </a:lnTo>
                <a:cubicBezTo>
                  <a:pt x="3603398" y="1152983"/>
                  <a:pt x="3590547" y="1088594"/>
                  <a:pt x="3564845" y="1017766"/>
                </a:cubicBezTo>
                <a:cubicBezTo>
                  <a:pt x="3542355" y="956596"/>
                  <a:pt x="3513440" y="895426"/>
                  <a:pt x="3478099" y="836671"/>
                </a:cubicBezTo>
                <a:close/>
                <a:moveTo>
                  <a:pt x="3076463" y="747836"/>
                </a:moveTo>
                <a:lnTo>
                  <a:pt x="3115572" y="774178"/>
                </a:lnTo>
                <a:lnTo>
                  <a:pt x="3120743" y="779827"/>
                </a:lnTo>
                <a:lnTo>
                  <a:pt x="3103770" y="766331"/>
                </a:lnTo>
                <a:lnTo>
                  <a:pt x="3092829" y="760277"/>
                </a:lnTo>
                <a:close/>
                <a:moveTo>
                  <a:pt x="1274920" y="747331"/>
                </a:moveTo>
                <a:lnTo>
                  <a:pt x="1261834" y="783156"/>
                </a:lnTo>
                <a:lnTo>
                  <a:pt x="1239887" y="830946"/>
                </a:lnTo>
                <a:lnTo>
                  <a:pt x="1234440" y="841582"/>
                </a:lnTo>
                <a:close/>
                <a:moveTo>
                  <a:pt x="779470" y="746676"/>
                </a:moveTo>
                <a:lnTo>
                  <a:pt x="754613" y="758785"/>
                </a:lnTo>
                <a:cubicBezTo>
                  <a:pt x="723699" y="782496"/>
                  <a:pt x="708091" y="823315"/>
                  <a:pt x="732102" y="856930"/>
                </a:cubicBezTo>
                <a:lnTo>
                  <a:pt x="745147" y="865831"/>
                </a:lnTo>
                <a:lnTo>
                  <a:pt x="736905" y="864134"/>
                </a:lnTo>
                <a:lnTo>
                  <a:pt x="729995" y="856282"/>
                </a:lnTo>
                <a:lnTo>
                  <a:pt x="719297" y="831319"/>
                </a:lnTo>
                <a:lnTo>
                  <a:pt x="721767" y="804305"/>
                </a:lnTo>
                <a:lnTo>
                  <a:pt x="725699" y="792901"/>
                </a:lnTo>
                <a:lnTo>
                  <a:pt x="732083" y="779696"/>
                </a:lnTo>
                <a:lnTo>
                  <a:pt x="739306" y="766489"/>
                </a:lnTo>
                <a:lnTo>
                  <a:pt x="756341" y="752652"/>
                </a:lnTo>
                <a:lnTo>
                  <a:pt x="757714" y="754483"/>
                </a:lnTo>
                <a:close/>
                <a:moveTo>
                  <a:pt x="2742459" y="743559"/>
                </a:moveTo>
                <a:lnTo>
                  <a:pt x="2732317" y="748753"/>
                </a:lnTo>
                <a:lnTo>
                  <a:pt x="2728177" y="750650"/>
                </a:lnTo>
                <a:lnTo>
                  <a:pt x="2739616" y="744708"/>
                </a:lnTo>
                <a:close/>
                <a:moveTo>
                  <a:pt x="2083546" y="742306"/>
                </a:moveTo>
                <a:lnTo>
                  <a:pt x="2034063" y="771838"/>
                </a:lnTo>
                <a:lnTo>
                  <a:pt x="2021555" y="777627"/>
                </a:lnTo>
                <a:lnTo>
                  <a:pt x="1981527" y="794026"/>
                </a:lnTo>
                <a:lnTo>
                  <a:pt x="1949147" y="809002"/>
                </a:lnTo>
                <a:lnTo>
                  <a:pt x="1940571" y="812490"/>
                </a:lnTo>
                <a:lnTo>
                  <a:pt x="1930429" y="816889"/>
                </a:lnTo>
                <a:lnTo>
                  <a:pt x="1869902" y="838178"/>
                </a:lnTo>
                <a:lnTo>
                  <a:pt x="1865396" y="840347"/>
                </a:lnTo>
                <a:lnTo>
                  <a:pt x="1853757" y="843700"/>
                </a:lnTo>
                <a:lnTo>
                  <a:pt x="1863478" y="838178"/>
                </a:lnTo>
                <a:cubicBezTo>
                  <a:pt x="1889176" y="825334"/>
                  <a:pt x="1921298" y="818912"/>
                  <a:pt x="1953420" y="806067"/>
                </a:cubicBezTo>
                <a:lnTo>
                  <a:pt x="2011937" y="775502"/>
                </a:lnTo>
                <a:lnTo>
                  <a:pt x="2047867" y="758849"/>
                </a:lnTo>
                <a:lnTo>
                  <a:pt x="2052195" y="757099"/>
                </a:lnTo>
                <a:close/>
                <a:moveTo>
                  <a:pt x="789729" y="741678"/>
                </a:moveTo>
                <a:lnTo>
                  <a:pt x="822537" y="745392"/>
                </a:lnTo>
                <a:lnTo>
                  <a:pt x="846955" y="758785"/>
                </a:lnTo>
                <a:lnTo>
                  <a:pt x="852704" y="765032"/>
                </a:lnTo>
                <a:lnTo>
                  <a:pt x="858248" y="776230"/>
                </a:lnTo>
                <a:lnTo>
                  <a:pt x="848656" y="764388"/>
                </a:lnTo>
                <a:cubicBezTo>
                  <a:pt x="832048" y="751382"/>
                  <a:pt x="807837" y="742778"/>
                  <a:pt x="786427" y="744179"/>
                </a:cubicBezTo>
                <a:lnTo>
                  <a:pt x="779470" y="746676"/>
                </a:lnTo>
                <a:close/>
                <a:moveTo>
                  <a:pt x="1277473" y="741386"/>
                </a:moveTo>
                <a:lnTo>
                  <a:pt x="1274920" y="747331"/>
                </a:lnTo>
                <a:lnTo>
                  <a:pt x="1277021" y="741580"/>
                </a:lnTo>
                <a:close/>
                <a:moveTo>
                  <a:pt x="2752045" y="739686"/>
                </a:moveTo>
                <a:lnTo>
                  <a:pt x="2751714" y="739866"/>
                </a:lnTo>
                <a:lnTo>
                  <a:pt x="2749691" y="740793"/>
                </a:lnTo>
                <a:lnTo>
                  <a:pt x="2750534" y="740296"/>
                </a:lnTo>
                <a:close/>
                <a:moveTo>
                  <a:pt x="790930" y="737776"/>
                </a:moveTo>
                <a:lnTo>
                  <a:pt x="791674" y="737936"/>
                </a:lnTo>
                <a:lnTo>
                  <a:pt x="767019" y="743979"/>
                </a:lnTo>
                <a:lnTo>
                  <a:pt x="756341" y="752652"/>
                </a:lnTo>
                <a:lnTo>
                  <a:pt x="755313" y="751282"/>
                </a:lnTo>
                <a:lnTo>
                  <a:pt x="757378" y="748528"/>
                </a:lnTo>
                <a:lnTo>
                  <a:pt x="757914" y="748030"/>
                </a:lnTo>
                <a:lnTo>
                  <a:pt x="760916" y="747280"/>
                </a:lnTo>
                <a:lnTo>
                  <a:pt x="763401" y="742932"/>
                </a:lnTo>
                <a:lnTo>
                  <a:pt x="764868" y="741568"/>
                </a:lnTo>
                <a:close/>
                <a:moveTo>
                  <a:pt x="3046402" y="735796"/>
                </a:moveTo>
                <a:lnTo>
                  <a:pt x="3054309" y="738963"/>
                </a:lnTo>
                <a:lnTo>
                  <a:pt x="3092829" y="760277"/>
                </a:lnTo>
                <a:lnTo>
                  <a:pt x="3119832" y="780805"/>
                </a:lnTo>
                <a:lnTo>
                  <a:pt x="3127075" y="788920"/>
                </a:lnTo>
                <a:lnTo>
                  <a:pt x="3107823" y="776701"/>
                </a:lnTo>
                <a:lnTo>
                  <a:pt x="3106982" y="775981"/>
                </a:lnTo>
                <a:lnTo>
                  <a:pt x="3103623" y="774035"/>
                </a:lnTo>
                <a:lnTo>
                  <a:pt x="3063613" y="748640"/>
                </a:lnTo>
                <a:lnTo>
                  <a:pt x="3056769" y="744663"/>
                </a:lnTo>
                <a:close/>
                <a:moveTo>
                  <a:pt x="802535" y="735275"/>
                </a:moveTo>
                <a:cubicBezTo>
                  <a:pt x="828146" y="735275"/>
                  <a:pt x="853758" y="748080"/>
                  <a:pt x="866564" y="773692"/>
                </a:cubicBezTo>
                <a:lnTo>
                  <a:pt x="870001" y="806688"/>
                </a:lnTo>
                <a:lnTo>
                  <a:pt x="868757" y="810613"/>
                </a:lnTo>
                <a:lnTo>
                  <a:pt x="866564" y="780095"/>
                </a:lnTo>
                <a:lnTo>
                  <a:pt x="852704" y="765032"/>
                </a:lnTo>
                <a:lnTo>
                  <a:pt x="850057" y="759686"/>
                </a:lnTo>
                <a:cubicBezTo>
                  <a:pt x="845154" y="754083"/>
                  <a:pt x="838952" y="749681"/>
                  <a:pt x="832148" y="746480"/>
                </a:cubicBezTo>
                <a:lnTo>
                  <a:pt x="822537" y="745392"/>
                </a:lnTo>
                <a:lnTo>
                  <a:pt x="820143" y="744079"/>
                </a:lnTo>
                <a:lnTo>
                  <a:pt x="791674" y="737936"/>
                </a:lnTo>
                <a:close/>
                <a:moveTo>
                  <a:pt x="2761845" y="733630"/>
                </a:moveTo>
                <a:lnTo>
                  <a:pt x="2750534" y="740296"/>
                </a:lnTo>
                <a:lnTo>
                  <a:pt x="2742459" y="743559"/>
                </a:lnTo>
                <a:close/>
                <a:moveTo>
                  <a:pt x="556009" y="732219"/>
                </a:moveTo>
                <a:lnTo>
                  <a:pt x="558130" y="742505"/>
                </a:lnTo>
                <a:cubicBezTo>
                  <a:pt x="562140" y="750514"/>
                  <a:pt x="568557" y="756920"/>
                  <a:pt x="578181" y="760124"/>
                </a:cubicBezTo>
                <a:cubicBezTo>
                  <a:pt x="584597" y="763327"/>
                  <a:pt x="594221" y="766530"/>
                  <a:pt x="603845" y="768132"/>
                </a:cubicBezTo>
                <a:lnTo>
                  <a:pt x="622344" y="766978"/>
                </a:lnTo>
                <a:lnTo>
                  <a:pt x="616740" y="769346"/>
                </a:lnTo>
                <a:cubicBezTo>
                  <a:pt x="604447" y="770434"/>
                  <a:pt x="591815" y="768933"/>
                  <a:pt x="584597" y="766530"/>
                </a:cubicBezTo>
                <a:cubicBezTo>
                  <a:pt x="578181" y="763327"/>
                  <a:pt x="570160" y="758522"/>
                  <a:pt x="563744" y="752916"/>
                </a:cubicBezTo>
                <a:lnTo>
                  <a:pt x="555177" y="738863"/>
                </a:lnTo>
                <a:close/>
                <a:moveTo>
                  <a:pt x="1275226" y="729768"/>
                </a:moveTo>
                <a:lnTo>
                  <a:pt x="1267219" y="755420"/>
                </a:lnTo>
                <a:cubicBezTo>
                  <a:pt x="1241495" y="821304"/>
                  <a:pt x="1210947" y="885581"/>
                  <a:pt x="1175577" y="946645"/>
                </a:cubicBezTo>
                <a:lnTo>
                  <a:pt x="1174031" y="948808"/>
                </a:lnTo>
                <a:lnTo>
                  <a:pt x="1260788" y="768276"/>
                </a:lnTo>
                <a:close/>
                <a:moveTo>
                  <a:pt x="2769124" y="727919"/>
                </a:moveTo>
                <a:lnTo>
                  <a:pt x="2755747" y="734217"/>
                </a:lnTo>
                <a:lnTo>
                  <a:pt x="2734266" y="743428"/>
                </a:lnTo>
                <a:lnTo>
                  <a:pt x="2748075" y="735290"/>
                </a:lnTo>
                <a:close/>
                <a:moveTo>
                  <a:pt x="3018513" y="724627"/>
                </a:moveTo>
                <a:lnTo>
                  <a:pt x="3030661" y="729493"/>
                </a:lnTo>
                <a:lnTo>
                  <a:pt x="3056769" y="744663"/>
                </a:lnTo>
                <a:lnTo>
                  <a:pt x="3064870" y="751591"/>
                </a:lnTo>
                <a:lnTo>
                  <a:pt x="3025063" y="728537"/>
                </a:lnTo>
                <a:close/>
                <a:moveTo>
                  <a:pt x="2256613" y="724282"/>
                </a:moveTo>
                <a:lnTo>
                  <a:pt x="2278741" y="727366"/>
                </a:lnTo>
                <a:lnTo>
                  <a:pt x="2331750" y="753366"/>
                </a:lnTo>
                <a:cubicBezTo>
                  <a:pt x="2363861" y="772697"/>
                  <a:pt x="2395971" y="792027"/>
                  <a:pt x="2428082" y="817800"/>
                </a:cubicBezTo>
                <a:lnTo>
                  <a:pt x="2462083" y="838268"/>
                </a:lnTo>
                <a:lnTo>
                  <a:pt x="2481923" y="843980"/>
                </a:lnTo>
                <a:lnTo>
                  <a:pt x="2503797" y="854511"/>
                </a:lnTo>
                <a:lnTo>
                  <a:pt x="2473038" y="836325"/>
                </a:lnTo>
                <a:cubicBezTo>
                  <a:pt x="2458588" y="827465"/>
                  <a:pt x="2444138" y="817800"/>
                  <a:pt x="2428082" y="804914"/>
                </a:cubicBezTo>
                <a:lnTo>
                  <a:pt x="2419085" y="798005"/>
                </a:lnTo>
                <a:lnTo>
                  <a:pt x="2405670" y="790176"/>
                </a:lnTo>
                <a:cubicBezTo>
                  <a:pt x="2389616" y="781342"/>
                  <a:pt x="2373563" y="773312"/>
                  <a:pt x="2357510" y="766887"/>
                </a:cubicBezTo>
                <a:cubicBezTo>
                  <a:pt x="2373563" y="773312"/>
                  <a:pt x="2389616" y="781342"/>
                  <a:pt x="2406472" y="790176"/>
                </a:cubicBezTo>
                <a:lnTo>
                  <a:pt x="2414038" y="794130"/>
                </a:lnTo>
                <a:lnTo>
                  <a:pt x="2395891" y="780196"/>
                </a:lnTo>
                <a:lnTo>
                  <a:pt x="2357510" y="760463"/>
                </a:lnTo>
                <a:lnTo>
                  <a:pt x="2394854" y="779400"/>
                </a:lnTo>
                <a:lnTo>
                  <a:pt x="2381078" y="768822"/>
                </a:lnTo>
                <a:lnTo>
                  <a:pt x="2389549" y="772697"/>
                </a:lnTo>
                <a:lnTo>
                  <a:pt x="2402258" y="777478"/>
                </a:lnTo>
                <a:lnTo>
                  <a:pt x="2421660" y="792027"/>
                </a:lnTo>
                <a:lnTo>
                  <a:pt x="2426019" y="795575"/>
                </a:lnTo>
                <a:lnTo>
                  <a:pt x="2479515" y="824707"/>
                </a:lnTo>
                <a:lnTo>
                  <a:pt x="2494010" y="831958"/>
                </a:lnTo>
                <a:lnTo>
                  <a:pt x="2485882" y="824244"/>
                </a:lnTo>
                <a:cubicBezTo>
                  <a:pt x="2473037" y="811357"/>
                  <a:pt x="2453771" y="804914"/>
                  <a:pt x="2440927" y="792027"/>
                </a:cubicBezTo>
                <a:lnTo>
                  <a:pt x="2402258" y="777478"/>
                </a:lnTo>
                <a:lnTo>
                  <a:pt x="2375358" y="757307"/>
                </a:lnTo>
                <a:lnTo>
                  <a:pt x="2415238" y="772697"/>
                </a:lnTo>
                <a:cubicBezTo>
                  <a:pt x="2434504" y="785583"/>
                  <a:pt x="2447349" y="792027"/>
                  <a:pt x="2460193" y="798470"/>
                </a:cubicBezTo>
                <a:cubicBezTo>
                  <a:pt x="2479460" y="811357"/>
                  <a:pt x="2485882" y="824244"/>
                  <a:pt x="2498726" y="830687"/>
                </a:cubicBezTo>
                <a:lnTo>
                  <a:pt x="2510867" y="840390"/>
                </a:lnTo>
                <a:lnTo>
                  <a:pt x="2546786" y="858359"/>
                </a:lnTo>
                <a:lnTo>
                  <a:pt x="2531689" y="852814"/>
                </a:lnTo>
                <a:lnTo>
                  <a:pt x="2518488" y="846482"/>
                </a:lnTo>
                <a:lnTo>
                  <a:pt x="2533631" y="858585"/>
                </a:lnTo>
                <a:lnTo>
                  <a:pt x="2556571" y="869678"/>
                </a:lnTo>
                <a:lnTo>
                  <a:pt x="2535636" y="860187"/>
                </a:lnTo>
                <a:lnTo>
                  <a:pt x="2546089" y="868542"/>
                </a:lnTo>
                <a:lnTo>
                  <a:pt x="2567568" y="885212"/>
                </a:lnTo>
                <a:lnTo>
                  <a:pt x="2588678" y="895376"/>
                </a:lnTo>
                <a:lnTo>
                  <a:pt x="2680855" y="950709"/>
                </a:lnTo>
                <a:lnTo>
                  <a:pt x="2659313" y="940347"/>
                </a:lnTo>
                <a:lnTo>
                  <a:pt x="2654522" y="938649"/>
                </a:lnTo>
                <a:lnTo>
                  <a:pt x="2705122" y="969110"/>
                </a:lnTo>
                <a:lnTo>
                  <a:pt x="2707473" y="970060"/>
                </a:lnTo>
                <a:lnTo>
                  <a:pt x="2726651" y="980022"/>
                </a:lnTo>
                <a:lnTo>
                  <a:pt x="2730229" y="983155"/>
                </a:lnTo>
                <a:lnTo>
                  <a:pt x="2749190" y="998216"/>
                </a:lnTo>
                <a:lnTo>
                  <a:pt x="2759032" y="1000791"/>
                </a:lnTo>
                <a:lnTo>
                  <a:pt x="2750448" y="992614"/>
                </a:lnTo>
                <a:lnTo>
                  <a:pt x="2763838" y="1002049"/>
                </a:lnTo>
                <a:lnTo>
                  <a:pt x="2767654" y="1003048"/>
                </a:lnTo>
                <a:lnTo>
                  <a:pt x="2772381" y="1008069"/>
                </a:lnTo>
                <a:lnTo>
                  <a:pt x="2780004" y="1013441"/>
                </a:lnTo>
                <a:lnTo>
                  <a:pt x="2827873" y="1076866"/>
                </a:lnTo>
                <a:lnTo>
                  <a:pt x="2868075" y="1148226"/>
                </a:lnTo>
                <a:lnTo>
                  <a:pt x="2871217" y="1165202"/>
                </a:lnTo>
                <a:lnTo>
                  <a:pt x="2834576" y="1099971"/>
                </a:lnTo>
                <a:lnTo>
                  <a:pt x="2826268" y="1081684"/>
                </a:lnTo>
                <a:lnTo>
                  <a:pt x="2817468" y="1069513"/>
                </a:lnTo>
                <a:lnTo>
                  <a:pt x="2816636" y="1068032"/>
                </a:lnTo>
                <a:lnTo>
                  <a:pt x="2811615" y="1061419"/>
                </a:lnTo>
                <a:lnTo>
                  <a:pt x="2798977" y="1043941"/>
                </a:lnTo>
                <a:lnTo>
                  <a:pt x="2797023" y="1042198"/>
                </a:lnTo>
                <a:lnTo>
                  <a:pt x="2782723" y="1023363"/>
                </a:lnTo>
                <a:lnTo>
                  <a:pt x="2778684" y="1019515"/>
                </a:lnTo>
                <a:lnTo>
                  <a:pt x="2778090" y="1019962"/>
                </a:lnTo>
                <a:cubicBezTo>
                  <a:pt x="2776485" y="1020767"/>
                  <a:pt x="2774879" y="1020767"/>
                  <a:pt x="2774879" y="1017546"/>
                </a:cubicBezTo>
                <a:lnTo>
                  <a:pt x="2740631" y="992261"/>
                </a:lnTo>
                <a:lnTo>
                  <a:pt x="2757703" y="1007206"/>
                </a:lnTo>
                <a:lnTo>
                  <a:pt x="2774879" y="1017546"/>
                </a:lnTo>
                <a:lnTo>
                  <a:pt x="2762302" y="1011236"/>
                </a:lnTo>
                <a:lnTo>
                  <a:pt x="2797023" y="1042198"/>
                </a:lnTo>
                <a:lnTo>
                  <a:pt x="2811615" y="1061419"/>
                </a:lnTo>
                <a:lnTo>
                  <a:pt x="2817468" y="1069513"/>
                </a:lnTo>
                <a:lnTo>
                  <a:pt x="2834576" y="1099971"/>
                </a:lnTo>
                <a:lnTo>
                  <a:pt x="2846335" y="1125852"/>
                </a:lnTo>
                <a:cubicBezTo>
                  <a:pt x="2853559" y="1139504"/>
                  <a:pt x="2861585" y="1152353"/>
                  <a:pt x="2871217" y="1165202"/>
                </a:cubicBezTo>
                <a:cubicBezTo>
                  <a:pt x="2877639" y="1171626"/>
                  <a:pt x="2871217" y="1171626"/>
                  <a:pt x="2864796" y="1171626"/>
                </a:cubicBezTo>
                <a:cubicBezTo>
                  <a:pt x="2845532" y="1145928"/>
                  <a:pt x="2839111" y="1113806"/>
                  <a:pt x="2819847" y="1088109"/>
                </a:cubicBezTo>
                <a:cubicBezTo>
                  <a:pt x="2807004" y="1055987"/>
                  <a:pt x="2781319" y="1030289"/>
                  <a:pt x="2755633" y="1011016"/>
                </a:cubicBezTo>
                <a:lnTo>
                  <a:pt x="2745028" y="1002571"/>
                </a:lnTo>
                <a:lnTo>
                  <a:pt x="2697813" y="978885"/>
                </a:lnTo>
                <a:cubicBezTo>
                  <a:pt x="2672124" y="959555"/>
                  <a:pt x="2646436" y="946668"/>
                  <a:pt x="2620747" y="933781"/>
                </a:cubicBezTo>
                <a:lnTo>
                  <a:pt x="2620129" y="933274"/>
                </a:lnTo>
                <a:lnTo>
                  <a:pt x="2608745" y="928301"/>
                </a:lnTo>
                <a:lnTo>
                  <a:pt x="2589025" y="920713"/>
                </a:lnTo>
                <a:lnTo>
                  <a:pt x="2615931" y="939419"/>
                </a:lnTo>
                <a:cubicBezTo>
                  <a:pt x="2648041" y="959555"/>
                  <a:pt x="2681758" y="978885"/>
                  <a:pt x="2717080" y="998216"/>
                </a:cubicBezTo>
                <a:cubicBezTo>
                  <a:pt x="2717080" y="998216"/>
                  <a:pt x="2717080" y="1004659"/>
                  <a:pt x="2710657" y="998216"/>
                </a:cubicBezTo>
                <a:cubicBezTo>
                  <a:pt x="2662491" y="972442"/>
                  <a:pt x="2615931" y="943447"/>
                  <a:pt x="2569370" y="913646"/>
                </a:cubicBezTo>
                <a:lnTo>
                  <a:pt x="2567368" y="912379"/>
                </a:lnTo>
                <a:lnTo>
                  <a:pt x="2556571" y="908225"/>
                </a:lnTo>
                <a:cubicBezTo>
                  <a:pt x="2524465" y="895376"/>
                  <a:pt x="2492358" y="876102"/>
                  <a:pt x="2460251" y="863254"/>
                </a:cubicBezTo>
                <a:cubicBezTo>
                  <a:pt x="2428144" y="850405"/>
                  <a:pt x="2396038" y="837556"/>
                  <a:pt x="2363931" y="818283"/>
                </a:cubicBezTo>
                <a:cubicBezTo>
                  <a:pt x="2363931" y="811858"/>
                  <a:pt x="2363931" y="811858"/>
                  <a:pt x="2370352" y="811858"/>
                </a:cubicBezTo>
                <a:cubicBezTo>
                  <a:pt x="2370352" y="811858"/>
                  <a:pt x="2370352" y="811858"/>
                  <a:pt x="2370352" y="818283"/>
                </a:cubicBezTo>
                <a:lnTo>
                  <a:pt x="2397893" y="826486"/>
                </a:lnTo>
                <a:lnTo>
                  <a:pt x="2435368" y="846389"/>
                </a:lnTo>
                <a:cubicBezTo>
                  <a:pt x="2458646" y="856829"/>
                  <a:pt x="2482726" y="866466"/>
                  <a:pt x="2505201" y="876102"/>
                </a:cubicBezTo>
                <a:lnTo>
                  <a:pt x="2525157" y="885670"/>
                </a:lnTo>
                <a:lnTo>
                  <a:pt x="2461625" y="845469"/>
                </a:lnTo>
                <a:lnTo>
                  <a:pt x="2397893" y="826486"/>
                </a:lnTo>
                <a:lnTo>
                  <a:pt x="2370352" y="811858"/>
                </a:lnTo>
                <a:lnTo>
                  <a:pt x="2440364" y="832015"/>
                </a:lnTo>
                <a:lnTo>
                  <a:pt x="2428082" y="824244"/>
                </a:lnTo>
                <a:cubicBezTo>
                  <a:pt x="2379916" y="790416"/>
                  <a:pt x="2335362" y="756588"/>
                  <a:pt x="2283584" y="733634"/>
                </a:cubicBezTo>
                <a:close/>
                <a:moveTo>
                  <a:pt x="2781771" y="723490"/>
                </a:moveTo>
                <a:lnTo>
                  <a:pt x="2771181" y="729260"/>
                </a:lnTo>
                <a:lnTo>
                  <a:pt x="2765426" y="731796"/>
                </a:lnTo>
                <a:lnTo>
                  <a:pt x="2761845" y="733630"/>
                </a:lnTo>
                <a:lnTo>
                  <a:pt x="2775068" y="725837"/>
                </a:lnTo>
                <a:close/>
                <a:moveTo>
                  <a:pt x="790930" y="723069"/>
                </a:moveTo>
                <a:cubicBezTo>
                  <a:pt x="819743" y="717667"/>
                  <a:pt x="852158" y="732073"/>
                  <a:pt x="866564" y="760886"/>
                </a:cubicBezTo>
                <a:cubicBezTo>
                  <a:pt x="879370" y="783297"/>
                  <a:pt x="877769" y="805707"/>
                  <a:pt x="868165" y="824916"/>
                </a:cubicBezTo>
                <a:lnTo>
                  <a:pt x="866499" y="827125"/>
                </a:lnTo>
                <a:lnTo>
                  <a:pt x="870566" y="812110"/>
                </a:lnTo>
                <a:lnTo>
                  <a:pt x="870001" y="806688"/>
                </a:lnTo>
                <a:lnTo>
                  <a:pt x="870566" y="804907"/>
                </a:lnTo>
                <a:cubicBezTo>
                  <a:pt x="871366" y="792901"/>
                  <a:pt x="869766" y="780095"/>
                  <a:pt x="866564" y="767289"/>
                </a:cubicBezTo>
                <a:cubicBezTo>
                  <a:pt x="853758" y="748080"/>
                  <a:pt x="834549" y="735275"/>
                  <a:pt x="815341" y="728872"/>
                </a:cubicBezTo>
                <a:cubicBezTo>
                  <a:pt x="798533" y="726471"/>
                  <a:pt x="783526" y="729472"/>
                  <a:pt x="770658" y="736187"/>
                </a:cubicBezTo>
                <a:lnTo>
                  <a:pt x="764868" y="741568"/>
                </a:lnTo>
                <a:lnTo>
                  <a:pt x="764117" y="741678"/>
                </a:lnTo>
                <a:lnTo>
                  <a:pt x="763401" y="742932"/>
                </a:lnTo>
                <a:lnTo>
                  <a:pt x="757914" y="748030"/>
                </a:lnTo>
                <a:lnTo>
                  <a:pt x="757714" y="748080"/>
                </a:lnTo>
                <a:lnTo>
                  <a:pt x="757378" y="748528"/>
                </a:lnTo>
                <a:lnTo>
                  <a:pt x="738805" y="765789"/>
                </a:lnTo>
                <a:lnTo>
                  <a:pt x="732083" y="779696"/>
                </a:lnTo>
                <a:lnTo>
                  <a:pt x="722398" y="797403"/>
                </a:lnTo>
                <a:lnTo>
                  <a:pt x="721767" y="804305"/>
                </a:lnTo>
                <a:lnTo>
                  <a:pt x="717696" y="816112"/>
                </a:lnTo>
                <a:cubicBezTo>
                  <a:pt x="716095" y="824916"/>
                  <a:pt x="716095" y="834520"/>
                  <a:pt x="719297" y="844124"/>
                </a:cubicBezTo>
                <a:lnTo>
                  <a:pt x="729995" y="856282"/>
                </a:lnTo>
                <a:lnTo>
                  <a:pt x="731302" y="859331"/>
                </a:lnTo>
                <a:lnTo>
                  <a:pt x="747531" y="873593"/>
                </a:lnTo>
                <a:lnTo>
                  <a:pt x="732102" y="869736"/>
                </a:lnTo>
                <a:cubicBezTo>
                  <a:pt x="719297" y="856930"/>
                  <a:pt x="712894" y="844124"/>
                  <a:pt x="706491" y="831319"/>
                </a:cubicBezTo>
                <a:cubicBezTo>
                  <a:pt x="706491" y="812110"/>
                  <a:pt x="719297" y="792901"/>
                  <a:pt x="725699" y="773692"/>
                </a:cubicBezTo>
                <a:cubicBezTo>
                  <a:pt x="732102" y="760886"/>
                  <a:pt x="744908" y="748080"/>
                  <a:pt x="764117" y="735275"/>
                </a:cubicBezTo>
                <a:cubicBezTo>
                  <a:pt x="772121" y="728872"/>
                  <a:pt x="781325" y="724870"/>
                  <a:pt x="790930" y="723069"/>
                </a:cubicBezTo>
                <a:close/>
                <a:moveTo>
                  <a:pt x="3289366" y="722363"/>
                </a:moveTo>
                <a:cubicBezTo>
                  <a:pt x="3302199" y="735220"/>
                  <a:pt x="3315031" y="748078"/>
                  <a:pt x="3327863" y="760935"/>
                </a:cubicBezTo>
                <a:cubicBezTo>
                  <a:pt x="3411273" y="857366"/>
                  <a:pt x="3469018" y="973083"/>
                  <a:pt x="3507515" y="1095229"/>
                </a:cubicBezTo>
                <a:cubicBezTo>
                  <a:pt x="3552428" y="1223803"/>
                  <a:pt x="3590925" y="1358806"/>
                  <a:pt x="3590925" y="1493809"/>
                </a:cubicBezTo>
                <a:cubicBezTo>
                  <a:pt x="3590925" y="1500238"/>
                  <a:pt x="3584509" y="1500238"/>
                  <a:pt x="3584509" y="1493809"/>
                </a:cubicBezTo>
                <a:cubicBezTo>
                  <a:pt x="3584509" y="1480952"/>
                  <a:pt x="3584509" y="1461666"/>
                  <a:pt x="3584509" y="1448808"/>
                </a:cubicBezTo>
                <a:cubicBezTo>
                  <a:pt x="3578093" y="1378092"/>
                  <a:pt x="3565261" y="1307377"/>
                  <a:pt x="3546012" y="1243089"/>
                </a:cubicBezTo>
                <a:cubicBezTo>
                  <a:pt x="3533180" y="1178802"/>
                  <a:pt x="3507515" y="1114515"/>
                  <a:pt x="3488267" y="1050228"/>
                </a:cubicBezTo>
                <a:cubicBezTo>
                  <a:pt x="3462602" y="992369"/>
                  <a:pt x="3436938" y="934511"/>
                  <a:pt x="3404857" y="876652"/>
                </a:cubicBezTo>
                <a:cubicBezTo>
                  <a:pt x="3372776" y="818794"/>
                  <a:pt x="3334279" y="767364"/>
                  <a:pt x="3282950" y="728792"/>
                </a:cubicBezTo>
                <a:cubicBezTo>
                  <a:pt x="3282950" y="728792"/>
                  <a:pt x="3282950" y="722363"/>
                  <a:pt x="3289366" y="722363"/>
                </a:cubicBezTo>
                <a:close/>
                <a:moveTo>
                  <a:pt x="2266873" y="721544"/>
                </a:moveTo>
                <a:lnTo>
                  <a:pt x="2283583" y="725177"/>
                </a:lnTo>
                <a:cubicBezTo>
                  <a:pt x="2299639" y="729204"/>
                  <a:pt x="2315694" y="734036"/>
                  <a:pt x="2331750" y="740480"/>
                </a:cubicBezTo>
                <a:lnTo>
                  <a:pt x="2356710" y="750112"/>
                </a:lnTo>
                <a:lnTo>
                  <a:pt x="2381078" y="768822"/>
                </a:lnTo>
                <a:lnTo>
                  <a:pt x="2334961" y="747728"/>
                </a:lnTo>
                <a:cubicBezTo>
                  <a:pt x="2317300" y="740480"/>
                  <a:pt x="2299639" y="734036"/>
                  <a:pt x="2280372" y="727593"/>
                </a:cubicBezTo>
                <a:lnTo>
                  <a:pt x="2278741" y="727366"/>
                </a:lnTo>
                <a:close/>
                <a:moveTo>
                  <a:pt x="2709077" y="720506"/>
                </a:moveTo>
                <a:lnTo>
                  <a:pt x="2710138" y="724717"/>
                </a:lnTo>
                <a:cubicBezTo>
                  <a:pt x="2711443" y="732156"/>
                  <a:pt x="2711844" y="739795"/>
                  <a:pt x="2710238" y="747836"/>
                </a:cubicBezTo>
                <a:close/>
                <a:moveTo>
                  <a:pt x="2703034" y="718985"/>
                </a:moveTo>
                <a:lnTo>
                  <a:pt x="2703813" y="722104"/>
                </a:lnTo>
                <a:lnTo>
                  <a:pt x="2703813" y="727733"/>
                </a:lnTo>
                <a:cubicBezTo>
                  <a:pt x="2703813" y="734970"/>
                  <a:pt x="2703813" y="741403"/>
                  <a:pt x="2703813" y="747836"/>
                </a:cubicBezTo>
                <a:close/>
                <a:moveTo>
                  <a:pt x="2777635" y="718077"/>
                </a:moveTo>
                <a:lnTo>
                  <a:pt x="2775911" y="718884"/>
                </a:lnTo>
                <a:lnTo>
                  <a:pt x="2748075" y="735290"/>
                </a:lnTo>
                <a:lnTo>
                  <a:pt x="2739616" y="738252"/>
                </a:lnTo>
                <a:lnTo>
                  <a:pt x="2709583" y="751774"/>
                </a:lnTo>
                <a:lnTo>
                  <a:pt x="2709435" y="752661"/>
                </a:lnTo>
                <a:lnTo>
                  <a:pt x="2708808" y="752123"/>
                </a:lnTo>
                <a:lnTo>
                  <a:pt x="2691223" y="760040"/>
                </a:lnTo>
                <a:lnTo>
                  <a:pt x="2706717" y="752198"/>
                </a:lnTo>
                <a:lnTo>
                  <a:pt x="2703813" y="747836"/>
                </a:lnTo>
                <a:lnTo>
                  <a:pt x="2707902" y="751345"/>
                </a:lnTo>
                <a:lnTo>
                  <a:pt x="2707648" y="751727"/>
                </a:lnTo>
                <a:lnTo>
                  <a:pt x="2708087" y="751504"/>
                </a:lnTo>
                <a:lnTo>
                  <a:pt x="2707902" y="751345"/>
                </a:lnTo>
                <a:lnTo>
                  <a:pt x="2710238" y="747836"/>
                </a:lnTo>
                <a:lnTo>
                  <a:pt x="2709769" y="750653"/>
                </a:lnTo>
                <a:lnTo>
                  <a:pt x="2759780" y="725340"/>
                </a:lnTo>
                <a:close/>
                <a:moveTo>
                  <a:pt x="1438537" y="717957"/>
                </a:moveTo>
                <a:lnTo>
                  <a:pt x="1456108" y="726399"/>
                </a:lnTo>
                <a:lnTo>
                  <a:pt x="1458318" y="728060"/>
                </a:lnTo>
                <a:cubicBezTo>
                  <a:pt x="1477665" y="740853"/>
                  <a:pt x="1503462" y="753647"/>
                  <a:pt x="1522810" y="766440"/>
                </a:cubicBezTo>
                <a:cubicBezTo>
                  <a:pt x="1503462" y="753647"/>
                  <a:pt x="1484115" y="747250"/>
                  <a:pt x="1464767" y="734457"/>
                </a:cubicBezTo>
                <a:lnTo>
                  <a:pt x="1457315" y="731706"/>
                </a:lnTo>
                <a:lnTo>
                  <a:pt x="1451868" y="728060"/>
                </a:lnTo>
                <a:close/>
                <a:moveTo>
                  <a:pt x="2699278" y="716049"/>
                </a:moveTo>
                <a:lnTo>
                  <a:pt x="2699798" y="718083"/>
                </a:lnTo>
                <a:cubicBezTo>
                  <a:pt x="2702207" y="728537"/>
                  <a:pt x="2703813" y="738187"/>
                  <a:pt x="2703813" y="747836"/>
                </a:cubicBezTo>
                <a:cubicBezTo>
                  <a:pt x="2703813" y="741403"/>
                  <a:pt x="2702207" y="733362"/>
                  <a:pt x="2700601" y="725320"/>
                </a:cubicBezTo>
                <a:close/>
                <a:moveTo>
                  <a:pt x="3012213" y="715671"/>
                </a:moveTo>
                <a:lnTo>
                  <a:pt x="3059361" y="735674"/>
                </a:lnTo>
                <a:lnTo>
                  <a:pt x="3076463" y="747836"/>
                </a:lnTo>
                <a:lnTo>
                  <a:pt x="3054309" y="738963"/>
                </a:lnTo>
                <a:lnTo>
                  <a:pt x="3042399" y="732374"/>
                </a:lnTo>
                <a:lnTo>
                  <a:pt x="3037913" y="728537"/>
                </a:lnTo>
                <a:lnTo>
                  <a:pt x="3015676" y="717587"/>
                </a:lnTo>
                <a:close/>
                <a:moveTo>
                  <a:pt x="2124714" y="715568"/>
                </a:moveTo>
                <a:lnTo>
                  <a:pt x="2112182" y="724077"/>
                </a:lnTo>
                <a:lnTo>
                  <a:pt x="2124635" y="722660"/>
                </a:lnTo>
                <a:lnTo>
                  <a:pt x="2125750" y="722393"/>
                </a:lnTo>
                <a:lnTo>
                  <a:pt x="2126628" y="721978"/>
                </a:lnTo>
                <a:lnTo>
                  <a:pt x="2126490" y="718075"/>
                </a:lnTo>
                <a:close/>
                <a:moveTo>
                  <a:pt x="2171196" y="714706"/>
                </a:moveTo>
                <a:lnTo>
                  <a:pt x="2188680" y="714706"/>
                </a:lnTo>
                <a:lnTo>
                  <a:pt x="2168787" y="718733"/>
                </a:lnTo>
                <a:lnTo>
                  <a:pt x="2136257" y="726391"/>
                </a:lnTo>
                <a:close/>
                <a:moveTo>
                  <a:pt x="2110993" y="713900"/>
                </a:moveTo>
                <a:lnTo>
                  <a:pt x="2110988" y="713901"/>
                </a:lnTo>
                <a:lnTo>
                  <a:pt x="2110751" y="714061"/>
                </a:lnTo>
                <a:close/>
                <a:moveTo>
                  <a:pt x="1287226" y="713640"/>
                </a:moveTo>
                <a:lnTo>
                  <a:pt x="1277021" y="741580"/>
                </a:lnTo>
                <a:lnTo>
                  <a:pt x="1272846" y="743368"/>
                </a:lnTo>
                <a:cubicBezTo>
                  <a:pt x="1272042" y="742565"/>
                  <a:pt x="1272042" y="740958"/>
                  <a:pt x="1272042" y="740958"/>
                </a:cubicBezTo>
                <a:close/>
                <a:moveTo>
                  <a:pt x="2703813" y="712454"/>
                </a:moveTo>
                <a:cubicBezTo>
                  <a:pt x="2707026" y="723712"/>
                  <a:pt x="2710238" y="734970"/>
                  <a:pt x="2710238" y="747836"/>
                </a:cubicBezTo>
                <a:lnTo>
                  <a:pt x="2703813" y="722104"/>
                </a:lnTo>
                <a:close/>
                <a:moveTo>
                  <a:pt x="2122232" y="712064"/>
                </a:moveTo>
                <a:lnTo>
                  <a:pt x="2112093" y="713720"/>
                </a:lnTo>
                <a:lnTo>
                  <a:pt x="2096186" y="724916"/>
                </a:lnTo>
                <a:lnTo>
                  <a:pt x="2098405" y="725645"/>
                </a:lnTo>
                <a:lnTo>
                  <a:pt x="2111266" y="724181"/>
                </a:lnTo>
                <a:lnTo>
                  <a:pt x="2124616" y="715430"/>
                </a:lnTo>
                <a:close/>
                <a:moveTo>
                  <a:pt x="2205392" y="711323"/>
                </a:moveTo>
                <a:lnTo>
                  <a:pt x="2228995" y="714706"/>
                </a:lnTo>
                <a:lnTo>
                  <a:pt x="2256613" y="724282"/>
                </a:lnTo>
                <a:lnTo>
                  <a:pt x="2251473" y="723566"/>
                </a:lnTo>
                <a:cubicBezTo>
                  <a:pt x="2241840" y="721149"/>
                  <a:pt x="2232206" y="717928"/>
                  <a:pt x="2222573" y="714706"/>
                </a:cubicBezTo>
                <a:lnTo>
                  <a:pt x="2188680" y="714706"/>
                </a:lnTo>
                <a:close/>
                <a:moveTo>
                  <a:pt x="2132246" y="710429"/>
                </a:moveTo>
                <a:lnTo>
                  <a:pt x="2127859" y="711145"/>
                </a:lnTo>
                <a:lnTo>
                  <a:pt x="2129105" y="712488"/>
                </a:lnTo>
                <a:close/>
                <a:moveTo>
                  <a:pt x="553906" y="710032"/>
                </a:moveTo>
                <a:lnTo>
                  <a:pt x="556939" y="724793"/>
                </a:lnTo>
                <a:lnTo>
                  <a:pt x="556009" y="732219"/>
                </a:lnTo>
                <a:lnTo>
                  <a:pt x="552516" y="715277"/>
                </a:lnTo>
                <a:close/>
                <a:moveTo>
                  <a:pt x="2996976" y="709919"/>
                </a:moveTo>
                <a:lnTo>
                  <a:pt x="3010378" y="714978"/>
                </a:lnTo>
                <a:lnTo>
                  <a:pt x="3015676" y="717587"/>
                </a:lnTo>
                <a:lnTo>
                  <a:pt x="3042399" y="732374"/>
                </a:lnTo>
                <a:lnTo>
                  <a:pt x="3046402" y="735796"/>
                </a:lnTo>
                <a:lnTo>
                  <a:pt x="3030661" y="729493"/>
                </a:lnTo>
                <a:close/>
                <a:moveTo>
                  <a:pt x="2196884" y="709874"/>
                </a:moveTo>
                <a:lnTo>
                  <a:pt x="2206558" y="711087"/>
                </a:lnTo>
                <a:lnTo>
                  <a:pt x="2205392" y="711323"/>
                </a:lnTo>
                <a:lnTo>
                  <a:pt x="2196028" y="709981"/>
                </a:lnTo>
                <a:close/>
                <a:moveTo>
                  <a:pt x="2229596" y="709139"/>
                </a:moveTo>
                <a:lnTo>
                  <a:pt x="2259500" y="717928"/>
                </a:lnTo>
                <a:lnTo>
                  <a:pt x="2266873" y="721544"/>
                </a:lnTo>
                <a:lnTo>
                  <a:pt x="2235417" y="714706"/>
                </a:lnTo>
                <a:lnTo>
                  <a:pt x="2206558" y="711087"/>
                </a:lnTo>
                <a:lnTo>
                  <a:pt x="2214044" y="709571"/>
                </a:lnTo>
                <a:close/>
                <a:moveTo>
                  <a:pt x="2816997" y="709068"/>
                </a:moveTo>
                <a:lnTo>
                  <a:pt x="2807367" y="714849"/>
                </a:lnTo>
                <a:lnTo>
                  <a:pt x="2798763" y="719153"/>
                </a:lnTo>
                <a:lnTo>
                  <a:pt x="2762200" y="734217"/>
                </a:lnTo>
                <a:lnTo>
                  <a:pt x="2754055" y="738874"/>
                </a:lnTo>
                <a:lnTo>
                  <a:pt x="2752045" y="739686"/>
                </a:lnTo>
                <a:lnTo>
                  <a:pt x="2771181" y="729260"/>
                </a:lnTo>
                <a:close/>
                <a:moveTo>
                  <a:pt x="1596978" y="707944"/>
                </a:moveTo>
                <a:lnTo>
                  <a:pt x="1580652" y="709320"/>
                </a:lnTo>
                <a:lnTo>
                  <a:pt x="1517470" y="719857"/>
                </a:lnTo>
                <a:lnTo>
                  <a:pt x="1503610" y="715812"/>
                </a:lnTo>
                <a:lnTo>
                  <a:pt x="1503442" y="715826"/>
                </a:lnTo>
                <a:lnTo>
                  <a:pt x="1503442" y="718909"/>
                </a:lnTo>
                <a:lnTo>
                  <a:pt x="1507529" y="721515"/>
                </a:lnTo>
                <a:lnTo>
                  <a:pt x="1517470" y="719857"/>
                </a:lnTo>
                <a:lnTo>
                  <a:pt x="1522730" y="721392"/>
                </a:lnTo>
                <a:cubicBezTo>
                  <a:pt x="1529160" y="722197"/>
                  <a:pt x="1535589" y="722197"/>
                  <a:pt x="1542018" y="722197"/>
                </a:cubicBezTo>
                <a:cubicBezTo>
                  <a:pt x="1561307" y="715763"/>
                  <a:pt x="1580595" y="715763"/>
                  <a:pt x="1593454" y="709330"/>
                </a:cubicBezTo>
                <a:close/>
                <a:moveTo>
                  <a:pt x="2700588" y="705263"/>
                </a:moveTo>
                <a:lnTo>
                  <a:pt x="2703010" y="718083"/>
                </a:lnTo>
                <a:lnTo>
                  <a:pt x="2703034" y="718985"/>
                </a:lnTo>
                <a:lnTo>
                  <a:pt x="2701404" y="712454"/>
                </a:lnTo>
                <a:close/>
                <a:moveTo>
                  <a:pt x="552863" y="702550"/>
                </a:moveTo>
                <a:lnTo>
                  <a:pt x="555702" y="703258"/>
                </a:lnTo>
                <a:lnTo>
                  <a:pt x="553906" y="710032"/>
                </a:lnTo>
                <a:lnTo>
                  <a:pt x="552516" y="703264"/>
                </a:lnTo>
                <a:close/>
                <a:moveTo>
                  <a:pt x="2979967" y="702004"/>
                </a:moveTo>
                <a:lnTo>
                  <a:pt x="2986277" y="703701"/>
                </a:lnTo>
                <a:lnTo>
                  <a:pt x="2996976" y="709919"/>
                </a:lnTo>
                <a:lnTo>
                  <a:pt x="2988529" y="706730"/>
                </a:lnTo>
                <a:lnTo>
                  <a:pt x="2983301" y="703609"/>
                </a:lnTo>
                <a:close/>
                <a:moveTo>
                  <a:pt x="2858986" y="701938"/>
                </a:moveTo>
                <a:cubicBezTo>
                  <a:pt x="2865438" y="701938"/>
                  <a:pt x="2865438" y="701938"/>
                  <a:pt x="2865438" y="708393"/>
                </a:cubicBezTo>
                <a:cubicBezTo>
                  <a:pt x="2846081" y="721305"/>
                  <a:pt x="2826724" y="734217"/>
                  <a:pt x="2807366" y="740673"/>
                </a:cubicBezTo>
                <a:lnTo>
                  <a:pt x="2779017" y="754146"/>
                </a:lnTo>
                <a:lnTo>
                  <a:pt x="2813331" y="760623"/>
                </a:lnTo>
                <a:lnTo>
                  <a:pt x="2867949" y="785066"/>
                </a:lnTo>
                <a:lnTo>
                  <a:pt x="2898033" y="792575"/>
                </a:lnTo>
                <a:cubicBezTo>
                  <a:pt x="2922325" y="801464"/>
                  <a:pt x="2945827" y="812613"/>
                  <a:pt x="2967521" y="824666"/>
                </a:cubicBezTo>
                <a:cubicBezTo>
                  <a:pt x="3018944" y="850378"/>
                  <a:pt x="3070366" y="888946"/>
                  <a:pt x="3108933" y="933943"/>
                </a:cubicBezTo>
                <a:cubicBezTo>
                  <a:pt x="3153928" y="985368"/>
                  <a:pt x="3186067" y="1043220"/>
                  <a:pt x="3211778" y="1101073"/>
                </a:cubicBezTo>
                <a:lnTo>
                  <a:pt x="3229876" y="1144509"/>
                </a:lnTo>
                <a:lnTo>
                  <a:pt x="3231006" y="1146149"/>
                </a:lnTo>
                <a:lnTo>
                  <a:pt x="3235261" y="1157433"/>
                </a:lnTo>
                <a:lnTo>
                  <a:pt x="3251952" y="1197494"/>
                </a:lnTo>
                <a:lnTo>
                  <a:pt x="3255589" y="1208981"/>
                </a:lnTo>
                <a:lnTo>
                  <a:pt x="3263138" y="1223271"/>
                </a:lnTo>
                <a:cubicBezTo>
                  <a:pt x="3272777" y="1239338"/>
                  <a:pt x="3279204" y="1255405"/>
                  <a:pt x="3284023" y="1271472"/>
                </a:cubicBezTo>
                <a:lnTo>
                  <a:pt x="3292677" y="1308561"/>
                </a:lnTo>
                <a:lnTo>
                  <a:pt x="3281616" y="1288571"/>
                </a:lnTo>
                <a:lnTo>
                  <a:pt x="3290054" y="1323154"/>
                </a:lnTo>
                <a:lnTo>
                  <a:pt x="3296073" y="1336543"/>
                </a:lnTo>
                <a:lnTo>
                  <a:pt x="3297429" y="1341573"/>
                </a:lnTo>
                <a:lnTo>
                  <a:pt x="3299381" y="1361374"/>
                </a:lnTo>
                <a:lnTo>
                  <a:pt x="3301846" y="1371477"/>
                </a:lnTo>
                <a:cubicBezTo>
                  <a:pt x="3305059" y="1384337"/>
                  <a:pt x="3308273" y="1397197"/>
                  <a:pt x="3309880" y="1410861"/>
                </a:cubicBezTo>
                <a:lnTo>
                  <a:pt x="3309298" y="1426886"/>
                </a:lnTo>
                <a:lnTo>
                  <a:pt x="3310606" y="1432119"/>
                </a:lnTo>
                <a:cubicBezTo>
                  <a:pt x="3313016" y="1443368"/>
                  <a:pt x="3314623" y="1454617"/>
                  <a:pt x="3314623" y="1467473"/>
                </a:cubicBezTo>
                <a:lnTo>
                  <a:pt x="3314979" y="1470323"/>
                </a:lnTo>
                <a:lnTo>
                  <a:pt x="3316958" y="1461866"/>
                </a:lnTo>
                <a:cubicBezTo>
                  <a:pt x="3319368" y="1449816"/>
                  <a:pt x="3320975" y="1438569"/>
                  <a:pt x="3320975" y="1428929"/>
                </a:cubicBezTo>
                <a:lnTo>
                  <a:pt x="3297429" y="1341573"/>
                </a:lnTo>
                <a:lnTo>
                  <a:pt x="3295270" y="1319673"/>
                </a:lnTo>
                <a:lnTo>
                  <a:pt x="3292677" y="1308561"/>
                </a:lnTo>
                <a:lnTo>
                  <a:pt x="3295270" y="1313246"/>
                </a:lnTo>
                <a:cubicBezTo>
                  <a:pt x="3301696" y="1345380"/>
                  <a:pt x="3314549" y="1371087"/>
                  <a:pt x="3320975" y="1403221"/>
                </a:cubicBezTo>
                <a:cubicBezTo>
                  <a:pt x="3327401" y="1422502"/>
                  <a:pt x="3327401" y="1441782"/>
                  <a:pt x="3320975" y="1467490"/>
                </a:cubicBezTo>
                <a:lnTo>
                  <a:pt x="3316172" y="1479866"/>
                </a:lnTo>
                <a:lnTo>
                  <a:pt x="3318641" y="1499613"/>
                </a:lnTo>
                <a:lnTo>
                  <a:pt x="3309222" y="1528596"/>
                </a:lnTo>
                <a:lnTo>
                  <a:pt x="3379734" y="1495476"/>
                </a:lnTo>
                <a:lnTo>
                  <a:pt x="3395286" y="1490391"/>
                </a:lnTo>
                <a:lnTo>
                  <a:pt x="3388550" y="1497063"/>
                </a:lnTo>
                <a:lnTo>
                  <a:pt x="3384161" y="1501410"/>
                </a:lnTo>
                <a:lnTo>
                  <a:pt x="3382940" y="1501826"/>
                </a:lnTo>
                <a:lnTo>
                  <a:pt x="3374340" y="1506039"/>
                </a:lnTo>
                <a:lnTo>
                  <a:pt x="3372522" y="1506588"/>
                </a:lnTo>
                <a:lnTo>
                  <a:pt x="3372568" y="1506907"/>
                </a:lnTo>
                <a:lnTo>
                  <a:pt x="3308411" y="1538338"/>
                </a:lnTo>
                <a:cubicBezTo>
                  <a:pt x="3305206" y="1538338"/>
                  <a:pt x="3303603" y="1538338"/>
                  <a:pt x="3302802" y="1537544"/>
                </a:cubicBezTo>
                <a:lnTo>
                  <a:pt x="3302424" y="1534928"/>
                </a:lnTo>
                <a:lnTo>
                  <a:pt x="3292126" y="1540593"/>
                </a:lnTo>
                <a:lnTo>
                  <a:pt x="3277569" y="1544232"/>
                </a:lnTo>
                <a:lnTo>
                  <a:pt x="3278467" y="1543807"/>
                </a:lnTo>
                <a:lnTo>
                  <a:pt x="3281117" y="1540748"/>
                </a:lnTo>
                <a:lnTo>
                  <a:pt x="3279405" y="1542503"/>
                </a:lnTo>
                <a:lnTo>
                  <a:pt x="3273811" y="1544142"/>
                </a:lnTo>
                <a:lnTo>
                  <a:pt x="3276056" y="1544610"/>
                </a:lnTo>
                <a:lnTo>
                  <a:pt x="3277569" y="1544232"/>
                </a:lnTo>
                <a:lnTo>
                  <a:pt x="3263201" y="1551038"/>
                </a:lnTo>
                <a:lnTo>
                  <a:pt x="3258264" y="1548699"/>
                </a:lnTo>
                <a:lnTo>
                  <a:pt x="3257565" y="1548904"/>
                </a:lnTo>
                <a:lnTo>
                  <a:pt x="3257745" y="1548454"/>
                </a:lnTo>
                <a:lnTo>
                  <a:pt x="3256241" y="1547741"/>
                </a:lnTo>
                <a:lnTo>
                  <a:pt x="3256453" y="1549230"/>
                </a:lnTo>
                <a:lnTo>
                  <a:pt x="3250285" y="1551038"/>
                </a:lnTo>
                <a:cubicBezTo>
                  <a:pt x="3250285" y="1551038"/>
                  <a:pt x="3250285" y="1549431"/>
                  <a:pt x="3250285" y="1547825"/>
                </a:cubicBezTo>
                <a:lnTo>
                  <a:pt x="3250285" y="1544920"/>
                </a:lnTo>
                <a:lnTo>
                  <a:pt x="3247935" y="1543807"/>
                </a:lnTo>
                <a:cubicBezTo>
                  <a:pt x="3243917" y="1539789"/>
                  <a:pt x="3240703" y="1534968"/>
                  <a:pt x="3237490" y="1531754"/>
                </a:cubicBezTo>
                <a:lnTo>
                  <a:pt x="3252916" y="1538825"/>
                </a:lnTo>
                <a:lnTo>
                  <a:pt x="3253391" y="1539538"/>
                </a:lnTo>
                <a:lnTo>
                  <a:pt x="3253628" y="1539151"/>
                </a:lnTo>
                <a:lnTo>
                  <a:pt x="3252916" y="1538825"/>
                </a:lnTo>
                <a:lnTo>
                  <a:pt x="3243917" y="1525326"/>
                </a:lnTo>
                <a:lnTo>
                  <a:pt x="3258109" y="1531831"/>
                </a:lnTo>
                <a:lnTo>
                  <a:pt x="3274384" y="1505247"/>
                </a:lnTo>
                <a:lnTo>
                  <a:pt x="3274662" y="1504398"/>
                </a:lnTo>
                <a:lnTo>
                  <a:pt x="3263279" y="1512938"/>
                </a:lnTo>
                <a:cubicBezTo>
                  <a:pt x="3263279" y="1512938"/>
                  <a:pt x="3256851" y="1512938"/>
                  <a:pt x="3263279" y="1506508"/>
                </a:cubicBezTo>
                <a:lnTo>
                  <a:pt x="3277132" y="1496850"/>
                </a:lnTo>
                <a:lnTo>
                  <a:pt x="3288843" y="1461063"/>
                </a:lnTo>
                <a:lnTo>
                  <a:pt x="3289176" y="1454519"/>
                </a:lnTo>
                <a:lnTo>
                  <a:pt x="3288912" y="1448189"/>
                </a:lnTo>
                <a:lnTo>
                  <a:pt x="3285788" y="1435693"/>
                </a:lnTo>
                <a:lnTo>
                  <a:pt x="3285630" y="1439372"/>
                </a:lnTo>
                <a:cubicBezTo>
                  <a:pt x="3282417" y="1451824"/>
                  <a:pt x="3277597" y="1463674"/>
                  <a:pt x="3270769" y="1474017"/>
                </a:cubicBezTo>
                <a:lnTo>
                  <a:pt x="3244777" y="1498750"/>
                </a:lnTo>
                <a:lnTo>
                  <a:pt x="3244156" y="1499746"/>
                </a:lnTo>
                <a:lnTo>
                  <a:pt x="3243413" y="1499560"/>
                </a:lnTo>
                <a:lnTo>
                  <a:pt x="3238236" y="1498820"/>
                </a:lnTo>
                <a:cubicBezTo>
                  <a:pt x="3237433" y="1498017"/>
                  <a:pt x="3237433" y="1496410"/>
                  <a:pt x="3237433" y="1493197"/>
                </a:cubicBezTo>
                <a:lnTo>
                  <a:pt x="3237734" y="1492971"/>
                </a:lnTo>
                <a:lnTo>
                  <a:pt x="3238828" y="1480368"/>
                </a:lnTo>
                <a:lnTo>
                  <a:pt x="3244156" y="1480368"/>
                </a:lnTo>
                <a:lnTo>
                  <a:pt x="3245111" y="1484195"/>
                </a:lnTo>
                <a:lnTo>
                  <a:pt x="3244749" y="1487644"/>
                </a:lnTo>
                <a:lnTo>
                  <a:pt x="3243462" y="1488675"/>
                </a:lnTo>
                <a:lnTo>
                  <a:pt x="3244741" y="1487715"/>
                </a:lnTo>
                <a:lnTo>
                  <a:pt x="3244749" y="1487644"/>
                </a:lnTo>
                <a:lnTo>
                  <a:pt x="3245768" y="1486827"/>
                </a:lnTo>
                <a:lnTo>
                  <a:pt x="3245111" y="1484195"/>
                </a:lnTo>
                <a:lnTo>
                  <a:pt x="3245768" y="1477945"/>
                </a:lnTo>
                <a:lnTo>
                  <a:pt x="3250214" y="1473810"/>
                </a:lnTo>
                <a:lnTo>
                  <a:pt x="3250605" y="1473908"/>
                </a:lnTo>
                <a:lnTo>
                  <a:pt x="3251679" y="1482512"/>
                </a:lnTo>
                <a:lnTo>
                  <a:pt x="3263138" y="1473916"/>
                </a:lnTo>
                <a:lnTo>
                  <a:pt x="3273550" y="1449619"/>
                </a:lnTo>
                <a:lnTo>
                  <a:pt x="3256594" y="1464219"/>
                </a:lnTo>
                <a:lnTo>
                  <a:pt x="3256248" y="1461797"/>
                </a:lnTo>
                <a:lnTo>
                  <a:pt x="3257054" y="1460989"/>
                </a:lnTo>
                <a:lnTo>
                  <a:pt x="3254927" y="1459391"/>
                </a:lnTo>
                <a:lnTo>
                  <a:pt x="3264504" y="1451077"/>
                </a:lnTo>
                <a:lnTo>
                  <a:pt x="3275316" y="1445499"/>
                </a:lnTo>
                <a:lnTo>
                  <a:pt x="3277597" y="1440176"/>
                </a:lnTo>
                <a:lnTo>
                  <a:pt x="3277654" y="1439662"/>
                </a:lnTo>
                <a:lnTo>
                  <a:pt x="3264504" y="1451077"/>
                </a:lnTo>
                <a:lnTo>
                  <a:pt x="3229645" y="1469063"/>
                </a:lnTo>
                <a:cubicBezTo>
                  <a:pt x="3213522" y="1480368"/>
                  <a:pt x="3199011" y="1493286"/>
                  <a:pt x="3186113" y="1506205"/>
                </a:cubicBezTo>
                <a:lnTo>
                  <a:pt x="3184676" y="1507950"/>
                </a:lnTo>
                <a:lnTo>
                  <a:pt x="3175251" y="1513345"/>
                </a:lnTo>
                <a:lnTo>
                  <a:pt x="3186113" y="1499746"/>
                </a:lnTo>
                <a:cubicBezTo>
                  <a:pt x="3199011" y="1486827"/>
                  <a:pt x="3213522" y="1473908"/>
                  <a:pt x="3229645" y="1462604"/>
                </a:cubicBezTo>
                <a:lnTo>
                  <a:pt x="3277870" y="1437721"/>
                </a:lnTo>
                <a:lnTo>
                  <a:pt x="3280462" y="1414387"/>
                </a:lnTo>
                <a:lnTo>
                  <a:pt x="3269629" y="1371052"/>
                </a:lnTo>
                <a:lnTo>
                  <a:pt x="3267572" y="1358454"/>
                </a:lnTo>
                <a:lnTo>
                  <a:pt x="3276056" y="1383908"/>
                </a:lnTo>
                <a:lnTo>
                  <a:pt x="3281593" y="1404210"/>
                </a:lnTo>
                <a:lnTo>
                  <a:pt x="3282417" y="1396795"/>
                </a:lnTo>
                <a:cubicBezTo>
                  <a:pt x="3282417" y="1371087"/>
                  <a:pt x="3282417" y="1345380"/>
                  <a:pt x="3275991" y="1319673"/>
                </a:cubicBezTo>
                <a:lnTo>
                  <a:pt x="3258344" y="1252608"/>
                </a:lnTo>
                <a:lnTo>
                  <a:pt x="3266382" y="1270492"/>
                </a:lnTo>
                <a:lnTo>
                  <a:pt x="3264311" y="1262725"/>
                </a:lnTo>
                <a:lnTo>
                  <a:pt x="3261107" y="1251509"/>
                </a:lnTo>
                <a:lnTo>
                  <a:pt x="3261519" y="1252253"/>
                </a:lnTo>
                <a:lnTo>
                  <a:pt x="3251840" y="1215955"/>
                </a:lnTo>
                <a:lnTo>
                  <a:pt x="3249234" y="1209949"/>
                </a:lnTo>
                <a:lnTo>
                  <a:pt x="3247927" y="1205375"/>
                </a:lnTo>
                <a:lnTo>
                  <a:pt x="3241670" y="1191964"/>
                </a:lnTo>
                <a:lnTo>
                  <a:pt x="3243859" y="1197563"/>
                </a:lnTo>
                <a:lnTo>
                  <a:pt x="3249234" y="1209949"/>
                </a:lnTo>
                <a:lnTo>
                  <a:pt x="3256712" y="1236124"/>
                </a:lnTo>
                <a:lnTo>
                  <a:pt x="3261107" y="1251509"/>
                </a:lnTo>
                <a:lnTo>
                  <a:pt x="3255286" y="1240990"/>
                </a:lnTo>
                <a:lnTo>
                  <a:pt x="3251892" y="1228091"/>
                </a:lnTo>
                <a:lnTo>
                  <a:pt x="3220700" y="1152333"/>
                </a:lnTo>
                <a:lnTo>
                  <a:pt x="3229678" y="1166256"/>
                </a:lnTo>
                <a:lnTo>
                  <a:pt x="3215827" y="1136566"/>
                </a:lnTo>
                <a:lnTo>
                  <a:pt x="3202303" y="1116086"/>
                </a:lnTo>
                <a:lnTo>
                  <a:pt x="3194149" y="1100620"/>
                </a:lnTo>
                <a:lnTo>
                  <a:pt x="3207598" y="1118926"/>
                </a:lnTo>
                <a:lnTo>
                  <a:pt x="3205428" y="1114276"/>
                </a:lnTo>
                <a:lnTo>
                  <a:pt x="3184425" y="1082177"/>
                </a:lnTo>
                <a:lnTo>
                  <a:pt x="3194149" y="1100620"/>
                </a:lnTo>
                <a:lnTo>
                  <a:pt x="3189235" y="1093931"/>
                </a:lnTo>
                <a:cubicBezTo>
                  <a:pt x="3179596" y="1080274"/>
                  <a:pt x="3169956" y="1065814"/>
                  <a:pt x="3160317" y="1049747"/>
                </a:cubicBezTo>
                <a:lnTo>
                  <a:pt x="3149665" y="1036909"/>
                </a:lnTo>
                <a:lnTo>
                  <a:pt x="3162117" y="1050482"/>
                </a:lnTo>
                <a:lnTo>
                  <a:pt x="3147578" y="1030685"/>
                </a:lnTo>
                <a:cubicBezTo>
                  <a:pt x="3125081" y="1001750"/>
                  <a:pt x="3102583" y="974422"/>
                  <a:pt x="3079282" y="948702"/>
                </a:cubicBezTo>
                <a:lnTo>
                  <a:pt x="3006324" y="876520"/>
                </a:lnTo>
                <a:lnTo>
                  <a:pt x="3005138" y="875628"/>
                </a:lnTo>
                <a:lnTo>
                  <a:pt x="2944878" y="832485"/>
                </a:lnTo>
                <a:lnTo>
                  <a:pt x="2912100" y="815168"/>
                </a:lnTo>
                <a:cubicBezTo>
                  <a:pt x="2896837" y="807134"/>
                  <a:pt x="2880771" y="799101"/>
                  <a:pt x="2864706" y="792674"/>
                </a:cubicBezTo>
                <a:lnTo>
                  <a:pt x="2811430" y="778143"/>
                </a:lnTo>
                <a:lnTo>
                  <a:pt x="2806978" y="778280"/>
                </a:lnTo>
                <a:lnTo>
                  <a:pt x="2866312" y="799101"/>
                </a:lnTo>
                <a:cubicBezTo>
                  <a:pt x="2895231" y="813561"/>
                  <a:pt x="2922542" y="831235"/>
                  <a:pt x="2948248" y="850515"/>
                </a:cubicBezTo>
                <a:lnTo>
                  <a:pt x="3009039" y="897006"/>
                </a:lnTo>
                <a:lnTo>
                  <a:pt x="2985483" y="880627"/>
                </a:lnTo>
                <a:lnTo>
                  <a:pt x="2980380" y="876222"/>
                </a:lnTo>
                <a:lnTo>
                  <a:pt x="2965625" y="866820"/>
                </a:lnTo>
                <a:lnTo>
                  <a:pt x="2941018" y="849712"/>
                </a:lnTo>
                <a:lnTo>
                  <a:pt x="2930932" y="844714"/>
                </a:lnTo>
                <a:lnTo>
                  <a:pt x="2889608" y="818381"/>
                </a:lnTo>
                <a:cubicBezTo>
                  <a:pt x="2858279" y="802314"/>
                  <a:pt x="2826148" y="789460"/>
                  <a:pt x="2794016" y="779820"/>
                </a:cubicBezTo>
                <a:lnTo>
                  <a:pt x="2791108" y="778768"/>
                </a:lnTo>
                <a:lnTo>
                  <a:pt x="2778331" y="779161"/>
                </a:lnTo>
                <a:lnTo>
                  <a:pt x="2781163" y="779820"/>
                </a:lnTo>
                <a:lnTo>
                  <a:pt x="2776060" y="779231"/>
                </a:lnTo>
                <a:lnTo>
                  <a:pt x="2761831" y="779669"/>
                </a:lnTo>
                <a:lnTo>
                  <a:pt x="2758396" y="780957"/>
                </a:lnTo>
                <a:lnTo>
                  <a:pt x="2755403" y="779669"/>
                </a:lnTo>
                <a:lnTo>
                  <a:pt x="2750767" y="778557"/>
                </a:lnTo>
                <a:lnTo>
                  <a:pt x="2757413" y="777080"/>
                </a:lnTo>
                <a:lnTo>
                  <a:pt x="2740990" y="775184"/>
                </a:lnTo>
                <a:lnTo>
                  <a:pt x="2755780" y="773917"/>
                </a:lnTo>
                <a:lnTo>
                  <a:pt x="2763533" y="775720"/>
                </a:lnTo>
                <a:lnTo>
                  <a:pt x="2774686" y="773241"/>
                </a:lnTo>
                <a:lnTo>
                  <a:pt x="2775882" y="773260"/>
                </a:lnTo>
                <a:lnTo>
                  <a:pt x="2775717" y="773201"/>
                </a:lnTo>
                <a:lnTo>
                  <a:pt x="2793022" y="773383"/>
                </a:lnTo>
                <a:lnTo>
                  <a:pt x="2793494" y="773549"/>
                </a:lnTo>
                <a:lnTo>
                  <a:pt x="2794655" y="773568"/>
                </a:lnTo>
                <a:lnTo>
                  <a:pt x="2794016" y="773393"/>
                </a:lnTo>
                <a:lnTo>
                  <a:pt x="2793022" y="773383"/>
                </a:lnTo>
                <a:lnTo>
                  <a:pt x="2775209" y="767132"/>
                </a:lnTo>
                <a:lnTo>
                  <a:pt x="2781163" y="766967"/>
                </a:lnTo>
                <a:cubicBezTo>
                  <a:pt x="2790803" y="770180"/>
                  <a:pt x="2800442" y="771787"/>
                  <a:pt x="2810885" y="773393"/>
                </a:cubicBezTo>
                <a:lnTo>
                  <a:pt x="2813477" y="773876"/>
                </a:lnTo>
                <a:lnTo>
                  <a:pt x="2823799" y="774044"/>
                </a:lnTo>
                <a:lnTo>
                  <a:pt x="2851017" y="780839"/>
                </a:lnTo>
                <a:lnTo>
                  <a:pt x="2832614" y="773483"/>
                </a:lnTo>
                <a:cubicBezTo>
                  <a:pt x="2816545" y="767053"/>
                  <a:pt x="2800475" y="762230"/>
                  <a:pt x="2784406" y="759819"/>
                </a:cubicBezTo>
                <a:lnTo>
                  <a:pt x="2762240" y="760189"/>
                </a:lnTo>
                <a:lnTo>
                  <a:pt x="2754584" y="762678"/>
                </a:lnTo>
                <a:lnTo>
                  <a:pt x="2774737" y="766967"/>
                </a:lnTo>
                <a:lnTo>
                  <a:pt x="2775209" y="767132"/>
                </a:lnTo>
                <a:lnTo>
                  <a:pt x="2760100" y="767552"/>
                </a:lnTo>
                <a:lnTo>
                  <a:pt x="2756261" y="766163"/>
                </a:lnTo>
                <a:lnTo>
                  <a:pt x="2742862" y="766490"/>
                </a:lnTo>
                <a:lnTo>
                  <a:pt x="2742842" y="766496"/>
                </a:lnTo>
                <a:lnTo>
                  <a:pt x="2742826" y="766491"/>
                </a:lnTo>
                <a:lnTo>
                  <a:pt x="2723327" y="766967"/>
                </a:lnTo>
                <a:lnTo>
                  <a:pt x="2709155" y="768199"/>
                </a:lnTo>
                <a:lnTo>
                  <a:pt x="2700470" y="772181"/>
                </a:lnTo>
                <a:lnTo>
                  <a:pt x="2691195" y="779820"/>
                </a:lnTo>
                <a:lnTo>
                  <a:pt x="2689706" y="782932"/>
                </a:lnTo>
                <a:lnTo>
                  <a:pt x="2685840" y="786247"/>
                </a:lnTo>
                <a:lnTo>
                  <a:pt x="2684417" y="787023"/>
                </a:lnTo>
                <a:lnTo>
                  <a:pt x="2684697" y="786901"/>
                </a:lnTo>
                <a:lnTo>
                  <a:pt x="2685107" y="786875"/>
                </a:lnTo>
                <a:lnTo>
                  <a:pt x="2685840" y="786247"/>
                </a:lnTo>
                <a:lnTo>
                  <a:pt x="2688927" y="784563"/>
                </a:lnTo>
                <a:lnTo>
                  <a:pt x="2687905" y="786700"/>
                </a:lnTo>
                <a:lnTo>
                  <a:pt x="2692633" y="786405"/>
                </a:lnTo>
                <a:lnTo>
                  <a:pt x="2697621" y="779820"/>
                </a:lnTo>
                <a:lnTo>
                  <a:pt x="2710061" y="779820"/>
                </a:lnTo>
                <a:lnTo>
                  <a:pt x="2710408" y="779669"/>
                </a:lnTo>
                <a:lnTo>
                  <a:pt x="2714489" y="778879"/>
                </a:lnTo>
                <a:lnTo>
                  <a:pt x="2716479" y="777644"/>
                </a:lnTo>
                <a:lnTo>
                  <a:pt x="2727351" y="776390"/>
                </a:lnTo>
                <a:lnTo>
                  <a:pt x="2735316" y="774848"/>
                </a:lnTo>
                <a:lnTo>
                  <a:pt x="2737068" y="775268"/>
                </a:lnTo>
                <a:lnTo>
                  <a:pt x="2739392" y="775000"/>
                </a:lnTo>
                <a:lnTo>
                  <a:pt x="2740990" y="775184"/>
                </a:lnTo>
                <a:lnTo>
                  <a:pt x="2737842" y="775454"/>
                </a:lnTo>
                <a:lnTo>
                  <a:pt x="2750767" y="778557"/>
                </a:lnTo>
                <a:lnTo>
                  <a:pt x="2745761" y="779669"/>
                </a:lnTo>
                <a:lnTo>
                  <a:pt x="2741598" y="780594"/>
                </a:lnTo>
                <a:lnTo>
                  <a:pt x="2754463" y="782432"/>
                </a:lnTo>
                <a:lnTo>
                  <a:pt x="2758396" y="780957"/>
                </a:lnTo>
                <a:lnTo>
                  <a:pt x="2764613" y="783633"/>
                </a:lnTo>
                <a:lnTo>
                  <a:pt x="2781163" y="785444"/>
                </a:lnTo>
                <a:lnTo>
                  <a:pt x="2826784" y="803265"/>
                </a:lnTo>
                <a:lnTo>
                  <a:pt x="2781163" y="786247"/>
                </a:lnTo>
                <a:lnTo>
                  <a:pt x="2765480" y="784006"/>
                </a:lnTo>
                <a:lnTo>
                  <a:pt x="2801879" y="799672"/>
                </a:lnTo>
                <a:lnTo>
                  <a:pt x="2793970" y="798953"/>
                </a:lnTo>
                <a:lnTo>
                  <a:pt x="2783123" y="795880"/>
                </a:lnTo>
                <a:lnTo>
                  <a:pt x="2768258" y="787704"/>
                </a:lnTo>
                <a:lnTo>
                  <a:pt x="2751546" y="783526"/>
                </a:lnTo>
                <a:lnTo>
                  <a:pt x="2754275" y="782503"/>
                </a:lnTo>
                <a:lnTo>
                  <a:pt x="2742145" y="781176"/>
                </a:lnTo>
                <a:lnTo>
                  <a:pt x="2751546" y="783526"/>
                </a:lnTo>
                <a:lnTo>
                  <a:pt x="2746371" y="785467"/>
                </a:lnTo>
                <a:lnTo>
                  <a:pt x="2745761" y="785294"/>
                </a:lnTo>
                <a:lnTo>
                  <a:pt x="2718399" y="785750"/>
                </a:lnTo>
                <a:lnTo>
                  <a:pt x="2740025" y="780944"/>
                </a:lnTo>
                <a:lnTo>
                  <a:pt x="2733681" y="780250"/>
                </a:lnTo>
                <a:lnTo>
                  <a:pt x="2711331" y="785572"/>
                </a:lnTo>
                <a:lnTo>
                  <a:pt x="2710624" y="785879"/>
                </a:lnTo>
                <a:lnTo>
                  <a:pt x="2718399" y="785750"/>
                </a:lnTo>
                <a:lnTo>
                  <a:pt x="2716836" y="786097"/>
                </a:lnTo>
                <a:lnTo>
                  <a:pt x="2712256" y="789150"/>
                </a:lnTo>
                <a:lnTo>
                  <a:pt x="2707615" y="788252"/>
                </a:lnTo>
                <a:lnTo>
                  <a:pt x="2705274" y="793805"/>
                </a:lnTo>
                <a:lnTo>
                  <a:pt x="2707194" y="792525"/>
                </a:lnTo>
                <a:lnTo>
                  <a:pt x="2712256" y="789150"/>
                </a:lnTo>
                <a:lnTo>
                  <a:pt x="2728278" y="792252"/>
                </a:lnTo>
                <a:lnTo>
                  <a:pt x="2710408" y="798953"/>
                </a:lnTo>
                <a:lnTo>
                  <a:pt x="2699955" y="806420"/>
                </a:lnTo>
                <a:lnTo>
                  <a:pt x="2697621" y="811954"/>
                </a:lnTo>
                <a:lnTo>
                  <a:pt x="2695218" y="809804"/>
                </a:lnTo>
                <a:lnTo>
                  <a:pt x="2693535" y="811006"/>
                </a:lnTo>
                <a:lnTo>
                  <a:pt x="2691265" y="811763"/>
                </a:lnTo>
                <a:lnTo>
                  <a:pt x="2691195" y="811954"/>
                </a:lnTo>
                <a:cubicBezTo>
                  <a:pt x="2691195" y="811954"/>
                  <a:pt x="2691195" y="811954"/>
                  <a:pt x="2697621" y="811954"/>
                </a:cubicBezTo>
                <a:cubicBezTo>
                  <a:pt x="2697621" y="811954"/>
                  <a:pt x="2697621" y="818381"/>
                  <a:pt x="2691195" y="818381"/>
                </a:cubicBezTo>
                <a:lnTo>
                  <a:pt x="2688030" y="812841"/>
                </a:lnTo>
                <a:lnTo>
                  <a:pt x="2677816" y="816246"/>
                </a:lnTo>
                <a:lnTo>
                  <a:pt x="2676667" y="811189"/>
                </a:lnTo>
                <a:lnTo>
                  <a:pt x="2675838" y="815807"/>
                </a:lnTo>
                <a:lnTo>
                  <a:pt x="2676662" y="816630"/>
                </a:lnTo>
                <a:lnTo>
                  <a:pt x="2675629" y="816975"/>
                </a:lnTo>
                <a:lnTo>
                  <a:pt x="2671916" y="837661"/>
                </a:lnTo>
                <a:lnTo>
                  <a:pt x="2669220" y="816768"/>
                </a:lnTo>
                <a:lnTo>
                  <a:pt x="2669506" y="815168"/>
                </a:lnTo>
                <a:lnTo>
                  <a:pt x="2670112" y="813626"/>
                </a:lnTo>
                <a:lnTo>
                  <a:pt x="2669441" y="811835"/>
                </a:lnTo>
                <a:lnTo>
                  <a:pt x="2668703" y="812758"/>
                </a:lnTo>
                <a:lnTo>
                  <a:pt x="2669220" y="816768"/>
                </a:lnTo>
                <a:lnTo>
                  <a:pt x="2665490" y="837661"/>
                </a:lnTo>
                <a:cubicBezTo>
                  <a:pt x="2665490" y="831235"/>
                  <a:pt x="2663883" y="824808"/>
                  <a:pt x="2663883" y="818381"/>
                </a:cubicBezTo>
                <a:lnTo>
                  <a:pt x="2668100" y="808260"/>
                </a:lnTo>
                <a:lnTo>
                  <a:pt x="2667020" y="805381"/>
                </a:lnTo>
                <a:cubicBezTo>
                  <a:pt x="2667020" y="800560"/>
                  <a:pt x="2668627" y="795739"/>
                  <a:pt x="2671841" y="792525"/>
                </a:cubicBezTo>
                <a:lnTo>
                  <a:pt x="2678318" y="789691"/>
                </a:lnTo>
                <a:lnTo>
                  <a:pt x="2679949" y="781427"/>
                </a:lnTo>
                <a:lnTo>
                  <a:pt x="2680537" y="780918"/>
                </a:lnTo>
                <a:lnTo>
                  <a:pt x="2679150" y="781521"/>
                </a:lnTo>
                <a:cubicBezTo>
                  <a:pt x="2673526" y="786343"/>
                  <a:pt x="2668705" y="792773"/>
                  <a:pt x="2665491" y="799203"/>
                </a:cubicBezTo>
                <a:cubicBezTo>
                  <a:pt x="2665491" y="799203"/>
                  <a:pt x="2659063" y="799203"/>
                  <a:pt x="2659063" y="792773"/>
                </a:cubicBezTo>
                <a:cubicBezTo>
                  <a:pt x="2659063" y="792773"/>
                  <a:pt x="2665491" y="792773"/>
                  <a:pt x="2665491" y="792773"/>
                </a:cubicBezTo>
                <a:lnTo>
                  <a:pt x="2674085" y="784176"/>
                </a:lnTo>
                <a:lnTo>
                  <a:pt x="2671866" y="785864"/>
                </a:lnTo>
                <a:lnTo>
                  <a:pt x="2669839" y="783836"/>
                </a:lnTo>
                <a:lnTo>
                  <a:pt x="2678301" y="779959"/>
                </a:lnTo>
                <a:lnTo>
                  <a:pt x="2689595" y="768661"/>
                </a:lnTo>
                <a:lnTo>
                  <a:pt x="2695401" y="766171"/>
                </a:lnTo>
                <a:lnTo>
                  <a:pt x="2694564" y="766052"/>
                </a:lnTo>
                <a:lnTo>
                  <a:pt x="2697256" y="764818"/>
                </a:lnTo>
                <a:lnTo>
                  <a:pt x="2697382" y="765322"/>
                </a:lnTo>
                <a:lnTo>
                  <a:pt x="2699653" y="764348"/>
                </a:lnTo>
                <a:lnTo>
                  <a:pt x="2701192" y="763015"/>
                </a:lnTo>
                <a:lnTo>
                  <a:pt x="2697256" y="764818"/>
                </a:lnTo>
                <a:lnTo>
                  <a:pt x="2696869" y="763268"/>
                </a:lnTo>
                <a:lnTo>
                  <a:pt x="2693670" y="761440"/>
                </a:lnTo>
                <a:lnTo>
                  <a:pt x="2710580" y="753585"/>
                </a:lnTo>
                <a:lnTo>
                  <a:pt x="2734266" y="743428"/>
                </a:lnTo>
                <a:lnTo>
                  <a:pt x="2717033" y="753585"/>
                </a:lnTo>
                <a:cubicBezTo>
                  <a:pt x="2713806" y="753585"/>
                  <a:pt x="2713806" y="755199"/>
                  <a:pt x="2714613" y="756813"/>
                </a:cubicBezTo>
                <a:lnTo>
                  <a:pt x="2714643" y="756852"/>
                </a:lnTo>
                <a:lnTo>
                  <a:pt x="2706897" y="760401"/>
                </a:lnTo>
                <a:lnTo>
                  <a:pt x="2709114" y="760293"/>
                </a:lnTo>
                <a:lnTo>
                  <a:pt x="2711993" y="759058"/>
                </a:lnTo>
                <a:lnTo>
                  <a:pt x="2715090" y="757449"/>
                </a:lnTo>
                <a:lnTo>
                  <a:pt x="2715159" y="757541"/>
                </a:lnTo>
                <a:lnTo>
                  <a:pt x="2713250" y="758519"/>
                </a:lnTo>
                <a:lnTo>
                  <a:pt x="2715250" y="757662"/>
                </a:lnTo>
                <a:lnTo>
                  <a:pt x="2715159" y="757541"/>
                </a:lnTo>
                <a:lnTo>
                  <a:pt x="2732317" y="748753"/>
                </a:lnTo>
                <a:lnTo>
                  <a:pt x="2749691" y="740793"/>
                </a:lnTo>
                <a:lnTo>
                  <a:pt x="2727175" y="754063"/>
                </a:lnTo>
                <a:lnTo>
                  <a:pt x="2727507" y="754052"/>
                </a:lnTo>
                <a:lnTo>
                  <a:pt x="2739616" y="747129"/>
                </a:lnTo>
                <a:lnTo>
                  <a:pt x="2754055" y="738874"/>
                </a:lnTo>
                <a:lnTo>
                  <a:pt x="2781557" y="727761"/>
                </a:lnTo>
                <a:lnTo>
                  <a:pt x="2798763" y="719153"/>
                </a:lnTo>
                <a:lnTo>
                  <a:pt x="2803334" y="717270"/>
                </a:lnTo>
                <a:lnTo>
                  <a:pt x="2807367" y="714849"/>
                </a:lnTo>
                <a:lnTo>
                  <a:pt x="2820271" y="708393"/>
                </a:lnTo>
                <a:lnTo>
                  <a:pt x="2821642" y="708222"/>
                </a:lnTo>
                <a:lnTo>
                  <a:pt x="2751714" y="746322"/>
                </a:lnTo>
                <a:lnTo>
                  <a:pt x="2735430" y="753783"/>
                </a:lnTo>
                <a:lnTo>
                  <a:pt x="2762723" y="752857"/>
                </a:lnTo>
                <a:lnTo>
                  <a:pt x="2771878" y="749550"/>
                </a:lnTo>
                <a:cubicBezTo>
                  <a:pt x="2781557" y="745515"/>
                  <a:pt x="2791235" y="740673"/>
                  <a:pt x="2800914" y="734217"/>
                </a:cubicBezTo>
                <a:cubicBezTo>
                  <a:pt x="2810593" y="730989"/>
                  <a:pt x="2821884" y="726147"/>
                  <a:pt x="2832370" y="720498"/>
                </a:cubicBezTo>
                <a:lnTo>
                  <a:pt x="2851136" y="707412"/>
                </a:lnTo>
                <a:lnTo>
                  <a:pt x="2858986" y="708393"/>
                </a:lnTo>
                <a:cubicBezTo>
                  <a:pt x="2858986" y="701938"/>
                  <a:pt x="2858986" y="701938"/>
                  <a:pt x="2858986" y="701938"/>
                </a:cubicBezTo>
                <a:close/>
                <a:moveTo>
                  <a:pt x="2254684" y="701819"/>
                </a:moveTo>
                <a:cubicBezTo>
                  <a:pt x="2290006" y="705041"/>
                  <a:pt x="2318906" y="717928"/>
                  <a:pt x="2345397" y="734842"/>
                </a:cubicBezTo>
                <a:lnTo>
                  <a:pt x="2375358" y="757307"/>
                </a:lnTo>
                <a:lnTo>
                  <a:pt x="2373494" y="756588"/>
                </a:lnTo>
                <a:lnTo>
                  <a:pt x="2356710" y="750112"/>
                </a:lnTo>
                <a:lnTo>
                  <a:pt x="2349411" y="744507"/>
                </a:lnTo>
                <a:cubicBezTo>
                  <a:pt x="2322117" y="725982"/>
                  <a:pt x="2293217" y="711484"/>
                  <a:pt x="2261106" y="708263"/>
                </a:cubicBezTo>
                <a:lnTo>
                  <a:pt x="2229596" y="709139"/>
                </a:lnTo>
                <a:lnTo>
                  <a:pt x="2219763" y="706249"/>
                </a:lnTo>
                <a:lnTo>
                  <a:pt x="2204271" y="704621"/>
                </a:lnTo>
                <a:lnTo>
                  <a:pt x="2211334" y="703128"/>
                </a:lnTo>
                <a:cubicBezTo>
                  <a:pt x="2225784" y="701014"/>
                  <a:pt x="2240234" y="700209"/>
                  <a:pt x="2254684" y="701819"/>
                </a:cubicBezTo>
                <a:close/>
                <a:moveTo>
                  <a:pt x="2833176" y="701096"/>
                </a:moveTo>
                <a:lnTo>
                  <a:pt x="2833176" y="701131"/>
                </a:lnTo>
                <a:cubicBezTo>
                  <a:pt x="2833176" y="701938"/>
                  <a:pt x="2833176" y="701938"/>
                  <a:pt x="2833176" y="701938"/>
                </a:cubicBezTo>
                <a:lnTo>
                  <a:pt x="2816997" y="709068"/>
                </a:lnTo>
                <a:lnTo>
                  <a:pt x="2829472" y="701579"/>
                </a:lnTo>
                <a:close/>
                <a:moveTo>
                  <a:pt x="1420807" y="699862"/>
                </a:moveTo>
                <a:lnTo>
                  <a:pt x="1490564" y="734457"/>
                </a:lnTo>
                <a:cubicBezTo>
                  <a:pt x="1509912" y="740853"/>
                  <a:pt x="1527647" y="747250"/>
                  <a:pt x="1544576" y="754446"/>
                </a:cubicBezTo>
                <a:lnTo>
                  <a:pt x="1566235" y="765364"/>
                </a:lnTo>
                <a:lnTo>
                  <a:pt x="1567955" y="766440"/>
                </a:lnTo>
                <a:cubicBezTo>
                  <a:pt x="1567955" y="769639"/>
                  <a:pt x="1569568" y="769639"/>
                  <a:pt x="1570374" y="768039"/>
                </a:cubicBezTo>
                <a:lnTo>
                  <a:pt x="1570163" y="767343"/>
                </a:lnTo>
                <a:lnTo>
                  <a:pt x="1593752" y="779234"/>
                </a:lnTo>
                <a:lnTo>
                  <a:pt x="1580239" y="778624"/>
                </a:lnTo>
                <a:lnTo>
                  <a:pt x="1558281" y="767240"/>
                </a:lnTo>
                <a:cubicBezTo>
                  <a:pt x="1546995" y="761643"/>
                  <a:pt x="1535708" y="756845"/>
                  <a:pt x="1522810" y="753647"/>
                </a:cubicBezTo>
                <a:cubicBezTo>
                  <a:pt x="1506687" y="747250"/>
                  <a:pt x="1488951" y="740853"/>
                  <a:pt x="1471216" y="733657"/>
                </a:cubicBezTo>
                <a:lnTo>
                  <a:pt x="1456108" y="726399"/>
                </a:lnTo>
                <a:close/>
                <a:moveTo>
                  <a:pt x="2845274" y="699517"/>
                </a:moveTo>
                <a:cubicBezTo>
                  <a:pt x="2850920" y="698710"/>
                  <a:pt x="2855760" y="698710"/>
                  <a:pt x="2858986" y="701938"/>
                </a:cubicBezTo>
                <a:lnTo>
                  <a:pt x="2851136" y="707412"/>
                </a:lnTo>
                <a:lnTo>
                  <a:pt x="2839629" y="705972"/>
                </a:lnTo>
                <a:lnTo>
                  <a:pt x="2821642" y="708222"/>
                </a:lnTo>
                <a:lnTo>
                  <a:pt x="2833176" y="701938"/>
                </a:lnTo>
                <a:lnTo>
                  <a:pt x="2833876" y="701004"/>
                </a:lnTo>
                <a:close/>
                <a:moveTo>
                  <a:pt x="1292514" y="699007"/>
                </a:moveTo>
                <a:lnTo>
                  <a:pt x="1289093" y="710282"/>
                </a:lnTo>
                <a:lnTo>
                  <a:pt x="1287226" y="713640"/>
                </a:lnTo>
                <a:lnTo>
                  <a:pt x="1291335" y="702392"/>
                </a:lnTo>
                <a:close/>
                <a:moveTo>
                  <a:pt x="2833176" y="698505"/>
                </a:moveTo>
                <a:lnTo>
                  <a:pt x="2833176" y="699355"/>
                </a:lnTo>
                <a:lnTo>
                  <a:pt x="2829472" y="701579"/>
                </a:lnTo>
                <a:lnTo>
                  <a:pt x="2826724" y="701938"/>
                </a:lnTo>
                <a:cubicBezTo>
                  <a:pt x="2813819" y="708393"/>
                  <a:pt x="2800914" y="714849"/>
                  <a:pt x="2788009" y="721305"/>
                </a:cubicBezTo>
                <a:lnTo>
                  <a:pt x="2781771" y="723490"/>
                </a:lnTo>
                <a:lnTo>
                  <a:pt x="2793517" y="717090"/>
                </a:lnTo>
                <a:close/>
                <a:moveTo>
                  <a:pt x="2835179" y="698153"/>
                </a:moveTo>
                <a:lnTo>
                  <a:pt x="2835596" y="698710"/>
                </a:lnTo>
                <a:lnTo>
                  <a:pt x="2833876" y="701004"/>
                </a:lnTo>
                <a:lnTo>
                  <a:pt x="2833176" y="701096"/>
                </a:lnTo>
                <a:lnTo>
                  <a:pt x="2833176" y="699355"/>
                </a:lnTo>
                <a:close/>
                <a:moveTo>
                  <a:pt x="2839629" y="695482"/>
                </a:moveTo>
                <a:lnTo>
                  <a:pt x="2835179" y="698153"/>
                </a:lnTo>
                <a:lnTo>
                  <a:pt x="2834854" y="697719"/>
                </a:lnTo>
                <a:close/>
                <a:moveTo>
                  <a:pt x="2833176" y="695482"/>
                </a:moveTo>
                <a:lnTo>
                  <a:pt x="2793517" y="717090"/>
                </a:lnTo>
                <a:lnTo>
                  <a:pt x="2775911" y="725340"/>
                </a:lnTo>
                <a:lnTo>
                  <a:pt x="2775068" y="725837"/>
                </a:lnTo>
                <a:lnTo>
                  <a:pt x="2769124" y="727919"/>
                </a:lnTo>
                <a:lnTo>
                  <a:pt x="2796881" y="714849"/>
                </a:lnTo>
                <a:cubicBezTo>
                  <a:pt x="2810593" y="708393"/>
                  <a:pt x="2823497" y="701938"/>
                  <a:pt x="2833176" y="695482"/>
                </a:cubicBezTo>
                <a:close/>
                <a:moveTo>
                  <a:pt x="2833176" y="695482"/>
                </a:moveTo>
                <a:lnTo>
                  <a:pt x="2834854" y="697719"/>
                </a:lnTo>
                <a:lnTo>
                  <a:pt x="2833176" y="698505"/>
                </a:lnTo>
                <a:close/>
                <a:moveTo>
                  <a:pt x="2935562" y="690149"/>
                </a:moveTo>
                <a:lnTo>
                  <a:pt x="2941538" y="691667"/>
                </a:lnTo>
                <a:lnTo>
                  <a:pt x="2966208" y="698303"/>
                </a:lnTo>
                <a:lnTo>
                  <a:pt x="2988529" y="706730"/>
                </a:lnTo>
                <a:lnTo>
                  <a:pt x="3018513" y="724627"/>
                </a:lnTo>
                <a:lnTo>
                  <a:pt x="2980088" y="709238"/>
                </a:lnTo>
                <a:lnTo>
                  <a:pt x="2963952" y="703432"/>
                </a:lnTo>
                <a:close/>
                <a:moveTo>
                  <a:pt x="2931756" y="689182"/>
                </a:moveTo>
                <a:lnTo>
                  <a:pt x="2935113" y="689939"/>
                </a:lnTo>
                <a:lnTo>
                  <a:pt x="2935562" y="690149"/>
                </a:lnTo>
                <a:close/>
                <a:moveTo>
                  <a:pt x="2839629" y="689026"/>
                </a:moveTo>
                <a:cubicBezTo>
                  <a:pt x="2839629" y="689026"/>
                  <a:pt x="2846081" y="695482"/>
                  <a:pt x="2839629" y="695482"/>
                </a:cubicBezTo>
                <a:cubicBezTo>
                  <a:pt x="2839629" y="695482"/>
                  <a:pt x="2839629" y="695482"/>
                  <a:pt x="2833176" y="695482"/>
                </a:cubicBezTo>
                <a:lnTo>
                  <a:pt x="2777635" y="718077"/>
                </a:lnTo>
                <a:close/>
                <a:moveTo>
                  <a:pt x="1399297" y="688220"/>
                </a:moveTo>
                <a:lnTo>
                  <a:pt x="1409142" y="691279"/>
                </a:lnTo>
                <a:lnTo>
                  <a:pt x="1409849" y="691625"/>
                </a:lnTo>
                <a:lnTo>
                  <a:pt x="1420807" y="699862"/>
                </a:lnTo>
                <a:lnTo>
                  <a:pt x="1413173" y="696076"/>
                </a:lnTo>
                <a:lnTo>
                  <a:pt x="1404437" y="692115"/>
                </a:lnTo>
                <a:close/>
                <a:moveTo>
                  <a:pt x="3989460" y="682676"/>
                </a:moveTo>
                <a:cubicBezTo>
                  <a:pt x="4002305" y="695535"/>
                  <a:pt x="4008727" y="708393"/>
                  <a:pt x="4015149" y="714823"/>
                </a:cubicBezTo>
                <a:cubicBezTo>
                  <a:pt x="4047260" y="766258"/>
                  <a:pt x="4079371" y="824122"/>
                  <a:pt x="4092215" y="881987"/>
                </a:cubicBezTo>
                <a:cubicBezTo>
                  <a:pt x="4111482" y="939851"/>
                  <a:pt x="4124326" y="997716"/>
                  <a:pt x="4124326" y="1062010"/>
                </a:cubicBezTo>
                <a:cubicBezTo>
                  <a:pt x="4124326" y="1068439"/>
                  <a:pt x="4117904" y="1068439"/>
                  <a:pt x="4117904" y="1062010"/>
                </a:cubicBezTo>
                <a:cubicBezTo>
                  <a:pt x="4117904" y="1049151"/>
                  <a:pt x="4117904" y="1042722"/>
                  <a:pt x="4117904" y="1029863"/>
                </a:cubicBezTo>
                <a:cubicBezTo>
                  <a:pt x="4111482" y="965569"/>
                  <a:pt x="4098638" y="907704"/>
                  <a:pt x="4079371" y="849840"/>
                </a:cubicBezTo>
                <a:cubicBezTo>
                  <a:pt x="4053682" y="791975"/>
                  <a:pt x="4027994" y="734111"/>
                  <a:pt x="3989460" y="689105"/>
                </a:cubicBezTo>
                <a:cubicBezTo>
                  <a:pt x="3983038" y="682676"/>
                  <a:pt x="3989460" y="682676"/>
                  <a:pt x="3989460" y="682676"/>
                </a:cubicBezTo>
                <a:close/>
                <a:moveTo>
                  <a:pt x="1394537" y="680114"/>
                </a:moveTo>
                <a:lnTo>
                  <a:pt x="1412367" y="688081"/>
                </a:lnTo>
                <a:cubicBezTo>
                  <a:pt x="1434133" y="699275"/>
                  <a:pt x="1455093" y="712068"/>
                  <a:pt x="1477665" y="721663"/>
                </a:cubicBezTo>
                <a:cubicBezTo>
                  <a:pt x="1477665" y="721663"/>
                  <a:pt x="1477665" y="728060"/>
                  <a:pt x="1471216" y="721663"/>
                </a:cubicBezTo>
                <a:lnTo>
                  <a:pt x="1409849" y="691625"/>
                </a:lnTo>
                <a:close/>
                <a:moveTo>
                  <a:pt x="1359888" y="675975"/>
                </a:moveTo>
                <a:lnTo>
                  <a:pt x="1388332" y="684813"/>
                </a:lnTo>
                <a:lnTo>
                  <a:pt x="1404437" y="692115"/>
                </a:lnTo>
                <a:lnTo>
                  <a:pt x="1438537" y="717957"/>
                </a:lnTo>
                <a:lnTo>
                  <a:pt x="1419622" y="708870"/>
                </a:lnTo>
                <a:cubicBezTo>
                  <a:pt x="1406724" y="702473"/>
                  <a:pt x="1387376" y="689680"/>
                  <a:pt x="1374478" y="683283"/>
                </a:cubicBezTo>
                <a:lnTo>
                  <a:pt x="1360370" y="676487"/>
                </a:lnTo>
                <a:close/>
                <a:moveTo>
                  <a:pt x="1352414" y="673653"/>
                </a:moveTo>
                <a:lnTo>
                  <a:pt x="1358258" y="675469"/>
                </a:lnTo>
                <a:lnTo>
                  <a:pt x="1360370" y="676487"/>
                </a:lnTo>
                <a:lnTo>
                  <a:pt x="1372059" y="688880"/>
                </a:lnTo>
                <a:cubicBezTo>
                  <a:pt x="1380927" y="696076"/>
                  <a:pt x="1390601" y="702473"/>
                  <a:pt x="1400275" y="708870"/>
                </a:cubicBezTo>
                <a:cubicBezTo>
                  <a:pt x="1409949" y="712068"/>
                  <a:pt x="1419622" y="716866"/>
                  <a:pt x="1430102" y="721663"/>
                </a:cubicBezTo>
                <a:lnTo>
                  <a:pt x="1457315" y="731706"/>
                </a:lnTo>
                <a:lnTo>
                  <a:pt x="1484115" y="749649"/>
                </a:lnTo>
                <a:cubicBezTo>
                  <a:pt x="1495401" y="755246"/>
                  <a:pt x="1506687" y="760044"/>
                  <a:pt x="1516361" y="766440"/>
                </a:cubicBezTo>
                <a:lnTo>
                  <a:pt x="1520267" y="768783"/>
                </a:lnTo>
                <a:lnTo>
                  <a:pt x="1493789" y="756845"/>
                </a:lnTo>
                <a:cubicBezTo>
                  <a:pt x="1482502" y="752048"/>
                  <a:pt x="1471216" y="747250"/>
                  <a:pt x="1458318" y="740853"/>
                </a:cubicBezTo>
                <a:cubicBezTo>
                  <a:pt x="1438970" y="728060"/>
                  <a:pt x="1413173" y="721663"/>
                  <a:pt x="1393825" y="708870"/>
                </a:cubicBezTo>
                <a:lnTo>
                  <a:pt x="1370582" y="696355"/>
                </a:lnTo>
                <a:lnTo>
                  <a:pt x="1355130" y="676886"/>
                </a:lnTo>
                <a:close/>
                <a:moveTo>
                  <a:pt x="2047268" y="672424"/>
                </a:moveTo>
                <a:lnTo>
                  <a:pt x="2048312" y="674308"/>
                </a:lnTo>
                <a:lnTo>
                  <a:pt x="2049557" y="674645"/>
                </a:lnTo>
                <a:lnTo>
                  <a:pt x="2057236" y="682100"/>
                </a:lnTo>
                <a:cubicBezTo>
                  <a:pt x="2064607" y="691738"/>
                  <a:pt x="2070835" y="702896"/>
                  <a:pt x="2075657" y="715763"/>
                </a:cubicBezTo>
                <a:lnTo>
                  <a:pt x="2057872" y="691577"/>
                </a:lnTo>
                <a:lnTo>
                  <a:pt x="2071663" y="716490"/>
                </a:lnTo>
                <a:lnTo>
                  <a:pt x="2075657" y="718176"/>
                </a:lnTo>
                <a:lnTo>
                  <a:pt x="2087655" y="722115"/>
                </a:lnTo>
                <a:lnTo>
                  <a:pt x="2098144" y="713095"/>
                </a:lnTo>
                <a:lnTo>
                  <a:pt x="2119268" y="708385"/>
                </a:lnTo>
                <a:lnTo>
                  <a:pt x="2119512" y="708223"/>
                </a:lnTo>
                <a:lnTo>
                  <a:pt x="2117448" y="705309"/>
                </a:lnTo>
                <a:cubicBezTo>
                  <a:pt x="2109412" y="698071"/>
                  <a:pt x="2098160" y="693246"/>
                  <a:pt x="2088516" y="690029"/>
                </a:cubicBezTo>
                <a:cubicBezTo>
                  <a:pt x="2075657" y="683595"/>
                  <a:pt x="2062799" y="678770"/>
                  <a:pt x="2049940" y="674749"/>
                </a:cubicBezTo>
                <a:lnTo>
                  <a:pt x="2049557" y="674645"/>
                </a:lnTo>
                <a:close/>
                <a:moveTo>
                  <a:pt x="1817538" y="671238"/>
                </a:moveTo>
                <a:lnTo>
                  <a:pt x="1750974" y="685204"/>
                </a:lnTo>
                <a:cubicBezTo>
                  <a:pt x="1717220" y="693246"/>
                  <a:pt x="1683465" y="702896"/>
                  <a:pt x="1651318" y="715763"/>
                </a:cubicBezTo>
                <a:cubicBezTo>
                  <a:pt x="1644889" y="715763"/>
                  <a:pt x="1644889" y="709330"/>
                  <a:pt x="1644889" y="709330"/>
                </a:cubicBezTo>
                <a:cubicBezTo>
                  <a:pt x="1672214" y="699679"/>
                  <a:pt x="1699539" y="691235"/>
                  <a:pt x="1726964" y="684098"/>
                </a:cubicBezTo>
                <a:lnTo>
                  <a:pt x="1776378" y="673704"/>
                </a:lnTo>
                <a:lnTo>
                  <a:pt x="1798390" y="671532"/>
                </a:lnTo>
                <a:close/>
                <a:moveTo>
                  <a:pt x="2742363" y="670640"/>
                </a:moveTo>
                <a:cubicBezTo>
                  <a:pt x="2774488" y="673856"/>
                  <a:pt x="2808220" y="673856"/>
                  <a:pt x="2841148" y="675465"/>
                </a:cubicBezTo>
                <a:lnTo>
                  <a:pt x="2885888" y="679360"/>
                </a:lnTo>
                <a:lnTo>
                  <a:pt x="2928688" y="690743"/>
                </a:lnTo>
                <a:lnTo>
                  <a:pt x="2963952" y="703432"/>
                </a:lnTo>
                <a:lnTo>
                  <a:pt x="3021048" y="730145"/>
                </a:lnTo>
                <a:lnTo>
                  <a:pt x="3083842" y="768741"/>
                </a:lnTo>
                <a:lnTo>
                  <a:pt x="3115013" y="799300"/>
                </a:lnTo>
                <a:cubicBezTo>
                  <a:pt x="3134288" y="818599"/>
                  <a:pt x="3159988" y="844331"/>
                  <a:pt x="3185688" y="870063"/>
                </a:cubicBezTo>
                <a:cubicBezTo>
                  <a:pt x="3198538" y="882929"/>
                  <a:pt x="3209782" y="894187"/>
                  <a:pt x="3221026" y="905445"/>
                </a:cubicBezTo>
                <a:lnTo>
                  <a:pt x="3252794" y="937252"/>
                </a:lnTo>
                <a:lnTo>
                  <a:pt x="3256363" y="941630"/>
                </a:lnTo>
                <a:cubicBezTo>
                  <a:pt x="3267607" y="955301"/>
                  <a:pt x="3278851" y="969775"/>
                  <a:pt x="3288488" y="985858"/>
                </a:cubicBezTo>
                <a:lnTo>
                  <a:pt x="3306470" y="1013427"/>
                </a:lnTo>
                <a:lnTo>
                  <a:pt x="3269213" y="966558"/>
                </a:lnTo>
                <a:cubicBezTo>
                  <a:pt x="3224238" y="915094"/>
                  <a:pt x="3172838" y="870063"/>
                  <a:pt x="3127863" y="825032"/>
                </a:cubicBezTo>
                <a:cubicBezTo>
                  <a:pt x="3082888" y="773568"/>
                  <a:pt x="3025063" y="722104"/>
                  <a:pt x="2954388" y="702805"/>
                </a:cubicBezTo>
                <a:cubicBezTo>
                  <a:pt x="2890138" y="677073"/>
                  <a:pt x="2813038" y="683506"/>
                  <a:pt x="2742363" y="677073"/>
                </a:cubicBezTo>
                <a:cubicBezTo>
                  <a:pt x="2742363" y="677073"/>
                  <a:pt x="2742363" y="670640"/>
                  <a:pt x="2742363" y="670640"/>
                </a:cubicBezTo>
                <a:close/>
                <a:moveTo>
                  <a:pt x="1346896" y="669995"/>
                </a:moveTo>
                <a:lnTo>
                  <a:pt x="1351003" y="671974"/>
                </a:lnTo>
                <a:lnTo>
                  <a:pt x="1352414" y="673653"/>
                </a:lnTo>
                <a:lnTo>
                  <a:pt x="1348932" y="672571"/>
                </a:lnTo>
                <a:close/>
                <a:moveTo>
                  <a:pt x="4079875" y="669976"/>
                </a:moveTo>
                <a:cubicBezTo>
                  <a:pt x="4111625" y="721433"/>
                  <a:pt x="4130675" y="779322"/>
                  <a:pt x="4149725" y="837211"/>
                </a:cubicBezTo>
                <a:cubicBezTo>
                  <a:pt x="4175125" y="901532"/>
                  <a:pt x="4181475" y="972286"/>
                  <a:pt x="4194175" y="1036607"/>
                </a:cubicBezTo>
                <a:cubicBezTo>
                  <a:pt x="4200525" y="1043039"/>
                  <a:pt x="4194175" y="1043039"/>
                  <a:pt x="4194175" y="1043039"/>
                </a:cubicBezTo>
                <a:cubicBezTo>
                  <a:pt x="4175125" y="972286"/>
                  <a:pt x="4168775" y="907964"/>
                  <a:pt x="4143375" y="843643"/>
                </a:cubicBezTo>
                <a:cubicBezTo>
                  <a:pt x="4124325" y="785754"/>
                  <a:pt x="4111625" y="721433"/>
                  <a:pt x="4073525" y="676408"/>
                </a:cubicBezTo>
                <a:cubicBezTo>
                  <a:pt x="4073525" y="669976"/>
                  <a:pt x="4073525" y="669976"/>
                  <a:pt x="4079875" y="669976"/>
                </a:cubicBezTo>
                <a:close/>
                <a:moveTo>
                  <a:pt x="574141" y="667754"/>
                </a:moveTo>
                <a:lnTo>
                  <a:pt x="564647" y="685045"/>
                </a:lnTo>
                <a:cubicBezTo>
                  <a:pt x="560937" y="695256"/>
                  <a:pt x="558932" y="705667"/>
                  <a:pt x="558932" y="715277"/>
                </a:cubicBezTo>
                <a:cubicBezTo>
                  <a:pt x="558932" y="734497"/>
                  <a:pt x="565348" y="753717"/>
                  <a:pt x="584597" y="760124"/>
                </a:cubicBezTo>
                <a:cubicBezTo>
                  <a:pt x="571764" y="753717"/>
                  <a:pt x="565348" y="747310"/>
                  <a:pt x="558932" y="734497"/>
                </a:cubicBezTo>
                <a:lnTo>
                  <a:pt x="556939" y="724793"/>
                </a:lnTo>
                <a:lnTo>
                  <a:pt x="558932" y="708870"/>
                </a:lnTo>
                <a:cubicBezTo>
                  <a:pt x="558932" y="705667"/>
                  <a:pt x="557328" y="704065"/>
                  <a:pt x="555724" y="703264"/>
                </a:cubicBezTo>
                <a:lnTo>
                  <a:pt x="555702" y="703258"/>
                </a:lnTo>
                <a:lnTo>
                  <a:pt x="559529" y="688820"/>
                </a:lnTo>
                <a:lnTo>
                  <a:pt x="565348" y="676836"/>
                </a:lnTo>
                <a:close/>
                <a:moveTo>
                  <a:pt x="1357110" y="667752"/>
                </a:moveTo>
                <a:lnTo>
                  <a:pt x="1378811" y="673088"/>
                </a:lnTo>
                <a:lnTo>
                  <a:pt x="1380066" y="673649"/>
                </a:lnTo>
                <a:lnTo>
                  <a:pt x="1380121" y="673688"/>
                </a:lnTo>
                <a:lnTo>
                  <a:pt x="1399297" y="688220"/>
                </a:lnTo>
                <a:lnTo>
                  <a:pt x="1388332" y="684813"/>
                </a:lnTo>
                <a:lnTo>
                  <a:pt x="1384958" y="683283"/>
                </a:lnTo>
                <a:cubicBezTo>
                  <a:pt x="1376090" y="678486"/>
                  <a:pt x="1368029" y="673688"/>
                  <a:pt x="1361579" y="670490"/>
                </a:cubicBezTo>
                <a:close/>
                <a:moveTo>
                  <a:pt x="3356013" y="667650"/>
                </a:moveTo>
                <a:cubicBezTo>
                  <a:pt x="3357619" y="666845"/>
                  <a:pt x="3359226" y="666845"/>
                  <a:pt x="3359226" y="670065"/>
                </a:cubicBezTo>
                <a:cubicBezTo>
                  <a:pt x="3365651" y="676504"/>
                  <a:pt x="3378503" y="689381"/>
                  <a:pt x="3384928" y="695820"/>
                </a:cubicBezTo>
                <a:lnTo>
                  <a:pt x="3387223" y="698797"/>
                </a:lnTo>
                <a:lnTo>
                  <a:pt x="3386138" y="695467"/>
                </a:lnTo>
                <a:cubicBezTo>
                  <a:pt x="3386138" y="689026"/>
                  <a:pt x="3392529" y="689026"/>
                  <a:pt x="3392529" y="695467"/>
                </a:cubicBezTo>
                <a:lnTo>
                  <a:pt x="3399792" y="715107"/>
                </a:lnTo>
                <a:lnTo>
                  <a:pt x="3447578" y="777112"/>
                </a:lnTo>
                <a:cubicBezTo>
                  <a:pt x="3466854" y="805282"/>
                  <a:pt x="3484525" y="834257"/>
                  <a:pt x="3500589" y="863232"/>
                </a:cubicBezTo>
                <a:cubicBezTo>
                  <a:pt x="3532717" y="921182"/>
                  <a:pt x="3558419" y="985571"/>
                  <a:pt x="3584122" y="1049960"/>
                </a:cubicBezTo>
                <a:cubicBezTo>
                  <a:pt x="3603398" y="1117569"/>
                  <a:pt x="3609824" y="1185177"/>
                  <a:pt x="3612234" y="1253591"/>
                </a:cubicBezTo>
                <a:lnTo>
                  <a:pt x="3614758" y="1384604"/>
                </a:lnTo>
                <a:lnTo>
                  <a:pt x="3635376" y="1468398"/>
                </a:lnTo>
                <a:cubicBezTo>
                  <a:pt x="3635376" y="1474839"/>
                  <a:pt x="3628986" y="1474839"/>
                  <a:pt x="3628986" y="1474839"/>
                </a:cubicBezTo>
                <a:lnTo>
                  <a:pt x="3615359" y="1415836"/>
                </a:lnTo>
                <a:lnTo>
                  <a:pt x="3616250" y="1462050"/>
                </a:lnTo>
                <a:cubicBezTo>
                  <a:pt x="3616250" y="1468489"/>
                  <a:pt x="3609824" y="1468489"/>
                  <a:pt x="3609824" y="1462050"/>
                </a:cubicBezTo>
                <a:cubicBezTo>
                  <a:pt x="3609824" y="1455611"/>
                  <a:pt x="3609824" y="1442734"/>
                  <a:pt x="3609824" y="1436295"/>
                </a:cubicBezTo>
                <a:lnTo>
                  <a:pt x="3608278" y="1385173"/>
                </a:lnTo>
                <a:lnTo>
                  <a:pt x="3607417" y="1381443"/>
                </a:lnTo>
                <a:cubicBezTo>
                  <a:pt x="3601825" y="1350848"/>
                  <a:pt x="3597032" y="1320253"/>
                  <a:pt x="3590641" y="1288048"/>
                </a:cubicBezTo>
                <a:cubicBezTo>
                  <a:pt x="3577860" y="1223637"/>
                  <a:pt x="3565078" y="1165667"/>
                  <a:pt x="3545906" y="1101256"/>
                </a:cubicBezTo>
                <a:cubicBezTo>
                  <a:pt x="3520343" y="1036845"/>
                  <a:pt x="3488390" y="965993"/>
                  <a:pt x="3462827" y="901582"/>
                </a:cubicBezTo>
                <a:cubicBezTo>
                  <a:pt x="3446850" y="866156"/>
                  <a:pt x="3432471" y="832340"/>
                  <a:pt x="3419689" y="798524"/>
                </a:cubicBezTo>
                <a:lnTo>
                  <a:pt x="3397003" y="728840"/>
                </a:lnTo>
                <a:lnTo>
                  <a:pt x="3352800" y="670065"/>
                </a:lnTo>
                <a:cubicBezTo>
                  <a:pt x="3352800" y="670065"/>
                  <a:pt x="3354407" y="668455"/>
                  <a:pt x="3356013" y="667650"/>
                </a:cubicBezTo>
                <a:close/>
                <a:moveTo>
                  <a:pt x="1344363" y="666790"/>
                </a:moveTo>
                <a:lnTo>
                  <a:pt x="1346896" y="669995"/>
                </a:lnTo>
                <a:lnTo>
                  <a:pt x="1346262" y="669690"/>
                </a:lnTo>
                <a:lnTo>
                  <a:pt x="1343806" y="667758"/>
                </a:lnTo>
                <a:close/>
                <a:moveTo>
                  <a:pt x="1762213" y="665504"/>
                </a:moveTo>
                <a:lnTo>
                  <a:pt x="1715612" y="677162"/>
                </a:lnTo>
                <a:lnTo>
                  <a:pt x="1684013" y="685306"/>
                </a:lnTo>
                <a:lnTo>
                  <a:pt x="1667392" y="687616"/>
                </a:lnTo>
                <a:lnTo>
                  <a:pt x="1646856" y="693895"/>
                </a:lnTo>
                <a:lnTo>
                  <a:pt x="1667155" y="689651"/>
                </a:lnTo>
                <a:lnTo>
                  <a:pt x="1684013" y="685306"/>
                </a:lnTo>
                <a:lnTo>
                  <a:pt x="1695717" y="683679"/>
                </a:lnTo>
                <a:lnTo>
                  <a:pt x="1696050" y="683610"/>
                </a:lnTo>
                <a:lnTo>
                  <a:pt x="1699139" y="682850"/>
                </a:lnTo>
                <a:lnTo>
                  <a:pt x="1750974" y="669120"/>
                </a:lnTo>
                <a:lnTo>
                  <a:pt x="1751044" y="669114"/>
                </a:lnTo>
                <a:close/>
                <a:moveTo>
                  <a:pt x="565784" y="665225"/>
                </a:moveTo>
                <a:lnTo>
                  <a:pt x="559529" y="688820"/>
                </a:lnTo>
                <a:lnTo>
                  <a:pt x="552863" y="702550"/>
                </a:lnTo>
                <a:lnTo>
                  <a:pt x="552516" y="702463"/>
                </a:lnTo>
                <a:lnTo>
                  <a:pt x="550410" y="722230"/>
                </a:lnTo>
                <a:lnTo>
                  <a:pt x="547704" y="706467"/>
                </a:lnTo>
                <a:cubicBezTo>
                  <a:pt x="547704" y="697658"/>
                  <a:pt x="549308" y="689650"/>
                  <a:pt x="552516" y="683243"/>
                </a:cubicBezTo>
                <a:close/>
                <a:moveTo>
                  <a:pt x="1345470" y="664889"/>
                </a:moveTo>
                <a:lnTo>
                  <a:pt x="1350628" y="666158"/>
                </a:lnTo>
                <a:lnTo>
                  <a:pt x="1359888" y="675975"/>
                </a:lnTo>
                <a:lnTo>
                  <a:pt x="1358258" y="675469"/>
                </a:lnTo>
                <a:lnTo>
                  <a:pt x="1351003" y="671974"/>
                </a:lnTo>
                <a:lnTo>
                  <a:pt x="1345292" y="665177"/>
                </a:lnTo>
                <a:lnTo>
                  <a:pt x="1345456" y="664892"/>
                </a:lnTo>
                <a:close/>
                <a:moveTo>
                  <a:pt x="1342232" y="664093"/>
                </a:moveTo>
                <a:lnTo>
                  <a:pt x="1344941" y="664759"/>
                </a:lnTo>
                <a:lnTo>
                  <a:pt x="1345292" y="665177"/>
                </a:lnTo>
                <a:lnTo>
                  <a:pt x="1344363" y="666790"/>
                </a:lnTo>
                <a:close/>
                <a:moveTo>
                  <a:pt x="2703242" y="661529"/>
                </a:moveTo>
                <a:lnTo>
                  <a:pt x="2700300" y="680893"/>
                </a:lnTo>
                <a:lnTo>
                  <a:pt x="2704196" y="700670"/>
                </a:lnTo>
                <a:lnTo>
                  <a:pt x="2703813" y="702805"/>
                </a:lnTo>
                <a:lnTo>
                  <a:pt x="2703813" y="712454"/>
                </a:lnTo>
                <a:cubicBezTo>
                  <a:pt x="2700601" y="701197"/>
                  <a:pt x="2697388" y="689939"/>
                  <a:pt x="2697388" y="677073"/>
                </a:cubicBezTo>
                <a:cubicBezTo>
                  <a:pt x="2697388" y="673856"/>
                  <a:pt x="2698994" y="669032"/>
                  <a:pt x="2701404" y="664207"/>
                </a:cubicBezTo>
                <a:close/>
                <a:moveTo>
                  <a:pt x="3948142" y="658885"/>
                </a:moveTo>
                <a:cubicBezTo>
                  <a:pt x="3949743" y="658885"/>
                  <a:pt x="3951345" y="660495"/>
                  <a:pt x="3951345" y="663714"/>
                </a:cubicBezTo>
                <a:cubicBezTo>
                  <a:pt x="3951345" y="676590"/>
                  <a:pt x="3957752" y="695905"/>
                  <a:pt x="3964158" y="708781"/>
                </a:cubicBezTo>
                <a:cubicBezTo>
                  <a:pt x="3976972" y="740972"/>
                  <a:pt x="3996192" y="773163"/>
                  <a:pt x="4009005" y="805354"/>
                </a:cubicBezTo>
                <a:cubicBezTo>
                  <a:pt x="4021819" y="837545"/>
                  <a:pt x="4034632" y="869736"/>
                  <a:pt x="4047446" y="901927"/>
                </a:cubicBezTo>
                <a:cubicBezTo>
                  <a:pt x="4079479" y="972748"/>
                  <a:pt x="4105106" y="1043568"/>
                  <a:pt x="4117920" y="1114388"/>
                </a:cubicBezTo>
                <a:cubicBezTo>
                  <a:pt x="4111513" y="1095073"/>
                  <a:pt x="4105106" y="1082197"/>
                  <a:pt x="4098699" y="1062882"/>
                </a:cubicBezTo>
                <a:cubicBezTo>
                  <a:pt x="4079479" y="992062"/>
                  <a:pt x="4053852" y="921242"/>
                  <a:pt x="4021819" y="856860"/>
                </a:cubicBezTo>
                <a:cubicBezTo>
                  <a:pt x="4009005" y="818231"/>
                  <a:pt x="3996192" y="792478"/>
                  <a:pt x="3983379" y="760287"/>
                </a:cubicBezTo>
                <a:cubicBezTo>
                  <a:pt x="3964158" y="728096"/>
                  <a:pt x="3951345" y="695905"/>
                  <a:pt x="3944938" y="663714"/>
                </a:cubicBezTo>
                <a:cubicBezTo>
                  <a:pt x="3944938" y="660495"/>
                  <a:pt x="3946540" y="658885"/>
                  <a:pt x="3948142" y="658885"/>
                </a:cubicBezTo>
                <a:close/>
                <a:moveTo>
                  <a:pt x="2698494" y="657843"/>
                </a:moveTo>
                <a:lnTo>
                  <a:pt x="2698191" y="658578"/>
                </a:lnTo>
                <a:cubicBezTo>
                  <a:pt x="2697388" y="664207"/>
                  <a:pt x="2697388" y="670640"/>
                  <a:pt x="2697388" y="677073"/>
                </a:cubicBezTo>
                <a:lnTo>
                  <a:pt x="2700588" y="705263"/>
                </a:lnTo>
                <a:lnTo>
                  <a:pt x="2697388" y="688331"/>
                </a:lnTo>
                <a:lnTo>
                  <a:pt x="2696599" y="661462"/>
                </a:lnTo>
                <a:lnTo>
                  <a:pt x="2696762" y="660698"/>
                </a:lnTo>
                <a:close/>
                <a:moveTo>
                  <a:pt x="2699619" y="655987"/>
                </a:moveTo>
                <a:lnTo>
                  <a:pt x="2698494" y="657843"/>
                </a:lnTo>
                <a:lnTo>
                  <a:pt x="2699079" y="656420"/>
                </a:lnTo>
                <a:close/>
                <a:moveTo>
                  <a:pt x="1337216" y="655564"/>
                </a:moveTo>
                <a:lnTo>
                  <a:pt x="1357110" y="667752"/>
                </a:lnTo>
                <a:lnTo>
                  <a:pt x="1350628" y="666158"/>
                </a:lnTo>
                <a:lnTo>
                  <a:pt x="1348681" y="664093"/>
                </a:lnTo>
                <a:lnTo>
                  <a:pt x="1345470" y="664889"/>
                </a:lnTo>
                <a:lnTo>
                  <a:pt x="1344941" y="664759"/>
                </a:lnTo>
                <a:close/>
                <a:moveTo>
                  <a:pt x="3713239" y="650926"/>
                </a:moveTo>
                <a:lnTo>
                  <a:pt x="3722358" y="665072"/>
                </a:lnTo>
                <a:lnTo>
                  <a:pt x="3722723" y="664431"/>
                </a:lnTo>
                <a:cubicBezTo>
                  <a:pt x="3724328" y="663626"/>
                  <a:pt x="3725932" y="663626"/>
                  <a:pt x="3725932" y="663626"/>
                </a:cubicBezTo>
                <a:lnTo>
                  <a:pt x="3731341" y="679006"/>
                </a:lnTo>
                <a:lnTo>
                  <a:pt x="3800788" y="786730"/>
                </a:lnTo>
                <a:cubicBezTo>
                  <a:pt x="3827293" y="832534"/>
                  <a:pt x="3851389" y="879141"/>
                  <a:pt x="3873879" y="927355"/>
                </a:cubicBezTo>
                <a:lnTo>
                  <a:pt x="3896497" y="985470"/>
                </a:lnTo>
                <a:lnTo>
                  <a:pt x="3813639" y="819676"/>
                </a:lnTo>
                <a:lnTo>
                  <a:pt x="3737549" y="696658"/>
                </a:lnTo>
                <a:lnTo>
                  <a:pt x="3745189" y="718383"/>
                </a:lnTo>
                <a:cubicBezTo>
                  <a:pt x="3751608" y="736099"/>
                  <a:pt x="3758028" y="753814"/>
                  <a:pt x="3764447" y="773140"/>
                </a:cubicBezTo>
                <a:cubicBezTo>
                  <a:pt x="3777285" y="805351"/>
                  <a:pt x="3790123" y="844003"/>
                  <a:pt x="3796542" y="882655"/>
                </a:cubicBezTo>
                <a:cubicBezTo>
                  <a:pt x="3822218" y="953517"/>
                  <a:pt x="3841475" y="1030822"/>
                  <a:pt x="3860732" y="1101684"/>
                </a:cubicBezTo>
                <a:cubicBezTo>
                  <a:pt x="3867151" y="1108126"/>
                  <a:pt x="3860732" y="1108126"/>
                  <a:pt x="3860732" y="1108126"/>
                </a:cubicBezTo>
                <a:cubicBezTo>
                  <a:pt x="3835056" y="1030822"/>
                  <a:pt x="3815799" y="953517"/>
                  <a:pt x="3790123" y="882655"/>
                </a:cubicBezTo>
                <a:cubicBezTo>
                  <a:pt x="3783704" y="844003"/>
                  <a:pt x="3770866" y="811793"/>
                  <a:pt x="3758028" y="773140"/>
                </a:cubicBezTo>
                <a:cubicBezTo>
                  <a:pt x="3745189" y="734488"/>
                  <a:pt x="3732351" y="702278"/>
                  <a:pt x="3719513" y="670068"/>
                </a:cubicBezTo>
                <a:lnTo>
                  <a:pt x="3720275" y="668730"/>
                </a:lnTo>
                <a:lnTo>
                  <a:pt x="3713239" y="657354"/>
                </a:lnTo>
                <a:cubicBezTo>
                  <a:pt x="3706813" y="650926"/>
                  <a:pt x="3713239" y="650926"/>
                  <a:pt x="3713239" y="650926"/>
                </a:cubicBezTo>
                <a:close/>
                <a:moveTo>
                  <a:pt x="536177" y="649269"/>
                </a:moveTo>
                <a:lnTo>
                  <a:pt x="539671" y="650926"/>
                </a:lnTo>
                <a:lnTo>
                  <a:pt x="535838" y="649461"/>
                </a:lnTo>
                <a:close/>
                <a:moveTo>
                  <a:pt x="3490951" y="648596"/>
                </a:moveTo>
                <a:cubicBezTo>
                  <a:pt x="3492557" y="647792"/>
                  <a:pt x="3494164" y="647792"/>
                  <a:pt x="3494164" y="651009"/>
                </a:cubicBezTo>
                <a:cubicBezTo>
                  <a:pt x="3564845" y="753934"/>
                  <a:pt x="3629101" y="856859"/>
                  <a:pt x="3674081" y="979083"/>
                </a:cubicBezTo>
                <a:cubicBezTo>
                  <a:pt x="3719060" y="1107740"/>
                  <a:pt x="3751188" y="1242829"/>
                  <a:pt x="3757613" y="1384351"/>
                </a:cubicBezTo>
                <a:cubicBezTo>
                  <a:pt x="3757613" y="1384351"/>
                  <a:pt x="3751188" y="1384351"/>
                  <a:pt x="3751188" y="1384351"/>
                </a:cubicBezTo>
                <a:cubicBezTo>
                  <a:pt x="3744762" y="1268560"/>
                  <a:pt x="3725485" y="1152769"/>
                  <a:pt x="3686932" y="1036979"/>
                </a:cubicBezTo>
                <a:cubicBezTo>
                  <a:pt x="3667655" y="972650"/>
                  <a:pt x="3635527" y="901889"/>
                  <a:pt x="3603399" y="837561"/>
                </a:cubicBezTo>
                <a:cubicBezTo>
                  <a:pt x="3571271" y="773232"/>
                  <a:pt x="3532717" y="715337"/>
                  <a:pt x="3487738" y="651009"/>
                </a:cubicBezTo>
                <a:cubicBezTo>
                  <a:pt x="3487738" y="651009"/>
                  <a:pt x="3489345" y="649400"/>
                  <a:pt x="3490951" y="648596"/>
                </a:cubicBezTo>
                <a:close/>
                <a:moveTo>
                  <a:pt x="1329775" y="648348"/>
                </a:moveTo>
                <a:lnTo>
                  <a:pt x="1329117" y="650166"/>
                </a:lnTo>
                <a:lnTo>
                  <a:pt x="1327336" y="653339"/>
                </a:lnTo>
                <a:lnTo>
                  <a:pt x="1327682" y="654092"/>
                </a:lnTo>
                <a:lnTo>
                  <a:pt x="1330391" y="649098"/>
                </a:lnTo>
                <a:close/>
                <a:moveTo>
                  <a:pt x="2702825" y="647311"/>
                </a:moveTo>
                <a:lnTo>
                  <a:pt x="2699079" y="656420"/>
                </a:lnTo>
                <a:lnTo>
                  <a:pt x="2697388" y="657774"/>
                </a:lnTo>
                <a:lnTo>
                  <a:pt x="2696762" y="660698"/>
                </a:lnTo>
                <a:lnTo>
                  <a:pt x="2696585" y="660990"/>
                </a:lnTo>
                <a:lnTo>
                  <a:pt x="2696599" y="661462"/>
                </a:lnTo>
                <a:lnTo>
                  <a:pt x="2692569" y="680289"/>
                </a:lnTo>
                <a:cubicBezTo>
                  <a:pt x="2692569" y="688331"/>
                  <a:pt x="2694176" y="696372"/>
                  <a:pt x="2697388" y="702805"/>
                </a:cubicBezTo>
                <a:lnTo>
                  <a:pt x="2699278" y="716049"/>
                </a:lnTo>
                <a:lnTo>
                  <a:pt x="2690963" y="683506"/>
                </a:lnTo>
                <a:cubicBezTo>
                  <a:pt x="2690963" y="677073"/>
                  <a:pt x="2690963" y="667423"/>
                  <a:pt x="2693373" y="658578"/>
                </a:cubicBezTo>
                <a:close/>
                <a:moveTo>
                  <a:pt x="539671" y="644576"/>
                </a:moveTo>
                <a:cubicBezTo>
                  <a:pt x="546101" y="644576"/>
                  <a:pt x="539671" y="650926"/>
                  <a:pt x="539671" y="650926"/>
                </a:cubicBezTo>
                <a:cubicBezTo>
                  <a:pt x="539671" y="644576"/>
                  <a:pt x="539671" y="644576"/>
                  <a:pt x="539671" y="644576"/>
                </a:cubicBezTo>
                <a:close/>
                <a:moveTo>
                  <a:pt x="2705586" y="644021"/>
                </a:moveTo>
                <a:lnTo>
                  <a:pt x="2702825" y="647311"/>
                </a:lnTo>
                <a:lnTo>
                  <a:pt x="2703813" y="644908"/>
                </a:lnTo>
                <a:close/>
                <a:moveTo>
                  <a:pt x="521564" y="644006"/>
                </a:moveTo>
                <a:lnTo>
                  <a:pt x="535838" y="649461"/>
                </a:lnTo>
                <a:lnTo>
                  <a:pt x="533242" y="650926"/>
                </a:lnTo>
                <a:close/>
                <a:moveTo>
                  <a:pt x="2867611" y="641686"/>
                </a:moveTo>
                <a:lnTo>
                  <a:pt x="2880028" y="643462"/>
                </a:lnTo>
                <a:lnTo>
                  <a:pt x="2920657" y="660990"/>
                </a:lnTo>
                <a:cubicBezTo>
                  <a:pt x="2952782" y="677073"/>
                  <a:pt x="2983301" y="696372"/>
                  <a:pt x="3012213" y="715671"/>
                </a:cubicBezTo>
                <a:lnTo>
                  <a:pt x="3010378" y="714978"/>
                </a:lnTo>
                <a:lnTo>
                  <a:pt x="2988923" y="704413"/>
                </a:lnTo>
                <a:lnTo>
                  <a:pt x="2986277" y="703701"/>
                </a:lnTo>
                <a:lnTo>
                  <a:pt x="2973663" y="696372"/>
                </a:lnTo>
                <a:cubicBezTo>
                  <a:pt x="2941538" y="677073"/>
                  <a:pt x="2909413" y="657774"/>
                  <a:pt x="2875682" y="644104"/>
                </a:cubicBezTo>
                <a:close/>
                <a:moveTo>
                  <a:pt x="2786053" y="641048"/>
                </a:moveTo>
                <a:lnTo>
                  <a:pt x="2803401" y="642496"/>
                </a:lnTo>
                <a:cubicBezTo>
                  <a:pt x="2819463" y="644908"/>
                  <a:pt x="2835526" y="648124"/>
                  <a:pt x="2851588" y="651341"/>
                </a:cubicBezTo>
                <a:cubicBezTo>
                  <a:pt x="2877288" y="664207"/>
                  <a:pt x="2909413" y="670640"/>
                  <a:pt x="2941538" y="683506"/>
                </a:cubicBezTo>
                <a:lnTo>
                  <a:pt x="2979967" y="702004"/>
                </a:lnTo>
                <a:lnTo>
                  <a:pt x="2966208" y="698303"/>
                </a:lnTo>
                <a:lnTo>
                  <a:pt x="2963223" y="697176"/>
                </a:lnTo>
                <a:lnTo>
                  <a:pt x="2941538" y="691667"/>
                </a:lnTo>
                <a:lnTo>
                  <a:pt x="2935113" y="689939"/>
                </a:lnTo>
                <a:cubicBezTo>
                  <a:pt x="2919051" y="683506"/>
                  <a:pt x="2902988" y="677073"/>
                  <a:pt x="2886926" y="671444"/>
                </a:cubicBezTo>
                <a:lnTo>
                  <a:pt x="2847500" y="660259"/>
                </a:lnTo>
                <a:lnTo>
                  <a:pt x="2806613" y="644908"/>
                </a:lnTo>
                <a:close/>
                <a:moveTo>
                  <a:pt x="1332770" y="640071"/>
                </a:moveTo>
                <a:lnTo>
                  <a:pt x="1330190" y="647202"/>
                </a:lnTo>
                <a:lnTo>
                  <a:pt x="1330938" y="648092"/>
                </a:lnTo>
                <a:lnTo>
                  <a:pt x="1334589" y="641362"/>
                </a:lnTo>
                <a:close/>
                <a:moveTo>
                  <a:pt x="2756331" y="639873"/>
                </a:moveTo>
                <a:lnTo>
                  <a:pt x="2790551" y="643300"/>
                </a:lnTo>
                <a:cubicBezTo>
                  <a:pt x="2806613" y="646516"/>
                  <a:pt x="2822676" y="651341"/>
                  <a:pt x="2838738" y="657774"/>
                </a:cubicBezTo>
                <a:lnTo>
                  <a:pt x="2847500" y="660259"/>
                </a:lnTo>
                <a:lnTo>
                  <a:pt x="2909413" y="683506"/>
                </a:lnTo>
                <a:lnTo>
                  <a:pt x="2931756" y="689182"/>
                </a:lnTo>
                <a:lnTo>
                  <a:pt x="2889636" y="679686"/>
                </a:lnTo>
                <a:lnTo>
                  <a:pt x="2885888" y="679360"/>
                </a:lnTo>
                <a:lnTo>
                  <a:pt x="2877288" y="677073"/>
                </a:lnTo>
                <a:cubicBezTo>
                  <a:pt x="2858013" y="670640"/>
                  <a:pt x="2838738" y="664207"/>
                  <a:pt x="2819463" y="657774"/>
                </a:cubicBezTo>
                <a:cubicBezTo>
                  <a:pt x="2806613" y="651341"/>
                  <a:pt x="2793763" y="651341"/>
                  <a:pt x="2780913" y="644908"/>
                </a:cubicBezTo>
                <a:cubicBezTo>
                  <a:pt x="2761638" y="644908"/>
                  <a:pt x="2748788" y="644908"/>
                  <a:pt x="2735938" y="651341"/>
                </a:cubicBezTo>
                <a:cubicBezTo>
                  <a:pt x="2723088" y="657774"/>
                  <a:pt x="2716663" y="664207"/>
                  <a:pt x="2716663" y="677073"/>
                </a:cubicBezTo>
                <a:cubicBezTo>
                  <a:pt x="2710238" y="686722"/>
                  <a:pt x="2708632" y="697980"/>
                  <a:pt x="2708632" y="710042"/>
                </a:cubicBezTo>
                <a:lnTo>
                  <a:pt x="2709077" y="720506"/>
                </a:lnTo>
                <a:lnTo>
                  <a:pt x="2704616" y="702805"/>
                </a:lnTo>
                <a:lnTo>
                  <a:pt x="2704196" y="700670"/>
                </a:lnTo>
                <a:lnTo>
                  <a:pt x="2709435" y="671444"/>
                </a:lnTo>
                <a:cubicBezTo>
                  <a:pt x="2713451" y="660990"/>
                  <a:pt x="2719876" y="651341"/>
                  <a:pt x="2729513" y="644908"/>
                </a:cubicBezTo>
                <a:close/>
                <a:moveTo>
                  <a:pt x="3467160" y="639833"/>
                </a:moveTo>
                <a:cubicBezTo>
                  <a:pt x="3468768" y="639833"/>
                  <a:pt x="3471983" y="641441"/>
                  <a:pt x="3475197" y="644656"/>
                </a:cubicBezTo>
                <a:cubicBezTo>
                  <a:pt x="3494485" y="708956"/>
                  <a:pt x="3533061" y="766827"/>
                  <a:pt x="3565208" y="824697"/>
                </a:cubicBezTo>
                <a:cubicBezTo>
                  <a:pt x="3584496" y="856847"/>
                  <a:pt x="3597355" y="882567"/>
                  <a:pt x="3616643" y="914718"/>
                </a:cubicBezTo>
                <a:cubicBezTo>
                  <a:pt x="3629502" y="946868"/>
                  <a:pt x="3642361" y="979018"/>
                  <a:pt x="3648790" y="1011169"/>
                </a:cubicBezTo>
                <a:cubicBezTo>
                  <a:pt x="3635931" y="979018"/>
                  <a:pt x="3623073" y="946868"/>
                  <a:pt x="3610214" y="914718"/>
                </a:cubicBezTo>
                <a:cubicBezTo>
                  <a:pt x="3590926" y="882567"/>
                  <a:pt x="3578067" y="856847"/>
                  <a:pt x="3558779" y="824697"/>
                </a:cubicBezTo>
                <a:cubicBezTo>
                  <a:pt x="3526632" y="766827"/>
                  <a:pt x="3488056" y="708956"/>
                  <a:pt x="3468768" y="644656"/>
                </a:cubicBezTo>
                <a:cubicBezTo>
                  <a:pt x="3465553" y="641441"/>
                  <a:pt x="3465553" y="639833"/>
                  <a:pt x="3467160" y="639833"/>
                </a:cubicBezTo>
                <a:close/>
                <a:moveTo>
                  <a:pt x="2742363" y="638475"/>
                </a:moveTo>
                <a:lnTo>
                  <a:pt x="2755213" y="638475"/>
                </a:lnTo>
                <a:lnTo>
                  <a:pt x="2761144" y="638970"/>
                </a:lnTo>
                <a:lnTo>
                  <a:pt x="2756331" y="639873"/>
                </a:lnTo>
                <a:close/>
                <a:moveTo>
                  <a:pt x="2721482" y="638475"/>
                </a:moveTo>
                <a:lnTo>
                  <a:pt x="2742363" y="638475"/>
                </a:lnTo>
                <a:cubicBezTo>
                  <a:pt x="2735938" y="638475"/>
                  <a:pt x="2716663" y="644908"/>
                  <a:pt x="2710238" y="651341"/>
                </a:cubicBezTo>
                <a:lnTo>
                  <a:pt x="2703242" y="661529"/>
                </a:lnTo>
                <a:lnTo>
                  <a:pt x="2703813" y="657774"/>
                </a:lnTo>
                <a:lnTo>
                  <a:pt x="2709952" y="647711"/>
                </a:lnTo>
                <a:close/>
                <a:moveTo>
                  <a:pt x="2710238" y="638475"/>
                </a:moveTo>
                <a:lnTo>
                  <a:pt x="2707438" y="643093"/>
                </a:lnTo>
                <a:lnTo>
                  <a:pt x="2705586" y="644021"/>
                </a:lnTo>
                <a:close/>
                <a:moveTo>
                  <a:pt x="2768063" y="637671"/>
                </a:moveTo>
                <a:lnTo>
                  <a:pt x="2786053" y="641048"/>
                </a:lnTo>
                <a:lnTo>
                  <a:pt x="2761144" y="638970"/>
                </a:lnTo>
                <a:close/>
                <a:moveTo>
                  <a:pt x="3568740" y="635894"/>
                </a:moveTo>
                <a:cubicBezTo>
                  <a:pt x="3570347" y="635090"/>
                  <a:pt x="3571955" y="635090"/>
                  <a:pt x="3571955" y="638305"/>
                </a:cubicBezTo>
                <a:cubicBezTo>
                  <a:pt x="3591243" y="664019"/>
                  <a:pt x="3610531" y="689734"/>
                  <a:pt x="3629819" y="715449"/>
                </a:cubicBezTo>
                <a:cubicBezTo>
                  <a:pt x="3649107" y="741164"/>
                  <a:pt x="3668395" y="766879"/>
                  <a:pt x="3681254" y="799023"/>
                </a:cubicBezTo>
                <a:cubicBezTo>
                  <a:pt x="3713401" y="856881"/>
                  <a:pt x="3732689" y="914739"/>
                  <a:pt x="3751977" y="972598"/>
                </a:cubicBezTo>
                <a:cubicBezTo>
                  <a:pt x="3774480" y="1043314"/>
                  <a:pt x="3788946" y="1115637"/>
                  <a:pt x="3799394" y="1187960"/>
                </a:cubicBezTo>
                <a:lnTo>
                  <a:pt x="3819759" y="1376149"/>
                </a:lnTo>
                <a:lnTo>
                  <a:pt x="3854463" y="1353527"/>
                </a:lnTo>
                <a:lnTo>
                  <a:pt x="3820054" y="1378873"/>
                </a:lnTo>
                <a:lnTo>
                  <a:pt x="3820370" y="1381787"/>
                </a:lnTo>
                <a:lnTo>
                  <a:pt x="3847768" y="1365301"/>
                </a:lnTo>
                <a:lnTo>
                  <a:pt x="3894814" y="1334550"/>
                </a:lnTo>
                <a:lnTo>
                  <a:pt x="3893393" y="1328151"/>
                </a:lnTo>
                <a:lnTo>
                  <a:pt x="3854463" y="1353527"/>
                </a:lnTo>
                <a:lnTo>
                  <a:pt x="3873469" y="1339528"/>
                </a:lnTo>
                <a:lnTo>
                  <a:pt x="3892706" y="1325058"/>
                </a:lnTo>
                <a:lnTo>
                  <a:pt x="3860245" y="1178834"/>
                </a:lnTo>
                <a:cubicBezTo>
                  <a:pt x="3847386" y="1120912"/>
                  <a:pt x="3834527" y="1069425"/>
                  <a:pt x="3815239" y="1011503"/>
                </a:cubicBezTo>
                <a:cubicBezTo>
                  <a:pt x="3789521" y="940709"/>
                  <a:pt x="3763804" y="869915"/>
                  <a:pt x="3731657" y="805557"/>
                </a:cubicBezTo>
                <a:cubicBezTo>
                  <a:pt x="3718798" y="773378"/>
                  <a:pt x="3699510" y="734763"/>
                  <a:pt x="3686651" y="702584"/>
                </a:cubicBezTo>
                <a:cubicBezTo>
                  <a:pt x="3673793" y="689712"/>
                  <a:pt x="3667363" y="670405"/>
                  <a:pt x="3654505" y="657533"/>
                </a:cubicBezTo>
                <a:cubicBezTo>
                  <a:pt x="3654505" y="651097"/>
                  <a:pt x="3654505" y="644662"/>
                  <a:pt x="3648075" y="644662"/>
                </a:cubicBezTo>
                <a:cubicBezTo>
                  <a:pt x="3648075" y="644662"/>
                  <a:pt x="3648075" y="644662"/>
                  <a:pt x="3648075" y="638226"/>
                </a:cubicBezTo>
                <a:cubicBezTo>
                  <a:pt x="3648075" y="638226"/>
                  <a:pt x="3648075" y="638226"/>
                  <a:pt x="3654505" y="638226"/>
                </a:cubicBezTo>
                <a:cubicBezTo>
                  <a:pt x="3648075" y="638226"/>
                  <a:pt x="3648075" y="644662"/>
                  <a:pt x="3654505" y="644662"/>
                </a:cubicBezTo>
                <a:cubicBezTo>
                  <a:pt x="3654505" y="644662"/>
                  <a:pt x="3654505" y="638226"/>
                  <a:pt x="3654505" y="638226"/>
                </a:cubicBezTo>
                <a:cubicBezTo>
                  <a:pt x="3654505" y="638226"/>
                  <a:pt x="3654505" y="644662"/>
                  <a:pt x="3660934" y="644662"/>
                </a:cubicBezTo>
                <a:cubicBezTo>
                  <a:pt x="3660934" y="651097"/>
                  <a:pt x="3667363" y="657533"/>
                  <a:pt x="3667363" y="663969"/>
                </a:cubicBezTo>
                <a:cubicBezTo>
                  <a:pt x="3673793" y="676841"/>
                  <a:pt x="3680222" y="683277"/>
                  <a:pt x="3686651" y="696148"/>
                </a:cubicBezTo>
                <a:cubicBezTo>
                  <a:pt x="3699510" y="721891"/>
                  <a:pt x="3712369" y="747635"/>
                  <a:pt x="3725228" y="773378"/>
                </a:cubicBezTo>
                <a:cubicBezTo>
                  <a:pt x="3744516" y="818429"/>
                  <a:pt x="3770233" y="869915"/>
                  <a:pt x="3789521" y="921402"/>
                </a:cubicBezTo>
                <a:cubicBezTo>
                  <a:pt x="3815239" y="992196"/>
                  <a:pt x="3834527" y="1062990"/>
                  <a:pt x="3853815" y="1133784"/>
                </a:cubicBezTo>
                <a:cubicBezTo>
                  <a:pt x="3863459" y="1169181"/>
                  <a:pt x="3871496" y="1204578"/>
                  <a:pt x="3879533" y="1240779"/>
                </a:cubicBezTo>
                <a:lnTo>
                  <a:pt x="3898000" y="1321077"/>
                </a:lnTo>
                <a:lnTo>
                  <a:pt x="3965846" y="1270047"/>
                </a:lnTo>
                <a:lnTo>
                  <a:pt x="3946970" y="1141107"/>
                </a:lnTo>
                <a:lnTo>
                  <a:pt x="3902580" y="1001101"/>
                </a:lnTo>
                <a:lnTo>
                  <a:pt x="3944560" y="1108963"/>
                </a:lnTo>
                <a:lnTo>
                  <a:pt x="3970973" y="1266191"/>
                </a:lnTo>
                <a:lnTo>
                  <a:pt x="3989067" y="1252582"/>
                </a:lnTo>
                <a:lnTo>
                  <a:pt x="3980429" y="1130376"/>
                </a:lnTo>
                <a:cubicBezTo>
                  <a:pt x="3974788" y="1088579"/>
                  <a:pt x="3966730" y="1046783"/>
                  <a:pt x="3957061" y="1004987"/>
                </a:cubicBezTo>
                <a:cubicBezTo>
                  <a:pt x="3950615" y="969621"/>
                  <a:pt x="3942557" y="934255"/>
                  <a:pt x="3932082" y="900496"/>
                </a:cubicBezTo>
                <a:lnTo>
                  <a:pt x="3896278" y="814489"/>
                </a:lnTo>
                <a:lnTo>
                  <a:pt x="3911937" y="844232"/>
                </a:lnTo>
                <a:cubicBezTo>
                  <a:pt x="3924830" y="876383"/>
                  <a:pt x="3937722" y="908534"/>
                  <a:pt x="3950615" y="940685"/>
                </a:cubicBezTo>
                <a:cubicBezTo>
                  <a:pt x="3957061" y="979266"/>
                  <a:pt x="3963507" y="1011417"/>
                  <a:pt x="3969953" y="1043568"/>
                </a:cubicBezTo>
                <a:cubicBezTo>
                  <a:pt x="3979623" y="1078934"/>
                  <a:pt x="3986069" y="1114300"/>
                  <a:pt x="3990098" y="1149666"/>
                </a:cubicBezTo>
                <a:lnTo>
                  <a:pt x="3995319" y="1247880"/>
                </a:lnTo>
                <a:lnTo>
                  <a:pt x="4053371" y="1204217"/>
                </a:lnTo>
                <a:lnTo>
                  <a:pt x="4090626" y="1173429"/>
                </a:lnTo>
                <a:lnTo>
                  <a:pt x="4078761" y="1103918"/>
                </a:lnTo>
                <a:cubicBezTo>
                  <a:pt x="4073116" y="1076606"/>
                  <a:pt x="4066663" y="1049293"/>
                  <a:pt x="4060211" y="1023587"/>
                </a:cubicBezTo>
                <a:cubicBezTo>
                  <a:pt x="4027949" y="895057"/>
                  <a:pt x="3982782" y="766526"/>
                  <a:pt x="3905353" y="663702"/>
                </a:cubicBezTo>
                <a:cubicBezTo>
                  <a:pt x="3898900" y="657276"/>
                  <a:pt x="3905353" y="657276"/>
                  <a:pt x="3905353" y="657276"/>
                </a:cubicBezTo>
                <a:cubicBezTo>
                  <a:pt x="3944067" y="702261"/>
                  <a:pt x="3969877" y="753673"/>
                  <a:pt x="3995687" y="805086"/>
                </a:cubicBezTo>
                <a:cubicBezTo>
                  <a:pt x="4021496" y="866137"/>
                  <a:pt x="4042467" y="928796"/>
                  <a:pt x="4059404" y="992258"/>
                </a:cubicBezTo>
                <a:lnTo>
                  <a:pt x="4095815" y="1169140"/>
                </a:lnTo>
                <a:lnTo>
                  <a:pt x="4140110" y="1132534"/>
                </a:lnTo>
                <a:cubicBezTo>
                  <a:pt x="4169023" y="1107566"/>
                  <a:pt x="4197936" y="1081792"/>
                  <a:pt x="4226849" y="1056019"/>
                </a:cubicBezTo>
                <a:lnTo>
                  <a:pt x="4287441" y="1001331"/>
                </a:lnTo>
                <a:lnTo>
                  <a:pt x="4267994" y="944592"/>
                </a:lnTo>
                <a:cubicBezTo>
                  <a:pt x="4257676" y="916563"/>
                  <a:pt x="4246563" y="889335"/>
                  <a:pt x="4233863" y="863708"/>
                </a:cubicBezTo>
                <a:cubicBezTo>
                  <a:pt x="4233863" y="857301"/>
                  <a:pt x="4240213" y="857301"/>
                  <a:pt x="4240213" y="857301"/>
                </a:cubicBezTo>
                <a:lnTo>
                  <a:pt x="4291681" y="997504"/>
                </a:lnTo>
                <a:lnTo>
                  <a:pt x="4315194" y="976282"/>
                </a:lnTo>
                <a:cubicBezTo>
                  <a:pt x="4324831" y="969033"/>
                  <a:pt x="4336075" y="962590"/>
                  <a:pt x="4348925" y="959368"/>
                </a:cubicBezTo>
                <a:lnTo>
                  <a:pt x="4340807" y="970289"/>
                </a:lnTo>
                <a:lnTo>
                  <a:pt x="4316800" y="983531"/>
                </a:lnTo>
                <a:lnTo>
                  <a:pt x="4293760" y="1003170"/>
                </a:lnTo>
                <a:lnTo>
                  <a:pt x="4299777" y="1019560"/>
                </a:lnTo>
                <a:lnTo>
                  <a:pt x="4305044" y="1015118"/>
                </a:lnTo>
                <a:lnTo>
                  <a:pt x="4300060" y="1020329"/>
                </a:lnTo>
                <a:lnTo>
                  <a:pt x="4301907" y="1025362"/>
                </a:lnTo>
                <a:lnTo>
                  <a:pt x="4326438" y="998028"/>
                </a:lnTo>
                <a:lnTo>
                  <a:pt x="4347023" y="975090"/>
                </a:lnTo>
                <a:lnTo>
                  <a:pt x="4377838" y="950508"/>
                </a:lnTo>
                <a:cubicBezTo>
                  <a:pt x="4389082" y="941649"/>
                  <a:pt x="4400326" y="933594"/>
                  <a:pt x="4413176" y="927151"/>
                </a:cubicBezTo>
                <a:lnTo>
                  <a:pt x="4387412" y="954137"/>
                </a:lnTo>
                <a:lnTo>
                  <a:pt x="4366594" y="967422"/>
                </a:lnTo>
                <a:cubicBezTo>
                  <a:pt x="4350531" y="980309"/>
                  <a:pt x="4336075" y="994807"/>
                  <a:pt x="4323225" y="1010915"/>
                </a:cubicBezTo>
                <a:lnTo>
                  <a:pt x="4302594" y="1027234"/>
                </a:lnTo>
                <a:lnTo>
                  <a:pt x="4303713" y="1030282"/>
                </a:lnTo>
                <a:cubicBezTo>
                  <a:pt x="4303713" y="1030282"/>
                  <a:pt x="4302126" y="1031884"/>
                  <a:pt x="4300538" y="1032685"/>
                </a:cubicBezTo>
                <a:lnTo>
                  <a:pt x="4298067" y="1030815"/>
                </a:lnTo>
                <a:lnTo>
                  <a:pt x="4292246" y="1035419"/>
                </a:lnTo>
                <a:lnTo>
                  <a:pt x="4297433" y="1030335"/>
                </a:lnTo>
                <a:lnTo>
                  <a:pt x="4297363" y="1030282"/>
                </a:lnTo>
                <a:lnTo>
                  <a:pt x="4295563" y="1025030"/>
                </a:lnTo>
                <a:lnTo>
                  <a:pt x="4278249" y="1043132"/>
                </a:lnTo>
                <a:cubicBezTo>
                  <a:pt x="4265399" y="1056019"/>
                  <a:pt x="4252549" y="1067295"/>
                  <a:pt x="4239699" y="1078571"/>
                </a:cubicBezTo>
                <a:lnTo>
                  <a:pt x="4233426" y="1084337"/>
                </a:lnTo>
                <a:lnTo>
                  <a:pt x="4213998" y="1101122"/>
                </a:lnTo>
                <a:cubicBezTo>
                  <a:pt x="4149748" y="1146226"/>
                  <a:pt x="4091922" y="1197773"/>
                  <a:pt x="4027671" y="1242877"/>
                </a:cubicBezTo>
                <a:lnTo>
                  <a:pt x="3973494" y="1281200"/>
                </a:lnTo>
                <a:lnTo>
                  <a:pt x="3976375" y="1298350"/>
                </a:lnTo>
                <a:lnTo>
                  <a:pt x="4068946" y="1228097"/>
                </a:lnTo>
                <a:lnTo>
                  <a:pt x="4027671" y="1262207"/>
                </a:lnTo>
                <a:lnTo>
                  <a:pt x="3976376" y="1298355"/>
                </a:lnTo>
                <a:lnTo>
                  <a:pt x="3976688" y="1300214"/>
                </a:lnTo>
                <a:lnTo>
                  <a:pt x="3973918" y="1300214"/>
                </a:lnTo>
                <a:lnTo>
                  <a:pt x="3913626" y="1345971"/>
                </a:lnTo>
                <a:lnTo>
                  <a:pt x="3904956" y="1351321"/>
                </a:lnTo>
                <a:lnTo>
                  <a:pt x="3905250" y="1352601"/>
                </a:lnTo>
                <a:lnTo>
                  <a:pt x="3902882" y="1352601"/>
                </a:lnTo>
                <a:lnTo>
                  <a:pt x="3874845" y="1369904"/>
                </a:lnTo>
                <a:lnTo>
                  <a:pt x="3899398" y="1352601"/>
                </a:lnTo>
                <a:lnTo>
                  <a:pt x="3898821" y="1352601"/>
                </a:lnTo>
                <a:lnTo>
                  <a:pt x="3895158" y="1336101"/>
                </a:lnTo>
                <a:lnTo>
                  <a:pt x="3873469" y="1352414"/>
                </a:lnTo>
                <a:lnTo>
                  <a:pt x="3821019" y="1387791"/>
                </a:lnTo>
                <a:lnTo>
                  <a:pt x="3822575" y="1402162"/>
                </a:lnTo>
                <a:lnTo>
                  <a:pt x="3874845" y="1369904"/>
                </a:lnTo>
                <a:lnTo>
                  <a:pt x="3849375" y="1387853"/>
                </a:lnTo>
                <a:lnTo>
                  <a:pt x="3822662" y="1402965"/>
                </a:lnTo>
                <a:lnTo>
                  <a:pt x="3822700" y="1403322"/>
                </a:lnTo>
                <a:cubicBezTo>
                  <a:pt x="3822700" y="1406537"/>
                  <a:pt x="3821093" y="1408144"/>
                  <a:pt x="3819485" y="1408144"/>
                </a:cubicBezTo>
                <a:lnTo>
                  <a:pt x="3817848" y="1405688"/>
                </a:lnTo>
                <a:lnTo>
                  <a:pt x="3806007" y="1412386"/>
                </a:lnTo>
                <a:lnTo>
                  <a:pt x="3817560" y="1405256"/>
                </a:lnTo>
                <a:lnTo>
                  <a:pt x="3816271" y="1403322"/>
                </a:lnTo>
                <a:lnTo>
                  <a:pt x="3815248" y="1391683"/>
                </a:lnTo>
                <a:lnTo>
                  <a:pt x="3782715" y="1413627"/>
                </a:lnTo>
                <a:cubicBezTo>
                  <a:pt x="3751392" y="1434568"/>
                  <a:pt x="3719267" y="1455509"/>
                  <a:pt x="3687141" y="1474839"/>
                </a:cubicBezTo>
                <a:cubicBezTo>
                  <a:pt x="3674291" y="1484504"/>
                  <a:pt x="3659834" y="1494169"/>
                  <a:pt x="3644575" y="1503028"/>
                </a:cubicBezTo>
                <a:lnTo>
                  <a:pt x="3626190" y="1512091"/>
                </a:lnTo>
                <a:lnTo>
                  <a:pt x="3614056" y="1515915"/>
                </a:lnTo>
                <a:lnTo>
                  <a:pt x="3600185" y="1518314"/>
                </a:lnTo>
                <a:lnTo>
                  <a:pt x="3644575" y="1494169"/>
                </a:lnTo>
                <a:cubicBezTo>
                  <a:pt x="3659834" y="1486115"/>
                  <a:pt x="3674291" y="1478060"/>
                  <a:pt x="3687141" y="1468395"/>
                </a:cubicBezTo>
                <a:cubicBezTo>
                  <a:pt x="3719267" y="1449065"/>
                  <a:pt x="3751392" y="1428124"/>
                  <a:pt x="3782715" y="1406378"/>
                </a:cubicBezTo>
                <a:lnTo>
                  <a:pt x="3797045" y="1395822"/>
                </a:lnTo>
                <a:lnTo>
                  <a:pt x="3814679" y="1385211"/>
                </a:lnTo>
                <a:lnTo>
                  <a:pt x="3814483" y="1382977"/>
                </a:lnTo>
                <a:lnTo>
                  <a:pt x="3797045" y="1395822"/>
                </a:lnTo>
                <a:lnTo>
                  <a:pt x="3655016" y="1481282"/>
                </a:lnTo>
                <a:lnTo>
                  <a:pt x="3590764" y="1519943"/>
                </a:lnTo>
                <a:lnTo>
                  <a:pt x="3579206" y="1524128"/>
                </a:lnTo>
                <a:lnTo>
                  <a:pt x="3579701" y="1526599"/>
                </a:lnTo>
                <a:lnTo>
                  <a:pt x="3590764" y="1519943"/>
                </a:lnTo>
                <a:lnTo>
                  <a:pt x="3590765" y="1519942"/>
                </a:lnTo>
                <a:lnTo>
                  <a:pt x="3600185" y="1518314"/>
                </a:lnTo>
                <a:lnTo>
                  <a:pt x="3597190" y="1519942"/>
                </a:lnTo>
                <a:lnTo>
                  <a:pt x="3580346" y="1529823"/>
                </a:lnTo>
                <a:lnTo>
                  <a:pt x="3580355" y="1529866"/>
                </a:lnTo>
                <a:lnTo>
                  <a:pt x="3610040" y="1519942"/>
                </a:lnTo>
                <a:lnTo>
                  <a:pt x="3610793" y="1519681"/>
                </a:lnTo>
                <a:lnTo>
                  <a:pt x="3597190" y="1526386"/>
                </a:lnTo>
                <a:lnTo>
                  <a:pt x="3581500" y="1535589"/>
                </a:lnTo>
                <a:lnTo>
                  <a:pt x="3582287" y="1539518"/>
                </a:lnTo>
                <a:lnTo>
                  <a:pt x="3584340" y="1538467"/>
                </a:lnTo>
                <a:lnTo>
                  <a:pt x="3626625" y="1514172"/>
                </a:lnTo>
                <a:lnTo>
                  <a:pt x="3649394" y="1506250"/>
                </a:lnTo>
                <a:lnTo>
                  <a:pt x="3676551" y="1494861"/>
                </a:lnTo>
                <a:lnTo>
                  <a:pt x="3583224" y="1544203"/>
                </a:lnTo>
                <a:lnTo>
                  <a:pt x="3584576" y="1550957"/>
                </a:lnTo>
                <a:cubicBezTo>
                  <a:pt x="3584576" y="1557389"/>
                  <a:pt x="3578140" y="1557389"/>
                  <a:pt x="3578140" y="1550957"/>
                </a:cubicBezTo>
                <a:lnTo>
                  <a:pt x="3577574" y="1547190"/>
                </a:lnTo>
                <a:lnTo>
                  <a:pt x="3507239" y="1584376"/>
                </a:lnTo>
                <a:cubicBezTo>
                  <a:pt x="3507239" y="1584376"/>
                  <a:pt x="3500814" y="1584376"/>
                  <a:pt x="3507239" y="1577933"/>
                </a:cubicBezTo>
                <a:lnTo>
                  <a:pt x="3576841" y="1542305"/>
                </a:lnTo>
                <a:lnTo>
                  <a:pt x="3576291" y="1538644"/>
                </a:lnTo>
                <a:lnTo>
                  <a:pt x="3554624" y="1551354"/>
                </a:lnTo>
                <a:cubicBezTo>
                  <a:pt x="3539364" y="1558603"/>
                  <a:pt x="3523301" y="1565046"/>
                  <a:pt x="3507239" y="1571489"/>
                </a:cubicBezTo>
                <a:cubicBezTo>
                  <a:pt x="3507239" y="1571489"/>
                  <a:pt x="3505633" y="1569879"/>
                  <a:pt x="3504026" y="1568268"/>
                </a:cubicBezTo>
                <a:lnTo>
                  <a:pt x="3502574" y="1566811"/>
                </a:lnTo>
                <a:lnTo>
                  <a:pt x="3507446" y="1564838"/>
                </a:lnTo>
                <a:lnTo>
                  <a:pt x="3507239" y="1565046"/>
                </a:lnTo>
                <a:lnTo>
                  <a:pt x="3513462" y="1562402"/>
                </a:lnTo>
                <a:lnTo>
                  <a:pt x="3516876" y="1561019"/>
                </a:lnTo>
                <a:lnTo>
                  <a:pt x="3517587" y="1560649"/>
                </a:lnTo>
                <a:lnTo>
                  <a:pt x="3554624" y="1544910"/>
                </a:lnTo>
                <a:lnTo>
                  <a:pt x="3575402" y="1532722"/>
                </a:lnTo>
                <a:lnTo>
                  <a:pt x="3575231" y="1531578"/>
                </a:lnTo>
                <a:lnTo>
                  <a:pt x="3566670" y="1534440"/>
                </a:lnTo>
                <a:lnTo>
                  <a:pt x="3574915" y="1529479"/>
                </a:lnTo>
                <a:lnTo>
                  <a:pt x="3574375" y="1525878"/>
                </a:lnTo>
                <a:lnTo>
                  <a:pt x="3561852" y="1530413"/>
                </a:lnTo>
                <a:cubicBezTo>
                  <a:pt x="3552214" y="1534440"/>
                  <a:pt x="3542577" y="1539273"/>
                  <a:pt x="3532939" y="1545716"/>
                </a:cubicBezTo>
                <a:lnTo>
                  <a:pt x="3520732" y="1549389"/>
                </a:lnTo>
                <a:lnTo>
                  <a:pt x="3526514" y="1545716"/>
                </a:lnTo>
                <a:cubicBezTo>
                  <a:pt x="3536152" y="1539273"/>
                  <a:pt x="3545789" y="1534440"/>
                  <a:pt x="3556230" y="1529607"/>
                </a:cubicBezTo>
                <a:lnTo>
                  <a:pt x="3573711" y="1521454"/>
                </a:lnTo>
                <a:lnTo>
                  <a:pt x="3570898" y="1502720"/>
                </a:lnTo>
                <a:cubicBezTo>
                  <a:pt x="3566876" y="1486640"/>
                  <a:pt x="3562048" y="1470561"/>
                  <a:pt x="3558830" y="1454482"/>
                </a:cubicBezTo>
                <a:cubicBezTo>
                  <a:pt x="3558830" y="1435187"/>
                  <a:pt x="3552393" y="1422323"/>
                  <a:pt x="3552393" y="1403028"/>
                </a:cubicBezTo>
                <a:cubicBezTo>
                  <a:pt x="3545957" y="1383733"/>
                  <a:pt x="3545957" y="1364438"/>
                  <a:pt x="3539520" y="1345143"/>
                </a:cubicBezTo>
                <a:cubicBezTo>
                  <a:pt x="3533083" y="1312984"/>
                  <a:pt x="3526647" y="1274394"/>
                  <a:pt x="3513774" y="1235803"/>
                </a:cubicBezTo>
                <a:cubicBezTo>
                  <a:pt x="3494464" y="1165055"/>
                  <a:pt x="3475154" y="1100738"/>
                  <a:pt x="3442971" y="1036420"/>
                </a:cubicBezTo>
                <a:cubicBezTo>
                  <a:pt x="3423661" y="1004262"/>
                  <a:pt x="3410788" y="972103"/>
                  <a:pt x="3391478" y="939944"/>
                </a:cubicBezTo>
                <a:cubicBezTo>
                  <a:pt x="3378605" y="907786"/>
                  <a:pt x="3359295" y="882059"/>
                  <a:pt x="3339985" y="849900"/>
                </a:cubicBezTo>
                <a:cubicBezTo>
                  <a:pt x="3301366" y="798447"/>
                  <a:pt x="3256310" y="746993"/>
                  <a:pt x="3230563" y="689108"/>
                </a:cubicBezTo>
                <a:cubicBezTo>
                  <a:pt x="3230563" y="685892"/>
                  <a:pt x="3232172" y="684284"/>
                  <a:pt x="3233781" y="684284"/>
                </a:cubicBezTo>
                <a:cubicBezTo>
                  <a:pt x="3235391" y="684284"/>
                  <a:pt x="3237000" y="685892"/>
                  <a:pt x="3237000" y="689108"/>
                </a:cubicBezTo>
                <a:cubicBezTo>
                  <a:pt x="3249873" y="721266"/>
                  <a:pt x="3269183" y="746993"/>
                  <a:pt x="3288493" y="779152"/>
                </a:cubicBezTo>
                <a:cubicBezTo>
                  <a:pt x="3307802" y="804878"/>
                  <a:pt x="3333549" y="830605"/>
                  <a:pt x="3352859" y="856332"/>
                </a:cubicBezTo>
                <a:cubicBezTo>
                  <a:pt x="3372168" y="882059"/>
                  <a:pt x="3385042" y="914218"/>
                  <a:pt x="3404351" y="946376"/>
                </a:cubicBezTo>
                <a:cubicBezTo>
                  <a:pt x="3436534" y="1004262"/>
                  <a:pt x="3468717" y="1068579"/>
                  <a:pt x="3494464" y="1139328"/>
                </a:cubicBezTo>
                <a:cubicBezTo>
                  <a:pt x="3513774" y="1210077"/>
                  <a:pt x="3533083" y="1280825"/>
                  <a:pt x="3545957" y="1351574"/>
                </a:cubicBezTo>
                <a:cubicBezTo>
                  <a:pt x="3558830" y="1390165"/>
                  <a:pt x="3558830" y="1422323"/>
                  <a:pt x="3565266" y="1454482"/>
                </a:cubicBezTo>
                <a:lnTo>
                  <a:pt x="3578247" y="1519338"/>
                </a:lnTo>
                <a:lnTo>
                  <a:pt x="3590765" y="1513499"/>
                </a:lnTo>
                <a:cubicBezTo>
                  <a:pt x="3629315" y="1487725"/>
                  <a:pt x="3674291" y="1461952"/>
                  <a:pt x="3712842" y="1436178"/>
                </a:cubicBezTo>
                <a:cubicBezTo>
                  <a:pt x="3744967" y="1420070"/>
                  <a:pt x="3777092" y="1402351"/>
                  <a:pt x="3809218" y="1383020"/>
                </a:cubicBezTo>
                <a:lnTo>
                  <a:pt x="3814201" y="1379772"/>
                </a:lnTo>
                <a:lnTo>
                  <a:pt x="3799394" y="1211264"/>
                </a:lnTo>
                <a:cubicBezTo>
                  <a:pt x="3790553" y="1147781"/>
                  <a:pt x="3777694" y="1085101"/>
                  <a:pt x="3758406" y="1024028"/>
                </a:cubicBezTo>
                <a:cubicBezTo>
                  <a:pt x="3739118" y="953312"/>
                  <a:pt x="3719830" y="882596"/>
                  <a:pt x="3687683" y="818309"/>
                </a:cubicBezTo>
                <a:cubicBezTo>
                  <a:pt x="3668395" y="786165"/>
                  <a:pt x="3655536" y="754022"/>
                  <a:pt x="3629819" y="721878"/>
                </a:cubicBezTo>
                <a:cubicBezTo>
                  <a:pt x="3610531" y="696163"/>
                  <a:pt x="3591243" y="670448"/>
                  <a:pt x="3565525" y="638305"/>
                </a:cubicBezTo>
                <a:cubicBezTo>
                  <a:pt x="3565525" y="638305"/>
                  <a:pt x="3567133" y="636697"/>
                  <a:pt x="3568740" y="635894"/>
                </a:cubicBezTo>
                <a:close/>
                <a:moveTo>
                  <a:pt x="2856267" y="635607"/>
                </a:moveTo>
                <a:lnTo>
                  <a:pt x="2890138" y="642496"/>
                </a:lnTo>
                <a:cubicBezTo>
                  <a:pt x="2907807" y="646516"/>
                  <a:pt x="2925476" y="651341"/>
                  <a:pt x="2941538" y="657774"/>
                </a:cubicBezTo>
                <a:cubicBezTo>
                  <a:pt x="2973663" y="670640"/>
                  <a:pt x="3005788" y="689939"/>
                  <a:pt x="3037913" y="709238"/>
                </a:cubicBezTo>
                <a:cubicBezTo>
                  <a:pt x="3050763" y="718887"/>
                  <a:pt x="3065220" y="728537"/>
                  <a:pt x="3078873" y="738991"/>
                </a:cubicBezTo>
                <a:lnTo>
                  <a:pt x="3100622" y="759800"/>
                </a:lnTo>
                <a:lnTo>
                  <a:pt x="3059598" y="735774"/>
                </a:lnTo>
                <a:lnTo>
                  <a:pt x="3059361" y="735674"/>
                </a:lnTo>
                <a:lnTo>
                  <a:pt x="2990529" y="686722"/>
                </a:lnTo>
                <a:cubicBezTo>
                  <a:pt x="2959207" y="669032"/>
                  <a:pt x="2925476" y="654557"/>
                  <a:pt x="2890138" y="644908"/>
                </a:cubicBezTo>
                <a:lnTo>
                  <a:pt x="2880028" y="643462"/>
                </a:lnTo>
                <a:lnTo>
                  <a:pt x="2871265" y="639681"/>
                </a:lnTo>
                <a:close/>
                <a:moveTo>
                  <a:pt x="504348" y="634180"/>
                </a:moveTo>
                <a:lnTo>
                  <a:pt x="507524" y="635686"/>
                </a:lnTo>
                <a:lnTo>
                  <a:pt x="521564" y="644006"/>
                </a:lnTo>
                <a:lnTo>
                  <a:pt x="516566" y="642095"/>
                </a:lnTo>
                <a:close/>
                <a:moveTo>
                  <a:pt x="1316434" y="632109"/>
                </a:moveTo>
                <a:lnTo>
                  <a:pt x="1316435" y="632109"/>
                </a:lnTo>
                <a:lnTo>
                  <a:pt x="1316435" y="632110"/>
                </a:lnTo>
                <a:close/>
                <a:moveTo>
                  <a:pt x="3392560" y="631876"/>
                </a:moveTo>
                <a:cubicBezTo>
                  <a:pt x="3418249" y="651166"/>
                  <a:pt x="3437516" y="676886"/>
                  <a:pt x="3456782" y="702606"/>
                </a:cubicBezTo>
                <a:cubicBezTo>
                  <a:pt x="3476048" y="728327"/>
                  <a:pt x="3495315" y="760477"/>
                  <a:pt x="3508159" y="786197"/>
                </a:cubicBezTo>
                <a:cubicBezTo>
                  <a:pt x="3546692" y="850497"/>
                  <a:pt x="3572381" y="914798"/>
                  <a:pt x="3591647" y="979098"/>
                </a:cubicBezTo>
                <a:cubicBezTo>
                  <a:pt x="3636602" y="1114129"/>
                  <a:pt x="3662291" y="1255590"/>
                  <a:pt x="3668713" y="1397051"/>
                </a:cubicBezTo>
                <a:cubicBezTo>
                  <a:pt x="3668713" y="1397051"/>
                  <a:pt x="3662291" y="1397051"/>
                  <a:pt x="3662291" y="1397051"/>
                </a:cubicBezTo>
                <a:cubicBezTo>
                  <a:pt x="3655869" y="1262020"/>
                  <a:pt x="3636602" y="1126989"/>
                  <a:pt x="3591647" y="1004819"/>
                </a:cubicBezTo>
                <a:cubicBezTo>
                  <a:pt x="3572381" y="934088"/>
                  <a:pt x="3546692" y="869787"/>
                  <a:pt x="3514581" y="805487"/>
                </a:cubicBezTo>
                <a:cubicBezTo>
                  <a:pt x="3495315" y="773337"/>
                  <a:pt x="3476048" y="741187"/>
                  <a:pt x="3456782" y="709036"/>
                </a:cubicBezTo>
                <a:cubicBezTo>
                  <a:pt x="3437516" y="683316"/>
                  <a:pt x="3418249" y="657596"/>
                  <a:pt x="3392560" y="638306"/>
                </a:cubicBezTo>
                <a:cubicBezTo>
                  <a:pt x="3386138" y="631876"/>
                  <a:pt x="3392560" y="631876"/>
                  <a:pt x="3392560" y="631876"/>
                </a:cubicBezTo>
                <a:close/>
                <a:moveTo>
                  <a:pt x="2743774" y="631068"/>
                </a:moveTo>
                <a:lnTo>
                  <a:pt x="2728710" y="634454"/>
                </a:lnTo>
                <a:cubicBezTo>
                  <a:pt x="2722687" y="636465"/>
                  <a:pt x="2717266" y="639078"/>
                  <a:pt x="2712949" y="642797"/>
                </a:cubicBezTo>
                <a:lnTo>
                  <a:pt x="2709952" y="647711"/>
                </a:lnTo>
                <a:lnTo>
                  <a:pt x="2699619" y="655987"/>
                </a:lnTo>
                <a:lnTo>
                  <a:pt x="2707438" y="643093"/>
                </a:lnTo>
                <a:lnTo>
                  <a:pt x="2716663" y="638475"/>
                </a:lnTo>
                <a:cubicBezTo>
                  <a:pt x="2721482" y="636867"/>
                  <a:pt x="2726301" y="635258"/>
                  <a:pt x="2729513" y="632042"/>
                </a:cubicBezTo>
                <a:close/>
                <a:moveTo>
                  <a:pt x="1316818" y="628745"/>
                </a:moveTo>
                <a:lnTo>
                  <a:pt x="1316255" y="630883"/>
                </a:lnTo>
                <a:lnTo>
                  <a:pt x="1315984" y="631662"/>
                </a:lnTo>
                <a:lnTo>
                  <a:pt x="1316434" y="632109"/>
                </a:lnTo>
                <a:lnTo>
                  <a:pt x="1315948" y="631765"/>
                </a:lnTo>
                <a:lnTo>
                  <a:pt x="1312967" y="640317"/>
                </a:lnTo>
                <a:lnTo>
                  <a:pt x="1316435" y="644903"/>
                </a:lnTo>
                <a:lnTo>
                  <a:pt x="1323447" y="648064"/>
                </a:lnTo>
                <a:lnTo>
                  <a:pt x="1325311" y="642914"/>
                </a:lnTo>
                <a:lnTo>
                  <a:pt x="1316435" y="632110"/>
                </a:lnTo>
                <a:lnTo>
                  <a:pt x="1322884" y="638506"/>
                </a:lnTo>
                <a:lnTo>
                  <a:pt x="1325695" y="641852"/>
                </a:lnTo>
                <a:lnTo>
                  <a:pt x="1327654" y="636438"/>
                </a:lnTo>
                <a:close/>
                <a:moveTo>
                  <a:pt x="1214943" y="628020"/>
                </a:moveTo>
                <a:lnTo>
                  <a:pt x="1199126" y="666880"/>
                </a:lnTo>
                <a:cubicBezTo>
                  <a:pt x="1152801" y="763901"/>
                  <a:pt x="1090233" y="855499"/>
                  <a:pt x="1027664" y="947097"/>
                </a:cubicBezTo>
                <a:cubicBezTo>
                  <a:pt x="989161" y="1011376"/>
                  <a:pt x="950657" y="1075655"/>
                  <a:pt x="905736" y="1139935"/>
                </a:cubicBezTo>
                <a:cubicBezTo>
                  <a:pt x="886484" y="1172074"/>
                  <a:pt x="867232" y="1204214"/>
                  <a:pt x="841563" y="1236353"/>
                </a:cubicBezTo>
                <a:cubicBezTo>
                  <a:pt x="828729" y="1262065"/>
                  <a:pt x="809477" y="1287777"/>
                  <a:pt x="790225" y="1313488"/>
                </a:cubicBezTo>
                <a:cubicBezTo>
                  <a:pt x="783808" y="1323130"/>
                  <a:pt x="774182" y="1334379"/>
                  <a:pt x="762952" y="1344021"/>
                </a:cubicBezTo>
                <a:lnTo>
                  <a:pt x="750547" y="1351044"/>
                </a:lnTo>
                <a:lnTo>
                  <a:pt x="754930" y="1344824"/>
                </a:lnTo>
                <a:lnTo>
                  <a:pt x="756964" y="1340920"/>
                </a:lnTo>
                <a:lnTo>
                  <a:pt x="779797" y="1319113"/>
                </a:lnTo>
                <a:cubicBezTo>
                  <a:pt x="790225" y="1307060"/>
                  <a:pt x="799851" y="1294205"/>
                  <a:pt x="809477" y="1281349"/>
                </a:cubicBezTo>
                <a:cubicBezTo>
                  <a:pt x="828729" y="1249209"/>
                  <a:pt x="841563" y="1223497"/>
                  <a:pt x="860815" y="1197786"/>
                </a:cubicBezTo>
                <a:cubicBezTo>
                  <a:pt x="905736" y="1133507"/>
                  <a:pt x="944240" y="1062800"/>
                  <a:pt x="989161" y="998520"/>
                </a:cubicBezTo>
                <a:cubicBezTo>
                  <a:pt x="1046916" y="906922"/>
                  <a:pt x="1111891" y="818940"/>
                  <a:pt x="1165134" y="723727"/>
                </a:cubicBezTo>
                <a:lnTo>
                  <a:pt x="1201391" y="650645"/>
                </a:lnTo>
                <a:close/>
                <a:moveTo>
                  <a:pt x="509265" y="627818"/>
                </a:moveTo>
                <a:lnTo>
                  <a:pt x="513451" y="629395"/>
                </a:lnTo>
                <a:cubicBezTo>
                  <a:pt x="522794" y="633463"/>
                  <a:pt x="531635" y="638226"/>
                  <a:pt x="539671" y="644576"/>
                </a:cubicBezTo>
                <a:lnTo>
                  <a:pt x="509893" y="628645"/>
                </a:lnTo>
                <a:close/>
                <a:moveTo>
                  <a:pt x="2768063" y="625609"/>
                </a:moveTo>
                <a:lnTo>
                  <a:pt x="2813206" y="627975"/>
                </a:lnTo>
                <a:lnTo>
                  <a:pt x="2831657" y="630914"/>
                </a:lnTo>
                <a:lnTo>
                  <a:pt x="2867611" y="641686"/>
                </a:lnTo>
                <a:lnTo>
                  <a:pt x="2845163" y="638475"/>
                </a:lnTo>
                <a:cubicBezTo>
                  <a:pt x="2830707" y="636867"/>
                  <a:pt x="2816251" y="635258"/>
                  <a:pt x="2800188" y="632042"/>
                </a:cubicBezTo>
                <a:cubicBezTo>
                  <a:pt x="2787338" y="632042"/>
                  <a:pt x="2776094" y="630434"/>
                  <a:pt x="2764851" y="629630"/>
                </a:cubicBezTo>
                <a:lnTo>
                  <a:pt x="2743774" y="631068"/>
                </a:lnTo>
                <a:close/>
                <a:moveTo>
                  <a:pt x="644748" y="624782"/>
                </a:moveTo>
                <a:cubicBezTo>
                  <a:pt x="655175" y="627184"/>
                  <a:pt x="664799" y="631989"/>
                  <a:pt x="674423" y="638396"/>
                </a:cubicBezTo>
                <a:cubicBezTo>
                  <a:pt x="693672" y="651209"/>
                  <a:pt x="700088" y="676836"/>
                  <a:pt x="700088" y="702463"/>
                </a:cubicBezTo>
                <a:cubicBezTo>
                  <a:pt x="700088" y="715277"/>
                  <a:pt x="697682" y="727690"/>
                  <a:pt x="693271" y="739102"/>
                </a:cubicBezTo>
                <a:lnTo>
                  <a:pt x="687676" y="748195"/>
                </a:lnTo>
                <a:lnTo>
                  <a:pt x="691366" y="753730"/>
                </a:lnTo>
                <a:lnTo>
                  <a:pt x="684910" y="752689"/>
                </a:lnTo>
                <a:lnTo>
                  <a:pt x="683077" y="755668"/>
                </a:lnTo>
                <a:lnTo>
                  <a:pt x="692722" y="761987"/>
                </a:lnTo>
                <a:lnTo>
                  <a:pt x="687388" y="760463"/>
                </a:lnTo>
                <a:lnTo>
                  <a:pt x="682893" y="755968"/>
                </a:lnTo>
                <a:lnTo>
                  <a:pt x="681363" y="758455"/>
                </a:lnTo>
                <a:lnTo>
                  <a:pt x="687388" y="760463"/>
                </a:lnTo>
                <a:lnTo>
                  <a:pt x="700088" y="773163"/>
                </a:lnTo>
                <a:lnTo>
                  <a:pt x="679267" y="761860"/>
                </a:lnTo>
                <a:lnTo>
                  <a:pt x="674423" y="769734"/>
                </a:lnTo>
                <a:cubicBezTo>
                  <a:pt x="658383" y="787352"/>
                  <a:pt x="635926" y="798564"/>
                  <a:pt x="610261" y="798564"/>
                </a:cubicBezTo>
                <a:cubicBezTo>
                  <a:pt x="584597" y="798564"/>
                  <a:pt x="565348" y="792157"/>
                  <a:pt x="558932" y="772937"/>
                </a:cubicBezTo>
                <a:cubicBezTo>
                  <a:pt x="552516" y="763327"/>
                  <a:pt x="549308" y="752115"/>
                  <a:pt x="548506" y="740103"/>
                </a:cubicBezTo>
                <a:lnTo>
                  <a:pt x="550410" y="722230"/>
                </a:lnTo>
                <a:lnTo>
                  <a:pt x="552516" y="734497"/>
                </a:lnTo>
                <a:lnTo>
                  <a:pt x="555177" y="738863"/>
                </a:lnTo>
                <a:lnTo>
                  <a:pt x="554922" y="740904"/>
                </a:lnTo>
                <a:cubicBezTo>
                  <a:pt x="555724" y="752115"/>
                  <a:pt x="558932" y="763327"/>
                  <a:pt x="565348" y="772937"/>
                </a:cubicBezTo>
                <a:cubicBezTo>
                  <a:pt x="578181" y="792157"/>
                  <a:pt x="603845" y="798564"/>
                  <a:pt x="629510" y="792157"/>
                </a:cubicBezTo>
                <a:cubicBezTo>
                  <a:pt x="642342" y="788954"/>
                  <a:pt x="653571" y="782547"/>
                  <a:pt x="663195" y="773738"/>
                </a:cubicBezTo>
                <a:lnTo>
                  <a:pt x="673996" y="758999"/>
                </a:lnTo>
                <a:lnTo>
                  <a:pt x="672307" y="758082"/>
                </a:lnTo>
                <a:lnTo>
                  <a:pt x="651423" y="748720"/>
                </a:lnTo>
                <a:lnTo>
                  <a:pt x="647241" y="752119"/>
                </a:lnTo>
                <a:lnTo>
                  <a:pt x="647707" y="746709"/>
                </a:lnTo>
                <a:lnTo>
                  <a:pt x="647577" y="746623"/>
                </a:lnTo>
                <a:lnTo>
                  <a:pt x="642342" y="753717"/>
                </a:lnTo>
                <a:lnTo>
                  <a:pt x="636051" y="755985"/>
                </a:lnTo>
                <a:lnTo>
                  <a:pt x="641841" y="752015"/>
                </a:lnTo>
                <a:cubicBezTo>
                  <a:pt x="643545" y="749312"/>
                  <a:pt x="643946" y="745708"/>
                  <a:pt x="642342" y="740903"/>
                </a:cubicBezTo>
                <a:cubicBezTo>
                  <a:pt x="642342" y="734497"/>
                  <a:pt x="648758" y="734497"/>
                  <a:pt x="648758" y="734497"/>
                </a:cubicBezTo>
                <a:lnTo>
                  <a:pt x="648094" y="742209"/>
                </a:lnTo>
                <a:lnTo>
                  <a:pt x="649288" y="741413"/>
                </a:lnTo>
                <a:lnTo>
                  <a:pt x="649288" y="744305"/>
                </a:lnTo>
                <a:lnTo>
                  <a:pt x="650899" y="742122"/>
                </a:lnTo>
                <a:lnTo>
                  <a:pt x="649288" y="741413"/>
                </a:lnTo>
                <a:lnTo>
                  <a:pt x="650963" y="742035"/>
                </a:lnTo>
                <a:lnTo>
                  <a:pt x="664799" y="723285"/>
                </a:lnTo>
                <a:cubicBezTo>
                  <a:pt x="669611" y="710472"/>
                  <a:pt x="671215" y="696057"/>
                  <a:pt x="668007" y="683243"/>
                </a:cubicBezTo>
                <a:cubicBezTo>
                  <a:pt x="668007" y="670430"/>
                  <a:pt x="661591" y="657616"/>
                  <a:pt x="648758" y="644803"/>
                </a:cubicBezTo>
                <a:cubicBezTo>
                  <a:pt x="642342" y="638396"/>
                  <a:pt x="629510" y="631989"/>
                  <a:pt x="616678" y="638396"/>
                </a:cubicBezTo>
                <a:cubicBezTo>
                  <a:pt x="607054" y="641599"/>
                  <a:pt x="597429" y="646404"/>
                  <a:pt x="588607" y="652811"/>
                </a:cubicBezTo>
                <a:lnTo>
                  <a:pt x="574141" y="667754"/>
                </a:lnTo>
                <a:lnTo>
                  <a:pt x="580587" y="656015"/>
                </a:lnTo>
                <a:lnTo>
                  <a:pt x="602123" y="636722"/>
                </a:lnTo>
                <a:lnTo>
                  <a:pt x="619886" y="630388"/>
                </a:lnTo>
                <a:cubicBezTo>
                  <a:pt x="627906" y="628786"/>
                  <a:pt x="635926" y="628786"/>
                  <a:pt x="642342" y="631989"/>
                </a:cubicBezTo>
                <a:cubicBezTo>
                  <a:pt x="668007" y="644803"/>
                  <a:pt x="674423" y="670430"/>
                  <a:pt x="674423" y="696056"/>
                </a:cubicBezTo>
                <a:cubicBezTo>
                  <a:pt x="674423" y="712073"/>
                  <a:pt x="671215" y="726488"/>
                  <a:pt x="663997" y="738501"/>
                </a:cubicBezTo>
                <a:lnTo>
                  <a:pt x="656924" y="744249"/>
                </a:lnTo>
                <a:lnTo>
                  <a:pt x="675607" y="751189"/>
                </a:lnTo>
                <a:lnTo>
                  <a:pt x="669132" y="750144"/>
                </a:lnTo>
                <a:lnTo>
                  <a:pt x="656506" y="744589"/>
                </a:lnTo>
                <a:lnTo>
                  <a:pt x="651637" y="748546"/>
                </a:lnTo>
                <a:lnTo>
                  <a:pt x="668338" y="754113"/>
                </a:lnTo>
                <a:lnTo>
                  <a:pt x="675762" y="756588"/>
                </a:lnTo>
                <a:lnTo>
                  <a:pt x="678590" y="752728"/>
                </a:lnTo>
                <a:lnTo>
                  <a:pt x="677069" y="751732"/>
                </a:lnTo>
                <a:lnTo>
                  <a:pt x="675607" y="751189"/>
                </a:lnTo>
                <a:lnTo>
                  <a:pt x="678596" y="751671"/>
                </a:lnTo>
                <a:lnTo>
                  <a:pt x="679040" y="752115"/>
                </a:lnTo>
                <a:lnTo>
                  <a:pt x="679284" y="751782"/>
                </a:lnTo>
                <a:lnTo>
                  <a:pt x="678596" y="751671"/>
                </a:lnTo>
                <a:lnTo>
                  <a:pt x="677069" y="750144"/>
                </a:lnTo>
                <a:cubicBezTo>
                  <a:pt x="669925" y="741413"/>
                  <a:pt x="665163" y="731888"/>
                  <a:pt x="668338" y="722363"/>
                </a:cubicBezTo>
                <a:cubicBezTo>
                  <a:pt x="668338" y="722363"/>
                  <a:pt x="674688" y="722363"/>
                  <a:pt x="674688" y="722363"/>
                </a:cubicBezTo>
                <a:cubicBezTo>
                  <a:pt x="674688" y="728713"/>
                  <a:pt x="676275" y="733475"/>
                  <a:pt x="678657" y="737444"/>
                </a:cubicBezTo>
                <a:lnTo>
                  <a:pt x="684623" y="744496"/>
                </a:lnTo>
                <a:lnTo>
                  <a:pt x="687255" y="740903"/>
                </a:lnTo>
                <a:cubicBezTo>
                  <a:pt x="700088" y="721683"/>
                  <a:pt x="700088" y="689650"/>
                  <a:pt x="687255" y="664023"/>
                </a:cubicBezTo>
                <a:cubicBezTo>
                  <a:pt x="680839" y="644803"/>
                  <a:pt x="655175" y="625583"/>
                  <a:pt x="635926" y="625583"/>
                </a:cubicBezTo>
                <a:cubicBezTo>
                  <a:pt x="624698" y="625583"/>
                  <a:pt x="614272" y="628786"/>
                  <a:pt x="604948" y="634192"/>
                </a:cubicBezTo>
                <a:lnTo>
                  <a:pt x="602123" y="636722"/>
                </a:lnTo>
                <a:lnTo>
                  <a:pt x="597429" y="638396"/>
                </a:lnTo>
                <a:cubicBezTo>
                  <a:pt x="587805" y="641599"/>
                  <a:pt x="579785" y="648006"/>
                  <a:pt x="572567" y="656014"/>
                </a:cubicBezTo>
                <a:lnTo>
                  <a:pt x="565784" y="665225"/>
                </a:lnTo>
                <a:lnTo>
                  <a:pt x="566952" y="660820"/>
                </a:lnTo>
                <a:cubicBezTo>
                  <a:pt x="576576" y="643201"/>
                  <a:pt x="591013" y="628786"/>
                  <a:pt x="610261" y="625583"/>
                </a:cubicBezTo>
                <a:cubicBezTo>
                  <a:pt x="623094" y="622379"/>
                  <a:pt x="634322" y="622379"/>
                  <a:pt x="644748" y="624782"/>
                </a:cubicBezTo>
                <a:close/>
                <a:moveTo>
                  <a:pt x="1310786" y="624463"/>
                </a:moveTo>
                <a:lnTo>
                  <a:pt x="1310540" y="625364"/>
                </a:lnTo>
                <a:lnTo>
                  <a:pt x="1310630" y="626352"/>
                </a:lnTo>
                <a:lnTo>
                  <a:pt x="1310346" y="626070"/>
                </a:lnTo>
                <a:lnTo>
                  <a:pt x="1308180" y="633986"/>
                </a:lnTo>
                <a:lnTo>
                  <a:pt x="1311082" y="637824"/>
                </a:lnTo>
                <a:lnTo>
                  <a:pt x="1313456" y="629999"/>
                </a:lnTo>
                <a:lnTo>
                  <a:pt x="1310791" y="628111"/>
                </a:lnTo>
                <a:lnTo>
                  <a:pt x="1310630" y="626352"/>
                </a:lnTo>
                <a:lnTo>
                  <a:pt x="1313653" y="629351"/>
                </a:lnTo>
                <a:lnTo>
                  <a:pt x="1314365" y="627004"/>
                </a:lnTo>
                <a:close/>
                <a:moveTo>
                  <a:pt x="3786236" y="623195"/>
                </a:moveTo>
                <a:cubicBezTo>
                  <a:pt x="3787848" y="622391"/>
                  <a:pt x="3789459" y="622391"/>
                  <a:pt x="3789459" y="625606"/>
                </a:cubicBezTo>
                <a:cubicBezTo>
                  <a:pt x="3808798" y="660972"/>
                  <a:pt x="3831360" y="696338"/>
                  <a:pt x="3853116" y="732508"/>
                </a:cubicBezTo>
                <a:lnTo>
                  <a:pt x="3885384" y="793798"/>
                </a:lnTo>
                <a:lnTo>
                  <a:pt x="3837806" y="715629"/>
                </a:lnTo>
                <a:cubicBezTo>
                  <a:pt x="3818467" y="686693"/>
                  <a:pt x="3799129" y="657757"/>
                  <a:pt x="3783013" y="625606"/>
                </a:cubicBezTo>
                <a:cubicBezTo>
                  <a:pt x="3783013" y="625606"/>
                  <a:pt x="3784625" y="623999"/>
                  <a:pt x="3786236" y="623195"/>
                </a:cubicBezTo>
                <a:close/>
                <a:moveTo>
                  <a:pt x="1339545" y="621351"/>
                </a:moveTo>
                <a:lnTo>
                  <a:pt x="1335258" y="633198"/>
                </a:lnTo>
                <a:lnTo>
                  <a:pt x="1338439" y="635750"/>
                </a:lnTo>
                <a:lnTo>
                  <a:pt x="1347399" y="625601"/>
                </a:lnTo>
                <a:close/>
                <a:moveTo>
                  <a:pt x="492084" y="621346"/>
                </a:moveTo>
                <a:lnTo>
                  <a:pt x="506163" y="626649"/>
                </a:lnTo>
                <a:lnTo>
                  <a:pt x="509893" y="628645"/>
                </a:lnTo>
                <a:lnTo>
                  <a:pt x="509935" y="628701"/>
                </a:lnTo>
                <a:lnTo>
                  <a:pt x="508819" y="630171"/>
                </a:lnTo>
                <a:lnTo>
                  <a:pt x="495469" y="623938"/>
                </a:lnTo>
                <a:close/>
                <a:moveTo>
                  <a:pt x="2784929" y="620784"/>
                </a:moveTo>
                <a:cubicBezTo>
                  <a:pt x="2795370" y="620784"/>
                  <a:pt x="2806613" y="622392"/>
                  <a:pt x="2819463" y="625609"/>
                </a:cubicBezTo>
                <a:lnTo>
                  <a:pt x="2856267" y="635607"/>
                </a:lnTo>
                <a:lnTo>
                  <a:pt x="2838738" y="632042"/>
                </a:lnTo>
                <a:lnTo>
                  <a:pt x="2831657" y="630914"/>
                </a:lnTo>
                <a:lnTo>
                  <a:pt x="2823680" y="628524"/>
                </a:lnTo>
                <a:lnTo>
                  <a:pt x="2813206" y="627975"/>
                </a:lnTo>
                <a:lnTo>
                  <a:pt x="2803401" y="626413"/>
                </a:lnTo>
                <a:cubicBezTo>
                  <a:pt x="2792157" y="625609"/>
                  <a:pt x="2780913" y="625609"/>
                  <a:pt x="2768063" y="625609"/>
                </a:cubicBezTo>
                <a:cubicBezTo>
                  <a:pt x="2748788" y="625609"/>
                  <a:pt x="2723088" y="625609"/>
                  <a:pt x="2710238" y="638475"/>
                </a:cubicBezTo>
                <a:cubicBezTo>
                  <a:pt x="2723088" y="625609"/>
                  <a:pt x="2735938" y="625609"/>
                  <a:pt x="2755213" y="625609"/>
                </a:cubicBezTo>
                <a:cubicBezTo>
                  <a:pt x="2764851" y="622392"/>
                  <a:pt x="2774488" y="620784"/>
                  <a:pt x="2784929" y="620784"/>
                </a:cubicBezTo>
                <a:close/>
                <a:moveTo>
                  <a:pt x="1320808" y="613590"/>
                </a:moveTo>
                <a:lnTo>
                  <a:pt x="1319066" y="620206"/>
                </a:lnTo>
                <a:lnTo>
                  <a:pt x="1330274" y="629199"/>
                </a:lnTo>
                <a:lnTo>
                  <a:pt x="1334113" y="618591"/>
                </a:lnTo>
                <a:lnTo>
                  <a:pt x="1322884" y="613719"/>
                </a:lnTo>
                <a:close/>
                <a:moveTo>
                  <a:pt x="1313880" y="613161"/>
                </a:moveTo>
                <a:lnTo>
                  <a:pt x="1313233" y="615525"/>
                </a:lnTo>
                <a:lnTo>
                  <a:pt x="1316945" y="618504"/>
                </a:lnTo>
                <a:lnTo>
                  <a:pt x="1318480" y="613446"/>
                </a:lnTo>
                <a:close/>
                <a:moveTo>
                  <a:pt x="470001" y="612682"/>
                </a:moveTo>
                <a:lnTo>
                  <a:pt x="479443" y="616468"/>
                </a:lnTo>
                <a:lnTo>
                  <a:pt x="507524" y="631876"/>
                </a:lnTo>
                <a:lnTo>
                  <a:pt x="508819" y="630171"/>
                </a:lnTo>
                <a:lnTo>
                  <a:pt x="539671" y="644576"/>
                </a:lnTo>
                <a:cubicBezTo>
                  <a:pt x="539671" y="644576"/>
                  <a:pt x="539671" y="646163"/>
                  <a:pt x="538868" y="647751"/>
                </a:cubicBezTo>
                <a:lnTo>
                  <a:pt x="536177" y="649269"/>
                </a:lnTo>
                <a:lnTo>
                  <a:pt x="507524" y="635686"/>
                </a:lnTo>
                <a:lnTo>
                  <a:pt x="497538" y="629768"/>
                </a:lnTo>
                <a:lnTo>
                  <a:pt x="494666" y="627907"/>
                </a:lnTo>
                <a:close/>
                <a:moveTo>
                  <a:pt x="450700" y="599539"/>
                </a:moveTo>
                <a:lnTo>
                  <a:pt x="481807" y="613620"/>
                </a:lnTo>
                <a:lnTo>
                  <a:pt x="482438" y="613957"/>
                </a:lnTo>
                <a:lnTo>
                  <a:pt x="492084" y="621346"/>
                </a:lnTo>
                <a:lnTo>
                  <a:pt x="484218" y="618382"/>
                </a:lnTo>
                <a:lnTo>
                  <a:pt x="479443" y="616468"/>
                </a:lnTo>
                <a:lnTo>
                  <a:pt x="478592" y="616001"/>
                </a:lnTo>
                <a:cubicBezTo>
                  <a:pt x="468948" y="609651"/>
                  <a:pt x="459304" y="603301"/>
                  <a:pt x="449660" y="600126"/>
                </a:cubicBezTo>
                <a:close/>
                <a:moveTo>
                  <a:pt x="456089" y="593776"/>
                </a:moveTo>
                <a:cubicBezTo>
                  <a:pt x="456089" y="593776"/>
                  <a:pt x="456089" y="595363"/>
                  <a:pt x="455286" y="596951"/>
                </a:cubicBezTo>
                <a:lnTo>
                  <a:pt x="450700" y="599539"/>
                </a:lnTo>
                <a:lnTo>
                  <a:pt x="449900" y="599176"/>
                </a:lnTo>
                <a:lnTo>
                  <a:pt x="450463" y="596951"/>
                </a:lnTo>
                <a:cubicBezTo>
                  <a:pt x="451267" y="595363"/>
                  <a:pt x="452875" y="593776"/>
                  <a:pt x="456089" y="593776"/>
                </a:cubicBezTo>
                <a:close/>
                <a:moveTo>
                  <a:pt x="456089" y="593776"/>
                </a:moveTo>
                <a:cubicBezTo>
                  <a:pt x="475377" y="606476"/>
                  <a:pt x="488236" y="619176"/>
                  <a:pt x="507524" y="625526"/>
                </a:cubicBezTo>
                <a:lnTo>
                  <a:pt x="509265" y="627818"/>
                </a:lnTo>
                <a:lnTo>
                  <a:pt x="506163" y="626649"/>
                </a:lnTo>
                <a:lnTo>
                  <a:pt x="482438" y="613957"/>
                </a:lnTo>
                <a:close/>
                <a:moveTo>
                  <a:pt x="423942" y="593776"/>
                </a:moveTo>
                <a:cubicBezTo>
                  <a:pt x="443231" y="600126"/>
                  <a:pt x="462519" y="609651"/>
                  <a:pt x="481003" y="619970"/>
                </a:cubicBezTo>
                <a:lnTo>
                  <a:pt x="497538" y="629768"/>
                </a:lnTo>
                <a:lnTo>
                  <a:pt x="504348" y="634180"/>
                </a:lnTo>
                <a:lnTo>
                  <a:pt x="479396" y="622351"/>
                </a:lnTo>
                <a:cubicBezTo>
                  <a:pt x="459304" y="614413"/>
                  <a:pt x="440016" y="606476"/>
                  <a:pt x="423942" y="593776"/>
                </a:cubicBezTo>
                <a:close/>
                <a:moveTo>
                  <a:pt x="3841750" y="587426"/>
                </a:moveTo>
                <a:cubicBezTo>
                  <a:pt x="3841750" y="587426"/>
                  <a:pt x="3848148" y="587426"/>
                  <a:pt x="3848148" y="587426"/>
                </a:cubicBezTo>
                <a:cubicBezTo>
                  <a:pt x="3848148" y="626027"/>
                  <a:pt x="3867343" y="664629"/>
                  <a:pt x="3880139" y="703230"/>
                </a:cubicBezTo>
                <a:cubicBezTo>
                  <a:pt x="3899333" y="735398"/>
                  <a:pt x="3918528" y="773999"/>
                  <a:pt x="3937722" y="806167"/>
                </a:cubicBezTo>
                <a:cubicBezTo>
                  <a:pt x="3963315" y="870502"/>
                  <a:pt x="3988907" y="928404"/>
                  <a:pt x="4008101" y="992740"/>
                </a:cubicBezTo>
                <a:cubicBezTo>
                  <a:pt x="4033694" y="1063509"/>
                  <a:pt x="4046490" y="1127845"/>
                  <a:pt x="4052888" y="1198614"/>
                </a:cubicBezTo>
                <a:cubicBezTo>
                  <a:pt x="4052888" y="1198614"/>
                  <a:pt x="4046490" y="1198614"/>
                  <a:pt x="4046490" y="1198614"/>
                </a:cubicBezTo>
                <a:cubicBezTo>
                  <a:pt x="4040092" y="1114978"/>
                  <a:pt x="4020898" y="1031342"/>
                  <a:pt x="3988907" y="947705"/>
                </a:cubicBezTo>
                <a:cubicBezTo>
                  <a:pt x="3963315" y="883370"/>
                  <a:pt x="3937722" y="825468"/>
                  <a:pt x="3905731" y="767565"/>
                </a:cubicBezTo>
                <a:cubicBezTo>
                  <a:pt x="3880139" y="709663"/>
                  <a:pt x="3848148" y="651761"/>
                  <a:pt x="3841750" y="587426"/>
                </a:cubicBezTo>
                <a:close/>
                <a:moveTo>
                  <a:pt x="423942" y="587426"/>
                </a:moveTo>
                <a:cubicBezTo>
                  <a:pt x="423942" y="593776"/>
                  <a:pt x="423942" y="593776"/>
                  <a:pt x="423942" y="593776"/>
                </a:cubicBezTo>
                <a:cubicBezTo>
                  <a:pt x="417513" y="593776"/>
                  <a:pt x="423942" y="587426"/>
                  <a:pt x="423942" y="587426"/>
                </a:cubicBezTo>
                <a:close/>
                <a:moveTo>
                  <a:pt x="423942" y="587426"/>
                </a:moveTo>
                <a:lnTo>
                  <a:pt x="449900" y="599176"/>
                </a:lnTo>
                <a:lnTo>
                  <a:pt x="449660" y="600126"/>
                </a:lnTo>
                <a:lnTo>
                  <a:pt x="470001" y="612682"/>
                </a:lnTo>
                <a:lnTo>
                  <a:pt x="453779" y="606178"/>
                </a:lnTo>
                <a:cubicBezTo>
                  <a:pt x="443632" y="601317"/>
                  <a:pt x="433586" y="595363"/>
                  <a:pt x="423942" y="587426"/>
                </a:cubicBezTo>
                <a:close/>
                <a:moveTo>
                  <a:pt x="1329690" y="579855"/>
                </a:moveTo>
                <a:lnTo>
                  <a:pt x="1329921" y="580265"/>
                </a:lnTo>
                <a:lnTo>
                  <a:pt x="1329626" y="580098"/>
                </a:lnTo>
                <a:close/>
                <a:moveTo>
                  <a:pt x="1323104" y="576391"/>
                </a:moveTo>
                <a:lnTo>
                  <a:pt x="1323831" y="576804"/>
                </a:lnTo>
                <a:lnTo>
                  <a:pt x="1316045" y="605251"/>
                </a:lnTo>
                <a:lnTo>
                  <a:pt x="1320704" y="606117"/>
                </a:lnTo>
                <a:lnTo>
                  <a:pt x="1328751" y="579600"/>
                </a:lnTo>
                <a:lnTo>
                  <a:pt x="1329626" y="580098"/>
                </a:lnTo>
                <a:lnTo>
                  <a:pt x="1322679" y="606485"/>
                </a:lnTo>
                <a:lnTo>
                  <a:pt x="1322884" y="606523"/>
                </a:lnTo>
                <a:lnTo>
                  <a:pt x="1336311" y="612516"/>
                </a:lnTo>
                <a:lnTo>
                  <a:pt x="1336352" y="612404"/>
                </a:lnTo>
                <a:cubicBezTo>
                  <a:pt x="1336352" y="605976"/>
                  <a:pt x="1336352" y="593120"/>
                  <a:pt x="1329921" y="580265"/>
                </a:cubicBezTo>
                <a:lnTo>
                  <a:pt x="1338029" y="585054"/>
                </a:lnTo>
                <a:lnTo>
                  <a:pt x="1341979" y="596334"/>
                </a:lnTo>
                <a:cubicBezTo>
                  <a:pt x="1342783" y="601155"/>
                  <a:pt x="1342783" y="605976"/>
                  <a:pt x="1342783" y="612404"/>
                </a:cubicBezTo>
                <a:lnTo>
                  <a:pt x="1341848" y="614987"/>
                </a:lnTo>
                <a:lnTo>
                  <a:pt x="1350589" y="618889"/>
                </a:lnTo>
                <a:lnTo>
                  <a:pt x="1355645" y="605976"/>
                </a:lnTo>
                <a:cubicBezTo>
                  <a:pt x="1355645" y="599548"/>
                  <a:pt x="1352429" y="594727"/>
                  <a:pt x="1347606" y="590710"/>
                </a:cubicBezTo>
                <a:lnTo>
                  <a:pt x="1338029" y="585054"/>
                </a:lnTo>
                <a:lnTo>
                  <a:pt x="1336352" y="580265"/>
                </a:lnTo>
                <a:lnTo>
                  <a:pt x="1335084" y="576887"/>
                </a:lnTo>
                <a:lnTo>
                  <a:pt x="1347606" y="584282"/>
                </a:lnTo>
                <a:cubicBezTo>
                  <a:pt x="1352429" y="588300"/>
                  <a:pt x="1355645" y="593120"/>
                  <a:pt x="1355645" y="599548"/>
                </a:cubicBezTo>
                <a:cubicBezTo>
                  <a:pt x="1358860" y="605976"/>
                  <a:pt x="1358860" y="610797"/>
                  <a:pt x="1358056" y="614814"/>
                </a:cubicBezTo>
                <a:lnTo>
                  <a:pt x="1356425" y="621879"/>
                </a:lnTo>
                <a:lnTo>
                  <a:pt x="1387376" y="644903"/>
                </a:lnTo>
                <a:cubicBezTo>
                  <a:pt x="1419622" y="660895"/>
                  <a:pt x="1448644" y="681684"/>
                  <a:pt x="1477665" y="702473"/>
                </a:cubicBezTo>
                <a:lnTo>
                  <a:pt x="1501031" y="717372"/>
                </a:lnTo>
                <a:lnTo>
                  <a:pt x="1503390" y="715798"/>
                </a:lnTo>
                <a:lnTo>
                  <a:pt x="1498618" y="712605"/>
                </a:lnTo>
                <a:cubicBezTo>
                  <a:pt x="1498618" y="710995"/>
                  <a:pt x="1500223" y="709384"/>
                  <a:pt x="1503433" y="709384"/>
                </a:cubicBezTo>
                <a:lnTo>
                  <a:pt x="1564189" y="705827"/>
                </a:lnTo>
                <a:lnTo>
                  <a:pt x="1587025" y="702092"/>
                </a:lnTo>
                <a:cubicBezTo>
                  <a:pt x="1614350" y="696462"/>
                  <a:pt x="1641675" y="690029"/>
                  <a:pt x="1670607" y="683595"/>
                </a:cubicBezTo>
                <a:cubicBezTo>
                  <a:pt x="1722042" y="670728"/>
                  <a:pt x="1773477" y="651427"/>
                  <a:pt x="1824912" y="638560"/>
                </a:cubicBezTo>
                <a:cubicBezTo>
                  <a:pt x="1845807" y="633735"/>
                  <a:pt x="1869516" y="629714"/>
                  <a:pt x="1893927" y="628005"/>
                </a:cubicBezTo>
                <a:lnTo>
                  <a:pt x="1902943" y="628413"/>
                </a:lnTo>
                <a:lnTo>
                  <a:pt x="1917560" y="625619"/>
                </a:lnTo>
                <a:cubicBezTo>
                  <a:pt x="1940032" y="624008"/>
                  <a:pt x="1962504" y="625619"/>
                  <a:pt x="1984975" y="632063"/>
                </a:cubicBezTo>
                <a:cubicBezTo>
                  <a:pt x="2004237" y="638506"/>
                  <a:pt x="2023499" y="651393"/>
                  <a:pt x="2042760" y="664280"/>
                </a:cubicBezTo>
                <a:lnTo>
                  <a:pt x="2044756" y="667885"/>
                </a:lnTo>
                <a:lnTo>
                  <a:pt x="2075657" y="677162"/>
                </a:lnTo>
                <a:cubicBezTo>
                  <a:pt x="2085302" y="680378"/>
                  <a:pt x="2101375" y="686812"/>
                  <a:pt x="2114234" y="696462"/>
                </a:cubicBezTo>
                <a:lnTo>
                  <a:pt x="2122994" y="705902"/>
                </a:lnTo>
                <a:lnTo>
                  <a:pt x="2126879" y="703313"/>
                </a:lnTo>
                <a:lnTo>
                  <a:pt x="2123075" y="705990"/>
                </a:lnTo>
                <a:lnTo>
                  <a:pt x="2124362" y="707376"/>
                </a:lnTo>
                <a:lnTo>
                  <a:pt x="2131541" y="705976"/>
                </a:lnTo>
                <a:lnTo>
                  <a:pt x="2126879" y="703313"/>
                </a:lnTo>
                <a:cubicBezTo>
                  <a:pt x="2130092" y="703313"/>
                  <a:pt x="2131698" y="703313"/>
                  <a:pt x="2132501" y="704116"/>
                </a:cubicBezTo>
                <a:lnTo>
                  <a:pt x="2132733" y="705743"/>
                </a:lnTo>
                <a:lnTo>
                  <a:pt x="2148718" y="702625"/>
                </a:lnTo>
                <a:cubicBezTo>
                  <a:pt x="2158351" y="701819"/>
                  <a:pt x="2167985" y="701819"/>
                  <a:pt x="2177618" y="701819"/>
                </a:cubicBezTo>
                <a:lnTo>
                  <a:pt x="2204271" y="704621"/>
                </a:lnTo>
                <a:lnTo>
                  <a:pt x="2183740" y="708960"/>
                </a:lnTo>
                <a:lnTo>
                  <a:pt x="2145507" y="708263"/>
                </a:lnTo>
                <a:lnTo>
                  <a:pt x="2132294" y="710421"/>
                </a:lnTo>
                <a:lnTo>
                  <a:pt x="2129161" y="712548"/>
                </a:lnTo>
                <a:lnTo>
                  <a:pt x="2129905" y="713351"/>
                </a:lnTo>
                <a:lnTo>
                  <a:pt x="2130999" y="719916"/>
                </a:lnTo>
                <a:lnTo>
                  <a:pt x="2152577" y="709735"/>
                </a:lnTo>
                <a:cubicBezTo>
                  <a:pt x="2155789" y="709735"/>
                  <a:pt x="2157395" y="709735"/>
                  <a:pt x="2158198" y="710538"/>
                </a:cubicBezTo>
                <a:lnTo>
                  <a:pt x="2158764" y="714496"/>
                </a:lnTo>
                <a:lnTo>
                  <a:pt x="2167985" y="712290"/>
                </a:lnTo>
                <a:lnTo>
                  <a:pt x="2183740" y="708960"/>
                </a:lnTo>
                <a:lnTo>
                  <a:pt x="2189660" y="709068"/>
                </a:lnTo>
                <a:lnTo>
                  <a:pt x="2196028" y="709981"/>
                </a:lnTo>
                <a:lnTo>
                  <a:pt x="2158786" y="714652"/>
                </a:lnTo>
                <a:lnTo>
                  <a:pt x="2159001" y="716157"/>
                </a:lnTo>
                <a:lnTo>
                  <a:pt x="2136246" y="726393"/>
                </a:lnTo>
                <a:lnTo>
                  <a:pt x="2136257" y="726391"/>
                </a:lnTo>
                <a:lnTo>
                  <a:pt x="2136237" y="726397"/>
                </a:lnTo>
                <a:lnTo>
                  <a:pt x="2132368" y="728138"/>
                </a:lnTo>
                <a:lnTo>
                  <a:pt x="2133522" y="735064"/>
                </a:lnTo>
                <a:cubicBezTo>
                  <a:pt x="2127092" y="735064"/>
                  <a:pt x="2127092" y="735064"/>
                  <a:pt x="2127092" y="735064"/>
                </a:cubicBezTo>
                <a:lnTo>
                  <a:pt x="2126933" y="730583"/>
                </a:lnTo>
                <a:lnTo>
                  <a:pt x="2121242" y="733143"/>
                </a:lnTo>
                <a:lnTo>
                  <a:pt x="2127092" y="735064"/>
                </a:lnTo>
                <a:lnTo>
                  <a:pt x="2119369" y="733986"/>
                </a:lnTo>
                <a:lnTo>
                  <a:pt x="2030513" y="773957"/>
                </a:lnTo>
                <a:lnTo>
                  <a:pt x="2034063" y="771838"/>
                </a:lnTo>
                <a:lnTo>
                  <a:pt x="2043362" y="767534"/>
                </a:lnTo>
                <a:lnTo>
                  <a:pt x="2087709" y="740484"/>
                </a:lnTo>
                <a:lnTo>
                  <a:pt x="2087708" y="740480"/>
                </a:lnTo>
                <a:lnTo>
                  <a:pt x="2087740" y="740466"/>
                </a:lnTo>
                <a:lnTo>
                  <a:pt x="2088742" y="739854"/>
                </a:lnTo>
                <a:lnTo>
                  <a:pt x="2105334" y="732026"/>
                </a:lnTo>
                <a:lnTo>
                  <a:pt x="2102490" y="731629"/>
                </a:lnTo>
                <a:lnTo>
                  <a:pt x="2100773" y="731824"/>
                </a:lnTo>
                <a:lnTo>
                  <a:pt x="2090742" y="738635"/>
                </a:lnTo>
                <a:lnTo>
                  <a:pt x="2088742" y="739854"/>
                </a:lnTo>
                <a:lnTo>
                  <a:pt x="2083546" y="742306"/>
                </a:lnTo>
                <a:lnTo>
                  <a:pt x="2084317" y="741846"/>
                </a:lnTo>
                <a:lnTo>
                  <a:pt x="2099363" y="731984"/>
                </a:lnTo>
                <a:lnTo>
                  <a:pt x="2083601" y="733773"/>
                </a:lnTo>
                <a:lnTo>
                  <a:pt x="2048180" y="758704"/>
                </a:lnTo>
                <a:lnTo>
                  <a:pt x="2047867" y="758849"/>
                </a:lnTo>
                <a:lnTo>
                  <a:pt x="2029929" y="766104"/>
                </a:lnTo>
                <a:lnTo>
                  <a:pt x="2042559" y="759507"/>
                </a:lnTo>
                <a:lnTo>
                  <a:pt x="2080948" y="733923"/>
                </a:lnTo>
                <a:lnTo>
                  <a:pt x="2078877" y="733231"/>
                </a:lnTo>
                <a:cubicBezTo>
                  <a:pt x="2078074" y="732425"/>
                  <a:pt x="2078074" y="730815"/>
                  <a:pt x="2081285" y="727593"/>
                </a:cubicBezTo>
                <a:cubicBezTo>
                  <a:pt x="2081285" y="727593"/>
                  <a:pt x="2081285" y="729204"/>
                  <a:pt x="2081285" y="730815"/>
                </a:cubicBezTo>
                <a:lnTo>
                  <a:pt x="2081285" y="733698"/>
                </a:lnTo>
                <a:lnTo>
                  <a:pt x="2089034" y="728535"/>
                </a:lnTo>
                <a:lnTo>
                  <a:pt x="2085998" y="727057"/>
                </a:lnTo>
                <a:lnTo>
                  <a:pt x="2081285" y="727593"/>
                </a:lnTo>
                <a:lnTo>
                  <a:pt x="2083387" y="725786"/>
                </a:lnTo>
                <a:lnTo>
                  <a:pt x="2074383" y="721402"/>
                </a:lnTo>
                <a:lnTo>
                  <a:pt x="2074863" y="722270"/>
                </a:lnTo>
                <a:cubicBezTo>
                  <a:pt x="2074863" y="728714"/>
                  <a:pt x="2068443" y="728714"/>
                  <a:pt x="2068443" y="722270"/>
                </a:cubicBezTo>
                <a:lnTo>
                  <a:pt x="2065632" y="717143"/>
                </a:lnTo>
                <a:lnTo>
                  <a:pt x="2062799" y="715763"/>
                </a:lnTo>
                <a:cubicBezTo>
                  <a:pt x="2037081" y="709330"/>
                  <a:pt x="2017793" y="702896"/>
                  <a:pt x="1992075" y="696462"/>
                </a:cubicBezTo>
                <a:cubicBezTo>
                  <a:pt x="1947070" y="683595"/>
                  <a:pt x="1902064" y="677162"/>
                  <a:pt x="1850629" y="670728"/>
                </a:cubicBezTo>
                <a:lnTo>
                  <a:pt x="1817538" y="671238"/>
                </a:lnTo>
                <a:lnTo>
                  <a:pt x="1847680" y="664914"/>
                </a:lnTo>
                <a:lnTo>
                  <a:pt x="1860273" y="665099"/>
                </a:lnTo>
                <a:cubicBezTo>
                  <a:pt x="1877954" y="665903"/>
                  <a:pt x="1895635" y="667511"/>
                  <a:pt x="1914923" y="670728"/>
                </a:cubicBezTo>
                <a:cubicBezTo>
                  <a:pt x="1953499" y="677162"/>
                  <a:pt x="1985646" y="690029"/>
                  <a:pt x="2024222" y="696462"/>
                </a:cubicBezTo>
                <a:lnTo>
                  <a:pt x="2063352" y="712981"/>
                </a:lnTo>
                <a:lnTo>
                  <a:pt x="2041958" y="673945"/>
                </a:lnTo>
                <a:lnTo>
                  <a:pt x="2037465" y="671368"/>
                </a:lnTo>
                <a:lnTo>
                  <a:pt x="2011364" y="664295"/>
                </a:lnTo>
                <a:cubicBezTo>
                  <a:pt x="1992075" y="664295"/>
                  <a:pt x="1972787" y="664295"/>
                  <a:pt x="1959929" y="664295"/>
                </a:cubicBezTo>
                <a:cubicBezTo>
                  <a:pt x="1921352" y="664295"/>
                  <a:pt x="1889205" y="664295"/>
                  <a:pt x="1850629" y="664295"/>
                </a:cubicBezTo>
                <a:lnTo>
                  <a:pt x="1847680" y="664914"/>
                </a:lnTo>
                <a:lnTo>
                  <a:pt x="1829031" y="664639"/>
                </a:lnTo>
                <a:lnTo>
                  <a:pt x="1893525" y="657760"/>
                </a:lnTo>
                <a:cubicBezTo>
                  <a:pt x="1921754" y="656253"/>
                  <a:pt x="1950285" y="656253"/>
                  <a:pt x="1979217" y="657861"/>
                </a:cubicBezTo>
                <a:lnTo>
                  <a:pt x="2021244" y="662066"/>
                </a:lnTo>
                <a:lnTo>
                  <a:pt x="1991396" y="644950"/>
                </a:lnTo>
                <a:lnTo>
                  <a:pt x="1937394" y="635164"/>
                </a:lnTo>
                <a:lnTo>
                  <a:pt x="1889205" y="638560"/>
                </a:lnTo>
                <a:cubicBezTo>
                  <a:pt x="1860273" y="641777"/>
                  <a:pt x="1831341" y="648211"/>
                  <a:pt x="1802409" y="655448"/>
                </a:cubicBezTo>
                <a:lnTo>
                  <a:pt x="1797964" y="656560"/>
                </a:lnTo>
                <a:lnTo>
                  <a:pt x="1768972" y="667531"/>
                </a:lnTo>
                <a:lnTo>
                  <a:pt x="1805623" y="664295"/>
                </a:lnTo>
                <a:lnTo>
                  <a:pt x="1829031" y="664639"/>
                </a:lnTo>
                <a:lnTo>
                  <a:pt x="1809642" y="666707"/>
                </a:lnTo>
                <a:lnTo>
                  <a:pt x="1776378" y="673704"/>
                </a:lnTo>
                <a:lnTo>
                  <a:pt x="1741330" y="677162"/>
                </a:lnTo>
                <a:cubicBezTo>
                  <a:pt x="1709183" y="683595"/>
                  <a:pt x="1677036" y="690029"/>
                  <a:pt x="1638460" y="702896"/>
                </a:cubicBezTo>
                <a:cubicBezTo>
                  <a:pt x="1619171" y="709330"/>
                  <a:pt x="1593454" y="715763"/>
                  <a:pt x="1567736" y="722197"/>
                </a:cubicBezTo>
                <a:cubicBezTo>
                  <a:pt x="1558092" y="725414"/>
                  <a:pt x="1546840" y="728630"/>
                  <a:pt x="1535589" y="729435"/>
                </a:cubicBezTo>
                <a:lnTo>
                  <a:pt x="1511413" y="723991"/>
                </a:lnTo>
                <a:lnTo>
                  <a:pt x="1567955" y="760044"/>
                </a:lnTo>
                <a:lnTo>
                  <a:pt x="1570163" y="767343"/>
                </a:lnTo>
                <a:lnTo>
                  <a:pt x="1566235" y="765364"/>
                </a:lnTo>
                <a:lnTo>
                  <a:pt x="1484921" y="714467"/>
                </a:lnTo>
                <a:cubicBezTo>
                  <a:pt x="1458318" y="696076"/>
                  <a:pt x="1432521" y="676886"/>
                  <a:pt x="1406724" y="657696"/>
                </a:cubicBezTo>
                <a:lnTo>
                  <a:pt x="1353216" y="628748"/>
                </a:lnTo>
                <a:lnTo>
                  <a:pt x="1344794" y="640849"/>
                </a:lnTo>
                <a:lnTo>
                  <a:pt x="1381733" y="670490"/>
                </a:lnTo>
                <a:lnTo>
                  <a:pt x="1394537" y="680114"/>
                </a:lnTo>
                <a:lnTo>
                  <a:pt x="1380066" y="673649"/>
                </a:lnTo>
                <a:lnTo>
                  <a:pt x="1340841" y="645801"/>
                </a:lnTo>
                <a:lnTo>
                  <a:pt x="1334590" y="652439"/>
                </a:lnTo>
                <a:lnTo>
                  <a:pt x="1337216" y="655564"/>
                </a:lnTo>
                <a:lnTo>
                  <a:pt x="1334170" y="653698"/>
                </a:lnTo>
                <a:lnTo>
                  <a:pt x="1333813" y="653264"/>
                </a:lnTo>
                <a:lnTo>
                  <a:pt x="1330225" y="657074"/>
                </a:lnTo>
                <a:lnTo>
                  <a:pt x="1343806" y="667758"/>
                </a:lnTo>
                <a:lnTo>
                  <a:pt x="1342232" y="670490"/>
                </a:lnTo>
                <a:lnTo>
                  <a:pt x="1348932" y="672571"/>
                </a:lnTo>
                <a:lnTo>
                  <a:pt x="1365610" y="693678"/>
                </a:lnTo>
                <a:lnTo>
                  <a:pt x="1370582" y="696355"/>
                </a:lnTo>
                <a:lnTo>
                  <a:pt x="1384958" y="714467"/>
                </a:lnTo>
                <a:cubicBezTo>
                  <a:pt x="1395438" y="726461"/>
                  <a:pt x="1406724" y="737655"/>
                  <a:pt x="1419622" y="747250"/>
                </a:cubicBezTo>
                <a:cubicBezTo>
                  <a:pt x="1445419" y="766440"/>
                  <a:pt x="1471216" y="779234"/>
                  <a:pt x="1497013" y="792027"/>
                </a:cubicBezTo>
                <a:cubicBezTo>
                  <a:pt x="1509912" y="798424"/>
                  <a:pt x="1524422" y="803221"/>
                  <a:pt x="1538933" y="806420"/>
                </a:cubicBezTo>
                <a:lnTo>
                  <a:pt x="1573779" y="810408"/>
                </a:lnTo>
                <a:lnTo>
                  <a:pt x="1580854" y="817614"/>
                </a:lnTo>
                <a:cubicBezTo>
                  <a:pt x="1580854" y="817614"/>
                  <a:pt x="1574404" y="817614"/>
                  <a:pt x="1567955" y="817614"/>
                </a:cubicBezTo>
                <a:cubicBezTo>
                  <a:pt x="1542158" y="817614"/>
                  <a:pt x="1516361" y="804820"/>
                  <a:pt x="1490564" y="792027"/>
                </a:cubicBezTo>
                <a:cubicBezTo>
                  <a:pt x="1464767" y="785630"/>
                  <a:pt x="1438970" y="766440"/>
                  <a:pt x="1413173" y="753647"/>
                </a:cubicBezTo>
                <a:cubicBezTo>
                  <a:pt x="1387376" y="728060"/>
                  <a:pt x="1368029" y="702473"/>
                  <a:pt x="1348681" y="676886"/>
                </a:cubicBezTo>
                <a:lnTo>
                  <a:pt x="1329621" y="657982"/>
                </a:lnTo>
                <a:lnTo>
                  <a:pt x="1278473" y="757831"/>
                </a:lnTo>
                <a:cubicBezTo>
                  <a:pt x="1262395" y="792380"/>
                  <a:pt x="1246318" y="827732"/>
                  <a:pt x="1227025" y="863084"/>
                </a:cubicBezTo>
                <a:lnTo>
                  <a:pt x="1217700" y="880559"/>
                </a:lnTo>
                <a:lnTo>
                  <a:pt x="1231220" y="849080"/>
                </a:lnTo>
                <a:lnTo>
                  <a:pt x="1254357" y="803628"/>
                </a:lnTo>
                <a:lnTo>
                  <a:pt x="1261834" y="783156"/>
                </a:lnTo>
                <a:lnTo>
                  <a:pt x="1262395" y="781935"/>
                </a:lnTo>
                <a:lnTo>
                  <a:pt x="1282734" y="733291"/>
                </a:lnTo>
                <a:lnTo>
                  <a:pt x="1293852" y="713290"/>
                </a:lnTo>
                <a:lnTo>
                  <a:pt x="1310628" y="685519"/>
                </a:lnTo>
                <a:lnTo>
                  <a:pt x="1327308" y="654780"/>
                </a:lnTo>
                <a:lnTo>
                  <a:pt x="1326767" y="654354"/>
                </a:lnTo>
                <a:lnTo>
                  <a:pt x="1310628" y="683108"/>
                </a:lnTo>
                <a:lnTo>
                  <a:pt x="1293852" y="713290"/>
                </a:lnTo>
                <a:lnTo>
                  <a:pt x="1284904" y="728102"/>
                </a:lnTo>
                <a:lnTo>
                  <a:pt x="1282734" y="733291"/>
                </a:lnTo>
                <a:lnTo>
                  <a:pt x="1278473" y="740958"/>
                </a:lnTo>
                <a:lnTo>
                  <a:pt x="1277473" y="741386"/>
                </a:lnTo>
                <a:lnTo>
                  <a:pt x="1284904" y="724085"/>
                </a:lnTo>
                <a:lnTo>
                  <a:pt x="1289093" y="710282"/>
                </a:lnTo>
                <a:lnTo>
                  <a:pt x="1304197" y="683108"/>
                </a:lnTo>
                <a:lnTo>
                  <a:pt x="1322309" y="650838"/>
                </a:lnTo>
                <a:lnTo>
                  <a:pt x="1312145" y="642677"/>
                </a:lnTo>
                <a:lnTo>
                  <a:pt x="1292514" y="699007"/>
                </a:lnTo>
                <a:lnTo>
                  <a:pt x="1310106" y="641040"/>
                </a:lnTo>
                <a:lnTo>
                  <a:pt x="1306944" y="638501"/>
                </a:lnTo>
                <a:lnTo>
                  <a:pt x="1300177" y="663223"/>
                </a:lnTo>
                <a:lnTo>
                  <a:pt x="1275226" y="729768"/>
                </a:lnTo>
                <a:lnTo>
                  <a:pt x="1305365" y="633220"/>
                </a:lnTo>
                <a:lnTo>
                  <a:pt x="1304894" y="629641"/>
                </a:lnTo>
                <a:lnTo>
                  <a:pt x="1306018" y="631127"/>
                </a:lnTo>
                <a:lnTo>
                  <a:pt x="1308246" y="623988"/>
                </a:lnTo>
                <a:lnTo>
                  <a:pt x="1303536" y="619316"/>
                </a:lnTo>
                <a:lnTo>
                  <a:pt x="1308586" y="622901"/>
                </a:lnTo>
                <a:lnTo>
                  <a:pt x="1309705" y="619316"/>
                </a:lnTo>
                <a:lnTo>
                  <a:pt x="1303536" y="619316"/>
                </a:lnTo>
                <a:cubicBezTo>
                  <a:pt x="1303536" y="612919"/>
                  <a:pt x="1303536" y="612919"/>
                  <a:pt x="1309985" y="612919"/>
                </a:cubicBezTo>
                <a:lnTo>
                  <a:pt x="1311358" y="614021"/>
                </a:lnTo>
                <a:lnTo>
                  <a:pt x="1311669" y="613024"/>
                </a:lnTo>
                <a:lnTo>
                  <a:pt x="1309985" y="612919"/>
                </a:lnTo>
                <a:cubicBezTo>
                  <a:pt x="1309985" y="609721"/>
                  <a:pt x="1308373" y="608122"/>
                  <a:pt x="1305955" y="607322"/>
                </a:cubicBezTo>
                <a:lnTo>
                  <a:pt x="1305112" y="607246"/>
                </a:lnTo>
                <a:lnTo>
                  <a:pt x="1301362" y="616852"/>
                </a:lnTo>
                <a:lnTo>
                  <a:pt x="1303536" y="619316"/>
                </a:lnTo>
                <a:lnTo>
                  <a:pt x="1304894" y="629641"/>
                </a:lnTo>
                <a:lnTo>
                  <a:pt x="1299272" y="622205"/>
                </a:lnTo>
                <a:lnTo>
                  <a:pt x="1297766" y="626062"/>
                </a:lnTo>
                <a:cubicBezTo>
                  <a:pt x="1292943" y="638114"/>
                  <a:pt x="1288119" y="650970"/>
                  <a:pt x="1284904" y="663825"/>
                </a:cubicBezTo>
                <a:cubicBezTo>
                  <a:pt x="1252749" y="734530"/>
                  <a:pt x="1220594" y="798807"/>
                  <a:pt x="1182008" y="869512"/>
                </a:cubicBezTo>
                <a:cubicBezTo>
                  <a:pt x="1149853" y="940217"/>
                  <a:pt x="1111267" y="1004494"/>
                  <a:pt x="1072681" y="1068771"/>
                </a:cubicBezTo>
                <a:lnTo>
                  <a:pt x="1000805" y="1182202"/>
                </a:lnTo>
                <a:lnTo>
                  <a:pt x="972196" y="1222233"/>
                </a:lnTo>
                <a:cubicBezTo>
                  <a:pt x="948884" y="1253568"/>
                  <a:pt x="924768" y="1284100"/>
                  <a:pt x="899044" y="1313025"/>
                </a:cubicBezTo>
                <a:cubicBezTo>
                  <a:pt x="886182" y="1332308"/>
                  <a:pt x="866889" y="1351591"/>
                  <a:pt x="854027" y="1370874"/>
                </a:cubicBezTo>
                <a:lnTo>
                  <a:pt x="847998" y="1380917"/>
                </a:lnTo>
                <a:lnTo>
                  <a:pt x="825653" y="1409317"/>
                </a:lnTo>
                <a:lnTo>
                  <a:pt x="822616" y="1409416"/>
                </a:lnTo>
                <a:lnTo>
                  <a:pt x="822606" y="1409405"/>
                </a:lnTo>
                <a:lnTo>
                  <a:pt x="847596" y="1364446"/>
                </a:lnTo>
                <a:cubicBezTo>
                  <a:pt x="873320" y="1338735"/>
                  <a:pt x="899044" y="1313025"/>
                  <a:pt x="918337" y="1287314"/>
                </a:cubicBezTo>
                <a:cubicBezTo>
                  <a:pt x="944061" y="1255175"/>
                  <a:pt x="963354" y="1223037"/>
                  <a:pt x="989078" y="1197326"/>
                </a:cubicBezTo>
                <a:cubicBezTo>
                  <a:pt x="1027664" y="1133049"/>
                  <a:pt x="1066250" y="1068771"/>
                  <a:pt x="1104836" y="1004494"/>
                </a:cubicBezTo>
                <a:cubicBezTo>
                  <a:pt x="1143422" y="937003"/>
                  <a:pt x="1178792" y="867905"/>
                  <a:pt x="1211751" y="798004"/>
                </a:cubicBezTo>
                <a:lnTo>
                  <a:pt x="1292550" y="613316"/>
                </a:lnTo>
                <a:lnTo>
                  <a:pt x="1292250" y="612919"/>
                </a:lnTo>
                <a:lnTo>
                  <a:pt x="1293372" y="611435"/>
                </a:lnTo>
                <a:lnTo>
                  <a:pt x="1304197" y="586693"/>
                </a:lnTo>
                <a:cubicBezTo>
                  <a:pt x="1310628" y="586693"/>
                  <a:pt x="1310628" y="586693"/>
                  <a:pt x="1310628" y="593120"/>
                </a:cubicBezTo>
                <a:lnTo>
                  <a:pt x="1306045" y="604857"/>
                </a:lnTo>
                <a:lnTo>
                  <a:pt x="1309985" y="604124"/>
                </a:lnTo>
                <a:lnTo>
                  <a:pt x="1314202" y="604908"/>
                </a:lnTo>
                <a:close/>
                <a:moveTo>
                  <a:pt x="1330412" y="574127"/>
                </a:moveTo>
                <a:lnTo>
                  <a:pt x="1331092" y="574529"/>
                </a:lnTo>
                <a:lnTo>
                  <a:pt x="1329690" y="579855"/>
                </a:lnTo>
                <a:lnTo>
                  <a:pt x="1329030" y="578682"/>
                </a:lnTo>
                <a:close/>
                <a:moveTo>
                  <a:pt x="1325186" y="571852"/>
                </a:moveTo>
                <a:lnTo>
                  <a:pt x="1329030" y="578682"/>
                </a:lnTo>
                <a:lnTo>
                  <a:pt x="1328751" y="579600"/>
                </a:lnTo>
                <a:lnTo>
                  <a:pt x="1323831" y="576804"/>
                </a:lnTo>
                <a:close/>
                <a:moveTo>
                  <a:pt x="1325094" y="570018"/>
                </a:moveTo>
                <a:lnTo>
                  <a:pt x="1325582" y="570405"/>
                </a:lnTo>
                <a:lnTo>
                  <a:pt x="1325186" y="571852"/>
                </a:lnTo>
                <a:lnTo>
                  <a:pt x="1324758" y="571092"/>
                </a:lnTo>
                <a:close/>
                <a:moveTo>
                  <a:pt x="1332374" y="569663"/>
                </a:moveTo>
                <a:lnTo>
                  <a:pt x="1335084" y="576887"/>
                </a:lnTo>
                <a:lnTo>
                  <a:pt x="1331092" y="574529"/>
                </a:lnTo>
                <a:close/>
                <a:moveTo>
                  <a:pt x="1332880" y="565996"/>
                </a:moveTo>
                <a:lnTo>
                  <a:pt x="1333323" y="566059"/>
                </a:lnTo>
                <a:lnTo>
                  <a:pt x="1332374" y="569663"/>
                </a:lnTo>
                <a:lnTo>
                  <a:pt x="1332038" y="568768"/>
                </a:lnTo>
                <a:close/>
                <a:moveTo>
                  <a:pt x="1327018" y="565159"/>
                </a:moveTo>
                <a:lnTo>
                  <a:pt x="1329373" y="565495"/>
                </a:lnTo>
                <a:lnTo>
                  <a:pt x="1331529" y="567410"/>
                </a:lnTo>
                <a:lnTo>
                  <a:pt x="1332038" y="568768"/>
                </a:lnTo>
                <a:lnTo>
                  <a:pt x="1330412" y="574127"/>
                </a:lnTo>
                <a:lnTo>
                  <a:pt x="1329921" y="573837"/>
                </a:lnTo>
                <a:lnTo>
                  <a:pt x="1325582" y="570405"/>
                </a:lnTo>
                <a:close/>
                <a:moveTo>
                  <a:pt x="1319578" y="564096"/>
                </a:moveTo>
                <a:lnTo>
                  <a:pt x="1326628" y="565103"/>
                </a:lnTo>
                <a:lnTo>
                  <a:pt x="1325094" y="570018"/>
                </a:lnTo>
                <a:lnTo>
                  <a:pt x="1323399" y="568677"/>
                </a:lnTo>
                <a:lnTo>
                  <a:pt x="1322686" y="567410"/>
                </a:lnTo>
                <a:close/>
                <a:moveTo>
                  <a:pt x="1327128" y="563500"/>
                </a:moveTo>
                <a:lnTo>
                  <a:pt x="1327405" y="563746"/>
                </a:lnTo>
                <a:lnTo>
                  <a:pt x="1327018" y="565159"/>
                </a:lnTo>
                <a:lnTo>
                  <a:pt x="1326628" y="565103"/>
                </a:lnTo>
                <a:close/>
                <a:moveTo>
                  <a:pt x="1334954" y="559864"/>
                </a:moveTo>
                <a:lnTo>
                  <a:pt x="1342783" y="560982"/>
                </a:lnTo>
                <a:cubicBezTo>
                  <a:pt x="1349214" y="560982"/>
                  <a:pt x="1342783" y="560982"/>
                  <a:pt x="1342783" y="567410"/>
                </a:cubicBezTo>
                <a:lnTo>
                  <a:pt x="1333323" y="566059"/>
                </a:lnTo>
                <a:close/>
                <a:moveTo>
                  <a:pt x="2805061" y="559581"/>
                </a:moveTo>
                <a:lnTo>
                  <a:pt x="2788592" y="574099"/>
                </a:lnTo>
                <a:cubicBezTo>
                  <a:pt x="2785384" y="577313"/>
                  <a:pt x="2783779" y="577313"/>
                  <a:pt x="2782977" y="576509"/>
                </a:cubicBezTo>
                <a:lnTo>
                  <a:pt x="2782590" y="575347"/>
                </a:lnTo>
                <a:lnTo>
                  <a:pt x="2793505" y="568273"/>
                </a:lnTo>
                <a:close/>
                <a:moveTo>
                  <a:pt x="1328711" y="558973"/>
                </a:moveTo>
                <a:lnTo>
                  <a:pt x="1334749" y="559835"/>
                </a:lnTo>
                <a:lnTo>
                  <a:pt x="1332880" y="565996"/>
                </a:lnTo>
                <a:lnTo>
                  <a:pt x="1329373" y="565495"/>
                </a:lnTo>
                <a:lnTo>
                  <a:pt x="1327405" y="563746"/>
                </a:lnTo>
                <a:close/>
                <a:moveTo>
                  <a:pt x="1320753" y="557836"/>
                </a:moveTo>
                <a:lnTo>
                  <a:pt x="1328549" y="558950"/>
                </a:lnTo>
                <a:lnTo>
                  <a:pt x="1327128" y="563500"/>
                </a:lnTo>
                <a:close/>
                <a:moveTo>
                  <a:pt x="1335365" y="557805"/>
                </a:moveTo>
                <a:lnTo>
                  <a:pt x="1335483" y="557855"/>
                </a:lnTo>
                <a:lnTo>
                  <a:pt x="1334954" y="559864"/>
                </a:lnTo>
                <a:lnTo>
                  <a:pt x="1334749" y="559835"/>
                </a:lnTo>
                <a:close/>
                <a:moveTo>
                  <a:pt x="1336060" y="555662"/>
                </a:moveTo>
                <a:lnTo>
                  <a:pt x="1342783" y="560982"/>
                </a:lnTo>
                <a:lnTo>
                  <a:pt x="1335483" y="557855"/>
                </a:lnTo>
                <a:close/>
                <a:moveTo>
                  <a:pt x="1329668" y="555364"/>
                </a:moveTo>
                <a:lnTo>
                  <a:pt x="1329696" y="555376"/>
                </a:lnTo>
                <a:lnTo>
                  <a:pt x="1328711" y="558973"/>
                </a:lnTo>
                <a:lnTo>
                  <a:pt x="1328549" y="558950"/>
                </a:lnTo>
                <a:close/>
                <a:moveTo>
                  <a:pt x="1336352" y="554554"/>
                </a:moveTo>
                <a:lnTo>
                  <a:pt x="1336060" y="555662"/>
                </a:lnTo>
                <a:lnTo>
                  <a:pt x="1336024" y="555634"/>
                </a:lnTo>
                <a:close/>
                <a:moveTo>
                  <a:pt x="1329921" y="554554"/>
                </a:moveTo>
                <a:lnTo>
                  <a:pt x="1334659" y="554554"/>
                </a:lnTo>
                <a:lnTo>
                  <a:pt x="1336024" y="555634"/>
                </a:lnTo>
                <a:lnTo>
                  <a:pt x="1335365" y="557805"/>
                </a:lnTo>
                <a:lnTo>
                  <a:pt x="1329696" y="555376"/>
                </a:lnTo>
                <a:close/>
                <a:moveTo>
                  <a:pt x="1306570" y="552324"/>
                </a:moveTo>
                <a:lnTo>
                  <a:pt x="1317059" y="554554"/>
                </a:lnTo>
                <a:lnTo>
                  <a:pt x="1320753" y="557836"/>
                </a:lnTo>
                <a:lnTo>
                  <a:pt x="1314647" y="556965"/>
                </a:lnTo>
                <a:lnTo>
                  <a:pt x="1311918" y="555930"/>
                </a:lnTo>
                <a:lnTo>
                  <a:pt x="1310628" y="554554"/>
                </a:lnTo>
                <a:close/>
                <a:moveTo>
                  <a:pt x="1333136" y="552144"/>
                </a:moveTo>
                <a:cubicBezTo>
                  <a:pt x="1334744" y="552947"/>
                  <a:pt x="1336352" y="554554"/>
                  <a:pt x="1336352" y="554554"/>
                </a:cubicBezTo>
                <a:lnTo>
                  <a:pt x="1334659" y="554554"/>
                </a:lnTo>
                <a:lnTo>
                  <a:pt x="1332354" y="552730"/>
                </a:lnTo>
                <a:close/>
                <a:moveTo>
                  <a:pt x="1317059" y="549963"/>
                </a:moveTo>
                <a:lnTo>
                  <a:pt x="1318023" y="550376"/>
                </a:lnTo>
                <a:lnTo>
                  <a:pt x="1319470" y="553751"/>
                </a:lnTo>
                <a:cubicBezTo>
                  <a:pt x="1318667" y="554554"/>
                  <a:pt x="1317059" y="554554"/>
                  <a:pt x="1317059" y="554554"/>
                </a:cubicBezTo>
                <a:cubicBezTo>
                  <a:pt x="1317059" y="554554"/>
                  <a:pt x="1317059" y="554554"/>
                  <a:pt x="1317059" y="553751"/>
                </a:cubicBezTo>
                <a:close/>
                <a:moveTo>
                  <a:pt x="1294247" y="549703"/>
                </a:moveTo>
                <a:lnTo>
                  <a:pt x="1297086" y="550307"/>
                </a:lnTo>
                <a:lnTo>
                  <a:pt x="1311918" y="555930"/>
                </a:lnTo>
                <a:lnTo>
                  <a:pt x="1319578" y="564096"/>
                </a:lnTo>
                <a:lnTo>
                  <a:pt x="1317177" y="563754"/>
                </a:lnTo>
                <a:lnTo>
                  <a:pt x="1310628" y="558571"/>
                </a:lnTo>
                <a:close/>
                <a:moveTo>
                  <a:pt x="1276655" y="547428"/>
                </a:moveTo>
                <a:lnTo>
                  <a:pt x="1291335" y="554554"/>
                </a:lnTo>
                <a:cubicBezTo>
                  <a:pt x="1297766" y="557768"/>
                  <a:pt x="1305805" y="560982"/>
                  <a:pt x="1314647" y="563392"/>
                </a:cubicBezTo>
                <a:lnTo>
                  <a:pt x="1317177" y="563754"/>
                </a:lnTo>
                <a:lnTo>
                  <a:pt x="1323399" y="568677"/>
                </a:lnTo>
                <a:lnTo>
                  <a:pt x="1324758" y="571092"/>
                </a:lnTo>
                <a:lnTo>
                  <a:pt x="1323104" y="576391"/>
                </a:lnTo>
                <a:lnTo>
                  <a:pt x="1288923" y="556965"/>
                </a:lnTo>
                <a:close/>
                <a:moveTo>
                  <a:pt x="1308545" y="546316"/>
                </a:moveTo>
                <a:lnTo>
                  <a:pt x="1317059" y="548126"/>
                </a:lnTo>
                <a:lnTo>
                  <a:pt x="1317059" y="549963"/>
                </a:lnTo>
                <a:close/>
                <a:moveTo>
                  <a:pt x="1292918" y="542993"/>
                </a:moveTo>
                <a:lnTo>
                  <a:pt x="1301329" y="544781"/>
                </a:lnTo>
                <a:lnTo>
                  <a:pt x="1317059" y="554554"/>
                </a:lnTo>
                <a:close/>
                <a:moveTo>
                  <a:pt x="1292980" y="539594"/>
                </a:moveTo>
                <a:lnTo>
                  <a:pt x="1297766" y="541699"/>
                </a:lnTo>
                <a:lnTo>
                  <a:pt x="1308545" y="546316"/>
                </a:lnTo>
                <a:lnTo>
                  <a:pt x="1301329" y="544781"/>
                </a:lnTo>
                <a:close/>
                <a:moveTo>
                  <a:pt x="1268367" y="534353"/>
                </a:moveTo>
                <a:lnTo>
                  <a:pt x="1268758" y="534450"/>
                </a:lnTo>
                <a:lnTo>
                  <a:pt x="1279277" y="540092"/>
                </a:lnTo>
                <a:lnTo>
                  <a:pt x="1287501" y="541841"/>
                </a:lnTo>
                <a:lnTo>
                  <a:pt x="1306570" y="552324"/>
                </a:lnTo>
                <a:lnTo>
                  <a:pt x="1297086" y="550307"/>
                </a:lnTo>
                <a:lnTo>
                  <a:pt x="1291335" y="548126"/>
                </a:lnTo>
                <a:close/>
                <a:moveTo>
                  <a:pt x="1252749" y="528843"/>
                </a:moveTo>
                <a:lnTo>
                  <a:pt x="1256104" y="528843"/>
                </a:lnTo>
                <a:lnTo>
                  <a:pt x="1256961" y="529522"/>
                </a:lnTo>
                <a:close/>
                <a:moveTo>
                  <a:pt x="1254538" y="527602"/>
                </a:moveTo>
                <a:lnTo>
                  <a:pt x="1258045" y="528843"/>
                </a:lnTo>
                <a:lnTo>
                  <a:pt x="1256104" y="528843"/>
                </a:lnTo>
                <a:close/>
                <a:moveTo>
                  <a:pt x="1253516" y="526276"/>
                </a:moveTo>
                <a:lnTo>
                  <a:pt x="1253378" y="526683"/>
                </a:lnTo>
                <a:lnTo>
                  <a:pt x="1254538" y="527602"/>
                </a:lnTo>
                <a:lnTo>
                  <a:pt x="1253225" y="527137"/>
                </a:lnTo>
                <a:lnTo>
                  <a:pt x="1252749" y="528542"/>
                </a:lnTo>
                <a:lnTo>
                  <a:pt x="1252749" y="528843"/>
                </a:lnTo>
                <a:lnTo>
                  <a:pt x="1255795" y="531211"/>
                </a:lnTo>
                <a:lnTo>
                  <a:pt x="1252153" y="530301"/>
                </a:lnTo>
                <a:lnTo>
                  <a:pt x="1251674" y="531716"/>
                </a:lnTo>
                <a:lnTo>
                  <a:pt x="1256937" y="534539"/>
                </a:lnTo>
                <a:lnTo>
                  <a:pt x="1257582" y="532600"/>
                </a:lnTo>
                <a:lnTo>
                  <a:pt x="1255795" y="531211"/>
                </a:lnTo>
                <a:lnTo>
                  <a:pt x="1257871" y="531730"/>
                </a:lnTo>
                <a:lnTo>
                  <a:pt x="1258263" y="530554"/>
                </a:lnTo>
                <a:lnTo>
                  <a:pt x="1256961" y="529522"/>
                </a:lnTo>
                <a:lnTo>
                  <a:pt x="1258522" y="529774"/>
                </a:lnTo>
                <a:lnTo>
                  <a:pt x="1258749" y="529093"/>
                </a:lnTo>
                <a:lnTo>
                  <a:pt x="1258045" y="528843"/>
                </a:lnTo>
                <a:lnTo>
                  <a:pt x="1258303" y="528843"/>
                </a:lnTo>
                <a:lnTo>
                  <a:pt x="1258752" y="529084"/>
                </a:lnTo>
                <a:lnTo>
                  <a:pt x="1258832" y="528843"/>
                </a:lnTo>
                <a:lnTo>
                  <a:pt x="1258303" y="528843"/>
                </a:lnTo>
                <a:close/>
                <a:moveTo>
                  <a:pt x="1243919" y="525612"/>
                </a:moveTo>
                <a:lnTo>
                  <a:pt x="1246318" y="527513"/>
                </a:lnTo>
                <a:lnTo>
                  <a:pt x="1246318" y="528843"/>
                </a:lnTo>
                <a:cubicBezTo>
                  <a:pt x="1243102" y="528843"/>
                  <a:pt x="1243102" y="527236"/>
                  <a:pt x="1243906" y="525630"/>
                </a:cubicBezTo>
                <a:close/>
                <a:moveTo>
                  <a:pt x="1254706" y="522721"/>
                </a:moveTo>
                <a:lnTo>
                  <a:pt x="1254675" y="522855"/>
                </a:lnTo>
                <a:lnTo>
                  <a:pt x="1254579" y="523139"/>
                </a:lnTo>
                <a:lnTo>
                  <a:pt x="1260016" y="525287"/>
                </a:lnTo>
                <a:lnTo>
                  <a:pt x="1260565" y="523636"/>
                </a:lnTo>
                <a:close/>
                <a:moveTo>
                  <a:pt x="1246318" y="522416"/>
                </a:moveTo>
                <a:lnTo>
                  <a:pt x="1246318" y="524692"/>
                </a:lnTo>
                <a:lnTo>
                  <a:pt x="1244968" y="524214"/>
                </a:lnTo>
                <a:close/>
                <a:moveTo>
                  <a:pt x="1239887" y="522416"/>
                </a:moveTo>
                <a:lnTo>
                  <a:pt x="1244968" y="524214"/>
                </a:lnTo>
                <a:lnTo>
                  <a:pt x="1243919" y="525612"/>
                </a:lnTo>
                <a:close/>
                <a:moveTo>
                  <a:pt x="2840506" y="521603"/>
                </a:moveTo>
                <a:lnTo>
                  <a:pt x="2782175" y="574099"/>
                </a:lnTo>
                <a:lnTo>
                  <a:pt x="2782590" y="575347"/>
                </a:lnTo>
                <a:lnTo>
                  <a:pt x="2705168" y="625526"/>
                </a:lnTo>
                <a:lnTo>
                  <a:pt x="2723961" y="603945"/>
                </a:lnTo>
                <a:lnTo>
                  <a:pt x="2730837" y="599812"/>
                </a:lnTo>
                <a:cubicBezTo>
                  <a:pt x="2762923" y="580527"/>
                  <a:pt x="2791801" y="559635"/>
                  <a:pt x="2819876" y="537939"/>
                </a:cubicBezTo>
                <a:close/>
                <a:moveTo>
                  <a:pt x="2875967" y="506246"/>
                </a:moveTo>
                <a:lnTo>
                  <a:pt x="2872017" y="509815"/>
                </a:lnTo>
                <a:lnTo>
                  <a:pt x="2870693" y="510213"/>
                </a:lnTo>
                <a:close/>
                <a:moveTo>
                  <a:pt x="1267733" y="469203"/>
                </a:moveTo>
                <a:lnTo>
                  <a:pt x="1268312" y="469824"/>
                </a:lnTo>
                <a:cubicBezTo>
                  <a:pt x="1273125" y="479466"/>
                  <a:pt x="1274729" y="490715"/>
                  <a:pt x="1271521" y="503571"/>
                </a:cubicBezTo>
                <a:lnTo>
                  <a:pt x="1267989" y="524796"/>
                </a:lnTo>
                <a:lnTo>
                  <a:pt x="1278473" y="526433"/>
                </a:lnTo>
                <a:cubicBezTo>
                  <a:pt x="1286512" y="528843"/>
                  <a:pt x="1294550" y="532057"/>
                  <a:pt x="1304197" y="535271"/>
                </a:cubicBezTo>
                <a:cubicBezTo>
                  <a:pt x="1310628" y="538485"/>
                  <a:pt x="1317059" y="541699"/>
                  <a:pt x="1323490" y="545716"/>
                </a:cubicBezTo>
                <a:lnTo>
                  <a:pt x="1332354" y="552730"/>
                </a:lnTo>
                <a:lnTo>
                  <a:pt x="1329921" y="554554"/>
                </a:lnTo>
                <a:lnTo>
                  <a:pt x="1329668" y="555364"/>
                </a:lnTo>
                <a:lnTo>
                  <a:pt x="1318023" y="550376"/>
                </a:lnTo>
                <a:lnTo>
                  <a:pt x="1317059" y="548126"/>
                </a:lnTo>
                <a:cubicBezTo>
                  <a:pt x="1304197" y="541699"/>
                  <a:pt x="1292943" y="535271"/>
                  <a:pt x="1280884" y="529647"/>
                </a:cubicBezTo>
                <a:lnTo>
                  <a:pt x="1267902" y="525321"/>
                </a:lnTo>
                <a:lnTo>
                  <a:pt x="1267420" y="528213"/>
                </a:lnTo>
                <a:lnTo>
                  <a:pt x="1287315" y="536075"/>
                </a:lnTo>
                <a:lnTo>
                  <a:pt x="1292980" y="539594"/>
                </a:lnTo>
                <a:lnTo>
                  <a:pt x="1277669" y="532861"/>
                </a:lnTo>
                <a:lnTo>
                  <a:pt x="1266935" y="531130"/>
                </a:lnTo>
                <a:lnTo>
                  <a:pt x="1266800" y="531942"/>
                </a:lnTo>
                <a:lnTo>
                  <a:pt x="1278473" y="536075"/>
                </a:lnTo>
                <a:lnTo>
                  <a:pt x="1292918" y="542993"/>
                </a:lnTo>
                <a:lnTo>
                  <a:pt x="1287501" y="541841"/>
                </a:lnTo>
                <a:lnTo>
                  <a:pt x="1278473" y="536878"/>
                </a:lnTo>
                <a:lnTo>
                  <a:pt x="1268758" y="534450"/>
                </a:lnTo>
                <a:lnTo>
                  <a:pt x="1266600" y="533293"/>
                </a:lnTo>
                <a:lnTo>
                  <a:pt x="1266577" y="533280"/>
                </a:lnTo>
                <a:lnTo>
                  <a:pt x="1266577" y="533281"/>
                </a:lnTo>
                <a:lnTo>
                  <a:pt x="1266600" y="533293"/>
                </a:lnTo>
                <a:lnTo>
                  <a:pt x="1268367" y="534353"/>
                </a:lnTo>
                <a:lnTo>
                  <a:pt x="1266477" y="533881"/>
                </a:lnTo>
                <a:lnTo>
                  <a:pt x="1266142" y="535896"/>
                </a:lnTo>
                <a:lnTo>
                  <a:pt x="1291335" y="548126"/>
                </a:lnTo>
                <a:lnTo>
                  <a:pt x="1294247" y="549703"/>
                </a:lnTo>
                <a:lnTo>
                  <a:pt x="1279277" y="546519"/>
                </a:lnTo>
                <a:lnTo>
                  <a:pt x="1267056" y="539965"/>
                </a:lnTo>
                <a:lnTo>
                  <a:pt x="1265647" y="538870"/>
                </a:lnTo>
                <a:lnTo>
                  <a:pt x="1265595" y="539182"/>
                </a:lnTo>
                <a:lnTo>
                  <a:pt x="1267056" y="539965"/>
                </a:lnTo>
                <a:lnTo>
                  <a:pt x="1276655" y="547428"/>
                </a:lnTo>
                <a:lnTo>
                  <a:pt x="1265152" y="541844"/>
                </a:lnTo>
                <a:lnTo>
                  <a:pt x="1265103" y="542138"/>
                </a:lnTo>
                <a:cubicBezTo>
                  <a:pt x="1252269" y="561422"/>
                  <a:pt x="1245851" y="574278"/>
                  <a:pt x="1239434" y="587134"/>
                </a:cubicBezTo>
                <a:lnTo>
                  <a:pt x="1214943" y="628020"/>
                </a:lnTo>
                <a:lnTo>
                  <a:pt x="1225923" y="601044"/>
                </a:lnTo>
                <a:lnTo>
                  <a:pt x="1226600" y="599990"/>
                </a:lnTo>
                <a:cubicBezTo>
                  <a:pt x="1233017" y="580706"/>
                  <a:pt x="1245851" y="567850"/>
                  <a:pt x="1252269" y="548566"/>
                </a:cubicBezTo>
                <a:lnTo>
                  <a:pt x="1256570" y="535641"/>
                </a:lnTo>
                <a:lnTo>
                  <a:pt x="1251662" y="531750"/>
                </a:lnTo>
                <a:lnTo>
                  <a:pt x="1239434" y="567850"/>
                </a:lnTo>
                <a:lnTo>
                  <a:pt x="1225923" y="601044"/>
                </a:lnTo>
                <a:lnTo>
                  <a:pt x="1218229" y="613032"/>
                </a:lnTo>
                <a:lnTo>
                  <a:pt x="1233017" y="571064"/>
                </a:lnTo>
                <a:lnTo>
                  <a:pt x="1247643" y="529554"/>
                </a:lnTo>
                <a:lnTo>
                  <a:pt x="1246318" y="528843"/>
                </a:lnTo>
                <a:lnTo>
                  <a:pt x="1247766" y="529205"/>
                </a:lnTo>
                <a:lnTo>
                  <a:pt x="1247916" y="528780"/>
                </a:lnTo>
                <a:lnTo>
                  <a:pt x="1246318" y="527513"/>
                </a:lnTo>
                <a:lnTo>
                  <a:pt x="1246318" y="525630"/>
                </a:lnTo>
                <a:lnTo>
                  <a:pt x="1246318" y="524692"/>
                </a:lnTo>
                <a:lnTo>
                  <a:pt x="1249019" y="525648"/>
                </a:lnTo>
                <a:lnTo>
                  <a:pt x="1249548" y="524148"/>
                </a:lnTo>
                <a:lnTo>
                  <a:pt x="1246318" y="522416"/>
                </a:lnTo>
                <a:lnTo>
                  <a:pt x="1247996" y="522416"/>
                </a:lnTo>
                <a:lnTo>
                  <a:pt x="1249686" y="523756"/>
                </a:lnTo>
                <a:lnTo>
                  <a:pt x="1250159" y="522416"/>
                </a:lnTo>
                <a:lnTo>
                  <a:pt x="1247996" y="522416"/>
                </a:lnTo>
                <a:lnTo>
                  <a:pt x="1241384" y="517174"/>
                </a:lnTo>
                <a:lnTo>
                  <a:pt x="1239887" y="521536"/>
                </a:lnTo>
                <a:lnTo>
                  <a:pt x="1239887" y="522416"/>
                </a:lnTo>
                <a:lnTo>
                  <a:pt x="1239719" y="522025"/>
                </a:lnTo>
                <a:lnTo>
                  <a:pt x="1239434" y="522855"/>
                </a:lnTo>
                <a:cubicBezTo>
                  <a:pt x="1220182" y="587134"/>
                  <a:pt x="1188096" y="644985"/>
                  <a:pt x="1149592" y="702836"/>
                </a:cubicBezTo>
                <a:cubicBezTo>
                  <a:pt x="1130341" y="731762"/>
                  <a:pt x="1112693" y="762294"/>
                  <a:pt x="1095046" y="792827"/>
                </a:cubicBezTo>
                <a:lnTo>
                  <a:pt x="1056782" y="855954"/>
                </a:lnTo>
                <a:lnTo>
                  <a:pt x="1040499" y="879604"/>
                </a:lnTo>
                <a:lnTo>
                  <a:pt x="1001584" y="936124"/>
                </a:lnTo>
                <a:lnTo>
                  <a:pt x="1004447" y="940145"/>
                </a:lnTo>
                <a:lnTo>
                  <a:pt x="1040499" y="882818"/>
                </a:lnTo>
                <a:lnTo>
                  <a:pt x="1056782" y="855954"/>
                </a:lnTo>
                <a:lnTo>
                  <a:pt x="1104671" y="786399"/>
                </a:lnTo>
                <a:cubicBezTo>
                  <a:pt x="1123923" y="754259"/>
                  <a:pt x="1149592" y="722120"/>
                  <a:pt x="1168844" y="689980"/>
                </a:cubicBezTo>
                <a:cubicBezTo>
                  <a:pt x="1178470" y="673911"/>
                  <a:pt x="1188096" y="659448"/>
                  <a:pt x="1197722" y="644985"/>
                </a:cubicBezTo>
                <a:lnTo>
                  <a:pt x="1218229" y="613032"/>
                </a:lnTo>
                <a:lnTo>
                  <a:pt x="1213765" y="625701"/>
                </a:lnTo>
                <a:lnTo>
                  <a:pt x="1201391" y="650645"/>
                </a:lnTo>
                <a:lnTo>
                  <a:pt x="1181679" y="683552"/>
                </a:lnTo>
                <a:cubicBezTo>
                  <a:pt x="1156010" y="715692"/>
                  <a:pt x="1136758" y="747832"/>
                  <a:pt x="1117506" y="773543"/>
                </a:cubicBezTo>
                <a:cubicBezTo>
                  <a:pt x="1091837" y="805683"/>
                  <a:pt x="1072585" y="837822"/>
                  <a:pt x="1053333" y="869962"/>
                </a:cubicBezTo>
                <a:lnTo>
                  <a:pt x="1005571" y="941724"/>
                </a:lnTo>
                <a:lnTo>
                  <a:pt x="1008355" y="945632"/>
                </a:lnTo>
                <a:lnTo>
                  <a:pt x="1003967" y="944134"/>
                </a:lnTo>
                <a:lnTo>
                  <a:pt x="1002470" y="946383"/>
                </a:lnTo>
                <a:lnTo>
                  <a:pt x="1007994" y="954139"/>
                </a:lnTo>
                <a:lnTo>
                  <a:pt x="999625" y="950659"/>
                </a:lnTo>
                <a:lnTo>
                  <a:pt x="989161" y="966381"/>
                </a:lnTo>
                <a:lnTo>
                  <a:pt x="980560" y="978129"/>
                </a:lnTo>
                <a:lnTo>
                  <a:pt x="998206" y="950069"/>
                </a:lnTo>
                <a:lnTo>
                  <a:pt x="993368" y="948057"/>
                </a:lnTo>
                <a:lnTo>
                  <a:pt x="976326" y="972809"/>
                </a:lnTo>
                <a:lnTo>
                  <a:pt x="974968" y="974752"/>
                </a:lnTo>
                <a:lnTo>
                  <a:pt x="991920" y="947455"/>
                </a:lnTo>
                <a:lnTo>
                  <a:pt x="975096" y="940458"/>
                </a:lnTo>
                <a:lnTo>
                  <a:pt x="967554" y="936756"/>
                </a:lnTo>
                <a:lnTo>
                  <a:pt x="968677" y="937239"/>
                </a:lnTo>
                <a:cubicBezTo>
                  <a:pt x="969479" y="936434"/>
                  <a:pt x="969479" y="934824"/>
                  <a:pt x="969479" y="934824"/>
                </a:cubicBezTo>
                <a:lnTo>
                  <a:pt x="963696" y="929734"/>
                </a:lnTo>
                <a:lnTo>
                  <a:pt x="976701" y="934824"/>
                </a:lnTo>
                <a:lnTo>
                  <a:pt x="995729" y="941321"/>
                </a:lnTo>
                <a:lnTo>
                  <a:pt x="997190" y="938968"/>
                </a:lnTo>
                <a:lnTo>
                  <a:pt x="988125" y="926240"/>
                </a:lnTo>
                <a:lnTo>
                  <a:pt x="988737" y="921948"/>
                </a:lnTo>
                <a:lnTo>
                  <a:pt x="981376" y="918514"/>
                </a:lnTo>
                <a:lnTo>
                  <a:pt x="950222" y="896195"/>
                </a:lnTo>
                <a:cubicBezTo>
                  <a:pt x="930965" y="883318"/>
                  <a:pt x="905289" y="864004"/>
                  <a:pt x="886032" y="851127"/>
                </a:cubicBezTo>
                <a:cubicBezTo>
                  <a:pt x="895661" y="857566"/>
                  <a:pt x="905289" y="862394"/>
                  <a:pt x="914918" y="867223"/>
                </a:cubicBezTo>
                <a:lnTo>
                  <a:pt x="933299" y="877465"/>
                </a:lnTo>
                <a:lnTo>
                  <a:pt x="956641" y="896195"/>
                </a:lnTo>
                <a:cubicBezTo>
                  <a:pt x="969480" y="902633"/>
                  <a:pt x="980713" y="910681"/>
                  <a:pt x="990341" y="920338"/>
                </a:cubicBezTo>
                <a:lnTo>
                  <a:pt x="1000180" y="934153"/>
                </a:lnTo>
                <a:lnTo>
                  <a:pt x="1007610" y="922189"/>
                </a:lnTo>
                <a:cubicBezTo>
                  <a:pt x="1027664" y="889246"/>
                  <a:pt x="1046916" y="857106"/>
                  <a:pt x="1066168" y="824967"/>
                </a:cubicBezTo>
                <a:cubicBezTo>
                  <a:pt x="1085420" y="792827"/>
                  <a:pt x="1104671" y="760687"/>
                  <a:pt x="1123923" y="734976"/>
                </a:cubicBezTo>
                <a:cubicBezTo>
                  <a:pt x="1143175" y="702836"/>
                  <a:pt x="1162427" y="677124"/>
                  <a:pt x="1175261" y="651413"/>
                </a:cubicBezTo>
                <a:cubicBezTo>
                  <a:pt x="1191305" y="622487"/>
                  <a:pt x="1207348" y="591955"/>
                  <a:pt x="1220182" y="560619"/>
                </a:cubicBezTo>
                <a:lnTo>
                  <a:pt x="1241548" y="481035"/>
                </a:lnTo>
                <a:lnTo>
                  <a:pt x="1242643" y="482680"/>
                </a:lnTo>
                <a:cubicBezTo>
                  <a:pt x="1244247" y="482680"/>
                  <a:pt x="1245851" y="481073"/>
                  <a:pt x="1245851" y="477859"/>
                </a:cubicBezTo>
                <a:cubicBezTo>
                  <a:pt x="1245851" y="477859"/>
                  <a:pt x="1252269" y="471431"/>
                  <a:pt x="1252269" y="471431"/>
                </a:cubicBezTo>
                <a:cubicBezTo>
                  <a:pt x="1252269" y="481073"/>
                  <a:pt x="1250664" y="489108"/>
                  <a:pt x="1248258" y="497143"/>
                </a:cubicBezTo>
                <a:lnTo>
                  <a:pt x="1241595" y="516557"/>
                </a:lnTo>
                <a:lnTo>
                  <a:pt x="1251106" y="519726"/>
                </a:lnTo>
                <a:lnTo>
                  <a:pt x="1252269" y="516427"/>
                </a:lnTo>
                <a:cubicBezTo>
                  <a:pt x="1252269" y="509999"/>
                  <a:pt x="1253873" y="503571"/>
                  <a:pt x="1256279" y="496339"/>
                </a:cubicBezTo>
                <a:lnTo>
                  <a:pt x="1261003" y="483007"/>
                </a:lnTo>
                <a:lnTo>
                  <a:pt x="1262154" y="490585"/>
                </a:lnTo>
                <a:lnTo>
                  <a:pt x="1255092" y="521054"/>
                </a:lnTo>
                <a:lnTo>
                  <a:pt x="1260792" y="522953"/>
                </a:lnTo>
                <a:lnTo>
                  <a:pt x="1265103" y="509999"/>
                </a:lnTo>
                <a:lnTo>
                  <a:pt x="1262154" y="490585"/>
                </a:lnTo>
                <a:lnTo>
                  <a:pt x="1265103" y="477859"/>
                </a:lnTo>
                <a:close/>
                <a:moveTo>
                  <a:pt x="1244958" y="468332"/>
                </a:moveTo>
                <a:lnTo>
                  <a:pt x="1241548" y="481035"/>
                </a:lnTo>
                <a:lnTo>
                  <a:pt x="1239434" y="477859"/>
                </a:lnTo>
                <a:cubicBezTo>
                  <a:pt x="1239434" y="474645"/>
                  <a:pt x="1241039" y="471431"/>
                  <a:pt x="1243445" y="469021"/>
                </a:cubicBezTo>
                <a:close/>
                <a:moveTo>
                  <a:pt x="3179763" y="465188"/>
                </a:moveTo>
                <a:cubicBezTo>
                  <a:pt x="3186113" y="465188"/>
                  <a:pt x="3186113" y="471538"/>
                  <a:pt x="3179763" y="471538"/>
                </a:cubicBezTo>
                <a:cubicBezTo>
                  <a:pt x="3179763" y="471538"/>
                  <a:pt x="3179763" y="465188"/>
                  <a:pt x="3179763" y="465188"/>
                </a:cubicBezTo>
                <a:close/>
                <a:moveTo>
                  <a:pt x="1252269" y="465003"/>
                </a:moveTo>
                <a:cubicBezTo>
                  <a:pt x="1252269" y="465003"/>
                  <a:pt x="1252269" y="465003"/>
                  <a:pt x="1252269" y="471431"/>
                </a:cubicBezTo>
                <a:cubicBezTo>
                  <a:pt x="1252269" y="471431"/>
                  <a:pt x="1252269" y="469824"/>
                  <a:pt x="1251467" y="468217"/>
                </a:cubicBezTo>
                <a:lnTo>
                  <a:pt x="1248695" y="466631"/>
                </a:lnTo>
                <a:close/>
                <a:moveTo>
                  <a:pt x="1245851" y="465003"/>
                </a:moveTo>
                <a:lnTo>
                  <a:pt x="1248695" y="466631"/>
                </a:lnTo>
                <a:lnTo>
                  <a:pt x="1244958" y="468332"/>
                </a:lnTo>
                <a:close/>
                <a:moveTo>
                  <a:pt x="1135848" y="456488"/>
                </a:moveTo>
                <a:cubicBezTo>
                  <a:pt x="1136651" y="457288"/>
                  <a:pt x="1136651" y="458887"/>
                  <a:pt x="1136651" y="458887"/>
                </a:cubicBezTo>
                <a:cubicBezTo>
                  <a:pt x="1098097" y="529283"/>
                  <a:pt x="1065969" y="599679"/>
                  <a:pt x="1008138" y="657276"/>
                </a:cubicBezTo>
                <a:cubicBezTo>
                  <a:pt x="1008138" y="657276"/>
                  <a:pt x="1001713" y="657276"/>
                  <a:pt x="1008138" y="650876"/>
                </a:cubicBezTo>
                <a:cubicBezTo>
                  <a:pt x="1059543" y="599679"/>
                  <a:pt x="1091671" y="522884"/>
                  <a:pt x="1130225" y="458887"/>
                </a:cubicBezTo>
                <a:cubicBezTo>
                  <a:pt x="1133438" y="455688"/>
                  <a:pt x="1135044" y="455688"/>
                  <a:pt x="1135848" y="456488"/>
                </a:cubicBezTo>
                <a:close/>
                <a:moveTo>
                  <a:pt x="1236627" y="456484"/>
                </a:moveTo>
                <a:cubicBezTo>
                  <a:pt x="1238232" y="457283"/>
                  <a:pt x="1239838" y="458881"/>
                  <a:pt x="1239838" y="458881"/>
                </a:cubicBezTo>
                <a:cubicBezTo>
                  <a:pt x="1207727" y="497238"/>
                  <a:pt x="1188460" y="548382"/>
                  <a:pt x="1169194" y="586739"/>
                </a:cubicBezTo>
                <a:cubicBezTo>
                  <a:pt x="1156349" y="605918"/>
                  <a:pt x="1149927" y="625097"/>
                  <a:pt x="1137083" y="644275"/>
                </a:cubicBezTo>
                <a:cubicBezTo>
                  <a:pt x="1130661" y="663454"/>
                  <a:pt x="1117816" y="676240"/>
                  <a:pt x="1104972" y="689026"/>
                </a:cubicBezTo>
                <a:cubicBezTo>
                  <a:pt x="1098550" y="689026"/>
                  <a:pt x="1098550" y="682633"/>
                  <a:pt x="1098550" y="682633"/>
                </a:cubicBezTo>
                <a:cubicBezTo>
                  <a:pt x="1117816" y="669847"/>
                  <a:pt x="1124238" y="650668"/>
                  <a:pt x="1137083" y="637883"/>
                </a:cubicBezTo>
                <a:cubicBezTo>
                  <a:pt x="1143505" y="618704"/>
                  <a:pt x="1156349" y="599525"/>
                  <a:pt x="1162772" y="580346"/>
                </a:cubicBezTo>
                <a:cubicBezTo>
                  <a:pt x="1188460" y="541989"/>
                  <a:pt x="1207727" y="497238"/>
                  <a:pt x="1233416" y="458881"/>
                </a:cubicBezTo>
                <a:cubicBezTo>
                  <a:pt x="1233416" y="455684"/>
                  <a:pt x="1235021" y="455684"/>
                  <a:pt x="1236627" y="456484"/>
                </a:cubicBezTo>
                <a:close/>
                <a:moveTo>
                  <a:pt x="2924577" y="456052"/>
                </a:moveTo>
                <a:lnTo>
                  <a:pt x="2865599" y="509815"/>
                </a:lnTo>
                <a:cubicBezTo>
                  <a:pt x="2862391" y="509815"/>
                  <a:pt x="2862391" y="511422"/>
                  <a:pt x="2863995" y="512225"/>
                </a:cubicBezTo>
                <a:lnTo>
                  <a:pt x="2870693" y="510213"/>
                </a:lnTo>
                <a:lnTo>
                  <a:pt x="2805061" y="559581"/>
                </a:lnTo>
                <a:lnTo>
                  <a:pt x="2911478" y="465772"/>
                </a:lnTo>
                <a:close/>
                <a:moveTo>
                  <a:pt x="1176262" y="451003"/>
                </a:moveTo>
                <a:cubicBezTo>
                  <a:pt x="1176262" y="451003"/>
                  <a:pt x="1176262" y="452616"/>
                  <a:pt x="1175459" y="455036"/>
                </a:cubicBezTo>
                <a:lnTo>
                  <a:pt x="1174335" y="456810"/>
                </a:lnTo>
                <a:lnTo>
                  <a:pt x="1173853" y="456649"/>
                </a:lnTo>
                <a:cubicBezTo>
                  <a:pt x="1173050" y="455843"/>
                  <a:pt x="1173050" y="454230"/>
                  <a:pt x="1176262" y="451003"/>
                </a:cubicBezTo>
                <a:close/>
                <a:moveTo>
                  <a:pt x="1182688" y="444551"/>
                </a:moveTo>
                <a:cubicBezTo>
                  <a:pt x="1182688" y="444551"/>
                  <a:pt x="1182688" y="451003"/>
                  <a:pt x="1182688" y="451003"/>
                </a:cubicBezTo>
                <a:cubicBezTo>
                  <a:pt x="1182688" y="457456"/>
                  <a:pt x="1176262" y="470361"/>
                  <a:pt x="1169837" y="476813"/>
                </a:cubicBezTo>
                <a:cubicBezTo>
                  <a:pt x="1156985" y="496170"/>
                  <a:pt x="1144134" y="515527"/>
                  <a:pt x="1131283" y="534885"/>
                </a:cubicBezTo>
                <a:cubicBezTo>
                  <a:pt x="1105580" y="573599"/>
                  <a:pt x="1086303" y="612314"/>
                  <a:pt x="1054175" y="644576"/>
                </a:cubicBezTo>
                <a:cubicBezTo>
                  <a:pt x="1047750" y="644576"/>
                  <a:pt x="1047750" y="638123"/>
                  <a:pt x="1047750" y="638123"/>
                </a:cubicBezTo>
                <a:cubicBezTo>
                  <a:pt x="1079878" y="612314"/>
                  <a:pt x="1099155" y="580052"/>
                  <a:pt x="1118432" y="547790"/>
                </a:cubicBezTo>
                <a:cubicBezTo>
                  <a:pt x="1131283" y="534885"/>
                  <a:pt x="1137708" y="515527"/>
                  <a:pt x="1150560" y="502623"/>
                </a:cubicBezTo>
                <a:cubicBezTo>
                  <a:pt x="1156985" y="489718"/>
                  <a:pt x="1163411" y="483265"/>
                  <a:pt x="1163411" y="476813"/>
                </a:cubicBezTo>
                <a:cubicBezTo>
                  <a:pt x="1169837" y="470361"/>
                  <a:pt x="1169837" y="470361"/>
                  <a:pt x="1169837" y="463908"/>
                </a:cubicBezTo>
                <a:lnTo>
                  <a:pt x="1174335" y="456810"/>
                </a:lnTo>
                <a:lnTo>
                  <a:pt x="1176262" y="457456"/>
                </a:lnTo>
                <a:cubicBezTo>
                  <a:pt x="1182688" y="451003"/>
                  <a:pt x="1182688" y="451003"/>
                  <a:pt x="1176262" y="451003"/>
                </a:cubicBezTo>
                <a:cubicBezTo>
                  <a:pt x="1176262" y="451003"/>
                  <a:pt x="1176262" y="444551"/>
                  <a:pt x="1182688" y="444551"/>
                </a:cubicBezTo>
                <a:close/>
                <a:moveTo>
                  <a:pt x="1195316" y="438201"/>
                </a:moveTo>
                <a:cubicBezTo>
                  <a:pt x="1201738" y="438201"/>
                  <a:pt x="1201738" y="444642"/>
                  <a:pt x="1201738" y="444642"/>
                </a:cubicBezTo>
                <a:cubicBezTo>
                  <a:pt x="1150360" y="509049"/>
                  <a:pt x="1118249" y="592778"/>
                  <a:pt x="1066872" y="663626"/>
                </a:cubicBezTo>
                <a:cubicBezTo>
                  <a:pt x="1066872" y="663626"/>
                  <a:pt x="1060450" y="663626"/>
                  <a:pt x="1060450" y="657185"/>
                </a:cubicBezTo>
                <a:cubicBezTo>
                  <a:pt x="1111827" y="586337"/>
                  <a:pt x="1143938" y="509049"/>
                  <a:pt x="1195316" y="438201"/>
                </a:cubicBezTo>
                <a:close/>
                <a:moveTo>
                  <a:pt x="1256062" y="434606"/>
                </a:moveTo>
                <a:lnTo>
                  <a:pt x="1258888" y="438201"/>
                </a:lnTo>
                <a:cubicBezTo>
                  <a:pt x="1258888" y="438201"/>
                  <a:pt x="1258888" y="438201"/>
                  <a:pt x="1252466" y="438201"/>
                </a:cubicBezTo>
                <a:cubicBezTo>
                  <a:pt x="1252466" y="438201"/>
                  <a:pt x="1252466" y="438201"/>
                  <a:pt x="1253269" y="437399"/>
                </a:cubicBezTo>
                <a:close/>
                <a:moveTo>
                  <a:pt x="1127091" y="430338"/>
                </a:moveTo>
                <a:cubicBezTo>
                  <a:pt x="1128696" y="431950"/>
                  <a:pt x="1130301" y="435175"/>
                  <a:pt x="1130301" y="438399"/>
                </a:cubicBezTo>
                <a:cubicBezTo>
                  <a:pt x="1078948" y="496442"/>
                  <a:pt x="1040434" y="567384"/>
                  <a:pt x="989082" y="625427"/>
                </a:cubicBezTo>
                <a:cubicBezTo>
                  <a:pt x="989082" y="631876"/>
                  <a:pt x="982663" y="625427"/>
                  <a:pt x="982663" y="625427"/>
                </a:cubicBezTo>
                <a:cubicBezTo>
                  <a:pt x="1040434" y="567384"/>
                  <a:pt x="1072529" y="489993"/>
                  <a:pt x="1123882" y="431950"/>
                </a:cubicBezTo>
                <a:cubicBezTo>
                  <a:pt x="1123882" y="428726"/>
                  <a:pt x="1125487" y="428726"/>
                  <a:pt x="1127091" y="430338"/>
                </a:cubicBezTo>
                <a:close/>
                <a:moveTo>
                  <a:pt x="1104837" y="406544"/>
                </a:moveTo>
                <a:cubicBezTo>
                  <a:pt x="1053529" y="477421"/>
                  <a:pt x="1002221" y="541855"/>
                  <a:pt x="957326" y="612732"/>
                </a:cubicBezTo>
                <a:cubicBezTo>
                  <a:pt x="957326" y="619176"/>
                  <a:pt x="950913" y="612732"/>
                  <a:pt x="950913" y="612732"/>
                </a:cubicBezTo>
                <a:cubicBezTo>
                  <a:pt x="995807" y="535412"/>
                  <a:pt x="1053529" y="470978"/>
                  <a:pt x="1104837" y="406544"/>
                </a:cubicBezTo>
                <a:close/>
                <a:moveTo>
                  <a:pt x="2994422" y="395304"/>
                </a:moveTo>
                <a:lnTo>
                  <a:pt x="2956510" y="427585"/>
                </a:lnTo>
                <a:lnTo>
                  <a:pt x="2949024" y="432674"/>
                </a:lnTo>
                <a:lnTo>
                  <a:pt x="2911478" y="465772"/>
                </a:lnTo>
                <a:lnTo>
                  <a:pt x="2904103" y="471244"/>
                </a:lnTo>
                <a:lnTo>
                  <a:pt x="2840506" y="521603"/>
                </a:lnTo>
                <a:lnTo>
                  <a:pt x="2932179" y="439102"/>
                </a:lnTo>
                <a:close/>
                <a:moveTo>
                  <a:pt x="3004243" y="395139"/>
                </a:moveTo>
                <a:lnTo>
                  <a:pt x="2977147" y="417044"/>
                </a:lnTo>
                <a:lnTo>
                  <a:pt x="2924577" y="456052"/>
                </a:lnTo>
                <a:lnTo>
                  <a:pt x="2945815" y="436692"/>
                </a:lnTo>
                <a:lnTo>
                  <a:pt x="2956510" y="427585"/>
                </a:lnTo>
                <a:close/>
                <a:moveTo>
                  <a:pt x="1085049" y="378726"/>
                </a:moveTo>
                <a:cubicBezTo>
                  <a:pt x="1085851" y="379531"/>
                  <a:pt x="1085851" y="381142"/>
                  <a:pt x="1085851" y="381142"/>
                </a:cubicBezTo>
                <a:cubicBezTo>
                  <a:pt x="1034562" y="458430"/>
                  <a:pt x="983274" y="529278"/>
                  <a:pt x="925574" y="600126"/>
                </a:cubicBezTo>
                <a:cubicBezTo>
                  <a:pt x="919163" y="600126"/>
                  <a:pt x="919163" y="600126"/>
                  <a:pt x="919163" y="593685"/>
                </a:cubicBezTo>
                <a:cubicBezTo>
                  <a:pt x="983274" y="529278"/>
                  <a:pt x="1028151" y="451989"/>
                  <a:pt x="1079440" y="381142"/>
                </a:cubicBezTo>
                <a:cubicBezTo>
                  <a:pt x="1082645" y="377921"/>
                  <a:pt x="1084248" y="377921"/>
                  <a:pt x="1085049" y="378726"/>
                </a:cubicBezTo>
                <a:close/>
                <a:moveTo>
                  <a:pt x="988947" y="374701"/>
                </a:moveTo>
                <a:cubicBezTo>
                  <a:pt x="988947" y="374701"/>
                  <a:pt x="995363" y="374701"/>
                  <a:pt x="988947" y="381108"/>
                </a:cubicBezTo>
                <a:cubicBezTo>
                  <a:pt x="944033" y="438768"/>
                  <a:pt x="905536" y="502835"/>
                  <a:pt x="847791" y="554089"/>
                </a:cubicBezTo>
                <a:cubicBezTo>
                  <a:pt x="847791" y="554089"/>
                  <a:pt x="841375" y="547682"/>
                  <a:pt x="847791" y="547682"/>
                </a:cubicBezTo>
                <a:cubicBezTo>
                  <a:pt x="905536" y="502835"/>
                  <a:pt x="937617" y="432361"/>
                  <a:pt x="988947" y="374701"/>
                </a:cubicBezTo>
                <a:close/>
                <a:moveTo>
                  <a:pt x="1041282" y="368351"/>
                </a:moveTo>
                <a:cubicBezTo>
                  <a:pt x="1047750" y="368351"/>
                  <a:pt x="1047750" y="374794"/>
                  <a:pt x="1047750" y="374794"/>
                </a:cubicBezTo>
                <a:cubicBezTo>
                  <a:pt x="1028347" y="394124"/>
                  <a:pt x="1015412" y="419898"/>
                  <a:pt x="1002477" y="439228"/>
                </a:cubicBezTo>
                <a:cubicBezTo>
                  <a:pt x="976606" y="477888"/>
                  <a:pt x="950736" y="510105"/>
                  <a:pt x="924865" y="542322"/>
                </a:cubicBezTo>
                <a:cubicBezTo>
                  <a:pt x="918398" y="555209"/>
                  <a:pt x="911930" y="568096"/>
                  <a:pt x="898995" y="574539"/>
                </a:cubicBezTo>
                <a:cubicBezTo>
                  <a:pt x="892528" y="580982"/>
                  <a:pt x="886060" y="587426"/>
                  <a:pt x="879592" y="580982"/>
                </a:cubicBezTo>
                <a:cubicBezTo>
                  <a:pt x="886060" y="580982"/>
                  <a:pt x="886060" y="580982"/>
                  <a:pt x="886060" y="574539"/>
                </a:cubicBezTo>
                <a:cubicBezTo>
                  <a:pt x="892528" y="574539"/>
                  <a:pt x="892528" y="574539"/>
                  <a:pt x="892528" y="568096"/>
                </a:cubicBezTo>
                <a:cubicBezTo>
                  <a:pt x="905463" y="561652"/>
                  <a:pt x="911930" y="548766"/>
                  <a:pt x="918398" y="542322"/>
                </a:cubicBezTo>
                <a:cubicBezTo>
                  <a:pt x="944268" y="510105"/>
                  <a:pt x="970139" y="471445"/>
                  <a:pt x="996009" y="439228"/>
                </a:cubicBezTo>
                <a:cubicBezTo>
                  <a:pt x="1008944" y="419898"/>
                  <a:pt x="1021879" y="394124"/>
                  <a:pt x="1041282" y="368351"/>
                </a:cubicBezTo>
                <a:close/>
                <a:moveTo>
                  <a:pt x="873050" y="342951"/>
                </a:moveTo>
                <a:cubicBezTo>
                  <a:pt x="873050" y="342951"/>
                  <a:pt x="879476" y="342951"/>
                  <a:pt x="879476" y="342951"/>
                </a:cubicBezTo>
                <a:cubicBezTo>
                  <a:pt x="840922" y="400630"/>
                  <a:pt x="795943" y="458310"/>
                  <a:pt x="750963" y="509580"/>
                </a:cubicBezTo>
                <a:cubicBezTo>
                  <a:pt x="750963" y="515989"/>
                  <a:pt x="744538" y="509580"/>
                  <a:pt x="750963" y="503171"/>
                </a:cubicBezTo>
                <a:cubicBezTo>
                  <a:pt x="795943" y="451901"/>
                  <a:pt x="834496" y="400630"/>
                  <a:pt x="873050" y="342951"/>
                </a:cubicBezTo>
                <a:close/>
                <a:moveTo>
                  <a:pt x="1096042" y="339358"/>
                </a:moveTo>
                <a:lnTo>
                  <a:pt x="1099746" y="341939"/>
                </a:lnTo>
                <a:lnTo>
                  <a:pt x="1096731" y="340051"/>
                </a:lnTo>
                <a:close/>
                <a:moveTo>
                  <a:pt x="919091" y="328769"/>
                </a:moveTo>
                <a:cubicBezTo>
                  <a:pt x="880557" y="393327"/>
                  <a:pt x="848447" y="457885"/>
                  <a:pt x="790647" y="509532"/>
                </a:cubicBezTo>
                <a:cubicBezTo>
                  <a:pt x="842024" y="457885"/>
                  <a:pt x="874135" y="386871"/>
                  <a:pt x="919091" y="328769"/>
                </a:cubicBezTo>
                <a:close/>
                <a:moveTo>
                  <a:pt x="1075347" y="326659"/>
                </a:moveTo>
                <a:lnTo>
                  <a:pt x="1096731" y="340051"/>
                </a:lnTo>
                <a:lnTo>
                  <a:pt x="1136879" y="380430"/>
                </a:lnTo>
                <a:cubicBezTo>
                  <a:pt x="1140090" y="383639"/>
                  <a:pt x="1140090" y="385244"/>
                  <a:pt x="1138484" y="386046"/>
                </a:cubicBezTo>
                <a:lnTo>
                  <a:pt x="1137031" y="386192"/>
                </a:lnTo>
                <a:lnTo>
                  <a:pt x="1120227" y="375323"/>
                </a:lnTo>
                <a:lnTo>
                  <a:pt x="1080691" y="330783"/>
                </a:lnTo>
                <a:close/>
                <a:moveTo>
                  <a:pt x="976244" y="322313"/>
                </a:moveTo>
                <a:cubicBezTo>
                  <a:pt x="982663" y="322313"/>
                  <a:pt x="982663" y="322313"/>
                  <a:pt x="982663" y="328765"/>
                </a:cubicBezTo>
                <a:cubicBezTo>
                  <a:pt x="931310" y="386837"/>
                  <a:pt x="892796" y="457814"/>
                  <a:pt x="841444" y="515885"/>
                </a:cubicBezTo>
                <a:cubicBezTo>
                  <a:pt x="841444" y="522338"/>
                  <a:pt x="835025" y="515885"/>
                  <a:pt x="835025" y="509433"/>
                </a:cubicBezTo>
                <a:cubicBezTo>
                  <a:pt x="886377" y="451361"/>
                  <a:pt x="924891" y="380385"/>
                  <a:pt x="976244" y="322313"/>
                </a:cubicBezTo>
                <a:close/>
                <a:moveTo>
                  <a:pt x="1077503" y="320712"/>
                </a:moveTo>
                <a:lnTo>
                  <a:pt x="1092215" y="331277"/>
                </a:lnTo>
                <a:lnTo>
                  <a:pt x="1080102" y="323326"/>
                </a:lnTo>
                <a:close/>
                <a:moveTo>
                  <a:pt x="1071960" y="315137"/>
                </a:moveTo>
                <a:lnTo>
                  <a:pt x="1098350" y="330682"/>
                </a:lnTo>
                <a:lnTo>
                  <a:pt x="1115795" y="342827"/>
                </a:lnTo>
                <a:lnTo>
                  <a:pt x="1073677" y="316864"/>
                </a:lnTo>
                <a:close/>
                <a:moveTo>
                  <a:pt x="841296" y="309613"/>
                </a:moveTo>
                <a:cubicBezTo>
                  <a:pt x="841296" y="309613"/>
                  <a:pt x="847726" y="309613"/>
                  <a:pt x="847726" y="316090"/>
                </a:cubicBezTo>
                <a:cubicBezTo>
                  <a:pt x="809149" y="367906"/>
                  <a:pt x="764144" y="413245"/>
                  <a:pt x="725567" y="465061"/>
                </a:cubicBezTo>
                <a:cubicBezTo>
                  <a:pt x="764144" y="413245"/>
                  <a:pt x="802720" y="361429"/>
                  <a:pt x="841296" y="309613"/>
                </a:cubicBezTo>
                <a:close/>
                <a:moveTo>
                  <a:pt x="1059671" y="307906"/>
                </a:moveTo>
                <a:lnTo>
                  <a:pt x="1072664" y="316239"/>
                </a:lnTo>
                <a:lnTo>
                  <a:pt x="1073677" y="316864"/>
                </a:lnTo>
                <a:lnTo>
                  <a:pt x="1077503" y="320712"/>
                </a:lnTo>
                <a:close/>
                <a:moveTo>
                  <a:pt x="1059526" y="307812"/>
                </a:moveTo>
                <a:lnTo>
                  <a:pt x="1059612" y="307863"/>
                </a:lnTo>
                <a:lnTo>
                  <a:pt x="1059671" y="307906"/>
                </a:lnTo>
                <a:close/>
                <a:moveTo>
                  <a:pt x="1044737" y="303038"/>
                </a:moveTo>
                <a:lnTo>
                  <a:pt x="1079085" y="322658"/>
                </a:lnTo>
                <a:lnTo>
                  <a:pt x="1080102" y="323326"/>
                </a:lnTo>
                <a:lnTo>
                  <a:pt x="1096042" y="339358"/>
                </a:lnTo>
                <a:lnTo>
                  <a:pt x="1052285" y="308863"/>
                </a:lnTo>
                <a:close/>
                <a:moveTo>
                  <a:pt x="1010857" y="283686"/>
                </a:moveTo>
                <a:lnTo>
                  <a:pt x="1040249" y="300475"/>
                </a:lnTo>
                <a:lnTo>
                  <a:pt x="1052285" y="308863"/>
                </a:lnTo>
                <a:lnTo>
                  <a:pt x="1075347" y="326659"/>
                </a:lnTo>
                <a:lnTo>
                  <a:pt x="1063834" y="319449"/>
                </a:lnTo>
                <a:close/>
                <a:moveTo>
                  <a:pt x="3352738" y="277863"/>
                </a:moveTo>
                <a:cubicBezTo>
                  <a:pt x="3352738" y="277863"/>
                  <a:pt x="3359150" y="284296"/>
                  <a:pt x="3352738" y="284296"/>
                </a:cubicBezTo>
                <a:cubicBezTo>
                  <a:pt x="3327089" y="297164"/>
                  <a:pt x="3301440" y="322898"/>
                  <a:pt x="3275791" y="342198"/>
                </a:cubicBezTo>
                <a:cubicBezTo>
                  <a:pt x="3250142" y="361499"/>
                  <a:pt x="3230905" y="380800"/>
                  <a:pt x="3205256" y="400100"/>
                </a:cubicBezTo>
                <a:cubicBezTo>
                  <a:pt x="3147546" y="438702"/>
                  <a:pt x="3096248" y="483737"/>
                  <a:pt x="3038538" y="515904"/>
                </a:cubicBezTo>
                <a:cubicBezTo>
                  <a:pt x="3096248" y="477303"/>
                  <a:pt x="3147546" y="432268"/>
                  <a:pt x="3205256" y="393667"/>
                </a:cubicBezTo>
                <a:cubicBezTo>
                  <a:pt x="3230905" y="374366"/>
                  <a:pt x="3250142" y="355066"/>
                  <a:pt x="3275791" y="329331"/>
                </a:cubicBezTo>
                <a:cubicBezTo>
                  <a:pt x="3301440" y="310031"/>
                  <a:pt x="3327089" y="297164"/>
                  <a:pt x="3352738" y="277863"/>
                </a:cubicBezTo>
                <a:close/>
                <a:moveTo>
                  <a:pt x="815172" y="275520"/>
                </a:moveTo>
                <a:cubicBezTo>
                  <a:pt x="815976" y="276321"/>
                  <a:pt x="815976" y="277924"/>
                  <a:pt x="815976" y="277924"/>
                </a:cubicBezTo>
                <a:cubicBezTo>
                  <a:pt x="777399" y="335624"/>
                  <a:pt x="738823" y="386912"/>
                  <a:pt x="693817" y="438201"/>
                </a:cubicBezTo>
                <a:cubicBezTo>
                  <a:pt x="687388" y="438201"/>
                  <a:pt x="687388" y="431790"/>
                  <a:pt x="687388" y="431790"/>
                </a:cubicBezTo>
                <a:cubicBezTo>
                  <a:pt x="738823" y="386912"/>
                  <a:pt x="770970" y="329213"/>
                  <a:pt x="809546" y="277924"/>
                </a:cubicBezTo>
                <a:cubicBezTo>
                  <a:pt x="812761" y="274718"/>
                  <a:pt x="814368" y="274718"/>
                  <a:pt x="815172" y="275520"/>
                </a:cubicBezTo>
                <a:close/>
                <a:moveTo>
                  <a:pt x="1002399" y="274097"/>
                </a:moveTo>
                <a:lnTo>
                  <a:pt x="1008449" y="277725"/>
                </a:lnTo>
                <a:lnTo>
                  <a:pt x="1023174" y="286399"/>
                </a:lnTo>
                <a:lnTo>
                  <a:pt x="1044737" y="303038"/>
                </a:lnTo>
                <a:lnTo>
                  <a:pt x="1040249" y="300475"/>
                </a:lnTo>
                <a:close/>
                <a:moveTo>
                  <a:pt x="790492" y="246182"/>
                </a:moveTo>
                <a:cubicBezTo>
                  <a:pt x="758324" y="291115"/>
                  <a:pt x="726156" y="348887"/>
                  <a:pt x="681121" y="387401"/>
                </a:cubicBezTo>
                <a:cubicBezTo>
                  <a:pt x="681121" y="387401"/>
                  <a:pt x="674688" y="387401"/>
                  <a:pt x="674688" y="380982"/>
                </a:cubicBezTo>
                <a:cubicBezTo>
                  <a:pt x="719723" y="342468"/>
                  <a:pt x="751891" y="291115"/>
                  <a:pt x="790492" y="246182"/>
                </a:cubicBezTo>
                <a:close/>
                <a:moveTo>
                  <a:pt x="949874" y="241666"/>
                </a:moveTo>
                <a:lnTo>
                  <a:pt x="995806" y="269502"/>
                </a:lnTo>
                <a:lnTo>
                  <a:pt x="1002399" y="274097"/>
                </a:lnTo>
                <a:lnTo>
                  <a:pt x="959995" y="248664"/>
                </a:lnTo>
                <a:close/>
                <a:moveTo>
                  <a:pt x="963112" y="240753"/>
                </a:moveTo>
                <a:lnTo>
                  <a:pt x="994803" y="259270"/>
                </a:lnTo>
                <a:cubicBezTo>
                  <a:pt x="1021693" y="276522"/>
                  <a:pt x="1047580" y="294776"/>
                  <a:pt x="1071560" y="314735"/>
                </a:cubicBezTo>
                <a:lnTo>
                  <a:pt x="1071960" y="315137"/>
                </a:lnTo>
                <a:lnTo>
                  <a:pt x="1059612" y="307863"/>
                </a:lnTo>
                <a:lnTo>
                  <a:pt x="1053399" y="303401"/>
                </a:lnTo>
                <a:cubicBezTo>
                  <a:pt x="1027713" y="284144"/>
                  <a:pt x="995606" y="264887"/>
                  <a:pt x="969920" y="245630"/>
                </a:cubicBezTo>
                <a:close/>
                <a:moveTo>
                  <a:pt x="731838" y="233413"/>
                </a:moveTo>
                <a:cubicBezTo>
                  <a:pt x="738188" y="233413"/>
                  <a:pt x="738188" y="239763"/>
                  <a:pt x="731838" y="239763"/>
                </a:cubicBezTo>
                <a:cubicBezTo>
                  <a:pt x="731838" y="239763"/>
                  <a:pt x="731838" y="233413"/>
                  <a:pt x="731838" y="233413"/>
                </a:cubicBezTo>
                <a:close/>
                <a:moveTo>
                  <a:pt x="3365427" y="227063"/>
                </a:moveTo>
                <a:cubicBezTo>
                  <a:pt x="3365427" y="227063"/>
                  <a:pt x="3371851" y="233483"/>
                  <a:pt x="3365427" y="233483"/>
                </a:cubicBezTo>
                <a:cubicBezTo>
                  <a:pt x="3346154" y="246325"/>
                  <a:pt x="3320456" y="259166"/>
                  <a:pt x="3301183" y="272007"/>
                </a:cubicBezTo>
                <a:cubicBezTo>
                  <a:pt x="3185543" y="349053"/>
                  <a:pt x="3082752" y="438941"/>
                  <a:pt x="2967113" y="515988"/>
                </a:cubicBezTo>
                <a:cubicBezTo>
                  <a:pt x="2960688" y="515988"/>
                  <a:pt x="2960688" y="509567"/>
                  <a:pt x="2960688" y="509567"/>
                </a:cubicBezTo>
                <a:cubicBezTo>
                  <a:pt x="2979962" y="496726"/>
                  <a:pt x="2999235" y="483885"/>
                  <a:pt x="3024932" y="464623"/>
                </a:cubicBezTo>
                <a:lnTo>
                  <a:pt x="3141663" y="379110"/>
                </a:lnTo>
                <a:lnTo>
                  <a:pt x="3141663" y="377876"/>
                </a:lnTo>
                <a:cubicBezTo>
                  <a:pt x="3141663" y="376288"/>
                  <a:pt x="3141663" y="374701"/>
                  <a:pt x="3141663" y="374701"/>
                </a:cubicBezTo>
                <a:lnTo>
                  <a:pt x="3144814" y="376802"/>
                </a:lnTo>
                <a:lnTo>
                  <a:pt x="3190361" y="343435"/>
                </a:lnTo>
                <a:cubicBezTo>
                  <a:pt x="3246575" y="302504"/>
                  <a:pt x="3304395" y="262376"/>
                  <a:pt x="3365427" y="227063"/>
                </a:cubicBezTo>
                <a:close/>
                <a:moveTo>
                  <a:pt x="920578" y="215902"/>
                </a:moveTo>
                <a:lnTo>
                  <a:pt x="976341" y="254456"/>
                </a:lnTo>
                <a:lnTo>
                  <a:pt x="1059526" y="307812"/>
                </a:lnTo>
                <a:lnTo>
                  <a:pt x="1023174" y="286399"/>
                </a:lnTo>
                <a:lnTo>
                  <a:pt x="1021292" y="284947"/>
                </a:lnTo>
                <a:lnTo>
                  <a:pt x="995806" y="269502"/>
                </a:lnTo>
                <a:lnTo>
                  <a:pt x="989184" y="264887"/>
                </a:lnTo>
                <a:cubicBezTo>
                  <a:pt x="973131" y="255259"/>
                  <a:pt x="958682" y="244025"/>
                  <a:pt x="944234" y="232792"/>
                </a:cubicBezTo>
                <a:close/>
                <a:moveTo>
                  <a:pt x="920559" y="215889"/>
                </a:moveTo>
                <a:lnTo>
                  <a:pt x="920562" y="215890"/>
                </a:lnTo>
                <a:lnTo>
                  <a:pt x="920578" y="215902"/>
                </a:lnTo>
                <a:close/>
                <a:moveTo>
                  <a:pt x="3430077" y="129084"/>
                </a:moveTo>
                <a:lnTo>
                  <a:pt x="3417485" y="136968"/>
                </a:lnTo>
                <a:cubicBezTo>
                  <a:pt x="3289139" y="201252"/>
                  <a:pt x="3167211" y="284821"/>
                  <a:pt x="3045283" y="374818"/>
                </a:cubicBezTo>
                <a:cubicBezTo>
                  <a:pt x="2987527" y="416603"/>
                  <a:pt x="2932981" y="461602"/>
                  <a:pt x="2877632" y="504994"/>
                </a:cubicBezTo>
                <a:lnTo>
                  <a:pt x="2875967" y="506246"/>
                </a:lnTo>
                <a:lnTo>
                  <a:pt x="2953837" y="435888"/>
                </a:lnTo>
                <a:lnTo>
                  <a:pt x="2977147" y="417044"/>
                </a:lnTo>
                <a:lnTo>
                  <a:pt x="2990736" y="406961"/>
                </a:lnTo>
                <a:lnTo>
                  <a:pt x="3033129" y="375504"/>
                </a:lnTo>
                <a:lnTo>
                  <a:pt x="3128707" y="310535"/>
                </a:lnTo>
                <a:cubicBezTo>
                  <a:pt x="3180046" y="271964"/>
                  <a:pt x="3231384" y="239822"/>
                  <a:pt x="3289139" y="207680"/>
                </a:cubicBezTo>
                <a:lnTo>
                  <a:pt x="3348419" y="169464"/>
                </a:lnTo>
                <a:lnTo>
                  <a:pt x="3381266" y="150561"/>
                </a:lnTo>
                <a:close/>
                <a:moveTo>
                  <a:pt x="770093" y="125780"/>
                </a:moveTo>
                <a:lnTo>
                  <a:pt x="809382" y="149345"/>
                </a:lnTo>
                <a:lnTo>
                  <a:pt x="809385" y="149347"/>
                </a:lnTo>
                <a:lnTo>
                  <a:pt x="828646" y="162183"/>
                </a:lnTo>
                <a:lnTo>
                  <a:pt x="837077" y="167109"/>
                </a:lnTo>
                <a:lnTo>
                  <a:pt x="905705" y="211128"/>
                </a:lnTo>
                <a:lnTo>
                  <a:pt x="949874" y="241666"/>
                </a:lnTo>
                <a:lnTo>
                  <a:pt x="892861" y="207116"/>
                </a:lnTo>
                <a:cubicBezTo>
                  <a:pt x="876808" y="197487"/>
                  <a:pt x="862359" y="189464"/>
                  <a:pt x="848714" y="181440"/>
                </a:cubicBezTo>
                <a:lnTo>
                  <a:pt x="822385" y="164253"/>
                </a:lnTo>
                <a:lnTo>
                  <a:pt x="781288" y="135704"/>
                </a:lnTo>
                <a:close/>
                <a:moveTo>
                  <a:pt x="772217" y="118337"/>
                </a:moveTo>
                <a:lnTo>
                  <a:pt x="782893" y="122064"/>
                </a:lnTo>
                <a:lnTo>
                  <a:pt x="824858" y="147086"/>
                </a:lnTo>
                <a:lnTo>
                  <a:pt x="873597" y="181440"/>
                </a:lnTo>
                <a:cubicBezTo>
                  <a:pt x="889651" y="191068"/>
                  <a:pt x="905705" y="200697"/>
                  <a:pt x="921758" y="211128"/>
                </a:cubicBezTo>
                <a:lnTo>
                  <a:pt x="963112" y="240753"/>
                </a:lnTo>
                <a:lnTo>
                  <a:pt x="920562" y="215890"/>
                </a:lnTo>
                <a:lnTo>
                  <a:pt x="899283" y="200697"/>
                </a:lnTo>
                <a:cubicBezTo>
                  <a:pt x="867175" y="181440"/>
                  <a:pt x="835068" y="155764"/>
                  <a:pt x="802960" y="136507"/>
                </a:cubicBezTo>
                <a:lnTo>
                  <a:pt x="784753" y="126800"/>
                </a:lnTo>
                <a:close/>
                <a:moveTo>
                  <a:pt x="3455988" y="117683"/>
                </a:moveTo>
                <a:lnTo>
                  <a:pt x="3430077" y="129084"/>
                </a:lnTo>
                <a:lnTo>
                  <a:pt x="3436737" y="124915"/>
                </a:lnTo>
                <a:cubicBezTo>
                  <a:pt x="3443154" y="120897"/>
                  <a:pt x="3449571" y="117683"/>
                  <a:pt x="3455988" y="117683"/>
                </a:cubicBezTo>
                <a:close/>
                <a:moveTo>
                  <a:pt x="3385398" y="117683"/>
                </a:moveTo>
                <a:cubicBezTo>
                  <a:pt x="3327643" y="149825"/>
                  <a:pt x="3276305" y="188395"/>
                  <a:pt x="3224966" y="226965"/>
                </a:cubicBezTo>
                <a:lnTo>
                  <a:pt x="3096614" y="323397"/>
                </a:lnTo>
                <a:lnTo>
                  <a:pt x="2994422" y="395304"/>
                </a:lnTo>
                <a:lnTo>
                  <a:pt x="3026031" y="368390"/>
                </a:lnTo>
                <a:cubicBezTo>
                  <a:pt x="3083787" y="323391"/>
                  <a:pt x="3147959" y="278393"/>
                  <a:pt x="3212132" y="233394"/>
                </a:cubicBezTo>
                <a:cubicBezTo>
                  <a:pt x="3241010" y="214109"/>
                  <a:pt x="3268283" y="193216"/>
                  <a:pt x="3296359" y="172324"/>
                </a:cubicBezTo>
                <a:lnTo>
                  <a:pt x="3339476" y="142751"/>
                </a:lnTo>
                <a:close/>
                <a:moveTo>
                  <a:pt x="749448" y="117250"/>
                </a:moveTo>
                <a:lnTo>
                  <a:pt x="809382" y="155764"/>
                </a:lnTo>
                <a:lnTo>
                  <a:pt x="822385" y="164253"/>
                </a:lnTo>
                <a:lnTo>
                  <a:pt x="828646" y="168602"/>
                </a:lnTo>
                <a:cubicBezTo>
                  <a:pt x="854332" y="187859"/>
                  <a:pt x="880018" y="207116"/>
                  <a:pt x="912126" y="219954"/>
                </a:cubicBezTo>
                <a:lnTo>
                  <a:pt x="959995" y="248664"/>
                </a:lnTo>
                <a:lnTo>
                  <a:pt x="1002027" y="277725"/>
                </a:lnTo>
                <a:lnTo>
                  <a:pt x="1010857" y="283686"/>
                </a:lnTo>
                <a:lnTo>
                  <a:pt x="983565" y="268097"/>
                </a:lnTo>
                <a:cubicBezTo>
                  <a:pt x="952261" y="250444"/>
                  <a:pt x="921758" y="232792"/>
                  <a:pt x="892861" y="213535"/>
                </a:cubicBezTo>
                <a:cubicBezTo>
                  <a:pt x="860754" y="200697"/>
                  <a:pt x="835068" y="181440"/>
                  <a:pt x="809382" y="162183"/>
                </a:cubicBezTo>
                <a:close/>
                <a:moveTo>
                  <a:pt x="754862" y="112279"/>
                </a:moveTo>
                <a:lnTo>
                  <a:pt x="762549" y="114962"/>
                </a:lnTo>
                <a:lnTo>
                  <a:pt x="784753" y="126800"/>
                </a:lnTo>
                <a:lnTo>
                  <a:pt x="813395" y="146135"/>
                </a:lnTo>
                <a:cubicBezTo>
                  <a:pt x="835068" y="160578"/>
                  <a:pt x="857543" y="175021"/>
                  <a:pt x="880018" y="187859"/>
                </a:cubicBezTo>
                <a:lnTo>
                  <a:pt x="920559" y="215889"/>
                </a:lnTo>
                <a:lnTo>
                  <a:pt x="837077" y="167109"/>
                </a:lnTo>
                <a:lnTo>
                  <a:pt x="809385" y="149347"/>
                </a:lnTo>
                <a:lnTo>
                  <a:pt x="758193" y="115232"/>
                </a:lnTo>
                <a:close/>
                <a:moveTo>
                  <a:pt x="3449571" y="111254"/>
                </a:moveTo>
                <a:lnTo>
                  <a:pt x="3381266" y="150561"/>
                </a:lnTo>
                <a:lnTo>
                  <a:pt x="3370157" y="155450"/>
                </a:lnTo>
                <a:lnTo>
                  <a:pt x="3348419" y="169464"/>
                </a:lnTo>
                <a:lnTo>
                  <a:pt x="3261064" y="219733"/>
                </a:lnTo>
                <a:cubicBezTo>
                  <a:pt x="3199297" y="259107"/>
                  <a:pt x="3138333" y="300892"/>
                  <a:pt x="3077369" y="342676"/>
                </a:cubicBezTo>
                <a:lnTo>
                  <a:pt x="3033129" y="375504"/>
                </a:lnTo>
                <a:lnTo>
                  <a:pt x="3004243" y="395139"/>
                </a:lnTo>
                <a:lnTo>
                  <a:pt x="3045283" y="361962"/>
                </a:lnTo>
                <a:lnTo>
                  <a:pt x="3096614" y="323397"/>
                </a:lnTo>
                <a:lnTo>
                  <a:pt x="3096621" y="323391"/>
                </a:lnTo>
                <a:cubicBezTo>
                  <a:pt x="3122290" y="304106"/>
                  <a:pt x="3154376" y="284821"/>
                  <a:pt x="3186463" y="265536"/>
                </a:cubicBezTo>
                <a:cubicBezTo>
                  <a:pt x="3212132" y="246251"/>
                  <a:pt x="3244218" y="226965"/>
                  <a:pt x="3269887" y="207680"/>
                </a:cubicBezTo>
                <a:cubicBezTo>
                  <a:pt x="3327643" y="169110"/>
                  <a:pt x="3385398" y="136968"/>
                  <a:pt x="3449571" y="111254"/>
                </a:cubicBezTo>
                <a:close/>
                <a:moveTo>
                  <a:pt x="3385398" y="111254"/>
                </a:moveTo>
                <a:lnTo>
                  <a:pt x="3339476" y="142751"/>
                </a:lnTo>
                <a:lnTo>
                  <a:pt x="3296158" y="166398"/>
                </a:lnTo>
                <a:cubicBezTo>
                  <a:pt x="3208923" y="219733"/>
                  <a:pt x="3127103" y="284821"/>
                  <a:pt x="3045283" y="342676"/>
                </a:cubicBezTo>
                <a:cubicBezTo>
                  <a:pt x="2981110" y="394104"/>
                  <a:pt x="2923355" y="439102"/>
                  <a:pt x="2865599" y="490530"/>
                </a:cubicBezTo>
                <a:cubicBezTo>
                  <a:pt x="2833513" y="509815"/>
                  <a:pt x="2807844" y="535528"/>
                  <a:pt x="2775758" y="554814"/>
                </a:cubicBezTo>
                <a:cubicBezTo>
                  <a:pt x="2762923" y="564456"/>
                  <a:pt x="2750088" y="575706"/>
                  <a:pt x="2738056" y="587759"/>
                </a:cubicBezTo>
                <a:lnTo>
                  <a:pt x="2723961" y="603945"/>
                </a:lnTo>
                <a:lnTo>
                  <a:pt x="2698750" y="619097"/>
                </a:lnTo>
                <a:cubicBezTo>
                  <a:pt x="2718002" y="593384"/>
                  <a:pt x="2743671" y="574099"/>
                  <a:pt x="2769340" y="554814"/>
                </a:cubicBezTo>
                <a:cubicBezTo>
                  <a:pt x="2801427" y="529100"/>
                  <a:pt x="2827096" y="509815"/>
                  <a:pt x="2859182" y="484101"/>
                </a:cubicBezTo>
                <a:cubicBezTo>
                  <a:pt x="2916937" y="439102"/>
                  <a:pt x="2974693" y="394104"/>
                  <a:pt x="3032448" y="349105"/>
                </a:cubicBezTo>
                <a:cubicBezTo>
                  <a:pt x="3147959" y="265536"/>
                  <a:pt x="3257053" y="175538"/>
                  <a:pt x="3385398" y="111254"/>
                </a:cubicBezTo>
                <a:close/>
                <a:moveTo>
                  <a:pt x="3385398" y="111254"/>
                </a:moveTo>
                <a:cubicBezTo>
                  <a:pt x="3385398" y="111254"/>
                  <a:pt x="3391816" y="117683"/>
                  <a:pt x="3385398" y="117683"/>
                </a:cubicBezTo>
                <a:cubicBezTo>
                  <a:pt x="3385398" y="117683"/>
                  <a:pt x="3385398" y="117683"/>
                  <a:pt x="3385398" y="111254"/>
                </a:cubicBezTo>
                <a:close/>
                <a:moveTo>
                  <a:pt x="3455186" y="109647"/>
                </a:moveTo>
                <a:cubicBezTo>
                  <a:pt x="3455988" y="111254"/>
                  <a:pt x="3455988" y="114469"/>
                  <a:pt x="3455988" y="117683"/>
                </a:cubicBezTo>
                <a:cubicBezTo>
                  <a:pt x="3455988" y="111254"/>
                  <a:pt x="3449571" y="111254"/>
                  <a:pt x="3449571" y="111254"/>
                </a:cubicBezTo>
                <a:cubicBezTo>
                  <a:pt x="3452780" y="108040"/>
                  <a:pt x="3454384" y="108040"/>
                  <a:pt x="3455186" y="109647"/>
                </a:cubicBezTo>
                <a:close/>
                <a:moveTo>
                  <a:pt x="737445" y="106199"/>
                </a:moveTo>
                <a:lnTo>
                  <a:pt x="752552" y="111472"/>
                </a:lnTo>
                <a:lnTo>
                  <a:pt x="758193" y="115232"/>
                </a:lnTo>
                <a:lnTo>
                  <a:pt x="770093" y="125780"/>
                </a:lnTo>
                <a:close/>
                <a:moveTo>
                  <a:pt x="752526" y="105044"/>
                </a:moveTo>
                <a:lnTo>
                  <a:pt x="782893" y="115645"/>
                </a:lnTo>
                <a:cubicBezTo>
                  <a:pt x="798144" y="123668"/>
                  <a:pt x="812593" y="133297"/>
                  <a:pt x="828646" y="142926"/>
                </a:cubicBezTo>
                <a:cubicBezTo>
                  <a:pt x="854332" y="155764"/>
                  <a:pt x="886440" y="175021"/>
                  <a:pt x="918548" y="187859"/>
                </a:cubicBezTo>
                <a:cubicBezTo>
                  <a:pt x="950655" y="207116"/>
                  <a:pt x="982763" y="226373"/>
                  <a:pt x="1014870" y="245630"/>
                </a:cubicBezTo>
                <a:cubicBezTo>
                  <a:pt x="1046978" y="264887"/>
                  <a:pt x="1079085" y="290563"/>
                  <a:pt x="1104771" y="309820"/>
                </a:cubicBezTo>
                <a:cubicBezTo>
                  <a:pt x="1136879" y="335496"/>
                  <a:pt x="1168987" y="354753"/>
                  <a:pt x="1201094" y="380430"/>
                </a:cubicBezTo>
                <a:lnTo>
                  <a:pt x="1204460" y="383017"/>
                </a:lnTo>
                <a:lnTo>
                  <a:pt x="1222589" y="391886"/>
                </a:lnTo>
                <a:cubicBezTo>
                  <a:pt x="1233017" y="399117"/>
                  <a:pt x="1242643" y="407152"/>
                  <a:pt x="1252269" y="413580"/>
                </a:cubicBezTo>
                <a:cubicBezTo>
                  <a:pt x="1258686" y="426436"/>
                  <a:pt x="1271521" y="432864"/>
                  <a:pt x="1271521" y="445720"/>
                </a:cubicBezTo>
                <a:cubicBezTo>
                  <a:pt x="1271521" y="448934"/>
                  <a:pt x="1271521" y="453754"/>
                  <a:pt x="1270719" y="459379"/>
                </a:cubicBezTo>
                <a:lnTo>
                  <a:pt x="1267733" y="469203"/>
                </a:lnTo>
                <a:lnTo>
                  <a:pt x="1264080" y="465283"/>
                </a:lnTo>
                <a:lnTo>
                  <a:pt x="1258686" y="432864"/>
                </a:lnTo>
                <a:lnTo>
                  <a:pt x="1258292" y="432378"/>
                </a:lnTo>
                <a:lnTo>
                  <a:pt x="1256062" y="434606"/>
                </a:lnTo>
                <a:lnTo>
                  <a:pt x="1250668" y="427743"/>
                </a:lnTo>
                <a:lnTo>
                  <a:pt x="1257093" y="430900"/>
                </a:lnTo>
                <a:lnTo>
                  <a:pt x="1248258" y="420008"/>
                </a:lnTo>
                <a:lnTo>
                  <a:pt x="1237367" y="410822"/>
                </a:lnTo>
                <a:lnTo>
                  <a:pt x="1250668" y="427743"/>
                </a:lnTo>
                <a:lnTo>
                  <a:pt x="1240769" y="422880"/>
                </a:lnTo>
                <a:lnTo>
                  <a:pt x="1229188" y="407711"/>
                </a:lnTo>
                <a:cubicBezTo>
                  <a:pt x="1220359" y="399687"/>
                  <a:pt x="1210727" y="393268"/>
                  <a:pt x="1201094" y="386849"/>
                </a:cubicBezTo>
                <a:lnTo>
                  <a:pt x="1190847" y="379757"/>
                </a:lnTo>
                <a:lnTo>
                  <a:pt x="1156010" y="363764"/>
                </a:lnTo>
                <a:lnTo>
                  <a:pt x="1141530" y="360742"/>
                </a:lnTo>
                <a:lnTo>
                  <a:pt x="1184893" y="390930"/>
                </a:lnTo>
                <a:lnTo>
                  <a:pt x="1168987" y="380430"/>
                </a:lnTo>
                <a:lnTo>
                  <a:pt x="1141495" y="360735"/>
                </a:lnTo>
                <a:lnTo>
                  <a:pt x="1134761" y="359330"/>
                </a:lnTo>
                <a:lnTo>
                  <a:pt x="1181830" y="393268"/>
                </a:lnTo>
                <a:cubicBezTo>
                  <a:pt x="1188251" y="399687"/>
                  <a:pt x="1188251" y="393268"/>
                  <a:pt x="1188251" y="393268"/>
                </a:cubicBezTo>
                <a:lnTo>
                  <a:pt x="1184893" y="390930"/>
                </a:lnTo>
                <a:lnTo>
                  <a:pt x="1211529" y="408513"/>
                </a:lnTo>
                <a:lnTo>
                  <a:pt x="1240769" y="422880"/>
                </a:lnTo>
                <a:lnTo>
                  <a:pt x="1252466" y="438201"/>
                </a:lnTo>
                <a:cubicBezTo>
                  <a:pt x="1233202" y="431782"/>
                  <a:pt x="1213937" y="418944"/>
                  <a:pt x="1194673" y="406106"/>
                </a:cubicBezTo>
                <a:cubicBezTo>
                  <a:pt x="1185041" y="396477"/>
                  <a:pt x="1173803" y="388453"/>
                  <a:pt x="1162565" y="381232"/>
                </a:cubicBezTo>
                <a:lnTo>
                  <a:pt x="1143364" y="369236"/>
                </a:lnTo>
                <a:lnTo>
                  <a:pt x="1136076" y="362777"/>
                </a:lnTo>
                <a:lnTo>
                  <a:pt x="1129848" y="358305"/>
                </a:lnTo>
                <a:lnTo>
                  <a:pt x="1124563" y="357202"/>
                </a:lnTo>
                <a:lnTo>
                  <a:pt x="1117854" y="349691"/>
                </a:lnTo>
                <a:lnTo>
                  <a:pt x="1117693" y="349575"/>
                </a:lnTo>
                <a:lnTo>
                  <a:pt x="1121995" y="355873"/>
                </a:lnTo>
                <a:lnTo>
                  <a:pt x="1123894" y="357062"/>
                </a:lnTo>
                <a:lnTo>
                  <a:pt x="1124563" y="357202"/>
                </a:lnTo>
                <a:lnTo>
                  <a:pt x="1125130" y="357836"/>
                </a:lnTo>
                <a:lnTo>
                  <a:pt x="1130458" y="361173"/>
                </a:lnTo>
                <a:lnTo>
                  <a:pt x="1143364" y="369236"/>
                </a:lnTo>
                <a:lnTo>
                  <a:pt x="1173967" y="396358"/>
                </a:lnTo>
                <a:lnTo>
                  <a:pt x="1181679" y="400724"/>
                </a:lnTo>
                <a:cubicBezTo>
                  <a:pt x="1200931" y="413580"/>
                  <a:pt x="1226600" y="426436"/>
                  <a:pt x="1245851" y="445720"/>
                </a:cubicBezTo>
                <a:lnTo>
                  <a:pt x="1264080" y="465283"/>
                </a:lnTo>
                <a:lnTo>
                  <a:pt x="1265103" y="471431"/>
                </a:lnTo>
                <a:lnTo>
                  <a:pt x="1261003" y="483007"/>
                </a:lnTo>
                <a:lnTo>
                  <a:pt x="1259488" y="473038"/>
                </a:lnTo>
                <a:cubicBezTo>
                  <a:pt x="1253873" y="461789"/>
                  <a:pt x="1245852" y="452148"/>
                  <a:pt x="1239434" y="445720"/>
                </a:cubicBezTo>
                <a:cubicBezTo>
                  <a:pt x="1226600" y="436078"/>
                  <a:pt x="1215370" y="428043"/>
                  <a:pt x="1204139" y="420811"/>
                </a:cubicBezTo>
                <a:lnTo>
                  <a:pt x="1196928" y="416707"/>
                </a:lnTo>
                <a:lnTo>
                  <a:pt x="1213937" y="431782"/>
                </a:lnTo>
                <a:cubicBezTo>
                  <a:pt x="1213937" y="438201"/>
                  <a:pt x="1207516" y="438201"/>
                  <a:pt x="1207516" y="438201"/>
                </a:cubicBezTo>
                <a:cubicBezTo>
                  <a:pt x="1207516" y="438201"/>
                  <a:pt x="1207516" y="431782"/>
                  <a:pt x="1207516" y="431782"/>
                </a:cubicBezTo>
                <a:lnTo>
                  <a:pt x="1182128" y="415361"/>
                </a:lnTo>
                <a:lnTo>
                  <a:pt x="1156312" y="392135"/>
                </a:lnTo>
                <a:lnTo>
                  <a:pt x="1138362" y="379834"/>
                </a:lnTo>
                <a:lnTo>
                  <a:pt x="1131545" y="369854"/>
                </a:lnTo>
                <a:lnTo>
                  <a:pt x="1103166" y="344323"/>
                </a:lnTo>
                <a:lnTo>
                  <a:pt x="1099746" y="341939"/>
                </a:lnTo>
                <a:lnTo>
                  <a:pt x="1117506" y="353061"/>
                </a:lnTo>
                <a:lnTo>
                  <a:pt x="1117506" y="350104"/>
                </a:lnTo>
                <a:lnTo>
                  <a:pt x="1117506" y="349441"/>
                </a:lnTo>
                <a:lnTo>
                  <a:pt x="1092215" y="331277"/>
                </a:lnTo>
                <a:lnTo>
                  <a:pt x="1120711" y="349984"/>
                </a:lnTo>
                <a:lnTo>
                  <a:pt x="1128443" y="351632"/>
                </a:lnTo>
                <a:lnTo>
                  <a:pt x="1115795" y="342827"/>
                </a:lnTo>
                <a:lnTo>
                  <a:pt x="1120825" y="345927"/>
                </a:lnTo>
                <a:lnTo>
                  <a:pt x="1128934" y="351736"/>
                </a:lnTo>
                <a:lnTo>
                  <a:pt x="1155208" y="357336"/>
                </a:lnTo>
                <a:lnTo>
                  <a:pt x="1169717" y="365134"/>
                </a:lnTo>
                <a:lnTo>
                  <a:pt x="1117614" y="329077"/>
                </a:lnTo>
                <a:cubicBezTo>
                  <a:pt x="1085507" y="303401"/>
                  <a:pt x="1053399" y="284144"/>
                  <a:pt x="1021292" y="258468"/>
                </a:cubicBezTo>
                <a:cubicBezTo>
                  <a:pt x="995606" y="239211"/>
                  <a:pt x="963498" y="219954"/>
                  <a:pt x="931391" y="200697"/>
                </a:cubicBezTo>
                <a:cubicBezTo>
                  <a:pt x="892861" y="181440"/>
                  <a:pt x="860754" y="168602"/>
                  <a:pt x="828646" y="149345"/>
                </a:cubicBezTo>
                <a:lnTo>
                  <a:pt x="824858" y="147086"/>
                </a:lnTo>
                <a:lnTo>
                  <a:pt x="810987" y="137309"/>
                </a:lnTo>
                <a:lnTo>
                  <a:pt x="755950" y="107356"/>
                </a:lnTo>
                <a:close/>
                <a:moveTo>
                  <a:pt x="733126" y="103609"/>
                </a:moveTo>
                <a:lnTo>
                  <a:pt x="737445" y="106199"/>
                </a:lnTo>
                <a:lnTo>
                  <a:pt x="732324" y="104411"/>
                </a:lnTo>
                <a:close/>
                <a:moveTo>
                  <a:pt x="738746" y="102272"/>
                </a:moveTo>
                <a:lnTo>
                  <a:pt x="750857" y="108729"/>
                </a:lnTo>
                <a:lnTo>
                  <a:pt x="754862" y="112279"/>
                </a:lnTo>
                <a:lnTo>
                  <a:pt x="752552" y="111472"/>
                </a:lnTo>
                <a:lnTo>
                  <a:pt x="751588" y="110830"/>
                </a:lnTo>
                <a:close/>
                <a:moveTo>
                  <a:pt x="742917" y="101690"/>
                </a:moveTo>
                <a:lnTo>
                  <a:pt x="750231" y="104243"/>
                </a:lnTo>
                <a:lnTo>
                  <a:pt x="755950" y="107356"/>
                </a:lnTo>
                <a:lnTo>
                  <a:pt x="772217" y="118337"/>
                </a:lnTo>
                <a:lnTo>
                  <a:pt x="762549" y="114962"/>
                </a:lnTo>
                <a:lnTo>
                  <a:pt x="754799" y="110830"/>
                </a:lnTo>
                <a:lnTo>
                  <a:pt x="750857" y="108729"/>
                </a:lnTo>
                <a:close/>
                <a:moveTo>
                  <a:pt x="745239" y="101526"/>
                </a:moveTo>
                <a:lnTo>
                  <a:pt x="751588" y="104411"/>
                </a:lnTo>
                <a:lnTo>
                  <a:pt x="752526" y="105044"/>
                </a:lnTo>
                <a:lnTo>
                  <a:pt x="750231" y="104243"/>
                </a:lnTo>
                <a:close/>
                <a:moveTo>
                  <a:pt x="736177" y="100560"/>
                </a:moveTo>
                <a:lnTo>
                  <a:pt x="738746" y="102272"/>
                </a:lnTo>
                <a:lnTo>
                  <a:pt x="735953" y="100783"/>
                </a:lnTo>
                <a:close/>
                <a:moveTo>
                  <a:pt x="732324" y="98848"/>
                </a:moveTo>
                <a:lnTo>
                  <a:pt x="735953" y="100783"/>
                </a:lnTo>
                <a:lnTo>
                  <a:pt x="735535" y="101202"/>
                </a:lnTo>
                <a:lnTo>
                  <a:pt x="733126" y="103609"/>
                </a:lnTo>
                <a:lnTo>
                  <a:pt x="732324" y="103128"/>
                </a:lnTo>
                <a:close/>
                <a:moveTo>
                  <a:pt x="738344" y="98394"/>
                </a:moveTo>
                <a:lnTo>
                  <a:pt x="740096" y="99190"/>
                </a:lnTo>
                <a:lnTo>
                  <a:pt x="742917" y="101690"/>
                </a:lnTo>
                <a:lnTo>
                  <a:pt x="737083" y="99654"/>
                </a:lnTo>
                <a:close/>
                <a:moveTo>
                  <a:pt x="738745" y="97992"/>
                </a:moveTo>
                <a:lnTo>
                  <a:pt x="745239" y="101526"/>
                </a:lnTo>
                <a:lnTo>
                  <a:pt x="740096" y="99190"/>
                </a:lnTo>
                <a:close/>
                <a:moveTo>
                  <a:pt x="732324" y="97992"/>
                </a:moveTo>
                <a:lnTo>
                  <a:pt x="737083" y="99654"/>
                </a:lnTo>
                <a:lnTo>
                  <a:pt x="736177" y="100560"/>
                </a:lnTo>
                <a:close/>
                <a:moveTo>
                  <a:pt x="705962" y="88308"/>
                </a:moveTo>
                <a:lnTo>
                  <a:pt x="713059" y="91573"/>
                </a:lnTo>
                <a:lnTo>
                  <a:pt x="732324" y="103128"/>
                </a:lnTo>
                <a:lnTo>
                  <a:pt x="732324" y="104411"/>
                </a:lnTo>
                <a:lnTo>
                  <a:pt x="749448" y="117250"/>
                </a:lnTo>
                <a:lnTo>
                  <a:pt x="719481" y="97992"/>
                </a:lnTo>
                <a:close/>
                <a:moveTo>
                  <a:pt x="700392" y="81149"/>
                </a:moveTo>
                <a:lnTo>
                  <a:pt x="716270" y="88364"/>
                </a:lnTo>
                <a:lnTo>
                  <a:pt x="721316" y="90657"/>
                </a:lnTo>
                <a:lnTo>
                  <a:pt x="732324" y="97992"/>
                </a:lnTo>
                <a:cubicBezTo>
                  <a:pt x="732324" y="97992"/>
                  <a:pt x="732324" y="97992"/>
                  <a:pt x="732324" y="98795"/>
                </a:cubicBezTo>
                <a:lnTo>
                  <a:pt x="732324" y="98848"/>
                </a:lnTo>
                <a:lnTo>
                  <a:pt x="706638" y="85154"/>
                </a:lnTo>
                <a:close/>
                <a:moveTo>
                  <a:pt x="669739" y="56604"/>
                </a:moveTo>
                <a:lnTo>
                  <a:pt x="680149" y="61083"/>
                </a:lnTo>
                <a:cubicBezTo>
                  <a:pt x="700216" y="72316"/>
                  <a:pt x="719481" y="85154"/>
                  <a:pt x="738745" y="97992"/>
                </a:cubicBezTo>
                <a:lnTo>
                  <a:pt x="738344" y="98394"/>
                </a:lnTo>
                <a:lnTo>
                  <a:pt x="721316" y="90657"/>
                </a:lnTo>
                <a:lnTo>
                  <a:pt x="674530" y="59478"/>
                </a:lnTo>
                <a:close/>
                <a:moveTo>
                  <a:pt x="659321" y="56094"/>
                </a:moveTo>
                <a:lnTo>
                  <a:pt x="664095" y="57873"/>
                </a:lnTo>
                <a:lnTo>
                  <a:pt x="700392" y="81149"/>
                </a:lnTo>
                <a:lnTo>
                  <a:pt x="688301" y="75655"/>
                </a:lnTo>
                <a:lnTo>
                  <a:pt x="671319" y="63490"/>
                </a:lnTo>
                <a:close/>
                <a:moveTo>
                  <a:pt x="616736" y="40221"/>
                </a:moveTo>
                <a:lnTo>
                  <a:pt x="637991" y="48144"/>
                </a:lnTo>
                <a:lnTo>
                  <a:pt x="648844" y="55466"/>
                </a:lnTo>
                <a:cubicBezTo>
                  <a:pt x="660082" y="61083"/>
                  <a:pt x="671319" y="65897"/>
                  <a:pt x="680952" y="72316"/>
                </a:cubicBezTo>
                <a:lnTo>
                  <a:pt x="688301" y="75655"/>
                </a:lnTo>
                <a:lnTo>
                  <a:pt x="705962" y="88308"/>
                </a:lnTo>
                <a:lnTo>
                  <a:pt x="662490" y="68304"/>
                </a:lnTo>
                <a:cubicBezTo>
                  <a:pt x="645633" y="59478"/>
                  <a:pt x="629579" y="49850"/>
                  <a:pt x="616736" y="40221"/>
                </a:cubicBezTo>
                <a:close/>
                <a:moveTo>
                  <a:pt x="616736" y="33802"/>
                </a:moveTo>
                <a:cubicBezTo>
                  <a:pt x="616736" y="40221"/>
                  <a:pt x="616736" y="40221"/>
                  <a:pt x="616736" y="40221"/>
                </a:cubicBezTo>
                <a:cubicBezTo>
                  <a:pt x="610315" y="40221"/>
                  <a:pt x="616736" y="33802"/>
                  <a:pt x="616736" y="33802"/>
                </a:cubicBezTo>
                <a:close/>
                <a:moveTo>
                  <a:pt x="616736" y="33802"/>
                </a:moveTo>
                <a:lnTo>
                  <a:pt x="637993" y="42947"/>
                </a:lnTo>
                <a:lnTo>
                  <a:pt x="659321" y="56094"/>
                </a:lnTo>
                <a:lnTo>
                  <a:pt x="637991" y="48144"/>
                </a:lnTo>
                <a:close/>
                <a:moveTo>
                  <a:pt x="546100" y="1707"/>
                </a:moveTo>
                <a:cubicBezTo>
                  <a:pt x="571786" y="-4712"/>
                  <a:pt x="591050" y="8126"/>
                  <a:pt x="610315" y="20964"/>
                </a:cubicBezTo>
                <a:lnTo>
                  <a:pt x="669739" y="56604"/>
                </a:lnTo>
                <a:lnTo>
                  <a:pt x="637993" y="42947"/>
                </a:lnTo>
                <a:lnTo>
                  <a:pt x="623158" y="33802"/>
                </a:lnTo>
                <a:cubicBezTo>
                  <a:pt x="610315" y="27383"/>
                  <a:pt x="597472" y="20964"/>
                  <a:pt x="591050" y="14545"/>
                </a:cubicBezTo>
                <a:cubicBezTo>
                  <a:pt x="578207" y="14545"/>
                  <a:pt x="565364" y="8126"/>
                  <a:pt x="552521" y="8126"/>
                </a:cubicBezTo>
                <a:cubicBezTo>
                  <a:pt x="565364" y="27383"/>
                  <a:pt x="584629" y="40221"/>
                  <a:pt x="610315" y="46640"/>
                </a:cubicBezTo>
                <a:cubicBezTo>
                  <a:pt x="629579" y="59478"/>
                  <a:pt x="655265" y="72316"/>
                  <a:pt x="674530" y="85154"/>
                </a:cubicBezTo>
                <a:cubicBezTo>
                  <a:pt x="725902" y="117249"/>
                  <a:pt x="777274" y="149345"/>
                  <a:pt x="828646" y="181440"/>
                </a:cubicBezTo>
                <a:cubicBezTo>
                  <a:pt x="892861" y="219954"/>
                  <a:pt x="957077" y="264887"/>
                  <a:pt x="1021292" y="303401"/>
                </a:cubicBezTo>
                <a:cubicBezTo>
                  <a:pt x="1050189" y="325868"/>
                  <a:pt x="1080691" y="348334"/>
                  <a:pt x="1111996" y="369999"/>
                </a:cubicBezTo>
                <a:lnTo>
                  <a:pt x="1120227" y="375323"/>
                </a:lnTo>
                <a:lnTo>
                  <a:pt x="1130458" y="386849"/>
                </a:lnTo>
                <a:lnTo>
                  <a:pt x="1137031" y="386192"/>
                </a:lnTo>
                <a:lnTo>
                  <a:pt x="1182128" y="415361"/>
                </a:lnTo>
                <a:lnTo>
                  <a:pt x="1207516" y="438201"/>
                </a:lnTo>
                <a:cubicBezTo>
                  <a:pt x="1104771" y="374011"/>
                  <a:pt x="1002027" y="296982"/>
                  <a:pt x="899283" y="232792"/>
                </a:cubicBezTo>
                <a:cubicBezTo>
                  <a:pt x="835068" y="187859"/>
                  <a:pt x="770853" y="149345"/>
                  <a:pt x="706638" y="110830"/>
                </a:cubicBezTo>
                <a:cubicBezTo>
                  <a:pt x="674530" y="91573"/>
                  <a:pt x="648844" y="78735"/>
                  <a:pt x="616736" y="59478"/>
                </a:cubicBezTo>
                <a:cubicBezTo>
                  <a:pt x="591050" y="46640"/>
                  <a:pt x="565364" y="33802"/>
                  <a:pt x="546100" y="8126"/>
                </a:cubicBezTo>
                <a:cubicBezTo>
                  <a:pt x="546100" y="8126"/>
                  <a:pt x="546100" y="1707"/>
                  <a:pt x="546100" y="1707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52"/>
          <p:cNvSpPr/>
          <p:nvPr/>
        </p:nvSpPr>
        <p:spPr>
          <a:xfrm>
            <a:off x="2773200" y="1209825"/>
            <a:ext cx="3983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accent2"/>
                </a:solidFill>
              </a:rPr>
              <a:t>Preview everything far in advance</a:t>
            </a:r>
            <a:endParaRPr sz="1500" b="1">
              <a:solidFill>
                <a:schemeClr val="accent2"/>
              </a:solidFill>
            </a:endParaRPr>
          </a:p>
        </p:txBody>
      </p:sp>
      <p:sp>
        <p:nvSpPr>
          <p:cNvPr id="1423" name="Google Shape;1423;p52"/>
          <p:cNvSpPr/>
          <p:nvPr/>
        </p:nvSpPr>
        <p:spPr>
          <a:xfrm>
            <a:off x="1674075" y="1509825"/>
            <a:ext cx="6000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595959"/>
                </a:solidFill>
              </a:rPr>
              <a:t>Google‘s policy was unexpected, but if we had tried to create specific ads more in advance, we would have been alerted to it earlier</a:t>
            </a:r>
            <a:endParaRPr sz="1200">
              <a:solidFill>
                <a:srgbClr val="3F3F3F"/>
              </a:solidFill>
            </a:endParaRPr>
          </a:p>
        </p:txBody>
      </p:sp>
      <p:sp>
        <p:nvSpPr>
          <p:cNvPr id="1424" name="Google Shape;1424;p52"/>
          <p:cNvSpPr txBox="1"/>
          <p:nvPr/>
        </p:nvSpPr>
        <p:spPr>
          <a:xfrm>
            <a:off x="57375" y="2035750"/>
            <a:ext cx="3311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lang="en" sz="1600">
                <a:solidFill>
                  <a:srgbClr val="595959"/>
                </a:solidFill>
              </a:rPr>
              <a:t>Meet client in person if possible</a:t>
            </a:r>
            <a:endParaRPr sz="1600"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Would greatly accelerate the building of trust</a:t>
            </a:r>
            <a:endParaRPr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Would likely allow more dynamic access to accounts</a:t>
            </a:r>
            <a:endParaRPr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Easier to communicate ideas and create more of a sense of mutual obligation between client and group</a:t>
            </a:r>
            <a:endParaRPr/>
          </a:p>
        </p:txBody>
      </p:sp>
      <p:sp>
        <p:nvSpPr>
          <p:cNvPr id="1425" name="Google Shape;1425;p52"/>
          <p:cNvSpPr txBox="1"/>
          <p:nvPr/>
        </p:nvSpPr>
        <p:spPr>
          <a:xfrm>
            <a:off x="5792400" y="2035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-"/>
            </a:pPr>
            <a:r>
              <a:rPr lang="en" sz="1600">
                <a:solidFill>
                  <a:srgbClr val="595959"/>
                </a:solidFill>
              </a:rPr>
              <a:t>Budget slightly more wisely</a:t>
            </a:r>
            <a:endParaRPr sz="1600"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Finding right balance of initial funds to get a feeling for the market, and then have enough left over to adjust and push harder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0" name="Google Shape;1430;p53"/>
          <p:cNvCxnSpPr/>
          <p:nvPr/>
        </p:nvCxnSpPr>
        <p:spPr>
          <a:xfrm>
            <a:off x="1056191" y="592892"/>
            <a:ext cx="808780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1" name="Google Shape;1431;p53"/>
          <p:cNvSpPr/>
          <p:nvPr/>
        </p:nvSpPr>
        <p:spPr>
          <a:xfrm>
            <a:off x="1056200" y="119875"/>
            <a:ext cx="62916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accent1"/>
                </a:solidFill>
              </a:rPr>
              <a:t>Learning Components--</a:t>
            </a:r>
            <a:r>
              <a:rPr lang="en" sz="1800" b="1">
                <a:solidFill>
                  <a:schemeClr val="accent1"/>
                </a:solidFill>
              </a:rPr>
              <a:t>Group Dynamics</a:t>
            </a:r>
            <a:endParaRPr sz="1800"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432" name="Google Shape;1432;p53"/>
          <p:cNvGrpSpPr/>
          <p:nvPr/>
        </p:nvGrpSpPr>
        <p:grpSpPr>
          <a:xfrm>
            <a:off x="458473" y="191221"/>
            <a:ext cx="469125" cy="590988"/>
            <a:chOff x="355601" y="252413"/>
            <a:chExt cx="812800" cy="1023938"/>
          </a:xfrm>
        </p:grpSpPr>
        <p:sp>
          <p:nvSpPr>
            <p:cNvPr id="1433" name="Google Shape;1433;p53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53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53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53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53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53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53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53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53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53"/>
          <p:cNvGrpSpPr/>
          <p:nvPr/>
        </p:nvGrpSpPr>
        <p:grpSpPr>
          <a:xfrm>
            <a:off x="152882" y="3564881"/>
            <a:ext cx="2719876" cy="1372732"/>
            <a:chOff x="4073526" y="2162175"/>
            <a:chExt cx="4211638" cy="2533651"/>
          </a:xfrm>
        </p:grpSpPr>
        <p:sp>
          <p:nvSpPr>
            <p:cNvPr id="1443" name="Google Shape;1443;p53"/>
            <p:cNvSpPr/>
            <p:nvPr/>
          </p:nvSpPr>
          <p:spPr>
            <a:xfrm>
              <a:off x="4156076" y="2413000"/>
              <a:ext cx="1376363" cy="646113"/>
            </a:xfrm>
            <a:custGeom>
              <a:avLst/>
              <a:gdLst/>
              <a:ahLst/>
              <a:cxnLst/>
              <a:rect l="l" t="t" r="r" b="b"/>
              <a:pathLst>
                <a:path w="181" h="85" extrusionOk="0">
                  <a:moveTo>
                    <a:pt x="4" y="83"/>
                  </a:moveTo>
                  <a:cubicBezTo>
                    <a:pt x="15" y="51"/>
                    <a:pt x="48" y="25"/>
                    <a:pt x="82" y="12"/>
                  </a:cubicBezTo>
                  <a:cubicBezTo>
                    <a:pt x="102" y="5"/>
                    <a:pt x="124" y="2"/>
                    <a:pt x="145" y="5"/>
                  </a:cubicBezTo>
                  <a:cubicBezTo>
                    <a:pt x="154" y="7"/>
                    <a:pt x="161" y="10"/>
                    <a:pt x="168" y="14"/>
                  </a:cubicBezTo>
                  <a:cubicBezTo>
                    <a:pt x="171" y="16"/>
                    <a:pt x="175" y="19"/>
                    <a:pt x="179" y="19"/>
                  </a:cubicBezTo>
                  <a:cubicBezTo>
                    <a:pt x="181" y="19"/>
                    <a:pt x="181" y="16"/>
                    <a:pt x="179" y="16"/>
                  </a:cubicBezTo>
                  <a:cubicBezTo>
                    <a:pt x="172" y="16"/>
                    <a:pt x="167" y="9"/>
                    <a:pt x="160" y="7"/>
                  </a:cubicBezTo>
                  <a:cubicBezTo>
                    <a:pt x="152" y="4"/>
                    <a:pt x="143" y="2"/>
                    <a:pt x="134" y="2"/>
                  </a:cubicBezTo>
                  <a:cubicBezTo>
                    <a:pt x="115" y="0"/>
                    <a:pt x="95" y="4"/>
                    <a:pt x="78" y="11"/>
                  </a:cubicBezTo>
                  <a:cubicBezTo>
                    <a:pt x="44" y="24"/>
                    <a:pt x="12" y="50"/>
                    <a:pt x="1" y="82"/>
                  </a:cubicBezTo>
                  <a:cubicBezTo>
                    <a:pt x="0" y="84"/>
                    <a:pt x="3" y="85"/>
                    <a:pt x="4" y="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53"/>
            <p:cNvSpPr/>
            <p:nvPr/>
          </p:nvSpPr>
          <p:spPr>
            <a:xfrm>
              <a:off x="5487988" y="2557463"/>
              <a:ext cx="1185863" cy="1819275"/>
            </a:xfrm>
            <a:custGeom>
              <a:avLst/>
              <a:gdLst/>
              <a:ahLst/>
              <a:cxnLst/>
              <a:rect l="l" t="t" r="r" b="b"/>
              <a:pathLst>
                <a:path w="156" h="239" extrusionOk="0">
                  <a:moveTo>
                    <a:pt x="8" y="2"/>
                  </a:moveTo>
                  <a:cubicBezTo>
                    <a:pt x="13" y="12"/>
                    <a:pt x="26" y="21"/>
                    <a:pt x="34" y="28"/>
                  </a:cubicBezTo>
                  <a:cubicBezTo>
                    <a:pt x="49" y="41"/>
                    <a:pt x="62" y="55"/>
                    <a:pt x="76" y="68"/>
                  </a:cubicBezTo>
                  <a:cubicBezTo>
                    <a:pt x="90" y="82"/>
                    <a:pt x="104" y="96"/>
                    <a:pt x="118" y="110"/>
                  </a:cubicBezTo>
                  <a:cubicBezTo>
                    <a:pt x="125" y="118"/>
                    <a:pt x="133" y="125"/>
                    <a:pt x="139" y="134"/>
                  </a:cubicBezTo>
                  <a:cubicBezTo>
                    <a:pt x="144" y="141"/>
                    <a:pt x="148" y="149"/>
                    <a:pt x="152" y="156"/>
                  </a:cubicBezTo>
                  <a:cubicBezTo>
                    <a:pt x="153" y="155"/>
                    <a:pt x="153" y="155"/>
                    <a:pt x="154" y="154"/>
                  </a:cubicBezTo>
                  <a:cubicBezTo>
                    <a:pt x="138" y="149"/>
                    <a:pt x="119" y="150"/>
                    <a:pt x="102" y="152"/>
                  </a:cubicBezTo>
                  <a:cubicBezTo>
                    <a:pt x="82" y="155"/>
                    <a:pt x="64" y="162"/>
                    <a:pt x="48" y="173"/>
                  </a:cubicBezTo>
                  <a:cubicBezTo>
                    <a:pt x="35" y="181"/>
                    <a:pt x="24" y="193"/>
                    <a:pt x="15" y="205"/>
                  </a:cubicBezTo>
                  <a:cubicBezTo>
                    <a:pt x="7" y="214"/>
                    <a:pt x="0" y="226"/>
                    <a:pt x="2" y="237"/>
                  </a:cubicBezTo>
                  <a:cubicBezTo>
                    <a:pt x="3" y="239"/>
                    <a:pt x="6" y="238"/>
                    <a:pt x="5" y="237"/>
                  </a:cubicBezTo>
                  <a:cubicBezTo>
                    <a:pt x="2" y="225"/>
                    <a:pt x="12" y="212"/>
                    <a:pt x="19" y="203"/>
                  </a:cubicBezTo>
                  <a:cubicBezTo>
                    <a:pt x="30" y="191"/>
                    <a:pt x="42" y="180"/>
                    <a:pt x="56" y="171"/>
                  </a:cubicBezTo>
                  <a:cubicBezTo>
                    <a:pt x="81" y="155"/>
                    <a:pt x="123" y="148"/>
                    <a:pt x="153" y="157"/>
                  </a:cubicBezTo>
                  <a:cubicBezTo>
                    <a:pt x="155" y="157"/>
                    <a:pt x="156" y="156"/>
                    <a:pt x="155" y="155"/>
                  </a:cubicBezTo>
                  <a:cubicBezTo>
                    <a:pt x="147" y="142"/>
                    <a:pt x="140" y="129"/>
                    <a:pt x="129" y="118"/>
                  </a:cubicBezTo>
                  <a:cubicBezTo>
                    <a:pt x="116" y="104"/>
                    <a:pt x="103" y="91"/>
                    <a:pt x="90" y="78"/>
                  </a:cubicBezTo>
                  <a:cubicBezTo>
                    <a:pt x="78" y="65"/>
                    <a:pt x="64" y="53"/>
                    <a:pt x="51" y="40"/>
                  </a:cubicBezTo>
                  <a:cubicBezTo>
                    <a:pt x="45" y="34"/>
                    <a:pt x="37" y="27"/>
                    <a:pt x="31" y="21"/>
                  </a:cubicBezTo>
                  <a:cubicBezTo>
                    <a:pt x="24" y="15"/>
                    <a:pt x="14" y="9"/>
                    <a:pt x="11" y="1"/>
                  </a:cubicBezTo>
                  <a:cubicBezTo>
                    <a:pt x="11" y="0"/>
                    <a:pt x="8" y="0"/>
                    <a:pt x="8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4133851" y="3059113"/>
              <a:ext cx="1362075" cy="1462088"/>
            </a:xfrm>
            <a:custGeom>
              <a:avLst/>
              <a:gdLst/>
              <a:ahLst/>
              <a:cxnLst/>
              <a:rect l="l" t="t" r="r" b="b"/>
              <a:pathLst>
                <a:path w="179" h="192" extrusionOk="0">
                  <a:moveTo>
                    <a:pt x="2" y="3"/>
                  </a:moveTo>
                  <a:cubicBezTo>
                    <a:pt x="17" y="23"/>
                    <a:pt x="32" y="45"/>
                    <a:pt x="51" y="62"/>
                  </a:cubicBezTo>
                  <a:cubicBezTo>
                    <a:pt x="61" y="72"/>
                    <a:pt x="71" y="80"/>
                    <a:pt x="78" y="91"/>
                  </a:cubicBezTo>
                  <a:cubicBezTo>
                    <a:pt x="86" y="101"/>
                    <a:pt x="93" y="111"/>
                    <a:pt x="102" y="121"/>
                  </a:cubicBezTo>
                  <a:cubicBezTo>
                    <a:pt x="111" y="131"/>
                    <a:pt x="121" y="141"/>
                    <a:pt x="130" y="151"/>
                  </a:cubicBezTo>
                  <a:cubicBezTo>
                    <a:pt x="139" y="160"/>
                    <a:pt x="147" y="170"/>
                    <a:pt x="156" y="180"/>
                  </a:cubicBezTo>
                  <a:cubicBezTo>
                    <a:pt x="168" y="192"/>
                    <a:pt x="175" y="178"/>
                    <a:pt x="178" y="168"/>
                  </a:cubicBezTo>
                  <a:cubicBezTo>
                    <a:pt x="179" y="166"/>
                    <a:pt x="176" y="166"/>
                    <a:pt x="176" y="167"/>
                  </a:cubicBezTo>
                  <a:cubicBezTo>
                    <a:pt x="174" y="171"/>
                    <a:pt x="173" y="175"/>
                    <a:pt x="170" y="178"/>
                  </a:cubicBezTo>
                  <a:cubicBezTo>
                    <a:pt x="164" y="189"/>
                    <a:pt x="154" y="173"/>
                    <a:pt x="151" y="169"/>
                  </a:cubicBezTo>
                  <a:cubicBezTo>
                    <a:pt x="145" y="162"/>
                    <a:pt x="139" y="156"/>
                    <a:pt x="132" y="149"/>
                  </a:cubicBezTo>
                  <a:cubicBezTo>
                    <a:pt x="116" y="133"/>
                    <a:pt x="100" y="117"/>
                    <a:pt x="87" y="99"/>
                  </a:cubicBezTo>
                  <a:cubicBezTo>
                    <a:pt x="76" y="83"/>
                    <a:pt x="65" y="71"/>
                    <a:pt x="51" y="58"/>
                  </a:cubicBezTo>
                  <a:cubicBezTo>
                    <a:pt x="33" y="42"/>
                    <a:pt x="19" y="21"/>
                    <a:pt x="4" y="2"/>
                  </a:cubicBezTo>
                  <a:cubicBezTo>
                    <a:pt x="3" y="0"/>
                    <a:pt x="0" y="1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6681788" y="3744913"/>
              <a:ext cx="90488" cy="228600"/>
            </a:xfrm>
            <a:custGeom>
              <a:avLst/>
              <a:gdLst/>
              <a:ahLst/>
              <a:cxnLst/>
              <a:rect l="l" t="t" r="r" b="b"/>
              <a:pathLst>
                <a:path w="12" h="30" extrusionOk="0">
                  <a:moveTo>
                    <a:pt x="2" y="3"/>
                  </a:moveTo>
                  <a:cubicBezTo>
                    <a:pt x="7" y="8"/>
                    <a:pt x="9" y="13"/>
                    <a:pt x="9" y="19"/>
                  </a:cubicBezTo>
                  <a:cubicBezTo>
                    <a:pt x="9" y="21"/>
                    <a:pt x="7" y="27"/>
                    <a:pt x="8" y="28"/>
                  </a:cubicBezTo>
                  <a:cubicBezTo>
                    <a:pt x="10" y="30"/>
                    <a:pt x="12" y="28"/>
                    <a:pt x="11" y="27"/>
                  </a:cubicBezTo>
                  <a:cubicBezTo>
                    <a:pt x="11" y="27"/>
                    <a:pt x="11" y="27"/>
                    <a:pt x="11" y="26"/>
                  </a:cubicBezTo>
                  <a:cubicBezTo>
                    <a:pt x="11" y="25"/>
                    <a:pt x="11" y="24"/>
                    <a:pt x="11" y="23"/>
                  </a:cubicBezTo>
                  <a:cubicBezTo>
                    <a:pt x="12" y="20"/>
                    <a:pt x="12" y="18"/>
                    <a:pt x="12" y="15"/>
                  </a:cubicBezTo>
                  <a:cubicBezTo>
                    <a:pt x="11" y="10"/>
                    <a:pt x="9" y="5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289551" y="3913188"/>
              <a:ext cx="1550988" cy="782638"/>
            </a:xfrm>
            <a:custGeom>
              <a:avLst/>
              <a:gdLst/>
              <a:ahLst/>
              <a:cxnLst/>
              <a:rect l="l" t="t" r="r" b="b"/>
              <a:pathLst>
                <a:path w="204" h="103" extrusionOk="0">
                  <a:moveTo>
                    <a:pt x="190" y="3"/>
                  </a:moveTo>
                  <a:cubicBezTo>
                    <a:pt x="173" y="6"/>
                    <a:pt x="158" y="14"/>
                    <a:pt x="143" y="20"/>
                  </a:cubicBezTo>
                  <a:cubicBezTo>
                    <a:pt x="123" y="28"/>
                    <a:pt x="104" y="38"/>
                    <a:pt x="84" y="46"/>
                  </a:cubicBezTo>
                  <a:cubicBezTo>
                    <a:pt x="65" y="56"/>
                    <a:pt x="45" y="65"/>
                    <a:pt x="27" y="76"/>
                  </a:cubicBezTo>
                  <a:cubicBezTo>
                    <a:pt x="17" y="82"/>
                    <a:pt x="2" y="87"/>
                    <a:pt x="0" y="99"/>
                  </a:cubicBezTo>
                  <a:cubicBezTo>
                    <a:pt x="0" y="99"/>
                    <a:pt x="1" y="100"/>
                    <a:pt x="1" y="100"/>
                  </a:cubicBezTo>
                  <a:cubicBezTo>
                    <a:pt x="14" y="103"/>
                    <a:pt x="30" y="89"/>
                    <a:pt x="39" y="84"/>
                  </a:cubicBezTo>
                  <a:cubicBezTo>
                    <a:pt x="62" y="70"/>
                    <a:pt x="87" y="60"/>
                    <a:pt x="111" y="48"/>
                  </a:cubicBezTo>
                  <a:cubicBezTo>
                    <a:pt x="134" y="36"/>
                    <a:pt x="160" y="27"/>
                    <a:pt x="184" y="16"/>
                  </a:cubicBezTo>
                  <a:cubicBezTo>
                    <a:pt x="190" y="14"/>
                    <a:pt x="204" y="5"/>
                    <a:pt x="193" y="1"/>
                  </a:cubicBezTo>
                  <a:cubicBezTo>
                    <a:pt x="191" y="0"/>
                    <a:pt x="189" y="3"/>
                    <a:pt x="191" y="3"/>
                  </a:cubicBezTo>
                  <a:cubicBezTo>
                    <a:pt x="199" y="6"/>
                    <a:pt x="185" y="13"/>
                    <a:pt x="182" y="14"/>
                  </a:cubicBezTo>
                  <a:cubicBezTo>
                    <a:pt x="174" y="18"/>
                    <a:pt x="165" y="22"/>
                    <a:pt x="156" y="25"/>
                  </a:cubicBezTo>
                  <a:cubicBezTo>
                    <a:pt x="138" y="33"/>
                    <a:pt x="119" y="41"/>
                    <a:pt x="102" y="50"/>
                  </a:cubicBezTo>
                  <a:cubicBezTo>
                    <a:pt x="85" y="58"/>
                    <a:pt x="68" y="66"/>
                    <a:pt x="52" y="74"/>
                  </a:cubicBezTo>
                  <a:cubicBezTo>
                    <a:pt x="38" y="80"/>
                    <a:pt x="27" y="89"/>
                    <a:pt x="13" y="95"/>
                  </a:cubicBezTo>
                  <a:cubicBezTo>
                    <a:pt x="15" y="95"/>
                    <a:pt x="3" y="100"/>
                    <a:pt x="4" y="97"/>
                  </a:cubicBezTo>
                  <a:cubicBezTo>
                    <a:pt x="4" y="92"/>
                    <a:pt x="10" y="89"/>
                    <a:pt x="14" y="86"/>
                  </a:cubicBezTo>
                  <a:cubicBezTo>
                    <a:pt x="21" y="82"/>
                    <a:pt x="28" y="78"/>
                    <a:pt x="35" y="74"/>
                  </a:cubicBezTo>
                  <a:cubicBezTo>
                    <a:pt x="53" y="64"/>
                    <a:pt x="72" y="55"/>
                    <a:pt x="90" y="47"/>
                  </a:cubicBezTo>
                  <a:cubicBezTo>
                    <a:pt x="107" y="39"/>
                    <a:pt x="123" y="31"/>
                    <a:pt x="140" y="24"/>
                  </a:cubicBezTo>
                  <a:cubicBezTo>
                    <a:pt x="157" y="18"/>
                    <a:pt x="173" y="8"/>
                    <a:pt x="191" y="6"/>
                  </a:cubicBezTo>
                  <a:cubicBezTo>
                    <a:pt x="193" y="5"/>
                    <a:pt x="192" y="3"/>
                    <a:pt x="190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6772276" y="3913188"/>
              <a:ext cx="1512888" cy="379413"/>
            </a:xfrm>
            <a:custGeom>
              <a:avLst/>
              <a:gdLst/>
              <a:ahLst/>
              <a:cxnLst/>
              <a:rect l="l" t="t" r="r" b="b"/>
              <a:pathLst>
                <a:path w="199" h="50" extrusionOk="0">
                  <a:moveTo>
                    <a:pt x="2" y="12"/>
                  </a:moveTo>
                  <a:cubicBezTo>
                    <a:pt x="28" y="14"/>
                    <a:pt x="53" y="19"/>
                    <a:pt x="79" y="23"/>
                  </a:cubicBezTo>
                  <a:cubicBezTo>
                    <a:pt x="101" y="27"/>
                    <a:pt x="123" y="31"/>
                    <a:pt x="145" y="36"/>
                  </a:cubicBezTo>
                  <a:cubicBezTo>
                    <a:pt x="151" y="37"/>
                    <a:pt x="197" y="50"/>
                    <a:pt x="195" y="37"/>
                  </a:cubicBezTo>
                  <a:cubicBezTo>
                    <a:pt x="194" y="21"/>
                    <a:pt x="155" y="22"/>
                    <a:pt x="143" y="21"/>
                  </a:cubicBezTo>
                  <a:cubicBezTo>
                    <a:pt x="120" y="18"/>
                    <a:pt x="98" y="12"/>
                    <a:pt x="75" y="8"/>
                  </a:cubicBezTo>
                  <a:cubicBezTo>
                    <a:pt x="52" y="3"/>
                    <a:pt x="28" y="0"/>
                    <a:pt x="4" y="0"/>
                  </a:cubicBezTo>
                  <a:cubicBezTo>
                    <a:pt x="2" y="0"/>
                    <a:pt x="2" y="3"/>
                    <a:pt x="4" y="3"/>
                  </a:cubicBezTo>
                  <a:cubicBezTo>
                    <a:pt x="46" y="3"/>
                    <a:pt x="87" y="13"/>
                    <a:pt x="128" y="21"/>
                  </a:cubicBezTo>
                  <a:cubicBezTo>
                    <a:pt x="138" y="23"/>
                    <a:pt x="147" y="24"/>
                    <a:pt x="158" y="25"/>
                  </a:cubicBezTo>
                  <a:cubicBezTo>
                    <a:pt x="164" y="26"/>
                    <a:pt x="171" y="27"/>
                    <a:pt x="177" y="28"/>
                  </a:cubicBezTo>
                  <a:cubicBezTo>
                    <a:pt x="179" y="28"/>
                    <a:pt x="199" y="34"/>
                    <a:pt x="191" y="39"/>
                  </a:cubicBezTo>
                  <a:cubicBezTo>
                    <a:pt x="183" y="44"/>
                    <a:pt x="166" y="38"/>
                    <a:pt x="158" y="36"/>
                  </a:cubicBezTo>
                  <a:cubicBezTo>
                    <a:pt x="145" y="33"/>
                    <a:pt x="133" y="31"/>
                    <a:pt x="120" y="29"/>
                  </a:cubicBezTo>
                  <a:cubicBezTo>
                    <a:pt x="81" y="21"/>
                    <a:pt x="42" y="13"/>
                    <a:pt x="2" y="10"/>
                  </a:cubicBezTo>
                  <a:cubicBezTo>
                    <a:pt x="0" y="9"/>
                    <a:pt x="0" y="12"/>
                    <a:pt x="2" y="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4073526" y="3273425"/>
              <a:ext cx="1223963" cy="1370013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159" y="177"/>
                  </a:moveTo>
                  <a:cubicBezTo>
                    <a:pt x="152" y="171"/>
                    <a:pt x="146" y="164"/>
                    <a:pt x="140" y="157"/>
                  </a:cubicBezTo>
                  <a:cubicBezTo>
                    <a:pt x="133" y="149"/>
                    <a:pt x="125" y="142"/>
                    <a:pt x="118" y="134"/>
                  </a:cubicBezTo>
                  <a:cubicBezTo>
                    <a:pt x="105" y="117"/>
                    <a:pt x="87" y="103"/>
                    <a:pt x="75" y="85"/>
                  </a:cubicBezTo>
                  <a:cubicBezTo>
                    <a:pt x="64" y="70"/>
                    <a:pt x="52" y="54"/>
                    <a:pt x="38" y="41"/>
                  </a:cubicBezTo>
                  <a:cubicBezTo>
                    <a:pt x="30" y="33"/>
                    <a:pt x="22" y="26"/>
                    <a:pt x="17" y="17"/>
                  </a:cubicBezTo>
                  <a:cubicBezTo>
                    <a:pt x="13" y="10"/>
                    <a:pt x="10" y="5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1" y="9"/>
                    <a:pt x="14" y="18"/>
                    <a:pt x="20" y="26"/>
                  </a:cubicBezTo>
                  <a:cubicBezTo>
                    <a:pt x="25" y="33"/>
                    <a:pt x="32" y="39"/>
                    <a:pt x="39" y="45"/>
                  </a:cubicBezTo>
                  <a:cubicBezTo>
                    <a:pt x="46" y="52"/>
                    <a:pt x="51" y="60"/>
                    <a:pt x="58" y="67"/>
                  </a:cubicBezTo>
                  <a:cubicBezTo>
                    <a:pt x="65" y="75"/>
                    <a:pt x="70" y="84"/>
                    <a:pt x="77" y="92"/>
                  </a:cubicBezTo>
                  <a:cubicBezTo>
                    <a:pt x="91" y="109"/>
                    <a:pt x="107" y="124"/>
                    <a:pt x="120" y="141"/>
                  </a:cubicBezTo>
                  <a:cubicBezTo>
                    <a:pt x="126" y="149"/>
                    <a:pt x="134" y="153"/>
                    <a:pt x="140" y="160"/>
                  </a:cubicBezTo>
                  <a:cubicBezTo>
                    <a:pt x="145" y="167"/>
                    <a:pt x="150" y="173"/>
                    <a:pt x="157" y="179"/>
                  </a:cubicBezTo>
                  <a:cubicBezTo>
                    <a:pt x="159" y="180"/>
                    <a:pt x="161" y="178"/>
                    <a:pt x="159" y="1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53"/>
            <p:cNvSpPr/>
            <p:nvPr/>
          </p:nvSpPr>
          <p:spPr>
            <a:xfrm>
              <a:off x="4081463" y="3167063"/>
              <a:ext cx="128588" cy="120650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3" y="14"/>
                  </a:moveTo>
                  <a:cubicBezTo>
                    <a:pt x="6" y="10"/>
                    <a:pt x="10" y="6"/>
                    <a:pt x="15" y="3"/>
                  </a:cubicBezTo>
                  <a:cubicBezTo>
                    <a:pt x="17" y="2"/>
                    <a:pt x="15" y="0"/>
                    <a:pt x="14" y="1"/>
                  </a:cubicBezTo>
                  <a:cubicBezTo>
                    <a:pt x="8" y="4"/>
                    <a:pt x="4" y="8"/>
                    <a:pt x="0" y="13"/>
                  </a:cubicBezTo>
                  <a:cubicBezTo>
                    <a:pt x="0" y="14"/>
                    <a:pt x="2" y="16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53"/>
            <p:cNvSpPr/>
            <p:nvPr/>
          </p:nvSpPr>
          <p:spPr>
            <a:xfrm>
              <a:off x="4156076" y="3128963"/>
              <a:ext cx="31750" cy="82550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2"/>
                  </a:moveTo>
                  <a:cubicBezTo>
                    <a:pt x="0" y="4"/>
                    <a:pt x="0" y="7"/>
                    <a:pt x="0" y="9"/>
                  </a:cubicBezTo>
                  <a:cubicBezTo>
                    <a:pt x="0" y="11"/>
                    <a:pt x="3" y="11"/>
                    <a:pt x="3" y="9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4" y="1"/>
                    <a:pt x="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53"/>
            <p:cNvSpPr/>
            <p:nvPr/>
          </p:nvSpPr>
          <p:spPr>
            <a:xfrm>
              <a:off x="4171951" y="3189288"/>
              <a:ext cx="1231900" cy="1355725"/>
            </a:xfrm>
            <a:custGeom>
              <a:avLst/>
              <a:gdLst/>
              <a:ahLst/>
              <a:cxnLst/>
              <a:rect l="l" t="t" r="r" b="b"/>
              <a:pathLst>
                <a:path w="162" h="178" extrusionOk="0">
                  <a:moveTo>
                    <a:pt x="4" y="1"/>
                  </a:moveTo>
                  <a:cubicBezTo>
                    <a:pt x="3" y="5"/>
                    <a:pt x="1" y="8"/>
                    <a:pt x="0" y="11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0"/>
                    <a:pt x="3" y="8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1" y="13"/>
                    <a:pt x="7" y="19"/>
                    <a:pt x="11" y="26"/>
                  </a:cubicBezTo>
                  <a:cubicBezTo>
                    <a:pt x="16" y="33"/>
                    <a:pt x="24" y="39"/>
                    <a:pt x="30" y="46"/>
                  </a:cubicBezTo>
                  <a:cubicBezTo>
                    <a:pt x="42" y="61"/>
                    <a:pt x="53" y="77"/>
                    <a:pt x="67" y="91"/>
                  </a:cubicBezTo>
                  <a:cubicBezTo>
                    <a:pt x="82" y="107"/>
                    <a:pt x="99" y="121"/>
                    <a:pt x="115" y="137"/>
                  </a:cubicBezTo>
                  <a:cubicBezTo>
                    <a:pt x="128" y="150"/>
                    <a:pt x="136" y="167"/>
                    <a:pt x="152" y="177"/>
                  </a:cubicBezTo>
                  <a:cubicBezTo>
                    <a:pt x="153" y="178"/>
                    <a:pt x="154" y="177"/>
                    <a:pt x="154" y="177"/>
                  </a:cubicBezTo>
                  <a:cubicBezTo>
                    <a:pt x="157" y="175"/>
                    <a:pt x="159" y="172"/>
                    <a:pt x="161" y="169"/>
                  </a:cubicBezTo>
                  <a:cubicBezTo>
                    <a:pt x="162" y="168"/>
                    <a:pt x="160" y="167"/>
                    <a:pt x="159" y="168"/>
                  </a:cubicBezTo>
                  <a:cubicBezTo>
                    <a:pt x="155" y="174"/>
                    <a:pt x="152" y="174"/>
                    <a:pt x="147" y="170"/>
                  </a:cubicBezTo>
                  <a:cubicBezTo>
                    <a:pt x="143" y="166"/>
                    <a:pt x="139" y="162"/>
                    <a:pt x="136" y="158"/>
                  </a:cubicBezTo>
                  <a:cubicBezTo>
                    <a:pt x="130" y="151"/>
                    <a:pt x="126" y="144"/>
                    <a:pt x="120" y="138"/>
                  </a:cubicBezTo>
                  <a:cubicBezTo>
                    <a:pt x="106" y="123"/>
                    <a:pt x="90" y="109"/>
                    <a:pt x="75" y="95"/>
                  </a:cubicBezTo>
                  <a:cubicBezTo>
                    <a:pt x="60" y="80"/>
                    <a:pt x="47" y="64"/>
                    <a:pt x="35" y="48"/>
                  </a:cubicBezTo>
                  <a:cubicBezTo>
                    <a:pt x="31" y="42"/>
                    <a:pt x="26" y="37"/>
                    <a:pt x="20" y="32"/>
                  </a:cubicBezTo>
                  <a:cubicBezTo>
                    <a:pt x="14" y="25"/>
                    <a:pt x="4" y="14"/>
                    <a:pt x="3" y="5"/>
                  </a:cubicBezTo>
                  <a:cubicBezTo>
                    <a:pt x="2" y="4"/>
                    <a:pt x="0" y="4"/>
                    <a:pt x="0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3"/>
                    <a:pt x="2" y="14"/>
                    <a:pt x="3" y="12"/>
                  </a:cubicBezTo>
                  <a:cubicBezTo>
                    <a:pt x="4" y="9"/>
                    <a:pt x="5" y="6"/>
                    <a:pt x="7" y="2"/>
                  </a:cubicBezTo>
                  <a:cubicBezTo>
                    <a:pt x="7" y="0"/>
                    <a:pt x="4" y="0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53"/>
            <p:cNvSpPr/>
            <p:nvPr/>
          </p:nvSpPr>
          <p:spPr>
            <a:xfrm>
              <a:off x="5510213" y="3775075"/>
              <a:ext cx="1185863" cy="533400"/>
            </a:xfrm>
            <a:custGeom>
              <a:avLst/>
              <a:gdLst/>
              <a:ahLst/>
              <a:cxnLst/>
              <a:rect l="l" t="t" r="r" b="b"/>
              <a:pathLst>
                <a:path w="156" h="70" extrusionOk="0">
                  <a:moveTo>
                    <a:pt x="155" y="9"/>
                  </a:moveTo>
                  <a:cubicBezTo>
                    <a:pt x="150" y="2"/>
                    <a:pt x="140" y="1"/>
                    <a:pt x="131" y="1"/>
                  </a:cubicBezTo>
                  <a:cubicBezTo>
                    <a:pt x="113" y="0"/>
                    <a:pt x="98" y="1"/>
                    <a:pt x="81" y="7"/>
                  </a:cubicBezTo>
                  <a:cubicBezTo>
                    <a:pt x="65" y="13"/>
                    <a:pt x="48" y="21"/>
                    <a:pt x="34" y="31"/>
                  </a:cubicBezTo>
                  <a:cubicBezTo>
                    <a:pt x="20" y="41"/>
                    <a:pt x="12" y="55"/>
                    <a:pt x="1" y="67"/>
                  </a:cubicBezTo>
                  <a:cubicBezTo>
                    <a:pt x="0" y="68"/>
                    <a:pt x="3" y="70"/>
                    <a:pt x="4" y="68"/>
                  </a:cubicBezTo>
                  <a:cubicBezTo>
                    <a:pt x="12" y="59"/>
                    <a:pt x="19" y="48"/>
                    <a:pt x="28" y="40"/>
                  </a:cubicBezTo>
                  <a:cubicBezTo>
                    <a:pt x="38" y="29"/>
                    <a:pt x="54" y="22"/>
                    <a:pt x="67" y="16"/>
                  </a:cubicBezTo>
                  <a:cubicBezTo>
                    <a:pt x="83" y="9"/>
                    <a:pt x="99" y="3"/>
                    <a:pt x="117" y="3"/>
                  </a:cubicBezTo>
                  <a:cubicBezTo>
                    <a:pt x="127" y="3"/>
                    <a:pt x="146" y="2"/>
                    <a:pt x="152" y="10"/>
                  </a:cubicBezTo>
                  <a:cubicBezTo>
                    <a:pt x="153" y="11"/>
                    <a:pt x="156" y="10"/>
                    <a:pt x="155" y="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480051" y="3829050"/>
              <a:ext cx="1133475" cy="547688"/>
            </a:xfrm>
            <a:custGeom>
              <a:avLst/>
              <a:gdLst/>
              <a:ahLst/>
              <a:cxnLst/>
              <a:rect l="l" t="t" r="r" b="b"/>
              <a:pathLst>
                <a:path w="149" h="72" extrusionOk="0">
                  <a:moveTo>
                    <a:pt x="147" y="8"/>
                  </a:moveTo>
                  <a:cubicBezTo>
                    <a:pt x="118" y="0"/>
                    <a:pt x="89" y="4"/>
                    <a:pt x="62" y="16"/>
                  </a:cubicBezTo>
                  <a:cubicBezTo>
                    <a:pt x="36" y="28"/>
                    <a:pt x="18" y="50"/>
                    <a:pt x="1" y="69"/>
                  </a:cubicBezTo>
                  <a:cubicBezTo>
                    <a:pt x="0" y="71"/>
                    <a:pt x="2" y="72"/>
                    <a:pt x="3" y="71"/>
                  </a:cubicBezTo>
                  <a:cubicBezTo>
                    <a:pt x="19" y="53"/>
                    <a:pt x="35" y="34"/>
                    <a:pt x="57" y="22"/>
                  </a:cubicBezTo>
                  <a:cubicBezTo>
                    <a:pt x="83" y="7"/>
                    <a:pt x="117" y="2"/>
                    <a:pt x="146" y="10"/>
                  </a:cubicBezTo>
                  <a:cubicBezTo>
                    <a:pt x="148" y="11"/>
                    <a:pt x="149" y="8"/>
                    <a:pt x="147" y="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480051" y="3919538"/>
              <a:ext cx="1079500" cy="525463"/>
            </a:xfrm>
            <a:custGeom>
              <a:avLst/>
              <a:gdLst/>
              <a:ahLst/>
              <a:cxnLst/>
              <a:rect l="l" t="t" r="r" b="b"/>
              <a:pathLst>
                <a:path w="142" h="69" extrusionOk="0">
                  <a:moveTo>
                    <a:pt x="140" y="0"/>
                  </a:moveTo>
                  <a:cubicBezTo>
                    <a:pt x="112" y="0"/>
                    <a:pt x="84" y="7"/>
                    <a:pt x="58" y="18"/>
                  </a:cubicBezTo>
                  <a:cubicBezTo>
                    <a:pt x="34" y="28"/>
                    <a:pt x="17" y="48"/>
                    <a:pt x="1" y="66"/>
                  </a:cubicBezTo>
                  <a:cubicBezTo>
                    <a:pt x="0" y="68"/>
                    <a:pt x="3" y="69"/>
                    <a:pt x="4" y="68"/>
                  </a:cubicBezTo>
                  <a:cubicBezTo>
                    <a:pt x="19" y="50"/>
                    <a:pt x="35" y="33"/>
                    <a:pt x="56" y="22"/>
                  </a:cubicBezTo>
                  <a:cubicBezTo>
                    <a:pt x="81" y="9"/>
                    <a:pt x="112" y="3"/>
                    <a:pt x="140" y="2"/>
                  </a:cubicBezTo>
                  <a:cubicBezTo>
                    <a:pt x="142" y="2"/>
                    <a:pt x="142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526088" y="3957638"/>
              <a:ext cx="965200" cy="495300"/>
            </a:xfrm>
            <a:custGeom>
              <a:avLst/>
              <a:gdLst/>
              <a:ahLst/>
              <a:cxnLst/>
              <a:rect l="l" t="t" r="r" b="b"/>
              <a:pathLst>
                <a:path w="127" h="65" extrusionOk="0">
                  <a:moveTo>
                    <a:pt x="124" y="1"/>
                  </a:moveTo>
                  <a:cubicBezTo>
                    <a:pt x="100" y="5"/>
                    <a:pt x="76" y="13"/>
                    <a:pt x="54" y="23"/>
                  </a:cubicBezTo>
                  <a:cubicBezTo>
                    <a:pt x="34" y="33"/>
                    <a:pt x="17" y="48"/>
                    <a:pt x="2" y="62"/>
                  </a:cubicBezTo>
                  <a:cubicBezTo>
                    <a:pt x="0" y="63"/>
                    <a:pt x="3" y="65"/>
                    <a:pt x="4" y="64"/>
                  </a:cubicBezTo>
                  <a:cubicBezTo>
                    <a:pt x="19" y="50"/>
                    <a:pt x="34" y="37"/>
                    <a:pt x="52" y="27"/>
                  </a:cubicBezTo>
                  <a:cubicBezTo>
                    <a:pt x="74" y="16"/>
                    <a:pt x="100" y="7"/>
                    <a:pt x="125" y="3"/>
                  </a:cubicBezTo>
                  <a:cubicBezTo>
                    <a:pt x="127" y="3"/>
                    <a:pt x="126" y="0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6734176" y="3578225"/>
              <a:ext cx="1330325" cy="365125"/>
            </a:xfrm>
            <a:custGeom>
              <a:avLst/>
              <a:gdLst/>
              <a:ahLst/>
              <a:cxnLst/>
              <a:rect l="l" t="t" r="r" b="b"/>
              <a:pathLst>
                <a:path w="175" h="48" extrusionOk="0">
                  <a:moveTo>
                    <a:pt x="3" y="23"/>
                  </a:moveTo>
                  <a:cubicBezTo>
                    <a:pt x="28" y="7"/>
                    <a:pt x="57" y="3"/>
                    <a:pt x="88" y="5"/>
                  </a:cubicBezTo>
                  <a:cubicBezTo>
                    <a:pt x="122" y="8"/>
                    <a:pt x="160" y="14"/>
                    <a:pt x="172" y="46"/>
                  </a:cubicBezTo>
                  <a:cubicBezTo>
                    <a:pt x="173" y="48"/>
                    <a:pt x="175" y="47"/>
                    <a:pt x="175" y="46"/>
                  </a:cubicBezTo>
                  <a:cubicBezTo>
                    <a:pt x="164" y="17"/>
                    <a:pt x="135" y="8"/>
                    <a:pt x="103" y="4"/>
                  </a:cubicBezTo>
                  <a:cubicBezTo>
                    <a:pt x="67" y="0"/>
                    <a:pt x="32" y="1"/>
                    <a:pt x="1" y="20"/>
                  </a:cubicBezTo>
                  <a:cubicBezTo>
                    <a:pt x="0" y="21"/>
                    <a:pt x="1" y="24"/>
                    <a:pt x="3" y="2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518151" y="2162175"/>
              <a:ext cx="2509838" cy="1697038"/>
            </a:xfrm>
            <a:custGeom>
              <a:avLst/>
              <a:gdLst/>
              <a:ahLst/>
              <a:cxnLst/>
              <a:rect l="l" t="t" r="r" b="b"/>
              <a:pathLst>
                <a:path w="330" h="223" extrusionOk="0">
                  <a:moveTo>
                    <a:pt x="329" y="220"/>
                  </a:moveTo>
                  <a:cubicBezTo>
                    <a:pt x="316" y="190"/>
                    <a:pt x="281" y="169"/>
                    <a:pt x="258" y="145"/>
                  </a:cubicBezTo>
                  <a:cubicBezTo>
                    <a:pt x="244" y="129"/>
                    <a:pt x="231" y="113"/>
                    <a:pt x="216" y="98"/>
                  </a:cubicBezTo>
                  <a:cubicBezTo>
                    <a:pt x="200" y="83"/>
                    <a:pt x="184" y="69"/>
                    <a:pt x="168" y="54"/>
                  </a:cubicBezTo>
                  <a:cubicBezTo>
                    <a:pt x="161" y="47"/>
                    <a:pt x="154" y="41"/>
                    <a:pt x="148" y="33"/>
                  </a:cubicBezTo>
                  <a:cubicBezTo>
                    <a:pt x="143" y="28"/>
                    <a:pt x="137" y="24"/>
                    <a:pt x="131" y="20"/>
                  </a:cubicBezTo>
                  <a:cubicBezTo>
                    <a:pt x="116" y="11"/>
                    <a:pt x="98" y="4"/>
                    <a:pt x="79" y="4"/>
                  </a:cubicBezTo>
                  <a:cubicBezTo>
                    <a:pt x="45" y="3"/>
                    <a:pt x="15" y="27"/>
                    <a:pt x="1" y="52"/>
                  </a:cubicBezTo>
                  <a:cubicBezTo>
                    <a:pt x="0" y="54"/>
                    <a:pt x="3" y="55"/>
                    <a:pt x="4" y="54"/>
                  </a:cubicBezTo>
                  <a:cubicBezTo>
                    <a:pt x="19" y="24"/>
                    <a:pt x="56" y="0"/>
                    <a:pt x="94" y="8"/>
                  </a:cubicBezTo>
                  <a:cubicBezTo>
                    <a:pt x="112" y="12"/>
                    <a:pt x="134" y="22"/>
                    <a:pt x="145" y="35"/>
                  </a:cubicBezTo>
                  <a:cubicBezTo>
                    <a:pt x="155" y="46"/>
                    <a:pt x="167" y="56"/>
                    <a:pt x="178" y="67"/>
                  </a:cubicBezTo>
                  <a:cubicBezTo>
                    <a:pt x="191" y="79"/>
                    <a:pt x="204" y="91"/>
                    <a:pt x="217" y="103"/>
                  </a:cubicBezTo>
                  <a:cubicBezTo>
                    <a:pt x="230" y="116"/>
                    <a:pt x="241" y="130"/>
                    <a:pt x="253" y="144"/>
                  </a:cubicBezTo>
                  <a:cubicBezTo>
                    <a:pt x="276" y="169"/>
                    <a:pt x="313" y="190"/>
                    <a:pt x="327" y="221"/>
                  </a:cubicBezTo>
                  <a:cubicBezTo>
                    <a:pt x="327" y="223"/>
                    <a:pt x="330" y="222"/>
                    <a:pt x="329" y="2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53"/>
            <p:cNvSpPr/>
            <p:nvPr/>
          </p:nvSpPr>
          <p:spPr>
            <a:xfrm>
              <a:off x="6796088" y="3646488"/>
              <a:ext cx="1306513" cy="334963"/>
            </a:xfrm>
            <a:custGeom>
              <a:avLst/>
              <a:gdLst/>
              <a:ahLst/>
              <a:cxnLst/>
              <a:rect l="l" t="t" r="r" b="b"/>
              <a:pathLst>
                <a:path w="172" h="44" extrusionOk="0">
                  <a:moveTo>
                    <a:pt x="3" y="18"/>
                  </a:moveTo>
                  <a:cubicBezTo>
                    <a:pt x="29" y="3"/>
                    <a:pt x="60" y="3"/>
                    <a:pt x="90" y="7"/>
                  </a:cubicBezTo>
                  <a:cubicBezTo>
                    <a:pt x="106" y="9"/>
                    <a:pt x="122" y="14"/>
                    <a:pt x="136" y="21"/>
                  </a:cubicBezTo>
                  <a:cubicBezTo>
                    <a:pt x="148" y="27"/>
                    <a:pt x="158" y="37"/>
                    <a:pt x="170" y="44"/>
                  </a:cubicBezTo>
                  <a:cubicBezTo>
                    <a:pt x="171" y="44"/>
                    <a:pt x="172" y="43"/>
                    <a:pt x="172" y="42"/>
                  </a:cubicBezTo>
                  <a:cubicBezTo>
                    <a:pt x="171" y="36"/>
                    <a:pt x="168" y="30"/>
                    <a:pt x="165" y="25"/>
                  </a:cubicBezTo>
                  <a:cubicBezTo>
                    <a:pt x="164" y="23"/>
                    <a:pt x="161" y="24"/>
                    <a:pt x="162" y="26"/>
                  </a:cubicBezTo>
                  <a:cubicBezTo>
                    <a:pt x="165" y="32"/>
                    <a:pt x="168" y="37"/>
                    <a:pt x="169" y="43"/>
                  </a:cubicBezTo>
                  <a:cubicBezTo>
                    <a:pt x="170" y="43"/>
                    <a:pt x="171" y="42"/>
                    <a:pt x="171" y="42"/>
                  </a:cubicBezTo>
                  <a:cubicBezTo>
                    <a:pt x="158" y="35"/>
                    <a:pt x="148" y="24"/>
                    <a:pt x="134" y="17"/>
                  </a:cubicBezTo>
                  <a:cubicBezTo>
                    <a:pt x="120" y="10"/>
                    <a:pt x="103" y="6"/>
                    <a:pt x="87" y="4"/>
                  </a:cubicBezTo>
                  <a:cubicBezTo>
                    <a:pt x="58" y="0"/>
                    <a:pt x="27" y="1"/>
                    <a:pt x="2" y="16"/>
                  </a:cubicBezTo>
                  <a:cubicBezTo>
                    <a:pt x="0" y="17"/>
                    <a:pt x="2" y="19"/>
                    <a:pt x="3" y="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53"/>
            <p:cNvSpPr/>
            <p:nvPr/>
          </p:nvSpPr>
          <p:spPr>
            <a:xfrm>
              <a:off x="6902451" y="3714750"/>
              <a:ext cx="1131888" cy="327025"/>
            </a:xfrm>
            <a:custGeom>
              <a:avLst/>
              <a:gdLst/>
              <a:ahLst/>
              <a:cxnLst/>
              <a:rect l="l" t="t" r="r" b="b"/>
              <a:pathLst>
                <a:path w="149" h="43" extrusionOk="0">
                  <a:moveTo>
                    <a:pt x="2" y="13"/>
                  </a:moveTo>
                  <a:cubicBezTo>
                    <a:pt x="30" y="4"/>
                    <a:pt x="61" y="10"/>
                    <a:pt x="89" y="16"/>
                  </a:cubicBezTo>
                  <a:cubicBezTo>
                    <a:pt x="107" y="19"/>
                    <a:pt x="139" y="23"/>
                    <a:pt x="146" y="41"/>
                  </a:cubicBezTo>
                  <a:cubicBezTo>
                    <a:pt x="146" y="43"/>
                    <a:pt x="149" y="42"/>
                    <a:pt x="149" y="41"/>
                  </a:cubicBezTo>
                  <a:cubicBezTo>
                    <a:pt x="142" y="23"/>
                    <a:pt x="114" y="18"/>
                    <a:pt x="96" y="14"/>
                  </a:cubicBezTo>
                  <a:cubicBezTo>
                    <a:pt x="66" y="8"/>
                    <a:pt x="32" y="0"/>
                    <a:pt x="2" y="10"/>
                  </a:cubicBezTo>
                  <a:cubicBezTo>
                    <a:pt x="0" y="11"/>
                    <a:pt x="1" y="13"/>
                    <a:pt x="2" y="1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6940551" y="3805238"/>
              <a:ext cx="1131888" cy="290513"/>
            </a:xfrm>
            <a:custGeom>
              <a:avLst/>
              <a:gdLst/>
              <a:ahLst/>
              <a:cxnLst/>
              <a:rect l="l" t="t" r="r" b="b"/>
              <a:pathLst>
                <a:path w="149" h="38" extrusionOk="0">
                  <a:moveTo>
                    <a:pt x="2" y="5"/>
                  </a:moveTo>
                  <a:cubicBezTo>
                    <a:pt x="29" y="3"/>
                    <a:pt x="56" y="6"/>
                    <a:pt x="82" y="12"/>
                  </a:cubicBezTo>
                  <a:cubicBezTo>
                    <a:pt x="105" y="17"/>
                    <a:pt x="129" y="22"/>
                    <a:pt x="145" y="37"/>
                  </a:cubicBezTo>
                  <a:cubicBezTo>
                    <a:pt x="147" y="38"/>
                    <a:pt x="149" y="36"/>
                    <a:pt x="147" y="35"/>
                  </a:cubicBezTo>
                  <a:cubicBezTo>
                    <a:pt x="131" y="20"/>
                    <a:pt x="109" y="15"/>
                    <a:pt x="87" y="10"/>
                  </a:cubicBezTo>
                  <a:cubicBezTo>
                    <a:pt x="60" y="4"/>
                    <a:pt x="31" y="0"/>
                    <a:pt x="2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7077076" y="3843338"/>
              <a:ext cx="736600" cy="220663"/>
            </a:xfrm>
            <a:custGeom>
              <a:avLst/>
              <a:gdLst/>
              <a:ahLst/>
              <a:cxnLst/>
              <a:rect l="l" t="t" r="r" b="b"/>
              <a:pathLst>
                <a:path w="97" h="29" extrusionOk="0">
                  <a:moveTo>
                    <a:pt x="2" y="2"/>
                  </a:moveTo>
                  <a:cubicBezTo>
                    <a:pt x="18" y="2"/>
                    <a:pt x="33" y="8"/>
                    <a:pt x="48" y="13"/>
                  </a:cubicBezTo>
                  <a:cubicBezTo>
                    <a:pt x="56" y="16"/>
                    <a:pt x="65" y="18"/>
                    <a:pt x="73" y="21"/>
                  </a:cubicBezTo>
                  <a:cubicBezTo>
                    <a:pt x="80" y="23"/>
                    <a:pt x="86" y="27"/>
                    <a:pt x="94" y="28"/>
                  </a:cubicBezTo>
                  <a:cubicBezTo>
                    <a:pt x="96" y="29"/>
                    <a:pt x="97" y="26"/>
                    <a:pt x="95" y="26"/>
                  </a:cubicBezTo>
                  <a:cubicBezTo>
                    <a:pt x="87" y="24"/>
                    <a:pt x="81" y="21"/>
                    <a:pt x="74" y="18"/>
                  </a:cubicBezTo>
                  <a:cubicBezTo>
                    <a:pt x="66" y="15"/>
                    <a:pt x="57" y="13"/>
                    <a:pt x="49" y="10"/>
                  </a:cubicBezTo>
                  <a:cubicBezTo>
                    <a:pt x="33" y="5"/>
                    <a:pt x="19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351463" y="3981450"/>
              <a:ext cx="1322388" cy="654050"/>
            </a:xfrm>
            <a:custGeom>
              <a:avLst/>
              <a:gdLst/>
              <a:ahLst/>
              <a:cxnLst/>
              <a:rect l="l" t="t" r="r" b="b"/>
              <a:pathLst>
                <a:path w="174" h="86" extrusionOk="0">
                  <a:moveTo>
                    <a:pt x="115" y="29"/>
                  </a:moveTo>
                  <a:cubicBezTo>
                    <a:pt x="125" y="26"/>
                    <a:pt x="135" y="22"/>
                    <a:pt x="144" y="16"/>
                  </a:cubicBezTo>
                  <a:cubicBezTo>
                    <a:pt x="146" y="16"/>
                    <a:pt x="145" y="14"/>
                    <a:pt x="144" y="14"/>
                  </a:cubicBezTo>
                  <a:cubicBezTo>
                    <a:pt x="137" y="14"/>
                    <a:pt x="131" y="18"/>
                    <a:pt x="125" y="21"/>
                  </a:cubicBezTo>
                  <a:cubicBezTo>
                    <a:pt x="116" y="26"/>
                    <a:pt x="106" y="30"/>
                    <a:pt x="97" y="36"/>
                  </a:cubicBezTo>
                  <a:cubicBezTo>
                    <a:pt x="95" y="37"/>
                    <a:pt x="97" y="39"/>
                    <a:pt x="98" y="38"/>
                  </a:cubicBezTo>
                  <a:cubicBezTo>
                    <a:pt x="112" y="31"/>
                    <a:pt x="126" y="25"/>
                    <a:pt x="141" y="19"/>
                  </a:cubicBezTo>
                  <a:cubicBezTo>
                    <a:pt x="149" y="17"/>
                    <a:pt x="158" y="14"/>
                    <a:pt x="163" y="8"/>
                  </a:cubicBezTo>
                  <a:cubicBezTo>
                    <a:pt x="164" y="7"/>
                    <a:pt x="164" y="5"/>
                    <a:pt x="162" y="5"/>
                  </a:cubicBezTo>
                  <a:cubicBezTo>
                    <a:pt x="154" y="6"/>
                    <a:pt x="148" y="9"/>
                    <a:pt x="141" y="12"/>
                  </a:cubicBezTo>
                  <a:cubicBezTo>
                    <a:pt x="133" y="16"/>
                    <a:pt x="125" y="19"/>
                    <a:pt x="118" y="26"/>
                  </a:cubicBezTo>
                  <a:cubicBezTo>
                    <a:pt x="117" y="27"/>
                    <a:pt x="118" y="28"/>
                    <a:pt x="120" y="28"/>
                  </a:cubicBezTo>
                  <a:cubicBezTo>
                    <a:pt x="128" y="26"/>
                    <a:pt x="135" y="22"/>
                    <a:pt x="142" y="18"/>
                  </a:cubicBezTo>
                  <a:cubicBezTo>
                    <a:pt x="152" y="13"/>
                    <a:pt x="162" y="9"/>
                    <a:pt x="172" y="4"/>
                  </a:cubicBezTo>
                  <a:cubicBezTo>
                    <a:pt x="173" y="3"/>
                    <a:pt x="172" y="1"/>
                    <a:pt x="171" y="1"/>
                  </a:cubicBezTo>
                  <a:cubicBezTo>
                    <a:pt x="153" y="5"/>
                    <a:pt x="138" y="13"/>
                    <a:pt x="122" y="21"/>
                  </a:cubicBezTo>
                  <a:cubicBezTo>
                    <a:pt x="121" y="22"/>
                    <a:pt x="122" y="24"/>
                    <a:pt x="123" y="24"/>
                  </a:cubicBezTo>
                  <a:cubicBezTo>
                    <a:pt x="131" y="22"/>
                    <a:pt x="137" y="19"/>
                    <a:pt x="143" y="16"/>
                  </a:cubicBezTo>
                  <a:cubicBezTo>
                    <a:pt x="152" y="12"/>
                    <a:pt x="161" y="8"/>
                    <a:pt x="170" y="3"/>
                  </a:cubicBezTo>
                  <a:cubicBezTo>
                    <a:pt x="171" y="2"/>
                    <a:pt x="170" y="0"/>
                    <a:pt x="168" y="1"/>
                  </a:cubicBezTo>
                  <a:cubicBezTo>
                    <a:pt x="157" y="4"/>
                    <a:pt x="147" y="9"/>
                    <a:pt x="136" y="14"/>
                  </a:cubicBezTo>
                  <a:cubicBezTo>
                    <a:pt x="125" y="19"/>
                    <a:pt x="114" y="23"/>
                    <a:pt x="105" y="30"/>
                  </a:cubicBezTo>
                  <a:cubicBezTo>
                    <a:pt x="104" y="31"/>
                    <a:pt x="104" y="33"/>
                    <a:pt x="106" y="33"/>
                  </a:cubicBezTo>
                  <a:cubicBezTo>
                    <a:pt x="116" y="32"/>
                    <a:pt x="125" y="28"/>
                    <a:pt x="134" y="23"/>
                  </a:cubicBezTo>
                  <a:cubicBezTo>
                    <a:pt x="146" y="18"/>
                    <a:pt x="158" y="14"/>
                    <a:pt x="169" y="7"/>
                  </a:cubicBezTo>
                  <a:cubicBezTo>
                    <a:pt x="170" y="6"/>
                    <a:pt x="168" y="5"/>
                    <a:pt x="167" y="5"/>
                  </a:cubicBezTo>
                  <a:cubicBezTo>
                    <a:pt x="151" y="7"/>
                    <a:pt x="137" y="14"/>
                    <a:pt x="123" y="21"/>
                  </a:cubicBezTo>
                  <a:cubicBezTo>
                    <a:pt x="105" y="29"/>
                    <a:pt x="89" y="38"/>
                    <a:pt x="72" y="47"/>
                  </a:cubicBezTo>
                  <a:cubicBezTo>
                    <a:pt x="70" y="48"/>
                    <a:pt x="71" y="50"/>
                    <a:pt x="73" y="49"/>
                  </a:cubicBezTo>
                  <a:cubicBezTo>
                    <a:pt x="84" y="46"/>
                    <a:pt x="95" y="40"/>
                    <a:pt x="105" y="35"/>
                  </a:cubicBezTo>
                  <a:cubicBezTo>
                    <a:pt x="118" y="28"/>
                    <a:pt x="133" y="23"/>
                    <a:pt x="147" y="18"/>
                  </a:cubicBezTo>
                  <a:cubicBezTo>
                    <a:pt x="146" y="17"/>
                    <a:pt x="146" y="16"/>
                    <a:pt x="146" y="15"/>
                  </a:cubicBezTo>
                  <a:cubicBezTo>
                    <a:pt x="130" y="22"/>
                    <a:pt x="114" y="28"/>
                    <a:pt x="98" y="35"/>
                  </a:cubicBezTo>
                  <a:cubicBezTo>
                    <a:pt x="82" y="42"/>
                    <a:pt x="66" y="51"/>
                    <a:pt x="49" y="57"/>
                  </a:cubicBezTo>
                  <a:cubicBezTo>
                    <a:pt x="49" y="58"/>
                    <a:pt x="49" y="58"/>
                    <a:pt x="50" y="59"/>
                  </a:cubicBezTo>
                  <a:cubicBezTo>
                    <a:pt x="63" y="52"/>
                    <a:pt x="78" y="47"/>
                    <a:pt x="92" y="41"/>
                  </a:cubicBezTo>
                  <a:cubicBezTo>
                    <a:pt x="101" y="38"/>
                    <a:pt x="111" y="34"/>
                    <a:pt x="118" y="28"/>
                  </a:cubicBezTo>
                  <a:cubicBezTo>
                    <a:pt x="119" y="27"/>
                    <a:pt x="119" y="26"/>
                    <a:pt x="117" y="26"/>
                  </a:cubicBezTo>
                  <a:cubicBezTo>
                    <a:pt x="100" y="26"/>
                    <a:pt x="86" y="38"/>
                    <a:pt x="72" y="45"/>
                  </a:cubicBezTo>
                  <a:cubicBezTo>
                    <a:pt x="55" y="54"/>
                    <a:pt x="35" y="58"/>
                    <a:pt x="23" y="71"/>
                  </a:cubicBezTo>
                  <a:cubicBezTo>
                    <a:pt x="22" y="72"/>
                    <a:pt x="22" y="73"/>
                    <a:pt x="24" y="73"/>
                  </a:cubicBezTo>
                  <a:cubicBezTo>
                    <a:pt x="35" y="74"/>
                    <a:pt x="46" y="67"/>
                    <a:pt x="55" y="62"/>
                  </a:cubicBezTo>
                  <a:cubicBezTo>
                    <a:pt x="70" y="55"/>
                    <a:pt x="85" y="49"/>
                    <a:pt x="98" y="39"/>
                  </a:cubicBezTo>
                  <a:cubicBezTo>
                    <a:pt x="99" y="38"/>
                    <a:pt x="98" y="37"/>
                    <a:pt x="97" y="36"/>
                  </a:cubicBezTo>
                  <a:cubicBezTo>
                    <a:pt x="87" y="34"/>
                    <a:pt x="75" y="43"/>
                    <a:pt x="66" y="47"/>
                  </a:cubicBezTo>
                  <a:cubicBezTo>
                    <a:pt x="49" y="57"/>
                    <a:pt x="30" y="66"/>
                    <a:pt x="12" y="76"/>
                  </a:cubicBezTo>
                  <a:cubicBezTo>
                    <a:pt x="12" y="77"/>
                    <a:pt x="13" y="78"/>
                    <a:pt x="13" y="79"/>
                  </a:cubicBezTo>
                  <a:cubicBezTo>
                    <a:pt x="36" y="65"/>
                    <a:pt x="61" y="56"/>
                    <a:pt x="84" y="44"/>
                  </a:cubicBezTo>
                  <a:cubicBezTo>
                    <a:pt x="84" y="43"/>
                    <a:pt x="83" y="42"/>
                    <a:pt x="82" y="42"/>
                  </a:cubicBezTo>
                  <a:cubicBezTo>
                    <a:pt x="72" y="50"/>
                    <a:pt x="58" y="54"/>
                    <a:pt x="46" y="59"/>
                  </a:cubicBezTo>
                  <a:cubicBezTo>
                    <a:pt x="31" y="66"/>
                    <a:pt x="17" y="73"/>
                    <a:pt x="4" y="81"/>
                  </a:cubicBezTo>
                  <a:cubicBezTo>
                    <a:pt x="3" y="81"/>
                    <a:pt x="4" y="83"/>
                    <a:pt x="5" y="83"/>
                  </a:cubicBezTo>
                  <a:cubicBezTo>
                    <a:pt x="18" y="80"/>
                    <a:pt x="28" y="73"/>
                    <a:pt x="38" y="68"/>
                  </a:cubicBezTo>
                  <a:cubicBezTo>
                    <a:pt x="48" y="63"/>
                    <a:pt x="58" y="59"/>
                    <a:pt x="66" y="52"/>
                  </a:cubicBezTo>
                  <a:cubicBezTo>
                    <a:pt x="67" y="51"/>
                    <a:pt x="66" y="50"/>
                    <a:pt x="65" y="50"/>
                  </a:cubicBezTo>
                  <a:cubicBezTo>
                    <a:pt x="52" y="49"/>
                    <a:pt x="42" y="57"/>
                    <a:pt x="31" y="61"/>
                  </a:cubicBezTo>
                  <a:cubicBezTo>
                    <a:pt x="24" y="64"/>
                    <a:pt x="11" y="68"/>
                    <a:pt x="10" y="76"/>
                  </a:cubicBezTo>
                  <a:cubicBezTo>
                    <a:pt x="10" y="77"/>
                    <a:pt x="10" y="78"/>
                    <a:pt x="11" y="78"/>
                  </a:cubicBezTo>
                  <a:cubicBezTo>
                    <a:pt x="21" y="80"/>
                    <a:pt x="30" y="74"/>
                    <a:pt x="38" y="70"/>
                  </a:cubicBezTo>
                  <a:cubicBezTo>
                    <a:pt x="50" y="63"/>
                    <a:pt x="64" y="60"/>
                    <a:pt x="73" y="51"/>
                  </a:cubicBezTo>
                  <a:cubicBezTo>
                    <a:pt x="74" y="50"/>
                    <a:pt x="73" y="48"/>
                    <a:pt x="71" y="48"/>
                  </a:cubicBezTo>
                  <a:cubicBezTo>
                    <a:pt x="59" y="51"/>
                    <a:pt x="48" y="57"/>
                    <a:pt x="38" y="62"/>
                  </a:cubicBezTo>
                  <a:cubicBezTo>
                    <a:pt x="25" y="69"/>
                    <a:pt x="12" y="74"/>
                    <a:pt x="1" y="83"/>
                  </a:cubicBezTo>
                  <a:cubicBezTo>
                    <a:pt x="0" y="84"/>
                    <a:pt x="2" y="86"/>
                    <a:pt x="3" y="85"/>
                  </a:cubicBezTo>
                  <a:cubicBezTo>
                    <a:pt x="22" y="72"/>
                    <a:pt x="44" y="64"/>
                    <a:pt x="65" y="53"/>
                  </a:cubicBezTo>
                  <a:cubicBezTo>
                    <a:pt x="77" y="47"/>
                    <a:pt x="89" y="41"/>
                    <a:pt x="102" y="35"/>
                  </a:cubicBezTo>
                  <a:cubicBezTo>
                    <a:pt x="110" y="31"/>
                    <a:pt x="119" y="27"/>
                    <a:pt x="126" y="22"/>
                  </a:cubicBezTo>
                  <a:cubicBezTo>
                    <a:pt x="127" y="21"/>
                    <a:pt x="126" y="19"/>
                    <a:pt x="125" y="20"/>
                  </a:cubicBezTo>
                  <a:cubicBezTo>
                    <a:pt x="111" y="21"/>
                    <a:pt x="99" y="29"/>
                    <a:pt x="88" y="36"/>
                  </a:cubicBezTo>
                  <a:cubicBezTo>
                    <a:pt x="72" y="45"/>
                    <a:pt x="56" y="53"/>
                    <a:pt x="39" y="62"/>
                  </a:cubicBezTo>
                  <a:cubicBezTo>
                    <a:pt x="40" y="62"/>
                    <a:pt x="40" y="63"/>
                    <a:pt x="41" y="64"/>
                  </a:cubicBezTo>
                  <a:cubicBezTo>
                    <a:pt x="63" y="52"/>
                    <a:pt x="85" y="42"/>
                    <a:pt x="108" y="32"/>
                  </a:cubicBezTo>
                  <a:cubicBezTo>
                    <a:pt x="127" y="23"/>
                    <a:pt x="148" y="17"/>
                    <a:pt x="165" y="4"/>
                  </a:cubicBezTo>
                  <a:cubicBezTo>
                    <a:pt x="166" y="3"/>
                    <a:pt x="165" y="2"/>
                    <a:pt x="163" y="2"/>
                  </a:cubicBezTo>
                  <a:cubicBezTo>
                    <a:pt x="133" y="12"/>
                    <a:pt x="111" y="32"/>
                    <a:pt x="82" y="44"/>
                  </a:cubicBezTo>
                  <a:cubicBezTo>
                    <a:pt x="82" y="45"/>
                    <a:pt x="83" y="46"/>
                    <a:pt x="83" y="47"/>
                  </a:cubicBezTo>
                  <a:cubicBezTo>
                    <a:pt x="110" y="29"/>
                    <a:pt x="141" y="16"/>
                    <a:pt x="172" y="4"/>
                  </a:cubicBezTo>
                  <a:cubicBezTo>
                    <a:pt x="171" y="3"/>
                    <a:pt x="171" y="3"/>
                    <a:pt x="171" y="2"/>
                  </a:cubicBezTo>
                  <a:cubicBezTo>
                    <a:pt x="157" y="11"/>
                    <a:pt x="141" y="18"/>
                    <a:pt x="126" y="25"/>
                  </a:cubicBezTo>
                  <a:cubicBezTo>
                    <a:pt x="109" y="34"/>
                    <a:pt x="92" y="41"/>
                    <a:pt x="75" y="49"/>
                  </a:cubicBezTo>
                  <a:cubicBezTo>
                    <a:pt x="73" y="50"/>
                    <a:pt x="74" y="52"/>
                    <a:pt x="76" y="51"/>
                  </a:cubicBezTo>
                  <a:cubicBezTo>
                    <a:pt x="93" y="43"/>
                    <a:pt x="110" y="36"/>
                    <a:pt x="127" y="28"/>
                  </a:cubicBezTo>
                  <a:cubicBezTo>
                    <a:pt x="142" y="20"/>
                    <a:pt x="158" y="13"/>
                    <a:pt x="172" y="4"/>
                  </a:cubicBezTo>
                  <a:cubicBezTo>
                    <a:pt x="174" y="3"/>
                    <a:pt x="172" y="1"/>
                    <a:pt x="171" y="2"/>
                  </a:cubicBezTo>
                  <a:cubicBezTo>
                    <a:pt x="140" y="14"/>
                    <a:pt x="109" y="26"/>
                    <a:pt x="82" y="44"/>
                  </a:cubicBezTo>
                  <a:cubicBezTo>
                    <a:pt x="80" y="45"/>
                    <a:pt x="82" y="47"/>
                    <a:pt x="83" y="47"/>
                  </a:cubicBezTo>
                  <a:cubicBezTo>
                    <a:pt x="112" y="35"/>
                    <a:pt x="134" y="14"/>
                    <a:pt x="164" y="5"/>
                  </a:cubicBezTo>
                  <a:cubicBezTo>
                    <a:pt x="164" y="4"/>
                    <a:pt x="163" y="3"/>
                    <a:pt x="163" y="2"/>
                  </a:cubicBezTo>
                  <a:cubicBezTo>
                    <a:pt x="146" y="15"/>
                    <a:pt x="125" y="21"/>
                    <a:pt x="107" y="29"/>
                  </a:cubicBezTo>
                  <a:cubicBezTo>
                    <a:pt x="84" y="40"/>
                    <a:pt x="61" y="50"/>
                    <a:pt x="39" y="62"/>
                  </a:cubicBezTo>
                  <a:cubicBezTo>
                    <a:pt x="38" y="63"/>
                    <a:pt x="39" y="65"/>
                    <a:pt x="41" y="64"/>
                  </a:cubicBezTo>
                  <a:cubicBezTo>
                    <a:pt x="55" y="56"/>
                    <a:pt x="70" y="48"/>
                    <a:pt x="85" y="41"/>
                  </a:cubicBezTo>
                  <a:cubicBezTo>
                    <a:pt x="98" y="34"/>
                    <a:pt x="110" y="24"/>
                    <a:pt x="125" y="22"/>
                  </a:cubicBezTo>
                  <a:cubicBezTo>
                    <a:pt x="124" y="21"/>
                    <a:pt x="124" y="21"/>
                    <a:pt x="124" y="20"/>
                  </a:cubicBezTo>
                  <a:cubicBezTo>
                    <a:pt x="116" y="26"/>
                    <a:pt x="105" y="30"/>
                    <a:pt x="96" y="34"/>
                  </a:cubicBezTo>
                  <a:cubicBezTo>
                    <a:pt x="85" y="40"/>
                    <a:pt x="74" y="45"/>
                    <a:pt x="64" y="51"/>
                  </a:cubicBezTo>
                  <a:cubicBezTo>
                    <a:pt x="43" y="62"/>
                    <a:pt x="21" y="70"/>
                    <a:pt x="2" y="82"/>
                  </a:cubicBezTo>
                  <a:cubicBezTo>
                    <a:pt x="2" y="83"/>
                    <a:pt x="3" y="84"/>
                    <a:pt x="3" y="84"/>
                  </a:cubicBezTo>
                  <a:cubicBezTo>
                    <a:pt x="13" y="77"/>
                    <a:pt x="25" y="72"/>
                    <a:pt x="36" y="66"/>
                  </a:cubicBezTo>
                  <a:cubicBezTo>
                    <a:pt x="48" y="60"/>
                    <a:pt x="59" y="53"/>
                    <a:pt x="72" y="51"/>
                  </a:cubicBezTo>
                  <a:cubicBezTo>
                    <a:pt x="72" y="50"/>
                    <a:pt x="71" y="50"/>
                    <a:pt x="71" y="49"/>
                  </a:cubicBezTo>
                  <a:cubicBezTo>
                    <a:pt x="64" y="56"/>
                    <a:pt x="55" y="59"/>
                    <a:pt x="46" y="63"/>
                  </a:cubicBezTo>
                  <a:cubicBezTo>
                    <a:pt x="38" y="66"/>
                    <a:pt x="30" y="72"/>
                    <a:pt x="21" y="75"/>
                  </a:cubicBezTo>
                  <a:cubicBezTo>
                    <a:pt x="19" y="76"/>
                    <a:pt x="17" y="75"/>
                    <a:pt x="15" y="73"/>
                  </a:cubicBezTo>
                  <a:cubicBezTo>
                    <a:pt x="17" y="72"/>
                    <a:pt x="19" y="70"/>
                    <a:pt x="21" y="69"/>
                  </a:cubicBezTo>
                  <a:cubicBezTo>
                    <a:pt x="24" y="67"/>
                    <a:pt x="29" y="65"/>
                    <a:pt x="33" y="64"/>
                  </a:cubicBezTo>
                  <a:cubicBezTo>
                    <a:pt x="43" y="59"/>
                    <a:pt x="53" y="52"/>
                    <a:pt x="65" y="52"/>
                  </a:cubicBezTo>
                  <a:cubicBezTo>
                    <a:pt x="64" y="52"/>
                    <a:pt x="64" y="51"/>
                    <a:pt x="64" y="50"/>
                  </a:cubicBezTo>
                  <a:cubicBezTo>
                    <a:pt x="56" y="57"/>
                    <a:pt x="46" y="61"/>
                    <a:pt x="37" y="65"/>
                  </a:cubicBezTo>
                  <a:cubicBezTo>
                    <a:pt x="26" y="71"/>
                    <a:pt x="17" y="77"/>
                    <a:pt x="5" y="80"/>
                  </a:cubicBezTo>
                  <a:cubicBezTo>
                    <a:pt x="5" y="81"/>
                    <a:pt x="5" y="82"/>
                    <a:pt x="6" y="83"/>
                  </a:cubicBezTo>
                  <a:cubicBezTo>
                    <a:pt x="20" y="74"/>
                    <a:pt x="35" y="67"/>
                    <a:pt x="50" y="60"/>
                  </a:cubicBezTo>
                  <a:cubicBezTo>
                    <a:pt x="62" y="55"/>
                    <a:pt x="74" y="51"/>
                    <a:pt x="85" y="44"/>
                  </a:cubicBezTo>
                  <a:cubicBezTo>
                    <a:pt x="86" y="43"/>
                    <a:pt x="84" y="41"/>
                    <a:pt x="83" y="42"/>
                  </a:cubicBezTo>
                  <a:cubicBezTo>
                    <a:pt x="59" y="54"/>
                    <a:pt x="34" y="63"/>
                    <a:pt x="12" y="76"/>
                  </a:cubicBezTo>
                  <a:cubicBezTo>
                    <a:pt x="10" y="77"/>
                    <a:pt x="12" y="80"/>
                    <a:pt x="13" y="79"/>
                  </a:cubicBezTo>
                  <a:cubicBezTo>
                    <a:pt x="28" y="70"/>
                    <a:pt x="42" y="63"/>
                    <a:pt x="57" y="55"/>
                  </a:cubicBezTo>
                  <a:cubicBezTo>
                    <a:pt x="67" y="51"/>
                    <a:pt x="75" y="45"/>
                    <a:pt x="85" y="41"/>
                  </a:cubicBezTo>
                  <a:cubicBezTo>
                    <a:pt x="85" y="41"/>
                    <a:pt x="93" y="39"/>
                    <a:pt x="93" y="39"/>
                  </a:cubicBezTo>
                  <a:cubicBezTo>
                    <a:pt x="89" y="42"/>
                    <a:pt x="85" y="44"/>
                    <a:pt x="81" y="47"/>
                  </a:cubicBezTo>
                  <a:cubicBezTo>
                    <a:pt x="75" y="50"/>
                    <a:pt x="68" y="53"/>
                    <a:pt x="61" y="57"/>
                  </a:cubicBezTo>
                  <a:cubicBezTo>
                    <a:pt x="50" y="62"/>
                    <a:pt x="37" y="72"/>
                    <a:pt x="24" y="71"/>
                  </a:cubicBezTo>
                  <a:cubicBezTo>
                    <a:pt x="24" y="71"/>
                    <a:pt x="24" y="72"/>
                    <a:pt x="25" y="73"/>
                  </a:cubicBezTo>
                  <a:cubicBezTo>
                    <a:pt x="36" y="61"/>
                    <a:pt x="53" y="56"/>
                    <a:pt x="69" y="49"/>
                  </a:cubicBezTo>
                  <a:cubicBezTo>
                    <a:pt x="84" y="43"/>
                    <a:pt x="99" y="29"/>
                    <a:pt x="117" y="28"/>
                  </a:cubicBezTo>
                  <a:cubicBezTo>
                    <a:pt x="117" y="28"/>
                    <a:pt x="117" y="27"/>
                    <a:pt x="116" y="26"/>
                  </a:cubicBezTo>
                  <a:cubicBezTo>
                    <a:pt x="107" y="34"/>
                    <a:pt x="96" y="37"/>
                    <a:pt x="85" y="41"/>
                  </a:cubicBezTo>
                  <a:cubicBezTo>
                    <a:pt x="72" y="46"/>
                    <a:pt x="60" y="51"/>
                    <a:pt x="48" y="57"/>
                  </a:cubicBezTo>
                  <a:cubicBezTo>
                    <a:pt x="47" y="58"/>
                    <a:pt x="48" y="60"/>
                    <a:pt x="49" y="59"/>
                  </a:cubicBezTo>
                  <a:cubicBezTo>
                    <a:pt x="66" y="54"/>
                    <a:pt x="80" y="46"/>
                    <a:pt x="96" y="39"/>
                  </a:cubicBezTo>
                  <a:cubicBezTo>
                    <a:pt x="113" y="31"/>
                    <a:pt x="130" y="25"/>
                    <a:pt x="147" y="18"/>
                  </a:cubicBezTo>
                  <a:cubicBezTo>
                    <a:pt x="149" y="17"/>
                    <a:pt x="147" y="15"/>
                    <a:pt x="146" y="15"/>
                  </a:cubicBezTo>
                  <a:cubicBezTo>
                    <a:pt x="134" y="20"/>
                    <a:pt x="122" y="24"/>
                    <a:pt x="111" y="29"/>
                  </a:cubicBezTo>
                  <a:cubicBezTo>
                    <a:pt x="98" y="35"/>
                    <a:pt x="86" y="42"/>
                    <a:pt x="72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88" y="42"/>
                    <a:pt x="102" y="34"/>
                    <a:pt x="117" y="26"/>
                  </a:cubicBezTo>
                  <a:cubicBezTo>
                    <a:pt x="132" y="19"/>
                    <a:pt x="150" y="9"/>
                    <a:pt x="168" y="7"/>
                  </a:cubicBezTo>
                  <a:cubicBezTo>
                    <a:pt x="167" y="7"/>
                    <a:pt x="167" y="6"/>
                    <a:pt x="166" y="5"/>
                  </a:cubicBezTo>
                  <a:cubicBezTo>
                    <a:pt x="158" y="11"/>
                    <a:pt x="148" y="15"/>
                    <a:pt x="138" y="19"/>
                  </a:cubicBezTo>
                  <a:cubicBezTo>
                    <a:pt x="128" y="23"/>
                    <a:pt x="118" y="30"/>
                    <a:pt x="106" y="30"/>
                  </a:cubicBezTo>
                  <a:cubicBezTo>
                    <a:pt x="106" y="31"/>
                    <a:pt x="106" y="32"/>
                    <a:pt x="107" y="32"/>
                  </a:cubicBezTo>
                  <a:cubicBezTo>
                    <a:pt x="115" y="26"/>
                    <a:pt x="125" y="22"/>
                    <a:pt x="134" y="18"/>
                  </a:cubicBezTo>
                  <a:cubicBezTo>
                    <a:pt x="146" y="12"/>
                    <a:pt x="157" y="6"/>
                    <a:pt x="169" y="3"/>
                  </a:cubicBezTo>
                  <a:cubicBezTo>
                    <a:pt x="169" y="2"/>
                    <a:pt x="168" y="2"/>
                    <a:pt x="168" y="1"/>
                  </a:cubicBezTo>
                  <a:cubicBezTo>
                    <a:pt x="162" y="4"/>
                    <a:pt x="155" y="8"/>
                    <a:pt x="149" y="11"/>
                  </a:cubicBezTo>
                  <a:cubicBezTo>
                    <a:pt x="140" y="14"/>
                    <a:pt x="132" y="19"/>
                    <a:pt x="123" y="21"/>
                  </a:cubicBezTo>
                  <a:cubicBezTo>
                    <a:pt x="123" y="22"/>
                    <a:pt x="123" y="23"/>
                    <a:pt x="124" y="24"/>
                  </a:cubicBezTo>
                  <a:cubicBezTo>
                    <a:pt x="139" y="16"/>
                    <a:pt x="154" y="8"/>
                    <a:pt x="171" y="4"/>
                  </a:cubicBezTo>
                  <a:cubicBezTo>
                    <a:pt x="171" y="3"/>
                    <a:pt x="171" y="2"/>
                    <a:pt x="170" y="1"/>
                  </a:cubicBezTo>
                  <a:cubicBezTo>
                    <a:pt x="162" y="6"/>
                    <a:pt x="153" y="10"/>
                    <a:pt x="144" y="15"/>
                  </a:cubicBezTo>
                  <a:cubicBezTo>
                    <a:pt x="135" y="18"/>
                    <a:pt x="128" y="23"/>
                    <a:pt x="119" y="25"/>
                  </a:cubicBezTo>
                  <a:cubicBezTo>
                    <a:pt x="119" y="26"/>
                    <a:pt x="120" y="27"/>
                    <a:pt x="120" y="28"/>
                  </a:cubicBezTo>
                  <a:cubicBezTo>
                    <a:pt x="125" y="23"/>
                    <a:pt x="131" y="20"/>
                    <a:pt x="137" y="17"/>
                  </a:cubicBezTo>
                  <a:cubicBezTo>
                    <a:pt x="145" y="14"/>
                    <a:pt x="153" y="8"/>
                    <a:pt x="162" y="8"/>
                  </a:cubicBezTo>
                  <a:cubicBezTo>
                    <a:pt x="162" y="7"/>
                    <a:pt x="162" y="6"/>
                    <a:pt x="161" y="6"/>
                  </a:cubicBezTo>
                  <a:cubicBezTo>
                    <a:pt x="155" y="13"/>
                    <a:pt x="144" y="15"/>
                    <a:pt x="135" y="19"/>
                  </a:cubicBezTo>
                  <a:cubicBezTo>
                    <a:pt x="122" y="24"/>
                    <a:pt x="109" y="30"/>
                    <a:pt x="97" y="36"/>
                  </a:cubicBezTo>
                  <a:cubicBezTo>
                    <a:pt x="97" y="37"/>
                    <a:pt x="98" y="37"/>
                    <a:pt x="98" y="38"/>
                  </a:cubicBezTo>
                  <a:cubicBezTo>
                    <a:pt x="105" y="34"/>
                    <a:pt x="113" y="30"/>
                    <a:pt x="121" y="26"/>
                  </a:cubicBezTo>
                  <a:cubicBezTo>
                    <a:pt x="128" y="23"/>
                    <a:pt x="135" y="17"/>
                    <a:pt x="144" y="17"/>
                  </a:cubicBezTo>
                  <a:cubicBezTo>
                    <a:pt x="144" y="16"/>
                    <a:pt x="143" y="15"/>
                    <a:pt x="143" y="14"/>
                  </a:cubicBezTo>
                  <a:cubicBezTo>
                    <a:pt x="134" y="19"/>
                    <a:pt x="124" y="24"/>
                    <a:pt x="114" y="26"/>
                  </a:cubicBezTo>
                  <a:cubicBezTo>
                    <a:pt x="112" y="27"/>
                    <a:pt x="113" y="30"/>
                    <a:pt x="115" y="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4111626" y="3197225"/>
              <a:ext cx="1368425" cy="1460500"/>
            </a:xfrm>
            <a:custGeom>
              <a:avLst/>
              <a:gdLst/>
              <a:ahLst/>
              <a:cxnLst/>
              <a:rect l="l" t="t" r="r" b="b"/>
              <a:pathLst>
                <a:path w="180" h="192" extrusionOk="0">
                  <a:moveTo>
                    <a:pt x="169" y="184"/>
                  </a:moveTo>
                  <a:cubicBezTo>
                    <a:pt x="173" y="184"/>
                    <a:pt x="176" y="183"/>
                    <a:pt x="179" y="179"/>
                  </a:cubicBezTo>
                  <a:cubicBezTo>
                    <a:pt x="180" y="178"/>
                    <a:pt x="179" y="177"/>
                    <a:pt x="177" y="177"/>
                  </a:cubicBezTo>
                  <a:cubicBezTo>
                    <a:pt x="171" y="180"/>
                    <a:pt x="166" y="182"/>
                    <a:pt x="161" y="187"/>
                  </a:cubicBezTo>
                  <a:cubicBezTo>
                    <a:pt x="159" y="188"/>
                    <a:pt x="161" y="189"/>
                    <a:pt x="162" y="189"/>
                  </a:cubicBezTo>
                  <a:cubicBezTo>
                    <a:pt x="167" y="187"/>
                    <a:pt x="171" y="185"/>
                    <a:pt x="174" y="181"/>
                  </a:cubicBezTo>
                  <a:cubicBezTo>
                    <a:pt x="175" y="180"/>
                    <a:pt x="174" y="179"/>
                    <a:pt x="173" y="179"/>
                  </a:cubicBezTo>
                  <a:cubicBezTo>
                    <a:pt x="166" y="180"/>
                    <a:pt x="161" y="183"/>
                    <a:pt x="158" y="188"/>
                  </a:cubicBezTo>
                  <a:cubicBezTo>
                    <a:pt x="157" y="189"/>
                    <a:pt x="158" y="191"/>
                    <a:pt x="160" y="190"/>
                  </a:cubicBezTo>
                  <a:cubicBezTo>
                    <a:pt x="166" y="188"/>
                    <a:pt x="170" y="184"/>
                    <a:pt x="175" y="180"/>
                  </a:cubicBezTo>
                  <a:cubicBezTo>
                    <a:pt x="174" y="180"/>
                    <a:pt x="174" y="179"/>
                    <a:pt x="173" y="178"/>
                  </a:cubicBezTo>
                  <a:cubicBezTo>
                    <a:pt x="171" y="180"/>
                    <a:pt x="169" y="182"/>
                    <a:pt x="167" y="183"/>
                  </a:cubicBezTo>
                  <a:cubicBezTo>
                    <a:pt x="159" y="191"/>
                    <a:pt x="156" y="185"/>
                    <a:pt x="153" y="181"/>
                  </a:cubicBezTo>
                  <a:cubicBezTo>
                    <a:pt x="150" y="178"/>
                    <a:pt x="148" y="175"/>
                    <a:pt x="145" y="172"/>
                  </a:cubicBezTo>
                  <a:cubicBezTo>
                    <a:pt x="145" y="171"/>
                    <a:pt x="142" y="172"/>
                    <a:pt x="143" y="174"/>
                  </a:cubicBezTo>
                  <a:cubicBezTo>
                    <a:pt x="145" y="178"/>
                    <a:pt x="148" y="182"/>
                    <a:pt x="152" y="185"/>
                  </a:cubicBezTo>
                  <a:cubicBezTo>
                    <a:pt x="152" y="185"/>
                    <a:pt x="153" y="184"/>
                    <a:pt x="153" y="184"/>
                  </a:cubicBezTo>
                  <a:cubicBezTo>
                    <a:pt x="144" y="181"/>
                    <a:pt x="139" y="172"/>
                    <a:pt x="134" y="165"/>
                  </a:cubicBezTo>
                  <a:cubicBezTo>
                    <a:pt x="134" y="165"/>
                    <a:pt x="133" y="166"/>
                    <a:pt x="132" y="166"/>
                  </a:cubicBezTo>
                  <a:cubicBezTo>
                    <a:pt x="139" y="172"/>
                    <a:pt x="144" y="178"/>
                    <a:pt x="150" y="184"/>
                  </a:cubicBezTo>
                  <a:cubicBezTo>
                    <a:pt x="151" y="183"/>
                    <a:pt x="151" y="183"/>
                    <a:pt x="152" y="182"/>
                  </a:cubicBezTo>
                  <a:cubicBezTo>
                    <a:pt x="140" y="176"/>
                    <a:pt x="133" y="165"/>
                    <a:pt x="126" y="155"/>
                  </a:cubicBezTo>
                  <a:cubicBezTo>
                    <a:pt x="126" y="155"/>
                    <a:pt x="125" y="156"/>
                    <a:pt x="124" y="157"/>
                  </a:cubicBezTo>
                  <a:cubicBezTo>
                    <a:pt x="132" y="165"/>
                    <a:pt x="140" y="174"/>
                    <a:pt x="148" y="184"/>
                  </a:cubicBezTo>
                  <a:cubicBezTo>
                    <a:pt x="148" y="183"/>
                    <a:pt x="149" y="183"/>
                    <a:pt x="150" y="182"/>
                  </a:cubicBezTo>
                  <a:cubicBezTo>
                    <a:pt x="137" y="173"/>
                    <a:pt x="127" y="159"/>
                    <a:pt x="120" y="145"/>
                  </a:cubicBezTo>
                  <a:cubicBezTo>
                    <a:pt x="120" y="146"/>
                    <a:pt x="119" y="146"/>
                    <a:pt x="118" y="147"/>
                  </a:cubicBezTo>
                  <a:cubicBezTo>
                    <a:pt x="131" y="157"/>
                    <a:pt x="140" y="169"/>
                    <a:pt x="151" y="181"/>
                  </a:cubicBezTo>
                  <a:cubicBezTo>
                    <a:pt x="152" y="180"/>
                    <a:pt x="152" y="180"/>
                    <a:pt x="153" y="179"/>
                  </a:cubicBezTo>
                  <a:cubicBezTo>
                    <a:pt x="142" y="171"/>
                    <a:pt x="132" y="161"/>
                    <a:pt x="127" y="149"/>
                  </a:cubicBezTo>
                  <a:cubicBezTo>
                    <a:pt x="127" y="149"/>
                    <a:pt x="126" y="150"/>
                    <a:pt x="125" y="150"/>
                  </a:cubicBezTo>
                  <a:cubicBezTo>
                    <a:pt x="136" y="157"/>
                    <a:pt x="145" y="167"/>
                    <a:pt x="150" y="178"/>
                  </a:cubicBezTo>
                  <a:cubicBezTo>
                    <a:pt x="151" y="177"/>
                    <a:pt x="152" y="177"/>
                    <a:pt x="153" y="176"/>
                  </a:cubicBezTo>
                  <a:cubicBezTo>
                    <a:pt x="146" y="168"/>
                    <a:pt x="139" y="160"/>
                    <a:pt x="134" y="150"/>
                  </a:cubicBezTo>
                  <a:cubicBezTo>
                    <a:pt x="133" y="151"/>
                    <a:pt x="132" y="151"/>
                    <a:pt x="131" y="152"/>
                  </a:cubicBezTo>
                  <a:cubicBezTo>
                    <a:pt x="139" y="161"/>
                    <a:pt x="147" y="170"/>
                    <a:pt x="155" y="179"/>
                  </a:cubicBezTo>
                  <a:cubicBezTo>
                    <a:pt x="155" y="178"/>
                    <a:pt x="156" y="178"/>
                    <a:pt x="157" y="177"/>
                  </a:cubicBezTo>
                  <a:cubicBezTo>
                    <a:pt x="149" y="170"/>
                    <a:pt x="143" y="162"/>
                    <a:pt x="139" y="153"/>
                  </a:cubicBezTo>
                  <a:cubicBezTo>
                    <a:pt x="138" y="153"/>
                    <a:pt x="137" y="154"/>
                    <a:pt x="136" y="154"/>
                  </a:cubicBezTo>
                  <a:cubicBezTo>
                    <a:pt x="145" y="161"/>
                    <a:pt x="155" y="169"/>
                    <a:pt x="158" y="179"/>
                  </a:cubicBezTo>
                  <a:cubicBezTo>
                    <a:pt x="159" y="179"/>
                    <a:pt x="160" y="179"/>
                    <a:pt x="160" y="178"/>
                  </a:cubicBezTo>
                  <a:cubicBezTo>
                    <a:pt x="147" y="168"/>
                    <a:pt x="139" y="155"/>
                    <a:pt x="128" y="144"/>
                  </a:cubicBezTo>
                  <a:cubicBezTo>
                    <a:pt x="127" y="143"/>
                    <a:pt x="125" y="144"/>
                    <a:pt x="125" y="145"/>
                  </a:cubicBezTo>
                  <a:cubicBezTo>
                    <a:pt x="129" y="155"/>
                    <a:pt x="137" y="163"/>
                    <a:pt x="142" y="172"/>
                  </a:cubicBezTo>
                  <a:cubicBezTo>
                    <a:pt x="143" y="172"/>
                    <a:pt x="144" y="171"/>
                    <a:pt x="144" y="171"/>
                  </a:cubicBezTo>
                  <a:cubicBezTo>
                    <a:pt x="131" y="157"/>
                    <a:pt x="119" y="142"/>
                    <a:pt x="107" y="126"/>
                  </a:cubicBezTo>
                  <a:cubicBezTo>
                    <a:pt x="106" y="127"/>
                    <a:pt x="106" y="127"/>
                    <a:pt x="105" y="128"/>
                  </a:cubicBezTo>
                  <a:cubicBezTo>
                    <a:pt x="111" y="133"/>
                    <a:pt x="115" y="139"/>
                    <a:pt x="119" y="144"/>
                  </a:cubicBezTo>
                  <a:cubicBezTo>
                    <a:pt x="123" y="150"/>
                    <a:pt x="129" y="156"/>
                    <a:pt x="132" y="163"/>
                  </a:cubicBezTo>
                  <a:cubicBezTo>
                    <a:pt x="132" y="162"/>
                    <a:pt x="133" y="162"/>
                    <a:pt x="134" y="162"/>
                  </a:cubicBezTo>
                  <a:cubicBezTo>
                    <a:pt x="118" y="150"/>
                    <a:pt x="107" y="135"/>
                    <a:pt x="97" y="119"/>
                  </a:cubicBezTo>
                  <a:cubicBezTo>
                    <a:pt x="96" y="120"/>
                    <a:pt x="95" y="121"/>
                    <a:pt x="94" y="121"/>
                  </a:cubicBezTo>
                  <a:cubicBezTo>
                    <a:pt x="106" y="133"/>
                    <a:pt x="114" y="146"/>
                    <a:pt x="127" y="158"/>
                  </a:cubicBezTo>
                  <a:cubicBezTo>
                    <a:pt x="128" y="159"/>
                    <a:pt x="130" y="157"/>
                    <a:pt x="129" y="156"/>
                  </a:cubicBezTo>
                  <a:cubicBezTo>
                    <a:pt x="121" y="139"/>
                    <a:pt x="103" y="126"/>
                    <a:pt x="95" y="109"/>
                  </a:cubicBezTo>
                  <a:cubicBezTo>
                    <a:pt x="94" y="109"/>
                    <a:pt x="93" y="109"/>
                    <a:pt x="92" y="110"/>
                  </a:cubicBezTo>
                  <a:cubicBezTo>
                    <a:pt x="104" y="123"/>
                    <a:pt x="115" y="137"/>
                    <a:pt x="126" y="151"/>
                  </a:cubicBezTo>
                  <a:cubicBezTo>
                    <a:pt x="127" y="150"/>
                    <a:pt x="128" y="150"/>
                    <a:pt x="129" y="150"/>
                  </a:cubicBezTo>
                  <a:cubicBezTo>
                    <a:pt x="118" y="137"/>
                    <a:pt x="107" y="124"/>
                    <a:pt x="96" y="111"/>
                  </a:cubicBezTo>
                  <a:cubicBezTo>
                    <a:pt x="95" y="111"/>
                    <a:pt x="94" y="112"/>
                    <a:pt x="93" y="112"/>
                  </a:cubicBezTo>
                  <a:cubicBezTo>
                    <a:pt x="103" y="124"/>
                    <a:pt x="115" y="135"/>
                    <a:pt x="125" y="147"/>
                  </a:cubicBezTo>
                  <a:cubicBezTo>
                    <a:pt x="126" y="146"/>
                    <a:pt x="127" y="146"/>
                    <a:pt x="128" y="145"/>
                  </a:cubicBezTo>
                  <a:cubicBezTo>
                    <a:pt x="112" y="132"/>
                    <a:pt x="101" y="115"/>
                    <a:pt x="85" y="102"/>
                  </a:cubicBezTo>
                  <a:cubicBezTo>
                    <a:pt x="84" y="101"/>
                    <a:pt x="82" y="102"/>
                    <a:pt x="83" y="103"/>
                  </a:cubicBezTo>
                  <a:cubicBezTo>
                    <a:pt x="91" y="116"/>
                    <a:pt x="105" y="125"/>
                    <a:pt x="112" y="138"/>
                  </a:cubicBezTo>
                  <a:cubicBezTo>
                    <a:pt x="113" y="138"/>
                    <a:pt x="114" y="137"/>
                    <a:pt x="114" y="137"/>
                  </a:cubicBezTo>
                  <a:cubicBezTo>
                    <a:pt x="105" y="129"/>
                    <a:pt x="96" y="121"/>
                    <a:pt x="89" y="111"/>
                  </a:cubicBezTo>
                  <a:cubicBezTo>
                    <a:pt x="84" y="105"/>
                    <a:pt x="80" y="98"/>
                    <a:pt x="72" y="93"/>
                  </a:cubicBezTo>
                  <a:cubicBezTo>
                    <a:pt x="71" y="92"/>
                    <a:pt x="70" y="94"/>
                    <a:pt x="70" y="95"/>
                  </a:cubicBezTo>
                  <a:cubicBezTo>
                    <a:pt x="73" y="102"/>
                    <a:pt x="79" y="106"/>
                    <a:pt x="85" y="111"/>
                  </a:cubicBezTo>
                  <a:cubicBezTo>
                    <a:pt x="92" y="118"/>
                    <a:pt x="100" y="126"/>
                    <a:pt x="107" y="134"/>
                  </a:cubicBezTo>
                  <a:cubicBezTo>
                    <a:pt x="107" y="133"/>
                    <a:pt x="108" y="132"/>
                    <a:pt x="109" y="132"/>
                  </a:cubicBezTo>
                  <a:cubicBezTo>
                    <a:pt x="93" y="118"/>
                    <a:pt x="82" y="101"/>
                    <a:pt x="70" y="85"/>
                  </a:cubicBezTo>
                  <a:cubicBezTo>
                    <a:pt x="69" y="86"/>
                    <a:pt x="68" y="86"/>
                    <a:pt x="67" y="87"/>
                  </a:cubicBezTo>
                  <a:cubicBezTo>
                    <a:pt x="75" y="92"/>
                    <a:pt x="80" y="99"/>
                    <a:pt x="85" y="105"/>
                  </a:cubicBezTo>
                  <a:cubicBezTo>
                    <a:pt x="91" y="112"/>
                    <a:pt x="99" y="118"/>
                    <a:pt x="105" y="125"/>
                  </a:cubicBezTo>
                  <a:cubicBezTo>
                    <a:pt x="106" y="125"/>
                    <a:pt x="106" y="124"/>
                    <a:pt x="107" y="124"/>
                  </a:cubicBezTo>
                  <a:cubicBezTo>
                    <a:pt x="98" y="120"/>
                    <a:pt x="93" y="112"/>
                    <a:pt x="87" y="105"/>
                  </a:cubicBezTo>
                  <a:cubicBezTo>
                    <a:pt x="79" y="96"/>
                    <a:pt x="69" y="88"/>
                    <a:pt x="64" y="78"/>
                  </a:cubicBezTo>
                  <a:cubicBezTo>
                    <a:pt x="63" y="78"/>
                    <a:pt x="62" y="79"/>
                    <a:pt x="62" y="80"/>
                  </a:cubicBezTo>
                  <a:cubicBezTo>
                    <a:pt x="74" y="88"/>
                    <a:pt x="85" y="99"/>
                    <a:pt x="92" y="111"/>
                  </a:cubicBezTo>
                  <a:cubicBezTo>
                    <a:pt x="93" y="111"/>
                    <a:pt x="93" y="110"/>
                    <a:pt x="94" y="109"/>
                  </a:cubicBezTo>
                  <a:cubicBezTo>
                    <a:pt x="86" y="105"/>
                    <a:pt x="81" y="99"/>
                    <a:pt x="75" y="93"/>
                  </a:cubicBezTo>
                  <a:cubicBezTo>
                    <a:pt x="68" y="85"/>
                    <a:pt x="61" y="78"/>
                    <a:pt x="55" y="69"/>
                  </a:cubicBezTo>
                  <a:cubicBezTo>
                    <a:pt x="55" y="70"/>
                    <a:pt x="54" y="70"/>
                    <a:pt x="53" y="71"/>
                  </a:cubicBezTo>
                  <a:cubicBezTo>
                    <a:pt x="66" y="79"/>
                    <a:pt x="75" y="91"/>
                    <a:pt x="84" y="102"/>
                  </a:cubicBezTo>
                  <a:cubicBezTo>
                    <a:pt x="84" y="102"/>
                    <a:pt x="85" y="101"/>
                    <a:pt x="86" y="101"/>
                  </a:cubicBezTo>
                  <a:cubicBezTo>
                    <a:pt x="72" y="89"/>
                    <a:pt x="62" y="73"/>
                    <a:pt x="49" y="61"/>
                  </a:cubicBezTo>
                  <a:cubicBezTo>
                    <a:pt x="48" y="60"/>
                    <a:pt x="46" y="61"/>
                    <a:pt x="47" y="62"/>
                  </a:cubicBezTo>
                  <a:cubicBezTo>
                    <a:pt x="56" y="73"/>
                    <a:pt x="66" y="84"/>
                    <a:pt x="74" y="95"/>
                  </a:cubicBezTo>
                  <a:cubicBezTo>
                    <a:pt x="75" y="94"/>
                    <a:pt x="76" y="94"/>
                    <a:pt x="77" y="93"/>
                  </a:cubicBezTo>
                  <a:cubicBezTo>
                    <a:pt x="62" y="81"/>
                    <a:pt x="51" y="66"/>
                    <a:pt x="40" y="52"/>
                  </a:cubicBezTo>
                  <a:cubicBezTo>
                    <a:pt x="39" y="52"/>
                    <a:pt x="38" y="53"/>
                    <a:pt x="37" y="53"/>
                  </a:cubicBezTo>
                  <a:cubicBezTo>
                    <a:pt x="48" y="66"/>
                    <a:pt x="60" y="78"/>
                    <a:pt x="69" y="92"/>
                  </a:cubicBezTo>
                  <a:cubicBezTo>
                    <a:pt x="70" y="92"/>
                    <a:pt x="70" y="91"/>
                    <a:pt x="71" y="91"/>
                  </a:cubicBezTo>
                  <a:cubicBezTo>
                    <a:pt x="56" y="75"/>
                    <a:pt x="44" y="58"/>
                    <a:pt x="31" y="42"/>
                  </a:cubicBezTo>
                  <a:cubicBezTo>
                    <a:pt x="30" y="40"/>
                    <a:pt x="27" y="41"/>
                    <a:pt x="28" y="43"/>
                  </a:cubicBezTo>
                  <a:cubicBezTo>
                    <a:pt x="35" y="56"/>
                    <a:pt x="48" y="65"/>
                    <a:pt x="58" y="77"/>
                  </a:cubicBezTo>
                  <a:cubicBezTo>
                    <a:pt x="59" y="76"/>
                    <a:pt x="59" y="76"/>
                    <a:pt x="60" y="75"/>
                  </a:cubicBezTo>
                  <a:cubicBezTo>
                    <a:pt x="46" y="61"/>
                    <a:pt x="34" y="46"/>
                    <a:pt x="23" y="30"/>
                  </a:cubicBezTo>
                  <a:cubicBezTo>
                    <a:pt x="22" y="28"/>
                    <a:pt x="20" y="30"/>
                    <a:pt x="21" y="31"/>
                  </a:cubicBezTo>
                  <a:cubicBezTo>
                    <a:pt x="28" y="43"/>
                    <a:pt x="39" y="53"/>
                    <a:pt x="48" y="64"/>
                  </a:cubicBezTo>
                  <a:cubicBezTo>
                    <a:pt x="49" y="65"/>
                    <a:pt x="52" y="64"/>
                    <a:pt x="51" y="63"/>
                  </a:cubicBezTo>
                  <a:cubicBezTo>
                    <a:pt x="41" y="48"/>
                    <a:pt x="31" y="34"/>
                    <a:pt x="19" y="21"/>
                  </a:cubicBezTo>
                  <a:cubicBezTo>
                    <a:pt x="18" y="20"/>
                    <a:pt x="16" y="21"/>
                    <a:pt x="16" y="22"/>
                  </a:cubicBezTo>
                  <a:cubicBezTo>
                    <a:pt x="20" y="35"/>
                    <a:pt x="30" y="45"/>
                    <a:pt x="38" y="55"/>
                  </a:cubicBezTo>
                  <a:cubicBezTo>
                    <a:pt x="39" y="55"/>
                    <a:pt x="40" y="54"/>
                    <a:pt x="41" y="54"/>
                  </a:cubicBezTo>
                  <a:cubicBezTo>
                    <a:pt x="28" y="43"/>
                    <a:pt x="21" y="29"/>
                    <a:pt x="11" y="17"/>
                  </a:cubicBezTo>
                  <a:cubicBezTo>
                    <a:pt x="10" y="16"/>
                    <a:pt x="7" y="17"/>
                    <a:pt x="8" y="18"/>
                  </a:cubicBezTo>
                  <a:cubicBezTo>
                    <a:pt x="15" y="30"/>
                    <a:pt x="23" y="44"/>
                    <a:pt x="36" y="51"/>
                  </a:cubicBezTo>
                  <a:cubicBezTo>
                    <a:pt x="37" y="52"/>
                    <a:pt x="39" y="50"/>
                    <a:pt x="38" y="49"/>
                  </a:cubicBezTo>
                  <a:cubicBezTo>
                    <a:pt x="29" y="37"/>
                    <a:pt x="20" y="24"/>
                    <a:pt x="8" y="14"/>
                  </a:cubicBezTo>
                  <a:cubicBezTo>
                    <a:pt x="6" y="13"/>
                    <a:pt x="4" y="14"/>
                    <a:pt x="5" y="15"/>
                  </a:cubicBezTo>
                  <a:cubicBezTo>
                    <a:pt x="9" y="24"/>
                    <a:pt x="15" y="32"/>
                    <a:pt x="23" y="40"/>
                  </a:cubicBezTo>
                  <a:cubicBezTo>
                    <a:pt x="24" y="41"/>
                    <a:pt x="26" y="39"/>
                    <a:pt x="25" y="38"/>
                  </a:cubicBezTo>
                  <a:cubicBezTo>
                    <a:pt x="17" y="29"/>
                    <a:pt x="12" y="18"/>
                    <a:pt x="3" y="9"/>
                  </a:cubicBezTo>
                  <a:cubicBezTo>
                    <a:pt x="2" y="8"/>
                    <a:pt x="0" y="10"/>
                    <a:pt x="1" y="11"/>
                  </a:cubicBezTo>
                  <a:cubicBezTo>
                    <a:pt x="3" y="16"/>
                    <a:pt x="7" y="20"/>
                    <a:pt x="12" y="24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13" y="15"/>
                    <a:pt x="7" y="9"/>
                    <a:pt x="5" y="2"/>
                  </a:cubicBezTo>
                  <a:cubicBezTo>
                    <a:pt x="5" y="0"/>
                    <a:pt x="2" y="1"/>
                    <a:pt x="2" y="3"/>
                  </a:cubicBezTo>
                  <a:cubicBezTo>
                    <a:pt x="4" y="10"/>
                    <a:pt x="11" y="17"/>
                    <a:pt x="16" y="23"/>
                  </a:cubicBezTo>
                  <a:cubicBezTo>
                    <a:pt x="17" y="25"/>
                    <a:pt x="20" y="23"/>
                    <a:pt x="18" y="22"/>
                  </a:cubicBezTo>
                  <a:cubicBezTo>
                    <a:pt x="13" y="16"/>
                    <a:pt x="7" y="10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5" y="10"/>
                    <a:pt x="10" y="16"/>
                    <a:pt x="11" y="23"/>
                  </a:cubicBezTo>
                  <a:cubicBezTo>
                    <a:pt x="12" y="23"/>
                    <a:pt x="13" y="22"/>
                    <a:pt x="14" y="22"/>
                  </a:cubicBezTo>
                  <a:cubicBezTo>
                    <a:pt x="9" y="18"/>
                    <a:pt x="6" y="15"/>
                    <a:pt x="3" y="10"/>
                  </a:cubicBezTo>
                  <a:cubicBezTo>
                    <a:pt x="2" y="10"/>
                    <a:pt x="1" y="11"/>
                    <a:pt x="1" y="11"/>
                  </a:cubicBezTo>
                  <a:cubicBezTo>
                    <a:pt x="10" y="20"/>
                    <a:pt x="15" y="31"/>
                    <a:pt x="23" y="40"/>
                  </a:cubicBezTo>
                  <a:cubicBezTo>
                    <a:pt x="23" y="39"/>
                    <a:pt x="24" y="39"/>
                    <a:pt x="25" y="38"/>
                  </a:cubicBezTo>
                  <a:cubicBezTo>
                    <a:pt x="18" y="31"/>
                    <a:pt x="12" y="23"/>
                    <a:pt x="8" y="14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18" y="25"/>
                    <a:pt x="26" y="38"/>
                    <a:pt x="35" y="51"/>
                  </a:cubicBezTo>
                  <a:cubicBezTo>
                    <a:pt x="36" y="50"/>
                    <a:pt x="37" y="50"/>
                    <a:pt x="37" y="49"/>
                  </a:cubicBezTo>
                  <a:cubicBezTo>
                    <a:pt x="25" y="42"/>
                    <a:pt x="17" y="28"/>
                    <a:pt x="11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19" y="31"/>
                    <a:pt x="26" y="45"/>
                    <a:pt x="38" y="56"/>
                  </a:cubicBezTo>
                  <a:cubicBezTo>
                    <a:pt x="40" y="57"/>
                    <a:pt x="42" y="55"/>
                    <a:pt x="41" y="54"/>
                  </a:cubicBezTo>
                  <a:cubicBezTo>
                    <a:pt x="32" y="44"/>
                    <a:pt x="23" y="34"/>
                    <a:pt x="19" y="22"/>
                  </a:cubicBezTo>
                  <a:cubicBezTo>
                    <a:pt x="18" y="22"/>
                    <a:pt x="18" y="23"/>
                    <a:pt x="17" y="23"/>
                  </a:cubicBezTo>
                  <a:cubicBezTo>
                    <a:pt x="29" y="35"/>
                    <a:pt x="38" y="50"/>
                    <a:pt x="48" y="64"/>
                  </a:cubicBezTo>
                  <a:cubicBezTo>
                    <a:pt x="49" y="64"/>
                    <a:pt x="50" y="63"/>
                    <a:pt x="51" y="63"/>
                  </a:cubicBezTo>
                  <a:cubicBezTo>
                    <a:pt x="42" y="52"/>
                    <a:pt x="31" y="42"/>
                    <a:pt x="23" y="30"/>
                  </a:cubicBezTo>
                  <a:cubicBezTo>
                    <a:pt x="23" y="30"/>
                    <a:pt x="22" y="31"/>
                    <a:pt x="21" y="31"/>
                  </a:cubicBezTo>
                  <a:cubicBezTo>
                    <a:pt x="32" y="47"/>
                    <a:pt x="44" y="63"/>
                    <a:pt x="58" y="77"/>
                  </a:cubicBezTo>
                  <a:cubicBezTo>
                    <a:pt x="59" y="78"/>
                    <a:pt x="61" y="77"/>
                    <a:pt x="60" y="75"/>
                  </a:cubicBezTo>
                  <a:cubicBezTo>
                    <a:pt x="51" y="64"/>
                    <a:pt x="38" y="55"/>
                    <a:pt x="31" y="42"/>
                  </a:cubicBezTo>
                  <a:cubicBezTo>
                    <a:pt x="30" y="42"/>
                    <a:pt x="29" y="43"/>
                    <a:pt x="28" y="43"/>
                  </a:cubicBezTo>
                  <a:cubicBezTo>
                    <a:pt x="42" y="59"/>
                    <a:pt x="54" y="77"/>
                    <a:pt x="69" y="93"/>
                  </a:cubicBezTo>
                  <a:cubicBezTo>
                    <a:pt x="70" y="94"/>
                    <a:pt x="72" y="92"/>
                    <a:pt x="71" y="91"/>
                  </a:cubicBezTo>
                  <a:cubicBezTo>
                    <a:pt x="62" y="77"/>
                    <a:pt x="51" y="65"/>
                    <a:pt x="40" y="52"/>
                  </a:cubicBezTo>
                  <a:cubicBezTo>
                    <a:pt x="38" y="51"/>
                    <a:pt x="36" y="52"/>
                    <a:pt x="37" y="53"/>
                  </a:cubicBezTo>
                  <a:cubicBezTo>
                    <a:pt x="49" y="68"/>
                    <a:pt x="59" y="83"/>
                    <a:pt x="74" y="95"/>
                  </a:cubicBezTo>
                  <a:cubicBezTo>
                    <a:pt x="76" y="96"/>
                    <a:pt x="78" y="95"/>
                    <a:pt x="77" y="94"/>
                  </a:cubicBezTo>
                  <a:cubicBezTo>
                    <a:pt x="68" y="82"/>
                    <a:pt x="59" y="72"/>
                    <a:pt x="49" y="61"/>
                  </a:cubicBezTo>
                  <a:cubicBezTo>
                    <a:pt x="49" y="61"/>
                    <a:pt x="48" y="62"/>
                    <a:pt x="47" y="62"/>
                  </a:cubicBezTo>
                  <a:cubicBezTo>
                    <a:pt x="60" y="75"/>
                    <a:pt x="70" y="90"/>
                    <a:pt x="84" y="102"/>
                  </a:cubicBezTo>
                  <a:cubicBezTo>
                    <a:pt x="85" y="104"/>
                    <a:pt x="87" y="102"/>
                    <a:pt x="86" y="101"/>
                  </a:cubicBezTo>
                  <a:cubicBezTo>
                    <a:pt x="78" y="89"/>
                    <a:pt x="68" y="77"/>
                    <a:pt x="55" y="69"/>
                  </a:cubicBezTo>
                  <a:cubicBezTo>
                    <a:pt x="54" y="68"/>
                    <a:pt x="52" y="70"/>
                    <a:pt x="53" y="71"/>
                  </a:cubicBezTo>
                  <a:cubicBezTo>
                    <a:pt x="58" y="79"/>
                    <a:pt x="66" y="87"/>
                    <a:pt x="73" y="95"/>
                  </a:cubicBezTo>
                  <a:cubicBezTo>
                    <a:pt x="79" y="101"/>
                    <a:pt x="84" y="108"/>
                    <a:pt x="92" y="112"/>
                  </a:cubicBezTo>
                  <a:cubicBezTo>
                    <a:pt x="94" y="112"/>
                    <a:pt x="95" y="111"/>
                    <a:pt x="95" y="110"/>
                  </a:cubicBezTo>
                  <a:cubicBezTo>
                    <a:pt x="87" y="97"/>
                    <a:pt x="76" y="86"/>
                    <a:pt x="63" y="77"/>
                  </a:cubicBezTo>
                  <a:cubicBezTo>
                    <a:pt x="62" y="77"/>
                    <a:pt x="61" y="78"/>
                    <a:pt x="61" y="79"/>
                  </a:cubicBezTo>
                  <a:cubicBezTo>
                    <a:pt x="66" y="89"/>
                    <a:pt x="75" y="97"/>
                    <a:pt x="83" y="104"/>
                  </a:cubicBezTo>
                  <a:cubicBezTo>
                    <a:pt x="90" y="112"/>
                    <a:pt x="95" y="121"/>
                    <a:pt x="106" y="126"/>
                  </a:cubicBezTo>
                  <a:cubicBezTo>
                    <a:pt x="107" y="126"/>
                    <a:pt x="108" y="125"/>
                    <a:pt x="108" y="124"/>
                  </a:cubicBezTo>
                  <a:cubicBezTo>
                    <a:pt x="102" y="117"/>
                    <a:pt x="96" y="112"/>
                    <a:pt x="90" y="106"/>
                  </a:cubicBezTo>
                  <a:cubicBezTo>
                    <a:pt x="83" y="99"/>
                    <a:pt x="78" y="91"/>
                    <a:pt x="70" y="85"/>
                  </a:cubicBezTo>
                  <a:cubicBezTo>
                    <a:pt x="68" y="84"/>
                    <a:pt x="66" y="85"/>
                    <a:pt x="67" y="86"/>
                  </a:cubicBezTo>
                  <a:cubicBezTo>
                    <a:pt x="79" y="103"/>
                    <a:pt x="91" y="120"/>
                    <a:pt x="107" y="134"/>
                  </a:cubicBezTo>
                  <a:cubicBezTo>
                    <a:pt x="108" y="135"/>
                    <a:pt x="110" y="133"/>
                    <a:pt x="109" y="132"/>
                  </a:cubicBezTo>
                  <a:cubicBezTo>
                    <a:pt x="102" y="125"/>
                    <a:pt x="96" y="118"/>
                    <a:pt x="89" y="112"/>
                  </a:cubicBezTo>
                  <a:cubicBezTo>
                    <a:pt x="83" y="106"/>
                    <a:pt x="76" y="101"/>
                    <a:pt x="73" y="94"/>
                  </a:cubicBezTo>
                  <a:cubicBezTo>
                    <a:pt x="72" y="94"/>
                    <a:pt x="71" y="95"/>
                    <a:pt x="71" y="96"/>
                  </a:cubicBezTo>
                  <a:cubicBezTo>
                    <a:pt x="79" y="101"/>
                    <a:pt x="84" y="110"/>
                    <a:pt x="90" y="117"/>
                  </a:cubicBezTo>
                  <a:cubicBezTo>
                    <a:pt x="96" y="125"/>
                    <a:pt x="104" y="132"/>
                    <a:pt x="112" y="139"/>
                  </a:cubicBezTo>
                  <a:cubicBezTo>
                    <a:pt x="114" y="140"/>
                    <a:pt x="115" y="138"/>
                    <a:pt x="115" y="137"/>
                  </a:cubicBezTo>
                  <a:cubicBezTo>
                    <a:pt x="108" y="124"/>
                    <a:pt x="94" y="115"/>
                    <a:pt x="86" y="102"/>
                  </a:cubicBezTo>
                  <a:cubicBezTo>
                    <a:pt x="85" y="103"/>
                    <a:pt x="84" y="103"/>
                    <a:pt x="83" y="104"/>
                  </a:cubicBezTo>
                  <a:cubicBezTo>
                    <a:pt x="99" y="117"/>
                    <a:pt x="110" y="134"/>
                    <a:pt x="125" y="147"/>
                  </a:cubicBezTo>
                  <a:cubicBezTo>
                    <a:pt x="127" y="148"/>
                    <a:pt x="129" y="147"/>
                    <a:pt x="128" y="145"/>
                  </a:cubicBezTo>
                  <a:cubicBezTo>
                    <a:pt x="118" y="134"/>
                    <a:pt x="106" y="123"/>
                    <a:pt x="96" y="111"/>
                  </a:cubicBezTo>
                  <a:cubicBezTo>
                    <a:pt x="95" y="110"/>
                    <a:pt x="92" y="111"/>
                    <a:pt x="93" y="112"/>
                  </a:cubicBezTo>
                  <a:cubicBezTo>
                    <a:pt x="104" y="125"/>
                    <a:pt x="115" y="138"/>
                    <a:pt x="126" y="151"/>
                  </a:cubicBezTo>
                  <a:cubicBezTo>
                    <a:pt x="127" y="152"/>
                    <a:pt x="130" y="151"/>
                    <a:pt x="129" y="150"/>
                  </a:cubicBezTo>
                  <a:cubicBezTo>
                    <a:pt x="117" y="136"/>
                    <a:pt x="106" y="121"/>
                    <a:pt x="94" y="108"/>
                  </a:cubicBezTo>
                  <a:cubicBezTo>
                    <a:pt x="93" y="107"/>
                    <a:pt x="91" y="108"/>
                    <a:pt x="92" y="109"/>
                  </a:cubicBezTo>
                  <a:cubicBezTo>
                    <a:pt x="100" y="127"/>
                    <a:pt x="118" y="140"/>
                    <a:pt x="127" y="157"/>
                  </a:cubicBezTo>
                  <a:cubicBezTo>
                    <a:pt x="127" y="157"/>
                    <a:pt x="128" y="156"/>
                    <a:pt x="129" y="156"/>
                  </a:cubicBezTo>
                  <a:cubicBezTo>
                    <a:pt x="117" y="145"/>
                    <a:pt x="108" y="131"/>
                    <a:pt x="96" y="119"/>
                  </a:cubicBezTo>
                  <a:cubicBezTo>
                    <a:pt x="95" y="118"/>
                    <a:pt x="93" y="120"/>
                    <a:pt x="94" y="121"/>
                  </a:cubicBezTo>
                  <a:cubicBezTo>
                    <a:pt x="105" y="136"/>
                    <a:pt x="116" y="152"/>
                    <a:pt x="132" y="163"/>
                  </a:cubicBezTo>
                  <a:cubicBezTo>
                    <a:pt x="133" y="164"/>
                    <a:pt x="135" y="163"/>
                    <a:pt x="134" y="162"/>
                  </a:cubicBezTo>
                  <a:cubicBezTo>
                    <a:pt x="132" y="156"/>
                    <a:pt x="128" y="151"/>
                    <a:pt x="123" y="145"/>
                  </a:cubicBezTo>
                  <a:cubicBezTo>
                    <a:pt x="118" y="139"/>
                    <a:pt x="114" y="132"/>
                    <a:pt x="107" y="126"/>
                  </a:cubicBezTo>
                  <a:cubicBezTo>
                    <a:pt x="106" y="125"/>
                    <a:pt x="104" y="126"/>
                    <a:pt x="105" y="128"/>
                  </a:cubicBezTo>
                  <a:cubicBezTo>
                    <a:pt x="116" y="143"/>
                    <a:pt x="129" y="158"/>
                    <a:pt x="142" y="173"/>
                  </a:cubicBezTo>
                  <a:cubicBezTo>
                    <a:pt x="143" y="174"/>
                    <a:pt x="145" y="172"/>
                    <a:pt x="145" y="171"/>
                  </a:cubicBezTo>
                  <a:cubicBezTo>
                    <a:pt x="140" y="162"/>
                    <a:pt x="132" y="154"/>
                    <a:pt x="128" y="144"/>
                  </a:cubicBezTo>
                  <a:cubicBezTo>
                    <a:pt x="127" y="145"/>
                    <a:pt x="126" y="145"/>
                    <a:pt x="125" y="146"/>
                  </a:cubicBezTo>
                  <a:cubicBezTo>
                    <a:pt x="137" y="157"/>
                    <a:pt x="145" y="170"/>
                    <a:pt x="158" y="180"/>
                  </a:cubicBezTo>
                  <a:cubicBezTo>
                    <a:pt x="159" y="181"/>
                    <a:pt x="161" y="180"/>
                    <a:pt x="161" y="179"/>
                  </a:cubicBezTo>
                  <a:cubicBezTo>
                    <a:pt x="157" y="168"/>
                    <a:pt x="147" y="159"/>
                    <a:pt x="138" y="152"/>
                  </a:cubicBezTo>
                  <a:cubicBezTo>
                    <a:pt x="137" y="151"/>
                    <a:pt x="135" y="153"/>
                    <a:pt x="136" y="154"/>
                  </a:cubicBezTo>
                  <a:cubicBezTo>
                    <a:pt x="141" y="163"/>
                    <a:pt x="147" y="171"/>
                    <a:pt x="155" y="179"/>
                  </a:cubicBezTo>
                  <a:cubicBezTo>
                    <a:pt x="156" y="180"/>
                    <a:pt x="158" y="179"/>
                    <a:pt x="157" y="178"/>
                  </a:cubicBezTo>
                  <a:cubicBezTo>
                    <a:pt x="149" y="169"/>
                    <a:pt x="142" y="159"/>
                    <a:pt x="134" y="150"/>
                  </a:cubicBezTo>
                  <a:cubicBezTo>
                    <a:pt x="133" y="149"/>
                    <a:pt x="131" y="150"/>
                    <a:pt x="131" y="152"/>
                  </a:cubicBezTo>
                  <a:cubicBezTo>
                    <a:pt x="136" y="161"/>
                    <a:pt x="143" y="169"/>
                    <a:pt x="150" y="178"/>
                  </a:cubicBezTo>
                  <a:cubicBezTo>
                    <a:pt x="151" y="179"/>
                    <a:pt x="154" y="178"/>
                    <a:pt x="153" y="176"/>
                  </a:cubicBezTo>
                  <a:cubicBezTo>
                    <a:pt x="147" y="165"/>
                    <a:pt x="138" y="155"/>
                    <a:pt x="127" y="148"/>
                  </a:cubicBezTo>
                  <a:cubicBezTo>
                    <a:pt x="126" y="147"/>
                    <a:pt x="124" y="148"/>
                    <a:pt x="124" y="149"/>
                  </a:cubicBezTo>
                  <a:cubicBezTo>
                    <a:pt x="129" y="162"/>
                    <a:pt x="140" y="173"/>
                    <a:pt x="151" y="181"/>
                  </a:cubicBezTo>
                  <a:cubicBezTo>
                    <a:pt x="153" y="182"/>
                    <a:pt x="154" y="180"/>
                    <a:pt x="153" y="179"/>
                  </a:cubicBezTo>
                  <a:cubicBezTo>
                    <a:pt x="142" y="167"/>
                    <a:pt x="133" y="155"/>
                    <a:pt x="120" y="145"/>
                  </a:cubicBezTo>
                  <a:cubicBezTo>
                    <a:pt x="119" y="144"/>
                    <a:pt x="117" y="145"/>
                    <a:pt x="118" y="146"/>
                  </a:cubicBezTo>
                  <a:cubicBezTo>
                    <a:pt x="125" y="160"/>
                    <a:pt x="134" y="174"/>
                    <a:pt x="148" y="184"/>
                  </a:cubicBezTo>
                  <a:cubicBezTo>
                    <a:pt x="149" y="185"/>
                    <a:pt x="151" y="184"/>
                    <a:pt x="150" y="182"/>
                  </a:cubicBezTo>
                  <a:cubicBezTo>
                    <a:pt x="143" y="173"/>
                    <a:pt x="134" y="164"/>
                    <a:pt x="126" y="155"/>
                  </a:cubicBezTo>
                  <a:cubicBezTo>
                    <a:pt x="125" y="153"/>
                    <a:pt x="123" y="155"/>
                    <a:pt x="124" y="156"/>
                  </a:cubicBezTo>
                  <a:cubicBezTo>
                    <a:pt x="130" y="167"/>
                    <a:pt x="138" y="178"/>
                    <a:pt x="150" y="184"/>
                  </a:cubicBezTo>
                  <a:cubicBezTo>
                    <a:pt x="152" y="185"/>
                    <a:pt x="153" y="183"/>
                    <a:pt x="152" y="182"/>
                  </a:cubicBezTo>
                  <a:cubicBezTo>
                    <a:pt x="146" y="176"/>
                    <a:pt x="141" y="170"/>
                    <a:pt x="134" y="165"/>
                  </a:cubicBezTo>
                  <a:cubicBezTo>
                    <a:pt x="133" y="164"/>
                    <a:pt x="131" y="165"/>
                    <a:pt x="132" y="166"/>
                  </a:cubicBezTo>
                  <a:cubicBezTo>
                    <a:pt x="137" y="174"/>
                    <a:pt x="142" y="183"/>
                    <a:pt x="153" y="186"/>
                  </a:cubicBezTo>
                  <a:cubicBezTo>
                    <a:pt x="154" y="186"/>
                    <a:pt x="155" y="185"/>
                    <a:pt x="154" y="184"/>
                  </a:cubicBezTo>
                  <a:cubicBezTo>
                    <a:pt x="151" y="181"/>
                    <a:pt x="148" y="177"/>
                    <a:pt x="146" y="173"/>
                  </a:cubicBezTo>
                  <a:cubicBezTo>
                    <a:pt x="145" y="173"/>
                    <a:pt x="144" y="174"/>
                    <a:pt x="143" y="174"/>
                  </a:cubicBezTo>
                  <a:cubicBezTo>
                    <a:pt x="148" y="179"/>
                    <a:pt x="151" y="187"/>
                    <a:pt x="158" y="190"/>
                  </a:cubicBezTo>
                  <a:cubicBezTo>
                    <a:pt x="164" y="192"/>
                    <a:pt x="172" y="183"/>
                    <a:pt x="175" y="180"/>
                  </a:cubicBezTo>
                  <a:cubicBezTo>
                    <a:pt x="176" y="179"/>
                    <a:pt x="174" y="177"/>
                    <a:pt x="173" y="178"/>
                  </a:cubicBezTo>
                  <a:cubicBezTo>
                    <a:pt x="169" y="182"/>
                    <a:pt x="165" y="186"/>
                    <a:pt x="159" y="188"/>
                  </a:cubicBezTo>
                  <a:cubicBezTo>
                    <a:pt x="159" y="188"/>
                    <a:pt x="160" y="189"/>
                    <a:pt x="161" y="190"/>
                  </a:cubicBezTo>
                  <a:cubicBezTo>
                    <a:pt x="163" y="185"/>
                    <a:pt x="168" y="183"/>
                    <a:pt x="173" y="182"/>
                  </a:cubicBezTo>
                  <a:cubicBezTo>
                    <a:pt x="173" y="181"/>
                    <a:pt x="173" y="180"/>
                    <a:pt x="172" y="179"/>
                  </a:cubicBezTo>
                  <a:cubicBezTo>
                    <a:pt x="169" y="182"/>
                    <a:pt x="165" y="185"/>
                    <a:pt x="161" y="186"/>
                  </a:cubicBezTo>
                  <a:cubicBezTo>
                    <a:pt x="162" y="187"/>
                    <a:pt x="162" y="188"/>
                    <a:pt x="163" y="188"/>
                  </a:cubicBezTo>
                  <a:cubicBezTo>
                    <a:pt x="168" y="184"/>
                    <a:pt x="173" y="182"/>
                    <a:pt x="179" y="180"/>
                  </a:cubicBezTo>
                  <a:cubicBezTo>
                    <a:pt x="178" y="179"/>
                    <a:pt x="178" y="178"/>
                    <a:pt x="177" y="178"/>
                  </a:cubicBezTo>
                  <a:cubicBezTo>
                    <a:pt x="174" y="179"/>
                    <a:pt x="172" y="180"/>
                    <a:pt x="169" y="181"/>
                  </a:cubicBezTo>
                  <a:cubicBezTo>
                    <a:pt x="167" y="181"/>
                    <a:pt x="167" y="184"/>
                    <a:pt x="169" y="18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373688" y="3935413"/>
              <a:ext cx="1322388" cy="623888"/>
            </a:xfrm>
            <a:custGeom>
              <a:avLst/>
              <a:gdLst/>
              <a:ahLst/>
              <a:cxnLst/>
              <a:rect l="l" t="t" r="r" b="b"/>
              <a:pathLst>
                <a:path w="174" h="82" extrusionOk="0">
                  <a:moveTo>
                    <a:pt x="64" y="47"/>
                  </a:moveTo>
                  <a:cubicBezTo>
                    <a:pt x="70" y="44"/>
                    <a:pt x="77" y="40"/>
                    <a:pt x="84" y="37"/>
                  </a:cubicBezTo>
                  <a:cubicBezTo>
                    <a:pt x="84" y="37"/>
                    <a:pt x="83" y="36"/>
                    <a:pt x="83" y="35"/>
                  </a:cubicBezTo>
                  <a:cubicBezTo>
                    <a:pt x="70" y="44"/>
                    <a:pt x="55" y="51"/>
                    <a:pt x="41" y="59"/>
                  </a:cubicBezTo>
                  <a:cubicBezTo>
                    <a:pt x="41" y="59"/>
                    <a:pt x="42" y="60"/>
                    <a:pt x="43" y="61"/>
                  </a:cubicBezTo>
                  <a:cubicBezTo>
                    <a:pt x="52" y="51"/>
                    <a:pt x="64" y="44"/>
                    <a:pt x="76" y="37"/>
                  </a:cubicBezTo>
                  <a:cubicBezTo>
                    <a:pt x="75" y="37"/>
                    <a:pt x="74" y="36"/>
                    <a:pt x="74" y="35"/>
                  </a:cubicBezTo>
                  <a:cubicBezTo>
                    <a:pt x="61" y="47"/>
                    <a:pt x="46" y="60"/>
                    <a:pt x="27" y="65"/>
                  </a:cubicBezTo>
                  <a:cubicBezTo>
                    <a:pt x="28" y="65"/>
                    <a:pt x="28" y="66"/>
                    <a:pt x="29" y="67"/>
                  </a:cubicBezTo>
                  <a:cubicBezTo>
                    <a:pt x="37" y="58"/>
                    <a:pt x="49" y="51"/>
                    <a:pt x="60" y="45"/>
                  </a:cubicBezTo>
                  <a:cubicBezTo>
                    <a:pt x="59" y="44"/>
                    <a:pt x="59" y="43"/>
                    <a:pt x="58" y="43"/>
                  </a:cubicBezTo>
                  <a:cubicBezTo>
                    <a:pt x="50" y="53"/>
                    <a:pt x="35" y="59"/>
                    <a:pt x="23" y="64"/>
                  </a:cubicBezTo>
                  <a:cubicBezTo>
                    <a:pt x="23" y="65"/>
                    <a:pt x="24" y="65"/>
                    <a:pt x="25" y="66"/>
                  </a:cubicBezTo>
                  <a:cubicBezTo>
                    <a:pt x="36" y="57"/>
                    <a:pt x="48" y="50"/>
                    <a:pt x="60" y="43"/>
                  </a:cubicBezTo>
                  <a:cubicBezTo>
                    <a:pt x="60" y="42"/>
                    <a:pt x="59" y="42"/>
                    <a:pt x="58" y="41"/>
                  </a:cubicBezTo>
                  <a:cubicBezTo>
                    <a:pt x="57" y="48"/>
                    <a:pt x="42" y="54"/>
                    <a:pt x="34" y="56"/>
                  </a:cubicBezTo>
                  <a:cubicBezTo>
                    <a:pt x="35" y="57"/>
                    <a:pt x="36" y="57"/>
                    <a:pt x="36" y="58"/>
                  </a:cubicBezTo>
                  <a:cubicBezTo>
                    <a:pt x="39" y="52"/>
                    <a:pt x="48" y="49"/>
                    <a:pt x="54" y="45"/>
                  </a:cubicBezTo>
                  <a:cubicBezTo>
                    <a:pt x="61" y="41"/>
                    <a:pt x="69" y="37"/>
                    <a:pt x="77" y="34"/>
                  </a:cubicBezTo>
                  <a:cubicBezTo>
                    <a:pt x="92" y="27"/>
                    <a:pt x="107" y="19"/>
                    <a:pt x="124" y="16"/>
                  </a:cubicBezTo>
                  <a:cubicBezTo>
                    <a:pt x="126" y="15"/>
                    <a:pt x="126" y="13"/>
                    <a:pt x="124" y="13"/>
                  </a:cubicBezTo>
                  <a:cubicBezTo>
                    <a:pt x="103" y="16"/>
                    <a:pt x="82" y="29"/>
                    <a:pt x="64" y="38"/>
                  </a:cubicBezTo>
                  <a:cubicBezTo>
                    <a:pt x="62" y="39"/>
                    <a:pt x="64" y="41"/>
                    <a:pt x="66" y="40"/>
                  </a:cubicBezTo>
                  <a:cubicBezTo>
                    <a:pt x="85" y="32"/>
                    <a:pt x="105" y="23"/>
                    <a:pt x="126" y="18"/>
                  </a:cubicBezTo>
                  <a:cubicBezTo>
                    <a:pt x="126" y="17"/>
                    <a:pt x="125" y="17"/>
                    <a:pt x="125" y="16"/>
                  </a:cubicBezTo>
                  <a:cubicBezTo>
                    <a:pt x="117" y="20"/>
                    <a:pt x="108" y="23"/>
                    <a:pt x="100" y="27"/>
                  </a:cubicBezTo>
                  <a:cubicBezTo>
                    <a:pt x="90" y="31"/>
                    <a:pt x="83" y="38"/>
                    <a:pt x="72" y="40"/>
                  </a:cubicBezTo>
                  <a:cubicBezTo>
                    <a:pt x="72" y="40"/>
                    <a:pt x="73" y="41"/>
                    <a:pt x="73" y="42"/>
                  </a:cubicBezTo>
                  <a:cubicBezTo>
                    <a:pt x="82" y="36"/>
                    <a:pt x="92" y="33"/>
                    <a:pt x="102" y="29"/>
                  </a:cubicBezTo>
                  <a:cubicBezTo>
                    <a:pt x="115" y="24"/>
                    <a:pt x="127" y="18"/>
                    <a:pt x="140" y="15"/>
                  </a:cubicBezTo>
                  <a:cubicBezTo>
                    <a:pt x="139" y="14"/>
                    <a:pt x="139" y="13"/>
                    <a:pt x="138" y="12"/>
                  </a:cubicBezTo>
                  <a:cubicBezTo>
                    <a:pt x="131" y="16"/>
                    <a:pt x="123" y="19"/>
                    <a:pt x="116" y="23"/>
                  </a:cubicBezTo>
                  <a:cubicBezTo>
                    <a:pt x="110" y="25"/>
                    <a:pt x="105" y="27"/>
                    <a:pt x="99" y="29"/>
                  </a:cubicBezTo>
                  <a:cubicBezTo>
                    <a:pt x="96" y="30"/>
                    <a:pt x="85" y="33"/>
                    <a:pt x="94" y="27"/>
                  </a:cubicBezTo>
                  <a:cubicBezTo>
                    <a:pt x="109" y="18"/>
                    <a:pt x="130" y="15"/>
                    <a:pt x="147" y="9"/>
                  </a:cubicBezTo>
                  <a:cubicBezTo>
                    <a:pt x="148" y="9"/>
                    <a:pt x="148" y="6"/>
                    <a:pt x="146" y="7"/>
                  </a:cubicBezTo>
                  <a:cubicBezTo>
                    <a:pt x="135" y="8"/>
                    <a:pt x="125" y="11"/>
                    <a:pt x="114" y="13"/>
                  </a:cubicBezTo>
                  <a:cubicBezTo>
                    <a:pt x="114" y="14"/>
                    <a:pt x="115" y="15"/>
                    <a:pt x="115" y="16"/>
                  </a:cubicBezTo>
                  <a:cubicBezTo>
                    <a:pt x="130" y="12"/>
                    <a:pt x="145" y="7"/>
                    <a:pt x="160" y="7"/>
                  </a:cubicBezTo>
                  <a:cubicBezTo>
                    <a:pt x="160" y="6"/>
                    <a:pt x="160" y="5"/>
                    <a:pt x="159" y="4"/>
                  </a:cubicBezTo>
                  <a:cubicBezTo>
                    <a:pt x="153" y="8"/>
                    <a:pt x="145" y="8"/>
                    <a:pt x="137" y="9"/>
                  </a:cubicBezTo>
                  <a:cubicBezTo>
                    <a:pt x="138" y="10"/>
                    <a:pt x="138" y="10"/>
                    <a:pt x="138" y="11"/>
                  </a:cubicBezTo>
                  <a:cubicBezTo>
                    <a:pt x="143" y="9"/>
                    <a:pt x="148" y="8"/>
                    <a:pt x="153" y="7"/>
                  </a:cubicBezTo>
                  <a:cubicBezTo>
                    <a:pt x="159" y="5"/>
                    <a:pt x="165" y="2"/>
                    <a:pt x="172" y="2"/>
                  </a:cubicBezTo>
                  <a:cubicBezTo>
                    <a:pt x="172" y="1"/>
                    <a:pt x="172" y="1"/>
                    <a:pt x="172" y="0"/>
                  </a:cubicBezTo>
                  <a:cubicBezTo>
                    <a:pt x="162" y="4"/>
                    <a:pt x="152" y="6"/>
                    <a:pt x="143" y="9"/>
                  </a:cubicBezTo>
                  <a:cubicBezTo>
                    <a:pt x="134" y="12"/>
                    <a:pt x="126" y="15"/>
                    <a:pt x="118" y="19"/>
                  </a:cubicBezTo>
                  <a:cubicBezTo>
                    <a:pt x="111" y="22"/>
                    <a:pt x="63" y="47"/>
                    <a:pt x="60" y="42"/>
                  </a:cubicBezTo>
                  <a:cubicBezTo>
                    <a:pt x="60" y="42"/>
                    <a:pt x="59" y="42"/>
                    <a:pt x="59" y="42"/>
                  </a:cubicBezTo>
                  <a:cubicBezTo>
                    <a:pt x="44" y="47"/>
                    <a:pt x="35" y="58"/>
                    <a:pt x="22" y="65"/>
                  </a:cubicBezTo>
                  <a:cubicBezTo>
                    <a:pt x="23" y="66"/>
                    <a:pt x="23" y="67"/>
                    <a:pt x="24" y="68"/>
                  </a:cubicBezTo>
                  <a:cubicBezTo>
                    <a:pt x="26" y="65"/>
                    <a:pt x="29" y="63"/>
                    <a:pt x="32" y="61"/>
                  </a:cubicBezTo>
                  <a:cubicBezTo>
                    <a:pt x="33" y="60"/>
                    <a:pt x="31" y="58"/>
                    <a:pt x="30" y="59"/>
                  </a:cubicBezTo>
                  <a:cubicBezTo>
                    <a:pt x="23" y="62"/>
                    <a:pt x="18" y="66"/>
                    <a:pt x="13" y="71"/>
                  </a:cubicBezTo>
                  <a:cubicBezTo>
                    <a:pt x="12" y="72"/>
                    <a:pt x="14" y="74"/>
                    <a:pt x="15" y="73"/>
                  </a:cubicBezTo>
                  <a:cubicBezTo>
                    <a:pt x="18" y="70"/>
                    <a:pt x="21" y="68"/>
                    <a:pt x="24" y="66"/>
                  </a:cubicBezTo>
                  <a:cubicBezTo>
                    <a:pt x="25" y="65"/>
                    <a:pt x="23" y="63"/>
                    <a:pt x="22" y="64"/>
                  </a:cubicBezTo>
                  <a:cubicBezTo>
                    <a:pt x="19" y="66"/>
                    <a:pt x="14" y="72"/>
                    <a:pt x="11" y="73"/>
                  </a:cubicBezTo>
                  <a:cubicBezTo>
                    <a:pt x="11" y="72"/>
                    <a:pt x="10" y="71"/>
                    <a:pt x="9" y="71"/>
                  </a:cubicBezTo>
                  <a:cubicBezTo>
                    <a:pt x="7" y="74"/>
                    <a:pt x="4" y="77"/>
                    <a:pt x="1" y="79"/>
                  </a:cubicBezTo>
                  <a:cubicBezTo>
                    <a:pt x="0" y="80"/>
                    <a:pt x="0" y="81"/>
                    <a:pt x="1" y="81"/>
                  </a:cubicBezTo>
                  <a:cubicBezTo>
                    <a:pt x="3" y="82"/>
                    <a:pt x="3" y="82"/>
                    <a:pt x="5" y="81"/>
                  </a:cubicBezTo>
                  <a:cubicBezTo>
                    <a:pt x="7" y="81"/>
                    <a:pt x="5" y="78"/>
                    <a:pt x="3" y="79"/>
                  </a:cubicBezTo>
                  <a:cubicBezTo>
                    <a:pt x="7" y="77"/>
                    <a:pt x="10" y="76"/>
                    <a:pt x="12" y="72"/>
                  </a:cubicBezTo>
                  <a:cubicBezTo>
                    <a:pt x="13" y="71"/>
                    <a:pt x="12" y="70"/>
                    <a:pt x="10" y="70"/>
                  </a:cubicBezTo>
                  <a:cubicBezTo>
                    <a:pt x="7" y="71"/>
                    <a:pt x="6" y="72"/>
                    <a:pt x="5" y="75"/>
                  </a:cubicBezTo>
                  <a:cubicBezTo>
                    <a:pt x="5" y="76"/>
                    <a:pt x="6" y="77"/>
                    <a:pt x="7" y="76"/>
                  </a:cubicBezTo>
                  <a:cubicBezTo>
                    <a:pt x="14" y="75"/>
                    <a:pt x="18" y="70"/>
                    <a:pt x="24" y="66"/>
                  </a:cubicBezTo>
                  <a:cubicBezTo>
                    <a:pt x="23" y="65"/>
                    <a:pt x="22" y="65"/>
                    <a:pt x="22" y="64"/>
                  </a:cubicBezTo>
                  <a:cubicBezTo>
                    <a:pt x="19" y="66"/>
                    <a:pt x="16" y="69"/>
                    <a:pt x="13" y="71"/>
                  </a:cubicBezTo>
                  <a:cubicBezTo>
                    <a:pt x="14" y="72"/>
                    <a:pt x="15" y="72"/>
                    <a:pt x="15" y="73"/>
                  </a:cubicBezTo>
                  <a:cubicBezTo>
                    <a:pt x="20" y="68"/>
                    <a:pt x="25" y="64"/>
                    <a:pt x="31" y="61"/>
                  </a:cubicBezTo>
                  <a:cubicBezTo>
                    <a:pt x="31" y="60"/>
                    <a:pt x="30" y="59"/>
                    <a:pt x="30" y="59"/>
                  </a:cubicBezTo>
                  <a:cubicBezTo>
                    <a:pt x="27" y="61"/>
                    <a:pt x="24" y="63"/>
                    <a:pt x="22" y="66"/>
                  </a:cubicBezTo>
                  <a:cubicBezTo>
                    <a:pt x="21" y="67"/>
                    <a:pt x="22" y="69"/>
                    <a:pt x="23" y="68"/>
                  </a:cubicBezTo>
                  <a:cubicBezTo>
                    <a:pt x="29" y="65"/>
                    <a:pt x="57" y="42"/>
                    <a:pt x="59" y="46"/>
                  </a:cubicBezTo>
                  <a:cubicBezTo>
                    <a:pt x="59" y="47"/>
                    <a:pt x="60" y="47"/>
                    <a:pt x="61" y="47"/>
                  </a:cubicBezTo>
                  <a:cubicBezTo>
                    <a:pt x="80" y="43"/>
                    <a:pt x="98" y="31"/>
                    <a:pt x="115" y="23"/>
                  </a:cubicBezTo>
                  <a:cubicBezTo>
                    <a:pt x="126" y="18"/>
                    <a:pt x="137" y="14"/>
                    <a:pt x="148" y="10"/>
                  </a:cubicBezTo>
                  <a:cubicBezTo>
                    <a:pt x="156" y="7"/>
                    <a:pt x="165" y="6"/>
                    <a:pt x="173" y="2"/>
                  </a:cubicBezTo>
                  <a:cubicBezTo>
                    <a:pt x="174" y="1"/>
                    <a:pt x="174" y="0"/>
                    <a:pt x="172" y="0"/>
                  </a:cubicBezTo>
                  <a:cubicBezTo>
                    <a:pt x="166" y="0"/>
                    <a:pt x="161" y="1"/>
                    <a:pt x="155" y="3"/>
                  </a:cubicBezTo>
                  <a:cubicBezTo>
                    <a:pt x="149" y="5"/>
                    <a:pt x="142" y="6"/>
                    <a:pt x="137" y="9"/>
                  </a:cubicBezTo>
                  <a:cubicBezTo>
                    <a:pt x="136" y="10"/>
                    <a:pt x="136" y="11"/>
                    <a:pt x="137" y="11"/>
                  </a:cubicBezTo>
                  <a:cubicBezTo>
                    <a:pt x="146" y="10"/>
                    <a:pt x="154" y="10"/>
                    <a:pt x="161" y="6"/>
                  </a:cubicBezTo>
                  <a:cubicBezTo>
                    <a:pt x="162" y="6"/>
                    <a:pt x="162" y="4"/>
                    <a:pt x="160" y="4"/>
                  </a:cubicBezTo>
                  <a:cubicBezTo>
                    <a:pt x="144" y="5"/>
                    <a:pt x="129" y="10"/>
                    <a:pt x="114" y="13"/>
                  </a:cubicBezTo>
                  <a:cubicBezTo>
                    <a:pt x="112" y="14"/>
                    <a:pt x="113" y="16"/>
                    <a:pt x="115" y="16"/>
                  </a:cubicBezTo>
                  <a:cubicBezTo>
                    <a:pt x="125" y="14"/>
                    <a:pt x="136" y="10"/>
                    <a:pt x="146" y="9"/>
                  </a:cubicBezTo>
                  <a:cubicBezTo>
                    <a:pt x="146" y="8"/>
                    <a:pt x="146" y="8"/>
                    <a:pt x="146" y="7"/>
                  </a:cubicBezTo>
                  <a:cubicBezTo>
                    <a:pt x="133" y="11"/>
                    <a:pt x="120" y="15"/>
                    <a:pt x="107" y="19"/>
                  </a:cubicBezTo>
                  <a:cubicBezTo>
                    <a:pt x="98" y="22"/>
                    <a:pt x="90" y="25"/>
                    <a:pt x="85" y="32"/>
                  </a:cubicBezTo>
                  <a:cubicBezTo>
                    <a:pt x="84" y="33"/>
                    <a:pt x="85" y="34"/>
                    <a:pt x="86" y="34"/>
                  </a:cubicBezTo>
                  <a:cubicBezTo>
                    <a:pt x="106" y="33"/>
                    <a:pt x="123" y="22"/>
                    <a:pt x="140" y="14"/>
                  </a:cubicBezTo>
                  <a:cubicBezTo>
                    <a:pt x="141" y="14"/>
                    <a:pt x="140" y="12"/>
                    <a:pt x="139" y="12"/>
                  </a:cubicBezTo>
                  <a:cubicBezTo>
                    <a:pt x="127" y="16"/>
                    <a:pt x="115" y="21"/>
                    <a:pt x="104" y="25"/>
                  </a:cubicBezTo>
                  <a:cubicBezTo>
                    <a:pt x="92" y="30"/>
                    <a:pt x="81" y="33"/>
                    <a:pt x="71" y="40"/>
                  </a:cubicBezTo>
                  <a:cubicBezTo>
                    <a:pt x="70" y="41"/>
                    <a:pt x="71" y="43"/>
                    <a:pt x="73" y="42"/>
                  </a:cubicBezTo>
                  <a:cubicBezTo>
                    <a:pt x="81" y="40"/>
                    <a:pt x="88" y="36"/>
                    <a:pt x="96" y="32"/>
                  </a:cubicBezTo>
                  <a:cubicBezTo>
                    <a:pt x="105" y="27"/>
                    <a:pt x="116" y="23"/>
                    <a:pt x="126" y="18"/>
                  </a:cubicBezTo>
                  <a:cubicBezTo>
                    <a:pt x="128" y="17"/>
                    <a:pt x="127" y="15"/>
                    <a:pt x="125" y="16"/>
                  </a:cubicBezTo>
                  <a:cubicBezTo>
                    <a:pt x="104" y="21"/>
                    <a:pt x="84" y="30"/>
                    <a:pt x="64" y="38"/>
                  </a:cubicBezTo>
                  <a:cubicBezTo>
                    <a:pt x="65" y="39"/>
                    <a:pt x="65" y="40"/>
                    <a:pt x="66" y="40"/>
                  </a:cubicBezTo>
                  <a:cubicBezTo>
                    <a:pt x="83" y="31"/>
                    <a:pt x="104" y="19"/>
                    <a:pt x="124" y="16"/>
                  </a:cubicBezTo>
                  <a:cubicBezTo>
                    <a:pt x="124" y="15"/>
                    <a:pt x="124" y="14"/>
                    <a:pt x="124" y="13"/>
                  </a:cubicBezTo>
                  <a:cubicBezTo>
                    <a:pt x="106" y="17"/>
                    <a:pt x="91" y="25"/>
                    <a:pt x="75" y="32"/>
                  </a:cubicBezTo>
                  <a:cubicBezTo>
                    <a:pt x="66" y="36"/>
                    <a:pt x="57" y="40"/>
                    <a:pt x="49" y="45"/>
                  </a:cubicBezTo>
                  <a:cubicBezTo>
                    <a:pt x="43" y="48"/>
                    <a:pt x="37" y="51"/>
                    <a:pt x="34" y="57"/>
                  </a:cubicBezTo>
                  <a:cubicBezTo>
                    <a:pt x="33" y="58"/>
                    <a:pt x="34" y="59"/>
                    <a:pt x="35" y="58"/>
                  </a:cubicBezTo>
                  <a:cubicBezTo>
                    <a:pt x="44" y="57"/>
                    <a:pt x="59" y="50"/>
                    <a:pt x="61" y="42"/>
                  </a:cubicBezTo>
                  <a:cubicBezTo>
                    <a:pt x="61" y="41"/>
                    <a:pt x="60" y="40"/>
                    <a:pt x="59" y="40"/>
                  </a:cubicBezTo>
                  <a:cubicBezTo>
                    <a:pt x="46" y="48"/>
                    <a:pt x="34" y="55"/>
                    <a:pt x="23" y="64"/>
                  </a:cubicBezTo>
                  <a:cubicBezTo>
                    <a:pt x="21" y="65"/>
                    <a:pt x="23" y="67"/>
                    <a:pt x="24" y="66"/>
                  </a:cubicBezTo>
                  <a:cubicBezTo>
                    <a:pt x="37" y="61"/>
                    <a:pt x="53" y="55"/>
                    <a:pt x="61" y="44"/>
                  </a:cubicBezTo>
                  <a:cubicBezTo>
                    <a:pt x="61" y="43"/>
                    <a:pt x="60" y="42"/>
                    <a:pt x="58" y="42"/>
                  </a:cubicBezTo>
                  <a:cubicBezTo>
                    <a:pt x="47" y="49"/>
                    <a:pt x="35" y="56"/>
                    <a:pt x="26" y="65"/>
                  </a:cubicBezTo>
                  <a:cubicBezTo>
                    <a:pt x="26" y="66"/>
                    <a:pt x="26" y="68"/>
                    <a:pt x="28" y="67"/>
                  </a:cubicBezTo>
                  <a:cubicBezTo>
                    <a:pt x="47" y="62"/>
                    <a:pt x="63" y="49"/>
                    <a:pt x="76" y="37"/>
                  </a:cubicBezTo>
                  <a:cubicBezTo>
                    <a:pt x="77" y="36"/>
                    <a:pt x="76" y="34"/>
                    <a:pt x="74" y="35"/>
                  </a:cubicBezTo>
                  <a:cubicBezTo>
                    <a:pt x="62" y="42"/>
                    <a:pt x="50" y="49"/>
                    <a:pt x="40" y="59"/>
                  </a:cubicBezTo>
                  <a:cubicBezTo>
                    <a:pt x="39" y="60"/>
                    <a:pt x="41" y="62"/>
                    <a:pt x="42" y="61"/>
                  </a:cubicBezTo>
                  <a:cubicBezTo>
                    <a:pt x="57" y="53"/>
                    <a:pt x="71" y="46"/>
                    <a:pt x="85" y="37"/>
                  </a:cubicBezTo>
                  <a:cubicBezTo>
                    <a:pt x="86" y="37"/>
                    <a:pt x="85" y="34"/>
                    <a:pt x="83" y="35"/>
                  </a:cubicBezTo>
                  <a:cubicBezTo>
                    <a:pt x="76" y="38"/>
                    <a:pt x="69" y="41"/>
                    <a:pt x="62" y="45"/>
                  </a:cubicBezTo>
                  <a:cubicBezTo>
                    <a:pt x="61" y="46"/>
                    <a:pt x="62" y="48"/>
                    <a:pt x="64" y="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53"/>
            <p:cNvSpPr/>
            <p:nvPr/>
          </p:nvSpPr>
          <p:spPr>
            <a:xfrm>
              <a:off x="5602288" y="3805238"/>
              <a:ext cx="2614613" cy="555625"/>
            </a:xfrm>
            <a:custGeom>
              <a:avLst/>
              <a:gdLst/>
              <a:ahLst/>
              <a:cxnLst/>
              <a:rect l="l" t="t" r="r" b="b"/>
              <a:pathLst>
                <a:path w="344" h="73" extrusionOk="0">
                  <a:moveTo>
                    <a:pt x="177" y="25"/>
                  </a:moveTo>
                  <a:cubicBezTo>
                    <a:pt x="184" y="26"/>
                    <a:pt x="191" y="28"/>
                    <a:pt x="198" y="27"/>
                  </a:cubicBezTo>
                  <a:cubicBezTo>
                    <a:pt x="200" y="27"/>
                    <a:pt x="200" y="25"/>
                    <a:pt x="198" y="25"/>
                  </a:cubicBezTo>
                  <a:cubicBezTo>
                    <a:pt x="187" y="21"/>
                    <a:pt x="175" y="19"/>
                    <a:pt x="163" y="20"/>
                  </a:cubicBezTo>
                  <a:cubicBezTo>
                    <a:pt x="162" y="20"/>
                    <a:pt x="161" y="22"/>
                    <a:pt x="162" y="23"/>
                  </a:cubicBezTo>
                  <a:cubicBezTo>
                    <a:pt x="170" y="26"/>
                    <a:pt x="179" y="26"/>
                    <a:pt x="188" y="27"/>
                  </a:cubicBezTo>
                  <a:cubicBezTo>
                    <a:pt x="197" y="29"/>
                    <a:pt x="205" y="30"/>
                    <a:pt x="214" y="29"/>
                  </a:cubicBezTo>
                  <a:cubicBezTo>
                    <a:pt x="215" y="29"/>
                    <a:pt x="215" y="27"/>
                    <a:pt x="214" y="27"/>
                  </a:cubicBezTo>
                  <a:cubicBezTo>
                    <a:pt x="208" y="22"/>
                    <a:pt x="200" y="21"/>
                    <a:pt x="192" y="21"/>
                  </a:cubicBezTo>
                  <a:cubicBezTo>
                    <a:pt x="181" y="19"/>
                    <a:pt x="169" y="16"/>
                    <a:pt x="158" y="19"/>
                  </a:cubicBezTo>
                  <a:cubicBezTo>
                    <a:pt x="156" y="20"/>
                    <a:pt x="156" y="21"/>
                    <a:pt x="157" y="22"/>
                  </a:cubicBezTo>
                  <a:cubicBezTo>
                    <a:pt x="170" y="27"/>
                    <a:pt x="185" y="27"/>
                    <a:pt x="198" y="30"/>
                  </a:cubicBezTo>
                  <a:cubicBezTo>
                    <a:pt x="210" y="32"/>
                    <a:pt x="221" y="36"/>
                    <a:pt x="233" y="34"/>
                  </a:cubicBezTo>
                  <a:cubicBezTo>
                    <a:pt x="234" y="34"/>
                    <a:pt x="234" y="33"/>
                    <a:pt x="233" y="32"/>
                  </a:cubicBezTo>
                  <a:cubicBezTo>
                    <a:pt x="225" y="27"/>
                    <a:pt x="216" y="26"/>
                    <a:pt x="207" y="24"/>
                  </a:cubicBezTo>
                  <a:cubicBezTo>
                    <a:pt x="195" y="22"/>
                    <a:pt x="183" y="19"/>
                    <a:pt x="171" y="20"/>
                  </a:cubicBezTo>
                  <a:cubicBezTo>
                    <a:pt x="170" y="20"/>
                    <a:pt x="169" y="21"/>
                    <a:pt x="170" y="22"/>
                  </a:cubicBezTo>
                  <a:cubicBezTo>
                    <a:pt x="181" y="27"/>
                    <a:pt x="192" y="28"/>
                    <a:pt x="204" y="29"/>
                  </a:cubicBezTo>
                  <a:cubicBezTo>
                    <a:pt x="221" y="30"/>
                    <a:pt x="238" y="32"/>
                    <a:pt x="254" y="34"/>
                  </a:cubicBezTo>
                  <a:cubicBezTo>
                    <a:pt x="256" y="35"/>
                    <a:pt x="257" y="32"/>
                    <a:pt x="255" y="32"/>
                  </a:cubicBezTo>
                  <a:cubicBezTo>
                    <a:pt x="233" y="25"/>
                    <a:pt x="209" y="19"/>
                    <a:pt x="185" y="22"/>
                  </a:cubicBezTo>
                  <a:cubicBezTo>
                    <a:pt x="184" y="22"/>
                    <a:pt x="183" y="24"/>
                    <a:pt x="185" y="24"/>
                  </a:cubicBezTo>
                  <a:cubicBezTo>
                    <a:pt x="201" y="28"/>
                    <a:pt x="218" y="29"/>
                    <a:pt x="234" y="32"/>
                  </a:cubicBezTo>
                  <a:cubicBezTo>
                    <a:pt x="245" y="34"/>
                    <a:pt x="256" y="37"/>
                    <a:pt x="267" y="34"/>
                  </a:cubicBezTo>
                  <a:cubicBezTo>
                    <a:pt x="268" y="34"/>
                    <a:pt x="269" y="33"/>
                    <a:pt x="267" y="32"/>
                  </a:cubicBezTo>
                  <a:cubicBezTo>
                    <a:pt x="254" y="26"/>
                    <a:pt x="239" y="24"/>
                    <a:pt x="224" y="22"/>
                  </a:cubicBezTo>
                  <a:cubicBezTo>
                    <a:pt x="215" y="20"/>
                    <a:pt x="201" y="17"/>
                    <a:pt x="193" y="23"/>
                  </a:cubicBezTo>
                  <a:cubicBezTo>
                    <a:pt x="192" y="23"/>
                    <a:pt x="191" y="24"/>
                    <a:pt x="193" y="25"/>
                  </a:cubicBezTo>
                  <a:cubicBezTo>
                    <a:pt x="205" y="30"/>
                    <a:pt x="218" y="32"/>
                    <a:pt x="232" y="34"/>
                  </a:cubicBezTo>
                  <a:cubicBezTo>
                    <a:pt x="249" y="36"/>
                    <a:pt x="267" y="39"/>
                    <a:pt x="284" y="44"/>
                  </a:cubicBezTo>
                  <a:cubicBezTo>
                    <a:pt x="286" y="44"/>
                    <a:pt x="287" y="42"/>
                    <a:pt x="285" y="41"/>
                  </a:cubicBezTo>
                  <a:cubicBezTo>
                    <a:pt x="273" y="37"/>
                    <a:pt x="260" y="34"/>
                    <a:pt x="247" y="31"/>
                  </a:cubicBezTo>
                  <a:cubicBezTo>
                    <a:pt x="236" y="29"/>
                    <a:pt x="225" y="26"/>
                    <a:pt x="214" y="28"/>
                  </a:cubicBezTo>
                  <a:cubicBezTo>
                    <a:pt x="213" y="28"/>
                    <a:pt x="213" y="30"/>
                    <a:pt x="213" y="30"/>
                  </a:cubicBezTo>
                  <a:cubicBezTo>
                    <a:pt x="221" y="37"/>
                    <a:pt x="232" y="38"/>
                    <a:pt x="242" y="39"/>
                  </a:cubicBezTo>
                  <a:cubicBezTo>
                    <a:pt x="258" y="41"/>
                    <a:pt x="274" y="42"/>
                    <a:pt x="291" y="45"/>
                  </a:cubicBezTo>
                  <a:cubicBezTo>
                    <a:pt x="293" y="45"/>
                    <a:pt x="293" y="43"/>
                    <a:pt x="291" y="42"/>
                  </a:cubicBezTo>
                  <a:cubicBezTo>
                    <a:pt x="273" y="37"/>
                    <a:pt x="253" y="29"/>
                    <a:pt x="232" y="33"/>
                  </a:cubicBezTo>
                  <a:cubicBezTo>
                    <a:pt x="231" y="33"/>
                    <a:pt x="231" y="34"/>
                    <a:pt x="232" y="35"/>
                  </a:cubicBezTo>
                  <a:cubicBezTo>
                    <a:pt x="238" y="41"/>
                    <a:pt x="248" y="42"/>
                    <a:pt x="256" y="43"/>
                  </a:cubicBezTo>
                  <a:cubicBezTo>
                    <a:pt x="273" y="45"/>
                    <a:pt x="290" y="47"/>
                    <a:pt x="306" y="50"/>
                  </a:cubicBezTo>
                  <a:cubicBezTo>
                    <a:pt x="308" y="50"/>
                    <a:pt x="309" y="48"/>
                    <a:pt x="307" y="48"/>
                  </a:cubicBezTo>
                  <a:cubicBezTo>
                    <a:pt x="291" y="41"/>
                    <a:pt x="272" y="33"/>
                    <a:pt x="254" y="36"/>
                  </a:cubicBezTo>
                  <a:cubicBezTo>
                    <a:pt x="253" y="36"/>
                    <a:pt x="253" y="37"/>
                    <a:pt x="253" y="38"/>
                  </a:cubicBezTo>
                  <a:cubicBezTo>
                    <a:pt x="256" y="44"/>
                    <a:pt x="266" y="45"/>
                    <a:pt x="273" y="46"/>
                  </a:cubicBezTo>
                  <a:cubicBezTo>
                    <a:pt x="287" y="47"/>
                    <a:pt x="301" y="50"/>
                    <a:pt x="315" y="48"/>
                  </a:cubicBezTo>
                  <a:cubicBezTo>
                    <a:pt x="316" y="48"/>
                    <a:pt x="317" y="47"/>
                    <a:pt x="316" y="46"/>
                  </a:cubicBezTo>
                  <a:cubicBezTo>
                    <a:pt x="305" y="39"/>
                    <a:pt x="282" y="33"/>
                    <a:pt x="269" y="38"/>
                  </a:cubicBezTo>
                  <a:cubicBezTo>
                    <a:pt x="268" y="38"/>
                    <a:pt x="267" y="39"/>
                    <a:pt x="268" y="40"/>
                  </a:cubicBezTo>
                  <a:cubicBezTo>
                    <a:pt x="271" y="46"/>
                    <a:pt x="280" y="46"/>
                    <a:pt x="287" y="47"/>
                  </a:cubicBezTo>
                  <a:cubicBezTo>
                    <a:pt x="298" y="49"/>
                    <a:pt x="310" y="52"/>
                    <a:pt x="322" y="51"/>
                  </a:cubicBezTo>
                  <a:cubicBezTo>
                    <a:pt x="323" y="51"/>
                    <a:pt x="324" y="50"/>
                    <a:pt x="324" y="49"/>
                  </a:cubicBezTo>
                  <a:cubicBezTo>
                    <a:pt x="318" y="41"/>
                    <a:pt x="288" y="30"/>
                    <a:pt x="279" y="38"/>
                  </a:cubicBezTo>
                  <a:cubicBezTo>
                    <a:pt x="279" y="39"/>
                    <a:pt x="279" y="40"/>
                    <a:pt x="280" y="40"/>
                  </a:cubicBezTo>
                  <a:cubicBezTo>
                    <a:pt x="290" y="46"/>
                    <a:pt x="301" y="47"/>
                    <a:pt x="312" y="49"/>
                  </a:cubicBezTo>
                  <a:cubicBezTo>
                    <a:pt x="320" y="51"/>
                    <a:pt x="328" y="53"/>
                    <a:pt x="335" y="50"/>
                  </a:cubicBezTo>
                  <a:cubicBezTo>
                    <a:pt x="336" y="50"/>
                    <a:pt x="336" y="48"/>
                    <a:pt x="335" y="48"/>
                  </a:cubicBezTo>
                  <a:cubicBezTo>
                    <a:pt x="326" y="42"/>
                    <a:pt x="312" y="36"/>
                    <a:pt x="300" y="41"/>
                  </a:cubicBezTo>
                  <a:cubicBezTo>
                    <a:pt x="300" y="42"/>
                    <a:pt x="299" y="43"/>
                    <a:pt x="300" y="43"/>
                  </a:cubicBezTo>
                  <a:cubicBezTo>
                    <a:pt x="305" y="51"/>
                    <a:pt x="322" y="51"/>
                    <a:pt x="330" y="48"/>
                  </a:cubicBezTo>
                  <a:cubicBezTo>
                    <a:pt x="331" y="48"/>
                    <a:pt x="332" y="47"/>
                    <a:pt x="331" y="46"/>
                  </a:cubicBezTo>
                  <a:cubicBezTo>
                    <a:pt x="326" y="41"/>
                    <a:pt x="318" y="40"/>
                    <a:pt x="311" y="41"/>
                  </a:cubicBezTo>
                  <a:cubicBezTo>
                    <a:pt x="310" y="42"/>
                    <a:pt x="310" y="42"/>
                    <a:pt x="310" y="43"/>
                  </a:cubicBezTo>
                  <a:cubicBezTo>
                    <a:pt x="311" y="50"/>
                    <a:pt x="325" y="52"/>
                    <a:pt x="332" y="50"/>
                  </a:cubicBezTo>
                  <a:cubicBezTo>
                    <a:pt x="333" y="50"/>
                    <a:pt x="333" y="49"/>
                    <a:pt x="332" y="48"/>
                  </a:cubicBezTo>
                  <a:cubicBezTo>
                    <a:pt x="330" y="44"/>
                    <a:pt x="325" y="41"/>
                    <a:pt x="320" y="41"/>
                  </a:cubicBezTo>
                  <a:cubicBezTo>
                    <a:pt x="317" y="42"/>
                    <a:pt x="315" y="45"/>
                    <a:pt x="316" y="47"/>
                  </a:cubicBezTo>
                  <a:cubicBezTo>
                    <a:pt x="320" y="52"/>
                    <a:pt x="339" y="57"/>
                    <a:pt x="342" y="49"/>
                  </a:cubicBezTo>
                  <a:cubicBezTo>
                    <a:pt x="344" y="42"/>
                    <a:pt x="322" y="40"/>
                    <a:pt x="318" y="43"/>
                  </a:cubicBezTo>
                  <a:cubicBezTo>
                    <a:pt x="311" y="48"/>
                    <a:pt x="329" y="52"/>
                    <a:pt x="334" y="48"/>
                  </a:cubicBezTo>
                  <a:cubicBezTo>
                    <a:pt x="335" y="47"/>
                    <a:pt x="335" y="46"/>
                    <a:pt x="334" y="46"/>
                  </a:cubicBezTo>
                  <a:cubicBezTo>
                    <a:pt x="310" y="35"/>
                    <a:pt x="282" y="36"/>
                    <a:pt x="256" y="32"/>
                  </a:cubicBezTo>
                  <a:cubicBezTo>
                    <a:pt x="254" y="32"/>
                    <a:pt x="253" y="34"/>
                    <a:pt x="255" y="35"/>
                  </a:cubicBezTo>
                  <a:cubicBezTo>
                    <a:pt x="259" y="36"/>
                    <a:pt x="264" y="38"/>
                    <a:pt x="268" y="39"/>
                  </a:cubicBezTo>
                  <a:cubicBezTo>
                    <a:pt x="270" y="39"/>
                    <a:pt x="271" y="37"/>
                    <a:pt x="269" y="36"/>
                  </a:cubicBezTo>
                  <a:cubicBezTo>
                    <a:pt x="254" y="30"/>
                    <a:pt x="238" y="27"/>
                    <a:pt x="223" y="22"/>
                  </a:cubicBezTo>
                  <a:cubicBezTo>
                    <a:pt x="223" y="23"/>
                    <a:pt x="223" y="24"/>
                    <a:pt x="222" y="24"/>
                  </a:cubicBezTo>
                  <a:cubicBezTo>
                    <a:pt x="231" y="25"/>
                    <a:pt x="239" y="29"/>
                    <a:pt x="248" y="29"/>
                  </a:cubicBezTo>
                  <a:cubicBezTo>
                    <a:pt x="249" y="29"/>
                    <a:pt x="250" y="28"/>
                    <a:pt x="249" y="27"/>
                  </a:cubicBezTo>
                  <a:cubicBezTo>
                    <a:pt x="240" y="19"/>
                    <a:pt x="226" y="15"/>
                    <a:pt x="214" y="14"/>
                  </a:cubicBezTo>
                  <a:cubicBezTo>
                    <a:pt x="213" y="14"/>
                    <a:pt x="212" y="15"/>
                    <a:pt x="213" y="16"/>
                  </a:cubicBezTo>
                  <a:cubicBezTo>
                    <a:pt x="222" y="24"/>
                    <a:pt x="236" y="26"/>
                    <a:pt x="248" y="28"/>
                  </a:cubicBezTo>
                  <a:cubicBezTo>
                    <a:pt x="249" y="28"/>
                    <a:pt x="250" y="26"/>
                    <a:pt x="249" y="25"/>
                  </a:cubicBezTo>
                  <a:cubicBezTo>
                    <a:pt x="237" y="19"/>
                    <a:pt x="225" y="14"/>
                    <a:pt x="212" y="10"/>
                  </a:cubicBezTo>
                  <a:cubicBezTo>
                    <a:pt x="210" y="10"/>
                    <a:pt x="209" y="12"/>
                    <a:pt x="211" y="13"/>
                  </a:cubicBezTo>
                  <a:cubicBezTo>
                    <a:pt x="222" y="16"/>
                    <a:pt x="233" y="19"/>
                    <a:pt x="245" y="22"/>
                  </a:cubicBezTo>
                  <a:cubicBezTo>
                    <a:pt x="246" y="22"/>
                    <a:pt x="247" y="21"/>
                    <a:pt x="246" y="20"/>
                  </a:cubicBezTo>
                  <a:cubicBezTo>
                    <a:pt x="237" y="13"/>
                    <a:pt x="212" y="3"/>
                    <a:pt x="200" y="10"/>
                  </a:cubicBezTo>
                  <a:cubicBezTo>
                    <a:pt x="200" y="10"/>
                    <a:pt x="199" y="11"/>
                    <a:pt x="200" y="12"/>
                  </a:cubicBezTo>
                  <a:cubicBezTo>
                    <a:pt x="204" y="18"/>
                    <a:pt x="215" y="19"/>
                    <a:pt x="222" y="18"/>
                  </a:cubicBezTo>
                  <a:cubicBezTo>
                    <a:pt x="223" y="18"/>
                    <a:pt x="224" y="17"/>
                    <a:pt x="224" y="16"/>
                  </a:cubicBezTo>
                  <a:cubicBezTo>
                    <a:pt x="219" y="4"/>
                    <a:pt x="197" y="6"/>
                    <a:pt x="186" y="9"/>
                  </a:cubicBezTo>
                  <a:cubicBezTo>
                    <a:pt x="185" y="9"/>
                    <a:pt x="185" y="10"/>
                    <a:pt x="185" y="11"/>
                  </a:cubicBezTo>
                  <a:cubicBezTo>
                    <a:pt x="191" y="16"/>
                    <a:pt x="200" y="15"/>
                    <a:pt x="208" y="14"/>
                  </a:cubicBezTo>
                  <a:cubicBezTo>
                    <a:pt x="209" y="14"/>
                    <a:pt x="210" y="13"/>
                    <a:pt x="209" y="12"/>
                  </a:cubicBezTo>
                  <a:cubicBezTo>
                    <a:pt x="198" y="4"/>
                    <a:pt x="181" y="6"/>
                    <a:pt x="168" y="8"/>
                  </a:cubicBezTo>
                  <a:cubicBezTo>
                    <a:pt x="167" y="8"/>
                    <a:pt x="167" y="10"/>
                    <a:pt x="168" y="11"/>
                  </a:cubicBezTo>
                  <a:cubicBezTo>
                    <a:pt x="178" y="13"/>
                    <a:pt x="188" y="13"/>
                    <a:pt x="197" y="11"/>
                  </a:cubicBezTo>
                  <a:cubicBezTo>
                    <a:pt x="198" y="11"/>
                    <a:pt x="199" y="10"/>
                    <a:pt x="198" y="9"/>
                  </a:cubicBezTo>
                  <a:cubicBezTo>
                    <a:pt x="191" y="0"/>
                    <a:pt x="172" y="5"/>
                    <a:pt x="163" y="9"/>
                  </a:cubicBezTo>
                  <a:cubicBezTo>
                    <a:pt x="162" y="9"/>
                    <a:pt x="162" y="10"/>
                    <a:pt x="162" y="11"/>
                  </a:cubicBezTo>
                  <a:cubicBezTo>
                    <a:pt x="169" y="17"/>
                    <a:pt x="180" y="15"/>
                    <a:pt x="189" y="13"/>
                  </a:cubicBezTo>
                  <a:cubicBezTo>
                    <a:pt x="189" y="12"/>
                    <a:pt x="190" y="12"/>
                    <a:pt x="190" y="11"/>
                  </a:cubicBezTo>
                  <a:cubicBezTo>
                    <a:pt x="188" y="1"/>
                    <a:pt x="165" y="6"/>
                    <a:pt x="159" y="10"/>
                  </a:cubicBezTo>
                  <a:cubicBezTo>
                    <a:pt x="158" y="10"/>
                    <a:pt x="158" y="11"/>
                    <a:pt x="159" y="12"/>
                  </a:cubicBezTo>
                  <a:cubicBezTo>
                    <a:pt x="165" y="14"/>
                    <a:pt x="170" y="13"/>
                    <a:pt x="174" y="9"/>
                  </a:cubicBezTo>
                  <a:cubicBezTo>
                    <a:pt x="175" y="9"/>
                    <a:pt x="175" y="8"/>
                    <a:pt x="174" y="7"/>
                  </a:cubicBezTo>
                  <a:cubicBezTo>
                    <a:pt x="169" y="2"/>
                    <a:pt x="158" y="5"/>
                    <a:pt x="153" y="10"/>
                  </a:cubicBezTo>
                  <a:cubicBezTo>
                    <a:pt x="152" y="10"/>
                    <a:pt x="153" y="11"/>
                    <a:pt x="153" y="12"/>
                  </a:cubicBezTo>
                  <a:cubicBezTo>
                    <a:pt x="159" y="15"/>
                    <a:pt x="168" y="13"/>
                    <a:pt x="173" y="9"/>
                  </a:cubicBezTo>
                  <a:cubicBezTo>
                    <a:pt x="174" y="8"/>
                    <a:pt x="174" y="7"/>
                    <a:pt x="173" y="7"/>
                  </a:cubicBezTo>
                  <a:cubicBezTo>
                    <a:pt x="167" y="3"/>
                    <a:pt x="159" y="3"/>
                    <a:pt x="154" y="7"/>
                  </a:cubicBezTo>
                  <a:cubicBezTo>
                    <a:pt x="153" y="8"/>
                    <a:pt x="154" y="9"/>
                    <a:pt x="155" y="9"/>
                  </a:cubicBezTo>
                  <a:cubicBezTo>
                    <a:pt x="161" y="10"/>
                    <a:pt x="167" y="9"/>
                    <a:pt x="172" y="7"/>
                  </a:cubicBezTo>
                  <a:cubicBezTo>
                    <a:pt x="174" y="6"/>
                    <a:pt x="173" y="4"/>
                    <a:pt x="171" y="4"/>
                  </a:cubicBezTo>
                  <a:cubicBezTo>
                    <a:pt x="157" y="8"/>
                    <a:pt x="145" y="22"/>
                    <a:pt x="130" y="19"/>
                  </a:cubicBezTo>
                  <a:cubicBezTo>
                    <a:pt x="130" y="20"/>
                    <a:pt x="130" y="21"/>
                    <a:pt x="130" y="21"/>
                  </a:cubicBezTo>
                  <a:cubicBezTo>
                    <a:pt x="134" y="20"/>
                    <a:pt x="138" y="20"/>
                    <a:pt x="143" y="20"/>
                  </a:cubicBezTo>
                  <a:cubicBezTo>
                    <a:pt x="144" y="19"/>
                    <a:pt x="145" y="17"/>
                    <a:pt x="143" y="17"/>
                  </a:cubicBezTo>
                  <a:cubicBezTo>
                    <a:pt x="133" y="15"/>
                    <a:pt x="124" y="17"/>
                    <a:pt x="115" y="20"/>
                  </a:cubicBezTo>
                  <a:cubicBezTo>
                    <a:pt x="113" y="21"/>
                    <a:pt x="114" y="23"/>
                    <a:pt x="116" y="23"/>
                  </a:cubicBezTo>
                  <a:cubicBezTo>
                    <a:pt x="122" y="22"/>
                    <a:pt x="128" y="21"/>
                    <a:pt x="134" y="19"/>
                  </a:cubicBezTo>
                  <a:cubicBezTo>
                    <a:pt x="135" y="18"/>
                    <a:pt x="135" y="16"/>
                    <a:pt x="133" y="16"/>
                  </a:cubicBezTo>
                  <a:cubicBezTo>
                    <a:pt x="121" y="17"/>
                    <a:pt x="109" y="19"/>
                    <a:pt x="97" y="23"/>
                  </a:cubicBezTo>
                  <a:cubicBezTo>
                    <a:pt x="96" y="23"/>
                    <a:pt x="96" y="25"/>
                    <a:pt x="98" y="25"/>
                  </a:cubicBezTo>
                  <a:cubicBezTo>
                    <a:pt x="106" y="25"/>
                    <a:pt x="113" y="22"/>
                    <a:pt x="121" y="20"/>
                  </a:cubicBezTo>
                  <a:cubicBezTo>
                    <a:pt x="122" y="19"/>
                    <a:pt x="122" y="17"/>
                    <a:pt x="121" y="17"/>
                  </a:cubicBezTo>
                  <a:cubicBezTo>
                    <a:pt x="107" y="17"/>
                    <a:pt x="90" y="20"/>
                    <a:pt x="79" y="28"/>
                  </a:cubicBezTo>
                  <a:cubicBezTo>
                    <a:pt x="78" y="29"/>
                    <a:pt x="79" y="30"/>
                    <a:pt x="80" y="31"/>
                  </a:cubicBezTo>
                  <a:cubicBezTo>
                    <a:pt x="88" y="32"/>
                    <a:pt x="98" y="26"/>
                    <a:pt x="105" y="23"/>
                  </a:cubicBezTo>
                  <a:cubicBezTo>
                    <a:pt x="106" y="22"/>
                    <a:pt x="105" y="20"/>
                    <a:pt x="104" y="20"/>
                  </a:cubicBezTo>
                  <a:cubicBezTo>
                    <a:pt x="90" y="20"/>
                    <a:pt x="69" y="25"/>
                    <a:pt x="60" y="35"/>
                  </a:cubicBezTo>
                  <a:cubicBezTo>
                    <a:pt x="59" y="36"/>
                    <a:pt x="60" y="37"/>
                    <a:pt x="61" y="37"/>
                  </a:cubicBezTo>
                  <a:cubicBezTo>
                    <a:pt x="73" y="36"/>
                    <a:pt x="87" y="32"/>
                    <a:pt x="96" y="25"/>
                  </a:cubicBezTo>
                  <a:cubicBezTo>
                    <a:pt x="96" y="24"/>
                    <a:pt x="96" y="22"/>
                    <a:pt x="94" y="22"/>
                  </a:cubicBezTo>
                  <a:cubicBezTo>
                    <a:pt x="85" y="23"/>
                    <a:pt x="76" y="27"/>
                    <a:pt x="67" y="30"/>
                  </a:cubicBezTo>
                  <a:cubicBezTo>
                    <a:pt x="59" y="33"/>
                    <a:pt x="49" y="37"/>
                    <a:pt x="43" y="44"/>
                  </a:cubicBezTo>
                  <a:cubicBezTo>
                    <a:pt x="42" y="45"/>
                    <a:pt x="43" y="46"/>
                    <a:pt x="45" y="46"/>
                  </a:cubicBezTo>
                  <a:cubicBezTo>
                    <a:pt x="57" y="44"/>
                    <a:pt x="69" y="38"/>
                    <a:pt x="78" y="31"/>
                  </a:cubicBezTo>
                  <a:cubicBezTo>
                    <a:pt x="79" y="30"/>
                    <a:pt x="78" y="29"/>
                    <a:pt x="77" y="29"/>
                  </a:cubicBezTo>
                  <a:cubicBezTo>
                    <a:pt x="69" y="29"/>
                    <a:pt x="63" y="33"/>
                    <a:pt x="57" y="36"/>
                  </a:cubicBezTo>
                  <a:cubicBezTo>
                    <a:pt x="47" y="41"/>
                    <a:pt x="37" y="45"/>
                    <a:pt x="29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42" y="48"/>
                    <a:pt x="53" y="41"/>
                    <a:pt x="62" y="33"/>
                  </a:cubicBezTo>
                  <a:cubicBezTo>
                    <a:pt x="63" y="32"/>
                    <a:pt x="62" y="30"/>
                    <a:pt x="60" y="31"/>
                  </a:cubicBezTo>
                  <a:cubicBezTo>
                    <a:pt x="45" y="40"/>
                    <a:pt x="30" y="49"/>
                    <a:pt x="16" y="59"/>
                  </a:cubicBezTo>
                  <a:cubicBezTo>
                    <a:pt x="17" y="60"/>
                    <a:pt x="17" y="61"/>
                    <a:pt x="18" y="61"/>
                  </a:cubicBezTo>
                  <a:cubicBezTo>
                    <a:pt x="26" y="53"/>
                    <a:pt x="36" y="46"/>
                    <a:pt x="47" y="40"/>
                  </a:cubicBezTo>
                  <a:cubicBezTo>
                    <a:pt x="46" y="39"/>
                    <a:pt x="45" y="39"/>
                    <a:pt x="45" y="38"/>
                  </a:cubicBezTo>
                  <a:cubicBezTo>
                    <a:pt x="39" y="45"/>
                    <a:pt x="31" y="49"/>
                    <a:pt x="24" y="54"/>
                  </a:cubicBezTo>
                  <a:cubicBezTo>
                    <a:pt x="16" y="60"/>
                    <a:pt x="10" y="66"/>
                    <a:pt x="1" y="70"/>
                  </a:cubicBezTo>
                  <a:cubicBezTo>
                    <a:pt x="2" y="70"/>
                    <a:pt x="2" y="71"/>
                    <a:pt x="3" y="72"/>
                  </a:cubicBezTo>
                  <a:cubicBezTo>
                    <a:pt x="8" y="67"/>
                    <a:pt x="13" y="62"/>
                    <a:pt x="20" y="59"/>
                  </a:cubicBezTo>
                  <a:cubicBezTo>
                    <a:pt x="22" y="57"/>
                    <a:pt x="24" y="57"/>
                    <a:pt x="26" y="60"/>
                  </a:cubicBezTo>
                  <a:cubicBezTo>
                    <a:pt x="24" y="62"/>
                    <a:pt x="22" y="64"/>
                    <a:pt x="20" y="65"/>
                  </a:cubicBezTo>
                  <a:cubicBezTo>
                    <a:pt x="18" y="67"/>
                    <a:pt x="15" y="69"/>
                    <a:pt x="12" y="70"/>
                  </a:cubicBezTo>
                  <a:cubicBezTo>
                    <a:pt x="13" y="71"/>
                    <a:pt x="13" y="72"/>
                    <a:pt x="14" y="72"/>
                  </a:cubicBezTo>
                  <a:cubicBezTo>
                    <a:pt x="20" y="62"/>
                    <a:pt x="34" y="58"/>
                    <a:pt x="45" y="53"/>
                  </a:cubicBezTo>
                  <a:cubicBezTo>
                    <a:pt x="51" y="50"/>
                    <a:pt x="57" y="47"/>
                    <a:pt x="63" y="44"/>
                  </a:cubicBezTo>
                  <a:cubicBezTo>
                    <a:pt x="64" y="44"/>
                    <a:pt x="75" y="42"/>
                    <a:pt x="74" y="43"/>
                  </a:cubicBezTo>
                  <a:cubicBezTo>
                    <a:pt x="73" y="45"/>
                    <a:pt x="70" y="47"/>
                    <a:pt x="69" y="49"/>
                  </a:cubicBezTo>
                  <a:cubicBezTo>
                    <a:pt x="64" y="52"/>
                    <a:pt x="59" y="55"/>
                    <a:pt x="54" y="58"/>
                  </a:cubicBezTo>
                  <a:cubicBezTo>
                    <a:pt x="52" y="59"/>
                    <a:pt x="38" y="65"/>
                    <a:pt x="45" y="59"/>
                  </a:cubicBezTo>
                  <a:cubicBezTo>
                    <a:pt x="56" y="50"/>
                    <a:pt x="72" y="47"/>
                    <a:pt x="86" y="42"/>
                  </a:cubicBezTo>
                  <a:cubicBezTo>
                    <a:pt x="87" y="41"/>
                    <a:pt x="87" y="39"/>
                    <a:pt x="85" y="40"/>
                  </a:cubicBezTo>
                  <a:cubicBezTo>
                    <a:pt x="69" y="45"/>
                    <a:pt x="50" y="49"/>
                    <a:pt x="38" y="61"/>
                  </a:cubicBezTo>
                  <a:cubicBezTo>
                    <a:pt x="38" y="62"/>
                    <a:pt x="38" y="63"/>
                    <a:pt x="39" y="63"/>
                  </a:cubicBezTo>
                  <a:cubicBezTo>
                    <a:pt x="52" y="67"/>
                    <a:pt x="74" y="52"/>
                    <a:pt x="78" y="42"/>
                  </a:cubicBezTo>
                  <a:cubicBezTo>
                    <a:pt x="78" y="41"/>
                    <a:pt x="77" y="40"/>
                    <a:pt x="77" y="40"/>
                  </a:cubicBezTo>
                  <a:cubicBezTo>
                    <a:pt x="65" y="38"/>
                    <a:pt x="53" y="46"/>
                    <a:pt x="43" y="50"/>
                  </a:cubicBezTo>
                  <a:cubicBezTo>
                    <a:pt x="32" y="56"/>
                    <a:pt x="18" y="60"/>
                    <a:pt x="11" y="71"/>
                  </a:cubicBezTo>
                  <a:cubicBezTo>
                    <a:pt x="11" y="72"/>
                    <a:pt x="12" y="73"/>
                    <a:pt x="13" y="73"/>
                  </a:cubicBezTo>
                  <a:cubicBezTo>
                    <a:pt x="17" y="71"/>
                    <a:pt x="35" y="60"/>
                    <a:pt x="29" y="55"/>
                  </a:cubicBezTo>
                  <a:cubicBezTo>
                    <a:pt x="22" y="48"/>
                    <a:pt x="5" y="66"/>
                    <a:pt x="1" y="70"/>
                  </a:cubicBezTo>
                  <a:cubicBezTo>
                    <a:pt x="0" y="71"/>
                    <a:pt x="1" y="73"/>
                    <a:pt x="3" y="72"/>
                  </a:cubicBezTo>
                  <a:cubicBezTo>
                    <a:pt x="11" y="68"/>
                    <a:pt x="18" y="62"/>
                    <a:pt x="26" y="56"/>
                  </a:cubicBezTo>
                  <a:cubicBezTo>
                    <a:pt x="33" y="51"/>
                    <a:pt x="41" y="46"/>
                    <a:pt x="47" y="39"/>
                  </a:cubicBezTo>
                  <a:cubicBezTo>
                    <a:pt x="48" y="38"/>
                    <a:pt x="46" y="37"/>
                    <a:pt x="45" y="38"/>
                  </a:cubicBezTo>
                  <a:cubicBezTo>
                    <a:pt x="34" y="44"/>
                    <a:pt x="24" y="51"/>
                    <a:pt x="16" y="59"/>
                  </a:cubicBezTo>
                  <a:cubicBezTo>
                    <a:pt x="15" y="61"/>
                    <a:pt x="16" y="62"/>
                    <a:pt x="18" y="61"/>
                  </a:cubicBezTo>
                  <a:cubicBezTo>
                    <a:pt x="32" y="51"/>
                    <a:pt x="47" y="42"/>
                    <a:pt x="62" y="33"/>
                  </a:cubicBezTo>
                  <a:cubicBezTo>
                    <a:pt x="61" y="33"/>
                    <a:pt x="61" y="32"/>
                    <a:pt x="60" y="31"/>
                  </a:cubicBezTo>
                  <a:cubicBezTo>
                    <a:pt x="51" y="39"/>
                    <a:pt x="41" y="46"/>
                    <a:pt x="29" y="51"/>
                  </a:cubicBezTo>
                  <a:cubicBezTo>
                    <a:pt x="30" y="52"/>
                    <a:pt x="30" y="53"/>
                    <a:pt x="31" y="54"/>
                  </a:cubicBezTo>
                  <a:cubicBezTo>
                    <a:pt x="37" y="48"/>
                    <a:pt x="44" y="45"/>
                    <a:pt x="52" y="41"/>
                  </a:cubicBezTo>
                  <a:cubicBezTo>
                    <a:pt x="59" y="37"/>
                    <a:pt x="68" y="31"/>
                    <a:pt x="77" y="31"/>
                  </a:cubicBezTo>
                  <a:cubicBezTo>
                    <a:pt x="77" y="31"/>
                    <a:pt x="76" y="30"/>
                    <a:pt x="76" y="29"/>
                  </a:cubicBezTo>
                  <a:cubicBezTo>
                    <a:pt x="67" y="36"/>
                    <a:pt x="56" y="42"/>
                    <a:pt x="44" y="43"/>
                  </a:cubicBezTo>
                  <a:cubicBezTo>
                    <a:pt x="44" y="44"/>
                    <a:pt x="45" y="45"/>
                    <a:pt x="45" y="45"/>
                  </a:cubicBezTo>
                  <a:cubicBezTo>
                    <a:pt x="51" y="40"/>
                    <a:pt x="58" y="36"/>
                    <a:pt x="66" y="33"/>
                  </a:cubicBezTo>
                  <a:cubicBezTo>
                    <a:pt x="75" y="30"/>
                    <a:pt x="84" y="26"/>
                    <a:pt x="94" y="25"/>
                  </a:cubicBezTo>
                  <a:cubicBezTo>
                    <a:pt x="94" y="24"/>
                    <a:pt x="94" y="24"/>
                    <a:pt x="93" y="23"/>
                  </a:cubicBezTo>
                  <a:cubicBezTo>
                    <a:pt x="85" y="30"/>
                    <a:pt x="71" y="33"/>
                    <a:pt x="60" y="35"/>
                  </a:cubicBezTo>
                  <a:cubicBezTo>
                    <a:pt x="61" y="35"/>
                    <a:pt x="61" y="36"/>
                    <a:pt x="62" y="37"/>
                  </a:cubicBezTo>
                  <a:cubicBezTo>
                    <a:pt x="70" y="28"/>
                    <a:pt x="90" y="23"/>
                    <a:pt x="104" y="23"/>
                  </a:cubicBezTo>
                  <a:cubicBezTo>
                    <a:pt x="103" y="22"/>
                    <a:pt x="103" y="21"/>
                    <a:pt x="103" y="20"/>
                  </a:cubicBezTo>
                  <a:cubicBezTo>
                    <a:pt x="100" y="22"/>
                    <a:pt x="96" y="24"/>
                    <a:pt x="92" y="25"/>
                  </a:cubicBezTo>
                  <a:cubicBezTo>
                    <a:pt x="86" y="28"/>
                    <a:pt x="81" y="29"/>
                    <a:pt x="91" y="25"/>
                  </a:cubicBezTo>
                  <a:cubicBezTo>
                    <a:pt x="100" y="22"/>
                    <a:pt x="111" y="20"/>
                    <a:pt x="121" y="20"/>
                  </a:cubicBezTo>
                  <a:cubicBezTo>
                    <a:pt x="120" y="19"/>
                    <a:pt x="120" y="18"/>
                    <a:pt x="120" y="17"/>
                  </a:cubicBezTo>
                  <a:cubicBezTo>
                    <a:pt x="113" y="19"/>
                    <a:pt x="105" y="22"/>
                    <a:pt x="98" y="23"/>
                  </a:cubicBezTo>
                  <a:cubicBezTo>
                    <a:pt x="98" y="23"/>
                    <a:pt x="98" y="24"/>
                    <a:pt x="98" y="25"/>
                  </a:cubicBezTo>
                  <a:cubicBezTo>
                    <a:pt x="110" y="22"/>
                    <a:pt x="121" y="19"/>
                    <a:pt x="133" y="19"/>
                  </a:cubicBezTo>
                  <a:cubicBezTo>
                    <a:pt x="133" y="18"/>
                    <a:pt x="133" y="17"/>
                    <a:pt x="133" y="16"/>
                  </a:cubicBezTo>
                  <a:cubicBezTo>
                    <a:pt x="127" y="18"/>
                    <a:pt x="121" y="19"/>
                    <a:pt x="115" y="20"/>
                  </a:cubicBezTo>
                  <a:cubicBezTo>
                    <a:pt x="115" y="21"/>
                    <a:pt x="115" y="22"/>
                    <a:pt x="116" y="23"/>
                  </a:cubicBezTo>
                  <a:cubicBezTo>
                    <a:pt x="124" y="20"/>
                    <a:pt x="133" y="18"/>
                    <a:pt x="142" y="20"/>
                  </a:cubicBezTo>
                  <a:cubicBezTo>
                    <a:pt x="142" y="19"/>
                    <a:pt x="142" y="18"/>
                    <a:pt x="143" y="17"/>
                  </a:cubicBezTo>
                  <a:cubicBezTo>
                    <a:pt x="138" y="17"/>
                    <a:pt x="133" y="17"/>
                    <a:pt x="129" y="19"/>
                  </a:cubicBezTo>
                  <a:cubicBezTo>
                    <a:pt x="128" y="20"/>
                    <a:pt x="128" y="21"/>
                    <a:pt x="129" y="22"/>
                  </a:cubicBezTo>
                  <a:cubicBezTo>
                    <a:pt x="147" y="25"/>
                    <a:pt x="156" y="11"/>
                    <a:pt x="172" y="7"/>
                  </a:cubicBezTo>
                  <a:cubicBezTo>
                    <a:pt x="171" y="6"/>
                    <a:pt x="171" y="5"/>
                    <a:pt x="171" y="4"/>
                  </a:cubicBezTo>
                  <a:cubicBezTo>
                    <a:pt x="166" y="7"/>
                    <a:pt x="161" y="7"/>
                    <a:pt x="155" y="7"/>
                  </a:cubicBezTo>
                  <a:cubicBezTo>
                    <a:pt x="155" y="8"/>
                    <a:pt x="156" y="8"/>
                    <a:pt x="156" y="9"/>
                  </a:cubicBezTo>
                  <a:cubicBezTo>
                    <a:pt x="162" y="5"/>
                    <a:pt x="174" y="8"/>
                    <a:pt x="163" y="10"/>
                  </a:cubicBezTo>
                  <a:cubicBezTo>
                    <a:pt x="157" y="10"/>
                    <a:pt x="157" y="9"/>
                    <a:pt x="163" y="8"/>
                  </a:cubicBezTo>
                  <a:cubicBezTo>
                    <a:pt x="161" y="11"/>
                    <a:pt x="161" y="12"/>
                    <a:pt x="164" y="10"/>
                  </a:cubicBezTo>
                  <a:cubicBezTo>
                    <a:pt x="168" y="9"/>
                    <a:pt x="171" y="9"/>
                    <a:pt x="175" y="8"/>
                  </a:cubicBezTo>
                  <a:cubicBezTo>
                    <a:pt x="177" y="8"/>
                    <a:pt x="190" y="10"/>
                    <a:pt x="183" y="11"/>
                  </a:cubicBezTo>
                  <a:cubicBezTo>
                    <a:pt x="181" y="12"/>
                    <a:pt x="178" y="12"/>
                    <a:pt x="175" y="12"/>
                  </a:cubicBezTo>
                  <a:cubicBezTo>
                    <a:pt x="172" y="12"/>
                    <a:pt x="169" y="12"/>
                    <a:pt x="166" y="11"/>
                  </a:cubicBezTo>
                  <a:cubicBezTo>
                    <a:pt x="170" y="8"/>
                    <a:pt x="176" y="8"/>
                    <a:pt x="181" y="7"/>
                  </a:cubicBezTo>
                  <a:cubicBezTo>
                    <a:pt x="183" y="7"/>
                    <a:pt x="184" y="7"/>
                    <a:pt x="186" y="7"/>
                  </a:cubicBezTo>
                  <a:cubicBezTo>
                    <a:pt x="189" y="7"/>
                    <a:pt x="191" y="7"/>
                    <a:pt x="193" y="9"/>
                  </a:cubicBezTo>
                  <a:cubicBezTo>
                    <a:pt x="185" y="11"/>
                    <a:pt x="177" y="10"/>
                    <a:pt x="169" y="8"/>
                  </a:cubicBezTo>
                  <a:cubicBezTo>
                    <a:pt x="169" y="9"/>
                    <a:pt x="169" y="10"/>
                    <a:pt x="169" y="11"/>
                  </a:cubicBezTo>
                  <a:cubicBezTo>
                    <a:pt x="180" y="9"/>
                    <a:pt x="197" y="7"/>
                    <a:pt x="207" y="14"/>
                  </a:cubicBezTo>
                  <a:cubicBezTo>
                    <a:pt x="207" y="13"/>
                    <a:pt x="207" y="13"/>
                    <a:pt x="208" y="12"/>
                  </a:cubicBezTo>
                  <a:cubicBezTo>
                    <a:pt x="204" y="12"/>
                    <a:pt x="201" y="12"/>
                    <a:pt x="198" y="12"/>
                  </a:cubicBezTo>
                  <a:cubicBezTo>
                    <a:pt x="194" y="12"/>
                    <a:pt x="191" y="11"/>
                    <a:pt x="188" y="11"/>
                  </a:cubicBezTo>
                  <a:cubicBezTo>
                    <a:pt x="191" y="10"/>
                    <a:pt x="194" y="10"/>
                    <a:pt x="197" y="10"/>
                  </a:cubicBezTo>
                  <a:cubicBezTo>
                    <a:pt x="201" y="10"/>
                    <a:pt x="206" y="10"/>
                    <a:pt x="210" y="10"/>
                  </a:cubicBezTo>
                  <a:cubicBezTo>
                    <a:pt x="214" y="11"/>
                    <a:pt x="226" y="16"/>
                    <a:pt x="216" y="15"/>
                  </a:cubicBezTo>
                  <a:cubicBezTo>
                    <a:pt x="214" y="15"/>
                    <a:pt x="197" y="11"/>
                    <a:pt x="208" y="11"/>
                  </a:cubicBezTo>
                  <a:cubicBezTo>
                    <a:pt x="212" y="10"/>
                    <a:pt x="217" y="12"/>
                    <a:pt x="222" y="13"/>
                  </a:cubicBezTo>
                  <a:cubicBezTo>
                    <a:pt x="229" y="14"/>
                    <a:pt x="238" y="17"/>
                    <a:pt x="244" y="22"/>
                  </a:cubicBezTo>
                  <a:cubicBezTo>
                    <a:pt x="245" y="21"/>
                    <a:pt x="245" y="20"/>
                    <a:pt x="246" y="19"/>
                  </a:cubicBezTo>
                  <a:cubicBezTo>
                    <a:pt x="234" y="17"/>
                    <a:pt x="223" y="14"/>
                    <a:pt x="212" y="10"/>
                  </a:cubicBezTo>
                  <a:cubicBezTo>
                    <a:pt x="212" y="11"/>
                    <a:pt x="211" y="12"/>
                    <a:pt x="211" y="13"/>
                  </a:cubicBezTo>
                  <a:cubicBezTo>
                    <a:pt x="224" y="17"/>
                    <a:pt x="236" y="22"/>
                    <a:pt x="247" y="28"/>
                  </a:cubicBezTo>
                  <a:cubicBezTo>
                    <a:pt x="248" y="27"/>
                    <a:pt x="248" y="26"/>
                    <a:pt x="249" y="25"/>
                  </a:cubicBezTo>
                  <a:cubicBezTo>
                    <a:pt x="237" y="24"/>
                    <a:pt x="223" y="21"/>
                    <a:pt x="215" y="14"/>
                  </a:cubicBezTo>
                  <a:cubicBezTo>
                    <a:pt x="215" y="15"/>
                    <a:pt x="214" y="16"/>
                    <a:pt x="214" y="16"/>
                  </a:cubicBezTo>
                  <a:cubicBezTo>
                    <a:pt x="225" y="17"/>
                    <a:pt x="239" y="21"/>
                    <a:pt x="247" y="29"/>
                  </a:cubicBezTo>
                  <a:cubicBezTo>
                    <a:pt x="247" y="28"/>
                    <a:pt x="248" y="27"/>
                    <a:pt x="248" y="26"/>
                  </a:cubicBezTo>
                  <a:cubicBezTo>
                    <a:pt x="239" y="26"/>
                    <a:pt x="232" y="23"/>
                    <a:pt x="223" y="22"/>
                  </a:cubicBezTo>
                  <a:cubicBezTo>
                    <a:pt x="221" y="22"/>
                    <a:pt x="220" y="24"/>
                    <a:pt x="222" y="24"/>
                  </a:cubicBezTo>
                  <a:cubicBezTo>
                    <a:pt x="237" y="29"/>
                    <a:pt x="253" y="32"/>
                    <a:pt x="268" y="39"/>
                  </a:cubicBezTo>
                  <a:cubicBezTo>
                    <a:pt x="268" y="38"/>
                    <a:pt x="268" y="37"/>
                    <a:pt x="269" y="36"/>
                  </a:cubicBezTo>
                  <a:cubicBezTo>
                    <a:pt x="264" y="35"/>
                    <a:pt x="260" y="34"/>
                    <a:pt x="256" y="32"/>
                  </a:cubicBezTo>
                  <a:cubicBezTo>
                    <a:pt x="256" y="33"/>
                    <a:pt x="255" y="34"/>
                    <a:pt x="255" y="35"/>
                  </a:cubicBezTo>
                  <a:cubicBezTo>
                    <a:pt x="273" y="37"/>
                    <a:pt x="291" y="38"/>
                    <a:pt x="308" y="41"/>
                  </a:cubicBezTo>
                  <a:cubicBezTo>
                    <a:pt x="312" y="41"/>
                    <a:pt x="315" y="42"/>
                    <a:pt x="319" y="43"/>
                  </a:cubicBezTo>
                  <a:cubicBezTo>
                    <a:pt x="323" y="44"/>
                    <a:pt x="334" y="47"/>
                    <a:pt x="325" y="47"/>
                  </a:cubicBezTo>
                  <a:cubicBezTo>
                    <a:pt x="324" y="46"/>
                    <a:pt x="323" y="45"/>
                    <a:pt x="322" y="44"/>
                  </a:cubicBezTo>
                  <a:cubicBezTo>
                    <a:pt x="324" y="44"/>
                    <a:pt x="327" y="44"/>
                    <a:pt x="329" y="45"/>
                  </a:cubicBezTo>
                  <a:cubicBezTo>
                    <a:pt x="331" y="45"/>
                    <a:pt x="343" y="49"/>
                    <a:pt x="334" y="50"/>
                  </a:cubicBezTo>
                  <a:cubicBezTo>
                    <a:pt x="331" y="50"/>
                    <a:pt x="328" y="50"/>
                    <a:pt x="326" y="49"/>
                  </a:cubicBezTo>
                  <a:cubicBezTo>
                    <a:pt x="321" y="49"/>
                    <a:pt x="321" y="47"/>
                    <a:pt x="325" y="45"/>
                  </a:cubicBezTo>
                  <a:cubicBezTo>
                    <a:pt x="328" y="46"/>
                    <a:pt x="329" y="47"/>
                    <a:pt x="328" y="48"/>
                  </a:cubicBezTo>
                  <a:cubicBezTo>
                    <a:pt x="325" y="48"/>
                    <a:pt x="321" y="48"/>
                    <a:pt x="318" y="47"/>
                  </a:cubicBezTo>
                  <a:cubicBezTo>
                    <a:pt x="315" y="43"/>
                    <a:pt x="316" y="42"/>
                    <a:pt x="322" y="44"/>
                  </a:cubicBezTo>
                  <a:cubicBezTo>
                    <a:pt x="328" y="46"/>
                    <a:pt x="330" y="46"/>
                    <a:pt x="326" y="47"/>
                  </a:cubicBezTo>
                  <a:cubicBezTo>
                    <a:pt x="323" y="47"/>
                    <a:pt x="320" y="47"/>
                    <a:pt x="317" y="47"/>
                  </a:cubicBezTo>
                  <a:cubicBezTo>
                    <a:pt x="316" y="47"/>
                    <a:pt x="298" y="43"/>
                    <a:pt x="309" y="42"/>
                  </a:cubicBezTo>
                  <a:cubicBezTo>
                    <a:pt x="315" y="41"/>
                    <a:pt x="321" y="44"/>
                    <a:pt x="327" y="46"/>
                  </a:cubicBezTo>
                  <a:cubicBezTo>
                    <a:pt x="336" y="50"/>
                    <a:pt x="327" y="49"/>
                    <a:pt x="321" y="48"/>
                  </a:cubicBezTo>
                  <a:cubicBezTo>
                    <a:pt x="314" y="47"/>
                    <a:pt x="307" y="46"/>
                    <a:pt x="300" y="44"/>
                  </a:cubicBezTo>
                  <a:cubicBezTo>
                    <a:pt x="297" y="44"/>
                    <a:pt x="275" y="38"/>
                    <a:pt x="289" y="38"/>
                  </a:cubicBezTo>
                  <a:cubicBezTo>
                    <a:pt x="296" y="39"/>
                    <a:pt x="303" y="41"/>
                    <a:pt x="310" y="44"/>
                  </a:cubicBezTo>
                  <a:cubicBezTo>
                    <a:pt x="312" y="44"/>
                    <a:pt x="314" y="45"/>
                    <a:pt x="316" y="46"/>
                  </a:cubicBezTo>
                  <a:cubicBezTo>
                    <a:pt x="320" y="49"/>
                    <a:pt x="321" y="48"/>
                    <a:pt x="315" y="48"/>
                  </a:cubicBezTo>
                  <a:cubicBezTo>
                    <a:pt x="306" y="48"/>
                    <a:pt x="298" y="46"/>
                    <a:pt x="290" y="45"/>
                  </a:cubicBezTo>
                  <a:cubicBezTo>
                    <a:pt x="287" y="45"/>
                    <a:pt x="285" y="44"/>
                    <a:pt x="282" y="44"/>
                  </a:cubicBezTo>
                  <a:cubicBezTo>
                    <a:pt x="280" y="44"/>
                    <a:pt x="271" y="40"/>
                    <a:pt x="271" y="40"/>
                  </a:cubicBezTo>
                  <a:cubicBezTo>
                    <a:pt x="282" y="36"/>
                    <a:pt x="305" y="42"/>
                    <a:pt x="314" y="48"/>
                  </a:cubicBezTo>
                  <a:cubicBezTo>
                    <a:pt x="314" y="47"/>
                    <a:pt x="315" y="47"/>
                    <a:pt x="315" y="46"/>
                  </a:cubicBezTo>
                  <a:cubicBezTo>
                    <a:pt x="299" y="47"/>
                    <a:pt x="279" y="45"/>
                    <a:pt x="263" y="41"/>
                  </a:cubicBezTo>
                  <a:cubicBezTo>
                    <a:pt x="257" y="40"/>
                    <a:pt x="258" y="38"/>
                    <a:pt x="263" y="38"/>
                  </a:cubicBezTo>
                  <a:cubicBezTo>
                    <a:pt x="268" y="38"/>
                    <a:pt x="274" y="39"/>
                    <a:pt x="279" y="41"/>
                  </a:cubicBezTo>
                  <a:cubicBezTo>
                    <a:pt x="288" y="43"/>
                    <a:pt x="297" y="47"/>
                    <a:pt x="306" y="50"/>
                  </a:cubicBezTo>
                  <a:cubicBezTo>
                    <a:pt x="306" y="49"/>
                    <a:pt x="307" y="48"/>
                    <a:pt x="307" y="48"/>
                  </a:cubicBezTo>
                  <a:cubicBezTo>
                    <a:pt x="287" y="44"/>
                    <a:pt x="266" y="42"/>
                    <a:pt x="246" y="38"/>
                  </a:cubicBezTo>
                  <a:cubicBezTo>
                    <a:pt x="243" y="38"/>
                    <a:pt x="241" y="37"/>
                    <a:pt x="238" y="36"/>
                  </a:cubicBezTo>
                  <a:cubicBezTo>
                    <a:pt x="234" y="34"/>
                    <a:pt x="234" y="34"/>
                    <a:pt x="239" y="34"/>
                  </a:cubicBezTo>
                  <a:cubicBezTo>
                    <a:pt x="246" y="34"/>
                    <a:pt x="253" y="35"/>
                    <a:pt x="260" y="36"/>
                  </a:cubicBezTo>
                  <a:cubicBezTo>
                    <a:pt x="271" y="38"/>
                    <a:pt x="281" y="42"/>
                    <a:pt x="291" y="45"/>
                  </a:cubicBezTo>
                  <a:cubicBezTo>
                    <a:pt x="291" y="44"/>
                    <a:pt x="291" y="43"/>
                    <a:pt x="291" y="42"/>
                  </a:cubicBezTo>
                  <a:cubicBezTo>
                    <a:pt x="270" y="39"/>
                    <a:pt x="247" y="39"/>
                    <a:pt x="225" y="33"/>
                  </a:cubicBezTo>
                  <a:cubicBezTo>
                    <a:pt x="218" y="32"/>
                    <a:pt x="217" y="30"/>
                    <a:pt x="225" y="30"/>
                  </a:cubicBezTo>
                  <a:cubicBezTo>
                    <a:pt x="232" y="30"/>
                    <a:pt x="239" y="32"/>
                    <a:pt x="246" y="34"/>
                  </a:cubicBezTo>
                  <a:cubicBezTo>
                    <a:pt x="259" y="37"/>
                    <a:pt x="272" y="39"/>
                    <a:pt x="284" y="44"/>
                  </a:cubicBezTo>
                  <a:cubicBezTo>
                    <a:pt x="285" y="43"/>
                    <a:pt x="285" y="42"/>
                    <a:pt x="285" y="41"/>
                  </a:cubicBezTo>
                  <a:cubicBezTo>
                    <a:pt x="258" y="34"/>
                    <a:pt x="230" y="33"/>
                    <a:pt x="203" y="26"/>
                  </a:cubicBezTo>
                  <a:cubicBezTo>
                    <a:pt x="189" y="22"/>
                    <a:pt x="200" y="22"/>
                    <a:pt x="207" y="22"/>
                  </a:cubicBezTo>
                  <a:cubicBezTo>
                    <a:pt x="213" y="23"/>
                    <a:pt x="220" y="24"/>
                    <a:pt x="226" y="25"/>
                  </a:cubicBezTo>
                  <a:cubicBezTo>
                    <a:pt x="239" y="27"/>
                    <a:pt x="253" y="29"/>
                    <a:pt x="266" y="34"/>
                  </a:cubicBezTo>
                  <a:cubicBezTo>
                    <a:pt x="266" y="34"/>
                    <a:pt x="266" y="33"/>
                    <a:pt x="266" y="32"/>
                  </a:cubicBezTo>
                  <a:cubicBezTo>
                    <a:pt x="254" y="34"/>
                    <a:pt x="242" y="30"/>
                    <a:pt x="230" y="28"/>
                  </a:cubicBezTo>
                  <a:cubicBezTo>
                    <a:pt x="215" y="26"/>
                    <a:pt x="200" y="25"/>
                    <a:pt x="186" y="22"/>
                  </a:cubicBezTo>
                  <a:cubicBezTo>
                    <a:pt x="186" y="23"/>
                    <a:pt x="185" y="24"/>
                    <a:pt x="185" y="25"/>
                  </a:cubicBezTo>
                  <a:cubicBezTo>
                    <a:pt x="209" y="22"/>
                    <a:pt x="232" y="28"/>
                    <a:pt x="254" y="34"/>
                  </a:cubicBezTo>
                  <a:cubicBezTo>
                    <a:pt x="255" y="33"/>
                    <a:pt x="255" y="33"/>
                    <a:pt x="255" y="32"/>
                  </a:cubicBezTo>
                  <a:cubicBezTo>
                    <a:pt x="241" y="30"/>
                    <a:pt x="227" y="29"/>
                    <a:pt x="214" y="27"/>
                  </a:cubicBezTo>
                  <a:cubicBezTo>
                    <a:pt x="200" y="26"/>
                    <a:pt x="185" y="25"/>
                    <a:pt x="172" y="20"/>
                  </a:cubicBezTo>
                  <a:cubicBezTo>
                    <a:pt x="171" y="21"/>
                    <a:pt x="171" y="21"/>
                    <a:pt x="171" y="22"/>
                  </a:cubicBezTo>
                  <a:cubicBezTo>
                    <a:pt x="182" y="22"/>
                    <a:pt x="192" y="24"/>
                    <a:pt x="203" y="26"/>
                  </a:cubicBezTo>
                  <a:cubicBezTo>
                    <a:pt x="213" y="28"/>
                    <a:pt x="223" y="29"/>
                    <a:pt x="232" y="34"/>
                  </a:cubicBezTo>
                  <a:cubicBezTo>
                    <a:pt x="232" y="33"/>
                    <a:pt x="232" y="33"/>
                    <a:pt x="232" y="32"/>
                  </a:cubicBezTo>
                  <a:cubicBezTo>
                    <a:pt x="220" y="34"/>
                    <a:pt x="208" y="29"/>
                    <a:pt x="196" y="27"/>
                  </a:cubicBezTo>
                  <a:cubicBezTo>
                    <a:pt x="184" y="24"/>
                    <a:pt x="171" y="25"/>
                    <a:pt x="159" y="20"/>
                  </a:cubicBezTo>
                  <a:cubicBezTo>
                    <a:pt x="159" y="20"/>
                    <a:pt x="158" y="21"/>
                    <a:pt x="158" y="22"/>
                  </a:cubicBezTo>
                  <a:cubicBezTo>
                    <a:pt x="172" y="19"/>
                    <a:pt x="190" y="22"/>
                    <a:pt x="204" y="25"/>
                  </a:cubicBezTo>
                  <a:cubicBezTo>
                    <a:pt x="208" y="26"/>
                    <a:pt x="207" y="27"/>
                    <a:pt x="203" y="27"/>
                  </a:cubicBezTo>
                  <a:cubicBezTo>
                    <a:pt x="198" y="27"/>
                    <a:pt x="193" y="26"/>
                    <a:pt x="189" y="25"/>
                  </a:cubicBezTo>
                  <a:cubicBezTo>
                    <a:pt x="180" y="23"/>
                    <a:pt x="172" y="23"/>
                    <a:pt x="164" y="20"/>
                  </a:cubicBezTo>
                  <a:cubicBezTo>
                    <a:pt x="163" y="21"/>
                    <a:pt x="163" y="22"/>
                    <a:pt x="163" y="23"/>
                  </a:cubicBezTo>
                  <a:cubicBezTo>
                    <a:pt x="175" y="22"/>
                    <a:pt x="186" y="23"/>
                    <a:pt x="197" y="27"/>
                  </a:cubicBezTo>
                  <a:cubicBezTo>
                    <a:pt x="198" y="26"/>
                    <a:pt x="198" y="25"/>
                    <a:pt x="198" y="25"/>
                  </a:cubicBezTo>
                  <a:cubicBezTo>
                    <a:pt x="191" y="25"/>
                    <a:pt x="185" y="24"/>
                    <a:pt x="178" y="22"/>
                  </a:cubicBezTo>
                  <a:cubicBezTo>
                    <a:pt x="176" y="22"/>
                    <a:pt x="175" y="25"/>
                    <a:pt x="177" y="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53"/>
            <p:cNvSpPr/>
            <p:nvPr/>
          </p:nvSpPr>
          <p:spPr>
            <a:xfrm>
              <a:off x="4376738" y="2573338"/>
              <a:ext cx="1163638" cy="441325"/>
            </a:xfrm>
            <a:custGeom>
              <a:avLst/>
              <a:gdLst/>
              <a:ahLst/>
              <a:cxnLst/>
              <a:rect l="l" t="t" r="r" b="b"/>
              <a:pathLst>
                <a:path w="153" h="58" extrusionOk="0">
                  <a:moveTo>
                    <a:pt x="3" y="56"/>
                  </a:moveTo>
                  <a:cubicBezTo>
                    <a:pt x="7" y="42"/>
                    <a:pt x="21" y="33"/>
                    <a:pt x="33" y="25"/>
                  </a:cubicBezTo>
                  <a:cubicBezTo>
                    <a:pt x="48" y="15"/>
                    <a:pt x="62" y="9"/>
                    <a:pt x="79" y="6"/>
                  </a:cubicBezTo>
                  <a:cubicBezTo>
                    <a:pt x="96" y="3"/>
                    <a:pt x="111" y="2"/>
                    <a:pt x="128" y="7"/>
                  </a:cubicBezTo>
                  <a:cubicBezTo>
                    <a:pt x="135" y="9"/>
                    <a:pt x="144" y="11"/>
                    <a:pt x="151" y="8"/>
                  </a:cubicBezTo>
                  <a:cubicBezTo>
                    <a:pt x="153" y="7"/>
                    <a:pt x="151" y="5"/>
                    <a:pt x="150" y="6"/>
                  </a:cubicBezTo>
                  <a:cubicBezTo>
                    <a:pt x="139" y="11"/>
                    <a:pt x="124" y="1"/>
                    <a:pt x="113" y="1"/>
                  </a:cubicBezTo>
                  <a:cubicBezTo>
                    <a:pt x="96" y="0"/>
                    <a:pt x="79" y="3"/>
                    <a:pt x="63" y="7"/>
                  </a:cubicBezTo>
                  <a:cubicBezTo>
                    <a:pt x="49" y="11"/>
                    <a:pt x="37" y="19"/>
                    <a:pt x="26" y="26"/>
                  </a:cubicBezTo>
                  <a:cubicBezTo>
                    <a:pt x="14" y="34"/>
                    <a:pt x="4" y="43"/>
                    <a:pt x="0" y="55"/>
                  </a:cubicBezTo>
                  <a:cubicBezTo>
                    <a:pt x="0" y="57"/>
                    <a:pt x="3" y="58"/>
                    <a:pt x="3" y="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53"/>
            <p:cNvSpPr/>
            <p:nvPr/>
          </p:nvSpPr>
          <p:spPr>
            <a:xfrm>
              <a:off x="4422776" y="2647950"/>
              <a:ext cx="1141413" cy="449263"/>
            </a:xfrm>
            <a:custGeom>
              <a:avLst/>
              <a:gdLst/>
              <a:ahLst/>
              <a:cxnLst/>
              <a:rect l="l" t="t" r="r" b="b"/>
              <a:pathLst>
                <a:path w="150" h="59" extrusionOk="0">
                  <a:moveTo>
                    <a:pt x="3" y="57"/>
                  </a:moveTo>
                  <a:cubicBezTo>
                    <a:pt x="12" y="33"/>
                    <a:pt x="44" y="17"/>
                    <a:pt x="70" y="10"/>
                  </a:cubicBezTo>
                  <a:cubicBezTo>
                    <a:pt x="84" y="5"/>
                    <a:pt x="99" y="4"/>
                    <a:pt x="115" y="4"/>
                  </a:cubicBezTo>
                  <a:cubicBezTo>
                    <a:pt x="124" y="4"/>
                    <a:pt x="131" y="6"/>
                    <a:pt x="139" y="10"/>
                  </a:cubicBezTo>
                  <a:cubicBezTo>
                    <a:pt x="142" y="12"/>
                    <a:pt x="145" y="13"/>
                    <a:pt x="148" y="13"/>
                  </a:cubicBezTo>
                  <a:cubicBezTo>
                    <a:pt x="150" y="13"/>
                    <a:pt x="150" y="10"/>
                    <a:pt x="148" y="10"/>
                  </a:cubicBezTo>
                  <a:cubicBezTo>
                    <a:pt x="141" y="10"/>
                    <a:pt x="135" y="4"/>
                    <a:pt x="128" y="2"/>
                  </a:cubicBezTo>
                  <a:cubicBezTo>
                    <a:pt x="121" y="0"/>
                    <a:pt x="113" y="1"/>
                    <a:pt x="106" y="2"/>
                  </a:cubicBezTo>
                  <a:cubicBezTo>
                    <a:pt x="89" y="2"/>
                    <a:pt x="73" y="5"/>
                    <a:pt x="58" y="11"/>
                  </a:cubicBezTo>
                  <a:cubicBezTo>
                    <a:pt x="35" y="19"/>
                    <a:pt x="8" y="35"/>
                    <a:pt x="0" y="56"/>
                  </a:cubicBezTo>
                  <a:cubicBezTo>
                    <a:pt x="0" y="58"/>
                    <a:pt x="3" y="59"/>
                    <a:pt x="3" y="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53"/>
            <p:cNvSpPr/>
            <p:nvPr/>
          </p:nvSpPr>
          <p:spPr>
            <a:xfrm>
              <a:off x="4506913" y="2732088"/>
              <a:ext cx="1147763" cy="411163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" y="53"/>
                  </a:moveTo>
                  <a:cubicBezTo>
                    <a:pt x="20" y="35"/>
                    <a:pt x="40" y="25"/>
                    <a:pt x="63" y="15"/>
                  </a:cubicBezTo>
                  <a:cubicBezTo>
                    <a:pt x="91" y="3"/>
                    <a:pt x="119" y="6"/>
                    <a:pt x="148" y="12"/>
                  </a:cubicBezTo>
                  <a:cubicBezTo>
                    <a:pt x="150" y="12"/>
                    <a:pt x="151" y="10"/>
                    <a:pt x="149" y="9"/>
                  </a:cubicBezTo>
                  <a:cubicBezTo>
                    <a:pt x="121" y="4"/>
                    <a:pt x="92" y="0"/>
                    <a:pt x="65" y="11"/>
                  </a:cubicBezTo>
                  <a:cubicBezTo>
                    <a:pt x="40" y="21"/>
                    <a:pt x="18" y="33"/>
                    <a:pt x="1" y="52"/>
                  </a:cubicBezTo>
                  <a:cubicBezTo>
                    <a:pt x="0" y="53"/>
                    <a:pt x="3" y="54"/>
                    <a:pt x="4" y="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53"/>
            <p:cNvSpPr/>
            <p:nvPr/>
          </p:nvSpPr>
          <p:spPr>
            <a:xfrm>
              <a:off x="4597401" y="2930525"/>
              <a:ext cx="822325" cy="547688"/>
            </a:xfrm>
            <a:custGeom>
              <a:avLst/>
              <a:gdLst/>
              <a:ahLst/>
              <a:cxnLst/>
              <a:rect l="l" t="t" r="r" b="b"/>
              <a:pathLst>
                <a:path w="108" h="72" extrusionOk="0">
                  <a:moveTo>
                    <a:pt x="6" y="43"/>
                  </a:moveTo>
                  <a:cubicBezTo>
                    <a:pt x="12" y="48"/>
                    <a:pt x="16" y="54"/>
                    <a:pt x="22" y="59"/>
                  </a:cubicBezTo>
                  <a:cubicBezTo>
                    <a:pt x="23" y="60"/>
                    <a:pt x="25" y="59"/>
                    <a:pt x="24" y="57"/>
                  </a:cubicBezTo>
                  <a:cubicBezTo>
                    <a:pt x="21" y="52"/>
                    <a:pt x="16" y="49"/>
                    <a:pt x="11" y="45"/>
                  </a:cubicBezTo>
                  <a:cubicBezTo>
                    <a:pt x="0" y="35"/>
                    <a:pt x="22" y="23"/>
                    <a:pt x="29" y="18"/>
                  </a:cubicBezTo>
                  <a:cubicBezTo>
                    <a:pt x="37" y="14"/>
                    <a:pt x="46" y="10"/>
                    <a:pt x="56" y="8"/>
                  </a:cubicBezTo>
                  <a:cubicBezTo>
                    <a:pt x="69" y="5"/>
                    <a:pt x="78" y="9"/>
                    <a:pt x="87" y="17"/>
                  </a:cubicBezTo>
                  <a:cubicBezTo>
                    <a:pt x="91" y="20"/>
                    <a:pt x="93" y="22"/>
                    <a:pt x="96" y="25"/>
                  </a:cubicBezTo>
                  <a:cubicBezTo>
                    <a:pt x="100" y="31"/>
                    <a:pt x="85" y="37"/>
                    <a:pt x="81" y="38"/>
                  </a:cubicBezTo>
                  <a:cubicBezTo>
                    <a:pt x="75" y="41"/>
                    <a:pt x="68" y="44"/>
                    <a:pt x="62" y="48"/>
                  </a:cubicBezTo>
                  <a:cubicBezTo>
                    <a:pt x="55" y="53"/>
                    <a:pt x="50" y="59"/>
                    <a:pt x="44" y="65"/>
                  </a:cubicBezTo>
                  <a:cubicBezTo>
                    <a:pt x="40" y="69"/>
                    <a:pt x="40" y="69"/>
                    <a:pt x="36" y="65"/>
                  </a:cubicBezTo>
                  <a:cubicBezTo>
                    <a:pt x="33" y="62"/>
                    <a:pt x="28" y="56"/>
                    <a:pt x="30" y="51"/>
                  </a:cubicBezTo>
                  <a:cubicBezTo>
                    <a:pt x="31" y="50"/>
                    <a:pt x="28" y="48"/>
                    <a:pt x="28" y="50"/>
                  </a:cubicBezTo>
                  <a:cubicBezTo>
                    <a:pt x="23" y="58"/>
                    <a:pt x="32" y="66"/>
                    <a:pt x="39" y="71"/>
                  </a:cubicBezTo>
                  <a:cubicBezTo>
                    <a:pt x="39" y="72"/>
                    <a:pt x="40" y="72"/>
                    <a:pt x="41" y="71"/>
                  </a:cubicBezTo>
                  <a:cubicBezTo>
                    <a:pt x="51" y="63"/>
                    <a:pt x="58" y="53"/>
                    <a:pt x="70" y="47"/>
                  </a:cubicBezTo>
                  <a:cubicBezTo>
                    <a:pt x="79" y="41"/>
                    <a:pt x="90" y="39"/>
                    <a:pt x="98" y="32"/>
                  </a:cubicBezTo>
                  <a:cubicBezTo>
                    <a:pt x="108" y="24"/>
                    <a:pt x="79" y="7"/>
                    <a:pt x="72" y="5"/>
                  </a:cubicBezTo>
                  <a:cubicBezTo>
                    <a:pt x="54" y="0"/>
                    <a:pt x="32" y="13"/>
                    <a:pt x="19" y="22"/>
                  </a:cubicBezTo>
                  <a:cubicBezTo>
                    <a:pt x="14" y="26"/>
                    <a:pt x="5" y="32"/>
                    <a:pt x="5" y="39"/>
                  </a:cubicBezTo>
                  <a:cubicBezTo>
                    <a:pt x="5" y="47"/>
                    <a:pt x="17" y="52"/>
                    <a:pt x="22" y="59"/>
                  </a:cubicBezTo>
                  <a:cubicBezTo>
                    <a:pt x="22" y="58"/>
                    <a:pt x="23" y="58"/>
                    <a:pt x="24" y="57"/>
                  </a:cubicBezTo>
                  <a:cubicBezTo>
                    <a:pt x="18" y="52"/>
                    <a:pt x="14" y="46"/>
                    <a:pt x="9" y="41"/>
                  </a:cubicBezTo>
                  <a:cubicBezTo>
                    <a:pt x="7" y="40"/>
                    <a:pt x="5" y="41"/>
                    <a:pt x="6" y="4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53"/>
            <p:cNvSpPr/>
            <p:nvPr/>
          </p:nvSpPr>
          <p:spPr>
            <a:xfrm>
              <a:off x="5297488" y="2862263"/>
              <a:ext cx="547688" cy="258763"/>
            </a:xfrm>
            <a:custGeom>
              <a:avLst/>
              <a:gdLst/>
              <a:ahLst/>
              <a:cxnLst/>
              <a:rect l="l" t="t" r="r" b="b"/>
              <a:pathLst>
                <a:path w="72" h="34" extrusionOk="0">
                  <a:moveTo>
                    <a:pt x="11" y="18"/>
                  </a:moveTo>
                  <a:cubicBezTo>
                    <a:pt x="14" y="24"/>
                    <a:pt x="18" y="30"/>
                    <a:pt x="25" y="33"/>
                  </a:cubicBezTo>
                  <a:cubicBezTo>
                    <a:pt x="26" y="34"/>
                    <a:pt x="28" y="33"/>
                    <a:pt x="27" y="32"/>
                  </a:cubicBezTo>
                  <a:cubicBezTo>
                    <a:pt x="26" y="27"/>
                    <a:pt x="23" y="24"/>
                    <a:pt x="19" y="20"/>
                  </a:cubicBezTo>
                  <a:cubicBezTo>
                    <a:pt x="16" y="18"/>
                    <a:pt x="11" y="15"/>
                    <a:pt x="17" y="12"/>
                  </a:cubicBezTo>
                  <a:cubicBezTo>
                    <a:pt x="24" y="8"/>
                    <a:pt x="33" y="7"/>
                    <a:pt x="41" y="8"/>
                  </a:cubicBezTo>
                  <a:cubicBezTo>
                    <a:pt x="46" y="9"/>
                    <a:pt x="72" y="23"/>
                    <a:pt x="65" y="25"/>
                  </a:cubicBezTo>
                  <a:cubicBezTo>
                    <a:pt x="61" y="26"/>
                    <a:pt x="57" y="26"/>
                    <a:pt x="53" y="27"/>
                  </a:cubicBezTo>
                  <a:cubicBezTo>
                    <a:pt x="46" y="27"/>
                    <a:pt x="39" y="29"/>
                    <a:pt x="32" y="31"/>
                  </a:cubicBezTo>
                  <a:cubicBezTo>
                    <a:pt x="30" y="31"/>
                    <a:pt x="31" y="33"/>
                    <a:pt x="33" y="33"/>
                  </a:cubicBezTo>
                  <a:cubicBezTo>
                    <a:pt x="42" y="32"/>
                    <a:pt x="50" y="29"/>
                    <a:pt x="60" y="28"/>
                  </a:cubicBezTo>
                  <a:cubicBezTo>
                    <a:pt x="64" y="28"/>
                    <a:pt x="67" y="27"/>
                    <a:pt x="71" y="25"/>
                  </a:cubicBezTo>
                  <a:cubicBezTo>
                    <a:pt x="72" y="25"/>
                    <a:pt x="72" y="24"/>
                    <a:pt x="71" y="23"/>
                  </a:cubicBezTo>
                  <a:cubicBezTo>
                    <a:pt x="57" y="10"/>
                    <a:pt x="39" y="0"/>
                    <a:pt x="18" y="8"/>
                  </a:cubicBezTo>
                  <a:cubicBezTo>
                    <a:pt x="0" y="15"/>
                    <a:pt x="22" y="23"/>
                    <a:pt x="25" y="33"/>
                  </a:cubicBezTo>
                  <a:cubicBezTo>
                    <a:pt x="25" y="32"/>
                    <a:pt x="26" y="32"/>
                    <a:pt x="27" y="31"/>
                  </a:cubicBezTo>
                  <a:cubicBezTo>
                    <a:pt x="20" y="28"/>
                    <a:pt x="17" y="22"/>
                    <a:pt x="13" y="16"/>
                  </a:cubicBezTo>
                  <a:cubicBezTo>
                    <a:pt x="12" y="15"/>
                    <a:pt x="10" y="16"/>
                    <a:pt x="11" y="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53"/>
            <p:cNvSpPr/>
            <p:nvPr/>
          </p:nvSpPr>
          <p:spPr>
            <a:xfrm>
              <a:off x="4948238" y="3151188"/>
              <a:ext cx="1071563" cy="403225"/>
            </a:xfrm>
            <a:custGeom>
              <a:avLst/>
              <a:gdLst/>
              <a:ahLst/>
              <a:cxnLst/>
              <a:rect l="l" t="t" r="r" b="b"/>
              <a:pathLst>
                <a:path w="141" h="53" extrusionOk="0">
                  <a:moveTo>
                    <a:pt x="4" y="52"/>
                  </a:moveTo>
                  <a:cubicBezTo>
                    <a:pt x="19" y="32"/>
                    <a:pt x="43" y="20"/>
                    <a:pt x="69" y="12"/>
                  </a:cubicBezTo>
                  <a:cubicBezTo>
                    <a:pt x="81" y="9"/>
                    <a:pt x="94" y="6"/>
                    <a:pt x="107" y="4"/>
                  </a:cubicBezTo>
                  <a:cubicBezTo>
                    <a:pt x="118" y="3"/>
                    <a:pt x="129" y="5"/>
                    <a:pt x="139" y="3"/>
                  </a:cubicBezTo>
                  <a:cubicBezTo>
                    <a:pt x="141" y="2"/>
                    <a:pt x="141" y="0"/>
                    <a:pt x="139" y="0"/>
                  </a:cubicBezTo>
                  <a:cubicBezTo>
                    <a:pt x="126" y="3"/>
                    <a:pt x="112" y="1"/>
                    <a:pt x="98" y="3"/>
                  </a:cubicBezTo>
                  <a:cubicBezTo>
                    <a:pt x="84" y="5"/>
                    <a:pt x="70" y="9"/>
                    <a:pt x="57" y="13"/>
                  </a:cubicBezTo>
                  <a:cubicBezTo>
                    <a:pt x="35" y="21"/>
                    <a:pt x="15" y="33"/>
                    <a:pt x="1" y="51"/>
                  </a:cubicBezTo>
                  <a:cubicBezTo>
                    <a:pt x="0" y="52"/>
                    <a:pt x="3" y="53"/>
                    <a:pt x="4" y="5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53"/>
            <p:cNvSpPr/>
            <p:nvPr/>
          </p:nvSpPr>
          <p:spPr>
            <a:xfrm>
              <a:off x="5008563" y="3235325"/>
              <a:ext cx="1071563" cy="395288"/>
            </a:xfrm>
            <a:custGeom>
              <a:avLst/>
              <a:gdLst/>
              <a:ahLst/>
              <a:cxnLst/>
              <a:rect l="l" t="t" r="r" b="b"/>
              <a:pathLst>
                <a:path w="141" h="52" extrusionOk="0">
                  <a:moveTo>
                    <a:pt x="3" y="51"/>
                  </a:moveTo>
                  <a:cubicBezTo>
                    <a:pt x="22" y="38"/>
                    <a:pt x="41" y="26"/>
                    <a:pt x="63" y="17"/>
                  </a:cubicBezTo>
                  <a:cubicBezTo>
                    <a:pt x="75" y="12"/>
                    <a:pt x="88" y="7"/>
                    <a:pt x="102" y="5"/>
                  </a:cubicBezTo>
                  <a:cubicBezTo>
                    <a:pt x="113" y="4"/>
                    <a:pt x="128" y="2"/>
                    <a:pt x="139" y="4"/>
                  </a:cubicBezTo>
                  <a:cubicBezTo>
                    <a:pt x="141" y="4"/>
                    <a:pt x="141" y="2"/>
                    <a:pt x="139" y="2"/>
                  </a:cubicBezTo>
                  <a:cubicBezTo>
                    <a:pt x="129" y="0"/>
                    <a:pt x="117" y="2"/>
                    <a:pt x="106" y="2"/>
                  </a:cubicBezTo>
                  <a:cubicBezTo>
                    <a:pt x="94" y="3"/>
                    <a:pt x="84" y="6"/>
                    <a:pt x="73" y="10"/>
                  </a:cubicBezTo>
                  <a:cubicBezTo>
                    <a:pt x="60" y="15"/>
                    <a:pt x="46" y="21"/>
                    <a:pt x="33" y="28"/>
                  </a:cubicBezTo>
                  <a:cubicBezTo>
                    <a:pt x="22" y="34"/>
                    <a:pt x="12" y="42"/>
                    <a:pt x="1" y="50"/>
                  </a:cubicBezTo>
                  <a:cubicBezTo>
                    <a:pt x="0" y="51"/>
                    <a:pt x="2" y="52"/>
                    <a:pt x="3" y="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53"/>
            <p:cNvSpPr/>
            <p:nvPr/>
          </p:nvSpPr>
          <p:spPr>
            <a:xfrm>
              <a:off x="5441951" y="3379788"/>
              <a:ext cx="904875" cy="419100"/>
            </a:xfrm>
            <a:custGeom>
              <a:avLst/>
              <a:gdLst/>
              <a:ahLst/>
              <a:cxnLst/>
              <a:rect l="l" t="t" r="r" b="b"/>
              <a:pathLst>
                <a:path w="119" h="55" extrusionOk="0">
                  <a:moveTo>
                    <a:pt x="92" y="4"/>
                  </a:moveTo>
                  <a:cubicBezTo>
                    <a:pt x="96" y="8"/>
                    <a:pt x="99" y="12"/>
                    <a:pt x="102" y="16"/>
                  </a:cubicBezTo>
                  <a:cubicBezTo>
                    <a:pt x="104" y="18"/>
                    <a:pt x="106" y="21"/>
                    <a:pt x="108" y="24"/>
                  </a:cubicBezTo>
                  <a:cubicBezTo>
                    <a:pt x="110" y="29"/>
                    <a:pt x="95" y="29"/>
                    <a:pt x="94" y="29"/>
                  </a:cubicBezTo>
                  <a:cubicBezTo>
                    <a:pt x="77" y="30"/>
                    <a:pt x="59" y="36"/>
                    <a:pt x="45" y="43"/>
                  </a:cubicBezTo>
                  <a:cubicBezTo>
                    <a:pt x="40" y="46"/>
                    <a:pt x="36" y="48"/>
                    <a:pt x="32" y="51"/>
                  </a:cubicBezTo>
                  <a:cubicBezTo>
                    <a:pt x="28" y="53"/>
                    <a:pt x="25" y="48"/>
                    <a:pt x="23" y="46"/>
                  </a:cubicBezTo>
                  <a:cubicBezTo>
                    <a:pt x="12" y="37"/>
                    <a:pt x="8" y="27"/>
                    <a:pt x="23" y="19"/>
                  </a:cubicBezTo>
                  <a:cubicBezTo>
                    <a:pt x="42" y="9"/>
                    <a:pt x="65" y="5"/>
                    <a:pt x="87" y="3"/>
                  </a:cubicBezTo>
                  <a:cubicBezTo>
                    <a:pt x="89" y="3"/>
                    <a:pt x="89" y="0"/>
                    <a:pt x="87" y="0"/>
                  </a:cubicBezTo>
                  <a:cubicBezTo>
                    <a:pt x="64" y="3"/>
                    <a:pt x="34" y="7"/>
                    <a:pt x="16" y="20"/>
                  </a:cubicBezTo>
                  <a:cubicBezTo>
                    <a:pt x="0" y="31"/>
                    <a:pt x="18" y="46"/>
                    <a:pt x="28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45" y="47"/>
                    <a:pt x="60" y="40"/>
                    <a:pt x="77" y="35"/>
                  </a:cubicBezTo>
                  <a:cubicBezTo>
                    <a:pt x="87" y="32"/>
                    <a:pt x="98" y="33"/>
                    <a:pt x="107" y="30"/>
                  </a:cubicBezTo>
                  <a:cubicBezTo>
                    <a:pt x="119" y="25"/>
                    <a:pt x="99" y="7"/>
                    <a:pt x="94" y="2"/>
                  </a:cubicBezTo>
                  <a:cubicBezTo>
                    <a:pt x="92" y="1"/>
                    <a:pt x="90" y="3"/>
                    <a:pt x="92" y="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53"/>
            <p:cNvSpPr/>
            <p:nvPr/>
          </p:nvSpPr>
          <p:spPr>
            <a:xfrm>
              <a:off x="5137151" y="3592513"/>
              <a:ext cx="236538" cy="1524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4" y="19"/>
                  </a:moveTo>
                  <a:cubicBezTo>
                    <a:pt x="11" y="12"/>
                    <a:pt x="20" y="7"/>
                    <a:pt x="30" y="2"/>
                  </a:cubicBezTo>
                  <a:cubicBezTo>
                    <a:pt x="29" y="2"/>
                    <a:pt x="28" y="2"/>
                    <a:pt x="28" y="1"/>
                  </a:cubicBezTo>
                  <a:cubicBezTo>
                    <a:pt x="27" y="3"/>
                    <a:pt x="27" y="4"/>
                    <a:pt x="26" y="5"/>
                  </a:cubicBezTo>
                  <a:cubicBezTo>
                    <a:pt x="25" y="7"/>
                    <a:pt x="27" y="8"/>
                    <a:pt x="28" y="6"/>
                  </a:cubicBezTo>
                  <a:cubicBezTo>
                    <a:pt x="30" y="5"/>
                    <a:pt x="30" y="3"/>
                    <a:pt x="31" y="1"/>
                  </a:cubicBezTo>
                  <a:cubicBezTo>
                    <a:pt x="31" y="0"/>
                    <a:pt x="29" y="0"/>
                    <a:pt x="28" y="0"/>
                  </a:cubicBezTo>
                  <a:cubicBezTo>
                    <a:pt x="19" y="5"/>
                    <a:pt x="9" y="10"/>
                    <a:pt x="2" y="17"/>
                  </a:cubicBezTo>
                  <a:cubicBezTo>
                    <a:pt x="0" y="18"/>
                    <a:pt x="3" y="20"/>
                    <a:pt x="4" y="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53"/>
            <p:cNvSpPr/>
            <p:nvPr/>
          </p:nvSpPr>
          <p:spPr>
            <a:xfrm>
              <a:off x="5199063" y="3684588"/>
              <a:ext cx="227013" cy="136525"/>
            </a:xfrm>
            <a:custGeom>
              <a:avLst/>
              <a:gdLst/>
              <a:ahLst/>
              <a:cxnLst/>
              <a:rect l="l" t="t" r="r" b="b"/>
              <a:pathLst>
                <a:path w="30" h="18" extrusionOk="0">
                  <a:moveTo>
                    <a:pt x="3" y="17"/>
                  </a:moveTo>
                  <a:cubicBezTo>
                    <a:pt x="10" y="12"/>
                    <a:pt x="18" y="3"/>
                    <a:pt x="28" y="3"/>
                  </a:cubicBezTo>
                  <a:cubicBezTo>
                    <a:pt x="30" y="3"/>
                    <a:pt x="30" y="1"/>
                    <a:pt x="28" y="1"/>
                  </a:cubicBezTo>
                  <a:cubicBezTo>
                    <a:pt x="17" y="0"/>
                    <a:pt x="8" y="10"/>
                    <a:pt x="1" y="15"/>
                  </a:cubicBezTo>
                  <a:cubicBezTo>
                    <a:pt x="0" y="16"/>
                    <a:pt x="2" y="18"/>
                    <a:pt x="3" y="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53"/>
            <p:cNvSpPr/>
            <p:nvPr/>
          </p:nvSpPr>
          <p:spPr>
            <a:xfrm>
              <a:off x="5305426" y="3752850"/>
              <a:ext cx="158750" cy="12858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3" y="16"/>
                  </a:moveTo>
                  <a:cubicBezTo>
                    <a:pt x="9" y="11"/>
                    <a:pt x="15" y="7"/>
                    <a:pt x="20" y="3"/>
                  </a:cubicBezTo>
                  <a:cubicBezTo>
                    <a:pt x="21" y="2"/>
                    <a:pt x="19" y="0"/>
                    <a:pt x="18" y="1"/>
                  </a:cubicBezTo>
                  <a:cubicBezTo>
                    <a:pt x="13" y="5"/>
                    <a:pt x="7" y="9"/>
                    <a:pt x="1" y="14"/>
                  </a:cubicBezTo>
                  <a:cubicBezTo>
                    <a:pt x="0" y="15"/>
                    <a:pt x="2" y="17"/>
                    <a:pt x="3" y="1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53"/>
            <p:cNvSpPr/>
            <p:nvPr/>
          </p:nvSpPr>
          <p:spPr>
            <a:xfrm>
              <a:off x="5281613" y="3949700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53"/>
            <p:cNvSpPr/>
            <p:nvPr/>
          </p:nvSpPr>
          <p:spPr>
            <a:xfrm>
              <a:off x="5403851" y="3973513"/>
              <a:ext cx="30163" cy="14288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2" y="2"/>
                  </a:move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3"/>
            <p:cNvSpPr/>
            <p:nvPr/>
          </p:nvSpPr>
          <p:spPr>
            <a:xfrm>
              <a:off x="5700713" y="2366963"/>
              <a:ext cx="1049338" cy="411163"/>
            </a:xfrm>
            <a:custGeom>
              <a:avLst/>
              <a:gdLst/>
              <a:ahLst/>
              <a:cxnLst/>
              <a:rect l="l" t="t" r="r" b="b"/>
              <a:pathLst>
                <a:path w="138" h="54" extrusionOk="0">
                  <a:moveTo>
                    <a:pt x="8" y="30"/>
                  </a:moveTo>
                  <a:cubicBezTo>
                    <a:pt x="12" y="32"/>
                    <a:pt x="15" y="33"/>
                    <a:pt x="18" y="36"/>
                  </a:cubicBezTo>
                  <a:cubicBezTo>
                    <a:pt x="19" y="35"/>
                    <a:pt x="19" y="34"/>
                    <a:pt x="20" y="34"/>
                  </a:cubicBezTo>
                  <a:cubicBezTo>
                    <a:pt x="0" y="29"/>
                    <a:pt x="26" y="12"/>
                    <a:pt x="32" y="9"/>
                  </a:cubicBezTo>
                  <a:cubicBezTo>
                    <a:pt x="44" y="4"/>
                    <a:pt x="59" y="3"/>
                    <a:pt x="72" y="4"/>
                  </a:cubicBezTo>
                  <a:cubicBezTo>
                    <a:pt x="86" y="4"/>
                    <a:pt x="102" y="8"/>
                    <a:pt x="114" y="17"/>
                  </a:cubicBezTo>
                  <a:cubicBezTo>
                    <a:pt x="123" y="24"/>
                    <a:pt x="129" y="34"/>
                    <a:pt x="135" y="44"/>
                  </a:cubicBezTo>
                  <a:cubicBezTo>
                    <a:pt x="136" y="43"/>
                    <a:pt x="136" y="43"/>
                    <a:pt x="137" y="42"/>
                  </a:cubicBezTo>
                  <a:cubicBezTo>
                    <a:pt x="117" y="36"/>
                    <a:pt x="97" y="36"/>
                    <a:pt x="77" y="40"/>
                  </a:cubicBezTo>
                  <a:cubicBezTo>
                    <a:pt x="68" y="42"/>
                    <a:pt x="58" y="43"/>
                    <a:pt x="50" y="47"/>
                  </a:cubicBezTo>
                  <a:cubicBezTo>
                    <a:pt x="43" y="51"/>
                    <a:pt x="39" y="52"/>
                    <a:pt x="33" y="47"/>
                  </a:cubicBezTo>
                  <a:cubicBezTo>
                    <a:pt x="29" y="44"/>
                    <a:pt x="23" y="37"/>
                    <a:pt x="27" y="32"/>
                  </a:cubicBezTo>
                  <a:cubicBezTo>
                    <a:pt x="28" y="30"/>
                    <a:pt x="25" y="29"/>
                    <a:pt x="24" y="30"/>
                  </a:cubicBezTo>
                  <a:cubicBezTo>
                    <a:pt x="19" y="38"/>
                    <a:pt x="31" y="54"/>
                    <a:pt x="41" y="54"/>
                  </a:cubicBezTo>
                  <a:cubicBezTo>
                    <a:pt x="45" y="53"/>
                    <a:pt x="48" y="51"/>
                    <a:pt x="51" y="49"/>
                  </a:cubicBezTo>
                  <a:cubicBezTo>
                    <a:pt x="59" y="45"/>
                    <a:pt x="69" y="44"/>
                    <a:pt x="78" y="42"/>
                  </a:cubicBezTo>
                  <a:cubicBezTo>
                    <a:pt x="97" y="39"/>
                    <a:pt x="117" y="39"/>
                    <a:pt x="136" y="45"/>
                  </a:cubicBezTo>
                  <a:cubicBezTo>
                    <a:pt x="137" y="45"/>
                    <a:pt x="138" y="44"/>
                    <a:pt x="138" y="43"/>
                  </a:cubicBezTo>
                  <a:cubicBezTo>
                    <a:pt x="129" y="29"/>
                    <a:pt x="120" y="15"/>
                    <a:pt x="104" y="8"/>
                  </a:cubicBezTo>
                  <a:cubicBezTo>
                    <a:pt x="89" y="1"/>
                    <a:pt x="68" y="0"/>
                    <a:pt x="51" y="2"/>
                  </a:cubicBezTo>
                  <a:cubicBezTo>
                    <a:pt x="36" y="4"/>
                    <a:pt x="23" y="10"/>
                    <a:pt x="13" y="20"/>
                  </a:cubicBezTo>
                  <a:cubicBezTo>
                    <a:pt x="6" y="27"/>
                    <a:pt x="9" y="34"/>
                    <a:pt x="19" y="36"/>
                  </a:cubicBezTo>
                  <a:cubicBezTo>
                    <a:pt x="20" y="37"/>
                    <a:pt x="21" y="35"/>
                    <a:pt x="20" y="34"/>
                  </a:cubicBezTo>
                  <a:cubicBezTo>
                    <a:pt x="17" y="31"/>
                    <a:pt x="13" y="29"/>
                    <a:pt x="9" y="27"/>
                  </a:cubicBezTo>
                  <a:cubicBezTo>
                    <a:pt x="8" y="27"/>
                    <a:pt x="6" y="29"/>
                    <a:pt x="8" y="3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3"/>
            <p:cNvSpPr/>
            <p:nvPr/>
          </p:nvSpPr>
          <p:spPr>
            <a:xfrm>
              <a:off x="6142038" y="2762250"/>
              <a:ext cx="736600" cy="107950"/>
            </a:xfrm>
            <a:custGeom>
              <a:avLst/>
              <a:gdLst/>
              <a:ahLst/>
              <a:cxnLst/>
              <a:rect l="l" t="t" r="r" b="b"/>
              <a:pathLst>
                <a:path w="97" h="14" extrusionOk="0">
                  <a:moveTo>
                    <a:pt x="3" y="14"/>
                  </a:moveTo>
                  <a:cubicBezTo>
                    <a:pt x="18" y="6"/>
                    <a:pt x="34" y="3"/>
                    <a:pt x="52" y="4"/>
                  </a:cubicBezTo>
                  <a:cubicBezTo>
                    <a:pt x="65" y="4"/>
                    <a:pt x="83" y="6"/>
                    <a:pt x="94" y="12"/>
                  </a:cubicBezTo>
                  <a:cubicBezTo>
                    <a:pt x="95" y="13"/>
                    <a:pt x="97" y="10"/>
                    <a:pt x="95" y="10"/>
                  </a:cubicBezTo>
                  <a:cubicBezTo>
                    <a:pt x="83" y="3"/>
                    <a:pt x="66" y="2"/>
                    <a:pt x="52" y="1"/>
                  </a:cubicBezTo>
                  <a:cubicBezTo>
                    <a:pt x="34" y="0"/>
                    <a:pt x="17" y="4"/>
                    <a:pt x="1" y="11"/>
                  </a:cubicBezTo>
                  <a:cubicBezTo>
                    <a:pt x="0" y="12"/>
                    <a:pt x="1" y="14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3"/>
            <p:cNvSpPr/>
            <p:nvPr/>
          </p:nvSpPr>
          <p:spPr>
            <a:xfrm>
              <a:off x="6270626" y="2824163"/>
              <a:ext cx="669925" cy="136525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3" y="16"/>
                  </a:moveTo>
                  <a:cubicBezTo>
                    <a:pt x="26" y="3"/>
                    <a:pt x="61" y="6"/>
                    <a:pt x="85" y="17"/>
                  </a:cubicBezTo>
                  <a:cubicBezTo>
                    <a:pt x="87" y="18"/>
                    <a:pt x="88" y="16"/>
                    <a:pt x="86" y="15"/>
                  </a:cubicBezTo>
                  <a:cubicBezTo>
                    <a:pt x="62" y="3"/>
                    <a:pt x="26" y="0"/>
                    <a:pt x="1" y="14"/>
                  </a:cubicBezTo>
                  <a:cubicBezTo>
                    <a:pt x="0" y="15"/>
                    <a:pt x="1" y="17"/>
                    <a:pt x="3" y="1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53"/>
            <p:cNvSpPr/>
            <p:nvPr/>
          </p:nvSpPr>
          <p:spPr>
            <a:xfrm>
              <a:off x="6300788" y="2960688"/>
              <a:ext cx="677863" cy="98425"/>
            </a:xfrm>
            <a:custGeom>
              <a:avLst/>
              <a:gdLst/>
              <a:ahLst/>
              <a:cxnLst/>
              <a:rect l="l" t="t" r="r" b="b"/>
              <a:pathLst>
                <a:path w="89" h="13" extrusionOk="0">
                  <a:moveTo>
                    <a:pt x="3" y="12"/>
                  </a:moveTo>
                  <a:cubicBezTo>
                    <a:pt x="31" y="3"/>
                    <a:pt x="58" y="5"/>
                    <a:pt x="86" y="12"/>
                  </a:cubicBezTo>
                  <a:cubicBezTo>
                    <a:pt x="88" y="13"/>
                    <a:pt x="89" y="10"/>
                    <a:pt x="87" y="10"/>
                  </a:cubicBezTo>
                  <a:cubicBezTo>
                    <a:pt x="58" y="3"/>
                    <a:pt x="31" y="0"/>
                    <a:pt x="2" y="10"/>
                  </a:cubicBezTo>
                  <a:cubicBezTo>
                    <a:pt x="0" y="11"/>
                    <a:pt x="1" y="13"/>
                    <a:pt x="3" y="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53"/>
            <p:cNvSpPr/>
            <p:nvPr/>
          </p:nvSpPr>
          <p:spPr>
            <a:xfrm>
              <a:off x="6392863" y="3113088"/>
              <a:ext cx="463550" cy="258763"/>
            </a:xfrm>
            <a:custGeom>
              <a:avLst/>
              <a:gdLst/>
              <a:ahLst/>
              <a:cxnLst/>
              <a:rect l="l" t="t" r="r" b="b"/>
              <a:pathLst>
                <a:path w="61" h="34" extrusionOk="0">
                  <a:moveTo>
                    <a:pt x="4" y="13"/>
                  </a:moveTo>
                  <a:cubicBezTo>
                    <a:pt x="9" y="17"/>
                    <a:pt x="14" y="22"/>
                    <a:pt x="17" y="28"/>
                  </a:cubicBezTo>
                  <a:cubicBezTo>
                    <a:pt x="18" y="27"/>
                    <a:pt x="19" y="26"/>
                    <a:pt x="19" y="26"/>
                  </a:cubicBezTo>
                  <a:cubicBezTo>
                    <a:pt x="15" y="23"/>
                    <a:pt x="12" y="19"/>
                    <a:pt x="10" y="15"/>
                  </a:cubicBezTo>
                  <a:cubicBezTo>
                    <a:pt x="6" y="6"/>
                    <a:pt x="18" y="5"/>
                    <a:pt x="23" y="5"/>
                  </a:cubicBezTo>
                  <a:cubicBezTo>
                    <a:pt x="30" y="5"/>
                    <a:pt x="38" y="7"/>
                    <a:pt x="44" y="10"/>
                  </a:cubicBezTo>
                  <a:cubicBezTo>
                    <a:pt x="49" y="13"/>
                    <a:pt x="56" y="21"/>
                    <a:pt x="49" y="26"/>
                  </a:cubicBezTo>
                  <a:cubicBezTo>
                    <a:pt x="46" y="27"/>
                    <a:pt x="43" y="28"/>
                    <a:pt x="40" y="29"/>
                  </a:cubicBezTo>
                  <a:cubicBezTo>
                    <a:pt x="34" y="30"/>
                    <a:pt x="27" y="31"/>
                    <a:pt x="20" y="29"/>
                  </a:cubicBezTo>
                  <a:cubicBezTo>
                    <a:pt x="19" y="29"/>
                    <a:pt x="18" y="31"/>
                    <a:pt x="20" y="32"/>
                  </a:cubicBezTo>
                  <a:cubicBezTo>
                    <a:pt x="29" y="34"/>
                    <a:pt x="42" y="32"/>
                    <a:pt x="50" y="28"/>
                  </a:cubicBezTo>
                  <a:cubicBezTo>
                    <a:pt x="61" y="22"/>
                    <a:pt x="52" y="13"/>
                    <a:pt x="45" y="8"/>
                  </a:cubicBezTo>
                  <a:cubicBezTo>
                    <a:pt x="36" y="2"/>
                    <a:pt x="20" y="0"/>
                    <a:pt x="10" y="6"/>
                  </a:cubicBezTo>
                  <a:cubicBezTo>
                    <a:pt x="0" y="12"/>
                    <a:pt x="11" y="24"/>
                    <a:pt x="18" y="28"/>
                  </a:cubicBezTo>
                  <a:cubicBezTo>
                    <a:pt x="19" y="29"/>
                    <a:pt x="20" y="27"/>
                    <a:pt x="20" y="26"/>
                  </a:cubicBezTo>
                  <a:cubicBezTo>
                    <a:pt x="17" y="20"/>
                    <a:pt x="11" y="16"/>
                    <a:pt x="6" y="11"/>
                  </a:cubicBezTo>
                  <a:cubicBezTo>
                    <a:pt x="5" y="10"/>
                    <a:pt x="3" y="11"/>
                    <a:pt x="4" y="1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53"/>
            <p:cNvSpPr/>
            <p:nvPr/>
          </p:nvSpPr>
          <p:spPr>
            <a:xfrm>
              <a:off x="6954838" y="3128963"/>
              <a:ext cx="334963" cy="68263"/>
            </a:xfrm>
            <a:custGeom>
              <a:avLst/>
              <a:gdLst/>
              <a:ahLst/>
              <a:cxnLst/>
              <a:rect l="l" t="t" r="r" b="b"/>
              <a:pathLst>
                <a:path w="44" h="9" extrusionOk="0">
                  <a:moveTo>
                    <a:pt x="2" y="2"/>
                  </a:moveTo>
                  <a:cubicBezTo>
                    <a:pt x="15" y="3"/>
                    <a:pt x="29" y="3"/>
                    <a:pt x="40" y="8"/>
                  </a:cubicBezTo>
                  <a:cubicBezTo>
                    <a:pt x="42" y="9"/>
                    <a:pt x="44" y="6"/>
                    <a:pt x="42" y="6"/>
                  </a:cubicBezTo>
                  <a:cubicBezTo>
                    <a:pt x="30" y="0"/>
                    <a:pt x="16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53"/>
            <p:cNvSpPr/>
            <p:nvPr/>
          </p:nvSpPr>
          <p:spPr>
            <a:xfrm>
              <a:off x="7015163" y="3211513"/>
              <a:ext cx="282575" cy="61913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2" y="3"/>
                  </a:moveTo>
                  <a:cubicBezTo>
                    <a:pt x="13" y="4"/>
                    <a:pt x="24" y="4"/>
                    <a:pt x="34" y="8"/>
                  </a:cubicBezTo>
                  <a:cubicBezTo>
                    <a:pt x="36" y="8"/>
                    <a:pt x="37" y="6"/>
                    <a:pt x="35" y="5"/>
                  </a:cubicBezTo>
                  <a:cubicBezTo>
                    <a:pt x="24" y="2"/>
                    <a:pt x="13" y="1"/>
                    <a:pt x="2" y="0"/>
                  </a:cubicBezTo>
                  <a:cubicBezTo>
                    <a:pt x="0" y="0"/>
                    <a:pt x="1" y="3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53"/>
            <p:cNvSpPr/>
            <p:nvPr/>
          </p:nvSpPr>
          <p:spPr>
            <a:xfrm>
              <a:off x="7023101" y="3287713"/>
              <a:ext cx="168275" cy="38100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" y="4"/>
                  </a:moveTo>
                  <a:cubicBezTo>
                    <a:pt x="8" y="4"/>
                    <a:pt x="14" y="3"/>
                    <a:pt x="20" y="4"/>
                  </a:cubicBezTo>
                  <a:cubicBezTo>
                    <a:pt x="22" y="5"/>
                    <a:pt x="22" y="2"/>
                    <a:pt x="21" y="2"/>
                  </a:cubicBezTo>
                  <a:cubicBezTo>
                    <a:pt x="14" y="0"/>
                    <a:pt x="8" y="1"/>
                    <a:pt x="2" y="1"/>
                  </a:cubicBezTo>
                  <a:cubicBezTo>
                    <a:pt x="0" y="1"/>
                    <a:pt x="0" y="4"/>
                    <a:pt x="2" y="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53"/>
            <p:cNvSpPr/>
            <p:nvPr/>
          </p:nvSpPr>
          <p:spPr>
            <a:xfrm>
              <a:off x="6681788" y="3432175"/>
              <a:ext cx="790575" cy="114300"/>
            </a:xfrm>
            <a:custGeom>
              <a:avLst/>
              <a:gdLst/>
              <a:ahLst/>
              <a:cxnLst/>
              <a:rect l="l" t="t" r="r" b="b"/>
              <a:pathLst>
                <a:path w="104" h="15" extrusionOk="0">
                  <a:moveTo>
                    <a:pt x="102" y="4"/>
                  </a:moveTo>
                  <a:cubicBezTo>
                    <a:pt x="86" y="0"/>
                    <a:pt x="68" y="1"/>
                    <a:pt x="51" y="2"/>
                  </a:cubicBezTo>
                  <a:cubicBezTo>
                    <a:pt x="34" y="4"/>
                    <a:pt x="17" y="5"/>
                    <a:pt x="2" y="12"/>
                  </a:cubicBezTo>
                  <a:cubicBezTo>
                    <a:pt x="0" y="13"/>
                    <a:pt x="2" y="15"/>
                    <a:pt x="4" y="14"/>
                  </a:cubicBezTo>
                  <a:cubicBezTo>
                    <a:pt x="18" y="8"/>
                    <a:pt x="35" y="6"/>
                    <a:pt x="51" y="5"/>
                  </a:cubicBezTo>
                  <a:cubicBezTo>
                    <a:pt x="68" y="4"/>
                    <a:pt x="85" y="2"/>
                    <a:pt x="102" y="7"/>
                  </a:cubicBezTo>
                  <a:cubicBezTo>
                    <a:pt x="103" y="7"/>
                    <a:pt x="104" y="5"/>
                    <a:pt x="102" y="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53"/>
            <p:cNvSpPr/>
            <p:nvPr/>
          </p:nvSpPr>
          <p:spPr>
            <a:xfrm>
              <a:off x="6521451" y="4003675"/>
              <a:ext cx="531813" cy="53340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24" y="3"/>
                  </a:moveTo>
                  <a:cubicBezTo>
                    <a:pt x="16" y="9"/>
                    <a:pt x="0" y="22"/>
                    <a:pt x="14" y="31"/>
                  </a:cubicBezTo>
                  <a:cubicBezTo>
                    <a:pt x="21" y="35"/>
                    <a:pt x="31" y="34"/>
                    <a:pt x="39" y="36"/>
                  </a:cubicBezTo>
                  <a:cubicBezTo>
                    <a:pt x="50" y="38"/>
                    <a:pt x="57" y="47"/>
                    <a:pt x="48" y="57"/>
                  </a:cubicBezTo>
                  <a:cubicBezTo>
                    <a:pt x="44" y="61"/>
                    <a:pt x="39" y="64"/>
                    <a:pt x="36" y="68"/>
                  </a:cubicBezTo>
                  <a:cubicBezTo>
                    <a:pt x="35" y="69"/>
                    <a:pt x="35" y="70"/>
                    <a:pt x="37" y="70"/>
                  </a:cubicBezTo>
                  <a:cubicBezTo>
                    <a:pt x="52" y="70"/>
                    <a:pt x="70" y="52"/>
                    <a:pt x="56" y="41"/>
                  </a:cubicBezTo>
                  <a:cubicBezTo>
                    <a:pt x="49" y="36"/>
                    <a:pt x="39" y="34"/>
                    <a:pt x="31" y="33"/>
                  </a:cubicBezTo>
                  <a:cubicBezTo>
                    <a:pt x="28" y="32"/>
                    <a:pt x="26" y="32"/>
                    <a:pt x="23" y="31"/>
                  </a:cubicBezTo>
                  <a:cubicBezTo>
                    <a:pt x="15" y="29"/>
                    <a:pt x="16" y="22"/>
                    <a:pt x="20" y="17"/>
                  </a:cubicBezTo>
                  <a:cubicBezTo>
                    <a:pt x="24" y="13"/>
                    <a:pt x="28" y="9"/>
                    <a:pt x="31" y="5"/>
                  </a:cubicBezTo>
                  <a:cubicBezTo>
                    <a:pt x="32" y="4"/>
                    <a:pt x="31" y="3"/>
                    <a:pt x="29" y="3"/>
                  </a:cubicBezTo>
                  <a:cubicBezTo>
                    <a:pt x="18" y="7"/>
                    <a:pt x="8" y="19"/>
                    <a:pt x="21" y="27"/>
                  </a:cubicBezTo>
                  <a:cubicBezTo>
                    <a:pt x="27" y="31"/>
                    <a:pt x="37" y="32"/>
                    <a:pt x="44" y="34"/>
                  </a:cubicBezTo>
                  <a:cubicBezTo>
                    <a:pt x="53" y="36"/>
                    <a:pt x="64" y="44"/>
                    <a:pt x="54" y="52"/>
                  </a:cubicBezTo>
                  <a:cubicBezTo>
                    <a:pt x="51" y="55"/>
                    <a:pt x="47" y="57"/>
                    <a:pt x="44" y="60"/>
                  </a:cubicBezTo>
                  <a:cubicBezTo>
                    <a:pt x="43" y="61"/>
                    <a:pt x="44" y="63"/>
                    <a:pt x="46" y="62"/>
                  </a:cubicBezTo>
                  <a:cubicBezTo>
                    <a:pt x="57" y="59"/>
                    <a:pt x="66" y="50"/>
                    <a:pt x="58" y="40"/>
                  </a:cubicBezTo>
                  <a:cubicBezTo>
                    <a:pt x="53" y="35"/>
                    <a:pt x="44" y="34"/>
                    <a:pt x="37" y="33"/>
                  </a:cubicBezTo>
                  <a:cubicBezTo>
                    <a:pt x="26" y="31"/>
                    <a:pt x="12" y="26"/>
                    <a:pt x="20" y="14"/>
                  </a:cubicBezTo>
                  <a:cubicBezTo>
                    <a:pt x="22" y="10"/>
                    <a:pt x="25" y="7"/>
                    <a:pt x="28" y="3"/>
                  </a:cubicBezTo>
                  <a:cubicBezTo>
                    <a:pt x="30" y="2"/>
                    <a:pt x="27" y="0"/>
                    <a:pt x="26" y="2"/>
                  </a:cubicBezTo>
                  <a:cubicBezTo>
                    <a:pt x="21" y="7"/>
                    <a:pt x="8" y="20"/>
                    <a:pt x="16" y="28"/>
                  </a:cubicBezTo>
                  <a:cubicBezTo>
                    <a:pt x="22" y="33"/>
                    <a:pt x="29" y="34"/>
                    <a:pt x="36" y="35"/>
                  </a:cubicBezTo>
                  <a:cubicBezTo>
                    <a:pt x="44" y="36"/>
                    <a:pt x="52" y="37"/>
                    <a:pt x="57" y="43"/>
                  </a:cubicBezTo>
                  <a:cubicBezTo>
                    <a:pt x="63" y="51"/>
                    <a:pt x="51" y="58"/>
                    <a:pt x="45" y="60"/>
                  </a:cubicBezTo>
                  <a:cubicBezTo>
                    <a:pt x="45" y="60"/>
                    <a:pt x="46" y="61"/>
                    <a:pt x="47" y="62"/>
                  </a:cubicBezTo>
                  <a:cubicBezTo>
                    <a:pt x="53" y="54"/>
                    <a:pt x="69" y="48"/>
                    <a:pt x="57" y="37"/>
                  </a:cubicBezTo>
                  <a:cubicBezTo>
                    <a:pt x="53" y="33"/>
                    <a:pt x="46" y="31"/>
                    <a:pt x="40" y="30"/>
                  </a:cubicBezTo>
                  <a:cubicBezTo>
                    <a:pt x="36" y="29"/>
                    <a:pt x="33" y="28"/>
                    <a:pt x="29" y="27"/>
                  </a:cubicBezTo>
                  <a:cubicBezTo>
                    <a:pt x="14" y="23"/>
                    <a:pt x="17" y="10"/>
                    <a:pt x="30" y="6"/>
                  </a:cubicBezTo>
                  <a:cubicBezTo>
                    <a:pt x="30" y="5"/>
                    <a:pt x="29" y="4"/>
                    <a:pt x="28" y="4"/>
                  </a:cubicBezTo>
                  <a:cubicBezTo>
                    <a:pt x="23" y="12"/>
                    <a:pt x="1" y="26"/>
                    <a:pt x="20" y="33"/>
                  </a:cubicBezTo>
                  <a:cubicBezTo>
                    <a:pt x="27" y="36"/>
                    <a:pt x="35" y="36"/>
                    <a:pt x="43" y="38"/>
                  </a:cubicBezTo>
                  <a:cubicBezTo>
                    <a:pt x="50" y="40"/>
                    <a:pt x="60" y="43"/>
                    <a:pt x="58" y="53"/>
                  </a:cubicBezTo>
                  <a:cubicBezTo>
                    <a:pt x="56" y="60"/>
                    <a:pt x="44" y="68"/>
                    <a:pt x="37" y="68"/>
                  </a:cubicBezTo>
                  <a:cubicBezTo>
                    <a:pt x="37" y="68"/>
                    <a:pt x="37" y="69"/>
                    <a:pt x="38" y="70"/>
                  </a:cubicBezTo>
                  <a:cubicBezTo>
                    <a:pt x="45" y="61"/>
                    <a:pt x="66" y="49"/>
                    <a:pt x="50" y="38"/>
                  </a:cubicBezTo>
                  <a:cubicBezTo>
                    <a:pt x="44" y="33"/>
                    <a:pt x="35" y="33"/>
                    <a:pt x="28" y="32"/>
                  </a:cubicBezTo>
                  <a:cubicBezTo>
                    <a:pt x="20" y="31"/>
                    <a:pt x="7" y="29"/>
                    <a:pt x="13" y="17"/>
                  </a:cubicBezTo>
                  <a:cubicBezTo>
                    <a:pt x="16" y="12"/>
                    <a:pt x="22" y="8"/>
                    <a:pt x="26" y="5"/>
                  </a:cubicBezTo>
                  <a:cubicBezTo>
                    <a:pt x="28" y="4"/>
                    <a:pt x="26" y="2"/>
                    <a:pt x="24" y="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0" name="Google Shape;1490;p53"/>
          <p:cNvGrpSpPr/>
          <p:nvPr/>
        </p:nvGrpSpPr>
        <p:grpSpPr>
          <a:xfrm>
            <a:off x="1156336" y="2791301"/>
            <a:ext cx="541734" cy="731044"/>
            <a:chOff x="3898901" y="3508375"/>
            <a:chExt cx="722312" cy="974726"/>
          </a:xfrm>
        </p:grpSpPr>
        <p:sp>
          <p:nvSpPr>
            <p:cNvPr id="1491" name="Google Shape;1491;p53"/>
            <p:cNvSpPr/>
            <p:nvPr/>
          </p:nvSpPr>
          <p:spPr>
            <a:xfrm>
              <a:off x="3898901" y="3508375"/>
              <a:ext cx="646113" cy="906463"/>
            </a:xfrm>
            <a:custGeom>
              <a:avLst/>
              <a:gdLst/>
              <a:ahLst/>
              <a:cxnLst/>
              <a:rect l="l" t="t" r="r" b="b"/>
              <a:pathLst>
                <a:path w="85" h="119" extrusionOk="0">
                  <a:moveTo>
                    <a:pt x="7" y="26"/>
                  </a:moveTo>
                  <a:cubicBezTo>
                    <a:pt x="19" y="40"/>
                    <a:pt x="29" y="56"/>
                    <a:pt x="38" y="71"/>
                  </a:cubicBezTo>
                  <a:cubicBezTo>
                    <a:pt x="47" y="87"/>
                    <a:pt x="61" y="101"/>
                    <a:pt x="69" y="118"/>
                  </a:cubicBezTo>
                  <a:cubicBezTo>
                    <a:pt x="70" y="117"/>
                    <a:pt x="71" y="117"/>
                    <a:pt x="72" y="116"/>
                  </a:cubicBezTo>
                  <a:cubicBezTo>
                    <a:pt x="66" y="105"/>
                    <a:pt x="58" y="96"/>
                    <a:pt x="52" y="85"/>
                  </a:cubicBezTo>
                  <a:cubicBezTo>
                    <a:pt x="45" y="75"/>
                    <a:pt x="38" y="64"/>
                    <a:pt x="32" y="53"/>
                  </a:cubicBezTo>
                  <a:cubicBezTo>
                    <a:pt x="25" y="42"/>
                    <a:pt x="18" y="32"/>
                    <a:pt x="11" y="21"/>
                  </a:cubicBezTo>
                  <a:cubicBezTo>
                    <a:pt x="10" y="19"/>
                    <a:pt x="7" y="3"/>
                    <a:pt x="8" y="4"/>
                  </a:cubicBezTo>
                  <a:cubicBezTo>
                    <a:pt x="13" y="7"/>
                    <a:pt x="19" y="13"/>
                    <a:pt x="22" y="18"/>
                  </a:cubicBezTo>
                  <a:cubicBezTo>
                    <a:pt x="23" y="17"/>
                    <a:pt x="24" y="17"/>
                    <a:pt x="25" y="16"/>
                  </a:cubicBezTo>
                  <a:cubicBezTo>
                    <a:pt x="20" y="11"/>
                    <a:pt x="15" y="6"/>
                    <a:pt x="9" y="1"/>
                  </a:cubicBezTo>
                  <a:cubicBezTo>
                    <a:pt x="8" y="1"/>
                    <a:pt x="6" y="1"/>
                    <a:pt x="6" y="2"/>
                  </a:cubicBezTo>
                  <a:cubicBezTo>
                    <a:pt x="4" y="11"/>
                    <a:pt x="9" y="19"/>
                    <a:pt x="11" y="27"/>
                  </a:cubicBezTo>
                  <a:cubicBezTo>
                    <a:pt x="12" y="27"/>
                    <a:pt x="13" y="27"/>
                    <a:pt x="14" y="26"/>
                  </a:cubicBezTo>
                  <a:cubicBezTo>
                    <a:pt x="13" y="23"/>
                    <a:pt x="23" y="26"/>
                    <a:pt x="25" y="25"/>
                  </a:cubicBezTo>
                  <a:cubicBezTo>
                    <a:pt x="29" y="23"/>
                    <a:pt x="27" y="17"/>
                    <a:pt x="25" y="15"/>
                  </a:cubicBezTo>
                  <a:cubicBezTo>
                    <a:pt x="25" y="14"/>
                    <a:pt x="23" y="14"/>
                    <a:pt x="23" y="14"/>
                  </a:cubicBezTo>
                  <a:cubicBezTo>
                    <a:pt x="20" y="18"/>
                    <a:pt x="22" y="21"/>
                    <a:pt x="25" y="25"/>
                  </a:cubicBezTo>
                  <a:cubicBezTo>
                    <a:pt x="34" y="35"/>
                    <a:pt x="40" y="46"/>
                    <a:pt x="46" y="58"/>
                  </a:cubicBezTo>
                  <a:cubicBezTo>
                    <a:pt x="53" y="69"/>
                    <a:pt x="59" y="81"/>
                    <a:pt x="65" y="92"/>
                  </a:cubicBezTo>
                  <a:cubicBezTo>
                    <a:pt x="68" y="97"/>
                    <a:pt x="72" y="101"/>
                    <a:pt x="75" y="106"/>
                  </a:cubicBezTo>
                  <a:cubicBezTo>
                    <a:pt x="77" y="108"/>
                    <a:pt x="78" y="110"/>
                    <a:pt x="80" y="111"/>
                  </a:cubicBezTo>
                  <a:cubicBezTo>
                    <a:pt x="81" y="113"/>
                    <a:pt x="72" y="112"/>
                    <a:pt x="72" y="112"/>
                  </a:cubicBezTo>
                  <a:cubicBezTo>
                    <a:pt x="71" y="112"/>
                    <a:pt x="70" y="114"/>
                    <a:pt x="71" y="114"/>
                  </a:cubicBezTo>
                  <a:cubicBezTo>
                    <a:pt x="76" y="116"/>
                    <a:pt x="77" y="116"/>
                    <a:pt x="80" y="112"/>
                  </a:cubicBezTo>
                  <a:cubicBezTo>
                    <a:pt x="81" y="112"/>
                    <a:pt x="81" y="111"/>
                    <a:pt x="80" y="111"/>
                  </a:cubicBezTo>
                  <a:cubicBezTo>
                    <a:pt x="59" y="86"/>
                    <a:pt x="46" y="55"/>
                    <a:pt x="26" y="28"/>
                  </a:cubicBezTo>
                  <a:cubicBezTo>
                    <a:pt x="26" y="27"/>
                    <a:pt x="23" y="28"/>
                    <a:pt x="24" y="29"/>
                  </a:cubicBezTo>
                  <a:cubicBezTo>
                    <a:pt x="32" y="50"/>
                    <a:pt x="48" y="67"/>
                    <a:pt x="58" y="88"/>
                  </a:cubicBezTo>
                  <a:cubicBezTo>
                    <a:pt x="58" y="88"/>
                    <a:pt x="59" y="87"/>
                    <a:pt x="60" y="87"/>
                  </a:cubicBezTo>
                  <a:cubicBezTo>
                    <a:pt x="44" y="72"/>
                    <a:pt x="36" y="53"/>
                    <a:pt x="25" y="36"/>
                  </a:cubicBezTo>
                  <a:cubicBezTo>
                    <a:pt x="24" y="36"/>
                    <a:pt x="23" y="36"/>
                    <a:pt x="22" y="37"/>
                  </a:cubicBezTo>
                  <a:cubicBezTo>
                    <a:pt x="32" y="50"/>
                    <a:pt x="41" y="63"/>
                    <a:pt x="48" y="78"/>
                  </a:cubicBezTo>
                  <a:cubicBezTo>
                    <a:pt x="49" y="78"/>
                    <a:pt x="49" y="77"/>
                    <a:pt x="50" y="77"/>
                  </a:cubicBezTo>
                  <a:cubicBezTo>
                    <a:pt x="39" y="64"/>
                    <a:pt x="32" y="50"/>
                    <a:pt x="26" y="35"/>
                  </a:cubicBezTo>
                  <a:cubicBezTo>
                    <a:pt x="25" y="35"/>
                    <a:pt x="24" y="36"/>
                    <a:pt x="23" y="36"/>
                  </a:cubicBezTo>
                  <a:cubicBezTo>
                    <a:pt x="28" y="41"/>
                    <a:pt x="33" y="47"/>
                    <a:pt x="36" y="53"/>
                  </a:cubicBezTo>
                  <a:cubicBezTo>
                    <a:pt x="37" y="53"/>
                    <a:pt x="38" y="52"/>
                    <a:pt x="39" y="52"/>
                  </a:cubicBezTo>
                  <a:cubicBezTo>
                    <a:pt x="34" y="46"/>
                    <a:pt x="30" y="40"/>
                    <a:pt x="26" y="33"/>
                  </a:cubicBezTo>
                  <a:cubicBezTo>
                    <a:pt x="26" y="34"/>
                    <a:pt x="25" y="34"/>
                    <a:pt x="24" y="35"/>
                  </a:cubicBezTo>
                  <a:cubicBezTo>
                    <a:pt x="27" y="38"/>
                    <a:pt x="29" y="42"/>
                    <a:pt x="32" y="46"/>
                  </a:cubicBezTo>
                  <a:cubicBezTo>
                    <a:pt x="33" y="46"/>
                    <a:pt x="34" y="45"/>
                    <a:pt x="34" y="45"/>
                  </a:cubicBezTo>
                  <a:cubicBezTo>
                    <a:pt x="32" y="40"/>
                    <a:pt x="30" y="36"/>
                    <a:pt x="28" y="31"/>
                  </a:cubicBezTo>
                  <a:cubicBezTo>
                    <a:pt x="27" y="31"/>
                    <a:pt x="27" y="32"/>
                    <a:pt x="26" y="32"/>
                  </a:cubicBezTo>
                  <a:cubicBezTo>
                    <a:pt x="34" y="38"/>
                    <a:pt x="38" y="47"/>
                    <a:pt x="42" y="56"/>
                  </a:cubicBezTo>
                  <a:cubicBezTo>
                    <a:pt x="49" y="68"/>
                    <a:pt x="56" y="80"/>
                    <a:pt x="62" y="92"/>
                  </a:cubicBezTo>
                  <a:cubicBezTo>
                    <a:pt x="62" y="92"/>
                    <a:pt x="63" y="91"/>
                    <a:pt x="64" y="91"/>
                  </a:cubicBezTo>
                  <a:cubicBezTo>
                    <a:pt x="62" y="88"/>
                    <a:pt x="60" y="86"/>
                    <a:pt x="59" y="83"/>
                  </a:cubicBezTo>
                  <a:cubicBezTo>
                    <a:pt x="58" y="83"/>
                    <a:pt x="57" y="84"/>
                    <a:pt x="56" y="84"/>
                  </a:cubicBezTo>
                  <a:cubicBezTo>
                    <a:pt x="61" y="90"/>
                    <a:pt x="64" y="96"/>
                    <a:pt x="67" y="103"/>
                  </a:cubicBezTo>
                  <a:cubicBezTo>
                    <a:pt x="67" y="103"/>
                    <a:pt x="68" y="102"/>
                    <a:pt x="69" y="102"/>
                  </a:cubicBezTo>
                  <a:cubicBezTo>
                    <a:pt x="68" y="100"/>
                    <a:pt x="67" y="97"/>
                    <a:pt x="65" y="95"/>
                  </a:cubicBezTo>
                  <a:cubicBezTo>
                    <a:pt x="64" y="96"/>
                    <a:pt x="64" y="96"/>
                    <a:pt x="63" y="96"/>
                  </a:cubicBezTo>
                  <a:cubicBezTo>
                    <a:pt x="65" y="100"/>
                    <a:pt x="67" y="103"/>
                    <a:pt x="69" y="106"/>
                  </a:cubicBezTo>
                  <a:cubicBezTo>
                    <a:pt x="70" y="106"/>
                    <a:pt x="70" y="106"/>
                    <a:pt x="71" y="105"/>
                  </a:cubicBezTo>
                  <a:cubicBezTo>
                    <a:pt x="70" y="102"/>
                    <a:pt x="68" y="99"/>
                    <a:pt x="67" y="95"/>
                  </a:cubicBezTo>
                  <a:cubicBezTo>
                    <a:pt x="67" y="95"/>
                    <a:pt x="66" y="96"/>
                    <a:pt x="65" y="96"/>
                  </a:cubicBezTo>
                  <a:cubicBezTo>
                    <a:pt x="68" y="100"/>
                    <a:pt x="70" y="103"/>
                    <a:pt x="70" y="108"/>
                  </a:cubicBezTo>
                  <a:cubicBezTo>
                    <a:pt x="70" y="108"/>
                    <a:pt x="71" y="107"/>
                    <a:pt x="72" y="107"/>
                  </a:cubicBezTo>
                  <a:cubicBezTo>
                    <a:pt x="63" y="100"/>
                    <a:pt x="60" y="90"/>
                    <a:pt x="55" y="80"/>
                  </a:cubicBezTo>
                  <a:cubicBezTo>
                    <a:pt x="54" y="81"/>
                    <a:pt x="53" y="81"/>
                    <a:pt x="52" y="82"/>
                  </a:cubicBezTo>
                  <a:cubicBezTo>
                    <a:pt x="58" y="90"/>
                    <a:pt x="61" y="99"/>
                    <a:pt x="68" y="106"/>
                  </a:cubicBezTo>
                  <a:cubicBezTo>
                    <a:pt x="69" y="107"/>
                    <a:pt x="71" y="105"/>
                    <a:pt x="71" y="104"/>
                  </a:cubicBezTo>
                  <a:cubicBezTo>
                    <a:pt x="68" y="100"/>
                    <a:pt x="65" y="95"/>
                    <a:pt x="65" y="90"/>
                  </a:cubicBezTo>
                  <a:cubicBezTo>
                    <a:pt x="64" y="91"/>
                    <a:pt x="63" y="91"/>
                    <a:pt x="62" y="91"/>
                  </a:cubicBezTo>
                  <a:cubicBezTo>
                    <a:pt x="67" y="95"/>
                    <a:pt x="70" y="99"/>
                    <a:pt x="70" y="105"/>
                  </a:cubicBezTo>
                  <a:cubicBezTo>
                    <a:pt x="70" y="107"/>
                    <a:pt x="73" y="107"/>
                    <a:pt x="73" y="105"/>
                  </a:cubicBezTo>
                  <a:cubicBezTo>
                    <a:pt x="73" y="99"/>
                    <a:pt x="70" y="93"/>
                    <a:pt x="64" y="89"/>
                  </a:cubicBezTo>
                  <a:cubicBezTo>
                    <a:pt x="64" y="89"/>
                    <a:pt x="62" y="89"/>
                    <a:pt x="62" y="90"/>
                  </a:cubicBezTo>
                  <a:cubicBezTo>
                    <a:pt x="62" y="96"/>
                    <a:pt x="65" y="100"/>
                    <a:pt x="68" y="106"/>
                  </a:cubicBezTo>
                  <a:cubicBezTo>
                    <a:pt x="69" y="105"/>
                    <a:pt x="70" y="105"/>
                    <a:pt x="70" y="104"/>
                  </a:cubicBezTo>
                  <a:cubicBezTo>
                    <a:pt x="64" y="97"/>
                    <a:pt x="60" y="88"/>
                    <a:pt x="55" y="80"/>
                  </a:cubicBezTo>
                  <a:cubicBezTo>
                    <a:pt x="54" y="79"/>
                    <a:pt x="52" y="80"/>
                    <a:pt x="52" y="82"/>
                  </a:cubicBezTo>
                  <a:cubicBezTo>
                    <a:pt x="57" y="91"/>
                    <a:pt x="61" y="102"/>
                    <a:pt x="70" y="109"/>
                  </a:cubicBezTo>
                  <a:cubicBezTo>
                    <a:pt x="71" y="109"/>
                    <a:pt x="73" y="109"/>
                    <a:pt x="73" y="108"/>
                  </a:cubicBezTo>
                  <a:cubicBezTo>
                    <a:pt x="73" y="103"/>
                    <a:pt x="71" y="98"/>
                    <a:pt x="67" y="94"/>
                  </a:cubicBezTo>
                  <a:cubicBezTo>
                    <a:pt x="66" y="93"/>
                    <a:pt x="64" y="94"/>
                    <a:pt x="64" y="96"/>
                  </a:cubicBezTo>
                  <a:cubicBezTo>
                    <a:pt x="65" y="100"/>
                    <a:pt x="67" y="103"/>
                    <a:pt x="69" y="107"/>
                  </a:cubicBezTo>
                  <a:cubicBezTo>
                    <a:pt x="69" y="108"/>
                    <a:pt x="72" y="107"/>
                    <a:pt x="72" y="106"/>
                  </a:cubicBezTo>
                  <a:cubicBezTo>
                    <a:pt x="70" y="102"/>
                    <a:pt x="68" y="98"/>
                    <a:pt x="65" y="95"/>
                  </a:cubicBezTo>
                  <a:cubicBezTo>
                    <a:pt x="64" y="94"/>
                    <a:pt x="62" y="95"/>
                    <a:pt x="62" y="96"/>
                  </a:cubicBezTo>
                  <a:cubicBezTo>
                    <a:pt x="63" y="99"/>
                    <a:pt x="64" y="101"/>
                    <a:pt x="67" y="103"/>
                  </a:cubicBezTo>
                  <a:cubicBezTo>
                    <a:pt x="68" y="104"/>
                    <a:pt x="70" y="103"/>
                    <a:pt x="69" y="102"/>
                  </a:cubicBezTo>
                  <a:cubicBezTo>
                    <a:pt x="67" y="95"/>
                    <a:pt x="64" y="88"/>
                    <a:pt x="58" y="82"/>
                  </a:cubicBezTo>
                  <a:cubicBezTo>
                    <a:pt x="57" y="81"/>
                    <a:pt x="55" y="83"/>
                    <a:pt x="56" y="84"/>
                  </a:cubicBezTo>
                  <a:cubicBezTo>
                    <a:pt x="58" y="87"/>
                    <a:pt x="60" y="90"/>
                    <a:pt x="62" y="93"/>
                  </a:cubicBezTo>
                  <a:cubicBezTo>
                    <a:pt x="63" y="94"/>
                    <a:pt x="65" y="93"/>
                    <a:pt x="64" y="91"/>
                  </a:cubicBezTo>
                  <a:cubicBezTo>
                    <a:pt x="59" y="80"/>
                    <a:pt x="52" y="69"/>
                    <a:pt x="46" y="57"/>
                  </a:cubicBezTo>
                  <a:cubicBezTo>
                    <a:pt x="41" y="48"/>
                    <a:pt x="37" y="37"/>
                    <a:pt x="28" y="30"/>
                  </a:cubicBezTo>
                  <a:cubicBezTo>
                    <a:pt x="27" y="29"/>
                    <a:pt x="25" y="30"/>
                    <a:pt x="25" y="32"/>
                  </a:cubicBezTo>
                  <a:cubicBezTo>
                    <a:pt x="27" y="37"/>
                    <a:pt x="29" y="41"/>
                    <a:pt x="32" y="46"/>
                  </a:cubicBezTo>
                  <a:cubicBezTo>
                    <a:pt x="33" y="48"/>
                    <a:pt x="35" y="46"/>
                    <a:pt x="34" y="45"/>
                  </a:cubicBezTo>
                  <a:cubicBezTo>
                    <a:pt x="32" y="41"/>
                    <a:pt x="29" y="37"/>
                    <a:pt x="26" y="33"/>
                  </a:cubicBezTo>
                  <a:cubicBezTo>
                    <a:pt x="25" y="32"/>
                    <a:pt x="23" y="33"/>
                    <a:pt x="24" y="35"/>
                  </a:cubicBezTo>
                  <a:cubicBezTo>
                    <a:pt x="28" y="41"/>
                    <a:pt x="32" y="47"/>
                    <a:pt x="36" y="53"/>
                  </a:cubicBezTo>
                  <a:cubicBezTo>
                    <a:pt x="37" y="55"/>
                    <a:pt x="40" y="53"/>
                    <a:pt x="39" y="52"/>
                  </a:cubicBezTo>
                  <a:cubicBezTo>
                    <a:pt x="35" y="46"/>
                    <a:pt x="30" y="40"/>
                    <a:pt x="25" y="34"/>
                  </a:cubicBezTo>
                  <a:cubicBezTo>
                    <a:pt x="24" y="33"/>
                    <a:pt x="22" y="34"/>
                    <a:pt x="23" y="36"/>
                  </a:cubicBezTo>
                  <a:cubicBezTo>
                    <a:pt x="30" y="51"/>
                    <a:pt x="37" y="65"/>
                    <a:pt x="48" y="78"/>
                  </a:cubicBezTo>
                  <a:cubicBezTo>
                    <a:pt x="49" y="80"/>
                    <a:pt x="51" y="79"/>
                    <a:pt x="51" y="77"/>
                  </a:cubicBezTo>
                  <a:cubicBezTo>
                    <a:pt x="44" y="62"/>
                    <a:pt x="35" y="49"/>
                    <a:pt x="25" y="36"/>
                  </a:cubicBezTo>
                  <a:cubicBezTo>
                    <a:pt x="23" y="34"/>
                    <a:pt x="21" y="35"/>
                    <a:pt x="22" y="37"/>
                  </a:cubicBezTo>
                  <a:cubicBezTo>
                    <a:pt x="34" y="54"/>
                    <a:pt x="41" y="74"/>
                    <a:pt x="58" y="89"/>
                  </a:cubicBezTo>
                  <a:cubicBezTo>
                    <a:pt x="59" y="89"/>
                    <a:pt x="61" y="89"/>
                    <a:pt x="60" y="87"/>
                  </a:cubicBezTo>
                  <a:cubicBezTo>
                    <a:pt x="51" y="67"/>
                    <a:pt x="35" y="49"/>
                    <a:pt x="27" y="28"/>
                  </a:cubicBezTo>
                  <a:cubicBezTo>
                    <a:pt x="26" y="29"/>
                    <a:pt x="25" y="29"/>
                    <a:pt x="24" y="29"/>
                  </a:cubicBezTo>
                  <a:cubicBezTo>
                    <a:pt x="33" y="42"/>
                    <a:pt x="41" y="56"/>
                    <a:pt x="49" y="69"/>
                  </a:cubicBezTo>
                  <a:cubicBezTo>
                    <a:pt x="54" y="77"/>
                    <a:pt x="59" y="84"/>
                    <a:pt x="63" y="91"/>
                  </a:cubicBezTo>
                  <a:cubicBezTo>
                    <a:pt x="65" y="95"/>
                    <a:pt x="67" y="98"/>
                    <a:pt x="69" y="101"/>
                  </a:cubicBezTo>
                  <a:cubicBezTo>
                    <a:pt x="70" y="103"/>
                    <a:pt x="72" y="105"/>
                    <a:pt x="73" y="107"/>
                  </a:cubicBezTo>
                  <a:cubicBezTo>
                    <a:pt x="76" y="109"/>
                    <a:pt x="76" y="111"/>
                    <a:pt x="73" y="112"/>
                  </a:cubicBezTo>
                  <a:cubicBezTo>
                    <a:pt x="73" y="113"/>
                    <a:pt x="72" y="114"/>
                    <a:pt x="72" y="115"/>
                  </a:cubicBezTo>
                  <a:cubicBezTo>
                    <a:pt x="77" y="115"/>
                    <a:pt x="80" y="116"/>
                    <a:pt x="84" y="114"/>
                  </a:cubicBezTo>
                  <a:cubicBezTo>
                    <a:pt x="85" y="113"/>
                    <a:pt x="85" y="112"/>
                    <a:pt x="84" y="112"/>
                  </a:cubicBezTo>
                  <a:cubicBezTo>
                    <a:pt x="66" y="94"/>
                    <a:pt x="57" y="71"/>
                    <a:pt x="45" y="50"/>
                  </a:cubicBezTo>
                  <a:cubicBezTo>
                    <a:pt x="41" y="41"/>
                    <a:pt x="36" y="32"/>
                    <a:pt x="28" y="25"/>
                  </a:cubicBezTo>
                  <a:cubicBezTo>
                    <a:pt x="27" y="23"/>
                    <a:pt x="25" y="21"/>
                    <a:pt x="24" y="19"/>
                  </a:cubicBezTo>
                  <a:cubicBezTo>
                    <a:pt x="27" y="26"/>
                    <a:pt x="22" y="22"/>
                    <a:pt x="21" y="22"/>
                  </a:cubicBezTo>
                  <a:cubicBezTo>
                    <a:pt x="17" y="22"/>
                    <a:pt x="15" y="21"/>
                    <a:pt x="12" y="20"/>
                  </a:cubicBezTo>
                  <a:cubicBezTo>
                    <a:pt x="11" y="20"/>
                    <a:pt x="11" y="21"/>
                    <a:pt x="10" y="22"/>
                  </a:cubicBezTo>
                  <a:cubicBezTo>
                    <a:pt x="10" y="25"/>
                    <a:pt x="10" y="24"/>
                    <a:pt x="11" y="27"/>
                  </a:cubicBezTo>
                  <a:cubicBezTo>
                    <a:pt x="12" y="29"/>
                    <a:pt x="14" y="28"/>
                    <a:pt x="14" y="26"/>
                  </a:cubicBezTo>
                  <a:cubicBezTo>
                    <a:pt x="12" y="20"/>
                    <a:pt x="9" y="14"/>
                    <a:pt x="8" y="8"/>
                  </a:cubicBezTo>
                  <a:cubicBezTo>
                    <a:pt x="7" y="1"/>
                    <a:pt x="14" y="9"/>
                    <a:pt x="15" y="10"/>
                  </a:cubicBezTo>
                  <a:cubicBezTo>
                    <a:pt x="18" y="13"/>
                    <a:pt x="20" y="15"/>
                    <a:pt x="23" y="18"/>
                  </a:cubicBezTo>
                  <a:cubicBezTo>
                    <a:pt x="24" y="19"/>
                    <a:pt x="26" y="18"/>
                    <a:pt x="25" y="16"/>
                  </a:cubicBezTo>
                  <a:cubicBezTo>
                    <a:pt x="20" y="10"/>
                    <a:pt x="15" y="4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0" y="19"/>
                    <a:pt x="19" y="37"/>
                    <a:pt x="27" y="51"/>
                  </a:cubicBezTo>
                  <a:cubicBezTo>
                    <a:pt x="33" y="62"/>
                    <a:pt x="40" y="73"/>
                    <a:pt x="47" y="83"/>
                  </a:cubicBezTo>
                  <a:cubicBezTo>
                    <a:pt x="54" y="95"/>
                    <a:pt x="63" y="106"/>
                    <a:pt x="69" y="118"/>
                  </a:cubicBezTo>
                  <a:cubicBezTo>
                    <a:pt x="70" y="119"/>
                    <a:pt x="73" y="118"/>
                    <a:pt x="72" y="116"/>
                  </a:cubicBezTo>
                  <a:cubicBezTo>
                    <a:pt x="64" y="100"/>
                    <a:pt x="50" y="86"/>
                    <a:pt x="40" y="70"/>
                  </a:cubicBezTo>
                  <a:cubicBezTo>
                    <a:pt x="31" y="54"/>
                    <a:pt x="22" y="39"/>
                    <a:pt x="10" y="24"/>
                  </a:cubicBezTo>
                  <a:cubicBezTo>
                    <a:pt x="9" y="23"/>
                    <a:pt x="6" y="24"/>
                    <a:pt x="7" y="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53"/>
            <p:cNvSpPr/>
            <p:nvPr/>
          </p:nvSpPr>
          <p:spPr>
            <a:xfrm>
              <a:off x="4422776" y="4376738"/>
              <a:ext cx="168275" cy="106363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2" y="5"/>
                  </a:moveTo>
                  <a:cubicBezTo>
                    <a:pt x="4" y="9"/>
                    <a:pt x="8" y="14"/>
                    <a:pt x="13" y="12"/>
                  </a:cubicBezTo>
                  <a:cubicBezTo>
                    <a:pt x="18" y="10"/>
                    <a:pt x="17" y="5"/>
                    <a:pt x="18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8" y="3"/>
                    <a:pt x="18" y="5"/>
                    <a:pt x="17" y="6"/>
                  </a:cubicBezTo>
                  <a:cubicBezTo>
                    <a:pt x="16" y="8"/>
                    <a:pt x="14" y="8"/>
                    <a:pt x="12" y="7"/>
                  </a:cubicBezTo>
                  <a:cubicBezTo>
                    <a:pt x="8" y="6"/>
                    <a:pt x="6" y="3"/>
                    <a:pt x="2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4" y="8"/>
                    <a:pt x="14" y="12"/>
                    <a:pt x="17" y="6"/>
                  </a:cubicBezTo>
                  <a:cubicBezTo>
                    <a:pt x="18" y="4"/>
                    <a:pt x="15" y="3"/>
                    <a:pt x="15" y="5"/>
                  </a:cubicBezTo>
                  <a:cubicBezTo>
                    <a:pt x="13" y="8"/>
                    <a:pt x="5" y="5"/>
                    <a:pt x="3" y="3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7" y="6"/>
                    <a:pt x="11" y="13"/>
                    <a:pt x="17" y="10"/>
                  </a:cubicBezTo>
                  <a:cubicBezTo>
                    <a:pt x="21" y="7"/>
                    <a:pt x="22" y="1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4" y="3"/>
                    <a:pt x="15" y="6"/>
                    <a:pt x="13" y="8"/>
                  </a:cubicBezTo>
                  <a:cubicBezTo>
                    <a:pt x="11" y="13"/>
                    <a:pt x="6" y="6"/>
                    <a:pt x="5" y="4"/>
                  </a:cubicBezTo>
                  <a:cubicBezTo>
                    <a:pt x="4" y="2"/>
                    <a:pt x="2" y="4"/>
                    <a:pt x="2" y="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53"/>
            <p:cNvSpPr/>
            <p:nvPr/>
          </p:nvSpPr>
          <p:spPr>
            <a:xfrm>
              <a:off x="4370388" y="3973513"/>
              <a:ext cx="250825" cy="381000"/>
            </a:xfrm>
            <a:custGeom>
              <a:avLst/>
              <a:gdLst/>
              <a:ahLst/>
              <a:cxnLst/>
              <a:rect l="l" t="t" r="r" b="b"/>
              <a:pathLst>
                <a:path w="33" h="50" extrusionOk="0">
                  <a:moveTo>
                    <a:pt x="24" y="48"/>
                  </a:moveTo>
                  <a:cubicBezTo>
                    <a:pt x="29" y="44"/>
                    <a:pt x="25" y="38"/>
                    <a:pt x="22" y="33"/>
                  </a:cubicBezTo>
                  <a:cubicBezTo>
                    <a:pt x="20" y="29"/>
                    <a:pt x="17" y="26"/>
                    <a:pt x="15" y="22"/>
                  </a:cubicBezTo>
                  <a:cubicBezTo>
                    <a:pt x="11" y="16"/>
                    <a:pt x="8" y="8"/>
                    <a:pt x="4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3" y="13"/>
                    <a:pt x="18" y="27"/>
                    <a:pt x="24" y="39"/>
                  </a:cubicBezTo>
                  <a:cubicBezTo>
                    <a:pt x="25" y="39"/>
                    <a:pt x="26" y="38"/>
                    <a:pt x="27" y="38"/>
                  </a:cubicBezTo>
                  <a:cubicBezTo>
                    <a:pt x="20" y="26"/>
                    <a:pt x="11" y="15"/>
                    <a:pt x="3" y="3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8" y="13"/>
                    <a:pt x="33" y="37"/>
                    <a:pt x="18" y="45"/>
                  </a:cubicBezTo>
                  <a:cubicBezTo>
                    <a:pt x="16" y="46"/>
                    <a:pt x="18" y="48"/>
                    <a:pt x="20" y="48"/>
                  </a:cubicBezTo>
                  <a:cubicBezTo>
                    <a:pt x="25" y="44"/>
                    <a:pt x="28" y="41"/>
                    <a:pt x="26" y="35"/>
                  </a:cubicBezTo>
                  <a:cubicBezTo>
                    <a:pt x="23" y="24"/>
                    <a:pt x="11" y="12"/>
                    <a:pt x="3" y="3"/>
                  </a:cubicBezTo>
                  <a:cubicBezTo>
                    <a:pt x="2" y="2"/>
                    <a:pt x="0" y="3"/>
                    <a:pt x="1" y="4"/>
                  </a:cubicBezTo>
                  <a:cubicBezTo>
                    <a:pt x="8" y="16"/>
                    <a:pt x="17" y="27"/>
                    <a:pt x="24" y="39"/>
                  </a:cubicBezTo>
                  <a:cubicBezTo>
                    <a:pt x="25" y="41"/>
                    <a:pt x="27" y="39"/>
                    <a:pt x="27" y="38"/>
                  </a:cubicBezTo>
                  <a:cubicBezTo>
                    <a:pt x="20" y="25"/>
                    <a:pt x="16" y="11"/>
                    <a:pt x="4" y="1"/>
                  </a:cubicBezTo>
                  <a:cubicBezTo>
                    <a:pt x="3" y="0"/>
                    <a:pt x="1" y="2"/>
                    <a:pt x="2" y="3"/>
                  </a:cubicBezTo>
                  <a:cubicBezTo>
                    <a:pt x="6" y="10"/>
                    <a:pt x="9" y="19"/>
                    <a:pt x="14" y="26"/>
                  </a:cubicBezTo>
                  <a:cubicBezTo>
                    <a:pt x="17" y="30"/>
                    <a:pt x="28" y="42"/>
                    <a:pt x="22" y="47"/>
                  </a:cubicBezTo>
                  <a:cubicBezTo>
                    <a:pt x="20" y="48"/>
                    <a:pt x="22" y="50"/>
                    <a:pt x="24" y="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4" name="Google Shape;1494;p53"/>
          <p:cNvSpPr txBox="1"/>
          <p:nvPr/>
        </p:nvSpPr>
        <p:spPr>
          <a:xfrm>
            <a:off x="878350" y="509375"/>
            <a:ext cx="8559300" cy="21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 sz="1800" b="1">
                <a:solidFill>
                  <a:schemeClr val="accent2"/>
                </a:solidFill>
              </a:rPr>
              <a:t>Google Ads had a very niche policy specific to ticket reselling!</a:t>
            </a:r>
            <a:endParaRPr sz="1800" b="1">
              <a:solidFill>
                <a:schemeClr val="accent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Must not use any official trademarks or branding in URL, company name, or page names</a:t>
            </a:r>
            <a:endParaRPr>
              <a:solidFill>
                <a:srgbClr val="595959"/>
              </a:solidFill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If so, must have a letter of attorney authorizing this usage from the entity in question</a:t>
            </a:r>
            <a:endParaRPr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Must have a disclaimer in the top 15% of the web page that this website is a resale marketplace and that tickets may be lower or higher than market/face price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495" name="Google Shape;1495;p53"/>
          <p:cNvSpPr txBox="1"/>
          <p:nvPr/>
        </p:nvSpPr>
        <p:spPr>
          <a:xfrm>
            <a:off x="1899050" y="2380725"/>
            <a:ext cx="7118700" cy="25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 sz="1800" b="1">
                <a:solidFill>
                  <a:schemeClr val="accent2"/>
                </a:solidFill>
              </a:rPr>
              <a:t>Review and authorization process</a:t>
            </a:r>
            <a:endParaRPr sz="1800" b="1">
              <a:solidFill>
                <a:schemeClr val="accent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All ads are blocked until Google manually verifies your website, your ads, and your keywords</a:t>
            </a:r>
            <a:endParaRPr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Staying on top of this took over 8 phone calls with Ads Support, many emails, and several forms being filled out, as well as collaboration with Superstar verifying us as an affiliate</a:t>
            </a:r>
            <a:endParaRPr>
              <a:solidFill>
                <a:srgbClr val="595959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We were able to be given manual approval after 3 days of us inquiring and pushing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496" name="Google Shape;1496;p53"/>
          <p:cNvSpPr txBox="1"/>
          <p:nvPr/>
        </p:nvSpPr>
        <p:spPr>
          <a:xfrm>
            <a:off x="879000" y="715425"/>
            <a:ext cx="7386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 sz="1800" b="1">
                <a:solidFill>
                  <a:schemeClr val="accent2"/>
                </a:solidFill>
              </a:rPr>
              <a:t>Unexpected challenges will occur</a:t>
            </a:r>
            <a:endParaRPr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1" name="Google Shape;1501;p54"/>
          <p:cNvCxnSpPr/>
          <p:nvPr/>
        </p:nvCxnSpPr>
        <p:spPr>
          <a:xfrm>
            <a:off x="1056191" y="592892"/>
            <a:ext cx="808780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2" name="Google Shape;1502;p54"/>
          <p:cNvSpPr/>
          <p:nvPr/>
        </p:nvSpPr>
        <p:spPr>
          <a:xfrm>
            <a:off x="1056200" y="129425"/>
            <a:ext cx="65301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</a:rPr>
              <a:t>Learning Components--</a:t>
            </a:r>
            <a:r>
              <a:rPr lang="en" sz="1800" b="1">
                <a:solidFill>
                  <a:schemeClr val="accent1"/>
                </a:solidFill>
              </a:rPr>
              <a:t>Client Dynamics</a:t>
            </a:r>
            <a:endParaRPr sz="1800" b="1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503" name="Google Shape;1503;p54"/>
          <p:cNvGrpSpPr/>
          <p:nvPr/>
        </p:nvGrpSpPr>
        <p:grpSpPr>
          <a:xfrm>
            <a:off x="458473" y="191221"/>
            <a:ext cx="469125" cy="590988"/>
            <a:chOff x="355601" y="252413"/>
            <a:chExt cx="812800" cy="1023938"/>
          </a:xfrm>
        </p:grpSpPr>
        <p:sp>
          <p:nvSpPr>
            <p:cNvPr id="1504" name="Google Shape;1504;p54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54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54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54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54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54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54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54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54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54"/>
          <p:cNvGrpSpPr/>
          <p:nvPr/>
        </p:nvGrpSpPr>
        <p:grpSpPr>
          <a:xfrm>
            <a:off x="58043" y="2800601"/>
            <a:ext cx="1565563" cy="2342873"/>
            <a:chOff x="5052291" y="2332768"/>
            <a:chExt cx="2087418" cy="3123830"/>
          </a:xfrm>
        </p:grpSpPr>
        <p:grpSp>
          <p:nvGrpSpPr>
            <p:cNvPr id="1514" name="Google Shape;1514;p54"/>
            <p:cNvGrpSpPr/>
            <p:nvPr/>
          </p:nvGrpSpPr>
          <p:grpSpPr>
            <a:xfrm>
              <a:off x="5601516" y="2332768"/>
              <a:ext cx="390479" cy="775484"/>
              <a:chOff x="5665788" y="2068513"/>
              <a:chExt cx="339725" cy="674688"/>
            </a:xfrm>
          </p:grpSpPr>
          <p:sp>
            <p:nvSpPr>
              <p:cNvPr id="1515" name="Google Shape;1515;p54"/>
              <p:cNvSpPr/>
              <p:nvPr/>
            </p:nvSpPr>
            <p:spPr>
              <a:xfrm>
                <a:off x="5762625" y="2562226"/>
                <a:ext cx="15716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51" extrusionOk="0">
                    <a:moveTo>
                      <a:pt x="12" y="16"/>
                    </a:moveTo>
                    <a:cubicBezTo>
                      <a:pt x="0" y="30"/>
                      <a:pt x="9" y="43"/>
                      <a:pt x="21" y="51"/>
                    </a:cubicBezTo>
                    <a:cubicBezTo>
                      <a:pt x="23" y="50"/>
                      <a:pt x="20" y="48"/>
                      <a:pt x="22" y="48"/>
                    </a:cubicBezTo>
                    <a:cubicBezTo>
                      <a:pt x="23" y="46"/>
                      <a:pt x="25" y="47"/>
                      <a:pt x="27" y="47"/>
                    </a:cubicBezTo>
                    <a:cubicBezTo>
                      <a:pt x="44" y="38"/>
                      <a:pt x="31" y="0"/>
                      <a:pt x="12" y="16"/>
                    </a:cubicBezTo>
                    <a:close/>
                    <a:moveTo>
                      <a:pt x="27" y="23"/>
                    </a:moveTo>
                    <a:cubicBezTo>
                      <a:pt x="28" y="23"/>
                      <a:pt x="28" y="25"/>
                      <a:pt x="29" y="26"/>
                    </a:cubicBezTo>
                    <a:cubicBezTo>
                      <a:pt x="27" y="27"/>
                      <a:pt x="27" y="25"/>
                      <a:pt x="27" y="23"/>
                    </a:cubicBezTo>
                    <a:close/>
                    <a:moveTo>
                      <a:pt x="16" y="34"/>
                    </a:moveTo>
                    <a:cubicBezTo>
                      <a:pt x="16" y="33"/>
                      <a:pt x="17" y="33"/>
                      <a:pt x="16" y="31"/>
                    </a:cubicBezTo>
                    <a:cubicBezTo>
                      <a:pt x="15" y="28"/>
                      <a:pt x="13" y="29"/>
                      <a:pt x="11" y="28"/>
                    </a:cubicBezTo>
                    <a:cubicBezTo>
                      <a:pt x="12" y="25"/>
                      <a:pt x="13" y="22"/>
                      <a:pt x="16" y="21"/>
                    </a:cubicBezTo>
                    <a:cubicBezTo>
                      <a:pt x="17" y="29"/>
                      <a:pt x="19" y="36"/>
                      <a:pt x="22" y="41"/>
                    </a:cubicBezTo>
                    <a:cubicBezTo>
                      <a:pt x="19" y="42"/>
                      <a:pt x="20" y="34"/>
                      <a:pt x="16" y="34"/>
                    </a:cubicBezTo>
                    <a:close/>
                    <a:moveTo>
                      <a:pt x="25" y="41"/>
                    </a:moveTo>
                    <a:cubicBezTo>
                      <a:pt x="25" y="38"/>
                      <a:pt x="23" y="38"/>
                      <a:pt x="22" y="35"/>
                    </a:cubicBezTo>
                    <a:cubicBezTo>
                      <a:pt x="24" y="30"/>
                      <a:pt x="17" y="27"/>
                      <a:pt x="19" y="19"/>
                    </a:cubicBezTo>
                    <a:cubicBezTo>
                      <a:pt x="21" y="17"/>
                      <a:pt x="22" y="21"/>
                      <a:pt x="22" y="19"/>
                    </a:cubicBezTo>
                    <a:cubicBezTo>
                      <a:pt x="25" y="25"/>
                      <a:pt x="25" y="33"/>
                      <a:pt x="29" y="39"/>
                    </a:cubicBezTo>
                    <a:cubicBezTo>
                      <a:pt x="27" y="39"/>
                      <a:pt x="27" y="42"/>
                      <a:pt x="25" y="41"/>
                    </a:cubicBezTo>
                    <a:close/>
                    <a:moveTo>
                      <a:pt x="29" y="31"/>
                    </a:moveTo>
                    <a:cubicBezTo>
                      <a:pt x="27" y="32"/>
                      <a:pt x="28" y="28"/>
                      <a:pt x="28" y="27"/>
                    </a:cubicBezTo>
                    <a:cubicBezTo>
                      <a:pt x="30" y="26"/>
                      <a:pt x="29" y="30"/>
                      <a:pt x="29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4"/>
              <p:cNvSpPr/>
              <p:nvPr/>
            </p:nvSpPr>
            <p:spPr>
              <a:xfrm>
                <a:off x="5665788" y="2068513"/>
                <a:ext cx="339725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38" extrusionOk="0">
                    <a:moveTo>
                      <a:pt x="59" y="5"/>
                    </a:moveTo>
                    <a:cubicBezTo>
                      <a:pt x="53" y="0"/>
                      <a:pt x="42" y="8"/>
                      <a:pt x="36" y="6"/>
                    </a:cubicBezTo>
                    <a:cubicBezTo>
                      <a:pt x="26" y="11"/>
                      <a:pt x="15" y="17"/>
                      <a:pt x="8" y="27"/>
                    </a:cubicBezTo>
                    <a:cubicBezTo>
                      <a:pt x="4" y="32"/>
                      <a:pt x="1" y="42"/>
                      <a:pt x="0" y="50"/>
                    </a:cubicBezTo>
                    <a:cubicBezTo>
                      <a:pt x="0" y="52"/>
                      <a:pt x="1" y="53"/>
                      <a:pt x="1" y="55"/>
                    </a:cubicBezTo>
                    <a:cubicBezTo>
                      <a:pt x="2" y="60"/>
                      <a:pt x="0" y="64"/>
                      <a:pt x="2" y="69"/>
                    </a:cubicBezTo>
                    <a:cubicBezTo>
                      <a:pt x="3" y="71"/>
                      <a:pt x="10" y="83"/>
                      <a:pt x="12" y="84"/>
                    </a:cubicBezTo>
                    <a:cubicBezTo>
                      <a:pt x="24" y="91"/>
                      <a:pt x="36" y="73"/>
                      <a:pt x="39" y="65"/>
                    </a:cubicBezTo>
                    <a:cubicBezTo>
                      <a:pt x="40" y="63"/>
                      <a:pt x="39" y="59"/>
                      <a:pt x="40" y="57"/>
                    </a:cubicBezTo>
                    <a:cubicBezTo>
                      <a:pt x="41" y="54"/>
                      <a:pt x="43" y="52"/>
                      <a:pt x="43" y="49"/>
                    </a:cubicBezTo>
                    <a:cubicBezTo>
                      <a:pt x="48" y="49"/>
                      <a:pt x="50" y="45"/>
                      <a:pt x="54" y="45"/>
                    </a:cubicBezTo>
                    <a:cubicBezTo>
                      <a:pt x="62" y="44"/>
                      <a:pt x="67" y="54"/>
                      <a:pt x="64" y="64"/>
                    </a:cubicBezTo>
                    <a:cubicBezTo>
                      <a:pt x="63" y="63"/>
                      <a:pt x="61" y="63"/>
                      <a:pt x="60" y="64"/>
                    </a:cubicBezTo>
                    <a:cubicBezTo>
                      <a:pt x="60" y="66"/>
                      <a:pt x="62" y="67"/>
                      <a:pt x="61" y="69"/>
                    </a:cubicBezTo>
                    <a:cubicBezTo>
                      <a:pt x="52" y="78"/>
                      <a:pt x="44" y="87"/>
                      <a:pt x="35" y="96"/>
                    </a:cubicBezTo>
                    <a:cubicBezTo>
                      <a:pt x="36" y="93"/>
                      <a:pt x="34" y="92"/>
                      <a:pt x="33" y="91"/>
                    </a:cubicBezTo>
                    <a:cubicBezTo>
                      <a:pt x="30" y="94"/>
                      <a:pt x="33" y="97"/>
                      <a:pt x="33" y="103"/>
                    </a:cubicBezTo>
                    <a:cubicBezTo>
                      <a:pt x="33" y="105"/>
                      <a:pt x="30" y="105"/>
                      <a:pt x="30" y="107"/>
                    </a:cubicBezTo>
                    <a:cubicBezTo>
                      <a:pt x="31" y="112"/>
                      <a:pt x="30" y="117"/>
                      <a:pt x="31" y="123"/>
                    </a:cubicBezTo>
                    <a:cubicBezTo>
                      <a:pt x="33" y="129"/>
                      <a:pt x="41" y="138"/>
                      <a:pt x="44" y="138"/>
                    </a:cubicBezTo>
                    <a:cubicBezTo>
                      <a:pt x="49" y="138"/>
                      <a:pt x="51" y="132"/>
                      <a:pt x="55" y="130"/>
                    </a:cubicBezTo>
                    <a:cubicBezTo>
                      <a:pt x="55" y="124"/>
                      <a:pt x="56" y="115"/>
                      <a:pt x="63" y="112"/>
                    </a:cubicBezTo>
                    <a:cubicBezTo>
                      <a:pt x="62" y="109"/>
                      <a:pt x="64" y="104"/>
                      <a:pt x="67" y="105"/>
                    </a:cubicBezTo>
                    <a:cubicBezTo>
                      <a:pt x="68" y="103"/>
                      <a:pt x="67" y="104"/>
                      <a:pt x="67" y="101"/>
                    </a:cubicBezTo>
                    <a:cubicBezTo>
                      <a:pt x="80" y="94"/>
                      <a:pt x="87" y="81"/>
                      <a:pt x="93" y="68"/>
                    </a:cubicBezTo>
                    <a:cubicBezTo>
                      <a:pt x="94" y="58"/>
                      <a:pt x="94" y="52"/>
                      <a:pt x="95" y="45"/>
                    </a:cubicBezTo>
                    <a:cubicBezTo>
                      <a:pt x="91" y="25"/>
                      <a:pt x="81" y="6"/>
                      <a:pt x="59" y="5"/>
                    </a:cubicBezTo>
                    <a:close/>
                    <a:moveTo>
                      <a:pt x="5" y="55"/>
                    </a:moveTo>
                    <a:cubicBezTo>
                      <a:pt x="9" y="61"/>
                      <a:pt x="12" y="69"/>
                      <a:pt x="15" y="76"/>
                    </a:cubicBezTo>
                    <a:cubicBezTo>
                      <a:pt x="10" y="71"/>
                      <a:pt x="4" y="64"/>
                      <a:pt x="5" y="55"/>
                    </a:cubicBezTo>
                    <a:close/>
                    <a:moveTo>
                      <a:pt x="20" y="78"/>
                    </a:moveTo>
                    <a:cubicBezTo>
                      <a:pt x="17" y="65"/>
                      <a:pt x="5" y="54"/>
                      <a:pt x="8" y="39"/>
                    </a:cubicBezTo>
                    <a:cubicBezTo>
                      <a:pt x="12" y="47"/>
                      <a:pt x="15" y="56"/>
                      <a:pt x="20" y="64"/>
                    </a:cubicBezTo>
                    <a:cubicBezTo>
                      <a:pt x="20" y="67"/>
                      <a:pt x="21" y="73"/>
                      <a:pt x="24" y="72"/>
                    </a:cubicBezTo>
                    <a:cubicBezTo>
                      <a:pt x="27" y="61"/>
                      <a:pt x="15" y="50"/>
                      <a:pt x="13" y="38"/>
                    </a:cubicBezTo>
                    <a:cubicBezTo>
                      <a:pt x="12" y="37"/>
                      <a:pt x="11" y="37"/>
                      <a:pt x="9" y="37"/>
                    </a:cubicBezTo>
                    <a:cubicBezTo>
                      <a:pt x="9" y="35"/>
                      <a:pt x="11" y="34"/>
                      <a:pt x="11" y="32"/>
                    </a:cubicBezTo>
                    <a:cubicBezTo>
                      <a:pt x="17" y="45"/>
                      <a:pt x="23" y="57"/>
                      <a:pt x="29" y="70"/>
                    </a:cubicBezTo>
                    <a:cubicBezTo>
                      <a:pt x="27" y="74"/>
                      <a:pt x="25" y="78"/>
                      <a:pt x="20" y="78"/>
                    </a:cubicBezTo>
                    <a:close/>
                    <a:moveTo>
                      <a:pt x="32" y="65"/>
                    </a:moveTo>
                    <a:cubicBezTo>
                      <a:pt x="27" y="64"/>
                      <a:pt x="30" y="55"/>
                      <a:pt x="25" y="54"/>
                    </a:cubicBezTo>
                    <a:cubicBezTo>
                      <a:pt x="23" y="44"/>
                      <a:pt x="16" y="37"/>
                      <a:pt x="14" y="26"/>
                    </a:cubicBezTo>
                    <a:cubicBezTo>
                      <a:pt x="14" y="25"/>
                      <a:pt x="15" y="26"/>
                      <a:pt x="15" y="27"/>
                    </a:cubicBezTo>
                    <a:cubicBezTo>
                      <a:pt x="15" y="25"/>
                      <a:pt x="17" y="25"/>
                      <a:pt x="18" y="24"/>
                    </a:cubicBezTo>
                    <a:cubicBezTo>
                      <a:pt x="22" y="36"/>
                      <a:pt x="27" y="45"/>
                      <a:pt x="31" y="57"/>
                    </a:cubicBezTo>
                    <a:cubicBezTo>
                      <a:pt x="31" y="59"/>
                      <a:pt x="32" y="59"/>
                      <a:pt x="34" y="59"/>
                    </a:cubicBezTo>
                    <a:cubicBezTo>
                      <a:pt x="33" y="61"/>
                      <a:pt x="33" y="64"/>
                      <a:pt x="32" y="65"/>
                    </a:cubicBezTo>
                    <a:close/>
                    <a:moveTo>
                      <a:pt x="36" y="55"/>
                    </a:moveTo>
                    <a:cubicBezTo>
                      <a:pt x="30" y="50"/>
                      <a:pt x="30" y="38"/>
                      <a:pt x="25" y="35"/>
                    </a:cubicBezTo>
                    <a:cubicBezTo>
                      <a:pt x="26" y="31"/>
                      <a:pt x="24" y="24"/>
                      <a:pt x="20" y="23"/>
                    </a:cubicBezTo>
                    <a:cubicBezTo>
                      <a:pt x="20" y="20"/>
                      <a:pt x="22" y="19"/>
                      <a:pt x="24" y="18"/>
                    </a:cubicBezTo>
                    <a:cubicBezTo>
                      <a:pt x="27" y="18"/>
                      <a:pt x="27" y="23"/>
                      <a:pt x="28" y="27"/>
                    </a:cubicBezTo>
                    <a:cubicBezTo>
                      <a:pt x="31" y="35"/>
                      <a:pt x="37" y="45"/>
                      <a:pt x="36" y="55"/>
                    </a:cubicBezTo>
                    <a:close/>
                    <a:moveTo>
                      <a:pt x="41" y="45"/>
                    </a:moveTo>
                    <a:cubicBezTo>
                      <a:pt x="34" y="38"/>
                      <a:pt x="34" y="26"/>
                      <a:pt x="29" y="17"/>
                    </a:cubicBezTo>
                    <a:cubicBezTo>
                      <a:pt x="28" y="17"/>
                      <a:pt x="27" y="17"/>
                      <a:pt x="26" y="17"/>
                    </a:cubicBezTo>
                    <a:cubicBezTo>
                      <a:pt x="27" y="15"/>
                      <a:pt x="30" y="15"/>
                      <a:pt x="33" y="14"/>
                    </a:cubicBezTo>
                    <a:cubicBezTo>
                      <a:pt x="34" y="27"/>
                      <a:pt x="40" y="34"/>
                      <a:pt x="43" y="44"/>
                    </a:cubicBezTo>
                    <a:cubicBezTo>
                      <a:pt x="42" y="44"/>
                      <a:pt x="41" y="44"/>
                      <a:pt x="41" y="45"/>
                    </a:cubicBezTo>
                    <a:close/>
                    <a:moveTo>
                      <a:pt x="46" y="41"/>
                    </a:moveTo>
                    <a:cubicBezTo>
                      <a:pt x="43" y="33"/>
                      <a:pt x="39" y="22"/>
                      <a:pt x="35" y="13"/>
                    </a:cubicBezTo>
                    <a:cubicBezTo>
                      <a:pt x="37" y="14"/>
                      <a:pt x="37" y="12"/>
                      <a:pt x="39" y="13"/>
                    </a:cubicBezTo>
                    <a:cubicBezTo>
                      <a:pt x="44" y="21"/>
                      <a:pt x="48" y="30"/>
                      <a:pt x="51" y="40"/>
                    </a:cubicBezTo>
                    <a:cubicBezTo>
                      <a:pt x="48" y="40"/>
                      <a:pt x="48" y="42"/>
                      <a:pt x="46" y="41"/>
                    </a:cubicBezTo>
                    <a:close/>
                    <a:moveTo>
                      <a:pt x="54" y="38"/>
                    </a:moveTo>
                    <a:cubicBezTo>
                      <a:pt x="53" y="27"/>
                      <a:pt x="45" y="20"/>
                      <a:pt x="45" y="11"/>
                    </a:cubicBezTo>
                    <a:cubicBezTo>
                      <a:pt x="46" y="9"/>
                      <a:pt x="47" y="11"/>
                      <a:pt x="49" y="11"/>
                    </a:cubicBezTo>
                    <a:cubicBezTo>
                      <a:pt x="50" y="13"/>
                      <a:pt x="49" y="15"/>
                      <a:pt x="50" y="16"/>
                    </a:cubicBezTo>
                    <a:cubicBezTo>
                      <a:pt x="50" y="18"/>
                      <a:pt x="53" y="17"/>
                      <a:pt x="53" y="18"/>
                    </a:cubicBezTo>
                    <a:cubicBezTo>
                      <a:pt x="57" y="27"/>
                      <a:pt x="63" y="34"/>
                      <a:pt x="66" y="44"/>
                    </a:cubicBezTo>
                    <a:cubicBezTo>
                      <a:pt x="63" y="44"/>
                      <a:pt x="58" y="40"/>
                      <a:pt x="54" y="38"/>
                    </a:cubicBezTo>
                    <a:close/>
                    <a:moveTo>
                      <a:pt x="45" y="131"/>
                    </a:moveTo>
                    <a:cubicBezTo>
                      <a:pt x="43" y="131"/>
                      <a:pt x="43" y="130"/>
                      <a:pt x="41" y="130"/>
                    </a:cubicBezTo>
                    <a:cubicBezTo>
                      <a:pt x="41" y="124"/>
                      <a:pt x="36" y="119"/>
                      <a:pt x="36" y="110"/>
                    </a:cubicBezTo>
                    <a:cubicBezTo>
                      <a:pt x="40" y="113"/>
                      <a:pt x="39" y="120"/>
                      <a:pt x="42" y="123"/>
                    </a:cubicBezTo>
                    <a:cubicBezTo>
                      <a:pt x="44" y="123"/>
                      <a:pt x="45" y="117"/>
                      <a:pt x="42" y="117"/>
                    </a:cubicBezTo>
                    <a:cubicBezTo>
                      <a:pt x="43" y="112"/>
                      <a:pt x="39" y="108"/>
                      <a:pt x="38" y="103"/>
                    </a:cubicBezTo>
                    <a:cubicBezTo>
                      <a:pt x="39" y="102"/>
                      <a:pt x="41" y="101"/>
                      <a:pt x="41" y="99"/>
                    </a:cubicBezTo>
                    <a:cubicBezTo>
                      <a:pt x="47" y="105"/>
                      <a:pt x="46" y="114"/>
                      <a:pt x="50" y="121"/>
                    </a:cubicBezTo>
                    <a:cubicBezTo>
                      <a:pt x="49" y="125"/>
                      <a:pt x="48" y="129"/>
                      <a:pt x="45" y="131"/>
                    </a:cubicBezTo>
                    <a:close/>
                    <a:moveTo>
                      <a:pt x="52" y="115"/>
                    </a:moveTo>
                    <a:cubicBezTo>
                      <a:pt x="48" y="109"/>
                      <a:pt x="43" y="96"/>
                      <a:pt x="48" y="90"/>
                    </a:cubicBezTo>
                    <a:cubicBezTo>
                      <a:pt x="52" y="94"/>
                      <a:pt x="52" y="103"/>
                      <a:pt x="56" y="107"/>
                    </a:cubicBezTo>
                    <a:cubicBezTo>
                      <a:pt x="54" y="109"/>
                      <a:pt x="53" y="113"/>
                      <a:pt x="52" y="115"/>
                    </a:cubicBezTo>
                    <a:close/>
                    <a:moveTo>
                      <a:pt x="59" y="104"/>
                    </a:moveTo>
                    <a:cubicBezTo>
                      <a:pt x="57" y="102"/>
                      <a:pt x="58" y="99"/>
                      <a:pt x="54" y="99"/>
                    </a:cubicBezTo>
                    <a:cubicBezTo>
                      <a:pt x="56" y="92"/>
                      <a:pt x="48" y="87"/>
                      <a:pt x="55" y="83"/>
                    </a:cubicBezTo>
                    <a:cubicBezTo>
                      <a:pt x="59" y="87"/>
                      <a:pt x="58" y="95"/>
                      <a:pt x="62" y="100"/>
                    </a:cubicBezTo>
                    <a:cubicBezTo>
                      <a:pt x="62" y="102"/>
                      <a:pt x="59" y="102"/>
                      <a:pt x="59" y="104"/>
                    </a:cubicBezTo>
                    <a:close/>
                    <a:moveTo>
                      <a:pt x="65" y="97"/>
                    </a:moveTo>
                    <a:cubicBezTo>
                      <a:pt x="61" y="92"/>
                      <a:pt x="57" y="82"/>
                      <a:pt x="62" y="76"/>
                    </a:cubicBezTo>
                    <a:cubicBezTo>
                      <a:pt x="66" y="80"/>
                      <a:pt x="66" y="89"/>
                      <a:pt x="69" y="94"/>
                    </a:cubicBezTo>
                    <a:cubicBezTo>
                      <a:pt x="67" y="94"/>
                      <a:pt x="66" y="96"/>
                      <a:pt x="65" y="97"/>
                    </a:cubicBezTo>
                    <a:close/>
                    <a:moveTo>
                      <a:pt x="72" y="90"/>
                    </a:moveTo>
                    <a:cubicBezTo>
                      <a:pt x="69" y="89"/>
                      <a:pt x="72" y="88"/>
                      <a:pt x="68" y="86"/>
                    </a:cubicBezTo>
                    <a:cubicBezTo>
                      <a:pt x="68" y="81"/>
                      <a:pt x="67" y="76"/>
                      <a:pt x="66" y="71"/>
                    </a:cubicBezTo>
                    <a:cubicBezTo>
                      <a:pt x="67" y="68"/>
                      <a:pt x="70" y="65"/>
                      <a:pt x="71" y="61"/>
                    </a:cubicBezTo>
                    <a:cubicBezTo>
                      <a:pt x="73" y="63"/>
                      <a:pt x="71" y="65"/>
                      <a:pt x="72" y="68"/>
                    </a:cubicBezTo>
                    <a:cubicBezTo>
                      <a:pt x="72" y="76"/>
                      <a:pt x="79" y="87"/>
                      <a:pt x="72" y="90"/>
                    </a:cubicBezTo>
                    <a:close/>
                    <a:moveTo>
                      <a:pt x="79" y="82"/>
                    </a:moveTo>
                    <a:cubicBezTo>
                      <a:pt x="79" y="82"/>
                      <a:pt x="78" y="82"/>
                      <a:pt x="77" y="82"/>
                    </a:cubicBezTo>
                    <a:cubicBezTo>
                      <a:pt x="77" y="76"/>
                      <a:pt x="74" y="68"/>
                      <a:pt x="75" y="59"/>
                    </a:cubicBezTo>
                    <a:cubicBezTo>
                      <a:pt x="73" y="59"/>
                      <a:pt x="72" y="60"/>
                      <a:pt x="70" y="60"/>
                    </a:cubicBezTo>
                    <a:cubicBezTo>
                      <a:pt x="70" y="58"/>
                      <a:pt x="69" y="57"/>
                      <a:pt x="69" y="55"/>
                    </a:cubicBezTo>
                    <a:cubicBezTo>
                      <a:pt x="69" y="54"/>
                      <a:pt x="70" y="53"/>
                      <a:pt x="72" y="53"/>
                    </a:cubicBezTo>
                    <a:cubicBezTo>
                      <a:pt x="69" y="39"/>
                      <a:pt x="62" y="24"/>
                      <a:pt x="54" y="12"/>
                    </a:cubicBezTo>
                    <a:cubicBezTo>
                      <a:pt x="56" y="13"/>
                      <a:pt x="56" y="12"/>
                      <a:pt x="56" y="9"/>
                    </a:cubicBezTo>
                    <a:cubicBezTo>
                      <a:pt x="58" y="10"/>
                      <a:pt x="60" y="12"/>
                      <a:pt x="63" y="11"/>
                    </a:cubicBezTo>
                    <a:cubicBezTo>
                      <a:pt x="73" y="29"/>
                      <a:pt x="76" y="51"/>
                      <a:pt x="83" y="72"/>
                    </a:cubicBezTo>
                    <a:cubicBezTo>
                      <a:pt x="81" y="75"/>
                      <a:pt x="82" y="81"/>
                      <a:pt x="79" y="82"/>
                    </a:cubicBezTo>
                    <a:close/>
                    <a:moveTo>
                      <a:pt x="86" y="67"/>
                    </a:moveTo>
                    <a:cubicBezTo>
                      <a:pt x="81" y="63"/>
                      <a:pt x="85" y="52"/>
                      <a:pt x="79" y="47"/>
                    </a:cubicBezTo>
                    <a:cubicBezTo>
                      <a:pt x="78" y="37"/>
                      <a:pt x="73" y="23"/>
                      <a:pt x="69" y="14"/>
                    </a:cubicBezTo>
                    <a:cubicBezTo>
                      <a:pt x="71" y="15"/>
                      <a:pt x="76" y="18"/>
                      <a:pt x="77" y="21"/>
                    </a:cubicBezTo>
                    <a:cubicBezTo>
                      <a:pt x="75" y="20"/>
                      <a:pt x="75" y="22"/>
                      <a:pt x="75" y="23"/>
                    </a:cubicBezTo>
                    <a:cubicBezTo>
                      <a:pt x="77" y="24"/>
                      <a:pt x="76" y="26"/>
                      <a:pt x="78" y="27"/>
                    </a:cubicBezTo>
                    <a:cubicBezTo>
                      <a:pt x="80" y="26"/>
                      <a:pt x="76" y="24"/>
                      <a:pt x="78" y="23"/>
                    </a:cubicBezTo>
                    <a:cubicBezTo>
                      <a:pt x="82" y="31"/>
                      <a:pt x="82" y="44"/>
                      <a:pt x="86" y="56"/>
                    </a:cubicBezTo>
                    <a:cubicBezTo>
                      <a:pt x="86" y="57"/>
                      <a:pt x="88" y="57"/>
                      <a:pt x="89" y="57"/>
                    </a:cubicBezTo>
                    <a:cubicBezTo>
                      <a:pt x="87" y="59"/>
                      <a:pt x="87" y="64"/>
                      <a:pt x="86" y="67"/>
                    </a:cubicBezTo>
                    <a:close/>
                    <a:moveTo>
                      <a:pt x="88" y="34"/>
                    </a:moveTo>
                    <a:cubicBezTo>
                      <a:pt x="85" y="38"/>
                      <a:pt x="92" y="45"/>
                      <a:pt x="87" y="47"/>
                    </a:cubicBezTo>
                    <a:cubicBezTo>
                      <a:pt x="86" y="42"/>
                      <a:pt x="85" y="38"/>
                      <a:pt x="85" y="34"/>
                    </a:cubicBezTo>
                    <a:cubicBezTo>
                      <a:pt x="86" y="34"/>
                      <a:pt x="86" y="34"/>
                      <a:pt x="88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7" name="Google Shape;1517;p54"/>
            <p:cNvGrpSpPr/>
            <p:nvPr/>
          </p:nvGrpSpPr>
          <p:grpSpPr>
            <a:xfrm>
              <a:off x="5052291" y="3128323"/>
              <a:ext cx="923281" cy="2328275"/>
              <a:chOff x="5187950" y="2760663"/>
              <a:chExt cx="803275" cy="2025651"/>
            </a:xfrm>
          </p:grpSpPr>
          <p:sp>
            <p:nvSpPr>
              <p:cNvPr id="1518" name="Google Shape;1518;p54"/>
              <p:cNvSpPr/>
              <p:nvPr/>
            </p:nvSpPr>
            <p:spPr>
              <a:xfrm>
                <a:off x="5262563" y="2760663"/>
                <a:ext cx="33972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92" y="56"/>
                    </a:moveTo>
                    <a:cubicBezTo>
                      <a:pt x="92" y="50"/>
                      <a:pt x="91" y="44"/>
                      <a:pt x="89" y="38"/>
                    </a:cubicBezTo>
                    <a:cubicBezTo>
                      <a:pt x="88" y="37"/>
                      <a:pt x="87" y="37"/>
                      <a:pt x="87" y="35"/>
                    </a:cubicBezTo>
                    <a:cubicBezTo>
                      <a:pt x="87" y="35"/>
                      <a:pt x="88" y="35"/>
                      <a:pt x="88" y="35"/>
                    </a:cubicBezTo>
                    <a:cubicBezTo>
                      <a:pt x="87" y="32"/>
                      <a:pt x="85" y="29"/>
                      <a:pt x="83" y="28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3" y="28"/>
                      <a:pt x="83" y="28"/>
                      <a:pt x="83" y="27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1" y="24"/>
                      <a:pt x="78" y="20"/>
                      <a:pt x="75" y="16"/>
                    </a:cubicBezTo>
                    <a:cubicBezTo>
                      <a:pt x="75" y="16"/>
                      <a:pt x="75" y="16"/>
                      <a:pt x="74" y="16"/>
                    </a:cubicBezTo>
                    <a:cubicBezTo>
                      <a:pt x="75" y="14"/>
                      <a:pt x="73" y="12"/>
                      <a:pt x="71" y="11"/>
                    </a:cubicBezTo>
                    <a:cubicBezTo>
                      <a:pt x="72" y="11"/>
                      <a:pt x="72" y="11"/>
                      <a:pt x="72" y="10"/>
                    </a:cubicBezTo>
                    <a:cubicBezTo>
                      <a:pt x="68" y="5"/>
                      <a:pt x="61" y="0"/>
                      <a:pt x="52" y="1"/>
                    </a:cubicBezTo>
                    <a:cubicBezTo>
                      <a:pt x="46" y="2"/>
                      <a:pt x="41" y="7"/>
                      <a:pt x="35" y="9"/>
                    </a:cubicBezTo>
                    <a:cubicBezTo>
                      <a:pt x="32" y="10"/>
                      <a:pt x="30" y="10"/>
                      <a:pt x="27" y="11"/>
                    </a:cubicBezTo>
                    <a:cubicBezTo>
                      <a:pt x="22" y="14"/>
                      <a:pt x="17" y="20"/>
                      <a:pt x="13" y="24"/>
                    </a:cubicBezTo>
                    <a:cubicBezTo>
                      <a:pt x="9" y="30"/>
                      <a:pt x="5" y="35"/>
                      <a:pt x="3" y="41"/>
                    </a:cubicBezTo>
                    <a:cubicBezTo>
                      <a:pt x="2" y="46"/>
                      <a:pt x="1" y="51"/>
                      <a:pt x="1" y="55"/>
                    </a:cubicBezTo>
                    <a:cubicBezTo>
                      <a:pt x="1" y="59"/>
                      <a:pt x="0" y="63"/>
                      <a:pt x="0" y="67"/>
                    </a:cubicBezTo>
                    <a:cubicBezTo>
                      <a:pt x="1" y="72"/>
                      <a:pt x="4" y="79"/>
                      <a:pt x="6" y="86"/>
                    </a:cubicBezTo>
                    <a:cubicBezTo>
                      <a:pt x="7" y="90"/>
                      <a:pt x="7" y="94"/>
                      <a:pt x="9" y="98"/>
                    </a:cubicBezTo>
                    <a:cubicBezTo>
                      <a:pt x="10" y="100"/>
                      <a:pt x="12" y="103"/>
                      <a:pt x="14" y="105"/>
                    </a:cubicBezTo>
                    <a:cubicBezTo>
                      <a:pt x="15" y="108"/>
                      <a:pt x="16" y="112"/>
                      <a:pt x="18" y="114"/>
                    </a:cubicBezTo>
                    <a:cubicBezTo>
                      <a:pt x="20" y="116"/>
                      <a:pt x="26" y="119"/>
                      <a:pt x="28" y="120"/>
                    </a:cubicBezTo>
                    <a:cubicBezTo>
                      <a:pt x="30" y="120"/>
                      <a:pt x="32" y="119"/>
                      <a:pt x="34" y="120"/>
                    </a:cubicBezTo>
                    <a:cubicBezTo>
                      <a:pt x="37" y="121"/>
                      <a:pt x="40" y="123"/>
                      <a:pt x="44" y="124"/>
                    </a:cubicBezTo>
                    <a:cubicBezTo>
                      <a:pt x="47" y="124"/>
                      <a:pt x="49" y="124"/>
                      <a:pt x="52" y="125"/>
                    </a:cubicBezTo>
                    <a:cubicBezTo>
                      <a:pt x="63" y="127"/>
                      <a:pt x="67" y="121"/>
                      <a:pt x="75" y="116"/>
                    </a:cubicBezTo>
                    <a:cubicBezTo>
                      <a:pt x="75" y="118"/>
                      <a:pt x="74" y="121"/>
                      <a:pt x="76" y="122"/>
                    </a:cubicBezTo>
                    <a:cubicBezTo>
                      <a:pt x="77" y="121"/>
                      <a:pt x="77" y="117"/>
                      <a:pt x="77" y="116"/>
                    </a:cubicBezTo>
                    <a:cubicBezTo>
                      <a:pt x="78" y="113"/>
                      <a:pt x="80" y="110"/>
                      <a:pt x="81" y="108"/>
                    </a:cubicBezTo>
                    <a:cubicBezTo>
                      <a:pt x="84" y="103"/>
                      <a:pt x="86" y="98"/>
                      <a:pt x="88" y="92"/>
                    </a:cubicBezTo>
                    <a:cubicBezTo>
                      <a:pt x="91" y="83"/>
                      <a:pt x="88" y="75"/>
                      <a:pt x="91" y="68"/>
                    </a:cubicBezTo>
                    <a:cubicBezTo>
                      <a:pt x="92" y="71"/>
                      <a:pt x="93" y="75"/>
                      <a:pt x="95" y="78"/>
                    </a:cubicBezTo>
                    <a:cubicBezTo>
                      <a:pt x="95" y="72"/>
                      <a:pt x="92" y="68"/>
                      <a:pt x="91" y="62"/>
                    </a:cubicBezTo>
                    <a:cubicBezTo>
                      <a:pt x="91" y="60"/>
                      <a:pt x="92" y="58"/>
                      <a:pt x="92" y="56"/>
                    </a:cubicBezTo>
                    <a:close/>
                    <a:moveTo>
                      <a:pt x="84" y="53"/>
                    </a:moveTo>
                    <a:cubicBezTo>
                      <a:pt x="83" y="51"/>
                      <a:pt x="81" y="46"/>
                      <a:pt x="83" y="44"/>
                    </a:cubicBezTo>
                    <a:cubicBezTo>
                      <a:pt x="83" y="43"/>
                      <a:pt x="81" y="43"/>
                      <a:pt x="80" y="43"/>
                    </a:cubicBezTo>
                    <a:cubicBezTo>
                      <a:pt x="80" y="41"/>
                      <a:pt x="77" y="38"/>
                      <a:pt x="79" y="36"/>
                    </a:cubicBezTo>
                    <a:cubicBezTo>
                      <a:pt x="83" y="39"/>
                      <a:pt x="84" y="47"/>
                      <a:pt x="84" y="53"/>
                    </a:cubicBezTo>
                    <a:close/>
                    <a:moveTo>
                      <a:pt x="51" y="86"/>
                    </a:moveTo>
                    <a:cubicBezTo>
                      <a:pt x="49" y="85"/>
                      <a:pt x="49" y="84"/>
                      <a:pt x="48" y="83"/>
                    </a:cubicBezTo>
                    <a:cubicBezTo>
                      <a:pt x="48" y="82"/>
                      <a:pt x="49" y="83"/>
                      <a:pt x="49" y="83"/>
                    </a:cubicBezTo>
                    <a:cubicBezTo>
                      <a:pt x="48" y="79"/>
                      <a:pt x="47" y="77"/>
                      <a:pt x="49" y="73"/>
                    </a:cubicBezTo>
                    <a:cubicBezTo>
                      <a:pt x="52" y="77"/>
                      <a:pt x="54" y="81"/>
                      <a:pt x="51" y="86"/>
                    </a:cubicBezTo>
                    <a:close/>
                    <a:moveTo>
                      <a:pt x="51" y="98"/>
                    </a:moveTo>
                    <a:cubicBezTo>
                      <a:pt x="50" y="98"/>
                      <a:pt x="49" y="97"/>
                      <a:pt x="50" y="96"/>
                    </a:cubicBezTo>
                    <a:cubicBezTo>
                      <a:pt x="51" y="96"/>
                      <a:pt x="51" y="97"/>
                      <a:pt x="51" y="98"/>
                    </a:cubicBezTo>
                    <a:close/>
                    <a:moveTo>
                      <a:pt x="32" y="49"/>
                    </a:moveTo>
                    <a:cubicBezTo>
                      <a:pt x="33" y="49"/>
                      <a:pt x="32" y="50"/>
                      <a:pt x="32" y="51"/>
                    </a:cubicBezTo>
                    <a:cubicBezTo>
                      <a:pt x="31" y="50"/>
                      <a:pt x="32" y="49"/>
                      <a:pt x="32" y="49"/>
                    </a:cubicBezTo>
                    <a:close/>
                    <a:moveTo>
                      <a:pt x="37" y="49"/>
                    </a:moveTo>
                    <a:cubicBezTo>
                      <a:pt x="37" y="49"/>
                      <a:pt x="37" y="49"/>
                      <a:pt x="38" y="49"/>
                    </a:cubicBezTo>
                    <a:cubicBezTo>
                      <a:pt x="38" y="51"/>
                      <a:pt x="37" y="52"/>
                      <a:pt x="36" y="54"/>
                    </a:cubicBezTo>
                    <a:cubicBezTo>
                      <a:pt x="34" y="53"/>
                      <a:pt x="37" y="51"/>
                      <a:pt x="37" y="49"/>
                    </a:cubicBezTo>
                    <a:close/>
                    <a:moveTo>
                      <a:pt x="36" y="40"/>
                    </a:moveTo>
                    <a:cubicBezTo>
                      <a:pt x="37" y="40"/>
                      <a:pt x="37" y="42"/>
                      <a:pt x="37" y="43"/>
                    </a:cubicBezTo>
                    <a:cubicBezTo>
                      <a:pt x="35" y="43"/>
                      <a:pt x="36" y="41"/>
                      <a:pt x="36" y="40"/>
                    </a:cubicBezTo>
                    <a:close/>
                    <a:moveTo>
                      <a:pt x="77" y="57"/>
                    </a:moveTo>
                    <a:cubicBezTo>
                      <a:pt x="76" y="57"/>
                      <a:pt x="76" y="56"/>
                      <a:pt x="76" y="55"/>
                    </a:cubicBezTo>
                    <a:cubicBezTo>
                      <a:pt x="77" y="55"/>
                      <a:pt x="77" y="56"/>
                      <a:pt x="77" y="57"/>
                    </a:cubicBezTo>
                    <a:close/>
                    <a:moveTo>
                      <a:pt x="77" y="40"/>
                    </a:moveTo>
                    <a:cubicBezTo>
                      <a:pt x="78" y="41"/>
                      <a:pt x="79" y="43"/>
                      <a:pt x="79" y="45"/>
                    </a:cubicBezTo>
                    <a:cubicBezTo>
                      <a:pt x="78" y="44"/>
                      <a:pt x="77" y="42"/>
                      <a:pt x="77" y="40"/>
                    </a:cubicBezTo>
                    <a:close/>
                    <a:moveTo>
                      <a:pt x="42" y="69"/>
                    </a:moveTo>
                    <a:cubicBezTo>
                      <a:pt x="41" y="70"/>
                      <a:pt x="40" y="68"/>
                      <a:pt x="40" y="66"/>
                    </a:cubicBezTo>
                    <a:cubicBezTo>
                      <a:pt x="42" y="65"/>
                      <a:pt x="42" y="62"/>
                      <a:pt x="44" y="61"/>
                    </a:cubicBezTo>
                    <a:cubicBezTo>
                      <a:pt x="45" y="64"/>
                      <a:pt x="44" y="65"/>
                      <a:pt x="43" y="67"/>
                    </a:cubicBezTo>
                    <a:cubicBezTo>
                      <a:pt x="42" y="67"/>
                      <a:pt x="42" y="66"/>
                      <a:pt x="41" y="66"/>
                    </a:cubicBezTo>
                    <a:cubicBezTo>
                      <a:pt x="40" y="67"/>
                      <a:pt x="42" y="68"/>
                      <a:pt x="42" y="69"/>
                    </a:cubicBezTo>
                    <a:close/>
                    <a:moveTo>
                      <a:pt x="39" y="64"/>
                    </a:moveTo>
                    <a:cubicBezTo>
                      <a:pt x="37" y="63"/>
                      <a:pt x="37" y="61"/>
                      <a:pt x="36" y="59"/>
                    </a:cubicBezTo>
                    <a:cubicBezTo>
                      <a:pt x="38" y="57"/>
                      <a:pt x="38" y="54"/>
                      <a:pt x="40" y="53"/>
                    </a:cubicBezTo>
                    <a:cubicBezTo>
                      <a:pt x="40" y="55"/>
                      <a:pt x="42" y="56"/>
                      <a:pt x="42" y="58"/>
                    </a:cubicBezTo>
                    <a:cubicBezTo>
                      <a:pt x="42" y="60"/>
                      <a:pt x="39" y="64"/>
                      <a:pt x="38" y="59"/>
                    </a:cubicBezTo>
                    <a:cubicBezTo>
                      <a:pt x="37" y="61"/>
                      <a:pt x="40" y="62"/>
                      <a:pt x="39" y="64"/>
                    </a:cubicBezTo>
                    <a:close/>
                    <a:moveTo>
                      <a:pt x="37" y="68"/>
                    </a:moveTo>
                    <a:cubicBezTo>
                      <a:pt x="36" y="67"/>
                      <a:pt x="34" y="64"/>
                      <a:pt x="35" y="62"/>
                    </a:cubicBezTo>
                    <a:cubicBezTo>
                      <a:pt x="36" y="64"/>
                      <a:pt x="38" y="66"/>
                      <a:pt x="37" y="68"/>
                    </a:cubicBezTo>
                    <a:close/>
                    <a:moveTo>
                      <a:pt x="48" y="37"/>
                    </a:moveTo>
                    <a:cubicBezTo>
                      <a:pt x="50" y="38"/>
                      <a:pt x="49" y="40"/>
                      <a:pt x="50" y="41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47" y="43"/>
                      <a:pt x="48" y="41"/>
                      <a:pt x="47" y="41"/>
                    </a:cubicBezTo>
                    <a:cubicBezTo>
                      <a:pt x="47" y="39"/>
                      <a:pt x="48" y="38"/>
                      <a:pt x="48" y="37"/>
                    </a:cubicBezTo>
                    <a:close/>
                    <a:moveTo>
                      <a:pt x="47" y="29"/>
                    </a:moveTo>
                    <a:cubicBezTo>
                      <a:pt x="48" y="29"/>
                      <a:pt x="48" y="31"/>
                      <a:pt x="48" y="32"/>
                    </a:cubicBezTo>
                    <a:cubicBezTo>
                      <a:pt x="47" y="32"/>
                      <a:pt x="47" y="30"/>
                      <a:pt x="47" y="29"/>
                    </a:cubicBezTo>
                    <a:close/>
                    <a:moveTo>
                      <a:pt x="61" y="30"/>
                    </a:moveTo>
                    <a:cubicBezTo>
                      <a:pt x="62" y="31"/>
                      <a:pt x="61" y="33"/>
                      <a:pt x="60" y="34"/>
                    </a:cubicBezTo>
                    <a:cubicBezTo>
                      <a:pt x="59" y="32"/>
                      <a:pt x="59" y="30"/>
                      <a:pt x="59" y="29"/>
                    </a:cubicBezTo>
                    <a:cubicBezTo>
                      <a:pt x="59" y="28"/>
                      <a:pt x="60" y="28"/>
                      <a:pt x="61" y="29"/>
                    </a:cubicBezTo>
                    <a:cubicBezTo>
                      <a:pt x="61" y="30"/>
                      <a:pt x="59" y="30"/>
                      <a:pt x="59" y="31"/>
                    </a:cubicBezTo>
                    <a:cubicBezTo>
                      <a:pt x="59" y="32"/>
                      <a:pt x="60" y="31"/>
                      <a:pt x="61" y="30"/>
                    </a:cubicBezTo>
                    <a:close/>
                    <a:moveTo>
                      <a:pt x="60" y="39"/>
                    </a:moveTo>
                    <a:cubicBezTo>
                      <a:pt x="61" y="40"/>
                      <a:pt x="62" y="42"/>
                      <a:pt x="63" y="43"/>
                    </a:cubicBezTo>
                    <a:cubicBezTo>
                      <a:pt x="62" y="44"/>
                      <a:pt x="61" y="45"/>
                      <a:pt x="61" y="46"/>
                    </a:cubicBezTo>
                    <a:cubicBezTo>
                      <a:pt x="59" y="45"/>
                      <a:pt x="60" y="43"/>
                      <a:pt x="59" y="42"/>
                    </a:cubicBezTo>
                    <a:cubicBezTo>
                      <a:pt x="59" y="41"/>
                      <a:pt x="59" y="40"/>
                      <a:pt x="60" y="39"/>
                    </a:cubicBezTo>
                    <a:close/>
                    <a:moveTo>
                      <a:pt x="62" y="38"/>
                    </a:moveTo>
                    <a:cubicBezTo>
                      <a:pt x="61" y="37"/>
                      <a:pt x="62" y="35"/>
                      <a:pt x="63" y="35"/>
                    </a:cubicBezTo>
                    <a:cubicBezTo>
                      <a:pt x="63" y="36"/>
                      <a:pt x="66" y="39"/>
                      <a:pt x="64" y="41"/>
                    </a:cubicBezTo>
                    <a:cubicBezTo>
                      <a:pt x="64" y="39"/>
                      <a:pt x="63" y="39"/>
                      <a:pt x="62" y="38"/>
                    </a:cubicBezTo>
                    <a:cubicBezTo>
                      <a:pt x="62" y="38"/>
                      <a:pt x="63" y="37"/>
                      <a:pt x="63" y="37"/>
                    </a:cubicBezTo>
                    <a:cubicBezTo>
                      <a:pt x="63" y="37"/>
                      <a:pt x="62" y="37"/>
                      <a:pt x="62" y="38"/>
                    </a:cubicBezTo>
                    <a:close/>
                    <a:moveTo>
                      <a:pt x="59" y="53"/>
                    </a:moveTo>
                    <a:cubicBezTo>
                      <a:pt x="61" y="55"/>
                      <a:pt x="63" y="59"/>
                      <a:pt x="63" y="62"/>
                    </a:cubicBezTo>
                    <a:cubicBezTo>
                      <a:pt x="61" y="60"/>
                      <a:pt x="59" y="57"/>
                      <a:pt x="59" y="53"/>
                    </a:cubicBezTo>
                    <a:close/>
                    <a:moveTo>
                      <a:pt x="62" y="64"/>
                    </a:moveTo>
                    <a:cubicBezTo>
                      <a:pt x="59" y="63"/>
                      <a:pt x="58" y="59"/>
                      <a:pt x="58" y="56"/>
                    </a:cubicBezTo>
                    <a:cubicBezTo>
                      <a:pt x="59" y="59"/>
                      <a:pt x="61" y="61"/>
                      <a:pt x="62" y="64"/>
                    </a:cubicBezTo>
                    <a:close/>
                    <a:moveTo>
                      <a:pt x="58" y="43"/>
                    </a:moveTo>
                    <a:cubicBezTo>
                      <a:pt x="59" y="44"/>
                      <a:pt x="60" y="46"/>
                      <a:pt x="60" y="48"/>
                    </a:cubicBezTo>
                    <a:cubicBezTo>
                      <a:pt x="59" y="47"/>
                      <a:pt x="57" y="45"/>
                      <a:pt x="58" y="43"/>
                    </a:cubicBezTo>
                    <a:close/>
                    <a:moveTo>
                      <a:pt x="61" y="51"/>
                    </a:moveTo>
                    <a:cubicBezTo>
                      <a:pt x="62" y="51"/>
                      <a:pt x="62" y="52"/>
                      <a:pt x="62" y="53"/>
                    </a:cubicBezTo>
                    <a:cubicBezTo>
                      <a:pt x="61" y="53"/>
                      <a:pt x="61" y="51"/>
                      <a:pt x="61" y="51"/>
                    </a:cubicBezTo>
                    <a:close/>
                    <a:moveTo>
                      <a:pt x="58" y="38"/>
                    </a:moveTo>
                    <a:cubicBezTo>
                      <a:pt x="57" y="37"/>
                      <a:pt x="58" y="36"/>
                      <a:pt x="57" y="34"/>
                    </a:cubicBezTo>
                    <a:cubicBezTo>
                      <a:pt x="58" y="35"/>
                      <a:pt x="60" y="37"/>
                      <a:pt x="58" y="38"/>
                    </a:cubicBezTo>
                    <a:close/>
                    <a:moveTo>
                      <a:pt x="57" y="52"/>
                    </a:moveTo>
                    <a:cubicBezTo>
                      <a:pt x="56" y="51"/>
                      <a:pt x="54" y="48"/>
                      <a:pt x="57" y="47"/>
                    </a:cubicBezTo>
                    <a:cubicBezTo>
                      <a:pt x="56" y="49"/>
                      <a:pt x="59" y="50"/>
                      <a:pt x="57" y="52"/>
                    </a:cubicBezTo>
                    <a:close/>
                    <a:moveTo>
                      <a:pt x="57" y="41"/>
                    </a:moveTo>
                    <a:cubicBezTo>
                      <a:pt x="54" y="40"/>
                      <a:pt x="55" y="39"/>
                      <a:pt x="55" y="37"/>
                    </a:cubicBezTo>
                    <a:cubicBezTo>
                      <a:pt x="57" y="37"/>
                      <a:pt x="57" y="40"/>
                      <a:pt x="57" y="41"/>
                    </a:cubicBezTo>
                    <a:close/>
                    <a:moveTo>
                      <a:pt x="56" y="54"/>
                    </a:moveTo>
                    <a:cubicBezTo>
                      <a:pt x="54" y="53"/>
                      <a:pt x="53" y="51"/>
                      <a:pt x="55" y="49"/>
                    </a:cubicBezTo>
                    <a:cubicBezTo>
                      <a:pt x="55" y="51"/>
                      <a:pt x="56" y="52"/>
                      <a:pt x="56" y="54"/>
                    </a:cubicBezTo>
                    <a:close/>
                    <a:moveTo>
                      <a:pt x="54" y="45"/>
                    </a:moveTo>
                    <a:cubicBezTo>
                      <a:pt x="53" y="45"/>
                      <a:pt x="52" y="43"/>
                      <a:pt x="53" y="42"/>
                    </a:cubicBezTo>
                    <a:cubicBezTo>
                      <a:pt x="54" y="42"/>
                      <a:pt x="55" y="44"/>
                      <a:pt x="54" y="45"/>
                    </a:cubicBezTo>
                    <a:close/>
                    <a:moveTo>
                      <a:pt x="53" y="47"/>
                    </a:moveTo>
                    <a:cubicBezTo>
                      <a:pt x="53" y="48"/>
                      <a:pt x="52" y="48"/>
                      <a:pt x="51" y="48"/>
                    </a:cubicBezTo>
                    <a:cubicBezTo>
                      <a:pt x="51" y="47"/>
                      <a:pt x="51" y="45"/>
                      <a:pt x="52" y="44"/>
                    </a:cubicBezTo>
                    <a:cubicBezTo>
                      <a:pt x="53" y="45"/>
                      <a:pt x="52" y="46"/>
                      <a:pt x="53" y="47"/>
                    </a:cubicBezTo>
                    <a:close/>
                    <a:moveTo>
                      <a:pt x="53" y="36"/>
                    </a:moveTo>
                    <a:cubicBezTo>
                      <a:pt x="52" y="34"/>
                      <a:pt x="50" y="32"/>
                      <a:pt x="51" y="30"/>
                    </a:cubicBezTo>
                    <a:cubicBezTo>
                      <a:pt x="52" y="31"/>
                      <a:pt x="53" y="30"/>
                      <a:pt x="53" y="29"/>
                    </a:cubicBezTo>
                    <a:cubicBezTo>
                      <a:pt x="54" y="31"/>
                      <a:pt x="56" y="35"/>
                      <a:pt x="53" y="36"/>
                    </a:cubicBezTo>
                    <a:close/>
                    <a:moveTo>
                      <a:pt x="51" y="40"/>
                    </a:moveTo>
                    <a:cubicBezTo>
                      <a:pt x="50" y="38"/>
                      <a:pt x="50" y="37"/>
                      <a:pt x="49" y="36"/>
                    </a:cubicBezTo>
                    <a:cubicBezTo>
                      <a:pt x="49" y="35"/>
                      <a:pt x="49" y="34"/>
                      <a:pt x="50" y="35"/>
                    </a:cubicBezTo>
                    <a:cubicBezTo>
                      <a:pt x="50" y="37"/>
                      <a:pt x="53" y="38"/>
                      <a:pt x="51" y="40"/>
                    </a:cubicBezTo>
                    <a:close/>
                    <a:moveTo>
                      <a:pt x="46" y="59"/>
                    </a:moveTo>
                    <a:cubicBezTo>
                      <a:pt x="45" y="60"/>
                      <a:pt x="45" y="59"/>
                      <a:pt x="44" y="59"/>
                    </a:cubicBezTo>
                    <a:cubicBezTo>
                      <a:pt x="44" y="59"/>
                      <a:pt x="45" y="59"/>
                      <a:pt x="45" y="58"/>
                    </a:cubicBezTo>
                    <a:cubicBezTo>
                      <a:pt x="46" y="58"/>
                      <a:pt x="45" y="59"/>
                      <a:pt x="46" y="59"/>
                    </a:cubicBezTo>
                    <a:close/>
                    <a:moveTo>
                      <a:pt x="45" y="57"/>
                    </a:moveTo>
                    <a:cubicBezTo>
                      <a:pt x="46" y="56"/>
                      <a:pt x="46" y="55"/>
                      <a:pt x="47" y="55"/>
                    </a:cubicBezTo>
                    <a:cubicBezTo>
                      <a:pt x="48" y="56"/>
                      <a:pt x="48" y="57"/>
                      <a:pt x="47" y="59"/>
                    </a:cubicBezTo>
                    <a:cubicBezTo>
                      <a:pt x="46" y="59"/>
                      <a:pt x="46" y="58"/>
                      <a:pt x="45" y="57"/>
                    </a:cubicBezTo>
                    <a:close/>
                    <a:moveTo>
                      <a:pt x="48" y="47"/>
                    </a:moveTo>
                    <a:cubicBezTo>
                      <a:pt x="46" y="46"/>
                      <a:pt x="45" y="44"/>
                      <a:pt x="45" y="42"/>
                    </a:cubicBezTo>
                    <a:cubicBezTo>
                      <a:pt x="47" y="43"/>
                      <a:pt x="48" y="45"/>
                      <a:pt x="48" y="47"/>
                    </a:cubicBezTo>
                    <a:close/>
                    <a:moveTo>
                      <a:pt x="47" y="49"/>
                    </a:moveTo>
                    <a:cubicBezTo>
                      <a:pt x="45" y="49"/>
                      <a:pt x="44" y="45"/>
                      <a:pt x="44" y="44"/>
                    </a:cubicBezTo>
                    <a:cubicBezTo>
                      <a:pt x="45" y="44"/>
                      <a:pt x="45" y="47"/>
                      <a:pt x="47" y="49"/>
                    </a:cubicBezTo>
                    <a:close/>
                    <a:moveTo>
                      <a:pt x="44" y="54"/>
                    </a:moveTo>
                    <a:cubicBezTo>
                      <a:pt x="43" y="53"/>
                      <a:pt x="43" y="50"/>
                      <a:pt x="42" y="49"/>
                    </a:cubicBezTo>
                    <a:cubicBezTo>
                      <a:pt x="41" y="48"/>
                      <a:pt x="43" y="48"/>
                      <a:pt x="42" y="47"/>
                    </a:cubicBezTo>
                    <a:cubicBezTo>
                      <a:pt x="44" y="49"/>
                      <a:pt x="46" y="52"/>
                      <a:pt x="44" y="54"/>
                    </a:cubicBezTo>
                    <a:close/>
                    <a:moveTo>
                      <a:pt x="43" y="42"/>
                    </a:move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3" y="40"/>
                      <a:pt x="40" y="39"/>
                      <a:pt x="41" y="38"/>
                    </a:cubicBezTo>
                    <a:cubicBezTo>
                      <a:pt x="42" y="39"/>
                      <a:pt x="43" y="41"/>
                      <a:pt x="43" y="42"/>
                    </a:cubicBezTo>
                    <a:close/>
                    <a:moveTo>
                      <a:pt x="44" y="80"/>
                    </a:moveTo>
                    <a:cubicBezTo>
                      <a:pt x="45" y="80"/>
                      <a:pt x="45" y="82"/>
                      <a:pt x="45" y="82"/>
                    </a:cubicBezTo>
                    <a:cubicBezTo>
                      <a:pt x="44" y="82"/>
                      <a:pt x="44" y="80"/>
                      <a:pt x="44" y="80"/>
                    </a:cubicBezTo>
                    <a:close/>
                    <a:moveTo>
                      <a:pt x="45" y="69"/>
                    </a:moveTo>
                    <a:cubicBezTo>
                      <a:pt x="45" y="68"/>
                      <a:pt x="45" y="67"/>
                      <a:pt x="46" y="66"/>
                    </a:cubicBezTo>
                    <a:cubicBezTo>
                      <a:pt x="46" y="68"/>
                      <a:pt x="46" y="69"/>
                      <a:pt x="45" y="69"/>
                    </a:cubicBezTo>
                    <a:close/>
                    <a:moveTo>
                      <a:pt x="47" y="67"/>
                    </a:moveTo>
                    <a:cubicBezTo>
                      <a:pt x="48" y="69"/>
                      <a:pt x="47" y="72"/>
                      <a:pt x="45" y="73"/>
                    </a:cubicBezTo>
                    <a:cubicBezTo>
                      <a:pt x="44" y="71"/>
                      <a:pt x="46" y="69"/>
                      <a:pt x="47" y="67"/>
                    </a:cubicBezTo>
                    <a:close/>
                    <a:moveTo>
                      <a:pt x="49" y="72"/>
                    </a:moveTo>
                    <a:cubicBezTo>
                      <a:pt x="49" y="73"/>
                      <a:pt x="47" y="76"/>
                      <a:pt x="46" y="77"/>
                    </a:cubicBezTo>
                    <a:cubicBezTo>
                      <a:pt x="47" y="75"/>
                      <a:pt x="48" y="74"/>
                      <a:pt x="49" y="72"/>
                    </a:cubicBezTo>
                    <a:close/>
                    <a:moveTo>
                      <a:pt x="47" y="64"/>
                    </a:moveTo>
                    <a:cubicBezTo>
                      <a:pt x="48" y="62"/>
                      <a:pt x="49" y="62"/>
                      <a:pt x="49" y="60"/>
                    </a:cubicBezTo>
                    <a:cubicBezTo>
                      <a:pt x="52" y="61"/>
                      <a:pt x="51" y="64"/>
                      <a:pt x="49" y="66"/>
                    </a:cubicBezTo>
                    <a:cubicBezTo>
                      <a:pt x="48" y="66"/>
                      <a:pt x="48" y="65"/>
                      <a:pt x="47" y="64"/>
                    </a:cubicBezTo>
                    <a:close/>
                    <a:moveTo>
                      <a:pt x="49" y="53"/>
                    </a:moveTo>
                    <a:cubicBezTo>
                      <a:pt x="49" y="52"/>
                      <a:pt x="50" y="53"/>
                      <a:pt x="50" y="52"/>
                    </a:cubicBezTo>
                    <a:cubicBezTo>
                      <a:pt x="49" y="52"/>
                      <a:pt x="49" y="53"/>
                      <a:pt x="49" y="54"/>
                    </a:cubicBezTo>
                    <a:cubicBezTo>
                      <a:pt x="47" y="52"/>
                      <a:pt x="49" y="51"/>
                      <a:pt x="49" y="49"/>
                    </a:cubicBezTo>
                    <a:cubicBezTo>
                      <a:pt x="52" y="49"/>
                      <a:pt x="52" y="54"/>
                      <a:pt x="49" y="53"/>
                    </a:cubicBezTo>
                    <a:close/>
                    <a:moveTo>
                      <a:pt x="52" y="54"/>
                    </a:moveTo>
                    <a:cubicBezTo>
                      <a:pt x="54" y="54"/>
                      <a:pt x="55" y="58"/>
                      <a:pt x="53" y="59"/>
                    </a:cubicBezTo>
                    <a:cubicBezTo>
                      <a:pt x="52" y="58"/>
                      <a:pt x="53" y="57"/>
                      <a:pt x="51" y="58"/>
                    </a:cubicBezTo>
                    <a:cubicBezTo>
                      <a:pt x="50" y="56"/>
                      <a:pt x="52" y="56"/>
                      <a:pt x="52" y="54"/>
                    </a:cubicBezTo>
                    <a:close/>
                    <a:moveTo>
                      <a:pt x="56" y="60"/>
                    </a:moveTo>
                    <a:cubicBezTo>
                      <a:pt x="57" y="62"/>
                      <a:pt x="61" y="66"/>
                      <a:pt x="59" y="70"/>
                    </a:cubicBezTo>
                    <a:cubicBezTo>
                      <a:pt x="57" y="68"/>
                      <a:pt x="57" y="66"/>
                      <a:pt x="55" y="64"/>
                    </a:cubicBezTo>
                    <a:cubicBezTo>
                      <a:pt x="54" y="64"/>
                      <a:pt x="55" y="65"/>
                      <a:pt x="54" y="65"/>
                    </a:cubicBezTo>
                    <a:cubicBezTo>
                      <a:pt x="53" y="63"/>
                      <a:pt x="55" y="61"/>
                      <a:pt x="56" y="60"/>
                    </a:cubicBezTo>
                    <a:close/>
                    <a:moveTo>
                      <a:pt x="59" y="78"/>
                    </a:moveTo>
                    <a:cubicBezTo>
                      <a:pt x="61" y="80"/>
                      <a:pt x="59" y="83"/>
                      <a:pt x="58" y="84"/>
                    </a:cubicBezTo>
                    <a:cubicBezTo>
                      <a:pt x="57" y="84"/>
                      <a:pt x="57" y="83"/>
                      <a:pt x="57" y="82"/>
                    </a:cubicBezTo>
                    <a:cubicBezTo>
                      <a:pt x="58" y="81"/>
                      <a:pt x="57" y="79"/>
                      <a:pt x="59" y="78"/>
                    </a:cubicBezTo>
                    <a:close/>
                    <a:moveTo>
                      <a:pt x="58" y="90"/>
                    </a:moveTo>
                    <a:cubicBezTo>
                      <a:pt x="60" y="91"/>
                      <a:pt x="58" y="94"/>
                      <a:pt x="57" y="95"/>
                    </a:cubicBezTo>
                    <a:cubicBezTo>
                      <a:pt x="55" y="94"/>
                      <a:pt x="57" y="92"/>
                      <a:pt x="58" y="90"/>
                    </a:cubicBezTo>
                    <a:close/>
                    <a:moveTo>
                      <a:pt x="60" y="95"/>
                    </a:moveTo>
                    <a:cubicBezTo>
                      <a:pt x="61" y="95"/>
                      <a:pt x="59" y="98"/>
                      <a:pt x="59" y="99"/>
                    </a:cubicBezTo>
                    <a:cubicBezTo>
                      <a:pt x="57" y="97"/>
                      <a:pt x="60" y="96"/>
                      <a:pt x="60" y="95"/>
                    </a:cubicBezTo>
                    <a:close/>
                    <a:moveTo>
                      <a:pt x="60" y="87"/>
                    </a:moveTo>
                    <a:cubicBezTo>
                      <a:pt x="59" y="86"/>
                      <a:pt x="61" y="85"/>
                      <a:pt x="61" y="83"/>
                    </a:cubicBezTo>
                    <a:cubicBezTo>
                      <a:pt x="63" y="84"/>
                      <a:pt x="62" y="87"/>
                      <a:pt x="60" y="87"/>
                    </a:cubicBezTo>
                    <a:close/>
                    <a:moveTo>
                      <a:pt x="62" y="72"/>
                    </a:moveTo>
                    <a:cubicBezTo>
                      <a:pt x="64" y="73"/>
                      <a:pt x="63" y="75"/>
                      <a:pt x="63" y="76"/>
                    </a:cubicBezTo>
                    <a:cubicBezTo>
                      <a:pt x="60" y="76"/>
                      <a:pt x="61" y="73"/>
                      <a:pt x="62" y="72"/>
                    </a:cubicBezTo>
                    <a:close/>
                    <a:moveTo>
                      <a:pt x="63" y="68"/>
                    </a:moveTo>
                    <a:cubicBezTo>
                      <a:pt x="64" y="67"/>
                      <a:pt x="63" y="64"/>
                      <a:pt x="65" y="64"/>
                    </a:cubicBezTo>
                    <a:cubicBezTo>
                      <a:pt x="64" y="65"/>
                      <a:pt x="64" y="67"/>
                      <a:pt x="63" y="68"/>
                    </a:cubicBezTo>
                    <a:close/>
                    <a:moveTo>
                      <a:pt x="65" y="71"/>
                    </a:moveTo>
                    <a:cubicBezTo>
                      <a:pt x="64" y="70"/>
                      <a:pt x="63" y="68"/>
                      <a:pt x="65" y="68"/>
                    </a:cubicBezTo>
                    <a:cubicBezTo>
                      <a:pt x="65" y="69"/>
                      <a:pt x="65" y="69"/>
                      <a:pt x="65" y="71"/>
                    </a:cubicBezTo>
                    <a:close/>
                    <a:moveTo>
                      <a:pt x="64" y="77"/>
                    </a:moveTo>
                    <a:cubicBezTo>
                      <a:pt x="66" y="76"/>
                      <a:pt x="65" y="79"/>
                      <a:pt x="65" y="80"/>
                    </a:cubicBezTo>
                    <a:cubicBezTo>
                      <a:pt x="63" y="80"/>
                      <a:pt x="64" y="79"/>
                      <a:pt x="64" y="77"/>
                    </a:cubicBezTo>
                    <a:close/>
                    <a:moveTo>
                      <a:pt x="65" y="68"/>
                    </a:moveTo>
                    <a:cubicBezTo>
                      <a:pt x="65" y="68"/>
                      <a:pt x="65" y="67"/>
                      <a:pt x="65" y="66"/>
                    </a:cubicBezTo>
                    <a:cubicBezTo>
                      <a:pt x="66" y="66"/>
                      <a:pt x="67" y="68"/>
                      <a:pt x="65" y="68"/>
                    </a:cubicBezTo>
                    <a:close/>
                    <a:moveTo>
                      <a:pt x="65" y="56"/>
                    </a:moveTo>
                    <a:cubicBezTo>
                      <a:pt x="64" y="54"/>
                      <a:pt x="63" y="51"/>
                      <a:pt x="62" y="49"/>
                    </a:cubicBezTo>
                    <a:cubicBezTo>
                      <a:pt x="63" y="48"/>
                      <a:pt x="63" y="47"/>
                      <a:pt x="64" y="46"/>
                    </a:cubicBezTo>
                    <a:cubicBezTo>
                      <a:pt x="65" y="48"/>
                      <a:pt x="66" y="50"/>
                      <a:pt x="67" y="52"/>
                    </a:cubicBezTo>
                    <a:cubicBezTo>
                      <a:pt x="67" y="53"/>
                      <a:pt x="66" y="55"/>
                      <a:pt x="65" y="56"/>
                    </a:cubicBezTo>
                    <a:close/>
                    <a:moveTo>
                      <a:pt x="66" y="42"/>
                    </a:moveTo>
                    <a:cubicBezTo>
                      <a:pt x="66" y="42"/>
                      <a:pt x="66" y="42"/>
                      <a:pt x="66" y="42"/>
                    </a:cubicBezTo>
                    <a:cubicBezTo>
                      <a:pt x="67" y="44"/>
                      <a:pt x="70" y="46"/>
                      <a:pt x="69" y="49"/>
                    </a:cubicBezTo>
                    <a:cubicBezTo>
                      <a:pt x="67" y="48"/>
                      <a:pt x="67" y="46"/>
                      <a:pt x="66" y="45"/>
                    </a:cubicBezTo>
                    <a:cubicBezTo>
                      <a:pt x="66" y="44"/>
                      <a:pt x="65" y="44"/>
                      <a:pt x="66" y="42"/>
                    </a:cubicBezTo>
                    <a:close/>
                    <a:moveTo>
                      <a:pt x="67" y="27"/>
                    </a:moveTo>
                    <a:cubicBezTo>
                      <a:pt x="69" y="29"/>
                      <a:pt x="65" y="30"/>
                      <a:pt x="66" y="31"/>
                    </a:cubicBezTo>
                    <a:cubicBezTo>
                      <a:pt x="64" y="30"/>
                      <a:pt x="66" y="29"/>
                      <a:pt x="67" y="27"/>
                    </a:cubicBezTo>
                    <a:close/>
                    <a:moveTo>
                      <a:pt x="68" y="55"/>
                    </a:moveTo>
                    <a:cubicBezTo>
                      <a:pt x="71" y="56"/>
                      <a:pt x="69" y="60"/>
                      <a:pt x="67" y="60"/>
                    </a:cubicBezTo>
                    <a:cubicBezTo>
                      <a:pt x="66" y="58"/>
                      <a:pt x="68" y="57"/>
                      <a:pt x="68" y="55"/>
                    </a:cubicBezTo>
                    <a:close/>
                    <a:moveTo>
                      <a:pt x="68" y="70"/>
                    </a:moveTo>
                    <a:cubicBezTo>
                      <a:pt x="69" y="70"/>
                      <a:pt x="68" y="71"/>
                      <a:pt x="68" y="72"/>
                    </a:cubicBezTo>
                    <a:cubicBezTo>
                      <a:pt x="67" y="72"/>
                      <a:pt x="67" y="71"/>
                      <a:pt x="68" y="70"/>
                    </a:cubicBezTo>
                    <a:close/>
                    <a:moveTo>
                      <a:pt x="71" y="59"/>
                    </a:moveTo>
                    <a:cubicBezTo>
                      <a:pt x="70" y="60"/>
                      <a:pt x="70" y="62"/>
                      <a:pt x="68" y="63"/>
                    </a:cubicBezTo>
                    <a:cubicBezTo>
                      <a:pt x="68" y="61"/>
                      <a:pt x="69" y="60"/>
                      <a:pt x="71" y="59"/>
                    </a:cubicBezTo>
                    <a:close/>
                    <a:moveTo>
                      <a:pt x="70" y="50"/>
                    </a:moveTo>
                    <a:cubicBezTo>
                      <a:pt x="72" y="51"/>
                      <a:pt x="73" y="55"/>
                      <a:pt x="70" y="54"/>
                    </a:cubicBezTo>
                    <a:cubicBezTo>
                      <a:pt x="71" y="53"/>
                      <a:pt x="70" y="52"/>
                      <a:pt x="70" y="50"/>
                    </a:cubicBezTo>
                    <a:close/>
                    <a:moveTo>
                      <a:pt x="70" y="39"/>
                    </a:moveTo>
                    <a:cubicBezTo>
                      <a:pt x="71" y="40"/>
                      <a:pt x="72" y="43"/>
                      <a:pt x="72" y="44"/>
                    </a:cubicBezTo>
                    <a:cubicBezTo>
                      <a:pt x="70" y="43"/>
                      <a:pt x="70" y="41"/>
                      <a:pt x="70" y="39"/>
                    </a:cubicBezTo>
                    <a:close/>
                    <a:moveTo>
                      <a:pt x="72" y="63"/>
                    </a:moveTo>
                    <a:cubicBezTo>
                      <a:pt x="72" y="63"/>
                      <a:pt x="72" y="64"/>
                      <a:pt x="73" y="64"/>
                    </a:cubicBezTo>
                    <a:cubicBezTo>
                      <a:pt x="72" y="65"/>
                      <a:pt x="72" y="66"/>
                      <a:pt x="71" y="67"/>
                    </a:cubicBezTo>
                    <a:cubicBezTo>
                      <a:pt x="69" y="66"/>
                      <a:pt x="71" y="64"/>
                      <a:pt x="72" y="63"/>
                    </a:cubicBezTo>
                    <a:close/>
                    <a:moveTo>
                      <a:pt x="73" y="81"/>
                    </a:moveTo>
                    <a:cubicBezTo>
                      <a:pt x="72" y="81"/>
                      <a:pt x="72" y="81"/>
                      <a:pt x="72" y="81"/>
                    </a:cubicBezTo>
                    <a:cubicBezTo>
                      <a:pt x="72" y="79"/>
                      <a:pt x="70" y="78"/>
                      <a:pt x="71" y="77"/>
                    </a:cubicBezTo>
                    <a:cubicBezTo>
                      <a:pt x="72" y="78"/>
                      <a:pt x="72" y="80"/>
                      <a:pt x="73" y="81"/>
                    </a:cubicBezTo>
                    <a:close/>
                    <a:moveTo>
                      <a:pt x="72" y="70"/>
                    </a:moveTo>
                    <a:cubicBezTo>
                      <a:pt x="71" y="69"/>
                      <a:pt x="73" y="67"/>
                      <a:pt x="73" y="66"/>
                    </a:cubicBezTo>
                    <a:cubicBezTo>
                      <a:pt x="73" y="66"/>
                      <a:pt x="73" y="67"/>
                      <a:pt x="74" y="67"/>
                    </a:cubicBezTo>
                    <a:cubicBezTo>
                      <a:pt x="74" y="68"/>
                      <a:pt x="73" y="69"/>
                      <a:pt x="72" y="70"/>
                    </a:cubicBezTo>
                    <a:close/>
                    <a:moveTo>
                      <a:pt x="74" y="59"/>
                    </a:moveTo>
                    <a:cubicBezTo>
                      <a:pt x="75" y="58"/>
                      <a:pt x="75" y="60"/>
                      <a:pt x="75" y="60"/>
                    </a:cubicBezTo>
                    <a:cubicBezTo>
                      <a:pt x="75" y="61"/>
                      <a:pt x="75" y="62"/>
                      <a:pt x="74" y="62"/>
                    </a:cubicBezTo>
                    <a:cubicBezTo>
                      <a:pt x="74" y="60"/>
                      <a:pt x="73" y="60"/>
                      <a:pt x="74" y="59"/>
                    </a:cubicBezTo>
                    <a:close/>
                    <a:moveTo>
                      <a:pt x="76" y="62"/>
                    </a:moveTo>
                    <a:cubicBezTo>
                      <a:pt x="76" y="63"/>
                      <a:pt x="76" y="64"/>
                      <a:pt x="76" y="65"/>
                    </a:cubicBezTo>
                    <a:cubicBezTo>
                      <a:pt x="74" y="65"/>
                      <a:pt x="74" y="62"/>
                      <a:pt x="76" y="62"/>
                    </a:cubicBezTo>
                    <a:close/>
                    <a:moveTo>
                      <a:pt x="76" y="49"/>
                    </a:moveTo>
                    <a:cubicBezTo>
                      <a:pt x="74" y="48"/>
                      <a:pt x="75" y="46"/>
                      <a:pt x="74" y="45"/>
                    </a:cubicBezTo>
                    <a:cubicBezTo>
                      <a:pt x="74" y="44"/>
                      <a:pt x="75" y="44"/>
                      <a:pt x="75" y="43"/>
                    </a:cubicBezTo>
                    <a:cubicBezTo>
                      <a:pt x="76" y="44"/>
                      <a:pt x="77" y="46"/>
                      <a:pt x="76" y="49"/>
                    </a:cubicBezTo>
                    <a:close/>
                    <a:moveTo>
                      <a:pt x="74" y="51"/>
                    </a:moveTo>
                    <a:cubicBezTo>
                      <a:pt x="73" y="50"/>
                      <a:pt x="72" y="49"/>
                      <a:pt x="73" y="47"/>
                    </a:cubicBezTo>
                    <a:cubicBezTo>
                      <a:pt x="74" y="47"/>
                      <a:pt x="75" y="49"/>
                      <a:pt x="74" y="51"/>
                    </a:cubicBezTo>
                    <a:close/>
                    <a:moveTo>
                      <a:pt x="73" y="41"/>
                    </a:moveTo>
                    <a:cubicBezTo>
                      <a:pt x="72" y="40"/>
                      <a:pt x="72" y="39"/>
                      <a:pt x="72" y="38"/>
                    </a:cubicBezTo>
                    <a:cubicBezTo>
                      <a:pt x="73" y="38"/>
                      <a:pt x="75" y="41"/>
                      <a:pt x="73" y="41"/>
                    </a:cubicBezTo>
                    <a:close/>
                    <a:moveTo>
                      <a:pt x="71" y="33"/>
                    </a:moveTo>
                    <a:cubicBezTo>
                      <a:pt x="72" y="34"/>
                      <a:pt x="72" y="36"/>
                      <a:pt x="72" y="37"/>
                    </a:cubicBezTo>
                    <a:cubicBezTo>
                      <a:pt x="70" y="36"/>
                      <a:pt x="71" y="34"/>
                      <a:pt x="71" y="33"/>
                    </a:cubicBezTo>
                    <a:close/>
                    <a:moveTo>
                      <a:pt x="72" y="28"/>
                    </a:moveTo>
                    <a:cubicBezTo>
                      <a:pt x="70" y="27"/>
                      <a:pt x="72" y="25"/>
                      <a:pt x="73" y="25"/>
                    </a:cubicBezTo>
                    <a:cubicBezTo>
                      <a:pt x="73" y="26"/>
                      <a:pt x="72" y="27"/>
                      <a:pt x="72" y="28"/>
                    </a:cubicBezTo>
                    <a:close/>
                    <a:moveTo>
                      <a:pt x="71" y="25"/>
                    </a:moveTo>
                    <a:cubicBezTo>
                      <a:pt x="69" y="25"/>
                      <a:pt x="69" y="24"/>
                      <a:pt x="70" y="23"/>
                    </a:cubicBezTo>
                    <a:cubicBezTo>
                      <a:pt x="71" y="23"/>
                      <a:pt x="71" y="23"/>
                      <a:pt x="71" y="24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69" y="40"/>
                    </a:moveTo>
                    <a:cubicBezTo>
                      <a:pt x="68" y="38"/>
                      <a:pt x="69" y="38"/>
                      <a:pt x="69" y="37"/>
                    </a:cubicBezTo>
                    <a:cubicBezTo>
                      <a:pt x="71" y="37"/>
                      <a:pt x="70" y="39"/>
                      <a:pt x="69" y="40"/>
                    </a:cubicBezTo>
                    <a:close/>
                    <a:moveTo>
                      <a:pt x="68" y="35"/>
                    </a:moveTo>
                    <a:cubicBezTo>
                      <a:pt x="65" y="34"/>
                      <a:pt x="66" y="32"/>
                      <a:pt x="67" y="30"/>
                    </a:cubicBezTo>
                    <a:cubicBezTo>
                      <a:pt x="69" y="32"/>
                      <a:pt x="69" y="33"/>
                      <a:pt x="68" y="35"/>
                    </a:cubicBezTo>
                    <a:close/>
                    <a:moveTo>
                      <a:pt x="62" y="26"/>
                    </a:moveTo>
                    <a:cubicBezTo>
                      <a:pt x="62" y="23"/>
                      <a:pt x="63" y="20"/>
                      <a:pt x="65" y="18"/>
                    </a:cubicBezTo>
                    <a:cubicBezTo>
                      <a:pt x="66" y="19"/>
                      <a:pt x="68" y="20"/>
                      <a:pt x="68" y="21"/>
                    </a:cubicBezTo>
                    <a:cubicBezTo>
                      <a:pt x="66" y="22"/>
                      <a:pt x="65" y="25"/>
                      <a:pt x="62" y="26"/>
                    </a:cubicBezTo>
                    <a:close/>
                    <a:moveTo>
                      <a:pt x="60" y="19"/>
                    </a:moveTo>
                    <a:cubicBezTo>
                      <a:pt x="59" y="17"/>
                      <a:pt x="60" y="15"/>
                      <a:pt x="62" y="16"/>
                    </a:cubicBezTo>
                    <a:cubicBezTo>
                      <a:pt x="61" y="17"/>
                      <a:pt x="61" y="18"/>
                      <a:pt x="60" y="19"/>
                    </a:cubicBezTo>
                    <a:close/>
                    <a:moveTo>
                      <a:pt x="58" y="11"/>
                    </a:moveTo>
                    <a:cubicBezTo>
                      <a:pt x="58" y="10"/>
                      <a:pt x="59" y="11"/>
                      <a:pt x="60" y="11"/>
                    </a:cubicBezTo>
                    <a:cubicBezTo>
                      <a:pt x="60" y="12"/>
                      <a:pt x="57" y="12"/>
                      <a:pt x="58" y="11"/>
                    </a:cubicBezTo>
                    <a:close/>
                    <a:moveTo>
                      <a:pt x="59" y="24"/>
                    </a:moveTo>
                    <a:cubicBezTo>
                      <a:pt x="59" y="26"/>
                      <a:pt x="58" y="26"/>
                      <a:pt x="58" y="28"/>
                    </a:cubicBezTo>
                    <a:cubicBezTo>
                      <a:pt x="55" y="27"/>
                      <a:pt x="56" y="25"/>
                      <a:pt x="57" y="24"/>
                    </a:cubicBezTo>
                    <a:cubicBezTo>
                      <a:pt x="58" y="24"/>
                      <a:pt x="58" y="24"/>
                      <a:pt x="59" y="24"/>
                    </a:cubicBezTo>
                    <a:close/>
                    <a:moveTo>
                      <a:pt x="55" y="24"/>
                    </a:moveTo>
                    <a:cubicBezTo>
                      <a:pt x="55" y="23"/>
                      <a:pt x="56" y="21"/>
                      <a:pt x="58" y="20"/>
                    </a:cubicBezTo>
                    <a:cubicBezTo>
                      <a:pt x="57" y="22"/>
                      <a:pt x="56" y="23"/>
                      <a:pt x="55" y="24"/>
                    </a:cubicBezTo>
                    <a:close/>
                    <a:moveTo>
                      <a:pt x="53" y="20"/>
                    </a:moveTo>
                    <a:cubicBezTo>
                      <a:pt x="53" y="20"/>
                      <a:pt x="54" y="20"/>
                      <a:pt x="54" y="20"/>
                    </a:cubicBezTo>
                    <a:cubicBezTo>
                      <a:pt x="53" y="23"/>
                      <a:pt x="51" y="26"/>
                      <a:pt x="50" y="29"/>
                    </a:cubicBezTo>
                    <a:cubicBezTo>
                      <a:pt x="46" y="23"/>
                      <a:pt x="53" y="19"/>
                      <a:pt x="55" y="14"/>
                    </a:cubicBezTo>
                    <a:cubicBezTo>
                      <a:pt x="56" y="14"/>
                      <a:pt x="57" y="14"/>
                      <a:pt x="57" y="14"/>
                    </a:cubicBezTo>
                    <a:cubicBezTo>
                      <a:pt x="55" y="16"/>
                      <a:pt x="54" y="19"/>
                      <a:pt x="53" y="20"/>
                    </a:cubicBezTo>
                    <a:close/>
                    <a:moveTo>
                      <a:pt x="50" y="16"/>
                    </a:moveTo>
                    <a:cubicBezTo>
                      <a:pt x="49" y="16"/>
                      <a:pt x="52" y="16"/>
                      <a:pt x="51" y="15"/>
                    </a:cubicBezTo>
                    <a:cubicBezTo>
                      <a:pt x="51" y="17"/>
                      <a:pt x="48" y="21"/>
                      <a:pt x="47" y="23"/>
                    </a:cubicBezTo>
                    <a:cubicBezTo>
                      <a:pt x="46" y="22"/>
                      <a:pt x="46" y="21"/>
                      <a:pt x="45" y="20"/>
                    </a:cubicBezTo>
                    <a:cubicBezTo>
                      <a:pt x="47" y="17"/>
                      <a:pt x="48" y="14"/>
                      <a:pt x="52" y="12"/>
                    </a:cubicBezTo>
                    <a:cubicBezTo>
                      <a:pt x="52" y="14"/>
                      <a:pt x="50" y="14"/>
                      <a:pt x="50" y="16"/>
                    </a:cubicBezTo>
                    <a:close/>
                    <a:moveTo>
                      <a:pt x="45" y="37"/>
                    </a:move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3"/>
                      <a:pt x="45" y="32"/>
                      <a:pt x="45" y="31"/>
                    </a:cubicBezTo>
                    <a:cubicBezTo>
                      <a:pt x="47" y="32"/>
                      <a:pt x="47" y="36"/>
                      <a:pt x="45" y="37"/>
                    </a:cubicBezTo>
                    <a:close/>
                    <a:moveTo>
                      <a:pt x="42" y="32"/>
                    </a:moveTo>
                    <a:cubicBezTo>
                      <a:pt x="41" y="30"/>
                      <a:pt x="41" y="29"/>
                      <a:pt x="41" y="28"/>
                    </a:cubicBezTo>
                    <a:cubicBezTo>
                      <a:pt x="41" y="27"/>
                      <a:pt x="42" y="26"/>
                      <a:pt x="42" y="24"/>
                    </a:cubicBezTo>
                    <a:cubicBezTo>
                      <a:pt x="44" y="26"/>
                      <a:pt x="44" y="30"/>
                      <a:pt x="42" y="32"/>
                    </a:cubicBezTo>
                    <a:close/>
                    <a:moveTo>
                      <a:pt x="41" y="46"/>
                    </a:moveTo>
                    <a:cubicBezTo>
                      <a:pt x="40" y="45"/>
                      <a:pt x="40" y="44"/>
                      <a:pt x="39" y="44"/>
                    </a:cubicBezTo>
                    <a:cubicBezTo>
                      <a:pt x="39" y="44"/>
                      <a:pt x="39" y="43"/>
                      <a:pt x="40" y="43"/>
                    </a:cubicBezTo>
                    <a:cubicBezTo>
                      <a:pt x="41" y="43"/>
                      <a:pt x="41" y="45"/>
                      <a:pt x="41" y="46"/>
                    </a:cubicBezTo>
                    <a:close/>
                    <a:moveTo>
                      <a:pt x="40" y="37"/>
                    </a:moveTo>
                    <a:cubicBezTo>
                      <a:pt x="38" y="36"/>
                      <a:pt x="38" y="34"/>
                      <a:pt x="39" y="32"/>
                    </a:cubicBezTo>
                    <a:cubicBezTo>
                      <a:pt x="40" y="33"/>
                      <a:pt x="41" y="35"/>
                      <a:pt x="40" y="37"/>
                    </a:cubicBezTo>
                    <a:close/>
                    <a:moveTo>
                      <a:pt x="39" y="48"/>
                    </a:moveTo>
                    <a:cubicBezTo>
                      <a:pt x="39" y="47"/>
                      <a:pt x="38" y="46"/>
                      <a:pt x="38" y="45"/>
                    </a:cubicBezTo>
                    <a:cubicBezTo>
                      <a:pt x="39" y="45"/>
                      <a:pt x="40" y="47"/>
                      <a:pt x="39" y="48"/>
                    </a:cubicBezTo>
                    <a:close/>
                    <a:moveTo>
                      <a:pt x="38" y="39"/>
                    </a:moveTo>
                    <a:cubicBezTo>
                      <a:pt x="36" y="37"/>
                      <a:pt x="37" y="36"/>
                      <a:pt x="38" y="39"/>
                    </a:cubicBezTo>
                    <a:close/>
                    <a:moveTo>
                      <a:pt x="35" y="56"/>
                    </a:moveTo>
                    <a:cubicBezTo>
                      <a:pt x="33" y="56"/>
                      <a:pt x="35" y="55"/>
                      <a:pt x="35" y="54"/>
                    </a:cubicBezTo>
                    <a:cubicBezTo>
                      <a:pt x="36" y="54"/>
                      <a:pt x="36" y="56"/>
                      <a:pt x="35" y="56"/>
                    </a:cubicBezTo>
                    <a:close/>
                    <a:moveTo>
                      <a:pt x="33" y="48"/>
                    </a:moveTo>
                    <a:cubicBezTo>
                      <a:pt x="33" y="46"/>
                      <a:pt x="33" y="45"/>
                      <a:pt x="34" y="44"/>
                    </a:cubicBezTo>
                    <a:cubicBezTo>
                      <a:pt x="34" y="44"/>
                      <a:pt x="35" y="44"/>
                      <a:pt x="35" y="45"/>
                    </a:cubicBezTo>
                    <a:cubicBezTo>
                      <a:pt x="35" y="46"/>
                      <a:pt x="34" y="47"/>
                      <a:pt x="33" y="48"/>
                    </a:cubicBezTo>
                    <a:close/>
                    <a:moveTo>
                      <a:pt x="34" y="65"/>
                    </a:moveTo>
                    <a:cubicBezTo>
                      <a:pt x="35" y="66"/>
                      <a:pt x="37" y="71"/>
                      <a:pt x="35" y="72"/>
                    </a:cubicBezTo>
                    <a:cubicBezTo>
                      <a:pt x="34" y="71"/>
                      <a:pt x="34" y="69"/>
                      <a:pt x="33" y="68"/>
                    </a:cubicBezTo>
                    <a:cubicBezTo>
                      <a:pt x="33" y="67"/>
                      <a:pt x="33" y="66"/>
                      <a:pt x="34" y="65"/>
                    </a:cubicBezTo>
                    <a:close/>
                    <a:moveTo>
                      <a:pt x="32" y="61"/>
                    </a:moveTo>
                    <a:cubicBezTo>
                      <a:pt x="32" y="62"/>
                      <a:pt x="31" y="64"/>
                      <a:pt x="31" y="64"/>
                    </a:cubicBezTo>
                    <a:cubicBezTo>
                      <a:pt x="31" y="63"/>
                      <a:pt x="30" y="62"/>
                      <a:pt x="32" y="61"/>
                    </a:cubicBezTo>
                    <a:close/>
                    <a:moveTo>
                      <a:pt x="29" y="63"/>
                    </a:moveTo>
                    <a:cubicBezTo>
                      <a:pt x="28" y="61"/>
                      <a:pt x="30" y="60"/>
                      <a:pt x="30" y="59"/>
                    </a:cubicBezTo>
                    <a:cubicBezTo>
                      <a:pt x="32" y="59"/>
                      <a:pt x="30" y="62"/>
                      <a:pt x="29" y="63"/>
                    </a:cubicBezTo>
                    <a:close/>
                    <a:moveTo>
                      <a:pt x="30" y="79"/>
                    </a:moveTo>
                    <a:cubicBezTo>
                      <a:pt x="29" y="79"/>
                      <a:pt x="30" y="77"/>
                      <a:pt x="29" y="77"/>
                    </a:cubicBezTo>
                    <a:cubicBezTo>
                      <a:pt x="28" y="76"/>
                      <a:pt x="29" y="76"/>
                      <a:pt x="29" y="75"/>
                    </a:cubicBezTo>
                    <a:cubicBezTo>
                      <a:pt x="30" y="75"/>
                      <a:pt x="32" y="78"/>
                      <a:pt x="30" y="79"/>
                    </a:cubicBezTo>
                    <a:close/>
                    <a:moveTo>
                      <a:pt x="30" y="84"/>
                    </a:moveTo>
                    <a:cubicBezTo>
                      <a:pt x="30" y="84"/>
                      <a:pt x="31" y="84"/>
                      <a:pt x="31" y="84"/>
                    </a:cubicBezTo>
                    <a:cubicBezTo>
                      <a:pt x="30" y="85"/>
                      <a:pt x="31" y="87"/>
                      <a:pt x="29" y="87"/>
                    </a:cubicBezTo>
                    <a:cubicBezTo>
                      <a:pt x="30" y="86"/>
                      <a:pt x="30" y="86"/>
                      <a:pt x="30" y="84"/>
                    </a:cubicBezTo>
                    <a:close/>
                    <a:moveTo>
                      <a:pt x="32" y="87"/>
                    </a:moveTo>
                    <a:cubicBezTo>
                      <a:pt x="33" y="88"/>
                      <a:pt x="32" y="90"/>
                      <a:pt x="31" y="91"/>
                    </a:cubicBezTo>
                    <a:cubicBezTo>
                      <a:pt x="31" y="89"/>
                      <a:pt x="31" y="88"/>
                      <a:pt x="32" y="87"/>
                    </a:cubicBezTo>
                    <a:close/>
                    <a:moveTo>
                      <a:pt x="32" y="76"/>
                    </a:moveTo>
                    <a:cubicBezTo>
                      <a:pt x="30" y="74"/>
                      <a:pt x="30" y="72"/>
                      <a:pt x="31" y="71"/>
                    </a:cubicBezTo>
                    <a:cubicBezTo>
                      <a:pt x="33" y="71"/>
                      <a:pt x="32" y="73"/>
                      <a:pt x="34" y="74"/>
                    </a:cubicBezTo>
                    <a:cubicBezTo>
                      <a:pt x="33" y="75"/>
                      <a:pt x="33" y="76"/>
                      <a:pt x="32" y="76"/>
                    </a:cubicBezTo>
                    <a:close/>
                    <a:moveTo>
                      <a:pt x="34" y="86"/>
                    </a:moveTo>
                    <a:cubicBezTo>
                      <a:pt x="34" y="86"/>
                      <a:pt x="33" y="85"/>
                      <a:pt x="33" y="85"/>
                    </a:cubicBezTo>
                    <a:cubicBezTo>
                      <a:pt x="33" y="84"/>
                      <a:pt x="33" y="84"/>
                      <a:pt x="33" y="83"/>
                    </a:cubicBezTo>
                    <a:cubicBezTo>
                      <a:pt x="34" y="83"/>
                      <a:pt x="35" y="85"/>
                      <a:pt x="34" y="86"/>
                    </a:cubicBezTo>
                    <a:close/>
                    <a:moveTo>
                      <a:pt x="34" y="91"/>
                    </a:moveTo>
                    <a:cubicBezTo>
                      <a:pt x="35" y="91"/>
                      <a:pt x="34" y="94"/>
                      <a:pt x="33" y="94"/>
                    </a:cubicBezTo>
                    <a:cubicBezTo>
                      <a:pt x="33" y="93"/>
                      <a:pt x="34" y="92"/>
                      <a:pt x="34" y="91"/>
                    </a:cubicBezTo>
                    <a:close/>
                    <a:moveTo>
                      <a:pt x="34" y="81"/>
                    </a:moveTo>
                    <a:cubicBezTo>
                      <a:pt x="34" y="80"/>
                      <a:pt x="35" y="80"/>
                      <a:pt x="36" y="78"/>
                    </a:cubicBezTo>
                    <a:cubicBezTo>
                      <a:pt x="36" y="78"/>
                      <a:pt x="36" y="79"/>
                      <a:pt x="37" y="79"/>
                    </a:cubicBezTo>
                    <a:cubicBezTo>
                      <a:pt x="37" y="80"/>
                      <a:pt x="36" y="81"/>
                      <a:pt x="35" y="82"/>
                    </a:cubicBezTo>
                    <a:cubicBezTo>
                      <a:pt x="34" y="82"/>
                      <a:pt x="35" y="81"/>
                      <a:pt x="34" y="81"/>
                    </a:cubicBezTo>
                    <a:close/>
                    <a:moveTo>
                      <a:pt x="38" y="97"/>
                    </a:moveTo>
                    <a:cubicBezTo>
                      <a:pt x="38" y="97"/>
                      <a:pt x="38" y="98"/>
                      <a:pt x="38" y="98"/>
                    </a:cubicBezTo>
                    <a:cubicBezTo>
                      <a:pt x="38" y="99"/>
                      <a:pt x="37" y="99"/>
                      <a:pt x="37" y="101"/>
                    </a:cubicBezTo>
                    <a:cubicBezTo>
                      <a:pt x="36" y="100"/>
                      <a:pt x="37" y="97"/>
                      <a:pt x="38" y="97"/>
                    </a:cubicBezTo>
                    <a:close/>
                    <a:moveTo>
                      <a:pt x="37" y="86"/>
                    </a:moveTo>
                    <a:cubicBezTo>
                      <a:pt x="36" y="85"/>
                      <a:pt x="38" y="83"/>
                      <a:pt x="38" y="82"/>
                    </a:cubicBezTo>
                    <a:cubicBezTo>
                      <a:pt x="39" y="83"/>
                      <a:pt x="37" y="85"/>
                      <a:pt x="37" y="86"/>
                    </a:cubicBezTo>
                    <a:close/>
                    <a:moveTo>
                      <a:pt x="38" y="76"/>
                    </a:moveTo>
                    <a:cubicBezTo>
                      <a:pt x="37" y="76"/>
                      <a:pt x="37" y="74"/>
                      <a:pt x="38" y="74"/>
                    </a:cubicBezTo>
                    <a:cubicBezTo>
                      <a:pt x="39" y="74"/>
                      <a:pt x="39" y="75"/>
                      <a:pt x="39" y="76"/>
                    </a:cubicBezTo>
                    <a:cubicBezTo>
                      <a:pt x="38" y="76"/>
                      <a:pt x="38" y="77"/>
                      <a:pt x="38" y="76"/>
                    </a:cubicBezTo>
                    <a:close/>
                    <a:moveTo>
                      <a:pt x="39" y="70"/>
                    </a:moveTo>
                    <a:cubicBezTo>
                      <a:pt x="40" y="71"/>
                      <a:pt x="41" y="72"/>
                      <a:pt x="40" y="73"/>
                    </a:cubicBezTo>
                    <a:cubicBezTo>
                      <a:pt x="38" y="73"/>
                      <a:pt x="38" y="71"/>
                      <a:pt x="39" y="70"/>
                    </a:cubicBezTo>
                    <a:close/>
                    <a:moveTo>
                      <a:pt x="41" y="87"/>
                    </a:moveTo>
                    <a:cubicBezTo>
                      <a:pt x="43" y="88"/>
                      <a:pt x="42" y="92"/>
                      <a:pt x="40" y="91"/>
                    </a:cubicBezTo>
                    <a:cubicBezTo>
                      <a:pt x="40" y="90"/>
                      <a:pt x="41" y="89"/>
                      <a:pt x="41" y="87"/>
                    </a:cubicBezTo>
                    <a:close/>
                    <a:moveTo>
                      <a:pt x="42" y="99"/>
                    </a:moveTo>
                    <a:cubicBezTo>
                      <a:pt x="42" y="99"/>
                      <a:pt x="41" y="97"/>
                      <a:pt x="40" y="96"/>
                    </a:cubicBezTo>
                    <a:cubicBezTo>
                      <a:pt x="41" y="95"/>
                      <a:pt x="41" y="98"/>
                      <a:pt x="42" y="99"/>
                    </a:cubicBezTo>
                    <a:close/>
                    <a:moveTo>
                      <a:pt x="41" y="94"/>
                    </a:moveTo>
                    <a:cubicBezTo>
                      <a:pt x="41" y="92"/>
                      <a:pt x="42" y="92"/>
                      <a:pt x="43" y="90"/>
                    </a:cubicBezTo>
                    <a:cubicBezTo>
                      <a:pt x="44" y="91"/>
                      <a:pt x="45" y="93"/>
                      <a:pt x="46" y="95"/>
                    </a:cubicBezTo>
                    <a:cubicBezTo>
                      <a:pt x="45" y="96"/>
                      <a:pt x="45" y="97"/>
                      <a:pt x="44" y="98"/>
                    </a:cubicBezTo>
                    <a:cubicBezTo>
                      <a:pt x="42" y="97"/>
                      <a:pt x="42" y="95"/>
                      <a:pt x="41" y="94"/>
                    </a:cubicBezTo>
                    <a:close/>
                    <a:moveTo>
                      <a:pt x="47" y="98"/>
                    </a:moveTo>
                    <a:cubicBezTo>
                      <a:pt x="48" y="98"/>
                      <a:pt x="46" y="101"/>
                      <a:pt x="45" y="101"/>
                    </a:cubicBezTo>
                    <a:cubicBezTo>
                      <a:pt x="45" y="100"/>
                      <a:pt x="47" y="99"/>
                      <a:pt x="47" y="98"/>
                    </a:cubicBezTo>
                    <a:close/>
                    <a:moveTo>
                      <a:pt x="48" y="101"/>
                    </a:moveTo>
                    <a:cubicBezTo>
                      <a:pt x="50" y="101"/>
                      <a:pt x="48" y="103"/>
                      <a:pt x="48" y="104"/>
                    </a:cubicBezTo>
                    <a:cubicBezTo>
                      <a:pt x="45" y="103"/>
                      <a:pt x="48" y="102"/>
                      <a:pt x="48" y="101"/>
                    </a:cubicBezTo>
                    <a:close/>
                    <a:moveTo>
                      <a:pt x="47" y="87"/>
                    </a:moveTo>
                    <a:cubicBezTo>
                      <a:pt x="45" y="88"/>
                      <a:pt x="48" y="90"/>
                      <a:pt x="47" y="92"/>
                    </a:cubicBezTo>
                    <a:cubicBezTo>
                      <a:pt x="45" y="91"/>
                      <a:pt x="45" y="88"/>
                      <a:pt x="44" y="86"/>
                    </a:cubicBezTo>
                    <a:cubicBezTo>
                      <a:pt x="44" y="86"/>
                      <a:pt x="44" y="86"/>
                      <a:pt x="44" y="85"/>
                    </a:cubicBezTo>
                    <a:cubicBezTo>
                      <a:pt x="45" y="85"/>
                      <a:pt x="45" y="86"/>
                      <a:pt x="46" y="86"/>
                    </a:cubicBezTo>
                    <a:cubicBezTo>
                      <a:pt x="46" y="86"/>
                      <a:pt x="45" y="84"/>
                      <a:pt x="46" y="83"/>
                    </a:cubicBezTo>
                    <a:cubicBezTo>
                      <a:pt x="47" y="85"/>
                      <a:pt x="48" y="87"/>
                      <a:pt x="49" y="89"/>
                    </a:cubicBezTo>
                    <a:cubicBezTo>
                      <a:pt x="48" y="89"/>
                      <a:pt x="48" y="88"/>
                      <a:pt x="47" y="87"/>
                    </a:cubicBezTo>
                    <a:close/>
                    <a:moveTo>
                      <a:pt x="51" y="70"/>
                    </a:moveTo>
                    <a:cubicBezTo>
                      <a:pt x="52" y="69"/>
                      <a:pt x="50" y="66"/>
                      <a:pt x="53" y="66"/>
                    </a:cubicBezTo>
                    <a:cubicBezTo>
                      <a:pt x="54" y="70"/>
                      <a:pt x="58" y="73"/>
                      <a:pt x="55" y="77"/>
                    </a:cubicBezTo>
                    <a:cubicBezTo>
                      <a:pt x="52" y="76"/>
                      <a:pt x="52" y="72"/>
                      <a:pt x="51" y="70"/>
                    </a:cubicBezTo>
                    <a:close/>
                    <a:moveTo>
                      <a:pt x="55" y="83"/>
                    </a:moveTo>
                    <a:cubicBezTo>
                      <a:pt x="55" y="85"/>
                      <a:pt x="54" y="85"/>
                      <a:pt x="54" y="86"/>
                    </a:cubicBezTo>
                    <a:cubicBezTo>
                      <a:pt x="53" y="85"/>
                      <a:pt x="54" y="84"/>
                      <a:pt x="55" y="83"/>
                    </a:cubicBezTo>
                    <a:close/>
                    <a:moveTo>
                      <a:pt x="54" y="97"/>
                    </a:moveTo>
                    <a:cubicBezTo>
                      <a:pt x="55" y="97"/>
                      <a:pt x="55" y="98"/>
                      <a:pt x="55" y="98"/>
                    </a:cubicBezTo>
                    <a:cubicBezTo>
                      <a:pt x="54" y="98"/>
                      <a:pt x="55" y="99"/>
                      <a:pt x="54" y="100"/>
                    </a:cubicBezTo>
                    <a:cubicBezTo>
                      <a:pt x="53" y="99"/>
                      <a:pt x="54" y="98"/>
                      <a:pt x="54" y="97"/>
                    </a:cubicBezTo>
                    <a:close/>
                    <a:moveTo>
                      <a:pt x="54" y="91"/>
                    </a:moveTo>
                    <a:cubicBezTo>
                      <a:pt x="53" y="89"/>
                      <a:pt x="54" y="87"/>
                      <a:pt x="55" y="86"/>
                    </a:cubicBezTo>
                    <a:cubicBezTo>
                      <a:pt x="58" y="87"/>
                      <a:pt x="56" y="90"/>
                      <a:pt x="54" y="91"/>
                    </a:cubicBezTo>
                    <a:close/>
                    <a:moveTo>
                      <a:pt x="56" y="101"/>
                    </a:moveTo>
                    <a:cubicBezTo>
                      <a:pt x="57" y="101"/>
                      <a:pt x="57" y="102"/>
                      <a:pt x="57" y="102"/>
                    </a:cubicBezTo>
                    <a:cubicBezTo>
                      <a:pt x="57" y="103"/>
                      <a:pt x="57" y="104"/>
                      <a:pt x="56" y="104"/>
                    </a:cubicBezTo>
                    <a:cubicBezTo>
                      <a:pt x="55" y="103"/>
                      <a:pt x="56" y="102"/>
                      <a:pt x="56" y="101"/>
                    </a:cubicBezTo>
                    <a:close/>
                    <a:moveTo>
                      <a:pt x="58" y="105"/>
                    </a:moveTo>
                    <a:cubicBezTo>
                      <a:pt x="59" y="105"/>
                      <a:pt x="59" y="106"/>
                      <a:pt x="60" y="106"/>
                    </a:cubicBezTo>
                    <a:cubicBezTo>
                      <a:pt x="60" y="107"/>
                      <a:pt x="59" y="107"/>
                      <a:pt x="59" y="108"/>
                    </a:cubicBezTo>
                    <a:cubicBezTo>
                      <a:pt x="56" y="108"/>
                      <a:pt x="58" y="106"/>
                      <a:pt x="58" y="105"/>
                    </a:cubicBezTo>
                    <a:close/>
                    <a:moveTo>
                      <a:pt x="61" y="113"/>
                    </a:moveTo>
                    <a:cubicBezTo>
                      <a:pt x="61" y="114"/>
                      <a:pt x="61" y="114"/>
                      <a:pt x="61" y="115"/>
                    </a:cubicBezTo>
                    <a:cubicBezTo>
                      <a:pt x="61" y="115"/>
                      <a:pt x="60" y="115"/>
                      <a:pt x="60" y="115"/>
                    </a:cubicBezTo>
                    <a:cubicBezTo>
                      <a:pt x="59" y="114"/>
                      <a:pt x="60" y="114"/>
                      <a:pt x="61" y="113"/>
                    </a:cubicBezTo>
                    <a:close/>
                    <a:moveTo>
                      <a:pt x="60" y="101"/>
                    </a:moveTo>
                    <a:cubicBezTo>
                      <a:pt x="61" y="99"/>
                      <a:pt x="60" y="98"/>
                      <a:pt x="61" y="97"/>
                    </a:cubicBezTo>
                    <a:cubicBezTo>
                      <a:pt x="62" y="98"/>
                      <a:pt x="63" y="99"/>
                      <a:pt x="63" y="100"/>
                    </a:cubicBezTo>
                    <a:cubicBezTo>
                      <a:pt x="63" y="101"/>
                      <a:pt x="62" y="101"/>
                      <a:pt x="62" y="103"/>
                    </a:cubicBezTo>
                    <a:cubicBezTo>
                      <a:pt x="61" y="102"/>
                      <a:pt x="61" y="102"/>
                      <a:pt x="60" y="101"/>
                    </a:cubicBezTo>
                    <a:close/>
                    <a:moveTo>
                      <a:pt x="65" y="89"/>
                    </a:moveTo>
                    <a:cubicBezTo>
                      <a:pt x="66" y="91"/>
                      <a:pt x="69" y="96"/>
                      <a:pt x="65" y="96"/>
                    </a:cubicBezTo>
                    <a:cubicBezTo>
                      <a:pt x="63" y="94"/>
                      <a:pt x="63" y="92"/>
                      <a:pt x="65" y="89"/>
                    </a:cubicBezTo>
                    <a:close/>
                    <a:moveTo>
                      <a:pt x="66" y="75"/>
                    </a:moveTo>
                    <a:cubicBezTo>
                      <a:pt x="66" y="74"/>
                      <a:pt x="66" y="74"/>
                      <a:pt x="67" y="73"/>
                    </a:cubicBezTo>
                    <a:cubicBezTo>
                      <a:pt x="68" y="73"/>
                      <a:pt x="68" y="75"/>
                      <a:pt x="66" y="75"/>
                    </a:cubicBezTo>
                    <a:close/>
                    <a:moveTo>
                      <a:pt x="67" y="85"/>
                    </a:moveTo>
                    <a:cubicBezTo>
                      <a:pt x="67" y="84"/>
                      <a:pt x="67" y="84"/>
                      <a:pt x="68" y="82"/>
                    </a:cubicBezTo>
                    <a:cubicBezTo>
                      <a:pt x="69" y="83"/>
                      <a:pt x="69" y="85"/>
                      <a:pt x="70" y="87"/>
                    </a:cubicBezTo>
                    <a:cubicBezTo>
                      <a:pt x="70" y="87"/>
                      <a:pt x="70" y="88"/>
                      <a:pt x="69" y="88"/>
                    </a:cubicBezTo>
                    <a:cubicBezTo>
                      <a:pt x="67" y="88"/>
                      <a:pt x="68" y="87"/>
                      <a:pt x="67" y="85"/>
                    </a:cubicBezTo>
                    <a:close/>
                    <a:moveTo>
                      <a:pt x="69" y="97"/>
                    </a:moveTo>
                    <a:cubicBezTo>
                      <a:pt x="69" y="99"/>
                      <a:pt x="67" y="99"/>
                      <a:pt x="67" y="100"/>
                    </a:cubicBezTo>
                    <a:cubicBezTo>
                      <a:pt x="66" y="99"/>
                      <a:pt x="68" y="98"/>
                      <a:pt x="68" y="96"/>
                    </a:cubicBezTo>
                    <a:cubicBezTo>
                      <a:pt x="68" y="97"/>
                      <a:pt x="69" y="97"/>
                      <a:pt x="69" y="97"/>
                    </a:cubicBezTo>
                    <a:close/>
                    <a:moveTo>
                      <a:pt x="70" y="100"/>
                    </a:moveTo>
                    <a:cubicBezTo>
                      <a:pt x="71" y="100"/>
                      <a:pt x="71" y="101"/>
                      <a:pt x="71" y="102"/>
                    </a:cubicBezTo>
                    <a:cubicBezTo>
                      <a:pt x="70" y="103"/>
                      <a:pt x="70" y="104"/>
                      <a:pt x="69" y="105"/>
                    </a:cubicBezTo>
                    <a:cubicBezTo>
                      <a:pt x="68" y="103"/>
                      <a:pt x="69" y="101"/>
                      <a:pt x="70" y="100"/>
                    </a:cubicBezTo>
                    <a:close/>
                    <a:moveTo>
                      <a:pt x="70" y="80"/>
                    </a:moveTo>
                    <a:cubicBezTo>
                      <a:pt x="71" y="81"/>
                      <a:pt x="71" y="82"/>
                      <a:pt x="72" y="82"/>
                    </a:cubicBezTo>
                    <a:cubicBezTo>
                      <a:pt x="72" y="83"/>
                      <a:pt x="72" y="83"/>
                      <a:pt x="72" y="82"/>
                    </a:cubicBezTo>
                    <a:cubicBezTo>
                      <a:pt x="71" y="82"/>
                      <a:pt x="72" y="83"/>
                      <a:pt x="72" y="83"/>
                    </a:cubicBezTo>
                    <a:cubicBezTo>
                      <a:pt x="71" y="84"/>
                      <a:pt x="70" y="82"/>
                      <a:pt x="70" y="80"/>
                    </a:cubicBezTo>
                    <a:close/>
                    <a:moveTo>
                      <a:pt x="72" y="90"/>
                    </a:moveTo>
                    <a:cubicBezTo>
                      <a:pt x="72" y="91"/>
                      <a:pt x="72" y="93"/>
                      <a:pt x="71" y="93"/>
                    </a:cubicBezTo>
                    <a:cubicBezTo>
                      <a:pt x="71" y="92"/>
                      <a:pt x="72" y="91"/>
                      <a:pt x="72" y="90"/>
                    </a:cubicBezTo>
                    <a:close/>
                    <a:moveTo>
                      <a:pt x="72" y="96"/>
                    </a:moveTo>
                    <a:cubicBezTo>
                      <a:pt x="71" y="95"/>
                      <a:pt x="73" y="94"/>
                      <a:pt x="74" y="93"/>
                    </a:cubicBezTo>
                    <a:cubicBezTo>
                      <a:pt x="76" y="95"/>
                      <a:pt x="73" y="97"/>
                      <a:pt x="72" y="98"/>
                    </a:cubicBezTo>
                    <a:cubicBezTo>
                      <a:pt x="71" y="98"/>
                      <a:pt x="72" y="95"/>
                      <a:pt x="72" y="96"/>
                    </a:cubicBezTo>
                    <a:close/>
                    <a:moveTo>
                      <a:pt x="74" y="76"/>
                    </a:moveTo>
                    <a:cubicBezTo>
                      <a:pt x="75" y="75"/>
                      <a:pt x="74" y="75"/>
                      <a:pt x="73" y="73"/>
                    </a:cubicBezTo>
                    <a:cubicBezTo>
                      <a:pt x="75" y="68"/>
                      <a:pt x="79" y="78"/>
                      <a:pt x="74" y="76"/>
                    </a:cubicBezTo>
                    <a:close/>
                    <a:moveTo>
                      <a:pt x="77" y="87"/>
                    </a:moveTo>
                    <a:cubicBezTo>
                      <a:pt x="78" y="88"/>
                      <a:pt x="77" y="89"/>
                      <a:pt x="76" y="90"/>
                    </a:cubicBezTo>
                    <a:cubicBezTo>
                      <a:pt x="75" y="89"/>
                      <a:pt x="77" y="88"/>
                      <a:pt x="77" y="87"/>
                    </a:cubicBezTo>
                    <a:close/>
                    <a:moveTo>
                      <a:pt x="77" y="68"/>
                    </a:moveTo>
                    <a:cubicBezTo>
                      <a:pt x="78" y="68"/>
                      <a:pt x="78" y="70"/>
                      <a:pt x="79" y="70"/>
                    </a:cubicBezTo>
                    <a:cubicBezTo>
                      <a:pt x="79" y="71"/>
                      <a:pt x="79" y="71"/>
                      <a:pt x="78" y="72"/>
                    </a:cubicBezTo>
                    <a:cubicBezTo>
                      <a:pt x="77" y="71"/>
                      <a:pt x="76" y="69"/>
                      <a:pt x="77" y="68"/>
                    </a:cubicBezTo>
                    <a:close/>
                    <a:moveTo>
                      <a:pt x="80" y="82"/>
                    </a:moveTo>
                    <a:cubicBezTo>
                      <a:pt x="80" y="83"/>
                      <a:pt x="79" y="83"/>
                      <a:pt x="79" y="84"/>
                    </a:cubicBezTo>
                    <a:cubicBezTo>
                      <a:pt x="78" y="83"/>
                      <a:pt x="79" y="82"/>
                      <a:pt x="80" y="82"/>
                    </a:cubicBezTo>
                    <a:close/>
                    <a:moveTo>
                      <a:pt x="78" y="51"/>
                    </a:moveTo>
                    <a:cubicBezTo>
                      <a:pt x="79" y="52"/>
                      <a:pt x="79" y="53"/>
                      <a:pt x="79" y="55"/>
                    </a:cubicBezTo>
                    <a:cubicBezTo>
                      <a:pt x="78" y="55"/>
                      <a:pt x="76" y="52"/>
                      <a:pt x="78" y="51"/>
                    </a:cubicBezTo>
                    <a:close/>
                    <a:moveTo>
                      <a:pt x="77" y="23"/>
                    </a:moveTo>
                    <a:cubicBezTo>
                      <a:pt x="79" y="25"/>
                      <a:pt x="80" y="27"/>
                      <a:pt x="81" y="29"/>
                    </a:cubicBezTo>
                    <a:cubicBezTo>
                      <a:pt x="80" y="27"/>
                      <a:pt x="76" y="26"/>
                      <a:pt x="77" y="23"/>
                    </a:cubicBezTo>
                    <a:close/>
                    <a:moveTo>
                      <a:pt x="77" y="33"/>
                    </a:moveTo>
                    <a:cubicBezTo>
                      <a:pt x="76" y="32"/>
                      <a:pt x="76" y="31"/>
                      <a:pt x="76" y="30"/>
                    </a:cubicBezTo>
                    <a:cubicBezTo>
                      <a:pt x="77" y="30"/>
                      <a:pt x="78" y="32"/>
                      <a:pt x="77" y="33"/>
                    </a:cubicBezTo>
                    <a:close/>
                    <a:moveTo>
                      <a:pt x="76" y="37"/>
                    </a:moveTo>
                    <a:cubicBezTo>
                      <a:pt x="75" y="37"/>
                      <a:pt x="75" y="36"/>
                      <a:pt x="75" y="36"/>
                    </a:cubicBezTo>
                    <a:cubicBezTo>
                      <a:pt x="76" y="36"/>
                      <a:pt x="76" y="37"/>
                      <a:pt x="76" y="37"/>
                    </a:cubicBezTo>
                    <a:close/>
                    <a:moveTo>
                      <a:pt x="75" y="34"/>
                    </a:moveTo>
                    <a:cubicBezTo>
                      <a:pt x="73" y="34"/>
                      <a:pt x="72" y="31"/>
                      <a:pt x="73" y="29"/>
                    </a:cubicBezTo>
                    <a:cubicBezTo>
                      <a:pt x="74" y="30"/>
                      <a:pt x="76" y="33"/>
                      <a:pt x="75" y="34"/>
                    </a:cubicBezTo>
                    <a:close/>
                    <a:moveTo>
                      <a:pt x="72" y="16"/>
                    </a:moveTo>
                    <a:cubicBezTo>
                      <a:pt x="69" y="18"/>
                      <a:pt x="76" y="18"/>
                      <a:pt x="75" y="21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1" y="21"/>
                      <a:pt x="69" y="18"/>
                      <a:pt x="67" y="15"/>
                    </a:cubicBezTo>
                    <a:cubicBezTo>
                      <a:pt x="69" y="15"/>
                      <a:pt x="70" y="16"/>
                      <a:pt x="72" y="16"/>
                    </a:cubicBezTo>
                    <a:close/>
                    <a:moveTo>
                      <a:pt x="71" y="13"/>
                    </a:moveTo>
                    <a:cubicBezTo>
                      <a:pt x="66" y="11"/>
                      <a:pt x="60" y="6"/>
                      <a:pt x="52" y="7"/>
                    </a:cubicBezTo>
                    <a:cubicBezTo>
                      <a:pt x="51" y="6"/>
                      <a:pt x="50" y="6"/>
                      <a:pt x="48" y="6"/>
                    </a:cubicBezTo>
                    <a:cubicBezTo>
                      <a:pt x="56" y="2"/>
                      <a:pt x="67" y="7"/>
                      <a:pt x="71" y="13"/>
                    </a:cubicBezTo>
                    <a:close/>
                    <a:moveTo>
                      <a:pt x="37" y="17"/>
                    </a:moveTo>
                    <a:cubicBezTo>
                      <a:pt x="40" y="15"/>
                      <a:pt x="43" y="14"/>
                      <a:pt x="46" y="12"/>
                    </a:cubicBezTo>
                    <a:cubicBezTo>
                      <a:pt x="48" y="14"/>
                      <a:pt x="43" y="16"/>
                      <a:pt x="44" y="18"/>
                    </a:cubicBezTo>
                    <a:cubicBezTo>
                      <a:pt x="41" y="18"/>
                      <a:pt x="42" y="24"/>
                      <a:pt x="40" y="23"/>
                    </a:cubicBezTo>
                    <a:cubicBezTo>
                      <a:pt x="40" y="23"/>
                      <a:pt x="41" y="24"/>
                      <a:pt x="40" y="25"/>
                    </a:cubicBezTo>
                    <a:cubicBezTo>
                      <a:pt x="38" y="24"/>
                      <a:pt x="38" y="22"/>
                      <a:pt x="37" y="20"/>
                    </a:cubicBezTo>
                    <a:cubicBezTo>
                      <a:pt x="36" y="20"/>
                      <a:pt x="37" y="21"/>
                      <a:pt x="36" y="20"/>
                    </a:cubicBezTo>
                    <a:cubicBezTo>
                      <a:pt x="35" y="23"/>
                      <a:pt x="38" y="26"/>
                      <a:pt x="36" y="28"/>
                    </a:cubicBezTo>
                    <a:cubicBezTo>
                      <a:pt x="36" y="28"/>
                      <a:pt x="37" y="28"/>
                      <a:pt x="38" y="28"/>
                    </a:cubicBezTo>
                    <a:cubicBezTo>
                      <a:pt x="38" y="30"/>
                      <a:pt x="37" y="30"/>
                      <a:pt x="37" y="31"/>
                    </a:cubicBezTo>
                    <a:cubicBezTo>
                      <a:pt x="36" y="29"/>
                      <a:pt x="33" y="27"/>
                      <a:pt x="33" y="24"/>
                    </a:cubicBezTo>
                    <a:cubicBezTo>
                      <a:pt x="33" y="21"/>
                      <a:pt x="37" y="20"/>
                      <a:pt x="37" y="17"/>
                    </a:cubicBezTo>
                    <a:close/>
                    <a:moveTo>
                      <a:pt x="34" y="37"/>
                    </a:moveTo>
                    <a:cubicBezTo>
                      <a:pt x="32" y="35"/>
                      <a:pt x="28" y="31"/>
                      <a:pt x="31" y="27"/>
                    </a:cubicBezTo>
                    <a:cubicBezTo>
                      <a:pt x="32" y="29"/>
                      <a:pt x="34" y="34"/>
                      <a:pt x="34" y="37"/>
                    </a:cubicBezTo>
                    <a:close/>
                    <a:moveTo>
                      <a:pt x="31" y="22"/>
                    </a:moveTo>
                    <a:cubicBezTo>
                      <a:pt x="31" y="23"/>
                      <a:pt x="30" y="26"/>
                      <a:pt x="29" y="27"/>
                    </a:cubicBezTo>
                    <a:cubicBezTo>
                      <a:pt x="28" y="25"/>
                      <a:pt x="30" y="24"/>
                      <a:pt x="31" y="22"/>
                    </a:cubicBezTo>
                    <a:close/>
                    <a:moveTo>
                      <a:pt x="29" y="39"/>
                    </a:moveTo>
                    <a:cubicBezTo>
                      <a:pt x="29" y="37"/>
                      <a:pt x="30" y="36"/>
                      <a:pt x="28" y="36"/>
                    </a:cubicBez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30" y="34"/>
                      <a:pt x="33" y="39"/>
                      <a:pt x="32" y="41"/>
                    </a:cubicBezTo>
                    <a:cubicBezTo>
                      <a:pt x="30" y="41"/>
                      <a:pt x="31" y="40"/>
                      <a:pt x="30" y="40"/>
                    </a:cubicBezTo>
                    <a:cubicBezTo>
                      <a:pt x="29" y="42"/>
                      <a:pt x="31" y="44"/>
                      <a:pt x="29" y="46"/>
                    </a:cubicBezTo>
                    <a:cubicBezTo>
                      <a:pt x="28" y="45"/>
                      <a:pt x="27" y="43"/>
                      <a:pt x="27" y="42"/>
                    </a:cubicBezTo>
                    <a:cubicBezTo>
                      <a:pt x="24" y="41"/>
                      <a:pt x="25" y="37"/>
                      <a:pt x="27" y="35"/>
                    </a:cubicBezTo>
                    <a:cubicBezTo>
                      <a:pt x="29" y="36"/>
                      <a:pt x="27" y="38"/>
                      <a:pt x="29" y="39"/>
                    </a:cubicBezTo>
                    <a:close/>
                    <a:moveTo>
                      <a:pt x="22" y="67"/>
                    </a:moveTo>
                    <a:cubicBezTo>
                      <a:pt x="21" y="65"/>
                      <a:pt x="23" y="64"/>
                      <a:pt x="23" y="62"/>
                    </a:cubicBezTo>
                    <a:cubicBezTo>
                      <a:pt x="25" y="63"/>
                      <a:pt x="23" y="66"/>
                      <a:pt x="22" y="67"/>
                    </a:cubicBezTo>
                    <a:close/>
                    <a:moveTo>
                      <a:pt x="21" y="79"/>
                    </a:moveTo>
                    <a:cubicBezTo>
                      <a:pt x="21" y="78"/>
                      <a:pt x="22" y="77"/>
                      <a:pt x="22" y="76"/>
                    </a:cubicBezTo>
                    <a:cubicBezTo>
                      <a:pt x="23" y="76"/>
                      <a:pt x="22" y="79"/>
                      <a:pt x="21" y="79"/>
                    </a:cubicBezTo>
                    <a:close/>
                    <a:moveTo>
                      <a:pt x="23" y="73"/>
                    </a:moveTo>
                    <a:cubicBezTo>
                      <a:pt x="24" y="73"/>
                      <a:pt x="24" y="74"/>
                      <a:pt x="23" y="75"/>
                    </a:cubicBezTo>
                    <a:cubicBezTo>
                      <a:pt x="23" y="75"/>
                      <a:pt x="23" y="73"/>
                      <a:pt x="23" y="73"/>
                    </a:cubicBezTo>
                    <a:close/>
                    <a:moveTo>
                      <a:pt x="25" y="83"/>
                    </a:moveTo>
                    <a:cubicBezTo>
                      <a:pt x="28" y="85"/>
                      <a:pt x="26" y="89"/>
                      <a:pt x="25" y="91"/>
                    </a:cubicBezTo>
                    <a:cubicBezTo>
                      <a:pt x="21" y="89"/>
                      <a:pt x="24" y="85"/>
                      <a:pt x="25" y="83"/>
                    </a:cubicBezTo>
                    <a:close/>
                    <a:moveTo>
                      <a:pt x="27" y="68"/>
                    </a:moveTo>
                    <a:cubicBezTo>
                      <a:pt x="27" y="70"/>
                      <a:pt x="25" y="69"/>
                      <a:pt x="25" y="71"/>
                    </a:cubicBezTo>
                    <a:cubicBezTo>
                      <a:pt x="24" y="70"/>
                      <a:pt x="25" y="69"/>
                      <a:pt x="25" y="67"/>
                    </a:cubicBezTo>
                    <a:cubicBezTo>
                      <a:pt x="26" y="67"/>
                      <a:pt x="26" y="68"/>
                      <a:pt x="27" y="68"/>
                    </a:cubicBezTo>
                    <a:close/>
                    <a:moveTo>
                      <a:pt x="28" y="54"/>
                    </a:moveTo>
                    <a:cubicBezTo>
                      <a:pt x="29" y="55"/>
                      <a:pt x="27" y="56"/>
                      <a:pt x="27" y="58"/>
                    </a:cubicBezTo>
                    <a:cubicBezTo>
                      <a:pt x="26" y="56"/>
                      <a:pt x="27" y="55"/>
                      <a:pt x="28" y="54"/>
                    </a:cubicBezTo>
                    <a:close/>
                    <a:moveTo>
                      <a:pt x="25" y="79"/>
                    </a:moveTo>
                    <a:cubicBezTo>
                      <a:pt x="25" y="78"/>
                      <a:pt x="26" y="78"/>
                      <a:pt x="26" y="77"/>
                    </a:cubicBezTo>
                    <a:cubicBezTo>
                      <a:pt x="27" y="77"/>
                      <a:pt x="26" y="79"/>
                      <a:pt x="27" y="79"/>
                    </a:cubicBezTo>
                    <a:cubicBezTo>
                      <a:pt x="27" y="79"/>
                      <a:pt x="26" y="80"/>
                      <a:pt x="25" y="79"/>
                    </a:cubicBezTo>
                    <a:close/>
                    <a:moveTo>
                      <a:pt x="27" y="64"/>
                    </a:moveTo>
                    <a:cubicBezTo>
                      <a:pt x="29" y="64"/>
                      <a:pt x="28" y="66"/>
                      <a:pt x="27" y="66"/>
                    </a:cubicBezTo>
                    <a:cubicBezTo>
                      <a:pt x="27" y="66"/>
                      <a:pt x="27" y="65"/>
                      <a:pt x="27" y="64"/>
                    </a:cubicBezTo>
                    <a:close/>
                    <a:moveTo>
                      <a:pt x="25" y="30"/>
                    </a:moveTo>
                    <a:cubicBezTo>
                      <a:pt x="26" y="30"/>
                      <a:pt x="25" y="32"/>
                      <a:pt x="26" y="32"/>
                    </a:cubicBezTo>
                    <a:cubicBezTo>
                      <a:pt x="25" y="34"/>
                      <a:pt x="24" y="36"/>
                      <a:pt x="22" y="38"/>
                    </a:cubicBezTo>
                    <a:cubicBezTo>
                      <a:pt x="24" y="35"/>
                      <a:pt x="23" y="33"/>
                      <a:pt x="25" y="30"/>
                    </a:cubicBezTo>
                    <a:close/>
                    <a:moveTo>
                      <a:pt x="23" y="42"/>
                    </a:moveTo>
                    <a:cubicBezTo>
                      <a:pt x="24" y="44"/>
                      <a:pt x="25" y="45"/>
                      <a:pt x="25" y="46"/>
                    </a:cubicBezTo>
                    <a:cubicBezTo>
                      <a:pt x="27" y="48"/>
                      <a:pt x="27" y="52"/>
                      <a:pt x="25" y="54"/>
                    </a:cubicBezTo>
                    <a:cubicBezTo>
                      <a:pt x="23" y="54"/>
                      <a:pt x="22" y="52"/>
                      <a:pt x="22" y="51"/>
                    </a:cubicBezTo>
                    <a:cubicBezTo>
                      <a:pt x="19" y="49"/>
                      <a:pt x="21" y="44"/>
                      <a:pt x="23" y="42"/>
                    </a:cubicBezTo>
                    <a:close/>
                    <a:moveTo>
                      <a:pt x="22" y="59"/>
                    </a:moveTo>
                    <a:cubicBezTo>
                      <a:pt x="22" y="61"/>
                      <a:pt x="21" y="61"/>
                      <a:pt x="20" y="64"/>
                    </a:cubicBezTo>
                    <a:cubicBezTo>
                      <a:pt x="20" y="63"/>
                      <a:pt x="20" y="62"/>
                      <a:pt x="19" y="63"/>
                    </a:cubicBezTo>
                    <a:cubicBezTo>
                      <a:pt x="19" y="62"/>
                      <a:pt x="20" y="62"/>
                      <a:pt x="19" y="61"/>
                    </a:cubicBezTo>
                    <a:cubicBezTo>
                      <a:pt x="16" y="56"/>
                      <a:pt x="23" y="53"/>
                      <a:pt x="22" y="59"/>
                    </a:cubicBezTo>
                    <a:close/>
                    <a:moveTo>
                      <a:pt x="19" y="52"/>
                    </a:moveTo>
                    <a:cubicBezTo>
                      <a:pt x="20" y="52"/>
                      <a:pt x="20" y="54"/>
                      <a:pt x="19" y="55"/>
                    </a:cubicBezTo>
                    <a:cubicBezTo>
                      <a:pt x="18" y="54"/>
                      <a:pt x="20" y="53"/>
                      <a:pt x="19" y="52"/>
                    </a:cubicBezTo>
                    <a:close/>
                    <a:moveTo>
                      <a:pt x="20" y="31"/>
                    </a:moveTo>
                    <a:cubicBezTo>
                      <a:pt x="21" y="32"/>
                      <a:pt x="19" y="33"/>
                      <a:pt x="19" y="34"/>
                    </a:cubicBezTo>
                    <a:cubicBezTo>
                      <a:pt x="18" y="33"/>
                      <a:pt x="20" y="32"/>
                      <a:pt x="20" y="31"/>
                    </a:cubicBezTo>
                    <a:close/>
                    <a:moveTo>
                      <a:pt x="18" y="23"/>
                    </a:move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6"/>
                      <a:pt x="16" y="28"/>
                      <a:pt x="14" y="30"/>
                    </a:cubicBezTo>
                    <a:cubicBezTo>
                      <a:pt x="14" y="28"/>
                      <a:pt x="17" y="26"/>
                      <a:pt x="18" y="23"/>
                    </a:cubicBezTo>
                    <a:close/>
                    <a:moveTo>
                      <a:pt x="18" y="34"/>
                    </a:moveTo>
                    <a:cubicBezTo>
                      <a:pt x="19" y="34"/>
                      <a:pt x="19" y="34"/>
                      <a:pt x="19" y="35"/>
                    </a:cubicBezTo>
                    <a:cubicBezTo>
                      <a:pt x="17" y="40"/>
                      <a:pt x="15" y="46"/>
                      <a:pt x="15" y="53"/>
                    </a:cubicBezTo>
                    <a:cubicBezTo>
                      <a:pt x="14" y="52"/>
                      <a:pt x="15" y="51"/>
                      <a:pt x="14" y="51"/>
                    </a:cubicBezTo>
                    <a:cubicBezTo>
                      <a:pt x="13" y="51"/>
                      <a:pt x="13" y="51"/>
                      <a:pt x="12" y="52"/>
                    </a:cubicBezTo>
                    <a:cubicBezTo>
                      <a:pt x="15" y="56"/>
                      <a:pt x="14" y="60"/>
                      <a:pt x="12" y="64"/>
                    </a:cubicBezTo>
                    <a:cubicBezTo>
                      <a:pt x="12" y="65"/>
                      <a:pt x="13" y="65"/>
                      <a:pt x="13" y="66"/>
                    </a:cubicBezTo>
                    <a:cubicBezTo>
                      <a:pt x="14" y="65"/>
                      <a:pt x="14" y="64"/>
                      <a:pt x="15" y="64"/>
                    </a:cubicBezTo>
                    <a:cubicBezTo>
                      <a:pt x="16" y="68"/>
                      <a:pt x="17" y="72"/>
                      <a:pt x="16" y="75"/>
                    </a:cubicBezTo>
                    <a:cubicBezTo>
                      <a:pt x="15" y="75"/>
                      <a:pt x="15" y="73"/>
                      <a:pt x="14" y="73"/>
                    </a:cubicBezTo>
                    <a:cubicBezTo>
                      <a:pt x="13" y="73"/>
                      <a:pt x="13" y="74"/>
                      <a:pt x="12" y="74"/>
                    </a:cubicBezTo>
                    <a:cubicBezTo>
                      <a:pt x="12" y="67"/>
                      <a:pt x="10" y="63"/>
                      <a:pt x="10" y="57"/>
                    </a:cubicBezTo>
                    <a:cubicBezTo>
                      <a:pt x="10" y="49"/>
                      <a:pt x="16" y="42"/>
                      <a:pt x="18" y="34"/>
                    </a:cubicBezTo>
                    <a:close/>
                    <a:moveTo>
                      <a:pt x="18" y="82"/>
                    </a:moveTo>
                    <a:cubicBezTo>
                      <a:pt x="17" y="82"/>
                      <a:pt x="17" y="80"/>
                      <a:pt x="16" y="79"/>
                    </a:cubicBezTo>
                    <a:cubicBezTo>
                      <a:pt x="17" y="79"/>
                      <a:pt x="17" y="78"/>
                      <a:pt x="18" y="79"/>
                    </a:cubicBezTo>
                    <a:cubicBezTo>
                      <a:pt x="18" y="80"/>
                      <a:pt x="19" y="81"/>
                      <a:pt x="18" y="82"/>
                    </a:cubicBezTo>
                    <a:close/>
                    <a:moveTo>
                      <a:pt x="17" y="91"/>
                    </a:moveTo>
                    <a:cubicBezTo>
                      <a:pt x="15" y="90"/>
                      <a:pt x="14" y="84"/>
                      <a:pt x="14" y="80"/>
                    </a:cubicBezTo>
                    <a:cubicBezTo>
                      <a:pt x="16" y="83"/>
                      <a:pt x="19" y="88"/>
                      <a:pt x="17" y="91"/>
                    </a:cubicBezTo>
                    <a:close/>
                    <a:moveTo>
                      <a:pt x="6" y="82"/>
                    </a:moveTo>
                    <a:cubicBezTo>
                      <a:pt x="4" y="74"/>
                      <a:pt x="2" y="66"/>
                      <a:pt x="3" y="58"/>
                    </a:cubicBezTo>
                    <a:cubicBezTo>
                      <a:pt x="4" y="51"/>
                      <a:pt x="5" y="44"/>
                      <a:pt x="7" y="38"/>
                    </a:cubicBezTo>
                    <a:cubicBezTo>
                      <a:pt x="9" y="36"/>
                      <a:pt x="10" y="33"/>
                      <a:pt x="12" y="30"/>
                    </a:cubicBezTo>
                    <a:cubicBezTo>
                      <a:pt x="14" y="34"/>
                      <a:pt x="7" y="37"/>
                      <a:pt x="9" y="41"/>
                    </a:cubicBezTo>
                    <a:cubicBezTo>
                      <a:pt x="7" y="45"/>
                      <a:pt x="5" y="53"/>
                      <a:pt x="5" y="59"/>
                    </a:cubicBezTo>
                    <a:cubicBezTo>
                      <a:pt x="5" y="69"/>
                      <a:pt x="6" y="82"/>
                      <a:pt x="11" y="88"/>
                    </a:cubicBezTo>
                    <a:cubicBezTo>
                      <a:pt x="11" y="92"/>
                      <a:pt x="15" y="99"/>
                      <a:pt x="15" y="102"/>
                    </a:cubicBezTo>
                    <a:cubicBezTo>
                      <a:pt x="12" y="98"/>
                      <a:pt x="9" y="90"/>
                      <a:pt x="6" y="82"/>
                    </a:cubicBezTo>
                    <a:close/>
                    <a:moveTo>
                      <a:pt x="10" y="77"/>
                    </a:moveTo>
                    <a:cubicBezTo>
                      <a:pt x="8" y="74"/>
                      <a:pt x="7" y="69"/>
                      <a:pt x="8" y="66"/>
                    </a:cubicBezTo>
                    <a:cubicBezTo>
                      <a:pt x="9" y="70"/>
                      <a:pt x="9" y="73"/>
                      <a:pt x="10" y="77"/>
                    </a:cubicBezTo>
                    <a:close/>
                    <a:moveTo>
                      <a:pt x="25" y="116"/>
                    </a:moveTo>
                    <a:cubicBezTo>
                      <a:pt x="24" y="114"/>
                      <a:pt x="22" y="114"/>
                      <a:pt x="20" y="113"/>
                    </a:cubicBezTo>
                    <a:cubicBezTo>
                      <a:pt x="19" y="111"/>
                      <a:pt x="17" y="108"/>
                      <a:pt x="17" y="106"/>
                    </a:cubicBezTo>
                    <a:cubicBezTo>
                      <a:pt x="20" y="109"/>
                      <a:pt x="22" y="113"/>
                      <a:pt x="25" y="115"/>
                    </a:cubicBezTo>
                    <a:cubicBezTo>
                      <a:pt x="25" y="115"/>
                      <a:pt x="27" y="115"/>
                      <a:pt x="25" y="116"/>
                    </a:cubicBezTo>
                    <a:close/>
                    <a:moveTo>
                      <a:pt x="19" y="96"/>
                    </a:moveTo>
                    <a:cubicBezTo>
                      <a:pt x="19" y="95"/>
                      <a:pt x="20" y="94"/>
                      <a:pt x="21" y="92"/>
                    </a:cubicBezTo>
                    <a:cubicBezTo>
                      <a:pt x="23" y="97"/>
                      <a:pt x="24" y="102"/>
                      <a:pt x="27" y="107"/>
                    </a:cubicBezTo>
                    <a:cubicBezTo>
                      <a:pt x="23" y="104"/>
                      <a:pt x="21" y="100"/>
                      <a:pt x="19" y="96"/>
                    </a:cubicBezTo>
                    <a:close/>
                    <a:moveTo>
                      <a:pt x="27" y="79"/>
                    </a:moveTo>
                    <a:cubicBezTo>
                      <a:pt x="28" y="80"/>
                      <a:pt x="29" y="82"/>
                      <a:pt x="28" y="83"/>
                    </a:cubicBezTo>
                    <a:cubicBezTo>
                      <a:pt x="26" y="83"/>
                      <a:pt x="26" y="81"/>
                      <a:pt x="27" y="79"/>
                    </a:cubicBezTo>
                    <a:close/>
                    <a:moveTo>
                      <a:pt x="28" y="98"/>
                    </a:moveTo>
                    <a:cubicBezTo>
                      <a:pt x="27" y="96"/>
                      <a:pt x="29" y="93"/>
                      <a:pt x="30" y="92"/>
                    </a:cubicBezTo>
                    <a:cubicBezTo>
                      <a:pt x="31" y="93"/>
                      <a:pt x="29" y="97"/>
                      <a:pt x="28" y="98"/>
                    </a:cubicBezTo>
                    <a:close/>
                    <a:moveTo>
                      <a:pt x="32" y="96"/>
                    </a:moveTo>
                    <a:cubicBezTo>
                      <a:pt x="33" y="96"/>
                      <a:pt x="32" y="99"/>
                      <a:pt x="31" y="99"/>
                    </a:cubicBezTo>
                    <a:cubicBezTo>
                      <a:pt x="31" y="98"/>
                      <a:pt x="32" y="97"/>
                      <a:pt x="32" y="96"/>
                    </a:cubicBezTo>
                    <a:close/>
                    <a:moveTo>
                      <a:pt x="32" y="104"/>
                    </a:moveTo>
                    <a:cubicBezTo>
                      <a:pt x="32" y="102"/>
                      <a:pt x="33" y="101"/>
                      <a:pt x="33" y="100"/>
                    </a:cubicBezTo>
                    <a:cubicBezTo>
                      <a:pt x="34" y="100"/>
                      <a:pt x="33" y="103"/>
                      <a:pt x="32" y="104"/>
                    </a:cubicBezTo>
                    <a:close/>
                    <a:moveTo>
                      <a:pt x="33" y="116"/>
                    </a:moveTo>
                    <a:cubicBezTo>
                      <a:pt x="33" y="114"/>
                      <a:pt x="34" y="114"/>
                      <a:pt x="34" y="113"/>
                    </a:cubicBezTo>
                    <a:cubicBezTo>
                      <a:pt x="35" y="114"/>
                      <a:pt x="36" y="115"/>
                      <a:pt x="37" y="116"/>
                    </a:cubicBezTo>
                    <a:cubicBezTo>
                      <a:pt x="36" y="117"/>
                      <a:pt x="34" y="116"/>
                      <a:pt x="33" y="116"/>
                    </a:cubicBezTo>
                    <a:close/>
                    <a:moveTo>
                      <a:pt x="38" y="111"/>
                    </a:moveTo>
                    <a:cubicBezTo>
                      <a:pt x="36" y="110"/>
                      <a:pt x="36" y="110"/>
                      <a:pt x="35" y="109"/>
                    </a:cubicBezTo>
                    <a:cubicBezTo>
                      <a:pt x="35" y="107"/>
                      <a:pt x="36" y="107"/>
                      <a:pt x="36" y="106"/>
                    </a:cubicBezTo>
                    <a:cubicBezTo>
                      <a:pt x="37" y="107"/>
                      <a:pt x="39" y="109"/>
                      <a:pt x="38" y="111"/>
                    </a:cubicBezTo>
                    <a:close/>
                    <a:moveTo>
                      <a:pt x="39" y="99"/>
                    </a:moveTo>
                    <a:cubicBezTo>
                      <a:pt x="40" y="100"/>
                      <a:pt x="40" y="102"/>
                      <a:pt x="41" y="103"/>
                    </a:cubicBezTo>
                    <a:cubicBezTo>
                      <a:pt x="41" y="105"/>
                      <a:pt x="40" y="105"/>
                      <a:pt x="39" y="107"/>
                    </a:cubicBezTo>
                    <a:cubicBezTo>
                      <a:pt x="36" y="105"/>
                      <a:pt x="38" y="102"/>
                      <a:pt x="39" y="99"/>
                    </a:cubicBezTo>
                    <a:close/>
                    <a:moveTo>
                      <a:pt x="43" y="105"/>
                    </a:moveTo>
                    <a:cubicBezTo>
                      <a:pt x="44" y="106"/>
                      <a:pt x="42" y="109"/>
                      <a:pt x="41" y="110"/>
                    </a:cubicBezTo>
                    <a:cubicBezTo>
                      <a:pt x="41" y="108"/>
                      <a:pt x="42" y="107"/>
                      <a:pt x="43" y="105"/>
                    </a:cubicBezTo>
                    <a:close/>
                    <a:moveTo>
                      <a:pt x="44" y="108"/>
                    </a:moveTo>
                    <a:cubicBezTo>
                      <a:pt x="46" y="108"/>
                      <a:pt x="45" y="111"/>
                      <a:pt x="45" y="113"/>
                    </a:cubicBezTo>
                    <a:cubicBezTo>
                      <a:pt x="44" y="113"/>
                      <a:pt x="43" y="112"/>
                      <a:pt x="42" y="112"/>
                    </a:cubicBezTo>
                    <a:cubicBezTo>
                      <a:pt x="42" y="111"/>
                      <a:pt x="44" y="110"/>
                      <a:pt x="44" y="108"/>
                    </a:cubicBezTo>
                    <a:close/>
                    <a:moveTo>
                      <a:pt x="44" y="121"/>
                    </a:moveTo>
                    <a:cubicBezTo>
                      <a:pt x="44" y="118"/>
                      <a:pt x="46" y="120"/>
                      <a:pt x="47" y="120"/>
                    </a:cubicBezTo>
                    <a:cubicBezTo>
                      <a:pt x="47" y="121"/>
                      <a:pt x="45" y="120"/>
                      <a:pt x="44" y="121"/>
                    </a:cubicBezTo>
                    <a:close/>
                    <a:moveTo>
                      <a:pt x="45" y="117"/>
                    </a:moveTo>
                    <a:cubicBezTo>
                      <a:pt x="47" y="115"/>
                      <a:pt x="49" y="117"/>
                      <a:pt x="51" y="118"/>
                    </a:cubicBezTo>
                    <a:cubicBezTo>
                      <a:pt x="49" y="118"/>
                      <a:pt x="47" y="117"/>
                      <a:pt x="45" y="117"/>
                    </a:cubicBezTo>
                    <a:close/>
                    <a:moveTo>
                      <a:pt x="49" y="108"/>
                    </a:moveTo>
                    <a:cubicBezTo>
                      <a:pt x="49" y="107"/>
                      <a:pt x="50" y="106"/>
                      <a:pt x="50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6"/>
                      <a:pt x="50" y="108"/>
                      <a:pt x="49" y="108"/>
                    </a:cubicBezTo>
                    <a:close/>
                    <a:moveTo>
                      <a:pt x="52" y="93"/>
                    </a:moveTo>
                    <a:cubicBezTo>
                      <a:pt x="52" y="93"/>
                      <a:pt x="52" y="93"/>
                      <a:pt x="52" y="93"/>
                    </a:cubicBezTo>
                    <a:cubicBezTo>
                      <a:pt x="53" y="94"/>
                      <a:pt x="53" y="95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1" y="95"/>
                      <a:pt x="51" y="94"/>
                      <a:pt x="52" y="93"/>
                    </a:cubicBezTo>
                    <a:close/>
                    <a:moveTo>
                      <a:pt x="52" y="100"/>
                    </a:moveTo>
                    <a:cubicBezTo>
                      <a:pt x="53" y="100"/>
                      <a:pt x="53" y="100"/>
                      <a:pt x="53" y="100"/>
                    </a:cubicBezTo>
                    <a:cubicBezTo>
                      <a:pt x="54" y="101"/>
                      <a:pt x="53" y="101"/>
                      <a:pt x="53" y="102"/>
                    </a:cubicBezTo>
                    <a:cubicBezTo>
                      <a:pt x="52" y="103"/>
                      <a:pt x="52" y="101"/>
                      <a:pt x="52" y="100"/>
                    </a:cubicBezTo>
                    <a:close/>
                    <a:moveTo>
                      <a:pt x="54" y="108"/>
                    </a:moveTo>
                    <a:cubicBezTo>
                      <a:pt x="54" y="109"/>
                      <a:pt x="53" y="110"/>
                      <a:pt x="53" y="110"/>
                    </a:cubicBezTo>
                    <a:cubicBezTo>
                      <a:pt x="52" y="110"/>
                      <a:pt x="53" y="108"/>
                      <a:pt x="54" y="108"/>
                    </a:cubicBezTo>
                    <a:close/>
                    <a:moveTo>
                      <a:pt x="57" y="115"/>
                    </a:moveTo>
                    <a:cubicBezTo>
                      <a:pt x="55" y="116"/>
                      <a:pt x="54" y="115"/>
                      <a:pt x="53" y="114"/>
                    </a:cubicBezTo>
                    <a:cubicBezTo>
                      <a:pt x="54" y="110"/>
                      <a:pt x="56" y="113"/>
                      <a:pt x="57" y="115"/>
                    </a:cubicBezTo>
                    <a:close/>
                    <a:moveTo>
                      <a:pt x="64" y="119"/>
                    </a:moveTo>
                    <a:cubicBezTo>
                      <a:pt x="61" y="120"/>
                      <a:pt x="58" y="120"/>
                      <a:pt x="55" y="119"/>
                    </a:cubicBezTo>
                    <a:cubicBezTo>
                      <a:pt x="57" y="118"/>
                      <a:pt x="61" y="119"/>
                      <a:pt x="63" y="118"/>
                    </a:cubicBezTo>
                    <a:cubicBezTo>
                      <a:pt x="64" y="118"/>
                      <a:pt x="64" y="118"/>
                      <a:pt x="64" y="119"/>
                    </a:cubicBezTo>
                    <a:close/>
                    <a:moveTo>
                      <a:pt x="65" y="102"/>
                    </a:moveTo>
                    <a:cubicBezTo>
                      <a:pt x="65" y="103"/>
                      <a:pt x="65" y="103"/>
                      <a:pt x="66" y="103"/>
                    </a:cubicBezTo>
                    <a:cubicBezTo>
                      <a:pt x="65" y="104"/>
                      <a:pt x="65" y="104"/>
                      <a:pt x="65" y="105"/>
                    </a:cubicBezTo>
                    <a:cubicBezTo>
                      <a:pt x="64" y="105"/>
                      <a:pt x="64" y="103"/>
                      <a:pt x="65" y="102"/>
                    </a:cubicBezTo>
                    <a:close/>
                    <a:moveTo>
                      <a:pt x="67" y="105"/>
                    </a:moveTo>
                    <a:cubicBezTo>
                      <a:pt x="67" y="106"/>
                      <a:pt x="68" y="106"/>
                      <a:pt x="68" y="106"/>
                    </a:cubicBezTo>
                    <a:cubicBezTo>
                      <a:pt x="67" y="108"/>
                      <a:pt x="66" y="109"/>
                      <a:pt x="65" y="111"/>
                    </a:cubicBezTo>
                    <a:cubicBezTo>
                      <a:pt x="64" y="109"/>
                      <a:pt x="67" y="108"/>
                      <a:pt x="67" y="105"/>
                    </a:cubicBezTo>
                    <a:close/>
                    <a:moveTo>
                      <a:pt x="70" y="112"/>
                    </a:moveTo>
                    <a:cubicBezTo>
                      <a:pt x="69" y="113"/>
                      <a:pt x="68" y="114"/>
                      <a:pt x="66" y="115"/>
                    </a:cubicBezTo>
                    <a:cubicBezTo>
                      <a:pt x="67" y="111"/>
                      <a:pt x="71" y="108"/>
                      <a:pt x="72" y="104"/>
                    </a:cubicBezTo>
                    <a:cubicBezTo>
                      <a:pt x="72" y="104"/>
                      <a:pt x="73" y="104"/>
                      <a:pt x="73" y="104"/>
                    </a:cubicBezTo>
                    <a:cubicBezTo>
                      <a:pt x="72" y="106"/>
                      <a:pt x="70" y="108"/>
                      <a:pt x="69" y="110"/>
                    </a:cubicBezTo>
                    <a:cubicBezTo>
                      <a:pt x="69" y="111"/>
                      <a:pt x="70" y="112"/>
                      <a:pt x="70" y="112"/>
                    </a:cubicBezTo>
                    <a:close/>
                    <a:moveTo>
                      <a:pt x="75" y="100"/>
                    </a:moveTo>
                    <a:cubicBezTo>
                      <a:pt x="72" y="99"/>
                      <a:pt x="76" y="98"/>
                      <a:pt x="75" y="96"/>
                    </a:cubicBezTo>
                    <a:cubicBezTo>
                      <a:pt x="76" y="95"/>
                      <a:pt x="76" y="97"/>
                      <a:pt x="77" y="97"/>
                    </a:cubicBezTo>
                    <a:cubicBezTo>
                      <a:pt x="76" y="98"/>
                      <a:pt x="76" y="99"/>
                      <a:pt x="75" y="100"/>
                    </a:cubicBezTo>
                    <a:close/>
                    <a:moveTo>
                      <a:pt x="81" y="97"/>
                    </a:moveTo>
                    <a:cubicBezTo>
                      <a:pt x="81" y="100"/>
                      <a:pt x="79" y="104"/>
                      <a:pt x="76" y="104"/>
                    </a:cubicBezTo>
                    <a:cubicBezTo>
                      <a:pt x="77" y="100"/>
                      <a:pt x="80" y="98"/>
                      <a:pt x="81" y="94"/>
                    </a:cubicBezTo>
                    <a:cubicBezTo>
                      <a:pt x="83" y="94"/>
                      <a:pt x="81" y="96"/>
                      <a:pt x="81" y="97"/>
                    </a:cubicBezTo>
                    <a:close/>
                    <a:moveTo>
                      <a:pt x="81" y="89"/>
                    </a:moveTo>
                    <a:cubicBezTo>
                      <a:pt x="80" y="90"/>
                      <a:pt x="80" y="93"/>
                      <a:pt x="79" y="94"/>
                    </a:cubicBezTo>
                    <a:cubicBezTo>
                      <a:pt x="78" y="94"/>
                      <a:pt x="78" y="92"/>
                      <a:pt x="77" y="92"/>
                    </a:cubicBezTo>
                    <a:cubicBezTo>
                      <a:pt x="78" y="91"/>
                      <a:pt x="77" y="90"/>
                      <a:pt x="78" y="89"/>
                    </a:cubicBezTo>
                    <a:cubicBezTo>
                      <a:pt x="79" y="89"/>
                      <a:pt x="79" y="89"/>
                      <a:pt x="80" y="89"/>
                    </a:cubicBezTo>
                    <a:cubicBezTo>
                      <a:pt x="79" y="87"/>
                      <a:pt x="80" y="85"/>
                      <a:pt x="81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2" y="86"/>
                      <a:pt x="81" y="88"/>
                      <a:pt x="81" y="89"/>
                    </a:cubicBezTo>
                    <a:close/>
                    <a:moveTo>
                      <a:pt x="85" y="80"/>
                    </a:moveTo>
                    <a:cubicBezTo>
                      <a:pt x="82" y="79"/>
                      <a:pt x="82" y="75"/>
                      <a:pt x="83" y="73"/>
                    </a:cubicBezTo>
                    <a:cubicBezTo>
                      <a:pt x="83" y="73"/>
                      <a:pt x="84" y="74"/>
                      <a:pt x="85" y="74"/>
                    </a:cubicBezTo>
                    <a:cubicBezTo>
                      <a:pt x="85" y="76"/>
                      <a:pt x="85" y="78"/>
                      <a:pt x="85" y="80"/>
                    </a:cubicBezTo>
                    <a:close/>
                    <a:moveTo>
                      <a:pt x="85" y="70"/>
                    </a:moveTo>
                    <a:cubicBezTo>
                      <a:pt x="84" y="68"/>
                      <a:pt x="82" y="66"/>
                      <a:pt x="82" y="63"/>
                    </a:cubicBezTo>
                    <a:cubicBezTo>
                      <a:pt x="81" y="63"/>
                      <a:pt x="81" y="64"/>
                      <a:pt x="80" y="64"/>
                    </a:cubicBezTo>
                    <a:cubicBezTo>
                      <a:pt x="80" y="63"/>
                      <a:pt x="79" y="63"/>
                      <a:pt x="80" y="62"/>
                    </a:cubicBezTo>
                    <a:cubicBezTo>
                      <a:pt x="80" y="63"/>
                      <a:pt x="81" y="63"/>
                      <a:pt x="81" y="62"/>
                    </a:cubicBezTo>
                    <a:cubicBezTo>
                      <a:pt x="81" y="61"/>
                      <a:pt x="80" y="60"/>
                      <a:pt x="81" y="59"/>
                    </a:cubicBezTo>
                    <a:cubicBezTo>
                      <a:pt x="83" y="61"/>
                      <a:pt x="82" y="65"/>
                      <a:pt x="85" y="66"/>
                    </a:cubicBezTo>
                    <a:cubicBezTo>
                      <a:pt x="86" y="68"/>
                      <a:pt x="85" y="68"/>
                      <a:pt x="85" y="70"/>
                    </a:cubicBezTo>
                    <a:close/>
                    <a:moveTo>
                      <a:pt x="87" y="57"/>
                    </a:moveTo>
                    <a:cubicBezTo>
                      <a:pt x="88" y="58"/>
                      <a:pt x="88" y="59"/>
                      <a:pt x="88" y="60"/>
                    </a:cubicBezTo>
                    <a:cubicBezTo>
                      <a:pt x="87" y="60"/>
                      <a:pt x="88" y="58"/>
                      <a:pt x="87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54"/>
              <p:cNvSpPr/>
              <p:nvPr/>
            </p:nvSpPr>
            <p:spPr>
              <a:xfrm>
                <a:off x="5187950" y="3190876"/>
                <a:ext cx="803275" cy="159543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49" extrusionOk="0">
                    <a:moveTo>
                      <a:pt x="220" y="25"/>
                    </a:moveTo>
                    <a:cubicBezTo>
                      <a:pt x="221" y="24"/>
                      <a:pt x="223" y="23"/>
                      <a:pt x="223" y="22"/>
                    </a:cubicBezTo>
                    <a:cubicBezTo>
                      <a:pt x="224" y="21"/>
                      <a:pt x="224" y="20"/>
                      <a:pt x="225" y="19"/>
                    </a:cubicBezTo>
                    <a:cubicBezTo>
                      <a:pt x="224" y="19"/>
                      <a:pt x="224" y="19"/>
                      <a:pt x="223" y="19"/>
                    </a:cubicBezTo>
                    <a:cubicBezTo>
                      <a:pt x="221" y="22"/>
                      <a:pt x="219" y="25"/>
                      <a:pt x="216" y="27"/>
                    </a:cubicBezTo>
                    <a:cubicBezTo>
                      <a:pt x="214" y="25"/>
                      <a:pt x="212" y="21"/>
                      <a:pt x="209" y="24"/>
                    </a:cubicBezTo>
                    <a:cubicBezTo>
                      <a:pt x="210" y="28"/>
                      <a:pt x="212" y="31"/>
                      <a:pt x="213" y="34"/>
                    </a:cubicBezTo>
                    <a:cubicBezTo>
                      <a:pt x="211" y="36"/>
                      <a:pt x="210" y="39"/>
                      <a:pt x="207" y="41"/>
                    </a:cubicBezTo>
                    <a:cubicBezTo>
                      <a:pt x="204" y="50"/>
                      <a:pt x="196" y="56"/>
                      <a:pt x="191" y="64"/>
                    </a:cubicBezTo>
                    <a:cubicBezTo>
                      <a:pt x="189" y="65"/>
                      <a:pt x="187" y="67"/>
                      <a:pt x="185" y="69"/>
                    </a:cubicBezTo>
                    <a:cubicBezTo>
                      <a:pt x="183" y="71"/>
                      <a:pt x="181" y="73"/>
                      <a:pt x="179" y="75"/>
                    </a:cubicBezTo>
                    <a:cubicBezTo>
                      <a:pt x="176" y="78"/>
                      <a:pt x="171" y="83"/>
                      <a:pt x="174" y="87"/>
                    </a:cubicBezTo>
                    <a:cubicBezTo>
                      <a:pt x="186" y="74"/>
                      <a:pt x="199" y="59"/>
                      <a:pt x="211" y="48"/>
                    </a:cubicBezTo>
                    <a:cubicBezTo>
                      <a:pt x="201" y="64"/>
                      <a:pt x="190" y="79"/>
                      <a:pt x="177" y="92"/>
                    </a:cubicBezTo>
                    <a:cubicBezTo>
                      <a:pt x="175" y="91"/>
                      <a:pt x="172" y="90"/>
                      <a:pt x="173" y="87"/>
                    </a:cubicBezTo>
                    <a:cubicBezTo>
                      <a:pt x="170" y="84"/>
                      <a:pt x="167" y="81"/>
                      <a:pt x="165" y="78"/>
                    </a:cubicBezTo>
                    <a:cubicBezTo>
                      <a:pt x="167" y="77"/>
                      <a:pt x="169" y="76"/>
                      <a:pt x="171" y="75"/>
                    </a:cubicBezTo>
                    <a:cubicBezTo>
                      <a:pt x="171" y="73"/>
                      <a:pt x="172" y="74"/>
                      <a:pt x="172" y="73"/>
                    </a:cubicBezTo>
                    <a:cubicBezTo>
                      <a:pt x="172" y="71"/>
                      <a:pt x="170" y="71"/>
                      <a:pt x="170" y="69"/>
                    </a:cubicBezTo>
                    <a:cubicBezTo>
                      <a:pt x="172" y="63"/>
                      <a:pt x="175" y="57"/>
                      <a:pt x="178" y="52"/>
                    </a:cubicBezTo>
                    <a:cubicBezTo>
                      <a:pt x="180" y="50"/>
                      <a:pt x="181" y="49"/>
                      <a:pt x="183" y="48"/>
                    </a:cubicBezTo>
                    <a:cubicBezTo>
                      <a:pt x="184" y="46"/>
                      <a:pt x="181" y="46"/>
                      <a:pt x="182" y="44"/>
                    </a:cubicBezTo>
                    <a:cubicBezTo>
                      <a:pt x="184" y="41"/>
                      <a:pt x="185" y="38"/>
                      <a:pt x="186" y="34"/>
                    </a:cubicBezTo>
                    <a:cubicBezTo>
                      <a:pt x="181" y="33"/>
                      <a:pt x="178" y="37"/>
                      <a:pt x="175" y="39"/>
                    </a:cubicBezTo>
                    <a:cubicBezTo>
                      <a:pt x="173" y="38"/>
                      <a:pt x="171" y="40"/>
                      <a:pt x="169" y="40"/>
                    </a:cubicBezTo>
                    <a:cubicBezTo>
                      <a:pt x="168" y="41"/>
                      <a:pt x="169" y="42"/>
                      <a:pt x="169" y="43"/>
                    </a:cubicBezTo>
                    <a:cubicBezTo>
                      <a:pt x="165" y="49"/>
                      <a:pt x="162" y="55"/>
                      <a:pt x="157" y="59"/>
                    </a:cubicBezTo>
                    <a:cubicBezTo>
                      <a:pt x="155" y="56"/>
                      <a:pt x="149" y="54"/>
                      <a:pt x="148" y="51"/>
                    </a:cubicBezTo>
                    <a:cubicBezTo>
                      <a:pt x="150" y="50"/>
                      <a:pt x="151" y="53"/>
                      <a:pt x="153" y="52"/>
                    </a:cubicBezTo>
                    <a:cubicBezTo>
                      <a:pt x="151" y="48"/>
                      <a:pt x="147" y="51"/>
                      <a:pt x="145" y="49"/>
                    </a:cubicBezTo>
                    <a:cubicBezTo>
                      <a:pt x="147" y="47"/>
                      <a:pt x="148" y="46"/>
                      <a:pt x="148" y="43"/>
                    </a:cubicBezTo>
                    <a:cubicBezTo>
                      <a:pt x="151" y="41"/>
                      <a:pt x="152" y="38"/>
                      <a:pt x="155" y="37"/>
                    </a:cubicBezTo>
                    <a:cubicBezTo>
                      <a:pt x="155" y="40"/>
                      <a:pt x="157" y="42"/>
                      <a:pt x="159" y="45"/>
                    </a:cubicBezTo>
                    <a:cubicBezTo>
                      <a:pt x="158" y="47"/>
                      <a:pt x="158" y="48"/>
                      <a:pt x="160" y="48"/>
                    </a:cubicBezTo>
                    <a:cubicBezTo>
                      <a:pt x="162" y="48"/>
                      <a:pt x="161" y="48"/>
                      <a:pt x="163" y="48"/>
                    </a:cubicBezTo>
                    <a:cubicBezTo>
                      <a:pt x="163" y="44"/>
                      <a:pt x="159" y="38"/>
                      <a:pt x="159" y="32"/>
                    </a:cubicBezTo>
                    <a:cubicBezTo>
                      <a:pt x="165" y="25"/>
                      <a:pt x="174" y="18"/>
                      <a:pt x="180" y="11"/>
                    </a:cubicBezTo>
                    <a:cubicBezTo>
                      <a:pt x="181" y="10"/>
                      <a:pt x="181" y="8"/>
                      <a:pt x="183" y="8"/>
                    </a:cubicBezTo>
                    <a:cubicBezTo>
                      <a:pt x="187" y="10"/>
                      <a:pt x="192" y="12"/>
                      <a:pt x="196" y="15"/>
                    </a:cubicBezTo>
                    <a:cubicBezTo>
                      <a:pt x="194" y="19"/>
                      <a:pt x="192" y="21"/>
                      <a:pt x="191" y="26"/>
                    </a:cubicBezTo>
                    <a:cubicBezTo>
                      <a:pt x="190" y="28"/>
                      <a:pt x="187" y="31"/>
                      <a:pt x="188" y="34"/>
                    </a:cubicBezTo>
                    <a:cubicBezTo>
                      <a:pt x="196" y="32"/>
                      <a:pt x="202" y="26"/>
                      <a:pt x="210" y="22"/>
                    </a:cubicBezTo>
                    <a:cubicBezTo>
                      <a:pt x="212" y="16"/>
                      <a:pt x="220" y="18"/>
                      <a:pt x="222" y="12"/>
                    </a:cubicBezTo>
                    <a:cubicBezTo>
                      <a:pt x="222" y="11"/>
                      <a:pt x="220" y="11"/>
                      <a:pt x="218" y="11"/>
                    </a:cubicBezTo>
                    <a:cubicBezTo>
                      <a:pt x="218" y="8"/>
                      <a:pt x="214" y="9"/>
                      <a:pt x="212" y="8"/>
                    </a:cubicBezTo>
                    <a:cubicBezTo>
                      <a:pt x="213" y="7"/>
                      <a:pt x="217" y="5"/>
                      <a:pt x="215" y="3"/>
                    </a:cubicBezTo>
                    <a:cubicBezTo>
                      <a:pt x="214" y="3"/>
                      <a:pt x="211" y="5"/>
                      <a:pt x="209" y="6"/>
                    </a:cubicBezTo>
                    <a:cubicBezTo>
                      <a:pt x="206" y="4"/>
                      <a:pt x="205" y="0"/>
                      <a:pt x="200" y="1"/>
                    </a:cubicBezTo>
                    <a:cubicBezTo>
                      <a:pt x="199" y="5"/>
                      <a:pt x="200" y="10"/>
                      <a:pt x="197" y="13"/>
                    </a:cubicBezTo>
                    <a:cubicBezTo>
                      <a:pt x="192" y="11"/>
                      <a:pt x="187" y="1"/>
                      <a:pt x="181" y="3"/>
                    </a:cubicBezTo>
                    <a:cubicBezTo>
                      <a:pt x="181" y="8"/>
                      <a:pt x="177" y="10"/>
                      <a:pt x="175" y="13"/>
                    </a:cubicBezTo>
                    <a:cubicBezTo>
                      <a:pt x="169" y="19"/>
                      <a:pt x="164" y="25"/>
                      <a:pt x="158" y="29"/>
                    </a:cubicBezTo>
                    <a:cubicBezTo>
                      <a:pt x="157" y="26"/>
                      <a:pt x="157" y="18"/>
                      <a:pt x="151" y="18"/>
                    </a:cubicBezTo>
                    <a:cubicBezTo>
                      <a:pt x="151" y="21"/>
                      <a:pt x="153" y="22"/>
                      <a:pt x="152" y="25"/>
                    </a:cubicBezTo>
                    <a:cubicBezTo>
                      <a:pt x="153" y="28"/>
                      <a:pt x="153" y="30"/>
                      <a:pt x="153" y="33"/>
                    </a:cubicBezTo>
                    <a:cubicBezTo>
                      <a:pt x="152" y="33"/>
                      <a:pt x="152" y="33"/>
                      <a:pt x="151" y="34"/>
                    </a:cubicBezTo>
                    <a:cubicBezTo>
                      <a:pt x="146" y="42"/>
                      <a:pt x="137" y="46"/>
                      <a:pt x="133" y="55"/>
                    </a:cubicBezTo>
                    <a:cubicBezTo>
                      <a:pt x="136" y="57"/>
                      <a:pt x="134" y="61"/>
                      <a:pt x="135" y="63"/>
                    </a:cubicBezTo>
                    <a:cubicBezTo>
                      <a:pt x="139" y="64"/>
                      <a:pt x="140" y="62"/>
                      <a:pt x="142" y="61"/>
                    </a:cubicBezTo>
                    <a:cubicBezTo>
                      <a:pt x="145" y="60"/>
                      <a:pt x="148" y="62"/>
                      <a:pt x="148" y="59"/>
                    </a:cubicBezTo>
                    <a:cubicBezTo>
                      <a:pt x="145" y="58"/>
                      <a:pt x="142" y="62"/>
                      <a:pt x="138" y="62"/>
                    </a:cubicBezTo>
                    <a:cubicBezTo>
                      <a:pt x="139" y="57"/>
                      <a:pt x="135" y="56"/>
                      <a:pt x="138" y="53"/>
                    </a:cubicBezTo>
                    <a:cubicBezTo>
                      <a:pt x="139" y="52"/>
                      <a:pt x="138" y="54"/>
                      <a:pt x="140" y="54"/>
                    </a:cubicBezTo>
                    <a:cubicBezTo>
                      <a:pt x="141" y="53"/>
                      <a:pt x="141" y="52"/>
                      <a:pt x="143" y="51"/>
                    </a:cubicBezTo>
                    <a:cubicBezTo>
                      <a:pt x="146" y="54"/>
                      <a:pt x="151" y="56"/>
                      <a:pt x="152" y="60"/>
                    </a:cubicBezTo>
                    <a:cubicBezTo>
                      <a:pt x="149" y="61"/>
                      <a:pt x="149" y="63"/>
                      <a:pt x="147" y="64"/>
                    </a:cubicBezTo>
                    <a:cubicBezTo>
                      <a:pt x="146" y="64"/>
                      <a:pt x="146" y="64"/>
                      <a:pt x="145" y="64"/>
                    </a:cubicBezTo>
                    <a:cubicBezTo>
                      <a:pt x="137" y="69"/>
                      <a:pt x="131" y="77"/>
                      <a:pt x="122" y="81"/>
                    </a:cubicBezTo>
                    <a:cubicBezTo>
                      <a:pt x="123" y="79"/>
                      <a:pt x="125" y="79"/>
                      <a:pt x="125" y="77"/>
                    </a:cubicBezTo>
                    <a:cubicBezTo>
                      <a:pt x="125" y="76"/>
                      <a:pt x="123" y="78"/>
                      <a:pt x="123" y="77"/>
                    </a:cubicBezTo>
                    <a:cubicBezTo>
                      <a:pt x="122" y="75"/>
                      <a:pt x="123" y="75"/>
                      <a:pt x="122" y="73"/>
                    </a:cubicBezTo>
                    <a:cubicBezTo>
                      <a:pt x="122" y="73"/>
                      <a:pt x="121" y="73"/>
                      <a:pt x="120" y="73"/>
                    </a:cubicBezTo>
                    <a:cubicBezTo>
                      <a:pt x="119" y="74"/>
                      <a:pt x="119" y="77"/>
                      <a:pt x="119" y="78"/>
                    </a:cubicBezTo>
                    <a:cubicBezTo>
                      <a:pt x="117" y="77"/>
                      <a:pt x="117" y="75"/>
                      <a:pt x="116" y="74"/>
                    </a:cubicBezTo>
                    <a:cubicBezTo>
                      <a:pt x="117" y="60"/>
                      <a:pt x="117" y="46"/>
                      <a:pt x="113" y="33"/>
                    </a:cubicBezTo>
                    <a:cubicBezTo>
                      <a:pt x="114" y="30"/>
                      <a:pt x="112" y="28"/>
                      <a:pt x="112" y="24"/>
                    </a:cubicBezTo>
                    <a:cubicBezTo>
                      <a:pt x="111" y="24"/>
                      <a:pt x="111" y="25"/>
                      <a:pt x="109" y="24"/>
                    </a:cubicBezTo>
                    <a:cubicBezTo>
                      <a:pt x="109" y="25"/>
                      <a:pt x="109" y="26"/>
                      <a:pt x="109" y="27"/>
                    </a:cubicBezTo>
                    <a:cubicBezTo>
                      <a:pt x="104" y="25"/>
                      <a:pt x="101" y="18"/>
                      <a:pt x="94" y="21"/>
                    </a:cubicBezTo>
                    <a:cubicBezTo>
                      <a:pt x="94" y="20"/>
                      <a:pt x="96" y="20"/>
                      <a:pt x="95" y="18"/>
                    </a:cubicBezTo>
                    <a:cubicBezTo>
                      <a:pt x="90" y="15"/>
                      <a:pt x="83" y="22"/>
                      <a:pt x="78" y="20"/>
                    </a:cubicBezTo>
                    <a:cubicBezTo>
                      <a:pt x="79" y="19"/>
                      <a:pt x="81" y="20"/>
                      <a:pt x="81" y="18"/>
                    </a:cubicBezTo>
                    <a:cubicBezTo>
                      <a:pt x="76" y="18"/>
                      <a:pt x="70" y="19"/>
                      <a:pt x="67" y="15"/>
                    </a:cubicBezTo>
                    <a:cubicBezTo>
                      <a:pt x="68" y="14"/>
                      <a:pt x="67" y="14"/>
                      <a:pt x="67" y="13"/>
                    </a:cubicBezTo>
                    <a:cubicBezTo>
                      <a:pt x="57" y="14"/>
                      <a:pt x="51" y="19"/>
                      <a:pt x="43" y="23"/>
                    </a:cubicBezTo>
                    <a:cubicBezTo>
                      <a:pt x="42" y="26"/>
                      <a:pt x="42" y="29"/>
                      <a:pt x="43" y="33"/>
                    </a:cubicBezTo>
                    <a:cubicBezTo>
                      <a:pt x="42" y="34"/>
                      <a:pt x="40" y="35"/>
                      <a:pt x="39" y="36"/>
                    </a:cubicBezTo>
                    <a:cubicBezTo>
                      <a:pt x="38" y="39"/>
                      <a:pt x="40" y="41"/>
                      <a:pt x="40" y="44"/>
                    </a:cubicBezTo>
                    <a:cubicBezTo>
                      <a:pt x="40" y="49"/>
                      <a:pt x="35" y="53"/>
                      <a:pt x="40" y="54"/>
                    </a:cubicBezTo>
                    <a:cubicBezTo>
                      <a:pt x="39" y="61"/>
                      <a:pt x="41" y="70"/>
                      <a:pt x="40" y="77"/>
                    </a:cubicBezTo>
                    <a:cubicBezTo>
                      <a:pt x="39" y="72"/>
                      <a:pt x="40" y="65"/>
                      <a:pt x="38" y="60"/>
                    </a:cubicBezTo>
                    <a:cubicBezTo>
                      <a:pt x="36" y="60"/>
                      <a:pt x="36" y="63"/>
                      <a:pt x="36" y="65"/>
                    </a:cubicBezTo>
                    <a:cubicBezTo>
                      <a:pt x="37" y="75"/>
                      <a:pt x="40" y="84"/>
                      <a:pt x="41" y="93"/>
                    </a:cubicBezTo>
                    <a:cubicBezTo>
                      <a:pt x="40" y="94"/>
                      <a:pt x="41" y="96"/>
                      <a:pt x="41" y="98"/>
                    </a:cubicBezTo>
                    <a:cubicBezTo>
                      <a:pt x="41" y="98"/>
                      <a:pt x="42" y="98"/>
                      <a:pt x="42" y="99"/>
                    </a:cubicBezTo>
                    <a:cubicBezTo>
                      <a:pt x="44" y="134"/>
                      <a:pt x="49" y="169"/>
                      <a:pt x="50" y="203"/>
                    </a:cubicBezTo>
                    <a:cubicBezTo>
                      <a:pt x="49" y="204"/>
                      <a:pt x="49" y="205"/>
                      <a:pt x="49" y="205"/>
                    </a:cubicBezTo>
                    <a:cubicBezTo>
                      <a:pt x="51" y="212"/>
                      <a:pt x="49" y="220"/>
                      <a:pt x="50" y="225"/>
                    </a:cubicBezTo>
                    <a:cubicBezTo>
                      <a:pt x="51" y="225"/>
                      <a:pt x="51" y="225"/>
                      <a:pt x="52" y="225"/>
                    </a:cubicBezTo>
                    <a:cubicBezTo>
                      <a:pt x="54" y="222"/>
                      <a:pt x="52" y="219"/>
                      <a:pt x="52" y="216"/>
                    </a:cubicBezTo>
                    <a:cubicBezTo>
                      <a:pt x="54" y="219"/>
                      <a:pt x="54" y="222"/>
                      <a:pt x="56" y="226"/>
                    </a:cubicBezTo>
                    <a:cubicBezTo>
                      <a:pt x="58" y="231"/>
                      <a:pt x="61" y="236"/>
                      <a:pt x="59" y="242"/>
                    </a:cubicBezTo>
                    <a:cubicBezTo>
                      <a:pt x="57" y="236"/>
                      <a:pt x="55" y="230"/>
                      <a:pt x="55" y="225"/>
                    </a:cubicBezTo>
                    <a:cubicBezTo>
                      <a:pt x="49" y="227"/>
                      <a:pt x="52" y="234"/>
                      <a:pt x="49" y="239"/>
                    </a:cubicBezTo>
                    <a:cubicBezTo>
                      <a:pt x="48" y="248"/>
                      <a:pt x="46" y="256"/>
                      <a:pt x="45" y="267"/>
                    </a:cubicBezTo>
                    <a:cubicBezTo>
                      <a:pt x="40" y="296"/>
                      <a:pt x="36" y="322"/>
                      <a:pt x="32" y="348"/>
                    </a:cubicBezTo>
                    <a:cubicBezTo>
                      <a:pt x="31" y="351"/>
                      <a:pt x="30" y="355"/>
                      <a:pt x="29" y="359"/>
                    </a:cubicBezTo>
                    <a:cubicBezTo>
                      <a:pt x="29" y="360"/>
                      <a:pt x="30" y="362"/>
                      <a:pt x="29" y="363"/>
                    </a:cubicBezTo>
                    <a:cubicBezTo>
                      <a:pt x="29" y="365"/>
                      <a:pt x="28" y="367"/>
                      <a:pt x="27" y="370"/>
                    </a:cubicBezTo>
                    <a:cubicBezTo>
                      <a:pt x="27" y="375"/>
                      <a:pt x="27" y="380"/>
                      <a:pt x="26" y="385"/>
                    </a:cubicBezTo>
                    <a:cubicBezTo>
                      <a:pt x="25" y="387"/>
                      <a:pt x="24" y="390"/>
                      <a:pt x="24" y="392"/>
                    </a:cubicBezTo>
                    <a:cubicBezTo>
                      <a:pt x="24" y="393"/>
                      <a:pt x="24" y="394"/>
                      <a:pt x="24" y="394"/>
                    </a:cubicBezTo>
                    <a:cubicBezTo>
                      <a:pt x="25" y="401"/>
                      <a:pt x="22" y="410"/>
                      <a:pt x="21" y="416"/>
                    </a:cubicBezTo>
                    <a:cubicBezTo>
                      <a:pt x="20" y="415"/>
                      <a:pt x="20" y="415"/>
                      <a:pt x="19" y="415"/>
                    </a:cubicBezTo>
                    <a:cubicBezTo>
                      <a:pt x="12" y="418"/>
                      <a:pt x="12" y="427"/>
                      <a:pt x="3" y="428"/>
                    </a:cubicBezTo>
                    <a:cubicBezTo>
                      <a:pt x="0" y="431"/>
                      <a:pt x="0" y="437"/>
                      <a:pt x="4" y="438"/>
                    </a:cubicBezTo>
                    <a:cubicBezTo>
                      <a:pt x="10" y="439"/>
                      <a:pt x="16" y="443"/>
                      <a:pt x="21" y="441"/>
                    </a:cubicBezTo>
                    <a:cubicBezTo>
                      <a:pt x="21" y="441"/>
                      <a:pt x="22" y="441"/>
                      <a:pt x="23" y="441"/>
                    </a:cubicBezTo>
                    <a:cubicBezTo>
                      <a:pt x="25" y="439"/>
                      <a:pt x="29" y="441"/>
                      <a:pt x="31" y="442"/>
                    </a:cubicBezTo>
                    <a:cubicBezTo>
                      <a:pt x="29" y="443"/>
                      <a:pt x="27" y="444"/>
                      <a:pt x="25" y="445"/>
                    </a:cubicBezTo>
                    <a:cubicBezTo>
                      <a:pt x="23" y="446"/>
                      <a:pt x="19" y="444"/>
                      <a:pt x="18" y="448"/>
                    </a:cubicBezTo>
                    <a:cubicBezTo>
                      <a:pt x="20" y="449"/>
                      <a:pt x="22" y="449"/>
                      <a:pt x="23" y="449"/>
                    </a:cubicBezTo>
                    <a:cubicBezTo>
                      <a:pt x="32" y="447"/>
                      <a:pt x="42" y="438"/>
                      <a:pt x="52" y="442"/>
                    </a:cubicBezTo>
                    <a:cubicBezTo>
                      <a:pt x="52" y="443"/>
                      <a:pt x="52" y="444"/>
                      <a:pt x="54" y="444"/>
                    </a:cubicBezTo>
                    <a:cubicBezTo>
                      <a:pt x="54" y="444"/>
                      <a:pt x="54" y="443"/>
                      <a:pt x="55" y="442"/>
                    </a:cubicBezTo>
                    <a:cubicBezTo>
                      <a:pt x="57" y="442"/>
                      <a:pt x="59" y="441"/>
                      <a:pt x="60" y="439"/>
                    </a:cubicBezTo>
                    <a:cubicBezTo>
                      <a:pt x="59" y="439"/>
                      <a:pt x="60" y="437"/>
                      <a:pt x="60" y="436"/>
                    </a:cubicBezTo>
                    <a:cubicBezTo>
                      <a:pt x="60" y="435"/>
                      <a:pt x="58" y="435"/>
                      <a:pt x="59" y="433"/>
                    </a:cubicBezTo>
                    <a:cubicBezTo>
                      <a:pt x="53" y="428"/>
                      <a:pt x="53" y="419"/>
                      <a:pt x="51" y="411"/>
                    </a:cubicBezTo>
                    <a:cubicBezTo>
                      <a:pt x="48" y="411"/>
                      <a:pt x="48" y="413"/>
                      <a:pt x="46" y="414"/>
                    </a:cubicBezTo>
                    <a:cubicBezTo>
                      <a:pt x="45" y="412"/>
                      <a:pt x="42" y="411"/>
                      <a:pt x="41" y="410"/>
                    </a:cubicBezTo>
                    <a:cubicBezTo>
                      <a:pt x="42" y="407"/>
                      <a:pt x="40" y="404"/>
                      <a:pt x="44" y="403"/>
                    </a:cubicBezTo>
                    <a:cubicBezTo>
                      <a:pt x="43" y="393"/>
                      <a:pt x="45" y="386"/>
                      <a:pt x="46" y="378"/>
                    </a:cubicBezTo>
                    <a:cubicBezTo>
                      <a:pt x="47" y="377"/>
                      <a:pt x="49" y="378"/>
                      <a:pt x="49" y="376"/>
                    </a:cubicBezTo>
                    <a:cubicBezTo>
                      <a:pt x="49" y="375"/>
                      <a:pt x="49" y="370"/>
                      <a:pt x="48" y="368"/>
                    </a:cubicBezTo>
                    <a:cubicBezTo>
                      <a:pt x="48" y="369"/>
                      <a:pt x="48" y="367"/>
                      <a:pt x="49" y="367"/>
                    </a:cubicBezTo>
                    <a:cubicBezTo>
                      <a:pt x="53" y="347"/>
                      <a:pt x="57" y="327"/>
                      <a:pt x="59" y="306"/>
                    </a:cubicBezTo>
                    <a:cubicBezTo>
                      <a:pt x="60" y="302"/>
                      <a:pt x="60" y="298"/>
                      <a:pt x="60" y="296"/>
                    </a:cubicBezTo>
                    <a:cubicBezTo>
                      <a:pt x="61" y="291"/>
                      <a:pt x="60" y="287"/>
                      <a:pt x="63" y="284"/>
                    </a:cubicBezTo>
                    <a:cubicBezTo>
                      <a:pt x="63" y="279"/>
                      <a:pt x="64" y="277"/>
                      <a:pt x="65" y="272"/>
                    </a:cubicBezTo>
                    <a:cubicBezTo>
                      <a:pt x="65" y="273"/>
                      <a:pt x="66" y="273"/>
                      <a:pt x="67" y="273"/>
                    </a:cubicBezTo>
                    <a:cubicBezTo>
                      <a:pt x="66" y="263"/>
                      <a:pt x="71" y="258"/>
                      <a:pt x="72" y="249"/>
                    </a:cubicBezTo>
                    <a:cubicBezTo>
                      <a:pt x="74" y="246"/>
                      <a:pt x="73" y="243"/>
                      <a:pt x="75" y="240"/>
                    </a:cubicBezTo>
                    <a:cubicBezTo>
                      <a:pt x="77" y="254"/>
                      <a:pt x="79" y="268"/>
                      <a:pt x="80" y="282"/>
                    </a:cubicBezTo>
                    <a:cubicBezTo>
                      <a:pt x="81" y="292"/>
                      <a:pt x="83" y="304"/>
                      <a:pt x="82" y="312"/>
                    </a:cubicBezTo>
                    <a:cubicBezTo>
                      <a:pt x="79" y="337"/>
                      <a:pt x="82" y="365"/>
                      <a:pt x="83" y="396"/>
                    </a:cubicBezTo>
                    <a:cubicBezTo>
                      <a:pt x="85" y="400"/>
                      <a:pt x="82" y="405"/>
                      <a:pt x="84" y="409"/>
                    </a:cubicBezTo>
                    <a:cubicBezTo>
                      <a:pt x="82" y="410"/>
                      <a:pt x="81" y="413"/>
                      <a:pt x="80" y="416"/>
                    </a:cubicBezTo>
                    <a:cubicBezTo>
                      <a:pt x="81" y="417"/>
                      <a:pt x="81" y="417"/>
                      <a:pt x="82" y="418"/>
                    </a:cubicBezTo>
                    <a:cubicBezTo>
                      <a:pt x="81" y="423"/>
                      <a:pt x="79" y="427"/>
                      <a:pt x="81" y="432"/>
                    </a:cubicBezTo>
                    <a:cubicBezTo>
                      <a:pt x="79" y="432"/>
                      <a:pt x="76" y="432"/>
                      <a:pt x="74" y="434"/>
                    </a:cubicBezTo>
                    <a:cubicBezTo>
                      <a:pt x="74" y="436"/>
                      <a:pt x="77" y="435"/>
                      <a:pt x="79" y="435"/>
                    </a:cubicBezTo>
                    <a:cubicBezTo>
                      <a:pt x="79" y="436"/>
                      <a:pt x="79" y="436"/>
                      <a:pt x="79" y="438"/>
                    </a:cubicBezTo>
                    <a:cubicBezTo>
                      <a:pt x="83" y="442"/>
                      <a:pt x="88" y="445"/>
                      <a:pt x="96" y="445"/>
                    </a:cubicBezTo>
                    <a:cubicBezTo>
                      <a:pt x="103" y="441"/>
                      <a:pt x="111" y="443"/>
                      <a:pt x="120" y="442"/>
                    </a:cubicBezTo>
                    <a:cubicBezTo>
                      <a:pt x="121" y="442"/>
                      <a:pt x="121" y="443"/>
                      <a:pt x="121" y="443"/>
                    </a:cubicBezTo>
                    <a:cubicBezTo>
                      <a:pt x="125" y="441"/>
                      <a:pt x="125" y="437"/>
                      <a:pt x="128" y="434"/>
                    </a:cubicBezTo>
                    <a:cubicBezTo>
                      <a:pt x="128" y="434"/>
                      <a:pt x="130" y="434"/>
                      <a:pt x="131" y="434"/>
                    </a:cubicBezTo>
                    <a:cubicBezTo>
                      <a:pt x="131" y="433"/>
                      <a:pt x="131" y="432"/>
                      <a:pt x="131" y="431"/>
                    </a:cubicBezTo>
                    <a:cubicBezTo>
                      <a:pt x="130" y="430"/>
                      <a:pt x="129" y="431"/>
                      <a:pt x="129" y="430"/>
                    </a:cubicBezTo>
                    <a:cubicBezTo>
                      <a:pt x="129" y="428"/>
                      <a:pt x="129" y="427"/>
                      <a:pt x="129" y="425"/>
                    </a:cubicBezTo>
                    <a:cubicBezTo>
                      <a:pt x="128" y="424"/>
                      <a:pt x="127" y="424"/>
                      <a:pt x="126" y="424"/>
                    </a:cubicBezTo>
                    <a:cubicBezTo>
                      <a:pt x="125" y="418"/>
                      <a:pt x="130" y="411"/>
                      <a:pt x="124" y="410"/>
                    </a:cubicBezTo>
                    <a:cubicBezTo>
                      <a:pt x="123" y="409"/>
                      <a:pt x="120" y="410"/>
                      <a:pt x="117" y="410"/>
                    </a:cubicBezTo>
                    <a:cubicBezTo>
                      <a:pt x="114" y="410"/>
                      <a:pt x="111" y="409"/>
                      <a:pt x="108" y="409"/>
                    </a:cubicBezTo>
                    <a:cubicBezTo>
                      <a:pt x="108" y="400"/>
                      <a:pt x="105" y="389"/>
                      <a:pt x="103" y="382"/>
                    </a:cubicBezTo>
                    <a:cubicBezTo>
                      <a:pt x="103" y="379"/>
                      <a:pt x="102" y="374"/>
                      <a:pt x="101" y="371"/>
                    </a:cubicBezTo>
                    <a:cubicBezTo>
                      <a:pt x="102" y="368"/>
                      <a:pt x="102" y="365"/>
                      <a:pt x="101" y="362"/>
                    </a:cubicBezTo>
                    <a:cubicBezTo>
                      <a:pt x="102" y="360"/>
                      <a:pt x="101" y="357"/>
                      <a:pt x="100" y="356"/>
                    </a:cubicBezTo>
                    <a:cubicBezTo>
                      <a:pt x="101" y="356"/>
                      <a:pt x="102" y="356"/>
                      <a:pt x="101" y="355"/>
                    </a:cubicBezTo>
                    <a:cubicBezTo>
                      <a:pt x="100" y="345"/>
                      <a:pt x="101" y="334"/>
                      <a:pt x="99" y="324"/>
                    </a:cubicBezTo>
                    <a:cubicBezTo>
                      <a:pt x="100" y="323"/>
                      <a:pt x="101" y="324"/>
                      <a:pt x="100" y="323"/>
                    </a:cubicBezTo>
                    <a:cubicBezTo>
                      <a:pt x="100" y="319"/>
                      <a:pt x="101" y="318"/>
                      <a:pt x="101" y="314"/>
                    </a:cubicBezTo>
                    <a:cubicBezTo>
                      <a:pt x="101" y="313"/>
                      <a:pt x="101" y="312"/>
                      <a:pt x="100" y="312"/>
                    </a:cubicBezTo>
                    <a:cubicBezTo>
                      <a:pt x="101" y="312"/>
                      <a:pt x="100" y="311"/>
                      <a:pt x="100" y="310"/>
                    </a:cubicBezTo>
                    <a:cubicBezTo>
                      <a:pt x="101" y="308"/>
                      <a:pt x="106" y="301"/>
                      <a:pt x="103" y="300"/>
                    </a:cubicBezTo>
                    <a:cubicBezTo>
                      <a:pt x="101" y="300"/>
                      <a:pt x="102" y="302"/>
                      <a:pt x="101" y="302"/>
                    </a:cubicBezTo>
                    <a:cubicBezTo>
                      <a:pt x="101" y="287"/>
                      <a:pt x="103" y="269"/>
                      <a:pt x="101" y="255"/>
                    </a:cubicBezTo>
                    <a:cubicBezTo>
                      <a:pt x="103" y="254"/>
                      <a:pt x="102" y="254"/>
                      <a:pt x="104" y="255"/>
                    </a:cubicBezTo>
                    <a:cubicBezTo>
                      <a:pt x="107" y="251"/>
                      <a:pt x="105" y="246"/>
                      <a:pt x="105" y="242"/>
                    </a:cubicBezTo>
                    <a:cubicBezTo>
                      <a:pt x="104" y="233"/>
                      <a:pt x="104" y="225"/>
                      <a:pt x="103" y="217"/>
                    </a:cubicBezTo>
                    <a:cubicBezTo>
                      <a:pt x="104" y="217"/>
                      <a:pt x="104" y="216"/>
                      <a:pt x="104" y="215"/>
                    </a:cubicBezTo>
                    <a:cubicBezTo>
                      <a:pt x="105" y="206"/>
                      <a:pt x="105" y="201"/>
                      <a:pt x="105" y="192"/>
                    </a:cubicBezTo>
                    <a:cubicBezTo>
                      <a:pt x="104" y="188"/>
                      <a:pt x="106" y="182"/>
                      <a:pt x="106" y="178"/>
                    </a:cubicBezTo>
                    <a:cubicBezTo>
                      <a:pt x="106" y="177"/>
                      <a:pt x="108" y="177"/>
                      <a:pt x="108" y="176"/>
                    </a:cubicBezTo>
                    <a:cubicBezTo>
                      <a:pt x="107" y="169"/>
                      <a:pt x="109" y="161"/>
                      <a:pt x="110" y="152"/>
                    </a:cubicBezTo>
                    <a:cubicBezTo>
                      <a:pt x="112" y="155"/>
                      <a:pt x="112" y="162"/>
                      <a:pt x="116" y="162"/>
                    </a:cubicBezTo>
                    <a:cubicBezTo>
                      <a:pt x="116" y="158"/>
                      <a:pt x="113" y="153"/>
                      <a:pt x="112" y="149"/>
                    </a:cubicBezTo>
                    <a:cubicBezTo>
                      <a:pt x="113" y="147"/>
                      <a:pt x="116" y="147"/>
                      <a:pt x="117" y="146"/>
                    </a:cubicBezTo>
                    <a:cubicBezTo>
                      <a:pt x="117" y="147"/>
                      <a:pt x="118" y="148"/>
                      <a:pt x="119" y="148"/>
                    </a:cubicBezTo>
                    <a:cubicBezTo>
                      <a:pt x="121" y="146"/>
                      <a:pt x="120" y="144"/>
                      <a:pt x="119" y="142"/>
                    </a:cubicBezTo>
                    <a:cubicBezTo>
                      <a:pt x="120" y="142"/>
                      <a:pt x="120" y="140"/>
                      <a:pt x="122" y="140"/>
                    </a:cubicBezTo>
                    <a:cubicBezTo>
                      <a:pt x="121" y="141"/>
                      <a:pt x="121" y="143"/>
                      <a:pt x="122" y="143"/>
                    </a:cubicBezTo>
                    <a:cubicBezTo>
                      <a:pt x="126" y="142"/>
                      <a:pt x="127" y="138"/>
                      <a:pt x="129" y="135"/>
                    </a:cubicBezTo>
                    <a:cubicBezTo>
                      <a:pt x="134" y="127"/>
                      <a:pt x="140" y="118"/>
                      <a:pt x="143" y="110"/>
                    </a:cubicBezTo>
                    <a:cubicBezTo>
                      <a:pt x="143" y="110"/>
                      <a:pt x="144" y="110"/>
                      <a:pt x="143" y="110"/>
                    </a:cubicBezTo>
                    <a:cubicBezTo>
                      <a:pt x="143" y="110"/>
                      <a:pt x="142" y="110"/>
                      <a:pt x="142" y="110"/>
                    </a:cubicBezTo>
                    <a:cubicBezTo>
                      <a:pt x="144" y="108"/>
                      <a:pt x="144" y="103"/>
                      <a:pt x="147" y="101"/>
                    </a:cubicBezTo>
                    <a:cubicBezTo>
                      <a:pt x="147" y="102"/>
                      <a:pt x="145" y="103"/>
                      <a:pt x="146" y="104"/>
                    </a:cubicBezTo>
                    <a:cubicBezTo>
                      <a:pt x="150" y="99"/>
                      <a:pt x="153" y="91"/>
                      <a:pt x="157" y="86"/>
                    </a:cubicBezTo>
                    <a:cubicBezTo>
                      <a:pt x="159" y="87"/>
                      <a:pt x="163" y="86"/>
                      <a:pt x="162" y="84"/>
                    </a:cubicBezTo>
                    <a:cubicBezTo>
                      <a:pt x="161" y="83"/>
                      <a:pt x="160" y="84"/>
                      <a:pt x="159" y="84"/>
                    </a:cubicBezTo>
                    <a:cubicBezTo>
                      <a:pt x="160" y="82"/>
                      <a:pt x="160" y="79"/>
                      <a:pt x="163" y="79"/>
                    </a:cubicBezTo>
                    <a:cubicBezTo>
                      <a:pt x="162" y="80"/>
                      <a:pt x="163" y="82"/>
                      <a:pt x="164" y="83"/>
                    </a:cubicBezTo>
                    <a:cubicBezTo>
                      <a:pt x="166" y="87"/>
                      <a:pt x="173" y="91"/>
                      <a:pt x="174" y="95"/>
                    </a:cubicBezTo>
                    <a:cubicBezTo>
                      <a:pt x="174" y="95"/>
                      <a:pt x="173" y="94"/>
                      <a:pt x="172" y="94"/>
                    </a:cubicBezTo>
                    <a:cubicBezTo>
                      <a:pt x="172" y="96"/>
                      <a:pt x="172" y="98"/>
                      <a:pt x="174" y="99"/>
                    </a:cubicBezTo>
                    <a:cubicBezTo>
                      <a:pt x="176" y="98"/>
                      <a:pt x="176" y="95"/>
                      <a:pt x="179" y="96"/>
                    </a:cubicBezTo>
                    <a:cubicBezTo>
                      <a:pt x="179" y="95"/>
                      <a:pt x="180" y="94"/>
                      <a:pt x="179" y="94"/>
                    </a:cubicBezTo>
                    <a:cubicBezTo>
                      <a:pt x="183" y="89"/>
                      <a:pt x="188" y="85"/>
                      <a:pt x="191" y="80"/>
                    </a:cubicBezTo>
                    <a:cubicBezTo>
                      <a:pt x="194" y="77"/>
                      <a:pt x="195" y="73"/>
                      <a:pt x="198" y="70"/>
                    </a:cubicBezTo>
                    <a:cubicBezTo>
                      <a:pt x="204" y="62"/>
                      <a:pt x="210" y="55"/>
                      <a:pt x="215" y="46"/>
                    </a:cubicBezTo>
                    <a:cubicBezTo>
                      <a:pt x="216" y="45"/>
                      <a:pt x="215" y="44"/>
                      <a:pt x="216" y="43"/>
                    </a:cubicBezTo>
                    <a:cubicBezTo>
                      <a:pt x="219" y="40"/>
                      <a:pt x="223" y="38"/>
                      <a:pt x="224" y="34"/>
                    </a:cubicBezTo>
                    <a:cubicBezTo>
                      <a:pt x="223" y="32"/>
                      <a:pt x="224" y="30"/>
                      <a:pt x="223" y="29"/>
                    </a:cubicBezTo>
                    <a:cubicBezTo>
                      <a:pt x="220" y="29"/>
                      <a:pt x="219" y="29"/>
                      <a:pt x="218" y="28"/>
                    </a:cubicBezTo>
                    <a:cubicBezTo>
                      <a:pt x="218" y="27"/>
                      <a:pt x="219" y="27"/>
                      <a:pt x="220" y="27"/>
                    </a:cubicBezTo>
                    <a:cubicBezTo>
                      <a:pt x="220" y="26"/>
                      <a:pt x="220" y="25"/>
                      <a:pt x="220" y="25"/>
                    </a:cubicBezTo>
                    <a:close/>
                    <a:moveTo>
                      <a:pt x="204" y="5"/>
                    </a:moveTo>
                    <a:cubicBezTo>
                      <a:pt x="205" y="6"/>
                      <a:pt x="205" y="7"/>
                      <a:pt x="206" y="7"/>
                    </a:cubicBezTo>
                    <a:cubicBezTo>
                      <a:pt x="206" y="8"/>
                      <a:pt x="205" y="8"/>
                      <a:pt x="205" y="9"/>
                    </a:cubicBezTo>
                    <a:cubicBezTo>
                      <a:pt x="205" y="8"/>
                      <a:pt x="204" y="7"/>
                      <a:pt x="204" y="5"/>
                    </a:cubicBezTo>
                    <a:close/>
                    <a:moveTo>
                      <a:pt x="207" y="14"/>
                    </a:moveTo>
                    <a:cubicBezTo>
                      <a:pt x="205" y="17"/>
                      <a:pt x="201" y="20"/>
                      <a:pt x="197" y="22"/>
                    </a:cubicBezTo>
                    <a:cubicBezTo>
                      <a:pt x="199" y="18"/>
                      <a:pt x="204" y="17"/>
                      <a:pt x="207" y="14"/>
                    </a:cubicBezTo>
                    <a:close/>
                    <a:moveTo>
                      <a:pt x="20" y="418"/>
                    </a:moveTo>
                    <a:cubicBezTo>
                      <a:pt x="19" y="419"/>
                      <a:pt x="19" y="421"/>
                      <a:pt x="17" y="420"/>
                    </a:cubicBezTo>
                    <a:cubicBezTo>
                      <a:pt x="17" y="418"/>
                      <a:pt x="18" y="418"/>
                      <a:pt x="20" y="418"/>
                    </a:cubicBezTo>
                    <a:close/>
                    <a:moveTo>
                      <a:pt x="18" y="429"/>
                    </a:moveTo>
                    <a:cubicBezTo>
                      <a:pt x="17" y="430"/>
                      <a:pt x="17" y="428"/>
                      <a:pt x="17" y="427"/>
                    </a:cubicBezTo>
                    <a:cubicBezTo>
                      <a:pt x="18" y="427"/>
                      <a:pt x="17" y="429"/>
                      <a:pt x="18" y="429"/>
                    </a:cubicBezTo>
                    <a:close/>
                    <a:moveTo>
                      <a:pt x="15" y="422"/>
                    </a:moveTo>
                    <a:cubicBezTo>
                      <a:pt x="16" y="423"/>
                      <a:pt x="16" y="425"/>
                      <a:pt x="17" y="427"/>
                    </a:cubicBezTo>
                    <a:cubicBezTo>
                      <a:pt x="15" y="426"/>
                      <a:pt x="15" y="425"/>
                      <a:pt x="14" y="424"/>
                    </a:cubicBezTo>
                    <a:cubicBezTo>
                      <a:pt x="14" y="423"/>
                      <a:pt x="15" y="423"/>
                      <a:pt x="15" y="422"/>
                    </a:cubicBezTo>
                    <a:close/>
                    <a:moveTo>
                      <a:pt x="4" y="434"/>
                    </a:moveTo>
                    <a:cubicBezTo>
                      <a:pt x="3" y="430"/>
                      <a:pt x="6" y="429"/>
                      <a:pt x="8" y="428"/>
                    </a:cubicBezTo>
                    <a:cubicBezTo>
                      <a:pt x="9" y="431"/>
                      <a:pt x="10" y="436"/>
                      <a:pt x="13" y="438"/>
                    </a:cubicBezTo>
                    <a:cubicBezTo>
                      <a:pt x="12" y="438"/>
                      <a:pt x="7" y="435"/>
                      <a:pt x="4" y="434"/>
                    </a:cubicBezTo>
                    <a:close/>
                    <a:moveTo>
                      <a:pt x="14" y="438"/>
                    </a:moveTo>
                    <a:cubicBezTo>
                      <a:pt x="18" y="435"/>
                      <a:pt x="13" y="430"/>
                      <a:pt x="12" y="427"/>
                    </a:cubicBezTo>
                    <a:cubicBezTo>
                      <a:pt x="15" y="429"/>
                      <a:pt x="17" y="433"/>
                      <a:pt x="19" y="438"/>
                    </a:cubicBezTo>
                    <a:cubicBezTo>
                      <a:pt x="17" y="439"/>
                      <a:pt x="16" y="438"/>
                      <a:pt x="14" y="438"/>
                    </a:cubicBezTo>
                    <a:close/>
                    <a:moveTo>
                      <a:pt x="18" y="426"/>
                    </a:moveTo>
                    <a:cubicBezTo>
                      <a:pt x="20" y="427"/>
                      <a:pt x="23" y="431"/>
                      <a:pt x="23" y="434"/>
                    </a:cubicBezTo>
                    <a:cubicBezTo>
                      <a:pt x="20" y="432"/>
                      <a:pt x="20" y="428"/>
                      <a:pt x="18" y="426"/>
                    </a:cubicBezTo>
                    <a:close/>
                    <a:moveTo>
                      <a:pt x="25" y="419"/>
                    </a:moveTo>
                    <a:cubicBezTo>
                      <a:pt x="23" y="417"/>
                      <a:pt x="25" y="416"/>
                      <a:pt x="25" y="415"/>
                    </a:cubicBezTo>
                    <a:cubicBezTo>
                      <a:pt x="26" y="415"/>
                      <a:pt x="25" y="418"/>
                      <a:pt x="25" y="419"/>
                    </a:cubicBezTo>
                    <a:close/>
                    <a:moveTo>
                      <a:pt x="115" y="81"/>
                    </a:moveTo>
                    <a:cubicBezTo>
                      <a:pt x="117" y="81"/>
                      <a:pt x="116" y="82"/>
                      <a:pt x="117" y="83"/>
                    </a:cubicBezTo>
                    <a:cubicBezTo>
                      <a:pt x="117" y="83"/>
                      <a:pt x="116" y="84"/>
                      <a:pt x="115" y="84"/>
                    </a:cubicBezTo>
                    <a:cubicBezTo>
                      <a:pt x="115" y="83"/>
                      <a:pt x="115" y="82"/>
                      <a:pt x="115" y="81"/>
                    </a:cubicBezTo>
                    <a:close/>
                    <a:moveTo>
                      <a:pt x="113" y="45"/>
                    </a:moveTo>
                    <a:cubicBezTo>
                      <a:pt x="115" y="49"/>
                      <a:pt x="114" y="54"/>
                      <a:pt x="114" y="58"/>
                    </a:cubicBezTo>
                    <a:cubicBezTo>
                      <a:pt x="112" y="54"/>
                      <a:pt x="114" y="51"/>
                      <a:pt x="113" y="45"/>
                    </a:cubicBezTo>
                    <a:close/>
                    <a:moveTo>
                      <a:pt x="113" y="65"/>
                    </a:moveTo>
                    <a:cubicBezTo>
                      <a:pt x="116" y="67"/>
                      <a:pt x="114" y="72"/>
                      <a:pt x="114" y="74"/>
                    </a:cubicBezTo>
                    <a:cubicBezTo>
                      <a:pt x="112" y="73"/>
                      <a:pt x="113" y="68"/>
                      <a:pt x="113" y="65"/>
                    </a:cubicBezTo>
                    <a:close/>
                    <a:moveTo>
                      <a:pt x="114" y="78"/>
                    </a:moveTo>
                    <a:cubicBezTo>
                      <a:pt x="113" y="79"/>
                      <a:pt x="114" y="81"/>
                      <a:pt x="113" y="82"/>
                    </a:cubicBezTo>
                    <a:cubicBezTo>
                      <a:pt x="112" y="85"/>
                      <a:pt x="113" y="79"/>
                      <a:pt x="113" y="78"/>
                    </a:cubicBezTo>
                    <a:cubicBezTo>
                      <a:pt x="113" y="78"/>
                      <a:pt x="114" y="78"/>
                      <a:pt x="114" y="78"/>
                    </a:cubicBezTo>
                    <a:close/>
                    <a:moveTo>
                      <a:pt x="96" y="260"/>
                    </a:moveTo>
                    <a:cubicBezTo>
                      <a:pt x="96" y="261"/>
                      <a:pt x="95" y="260"/>
                      <a:pt x="95" y="261"/>
                    </a:cubicBezTo>
                    <a:cubicBezTo>
                      <a:pt x="92" y="258"/>
                      <a:pt x="92" y="253"/>
                      <a:pt x="96" y="251"/>
                    </a:cubicBezTo>
                    <a:cubicBezTo>
                      <a:pt x="98" y="255"/>
                      <a:pt x="96" y="256"/>
                      <a:pt x="95" y="260"/>
                    </a:cubicBezTo>
                    <a:cubicBezTo>
                      <a:pt x="95" y="261"/>
                      <a:pt x="96" y="258"/>
                      <a:pt x="96" y="260"/>
                    </a:cubicBezTo>
                    <a:close/>
                    <a:moveTo>
                      <a:pt x="83" y="231"/>
                    </a:moveTo>
                    <a:cubicBezTo>
                      <a:pt x="82" y="231"/>
                      <a:pt x="82" y="230"/>
                      <a:pt x="81" y="229"/>
                    </a:cubicBezTo>
                    <a:cubicBezTo>
                      <a:pt x="81" y="227"/>
                      <a:pt x="82" y="226"/>
                      <a:pt x="83" y="225"/>
                    </a:cubicBezTo>
                    <a:cubicBezTo>
                      <a:pt x="85" y="226"/>
                      <a:pt x="83" y="229"/>
                      <a:pt x="83" y="231"/>
                    </a:cubicBezTo>
                    <a:close/>
                    <a:moveTo>
                      <a:pt x="83" y="249"/>
                    </a:moveTo>
                    <a:cubicBezTo>
                      <a:pt x="82" y="243"/>
                      <a:pt x="82" y="238"/>
                      <a:pt x="81" y="234"/>
                    </a:cubicBezTo>
                    <a:cubicBezTo>
                      <a:pt x="82" y="234"/>
                      <a:pt x="82" y="235"/>
                      <a:pt x="83" y="235"/>
                    </a:cubicBezTo>
                    <a:cubicBezTo>
                      <a:pt x="83" y="240"/>
                      <a:pt x="84" y="244"/>
                      <a:pt x="83" y="249"/>
                    </a:cubicBezTo>
                    <a:close/>
                    <a:moveTo>
                      <a:pt x="81" y="220"/>
                    </a:moveTo>
                    <a:cubicBezTo>
                      <a:pt x="80" y="217"/>
                      <a:pt x="79" y="212"/>
                      <a:pt x="81" y="210"/>
                    </a:cubicBezTo>
                    <a:cubicBezTo>
                      <a:pt x="84" y="212"/>
                      <a:pt x="86" y="216"/>
                      <a:pt x="85" y="219"/>
                    </a:cubicBezTo>
                    <a:cubicBezTo>
                      <a:pt x="83" y="218"/>
                      <a:pt x="82" y="219"/>
                      <a:pt x="81" y="220"/>
                    </a:cubicBezTo>
                    <a:close/>
                    <a:moveTo>
                      <a:pt x="74" y="213"/>
                    </a:moveTo>
                    <a:cubicBezTo>
                      <a:pt x="74" y="212"/>
                      <a:pt x="75" y="211"/>
                      <a:pt x="75" y="209"/>
                    </a:cubicBezTo>
                    <a:cubicBezTo>
                      <a:pt x="77" y="210"/>
                      <a:pt x="75" y="212"/>
                      <a:pt x="75" y="213"/>
                    </a:cubicBezTo>
                    <a:cubicBezTo>
                      <a:pt x="76" y="213"/>
                      <a:pt x="76" y="211"/>
                      <a:pt x="77" y="211"/>
                    </a:cubicBezTo>
                    <a:cubicBezTo>
                      <a:pt x="78" y="212"/>
                      <a:pt x="76" y="215"/>
                      <a:pt x="75" y="216"/>
                    </a:cubicBezTo>
                    <a:cubicBezTo>
                      <a:pt x="74" y="215"/>
                      <a:pt x="75" y="213"/>
                      <a:pt x="74" y="213"/>
                    </a:cubicBezTo>
                    <a:close/>
                    <a:moveTo>
                      <a:pt x="71" y="155"/>
                    </a:moveTo>
                    <a:cubicBezTo>
                      <a:pt x="70" y="154"/>
                      <a:pt x="70" y="153"/>
                      <a:pt x="69" y="152"/>
                    </a:cubicBezTo>
                    <a:cubicBezTo>
                      <a:pt x="70" y="151"/>
                      <a:pt x="71" y="150"/>
                      <a:pt x="71" y="148"/>
                    </a:cubicBezTo>
                    <a:cubicBezTo>
                      <a:pt x="72" y="149"/>
                      <a:pt x="72" y="150"/>
                      <a:pt x="73" y="151"/>
                    </a:cubicBezTo>
                    <a:cubicBezTo>
                      <a:pt x="72" y="152"/>
                      <a:pt x="72" y="154"/>
                      <a:pt x="71" y="155"/>
                    </a:cubicBezTo>
                    <a:close/>
                    <a:moveTo>
                      <a:pt x="72" y="161"/>
                    </a:moveTo>
                    <a:cubicBezTo>
                      <a:pt x="72" y="161"/>
                      <a:pt x="71" y="162"/>
                      <a:pt x="71" y="163"/>
                    </a:cubicBezTo>
                    <a:cubicBezTo>
                      <a:pt x="70" y="163"/>
                      <a:pt x="70" y="162"/>
                      <a:pt x="70" y="162"/>
                    </a:cubicBezTo>
                    <a:cubicBezTo>
                      <a:pt x="70" y="161"/>
                      <a:pt x="71" y="161"/>
                      <a:pt x="71" y="160"/>
                    </a:cubicBezTo>
                    <a:cubicBezTo>
                      <a:pt x="71" y="160"/>
                      <a:pt x="72" y="161"/>
                      <a:pt x="72" y="161"/>
                    </a:cubicBezTo>
                    <a:close/>
                    <a:moveTo>
                      <a:pt x="65" y="180"/>
                    </a:moveTo>
                    <a:cubicBezTo>
                      <a:pt x="66" y="181"/>
                      <a:pt x="66" y="182"/>
                      <a:pt x="66" y="183"/>
                    </a:cubicBezTo>
                    <a:cubicBezTo>
                      <a:pt x="65" y="182"/>
                      <a:pt x="66" y="182"/>
                      <a:pt x="65" y="180"/>
                    </a:cubicBezTo>
                    <a:close/>
                    <a:moveTo>
                      <a:pt x="66" y="201"/>
                    </a:moveTo>
                    <a:cubicBezTo>
                      <a:pt x="64" y="201"/>
                      <a:pt x="64" y="199"/>
                      <a:pt x="65" y="198"/>
                    </a:cubicBezTo>
                    <a:cubicBezTo>
                      <a:pt x="66" y="198"/>
                      <a:pt x="66" y="200"/>
                      <a:pt x="66" y="201"/>
                    </a:cubicBezTo>
                    <a:close/>
                    <a:moveTo>
                      <a:pt x="66" y="195"/>
                    </a:moveTo>
                    <a:cubicBezTo>
                      <a:pt x="67" y="195"/>
                      <a:pt x="67" y="195"/>
                      <a:pt x="67" y="195"/>
                    </a:cubicBezTo>
                    <a:cubicBezTo>
                      <a:pt x="67" y="196"/>
                      <a:pt x="68" y="197"/>
                      <a:pt x="67" y="197"/>
                    </a:cubicBezTo>
                    <a:cubicBezTo>
                      <a:pt x="66" y="197"/>
                      <a:pt x="66" y="195"/>
                      <a:pt x="66" y="195"/>
                    </a:cubicBezTo>
                    <a:close/>
                    <a:moveTo>
                      <a:pt x="62" y="137"/>
                    </a:moveTo>
                    <a:cubicBezTo>
                      <a:pt x="63" y="136"/>
                      <a:pt x="62" y="135"/>
                      <a:pt x="63" y="133"/>
                    </a:cubicBezTo>
                    <a:cubicBezTo>
                      <a:pt x="64" y="135"/>
                      <a:pt x="64" y="137"/>
                      <a:pt x="66" y="138"/>
                    </a:cubicBezTo>
                    <a:cubicBezTo>
                      <a:pt x="65" y="139"/>
                      <a:pt x="64" y="141"/>
                      <a:pt x="63" y="142"/>
                    </a:cubicBezTo>
                    <a:cubicBezTo>
                      <a:pt x="63" y="141"/>
                      <a:pt x="62" y="138"/>
                      <a:pt x="63" y="137"/>
                    </a:cubicBezTo>
                    <a:cubicBezTo>
                      <a:pt x="63" y="137"/>
                      <a:pt x="63" y="138"/>
                      <a:pt x="62" y="137"/>
                    </a:cubicBezTo>
                    <a:close/>
                    <a:moveTo>
                      <a:pt x="56" y="177"/>
                    </a:moveTo>
                    <a:cubicBezTo>
                      <a:pt x="58" y="177"/>
                      <a:pt x="58" y="180"/>
                      <a:pt x="57" y="181"/>
                    </a:cubicBezTo>
                    <a:cubicBezTo>
                      <a:pt x="56" y="180"/>
                      <a:pt x="57" y="179"/>
                      <a:pt x="56" y="177"/>
                    </a:cubicBezTo>
                    <a:close/>
                    <a:moveTo>
                      <a:pt x="55" y="194"/>
                    </a:moveTo>
                    <a:cubicBezTo>
                      <a:pt x="55" y="194"/>
                      <a:pt x="55" y="194"/>
                      <a:pt x="56" y="194"/>
                    </a:cubicBezTo>
                    <a:cubicBezTo>
                      <a:pt x="55" y="195"/>
                      <a:pt x="55" y="196"/>
                      <a:pt x="55" y="197"/>
                    </a:cubicBezTo>
                    <a:cubicBezTo>
                      <a:pt x="53" y="197"/>
                      <a:pt x="56" y="194"/>
                      <a:pt x="55" y="194"/>
                    </a:cubicBezTo>
                    <a:close/>
                    <a:moveTo>
                      <a:pt x="54" y="131"/>
                    </a:moveTo>
                    <a:cubicBezTo>
                      <a:pt x="55" y="132"/>
                      <a:pt x="56" y="134"/>
                      <a:pt x="55" y="135"/>
                    </a:cubicBezTo>
                    <a:cubicBezTo>
                      <a:pt x="54" y="134"/>
                      <a:pt x="54" y="133"/>
                      <a:pt x="54" y="131"/>
                    </a:cubicBezTo>
                    <a:close/>
                    <a:moveTo>
                      <a:pt x="54" y="126"/>
                    </a:moveTo>
                    <a:cubicBezTo>
                      <a:pt x="54" y="125"/>
                      <a:pt x="56" y="124"/>
                      <a:pt x="57" y="122"/>
                    </a:cubicBezTo>
                    <a:cubicBezTo>
                      <a:pt x="59" y="125"/>
                      <a:pt x="60" y="128"/>
                      <a:pt x="57" y="131"/>
                    </a:cubicBezTo>
                    <a:cubicBezTo>
                      <a:pt x="55" y="131"/>
                      <a:pt x="56" y="127"/>
                      <a:pt x="54" y="126"/>
                    </a:cubicBezTo>
                    <a:close/>
                    <a:moveTo>
                      <a:pt x="45" y="89"/>
                    </a:moveTo>
                    <a:cubicBezTo>
                      <a:pt x="46" y="89"/>
                      <a:pt x="46" y="92"/>
                      <a:pt x="44" y="91"/>
                    </a:cubicBezTo>
                    <a:cubicBezTo>
                      <a:pt x="45" y="90"/>
                      <a:pt x="45" y="90"/>
                      <a:pt x="45" y="89"/>
                    </a:cubicBezTo>
                    <a:close/>
                    <a:moveTo>
                      <a:pt x="47" y="54"/>
                    </a:moveTo>
                    <a:cubicBezTo>
                      <a:pt x="48" y="56"/>
                      <a:pt x="46" y="57"/>
                      <a:pt x="45" y="59"/>
                    </a:cubicBezTo>
                    <a:cubicBezTo>
                      <a:pt x="44" y="57"/>
                      <a:pt x="47" y="56"/>
                      <a:pt x="47" y="54"/>
                    </a:cubicBezTo>
                    <a:close/>
                    <a:moveTo>
                      <a:pt x="46" y="65"/>
                    </a:moveTo>
                    <a:cubicBezTo>
                      <a:pt x="44" y="61"/>
                      <a:pt x="47" y="59"/>
                      <a:pt x="48" y="57"/>
                    </a:cubicBezTo>
                    <a:cubicBezTo>
                      <a:pt x="50" y="60"/>
                      <a:pt x="47" y="64"/>
                      <a:pt x="46" y="65"/>
                    </a:cubicBezTo>
                    <a:close/>
                    <a:moveTo>
                      <a:pt x="49" y="72"/>
                    </a:moveTo>
                    <a:cubicBezTo>
                      <a:pt x="50" y="75"/>
                      <a:pt x="49" y="77"/>
                      <a:pt x="48" y="79"/>
                    </a:cubicBezTo>
                    <a:cubicBezTo>
                      <a:pt x="46" y="77"/>
                      <a:pt x="48" y="74"/>
                      <a:pt x="49" y="72"/>
                    </a:cubicBezTo>
                    <a:close/>
                    <a:moveTo>
                      <a:pt x="48" y="83"/>
                    </a:moveTo>
                    <a:cubicBezTo>
                      <a:pt x="50" y="83"/>
                      <a:pt x="49" y="85"/>
                      <a:pt x="48" y="86"/>
                    </a:cubicBezTo>
                    <a:cubicBezTo>
                      <a:pt x="48" y="86"/>
                      <a:pt x="48" y="84"/>
                      <a:pt x="48" y="83"/>
                    </a:cubicBezTo>
                    <a:close/>
                    <a:moveTo>
                      <a:pt x="49" y="88"/>
                    </a:moveTo>
                    <a:cubicBezTo>
                      <a:pt x="50" y="88"/>
                      <a:pt x="50" y="90"/>
                      <a:pt x="49" y="91"/>
                    </a:cubicBezTo>
                    <a:cubicBezTo>
                      <a:pt x="49" y="89"/>
                      <a:pt x="49" y="89"/>
                      <a:pt x="49" y="88"/>
                    </a:cubicBezTo>
                    <a:close/>
                    <a:moveTo>
                      <a:pt x="48" y="44"/>
                    </a:moveTo>
                    <a:cubicBezTo>
                      <a:pt x="47" y="44"/>
                      <a:pt x="46" y="46"/>
                      <a:pt x="45" y="48"/>
                    </a:cubicBezTo>
                    <a:cubicBezTo>
                      <a:pt x="42" y="42"/>
                      <a:pt x="49" y="39"/>
                      <a:pt x="51" y="35"/>
                    </a:cubicBezTo>
                    <a:cubicBezTo>
                      <a:pt x="51" y="37"/>
                      <a:pt x="49" y="41"/>
                      <a:pt x="48" y="44"/>
                    </a:cubicBezTo>
                    <a:close/>
                    <a:moveTo>
                      <a:pt x="50" y="95"/>
                    </a:moveTo>
                    <a:cubicBezTo>
                      <a:pt x="51" y="96"/>
                      <a:pt x="50" y="98"/>
                      <a:pt x="49" y="97"/>
                    </a:cubicBezTo>
                    <a:cubicBezTo>
                      <a:pt x="49" y="96"/>
                      <a:pt x="50" y="96"/>
                      <a:pt x="50" y="95"/>
                    </a:cubicBezTo>
                    <a:close/>
                    <a:moveTo>
                      <a:pt x="51" y="129"/>
                    </a:moveTo>
                    <a:cubicBezTo>
                      <a:pt x="52" y="130"/>
                      <a:pt x="51" y="131"/>
                      <a:pt x="52" y="132"/>
                    </a:cubicBezTo>
                    <a:cubicBezTo>
                      <a:pt x="50" y="132"/>
                      <a:pt x="50" y="131"/>
                      <a:pt x="50" y="129"/>
                    </a:cubicBezTo>
                    <a:cubicBezTo>
                      <a:pt x="51" y="129"/>
                      <a:pt x="51" y="129"/>
                      <a:pt x="51" y="129"/>
                    </a:cubicBezTo>
                    <a:close/>
                    <a:moveTo>
                      <a:pt x="51" y="67"/>
                    </a:moveTo>
                    <a:cubicBezTo>
                      <a:pt x="51" y="67"/>
                      <a:pt x="52" y="67"/>
                      <a:pt x="53" y="66"/>
                    </a:cubicBezTo>
                    <a:cubicBezTo>
                      <a:pt x="55" y="68"/>
                      <a:pt x="53" y="71"/>
                      <a:pt x="51" y="72"/>
                    </a:cubicBezTo>
                    <a:cubicBezTo>
                      <a:pt x="50" y="70"/>
                      <a:pt x="52" y="69"/>
                      <a:pt x="51" y="67"/>
                    </a:cubicBezTo>
                    <a:close/>
                    <a:moveTo>
                      <a:pt x="53" y="51"/>
                    </a:moveTo>
                    <a:cubicBezTo>
                      <a:pt x="54" y="51"/>
                      <a:pt x="53" y="53"/>
                      <a:pt x="54" y="54"/>
                    </a:cubicBezTo>
                    <a:cubicBezTo>
                      <a:pt x="53" y="54"/>
                      <a:pt x="53" y="54"/>
                      <a:pt x="53" y="55"/>
                    </a:cubicBezTo>
                    <a:cubicBezTo>
                      <a:pt x="51" y="54"/>
                      <a:pt x="52" y="52"/>
                      <a:pt x="53" y="51"/>
                    </a:cubicBezTo>
                    <a:close/>
                    <a:moveTo>
                      <a:pt x="52" y="40"/>
                    </a:moveTo>
                    <a:cubicBezTo>
                      <a:pt x="53" y="40"/>
                      <a:pt x="53" y="41"/>
                      <a:pt x="53" y="42"/>
                    </a:cubicBezTo>
                    <a:cubicBezTo>
                      <a:pt x="52" y="42"/>
                      <a:pt x="52" y="40"/>
                      <a:pt x="52" y="40"/>
                    </a:cubicBezTo>
                    <a:close/>
                    <a:moveTo>
                      <a:pt x="69" y="51"/>
                    </a:moveTo>
                    <a:cubicBezTo>
                      <a:pt x="70" y="51"/>
                      <a:pt x="69" y="52"/>
                      <a:pt x="70" y="53"/>
                    </a:cubicBezTo>
                    <a:cubicBezTo>
                      <a:pt x="71" y="54"/>
                      <a:pt x="70" y="52"/>
                      <a:pt x="71" y="52"/>
                    </a:cubicBezTo>
                    <a:cubicBezTo>
                      <a:pt x="72" y="54"/>
                      <a:pt x="71" y="56"/>
                      <a:pt x="70" y="57"/>
                    </a:cubicBezTo>
                    <a:cubicBezTo>
                      <a:pt x="68" y="57"/>
                      <a:pt x="69" y="55"/>
                      <a:pt x="70" y="54"/>
                    </a:cubicBezTo>
                    <a:cubicBezTo>
                      <a:pt x="69" y="53"/>
                      <a:pt x="69" y="55"/>
                      <a:pt x="68" y="55"/>
                    </a:cubicBezTo>
                    <a:cubicBezTo>
                      <a:pt x="67" y="53"/>
                      <a:pt x="68" y="52"/>
                      <a:pt x="69" y="51"/>
                    </a:cubicBezTo>
                    <a:close/>
                    <a:moveTo>
                      <a:pt x="68" y="41"/>
                    </a:moveTo>
                    <a:cubicBezTo>
                      <a:pt x="69" y="42"/>
                      <a:pt x="69" y="44"/>
                      <a:pt x="69" y="45"/>
                    </a:cubicBezTo>
                    <a:cubicBezTo>
                      <a:pt x="68" y="45"/>
                      <a:pt x="67" y="43"/>
                      <a:pt x="68" y="41"/>
                    </a:cubicBezTo>
                    <a:close/>
                    <a:moveTo>
                      <a:pt x="95" y="58"/>
                    </a:moveTo>
                    <a:cubicBezTo>
                      <a:pt x="96" y="60"/>
                      <a:pt x="98" y="65"/>
                      <a:pt x="95" y="65"/>
                    </a:cubicBezTo>
                    <a:cubicBezTo>
                      <a:pt x="94" y="64"/>
                      <a:pt x="92" y="60"/>
                      <a:pt x="95" y="58"/>
                    </a:cubicBezTo>
                    <a:close/>
                    <a:moveTo>
                      <a:pt x="94" y="47"/>
                    </a:moveTo>
                    <a:cubicBezTo>
                      <a:pt x="95" y="49"/>
                      <a:pt x="96" y="51"/>
                      <a:pt x="96" y="53"/>
                    </a:cubicBezTo>
                    <a:cubicBezTo>
                      <a:pt x="95" y="52"/>
                      <a:pt x="93" y="49"/>
                      <a:pt x="94" y="47"/>
                    </a:cubicBezTo>
                    <a:close/>
                    <a:moveTo>
                      <a:pt x="96" y="151"/>
                    </a:moveTo>
                    <a:cubicBezTo>
                      <a:pt x="97" y="150"/>
                      <a:pt x="96" y="148"/>
                      <a:pt x="97" y="147"/>
                    </a:cubicBezTo>
                    <a:cubicBezTo>
                      <a:pt x="98" y="147"/>
                      <a:pt x="98" y="149"/>
                      <a:pt x="99" y="150"/>
                    </a:cubicBezTo>
                    <a:cubicBezTo>
                      <a:pt x="98" y="151"/>
                      <a:pt x="98" y="152"/>
                      <a:pt x="96" y="151"/>
                    </a:cubicBezTo>
                    <a:close/>
                    <a:moveTo>
                      <a:pt x="99" y="160"/>
                    </a:moveTo>
                    <a:cubicBezTo>
                      <a:pt x="99" y="161"/>
                      <a:pt x="98" y="161"/>
                      <a:pt x="97" y="162"/>
                    </a:cubicBezTo>
                    <a:cubicBezTo>
                      <a:pt x="97" y="161"/>
                      <a:pt x="98" y="159"/>
                      <a:pt x="99" y="160"/>
                    </a:cubicBezTo>
                    <a:close/>
                    <a:moveTo>
                      <a:pt x="93" y="170"/>
                    </a:moveTo>
                    <a:cubicBezTo>
                      <a:pt x="92" y="169"/>
                      <a:pt x="93" y="167"/>
                      <a:pt x="95" y="166"/>
                    </a:cubicBezTo>
                    <a:cubicBezTo>
                      <a:pt x="95" y="167"/>
                      <a:pt x="95" y="168"/>
                      <a:pt x="96" y="168"/>
                    </a:cubicBezTo>
                    <a:cubicBezTo>
                      <a:pt x="96" y="169"/>
                      <a:pt x="94" y="169"/>
                      <a:pt x="94" y="171"/>
                    </a:cubicBezTo>
                    <a:cubicBezTo>
                      <a:pt x="92" y="170"/>
                      <a:pt x="95" y="170"/>
                      <a:pt x="95" y="169"/>
                    </a:cubicBezTo>
                    <a:cubicBezTo>
                      <a:pt x="94" y="168"/>
                      <a:pt x="94" y="170"/>
                      <a:pt x="93" y="170"/>
                    </a:cubicBezTo>
                    <a:close/>
                    <a:moveTo>
                      <a:pt x="95" y="227"/>
                    </a:moveTo>
                    <a:cubicBezTo>
                      <a:pt x="95" y="225"/>
                      <a:pt x="97" y="223"/>
                      <a:pt x="96" y="222"/>
                    </a:cubicBezTo>
                    <a:cubicBezTo>
                      <a:pt x="96" y="221"/>
                      <a:pt x="98" y="222"/>
                      <a:pt x="97" y="221"/>
                    </a:cubicBezTo>
                    <a:cubicBezTo>
                      <a:pt x="99" y="223"/>
                      <a:pt x="97" y="226"/>
                      <a:pt x="95" y="227"/>
                    </a:cubicBezTo>
                    <a:close/>
                    <a:moveTo>
                      <a:pt x="98" y="234"/>
                    </a:moveTo>
                    <a:cubicBezTo>
                      <a:pt x="97" y="237"/>
                      <a:pt x="97" y="240"/>
                      <a:pt x="95" y="241"/>
                    </a:cubicBezTo>
                    <a:cubicBezTo>
                      <a:pt x="95" y="238"/>
                      <a:pt x="97" y="237"/>
                      <a:pt x="97" y="234"/>
                    </a:cubicBezTo>
                    <a:cubicBezTo>
                      <a:pt x="98" y="234"/>
                      <a:pt x="98" y="234"/>
                      <a:pt x="98" y="234"/>
                    </a:cubicBezTo>
                    <a:close/>
                    <a:moveTo>
                      <a:pt x="94" y="220"/>
                    </a:moveTo>
                    <a:cubicBezTo>
                      <a:pt x="94" y="219"/>
                      <a:pt x="94" y="218"/>
                      <a:pt x="93" y="217"/>
                    </a:cubicBezTo>
                    <a:cubicBezTo>
                      <a:pt x="94" y="214"/>
                      <a:pt x="96" y="211"/>
                      <a:pt x="97" y="208"/>
                    </a:cubicBezTo>
                    <a:cubicBezTo>
                      <a:pt x="98" y="212"/>
                      <a:pt x="97" y="218"/>
                      <a:pt x="94" y="220"/>
                    </a:cubicBezTo>
                    <a:close/>
                    <a:moveTo>
                      <a:pt x="89" y="364"/>
                    </a:moveTo>
                    <a:cubicBezTo>
                      <a:pt x="91" y="364"/>
                      <a:pt x="90" y="362"/>
                      <a:pt x="91" y="360"/>
                    </a:cubicBezTo>
                    <a:cubicBezTo>
                      <a:pt x="92" y="360"/>
                      <a:pt x="92" y="362"/>
                      <a:pt x="92" y="363"/>
                    </a:cubicBezTo>
                    <a:cubicBezTo>
                      <a:pt x="91" y="364"/>
                      <a:pt x="90" y="366"/>
                      <a:pt x="89" y="364"/>
                    </a:cubicBezTo>
                    <a:close/>
                    <a:moveTo>
                      <a:pt x="92" y="366"/>
                    </a:moveTo>
                    <a:cubicBezTo>
                      <a:pt x="94" y="366"/>
                      <a:pt x="92" y="368"/>
                      <a:pt x="93" y="369"/>
                    </a:cubicBezTo>
                    <a:cubicBezTo>
                      <a:pt x="92" y="369"/>
                      <a:pt x="91" y="368"/>
                      <a:pt x="91" y="367"/>
                    </a:cubicBezTo>
                    <a:cubicBezTo>
                      <a:pt x="92" y="366"/>
                      <a:pt x="92" y="367"/>
                      <a:pt x="92" y="366"/>
                    </a:cubicBezTo>
                    <a:close/>
                    <a:moveTo>
                      <a:pt x="90" y="348"/>
                    </a:moveTo>
                    <a:cubicBezTo>
                      <a:pt x="91" y="348"/>
                      <a:pt x="91" y="349"/>
                      <a:pt x="91" y="350"/>
                    </a:cubicBezTo>
                    <a:cubicBezTo>
                      <a:pt x="90" y="351"/>
                      <a:pt x="90" y="349"/>
                      <a:pt x="90" y="348"/>
                    </a:cubicBezTo>
                    <a:close/>
                    <a:moveTo>
                      <a:pt x="89" y="340"/>
                    </a:moveTo>
                    <a:cubicBezTo>
                      <a:pt x="89" y="336"/>
                      <a:pt x="88" y="331"/>
                      <a:pt x="89" y="327"/>
                    </a:cubicBezTo>
                    <a:cubicBezTo>
                      <a:pt x="91" y="331"/>
                      <a:pt x="94" y="336"/>
                      <a:pt x="89" y="340"/>
                    </a:cubicBezTo>
                    <a:close/>
                    <a:moveTo>
                      <a:pt x="87" y="314"/>
                    </a:moveTo>
                    <a:cubicBezTo>
                      <a:pt x="88" y="314"/>
                      <a:pt x="88" y="315"/>
                      <a:pt x="88" y="315"/>
                    </a:cubicBezTo>
                    <a:cubicBezTo>
                      <a:pt x="89" y="319"/>
                      <a:pt x="93" y="322"/>
                      <a:pt x="92" y="326"/>
                    </a:cubicBezTo>
                    <a:cubicBezTo>
                      <a:pt x="90" y="323"/>
                      <a:pt x="89" y="319"/>
                      <a:pt x="87" y="314"/>
                    </a:cubicBezTo>
                    <a:close/>
                    <a:moveTo>
                      <a:pt x="92" y="317"/>
                    </a:moveTo>
                    <a:cubicBezTo>
                      <a:pt x="93" y="318"/>
                      <a:pt x="94" y="317"/>
                      <a:pt x="94" y="316"/>
                    </a:cubicBezTo>
                    <a:cubicBezTo>
                      <a:pt x="96" y="317"/>
                      <a:pt x="95" y="320"/>
                      <a:pt x="93" y="321"/>
                    </a:cubicBezTo>
                    <a:cubicBezTo>
                      <a:pt x="93" y="319"/>
                      <a:pt x="92" y="319"/>
                      <a:pt x="92" y="317"/>
                    </a:cubicBezTo>
                    <a:close/>
                    <a:moveTo>
                      <a:pt x="92" y="314"/>
                    </a:moveTo>
                    <a:cubicBezTo>
                      <a:pt x="92" y="311"/>
                      <a:pt x="94" y="309"/>
                      <a:pt x="95" y="306"/>
                    </a:cubicBezTo>
                    <a:cubicBezTo>
                      <a:pt x="98" y="308"/>
                      <a:pt x="95" y="314"/>
                      <a:pt x="92" y="314"/>
                    </a:cubicBezTo>
                    <a:close/>
                    <a:moveTo>
                      <a:pt x="93" y="295"/>
                    </a:moveTo>
                    <a:cubicBezTo>
                      <a:pt x="93" y="292"/>
                      <a:pt x="95" y="290"/>
                      <a:pt x="95" y="287"/>
                    </a:cubicBezTo>
                    <a:cubicBezTo>
                      <a:pt x="96" y="291"/>
                      <a:pt x="95" y="294"/>
                      <a:pt x="93" y="295"/>
                    </a:cubicBezTo>
                    <a:close/>
                    <a:moveTo>
                      <a:pt x="89" y="283"/>
                    </a:moveTo>
                    <a:cubicBezTo>
                      <a:pt x="89" y="281"/>
                      <a:pt x="90" y="281"/>
                      <a:pt x="90" y="279"/>
                    </a:cubicBezTo>
                    <a:cubicBezTo>
                      <a:pt x="91" y="279"/>
                      <a:pt x="91" y="280"/>
                      <a:pt x="91" y="280"/>
                    </a:cubicBezTo>
                    <a:cubicBezTo>
                      <a:pt x="91" y="281"/>
                      <a:pt x="91" y="283"/>
                      <a:pt x="89" y="283"/>
                    </a:cubicBezTo>
                    <a:close/>
                    <a:moveTo>
                      <a:pt x="90" y="284"/>
                    </a:moveTo>
                    <a:cubicBezTo>
                      <a:pt x="90" y="285"/>
                      <a:pt x="89" y="285"/>
                      <a:pt x="89" y="286"/>
                    </a:cubicBezTo>
                    <a:cubicBezTo>
                      <a:pt x="88" y="285"/>
                      <a:pt x="89" y="283"/>
                      <a:pt x="90" y="284"/>
                    </a:cubicBezTo>
                    <a:close/>
                    <a:moveTo>
                      <a:pt x="93" y="283"/>
                    </a:moveTo>
                    <a:cubicBezTo>
                      <a:pt x="94" y="285"/>
                      <a:pt x="93" y="290"/>
                      <a:pt x="91" y="291"/>
                    </a:cubicBezTo>
                    <a:cubicBezTo>
                      <a:pt x="89" y="288"/>
                      <a:pt x="92" y="286"/>
                      <a:pt x="93" y="283"/>
                    </a:cubicBezTo>
                    <a:close/>
                    <a:moveTo>
                      <a:pt x="93" y="277"/>
                    </a:moveTo>
                    <a:cubicBezTo>
                      <a:pt x="90" y="275"/>
                      <a:pt x="94" y="272"/>
                      <a:pt x="94" y="270"/>
                    </a:cubicBezTo>
                    <a:cubicBezTo>
                      <a:pt x="96" y="272"/>
                      <a:pt x="94" y="275"/>
                      <a:pt x="93" y="277"/>
                    </a:cubicBezTo>
                    <a:close/>
                    <a:moveTo>
                      <a:pt x="90" y="273"/>
                    </a:moveTo>
                    <a:cubicBezTo>
                      <a:pt x="89" y="271"/>
                      <a:pt x="91" y="270"/>
                      <a:pt x="90" y="269"/>
                    </a:cubicBezTo>
                    <a:cubicBezTo>
                      <a:pt x="90" y="268"/>
                      <a:pt x="90" y="270"/>
                      <a:pt x="89" y="269"/>
                    </a:cubicBezTo>
                    <a:cubicBezTo>
                      <a:pt x="87" y="266"/>
                      <a:pt x="89" y="263"/>
                      <a:pt x="91" y="260"/>
                    </a:cubicBezTo>
                    <a:cubicBezTo>
                      <a:pt x="96" y="263"/>
                      <a:pt x="93" y="269"/>
                      <a:pt x="90" y="273"/>
                    </a:cubicBezTo>
                    <a:close/>
                    <a:moveTo>
                      <a:pt x="86" y="257"/>
                    </a:moveTo>
                    <a:cubicBezTo>
                      <a:pt x="87" y="258"/>
                      <a:pt x="89" y="257"/>
                      <a:pt x="89" y="256"/>
                    </a:cubicBezTo>
                    <a:cubicBezTo>
                      <a:pt x="90" y="258"/>
                      <a:pt x="88" y="260"/>
                      <a:pt x="87" y="262"/>
                    </a:cubicBezTo>
                    <a:cubicBezTo>
                      <a:pt x="87" y="261"/>
                      <a:pt x="86" y="259"/>
                      <a:pt x="86" y="257"/>
                    </a:cubicBezTo>
                    <a:close/>
                    <a:moveTo>
                      <a:pt x="86" y="272"/>
                    </a:moveTo>
                    <a:cubicBezTo>
                      <a:pt x="85" y="271"/>
                      <a:pt x="86" y="270"/>
                      <a:pt x="86" y="269"/>
                    </a:cubicBezTo>
                    <a:cubicBezTo>
                      <a:pt x="87" y="270"/>
                      <a:pt x="87" y="271"/>
                      <a:pt x="86" y="272"/>
                    </a:cubicBezTo>
                    <a:close/>
                    <a:moveTo>
                      <a:pt x="89" y="227"/>
                    </a:moveTo>
                    <a:cubicBezTo>
                      <a:pt x="89" y="228"/>
                      <a:pt x="89" y="229"/>
                      <a:pt x="89" y="230"/>
                    </a:cubicBezTo>
                    <a:cubicBezTo>
                      <a:pt x="86" y="228"/>
                      <a:pt x="85" y="223"/>
                      <a:pt x="87" y="219"/>
                    </a:cubicBezTo>
                    <a:cubicBezTo>
                      <a:pt x="91" y="221"/>
                      <a:pt x="84" y="227"/>
                      <a:pt x="89" y="227"/>
                    </a:cubicBezTo>
                    <a:close/>
                    <a:moveTo>
                      <a:pt x="89" y="240"/>
                    </a:moveTo>
                    <a:cubicBezTo>
                      <a:pt x="88" y="239"/>
                      <a:pt x="90" y="238"/>
                      <a:pt x="90" y="237"/>
                    </a:cubicBezTo>
                    <a:cubicBezTo>
                      <a:pt x="91" y="238"/>
                      <a:pt x="89" y="239"/>
                      <a:pt x="89" y="240"/>
                    </a:cubicBezTo>
                    <a:close/>
                    <a:moveTo>
                      <a:pt x="91" y="241"/>
                    </a:moveTo>
                    <a:cubicBezTo>
                      <a:pt x="92" y="242"/>
                      <a:pt x="90" y="244"/>
                      <a:pt x="90" y="246"/>
                    </a:cubicBezTo>
                    <a:cubicBezTo>
                      <a:pt x="87" y="244"/>
                      <a:pt x="90" y="241"/>
                      <a:pt x="91" y="241"/>
                    </a:cubicBezTo>
                    <a:close/>
                    <a:moveTo>
                      <a:pt x="87" y="237"/>
                    </a:moveTo>
                    <a:cubicBezTo>
                      <a:pt x="86" y="236"/>
                      <a:pt x="87" y="234"/>
                      <a:pt x="88" y="232"/>
                    </a:cubicBezTo>
                    <a:cubicBezTo>
                      <a:pt x="89" y="232"/>
                      <a:pt x="89" y="233"/>
                      <a:pt x="89" y="233"/>
                    </a:cubicBezTo>
                    <a:cubicBezTo>
                      <a:pt x="89" y="234"/>
                      <a:pt x="88" y="235"/>
                      <a:pt x="87" y="237"/>
                    </a:cubicBezTo>
                    <a:close/>
                    <a:moveTo>
                      <a:pt x="86" y="246"/>
                    </a:moveTo>
                    <a:cubicBezTo>
                      <a:pt x="89" y="248"/>
                      <a:pt x="87" y="251"/>
                      <a:pt x="86" y="253"/>
                    </a:cubicBezTo>
                    <a:cubicBezTo>
                      <a:pt x="85" y="252"/>
                      <a:pt x="85" y="248"/>
                      <a:pt x="86" y="246"/>
                    </a:cubicBezTo>
                    <a:close/>
                    <a:moveTo>
                      <a:pt x="91" y="250"/>
                    </a:moveTo>
                    <a:cubicBezTo>
                      <a:pt x="90" y="248"/>
                      <a:pt x="92" y="247"/>
                      <a:pt x="93" y="245"/>
                    </a:cubicBezTo>
                    <a:cubicBezTo>
                      <a:pt x="93" y="247"/>
                      <a:pt x="92" y="248"/>
                      <a:pt x="91" y="250"/>
                    </a:cubicBezTo>
                    <a:close/>
                    <a:moveTo>
                      <a:pt x="93" y="233"/>
                    </a:moveTo>
                    <a:cubicBezTo>
                      <a:pt x="91" y="233"/>
                      <a:pt x="93" y="231"/>
                      <a:pt x="93" y="229"/>
                    </a:cubicBezTo>
                    <a:cubicBezTo>
                      <a:pt x="95" y="230"/>
                      <a:pt x="93" y="232"/>
                      <a:pt x="93" y="233"/>
                    </a:cubicBezTo>
                    <a:close/>
                    <a:moveTo>
                      <a:pt x="94" y="234"/>
                    </a:moveTo>
                    <a:cubicBezTo>
                      <a:pt x="95" y="235"/>
                      <a:pt x="94" y="236"/>
                      <a:pt x="93" y="238"/>
                    </a:cubicBezTo>
                    <a:cubicBezTo>
                      <a:pt x="92" y="236"/>
                      <a:pt x="94" y="235"/>
                      <a:pt x="94" y="234"/>
                    </a:cubicBezTo>
                    <a:close/>
                    <a:moveTo>
                      <a:pt x="96" y="206"/>
                    </a:moveTo>
                    <a:cubicBezTo>
                      <a:pt x="93" y="204"/>
                      <a:pt x="92" y="200"/>
                      <a:pt x="89" y="197"/>
                    </a:cubicBezTo>
                    <a:cubicBezTo>
                      <a:pt x="90" y="196"/>
                      <a:pt x="90" y="196"/>
                      <a:pt x="91" y="195"/>
                    </a:cubicBezTo>
                    <a:cubicBezTo>
                      <a:pt x="94" y="197"/>
                      <a:pt x="95" y="201"/>
                      <a:pt x="97" y="204"/>
                    </a:cubicBezTo>
                    <a:cubicBezTo>
                      <a:pt x="97" y="205"/>
                      <a:pt x="96" y="205"/>
                      <a:pt x="96" y="206"/>
                    </a:cubicBezTo>
                    <a:close/>
                    <a:moveTo>
                      <a:pt x="92" y="189"/>
                    </a:moveTo>
                    <a:cubicBezTo>
                      <a:pt x="90" y="188"/>
                      <a:pt x="90" y="186"/>
                      <a:pt x="89" y="185"/>
                    </a:cubicBezTo>
                    <a:cubicBezTo>
                      <a:pt x="89" y="184"/>
                      <a:pt x="90" y="184"/>
                      <a:pt x="90" y="183"/>
                    </a:cubicBezTo>
                    <a:cubicBezTo>
                      <a:pt x="91" y="185"/>
                      <a:pt x="92" y="186"/>
                      <a:pt x="92" y="188"/>
                    </a:cubicBezTo>
                    <a:cubicBezTo>
                      <a:pt x="92" y="188"/>
                      <a:pt x="92" y="189"/>
                      <a:pt x="92" y="189"/>
                    </a:cubicBezTo>
                    <a:close/>
                    <a:moveTo>
                      <a:pt x="77" y="172"/>
                    </a:moveTo>
                    <a:cubicBezTo>
                      <a:pt x="77" y="171"/>
                      <a:pt x="78" y="171"/>
                      <a:pt x="77" y="170"/>
                    </a:cubicBezTo>
                    <a:cubicBezTo>
                      <a:pt x="78" y="172"/>
                      <a:pt x="79" y="172"/>
                      <a:pt x="80" y="174"/>
                    </a:cubicBezTo>
                    <a:cubicBezTo>
                      <a:pt x="79" y="175"/>
                      <a:pt x="79" y="176"/>
                      <a:pt x="78" y="177"/>
                    </a:cubicBezTo>
                    <a:cubicBezTo>
                      <a:pt x="76" y="175"/>
                      <a:pt x="78" y="173"/>
                      <a:pt x="77" y="172"/>
                    </a:cubicBezTo>
                    <a:close/>
                    <a:moveTo>
                      <a:pt x="75" y="178"/>
                    </a:moveTo>
                    <a:cubicBezTo>
                      <a:pt x="76" y="180"/>
                      <a:pt x="76" y="183"/>
                      <a:pt x="74" y="185"/>
                    </a:cubicBezTo>
                    <a:cubicBezTo>
                      <a:pt x="72" y="183"/>
                      <a:pt x="73" y="180"/>
                      <a:pt x="75" y="178"/>
                    </a:cubicBezTo>
                    <a:close/>
                    <a:moveTo>
                      <a:pt x="73" y="196"/>
                    </a:moveTo>
                    <a:cubicBezTo>
                      <a:pt x="73" y="196"/>
                      <a:pt x="73" y="195"/>
                      <a:pt x="73" y="195"/>
                    </a:cubicBezTo>
                    <a:cubicBezTo>
                      <a:pt x="73" y="195"/>
                      <a:pt x="74" y="196"/>
                      <a:pt x="73" y="196"/>
                    </a:cubicBezTo>
                    <a:close/>
                    <a:moveTo>
                      <a:pt x="75" y="148"/>
                    </a:moveTo>
                    <a:cubicBezTo>
                      <a:pt x="72" y="147"/>
                      <a:pt x="72" y="145"/>
                      <a:pt x="74" y="142"/>
                    </a:cubicBezTo>
                    <a:cubicBezTo>
                      <a:pt x="76" y="143"/>
                      <a:pt x="75" y="147"/>
                      <a:pt x="75" y="148"/>
                    </a:cubicBezTo>
                    <a:close/>
                    <a:moveTo>
                      <a:pt x="73" y="158"/>
                    </a:moveTo>
                    <a:cubicBezTo>
                      <a:pt x="72" y="157"/>
                      <a:pt x="74" y="156"/>
                      <a:pt x="74" y="154"/>
                    </a:cubicBezTo>
                    <a:cubicBezTo>
                      <a:pt x="75" y="155"/>
                      <a:pt x="74" y="158"/>
                      <a:pt x="73" y="158"/>
                    </a:cubicBezTo>
                    <a:close/>
                    <a:moveTo>
                      <a:pt x="67" y="134"/>
                    </a:moveTo>
                    <a:cubicBezTo>
                      <a:pt x="68" y="132"/>
                      <a:pt x="66" y="130"/>
                      <a:pt x="68" y="129"/>
                    </a:cubicBezTo>
                    <a:cubicBezTo>
                      <a:pt x="68" y="129"/>
                      <a:pt x="68" y="131"/>
                      <a:pt x="69" y="131"/>
                    </a:cubicBezTo>
                    <a:cubicBezTo>
                      <a:pt x="69" y="132"/>
                      <a:pt x="68" y="134"/>
                      <a:pt x="67" y="134"/>
                    </a:cubicBezTo>
                    <a:close/>
                    <a:moveTo>
                      <a:pt x="68" y="178"/>
                    </a:moveTo>
                    <a:cubicBezTo>
                      <a:pt x="67" y="178"/>
                      <a:pt x="67" y="177"/>
                      <a:pt x="67" y="176"/>
                    </a:cubicBezTo>
                    <a:cubicBezTo>
                      <a:pt x="68" y="176"/>
                      <a:pt x="68" y="177"/>
                      <a:pt x="68" y="178"/>
                    </a:cubicBezTo>
                    <a:close/>
                    <a:moveTo>
                      <a:pt x="65" y="123"/>
                    </a:moveTo>
                    <a:cubicBezTo>
                      <a:pt x="64" y="125"/>
                      <a:pt x="64" y="126"/>
                      <a:pt x="62" y="127"/>
                    </a:cubicBezTo>
                    <a:cubicBezTo>
                      <a:pt x="63" y="125"/>
                      <a:pt x="64" y="124"/>
                      <a:pt x="64" y="123"/>
                    </a:cubicBezTo>
                    <a:cubicBezTo>
                      <a:pt x="65" y="123"/>
                      <a:pt x="65" y="123"/>
                      <a:pt x="65" y="123"/>
                    </a:cubicBezTo>
                    <a:close/>
                    <a:moveTo>
                      <a:pt x="65" y="57"/>
                    </a:moveTo>
                    <a:cubicBezTo>
                      <a:pt x="65" y="57"/>
                      <a:pt x="66" y="56"/>
                      <a:pt x="67" y="57"/>
                    </a:cubicBezTo>
                    <a:cubicBezTo>
                      <a:pt x="66" y="57"/>
                      <a:pt x="66" y="58"/>
                      <a:pt x="66" y="58"/>
                    </a:cubicBezTo>
                    <a:cubicBezTo>
                      <a:pt x="65" y="58"/>
                      <a:pt x="65" y="58"/>
                      <a:pt x="65" y="57"/>
                    </a:cubicBezTo>
                    <a:close/>
                    <a:moveTo>
                      <a:pt x="65" y="129"/>
                    </a:moveTo>
                    <a:cubicBezTo>
                      <a:pt x="66" y="129"/>
                      <a:pt x="66" y="132"/>
                      <a:pt x="65" y="133"/>
                    </a:cubicBezTo>
                    <a:cubicBezTo>
                      <a:pt x="64" y="132"/>
                      <a:pt x="64" y="130"/>
                      <a:pt x="65" y="129"/>
                    </a:cubicBezTo>
                    <a:close/>
                    <a:moveTo>
                      <a:pt x="65" y="94"/>
                    </a:moveTo>
                    <a:cubicBezTo>
                      <a:pt x="65" y="92"/>
                      <a:pt x="65" y="92"/>
                      <a:pt x="65" y="91"/>
                    </a:cubicBezTo>
                    <a:cubicBezTo>
                      <a:pt x="67" y="92"/>
                      <a:pt x="69" y="95"/>
                      <a:pt x="66" y="98"/>
                    </a:cubicBezTo>
                    <a:cubicBezTo>
                      <a:pt x="65" y="97"/>
                      <a:pt x="65" y="94"/>
                      <a:pt x="66" y="94"/>
                    </a:cubicBezTo>
                    <a:cubicBezTo>
                      <a:pt x="66" y="93"/>
                      <a:pt x="66" y="94"/>
                      <a:pt x="65" y="94"/>
                    </a:cubicBezTo>
                    <a:close/>
                    <a:moveTo>
                      <a:pt x="65" y="86"/>
                    </a:moveTo>
                    <a:cubicBezTo>
                      <a:pt x="65" y="83"/>
                      <a:pt x="65" y="81"/>
                      <a:pt x="66" y="79"/>
                    </a:cubicBezTo>
                    <a:cubicBezTo>
                      <a:pt x="67" y="79"/>
                      <a:pt x="68" y="80"/>
                      <a:pt x="68" y="81"/>
                    </a:cubicBezTo>
                    <a:cubicBezTo>
                      <a:pt x="68" y="83"/>
                      <a:pt x="67" y="85"/>
                      <a:pt x="65" y="86"/>
                    </a:cubicBezTo>
                    <a:close/>
                    <a:moveTo>
                      <a:pt x="65" y="69"/>
                    </a:moveTo>
                    <a:cubicBezTo>
                      <a:pt x="66" y="69"/>
                      <a:pt x="66" y="71"/>
                      <a:pt x="67" y="72"/>
                    </a:cubicBezTo>
                    <a:cubicBezTo>
                      <a:pt x="66" y="72"/>
                      <a:pt x="66" y="73"/>
                      <a:pt x="66" y="73"/>
                    </a:cubicBezTo>
                    <a:cubicBezTo>
                      <a:pt x="65" y="71"/>
                      <a:pt x="65" y="71"/>
                      <a:pt x="65" y="69"/>
                    </a:cubicBezTo>
                    <a:close/>
                    <a:moveTo>
                      <a:pt x="79" y="70"/>
                    </a:moveTo>
                    <a:cubicBezTo>
                      <a:pt x="80" y="72"/>
                      <a:pt x="83" y="77"/>
                      <a:pt x="79" y="78"/>
                    </a:cubicBezTo>
                    <a:cubicBezTo>
                      <a:pt x="78" y="76"/>
                      <a:pt x="78" y="74"/>
                      <a:pt x="77" y="73"/>
                    </a:cubicBezTo>
                    <a:cubicBezTo>
                      <a:pt x="77" y="71"/>
                      <a:pt x="79" y="72"/>
                      <a:pt x="79" y="70"/>
                    </a:cubicBezTo>
                    <a:close/>
                    <a:moveTo>
                      <a:pt x="78" y="51"/>
                    </a:moveTo>
                    <a:cubicBezTo>
                      <a:pt x="78" y="52"/>
                      <a:pt x="78" y="53"/>
                      <a:pt x="78" y="55"/>
                    </a:cubicBezTo>
                    <a:cubicBezTo>
                      <a:pt x="77" y="54"/>
                      <a:pt x="78" y="53"/>
                      <a:pt x="78" y="51"/>
                    </a:cubicBezTo>
                    <a:close/>
                    <a:moveTo>
                      <a:pt x="79" y="58"/>
                    </a:moveTo>
                    <a:cubicBezTo>
                      <a:pt x="80" y="59"/>
                      <a:pt x="81" y="61"/>
                      <a:pt x="79" y="61"/>
                    </a:cubicBezTo>
                    <a:cubicBezTo>
                      <a:pt x="79" y="60"/>
                      <a:pt x="79" y="60"/>
                      <a:pt x="79" y="58"/>
                    </a:cubicBezTo>
                    <a:close/>
                    <a:moveTo>
                      <a:pt x="90" y="102"/>
                    </a:moveTo>
                    <a:cubicBezTo>
                      <a:pt x="92" y="103"/>
                      <a:pt x="90" y="105"/>
                      <a:pt x="89" y="106"/>
                    </a:cubicBezTo>
                    <a:cubicBezTo>
                      <a:pt x="87" y="105"/>
                      <a:pt x="89" y="104"/>
                      <a:pt x="90" y="102"/>
                    </a:cubicBezTo>
                    <a:close/>
                    <a:moveTo>
                      <a:pt x="89" y="62"/>
                    </a:moveTo>
                    <a:cubicBezTo>
                      <a:pt x="89" y="61"/>
                      <a:pt x="87" y="59"/>
                      <a:pt x="88" y="56"/>
                    </a:cubicBezTo>
                    <a:cubicBezTo>
                      <a:pt x="88" y="56"/>
                      <a:pt x="88" y="56"/>
                      <a:pt x="89" y="56"/>
                    </a:cubicBezTo>
                    <a:cubicBezTo>
                      <a:pt x="88" y="59"/>
                      <a:pt x="92" y="62"/>
                      <a:pt x="89" y="62"/>
                    </a:cubicBezTo>
                    <a:close/>
                    <a:moveTo>
                      <a:pt x="95" y="77"/>
                    </a:moveTo>
                    <a:cubicBezTo>
                      <a:pt x="94" y="78"/>
                      <a:pt x="92" y="75"/>
                      <a:pt x="94" y="75"/>
                    </a:cubicBezTo>
                    <a:cubicBezTo>
                      <a:pt x="93" y="76"/>
                      <a:pt x="94" y="76"/>
                      <a:pt x="95" y="77"/>
                    </a:cubicBezTo>
                    <a:close/>
                    <a:moveTo>
                      <a:pt x="96" y="119"/>
                    </a:moveTo>
                    <a:cubicBezTo>
                      <a:pt x="95" y="119"/>
                      <a:pt x="94" y="117"/>
                      <a:pt x="95" y="116"/>
                    </a:cubicBezTo>
                    <a:cubicBezTo>
                      <a:pt x="96" y="117"/>
                      <a:pt x="96" y="118"/>
                      <a:pt x="96" y="119"/>
                    </a:cubicBezTo>
                    <a:close/>
                    <a:moveTo>
                      <a:pt x="95" y="80"/>
                    </a:moveTo>
                    <a:cubicBezTo>
                      <a:pt x="96" y="81"/>
                      <a:pt x="98" y="84"/>
                      <a:pt x="97" y="86"/>
                    </a:cubicBezTo>
                    <a:cubicBezTo>
                      <a:pt x="96" y="84"/>
                      <a:pt x="95" y="82"/>
                      <a:pt x="95" y="80"/>
                    </a:cubicBezTo>
                    <a:close/>
                    <a:moveTo>
                      <a:pt x="87" y="172"/>
                    </a:moveTo>
                    <a:cubicBezTo>
                      <a:pt x="87" y="171"/>
                      <a:pt x="86" y="171"/>
                      <a:pt x="86" y="171"/>
                    </a:cubicBezTo>
                    <a:cubicBezTo>
                      <a:pt x="86" y="169"/>
                      <a:pt x="88" y="169"/>
                      <a:pt x="88" y="167"/>
                    </a:cubicBezTo>
                    <a:cubicBezTo>
                      <a:pt x="90" y="168"/>
                      <a:pt x="89" y="172"/>
                      <a:pt x="87" y="172"/>
                    </a:cubicBezTo>
                    <a:close/>
                    <a:moveTo>
                      <a:pt x="89" y="180"/>
                    </a:moveTo>
                    <a:cubicBezTo>
                      <a:pt x="89" y="181"/>
                      <a:pt x="88" y="181"/>
                      <a:pt x="88" y="182"/>
                    </a:cubicBezTo>
                    <a:cubicBezTo>
                      <a:pt x="87" y="182"/>
                      <a:pt x="87" y="181"/>
                      <a:pt x="87" y="181"/>
                    </a:cubicBezTo>
                    <a:cubicBezTo>
                      <a:pt x="87" y="179"/>
                      <a:pt x="87" y="179"/>
                      <a:pt x="87" y="178"/>
                    </a:cubicBezTo>
                    <a:cubicBezTo>
                      <a:pt x="88" y="179"/>
                      <a:pt x="88" y="179"/>
                      <a:pt x="89" y="180"/>
                    </a:cubicBezTo>
                    <a:close/>
                    <a:moveTo>
                      <a:pt x="89" y="163"/>
                    </a:moveTo>
                    <a:cubicBezTo>
                      <a:pt x="88" y="162"/>
                      <a:pt x="90" y="160"/>
                      <a:pt x="91" y="159"/>
                    </a:cubicBezTo>
                    <a:cubicBezTo>
                      <a:pt x="92" y="160"/>
                      <a:pt x="90" y="162"/>
                      <a:pt x="89" y="163"/>
                    </a:cubicBezTo>
                    <a:close/>
                    <a:moveTo>
                      <a:pt x="91" y="152"/>
                    </a:moveTo>
                    <a:cubicBezTo>
                      <a:pt x="90" y="151"/>
                      <a:pt x="88" y="148"/>
                      <a:pt x="90" y="146"/>
                    </a:cubicBezTo>
                    <a:cubicBezTo>
                      <a:pt x="91" y="146"/>
                      <a:pt x="92" y="148"/>
                      <a:pt x="93" y="149"/>
                    </a:cubicBezTo>
                    <a:cubicBezTo>
                      <a:pt x="92" y="151"/>
                      <a:pt x="92" y="152"/>
                      <a:pt x="91" y="152"/>
                    </a:cubicBezTo>
                    <a:close/>
                    <a:moveTo>
                      <a:pt x="89" y="117"/>
                    </a:moveTo>
                    <a:cubicBezTo>
                      <a:pt x="89" y="116"/>
                      <a:pt x="90" y="116"/>
                      <a:pt x="90" y="115"/>
                    </a:cubicBezTo>
                    <a:cubicBezTo>
                      <a:pt x="92" y="116"/>
                      <a:pt x="91" y="118"/>
                      <a:pt x="90" y="119"/>
                    </a:cubicBezTo>
                    <a:cubicBezTo>
                      <a:pt x="89" y="119"/>
                      <a:pt x="91" y="116"/>
                      <a:pt x="89" y="117"/>
                    </a:cubicBezTo>
                    <a:close/>
                    <a:moveTo>
                      <a:pt x="90" y="125"/>
                    </a:moveTo>
                    <a:cubicBezTo>
                      <a:pt x="90" y="127"/>
                      <a:pt x="91" y="127"/>
                      <a:pt x="91" y="128"/>
                    </a:cubicBezTo>
                    <a:cubicBezTo>
                      <a:pt x="89" y="128"/>
                      <a:pt x="89" y="126"/>
                      <a:pt x="89" y="125"/>
                    </a:cubicBezTo>
                    <a:cubicBezTo>
                      <a:pt x="89" y="125"/>
                      <a:pt x="90" y="125"/>
                      <a:pt x="90" y="125"/>
                    </a:cubicBezTo>
                    <a:close/>
                    <a:moveTo>
                      <a:pt x="92" y="137"/>
                    </a:moveTo>
                    <a:cubicBezTo>
                      <a:pt x="92" y="138"/>
                      <a:pt x="92" y="139"/>
                      <a:pt x="90" y="139"/>
                    </a:cubicBezTo>
                    <a:cubicBezTo>
                      <a:pt x="90" y="137"/>
                      <a:pt x="89" y="136"/>
                      <a:pt x="90" y="134"/>
                    </a:cubicBezTo>
                    <a:cubicBezTo>
                      <a:pt x="92" y="135"/>
                      <a:pt x="91" y="137"/>
                      <a:pt x="92" y="137"/>
                    </a:cubicBezTo>
                    <a:close/>
                    <a:moveTo>
                      <a:pt x="94" y="140"/>
                    </a:moveTo>
                    <a:cubicBezTo>
                      <a:pt x="94" y="142"/>
                      <a:pt x="93" y="142"/>
                      <a:pt x="92" y="143"/>
                    </a:cubicBezTo>
                    <a:cubicBezTo>
                      <a:pt x="92" y="142"/>
                      <a:pt x="93" y="140"/>
                      <a:pt x="94" y="140"/>
                    </a:cubicBezTo>
                    <a:close/>
                    <a:moveTo>
                      <a:pt x="93" y="131"/>
                    </a:moveTo>
                    <a:cubicBezTo>
                      <a:pt x="94" y="131"/>
                      <a:pt x="94" y="132"/>
                      <a:pt x="93" y="133"/>
                    </a:cubicBezTo>
                    <a:cubicBezTo>
                      <a:pt x="93" y="133"/>
                      <a:pt x="92" y="132"/>
                      <a:pt x="93" y="131"/>
                    </a:cubicBezTo>
                    <a:close/>
                    <a:moveTo>
                      <a:pt x="94" y="153"/>
                    </a:moveTo>
                    <a:cubicBezTo>
                      <a:pt x="95" y="155"/>
                      <a:pt x="95" y="156"/>
                      <a:pt x="93" y="157"/>
                    </a:cubicBezTo>
                    <a:cubicBezTo>
                      <a:pt x="92" y="155"/>
                      <a:pt x="92" y="153"/>
                      <a:pt x="94" y="153"/>
                    </a:cubicBezTo>
                    <a:close/>
                    <a:moveTo>
                      <a:pt x="94" y="142"/>
                    </a:moveTo>
                    <a:cubicBezTo>
                      <a:pt x="96" y="142"/>
                      <a:pt x="96" y="145"/>
                      <a:pt x="95" y="146"/>
                    </a:cubicBezTo>
                    <a:cubicBezTo>
                      <a:pt x="93" y="145"/>
                      <a:pt x="93" y="144"/>
                      <a:pt x="94" y="142"/>
                    </a:cubicBezTo>
                    <a:close/>
                    <a:moveTo>
                      <a:pt x="95" y="129"/>
                    </a:moveTo>
                    <a:cubicBezTo>
                      <a:pt x="95" y="129"/>
                      <a:pt x="94" y="129"/>
                      <a:pt x="94" y="128"/>
                    </a:cubicBezTo>
                    <a:cubicBezTo>
                      <a:pt x="95" y="128"/>
                      <a:pt x="95" y="128"/>
                      <a:pt x="95" y="127"/>
                    </a:cubicBezTo>
                    <a:cubicBezTo>
                      <a:pt x="95" y="127"/>
                      <a:pt x="95" y="128"/>
                      <a:pt x="96" y="128"/>
                    </a:cubicBezTo>
                    <a:cubicBezTo>
                      <a:pt x="95" y="128"/>
                      <a:pt x="95" y="129"/>
                      <a:pt x="95" y="129"/>
                    </a:cubicBezTo>
                    <a:close/>
                    <a:moveTo>
                      <a:pt x="93" y="100"/>
                    </a:moveTo>
                    <a:cubicBezTo>
                      <a:pt x="92" y="100"/>
                      <a:pt x="93" y="100"/>
                      <a:pt x="92" y="98"/>
                    </a:cubicBezTo>
                    <a:cubicBezTo>
                      <a:pt x="93" y="99"/>
                      <a:pt x="93" y="99"/>
                      <a:pt x="93" y="100"/>
                    </a:cubicBezTo>
                    <a:close/>
                    <a:moveTo>
                      <a:pt x="93" y="113"/>
                    </a:moveTo>
                    <a:cubicBezTo>
                      <a:pt x="92" y="113"/>
                      <a:pt x="93" y="111"/>
                      <a:pt x="93" y="111"/>
                    </a:cubicBezTo>
                    <a:cubicBezTo>
                      <a:pt x="94" y="112"/>
                      <a:pt x="94" y="113"/>
                      <a:pt x="93" y="113"/>
                    </a:cubicBezTo>
                    <a:close/>
                    <a:moveTo>
                      <a:pt x="93" y="119"/>
                    </a:moveTo>
                    <a:cubicBezTo>
                      <a:pt x="94" y="120"/>
                      <a:pt x="95" y="124"/>
                      <a:pt x="92" y="124"/>
                    </a:cubicBezTo>
                    <a:cubicBezTo>
                      <a:pt x="91" y="123"/>
                      <a:pt x="91" y="120"/>
                      <a:pt x="93" y="119"/>
                    </a:cubicBezTo>
                    <a:close/>
                    <a:moveTo>
                      <a:pt x="90" y="109"/>
                    </a:moveTo>
                    <a:cubicBezTo>
                      <a:pt x="91" y="108"/>
                      <a:pt x="91" y="107"/>
                      <a:pt x="92" y="107"/>
                    </a:cubicBezTo>
                    <a:cubicBezTo>
                      <a:pt x="93" y="108"/>
                      <a:pt x="92" y="109"/>
                      <a:pt x="90" y="109"/>
                    </a:cubicBezTo>
                    <a:close/>
                    <a:moveTo>
                      <a:pt x="89" y="112"/>
                    </a:moveTo>
                    <a:cubicBezTo>
                      <a:pt x="89" y="113"/>
                      <a:pt x="88" y="113"/>
                      <a:pt x="88" y="115"/>
                    </a:cubicBezTo>
                    <a:cubicBezTo>
                      <a:pt x="86" y="114"/>
                      <a:pt x="88" y="112"/>
                      <a:pt x="88" y="111"/>
                    </a:cubicBezTo>
                    <a:cubicBezTo>
                      <a:pt x="89" y="111"/>
                      <a:pt x="89" y="112"/>
                      <a:pt x="89" y="112"/>
                    </a:cubicBezTo>
                    <a:close/>
                    <a:moveTo>
                      <a:pt x="83" y="151"/>
                    </a:moveTo>
                    <a:cubicBezTo>
                      <a:pt x="82" y="150"/>
                      <a:pt x="82" y="150"/>
                      <a:pt x="82" y="149"/>
                    </a:cubicBezTo>
                    <a:cubicBezTo>
                      <a:pt x="83" y="148"/>
                      <a:pt x="83" y="147"/>
                      <a:pt x="83" y="146"/>
                    </a:cubicBezTo>
                    <a:cubicBezTo>
                      <a:pt x="85" y="147"/>
                      <a:pt x="85" y="150"/>
                      <a:pt x="84" y="151"/>
                    </a:cubicBezTo>
                    <a:cubicBezTo>
                      <a:pt x="84" y="151"/>
                      <a:pt x="84" y="151"/>
                      <a:pt x="84" y="150"/>
                    </a:cubicBezTo>
                    <a:cubicBezTo>
                      <a:pt x="83" y="150"/>
                      <a:pt x="84" y="152"/>
                      <a:pt x="83" y="151"/>
                    </a:cubicBezTo>
                    <a:close/>
                    <a:moveTo>
                      <a:pt x="78" y="155"/>
                    </a:moveTo>
                    <a:cubicBezTo>
                      <a:pt x="79" y="154"/>
                      <a:pt x="79" y="153"/>
                      <a:pt x="80" y="152"/>
                    </a:cubicBezTo>
                    <a:cubicBezTo>
                      <a:pt x="81" y="153"/>
                      <a:pt x="81" y="154"/>
                      <a:pt x="82" y="155"/>
                    </a:cubicBezTo>
                    <a:cubicBezTo>
                      <a:pt x="82" y="156"/>
                      <a:pt x="80" y="157"/>
                      <a:pt x="80" y="158"/>
                    </a:cubicBezTo>
                    <a:cubicBezTo>
                      <a:pt x="79" y="157"/>
                      <a:pt x="79" y="156"/>
                      <a:pt x="78" y="155"/>
                    </a:cubicBezTo>
                    <a:close/>
                    <a:moveTo>
                      <a:pt x="82" y="169"/>
                    </a:moveTo>
                    <a:cubicBezTo>
                      <a:pt x="82" y="169"/>
                      <a:pt x="82" y="170"/>
                      <a:pt x="81" y="171"/>
                    </a:cubicBezTo>
                    <a:cubicBezTo>
                      <a:pt x="80" y="171"/>
                      <a:pt x="80" y="168"/>
                      <a:pt x="79" y="167"/>
                    </a:cubicBezTo>
                    <a:cubicBezTo>
                      <a:pt x="79" y="166"/>
                      <a:pt x="80" y="166"/>
                      <a:pt x="80" y="165"/>
                    </a:cubicBezTo>
                    <a:cubicBezTo>
                      <a:pt x="81" y="165"/>
                      <a:pt x="81" y="167"/>
                      <a:pt x="82" y="169"/>
                    </a:cubicBezTo>
                    <a:close/>
                    <a:moveTo>
                      <a:pt x="83" y="121"/>
                    </a:moveTo>
                    <a:cubicBezTo>
                      <a:pt x="84" y="121"/>
                      <a:pt x="82" y="123"/>
                      <a:pt x="83" y="124"/>
                    </a:cubicBezTo>
                    <a:cubicBezTo>
                      <a:pt x="82" y="124"/>
                      <a:pt x="82" y="123"/>
                      <a:pt x="81" y="123"/>
                    </a:cubicBezTo>
                    <a:cubicBezTo>
                      <a:pt x="82" y="122"/>
                      <a:pt x="82" y="122"/>
                      <a:pt x="83" y="121"/>
                    </a:cubicBezTo>
                    <a:close/>
                    <a:moveTo>
                      <a:pt x="83" y="113"/>
                    </a:moveTo>
                    <a:cubicBezTo>
                      <a:pt x="84" y="112"/>
                      <a:pt x="84" y="113"/>
                      <a:pt x="84" y="113"/>
                    </a:cubicBezTo>
                    <a:cubicBezTo>
                      <a:pt x="84" y="114"/>
                      <a:pt x="84" y="115"/>
                      <a:pt x="83" y="115"/>
                    </a:cubicBezTo>
                    <a:cubicBezTo>
                      <a:pt x="82" y="115"/>
                      <a:pt x="83" y="114"/>
                      <a:pt x="83" y="113"/>
                    </a:cubicBezTo>
                    <a:close/>
                    <a:moveTo>
                      <a:pt x="80" y="132"/>
                    </a:moveTo>
                    <a:cubicBezTo>
                      <a:pt x="80" y="131"/>
                      <a:pt x="81" y="131"/>
                      <a:pt x="81" y="130"/>
                    </a:cubicBezTo>
                    <a:cubicBezTo>
                      <a:pt x="83" y="130"/>
                      <a:pt x="83" y="133"/>
                      <a:pt x="82" y="135"/>
                    </a:cubicBezTo>
                    <a:cubicBezTo>
                      <a:pt x="81" y="134"/>
                      <a:pt x="81" y="133"/>
                      <a:pt x="80" y="132"/>
                    </a:cubicBezTo>
                    <a:close/>
                    <a:moveTo>
                      <a:pt x="82" y="142"/>
                    </a:moveTo>
                    <a:cubicBezTo>
                      <a:pt x="81" y="144"/>
                      <a:pt x="81" y="145"/>
                      <a:pt x="80" y="146"/>
                    </a:cubicBezTo>
                    <a:cubicBezTo>
                      <a:pt x="79" y="145"/>
                      <a:pt x="80" y="144"/>
                      <a:pt x="81" y="142"/>
                    </a:cubicBezTo>
                    <a:cubicBezTo>
                      <a:pt x="81" y="142"/>
                      <a:pt x="81" y="142"/>
                      <a:pt x="82" y="142"/>
                    </a:cubicBezTo>
                    <a:close/>
                    <a:moveTo>
                      <a:pt x="80" y="120"/>
                    </a:moveTo>
                    <a:cubicBezTo>
                      <a:pt x="79" y="119"/>
                      <a:pt x="80" y="118"/>
                      <a:pt x="81" y="117"/>
                    </a:cubicBezTo>
                    <a:cubicBezTo>
                      <a:pt x="82" y="118"/>
                      <a:pt x="81" y="120"/>
                      <a:pt x="80" y="120"/>
                    </a:cubicBezTo>
                    <a:close/>
                    <a:moveTo>
                      <a:pt x="80" y="126"/>
                    </a:move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8"/>
                      <a:pt x="79" y="129"/>
                      <a:pt x="78" y="129"/>
                    </a:cubicBezTo>
                    <a:cubicBezTo>
                      <a:pt x="78" y="128"/>
                      <a:pt x="79" y="127"/>
                      <a:pt x="80" y="126"/>
                    </a:cubicBezTo>
                    <a:close/>
                    <a:moveTo>
                      <a:pt x="78" y="142"/>
                    </a:moveTo>
                    <a:cubicBezTo>
                      <a:pt x="77" y="141"/>
                      <a:pt x="77" y="138"/>
                      <a:pt x="77" y="137"/>
                    </a:cubicBezTo>
                    <a:cubicBezTo>
                      <a:pt x="79" y="138"/>
                      <a:pt x="80" y="140"/>
                      <a:pt x="78" y="142"/>
                    </a:cubicBezTo>
                    <a:close/>
                    <a:moveTo>
                      <a:pt x="78" y="148"/>
                    </a:moveTo>
                    <a:cubicBezTo>
                      <a:pt x="79" y="148"/>
                      <a:pt x="78" y="150"/>
                      <a:pt x="78" y="151"/>
                    </a:cubicBezTo>
                    <a:cubicBezTo>
                      <a:pt x="76" y="150"/>
                      <a:pt x="78" y="149"/>
                      <a:pt x="78" y="148"/>
                    </a:cubicBezTo>
                    <a:close/>
                    <a:moveTo>
                      <a:pt x="83" y="139"/>
                    </a:moveTo>
                    <a:cubicBezTo>
                      <a:pt x="83" y="138"/>
                      <a:pt x="84" y="136"/>
                      <a:pt x="84" y="135"/>
                    </a:cubicBezTo>
                    <a:cubicBezTo>
                      <a:pt x="86" y="135"/>
                      <a:pt x="85" y="141"/>
                      <a:pt x="83" y="139"/>
                    </a:cubicBezTo>
                    <a:close/>
                    <a:moveTo>
                      <a:pt x="85" y="128"/>
                    </a:moveTo>
                    <a:cubicBezTo>
                      <a:pt x="84" y="128"/>
                      <a:pt x="84" y="128"/>
                      <a:pt x="84" y="128"/>
                    </a:cubicBezTo>
                    <a:cubicBezTo>
                      <a:pt x="84" y="127"/>
                      <a:pt x="84" y="125"/>
                      <a:pt x="84" y="124"/>
                    </a:cubicBezTo>
                    <a:cubicBezTo>
                      <a:pt x="86" y="125"/>
                      <a:pt x="86" y="127"/>
                      <a:pt x="85" y="128"/>
                    </a:cubicBezTo>
                    <a:close/>
                    <a:moveTo>
                      <a:pt x="86" y="118"/>
                    </a:moveTo>
                    <a:cubicBezTo>
                      <a:pt x="85" y="119"/>
                      <a:pt x="84" y="116"/>
                      <a:pt x="86" y="117"/>
                    </a:cubicBezTo>
                    <a:cubicBezTo>
                      <a:pt x="86" y="118"/>
                      <a:pt x="85" y="118"/>
                      <a:pt x="86" y="118"/>
                    </a:cubicBezTo>
                    <a:close/>
                    <a:moveTo>
                      <a:pt x="87" y="140"/>
                    </a:moveTo>
                    <a:cubicBezTo>
                      <a:pt x="88" y="140"/>
                      <a:pt x="89" y="143"/>
                      <a:pt x="88" y="144"/>
                    </a:cubicBezTo>
                    <a:cubicBezTo>
                      <a:pt x="88" y="142"/>
                      <a:pt x="87" y="145"/>
                      <a:pt x="85" y="143"/>
                    </a:cubicBezTo>
                    <a:cubicBezTo>
                      <a:pt x="85" y="141"/>
                      <a:pt x="87" y="141"/>
                      <a:pt x="87" y="140"/>
                    </a:cubicBezTo>
                    <a:close/>
                    <a:moveTo>
                      <a:pt x="87" y="133"/>
                    </a:moveTo>
                    <a:cubicBezTo>
                      <a:pt x="86" y="131"/>
                      <a:pt x="87" y="130"/>
                      <a:pt x="87" y="129"/>
                    </a:cubicBezTo>
                    <a:cubicBezTo>
                      <a:pt x="89" y="130"/>
                      <a:pt x="89" y="133"/>
                      <a:pt x="87" y="133"/>
                    </a:cubicBezTo>
                    <a:close/>
                    <a:moveTo>
                      <a:pt x="88" y="123"/>
                    </a:moveTo>
                    <a:cubicBezTo>
                      <a:pt x="87" y="123"/>
                      <a:pt x="86" y="121"/>
                      <a:pt x="87" y="120"/>
                    </a:cubicBezTo>
                    <a:cubicBezTo>
                      <a:pt x="88" y="120"/>
                      <a:pt x="88" y="122"/>
                      <a:pt x="88" y="123"/>
                    </a:cubicBezTo>
                    <a:close/>
                    <a:moveTo>
                      <a:pt x="86" y="111"/>
                    </a:moveTo>
                    <a:cubicBezTo>
                      <a:pt x="86" y="111"/>
                      <a:pt x="86" y="111"/>
                      <a:pt x="85" y="111"/>
                    </a:cubicBezTo>
                    <a:cubicBezTo>
                      <a:pt x="85" y="110"/>
                      <a:pt x="85" y="110"/>
                      <a:pt x="85" y="109"/>
                    </a:cubicBezTo>
                    <a:cubicBezTo>
                      <a:pt x="86" y="109"/>
                      <a:pt x="86" y="108"/>
                      <a:pt x="86" y="107"/>
                    </a:cubicBezTo>
                    <a:cubicBezTo>
                      <a:pt x="87" y="107"/>
                      <a:pt x="87" y="108"/>
                      <a:pt x="87" y="108"/>
                    </a:cubicBezTo>
                    <a:cubicBezTo>
                      <a:pt x="88" y="109"/>
                      <a:pt x="87" y="110"/>
                      <a:pt x="86" y="111"/>
                    </a:cubicBezTo>
                    <a:close/>
                    <a:moveTo>
                      <a:pt x="84" y="107"/>
                    </a:moveTo>
                    <a:cubicBezTo>
                      <a:pt x="82" y="105"/>
                      <a:pt x="80" y="103"/>
                      <a:pt x="82" y="100"/>
                    </a:cubicBezTo>
                    <a:cubicBezTo>
                      <a:pt x="84" y="101"/>
                      <a:pt x="84" y="103"/>
                      <a:pt x="85" y="105"/>
                    </a:cubicBezTo>
                    <a:cubicBezTo>
                      <a:pt x="85" y="106"/>
                      <a:pt x="84" y="106"/>
                      <a:pt x="84" y="107"/>
                    </a:cubicBezTo>
                    <a:close/>
                    <a:moveTo>
                      <a:pt x="81" y="112"/>
                    </a:moveTo>
                    <a:cubicBezTo>
                      <a:pt x="80" y="111"/>
                      <a:pt x="79" y="109"/>
                      <a:pt x="78" y="108"/>
                    </a:cubicBezTo>
                    <a:cubicBezTo>
                      <a:pt x="78" y="106"/>
                      <a:pt x="79" y="105"/>
                      <a:pt x="80" y="104"/>
                    </a:cubicBezTo>
                    <a:cubicBezTo>
                      <a:pt x="81" y="106"/>
                      <a:pt x="83" y="110"/>
                      <a:pt x="81" y="112"/>
                    </a:cubicBezTo>
                    <a:close/>
                    <a:moveTo>
                      <a:pt x="76" y="78"/>
                    </a:moveTo>
                    <a:cubicBezTo>
                      <a:pt x="78" y="78"/>
                      <a:pt x="77" y="79"/>
                      <a:pt x="78" y="80"/>
                    </a:cubicBezTo>
                    <a:cubicBezTo>
                      <a:pt x="77" y="81"/>
                      <a:pt x="77" y="82"/>
                      <a:pt x="76" y="82"/>
                    </a:cubicBezTo>
                    <a:cubicBezTo>
                      <a:pt x="76" y="81"/>
                      <a:pt x="75" y="79"/>
                      <a:pt x="76" y="78"/>
                    </a:cubicBezTo>
                    <a:close/>
                    <a:moveTo>
                      <a:pt x="78" y="94"/>
                    </a:moveTo>
                    <a:cubicBezTo>
                      <a:pt x="76" y="93"/>
                      <a:pt x="76" y="91"/>
                      <a:pt x="76" y="90"/>
                    </a:cubicBezTo>
                    <a:cubicBezTo>
                      <a:pt x="77" y="90"/>
                      <a:pt x="79" y="91"/>
                      <a:pt x="78" y="94"/>
                    </a:cubicBezTo>
                    <a:close/>
                    <a:moveTo>
                      <a:pt x="77" y="100"/>
                    </a:moveTo>
                    <a:cubicBezTo>
                      <a:pt x="78" y="100"/>
                      <a:pt x="78" y="101"/>
                      <a:pt x="79" y="102"/>
                    </a:cubicBezTo>
                    <a:cubicBezTo>
                      <a:pt x="78" y="103"/>
                      <a:pt x="78" y="104"/>
                      <a:pt x="76" y="104"/>
                    </a:cubicBezTo>
                    <a:cubicBezTo>
                      <a:pt x="77" y="103"/>
                      <a:pt x="76" y="101"/>
                      <a:pt x="77" y="100"/>
                    </a:cubicBezTo>
                    <a:close/>
                    <a:moveTo>
                      <a:pt x="80" y="95"/>
                    </a:moveTo>
                    <a:cubicBezTo>
                      <a:pt x="81" y="96"/>
                      <a:pt x="81" y="97"/>
                      <a:pt x="81" y="98"/>
                    </a:cubicBezTo>
                    <a:cubicBezTo>
                      <a:pt x="80" y="98"/>
                      <a:pt x="80" y="99"/>
                      <a:pt x="79" y="99"/>
                    </a:cubicBezTo>
                    <a:cubicBezTo>
                      <a:pt x="79" y="97"/>
                      <a:pt x="78" y="97"/>
                      <a:pt x="80" y="95"/>
                    </a:cubicBezTo>
                    <a:close/>
                    <a:moveTo>
                      <a:pt x="80" y="90"/>
                    </a:moveTo>
                    <a:cubicBezTo>
                      <a:pt x="78" y="89"/>
                      <a:pt x="78" y="87"/>
                      <a:pt x="77" y="86"/>
                    </a:cubicBezTo>
                    <a:cubicBezTo>
                      <a:pt x="78" y="85"/>
                      <a:pt x="78" y="83"/>
                      <a:pt x="79" y="82"/>
                    </a:cubicBezTo>
                    <a:cubicBezTo>
                      <a:pt x="81" y="84"/>
                      <a:pt x="83" y="88"/>
                      <a:pt x="80" y="90"/>
                    </a:cubicBezTo>
                    <a:close/>
                    <a:moveTo>
                      <a:pt x="77" y="69"/>
                    </a:moveTo>
                    <a:cubicBezTo>
                      <a:pt x="76" y="69"/>
                      <a:pt x="76" y="68"/>
                      <a:pt x="74" y="68"/>
                    </a:cubicBezTo>
                    <a:cubicBezTo>
                      <a:pt x="73" y="66"/>
                      <a:pt x="75" y="66"/>
                      <a:pt x="75" y="64"/>
                    </a:cubicBezTo>
                    <a:cubicBezTo>
                      <a:pt x="76" y="66"/>
                      <a:pt x="78" y="67"/>
                      <a:pt x="77" y="69"/>
                    </a:cubicBezTo>
                    <a:close/>
                    <a:moveTo>
                      <a:pt x="74" y="124"/>
                    </a:moveTo>
                    <a:cubicBezTo>
                      <a:pt x="72" y="123"/>
                      <a:pt x="71" y="121"/>
                      <a:pt x="70" y="119"/>
                    </a:cubicBezTo>
                    <a:cubicBezTo>
                      <a:pt x="72" y="118"/>
                      <a:pt x="72" y="116"/>
                      <a:pt x="73" y="114"/>
                    </a:cubicBezTo>
                    <a:cubicBezTo>
                      <a:pt x="76" y="116"/>
                      <a:pt x="74" y="119"/>
                      <a:pt x="75" y="122"/>
                    </a:cubicBezTo>
                    <a:cubicBezTo>
                      <a:pt x="73" y="121"/>
                      <a:pt x="74" y="120"/>
                      <a:pt x="73" y="119"/>
                    </a:cubicBezTo>
                    <a:cubicBezTo>
                      <a:pt x="73" y="121"/>
                      <a:pt x="75" y="122"/>
                      <a:pt x="74" y="124"/>
                    </a:cubicBezTo>
                    <a:close/>
                    <a:moveTo>
                      <a:pt x="74" y="130"/>
                    </a:moveTo>
                    <a:cubicBezTo>
                      <a:pt x="74" y="132"/>
                      <a:pt x="73" y="131"/>
                      <a:pt x="73" y="132"/>
                    </a:cubicBezTo>
                    <a:cubicBezTo>
                      <a:pt x="71" y="132"/>
                      <a:pt x="73" y="131"/>
                      <a:pt x="73" y="130"/>
                    </a:cubicBezTo>
                    <a:cubicBezTo>
                      <a:pt x="73" y="130"/>
                      <a:pt x="73" y="130"/>
                      <a:pt x="74" y="130"/>
                    </a:cubicBezTo>
                    <a:close/>
                    <a:moveTo>
                      <a:pt x="74" y="86"/>
                    </a:moveTo>
                    <a:cubicBezTo>
                      <a:pt x="72" y="85"/>
                      <a:pt x="71" y="82"/>
                      <a:pt x="71" y="81"/>
                    </a:cubicBezTo>
                    <a:cubicBezTo>
                      <a:pt x="73" y="82"/>
                      <a:pt x="74" y="84"/>
                      <a:pt x="74" y="86"/>
                    </a:cubicBezTo>
                    <a:close/>
                    <a:moveTo>
                      <a:pt x="74" y="78"/>
                    </a:moveTo>
                    <a:cubicBezTo>
                      <a:pt x="75" y="78"/>
                      <a:pt x="74" y="79"/>
                      <a:pt x="74" y="80"/>
                    </a:cubicBezTo>
                    <a:cubicBezTo>
                      <a:pt x="73" y="79"/>
                      <a:pt x="73" y="78"/>
                      <a:pt x="74" y="78"/>
                    </a:cubicBezTo>
                    <a:close/>
                    <a:moveTo>
                      <a:pt x="73" y="91"/>
                    </a:moveTo>
                    <a:cubicBezTo>
                      <a:pt x="75" y="93"/>
                      <a:pt x="74" y="97"/>
                      <a:pt x="74" y="100"/>
                    </a:cubicBezTo>
                    <a:cubicBezTo>
                      <a:pt x="72" y="100"/>
                      <a:pt x="73" y="96"/>
                      <a:pt x="71" y="95"/>
                    </a:cubicBezTo>
                    <a:cubicBezTo>
                      <a:pt x="71" y="93"/>
                      <a:pt x="73" y="93"/>
                      <a:pt x="73" y="91"/>
                    </a:cubicBezTo>
                    <a:close/>
                    <a:moveTo>
                      <a:pt x="73" y="106"/>
                    </a:moveTo>
                    <a:cubicBezTo>
                      <a:pt x="74" y="106"/>
                      <a:pt x="74" y="106"/>
                      <a:pt x="74" y="106"/>
                    </a:cubicBezTo>
                    <a:cubicBezTo>
                      <a:pt x="74" y="106"/>
                      <a:pt x="75" y="109"/>
                      <a:pt x="73" y="109"/>
                    </a:cubicBezTo>
                    <a:cubicBezTo>
                      <a:pt x="72" y="108"/>
                      <a:pt x="73" y="107"/>
                      <a:pt x="73" y="106"/>
                    </a:cubicBezTo>
                    <a:close/>
                    <a:moveTo>
                      <a:pt x="75" y="134"/>
                    </a:moveTo>
                    <a:cubicBezTo>
                      <a:pt x="75" y="134"/>
                      <a:pt x="75" y="135"/>
                      <a:pt x="75" y="136"/>
                    </a:cubicBezTo>
                    <a:cubicBezTo>
                      <a:pt x="74" y="136"/>
                      <a:pt x="74" y="134"/>
                      <a:pt x="75" y="134"/>
                    </a:cubicBezTo>
                    <a:close/>
                    <a:moveTo>
                      <a:pt x="72" y="47"/>
                    </a:moveTo>
                    <a:cubicBezTo>
                      <a:pt x="73" y="45"/>
                      <a:pt x="73" y="44"/>
                      <a:pt x="75" y="43"/>
                    </a:cubicBezTo>
                    <a:cubicBezTo>
                      <a:pt x="75" y="44"/>
                      <a:pt x="75" y="45"/>
                      <a:pt x="76" y="46"/>
                    </a:cubicBezTo>
                    <a:cubicBezTo>
                      <a:pt x="74" y="46"/>
                      <a:pt x="73" y="47"/>
                      <a:pt x="72" y="47"/>
                    </a:cubicBezTo>
                    <a:close/>
                    <a:moveTo>
                      <a:pt x="73" y="58"/>
                    </a:moveTo>
                    <a:cubicBezTo>
                      <a:pt x="72" y="59"/>
                      <a:pt x="75" y="62"/>
                      <a:pt x="73" y="64"/>
                    </a:cubicBezTo>
                    <a:cubicBezTo>
                      <a:pt x="70" y="63"/>
                      <a:pt x="71" y="57"/>
                      <a:pt x="73" y="58"/>
                    </a:cubicBezTo>
                    <a:close/>
                    <a:moveTo>
                      <a:pt x="72" y="69"/>
                    </a:moveTo>
                    <a:cubicBezTo>
                      <a:pt x="74" y="71"/>
                      <a:pt x="74" y="74"/>
                      <a:pt x="72" y="76"/>
                    </a:cubicBezTo>
                    <a:cubicBezTo>
                      <a:pt x="71" y="76"/>
                      <a:pt x="71" y="74"/>
                      <a:pt x="71" y="73"/>
                    </a:cubicBezTo>
                    <a:cubicBezTo>
                      <a:pt x="71" y="73"/>
                      <a:pt x="71" y="74"/>
                      <a:pt x="70" y="73"/>
                    </a:cubicBezTo>
                    <a:cubicBezTo>
                      <a:pt x="70" y="71"/>
                      <a:pt x="72" y="70"/>
                      <a:pt x="72" y="69"/>
                    </a:cubicBezTo>
                    <a:close/>
                    <a:moveTo>
                      <a:pt x="70" y="79"/>
                    </a:moveTo>
                    <a:cubicBezTo>
                      <a:pt x="69" y="78"/>
                      <a:pt x="69" y="77"/>
                      <a:pt x="68" y="75"/>
                    </a:cubicBezTo>
                    <a:cubicBezTo>
                      <a:pt x="69" y="75"/>
                      <a:pt x="69" y="76"/>
                      <a:pt x="69" y="76"/>
                    </a:cubicBezTo>
                    <a:cubicBezTo>
                      <a:pt x="69" y="76"/>
                      <a:pt x="71" y="78"/>
                      <a:pt x="70" y="79"/>
                    </a:cubicBezTo>
                    <a:close/>
                    <a:moveTo>
                      <a:pt x="70" y="68"/>
                    </a:moveTo>
                    <a:cubicBezTo>
                      <a:pt x="69" y="68"/>
                      <a:pt x="70" y="67"/>
                      <a:pt x="69" y="67"/>
                    </a:cubicBezTo>
                    <a:cubicBezTo>
                      <a:pt x="69" y="68"/>
                      <a:pt x="69" y="68"/>
                      <a:pt x="69" y="69"/>
                    </a:cubicBezTo>
                    <a:cubicBezTo>
                      <a:pt x="68" y="70"/>
                      <a:pt x="67" y="68"/>
                      <a:pt x="67" y="66"/>
                    </a:cubicBezTo>
                    <a:cubicBezTo>
                      <a:pt x="68" y="66"/>
                      <a:pt x="68" y="64"/>
                      <a:pt x="69" y="63"/>
                    </a:cubicBezTo>
                    <a:cubicBezTo>
                      <a:pt x="71" y="64"/>
                      <a:pt x="72" y="67"/>
                      <a:pt x="70" y="68"/>
                    </a:cubicBezTo>
                    <a:close/>
                    <a:moveTo>
                      <a:pt x="69" y="84"/>
                    </a:moveTo>
                    <a:cubicBezTo>
                      <a:pt x="71" y="85"/>
                      <a:pt x="71" y="87"/>
                      <a:pt x="72" y="88"/>
                    </a:cubicBezTo>
                    <a:cubicBezTo>
                      <a:pt x="71" y="90"/>
                      <a:pt x="70" y="91"/>
                      <a:pt x="70" y="93"/>
                    </a:cubicBezTo>
                    <a:cubicBezTo>
                      <a:pt x="67" y="90"/>
                      <a:pt x="67" y="87"/>
                      <a:pt x="69" y="84"/>
                    </a:cubicBezTo>
                    <a:close/>
                    <a:moveTo>
                      <a:pt x="69" y="97"/>
                    </a:moveTo>
                    <a:cubicBezTo>
                      <a:pt x="69" y="97"/>
                      <a:pt x="69" y="98"/>
                      <a:pt x="70" y="98"/>
                    </a:cubicBezTo>
                    <a:cubicBezTo>
                      <a:pt x="70" y="99"/>
                      <a:pt x="69" y="100"/>
                      <a:pt x="69" y="101"/>
                    </a:cubicBezTo>
                    <a:cubicBezTo>
                      <a:pt x="66" y="100"/>
                      <a:pt x="68" y="98"/>
                      <a:pt x="69" y="97"/>
                    </a:cubicBezTo>
                    <a:close/>
                    <a:moveTo>
                      <a:pt x="70" y="100"/>
                    </a:moveTo>
                    <a:cubicBezTo>
                      <a:pt x="72" y="100"/>
                      <a:pt x="73" y="103"/>
                      <a:pt x="71" y="105"/>
                    </a:cubicBezTo>
                    <a:cubicBezTo>
                      <a:pt x="69" y="104"/>
                      <a:pt x="69" y="102"/>
                      <a:pt x="70" y="100"/>
                    </a:cubicBezTo>
                    <a:close/>
                    <a:moveTo>
                      <a:pt x="71" y="110"/>
                    </a:moveTo>
                    <a:cubicBezTo>
                      <a:pt x="72" y="110"/>
                      <a:pt x="71" y="111"/>
                      <a:pt x="72" y="111"/>
                    </a:cubicBezTo>
                    <a:cubicBezTo>
                      <a:pt x="71" y="114"/>
                      <a:pt x="70" y="115"/>
                      <a:pt x="69" y="117"/>
                    </a:cubicBezTo>
                    <a:cubicBezTo>
                      <a:pt x="67" y="114"/>
                      <a:pt x="70" y="113"/>
                      <a:pt x="71" y="110"/>
                    </a:cubicBezTo>
                    <a:close/>
                    <a:moveTo>
                      <a:pt x="69" y="122"/>
                    </a:moveTo>
                    <a:cubicBezTo>
                      <a:pt x="70" y="123"/>
                      <a:pt x="73" y="127"/>
                      <a:pt x="70" y="129"/>
                    </a:cubicBezTo>
                    <a:cubicBezTo>
                      <a:pt x="70" y="127"/>
                      <a:pt x="67" y="124"/>
                      <a:pt x="69" y="122"/>
                    </a:cubicBezTo>
                    <a:close/>
                    <a:moveTo>
                      <a:pt x="70" y="134"/>
                    </a:moveTo>
                    <a:cubicBezTo>
                      <a:pt x="71" y="134"/>
                      <a:pt x="71" y="135"/>
                      <a:pt x="71" y="135"/>
                    </a:cubicBezTo>
                    <a:cubicBezTo>
                      <a:pt x="71" y="136"/>
                      <a:pt x="70" y="137"/>
                      <a:pt x="69" y="139"/>
                    </a:cubicBezTo>
                    <a:cubicBezTo>
                      <a:pt x="68" y="138"/>
                      <a:pt x="70" y="136"/>
                      <a:pt x="70" y="134"/>
                    </a:cubicBezTo>
                    <a:close/>
                    <a:moveTo>
                      <a:pt x="72" y="138"/>
                    </a:moveTo>
                    <a:cubicBezTo>
                      <a:pt x="74" y="139"/>
                      <a:pt x="72" y="141"/>
                      <a:pt x="71" y="142"/>
                    </a:cubicBezTo>
                    <a:cubicBezTo>
                      <a:pt x="69" y="141"/>
                      <a:pt x="72" y="139"/>
                      <a:pt x="72" y="138"/>
                    </a:cubicBezTo>
                    <a:close/>
                    <a:moveTo>
                      <a:pt x="75" y="199"/>
                    </a:moveTo>
                    <a:cubicBezTo>
                      <a:pt x="75" y="199"/>
                      <a:pt x="76" y="199"/>
                      <a:pt x="76" y="200"/>
                    </a:cubicBezTo>
                    <a:cubicBezTo>
                      <a:pt x="75" y="201"/>
                      <a:pt x="74" y="199"/>
                      <a:pt x="75" y="199"/>
                    </a:cubicBezTo>
                    <a:close/>
                    <a:moveTo>
                      <a:pt x="76" y="200"/>
                    </a:moveTo>
                    <a:cubicBezTo>
                      <a:pt x="77" y="200"/>
                      <a:pt x="77" y="202"/>
                      <a:pt x="76" y="203"/>
                    </a:cubicBezTo>
                    <a:cubicBezTo>
                      <a:pt x="75" y="202"/>
                      <a:pt x="75" y="201"/>
                      <a:pt x="76" y="200"/>
                    </a:cubicBezTo>
                    <a:close/>
                    <a:moveTo>
                      <a:pt x="76" y="110"/>
                    </a:moveTo>
                    <a:cubicBezTo>
                      <a:pt x="78" y="110"/>
                      <a:pt x="78" y="113"/>
                      <a:pt x="79" y="114"/>
                    </a:cubicBezTo>
                    <a:cubicBezTo>
                      <a:pt x="79" y="115"/>
                      <a:pt x="78" y="115"/>
                      <a:pt x="78" y="117"/>
                    </a:cubicBezTo>
                    <a:cubicBezTo>
                      <a:pt x="76" y="116"/>
                      <a:pt x="77" y="111"/>
                      <a:pt x="76" y="110"/>
                    </a:cubicBezTo>
                    <a:close/>
                    <a:moveTo>
                      <a:pt x="78" y="122"/>
                    </a:moveTo>
                    <a:cubicBezTo>
                      <a:pt x="80" y="122"/>
                      <a:pt x="78" y="125"/>
                      <a:pt x="77" y="125"/>
                    </a:cubicBezTo>
                    <a:cubicBezTo>
                      <a:pt x="77" y="124"/>
                      <a:pt x="77" y="123"/>
                      <a:pt x="78" y="122"/>
                    </a:cubicBezTo>
                    <a:close/>
                    <a:moveTo>
                      <a:pt x="78" y="183"/>
                    </a:moveTo>
                    <a:cubicBezTo>
                      <a:pt x="82" y="184"/>
                      <a:pt x="79" y="188"/>
                      <a:pt x="78" y="189"/>
                    </a:cubicBezTo>
                    <a:cubicBezTo>
                      <a:pt x="77" y="187"/>
                      <a:pt x="77" y="185"/>
                      <a:pt x="78" y="183"/>
                    </a:cubicBezTo>
                    <a:close/>
                    <a:moveTo>
                      <a:pt x="82" y="188"/>
                    </a:moveTo>
                    <a:cubicBezTo>
                      <a:pt x="84" y="191"/>
                      <a:pt x="81" y="193"/>
                      <a:pt x="80" y="196"/>
                    </a:cubicBezTo>
                    <a:cubicBezTo>
                      <a:pt x="76" y="194"/>
                      <a:pt x="80" y="189"/>
                      <a:pt x="82" y="188"/>
                    </a:cubicBezTo>
                    <a:close/>
                    <a:moveTo>
                      <a:pt x="82" y="182"/>
                    </a:moveTo>
                    <a:cubicBezTo>
                      <a:pt x="81" y="183"/>
                      <a:pt x="81" y="182"/>
                      <a:pt x="80" y="182"/>
                    </a:cubicBezTo>
                    <a:cubicBezTo>
                      <a:pt x="80" y="180"/>
                      <a:pt x="79" y="179"/>
                      <a:pt x="81" y="177"/>
                    </a:cubicBezTo>
                    <a:cubicBezTo>
                      <a:pt x="82" y="177"/>
                      <a:pt x="82" y="178"/>
                      <a:pt x="82" y="178"/>
                    </a:cubicBezTo>
                    <a:cubicBezTo>
                      <a:pt x="82" y="178"/>
                      <a:pt x="81" y="178"/>
                      <a:pt x="81" y="179"/>
                    </a:cubicBezTo>
                    <a:cubicBezTo>
                      <a:pt x="82" y="179"/>
                      <a:pt x="82" y="178"/>
                      <a:pt x="83" y="179"/>
                    </a:cubicBezTo>
                    <a:cubicBezTo>
                      <a:pt x="83" y="181"/>
                      <a:pt x="82" y="181"/>
                      <a:pt x="82" y="182"/>
                    </a:cubicBezTo>
                    <a:close/>
                    <a:moveTo>
                      <a:pt x="81" y="162"/>
                    </a:moveTo>
                    <a:cubicBezTo>
                      <a:pt x="82" y="160"/>
                      <a:pt x="83" y="160"/>
                      <a:pt x="83" y="158"/>
                    </a:cubicBezTo>
                    <a:cubicBezTo>
                      <a:pt x="85" y="160"/>
                      <a:pt x="86" y="163"/>
                      <a:pt x="84" y="166"/>
                    </a:cubicBezTo>
                    <a:cubicBezTo>
                      <a:pt x="83" y="165"/>
                      <a:pt x="82" y="163"/>
                      <a:pt x="81" y="162"/>
                    </a:cubicBezTo>
                    <a:close/>
                    <a:moveTo>
                      <a:pt x="85" y="177"/>
                    </a:moveTo>
                    <a:cubicBezTo>
                      <a:pt x="83" y="177"/>
                      <a:pt x="83" y="174"/>
                      <a:pt x="84" y="173"/>
                    </a:cubicBezTo>
                    <a:cubicBezTo>
                      <a:pt x="86" y="174"/>
                      <a:pt x="86" y="176"/>
                      <a:pt x="85" y="177"/>
                    </a:cubicBezTo>
                    <a:close/>
                    <a:moveTo>
                      <a:pt x="84" y="187"/>
                    </a:moveTo>
                    <a:cubicBezTo>
                      <a:pt x="83" y="186"/>
                      <a:pt x="83" y="185"/>
                      <a:pt x="84" y="183"/>
                    </a:cubicBezTo>
                    <a:cubicBezTo>
                      <a:pt x="84" y="183"/>
                      <a:pt x="85" y="183"/>
                      <a:pt x="85" y="183"/>
                    </a:cubicBezTo>
                    <a:cubicBezTo>
                      <a:pt x="86" y="185"/>
                      <a:pt x="86" y="187"/>
                      <a:pt x="84" y="187"/>
                    </a:cubicBezTo>
                    <a:close/>
                    <a:moveTo>
                      <a:pt x="85" y="155"/>
                    </a:moveTo>
                    <a:cubicBezTo>
                      <a:pt x="85" y="154"/>
                      <a:pt x="86" y="153"/>
                      <a:pt x="87" y="152"/>
                    </a:cubicBezTo>
                    <a:cubicBezTo>
                      <a:pt x="88" y="152"/>
                      <a:pt x="88" y="154"/>
                      <a:pt x="89" y="155"/>
                    </a:cubicBezTo>
                    <a:cubicBezTo>
                      <a:pt x="89" y="157"/>
                      <a:pt x="88" y="158"/>
                      <a:pt x="87" y="160"/>
                    </a:cubicBezTo>
                    <a:cubicBezTo>
                      <a:pt x="86" y="159"/>
                      <a:pt x="86" y="157"/>
                      <a:pt x="85" y="155"/>
                    </a:cubicBezTo>
                    <a:close/>
                    <a:moveTo>
                      <a:pt x="87" y="188"/>
                    </a:moveTo>
                    <a:cubicBezTo>
                      <a:pt x="89" y="189"/>
                      <a:pt x="90" y="194"/>
                      <a:pt x="88" y="194"/>
                    </a:cubicBezTo>
                    <a:cubicBezTo>
                      <a:pt x="86" y="193"/>
                      <a:pt x="86" y="191"/>
                      <a:pt x="86" y="190"/>
                    </a:cubicBezTo>
                    <a:cubicBezTo>
                      <a:pt x="86" y="189"/>
                      <a:pt x="87" y="189"/>
                      <a:pt x="87" y="188"/>
                    </a:cubicBezTo>
                    <a:close/>
                    <a:moveTo>
                      <a:pt x="90" y="177"/>
                    </a:moveTo>
                    <a:cubicBezTo>
                      <a:pt x="88" y="176"/>
                      <a:pt x="89" y="173"/>
                      <a:pt x="91" y="172"/>
                    </a:cubicBezTo>
                    <a:cubicBezTo>
                      <a:pt x="92" y="173"/>
                      <a:pt x="90" y="174"/>
                      <a:pt x="92" y="174"/>
                    </a:cubicBezTo>
                    <a:cubicBezTo>
                      <a:pt x="92" y="175"/>
                      <a:pt x="91" y="175"/>
                      <a:pt x="91" y="177"/>
                    </a:cubicBezTo>
                    <a:cubicBezTo>
                      <a:pt x="90" y="176"/>
                      <a:pt x="90" y="176"/>
                      <a:pt x="90" y="177"/>
                    </a:cubicBezTo>
                    <a:close/>
                    <a:moveTo>
                      <a:pt x="91" y="167"/>
                    </a:moveTo>
                    <a:cubicBezTo>
                      <a:pt x="89" y="165"/>
                      <a:pt x="91" y="163"/>
                      <a:pt x="92" y="162"/>
                    </a:cubicBezTo>
                    <a:cubicBezTo>
                      <a:pt x="94" y="163"/>
                      <a:pt x="92" y="165"/>
                      <a:pt x="91" y="167"/>
                    </a:cubicBezTo>
                    <a:close/>
                    <a:moveTo>
                      <a:pt x="95" y="160"/>
                    </a:moveTo>
                    <a:cubicBezTo>
                      <a:pt x="93" y="159"/>
                      <a:pt x="95" y="156"/>
                      <a:pt x="97" y="157"/>
                    </a:cubicBezTo>
                    <a:cubicBezTo>
                      <a:pt x="96" y="158"/>
                      <a:pt x="96" y="159"/>
                      <a:pt x="95" y="160"/>
                    </a:cubicBezTo>
                    <a:close/>
                    <a:moveTo>
                      <a:pt x="98" y="135"/>
                    </a:moveTo>
                    <a:cubicBezTo>
                      <a:pt x="96" y="134"/>
                      <a:pt x="98" y="133"/>
                      <a:pt x="98" y="131"/>
                    </a:cubicBezTo>
                    <a:cubicBezTo>
                      <a:pt x="100" y="132"/>
                      <a:pt x="99" y="135"/>
                      <a:pt x="98" y="135"/>
                    </a:cubicBezTo>
                    <a:close/>
                    <a:moveTo>
                      <a:pt x="98" y="123"/>
                    </a:moveTo>
                    <a:cubicBezTo>
                      <a:pt x="99" y="123"/>
                      <a:pt x="99" y="124"/>
                      <a:pt x="99" y="125"/>
                    </a:cubicBezTo>
                    <a:cubicBezTo>
                      <a:pt x="98" y="125"/>
                      <a:pt x="98" y="124"/>
                      <a:pt x="98" y="123"/>
                    </a:cubicBezTo>
                    <a:close/>
                    <a:moveTo>
                      <a:pt x="99" y="88"/>
                    </a:moveTo>
                    <a:cubicBezTo>
                      <a:pt x="100" y="88"/>
                      <a:pt x="100" y="90"/>
                      <a:pt x="99" y="90"/>
                    </a:cubicBezTo>
                    <a:cubicBezTo>
                      <a:pt x="99" y="90"/>
                      <a:pt x="99" y="89"/>
                      <a:pt x="99" y="88"/>
                    </a:cubicBezTo>
                    <a:close/>
                    <a:moveTo>
                      <a:pt x="100" y="135"/>
                    </a:moveTo>
                    <a:cubicBezTo>
                      <a:pt x="101" y="135"/>
                      <a:pt x="100" y="137"/>
                      <a:pt x="99" y="137"/>
                    </a:cubicBezTo>
                    <a:cubicBezTo>
                      <a:pt x="98" y="136"/>
                      <a:pt x="100" y="136"/>
                      <a:pt x="100" y="135"/>
                    </a:cubicBezTo>
                    <a:close/>
                    <a:moveTo>
                      <a:pt x="101" y="154"/>
                    </a:moveTo>
                    <a:cubicBezTo>
                      <a:pt x="102" y="155"/>
                      <a:pt x="102" y="158"/>
                      <a:pt x="101" y="158"/>
                    </a:cubicBezTo>
                    <a:cubicBezTo>
                      <a:pt x="100" y="158"/>
                      <a:pt x="100" y="157"/>
                      <a:pt x="100" y="156"/>
                    </a:cubicBezTo>
                    <a:cubicBezTo>
                      <a:pt x="100" y="156"/>
                      <a:pt x="101" y="155"/>
                      <a:pt x="101" y="154"/>
                    </a:cubicBezTo>
                    <a:close/>
                    <a:moveTo>
                      <a:pt x="100" y="73"/>
                    </a:moveTo>
                    <a:cubicBezTo>
                      <a:pt x="101" y="75"/>
                      <a:pt x="102" y="76"/>
                      <a:pt x="102" y="78"/>
                    </a:cubicBezTo>
                    <a:cubicBezTo>
                      <a:pt x="101" y="77"/>
                      <a:pt x="99" y="75"/>
                      <a:pt x="100" y="73"/>
                    </a:cubicBezTo>
                    <a:close/>
                    <a:moveTo>
                      <a:pt x="100" y="65"/>
                    </a:moveTo>
                    <a:cubicBezTo>
                      <a:pt x="100" y="64"/>
                      <a:pt x="100" y="64"/>
                      <a:pt x="100" y="63"/>
                    </a:cubicBezTo>
                    <a:cubicBezTo>
                      <a:pt x="101" y="63"/>
                      <a:pt x="101" y="65"/>
                      <a:pt x="100" y="65"/>
                    </a:cubicBezTo>
                    <a:close/>
                    <a:moveTo>
                      <a:pt x="99" y="48"/>
                    </a:moveTo>
                    <a:cubicBezTo>
                      <a:pt x="99" y="46"/>
                      <a:pt x="97" y="44"/>
                      <a:pt x="98" y="42"/>
                    </a:cubicBezTo>
                    <a:cubicBezTo>
                      <a:pt x="99" y="43"/>
                      <a:pt x="99" y="46"/>
                      <a:pt x="100" y="47"/>
                    </a:cubicBezTo>
                    <a:cubicBezTo>
                      <a:pt x="100" y="48"/>
                      <a:pt x="100" y="48"/>
                      <a:pt x="99" y="48"/>
                    </a:cubicBezTo>
                    <a:close/>
                    <a:moveTo>
                      <a:pt x="99" y="59"/>
                    </a:moveTo>
                    <a:cubicBezTo>
                      <a:pt x="100" y="60"/>
                      <a:pt x="99" y="61"/>
                      <a:pt x="99" y="61"/>
                    </a:cubicBezTo>
                    <a:cubicBezTo>
                      <a:pt x="98" y="60"/>
                      <a:pt x="96" y="57"/>
                      <a:pt x="97" y="55"/>
                    </a:cubicBezTo>
                    <a:cubicBezTo>
                      <a:pt x="98" y="55"/>
                      <a:pt x="98" y="59"/>
                      <a:pt x="99" y="59"/>
                    </a:cubicBezTo>
                    <a:close/>
                    <a:moveTo>
                      <a:pt x="97" y="67"/>
                    </a:moveTo>
                    <a:cubicBezTo>
                      <a:pt x="99" y="67"/>
                      <a:pt x="99" y="69"/>
                      <a:pt x="98" y="71"/>
                    </a:cubicBezTo>
                    <a:cubicBezTo>
                      <a:pt x="97" y="71"/>
                      <a:pt x="98" y="68"/>
                      <a:pt x="96" y="69"/>
                    </a:cubicBezTo>
                    <a:cubicBezTo>
                      <a:pt x="97" y="68"/>
                      <a:pt x="97" y="67"/>
                      <a:pt x="97" y="67"/>
                    </a:cubicBezTo>
                    <a:close/>
                    <a:moveTo>
                      <a:pt x="92" y="59"/>
                    </a:moveTo>
                    <a:cubicBezTo>
                      <a:pt x="91" y="57"/>
                      <a:pt x="91" y="55"/>
                      <a:pt x="90" y="54"/>
                    </a:cubicBezTo>
                    <a:cubicBezTo>
                      <a:pt x="90" y="53"/>
                      <a:pt x="91" y="52"/>
                      <a:pt x="92" y="51"/>
                    </a:cubicBezTo>
                    <a:cubicBezTo>
                      <a:pt x="94" y="52"/>
                      <a:pt x="95" y="58"/>
                      <a:pt x="92" y="59"/>
                    </a:cubicBezTo>
                    <a:close/>
                    <a:moveTo>
                      <a:pt x="91" y="40"/>
                    </a:moveTo>
                    <a:cubicBezTo>
                      <a:pt x="92" y="42"/>
                      <a:pt x="93" y="43"/>
                      <a:pt x="93" y="45"/>
                    </a:cubicBezTo>
                    <a:cubicBezTo>
                      <a:pt x="92" y="45"/>
                      <a:pt x="91" y="42"/>
                      <a:pt x="91" y="40"/>
                    </a:cubicBezTo>
                    <a:close/>
                    <a:moveTo>
                      <a:pt x="91" y="30"/>
                    </a:moveTo>
                    <a:cubicBezTo>
                      <a:pt x="92" y="31"/>
                      <a:pt x="92" y="33"/>
                      <a:pt x="92" y="35"/>
                    </a:cubicBezTo>
                    <a:cubicBezTo>
                      <a:pt x="90" y="34"/>
                      <a:pt x="90" y="32"/>
                      <a:pt x="91" y="30"/>
                    </a:cubicBezTo>
                    <a:close/>
                    <a:moveTo>
                      <a:pt x="89" y="51"/>
                    </a:moveTo>
                    <a:cubicBezTo>
                      <a:pt x="88" y="49"/>
                      <a:pt x="88" y="47"/>
                      <a:pt x="87" y="46"/>
                    </a:cubicBezTo>
                    <a:cubicBezTo>
                      <a:pt x="87" y="45"/>
                      <a:pt x="89" y="44"/>
                      <a:pt x="89" y="43"/>
                    </a:cubicBezTo>
                    <a:cubicBezTo>
                      <a:pt x="90" y="45"/>
                      <a:pt x="92" y="49"/>
                      <a:pt x="89" y="51"/>
                    </a:cubicBezTo>
                    <a:close/>
                    <a:moveTo>
                      <a:pt x="86" y="43"/>
                    </a:moveTo>
                    <a:cubicBezTo>
                      <a:pt x="85" y="40"/>
                      <a:pt x="84" y="37"/>
                      <a:pt x="87" y="35"/>
                    </a:cubicBezTo>
                    <a:cubicBezTo>
                      <a:pt x="88" y="37"/>
                      <a:pt x="89" y="42"/>
                      <a:pt x="86" y="43"/>
                    </a:cubicBezTo>
                    <a:close/>
                    <a:moveTo>
                      <a:pt x="86" y="55"/>
                    </a:moveTo>
                    <a:cubicBezTo>
                      <a:pt x="86" y="54"/>
                      <a:pt x="85" y="52"/>
                      <a:pt x="85" y="50"/>
                    </a:cubicBezTo>
                    <a:cubicBezTo>
                      <a:pt x="86" y="50"/>
                      <a:pt x="88" y="54"/>
                      <a:pt x="86" y="55"/>
                    </a:cubicBezTo>
                    <a:close/>
                    <a:moveTo>
                      <a:pt x="86" y="79"/>
                    </a:moveTo>
                    <a:cubicBezTo>
                      <a:pt x="85" y="78"/>
                      <a:pt x="85" y="76"/>
                      <a:pt x="84" y="74"/>
                    </a:cubicBezTo>
                    <a:cubicBezTo>
                      <a:pt x="85" y="76"/>
                      <a:pt x="86" y="77"/>
                      <a:pt x="86" y="79"/>
                    </a:cubicBezTo>
                    <a:close/>
                    <a:moveTo>
                      <a:pt x="86" y="95"/>
                    </a:moveTo>
                    <a:cubicBezTo>
                      <a:pt x="86" y="95"/>
                      <a:pt x="86" y="96"/>
                      <a:pt x="87" y="95"/>
                    </a:cubicBezTo>
                    <a:cubicBezTo>
                      <a:pt x="86" y="97"/>
                      <a:pt x="88" y="98"/>
                      <a:pt x="89" y="100"/>
                    </a:cubicBezTo>
                    <a:cubicBezTo>
                      <a:pt x="88" y="100"/>
                      <a:pt x="87" y="101"/>
                      <a:pt x="87" y="102"/>
                    </a:cubicBezTo>
                    <a:cubicBezTo>
                      <a:pt x="85" y="101"/>
                      <a:pt x="85" y="99"/>
                      <a:pt x="84" y="98"/>
                    </a:cubicBezTo>
                    <a:cubicBezTo>
                      <a:pt x="84" y="96"/>
                      <a:pt x="85" y="96"/>
                      <a:pt x="86" y="95"/>
                    </a:cubicBezTo>
                    <a:close/>
                    <a:moveTo>
                      <a:pt x="83" y="95"/>
                    </a:moveTo>
                    <a:cubicBezTo>
                      <a:pt x="81" y="94"/>
                      <a:pt x="81" y="92"/>
                      <a:pt x="83" y="90"/>
                    </a:cubicBezTo>
                    <a:cubicBezTo>
                      <a:pt x="86" y="91"/>
                      <a:pt x="83" y="93"/>
                      <a:pt x="83" y="95"/>
                    </a:cubicBezTo>
                    <a:close/>
                    <a:moveTo>
                      <a:pt x="84" y="85"/>
                    </a:moveTo>
                    <a:cubicBezTo>
                      <a:pt x="82" y="83"/>
                      <a:pt x="80" y="80"/>
                      <a:pt x="81" y="78"/>
                    </a:cubicBezTo>
                    <a:cubicBezTo>
                      <a:pt x="83" y="79"/>
                      <a:pt x="83" y="82"/>
                      <a:pt x="84" y="85"/>
                    </a:cubicBezTo>
                    <a:close/>
                    <a:moveTo>
                      <a:pt x="83" y="44"/>
                    </a:moveTo>
                    <a:cubicBezTo>
                      <a:pt x="84" y="44"/>
                      <a:pt x="84" y="45"/>
                      <a:pt x="84" y="46"/>
                    </a:cubicBezTo>
                    <a:cubicBezTo>
                      <a:pt x="83" y="46"/>
                      <a:pt x="83" y="45"/>
                      <a:pt x="83" y="44"/>
                    </a:cubicBezTo>
                    <a:close/>
                    <a:moveTo>
                      <a:pt x="80" y="40"/>
                    </a:moveTo>
                    <a:cubicBezTo>
                      <a:pt x="79" y="40"/>
                      <a:pt x="79" y="38"/>
                      <a:pt x="78" y="39"/>
                    </a:cubicBezTo>
                    <a:cubicBezTo>
                      <a:pt x="78" y="37"/>
                      <a:pt x="80" y="36"/>
                      <a:pt x="81" y="34"/>
                    </a:cubicBezTo>
                    <a:cubicBezTo>
                      <a:pt x="82" y="36"/>
                      <a:pt x="82" y="40"/>
                      <a:pt x="80" y="40"/>
                    </a:cubicBezTo>
                    <a:close/>
                    <a:moveTo>
                      <a:pt x="72" y="42"/>
                    </a:move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3"/>
                      <a:pt x="72" y="42"/>
                      <a:pt x="72" y="43"/>
                    </a:cubicBezTo>
                    <a:cubicBezTo>
                      <a:pt x="71" y="42"/>
                      <a:pt x="71" y="39"/>
                      <a:pt x="70" y="38"/>
                    </a:cubicBezTo>
                    <a:cubicBezTo>
                      <a:pt x="72" y="35"/>
                      <a:pt x="74" y="30"/>
                      <a:pt x="78" y="32"/>
                    </a:cubicBezTo>
                    <a:cubicBezTo>
                      <a:pt x="77" y="36"/>
                      <a:pt x="74" y="39"/>
                      <a:pt x="72" y="42"/>
                    </a:cubicBezTo>
                    <a:close/>
                    <a:moveTo>
                      <a:pt x="68" y="60"/>
                    </a:moveTo>
                    <a:cubicBezTo>
                      <a:pt x="67" y="61"/>
                      <a:pt x="67" y="63"/>
                      <a:pt x="66" y="64"/>
                    </a:cubicBezTo>
                    <a:cubicBezTo>
                      <a:pt x="64" y="62"/>
                      <a:pt x="66" y="60"/>
                      <a:pt x="67" y="58"/>
                    </a:cubicBezTo>
                    <a:cubicBezTo>
                      <a:pt x="68" y="58"/>
                      <a:pt x="68" y="59"/>
                      <a:pt x="68" y="60"/>
                    </a:cubicBezTo>
                    <a:close/>
                    <a:moveTo>
                      <a:pt x="65" y="50"/>
                    </a:moveTo>
                    <a:cubicBezTo>
                      <a:pt x="66" y="49"/>
                      <a:pt x="64" y="48"/>
                      <a:pt x="65" y="46"/>
                    </a:cubicBezTo>
                    <a:cubicBezTo>
                      <a:pt x="65" y="46"/>
                      <a:pt x="65" y="45"/>
                      <a:pt x="66" y="45"/>
                    </a:cubicBezTo>
                    <a:cubicBezTo>
                      <a:pt x="67" y="46"/>
                      <a:pt x="68" y="50"/>
                      <a:pt x="65" y="50"/>
                    </a:cubicBezTo>
                    <a:close/>
                    <a:moveTo>
                      <a:pt x="63" y="31"/>
                    </a:moveTo>
                    <a:cubicBezTo>
                      <a:pt x="63" y="29"/>
                      <a:pt x="64" y="29"/>
                      <a:pt x="64" y="28"/>
                    </a:cubicBezTo>
                    <a:cubicBezTo>
                      <a:pt x="66" y="27"/>
                      <a:pt x="65" y="29"/>
                      <a:pt x="66" y="29"/>
                    </a:cubicBezTo>
                    <a:cubicBezTo>
                      <a:pt x="66" y="30"/>
                      <a:pt x="64" y="32"/>
                      <a:pt x="63" y="31"/>
                    </a:cubicBezTo>
                    <a:close/>
                    <a:moveTo>
                      <a:pt x="64" y="41"/>
                    </a:moveTo>
                    <a:cubicBezTo>
                      <a:pt x="64" y="41"/>
                      <a:pt x="64" y="41"/>
                      <a:pt x="65" y="41"/>
                    </a:cubicBezTo>
                    <a:cubicBezTo>
                      <a:pt x="65" y="42"/>
                      <a:pt x="64" y="42"/>
                      <a:pt x="65" y="43"/>
                    </a:cubicBezTo>
                    <a:cubicBezTo>
                      <a:pt x="64" y="43"/>
                      <a:pt x="64" y="44"/>
                      <a:pt x="63" y="44"/>
                    </a:cubicBezTo>
                    <a:cubicBezTo>
                      <a:pt x="63" y="43"/>
                      <a:pt x="63" y="43"/>
                      <a:pt x="64" y="41"/>
                    </a:cubicBezTo>
                    <a:close/>
                    <a:moveTo>
                      <a:pt x="59" y="146"/>
                    </a:moveTo>
                    <a:cubicBezTo>
                      <a:pt x="59" y="145"/>
                      <a:pt x="60" y="145"/>
                      <a:pt x="60" y="144"/>
                    </a:cubicBezTo>
                    <a:cubicBezTo>
                      <a:pt x="61" y="145"/>
                      <a:pt x="62" y="148"/>
                      <a:pt x="60" y="148"/>
                    </a:cubicBezTo>
                    <a:cubicBezTo>
                      <a:pt x="60" y="147"/>
                      <a:pt x="60" y="147"/>
                      <a:pt x="59" y="146"/>
                    </a:cubicBezTo>
                    <a:close/>
                    <a:moveTo>
                      <a:pt x="56" y="60"/>
                    </a:moveTo>
                    <a:cubicBezTo>
                      <a:pt x="57" y="60"/>
                      <a:pt x="57" y="60"/>
                      <a:pt x="58" y="60"/>
                    </a:cubicBezTo>
                    <a:cubicBezTo>
                      <a:pt x="57" y="63"/>
                      <a:pt x="57" y="65"/>
                      <a:pt x="55" y="66"/>
                    </a:cubicBezTo>
                    <a:cubicBezTo>
                      <a:pt x="53" y="64"/>
                      <a:pt x="55" y="62"/>
                      <a:pt x="56" y="60"/>
                    </a:cubicBezTo>
                    <a:close/>
                    <a:moveTo>
                      <a:pt x="56" y="51"/>
                    </a:moveTo>
                    <a:cubicBezTo>
                      <a:pt x="54" y="50"/>
                      <a:pt x="54" y="48"/>
                      <a:pt x="55" y="47"/>
                    </a:cubicBezTo>
                    <a:cubicBezTo>
                      <a:pt x="56" y="48"/>
                      <a:pt x="55" y="49"/>
                      <a:pt x="56" y="51"/>
                    </a:cubicBezTo>
                    <a:close/>
                    <a:moveTo>
                      <a:pt x="55" y="71"/>
                    </a:moveTo>
                    <a:cubicBezTo>
                      <a:pt x="56" y="72"/>
                      <a:pt x="56" y="73"/>
                      <a:pt x="57" y="73"/>
                    </a:cubicBezTo>
                    <a:cubicBezTo>
                      <a:pt x="56" y="75"/>
                      <a:pt x="55" y="76"/>
                      <a:pt x="54" y="77"/>
                    </a:cubicBezTo>
                    <a:cubicBezTo>
                      <a:pt x="52" y="75"/>
                      <a:pt x="54" y="73"/>
                      <a:pt x="55" y="71"/>
                    </a:cubicBezTo>
                    <a:close/>
                    <a:moveTo>
                      <a:pt x="57" y="75"/>
                    </a:moveTo>
                    <a:cubicBezTo>
                      <a:pt x="58" y="76"/>
                      <a:pt x="57" y="79"/>
                      <a:pt x="55" y="80"/>
                    </a:cubicBezTo>
                    <a:cubicBezTo>
                      <a:pt x="54" y="78"/>
                      <a:pt x="57" y="77"/>
                      <a:pt x="57" y="75"/>
                    </a:cubicBezTo>
                    <a:close/>
                    <a:moveTo>
                      <a:pt x="55" y="86"/>
                    </a:moveTo>
                    <a:cubicBezTo>
                      <a:pt x="56" y="86"/>
                      <a:pt x="56" y="87"/>
                      <a:pt x="57" y="88"/>
                    </a:cubicBezTo>
                    <a:cubicBezTo>
                      <a:pt x="56" y="89"/>
                      <a:pt x="55" y="90"/>
                      <a:pt x="55" y="91"/>
                    </a:cubicBezTo>
                    <a:cubicBezTo>
                      <a:pt x="53" y="89"/>
                      <a:pt x="54" y="87"/>
                      <a:pt x="55" y="86"/>
                    </a:cubicBezTo>
                    <a:close/>
                    <a:moveTo>
                      <a:pt x="57" y="96"/>
                    </a:moveTo>
                    <a:cubicBezTo>
                      <a:pt x="57" y="93"/>
                      <a:pt x="59" y="93"/>
                      <a:pt x="59" y="91"/>
                    </a:cubicBezTo>
                    <a:cubicBezTo>
                      <a:pt x="60" y="92"/>
                      <a:pt x="58" y="95"/>
                      <a:pt x="57" y="96"/>
                    </a:cubicBezTo>
                    <a:close/>
                    <a:moveTo>
                      <a:pt x="58" y="105"/>
                    </a:moveTo>
                    <a:cubicBezTo>
                      <a:pt x="58" y="104"/>
                      <a:pt x="57" y="103"/>
                      <a:pt x="58" y="102"/>
                    </a:cubicBezTo>
                    <a:cubicBezTo>
                      <a:pt x="58" y="102"/>
                      <a:pt x="60" y="105"/>
                      <a:pt x="58" y="105"/>
                    </a:cubicBezTo>
                    <a:close/>
                    <a:moveTo>
                      <a:pt x="60" y="113"/>
                    </a:moveTo>
                    <a:cubicBezTo>
                      <a:pt x="60" y="115"/>
                      <a:pt x="58" y="117"/>
                      <a:pt x="57" y="118"/>
                    </a:cubicBezTo>
                    <a:cubicBezTo>
                      <a:pt x="56" y="116"/>
                      <a:pt x="58" y="114"/>
                      <a:pt x="60" y="113"/>
                    </a:cubicBezTo>
                    <a:close/>
                    <a:moveTo>
                      <a:pt x="60" y="73"/>
                    </a:moveTo>
                    <a:cubicBezTo>
                      <a:pt x="61" y="71"/>
                      <a:pt x="59" y="69"/>
                      <a:pt x="61" y="68"/>
                    </a:cubicBezTo>
                    <a:cubicBezTo>
                      <a:pt x="63" y="69"/>
                      <a:pt x="61" y="72"/>
                      <a:pt x="60" y="73"/>
                    </a:cubicBezTo>
                    <a:close/>
                    <a:moveTo>
                      <a:pt x="62" y="61"/>
                    </a:moveTo>
                    <a:cubicBezTo>
                      <a:pt x="63" y="62"/>
                      <a:pt x="63" y="63"/>
                      <a:pt x="63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1" y="64"/>
                      <a:pt x="61" y="62"/>
                      <a:pt x="62" y="61"/>
                    </a:cubicBezTo>
                    <a:close/>
                    <a:moveTo>
                      <a:pt x="60" y="68"/>
                    </a:moveTo>
                    <a:cubicBezTo>
                      <a:pt x="60" y="66"/>
                      <a:pt x="59" y="67"/>
                      <a:pt x="60" y="65"/>
                    </a:cubicBezTo>
                    <a:cubicBezTo>
                      <a:pt x="60" y="66"/>
                      <a:pt x="62" y="68"/>
                      <a:pt x="60" y="68"/>
                    </a:cubicBezTo>
                    <a:close/>
                    <a:moveTo>
                      <a:pt x="60" y="117"/>
                    </a:moveTo>
                    <a:cubicBezTo>
                      <a:pt x="61" y="118"/>
                      <a:pt x="60" y="121"/>
                      <a:pt x="60" y="123"/>
                    </a:cubicBezTo>
                    <a:cubicBezTo>
                      <a:pt x="59" y="122"/>
                      <a:pt x="58" y="121"/>
                      <a:pt x="58" y="119"/>
                    </a:cubicBezTo>
                    <a:cubicBezTo>
                      <a:pt x="59" y="119"/>
                      <a:pt x="59" y="118"/>
                      <a:pt x="60" y="117"/>
                    </a:cubicBezTo>
                    <a:close/>
                    <a:moveTo>
                      <a:pt x="59" y="133"/>
                    </a:moveTo>
                    <a:cubicBezTo>
                      <a:pt x="58" y="133"/>
                      <a:pt x="60" y="132"/>
                      <a:pt x="60" y="130"/>
                    </a:cubicBezTo>
                    <a:cubicBezTo>
                      <a:pt x="61" y="132"/>
                      <a:pt x="59" y="133"/>
                      <a:pt x="59" y="133"/>
                    </a:cubicBezTo>
                    <a:close/>
                    <a:moveTo>
                      <a:pt x="59" y="140"/>
                    </a:moveTo>
                    <a:cubicBezTo>
                      <a:pt x="61" y="141"/>
                      <a:pt x="59" y="143"/>
                      <a:pt x="59" y="143"/>
                    </a:cubicBezTo>
                    <a:cubicBezTo>
                      <a:pt x="58" y="143"/>
                      <a:pt x="59" y="141"/>
                      <a:pt x="59" y="140"/>
                    </a:cubicBezTo>
                    <a:close/>
                    <a:moveTo>
                      <a:pt x="60" y="77"/>
                    </a:moveTo>
                    <a:cubicBezTo>
                      <a:pt x="61" y="75"/>
                      <a:pt x="62" y="74"/>
                      <a:pt x="63" y="73"/>
                    </a:cubicBezTo>
                    <a:cubicBezTo>
                      <a:pt x="64" y="74"/>
                      <a:pt x="62" y="77"/>
                      <a:pt x="63" y="80"/>
                    </a:cubicBezTo>
                    <a:cubicBezTo>
                      <a:pt x="61" y="79"/>
                      <a:pt x="61" y="77"/>
                      <a:pt x="60" y="77"/>
                    </a:cubicBezTo>
                    <a:close/>
                    <a:moveTo>
                      <a:pt x="63" y="87"/>
                    </a:moveTo>
                    <a:cubicBezTo>
                      <a:pt x="62" y="87"/>
                      <a:pt x="62" y="87"/>
                      <a:pt x="62" y="88"/>
                    </a:cubicBezTo>
                    <a:cubicBezTo>
                      <a:pt x="60" y="87"/>
                      <a:pt x="62" y="87"/>
                      <a:pt x="62" y="86"/>
                    </a:cubicBezTo>
                    <a:cubicBezTo>
                      <a:pt x="62" y="86"/>
                      <a:pt x="63" y="86"/>
                      <a:pt x="63" y="86"/>
                    </a:cubicBezTo>
                    <a:cubicBezTo>
                      <a:pt x="63" y="85"/>
                      <a:pt x="62" y="87"/>
                      <a:pt x="63" y="87"/>
                    </a:cubicBezTo>
                    <a:close/>
                    <a:moveTo>
                      <a:pt x="63" y="89"/>
                    </a:moveTo>
                    <a:cubicBezTo>
                      <a:pt x="63" y="90"/>
                      <a:pt x="63" y="90"/>
                      <a:pt x="62" y="91"/>
                    </a:cubicBezTo>
                    <a:cubicBezTo>
                      <a:pt x="61" y="91"/>
                      <a:pt x="62" y="89"/>
                      <a:pt x="63" y="89"/>
                    </a:cubicBezTo>
                    <a:close/>
                    <a:moveTo>
                      <a:pt x="62" y="96"/>
                    </a:moveTo>
                    <a:cubicBezTo>
                      <a:pt x="63" y="96"/>
                      <a:pt x="62" y="97"/>
                      <a:pt x="63" y="97"/>
                    </a:cubicBezTo>
                    <a:cubicBezTo>
                      <a:pt x="63" y="98"/>
                      <a:pt x="62" y="99"/>
                      <a:pt x="62" y="100"/>
                    </a:cubicBezTo>
                    <a:cubicBezTo>
                      <a:pt x="60" y="99"/>
                      <a:pt x="62" y="97"/>
                      <a:pt x="62" y="96"/>
                    </a:cubicBezTo>
                    <a:close/>
                    <a:moveTo>
                      <a:pt x="63" y="99"/>
                    </a:moveTo>
                    <a:cubicBezTo>
                      <a:pt x="64" y="101"/>
                      <a:pt x="62" y="102"/>
                      <a:pt x="62" y="104"/>
                    </a:cubicBezTo>
                    <a:cubicBezTo>
                      <a:pt x="61" y="103"/>
                      <a:pt x="63" y="100"/>
                      <a:pt x="63" y="99"/>
                    </a:cubicBezTo>
                    <a:close/>
                    <a:moveTo>
                      <a:pt x="64" y="108"/>
                    </a:moveTo>
                    <a:cubicBezTo>
                      <a:pt x="64" y="107"/>
                      <a:pt x="63" y="107"/>
                      <a:pt x="63" y="106"/>
                    </a:cubicBezTo>
                    <a:cubicBezTo>
                      <a:pt x="64" y="106"/>
                      <a:pt x="64" y="107"/>
                      <a:pt x="64" y="108"/>
                    </a:cubicBezTo>
                    <a:close/>
                    <a:moveTo>
                      <a:pt x="63" y="49"/>
                    </a:moveTo>
                    <a:cubicBezTo>
                      <a:pt x="65" y="52"/>
                      <a:pt x="63" y="54"/>
                      <a:pt x="62" y="56"/>
                    </a:cubicBezTo>
                    <a:cubicBezTo>
                      <a:pt x="59" y="55"/>
                      <a:pt x="61" y="52"/>
                      <a:pt x="63" y="49"/>
                    </a:cubicBezTo>
                    <a:close/>
                    <a:moveTo>
                      <a:pt x="59" y="50"/>
                    </a:moveTo>
                    <a:cubicBezTo>
                      <a:pt x="58" y="49"/>
                      <a:pt x="60" y="47"/>
                      <a:pt x="61" y="45"/>
                    </a:cubicBezTo>
                    <a:cubicBezTo>
                      <a:pt x="61" y="45"/>
                      <a:pt x="61" y="46"/>
                      <a:pt x="62" y="46"/>
                    </a:cubicBezTo>
                    <a:cubicBezTo>
                      <a:pt x="61" y="48"/>
                      <a:pt x="60" y="49"/>
                      <a:pt x="59" y="50"/>
                    </a:cubicBezTo>
                    <a:close/>
                    <a:moveTo>
                      <a:pt x="59" y="57"/>
                    </a:moveTo>
                    <a:cubicBezTo>
                      <a:pt x="60" y="57"/>
                      <a:pt x="61" y="60"/>
                      <a:pt x="59" y="60"/>
                    </a:cubicBezTo>
                    <a:cubicBezTo>
                      <a:pt x="59" y="59"/>
                      <a:pt x="58" y="58"/>
                      <a:pt x="59" y="57"/>
                    </a:cubicBezTo>
                    <a:close/>
                    <a:moveTo>
                      <a:pt x="59" y="85"/>
                    </a:moveTo>
                    <a:cubicBezTo>
                      <a:pt x="57" y="84"/>
                      <a:pt x="57" y="81"/>
                      <a:pt x="58" y="80"/>
                    </a:cubicBezTo>
                    <a:cubicBezTo>
                      <a:pt x="59" y="81"/>
                      <a:pt x="59" y="84"/>
                      <a:pt x="59" y="85"/>
                    </a:cubicBezTo>
                    <a:close/>
                    <a:moveTo>
                      <a:pt x="58" y="71"/>
                    </a:moveTo>
                    <a:cubicBezTo>
                      <a:pt x="57" y="71"/>
                      <a:pt x="57" y="69"/>
                      <a:pt x="58" y="68"/>
                    </a:cubicBezTo>
                    <a:cubicBezTo>
                      <a:pt x="59" y="68"/>
                      <a:pt x="58" y="70"/>
                      <a:pt x="58" y="71"/>
                    </a:cubicBezTo>
                    <a:close/>
                    <a:moveTo>
                      <a:pt x="56" y="43"/>
                    </a:moveTo>
                    <a:cubicBezTo>
                      <a:pt x="54" y="42"/>
                      <a:pt x="57" y="40"/>
                      <a:pt x="57" y="39"/>
                    </a:cubicBezTo>
                    <a:cubicBezTo>
                      <a:pt x="59" y="40"/>
                      <a:pt x="56" y="42"/>
                      <a:pt x="56" y="43"/>
                    </a:cubicBezTo>
                    <a:close/>
                    <a:moveTo>
                      <a:pt x="55" y="38"/>
                    </a:moveTo>
                    <a:cubicBezTo>
                      <a:pt x="55" y="38"/>
                      <a:pt x="54" y="38"/>
                      <a:pt x="54" y="37"/>
                    </a:cubicBezTo>
                    <a:cubicBezTo>
                      <a:pt x="55" y="37"/>
                      <a:pt x="55" y="36"/>
                      <a:pt x="56" y="36"/>
                    </a:cubicBezTo>
                    <a:cubicBezTo>
                      <a:pt x="56" y="37"/>
                      <a:pt x="55" y="37"/>
                      <a:pt x="55" y="38"/>
                    </a:cubicBezTo>
                    <a:close/>
                    <a:moveTo>
                      <a:pt x="54" y="45"/>
                    </a:moveTo>
                    <a:cubicBezTo>
                      <a:pt x="53" y="45"/>
                      <a:pt x="54" y="44"/>
                      <a:pt x="54" y="44"/>
                    </a:cubicBezTo>
                    <a:cubicBezTo>
                      <a:pt x="55" y="44"/>
                      <a:pt x="55" y="46"/>
                      <a:pt x="54" y="45"/>
                    </a:cubicBezTo>
                    <a:close/>
                    <a:moveTo>
                      <a:pt x="55" y="56"/>
                    </a:moveTo>
                    <a:cubicBezTo>
                      <a:pt x="55" y="56"/>
                      <a:pt x="55" y="56"/>
                      <a:pt x="56" y="56"/>
                    </a:cubicBezTo>
                    <a:cubicBezTo>
                      <a:pt x="55" y="57"/>
                      <a:pt x="54" y="58"/>
                      <a:pt x="54" y="59"/>
                    </a:cubicBezTo>
                    <a:cubicBezTo>
                      <a:pt x="52" y="58"/>
                      <a:pt x="54" y="57"/>
                      <a:pt x="55" y="56"/>
                    </a:cubicBezTo>
                    <a:close/>
                    <a:moveTo>
                      <a:pt x="53" y="80"/>
                    </a:moveTo>
                    <a:cubicBezTo>
                      <a:pt x="52" y="80"/>
                      <a:pt x="52" y="81"/>
                      <a:pt x="52" y="82"/>
                    </a:cubicBezTo>
                    <a:cubicBezTo>
                      <a:pt x="51" y="81"/>
                      <a:pt x="52" y="80"/>
                      <a:pt x="51" y="79"/>
                    </a:cubicBezTo>
                    <a:cubicBezTo>
                      <a:pt x="52" y="79"/>
                      <a:pt x="52" y="80"/>
                      <a:pt x="53" y="80"/>
                    </a:cubicBezTo>
                    <a:close/>
                    <a:moveTo>
                      <a:pt x="52" y="151"/>
                    </a:moveTo>
                    <a:cubicBezTo>
                      <a:pt x="51" y="150"/>
                      <a:pt x="51" y="148"/>
                      <a:pt x="51" y="146"/>
                    </a:cubicBezTo>
                    <a:cubicBezTo>
                      <a:pt x="52" y="147"/>
                      <a:pt x="53" y="150"/>
                      <a:pt x="52" y="151"/>
                    </a:cubicBezTo>
                    <a:close/>
                    <a:moveTo>
                      <a:pt x="52" y="93"/>
                    </a:moveTo>
                    <a:cubicBezTo>
                      <a:pt x="51" y="93"/>
                      <a:pt x="52" y="91"/>
                      <a:pt x="52" y="91"/>
                    </a:cubicBezTo>
                    <a:cubicBezTo>
                      <a:pt x="53" y="91"/>
                      <a:pt x="52" y="92"/>
                      <a:pt x="52" y="93"/>
                    </a:cubicBezTo>
                    <a:close/>
                    <a:moveTo>
                      <a:pt x="52" y="85"/>
                    </a:moveTo>
                    <a:cubicBezTo>
                      <a:pt x="52" y="84"/>
                      <a:pt x="53" y="83"/>
                      <a:pt x="53" y="82"/>
                    </a:cubicBezTo>
                    <a:cubicBezTo>
                      <a:pt x="53" y="81"/>
                      <a:pt x="53" y="82"/>
                      <a:pt x="54" y="82"/>
                    </a:cubicBezTo>
                    <a:cubicBezTo>
                      <a:pt x="54" y="83"/>
                      <a:pt x="53" y="85"/>
                      <a:pt x="52" y="85"/>
                    </a:cubicBezTo>
                    <a:close/>
                    <a:moveTo>
                      <a:pt x="55" y="105"/>
                    </a:moveTo>
                    <a:cubicBezTo>
                      <a:pt x="57" y="108"/>
                      <a:pt x="56" y="111"/>
                      <a:pt x="54" y="112"/>
                    </a:cubicBezTo>
                    <a:cubicBezTo>
                      <a:pt x="53" y="112"/>
                      <a:pt x="54" y="111"/>
                      <a:pt x="53" y="110"/>
                    </a:cubicBezTo>
                    <a:cubicBezTo>
                      <a:pt x="53" y="108"/>
                      <a:pt x="55" y="108"/>
                      <a:pt x="55" y="105"/>
                    </a:cubicBezTo>
                    <a:close/>
                    <a:moveTo>
                      <a:pt x="56" y="120"/>
                    </a:moveTo>
                    <a:cubicBezTo>
                      <a:pt x="56" y="122"/>
                      <a:pt x="54" y="122"/>
                      <a:pt x="54" y="123"/>
                    </a:cubicBezTo>
                    <a:cubicBezTo>
                      <a:pt x="53" y="123"/>
                      <a:pt x="54" y="120"/>
                      <a:pt x="56" y="120"/>
                    </a:cubicBezTo>
                    <a:close/>
                    <a:moveTo>
                      <a:pt x="58" y="148"/>
                    </a:moveTo>
                    <a:cubicBezTo>
                      <a:pt x="59" y="148"/>
                      <a:pt x="59" y="151"/>
                      <a:pt x="58" y="151"/>
                    </a:cubicBezTo>
                    <a:cubicBezTo>
                      <a:pt x="57" y="151"/>
                      <a:pt x="56" y="149"/>
                      <a:pt x="58" y="148"/>
                    </a:cubicBezTo>
                    <a:close/>
                    <a:moveTo>
                      <a:pt x="59" y="183"/>
                    </a:moveTo>
                    <a:cubicBezTo>
                      <a:pt x="59" y="184"/>
                      <a:pt x="59" y="185"/>
                      <a:pt x="58" y="185"/>
                    </a:cubicBezTo>
                    <a:cubicBezTo>
                      <a:pt x="58" y="184"/>
                      <a:pt x="58" y="184"/>
                      <a:pt x="58" y="183"/>
                    </a:cubicBezTo>
                    <a:cubicBezTo>
                      <a:pt x="59" y="183"/>
                      <a:pt x="59" y="183"/>
                      <a:pt x="59" y="183"/>
                    </a:cubicBezTo>
                    <a:close/>
                    <a:moveTo>
                      <a:pt x="58" y="200"/>
                    </a:moveTo>
                    <a:cubicBezTo>
                      <a:pt x="60" y="200"/>
                      <a:pt x="58" y="202"/>
                      <a:pt x="58" y="203"/>
                    </a:cubicBezTo>
                    <a:cubicBezTo>
                      <a:pt x="57" y="203"/>
                      <a:pt x="58" y="201"/>
                      <a:pt x="58" y="200"/>
                    </a:cubicBezTo>
                    <a:close/>
                    <a:moveTo>
                      <a:pt x="59" y="210"/>
                    </a:moveTo>
                    <a:cubicBezTo>
                      <a:pt x="60" y="210"/>
                      <a:pt x="61" y="213"/>
                      <a:pt x="59" y="212"/>
                    </a:cubicBezTo>
                    <a:cubicBezTo>
                      <a:pt x="58" y="212"/>
                      <a:pt x="59" y="211"/>
                      <a:pt x="59" y="210"/>
                    </a:cubicBezTo>
                    <a:close/>
                    <a:moveTo>
                      <a:pt x="59" y="156"/>
                    </a:moveTo>
                    <a:cubicBezTo>
                      <a:pt x="58" y="154"/>
                      <a:pt x="60" y="153"/>
                      <a:pt x="60" y="152"/>
                    </a:cubicBezTo>
                    <a:cubicBezTo>
                      <a:pt x="61" y="152"/>
                      <a:pt x="60" y="152"/>
                      <a:pt x="61" y="152"/>
                    </a:cubicBezTo>
                    <a:cubicBezTo>
                      <a:pt x="61" y="154"/>
                      <a:pt x="60" y="155"/>
                      <a:pt x="59" y="156"/>
                    </a:cubicBezTo>
                    <a:close/>
                    <a:moveTo>
                      <a:pt x="61" y="206"/>
                    </a:moveTo>
                    <a:cubicBezTo>
                      <a:pt x="62" y="206"/>
                      <a:pt x="61" y="208"/>
                      <a:pt x="62" y="208"/>
                    </a:cubicBezTo>
                    <a:cubicBezTo>
                      <a:pt x="60" y="208"/>
                      <a:pt x="60" y="207"/>
                      <a:pt x="61" y="206"/>
                    </a:cubicBezTo>
                    <a:close/>
                    <a:moveTo>
                      <a:pt x="61" y="191"/>
                    </a:moveTo>
                    <a:cubicBezTo>
                      <a:pt x="60" y="190"/>
                      <a:pt x="61" y="189"/>
                      <a:pt x="62" y="188"/>
                    </a:cubicBezTo>
                    <a:cubicBezTo>
                      <a:pt x="62" y="189"/>
                      <a:pt x="62" y="191"/>
                      <a:pt x="61" y="191"/>
                    </a:cubicBezTo>
                    <a:close/>
                    <a:moveTo>
                      <a:pt x="62" y="114"/>
                    </a:moveTo>
                    <a:cubicBezTo>
                      <a:pt x="62" y="113"/>
                      <a:pt x="63" y="113"/>
                      <a:pt x="63" y="112"/>
                    </a:cubicBezTo>
                    <a:cubicBezTo>
                      <a:pt x="65" y="113"/>
                      <a:pt x="64" y="115"/>
                      <a:pt x="65" y="117"/>
                    </a:cubicBezTo>
                    <a:cubicBezTo>
                      <a:pt x="63" y="116"/>
                      <a:pt x="63" y="115"/>
                      <a:pt x="62" y="114"/>
                    </a:cubicBezTo>
                    <a:close/>
                    <a:moveTo>
                      <a:pt x="66" y="145"/>
                    </a:moveTo>
                    <a:cubicBezTo>
                      <a:pt x="64" y="145"/>
                      <a:pt x="65" y="144"/>
                      <a:pt x="66" y="143"/>
                    </a:cubicBezTo>
                    <a:cubicBezTo>
                      <a:pt x="67" y="143"/>
                      <a:pt x="65" y="145"/>
                      <a:pt x="66" y="145"/>
                    </a:cubicBezTo>
                    <a:close/>
                    <a:moveTo>
                      <a:pt x="65" y="154"/>
                    </a:moveTo>
                    <a:cubicBezTo>
                      <a:pt x="63" y="153"/>
                      <a:pt x="65" y="152"/>
                      <a:pt x="65" y="150"/>
                    </a:cubicBezTo>
                    <a:cubicBezTo>
                      <a:pt x="67" y="151"/>
                      <a:pt x="65" y="153"/>
                      <a:pt x="65" y="154"/>
                    </a:cubicBezTo>
                    <a:close/>
                    <a:moveTo>
                      <a:pt x="66" y="103"/>
                    </a:moveTo>
                    <a:cubicBezTo>
                      <a:pt x="67" y="102"/>
                      <a:pt x="67" y="104"/>
                      <a:pt x="66" y="104"/>
                    </a:cubicBezTo>
                    <a:cubicBezTo>
                      <a:pt x="66" y="104"/>
                      <a:pt x="66" y="103"/>
                      <a:pt x="66" y="103"/>
                    </a:cubicBezTo>
                    <a:close/>
                    <a:moveTo>
                      <a:pt x="67" y="105"/>
                    </a:moveTo>
                    <a:cubicBezTo>
                      <a:pt x="71" y="107"/>
                      <a:pt x="68" y="111"/>
                      <a:pt x="67" y="113"/>
                    </a:cubicBezTo>
                    <a:cubicBezTo>
                      <a:pt x="66" y="111"/>
                      <a:pt x="66" y="107"/>
                      <a:pt x="67" y="105"/>
                    </a:cubicBezTo>
                    <a:close/>
                    <a:moveTo>
                      <a:pt x="67" y="170"/>
                    </a:moveTo>
                    <a:cubicBezTo>
                      <a:pt x="65" y="170"/>
                      <a:pt x="67" y="168"/>
                      <a:pt x="67" y="167"/>
                    </a:cubicBezTo>
                    <a:cubicBezTo>
                      <a:pt x="68" y="167"/>
                      <a:pt x="67" y="169"/>
                      <a:pt x="67" y="170"/>
                    </a:cubicBezTo>
                    <a:close/>
                    <a:moveTo>
                      <a:pt x="68" y="218"/>
                    </a:moveTo>
                    <a:cubicBezTo>
                      <a:pt x="68" y="217"/>
                      <a:pt x="67" y="217"/>
                      <a:pt x="67" y="215"/>
                    </a:cubicBezTo>
                    <a:cubicBezTo>
                      <a:pt x="68" y="216"/>
                      <a:pt x="68" y="217"/>
                      <a:pt x="68" y="218"/>
                    </a:cubicBezTo>
                    <a:close/>
                    <a:moveTo>
                      <a:pt x="69" y="144"/>
                    </a:moveTo>
                    <a:cubicBezTo>
                      <a:pt x="70" y="146"/>
                      <a:pt x="68" y="146"/>
                      <a:pt x="68" y="146"/>
                    </a:cubicBezTo>
                    <a:cubicBezTo>
                      <a:pt x="67" y="146"/>
                      <a:pt x="68" y="144"/>
                      <a:pt x="69" y="144"/>
                    </a:cubicBezTo>
                    <a:close/>
                    <a:moveTo>
                      <a:pt x="73" y="164"/>
                    </a:moveTo>
                    <a:cubicBezTo>
                      <a:pt x="75" y="164"/>
                      <a:pt x="75" y="167"/>
                      <a:pt x="74" y="169"/>
                    </a:cubicBezTo>
                    <a:cubicBezTo>
                      <a:pt x="72" y="168"/>
                      <a:pt x="72" y="165"/>
                      <a:pt x="73" y="164"/>
                    </a:cubicBezTo>
                    <a:close/>
                    <a:moveTo>
                      <a:pt x="73" y="188"/>
                    </a:moveTo>
                    <a:cubicBezTo>
                      <a:pt x="72" y="187"/>
                      <a:pt x="71" y="187"/>
                      <a:pt x="71" y="185"/>
                    </a:cubicBezTo>
                    <a:cubicBezTo>
                      <a:pt x="72" y="186"/>
                      <a:pt x="72" y="187"/>
                      <a:pt x="73" y="188"/>
                    </a:cubicBezTo>
                    <a:close/>
                    <a:moveTo>
                      <a:pt x="72" y="203"/>
                    </a:moveTo>
                    <a:cubicBezTo>
                      <a:pt x="72" y="203"/>
                      <a:pt x="72" y="204"/>
                      <a:pt x="73" y="204"/>
                    </a:cubicBezTo>
                    <a:cubicBezTo>
                      <a:pt x="73" y="205"/>
                      <a:pt x="71" y="205"/>
                      <a:pt x="71" y="207"/>
                    </a:cubicBezTo>
                    <a:cubicBezTo>
                      <a:pt x="70" y="206"/>
                      <a:pt x="71" y="204"/>
                      <a:pt x="72" y="203"/>
                    </a:cubicBezTo>
                    <a:close/>
                    <a:moveTo>
                      <a:pt x="73" y="206"/>
                    </a:moveTo>
                    <a:cubicBezTo>
                      <a:pt x="75" y="207"/>
                      <a:pt x="73" y="209"/>
                      <a:pt x="73" y="210"/>
                    </a:cubicBezTo>
                    <a:cubicBezTo>
                      <a:pt x="72" y="210"/>
                      <a:pt x="72" y="209"/>
                      <a:pt x="72" y="209"/>
                    </a:cubicBezTo>
                    <a:cubicBezTo>
                      <a:pt x="72" y="207"/>
                      <a:pt x="73" y="207"/>
                      <a:pt x="73" y="206"/>
                    </a:cubicBezTo>
                    <a:close/>
                    <a:moveTo>
                      <a:pt x="78" y="215"/>
                    </a:moveTo>
                    <a:cubicBezTo>
                      <a:pt x="79" y="216"/>
                      <a:pt x="79" y="219"/>
                      <a:pt x="80" y="221"/>
                    </a:cubicBezTo>
                    <a:cubicBezTo>
                      <a:pt x="79" y="222"/>
                      <a:pt x="78" y="222"/>
                      <a:pt x="78" y="223"/>
                    </a:cubicBezTo>
                    <a:cubicBezTo>
                      <a:pt x="76" y="220"/>
                      <a:pt x="76" y="218"/>
                      <a:pt x="78" y="215"/>
                    </a:cubicBezTo>
                    <a:close/>
                    <a:moveTo>
                      <a:pt x="79" y="208"/>
                    </a:moveTo>
                    <a:cubicBezTo>
                      <a:pt x="79" y="208"/>
                      <a:pt x="79" y="207"/>
                      <a:pt x="79" y="206"/>
                    </a:cubicBezTo>
                    <a:cubicBezTo>
                      <a:pt x="81" y="206"/>
                      <a:pt x="80" y="208"/>
                      <a:pt x="79" y="208"/>
                    </a:cubicBezTo>
                    <a:close/>
                    <a:moveTo>
                      <a:pt x="84" y="202"/>
                    </a:moveTo>
                    <a:cubicBezTo>
                      <a:pt x="82" y="201"/>
                      <a:pt x="82" y="199"/>
                      <a:pt x="81" y="198"/>
                    </a:cubicBezTo>
                    <a:cubicBezTo>
                      <a:pt x="82" y="196"/>
                      <a:pt x="83" y="195"/>
                      <a:pt x="84" y="193"/>
                    </a:cubicBezTo>
                    <a:cubicBezTo>
                      <a:pt x="87" y="195"/>
                      <a:pt x="86" y="199"/>
                      <a:pt x="84" y="202"/>
                    </a:cubicBezTo>
                    <a:close/>
                    <a:moveTo>
                      <a:pt x="88" y="200"/>
                    </a:moveTo>
                    <a:cubicBezTo>
                      <a:pt x="90" y="202"/>
                      <a:pt x="90" y="205"/>
                      <a:pt x="92" y="207"/>
                    </a:cubicBezTo>
                    <a:cubicBezTo>
                      <a:pt x="90" y="207"/>
                      <a:pt x="89" y="208"/>
                      <a:pt x="87" y="209"/>
                    </a:cubicBezTo>
                    <a:cubicBezTo>
                      <a:pt x="86" y="209"/>
                      <a:pt x="87" y="205"/>
                      <a:pt x="85" y="205"/>
                    </a:cubicBezTo>
                    <a:cubicBezTo>
                      <a:pt x="86" y="203"/>
                      <a:pt x="86" y="201"/>
                      <a:pt x="88" y="200"/>
                    </a:cubicBezTo>
                    <a:close/>
                    <a:moveTo>
                      <a:pt x="87" y="281"/>
                    </a:moveTo>
                    <a:cubicBezTo>
                      <a:pt x="85" y="281"/>
                      <a:pt x="86" y="277"/>
                      <a:pt x="85" y="276"/>
                    </a:cubicBezTo>
                    <a:cubicBezTo>
                      <a:pt x="89" y="271"/>
                      <a:pt x="89" y="278"/>
                      <a:pt x="87" y="281"/>
                    </a:cubicBezTo>
                    <a:close/>
                    <a:moveTo>
                      <a:pt x="90" y="295"/>
                    </a:moveTo>
                    <a:cubicBezTo>
                      <a:pt x="90" y="298"/>
                      <a:pt x="87" y="303"/>
                      <a:pt x="90" y="305"/>
                    </a:cubicBezTo>
                    <a:cubicBezTo>
                      <a:pt x="91" y="304"/>
                      <a:pt x="92" y="304"/>
                      <a:pt x="93" y="302"/>
                    </a:cubicBezTo>
                    <a:cubicBezTo>
                      <a:pt x="94" y="305"/>
                      <a:pt x="90" y="309"/>
                      <a:pt x="90" y="312"/>
                    </a:cubicBezTo>
                    <a:cubicBezTo>
                      <a:pt x="85" y="307"/>
                      <a:pt x="87" y="298"/>
                      <a:pt x="86" y="292"/>
                    </a:cubicBezTo>
                    <a:cubicBezTo>
                      <a:pt x="88" y="290"/>
                      <a:pt x="90" y="293"/>
                      <a:pt x="90" y="295"/>
                    </a:cubicBezTo>
                    <a:close/>
                    <a:moveTo>
                      <a:pt x="88" y="410"/>
                    </a:moveTo>
                    <a:cubicBezTo>
                      <a:pt x="89" y="410"/>
                      <a:pt x="89" y="414"/>
                      <a:pt x="87" y="414"/>
                    </a:cubicBezTo>
                    <a:cubicBezTo>
                      <a:pt x="87" y="412"/>
                      <a:pt x="89" y="412"/>
                      <a:pt x="88" y="410"/>
                    </a:cubicBezTo>
                    <a:close/>
                    <a:moveTo>
                      <a:pt x="88" y="372"/>
                    </a:moveTo>
                    <a:cubicBezTo>
                      <a:pt x="89" y="372"/>
                      <a:pt x="89" y="375"/>
                      <a:pt x="91" y="373"/>
                    </a:cubicBezTo>
                    <a:cubicBezTo>
                      <a:pt x="90" y="373"/>
                      <a:pt x="89" y="373"/>
                      <a:pt x="90" y="372"/>
                    </a:cubicBezTo>
                    <a:cubicBezTo>
                      <a:pt x="93" y="374"/>
                      <a:pt x="90" y="378"/>
                      <a:pt x="89" y="381"/>
                    </a:cubicBezTo>
                    <a:cubicBezTo>
                      <a:pt x="88" y="378"/>
                      <a:pt x="88" y="375"/>
                      <a:pt x="88" y="372"/>
                    </a:cubicBezTo>
                    <a:close/>
                    <a:moveTo>
                      <a:pt x="92" y="395"/>
                    </a:moveTo>
                    <a:cubicBezTo>
                      <a:pt x="93" y="395"/>
                      <a:pt x="92" y="397"/>
                      <a:pt x="93" y="398"/>
                    </a:cubicBezTo>
                    <a:cubicBezTo>
                      <a:pt x="92" y="399"/>
                      <a:pt x="91" y="398"/>
                      <a:pt x="90" y="398"/>
                    </a:cubicBezTo>
                    <a:cubicBezTo>
                      <a:pt x="90" y="397"/>
                      <a:pt x="91" y="396"/>
                      <a:pt x="92" y="395"/>
                    </a:cubicBezTo>
                    <a:close/>
                    <a:moveTo>
                      <a:pt x="92" y="424"/>
                    </a:moveTo>
                    <a:cubicBezTo>
                      <a:pt x="93" y="425"/>
                      <a:pt x="94" y="426"/>
                      <a:pt x="94" y="428"/>
                    </a:cubicBezTo>
                    <a:cubicBezTo>
                      <a:pt x="93" y="428"/>
                      <a:pt x="94" y="429"/>
                      <a:pt x="93" y="429"/>
                    </a:cubicBezTo>
                    <a:cubicBezTo>
                      <a:pt x="91" y="429"/>
                      <a:pt x="91" y="425"/>
                      <a:pt x="92" y="424"/>
                    </a:cubicBezTo>
                    <a:close/>
                    <a:moveTo>
                      <a:pt x="94" y="432"/>
                    </a:moveTo>
                    <a:cubicBezTo>
                      <a:pt x="95" y="432"/>
                      <a:pt x="95" y="432"/>
                      <a:pt x="96" y="432"/>
                    </a:cubicBezTo>
                    <a:cubicBezTo>
                      <a:pt x="96" y="433"/>
                      <a:pt x="94" y="433"/>
                      <a:pt x="94" y="435"/>
                    </a:cubicBezTo>
                    <a:cubicBezTo>
                      <a:pt x="92" y="434"/>
                      <a:pt x="94" y="433"/>
                      <a:pt x="94" y="432"/>
                    </a:cubicBezTo>
                    <a:close/>
                    <a:moveTo>
                      <a:pt x="95" y="421"/>
                    </a:moveTo>
                    <a:cubicBezTo>
                      <a:pt x="97" y="421"/>
                      <a:pt x="98" y="425"/>
                      <a:pt x="96" y="425"/>
                    </a:cubicBezTo>
                    <a:cubicBezTo>
                      <a:pt x="95" y="424"/>
                      <a:pt x="94" y="422"/>
                      <a:pt x="95" y="421"/>
                    </a:cubicBezTo>
                    <a:close/>
                    <a:moveTo>
                      <a:pt x="96" y="412"/>
                    </a:moveTo>
                    <a:cubicBezTo>
                      <a:pt x="96" y="412"/>
                      <a:pt x="96" y="412"/>
                      <a:pt x="95" y="412"/>
                    </a:cubicBezTo>
                    <a:cubicBezTo>
                      <a:pt x="95" y="410"/>
                      <a:pt x="96" y="410"/>
                      <a:pt x="96" y="409"/>
                    </a:cubicBezTo>
                    <a:cubicBezTo>
                      <a:pt x="98" y="409"/>
                      <a:pt x="98" y="410"/>
                      <a:pt x="99" y="410"/>
                    </a:cubicBezTo>
                    <a:cubicBezTo>
                      <a:pt x="99" y="411"/>
                      <a:pt x="97" y="412"/>
                      <a:pt x="96" y="412"/>
                    </a:cubicBezTo>
                    <a:close/>
                    <a:moveTo>
                      <a:pt x="95" y="417"/>
                    </a:moveTo>
                    <a:cubicBezTo>
                      <a:pt x="95" y="419"/>
                      <a:pt x="94" y="420"/>
                      <a:pt x="92" y="420"/>
                    </a:cubicBezTo>
                    <a:cubicBezTo>
                      <a:pt x="93" y="419"/>
                      <a:pt x="92" y="420"/>
                      <a:pt x="92" y="419"/>
                    </a:cubicBezTo>
                    <a:cubicBezTo>
                      <a:pt x="92" y="417"/>
                      <a:pt x="93" y="416"/>
                      <a:pt x="93" y="415"/>
                    </a:cubicBezTo>
                    <a:cubicBezTo>
                      <a:pt x="95" y="415"/>
                      <a:pt x="94" y="417"/>
                      <a:pt x="95" y="417"/>
                    </a:cubicBezTo>
                    <a:close/>
                    <a:moveTo>
                      <a:pt x="93" y="353"/>
                    </a:moveTo>
                    <a:cubicBezTo>
                      <a:pt x="94" y="353"/>
                      <a:pt x="94" y="354"/>
                      <a:pt x="95" y="354"/>
                    </a:cubicBezTo>
                    <a:cubicBezTo>
                      <a:pt x="94" y="355"/>
                      <a:pt x="94" y="357"/>
                      <a:pt x="94" y="359"/>
                    </a:cubicBezTo>
                    <a:cubicBezTo>
                      <a:pt x="92" y="358"/>
                      <a:pt x="92" y="355"/>
                      <a:pt x="93" y="353"/>
                    </a:cubicBezTo>
                    <a:close/>
                    <a:moveTo>
                      <a:pt x="92" y="347"/>
                    </a:moveTo>
                    <a:cubicBezTo>
                      <a:pt x="91" y="344"/>
                      <a:pt x="93" y="340"/>
                      <a:pt x="94" y="337"/>
                    </a:cubicBezTo>
                    <a:cubicBezTo>
                      <a:pt x="94" y="337"/>
                      <a:pt x="94" y="338"/>
                      <a:pt x="95" y="338"/>
                    </a:cubicBezTo>
                    <a:cubicBezTo>
                      <a:pt x="95" y="342"/>
                      <a:pt x="94" y="344"/>
                      <a:pt x="92" y="347"/>
                    </a:cubicBezTo>
                    <a:close/>
                    <a:moveTo>
                      <a:pt x="96" y="382"/>
                    </a:moveTo>
                    <a:cubicBezTo>
                      <a:pt x="97" y="382"/>
                      <a:pt x="97" y="384"/>
                      <a:pt x="97" y="385"/>
                    </a:cubicBezTo>
                    <a:cubicBezTo>
                      <a:pt x="96" y="385"/>
                      <a:pt x="96" y="385"/>
                      <a:pt x="95" y="385"/>
                    </a:cubicBezTo>
                    <a:cubicBezTo>
                      <a:pt x="95" y="384"/>
                      <a:pt x="95" y="383"/>
                      <a:pt x="96" y="382"/>
                    </a:cubicBezTo>
                    <a:close/>
                    <a:moveTo>
                      <a:pt x="98" y="244"/>
                    </a:moveTo>
                    <a:cubicBezTo>
                      <a:pt x="98" y="246"/>
                      <a:pt x="98" y="248"/>
                      <a:pt x="98" y="250"/>
                    </a:cubicBezTo>
                    <a:cubicBezTo>
                      <a:pt x="96" y="249"/>
                      <a:pt x="97" y="246"/>
                      <a:pt x="98" y="244"/>
                    </a:cubicBezTo>
                    <a:close/>
                    <a:moveTo>
                      <a:pt x="94" y="190"/>
                    </a:moveTo>
                    <a:cubicBezTo>
                      <a:pt x="96" y="193"/>
                      <a:pt x="98" y="197"/>
                      <a:pt x="99" y="200"/>
                    </a:cubicBezTo>
                    <a:cubicBezTo>
                      <a:pt x="97" y="198"/>
                      <a:pt x="93" y="194"/>
                      <a:pt x="94" y="190"/>
                    </a:cubicBezTo>
                    <a:close/>
                    <a:moveTo>
                      <a:pt x="91" y="180"/>
                    </a:moveTo>
                    <a:cubicBezTo>
                      <a:pt x="92" y="179"/>
                      <a:pt x="93" y="178"/>
                      <a:pt x="93" y="177"/>
                    </a:cubicBezTo>
                    <a:cubicBezTo>
                      <a:pt x="94" y="178"/>
                      <a:pt x="94" y="179"/>
                      <a:pt x="96" y="179"/>
                    </a:cubicBezTo>
                    <a:cubicBezTo>
                      <a:pt x="97" y="179"/>
                      <a:pt x="96" y="176"/>
                      <a:pt x="96" y="176"/>
                    </a:cubicBezTo>
                    <a:cubicBezTo>
                      <a:pt x="98" y="175"/>
                      <a:pt x="99" y="176"/>
                      <a:pt x="99" y="174"/>
                    </a:cubicBezTo>
                    <a:cubicBezTo>
                      <a:pt x="100" y="174"/>
                      <a:pt x="100" y="174"/>
                      <a:pt x="101" y="173"/>
                    </a:cubicBezTo>
                    <a:cubicBezTo>
                      <a:pt x="101" y="174"/>
                      <a:pt x="100" y="177"/>
                      <a:pt x="99" y="179"/>
                    </a:cubicBezTo>
                    <a:cubicBezTo>
                      <a:pt x="97" y="181"/>
                      <a:pt x="95" y="183"/>
                      <a:pt x="94" y="185"/>
                    </a:cubicBezTo>
                    <a:cubicBezTo>
                      <a:pt x="93" y="184"/>
                      <a:pt x="92" y="182"/>
                      <a:pt x="91" y="180"/>
                    </a:cubicBezTo>
                    <a:close/>
                    <a:moveTo>
                      <a:pt x="97" y="176"/>
                    </a:moveTo>
                    <a:cubicBezTo>
                      <a:pt x="96" y="175"/>
                      <a:pt x="96" y="174"/>
                      <a:pt x="95" y="174"/>
                    </a:cubicBezTo>
                    <a:cubicBezTo>
                      <a:pt x="97" y="171"/>
                      <a:pt x="98" y="168"/>
                      <a:pt x="100" y="165"/>
                    </a:cubicBezTo>
                    <a:cubicBezTo>
                      <a:pt x="101" y="166"/>
                      <a:pt x="101" y="167"/>
                      <a:pt x="102" y="168"/>
                    </a:cubicBezTo>
                    <a:cubicBezTo>
                      <a:pt x="101" y="171"/>
                      <a:pt x="99" y="173"/>
                      <a:pt x="97" y="176"/>
                    </a:cubicBezTo>
                    <a:close/>
                    <a:moveTo>
                      <a:pt x="101" y="48"/>
                    </a:moveTo>
                    <a:cubicBezTo>
                      <a:pt x="102" y="50"/>
                      <a:pt x="104" y="55"/>
                      <a:pt x="102" y="56"/>
                    </a:cubicBezTo>
                    <a:cubicBezTo>
                      <a:pt x="100" y="54"/>
                      <a:pt x="100" y="50"/>
                      <a:pt x="101" y="48"/>
                    </a:cubicBezTo>
                    <a:close/>
                    <a:moveTo>
                      <a:pt x="102" y="36"/>
                    </a:moveTo>
                    <a:cubicBezTo>
                      <a:pt x="104" y="37"/>
                      <a:pt x="106" y="43"/>
                      <a:pt x="102" y="43"/>
                    </a:cubicBezTo>
                    <a:cubicBezTo>
                      <a:pt x="102" y="40"/>
                      <a:pt x="100" y="38"/>
                      <a:pt x="102" y="36"/>
                    </a:cubicBezTo>
                    <a:close/>
                    <a:moveTo>
                      <a:pt x="103" y="59"/>
                    </a:moveTo>
                    <a:cubicBezTo>
                      <a:pt x="103" y="58"/>
                      <a:pt x="104" y="58"/>
                      <a:pt x="104" y="57"/>
                    </a:cubicBezTo>
                    <a:cubicBezTo>
                      <a:pt x="106" y="59"/>
                      <a:pt x="105" y="61"/>
                      <a:pt x="104" y="63"/>
                    </a:cubicBezTo>
                    <a:cubicBezTo>
                      <a:pt x="103" y="62"/>
                      <a:pt x="104" y="60"/>
                      <a:pt x="103" y="59"/>
                    </a:cubicBezTo>
                    <a:close/>
                    <a:moveTo>
                      <a:pt x="103" y="72"/>
                    </a:moveTo>
                    <a:cubicBezTo>
                      <a:pt x="102" y="71"/>
                      <a:pt x="103" y="71"/>
                      <a:pt x="103" y="69"/>
                    </a:cubicBezTo>
                    <a:cubicBezTo>
                      <a:pt x="105" y="70"/>
                      <a:pt x="102" y="71"/>
                      <a:pt x="103" y="72"/>
                    </a:cubicBezTo>
                    <a:close/>
                    <a:moveTo>
                      <a:pt x="106" y="44"/>
                    </a:moveTo>
                    <a:cubicBezTo>
                      <a:pt x="107" y="47"/>
                      <a:pt x="107" y="50"/>
                      <a:pt x="105" y="52"/>
                    </a:cubicBezTo>
                    <a:cubicBezTo>
                      <a:pt x="104" y="50"/>
                      <a:pt x="102" y="45"/>
                      <a:pt x="106" y="44"/>
                    </a:cubicBezTo>
                    <a:close/>
                    <a:moveTo>
                      <a:pt x="107" y="65"/>
                    </a:moveTo>
                    <a:cubicBezTo>
                      <a:pt x="108" y="65"/>
                      <a:pt x="108" y="67"/>
                      <a:pt x="108" y="68"/>
                    </a:cubicBezTo>
                    <a:cubicBezTo>
                      <a:pt x="107" y="69"/>
                      <a:pt x="108" y="70"/>
                      <a:pt x="107" y="70"/>
                    </a:cubicBezTo>
                    <a:cubicBezTo>
                      <a:pt x="106" y="68"/>
                      <a:pt x="106" y="66"/>
                      <a:pt x="107" y="65"/>
                    </a:cubicBezTo>
                    <a:close/>
                    <a:moveTo>
                      <a:pt x="108" y="60"/>
                    </a:moveTo>
                    <a:cubicBezTo>
                      <a:pt x="106" y="57"/>
                      <a:pt x="108" y="55"/>
                      <a:pt x="108" y="52"/>
                    </a:cubicBezTo>
                    <a:cubicBezTo>
                      <a:pt x="110" y="53"/>
                      <a:pt x="110" y="56"/>
                      <a:pt x="111" y="58"/>
                    </a:cubicBezTo>
                    <a:cubicBezTo>
                      <a:pt x="110" y="59"/>
                      <a:pt x="109" y="60"/>
                      <a:pt x="108" y="60"/>
                    </a:cubicBezTo>
                    <a:close/>
                    <a:moveTo>
                      <a:pt x="108" y="37"/>
                    </a:moveTo>
                    <a:cubicBezTo>
                      <a:pt x="107" y="35"/>
                      <a:pt x="105" y="34"/>
                      <a:pt x="104" y="32"/>
                    </a:cubicBezTo>
                    <a:cubicBezTo>
                      <a:pt x="105" y="32"/>
                      <a:pt x="106" y="31"/>
                      <a:pt x="106" y="30"/>
                    </a:cubicBezTo>
                    <a:cubicBezTo>
                      <a:pt x="109" y="31"/>
                      <a:pt x="111" y="35"/>
                      <a:pt x="108" y="37"/>
                    </a:cubicBezTo>
                    <a:close/>
                    <a:moveTo>
                      <a:pt x="99" y="24"/>
                    </a:moveTo>
                    <a:cubicBezTo>
                      <a:pt x="101" y="23"/>
                      <a:pt x="103" y="26"/>
                      <a:pt x="104" y="27"/>
                    </a:cubicBezTo>
                    <a:cubicBezTo>
                      <a:pt x="104" y="28"/>
                      <a:pt x="103" y="29"/>
                      <a:pt x="102" y="29"/>
                    </a:cubicBezTo>
                    <a:cubicBezTo>
                      <a:pt x="102" y="30"/>
                      <a:pt x="103" y="30"/>
                      <a:pt x="103" y="31"/>
                    </a:cubicBezTo>
                    <a:cubicBezTo>
                      <a:pt x="102" y="31"/>
                      <a:pt x="102" y="31"/>
                      <a:pt x="102" y="30"/>
                    </a:cubicBezTo>
                    <a:cubicBezTo>
                      <a:pt x="102" y="30"/>
                      <a:pt x="102" y="30"/>
                      <a:pt x="101" y="30"/>
                    </a:cubicBezTo>
                    <a:cubicBezTo>
                      <a:pt x="101" y="31"/>
                      <a:pt x="102" y="31"/>
                      <a:pt x="101" y="32"/>
                    </a:cubicBezTo>
                    <a:cubicBezTo>
                      <a:pt x="101" y="33"/>
                      <a:pt x="102" y="31"/>
                      <a:pt x="102" y="32"/>
                    </a:cubicBezTo>
                    <a:cubicBezTo>
                      <a:pt x="101" y="33"/>
                      <a:pt x="101" y="34"/>
                      <a:pt x="100" y="35"/>
                    </a:cubicBezTo>
                    <a:cubicBezTo>
                      <a:pt x="99" y="34"/>
                      <a:pt x="100" y="32"/>
                      <a:pt x="99" y="30"/>
                    </a:cubicBezTo>
                    <a:cubicBezTo>
                      <a:pt x="100" y="29"/>
                      <a:pt x="101" y="28"/>
                      <a:pt x="102" y="27"/>
                    </a:cubicBezTo>
                    <a:cubicBezTo>
                      <a:pt x="102" y="25"/>
                      <a:pt x="100" y="26"/>
                      <a:pt x="98" y="26"/>
                    </a:cubicBezTo>
                    <a:cubicBezTo>
                      <a:pt x="99" y="26"/>
                      <a:pt x="99" y="25"/>
                      <a:pt x="100" y="25"/>
                    </a:cubicBezTo>
                    <a:cubicBezTo>
                      <a:pt x="99" y="25"/>
                      <a:pt x="99" y="24"/>
                      <a:pt x="99" y="24"/>
                    </a:cubicBezTo>
                    <a:close/>
                    <a:moveTo>
                      <a:pt x="98" y="38"/>
                    </a:moveTo>
                    <a:cubicBezTo>
                      <a:pt x="97" y="37"/>
                      <a:pt x="96" y="35"/>
                      <a:pt x="96" y="33"/>
                    </a:cubicBezTo>
                    <a:cubicBezTo>
                      <a:pt x="98" y="34"/>
                      <a:pt x="98" y="36"/>
                      <a:pt x="98" y="38"/>
                    </a:cubicBezTo>
                    <a:close/>
                    <a:moveTo>
                      <a:pt x="97" y="23"/>
                    </a:moveTo>
                    <a:cubicBezTo>
                      <a:pt x="97" y="24"/>
                      <a:pt x="98" y="25"/>
                      <a:pt x="97" y="26"/>
                    </a:cubicBezTo>
                    <a:cubicBezTo>
                      <a:pt x="96" y="25"/>
                      <a:pt x="96" y="25"/>
                      <a:pt x="96" y="24"/>
                    </a:cubicBezTo>
                    <a:cubicBezTo>
                      <a:pt x="96" y="23"/>
                      <a:pt x="97" y="23"/>
                      <a:pt x="97" y="23"/>
                    </a:cubicBezTo>
                    <a:close/>
                    <a:moveTo>
                      <a:pt x="97" y="49"/>
                    </a:moveTo>
                    <a:cubicBezTo>
                      <a:pt x="96" y="49"/>
                      <a:pt x="95" y="47"/>
                      <a:pt x="96" y="47"/>
                    </a:cubicBezTo>
                    <a:cubicBezTo>
                      <a:pt x="96" y="47"/>
                      <a:pt x="96" y="48"/>
                      <a:pt x="97" y="49"/>
                    </a:cubicBezTo>
                    <a:close/>
                    <a:moveTo>
                      <a:pt x="95" y="31"/>
                    </a:moveTo>
                    <a:cubicBezTo>
                      <a:pt x="94" y="30"/>
                      <a:pt x="93" y="28"/>
                      <a:pt x="94" y="27"/>
                    </a:cubicBezTo>
                    <a:cubicBezTo>
                      <a:pt x="95" y="27"/>
                      <a:pt x="96" y="30"/>
                      <a:pt x="95" y="31"/>
                    </a:cubicBezTo>
                    <a:close/>
                    <a:moveTo>
                      <a:pt x="94" y="43"/>
                    </a:moveTo>
                    <a:cubicBezTo>
                      <a:pt x="94" y="41"/>
                      <a:pt x="91" y="39"/>
                      <a:pt x="93" y="38"/>
                    </a:cubicBezTo>
                    <a:cubicBezTo>
                      <a:pt x="93" y="40"/>
                      <a:pt x="95" y="42"/>
                      <a:pt x="94" y="43"/>
                    </a:cubicBezTo>
                    <a:close/>
                    <a:moveTo>
                      <a:pt x="92" y="22"/>
                    </a:moveTo>
                    <a:cubicBezTo>
                      <a:pt x="92" y="23"/>
                      <a:pt x="93" y="25"/>
                      <a:pt x="93" y="26"/>
                    </a:cubicBezTo>
                    <a:cubicBezTo>
                      <a:pt x="90" y="28"/>
                      <a:pt x="86" y="26"/>
                      <a:pt x="87" y="31"/>
                    </a:cubicBezTo>
                    <a:cubicBezTo>
                      <a:pt x="86" y="32"/>
                      <a:pt x="84" y="32"/>
                      <a:pt x="85" y="34"/>
                    </a:cubicBezTo>
                    <a:cubicBezTo>
                      <a:pt x="83" y="34"/>
                      <a:pt x="83" y="31"/>
                      <a:pt x="82" y="33"/>
                    </a:cubicBezTo>
                    <a:cubicBezTo>
                      <a:pt x="84" y="29"/>
                      <a:pt x="88" y="24"/>
                      <a:pt x="92" y="22"/>
                    </a:cubicBezTo>
                    <a:close/>
                    <a:moveTo>
                      <a:pt x="81" y="23"/>
                    </a:moveTo>
                    <a:cubicBezTo>
                      <a:pt x="84" y="22"/>
                      <a:pt x="85" y="22"/>
                      <a:pt x="88" y="21"/>
                    </a:cubicBezTo>
                    <a:cubicBezTo>
                      <a:pt x="86" y="25"/>
                      <a:pt x="82" y="28"/>
                      <a:pt x="77" y="29"/>
                    </a:cubicBezTo>
                    <a:cubicBezTo>
                      <a:pt x="78" y="27"/>
                      <a:pt x="80" y="25"/>
                      <a:pt x="81" y="23"/>
                    </a:cubicBezTo>
                    <a:close/>
                    <a:moveTo>
                      <a:pt x="78" y="23"/>
                    </a:moveTo>
                    <a:cubicBezTo>
                      <a:pt x="73" y="28"/>
                      <a:pt x="70" y="34"/>
                      <a:pt x="66" y="39"/>
                    </a:cubicBezTo>
                    <a:cubicBezTo>
                      <a:pt x="68" y="33"/>
                      <a:pt x="72" y="28"/>
                      <a:pt x="75" y="22"/>
                    </a:cubicBezTo>
                    <a:cubicBezTo>
                      <a:pt x="76" y="22"/>
                      <a:pt x="77" y="22"/>
                      <a:pt x="78" y="23"/>
                    </a:cubicBezTo>
                    <a:close/>
                    <a:moveTo>
                      <a:pt x="69" y="21"/>
                    </a:moveTo>
                    <a:cubicBezTo>
                      <a:pt x="70" y="20"/>
                      <a:pt x="72" y="21"/>
                      <a:pt x="73" y="21"/>
                    </a:cubicBezTo>
                    <a:cubicBezTo>
                      <a:pt x="72" y="23"/>
                      <a:pt x="70" y="27"/>
                      <a:pt x="67" y="25"/>
                    </a:cubicBezTo>
                    <a:cubicBezTo>
                      <a:pt x="67" y="24"/>
                      <a:pt x="68" y="22"/>
                      <a:pt x="69" y="21"/>
                    </a:cubicBezTo>
                    <a:close/>
                    <a:moveTo>
                      <a:pt x="66" y="20"/>
                    </a:moveTo>
                    <a:cubicBezTo>
                      <a:pt x="66" y="21"/>
                      <a:pt x="65" y="21"/>
                      <a:pt x="65" y="22"/>
                    </a:cubicBezTo>
                    <a:cubicBezTo>
                      <a:pt x="64" y="22"/>
                      <a:pt x="63" y="22"/>
                      <a:pt x="63" y="21"/>
                    </a:cubicBezTo>
                    <a:cubicBezTo>
                      <a:pt x="63" y="20"/>
                      <a:pt x="65" y="20"/>
                      <a:pt x="66" y="20"/>
                    </a:cubicBezTo>
                    <a:close/>
                    <a:moveTo>
                      <a:pt x="62" y="40"/>
                    </a:moveTo>
                    <a:cubicBezTo>
                      <a:pt x="61" y="39"/>
                      <a:pt x="62" y="37"/>
                      <a:pt x="63" y="37"/>
                    </a:cubicBezTo>
                    <a:cubicBezTo>
                      <a:pt x="63" y="38"/>
                      <a:pt x="63" y="39"/>
                      <a:pt x="62" y="40"/>
                    </a:cubicBezTo>
                    <a:close/>
                    <a:moveTo>
                      <a:pt x="62" y="34"/>
                    </a:moveTo>
                    <a:cubicBezTo>
                      <a:pt x="62" y="35"/>
                      <a:pt x="61" y="36"/>
                      <a:pt x="60" y="35"/>
                    </a:cubicBezTo>
                    <a:cubicBezTo>
                      <a:pt x="60" y="34"/>
                      <a:pt x="61" y="33"/>
                      <a:pt x="62" y="34"/>
                    </a:cubicBezTo>
                    <a:close/>
                    <a:moveTo>
                      <a:pt x="58" y="33"/>
                    </a:moveTo>
                    <a:cubicBezTo>
                      <a:pt x="57" y="32"/>
                      <a:pt x="59" y="32"/>
                      <a:pt x="59" y="30"/>
                    </a:cubicBezTo>
                    <a:cubicBezTo>
                      <a:pt x="57" y="30"/>
                      <a:pt x="57" y="32"/>
                      <a:pt x="56" y="32"/>
                    </a:cubicBezTo>
                    <a:cubicBezTo>
                      <a:pt x="54" y="28"/>
                      <a:pt x="57" y="26"/>
                      <a:pt x="59" y="24"/>
                    </a:cubicBezTo>
                    <a:cubicBezTo>
                      <a:pt x="62" y="26"/>
                      <a:pt x="60" y="31"/>
                      <a:pt x="58" y="33"/>
                    </a:cubicBezTo>
                    <a:close/>
                    <a:moveTo>
                      <a:pt x="58" y="20"/>
                    </a:moveTo>
                    <a:cubicBezTo>
                      <a:pt x="56" y="23"/>
                      <a:pt x="55" y="26"/>
                      <a:pt x="52" y="28"/>
                    </a:cubicBezTo>
                    <a:cubicBezTo>
                      <a:pt x="51" y="28"/>
                      <a:pt x="51" y="27"/>
                      <a:pt x="51" y="27"/>
                    </a:cubicBezTo>
                    <a:cubicBezTo>
                      <a:pt x="50" y="27"/>
                      <a:pt x="50" y="27"/>
                      <a:pt x="49" y="27"/>
                    </a:cubicBezTo>
                    <a:cubicBezTo>
                      <a:pt x="49" y="28"/>
                      <a:pt x="50" y="30"/>
                      <a:pt x="50" y="30"/>
                    </a:cubicBezTo>
                    <a:cubicBezTo>
                      <a:pt x="48" y="30"/>
                      <a:pt x="48" y="29"/>
                      <a:pt x="48" y="28"/>
                    </a:cubicBezTo>
                    <a:cubicBezTo>
                      <a:pt x="49" y="24"/>
                      <a:pt x="53" y="19"/>
                      <a:pt x="58" y="20"/>
                    </a:cubicBezTo>
                    <a:close/>
                    <a:moveTo>
                      <a:pt x="47" y="31"/>
                    </a:moveTo>
                    <a:cubicBezTo>
                      <a:pt x="47" y="32"/>
                      <a:pt x="45" y="32"/>
                      <a:pt x="44" y="32"/>
                    </a:cubicBezTo>
                    <a:cubicBezTo>
                      <a:pt x="45" y="31"/>
                      <a:pt x="46" y="31"/>
                      <a:pt x="47" y="31"/>
                    </a:cubicBezTo>
                    <a:close/>
                    <a:moveTo>
                      <a:pt x="42" y="37"/>
                    </a:moveTo>
                    <a:cubicBezTo>
                      <a:pt x="43" y="37"/>
                      <a:pt x="42" y="39"/>
                      <a:pt x="43" y="39"/>
                    </a:cubicBezTo>
                    <a:cubicBezTo>
                      <a:pt x="44" y="37"/>
                      <a:pt x="44" y="35"/>
                      <a:pt x="46" y="34"/>
                    </a:cubicBezTo>
                    <a:cubicBezTo>
                      <a:pt x="47" y="36"/>
                      <a:pt x="44" y="37"/>
                      <a:pt x="46" y="39"/>
                    </a:cubicBezTo>
                    <a:cubicBezTo>
                      <a:pt x="44" y="39"/>
                      <a:pt x="44" y="41"/>
                      <a:pt x="43" y="42"/>
                    </a:cubicBezTo>
                    <a:cubicBezTo>
                      <a:pt x="41" y="41"/>
                      <a:pt x="42" y="38"/>
                      <a:pt x="42" y="37"/>
                    </a:cubicBezTo>
                    <a:close/>
                    <a:moveTo>
                      <a:pt x="43" y="52"/>
                    </a:moveTo>
                    <a:cubicBezTo>
                      <a:pt x="45" y="55"/>
                      <a:pt x="46" y="50"/>
                      <a:pt x="45" y="49"/>
                    </a:cubicBezTo>
                    <a:cubicBezTo>
                      <a:pt x="46" y="47"/>
                      <a:pt x="48" y="46"/>
                      <a:pt x="49" y="44"/>
                    </a:cubicBezTo>
                    <a:cubicBezTo>
                      <a:pt x="50" y="48"/>
                      <a:pt x="45" y="51"/>
                      <a:pt x="44" y="55"/>
                    </a:cubicBezTo>
                    <a:cubicBezTo>
                      <a:pt x="43" y="55"/>
                      <a:pt x="44" y="53"/>
                      <a:pt x="43" y="52"/>
                    </a:cubicBezTo>
                    <a:close/>
                    <a:moveTo>
                      <a:pt x="44" y="98"/>
                    </a:moveTo>
                    <a:cubicBezTo>
                      <a:pt x="44" y="96"/>
                      <a:pt x="45" y="95"/>
                      <a:pt x="46" y="94"/>
                    </a:cubicBezTo>
                    <a:cubicBezTo>
                      <a:pt x="47" y="94"/>
                      <a:pt x="46" y="97"/>
                      <a:pt x="46" y="98"/>
                    </a:cubicBezTo>
                    <a:cubicBezTo>
                      <a:pt x="44" y="97"/>
                      <a:pt x="46" y="96"/>
                      <a:pt x="44" y="98"/>
                    </a:cubicBezTo>
                    <a:close/>
                    <a:moveTo>
                      <a:pt x="46" y="110"/>
                    </a:moveTo>
                    <a:cubicBezTo>
                      <a:pt x="45" y="108"/>
                      <a:pt x="45" y="105"/>
                      <a:pt x="48" y="104"/>
                    </a:cubicBezTo>
                    <a:cubicBezTo>
                      <a:pt x="47" y="107"/>
                      <a:pt x="48" y="108"/>
                      <a:pt x="46" y="110"/>
                    </a:cubicBezTo>
                    <a:close/>
                    <a:moveTo>
                      <a:pt x="48" y="141"/>
                    </a:moveTo>
                    <a:cubicBezTo>
                      <a:pt x="48" y="142"/>
                      <a:pt x="48" y="143"/>
                      <a:pt x="48" y="145"/>
                    </a:cubicBezTo>
                    <a:cubicBezTo>
                      <a:pt x="47" y="145"/>
                      <a:pt x="48" y="143"/>
                      <a:pt x="48" y="141"/>
                    </a:cubicBezTo>
                    <a:close/>
                    <a:moveTo>
                      <a:pt x="48" y="147"/>
                    </a:moveTo>
                    <a:cubicBezTo>
                      <a:pt x="49" y="147"/>
                      <a:pt x="49" y="149"/>
                      <a:pt x="49" y="150"/>
                    </a:cubicBezTo>
                    <a:cubicBezTo>
                      <a:pt x="48" y="150"/>
                      <a:pt x="48" y="148"/>
                      <a:pt x="48" y="147"/>
                    </a:cubicBezTo>
                    <a:close/>
                    <a:moveTo>
                      <a:pt x="50" y="161"/>
                    </a:moveTo>
                    <a:cubicBezTo>
                      <a:pt x="49" y="161"/>
                      <a:pt x="50" y="160"/>
                      <a:pt x="49" y="160"/>
                    </a:cubicBezTo>
                    <a:cubicBezTo>
                      <a:pt x="50" y="157"/>
                      <a:pt x="48" y="155"/>
                      <a:pt x="49" y="151"/>
                    </a:cubicBezTo>
                    <a:cubicBezTo>
                      <a:pt x="51" y="154"/>
                      <a:pt x="49" y="159"/>
                      <a:pt x="51" y="160"/>
                    </a:cubicBezTo>
                    <a:cubicBezTo>
                      <a:pt x="50" y="162"/>
                      <a:pt x="51" y="164"/>
                      <a:pt x="50" y="166"/>
                    </a:cubicBezTo>
                    <a:cubicBezTo>
                      <a:pt x="50" y="164"/>
                      <a:pt x="49" y="162"/>
                      <a:pt x="50" y="161"/>
                    </a:cubicBezTo>
                    <a:close/>
                    <a:moveTo>
                      <a:pt x="51" y="171"/>
                    </a:moveTo>
                    <a:cubicBezTo>
                      <a:pt x="51" y="171"/>
                      <a:pt x="52" y="174"/>
                      <a:pt x="51" y="175"/>
                    </a:cubicBezTo>
                    <a:cubicBezTo>
                      <a:pt x="51" y="173"/>
                      <a:pt x="50" y="172"/>
                      <a:pt x="51" y="171"/>
                    </a:cubicBezTo>
                    <a:close/>
                    <a:moveTo>
                      <a:pt x="52" y="179"/>
                    </a:moveTo>
                    <a:cubicBezTo>
                      <a:pt x="51" y="179"/>
                      <a:pt x="51" y="178"/>
                      <a:pt x="51" y="177"/>
                    </a:cubicBezTo>
                    <a:cubicBezTo>
                      <a:pt x="51" y="176"/>
                      <a:pt x="52" y="179"/>
                      <a:pt x="52" y="179"/>
                    </a:cubicBezTo>
                    <a:close/>
                    <a:moveTo>
                      <a:pt x="52" y="185"/>
                    </a:moveTo>
                    <a:cubicBezTo>
                      <a:pt x="53" y="187"/>
                      <a:pt x="53" y="190"/>
                      <a:pt x="52" y="191"/>
                    </a:cubicBezTo>
                    <a:cubicBezTo>
                      <a:pt x="51" y="189"/>
                      <a:pt x="51" y="188"/>
                      <a:pt x="52" y="185"/>
                    </a:cubicBezTo>
                    <a:close/>
                    <a:moveTo>
                      <a:pt x="56" y="218"/>
                    </a:moveTo>
                    <a:cubicBezTo>
                      <a:pt x="54" y="212"/>
                      <a:pt x="51" y="207"/>
                      <a:pt x="52" y="201"/>
                    </a:cubicBezTo>
                    <a:cubicBezTo>
                      <a:pt x="53" y="204"/>
                      <a:pt x="55" y="208"/>
                      <a:pt x="55" y="212"/>
                    </a:cubicBezTo>
                    <a:cubicBezTo>
                      <a:pt x="56" y="214"/>
                      <a:pt x="59" y="217"/>
                      <a:pt x="56" y="218"/>
                    </a:cubicBezTo>
                    <a:close/>
                    <a:moveTo>
                      <a:pt x="58" y="223"/>
                    </a:moveTo>
                    <a:cubicBezTo>
                      <a:pt x="56" y="222"/>
                      <a:pt x="59" y="221"/>
                      <a:pt x="59" y="220"/>
                    </a:cubicBezTo>
                    <a:cubicBezTo>
                      <a:pt x="60" y="221"/>
                      <a:pt x="58" y="223"/>
                      <a:pt x="58" y="223"/>
                    </a:cubicBezTo>
                    <a:close/>
                    <a:moveTo>
                      <a:pt x="58" y="248"/>
                    </a:moveTo>
                    <a:cubicBezTo>
                      <a:pt x="59" y="250"/>
                      <a:pt x="62" y="254"/>
                      <a:pt x="60" y="257"/>
                    </a:cubicBezTo>
                    <a:cubicBezTo>
                      <a:pt x="58" y="255"/>
                      <a:pt x="58" y="252"/>
                      <a:pt x="57" y="250"/>
                    </a:cubicBezTo>
                    <a:cubicBezTo>
                      <a:pt x="57" y="249"/>
                      <a:pt x="58" y="249"/>
                      <a:pt x="58" y="248"/>
                    </a:cubicBezTo>
                    <a:close/>
                    <a:moveTo>
                      <a:pt x="54" y="265"/>
                    </a:moveTo>
                    <a:cubicBezTo>
                      <a:pt x="52" y="262"/>
                      <a:pt x="52" y="258"/>
                      <a:pt x="55" y="256"/>
                    </a:cubicBezTo>
                    <a:cubicBezTo>
                      <a:pt x="54" y="255"/>
                      <a:pt x="53" y="256"/>
                      <a:pt x="53" y="255"/>
                    </a:cubicBezTo>
                    <a:cubicBezTo>
                      <a:pt x="53" y="255"/>
                      <a:pt x="54" y="254"/>
                      <a:pt x="54" y="254"/>
                    </a:cubicBezTo>
                    <a:cubicBezTo>
                      <a:pt x="55" y="254"/>
                      <a:pt x="55" y="254"/>
                      <a:pt x="55" y="254"/>
                    </a:cubicBezTo>
                    <a:cubicBezTo>
                      <a:pt x="55" y="253"/>
                      <a:pt x="54" y="253"/>
                      <a:pt x="55" y="253"/>
                    </a:cubicBezTo>
                    <a:cubicBezTo>
                      <a:pt x="56" y="255"/>
                      <a:pt x="60" y="259"/>
                      <a:pt x="57" y="261"/>
                    </a:cubicBezTo>
                    <a:cubicBezTo>
                      <a:pt x="56" y="260"/>
                      <a:pt x="56" y="259"/>
                      <a:pt x="56" y="258"/>
                    </a:cubicBezTo>
                    <a:cubicBezTo>
                      <a:pt x="55" y="259"/>
                      <a:pt x="57" y="264"/>
                      <a:pt x="54" y="265"/>
                    </a:cubicBezTo>
                    <a:close/>
                    <a:moveTo>
                      <a:pt x="51" y="307"/>
                    </a:moveTo>
                    <a:cubicBezTo>
                      <a:pt x="52" y="307"/>
                      <a:pt x="52" y="308"/>
                      <a:pt x="53" y="308"/>
                    </a:cubicBezTo>
                    <a:cubicBezTo>
                      <a:pt x="52" y="309"/>
                      <a:pt x="52" y="310"/>
                      <a:pt x="52" y="311"/>
                    </a:cubicBezTo>
                    <a:cubicBezTo>
                      <a:pt x="51" y="310"/>
                      <a:pt x="52" y="308"/>
                      <a:pt x="51" y="307"/>
                    </a:cubicBezTo>
                    <a:close/>
                    <a:moveTo>
                      <a:pt x="46" y="296"/>
                    </a:moveTo>
                    <a:cubicBezTo>
                      <a:pt x="44" y="296"/>
                      <a:pt x="45" y="292"/>
                      <a:pt x="46" y="291"/>
                    </a:cubicBezTo>
                    <a:cubicBezTo>
                      <a:pt x="48" y="291"/>
                      <a:pt x="48" y="295"/>
                      <a:pt x="46" y="296"/>
                    </a:cubicBezTo>
                    <a:close/>
                    <a:moveTo>
                      <a:pt x="48" y="314"/>
                    </a:moveTo>
                    <a:cubicBezTo>
                      <a:pt x="47" y="315"/>
                      <a:pt x="48" y="317"/>
                      <a:pt x="48" y="318"/>
                    </a:cubicBezTo>
                    <a:cubicBezTo>
                      <a:pt x="46" y="318"/>
                      <a:pt x="47" y="315"/>
                      <a:pt x="47" y="314"/>
                    </a:cubicBezTo>
                    <a:cubicBezTo>
                      <a:pt x="48" y="314"/>
                      <a:pt x="48" y="314"/>
                      <a:pt x="48" y="314"/>
                    </a:cubicBezTo>
                    <a:close/>
                    <a:moveTo>
                      <a:pt x="47" y="337"/>
                    </a:moveTo>
                    <a:cubicBezTo>
                      <a:pt x="48" y="338"/>
                      <a:pt x="48" y="339"/>
                      <a:pt x="48" y="340"/>
                    </a:cubicBezTo>
                    <a:cubicBezTo>
                      <a:pt x="46" y="340"/>
                      <a:pt x="46" y="338"/>
                      <a:pt x="47" y="337"/>
                    </a:cubicBezTo>
                    <a:close/>
                    <a:moveTo>
                      <a:pt x="47" y="331"/>
                    </a:moveTo>
                    <a:cubicBezTo>
                      <a:pt x="47" y="331"/>
                      <a:pt x="48" y="331"/>
                      <a:pt x="48" y="331"/>
                    </a:cubicBezTo>
                    <a:cubicBezTo>
                      <a:pt x="48" y="332"/>
                      <a:pt x="49" y="332"/>
                      <a:pt x="48" y="333"/>
                    </a:cubicBezTo>
                    <a:cubicBezTo>
                      <a:pt x="47" y="333"/>
                      <a:pt x="47" y="332"/>
                      <a:pt x="47" y="331"/>
                    </a:cubicBezTo>
                    <a:close/>
                    <a:moveTo>
                      <a:pt x="47" y="330"/>
                    </a:moveTo>
                    <a:cubicBezTo>
                      <a:pt x="47" y="328"/>
                      <a:pt x="48" y="327"/>
                      <a:pt x="48" y="326"/>
                    </a:cubicBezTo>
                    <a:cubicBezTo>
                      <a:pt x="49" y="326"/>
                      <a:pt x="50" y="327"/>
                      <a:pt x="50" y="328"/>
                    </a:cubicBezTo>
                    <a:cubicBezTo>
                      <a:pt x="48" y="327"/>
                      <a:pt x="48" y="329"/>
                      <a:pt x="47" y="330"/>
                    </a:cubicBezTo>
                    <a:close/>
                    <a:moveTo>
                      <a:pt x="50" y="283"/>
                    </a:moveTo>
                    <a:cubicBezTo>
                      <a:pt x="52" y="284"/>
                      <a:pt x="50" y="286"/>
                      <a:pt x="52" y="288"/>
                    </a:cubicBezTo>
                    <a:cubicBezTo>
                      <a:pt x="52" y="290"/>
                      <a:pt x="50" y="290"/>
                      <a:pt x="50" y="292"/>
                    </a:cubicBezTo>
                    <a:cubicBezTo>
                      <a:pt x="47" y="289"/>
                      <a:pt x="48" y="285"/>
                      <a:pt x="50" y="283"/>
                    </a:cubicBezTo>
                    <a:close/>
                    <a:moveTo>
                      <a:pt x="52" y="279"/>
                    </a:moveTo>
                    <a:cubicBezTo>
                      <a:pt x="52" y="279"/>
                      <a:pt x="53" y="278"/>
                      <a:pt x="53" y="277"/>
                    </a:cubicBezTo>
                    <a:cubicBezTo>
                      <a:pt x="55" y="277"/>
                      <a:pt x="55" y="282"/>
                      <a:pt x="54" y="284"/>
                    </a:cubicBezTo>
                    <a:cubicBezTo>
                      <a:pt x="53" y="283"/>
                      <a:pt x="53" y="281"/>
                      <a:pt x="52" y="279"/>
                    </a:cubicBezTo>
                    <a:close/>
                    <a:moveTo>
                      <a:pt x="53" y="233"/>
                    </a:moveTo>
                    <a:cubicBezTo>
                      <a:pt x="54" y="237"/>
                      <a:pt x="59" y="244"/>
                      <a:pt x="55" y="247"/>
                    </a:cubicBezTo>
                    <a:cubicBezTo>
                      <a:pt x="54" y="243"/>
                      <a:pt x="51" y="238"/>
                      <a:pt x="53" y="233"/>
                    </a:cubicBezTo>
                    <a:close/>
                    <a:moveTo>
                      <a:pt x="51" y="241"/>
                    </a:moveTo>
                    <a:cubicBezTo>
                      <a:pt x="52" y="244"/>
                      <a:pt x="53" y="247"/>
                      <a:pt x="54" y="249"/>
                    </a:cubicBezTo>
                    <a:cubicBezTo>
                      <a:pt x="53" y="251"/>
                      <a:pt x="52" y="253"/>
                      <a:pt x="51" y="255"/>
                    </a:cubicBezTo>
                    <a:cubicBezTo>
                      <a:pt x="49" y="249"/>
                      <a:pt x="50" y="245"/>
                      <a:pt x="51" y="241"/>
                    </a:cubicBezTo>
                    <a:close/>
                    <a:moveTo>
                      <a:pt x="48" y="255"/>
                    </a:moveTo>
                    <a:cubicBezTo>
                      <a:pt x="50" y="256"/>
                      <a:pt x="49" y="260"/>
                      <a:pt x="48" y="261"/>
                    </a:cubicBezTo>
                    <a:cubicBezTo>
                      <a:pt x="47" y="259"/>
                      <a:pt x="48" y="257"/>
                      <a:pt x="48" y="255"/>
                    </a:cubicBezTo>
                    <a:close/>
                    <a:moveTo>
                      <a:pt x="51" y="263"/>
                    </a:moveTo>
                    <a:cubicBezTo>
                      <a:pt x="51" y="267"/>
                      <a:pt x="53" y="270"/>
                      <a:pt x="50" y="272"/>
                    </a:cubicBezTo>
                    <a:cubicBezTo>
                      <a:pt x="49" y="269"/>
                      <a:pt x="48" y="264"/>
                      <a:pt x="47" y="262"/>
                    </a:cubicBezTo>
                    <a:cubicBezTo>
                      <a:pt x="48" y="263"/>
                      <a:pt x="49" y="264"/>
                      <a:pt x="51" y="263"/>
                    </a:cubicBezTo>
                    <a:close/>
                    <a:moveTo>
                      <a:pt x="46" y="270"/>
                    </a:moveTo>
                    <a:cubicBezTo>
                      <a:pt x="46" y="270"/>
                      <a:pt x="46" y="270"/>
                      <a:pt x="47" y="270"/>
                    </a:cubicBezTo>
                    <a:cubicBezTo>
                      <a:pt x="47" y="273"/>
                      <a:pt x="49" y="275"/>
                      <a:pt x="47" y="277"/>
                    </a:cubicBezTo>
                    <a:cubicBezTo>
                      <a:pt x="47" y="278"/>
                      <a:pt x="47" y="279"/>
                      <a:pt x="48" y="279"/>
                    </a:cubicBezTo>
                    <a:cubicBezTo>
                      <a:pt x="48" y="279"/>
                      <a:pt x="49" y="279"/>
                      <a:pt x="49" y="278"/>
                    </a:cubicBezTo>
                    <a:cubicBezTo>
                      <a:pt x="50" y="280"/>
                      <a:pt x="48" y="281"/>
                      <a:pt x="48" y="282"/>
                    </a:cubicBezTo>
                    <a:cubicBezTo>
                      <a:pt x="46" y="282"/>
                      <a:pt x="47" y="281"/>
                      <a:pt x="46" y="280"/>
                    </a:cubicBezTo>
                    <a:cubicBezTo>
                      <a:pt x="45" y="280"/>
                      <a:pt x="45" y="281"/>
                      <a:pt x="44" y="280"/>
                    </a:cubicBezTo>
                    <a:cubicBezTo>
                      <a:pt x="45" y="278"/>
                      <a:pt x="45" y="273"/>
                      <a:pt x="46" y="270"/>
                    </a:cubicBezTo>
                    <a:close/>
                    <a:moveTo>
                      <a:pt x="44" y="284"/>
                    </a:moveTo>
                    <a:cubicBezTo>
                      <a:pt x="45" y="283"/>
                      <a:pt x="46" y="288"/>
                      <a:pt x="44" y="289"/>
                    </a:cubicBezTo>
                    <a:cubicBezTo>
                      <a:pt x="43" y="287"/>
                      <a:pt x="45" y="285"/>
                      <a:pt x="44" y="284"/>
                    </a:cubicBezTo>
                    <a:close/>
                    <a:moveTo>
                      <a:pt x="45" y="301"/>
                    </a:moveTo>
                    <a:cubicBezTo>
                      <a:pt x="45" y="303"/>
                      <a:pt x="44" y="304"/>
                      <a:pt x="44" y="305"/>
                    </a:cubicBezTo>
                    <a:cubicBezTo>
                      <a:pt x="43" y="305"/>
                      <a:pt x="43" y="301"/>
                      <a:pt x="45" y="301"/>
                    </a:cubicBezTo>
                    <a:close/>
                    <a:moveTo>
                      <a:pt x="44" y="319"/>
                    </a:moveTo>
                    <a:cubicBezTo>
                      <a:pt x="46" y="320"/>
                      <a:pt x="45" y="323"/>
                      <a:pt x="44" y="324"/>
                    </a:cubicBezTo>
                    <a:cubicBezTo>
                      <a:pt x="42" y="323"/>
                      <a:pt x="44" y="320"/>
                      <a:pt x="44" y="319"/>
                    </a:cubicBezTo>
                    <a:close/>
                    <a:moveTo>
                      <a:pt x="43" y="331"/>
                    </a:moveTo>
                    <a:cubicBezTo>
                      <a:pt x="46" y="331"/>
                      <a:pt x="44" y="334"/>
                      <a:pt x="44" y="336"/>
                    </a:cubicBezTo>
                    <a:cubicBezTo>
                      <a:pt x="43" y="335"/>
                      <a:pt x="43" y="332"/>
                      <a:pt x="43" y="331"/>
                    </a:cubicBezTo>
                    <a:close/>
                    <a:moveTo>
                      <a:pt x="42" y="367"/>
                    </a:moveTo>
                    <a:cubicBezTo>
                      <a:pt x="40" y="366"/>
                      <a:pt x="41" y="362"/>
                      <a:pt x="42" y="360"/>
                    </a:cubicBezTo>
                    <a:cubicBezTo>
                      <a:pt x="45" y="362"/>
                      <a:pt x="43" y="365"/>
                      <a:pt x="42" y="367"/>
                    </a:cubicBezTo>
                    <a:close/>
                    <a:moveTo>
                      <a:pt x="41" y="342"/>
                    </a:moveTo>
                    <a:cubicBezTo>
                      <a:pt x="40" y="342"/>
                      <a:pt x="40" y="341"/>
                      <a:pt x="38" y="342"/>
                    </a:cubicBezTo>
                    <a:cubicBezTo>
                      <a:pt x="39" y="340"/>
                      <a:pt x="40" y="338"/>
                      <a:pt x="41" y="336"/>
                    </a:cubicBezTo>
                    <a:cubicBezTo>
                      <a:pt x="43" y="338"/>
                      <a:pt x="42" y="340"/>
                      <a:pt x="41" y="342"/>
                    </a:cubicBezTo>
                    <a:close/>
                    <a:moveTo>
                      <a:pt x="38" y="393"/>
                    </a:moveTo>
                    <a:cubicBezTo>
                      <a:pt x="38" y="391"/>
                      <a:pt x="38" y="391"/>
                      <a:pt x="38" y="390"/>
                    </a:cubicBezTo>
                    <a:cubicBezTo>
                      <a:pt x="39" y="391"/>
                      <a:pt x="40" y="393"/>
                      <a:pt x="38" y="393"/>
                    </a:cubicBezTo>
                    <a:close/>
                    <a:moveTo>
                      <a:pt x="40" y="400"/>
                    </a:moveTo>
                    <a:cubicBezTo>
                      <a:pt x="40" y="404"/>
                      <a:pt x="40" y="407"/>
                      <a:pt x="38" y="408"/>
                    </a:cubicBezTo>
                    <a:cubicBezTo>
                      <a:pt x="36" y="407"/>
                      <a:pt x="39" y="403"/>
                      <a:pt x="39" y="400"/>
                    </a:cubicBezTo>
                    <a:cubicBezTo>
                      <a:pt x="40" y="400"/>
                      <a:pt x="40" y="400"/>
                      <a:pt x="40" y="400"/>
                    </a:cubicBezTo>
                    <a:close/>
                    <a:moveTo>
                      <a:pt x="37" y="358"/>
                    </a:moveTo>
                    <a:cubicBezTo>
                      <a:pt x="37" y="355"/>
                      <a:pt x="39" y="353"/>
                      <a:pt x="40" y="350"/>
                    </a:cubicBezTo>
                    <a:cubicBezTo>
                      <a:pt x="42" y="352"/>
                      <a:pt x="39" y="356"/>
                      <a:pt x="37" y="358"/>
                    </a:cubicBezTo>
                    <a:close/>
                    <a:moveTo>
                      <a:pt x="40" y="327"/>
                    </a:moveTo>
                    <a:cubicBezTo>
                      <a:pt x="41" y="327"/>
                      <a:pt x="42" y="328"/>
                      <a:pt x="41" y="330"/>
                    </a:cubicBezTo>
                    <a:cubicBezTo>
                      <a:pt x="41" y="329"/>
                      <a:pt x="40" y="328"/>
                      <a:pt x="40" y="327"/>
                    </a:cubicBezTo>
                    <a:close/>
                    <a:moveTo>
                      <a:pt x="41" y="305"/>
                    </a:moveTo>
                    <a:cubicBezTo>
                      <a:pt x="43" y="307"/>
                      <a:pt x="42" y="312"/>
                      <a:pt x="40" y="314"/>
                    </a:cubicBezTo>
                    <a:cubicBezTo>
                      <a:pt x="40" y="312"/>
                      <a:pt x="40" y="308"/>
                      <a:pt x="41" y="305"/>
                    </a:cubicBezTo>
                    <a:close/>
                    <a:moveTo>
                      <a:pt x="38" y="321"/>
                    </a:moveTo>
                    <a:cubicBezTo>
                      <a:pt x="39" y="321"/>
                      <a:pt x="39" y="321"/>
                      <a:pt x="40" y="321"/>
                    </a:cubicBezTo>
                    <a:cubicBezTo>
                      <a:pt x="40" y="322"/>
                      <a:pt x="40" y="323"/>
                      <a:pt x="39" y="325"/>
                    </a:cubicBezTo>
                    <a:cubicBezTo>
                      <a:pt x="37" y="324"/>
                      <a:pt x="38" y="322"/>
                      <a:pt x="38" y="321"/>
                    </a:cubicBezTo>
                    <a:close/>
                    <a:moveTo>
                      <a:pt x="38" y="330"/>
                    </a:moveTo>
                    <a:cubicBezTo>
                      <a:pt x="39" y="331"/>
                      <a:pt x="40" y="332"/>
                      <a:pt x="40" y="333"/>
                    </a:cubicBezTo>
                    <a:cubicBezTo>
                      <a:pt x="38" y="334"/>
                      <a:pt x="38" y="336"/>
                      <a:pt x="36" y="337"/>
                    </a:cubicBezTo>
                    <a:cubicBezTo>
                      <a:pt x="36" y="334"/>
                      <a:pt x="38" y="333"/>
                      <a:pt x="38" y="330"/>
                    </a:cubicBezTo>
                    <a:close/>
                    <a:moveTo>
                      <a:pt x="37" y="344"/>
                    </a:moveTo>
                    <a:cubicBezTo>
                      <a:pt x="40" y="349"/>
                      <a:pt x="34" y="353"/>
                      <a:pt x="32" y="357"/>
                    </a:cubicBezTo>
                    <a:cubicBezTo>
                      <a:pt x="33" y="352"/>
                      <a:pt x="36" y="348"/>
                      <a:pt x="37" y="344"/>
                    </a:cubicBezTo>
                    <a:close/>
                    <a:moveTo>
                      <a:pt x="35" y="385"/>
                    </a:moveTo>
                    <a:cubicBezTo>
                      <a:pt x="33" y="383"/>
                      <a:pt x="33" y="380"/>
                      <a:pt x="34" y="378"/>
                    </a:cubicBezTo>
                    <a:cubicBezTo>
                      <a:pt x="36" y="381"/>
                      <a:pt x="37" y="383"/>
                      <a:pt x="35" y="385"/>
                    </a:cubicBezTo>
                    <a:close/>
                    <a:moveTo>
                      <a:pt x="33" y="394"/>
                    </a:moveTo>
                    <a:cubicBezTo>
                      <a:pt x="34" y="393"/>
                      <a:pt x="34" y="392"/>
                      <a:pt x="34" y="391"/>
                    </a:cubicBezTo>
                    <a:cubicBezTo>
                      <a:pt x="35" y="392"/>
                      <a:pt x="35" y="394"/>
                      <a:pt x="33" y="394"/>
                    </a:cubicBezTo>
                    <a:close/>
                    <a:moveTo>
                      <a:pt x="34" y="376"/>
                    </a:moveTo>
                    <a:cubicBezTo>
                      <a:pt x="34" y="377"/>
                      <a:pt x="33" y="379"/>
                      <a:pt x="31" y="380"/>
                    </a:cubicBezTo>
                    <a:cubicBezTo>
                      <a:pt x="31" y="378"/>
                      <a:pt x="33" y="377"/>
                      <a:pt x="33" y="375"/>
                    </a:cubicBezTo>
                    <a:cubicBezTo>
                      <a:pt x="34" y="375"/>
                      <a:pt x="34" y="375"/>
                      <a:pt x="34" y="376"/>
                    </a:cubicBezTo>
                    <a:close/>
                    <a:moveTo>
                      <a:pt x="34" y="363"/>
                    </a:moveTo>
                    <a:cubicBezTo>
                      <a:pt x="36" y="364"/>
                      <a:pt x="35" y="365"/>
                      <a:pt x="34" y="366"/>
                    </a:cubicBezTo>
                    <a:cubicBezTo>
                      <a:pt x="33" y="365"/>
                      <a:pt x="34" y="364"/>
                      <a:pt x="34" y="363"/>
                    </a:cubicBezTo>
                    <a:close/>
                    <a:moveTo>
                      <a:pt x="32" y="370"/>
                    </a:moveTo>
                    <a:cubicBezTo>
                      <a:pt x="32" y="372"/>
                      <a:pt x="31" y="372"/>
                      <a:pt x="31" y="373"/>
                    </a:cubicBezTo>
                    <a:cubicBezTo>
                      <a:pt x="30" y="372"/>
                      <a:pt x="31" y="370"/>
                      <a:pt x="32" y="370"/>
                    </a:cubicBezTo>
                    <a:close/>
                    <a:moveTo>
                      <a:pt x="27" y="394"/>
                    </a:moveTo>
                    <a:cubicBezTo>
                      <a:pt x="30" y="395"/>
                      <a:pt x="28" y="399"/>
                      <a:pt x="26" y="400"/>
                    </a:cubicBezTo>
                    <a:cubicBezTo>
                      <a:pt x="27" y="399"/>
                      <a:pt x="26" y="395"/>
                      <a:pt x="27" y="394"/>
                    </a:cubicBezTo>
                    <a:close/>
                    <a:moveTo>
                      <a:pt x="27" y="430"/>
                    </a:moveTo>
                    <a:cubicBezTo>
                      <a:pt x="27" y="429"/>
                      <a:pt x="28" y="429"/>
                      <a:pt x="27" y="428"/>
                    </a:cubicBezTo>
                    <a:cubicBezTo>
                      <a:pt x="28" y="428"/>
                      <a:pt x="28" y="428"/>
                      <a:pt x="28" y="428"/>
                    </a:cubicBezTo>
                    <a:cubicBezTo>
                      <a:pt x="28" y="429"/>
                      <a:pt x="28" y="430"/>
                      <a:pt x="27" y="430"/>
                    </a:cubicBezTo>
                    <a:close/>
                    <a:moveTo>
                      <a:pt x="27" y="388"/>
                    </a:moveTo>
                    <a:cubicBezTo>
                      <a:pt x="27" y="386"/>
                      <a:pt x="29" y="385"/>
                      <a:pt x="29" y="383"/>
                    </a:cubicBezTo>
                    <a:cubicBezTo>
                      <a:pt x="30" y="385"/>
                      <a:pt x="29" y="388"/>
                      <a:pt x="27" y="388"/>
                    </a:cubicBezTo>
                    <a:close/>
                    <a:moveTo>
                      <a:pt x="29" y="407"/>
                    </a:moveTo>
                    <a:cubicBezTo>
                      <a:pt x="28" y="405"/>
                      <a:pt x="30" y="403"/>
                      <a:pt x="31" y="401"/>
                    </a:cubicBezTo>
                    <a:cubicBezTo>
                      <a:pt x="32" y="403"/>
                      <a:pt x="28" y="408"/>
                      <a:pt x="29" y="407"/>
                    </a:cubicBezTo>
                    <a:close/>
                    <a:moveTo>
                      <a:pt x="29" y="426"/>
                    </a:moveTo>
                    <a:cubicBezTo>
                      <a:pt x="28" y="425"/>
                      <a:pt x="30" y="421"/>
                      <a:pt x="32" y="422"/>
                    </a:cubicBezTo>
                    <a:cubicBezTo>
                      <a:pt x="31" y="424"/>
                      <a:pt x="31" y="425"/>
                      <a:pt x="29" y="426"/>
                    </a:cubicBezTo>
                    <a:close/>
                    <a:moveTo>
                      <a:pt x="32" y="390"/>
                    </a:moveTo>
                    <a:cubicBezTo>
                      <a:pt x="31" y="388"/>
                      <a:pt x="32" y="387"/>
                      <a:pt x="32" y="386"/>
                    </a:cubicBezTo>
                    <a:cubicBezTo>
                      <a:pt x="33" y="387"/>
                      <a:pt x="34" y="389"/>
                      <a:pt x="32" y="390"/>
                    </a:cubicBezTo>
                    <a:close/>
                    <a:moveTo>
                      <a:pt x="33" y="437"/>
                    </a:moveTo>
                    <a:cubicBezTo>
                      <a:pt x="33" y="436"/>
                      <a:pt x="34" y="437"/>
                      <a:pt x="34" y="437"/>
                    </a:cubicBezTo>
                    <a:cubicBezTo>
                      <a:pt x="35" y="438"/>
                      <a:pt x="32" y="438"/>
                      <a:pt x="33" y="437"/>
                    </a:cubicBezTo>
                    <a:close/>
                    <a:moveTo>
                      <a:pt x="33" y="429"/>
                    </a:moveTo>
                    <a:cubicBezTo>
                      <a:pt x="33" y="428"/>
                      <a:pt x="34" y="428"/>
                      <a:pt x="34" y="427"/>
                    </a:cubicBezTo>
                    <a:cubicBezTo>
                      <a:pt x="35" y="428"/>
                      <a:pt x="34" y="429"/>
                      <a:pt x="33" y="429"/>
                    </a:cubicBezTo>
                    <a:close/>
                    <a:moveTo>
                      <a:pt x="35" y="412"/>
                    </a:moveTo>
                    <a:cubicBezTo>
                      <a:pt x="36" y="411"/>
                      <a:pt x="36" y="414"/>
                      <a:pt x="35" y="415"/>
                    </a:cubicBezTo>
                    <a:cubicBezTo>
                      <a:pt x="34" y="415"/>
                      <a:pt x="36" y="412"/>
                      <a:pt x="35" y="412"/>
                    </a:cubicBezTo>
                    <a:close/>
                    <a:moveTo>
                      <a:pt x="36" y="426"/>
                    </a:moveTo>
                    <a:cubicBezTo>
                      <a:pt x="35" y="426"/>
                      <a:pt x="35" y="425"/>
                      <a:pt x="35" y="425"/>
                    </a:cubicBezTo>
                    <a:cubicBezTo>
                      <a:pt x="36" y="423"/>
                      <a:pt x="37" y="426"/>
                      <a:pt x="36" y="426"/>
                    </a:cubicBezTo>
                    <a:close/>
                    <a:moveTo>
                      <a:pt x="36" y="400"/>
                    </a:moveTo>
                    <a:cubicBezTo>
                      <a:pt x="37" y="403"/>
                      <a:pt x="34" y="402"/>
                      <a:pt x="36" y="400"/>
                    </a:cubicBezTo>
                    <a:close/>
                    <a:moveTo>
                      <a:pt x="38" y="432"/>
                    </a:moveTo>
                    <a:cubicBezTo>
                      <a:pt x="38" y="430"/>
                      <a:pt x="36" y="430"/>
                      <a:pt x="37" y="427"/>
                    </a:cubicBezTo>
                    <a:cubicBezTo>
                      <a:pt x="39" y="428"/>
                      <a:pt x="41" y="431"/>
                      <a:pt x="38" y="432"/>
                    </a:cubicBezTo>
                    <a:close/>
                    <a:moveTo>
                      <a:pt x="55" y="439"/>
                    </a:moveTo>
                    <a:cubicBezTo>
                      <a:pt x="54" y="435"/>
                      <a:pt x="52" y="432"/>
                      <a:pt x="52" y="428"/>
                    </a:cubicBezTo>
                    <a:cubicBezTo>
                      <a:pt x="53" y="431"/>
                      <a:pt x="59" y="437"/>
                      <a:pt x="55" y="439"/>
                    </a:cubicBezTo>
                    <a:close/>
                    <a:moveTo>
                      <a:pt x="48" y="435"/>
                    </a:moveTo>
                    <a:cubicBezTo>
                      <a:pt x="48" y="434"/>
                      <a:pt x="48" y="432"/>
                      <a:pt x="49" y="431"/>
                    </a:cubicBezTo>
                    <a:cubicBezTo>
                      <a:pt x="51" y="433"/>
                      <a:pt x="51" y="436"/>
                      <a:pt x="52" y="439"/>
                    </a:cubicBezTo>
                    <a:cubicBezTo>
                      <a:pt x="50" y="439"/>
                      <a:pt x="49" y="438"/>
                      <a:pt x="47" y="438"/>
                    </a:cubicBezTo>
                    <a:cubicBezTo>
                      <a:pt x="46" y="438"/>
                      <a:pt x="48" y="438"/>
                      <a:pt x="48" y="438"/>
                    </a:cubicBezTo>
                    <a:cubicBezTo>
                      <a:pt x="48" y="437"/>
                      <a:pt x="49" y="437"/>
                      <a:pt x="49" y="436"/>
                    </a:cubicBezTo>
                    <a:cubicBezTo>
                      <a:pt x="48" y="436"/>
                      <a:pt x="48" y="436"/>
                      <a:pt x="48" y="435"/>
                    </a:cubicBezTo>
                    <a:close/>
                    <a:moveTo>
                      <a:pt x="47" y="424"/>
                    </a:moveTo>
                    <a:cubicBezTo>
                      <a:pt x="48" y="426"/>
                      <a:pt x="46" y="431"/>
                      <a:pt x="46" y="433"/>
                    </a:cubicBezTo>
                    <a:cubicBezTo>
                      <a:pt x="44" y="433"/>
                      <a:pt x="44" y="432"/>
                      <a:pt x="43" y="431"/>
                    </a:cubicBezTo>
                    <a:cubicBezTo>
                      <a:pt x="44" y="428"/>
                      <a:pt x="46" y="426"/>
                      <a:pt x="47" y="424"/>
                    </a:cubicBezTo>
                    <a:close/>
                    <a:moveTo>
                      <a:pt x="41" y="427"/>
                    </a:moveTo>
                    <a:cubicBezTo>
                      <a:pt x="39" y="427"/>
                      <a:pt x="40" y="425"/>
                      <a:pt x="39" y="425"/>
                    </a:cubicBezTo>
                    <a:cubicBezTo>
                      <a:pt x="40" y="422"/>
                      <a:pt x="42" y="419"/>
                      <a:pt x="43" y="416"/>
                    </a:cubicBezTo>
                    <a:cubicBezTo>
                      <a:pt x="44" y="419"/>
                      <a:pt x="42" y="424"/>
                      <a:pt x="41" y="427"/>
                    </a:cubicBezTo>
                    <a:close/>
                    <a:moveTo>
                      <a:pt x="42" y="414"/>
                    </a:moveTo>
                    <a:cubicBezTo>
                      <a:pt x="41" y="417"/>
                      <a:pt x="40" y="420"/>
                      <a:pt x="37" y="422"/>
                    </a:cubicBezTo>
                    <a:cubicBezTo>
                      <a:pt x="38" y="419"/>
                      <a:pt x="39" y="416"/>
                      <a:pt x="40" y="413"/>
                    </a:cubicBezTo>
                    <a:cubicBezTo>
                      <a:pt x="41" y="413"/>
                      <a:pt x="41" y="414"/>
                      <a:pt x="42" y="414"/>
                    </a:cubicBezTo>
                    <a:close/>
                    <a:moveTo>
                      <a:pt x="39" y="374"/>
                    </a:moveTo>
                    <a:cubicBezTo>
                      <a:pt x="40" y="373"/>
                      <a:pt x="39" y="371"/>
                      <a:pt x="40" y="370"/>
                    </a:cubicBezTo>
                    <a:cubicBezTo>
                      <a:pt x="41" y="370"/>
                      <a:pt x="41" y="370"/>
                      <a:pt x="41" y="370"/>
                    </a:cubicBezTo>
                    <a:cubicBezTo>
                      <a:pt x="41" y="372"/>
                      <a:pt x="41" y="374"/>
                      <a:pt x="39" y="374"/>
                    </a:cubicBezTo>
                    <a:close/>
                    <a:moveTo>
                      <a:pt x="41" y="392"/>
                    </a:moveTo>
                    <a:cubicBezTo>
                      <a:pt x="42" y="386"/>
                      <a:pt x="43" y="381"/>
                      <a:pt x="44" y="375"/>
                    </a:cubicBezTo>
                    <a:cubicBezTo>
                      <a:pt x="45" y="380"/>
                      <a:pt x="43" y="387"/>
                      <a:pt x="41" y="392"/>
                    </a:cubicBezTo>
                    <a:close/>
                    <a:moveTo>
                      <a:pt x="46" y="372"/>
                    </a:moveTo>
                    <a:cubicBezTo>
                      <a:pt x="44" y="372"/>
                      <a:pt x="45" y="370"/>
                      <a:pt x="45" y="368"/>
                    </a:cubicBezTo>
                    <a:cubicBezTo>
                      <a:pt x="46" y="368"/>
                      <a:pt x="46" y="371"/>
                      <a:pt x="46" y="372"/>
                    </a:cubicBezTo>
                    <a:close/>
                    <a:moveTo>
                      <a:pt x="46" y="352"/>
                    </a:moveTo>
                    <a:cubicBezTo>
                      <a:pt x="44" y="350"/>
                      <a:pt x="43" y="348"/>
                      <a:pt x="44" y="346"/>
                    </a:cubicBezTo>
                    <a:cubicBezTo>
                      <a:pt x="48" y="347"/>
                      <a:pt x="45" y="350"/>
                      <a:pt x="46" y="352"/>
                    </a:cubicBezTo>
                    <a:close/>
                    <a:moveTo>
                      <a:pt x="55" y="330"/>
                    </a:moveTo>
                    <a:cubicBezTo>
                      <a:pt x="53" y="331"/>
                      <a:pt x="54" y="333"/>
                      <a:pt x="54" y="334"/>
                    </a:cubicBezTo>
                    <a:cubicBezTo>
                      <a:pt x="52" y="344"/>
                      <a:pt x="49" y="355"/>
                      <a:pt x="47" y="365"/>
                    </a:cubicBezTo>
                    <a:cubicBezTo>
                      <a:pt x="45" y="363"/>
                      <a:pt x="48" y="356"/>
                      <a:pt x="48" y="352"/>
                    </a:cubicBezTo>
                    <a:cubicBezTo>
                      <a:pt x="48" y="351"/>
                      <a:pt x="48" y="351"/>
                      <a:pt x="47" y="350"/>
                    </a:cubicBezTo>
                    <a:cubicBezTo>
                      <a:pt x="49" y="347"/>
                      <a:pt x="49" y="344"/>
                      <a:pt x="50" y="340"/>
                    </a:cubicBezTo>
                    <a:cubicBezTo>
                      <a:pt x="49" y="339"/>
                      <a:pt x="51" y="339"/>
                      <a:pt x="51" y="338"/>
                    </a:cubicBezTo>
                    <a:cubicBezTo>
                      <a:pt x="50" y="335"/>
                      <a:pt x="51" y="333"/>
                      <a:pt x="51" y="330"/>
                    </a:cubicBezTo>
                    <a:cubicBezTo>
                      <a:pt x="52" y="326"/>
                      <a:pt x="53" y="322"/>
                      <a:pt x="54" y="317"/>
                    </a:cubicBezTo>
                    <a:cubicBezTo>
                      <a:pt x="54" y="314"/>
                      <a:pt x="54" y="311"/>
                      <a:pt x="56" y="309"/>
                    </a:cubicBezTo>
                    <a:cubicBezTo>
                      <a:pt x="56" y="304"/>
                      <a:pt x="57" y="302"/>
                      <a:pt x="58" y="298"/>
                    </a:cubicBezTo>
                    <a:cubicBezTo>
                      <a:pt x="58" y="307"/>
                      <a:pt x="55" y="318"/>
                      <a:pt x="55" y="330"/>
                    </a:cubicBezTo>
                    <a:close/>
                    <a:moveTo>
                      <a:pt x="58" y="273"/>
                    </a:moveTo>
                    <a:cubicBezTo>
                      <a:pt x="60" y="273"/>
                      <a:pt x="59" y="276"/>
                      <a:pt x="59" y="277"/>
                    </a:cubicBezTo>
                    <a:cubicBezTo>
                      <a:pt x="57" y="276"/>
                      <a:pt x="59" y="275"/>
                      <a:pt x="58" y="273"/>
                    </a:cubicBezTo>
                    <a:close/>
                    <a:moveTo>
                      <a:pt x="59" y="288"/>
                    </a:moveTo>
                    <a:cubicBezTo>
                      <a:pt x="58" y="288"/>
                      <a:pt x="58" y="287"/>
                      <a:pt x="59" y="287"/>
                    </a:cubicBezTo>
                    <a:cubicBezTo>
                      <a:pt x="58" y="286"/>
                      <a:pt x="59" y="286"/>
                      <a:pt x="59" y="284"/>
                    </a:cubicBezTo>
                    <a:cubicBezTo>
                      <a:pt x="59" y="284"/>
                      <a:pt x="59" y="285"/>
                      <a:pt x="60" y="285"/>
                    </a:cubicBezTo>
                    <a:cubicBezTo>
                      <a:pt x="59" y="286"/>
                      <a:pt x="60" y="287"/>
                      <a:pt x="59" y="288"/>
                    </a:cubicBezTo>
                    <a:close/>
                    <a:moveTo>
                      <a:pt x="60" y="271"/>
                    </a:moveTo>
                    <a:cubicBezTo>
                      <a:pt x="59" y="269"/>
                      <a:pt x="60" y="267"/>
                      <a:pt x="61" y="265"/>
                    </a:cubicBezTo>
                    <a:cubicBezTo>
                      <a:pt x="61" y="267"/>
                      <a:pt x="61" y="269"/>
                      <a:pt x="60" y="271"/>
                    </a:cubicBezTo>
                    <a:close/>
                    <a:moveTo>
                      <a:pt x="62" y="249"/>
                    </a:moveTo>
                    <a:cubicBezTo>
                      <a:pt x="61" y="247"/>
                      <a:pt x="59" y="244"/>
                      <a:pt x="61" y="242"/>
                    </a:cubicBezTo>
                    <a:cubicBezTo>
                      <a:pt x="63" y="243"/>
                      <a:pt x="63" y="246"/>
                      <a:pt x="62" y="249"/>
                    </a:cubicBezTo>
                    <a:close/>
                    <a:moveTo>
                      <a:pt x="61" y="232"/>
                    </a:moveTo>
                    <a:cubicBezTo>
                      <a:pt x="60" y="231"/>
                      <a:pt x="60" y="229"/>
                      <a:pt x="59" y="228"/>
                    </a:cubicBezTo>
                    <a:cubicBezTo>
                      <a:pt x="59" y="227"/>
                      <a:pt x="61" y="226"/>
                      <a:pt x="61" y="225"/>
                    </a:cubicBezTo>
                    <a:cubicBezTo>
                      <a:pt x="64" y="227"/>
                      <a:pt x="63" y="231"/>
                      <a:pt x="61" y="232"/>
                    </a:cubicBezTo>
                    <a:close/>
                    <a:moveTo>
                      <a:pt x="63" y="150"/>
                    </a:moveTo>
                    <a:cubicBezTo>
                      <a:pt x="63" y="149"/>
                      <a:pt x="62" y="147"/>
                      <a:pt x="64" y="147"/>
                    </a:cubicBezTo>
                    <a:cubicBezTo>
                      <a:pt x="64" y="149"/>
                      <a:pt x="64" y="150"/>
                      <a:pt x="63" y="150"/>
                    </a:cubicBezTo>
                    <a:close/>
                    <a:moveTo>
                      <a:pt x="64" y="162"/>
                    </a:moveTo>
                    <a:cubicBezTo>
                      <a:pt x="65" y="162"/>
                      <a:pt x="64" y="162"/>
                      <a:pt x="66" y="161"/>
                    </a:cubicBezTo>
                    <a:cubicBezTo>
                      <a:pt x="66" y="161"/>
                      <a:pt x="66" y="162"/>
                      <a:pt x="67" y="162"/>
                    </a:cubicBezTo>
                    <a:cubicBezTo>
                      <a:pt x="66" y="163"/>
                      <a:pt x="66" y="165"/>
                      <a:pt x="65" y="166"/>
                    </a:cubicBezTo>
                    <a:cubicBezTo>
                      <a:pt x="63" y="166"/>
                      <a:pt x="65" y="163"/>
                      <a:pt x="63" y="163"/>
                    </a:cubicBezTo>
                    <a:cubicBezTo>
                      <a:pt x="63" y="163"/>
                      <a:pt x="64" y="163"/>
                      <a:pt x="64" y="162"/>
                    </a:cubicBezTo>
                    <a:close/>
                    <a:moveTo>
                      <a:pt x="64" y="220"/>
                    </a:moveTo>
                    <a:cubicBezTo>
                      <a:pt x="65" y="221"/>
                      <a:pt x="65" y="222"/>
                      <a:pt x="66" y="223"/>
                    </a:cubicBezTo>
                    <a:cubicBezTo>
                      <a:pt x="66" y="224"/>
                      <a:pt x="65" y="224"/>
                      <a:pt x="65" y="225"/>
                    </a:cubicBezTo>
                    <a:cubicBezTo>
                      <a:pt x="63" y="224"/>
                      <a:pt x="64" y="222"/>
                      <a:pt x="64" y="220"/>
                    </a:cubicBezTo>
                    <a:close/>
                    <a:moveTo>
                      <a:pt x="65" y="237"/>
                    </a:moveTo>
                    <a:cubicBezTo>
                      <a:pt x="65" y="238"/>
                      <a:pt x="65" y="238"/>
                      <a:pt x="65" y="240"/>
                    </a:cubicBezTo>
                    <a:cubicBezTo>
                      <a:pt x="63" y="239"/>
                      <a:pt x="64" y="237"/>
                      <a:pt x="65" y="237"/>
                    </a:cubicBezTo>
                    <a:close/>
                    <a:moveTo>
                      <a:pt x="65" y="248"/>
                    </a:moveTo>
                    <a:cubicBezTo>
                      <a:pt x="65" y="247"/>
                      <a:pt x="65" y="246"/>
                      <a:pt x="66" y="245"/>
                    </a:cubicBezTo>
                    <a:cubicBezTo>
                      <a:pt x="67" y="246"/>
                      <a:pt x="66" y="248"/>
                      <a:pt x="65" y="248"/>
                    </a:cubicBezTo>
                    <a:close/>
                    <a:moveTo>
                      <a:pt x="67" y="260"/>
                    </a:moveTo>
                    <a:cubicBezTo>
                      <a:pt x="66" y="258"/>
                      <a:pt x="68" y="256"/>
                      <a:pt x="68" y="254"/>
                    </a:cubicBezTo>
                    <a:cubicBezTo>
                      <a:pt x="69" y="254"/>
                      <a:pt x="67" y="258"/>
                      <a:pt x="67" y="260"/>
                    </a:cubicBezTo>
                    <a:close/>
                    <a:moveTo>
                      <a:pt x="69" y="241"/>
                    </a:moveTo>
                    <a:cubicBezTo>
                      <a:pt x="67" y="240"/>
                      <a:pt x="68" y="237"/>
                      <a:pt x="69" y="236"/>
                    </a:cubicBezTo>
                    <a:cubicBezTo>
                      <a:pt x="70" y="237"/>
                      <a:pt x="69" y="237"/>
                      <a:pt x="70" y="238"/>
                    </a:cubicBezTo>
                    <a:cubicBezTo>
                      <a:pt x="69" y="238"/>
                      <a:pt x="68" y="239"/>
                      <a:pt x="69" y="241"/>
                    </a:cubicBezTo>
                    <a:close/>
                    <a:moveTo>
                      <a:pt x="71" y="169"/>
                    </a:moveTo>
                    <a:cubicBezTo>
                      <a:pt x="72" y="169"/>
                      <a:pt x="72" y="171"/>
                      <a:pt x="72" y="172"/>
                    </a:cubicBezTo>
                    <a:cubicBezTo>
                      <a:pt x="71" y="173"/>
                      <a:pt x="71" y="174"/>
                      <a:pt x="70" y="176"/>
                    </a:cubicBezTo>
                    <a:cubicBezTo>
                      <a:pt x="69" y="174"/>
                      <a:pt x="69" y="171"/>
                      <a:pt x="71" y="169"/>
                    </a:cubicBezTo>
                    <a:close/>
                    <a:moveTo>
                      <a:pt x="71" y="240"/>
                    </a:moveTo>
                    <a:cubicBezTo>
                      <a:pt x="71" y="238"/>
                      <a:pt x="71" y="237"/>
                      <a:pt x="72" y="236"/>
                    </a:cubicBezTo>
                    <a:cubicBezTo>
                      <a:pt x="73" y="237"/>
                      <a:pt x="72" y="239"/>
                      <a:pt x="71" y="240"/>
                    </a:cubicBezTo>
                    <a:close/>
                    <a:moveTo>
                      <a:pt x="75" y="233"/>
                    </a:moveTo>
                    <a:cubicBezTo>
                      <a:pt x="74" y="231"/>
                      <a:pt x="71" y="228"/>
                      <a:pt x="72" y="225"/>
                    </a:cubicBezTo>
                    <a:cubicBezTo>
                      <a:pt x="74" y="227"/>
                      <a:pt x="77" y="230"/>
                      <a:pt x="75" y="233"/>
                    </a:cubicBezTo>
                    <a:close/>
                    <a:moveTo>
                      <a:pt x="75" y="220"/>
                    </a:moveTo>
                    <a:cubicBezTo>
                      <a:pt x="76" y="220"/>
                      <a:pt x="76" y="222"/>
                      <a:pt x="77" y="223"/>
                    </a:cubicBezTo>
                    <a:cubicBezTo>
                      <a:pt x="76" y="224"/>
                      <a:pt x="75" y="221"/>
                      <a:pt x="75" y="220"/>
                    </a:cubicBezTo>
                    <a:close/>
                    <a:moveTo>
                      <a:pt x="77" y="235"/>
                    </a:moveTo>
                    <a:cubicBezTo>
                      <a:pt x="77" y="234"/>
                      <a:pt x="78" y="234"/>
                      <a:pt x="78" y="233"/>
                    </a:cubicBezTo>
                    <a:cubicBezTo>
                      <a:pt x="79" y="234"/>
                      <a:pt x="80" y="238"/>
                      <a:pt x="78" y="239"/>
                    </a:cubicBezTo>
                    <a:cubicBezTo>
                      <a:pt x="78" y="237"/>
                      <a:pt x="78" y="236"/>
                      <a:pt x="77" y="235"/>
                    </a:cubicBezTo>
                    <a:close/>
                    <a:moveTo>
                      <a:pt x="78" y="240"/>
                    </a:moveTo>
                    <a:cubicBezTo>
                      <a:pt x="79" y="243"/>
                      <a:pt x="80" y="244"/>
                      <a:pt x="80" y="247"/>
                    </a:cubicBezTo>
                    <a:cubicBezTo>
                      <a:pt x="78" y="246"/>
                      <a:pt x="78" y="242"/>
                      <a:pt x="78" y="240"/>
                    </a:cubicBezTo>
                    <a:close/>
                    <a:moveTo>
                      <a:pt x="80" y="260"/>
                    </a:moveTo>
                    <a:cubicBezTo>
                      <a:pt x="80" y="260"/>
                      <a:pt x="79" y="259"/>
                      <a:pt x="79" y="259"/>
                    </a:cubicBezTo>
                    <a:cubicBezTo>
                      <a:pt x="79" y="255"/>
                      <a:pt x="79" y="251"/>
                      <a:pt x="79" y="248"/>
                    </a:cubicBezTo>
                    <a:cubicBezTo>
                      <a:pt x="82" y="258"/>
                      <a:pt x="83" y="274"/>
                      <a:pt x="83" y="286"/>
                    </a:cubicBezTo>
                    <a:cubicBezTo>
                      <a:pt x="81" y="279"/>
                      <a:pt x="81" y="269"/>
                      <a:pt x="80" y="260"/>
                    </a:cubicBezTo>
                    <a:close/>
                    <a:moveTo>
                      <a:pt x="84" y="367"/>
                    </a:moveTo>
                    <a:cubicBezTo>
                      <a:pt x="83" y="352"/>
                      <a:pt x="82" y="338"/>
                      <a:pt x="83" y="324"/>
                    </a:cubicBezTo>
                    <a:cubicBezTo>
                      <a:pt x="85" y="336"/>
                      <a:pt x="84" y="350"/>
                      <a:pt x="84" y="362"/>
                    </a:cubicBezTo>
                    <a:cubicBezTo>
                      <a:pt x="84" y="364"/>
                      <a:pt x="83" y="367"/>
                      <a:pt x="85" y="369"/>
                    </a:cubicBezTo>
                    <a:cubicBezTo>
                      <a:pt x="84" y="377"/>
                      <a:pt x="88" y="385"/>
                      <a:pt x="85" y="391"/>
                    </a:cubicBezTo>
                    <a:cubicBezTo>
                      <a:pt x="83" y="384"/>
                      <a:pt x="84" y="375"/>
                      <a:pt x="84" y="367"/>
                    </a:cubicBezTo>
                    <a:close/>
                    <a:moveTo>
                      <a:pt x="87" y="440"/>
                    </a:moveTo>
                    <a:cubicBezTo>
                      <a:pt x="87" y="440"/>
                      <a:pt x="87" y="439"/>
                      <a:pt x="87" y="439"/>
                    </a:cubicBezTo>
                    <a:cubicBezTo>
                      <a:pt x="87" y="439"/>
                      <a:pt x="87" y="439"/>
                      <a:pt x="86" y="439"/>
                    </a:cubicBezTo>
                    <a:cubicBezTo>
                      <a:pt x="87" y="438"/>
                      <a:pt x="88" y="438"/>
                      <a:pt x="88" y="436"/>
                    </a:cubicBezTo>
                    <a:cubicBezTo>
                      <a:pt x="88" y="436"/>
                      <a:pt x="88" y="436"/>
                      <a:pt x="89" y="436"/>
                    </a:cubicBezTo>
                    <a:cubicBezTo>
                      <a:pt x="89" y="438"/>
                      <a:pt x="88" y="438"/>
                      <a:pt x="87" y="440"/>
                    </a:cubicBezTo>
                    <a:close/>
                    <a:moveTo>
                      <a:pt x="88" y="430"/>
                    </a:moveTo>
                    <a:cubicBezTo>
                      <a:pt x="89" y="429"/>
                      <a:pt x="88" y="428"/>
                      <a:pt x="89" y="428"/>
                    </a:cubicBezTo>
                    <a:cubicBezTo>
                      <a:pt x="90" y="428"/>
                      <a:pt x="90" y="429"/>
                      <a:pt x="90" y="430"/>
                    </a:cubicBezTo>
                    <a:cubicBezTo>
                      <a:pt x="90" y="430"/>
                      <a:pt x="88" y="430"/>
                      <a:pt x="88" y="430"/>
                    </a:cubicBezTo>
                    <a:close/>
                    <a:moveTo>
                      <a:pt x="91" y="402"/>
                    </a:moveTo>
                    <a:cubicBezTo>
                      <a:pt x="92" y="403"/>
                      <a:pt x="91" y="404"/>
                      <a:pt x="91" y="405"/>
                    </a:cubicBezTo>
                    <a:cubicBezTo>
                      <a:pt x="89" y="404"/>
                      <a:pt x="91" y="402"/>
                      <a:pt x="91" y="402"/>
                    </a:cubicBezTo>
                    <a:close/>
                    <a:moveTo>
                      <a:pt x="95" y="442"/>
                    </a:moveTo>
                    <a:cubicBezTo>
                      <a:pt x="94" y="442"/>
                      <a:pt x="92" y="442"/>
                      <a:pt x="91" y="442"/>
                    </a:cubicBezTo>
                    <a:cubicBezTo>
                      <a:pt x="93" y="439"/>
                      <a:pt x="95" y="437"/>
                      <a:pt x="97" y="434"/>
                    </a:cubicBezTo>
                    <a:cubicBezTo>
                      <a:pt x="97" y="434"/>
                      <a:pt x="97" y="434"/>
                      <a:pt x="98" y="434"/>
                    </a:cubicBezTo>
                    <a:cubicBezTo>
                      <a:pt x="98" y="437"/>
                      <a:pt x="95" y="439"/>
                      <a:pt x="95" y="442"/>
                    </a:cubicBezTo>
                    <a:close/>
                    <a:moveTo>
                      <a:pt x="98" y="428"/>
                    </a:moveTo>
                    <a:cubicBezTo>
                      <a:pt x="97" y="428"/>
                      <a:pt x="99" y="427"/>
                      <a:pt x="99" y="426"/>
                    </a:cubicBezTo>
                    <a:cubicBezTo>
                      <a:pt x="101" y="426"/>
                      <a:pt x="98" y="428"/>
                      <a:pt x="98" y="428"/>
                    </a:cubicBezTo>
                    <a:close/>
                    <a:moveTo>
                      <a:pt x="97" y="406"/>
                    </a:moveTo>
                    <a:cubicBezTo>
                      <a:pt x="98" y="402"/>
                      <a:pt x="95" y="405"/>
                      <a:pt x="93" y="405"/>
                    </a:cubicBezTo>
                    <a:cubicBezTo>
                      <a:pt x="94" y="404"/>
                      <a:pt x="96" y="402"/>
                      <a:pt x="96" y="401"/>
                    </a:cubicBezTo>
                    <a:cubicBezTo>
                      <a:pt x="96" y="400"/>
                      <a:pt x="96" y="400"/>
                      <a:pt x="96" y="399"/>
                    </a:cubicBezTo>
                    <a:cubicBezTo>
                      <a:pt x="98" y="400"/>
                      <a:pt x="99" y="404"/>
                      <a:pt x="100" y="407"/>
                    </a:cubicBezTo>
                    <a:cubicBezTo>
                      <a:pt x="99" y="406"/>
                      <a:pt x="98" y="406"/>
                      <a:pt x="97" y="406"/>
                    </a:cubicBezTo>
                    <a:close/>
                    <a:moveTo>
                      <a:pt x="98" y="388"/>
                    </a:moveTo>
                    <a:cubicBezTo>
                      <a:pt x="102" y="391"/>
                      <a:pt x="103" y="396"/>
                      <a:pt x="101" y="401"/>
                    </a:cubicBezTo>
                    <a:cubicBezTo>
                      <a:pt x="97" y="398"/>
                      <a:pt x="96" y="394"/>
                      <a:pt x="98" y="388"/>
                    </a:cubicBezTo>
                    <a:close/>
                    <a:moveTo>
                      <a:pt x="103" y="437"/>
                    </a:moveTo>
                    <a:cubicBezTo>
                      <a:pt x="102" y="436"/>
                      <a:pt x="102" y="435"/>
                      <a:pt x="101" y="435"/>
                    </a:cubicBezTo>
                    <a:cubicBezTo>
                      <a:pt x="101" y="434"/>
                      <a:pt x="102" y="434"/>
                      <a:pt x="102" y="433"/>
                    </a:cubicBezTo>
                    <a:cubicBezTo>
                      <a:pt x="103" y="434"/>
                      <a:pt x="103" y="436"/>
                      <a:pt x="103" y="437"/>
                    </a:cubicBezTo>
                    <a:close/>
                    <a:moveTo>
                      <a:pt x="102" y="427"/>
                    </a:moveTo>
                    <a:cubicBezTo>
                      <a:pt x="102" y="426"/>
                      <a:pt x="102" y="426"/>
                      <a:pt x="102" y="426"/>
                    </a:cubicBezTo>
                    <a:cubicBezTo>
                      <a:pt x="103" y="425"/>
                      <a:pt x="103" y="428"/>
                      <a:pt x="102" y="427"/>
                    </a:cubicBezTo>
                    <a:close/>
                    <a:moveTo>
                      <a:pt x="110" y="433"/>
                    </a:moveTo>
                    <a:cubicBezTo>
                      <a:pt x="110" y="432"/>
                      <a:pt x="110" y="432"/>
                      <a:pt x="110" y="431"/>
                    </a:cubicBezTo>
                    <a:cubicBezTo>
                      <a:pt x="111" y="431"/>
                      <a:pt x="111" y="432"/>
                      <a:pt x="111" y="432"/>
                    </a:cubicBezTo>
                    <a:cubicBezTo>
                      <a:pt x="111" y="432"/>
                      <a:pt x="111" y="433"/>
                      <a:pt x="110" y="433"/>
                    </a:cubicBezTo>
                    <a:close/>
                    <a:moveTo>
                      <a:pt x="122" y="429"/>
                    </a:moveTo>
                    <a:cubicBezTo>
                      <a:pt x="121" y="429"/>
                      <a:pt x="121" y="426"/>
                      <a:pt x="120" y="425"/>
                    </a:cubicBezTo>
                    <a:cubicBezTo>
                      <a:pt x="121" y="425"/>
                      <a:pt x="123" y="428"/>
                      <a:pt x="122" y="429"/>
                    </a:cubicBezTo>
                    <a:close/>
                    <a:moveTo>
                      <a:pt x="124" y="413"/>
                    </a:moveTo>
                    <a:cubicBezTo>
                      <a:pt x="123" y="417"/>
                      <a:pt x="124" y="419"/>
                      <a:pt x="123" y="423"/>
                    </a:cubicBezTo>
                    <a:cubicBezTo>
                      <a:pt x="122" y="423"/>
                      <a:pt x="121" y="420"/>
                      <a:pt x="121" y="419"/>
                    </a:cubicBezTo>
                    <a:cubicBezTo>
                      <a:pt x="120" y="418"/>
                      <a:pt x="118" y="416"/>
                      <a:pt x="116" y="415"/>
                    </a:cubicBezTo>
                    <a:cubicBezTo>
                      <a:pt x="116" y="415"/>
                      <a:pt x="115" y="415"/>
                      <a:pt x="114" y="416"/>
                    </a:cubicBezTo>
                    <a:cubicBezTo>
                      <a:pt x="115" y="417"/>
                      <a:pt x="115" y="419"/>
                      <a:pt x="117" y="419"/>
                    </a:cubicBezTo>
                    <a:cubicBezTo>
                      <a:pt x="116" y="421"/>
                      <a:pt x="116" y="423"/>
                      <a:pt x="114" y="424"/>
                    </a:cubicBezTo>
                    <a:cubicBezTo>
                      <a:pt x="112" y="423"/>
                      <a:pt x="111" y="421"/>
                      <a:pt x="110" y="419"/>
                    </a:cubicBezTo>
                    <a:cubicBezTo>
                      <a:pt x="110" y="418"/>
                      <a:pt x="111" y="418"/>
                      <a:pt x="111" y="418"/>
                    </a:cubicBezTo>
                    <a:cubicBezTo>
                      <a:pt x="111" y="417"/>
                      <a:pt x="111" y="414"/>
                      <a:pt x="109" y="414"/>
                    </a:cubicBezTo>
                    <a:cubicBezTo>
                      <a:pt x="113" y="411"/>
                      <a:pt x="120" y="413"/>
                      <a:pt x="124" y="413"/>
                    </a:cubicBezTo>
                    <a:close/>
                    <a:moveTo>
                      <a:pt x="107" y="422"/>
                    </a:moveTo>
                    <a:cubicBezTo>
                      <a:pt x="108" y="422"/>
                      <a:pt x="109" y="423"/>
                      <a:pt x="108" y="422"/>
                    </a:cubicBezTo>
                    <a:cubicBezTo>
                      <a:pt x="110" y="422"/>
                      <a:pt x="111" y="425"/>
                      <a:pt x="112" y="427"/>
                    </a:cubicBezTo>
                    <a:cubicBezTo>
                      <a:pt x="111" y="426"/>
                      <a:pt x="108" y="428"/>
                      <a:pt x="107" y="425"/>
                    </a:cubicBezTo>
                    <a:cubicBezTo>
                      <a:pt x="108" y="425"/>
                      <a:pt x="108" y="425"/>
                      <a:pt x="108" y="425"/>
                    </a:cubicBezTo>
                    <a:cubicBezTo>
                      <a:pt x="109" y="425"/>
                      <a:pt x="109" y="427"/>
                      <a:pt x="111" y="426"/>
                    </a:cubicBezTo>
                    <a:cubicBezTo>
                      <a:pt x="110" y="425"/>
                      <a:pt x="109" y="423"/>
                      <a:pt x="107" y="422"/>
                    </a:cubicBezTo>
                    <a:close/>
                    <a:moveTo>
                      <a:pt x="110" y="430"/>
                    </a:moveTo>
                    <a:cubicBezTo>
                      <a:pt x="110" y="430"/>
                      <a:pt x="109" y="430"/>
                      <a:pt x="109" y="431"/>
                    </a:cubicBezTo>
                    <a:cubicBezTo>
                      <a:pt x="108" y="431"/>
                      <a:pt x="108" y="430"/>
                      <a:pt x="108" y="429"/>
                    </a:cubicBezTo>
                    <a:cubicBezTo>
                      <a:pt x="109" y="429"/>
                      <a:pt x="109" y="429"/>
                      <a:pt x="110" y="430"/>
                    </a:cubicBezTo>
                    <a:close/>
                    <a:moveTo>
                      <a:pt x="110" y="438"/>
                    </a:moveTo>
                    <a:cubicBezTo>
                      <a:pt x="110" y="439"/>
                      <a:pt x="110" y="440"/>
                      <a:pt x="110" y="440"/>
                    </a:cubicBezTo>
                    <a:cubicBezTo>
                      <a:pt x="110" y="441"/>
                      <a:pt x="108" y="440"/>
                      <a:pt x="107" y="440"/>
                    </a:cubicBezTo>
                    <a:cubicBezTo>
                      <a:pt x="108" y="439"/>
                      <a:pt x="109" y="438"/>
                      <a:pt x="110" y="438"/>
                    </a:cubicBezTo>
                    <a:close/>
                    <a:moveTo>
                      <a:pt x="105" y="435"/>
                    </a:moveTo>
                    <a:cubicBezTo>
                      <a:pt x="105" y="433"/>
                      <a:pt x="102" y="430"/>
                      <a:pt x="105" y="429"/>
                    </a:cubicBezTo>
                    <a:cubicBezTo>
                      <a:pt x="106" y="431"/>
                      <a:pt x="108" y="435"/>
                      <a:pt x="105" y="435"/>
                    </a:cubicBezTo>
                    <a:close/>
                    <a:moveTo>
                      <a:pt x="103" y="421"/>
                    </a:moveTo>
                    <a:cubicBezTo>
                      <a:pt x="103" y="421"/>
                      <a:pt x="103" y="420"/>
                      <a:pt x="102" y="420"/>
                    </a:cubicBezTo>
                    <a:cubicBezTo>
                      <a:pt x="102" y="418"/>
                      <a:pt x="103" y="416"/>
                      <a:pt x="104" y="415"/>
                    </a:cubicBezTo>
                    <a:cubicBezTo>
                      <a:pt x="104" y="416"/>
                      <a:pt x="104" y="418"/>
                      <a:pt x="105" y="420"/>
                    </a:cubicBezTo>
                    <a:cubicBezTo>
                      <a:pt x="104" y="420"/>
                      <a:pt x="104" y="420"/>
                      <a:pt x="103" y="421"/>
                    </a:cubicBezTo>
                    <a:close/>
                    <a:moveTo>
                      <a:pt x="104" y="400"/>
                    </a:moveTo>
                    <a:cubicBezTo>
                      <a:pt x="105" y="403"/>
                      <a:pt x="106" y="406"/>
                      <a:pt x="104" y="408"/>
                    </a:cubicBezTo>
                    <a:cubicBezTo>
                      <a:pt x="100" y="406"/>
                      <a:pt x="104" y="402"/>
                      <a:pt x="104" y="400"/>
                    </a:cubicBezTo>
                    <a:close/>
                    <a:moveTo>
                      <a:pt x="103" y="390"/>
                    </a:moveTo>
                    <a:cubicBezTo>
                      <a:pt x="102" y="387"/>
                      <a:pt x="97" y="381"/>
                      <a:pt x="97" y="378"/>
                    </a:cubicBezTo>
                    <a:cubicBezTo>
                      <a:pt x="97" y="375"/>
                      <a:pt x="99" y="373"/>
                      <a:pt x="99" y="370"/>
                    </a:cubicBezTo>
                    <a:cubicBezTo>
                      <a:pt x="100" y="377"/>
                      <a:pt x="101" y="384"/>
                      <a:pt x="103" y="390"/>
                    </a:cubicBezTo>
                    <a:close/>
                    <a:moveTo>
                      <a:pt x="99" y="368"/>
                    </a:moveTo>
                    <a:cubicBezTo>
                      <a:pt x="99" y="367"/>
                      <a:pt x="98" y="365"/>
                      <a:pt x="97" y="364"/>
                    </a:cubicBezTo>
                    <a:cubicBezTo>
                      <a:pt x="98" y="363"/>
                      <a:pt x="98" y="361"/>
                      <a:pt x="99" y="360"/>
                    </a:cubicBezTo>
                    <a:cubicBezTo>
                      <a:pt x="99" y="360"/>
                      <a:pt x="99" y="361"/>
                      <a:pt x="99" y="361"/>
                    </a:cubicBezTo>
                    <a:cubicBezTo>
                      <a:pt x="99" y="363"/>
                      <a:pt x="100" y="364"/>
                      <a:pt x="99" y="368"/>
                    </a:cubicBezTo>
                    <a:cubicBezTo>
                      <a:pt x="100" y="369"/>
                      <a:pt x="99" y="370"/>
                      <a:pt x="99" y="368"/>
                    </a:cubicBezTo>
                    <a:close/>
                    <a:moveTo>
                      <a:pt x="101" y="186"/>
                    </a:moveTo>
                    <a:cubicBezTo>
                      <a:pt x="103" y="187"/>
                      <a:pt x="101" y="193"/>
                      <a:pt x="101" y="196"/>
                    </a:cubicBezTo>
                    <a:cubicBezTo>
                      <a:pt x="99" y="194"/>
                      <a:pt x="98" y="190"/>
                      <a:pt x="95" y="188"/>
                    </a:cubicBezTo>
                    <a:cubicBezTo>
                      <a:pt x="97" y="185"/>
                      <a:pt x="99" y="182"/>
                      <a:pt x="101" y="179"/>
                    </a:cubicBezTo>
                    <a:cubicBezTo>
                      <a:pt x="101" y="179"/>
                      <a:pt x="101" y="179"/>
                      <a:pt x="102" y="179"/>
                    </a:cubicBezTo>
                    <a:cubicBezTo>
                      <a:pt x="100" y="181"/>
                      <a:pt x="101" y="187"/>
                      <a:pt x="100" y="189"/>
                    </a:cubicBezTo>
                    <a:cubicBezTo>
                      <a:pt x="101" y="189"/>
                      <a:pt x="101" y="187"/>
                      <a:pt x="101" y="186"/>
                    </a:cubicBezTo>
                    <a:close/>
                    <a:moveTo>
                      <a:pt x="103" y="251"/>
                    </a:moveTo>
                    <a:cubicBezTo>
                      <a:pt x="101" y="248"/>
                      <a:pt x="102" y="244"/>
                      <a:pt x="103" y="240"/>
                    </a:cubicBezTo>
                    <a:cubicBezTo>
                      <a:pt x="104" y="242"/>
                      <a:pt x="104" y="247"/>
                      <a:pt x="103" y="251"/>
                    </a:cubicBezTo>
                    <a:close/>
                    <a:moveTo>
                      <a:pt x="104" y="157"/>
                    </a:moveTo>
                    <a:cubicBezTo>
                      <a:pt x="103" y="155"/>
                      <a:pt x="104" y="152"/>
                      <a:pt x="103" y="151"/>
                    </a:cubicBez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4" y="154"/>
                      <a:pt x="104" y="156"/>
                      <a:pt x="104" y="157"/>
                    </a:cubicBezTo>
                    <a:close/>
                    <a:moveTo>
                      <a:pt x="105" y="146"/>
                    </a:moveTo>
                    <a:cubicBezTo>
                      <a:pt x="105" y="145"/>
                      <a:pt x="104" y="146"/>
                      <a:pt x="103" y="145"/>
                    </a:cubicBezTo>
                    <a:cubicBezTo>
                      <a:pt x="103" y="144"/>
                      <a:pt x="104" y="144"/>
                      <a:pt x="104" y="143"/>
                    </a:cubicBezTo>
                    <a:cubicBezTo>
                      <a:pt x="105" y="143"/>
                      <a:pt x="104" y="145"/>
                      <a:pt x="106" y="144"/>
                    </a:cubicBezTo>
                    <a:cubicBezTo>
                      <a:pt x="106" y="145"/>
                      <a:pt x="105" y="145"/>
                      <a:pt x="105" y="146"/>
                    </a:cubicBezTo>
                    <a:close/>
                    <a:moveTo>
                      <a:pt x="109" y="120"/>
                    </a:moveTo>
                    <a:cubicBezTo>
                      <a:pt x="108" y="120"/>
                      <a:pt x="108" y="118"/>
                      <a:pt x="107" y="116"/>
                    </a:cubicBezTo>
                    <a:cubicBezTo>
                      <a:pt x="110" y="116"/>
                      <a:pt x="108" y="112"/>
                      <a:pt x="109" y="110"/>
                    </a:cubicBezTo>
                    <a:cubicBezTo>
                      <a:pt x="109" y="111"/>
                      <a:pt x="109" y="111"/>
                      <a:pt x="110" y="111"/>
                    </a:cubicBezTo>
                    <a:cubicBezTo>
                      <a:pt x="110" y="115"/>
                      <a:pt x="110" y="117"/>
                      <a:pt x="109" y="120"/>
                    </a:cubicBezTo>
                    <a:close/>
                    <a:moveTo>
                      <a:pt x="110" y="106"/>
                    </a:moveTo>
                    <a:cubicBezTo>
                      <a:pt x="107" y="100"/>
                      <a:pt x="105" y="93"/>
                      <a:pt x="103" y="86"/>
                    </a:cubicBezTo>
                    <a:cubicBezTo>
                      <a:pt x="107" y="88"/>
                      <a:pt x="106" y="95"/>
                      <a:pt x="110" y="96"/>
                    </a:cubicBezTo>
                    <a:cubicBezTo>
                      <a:pt x="110" y="98"/>
                      <a:pt x="110" y="99"/>
                      <a:pt x="109" y="99"/>
                    </a:cubicBezTo>
                    <a:cubicBezTo>
                      <a:pt x="109" y="103"/>
                      <a:pt x="110" y="103"/>
                      <a:pt x="110" y="106"/>
                    </a:cubicBezTo>
                    <a:close/>
                    <a:moveTo>
                      <a:pt x="110" y="92"/>
                    </a:moveTo>
                    <a:cubicBezTo>
                      <a:pt x="108" y="86"/>
                      <a:pt x="104" y="82"/>
                      <a:pt x="106" y="76"/>
                    </a:cubicBezTo>
                    <a:cubicBezTo>
                      <a:pt x="108" y="78"/>
                      <a:pt x="106" y="83"/>
                      <a:pt x="110" y="83"/>
                    </a:cubicBezTo>
                    <a:cubicBezTo>
                      <a:pt x="110" y="86"/>
                      <a:pt x="110" y="90"/>
                      <a:pt x="110" y="92"/>
                    </a:cubicBezTo>
                    <a:close/>
                    <a:moveTo>
                      <a:pt x="110" y="79"/>
                    </a:moveTo>
                    <a:cubicBezTo>
                      <a:pt x="110" y="77"/>
                      <a:pt x="107" y="73"/>
                      <a:pt x="109" y="71"/>
                    </a:cubicBezTo>
                    <a:cubicBezTo>
                      <a:pt x="111" y="74"/>
                      <a:pt x="111" y="76"/>
                      <a:pt x="110" y="79"/>
                    </a:cubicBezTo>
                    <a:close/>
                    <a:moveTo>
                      <a:pt x="111" y="65"/>
                    </a:moveTo>
                    <a:cubicBezTo>
                      <a:pt x="110" y="65"/>
                      <a:pt x="109" y="64"/>
                      <a:pt x="109" y="62"/>
                    </a:cubicBezTo>
                    <a:cubicBezTo>
                      <a:pt x="110" y="62"/>
                      <a:pt x="110" y="62"/>
                      <a:pt x="110" y="61"/>
                    </a:cubicBezTo>
                    <a:cubicBezTo>
                      <a:pt x="112" y="62"/>
                      <a:pt x="110" y="65"/>
                      <a:pt x="111" y="65"/>
                    </a:cubicBezTo>
                    <a:close/>
                    <a:moveTo>
                      <a:pt x="127" y="133"/>
                    </a:moveTo>
                    <a:cubicBezTo>
                      <a:pt x="126" y="132"/>
                      <a:pt x="128" y="131"/>
                      <a:pt x="129" y="130"/>
                    </a:cubicBezTo>
                    <a:cubicBezTo>
                      <a:pt x="128" y="131"/>
                      <a:pt x="128" y="132"/>
                      <a:pt x="127" y="133"/>
                    </a:cubicBezTo>
                    <a:close/>
                    <a:moveTo>
                      <a:pt x="154" y="79"/>
                    </a:moveTo>
                    <a:cubicBezTo>
                      <a:pt x="153" y="82"/>
                      <a:pt x="150" y="88"/>
                      <a:pt x="148" y="91"/>
                    </a:cubicBezTo>
                    <a:cubicBezTo>
                      <a:pt x="145" y="98"/>
                      <a:pt x="139" y="103"/>
                      <a:pt x="135" y="109"/>
                    </a:cubicBezTo>
                    <a:cubicBezTo>
                      <a:pt x="132" y="113"/>
                      <a:pt x="129" y="117"/>
                      <a:pt x="127" y="122"/>
                    </a:cubicBezTo>
                    <a:cubicBezTo>
                      <a:pt x="122" y="125"/>
                      <a:pt x="120" y="132"/>
                      <a:pt x="115" y="135"/>
                    </a:cubicBezTo>
                    <a:cubicBezTo>
                      <a:pt x="109" y="124"/>
                      <a:pt x="113" y="114"/>
                      <a:pt x="112" y="103"/>
                    </a:cubicBezTo>
                    <a:cubicBezTo>
                      <a:pt x="125" y="90"/>
                      <a:pt x="137" y="76"/>
                      <a:pt x="151" y="64"/>
                    </a:cubicBezTo>
                    <a:cubicBezTo>
                      <a:pt x="153" y="65"/>
                      <a:pt x="152" y="68"/>
                      <a:pt x="154" y="68"/>
                    </a:cubicBezTo>
                    <a:cubicBezTo>
                      <a:pt x="153" y="71"/>
                      <a:pt x="154" y="75"/>
                      <a:pt x="154" y="79"/>
                    </a:cubicBezTo>
                    <a:close/>
                    <a:moveTo>
                      <a:pt x="167" y="68"/>
                    </a:moveTo>
                    <a:cubicBezTo>
                      <a:pt x="168" y="66"/>
                      <a:pt x="170" y="63"/>
                      <a:pt x="170" y="61"/>
                    </a:cubicBezTo>
                    <a:cubicBezTo>
                      <a:pt x="170" y="61"/>
                      <a:pt x="170" y="61"/>
                      <a:pt x="171" y="61"/>
                    </a:cubicBezTo>
                    <a:cubicBezTo>
                      <a:pt x="170" y="64"/>
                      <a:pt x="169" y="66"/>
                      <a:pt x="167" y="68"/>
                    </a:cubicBezTo>
                    <a:close/>
                    <a:moveTo>
                      <a:pt x="170" y="60"/>
                    </a:moveTo>
                    <a:cubicBezTo>
                      <a:pt x="169" y="60"/>
                      <a:pt x="171" y="59"/>
                      <a:pt x="171" y="58"/>
                    </a:cubicBezTo>
                    <a:cubicBezTo>
                      <a:pt x="173" y="58"/>
                      <a:pt x="171" y="60"/>
                      <a:pt x="170" y="60"/>
                    </a:cubicBezTo>
                    <a:close/>
                    <a:moveTo>
                      <a:pt x="157" y="67"/>
                    </a:moveTo>
                    <a:cubicBezTo>
                      <a:pt x="158" y="67"/>
                      <a:pt x="158" y="67"/>
                      <a:pt x="158" y="66"/>
                    </a:cubicBezTo>
                    <a:cubicBezTo>
                      <a:pt x="159" y="67"/>
                      <a:pt x="157" y="68"/>
                      <a:pt x="157" y="69"/>
                    </a:cubicBezTo>
                    <a:cubicBezTo>
                      <a:pt x="156" y="69"/>
                      <a:pt x="158" y="68"/>
                      <a:pt x="157" y="67"/>
                    </a:cubicBezTo>
                    <a:close/>
                    <a:moveTo>
                      <a:pt x="158" y="76"/>
                    </a:moveTo>
                    <a:cubicBezTo>
                      <a:pt x="157" y="75"/>
                      <a:pt x="159" y="74"/>
                      <a:pt x="159" y="73"/>
                    </a:cubicBezTo>
                    <a:cubicBezTo>
                      <a:pt x="161" y="74"/>
                      <a:pt x="158" y="75"/>
                      <a:pt x="158" y="76"/>
                    </a:cubicBezTo>
                    <a:close/>
                    <a:moveTo>
                      <a:pt x="160" y="63"/>
                    </a:moveTo>
                    <a:cubicBezTo>
                      <a:pt x="161" y="55"/>
                      <a:pt x="168" y="51"/>
                      <a:pt x="171" y="44"/>
                    </a:cubicBezTo>
                    <a:cubicBezTo>
                      <a:pt x="172" y="44"/>
                      <a:pt x="171" y="45"/>
                      <a:pt x="172" y="45"/>
                    </a:cubicBezTo>
                    <a:cubicBezTo>
                      <a:pt x="168" y="51"/>
                      <a:pt x="164" y="57"/>
                      <a:pt x="160" y="63"/>
                    </a:cubicBezTo>
                    <a:close/>
                    <a:moveTo>
                      <a:pt x="207" y="49"/>
                    </a:moveTo>
                    <a:cubicBezTo>
                      <a:pt x="209" y="43"/>
                      <a:pt x="215" y="40"/>
                      <a:pt x="217" y="33"/>
                    </a:cubicBezTo>
                    <a:cubicBezTo>
                      <a:pt x="218" y="41"/>
                      <a:pt x="210" y="44"/>
                      <a:pt x="207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0" name="Google Shape;1520;p54"/>
            <p:cNvGrpSpPr/>
            <p:nvPr/>
          </p:nvGrpSpPr>
          <p:grpSpPr>
            <a:xfrm>
              <a:off x="5847845" y="3141096"/>
              <a:ext cx="1291864" cy="2308202"/>
              <a:chOff x="5880100" y="2771776"/>
              <a:chExt cx="1123950" cy="2008187"/>
            </a:xfrm>
          </p:grpSpPr>
          <p:sp>
            <p:nvSpPr>
              <p:cNvPr id="1521" name="Google Shape;1521;p54"/>
              <p:cNvSpPr/>
              <p:nvPr/>
            </p:nvSpPr>
            <p:spPr>
              <a:xfrm>
                <a:off x="6418263" y="2771776"/>
                <a:ext cx="339725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0" extrusionOk="0">
                    <a:moveTo>
                      <a:pt x="88" y="29"/>
                    </a:moveTo>
                    <a:cubicBezTo>
                      <a:pt x="86" y="24"/>
                      <a:pt x="84" y="19"/>
                      <a:pt x="82" y="16"/>
                    </a:cubicBezTo>
                    <a:cubicBezTo>
                      <a:pt x="80" y="14"/>
                      <a:pt x="77" y="13"/>
                      <a:pt x="75" y="11"/>
                    </a:cubicBezTo>
                    <a:cubicBezTo>
                      <a:pt x="73" y="10"/>
                      <a:pt x="71" y="7"/>
                      <a:pt x="69" y="6"/>
                    </a:cubicBezTo>
                    <a:cubicBezTo>
                      <a:pt x="65" y="4"/>
                      <a:pt x="59" y="4"/>
                      <a:pt x="53" y="3"/>
                    </a:cubicBezTo>
                    <a:cubicBezTo>
                      <a:pt x="52" y="1"/>
                      <a:pt x="50" y="0"/>
                      <a:pt x="47" y="1"/>
                    </a:cubicBezTo>
                    <a:cubicBezTo>
                      <a:pt x="44" y="1"/>
                      <a:pt x="37" y="4"/>
                      <a:pt x="35" y="5"/>
                    </a:cubicBezTo>
                    <a:cubicBezTo>
                      <a:pt x="23" y="6"/>
                      <a:pt x="18" y="15"/>
                      <a:pt x="11" y="21"/>
                    </a:cubicBezTo>
                    <a:cubicBezTo>
                      <a:pt x="0" y="43"/>
                      <a:pt x="6" y="80"/>
                      <a:pt x="19" y="95"/>
                    </a:cubicBezTo>
                    <a:cubicBezTo>
                      <a:pt x="21" y="103"/>
                      <a:pt x="25" y="111"/>
                      <a:pt x="35" y="112"/>
                    </a:cubicBezTo>
                    <a:cubicBezTo>
                      <a:pt x="40" y="120"/>
                      <a:pt x="52" y="120"/>
                      <a:pt x="63" y="120"/>
                    </a:cubicBezTo>
                    <a:cubicBezTo>
                      <a:pt x="66" y="118"/>
                      <a:pt x="69" y="114"/>
                      <a:pt x="71" y="113"/>
                    </a:cubicBezTo>
                    <a:cubicBezTo>
                      <a:pt x="71" y="114"/>
                      <a:pt x="71" y="115"/>
                      <a:pt x="72" y="115"/>
                    </a:cubicBezTo>
                    <a:cubicBezTo>
                      <a:pt x="73" y="110"/>
                      <a:pt x="76" y="106"/>
                      <a:pt x="81" y="104"/>
                    </a:cubicBezTo>
                    <a:cubicBezTo>
                      <a:pt x="86" y="97"/>
                      <a:pt x="89" y="88"/>
                      <a:pt x="89" y="77"/>
                    </a:cubicBezTo>
                    <a:cubicBezTo>
                      <a:pt x="89" y="74"/>
                      <a:pt x="89" y="72"/>
                      <a:pt x="89" y="69"/>
                    </a:cubicBezTo>
                    <a:cubicBezTo>
                      <a:pt x="89" y="62"/>
                      <a:pt x="91" y="55"/>
                      <a:pt x="90" y="47"/>
                    </a:cubicBezTo>
                    <a:cubicBezTo>
                      <a:pt x="91" y="47"/>
                      <a:pt x="92" y="49"/>
                      <a:pt x="94" y="48"/>
                    </a:cubicBezTo>
                    <a:cubicBezTo>
                      <a:pt x="95" y="45"/>
                      <a:pt x="93" y="41"/>
                      <a:pt x="91" y="40"/>
                    </a:cubicBezTo>
                    <a:cubicBezTo>
                      <a:pt x="89" y="36"/>
                      <a:pt x="89" y="33"/>
                      <a:pt x="88" y="29"/>
                    </a:cubicBezTo>
                    <a:close/>
                    <a:moveTo>
                      <a:pt x="80" y="47"/>
                    </a:moveTo>
                    <a:cubicBezTo>
                      <a:pt x="81" y="47"/>
                      <a:pt x="81" y="48"/>
                      <a:pt x="82" y="49"/>
                    </a:cubicBezTo>
                    <a:cubicBezTo>
                      <a:pt x="81" y="49"/>
                      <a:pt x="79" y="48"/>
                      <a:pt x="80" y="47"/>
                    </a:cubicBezTo>
                    <a:close/>
                    <a:moveTo>
                      <a:pt x="81" y="59"/>
                    </a:moveTo>
                    <a:cubicBezTo>
                      <a:pt x="79" y="57"/>
                      <a:pt x="83" y="54"/>
                      <a:pt x="84" y="51"/>
                    </a:cubicBezTo>
                    <a:cubicBezTo>
                      <a:pt x="85" y="53"/>
                      <a:pt x="82" y="57"/>
                      <a:pt x="81" y="59"/>
                    </a:cubicBezTo>
                    <a:close/>
                    <a:moveTo>
                      <a:pt x="83" y="71"/>
                    </a:moveTo>
                    <a:cubicBezTo>
                      <a:pt x="83" y="71"/>
                      <a:pt x="83" y="71"/>
                      <a:pt x="83" y="72"/>
                    </a:cubicBezTo>
                    <a:cubicBezTo>
                      <a:pt x="82" y="72"/>
                      <a:pt x="81" y="71"/>
                      <a:pt x="81" y="70"/>
                    </a:cubicBezTo>
                    <a:cubicBezTo>
                      <a:pt x="82" y="70"/>
                      <a:pt x="82" y="71"/>
                      <a:pt x="83" y="71"/>
                    </a:cubicBezTo>
                    <a:close/>
                    <a:moveTo>
                      <a:pt x="78" y="51"/>
                    </a:moveTo>
                    <a:cubicBezTo>
                      <a:pt x="79" y="52"/>
                      <a:pt x="78" y="53"/>
                      <a:pt x="78" y="54"/>
                    </a:cubicBezTo>
                    <a:cubicBezTo>
                      <a:pt x="77" y="54"/>
                      <a:pt x="78" y="53"/>
                      <a:pt x="78" y="51"/>
                    </a:cubicBezTo>
                    <a:close/>
                    <a:moveTo>
                      <a:pt x="78" y="63"/>
                    </a:moveTo>
                    <a:cubicBezTo>
                      <a:pt x="79" y="63"/>
                      <a:pt x="79" y="64"/>
                      <a:pt x="80" y="64"/>
                    </a:cubicBezTo>
                    <a:cubicBezTo>
                      <a:pt x="80" y="66"/>
                      <a:pt x="79" y="66"/>
                      <a:pt x="79" y="67"/>
                    </a:cubicBezTo>
                    <a:cubicBezTo>
                      <a:pt x="78" y="68"/>
                      <a:pt x="77" y="67"/>
                      <a:pt x="77" y="66"/>
                    </a:cubicBezTo>
                    <a:cubicBezTo>
                      <a:pt x="78" y="65"/>
                      <a:pt x="77" y="64"/>
                      <a:pt x="78" y="63"/>
                    </a:cubicBezTo>
                    <a:close/>
                    <a:moveTo>
                      <a:pt x="79" y="30"/>
                    </a:moveTo>
                    <a:cubicBezTo>
                      <a:pt x="78" y="31"/>
                      <a:pt x="76" y="28"/>
                      <a:pt x="76" y="26"/>
                    </a:cubicBezTo>
                    <a:cubicBezTo>
                      <a:pt x="78" y="27"/>
                      <a:pt x="80" y="28"/>
                      <a:pt x="79" y="30"/>
                    </a:cubicBezTo>
                    <a:close/>
                    <a:moveTo>
                      <a:pt x="49" y="77"/>
                    </a:moveTo>
                    <a:cubicBezTo>
                      <a:pt x="49" y="76"/>
                      <a:pt x="50" y="75"/>
                      <a:pt x="50" y="74"/>
                    </a:cubicBezTo>
                    <a:cubicBezTo>
                      <a:pt x="51" y="75"/>
                      <a:pt x="50" y="76"/>
                      <a:pt x="49" y="77"/>
                    </a:cubicBezTo>
                    <a:close/>
                    <a:moveTo>
                      <a:pt x="50" y="85"/>
                    </a:moveTo>
                    <a:cubicBezTo>
                      <a:pt x="49" y="85"/>
                      <a:pt x="49" y="85"/>
                      <a:pt x="49" y="86"/>
                    </a:cubicBezTo>
                    <a:cubicBezTo>
                      <a:pt x="48" y="86"/>
                      <a:pt x="48" y="84"/>
                      <a:pt x="49" y="84"/>
                    </a:cubicBezTo>
                    <a:cubicBezTo>
                      <a:pt x="49" y="84"/>
                      <a:pt x="50" y="84"/>
                      <a:pt x="50" y="85"/>
                    </a:cubicBezTo>
                    <a:close/>
                    <a:moveTo>
                      <a:pt x="50" y="68"/>
                    </a:moveTo>
                    <a:cubicBezTo>
                      <a:pt x="49" y="68"/>
                      <a:pt x="48" y="67"/>
                      <a:pt x="48" y="66"/>
                    </a:cubicBezTo>
                    <a:cubicBezTo>
                      <a:pt x="48" y="65"/>
                      <a:pt x="48" y="65"/>
                      <a:pt x="49" y="64"/>
                    </a:cubicBezTo>
                    <a:cubicBezTo>
                      <a:pt x="49" y="65"/>
                      <a:pt x="50" y="66"/>
                      <a:pt x="51" y="67"/>
                    </a:cubicBezTo>
                    <a:cubicBezTo>
                      <a:pt x="50" y="67"/>
                      <a:pt x="51" y="68"/>
                      <a:pt x="50" y="68"/>
                    </a:cubicBezTo>
                    <a:close/>
                    <a:moveTo>
                      <a:pt x="35" y="91"/>
                    </a:moveTo>
                    <a:cubicBezTo>
                      <a:pt x="35" y="91"/>
                      <a:pt x="35" y="90"/>
                      <a:pt x="34" y="90"/>
                    </a:cubicBezTo>
                    <a:cubicBezTo>
                      <a:pt x="34" y="90"/>
                      <a:pt x="35" y="89"/>
                      <a:pt x="35" y="89"/>
                    </a:cubicBezTo>
                    <a:cubicBezTo>
                      <a:pt x="36" y="89"/>
                      <a:pt x="36" y="89"/>
                      <a:pt x="36" y="90"/>
                    </a:cubicBezTo>
                    <a:cubicBezTo>
                      <a:pt x="35" y="89"/>
                      <a:pt x="36" y="90"/>
                      <a:pt x="35" y="91"/>
                    </a:cubicBezTo>
                    <a:close/>
                    <a:moveTo>
                      <a:pt x="26" y="67"/>
                    </a:moveTo>
                    <a:cubicBezTo>
                      <a:pt x="26" y="68"/>
                      <a:pt x="26" y="68"/>
                      <a:pt x="27" y="69"/>
                    </a:cubicBezTo>
                    <a:cubicBezTo>
                      <a:pt x="27" y="70"/>
                      <a:pt x="26" y="71"/>
                      <a:pt x="25" y="70"/>
                    </a:cubicBezTo>
                    <a:cubicBezTo>
                      <a:pt x="26" y="69"/>
                      <a:pt x="26" y="69"/>
                      <a:pt x="26" y="67"/>
                    </a:cubicBezTo>
                    <a:close/>
                    <a:moveTo>
                      <a:pt x="26" y="54"/>
                    </a:moveTo>
                    <a:cubicBezTo>
                      <a:pt x="24" y="53"/>
                      <a:pt x="26" y="52"/>
                      <a:pt x="26" y="51"/>
                    </a:cubicBezTo>
                    <a:cubicBezTo>
                      <a:pt x="28" y="51"/>
                      <a:pt x="25" y="53"/>
                      <a:pt x="26" y="54"/>
                    </a:cubicBezTo>
                    <a:close/>
                    <a:moveTo>
                      <a:pt x="28" y="87"/>
                    </a:moveTo>
                    <a:cubicBezTo>
                      <a:pt x="28" y="88"/>
                      <a:pt x="26" y="86"/>
                      <a:pt x="26" y="86"/>
                    </a:cubicBezTo>
                    <a:cubicBezTo>
                      <a:pt x="28" y="85"/>
                      <a:pt x="27" y="86"/>
                      <a:pt x="28" y="87"/>
                    </a:cubicBezTo>
                    <a:close/>
                    <a:moveTo>
                      <a:pt x="27" y="65"/>
                    </a:moveTo>
                    <a:cubicBezTo>
                      <a:pt x="27" y="64"/>
                      <a:pt x="27" y="64"/>
                      <a:pt x="27" y="63"/>
                    </a:cubicBezTo>
                    <a:cubicBezTo>
                      <a:pt x="28" y="62"/>
                      <a:pt x="28" y="64"/>
                      <a:pt x="29" y="63"/>
                    </a:cubicBezTo>
                    <a:cubicBezTo>
                      <a:pt x="30" y="63"/>
                      <a:pt x="28" y="64"/>
                      <a:pt x="28" y="65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9" y="53"/>
                    </a:moveTo>
                    <a:cubicBezTo>
                      <a:pt x="29" y="54"/>
                      <a:pt x="28" y="55"/>
                      <a:pt x="28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55"/>
                      <a:pt x="27" y="54"/>
                      <a:pt x="28" y="53"/>
                    </a:cubicBezTo>
                    <a:cubicBezTo>
                      <a:pt x="28" y="53"/>
                      <a:pt x="28" y="53"/>
                      <a:pt x="29" y="53"/>
                    </a:cubicBezTo>
                    <a:close/>
                    <a:moveTo>
                      <a:pt x="29" y="43"/>
                    </a:moveTo>
                    <a:cubicBezTo>
                      <a:pt x="30" y="43"/>
                      <a:pt x="29" y="46"/>
                      <a:pt x="29" y="46"/>
                    </a:cubicBezTo>
                    <a:cubicBezTo>
                      <a:pt x="28" y="45"/>
                      <a:pt x="29" y="45"/>
                      <a:pt x="29" y="43"/>
                    </a:cubicBezTo>
                    <a:close/>
                    <a:moveTo>
                      <a:pt x="28" y="61"/>
                    </a:moveTo>
                    <a:cubicBezTo>
                      <a:pt x="29" y="61"/>
                      <a:pt x="29" y="62"/>
                      <a:pt x="29" y="62"/>
                    </a:cubicBezTo>
                    <a:cubicBezTo>
                      <a:pt x="28" y="63"/>
                      <a:pt x="28" y="62"/>
                      <a:pt x="28" y="61"/>
                    </a:cubicBezTo>
                    <a:close/>
                    <a:moveTo>
                      <a:pt x="29" y="59"/>
                    </a:moveTo>
                    <a:cubicBezTo>
                      <a:pt x="30" y="57"/>
                      <a:pt x="31" y="55"/>
                      <a:pt x="31" y="53"/>
                    </a:cubicBezTo>
                    <a:cubicBezTo>
                      <a:pt x="33" y="54"/>
                      <a:pt x="29" y="58"/>
                      <a:pt x="32" y="58"/>
                    </a:cubicBezTo>
                    <a:cubicBezTo>
                      <a:pt x="32" y="58"/>
                      <a:pt x="32" y="59"/>
                      <a:pt x="32" y="60"/>
                    </a:cubicBezTo>
                    <a:cubicBezTo>
                      <a:pt x="31" y="60"/>
                      <a:pt x="30" y="58"/>
                      <a:pt x="30" y="60"/>
                    </a:cubicBezTo>
                    <a:cubicBezTo>
                      <a:pt x="29" y="60"/>
                      <a:pt x="30" y="59"/>
                      <a:pt x="29" y="59"/>
                    </a:cubicBezTo>
                    <a:close/>
                    <a:moveTo>
                      <a:pt x="31" y="48"/>
                    </a:moveTo>
                    <a:cubicBezTo>
                      <a:pt x="29" y="47"/>
                      <a:pt x="30" y="46"/>
                      <a:pt x="31" y="45"/>
                    </a:cubicBezTo>
                    <a:cubicBezTo>
                      <a:pt x="32" y="47"/>
                      <a:pt x="30" y="47"/>
                      <a:pt x="31" y="48"/>
                    </a:cubicBezTo>
                    <a:close/>
                    <a:moveTo>
                      <a:pt x="31" y="24"/>
                    </a:moveTo>
                    <a:cubicBezTo>
                      <a:pt x="32" y="26"/>
                      <a:pt x="31" y="27"/>
                      <a:pt x="30" y="28"/>
                    </a:cubicBezTo>
                    <a:cubicBezTo>
                      <a:pt x="29" y="27"/>
                      <a:pt x="31" y="25"/>
                      <a:pt x="31" y="24"/>
                    </a:cubicBezTo>
                    <a:close/>
                    <a:moveTo>
                      <a:pt x="34" y="78"/>
                    </a:moveTo>
                    <a:cubicBezTo>
                      <a:pt x="32" y="77"/>
                      <a:pt x="31" y="76"/>
                      <a:pt x="31" y="75"/>
                    </a:cubicBezTo>
                    <a:cubicBezTo>
                      <a:pt x="32" y="76"/>
                      <a:pt x="33" y="77"/>
                      <a:pt x="34" y="78"/>
                    </a:cubicBezTo>
                    <a:close/>
                    <a:moveTo>
                      <a:pt x="45" y="29"/>
                    </a:moveTo>
                    <a:cubicBezTo>
                      <a:pt x="47" y="29"/>
                      <a:pt x="46" y="31"/>
                      <a:pt x="47" y="31"/>
                    </a:cubicBezTo>
                    <a:cubicBezTo>
                      <a:pt x="47" y="33"/>
                      <a:pt x="46" y="34"/>
                      <a:pt x="46" y="35"/>
                    </a:cubicBezTo>
                    <a:cubicBezTo>
                      <a:pt x="45" y="35"/>
                      <a:pt x="44" y="35"/>
                      <a:pt x="44" y="34"/>
                    </a:cubicBezTo>
                    <a:cubicBezTo>
                      <a:pt x="44" y="32"/>
                      <a:pt x="44" y="31"/>
                      <a:pt x="45" y="29"/>
                    </a:cubicBezTo>
                    <a:close/>
                    <a:moveTo>
                      <a:pt x="44" y="22"/>
                    </a:moveTo>
                    <a:cubicBezTo>
                      <a:pt x="44" y="20"/>
                      <a:pt x="45" y="19"/>
                      <a:pt x="45" y="18"/>
                    </a:cubicBezTo>
                    <a:cubicBezTo>
                      <a:pt x="45" y="18"/>
                      <a:pt x="46" y="19"/>
                      <a:pt x="46" y="19"/>
                    </a:cubicBezTo>
                    <a:cubicBezTo>
                      <a:pt x="46" y="21"/>
                      <a:pt x="45" y="21"/>
                      <a:pt x="45" y="23"/>
                    </a:cubicBezTo>
                    <a:cubicBezTo>
                      <a:pt x="44" y="23"/>
                      <a:pt x="45" y="22"/>
                      <a:pt x="44" y="22"/>
                    </a:cubicBezTo>
                    <a:close/>
                    <a:moveTo>
                      <a:pt x="48" y="23"/>
                    </a:moveTo>
                    <a:cubicBezTo>
                      <a:pt x="49" y="23"/>
                      <a:pt x="49" y="23"/>
                      <a:pt x="49" y="23"/>
                    </a:cubicBezTo>
                    <a:cubicBezTo>
                      <a:pt x="51" y="25"/>
                      <a:pt x="51" y="26"/>
                      <a:pt x="49" y="28"/>
                    </a:cubicBezTo>
                    <a:cubicBezTo>
                      <a:pt x="48" y="28"/>
                      <a:pt x="49" y="26"/>
                      <a:pt x="47" y="27"/>
                    </a:cubicBezTo>
                    <a:cubicBezTo>
                      <a:pt x="47" y="25"/>
                      <a:pt x="48" y="24"/>
                      <a:pt x="48" y="23"/>
                    </a:cubicBezTo>
                    <a:close/>
                    <a:moveTo>
                      <a:pt x="47" y="15"/>
                    </a:moveTo>
                    <a:cubicBezTo>
                      <a:pt x="48" y="13"/>
                      <a:pt x="48" y="10"/>
                      <a:pt x="50" y="11"/>
                    </a:cubicBezTo>
                    <a:cubicBezTo>
                      <a:pt x="51" y="12"/>
                      <a:pt x="49" y="14"/>
                      <a:pt x="49" y="16"/>
                    </a:cubicBezTo>
                    <a:cubicBezTo>
                      <a:pt x="48" y="16"/>
                      <a:pt x="48" y="15"/>
                      <a:pt x="47" y="15"/>
                    </a:cubicBezTo>
                    <a:close/>
                    <a:moveTo>
                      <a:pt x="53" y="43"/>
                    </a:moveTo>
                    <a:cubicBezTo>
                      <a:pt x="51" y="42"/>
                      <a:pt x="51" y="40"/>
                      <a:pt x="49" y="39"/>
                    </a:cubicBezTo>
                    <a:cubicBezTo>
                      <a:pt x="50" y="38"/>
                      <a:pt x="50" y="37"/>
                      <a:pt x="50" y="35"/>
                    </a:cubicBezTo>
                    <a:cubicBezTo>
                      <a:pt x="51" y="35"/>
                      <a:pt x="51" y="36"/>
                      <a:pt x="51" y="36"/>
                    </a:cubicBezTo>
                    <a:cubicBezTo>
                      <a:pt x="52" y="36"/>
                      <a:pt x="51" y="37"/>
                      <a:pt x="51" y="37"/>
                    </a:cubicBezTo>
                    <a:cubicBezTo>
                      <a:pt x="52" y="38"/>
                      <a:pt x="56" y="40"/>
                      <a:pt x="53" y="43"/>
                    </a:cubicBezTo>
                    <a:close/>
                    <a:moveTo>
                      <a:pt x="52" y="29"/>
                    </a:moveTo>
                    <a:cubicBezTo>
                      <a:pt x="53" y="29"/>
                      <a:pt x="53" y="29"/>
                      <a:pt x="53" y="28"/>
                    </a:cubicBezTo>
                    <a:cubicBezTo>
                      <a:pt x="55" y="29"/>
                      <a:pt x="53" y="31"/>
                      <a:pt x="53" y="33"/>
                    </a:cubicBezTo>
                    <a:cubicBezTo>
                      <a:pt x="51" y="32"/>
                      <a:pt x="53" y="30"/>
                      <a:pt x="52" y="29"/>
                    </a:cubicBezTo>
                    <a:close/>
                    <a:moveTo>
                      <a:pt x="60" y="66"/>
                    </a:moveTo>
                    <a:cubicBezTo>
                      <a:pt x="61" y="67"/>
                      <a:pt x="59" y="69"/>
                      <a:pt x="59" y="71"/>
                    </a:cubicBezTo>
                    <a:cubicBezTo>
                      <a:pt x="57" y="70"/>
                      <a:pt x="59" y="67"/>
                      <a:pt x="60" y="66"/>
                    </a:cubicBezTo>
                    <a:close/>
                    <a:moveTo>
                      <a:pt x="57" y="58"/>
                    </a:moveTo>
                    <a:cubicBezTo>
                      <a:pt x="58" y="59"/>
                      <a:pt x="59" y="60"/>
                      <a:pt x="60" y="60"/>
                    </a:cubicBezTo>
                    <a:cubicBezTo>
                      <a:pt x="59" y="62"/>
                      <a:pt x="57" y="60"/>
                      <a:pt x="57" y="58"/>
                    </a:cubicBezTo>
                    <a:close/>
                    <a:moveTo>
                      <a:pt x="59" y="54"/>
                    </a:moveTo>
                    <a:cubicBezTo>
                      <a:pt x="61" y="54"/>
                      <a:pt x="62" y="57"/>
                      <a:pt x="60" y="58"/>
                    </a:cubicBezTo>
                    <a:cubicBezTo>
                      <a:pt x="59" y="58"/>
                      <a:pt x="58" y="55"/>
                      <a:pt x="59" y="54"/>
                    </a:cubicBezTo>
                    <a:close/>
                    <a:moveTo>
                      <a:pt x="60" y="51"/>
                    </a:moveTo>
                    <a:cubicBezTo>
                      <a:pt x="60" y="50"/>
                      <a:pt x="61" y="50"/>
                      <a:pt x="61" y="49"/>
                    </a:cubicBezTo>
                    <a:cubicBezTo>
                      <a:pt x="63" y="50"/>
                      <a:pt x="63" y="51"/>
                      <a:pt x="63" y="53"/>
                    </a:cubicBezTo>
                    <a:cubicBezTo>
                      <a:pt x="62" y="53"/>
                      <a:pt x="61" y="52"/>
                      <a:pt x="60" y="51"/>
                    </a:cubicBezTo>
                    <a:close/>
                    <a:moveTo>
                      <a:pt x="62" y="46"/>
                    </a:moveTo>
                    <a:cubicBezTo>
                      <a:pt x="62" y="47"/>
                      <a:pt x="60" y="47"/>
                      <a:pt x="60" y="48"/>
                    </a:cubicBezTo>
                    <a:cubicBezTo>
                      <a:pt x="60" y="48"/>
                      <a:pt x="61" y="45"/>
                      <a:pt x="62" y="46"/>
                    </a:cubicBezTo>
                    <a:close/>
                    <a:moveTo>
                      <a:pt x="62" y="47"/>
                    </a:moveTo>
                    <a:cubicBezTo>
                      <a:pt x="63" y="48"/>
                      <a:pt x="64" y="48"/>
                      <a:pt x="64" y="49"/>
                    </a:cubicBezTo>
                    <a:cubicBezTo>
                      <a:pt x="63" y="49"/>
                      <a:pt x="62" y="48"/>
                      <a:pt x="62" y="47"/>
                    </a:cubicBezTo>
                    <a:close/>
                    <a:moveTo>
                      <a:pt x="62" y="70"/>
                    </a:moveTo>
                    <a:cubicBezTo>
                      <a:pt x="62" y="70"/>
                      <a:pt x="62" y="69"/>
                      <a:pt x="61" y="68"/>
                    </a:cubicBezTo>
                    <a:cubicBezTo>
                      <a:pt x="62" y="67"/>
                      <a:pt x="63" y="69"/>
                      <a:pt x="62" y="70"/>
                    </a:cubicBezTo>
                    <a:close/>
                    <a:moveTo>
                      <a:pt x="62" y="61"/>
                    </a:moveTo>
                    <a:cubicBezTo>
                      <a:pt x="61" y="60"/>
                      <a:pt x="63" y="59"/>
                      <a:pt x="63" y="58"/>
                    </a:cubicBezTo>
                    <a:cubicBezTo>
                      <a:pt x="64" y="58"/>
                      <a:pt x="64" y="59"/>
                      <a:pt x="64" y="59"/>
                    </a:cubicBezTo>
                    <a:cubicBezTo>
                      <a:pt x="64" y="60"/>
                      <a:pt x="64" y="61"/>
                      <a:pt x="62" y="61"/>
                    </a:cubicBezTo>
                    <a:close/>
                    <a:moveTo>
                      <a:pt x="67" y="53"/>
                    </a:moveTo>
                    <a:cubicBezTo>
                      <a:pt x="68" y="53"/>
                      <a:pt x="69" y="54"/>
                      <a:pt x="69" y="55"/>
                    </a:cubicBezTo>
                    <a:cubicBezTo>
                      <a:pt x="67" y="55"/>
                      <a:pt x="67" y="53"/>
                      <a:pt x="65" y="53"/>
                    </a:cubicBezTo>
                    <a:cubicBezTo>
                      <a:pt x="65" y="52"/>
                      <a:pt x="65" y="52"/>
                      <a:pt x="65" y="50"/>
                    </a:cubicBezTo>
                    <a:cubicBezTo>
                      <a:pt x="66" y="51"/>
                      <a:pt x="67" y="51"/>
                      <a:pt x="67" y="53"/>
                    </a:cubicBezTo>
                    <a:close/>
                    <a:moveTo>
                      <a:pt x="65" y="40"/>
                    </a:moveTo>
                    <a:cubicBezTo>
                      <a:pt x="66" y="40"/>
                      <a:pt x="66" y="40"/>
                      <a:pt x="67" y="40"/>
                    </a:cubicBezTo>
                    <a:cubicBezTo>
                      <a:pt x="67" y="41"/>
                      <a:pt x="66" y="41"/>
                      <a:pt x="66" y="42"/>
                    </a:cubicBezTo>
                    <a:cubicBezTo>
                      <a:pt x="65" y="42"/>
                      <a:pt x="65" y="41"/>
                      <a:pt x="65" y="40"/>
                    </a:cubicBezTo>
                    <a:close/>
                    <a:moveTo>
                      <a:pt x="67" y="58"/>
                    </a:moveTo>
                    <a:cubicBezTo>
                      <a:pt x="66" y="58"/>
                      <a:pt x="66" y="57"/>
                      <a:pt x="65" y="57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7" y="56"/>
                      <a:pt x="68" y="57"/>
                      <a:pt x="67" y="58"/>
                    </a:cubicBezTo>
                    <a:close/>
                    <a:moveTo>
                      <a:pt x="65" y="56"/>
                    </a:moveTo>
                    <a:cubicBezTo>
                      <a:pt x="64" y="56"/>
                      <a:pt x="64" y="54"/>
                      <a:pt x="65" y="53"/>
                    </a:cubicBezTo>
                    <a:cubicBezTo>
                      <a:pt x="66" y="54"/>
                      <a:pt x="66" y="55"/>
                      <a:pt x="65" y="56"/>
                    </a:cubicBezTo>
                    <a:close/>
                    <a:moveTo>
                      <a:pt x="65" y="60"/>
                    </a:moveTo>
                    <a:cubicBezTo>
                      <a:pt x="66" y="60"/>
                      <a:pt x="65" y="61"/>
                      <a:pt x="66" y="61"/>
                    </a:cubicBezTo>
                    <a:cubicBezTo>
                      <a:pt x="66" y="62"/>
                      <a:pt x="66" y="63"/>
                      <a:pt x="65" y="64"/>
                    </a:cubicBezTo>
                    <a:cubicBezTo>
                      <a:pt x="64" y="64"/>
                      <a:pt x="64" y="63"/>
                      <a:pt x="63" y="62"/>
                    </a:cubicBezTo>
                    <a:cubicBezTo>
                      <a:pt x="65" y="62"/>
                      <a:pt x="65" y="61"/>
                      <a:pt x="65" y="60"/>
                    </a:cubicBezTo>
                    <a:close/>
                    <a:moveTo>
                      <a:pt x="63" y="74"/>
                    </a:moveTo>
                    <a:cubicBezTo>
                      <a:pt x="65" y="74"/>
                      <a:pt x="66" y="75"/>
                      <a:pt x="65" y="77"/>
                    </a:cubicBezTo>
                    <a:cubicBezTo>
                      <a:pt x="65" y="78"/>
                      <a:pt x="62" y="76"/>
                      <a:pt x="63" y="74"/>
                    </a:cubicBezTo>
                    <a:close/>
                    <a:moveTo>
                      <a:pt x="65" y="82"/>
                    </a:moveTo>
                    <a:cubicBezTo>
                      <a:pt x="66" y="82"/>
                      <a:pt x="66" y="82"/>
                      <a:pt x="66" y="83"/>
                    </a:cubicBezTo>
                    <a:cubicBezTo>
                      <a:pt x="65" y="83"/>
                      <a:pt x="66" y="84"/>
                      <a:pt x="64" y="84"/>
                    </a:cubicBezTo>
                    <a:cubicBezTo>
                      <a:pt x="65" y="83"/>
                      <a:pt x="65" y="83"/>
                      <a:pt x="65" y="82"/>
                    </a:cubicBezTo>
                    <a:close/>
                    <a:moveTo>
                      <a:pt x="64" y="71"/>
                    </a:moveTo>
                    <a:cubicBezTo>
                      <a:pt x="66" y="71"/>
                      <a:pt x="67" y="73"/>
                      <a:pt x="66" y="74"/>
                    </a:cubicBezTo>
                    <a:cubicBezTo>
                      <a:pt x="65" y="74"/>
                      <a:pt x="64" y="73"/>
                      <a:pt x="64" y="71"/>
                    </a:cubicBezTo>
                    <a:close/>
                    <a:moveTo>
                      <a:pt x="66" y="66"/>
                    </a:moveTo>
                    <a:cubicBezTo>
                      <a:pt x="67" y="66"/>
                      <a:pt x="67" y="64"/>
                      <a:pt x="68" y="63"/>
                    </a:cubicBezTo>
                    <a:cubicBezTo>
                      <a:pt x="71" y="64"/>
                      <a:pt x="70" y="68"/>
                      <a:pt x="68" y="69"/>
                    </a:cubicBezTo>
                    <a:cubicBezTo>
                      <a:pt x="68" y="67"/>
                      <a:pt x="67" y="67"/>
                      <a:pt x="66" y="66"/>
                    </a:cubicBezTo>
                    <a:close/>
                    <a:moveTo>
                      <a:pt x="72" y="46"/>
                    </a:moveTo>
                    <a:cubicBezTo>
                      <a:pt x="72" y="47"/>
                      <a:pt x="72" y="48"/>
                      <a:pt x="71" y="48"/>
                    </a:cubicBezTo>
                    <a:cubicBezTo>
                      <a:pt x="70" y="47"/>
                      <a:pt x="72" y="45"/>
                      <a:pt x="72" y="46"/>
                    </a:cubicBezTo>
                    <a:close/>
                    <a:moveTo>
                      <a:pt x="71" y="37"/>
                    </a:moveTo>
                    <a:cubicBezTo>
                      <a:pt x="72" y="38"/>
                      <a:pt x="74" y="38"/>
                      <a:pt x="73" y="39"/>
                    </a:cubicBezTo>
                    <a:cubicBezTo>
                      <a:pt x="72" y="39"/>
                      <a:pt x="71" y="36"/>
                      <a:pt x="71" y="37"/>
                    </a:cubicBezTo>
                    <a:close/>
                    <a:moveTo>
                      <a:pt x="71" y="51"/>
                    </a:moveTo>
                    <a:cubicBezTo>
                      <a:pt x="70" y="51"/>
                      <a:pt x="69" y="50"/>
                      <a:pt x="69" y="49"/>
                    </a:cubicBezTo>
                    <a:cubicBezTo>
                      <a:pt x="70" y="49"/>
                      <a:pt x="70" y="49"/>
                      <a:pt x="70" y="48"/>
                    </a:cubicBezTo>
                    <a:cubicBezTo>
                      <a:pt x="71" y="49"/>
                      <a:pt x="71" y="50"/>
                      <a:pt x="71" y="51"/>
                    </a:cubicBezTo>
                    <a:close/>
                    <a:moveTo>
                      <a:pt x="69" y="60"/>
                    </a:moveTo>
                    <a:cubicBezTo>
                      <a:pt x="70" y="60"/>
                      <a:pt x="72" y="60"/>
                      <a:pt x="71" y="62"/>
                    </a:cubicBezTo>
                    <a:cubicBezTo>
                      <a:pt x="70" y="62"/>
                      <a:pt x="69" y="61"/>
                      <a:pt x="69" y="60"/>
                    </a:cubicBezTo>
                    <a:close/>
                    <a:moveTo>
                      <a:pt x="71" y="56"/>
                    </a:moveTo>
                    <a:cubicBezTo>
                      <a:pt x="72" y="56"/>
                      <a:pt x="72" y="57"/>
                      <a:pt x="73" y="58"/>
                    </a:cubicBezTo>
                    <a:cubicBezTo>
                      <a:pt x="73" y="59"/>
                      <a:pt x="72" y="59"/>
                      <a:pt x="72" y="60"/>
                    </a:cubicBezTo>
                    <a:cubicBezTo>
                      <a:pt x="70" y="59"/>
                      <a:pt x="70" y="58"/>
                      <a:pt x="71" y="56"/>
                    </a:cubicBezTo>
                    <a:close/>
                    <a:moveTo>
                      <a:pt x="72" y="52"/>
                    </a:moveTo>
                    <a:cubicBezTo>
                      <a:pt x="74" y="52"/>
                      <a:pt x="75" y="54"/>
                      <a:pt x="74" y="55"/>
                    </a:cubicBezTo>
                    <a:cubicBezTo>
                      <a:pt x="73" y="55"/>
                      <a:pt x="72" y="54"/>
                      <a:pt x="72" y="52"/>
                    </a:cubicBezTo>
                    <a:close/>
                    <a:moveTo>
                      <a:pt x="74" y="60"/>
                    </a:move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2"/>
                      <a:pt x="76" y="60"/>
                      <a:pt x="76" y="61"/>
                    </a:cubicBezTo>
                    <a:cubicBezTo>
                      <a:pt x="77" y="63"/>
                      <a:pt x="75" y="62"/>
                      <a:pt x="76" y="63"/>
                    </a:cubicBezTo>
                    <a:cubicBezTo>
                      <a:pt x="74" y="63"/>
                      <a:pt x="74" y="62"/>
                      <a:pt x="74" y="61"/>
                    </a:cubicBezTo>
                    <a:cubicBezTo>
                      <a:pt x="74" y="61"/>
                      <a:pt x="74" y="60"/>
                      <a:pt x="74" y="60"/>
                    </a:cubicBezTo>
                    <a:close/>
                    <a:moveTo>
                      <a:pt x="75" y="52"/>
                    </a:moveTo>
                    <a:cubicBezTo>
                      <a:pt x="74" y="52"/>
                      <a:pt x="73" y="50"/>
                      <a:pt x="74" y="49"/>
                    </a:cubicBezTo>
                    <a:cubicBezTo>
                      <a:pt x="76" y="49"/>
                      <a:pt x="76" y="51"/>
                      <a:pt x="75" y="52"/>
                    </a:cubicBezTo>
                    <a:close/>
                    <a:moveTo>
                      <a:pt x="72" y="21"/>
                    </a:moveTo>
                    <a:cubicBezTo>
                      <a:pt x="73" y="21"/>
                      <a:pt x="74" y="24"/>
                      <a:pt x="76" y="24"/>
                    </a:cubicBezTo>
                    <a:cubicBezTo>
                      <a:pt x="74" y="25"/>
                      <a:pt x="73" y="22"/>
                      <a:pt x="72" y="21"/>
                    </a:cubicBezTo>
                    <a:close/>
                    <a:moveTo>
                      <a:pt x="73" y="26"/>
                    </a:moveTo>
                    <a:cubicBezTo>
                      <a:pt x="71" y="25"/>
                      <a:pt x="70" y="24"/>
                      <a:pt x="70" y="22"/>
                    </a:cubicBezTo>
                    <a:cubicBezTo>
                      <a:pt x="71" y="23"/>
                      <a:pt x="72" y="24"/>
                      <a:pt x="73" y="26"/>
                    </a:cubicBezTo>
                    <a:close/>
                    <a:moveTo>
                      <a:pt x="72" y="41"/>
                    </a:moveTo>
                    <a:cubicBezTo>
                      <a:pt x="71" y="42"/>
                      <a:pt x="69" y="40"/>
                      <a:pt x="70" y="38"/>
                    </a:cubicBezTo>
                    <a:cubicBezTo>
                      <a:pt x="71" y="39"/>
                      <a:pt x="72" y="40"/>
                      <a:pt x="72" y="41"/>
                    </a:cubicBezTo>
                    <a:close/>
                    <a:moveTo>
                      <a:pt x="70" y="45"/>
                    </a:moveTo>
                    <a:cubicBezTo>
                      <a:pt x="70" y="45"/>
                      <a:pt x="70" y="45"/>
                      <a:pt x="70" y="46"/>
                    </a:cubicBezTo>
                    <a:cubicBezTo>
                      <a:pt x="69" y="45"/>
                      <a:pt x="68" y="44"/>
                      <a:pt x="67" y="44"/>
                    </a:cubicBezTo>
                    <a:cubicBezTo>
                      <a:pt x="67" y="43"/>
                      <a:pt x="68" y="43"/>
                      <a:pt x="68" y="43"/>
                    </a:cubicBezTo>
                    <a:cubicBezTo>
                      <a:pt x="70" y="43"/>
                      <a:pt x="70" y="44"/>
                      <a:pt x="70" y="45"/>
                    </a:cubicBezTo>
                    <a:close/>
                    <a:moveTo>
                      <a:pt x="68" y="38"/>
                    </a:moveTo>
                    <a:cubicBezTo>
                      <a:pt x="67" y="37"/>
                      <a:pt x="67" y="37"/>
                      <a:pt x="67" y="35"/>
                    </a:cubicBezTo>
                    <a:cubicBezTo>
                      <a:pt x="68" y="35"/>
                      <a:pt x="68" y="36"/>
                      <a:pt x="69" y="36"/>
                    </a:cubicBezTo>
                    <a:cubicBezTo>
                      <a:pt x="69" y="37"/>
                      <a:pt x="68" y="37"/>
                      <a:pt x="68" y="38"/>
                    </a:cubicBezTo>
                    <a:close/>
                    <a:moveTo>
                      <a:pt x="69" y="49"/>
                    </a:moveTo>
                    <a:cubicBezTo>
                      <a:pt x="67" y="49"/>
                      <a:pt x="67" y="48"/>
                      <a:pt x="66" y="47"/>
                    </a:cubicBezTo>
                    <a:cubicBezTo>
                      <a:pt x="66" y="46"/>
                      <a:pt x="67" y="47"/>
                      <a:pt x="67" y="45"/>
                    </a:cubicBezTo>
                    <a:cubicBezTo>
                      <a:pt x="69" y="46"/>
                      <a:pt x="69" y="47"/>
                      <a:pt x="69" y="49"/>
                    </a:cubicBezTo>
                    <a:close/>
                    <a:moveTo>
                      <a:pt x="65" y="36"/>
                    </a:moveTo>
                    <a:cubicBezTo>
                      <a:pt x="65" y="34"/>
                      <a:pt x="66" y="34"/>
                      <a:pt x="66" y="32"/>
                    </a:cubicBezTo>
                    <a:cubicBezTo>
                      <a:pt x="67" y="32"/>
                      <a:pt x="66" y="33"/>
                      <a:pt x="67" y="33"/>
                    </a:cubicBezTo>
                    <a:cubicBezTo>
                      <a:pt x="67" y="34"/>
                      <a:pt x="67" y="35"/>
                      <a:pt x="65" y="36"/>
                    </a:cubicBezTo>
                    <a:close/>
                    <a:moveTo>
                      <a:pt x="65" y="43"/>
                    </a:moveTo>
                    <a:cubicBezTo>
                      <a:pt x="66" y="44"/>
                      <a:pt x="65" y="44"/>
                      <a:pt x="65" y="45"/>
                    </a:cubicBezTo>
                    <a:cubicBezTo>
                      <a:pt x="63" y="45"/>
                      <a:pt x="64" y="43"/>
                      <a:pt x="62" y="43"/>
                    </a:cubicBezTo>
                    <a:cubicBezTo>
                      <a:pt x="62" y="42"/>
                      <a:pt x="63" y="41"/>
                      <a:pt x="63" y="40"/>
                    </a:cubicBezTo>
                    <a:cubicBezTo>
                      <a:pt x="64" y="41"/>
                      <a:pt x="64" y="42"/>
                      <a:pt x="65" y="43"/>
                    </a:cubicBezTo>
                    <a:close/>
                    <a:moveTo>
                      <a:pt x="63" y="39"/>
                    </a:moveTo>
                    <a:cubicBezTo>
                      <a:pt x="63" y="38"/>
                      <a:pt x="64" y="38"/>
                      <a:pt x="64" y="38"/>
                    </a:cubicBezTo>
                    <a:cubicBezTo>
                      <a:pt x="64" y="38"/>
                      <a:pt x="64" y="38"/>
                      <a:pt x="65" y="38"/>
                    </a:cubicBezTo>
                    <a:cubicBezTo>
                      <a:pt x="65" y="39"/>
                      <a:pt x="64" y="39"/>
                      <a:pt x="63" y="39"/>
                    </a:cubicBezTo>
                    <a:close/>
                    <a:moveTo>
                      <a:pt x="64" y="33"/>
                    </a:moveTo>
                    <a:cubicBezTo>
                      <a:pt x="62" y="32"/>
                      <a:pt x="61" y="31"/>
                      <a:pt x="61" y="29"/>
                    </a:cubicBezTo>
                    <a:cubicBezTo>
                      <a:pt x="62" y="29"/>
                      <a:pt x="61" y="30"/>
                      <a:pt x="61" y="30"/>
                    </a:cubicBezTo>
                    <a:cubicBezTo>
                      <a:pt x="62" y="30"/>
                      <a:pt x="62" y="29"/>
                      <a:pt x="63" y="28"/>
                    </a:cubicBezTo>
                    <a:cubicBezTo>
                      <a:pt x="64" y="29"/>
                      <a:pt x="65" y="32"/>
                      <a:pt x="64" y="33"/>
                    </a:cubicBezTo>
                    <a:close/>
                    <a:moveTo>
                      <a:pt x="62" y="35"/>
                    </a:moveTo>
                    <a:cubicBezTo>
                      <a:pt x="63" y="38"/>
                      <a:pt x="61" y="39"/>
                      <a:pt x="61" y="41"/>
                    </a:cubicBezTo>
                    <a:cubicBezTo>
                      <a:pt x="59" y="41"/>
                      <a:pt x="59" y="39"/>
                      <a:pt x="58" y="38"/>
                    </a:cubicBezTo>
                    <a:cubicBezTo>
                      <a:pt x="58" y="37"/>
                      <a:pt x="59" y="35"/>
                      <a:pt x="59" y="34"/>
                    </a:cubicBezTo>
                    <a:cubicBezTo>
                      <a:pt x="59" y="35"/>
                      <a:pt x="60" y="34"/>
                      <a:pt x="60" y="33"/>
                    </a:cubicBezTo>
                    <a:cubicBezTo>
                      <a:pt x="61" y="33"/>
                      <a:pt x="61" y="35"/>
                      <a:pt x="62" y="35"/>
                    </a:cubicBezTo>
                    <a:close/>
                    <a:moveTo>
                      <a:pt x="59" y="44"/>
                    </a:moveTo>
                    <a:cubicBezTo>
                      <a:pt x="59" y="45"/>
                      <a:pt x="58" y="47"/>
                      <a:pt x="58" y="48"/>
                    </a:cubicBezTo>
                    <a:cubicBezTo>
                      <a:pt x="56" y="48"/>
                      <a:pt x="56" y="46"/>
                      <a:pt x="55" y="45"/>
                    </a:cubicBezTo>
                    <a:cubicBezTo>
                      <a:pt x="55" y="44"/>
                      <a:pt x="56" y="44"/>
                      <a:pt x="56" y="43"/>
                    </a:cubicBezTo>
                    <a:cubicBezTo>
                      <a:pt x="57" y="43"/>
                      <a:pt x="57" y="44"/>
                      <a:pt x="58" y="44"/>
                    </a:cubicBezTo>
                    <a:cubicBezTo>
                      <a:pt x="59" y="43"/>
                      <a:pt x="56" y="42"/>
                      <a:pt x="56" y="41"/>
                    </a:cubicBezTo>
                    <a:cubicBezTo>
                      <a:pt x="58" y="42"/>
                      <a:pt x="58" y="43"/>
                      <a:pt x="59" y="44"/>
                    </a:cubicBezTo>
                    <a:close/>
                    <a:moveTo>
                      <a:pt x="54" y="48"/>
                    </a:moveTo>
                    <a:cubicBezTo>
                      <a:pt x="56" y="49"/>
                      <a:pt x="57" y="51"/>
                      <a:pt x="56" y="53"/>
                    </a:cubicBezTo>
                    <a:cubicBezTo>
                      <a:pt x="54" y="52"/>
                      <a:pt x="53" y="51"/>
                      <a:pt x="54" y="48"/>
                    </a:cubicBezTo>
                    <a:close/>
                    <a:moveTo>
                      <a:pt x="55" y="56"/>
                    </a:moveTo>
                    <a:cubicBezTo>
                      <a:pt x="53" y="56"/>
                      <a:pt x="53" y="54"/>
                      <a:pt x="52" y="54"/>
                    </a:cubicBezTo>
                    <a:cubicBezTo>
                      <a:pt x="52" y="53"/>
                      <a:pt x="53" y="53"/>
                      <a:pt x="53" y="53"/>
                    </a:cubicBezTo>
                    <a:cubicBezTo>
                      <a:pt x="54" y="53"/>
                      <a:pt x="55" y="54"/>
                      <a:pt x="55" y="56"/>
                    </a:cubicBezTo>
                    <a:close/>
                    <a:moveTo>
                      <a:pt x="55" y="36"/>
                    </a:moveTo>
                    <a:cubicBezTo>
                      <a:pt x="55" y="35"/>
                      <a:pt x="54" y="35"/>
                      <a:pt x="54" y="34"/>
                    </a:cubicBezTo>
                    <a:cubicBezTo>
                      <a:pt x="54" y="32"/>
                      <a:pt x="56" y="31"/>
                      <a:pt x="56" y="30"/>
                    </a:cubicBezTo>
                    <a:cubicBezTo>
                      <a:pt x="58" y="31"/>
                      <a:pt x="57" y="35"/>
                      <a:pt x="55" y="36"/>
                    </a:cubicBezTo>
                    <a:close/>
                    <a:moveTo>
                      <a:pt x="34" y="63"/>
                    </a:moveTo>
                    <a:cubicBezTo>
                      <a:pt x="33" y="63"/>
                      <a:pt x="34" y="61"/>
                      <a:pt x="34" y="60"/>
                    </a:cubicBezTo>
                    <a:cubicBezTo>
                      <a:pt x="35" y="60"/>
                      <a:pt x="34" y="62"/>
                      <a:pt x="34" y="63"/>
                    </a:cubicBezTo>
                    <a:close/>
                    <a:moveTo>
                      <a:pt x="33" y="51"/>
                    </a:moveTo>
                    <a:cubicBezTo>
                      <a:pt x="32" y="51"/>
                      <a:pt x="33" y="49"/>
                      <a:pt x="33" y="48"/>
                    </a:cubicBezTo>
                    <a:cubicBezTo>
                      <a:pt x="35" y="48"/>
                      <a:pt x="34" y="50"/>
                      <a:pt x="33" y="51"/>
                    </a:cubicBezTo>
                    <a:close/>
                    <a:moveTo>
                      <a:pt x="36" y="47"/>
                    </a:moveTo>
                    <a:cubicBezTo>
                      <a:pt x="36" y="45"/>
                      <a:pt x="36" y="44"/>
                      <a:pt x="37" y="44"/>
                    </a:cubicBezTo>
                    <a:cubicBezTo>
                      <a:pt x="38" y="44"/>
                      <a:pt x="37" y="47"/>
                      <a:pt x="36" y="47"/>
                    </a:cubicBezTo>
                    <a:close/>
                    <a:moveTo>
                      <a:pt x="38" y="52"/>
                    </a:moveTo>
                    <a:cubicBezTo>
                      <a:pt x="38" y="53"/>
                      <a:pt x="37" y="54"/>
                      <a:pt x="37" y="55"/>
                    </a:cubicBezTo>
                    <a:cubicBezTo>
                      <a:pt x="35" y="54"/>
                      <a:pt x="37" y="53"/>
                      <a:pt x="37" y="52"/>
                    </a:cubicBezTo>
                    <a:cubicBezTo>
                      <a:pt x="37" y="52"/>
                      <a:pt x="38" y="52"/>
                      <a:pt x="38" y="52"/>
                    </a:cubicBezTo>
                    <a:close/>
                    <a:moveTo>
                      <a:pt x="34" y="45"/>
                    </a:moveTo>
                    <a:cubicBezTo>
                      <a:pt x="35" y="44"/>
                      <a:pt x="35" y="43"/>
                      <a:pt x="36" y="41"/>
                    </a:cubicBezTo>
                    <a:cubicBezTo>
                      <a:pt x="37" y="42"/>
                      <a:pt x="36" y="45"/>
                      <a:pt x="34" y="45"/>
                    </a:cubicBezTo>
                    <a:close/>
                    <a:moveTo>
                      <a:pt x="36" y="58"/>
                    </a:moveTo>
                    <a:cubicBezTo>
                      <a:pt x="36" y="59"/>
                      <a:pt x="35" y="59"/>
                      <a:pt x="35" y="60"/>
                    </a:cubicBezTo>
                    <a:cubicBezTo>
                      <a:pt x="34" y="60"/>
                      <a:pt x="35" y="58"/>
                      <a:pt x="35" y="58"/>
                    </a:cubicBezTo>
                    <a:cubicBezTo>
                      <a:pt x="35" y="58"/>
                      <a:pt x="36" y="58"/>
                      <a:pt x="36" y="58"/>
                    </a:cubicBezTo>
                    <a:close/>
                    <a:moveTo>
                      <a:pt x="35" y="62"/>
                    </a:moveTo>
                    <a:cubicBezTo>
                      <a:pt x="37" y="63"/>
                      <a:pt x="39" y="65"/>
                      <a:pt x="38" y="67"/>
                    </a:cubicBezTo>
                    <a:cubicBezTo>
                      <a:pt x="36" y="67"/>
                      <a:pt x="36" y="65"/>
                      <a:pt x="34" y="65"/>
                    </a:cubicBezTo>
                    <a:cubicBezTo>
                      <a:pt x="35" y="64"/>
                      <a:pt x="34" y="63"/>
                      <a:pt x="35" y="62"/>
                    </a:cubicBezTo>
                    <a:close/>
                    <a:moveTo>
                      <a:pt x="36" y="60"/>
                    </a:moveTo>
                    <a:cubicBezTo>
                      <a:pt x="36" y="60"/>
                      <a:pt x="36" y="60"/>
                      <a:pt x="36" y="59"/>
                    </a:cubicBezTo>
                    <a:cubicBezTo>
                      <a:pt x="38" y="60"/>
                      <a:pt x="40" y="62"/>
                      <a:pt x="39" y="64"/>
                    </a:cubicBezTo>
                    <a:cubicBezTo>
                      <a:pt x="37" y="63"/>
                      <a:pt x="36" y="62"/>
                      <a:pt x="36" y="60"/>
                    </a:cubicBezTo>
                    <a:close/>
                    <a:moveTo>
                      <a:pt x="38" y="54"/>
                    </a:moveTo>
                    <a:cubicBezTo>
                      <a:pt x="39" y="54"/>
                      <a:pt x="39" y="54"/>
                      <a:pt x="40" y="54"/>
                    </a:cubicBezTo>
                    <a:cubicBezTo>
                      <a:pt x="41" y="56"/>
                      <a:pt x="42" y="56"/>
                      <a:pt x="41" y="59"/>
                    </a:cubicBezTo>
                    <a:cubicBezTo>
                      <a:pt x="39" y="58"/>
                      <a:pt x="37" y="56"/>
                      <a:pt x="38" y="54"/>
                    </a:cubicBezTo>
                    <a:close/>
                    <a:moveTo>
                      <a:pt x="39" y="49"/>
                    </a:moveTo>
                    <a:cubicBezTo>
                      <a:pt x="38" y="48"/>
                      <a:pt x="39" y="47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8"/>
                      <a:pt x="40" y="49"/>
                      <a:pt x="39" y="49"/>
                    </a:cubicBezTo>
                    <a:close/>
                    <a:moveTo>
                      <a:pt x="41" y="48"/>
                    </a:moveTo>
                    <a:cubicBezTo>
                      <a:pt x="42" y="48"/>
                      <a:pt x="42" y="49"/>
                      <a:pt x="43" y="50"/>
                    </a:cubicBezTo>
                    <a:cubicBezTo>
                      <a:pt x="43" y="51"/>
                      <a:pt x="43" y="52"/>
                      <a:pt x="42" y="53"/>
                    </a:cubicBezTo>
                    <a:cubicBezTo>
                      <a:pt x="40" y="52"/>
                      <a:pt x="39" y="49"/>
                      <a:pt x="41" y="48"/>
                    </a:cubicBezTo>
                    <a:close/>
                    <a:moveTo>
                      <a:pt x="41" y="64"/>
                    </a:moveTo>
                    <a:cubicBezTo>
                      <a:pt x="42" y="66"/>
                      <a:pt x="46" y="67"/>
                      <a:pt x="44" y="69"/>
                    </a:cubicBezTo>
                    <a:cubicBezTo>
                      <a:pt x="42" y="69"/>
                      <a:pt x="41" y="67"/>
                      <a:pt x="40" y="65"/>
                    </a:cubicBezTo>
                    <a:cubicBezTo>
                      <a:pt x="40" y="65"/>
                      <a:pt x="41" y="65"/>
                      <a:pt x="41" y="64"/>
                    </a:cubicBezTo>
                    <a:close/>
                    <a:moveTo>
                      <a:pt x="42" y="61"/>
                    </a:moveTo>
                    <a:cubicBezTo>
                      <a:pt x="43" y="60"/>
                      <a:pt x="43" y="58"/>
                      <a:pt x="43" y="57"/>
                    </a:cubicBezTo>
                    <a:cubicBezTo>
                      <a:pt x="44" y="58"/>
                      <a:pt x="44" y="59"/>
                      <a:pt x="44" y="60"/>
                    </a:cubicBezTo>
                    <a:cubicBezTo>
                      <a:pt x="45" y="58"/>
                      <a:pt x="46" y="61"/>
                      <a:pt x="47" y="62"/>
                    </a:cubicBezTo>
                    <a:cubicBezTo>
                      <a:pt x="47" y="63"/>
                      <a:pt x="46" y="63"/>
                      <a:pt x="46" y="64"/>
                    </a:cubicBezTo>
                    <a:cubicBezTo>
                      <a:pt x="44" y="64"/>
                      <a:pt x="44" y="62"/>
                      <a:pt x="42" y="61"/>
                    </a:cubicBezTo>
                    <a:close/>
                    <a:moveTo>
                      <a:pt x="46" y="41"/>
                    </a:moveTo>
                    <a:cubicBezTo>
                      <a:pt x="45" y="41"/>
                      <a:pt x="45" y="40"/>
                      <a:pt x="45" y="39"/>
                    </a:cubicBezTo>
                    <a:cubicBezTo>
                      <a:pt x="46" y="39"/>
                      <a:pt x="46" y="40"/>
                      <a:pt x="47" y="40"/>
                    </a:cubicBezTo>
                    <a:cubicBezTo>
                      <a:pt x="46" y="42"/>
                      <a:pt x="46" y="44"/>
                      <a:pt x="45" y="45"/>
                    </a:cubicBezTo>
                    <a:cubicBezTo>
                      <a:pt x="44" y="45"/>
                      <a:pt x="44" y="43"/>
                      <a:pt x="42" y="43"/>
                    </a:cubicBezTo>
                    <a:cubicBezTo>
                      <a:pt x="42" y="41"/>
                      <a:pt x="41" y="40"/>
                      <a:pt x="42" y="39"/>
                    </a:cubicBezTo>
                    <a:cubicBezTo>
                      <a:pt x="43" y="39"/>
                      <a:pt x="44" y="40"/>
                      <a:pt x="43" y="41"/>
                    </a:cubicBezTo>
                    <a:cubicBezTo>
                      <a:pt x="44" y="41"/>
                      <a:pt x="45" y="42"/>
                      <a:pt x="46" y="41"/>
                    </a:cubicBezTo>
                    <a:close/>
                    <a:moveTo>
                      <a:pt x="48" y="34"/>
                    </a:moveTo>
                    <a:cubicBezTo>
                      <a:pt x="48" y="33"/>
                      <a:pt x="48" y="33"/>
                      <a:pt x="49" y="33"/>
                    </a:cubicBezTo>
                    <a:cubicBezTo>
                      <a:pt x="49" y="35"/>
                      <a:pt x="48" y="36"/>
                      <a:pt x="48" y="37"/>
                    </a:cubicBezTo>
                    <a:cubicBezTo>
                      <a:pt x="45" y="37"/>
                      <a:pt x="48" y="34"/>
                      <a:pt x="48" y="34"/>
                    </a:cubicBezTo>
                    <a:close/>
                    <a:moveTo>
                      <a:pt x="47" y="52"/>
                    </a:moveTo>
                    <a:cubicBezTo>
                      <a:pt x="47" y="53"/>
                      <a:pt x="45" y="52"/>
                      <a:pt x="46" y="50"/>
                    </a:cubicBezTo>
                    <a:cubicBezTo>
                      <a:pt x="47" y="51"/>
                      <a:pt x="47" y="52"/>
                      <a:pt x="47" y="52"/>
                    </a:cubicBezTo>
                    <a:close/>
                    <a:moveTo>
                      <a:pt x="44" y="55"/>
                    </a:moveTo>
                    <a:cubicBezTo>
                      <a:pt x="44" y="54"/>
                      <a:pt x="45" y="54"/>
                      <a:pt x="45" y="52"/>
                    </a:cubicBezTo>
                    <a:cubicBezTo>
                      <a:pt x="46" y="54"/>
                      <a:pt x="50" y="56"/>
                      <a:pt x="48" y="59"/>
                    </a:cubicBezTo>
                    <a:cubicBezTo>
                      <a:pt x="46" y="58"/>
                      <a:pt x="46" y="56"/>
                      <a:pt x="44" y="55"/>
                    </a:cubicBezTo>
                    <a:close/>
                    <a:moveTo>
                      <a:pt x="47" y="53"/>
                    </a:moveTo>
                    <a:cubicBezTo>
                      <a:pt x="48" y="53"/>
                      <a:pt x="49" y="54"/>
                      <a:pt x="49" y="55"/>
                    </a:cubicBezTo>
                    <a:cubicBezTo>
                      <a:pt x="48" y="55"/>
                      <a:pt x="48" y="54"/>
                      <a:pt x="47" y="53"/>
                    </a:cubicBezTo>
                    <a:close/>
                    <a:moveTo>
                      <a:pt x="47" y="45"/>
                    </a:moveTo>
                    <a:cubicBezTo>
                      <a:pt x="48" y="46"/>
                      <a:pt x="49" y="47"/>
                      <a:pt x="48" y="47"/>
                    </a:cubicBezTo>
                    <a:cubicBezTo>
                      <a:pt x="48" y="48"/>
                      <a:pt x="48" y="47"/>
                      <a:pt x="49" y="47"/>
                    </a:cubicBezTo>
                    <a:cubicBezTo>
                      <a:pt x="49" y="49"/>
                      <a:pt x="52" y="50"/>
                      <a:pt x="51" y="51"/>
                    </a:cubicBezTo>
                    <a:cubicBezTo>
                      <a:pt x="49" y="50"/>
                      <a:pt x="46" y="48"/>
                      <a:pt x="47" y="45"/>
                    </a:cubicBezTo>
                    <a:close/>
                    <a:moveTo>
                      <a:pt x="47" y="43"/>
                    </a:moveTo>
                    <a:cubicBezTo>
                      <a:pt x="48" y="43"/>
                      <a:pt x="48" y="43"/>
                      <a:pt x="48" y="42"/>
                    </a:cubicBezTo>
                    <a:cubicBezTo>
                      <a:pt x="50" y="44"/>
                      <a:pt x="53" y="46"/>
                      <a:pt x="52" y="48"/>
                    </a:cubicBezTo>
                    <a:cubicBezTo>
                      <a:pt x="50" y="47"/>
                      <a:pt x="48" y="45"/>
                      <a:pt x="47" y="43"/>
                    </a:cubicBezTo>
                    <a:close/>
                    <a:moveTo>
                      <a:pt x="44" y="38"/>
                    </a:moveTo>
                    <a:cubicBezTo>
                      <a:pt x="44" y="39"/>
                      <a:pt x="43" y="37"/>
                      <a:pt x="43" y="37"/>
                    </a:cubicBezTo>
                    <a:cubicBezTo>
                      <a:pt x="44" y="36"/>
                      <a:pt x="44" y="38"/>
                      <a:pt x="44" y="38"/>
                    </a:cubicBezTo>
                    <a:close/>
                    <a:moveTo>
                      <a:pt x="42" y="32"/>
                    </a:moveTo>
                    <a:cubicBezTo>
                      <a:pt x="41" y="31"/>
                      <a:pt x="42" y="29"/>
                      <a:pt x="43" y="29"/>
                    </a:cubicBezTo>
                    <a:cubicBezTo>
                      <a:pt x="43" y="30"/>
                      <a:pt x="43" y="31"/>
                      <a:pt x="42" y="32"/>
                    </a:cubicBezTo>
                    <a:close/>
                    <a:moveTo>
                      <a:pt x="44" y="49"/>
                    </a:moveTo>
                    <a:cubicBezTo>
                      <a:pt x="42" y="48"/>
                      <a:pt x="42" y="45"/>
                      <a:pt x="40" y="45"/>
                    </a:cubicBezTo>
                    <a:cubicBezTo>
                      <a:pt x="41" y="44"/>
                      <a:pt x="43" y="47"/>
                      <a:pt x="44" y="49"/>
                    </a:cubicBezTo>
                    <a:close/>
                    <a:moveTo>
                      <a:pt x="40" y="39"/>
                    </a:moveTo>
                    <a:cubicBezTo>
                      <a:pt x="37" y="38"/>
                      <a:pt x="37" y="36"/>
                      <a:pt x="38" y="34"/>
                    </a:cubicBezTo>
                    <a:cubicBezTo>
                      <a:pt x="40" y="34"/>
                      <a:pt x="39" y="36"/>
                      <a:pt x="39" y="37"/>
                    </a:cubicBezTo>
                    <a:cubicBezTo>
                      <a:pt x="40" y="37"/>
                      <a:pt x="39" y="36"/>
                      <a:pt x="40" y="36"/>
                    </a:cubicBezTo>
                    <a:cubicBezTo>
                      <a:pt x="41" y="37"/>
                      <a:pt x="40" y="38"/>
                      <a:pt x="40" y="39"/>
                    </a:cubicBezTo>
                    <a:close/>
                    <a:moveTo>
                      <a:pt x="38" y="26"/>
                    </a:moveTo>
                    <a:cubicBezTo>
                      <a:pt x="35" y="25"/>
                      <a:pt x="38" y="22"/>
                      <a:pt x="39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39" y="23"/>
                      <a:pt x="38" y="24"/>
                      <a:pt x="38" y="26"/>
                    </a:cubicBezTo>
                    <a:close/>
                    <a:moveTo>
                      <a:pt x="37" y="31"/>
                    </a:moveTo>
                    <a:cubicBezTo>
                      <a:pt x="37" y="33"/>
                      <a:pt x="37" y="34"/>
                      <a:pt x="35" y="35"/>
                    </a:cubicBezTo>
                    <a:cubicBezTo>
                      <a:pt x="35" y="33"/>
                      <a:pt x="36" y="33"/>
                      <a:pt x="36" y="32"/>
                    </a:cubicBezTo>
                    <a:cubicBezTo>
                      <a:pt x="35" y="31"/>
                      <a:pt x="35" y="34"/>
                      <a:pt x="34" y="33"/>
                    </a:cubicBezTo>
                    <a:cubicBezTo>
                      <a:pt x="34" y="31"/>
                      <a:pt x="35" y="30"/>
                      <a:pt x="35" y="28"/>
                    </a:cubicBezTo>
                    <a:cubicBezTo>
                      <a:pt x="37" y="28"/>
                      <a:pt x="36" y="31"/>
                      <a:pt x="37" y="31"/>
                    </a:cubicBezTo>
                    <a:close/>
                    <a:moveTo>
                      <a:pt x="34" y="38"/>
                    </a:moveTo>
                    <a:cubicBezTo>
                      <a:pt x="34" y="39"/>
                      <a:pt x="34" y="43"/>
                      <a:pt x="32" y="43"/>
                    </a:cubicBezTo>
                    <a:cubicBezTo>
                      <a:pt x="32" y="41"/>
                      <a:pt x="33" y="40"/>
                      <a:pt x="34" y="38"/>
                    </a:cubicBezTo>
                    <a:close/>
                    <a:moveTo>
                      <a:pt x="34" y="88"/>
                    </a:moveTo>
                    <a:cubicBezTo>
                      <a:pt x="33" y="88"/>
                      <a:pt x="33" y="87"/>
                      <a:pt x="33" y="86"/>
                    </a:cubicBezTo>
                    <a:cubicBezTo>
                      <a:pt x="34" y="86"/>
                      <a:pt x="34" y="87"/>
                      <a:pt x="34" y="88"/>
                    </a:cubicBezTo>
                    <a:close/>
                    <a:moveTo>
                      <a:pt x="32" y="70"/>
                    </a:moveTo>
                    <a:cubicBezTo>
                      <a:pt x="34" y="70"/>
                      <a:pt x="34" y="71"/>
                      <a:pt x="35" y="72"/>
                    </a:cubicBezTo>
                    <a:cubicBezTo>
                      <a:pt x="35" y="72"/>
                      <a:pt x="35" y="71"/>
                      <a:pt x="36" y="71"/>
                    </a:cubicBezTo>
                    <a:cubicBezTo>
                      <a:pt x="36" y="69"/>
                      <a:pt x="32" y="69"/>
                      <a:pt x="34" y="67"/>
                    </a:cubicBezTo>
                    <a:cubicBezTo>
                      <a:pt x="35" y="68"/>
                      <a:pt x="36" y="69"/>
                      <a:pt x="37" y="70"/>
                    </a:cubicBezTo>
                    <a:cubicBezTo>
                      <a:pt x="37" y="72"/>
                      <a:pt x="36" y="72"/>
                      <a:pt x="36" y="73"/>
                    </a:cubicBezTo>
                    <a:cubicBezTo>
                      <a:pt x="34" y="72"/>
                      <a:pt x="33" y="72"/>
                      <a:pt x="32" y="70"/>
                    </a:cubicBezTo>
                    <a:close/>
                    <a:moveTo>
                      <a:pt x="36" y="84"/>
                    </a:moveTo>
                    <a:cubicBezTo>
                      <a:pt x="36" y="85"/>
                      <a:pt x="37" y="85"/>
                      <a:pt x="37" y="86"/>
                    </a:cubicBezTo>
                    <a:cubicBezTo>
                      <a:pt x="37" y="86"/>
                      <a:pt x="37" y="87"/>
                      <a:pt x="37" y="87"/>
                    </a:cubicBezTo>
                    <a:cubicBezTo>
                      <a:pt x="36" y="87"/>
                      <a:pt x="35" y="85"/>
                      <a:pt x="36" y="84"/>
                    </a:cubicBezTo>
                    <a:close/>
                    <a:moveTo>
                      <a:pt x="37" y="81"/>
                    </a:moveTo>
                    <a:cubicBezTo>
                      <a:pt x="37" y="81"/>
                      <a:pt x="37" y="80"/>
                      <a:pt x="37" y="79"/>
                    </a:cubicBezTo>
                    <a:cubicBezTo>
                      <a:pt x="38" y="80"/>
                      <a:pt x="39" y="80"/>
                      <a:pt x="39" y="81"/>
                    </a:cubicBezTo>
                    <a:cubicBezTo>
                      <a:pt x="38" y="81"/>
                      <a:pt x="38" y="81"/>
                      <a:pt x="37" y="81"/>
                    </a:cubicBezTo>
                    <a:close/>
                    <a:moveTo>
                      <a:pt x="39" y="75"/>
                    </a:moveTo>
                    <a:cubicBezTo>
                      <a:pt x="39" y="75"/>
                      <a:pt x="39" y="75"/>
                      <a:pt x="39" y="74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6" y="74"/>
                      <a:pt x="39" y="73"/>
                      <a:pt x="38" y="72"/>
                    </a:cubicBezTo>
                    <a:cubicBezTo>
                      <a:pt x="38" y="72"/>
                      <a:pt x="39" y="72"/>
                      <a:pt x="39" y="72"/>
                    </a:cubicBezTo>
                    <a:cubicBezTo>
                      <a:pt x="39" y="75"/>
                      <a:pt x="41" y="73"/>
                      <a:pt x="41" y="75"/>
                    </a:cubicBezTo>
                    <a:cubicBezTo>
                      <a:pt x="41" y="77"/>
                      <a:pt x="41" y="77"/>
                      <a:pt x="40" y="78"/>
                    </a:cubicBezTo>
                    <a:cubicBezTo>
                      <a:pt x="39" y="78"/>
                      <a:pt x="38" y="76"/>
                      <a:pt x="39" y="75"/>
                    </a:cubicBezTo>
                    <a:close/>
                    <a:moveTo>
                      <a:pt x="40" y="68"/>
                    </a:moveTo>
                    <a:cubicBezTo>
                      <a:pt x="41" y="68"/>
                      <a:pt x="42" y="70"/>
                      <a:pt x="43" y="71"/>
                    </a:cubicBezTo>
                    <a:cubicBezTo>
                      <a:pt x="42" y="73"/>
                      <a:pt x="40" y="70"/>
                      <a:pt x="40" y="68"/>
                    </a:cubicBezTo>
                    <a:close/>
                    <a:moveTo>
                      <a:pt x="43" y="77"/>
                    </a:moveTo>
                    <a:cubicBezTo>
                      <a:pt x="44" y="78"/>
                      <a:pt x="46" y="80"/>
                      <a:pt x="45" y="81"/>
                    </a:cubicBezTo>
                    <a:cubicBezTo>
                      <a:pt x="44" y="80"/>
                      <a:pt x="43" y="79"/>
                      <a:pt x="42" y="79"/>
                    </a:cubicBezTo>
                    <a:cubicBezTo>
                      <a:pt x="43" y="78"/>
                      <a:pt x="43" y="78"/>
                      <a:pt x="43" y="77"/>
                    </a:cubicBezTo>
                    <a:close/>
                    <a:moveTo>
                      <a:pt x="44" y="74"/>
                    </a:moveTo>
                    <a:cubicBezTo>
                      <a:pt x="46" y="74"/>
                      <a:pt x="46" y="75"/>
                      <a:pt x="47" y="76"/>
                    </a:cubicBezTo>
                    <a:cubicBezTo>
                      <a:pt x="46" y="76"/>
                      <a:pt x="45" y="75"/>
                      <a:pt x="44" y="74"/>
                    </a:cubicBezTo>
                    <a:close/>
                    <a:moveTo>
                      <a:pt x="46" y="89"/>
                    </a:moveTo>
                    <a:cubicBezTo>
                      <a:pt x="48" y="89"/>
                      <a:pt x="47" y="91"/>
                      <a:pt x="47" y="92"/>
                    </a:cubicBezTo>
                    <a:cubicBezTo>
                      <a:pt x="45" y="91"/>
                      <a:pt x="47" y="90"/>
                      <a:pt x="46" y="89"/>
                    </a:cubicBezTo>
                    <a:close/>
                    <a:moveTo>
                      <a:pt x="47" y="84"/>
                    </a:moveTo>
                    <a:cubicBezTo>
                      <a:pt x="46" y="83"/>
                      <a:pt x="46" y="82"/>
                      <a:pt x="47" y="81"/>
                    </a:cubicBezTo>
                    <a:cubicBezTo>
                      <a:pt x="49" y="82"/>
                      <a:pt x="47" y="83"/>
                      <a:pt x="47" y="84"/>
                    </a:cubicBezTo>
                    <a:close/>
                    <a:moveTo>
                      <a:pt x="48" y="112"/>
                    </a:moveTo>
                    <a:cubicBezTo>
                      <a:pt x="47" y="111"/>
                      <a:pt x="46" y="111"/>
                      <a:pt x="46" y="110"/>
                    </a:cubicBezTo>
                    <a:cubicBezTo>
                      <a:pt x="47" y="110"/>
                      <a:pt x="48" y="110"/>
                      <a:pt x="48" y="112"/>
                    </a:cubicBezTo>
                    <a:close/>
                    <a:moveTo>
                      <a:pt x="47" y="74"/>
                    </a:moveTo>
                    <a:cubicBezTo>
                      <a:pt x="45" y="73"/>
                      <a:pt x="45" y="71"/>
                      <a:pt x="46" y="69"/>
                    </a:cubicBezTo>
                    <a:cubicBezTo>
                      <a:pt x="48" y="70"/>
                      <a:pt x="49" y="73"/>
                      <a:pt x="47" y="74"/>
                    </a:cubicBezTo>
                    <a:close/>
                    <a:moveTo>
                      <a:pt x="50" y="59"/>
                    </a:moveTo>
                    <a:cubicBezTo>
                      <a:pt x="52" y="59"/>
                      <a:pt x="53" y="61"/>
                      <a:pt x="52" y="63"/>
                    </a:cubicBezTo>
                    <a:cubicBezTo>
                      <a:pt x="50" y="63"/>
                      <a:pt x="50" y="61"/>
                      <a:pt x="50" y="59"/>
                    </a:cubicBezTo>
                    <a:close/>
                    <a:moveTo>
                      <a:pt x="52" y="75"/>
                    </a:moveTo>
                    <a:cubicBezTo>
                      <a:pt x="53" y="76"/>
                      <a:pt x="53" y="78"/>
                      <a:pt x="52" y="79"/>
                    </a:cubicBezTo>
                    <a:cubicBezTo>
                      <a:pt x="49" y="79"/>
                      <a:pt x="51" y="77"/>
                      <a:pt x="52" y="75"/>
                    </a:cubicBezTo>
                    <a:close/>
                    <a:moveTo>
                      <a:pt x="51" y="57"/>
                    </a:moveTo>
                    <a:cubicBezTo>
                      <a:pt x="52" y="56"/>
                      <a:pt x="53" y="58"/>
                      <a:pt x="53" y="59"/>
                    </a:cubicBezTo>
                    <a:cubicBezTo>
                      <a:pt x="52" y="59"/>
                      <a:pt x="52" y="57"/>
                      <a:pt x="51" y="57"/>
                    </a:cubicBezTo>
                    <a:close/>
                    <a:moveTo>
                      <a:pt x="54" y="70"/>
                    </a:moveTo>
                    <a:cubicBezTo>
                      <a:pt x="56" y="71"/>
                      <a:pt x="55" y="72"/>
                      <a:pt x="54" y="73"/>
                    </a:cubicBezTo>
                    <a:cubicBezTo>
                      <a:pt x="54" y="73"/>
                      <a:pt x="53" y="73"/>
                      <a:pt x="53" y="72"/>
                    </a:cubicBezTo>
                    <a:cubicBezTo>
                      <a:pt x="53" y="71"/>
                      <a:pt x="53" y="70"/>
                      <a:pt x="54" y="70"/>
                    </a:cubicBezTo>
                    <a:close/>
                    <a:moveTo>
                      <a:pt x="55" y="66"/>
                    </a:moveTo>
                    <a:cubicBezTo>
                      <a:pt x="55" y="65"/>
                      <a:pt x="55" y="65"/>
                      <a:pt x="55" y="64"/>
                    </a:cubicBezTo>
                    <a:cubicBezTo>
                      <a:pt x="56" y="65"/>
                      <a:pt x="56" y="65"/>
                      <a:pt x="57" y="65"/>
                    </a:cubicBezTo>
                    <a:cubicBezTo>
                      <a:pt x="57" y="67"/>
                      <a:pt x="57" y="67"/>
                      <a:pt x="56" y="68"/>
                    </a:cubicBezTo>
                    <a:cubicBezTo>
                      <a:pt x="56" y="68"/>
                      <a:pt x="55" y="67"/>
                      <a:pt x="55" y="66"/>
                    </a:cubicBezTo>
                    <a:close/>
                    <a:moveTo>
                      <a:pt x="57" y="73"/>
                    </a:moveTo>
                    <a:cubicBezTo>
                      <a:pt x="58" y="74"/>
                      <a:pt x="57" y="76"/>
                      <a:pt x="56" y="76"/>
                    </a:cubicBezTo>
                    <a:cubicBezTo>
                      <a:pt x="56" y="75"/>
                      <a:pt x="55" y="74"/>
                      <a:pt x="57" y="73"/>
                    </a:cubicBezTo>
                    <a:close/>
                    <a:moveTo>
                      <a:pt x="56" y="62"/>
                    </a:moveTo>
                    <a:cubicBezTo>
                      <a:pt x="57" y="62"/>
                      <a:pt x="58" y="63"/>
                      <a:pt x="58" y="65"/>
                    </a:cubicBezTo>
                    <a:cubicBezTo>
                      <a:pt x="57" y="65"/>
                      <a:pt x="56" y="63"/>
                      <a:pt x="56" y="62"/>
                    </a:cubicBezTo>
                    <a:close/>
                    <a:moveTo>
                      <a:pt x="58" y="75"/>
                    </a:moveTo>
                    <a:cubicBezTo>
                      <a:pt x="59" y="74"/>
                      <a:pt x="59" y="76"/>
                      <a:pt x="60" y="76"/>
                    </a:cubicBezTo>
                    <a:cubicBezTo>
                      <a:pt x="60" y="77"/>
                      <a:pt x="59" y="77"/>
                      <a:pt x="59" y="78"/>
                    </a:cubicBezTo>
                    <a:cubicBezTo>
                      <a:pt x="58" y="78"/>
                      <a:pt x="57" y="78"/>
                      <a:pt x="57" y="76"/>
                    </a:cubicBezTo>
                    <a:cubicBezTo>
                      <a:pt x="58" y="76"/>
                      <a:pt x="59" y="76"/>
                      <a:pt x="58" y="75"/>
                    </a:cubicBezTo>
                    <a:close/>
                    <a:moveTo>
                      <a:pt x="60" y="70"/>
                    </a:moveTo>
                    <a:cubicBezTo>
                      <a:pt x="62" y="71"/>
                      <a:pt x="62" y="72"/>
                      <a:pt x="61" y="73"/>
                    </a:cubicBezTo>
                    <a:cubicBezTo>
                      <a:pt x="60" y="73"/>
                      <a:pt x="59" y="71"/>
                      <a:pt x="60" y="70"/>
                    </a:cubicBezTo>
                    <a:close/>
                    <a:moveTo>
                      <a:pt x="61" y="78"/>
                    </a:moveTo>
                    <a:cubicBezTo>
                      <a:pt x="63" y="79"/>
                      <a:pt x="64" y="80"/>
                      <a:pt x="63" y="82"/>
                    </a:cubicBezTo>
                    <a:cubicBezTo>
                      <a:pt x="62" y="82"/>
                      <a:pt x="62" y="81"/>
                      <a:pt x="61" y="80"/>
                    </a:cubicBezTo>
                    <a:cubicBezTo>
                      <a:pt x="61" y="80"/>
                      <a:pt x="62" y="79"/>
                      <a:pt x="61" y="78"/>
                    </a:cubicBezTo>
                    <a:close/>
                    <a:moveTo>
                      <a:pt x="64" y="89"/>
                    </a:moveTo>
                    <a:cubicBezTo>
                      <a:pt x="66" y="89"/>
                      <a:pt x="66" y="92"/>
                      <a:pt x="64" y="93"/>
                    </a:cubicBezTo>
                    <a:cubicBezTo>
                      <a:pt x="62" y="93"/>
                      <a:pt x="63" y="90"/>
                      <a:pt x="64" y="89"/>
                    </a:cubicBezTo>
                    <a:close/>
                    <a:moveTo>
                      <a:pt x="68" y="84"/>
                    </a:moveTo>
                    <a:cubicBezTo>
                      <a:pt x="68" y="85"/>
                      <a:pt x="68" y="86"/>
                      <a:pt x="67" y="87"/>
                    </a:cubicBezTo>
                    <a:cubicBezTo>
                      <a:pt x="64" y="87"/>
                      <a:pt x="65" y="81"/>
                      <a:pt x="68" y="84"/>
                    </a:cubicBezTo>
                    <a:close/>
                    <a:moveTo>
                      <a:pt x="67" y="93"/>
                    </a:moveTo>
                    <a:cubicBezTo>
                      <a:pt x="69" y="93"/>
                      <a:pt x="68" y="95"/>
                      <a:pt x="67" y="95"/>
                    </a:cubicBezTo>
                    <a:cubicBezTo>
                      <a:pt x="67" y="94"/>
                      <a:pt x="67" y="93"/>
                      <a:pt x="67" y="93"/>
                    </a:cubicBezTo>
                    <a:close/>
                    <a:moveTo>
                      <a:pt x="67" y="78"/>
                    </a:moveTo>
                    <a:cubicBezTo>
                      <a:pt x="68" y="79"/>
                      <a:pt x="69" y="80"/>
                      <a:pt x="69" y="81"/>
                    </a:cubicBezTo>
                    <a:cubicBezTo>
                      <a:pt x="68" y="80"/>
                      <a:pt x="67" y="80"/>
                      <a:pt x="67" y="78"/>
                    </a:cubicBezTo>
                    <a:close/>
                    <a:moveTo>
                      <a:pt x="68" y="76"/>
                    </a:moveTo>
                    <a:cubicBezTo>
                      <a:pt x="68" y="76"/>
                      <a:pt x="68" y="75"/>
                      <a:pt x="68" y="74"/>
                    </a:cubicBezTo>
                    <a:cubicBezTo>
                      <a:pt x="69" y="75"/>
                      <a:pt x="69" y="76"/>
                      <a:pt x="70" y="76"/>
                    </a:cubicBezTo>
                    <a:cubicBezTo>
                      <a:pt x="71" y="77"/>
                      <a:pt x="70" y="78"/>
                      <a:pt x="70" y="79"/>
                    </a:cubicBezTo>
                    <a:cubicBezTo>
                      <a:pt x="69" y="79"/>
                      <a:pt x="69" y="77"/>
                      <a:pt x="68" y="76"/>
                    </a:cubicBezTo>
                    <a:close/>
                    <a:moveTo>
                      <a:pt x="70" y="86"/>
                    </a:moveTo>
                    <a:cubicBezTo>
                      <a:pt x="71" y="87"/>
                      <a:pt x="70" y="88"/>
                      <a:pt x="70" y="90"/>
                    </a:cubicBezTo>
                    <a:cubicBezTo>
                      <a:pt x="68" y="89"/>
                      <a:pt x="70" y="87"/>
                      <a:pt x="70" y="86"/>
                    </a:cubicBezTo>
                    <a:close/>
                    <a:moveTo>
                      <a:pt x="70" y="71"/>
                    </a:moveTo>
                    <a:cubicBezTo>
                      <a:pt x="71" y="70"/>
                      <a:pt x="71" y="68"/>
                      <a:pt x="71" y="67"/>
                    </a:cubicBezTo>
                    <a:cubicBezTo>
                      <a:pt x="72" y="67"/>
                      <a:pt x="73" y="68"/>
                      <a:pt x="74" y="68"/>
                    </a:cubicBezTo>
                    <a:cubicBezTo>
                      <a:pt x="73" y="70"/>
                      <a:pt x="73" y="71"/>
                      <a:pt x="72" y="73"/>
                    </a:cubicBezTo>
                    <a:cubicBezTo>
                      <a:pt x="71" y="73"/>
                      <a:pt x="71" y="71"/>
                      <a:pt x="70" y="71"/>
                    </a:cubicBezTo>
                    <a:close/>
                    <a:moveTo>
                      <a:pt x="72" y="79"/>
                    </a:moveTo>
                    <a:cubicBezTo>
                      <a:pt x="73" y="79"/>
                      <a:pt x="73" y="79"/>
                      <a:pt x="74" y="79"/>
                    </a:cubicBezTo>
                    <a:cubicBezTo>
                      <a:pt x="74" y="80"/>
                      <a:pt x="73" y="81"/>
                      <a:pt x="73" y="82"/>
                    </a:cubicBezTo>
                    <a:cubicBezTo>
                      <a:pt x="72" y="82"/>
                      <a:pt x="72" y="81"/>
                      <a:pt x="71" y="81"/>
                    </a:cubicBezTo>
                    <a:cubicBezTo>
                      <a:pt x="71" y="80"/>
                      <a:pt x="72" y="80"/>
                      <a:pt x="72" y="79"/>
                    </a:cubicBezTo>
                    <a:close/>
                    <a:moveTo>
                      <a:pt x="73" y="89"/>
                    </a:moveTo>
                    <a:cubicBezTo>
                      <a:pt x="73" y="89"/>
                      <a:pt x="74" y="89"/>
                      <a:pt x="74" y="90"/>
                    </a:cubicBezTo>
                    <a:cubicBezTo>
                      <a:pt x="75" y="91"/>
                      <a:pt x="73" y="91"/>
                      <a:pt x="73" y="93"/>
                    </a:cubicBezTo>
                    <a:cubicBezTo>
                      <a:pt x="71" y="92"/>
                      <a:pt x="73" y="90"/>
                      <a:pt x="73" y="89"/>
                    </a:cubicBezTo>
                    <a:close/>
                    <a:moveTo>
                      <a:pt x="75" y="70"/>
                    </a:moveTo>
                    <a:cubicBezTo>
                      <a:pt x="76" y="70"/>
                      <a:pt x="76" y="72"/>
                      <a:pt x="77" y="71"/>
                    </a:cubicBezTo>
                    <a:cubicBezTo>
                      <a:pt x="76" y="73"/>
                      <a:pt x="76" y="75"/>
                      <a:pt x="75" y="76"/>
                    </a:cubicBezTo>
                    <a:cubicBezTo>
                      <a:pt x="73" y="75"/>
                      <a:pt x="75" y="72"/>
                      <a:pt x="75" y="70"/>
                    </a:cubicBezTo>
                    <a:close/>
                    <a:moveTo>
                      <a:pt x="77" y="17"/>
                    </a:moveTo>
                    <a:cubicBezTo>
                      <a:pt x="76" y="19"/>
                      <a:pt x="77" y="20"/>
                      <a:pt x="78" y="22"/>
                    </a:cubicBezTo>
                    <a:cubicBezTo>
                      <a:pt x="73" y="17"/>
                      <a:pt x="70" y="11"/>
                      <a:pt x="64" y="8"/>
                    </a:cubicBezTo>
                    <a:cubicBezTo>
                      <a:pt x="68" y="8"/>
                      <a:pt x="74" y="13"/>
                      <a:pt x="77" y="17"/>
                    </a:cubicBezTo>
                    <a:close/>
                    <a:moveTo>
                      <a:pt x="67" y="19"/>
                    </a:moveTo>
                    <a:cubicBezTo>
                      <a:pt x="64" y="17"/>
                      <a:pt x="61" y="14"/>
                      <a:pt x="60" y="10"/>
                    </a:cubicBezTo>
                    <a:cubicBezTo>
                      <a:pt x="64" y="11"/>
                      <a:pt x="69" y="15"/>
                      <a:pt x="67" y="19"/>
                    </a:cubicBezTo>
                    <a:close/>
                    <a:moveTo>
                      <a:pt x="61" y="19"/>
                    </a:moveTo>
                    <a:cubicBezTo>
                      <a:pt x="62" y="19"/>
                      <a:pt x="62" y="18"/>
                      <a:pt x="62" y="17"/>
                    </a:cubicBezTo>
                    <a:cubicBezTo>
                      <a:pt x="63" y="18"/>
                      <a:pt x="62" y="19"/>
                      <a:pt x="61" y="20"/>
                    </a:cubicBezTo>
                    <a:cubicBezTo>
                      <a:pt x="60" y="20"/>
                      <a:pt x="60" y="18"/>
                      <a:pt x="59" y="17"/>
                    </a:cubicBezTo>
                    <a:cubicBezTo>
                      <a:pt x="60" y="17"/>
                      <a:pt x="61" y="18"/>
                      <a:pt x="61" y="19"/>
                    </a:cubicBezTo>
                    <a:close/>
                    <a:moveTo>
                      <a:pt x="59" y="23"/>
                    </a:moveTo>
                    <a:cubicBezTo>
                      <a:pt x="58" y="23"/>
                      <a:pt x="58" y="25"/>
                      <a:pt x="57" y="25"/>
                    </a:cubicBezTo>
                    <a:cubicBezTo>
                      <a:pt x="56" y="25"/>
                      <a:pt x="55" y="24"/>
                      <a:pt x="55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8" y="21"/>
                      <a:pt x="58" y="22"/>
                      <a:pt x="59" y="23"/>
                    </a:cubicBezTo>
                    <a:close/>
                    <a:moveTo>
                      <a:pt x="58" y="15"/>
                    </a:moveTo>
                    <a:cubicBezTo>
                      <a:pt x="56" y="16"/>
                      <a:pt x="56" y="13"/>
                      <a:pt x="55" y="13"/>
                    </a:cubicBezTo>
                    <a:cubicBezTo>
                      <a:pt x="56" y="12"/>
                      <a:pt x="57" y="14"/>
                      <a:pt x="58" y="15"/>
                    </a:cubicBezTo>
                    <a:close/>
                    <a:moveTo>
                      <a:pt x="53" y="21"/>
                    </a:moveTo>
                    <a:cubicBezTo>
                      <a:pt x="52" y="21"/>
                      <a:pt x="51" y="19"/>
                      <a:pt x="50" y="18"/>
                    </a:cubicBezTo>
                    <a:cubicBezTo>
                      <a:pt x="51" y="17"/>
                      <a:pt x="51" y="15"/>
                      <a:pt x="52" y="14"/>
                    </a:cubicBezTo>
                    <a:cubicBezTo>
                      <a:pt x="53" y="15"/>
                      <a:pt x="54" y="17"/>
                      <a:pt x="55" y="18"/>
                    </a:cubicBezTo>
                    <a:cubicBezTo>
                      <a:pt x="55" y="19"/>
                      <a:pt x="53" y="19"/>
                      <a:pt x="53" y="21"/>
                    </a:cubicBezTo>
                    <a:close/>
                    <a:moveTo>
                      <a:pt x="54" y="7"/>
                    </a:moveTo>
                    <a:cubicBezTo>
                      <a:pt x="54" y="7"/>
                      <a:pt x="53" y="7"/>
                      <a:pt x="54" y="8"/>
                    </a:cubicBezTo>
                    <a:cubicBezTo>
                      <a:pt x="50" y="7"/>
                      <a:pt x="47" y="8"/>
                      <a:pt x="45" y="10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5" y="7"/>
                      <a:pt x="44" y="6"/>
                      <a:pt x="43" y="6"/>
                    </a:cubicBezTo>
                    <a:cubicBezTo>
                      <a:pt x="45" y="4"/>
                      <a:pt x="51" y="5"/>
                      <a:pt x="54" y="7"/>
                    </a:cubicBezTo>
                    <a:close/>
                    <a:moveTo>
                      <a:pt x="44" y="25"/>
                    </a:moveTo>
                    <a:cubicBezTo>
                      <a:pt x="43" y="26"/>
                      <a:pt x="41" y="28"/>
                      <a:pt x="42" y="29"/>
                    </a:cubicBezTo>
                    <a:cubicBezTo>
                      <a:pt x="41" y="29"/>
                      <a:pt x="41" y="30"/>
                      <a:pt x="40" y="30"/>
                    </a:cubicBezTo>
                    <a:cubicBezTo>
                      <a:pt x="40" y="28"/>
                      <a:pt x="41" y="27"/>
                      <a:pt x="42" y="24"/>
                    </a:cubicBezTo>
                    <a:cubicBezTo>
                      <a:pt x="43" y="24"/>
                      <a:pt x="43" y="26"/>
                      <a:pt x="44" y="25"/>
                    </a:cubicBezTo>
                    <a:close/>
                    <a:moveTo>
                      <a:pt x="34" y="14"/>
                    </a:moveTo>
                    <a:cubicBezTo>
                      <a:pt x="36" y="15"/>
                      <a:pt x="36" y="11"/>
                      <a:pt x="37" y="10"/>
                    </a:cubicBezTo>
                    <a:cubicBezTo>
                      <a:pt x="39" y="10"/>
                      <a:pt x="39" y="10"/>
                      <a:pt x="40" y="10"/>
                    </a:cubicBezTo>
                    <a:cubicBezTo>
                      <a:pt x="41" y="12"/>
                      <a:pt x="40" y="12"/>
                      <a:pt x="39" y="13"/>
                    </a:cubicBezTo>
                    <a:cubicBezTo>
                      <a:pt x="39" y="13"/>
                      <a:pt x="39" y="12"/>
                      <a:pt x="38" y="12"/>
                    </a:cubicBezTo>
                    <a:cubicBezTo>
                      <a:pt x="36" y="13"/>
                      <a:pt x="36" y="17"/>
                      <a:pt x="33" y="18"/>
                    </a:cubicBezTo>
                    <a:cubicBezTo>
                      <a:pt x="33" y="17"/>
                      <a:pt x="35" y="16"/>
                      <a:pt x="34" y="14"/>
                    </a:cubicBezTo>
                    <a:close/>
                    <a:moveTo>
                      <a:pt x="30" y="41"/>
                    </a:moveTo>
                    <a:cubicBezTo>
                      <a:pt x="30" y="39"/>
                      <a:pt x="32" y="38"/>
                      <a:pt x="32" y="37"/>
                    </a:cubicBezTo>
                    <a:cubicBezTo>
                      <a:pt x="32" y="37"/>
                      <a:pt x="32" y="37"/>
                      <a:pt x="33" y="37"/>
                    </a:cubicBezTo>
                    <a:cubicBezTo>
                      <a:pt x="32" y="38"/>
                      <a:pt x="32" y="40"/>
                      <a:pt x="30" y="41"/>
                    </a:cubicBezTo>
                    <a:close/>
                    <a:moveTo>
                      <a:pt x="28" y="10"/>
                    </a:moveTo>
                    <a:cubicBezTo>
                      <a:pt x="29" y="10"/>
                      <a:pt x="30" y="9"/>
                      <a:pt x="32" y="9"/>
                    </a:cubicBezTo>
                    <a:cubicBezTo>
                      <a:pt x="31" y="9"/>
                      <a:pt x="30" y="9"/>
                      <a:pt x="31" y="11"/>
                    </a:cubicBezTo>
                    <a:cubicBezTo>
                      <a:pt x="30" y="11"/>
                      <a:pt x="30" y="10"/>
                      <a:pt x="30" y="10"/>
                    </a:cubicBezTo>
                    <a:cubicBezTo>
                      <a:pt x="28" y="10"/>
                      <a:pt x="28" y="12"/>
                      <a:pt x="26" y="13"/>
                    </a:cubicBezTo>
                    <a:cubicBezTo>
                      <a:pt x="26" y="11"/>
                      <a:pt x="27" y="11"/>
                      <a:pt x="28" y="10"/>
                    </a:cubicBezTo>
                    <a:close/>
                    <a:moveTo>
                      <a:pt x="27" y="20"/>
                    </a:moveTo>
                    <a:cubicBezTo>
                      <a:pt x="28" y="20"/>
                      <a:pt x="26" y="21"/>
                      <a:pt x="27" y="22"/>
                    </a:cubicBezTo>
                    <a:cubicBezTo>
                      <a:pt x="29" y="21"/>
                      <a:pt x="28" y="18"/>
                      <a:pt x="30" y="17"/>
                    </a:cubicBezTo>
                    <a:cubicBezTo>
                      <a:pt x="29" y="16"/>
                      <a:pt x="32" y="15"/>
                      <a:pt x="32" y="13"/>
                    </a:cubicBezTo>
                    <a:cubicBezTo>
                      <a:pt x="32" y="17"/>
                      <a:pt x="28" y="20"/>
                      <a:pt x="27" y="24"/>
                    </a:cubicBezTo>
                    <a:cubicBezTo>
                      <a:pt x="26" y="24"/>
                      <a:pt x="26" y="23"/>
                      <a:pt x="27" y="22"/>
                    </a:cubicBezTo>
                    <a:cubicBezTo>
                      <a:pt x="26" y="22"/>
                      <a:pt x="26" y="22"/>
                      <a:pt x="26" y="23"/>
                    </a:cubicBezTo>
                    <a:cubicBezTo>
                      <a:pt x="25" y="22"/>
                      <a:pt x="27" y="21"/>
                      <a:pt x="27" y="20"/>
                    </a:cubicBezTo>
                    <a:close/>
                    <a:moveTo>
                      <a:pt x="28" y="32"/>
                    </a:moveTo>
                    <a:cubicBezTo>
                      <a:pt x="29" y="33"/>
                      <a:pt x="28" y="36"/>
                      <a:pt x="27" y="37"/>
                    </a:cubicBezTo>
                    <a:cubicBezTo>
                      <a:pt x="26" y="37"/>
                      <a:pt x="27" y="36"/>
                      <a:pt x="26" y="36"/>
                    </a:cubicBezTo>
                    <a:cubicBezTo>
                      <a:pt x="27" y="34"/>
                      <a:pt x="26" y="32"/>
                      <a:pt x="28" y="32"/>
                    </a:cubicBezTo>
                    <a:close/>
                    <a:moveTo>
                      <a:pt x="26" y="40"/>
                    </a:moveTo>
                    <a:cubicBezTo>
                      <a:pt x="26" y="41"/>
                      <a:pt x="25" y="41"/>
                      <a:pt x="25" y="42"/>
                    </a:cubicBezTo>
                    <a:cubicBezTo>
                      <a:pt x="24" y="42"/>
                      <a:pt x="24" y="41"/>
                      <a:pt x="23" y="41"/>
                    </a:cubicBezTo>
                    <a:cubicBezTo>
                      <a:pt x="24" y="40"/>
                      <a:pt x="24" y="41"/>
                      <a:pt x="25" y="41"/>
                    </a:cubicBezTo>
                    <a:cubicBezTo>
                      <a:pt x="25" y="40"/>
                      <a:pt x="24" y="40"/>
                      <a:pt x="24" y="38"/>
                    </a:cubicBezTo>
                    <a:cubicBezTo>
                      <a:pt x="25" y="39"/>
                      <a:pt x="25" y="39"/>
                      <a:pt x="26" y="40"/>
                    </a:cubicBezTo>
                    <a:close/>
                    <a:moveTo>
                      <a:pt x="23" y="32"/>
                    </a:moveTo>
                    <a:cubicBezTo>
                      <a:pt x="22" y="31"/>
                      <a:pt x="24" y="29"/>
                      <a:pt x="24" y="27"/>
                    </a:cubicBezTo>
                    <a:cubicBezTo>
                      <a:pt x="26" y="28"/>
                      <a:pt x="24" y="30"/>
                      <a:pt x="23" y="32"/>
                    </a:cubicBezTo>
                    <a:close/>
                    <a:moveTo>
                      <a:pt x="20" y="16"/>
                    </a:moveTo>
                    <a:cubicBezTo>
                      <a:pt x="16" y="27"/>
                      <a:pt x="12" y="36"/>
                      <a:pt x="8" y="47"/>
                    </a:cubicBezTo>
                    <a:cubicBezTo>
                      <a:pt x="8" y="36"/>
                      <a:pt x="10" y="21"/>
                      <a:pt x="20" y="16"/>
                    </a:cubicBezTo>
                    <a:close/>
                    <a:moveTo>
                      <a:pt x="17" y="51"/>
                    </a:moveTo>
                    <a:cubicBezTo>
                      <a:pt x="19" y="52"/>
                      <a:pt x="18" y="55"/>
                      <a:pt x="19" y="57"/>
                    </a:cubicBezTo>
                    <a:cubicBezTo>
                      <a:pt x="17" y="56"/>
                      <a:pt x="17" y="55"/>
                      <a:pt x="16" y="55"/>
                    </a:cubicBezTo>
                    <a:cubicBezTo>
                      <a:pt x="16" y="53"/>
                      <a:pt x="17" y="53"/>
                      <a:pt x="17" y="51"/>
                    </a:cubicBezTo>
                    <a:close/>
                    <a:moveTo>
                      <a:pt x="15" y="51"/>
                    </a:moveTo>
                    <a:cubicBezTo>
                      <a:pt x="14" y="50"/>
                      <a:pt x="15" y="49"/>
                      <a:pt x="15" y="47"/>
                    </a:cubicBezTo>
                    <a:cubicBezTo>
                      <a:pt x="15" y="47"/>
                      <a:pt x="15" y="48"/>
                      <a:pt x="16" y="48"/>
                    </a:cubicBezTo>
                    <a:cubicBezTo>
                      <a:pt x="14" y="48"/>
                      <a:pt x="16" y="50"/>
                      <a:pt x="15" y="51"/>
                    </a:cubicBezTo>
                    <a:close/>
                    <a:moveTo>
                      <a:pt x="10" y="62"/>
                    </a:moveTo>
                    <a:cubicBezTo>
                      <a:pt x="9" y="62"/>
                      <a:pt x="10" y="64"/>
                      <a:pt x="9" y="64"/>
                    </a:cubicBezTo>
                    <a:cubicBezTo>
                      <a:pt x="8" y="61"/>
                      <a:pt x="8" y="57"/>
                      <a:pt x="8" y="53"/>
                    </a:cubicBezTo>
                    <a:cubicBezTo>
                      <a:pt x="8" y="54"/>
                      <a:pt x="10" y="54"/>
                      <a:pt x="10" y="53"/>
                    </a:cubicBezTo>
                    <a:cubicBezTo>
                      <a:pt x="11" y="55"/>
                      <a:pt x="9" y="58"/>
                      <a:pt x="9" y="61"/>
                    </a:cubicBezTo>
                    <a:cubicBezTo>
                      <a:pt x="9" y="62"/>
                      <a:pt x="10" y="62"/>
                      <a:pt x="10" y="62"/>
                    </a:cubicBezTo>
                    <a:close/>
                    <a:moveTo>
                      <a:pt x="12" y="40"/>
                    </a:moveTo>
                    <a:cubicBezTo>
                      <a:pt x="15" y="36"/>
                      <a:pt x="16" y="30"/>
                      <a:pt x="18" y="26"/>
                    </a:cubicBezTo>
                    <a:cubicBezTo>
                      <a:pt x="19" y="33"/>
                      <a:pt x="15" y="42"/>
                      <a:pt x="11" y="48"/>
                    </a:cubicBezTo>
                    <a:cubicBezTo>
                      <a:pt x="10" y="46"/>
                      <a:pt x="13" y="42"/>
                      <a:pt x="12" y="40"/>
                    </a:cubicBezTo>
                    <a:close/>
                    <a:moveTo>
                      <a:pt x="13" y="55"/>
                    </a:moveTo>
                    <a:cubicBezTo>
                      <a:pt x="13" y="57"/>
                      <a:pt x="12" y="58"/>
                      <a:pt x="12" y="59"/>
                    </a:cubicBezTo>
                    <a:cubicBezTo>
                      <a:pt x="11" y="57"/>
                      <a:pt x="11" y="56"/>
                      <a:pt x="12" y="55"/>
                    </a:cubicBezTo>
                    <a:cubicBezTo>
                      <a:pt x="12" y="55"/>
                      <a:pt x="12" y="55"/>
                      <a:pt x="13" y="55"/>
                    </a:cubicBezTo>
                    <a:close/>
                    <a:moveTo>
                      <a:pt x="11" y="74"/>
                    </a:moveTo>
                    <a:cubicBezTo>
                      <a:pt x="12" y="75"/>
                      <a:pt x="12" y="76"/>
                      <a:pt x="12" y="78"/>
                    </a:cubicBezTo>
                    <a:cubicBezTo>
                      <a:pt x="12" y="77"/>
                      <a:pt x="11" y="75"/>
                      <a:pt x="11" y="74"/>
                    </a:cubicBezTo>
                    <a:close/>
                    <a:moveTo>
                      <a:pt x="13" y="64"/>
                    </a:moveTo>
                    <a:cubicBezTo>
                      <a:pt x="14" y="64"/>
                      <a:pt x="14" y="66"/>
                      <a:pt x="13" y="66"/>
                    </a:cubicBezTo>
                    <a:cubicBezTo>
                      <a:pt x="13" y="66"/>
                      <a:pt x="13" y="64"/>
                      <a:pt x="13" y="64"/>
                    </a:cubicBezTo>
                    <a:close/>
                    <a:moveTo>
                      <a:pt x="13" y="73"/>
                    </a:moveTo>
                    <a:cubicBezTo>
                      <a:pt x="13" y="73"/>
                      <a:pt x="13" y="72"/>
                      <a:pt x="13" y="71"/>
                    </a:cubicBezTo>
                    <a:cubicBezTo>
                      <a:pt x="14" y="71"/>
                      <a:pt x="15" y="72"/>
                      <a:pt x="15" y="73"/>
                    </a:cubicBezTo>
                    <a:cubicBezTo>
                      <a:pt x="15" y="73"/>
                      <a:pt x="14" y="73"/>
                      <a:pt x="13" y="73"/>
                    </a:cubicBezTo>
                    <a:close/>
                    <a:moveTo>
                      <a:pt x="16" y="68"/>
                    </a:moveTo>
                    <a:cubicBezTo>
                      <a:pt x="16" y="68"/>
                      <a:pt x="16" y="67"/>
                      <a:pt x="16" y="67"/>
                    </a:cubicBezTo>
                    <a:cubicBezTo>
                      <a:pt x="16" y="67"/>
                      <a:pt x="16" y="67"/>
                      <a:pt x="17" y="67"/>
                    </a:cubicBezTo>
                    <a:cubicBezTo>
                      <a:pt x="17" y="68"/>
                      <a:pt x="17" y="69"/>
                      <a:pt x="16" y="68"/>
                    </a:cubicBezTo>
                    <a:close/>
                    <a:moveTo>
                      <a:pt x="16" y="62"/>
                    </a:moveTo>
                    <a:cubicBezTo>
                      <a:pt x="15" y="62"/>
                      <a:pt x="15" y="61"/>
                      <a:pt x="14" y="61"/>
                    </a:cubicBezTo>
                    <a:cubicBezTo>
                      <a:pt x="14" y="60"/>
                      <a:pt x="14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7" y="61"/>
                      <a:pt x="16" y="61"/>
                      <a:pt x="16" y="62"/>
                    </a:cubicBezTo>
                    <a:close/>
                    <a:moveTo>
                      <a:pt x="18" y="71"/>
                    </a:moveTo>
                    <a:cubicBezTo>
                      <a:pt x="18" y="71"/>
                      <a:pt x="19" y="70"/>
                      <a:pt x="18" y="69"/>
                    </a:cubicBezTo>
                    <a:cubicBezTo>
                      <a:pt x="19" y="69"/>
                      <a:pt x="19" y="72"/>
                      <a:pt x="18" y="71"/>
                    </a:cubicBezTo>
                    <a:close/>
                    <a:moveTo>
                      <a:pt x="18" y="64"/>
                    </a:moveTo>
                    <a:cubicBezTo>
                      <a:pt x="17" y="63"/>
                      <a:pt x="19" y="62"/>
                      <a:pt x="19" y="61"/>
                    </a:cubicBezTo>
                    <a:cubicBezTo>
                      <a:pt x="19" y="62"/>
                      <a:pt x="19" y="64"/>
                      <a:pt x="18" y="64"/>
                    </a:cubicBezTo>
                    <a:close/>
                    <a:moveTo>
                      <a:pt x="21" y="74"/>
                    </a:moveTo>
                    <a:cubicBezTo>
                      <a:pt x="19" y="74"/>
                      <a:pt x="20" y="73"/>
                      <a:pt x="20" y="72"/>
                    </a:cubicBezTo>
                    <a:cubicBezTo>
                      <a:pt x="21" y="72"/>
                      <a:pt x="21" y="73"/>
                      <a:pt x="21" y="74"/>
                    </a:cubicBezTo>
                    <a:close/>
                    <a:moveTo>
                      <a:pt x="19" y="23"/>
                    </a:moveTo>
                    <a:cubicBezTo>
                      <a:pt x="22" y="21"/>
                      <a:pt x="21" y="17"/>
                      <a:pt x="24" y="16"/>
                    </a:cubicBezTo>
                    <a:cubicBezTo>
                      <a:pt x="24" y="18"/>
                      <a:pt x="22" y="22"/>
                      <a:pt x="19" y="23"/>
                    </a:cubicBezTo>
                    <a:close/>
                    <a:moveTo>
                      <a:pt x="22" y="44"/>
                    </a:moveTo>
                    <a:cubicBezTo>
                      <a:pt x="23" y="45"/>
                      <a:pt x="23" y="47"/>
                      <a:pt x="22" y="49"/>
                    </a:cubicBezTo>
                    <a:cubicBezTo>
                      <a:pt x="21" y="47"/>
                      <a:pt x="21" y="46"/>
                      <a:pt x="22" y="44"/>
                    </a:cubicBezTo>
                    <a:close/>
                    <a:moveTo>
                      <a:pt x="24" y="77"/>
                    </a:moveTo>
                    <a:cubicBezTo>
                      <a:pt x="22" y="77"/>
                      <a:pt x="23" y="75"/>
                      <a:pt x="23" y="74"/>
                    </a:cubicBezTo>
                    <a:cubicBezTo>
                      <a:pt x="24" y="74"/>
                      <a:pt x="24" y="75"/>
                      <a:pt x="24" y="75"/>
                    </a:cubicBezTo>
                    <a:cubicBezTo>
                      <a:pt x="24" y="76"/>
                      <a:pt x="23" y="76"/>
                      <a:pt x="24" y="77"/>
                    </a:cubicBezTo>
                    <a:close/>
                    <a:moveTo>
                      <a:pt x="23" y="60"/>
                    </a:moveTo>
                    <a:cubicBezTo>
                      <a:pt x="22" y="60"/>
                      <a:pt x="24" y="58"/>
                      <a:pt x="24" y="56"/>
                    </a:cubicBezTo>
                    <a:cubicBezTo>
                      <a:pt x="25" y="57"/>
                      <a:pt x="23" y="59"/>
                      <a:pt x="23" y="60"/>
                    </a:cubicBezTo>
                    <a:close/>
                    <a:moveTo>
                      <a:pt x="25" y="60"/>
                    </a:moveTo>
                    <a:cubicBezTo>
                      <a:pt x="25" y="60"/>
                      <a:pt x="25" y="61"/>
                      <a:pt x="26" y="61"/>
                    </a:cubicBezTo>
                    <a:cubicBezTo>
                      <a:pt x="26" y="62"/>
                      <a:pt x="25" y="62"/>
                      <a:pt x="25" y="63"/>
                    </a:cubicBezTo>
                    <a:cubicBezTo>
                      <a:pt x="23" y="62"/>
                      <a:pt x="24" y="62"/>
                      <a:pt x="25" y="60"/>
                    </a:cubicBezTo>
                    <a:close/>
                    <a:moveTo>
                      <a:pt x="28" y="94"/>
                    </a:moveTo>
                    <a:cubicBezTo>
                      <a:pt x="27" y="92"/>
                      <a:pt x="25" y="91"/>
                      <a:pt x="25" y="89"/>
                    </a:cubicBezTo>
                    <a:cubicBezTo>
                      <a:pt x="25" y="89"/>
                      <a:pt x="26" y="88"/>
                      <a:pt x="26" y="88"/>
                    </a:cubicBezTo>
                    <a:cubicBezTo>
                      <a:pt x="25" y="89"/>
                      <a:pt x="30" y="92"/>
                      <a:pt x="28" y="94"/>
                    </a:cubicBezTo>
                    <a:close/>
                    <a:moveTo>
                      <a:pt x="30" y="72"/>
                    </a:moveTo>
                    <a:cubicBezTo>
                      <a:pt x="30" y="72"/>
                      <a:pt x="30" y="75"/>
                      <a:pt x="29" y="75"/>
                    </a:cubicBezTo>
                    <a:cubicBezTo>
                      <a:pt x="29" y="73"/>
                      <a:pt x="29" y="73"/>
                      <a:pt x="30" y="72"/>
                    </a:cubicBezTo>
                    <a:close/>
                    <a:moveTo>
                      <a:pt x="29" y="78"/>
                    </a:moveTo>
                    <a:cubicBezTo>
                      <a:pt x="31" y="79"/>
                      <a:pt x="31" y="81"/>
                      <a:pt x="33" y="81"/>
                    </a:cubicBezTo>
                    <a:cubicBezTo>
                      <a:pt x="32" y="82"/>
                      <a:pt x="32" y="85"/>
                      <a:pt x="31" y="84"/>
                    </a:cubicBezTo>
                    <a:cubicBezTo>
                      <a:pt x="33" y="82"/>
                      <a:pt x="28" y="80"/>
                      <a:pt x="29" y="78"/>
                    </a:cubicBezTo>
                    <a:close/>
                    <a:moveTo>
                      <a:pt x="30" y="100"/>
                    </a:moveTo>
                    <a:cubicBezTo>
                      <a:pt x="31" y="100"/>
                      <a:pt x="32" y="101"/>
                      <a:pt x="33" y="102"/>
                    </a:cubicBezTo>
                    <a:cubicBezTo>
                      <a:pt x="32" y="105"/>
                      <a:pt x="37" y="106"/>
                      <a:pt x="37" y="109"/>
                    </a:cubicBezTo>
                    <a:cubicBezTo>
                      <a:pt x="34" y="107"/>
                      <a:pt x="30" y="104"/>
                      <a:pt x="30" y="100"/>
                    </a:cubicBezTo>
                    <a:close/>
                    <a:moveTo>
                      <a:pt x="31" y="97"/>
                    </a:moveTo>
                    <a:cubicBezTo>
                      <a:pt x="30" y="96"/>
                      <a:pt x="31" y="97"/>
                      <a:pt x="31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5" y="100"/>
                      <a:pt x="40" y="102"/>
                      <a:pt x="41" y="106"/>
                    </a:cubicBezTo>
                    <a:cubicBezTo>
                      <a:pt x="37" y="104"/>
                      <a:pt x="33" y="101"/>
                      <a:pt x="31" y="97"/>
                    </a:cubicBezTo>
                    <a:close/>
                    <a:moveTo>
                      <a:pt x="41" y="92"/>
                    </a:moveTo>
                    <a:cubicBezTo>
                      <a:pt x="40" y="92"/>
                      <a:pt x="40" y="90"/>
                      <a:pt x="39" y="90"/>
                    </a:cubicBezTo>
                    <a:cubicBezTo>
                      <a:pt x="39" y="89"/>
                      <a:pt x="39" y="89"/>
                      <a:pt x="39" y="88"/>
                    </a:cubicBezTo>
                    <a:cubicBezTo>
                      <a:pt x="40" y="89"/>
                      <a:pt x="41" y="89"/>
                      <a:pt x="41" y="90"/>
                    </a:cubicBezTo>
                    <a:cubicBezTo>
                      <a:pt x="42" y="91"/>
                      <a:pt x="41" y="91"/>
                      <a:pt x="41" y="92"/>
                    </a:cubicBezTo>
                    <a:close/>
                    <a:moveTo>
                      <a:pt x="41" y="83"/>
                    </a:moveTo>
                    <a:cubicBezTo>
                      <a:pt x="42" y="83"/>
                      <a:pt x="42" y="85"/>
                      <a:pt x="43" y="85"/>
                    </a:cubicBezTo>
                    <a:cubicBezTo>
                      <a:pt x="43" y="86"/>
                      <a:pt x="41" y="84"/>
                      <a:pt x="41" y="83"/>
                    </a:cubicBezTo>
                    <a:close/>
                    <a:moveTo>
                      <a:pt x="42" y="97"/>
                    </a:moveTo>
                    <a:cubicBezTo>
                      <a:pt x="43" y="97"/>
                      <a:pt x="44" y="97"/>
                      <a:pt x="44" y="98"/>
                    </a:cubicBezTo>
                    <a:cubicBezTo>
                      <a:pt x="43" y="98"/>
                      <a:pt x="42" y="98"/>
                      <a:pt x="42" y="97"/>
                    </a:cubicBezTo>
                    <a:close/>
                    <a:moveTo>
                      <a:pt x="43" y="114"/>
                    </a:moveTo>
                    <a:cubicBezTo>
                      <a:pt x="44" y="113"/>
                      <a:pt x="42" y="112"/>
                      <a:pt x="43" y="111"/>
                    </a:cubicBezTo>
                    <a:cubicBezTo>
                      <a:pt x="45" y="112"/>
                      <a:pt x="47" y="114"/>
                      <a:pt x="48" y="116"/>
                    </a:cubicBezTo>
                    <a:cubicBezTo>
                      <a:pt x="46" y="115"/>
                      <a:pt x="44" y="116"/>
                      <a:pt x="43" y="114"/>
                    </a:cubicBezTo>
                    <a:close/>
                    <a:moveTo>
                      <a:pt x="50" y="101"/>
                    </a:moveTo>
                    <a:cubicBezTo>
                      <a:pt x="50" y="101"/>
                      <a:pt x="49" y="101"/>
                      <a:pt x="49" y="101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49" y="100"/>
                      <a:pt x="48" y="100"/>
                      <a:pt x="48" y="100"/>
                    </a:cubicBezTo>
                    <a:cubicBezTo>
                      <a:pt x="48" y="99"/>
                      <a:pt x="49" y="100"/>
                      <a:pt x="50" y="100"/>
                    </a:cubicBezTo>
                    <a:cubicBezTo>
                      <a:pt x="50" y="100"/>
                      <a:pt x="50" y="100"/>
                      <a:pt x="50" y="101"/>
                    </a:cubicBezTo>
                    <a:close/>
                    <a:moveTo>
                      <a:pt x="51" y="97"/>
                    </a:moveTo>
                    <a:cubicBezTo>
                      <a:pt x="50" y="97"/>
                      <a:pt x="50" y="94"/>
                      <a:pt x="51" y="93"/>
                    </a:cubicBezTo>
                    <a:cubicBezTo>
                      <a:pt x="52" y="93"/>
                      <a:pt x="52" y="94"/>
                      <a:pt x="52" y="95"/>
                    </a:cubicBezTo>
                    <a:cubicBezTo>
                      <a:pt x="51" y="95"/>
                      <a:pt x="52" y="96"/>
                      <a:pt x="51" y="97"/>
                    </a:cubicBezTo>
                    <a:close/>
                    <a:moveTo>
                      <a:pt x="53" y="114"/>
                    </a:moveTo>
                    <a:cubicBezTo>
                      <a:pt x="53" y="113"/>
                      <a:pt x="52" y="113"/>
                      <a:pt x="52" y="111"/>
                    </a:cubicBezTo>
                    <a:cubicBezTo>
                      <a:pt x="53" y="111"/>
                      <a:pt x="53" y="113"/>
                      <a:pt x="54" y="113"/>
                    </a:cubicBezTo>
                    <a:cubicBezTo>
                      <a:pt x="54" y="114"/>
                      <a:pt x="53" y="114"/>
                      <a:pt x="53" y="114"/>
                    </a:cubicBezTo>
                    <a:close/>
                    <a:moveTo>
                      <a:pt x="53" y="88"/>
                    </a:moveTo>
                    <a:cubicBezTo>
                      <a:pt x="53" y="89"/>
                      <a:pt x="54" y="89"/>
                      <a:pt x="54" y="90"/>
                    </a:cubicBezTo>
                    <a:cubicBezTo>
                      <a:pt x="53" y="91"/>
                      <a:pt x="52" y="89"/>
                      <a:pt x="53" y="88"/>
                    </a:cubicBezTo>
                    <a:close/>
                    <a:moveTo>
                      <a:pt x="53" y="82"/>
                    </a:moveTo>
                    <a:cubicBezTo>
                      <a:pt x="53" y="81"/>
                      <a:pt x="54" y="80"/>
                      <a:pt x="54" y="79"/>
                    </a:cubicBezTo>
                    <a:cubicBezTo>
                      <a:pt x="54" y="79"/>
                      <a:pt x="55" y="79"/>
                      <a:pt x="55" y="79"/>
                    </a:cubicBezTo>
                    <a:cubicBezTo>
                      <a:pt x="55" y="80"/>
                      <a:pt x="54" y="81"/>
                      <a:pt x="53" y="82"/>
                    </a:cubicBezTo>
                    <a:close/>
                    <a:moveTo>
                      <a:pt x="55" y="83"/>
                    </a:moveTo>
                    <a:cubicBezTo>
                      <a:pt x="55" y="82"/>
                      <a:pt x="56" y="82"/>
                      <a:pt x="56" y="80"/>
                    </a:cubicBezTo>
                    <a:cubicBezTo>
                      <a:pt x="57" y="81"/>
                      <a:pt x="57" y="81"/>
                      <a:pt x="57" y="82"/>
                    </a:cubicBezTo>
                    <a:cubicBezTo>
                      <a:pt x="58" y="83"/>
                      <a:pt x="56" y="84"/>
                      <a:pt x="57" y="84"/>
                    </a:cubicBezTo>
                    <a:cubicBezTo>
                      <a:pt x="56" y="85"/>
                      <a:pt x="56" y="84"/>
                      <a:pt x="55" y="83"/>
                    </a:cubicBezTo>
                    <a:close/>
                    <a:moveTo>
                      <a:pt x="56" y="117"/>
                    </a:moveTo>
                    <a:cubicBezTo>
                      <a:pt x="56" y="116"/>
                      <a:pt x="58" y="116"/>
                      <a:pt x="58" y="116"/>
                    </a:cubicBezTo>
                    <a:cubicBezTo>
                      <a:pt x="57" y="117"/>
                      <a:pt x="57" y="117"/>
                      <a:pt x="56" y="117"/>
                    </a:cubicBezTo>
                    <a:close/>
                    <a:moveTo>
                      <a:pt x="56" y="92"/>
                    </a:moveTo>
                    <a:cubicBezTo>
                      <a:pt x="57" y="92"/>
                      <a:pt x="58" y="93"/>
                      <a:pt x="58" y="94"/>
                    </a:cubicBezTo>
                    <a:cubicBezTo>
                      <a:pt x="57" y="95"/>
                      <a:pt x="55" y="94"/>
                      <a:pt x="56" y="92"/>
                    </a:cubicBezTo>
                    <a:close/>
                    <a:moveTo>
                      <a:pt x="60" y="89"/>
                    </a:moveTo>
                    <a:cubicBezTo>
                      <a:pt x="58" y="88"/>
                      <a:pt x="58" y="85"/>
                      <a:pt x="59" y="84"/>
                    </a:cubicBezTo>
                    <a:cubicBezTo>
                      <a:pt x="60" y="84"/>
                      <a:pt x="60" y="85"/>
                      <a:pt x="61" y="86"/>
                    </a:cubicBezTo>
                    <a:cubicBezTo>
                      <a:pt x="61" y="87"/>
                      <a:pt x="60" y="88"/>
                      <a:pt x="60" y="89"/>
                    </a:cubicBezTo>
                    <a:close/>
                    <a:moveTo>
                      <a:pt x="61" y="115"/>
                    </a:moveTo>
                    <a:cubicBezTo>
                      <a:pt x="61" y="114"/>
                      <a:pt x="62" y="114"/>
                      <a:pt x="62" y="113"/>
                    </a:cubicBezTo>
                    <a:cubicBezTo>
                      <a:pt x="63" y="112"/>
                      <a:pt x="63" y="113"/>
                      <a:pt x="64" y="113"/>
                    </a:cubicBezTo>
                    <a:cubicBezTo>
                      <a:pt x="66" y="112"/>
                      <a:pt x="64" y="111"/>
                      <a:pt x="65" y="110"/>
                    </a:cubicBezTo>
                    <a:cubicBezTo>
                      <a:pt x="67" y="110"/>
                      <a:pt x="68" y="110"/>
                      <a:pt x="70" y="110"/>
                    </a:cubicBezTo>
                    <a:cubicBezTo>
                      <a:pt x="67" y="112"/>
                      <a:pt x="66" y="115"/>
                      <a:pt x="61" y="115"/>
                    </a:cubicBezTo>
                    <a:close/>
                    <a:moveTo>
                      <a:pt x="72" y="106"/>
                    </a:moveTo>
                    <a:cubicBezTo>
                      <a:pt x="71" y="106"/>
                      <a:pt x="69" y="107"/>
                      <a:pt x="68" y="106"/>
                    </a:cubicBezTo>
                    <a:cubicBezTo>
                      <a:pt x="69" y="105"/>
                      <a:pt x="72" y="105"/>
                      <a:pt x="73" y="103"/>
                    </a:cubicBezTo>
                    <a:cubicBezTo>
                      <a:pt x="73" y="104"/>
                      <a:pt x="72" y="105"/>
                      <a:pt x="72" y="106"/>
                    </a:cubicBezTo>
                    <a:close/>
                    <a:moveTo>
                      <a:pt x="71" y="101"/>
                    </a:moveTo>
                    <a:cubicBezTo>
                      <a:pt x="72" y="97"/>
                      <a:pt x="74" y="96"/>
                      <a:pt x="76" y="93"/>
                    </a:cubicBezTo>
                    <a:cubicBezTo>
                      <a:pt x="77" y="95"/>
                      <a:pt x="74" y="101"/>
                      <a:pt x="71" y="101"/>
                    </a:cubicBezTo>
                    <a:close/>
                    <a:moveTo>
                      <a:pt x="76" y="86"/>
                    </a:moveTo>
                    <a:cubicBezTo>
                      <a:pt x="75" y="85"/>
                      <a:pt x="75" y="85"/>
                      <a:pt x="75" y="83"/>
                    </a:cubicBezTo>
                    <a:cubicBezTo>
                      <a:pt x="76" y="83"/>
                      <a:pt x="76" y="82"/>
                      <a:pt x="77" y="82"/>
                    </a:cubicBezTo>
                    <a:cubicBezTo>
                      <a:pt x="78" y="84"/>
                      <a:pt x="77" y="85"/>
                      <a:pt x="76" y="86"/>
                    </a:cubicBezTo>
                    <a:close/>
                    <a:moveTo>
                      <a:pt x="80" y="74"/>
                    </a:moveTo>
                    <a:cubicBezTo>
                      <a:pt x="81" y="74"/>
                      <a:pt x="80" y="75"/>
                      <a:pt x="81" y="75"/>
                    </a:cubicBezTo>
                    <a:cubicBezTo>
                      <a:pt x="80" y="76"/>
                      <a:pt x="79" y="78"/>
                      <a:pt x="79" y="79"/>
                    </a:cubicBezTo>
                    <a:cubicBezTo>
                      <a:pt x="78" y="79"/>
                      <a:pt x="78" y="79"/>
                      <a:pt x="78" y="78"/>
                    </a:cubicBezTo>
                    <a:cubicBezTo>
                      <a:pt x="78" y="77"/>
                      <a:pt x="78" y="75"/>
                      <a:pt x="80" y="74"/>
                    </a:cubicBezTo>
                    <a:close/>
                    <a:moveTo>
                      <a:pt x="78" y="97"/>
                    </a:moveTo>
                    <a:cubicBezTo>
                      <a:pt x="78" y="96"/>
                      <a:pt x="79" y="95"/>
                      <a:pt x="79" y="94"/>
                    </a:cubicBezTo>
                    <a:cubicBezTo>
                      <a:pt x="79" y="93"/>
                      <a:pt x="79" y="94"/>
                      <a:pt x="80" y="94"/>
                    </a:cubicBezTo>
                    <a:cubicBezTo>
                      <a:pt x="80" y="96"/>
                      <a:pt x="79" y="96"/>
                      <a:pt x="78" y="97"/>
                    </a:cubicBezTo>
                    <a:close/>
                    <a:moveTo>
                      <a:pt x="80" y="100"/>
                    </a:moveTo>
                    <a:cubicBezTo>
                      <a:pt x="80" y="99"/>
                      <a:pt x="81" y="98"/>
                      <a:pt x="82" y="97"/>
                    </a:cubicBezTo>
                    <a:cubicBezTo>
                      <a:pt x="82" y="98"/>
                      <a:pt x="80" y="99"/>
                      <a:pt x="80" y="100"/>
                    </a:cubicBezTo>
                    <a:close/>
                    <a:moveTo>
                      <a:pt x="82" y="91"/>
                    </a:moveTo>
                    <a:cubicBezTo>
                      <a:pt x="81" y="91"/>
                      <a:pt x="81" y="90"/>
                      <a:pt x="80" y="90"/>
                    </a:cubicBezTo>
                    <a:cubicBezTo>
                      <a:pt x="81" y="85"/>
                      <a:pt x="83" y="81"/>
                      <a:pt x="84" y="78"/>
                    </a:cubicBezTo>
                    <a:cubicBezTo>
                      <a:pt x="86" y="82"/>
                      <a:pt x="83" y="87"/>
                      <a:pt x="82" y="91"/>
                    </a:cubicBezTo>
                    <a:close/>
                    <a:moveTo>
                      <a:pt x="84" y="60"/>
                    </a:moveTo>
                    <a:cubicBezTo>
                      <a:pt x="83" y="60"/>
                      <a:pt x="84" y="58"/>
                      <a:pt x="85" y="57"/>
                    </a:cubicBezTo>
                    <a:cubicBezTo>
                      <a:pt x="86" y="58"/>
                      <a:pt x="84" y="59"/>
                      <a:pt x="84" y="60"/>
                    </a:cubicBezTo>
                    <a:close/>
                    <a:moveTo>
                      <a:pt x="80" y="20"/>
                    </a:moveTo>
                    <a:cubicBezTo>
                      <a:pt x="83" y="23"/>
                      <a:pt x="85" y="28"/>
                      <a:pt x="86" y="33"/>
                    </a:cubicBezTo>
                    <a:cubicBezTo>
                      <a:pt x="82" y="31"/>
                      <a:pt x="81" y="24"/>
                      <a:pt x="8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4"/>
              <p:cNvSpPr/>
              <p:nvPr/>
            </p:nvSpPr>
            <p:spPr>
              <a:xfrm>
                <a:off x="5880100" y="3208338"/>
                <a:ext cx="1123950" cy="15716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42" extrusionOk="0">
                    <a:moveTo>
                      <a:pt x="314" y="76"/>
                    </a:moveTo>
                    <a:cubicBezTo>
                      <a:pt x="311" y="76"/>
                      <a:pt x="312" y="78"/>
                      <a:pt x="310" y="78"/>
                    </a:cubicBezTo>
                    <a:cubicBezTo>
                      <a:pt x="309" y="77"/>
                      <a:pt x="309" y="77"/>
                      <a:pt x="308" y="76"/>
                    </a:cubicBezTo>
                    <a:cubicBezTo>
                      <a:pt x="309" y="75"/>
                      <a:pt x="308" y="75"/>
                      <a:pt x="309" y="74"/>
                    </a:cubicBezTo>
                    <a:cubicBezTo>
                      <a:pt x="306" y="70"/>
                      <a:pt x="304" y="65"/>
                      <a:pt x="300" y="61"/>
                    </a:cubicBezTo>
                    <a:cubicBezTo>
                      <a:pt x="300" y="62"/>
                      <a:pt x="301" y="62"/>
                      <a:pt x="300" y="63"/>
                    </a:cubicBezTo>
                    <a:cubicBezTo>
                      <a:pt x="299" y="62"/>
                      <a:pt x="300" y="61"/>
                      <a:pt x="299" y="60"/>
                    </a:cubicBezTo>
                    <a:cubicBezTo>
                      <a:pt x="299" y="59"/>
                      <a:pt x="298" y="59"/>
                      <a:pt x="298" y="59"/>
                    </a:cubicBezTo>
                    <a:cubicBezTo>
                      <a:pt x="297" y="55"/>
                      <a:pt x="294" y="51"/>
                      <a:pt x="291" y="47"/>
                    </a:cubicBezTo>
                    <a:cubicBezTo>
                      <a:pt x="291" y="46"/>
                      <a:pt x="292" y="46"/>
                      <a:pt x="292" y="46"/>
                    </a:cubicBezTo>
                    <a:cubicBezTo>
                      <a:pt x="289" y="42"/>
                      <a:pt x="285" y="37"/>
                      <a:pt x="283" y="32"/>
                    </a:cubicBezTo>
                    <a:cubicBezTo>
                      <a:pt x="282" y="32"/>
                      <a:pt x="281" y="30"/>
                      <a:pt x="280" y="29"/>
                    </a:cubicBezTo>
                    <a:cubicBezTo>
                      <a:pt x="277" y="24"/>
                      <a:pt x="273" y="19"/>
                      <a:pt x="270" y="14"/>
                    </a:cubicBezTo>
                    <a:cubicBezTo>
                      <a:pt x="268" y="13"/>
                      <a:pt x="266" y="10"/>
                      <a:pt x="264" y="9"/>
                    </a:cubicBezTo>
                    <a:cubicBezTo>
                      <a:pt x="264" y="9"/>
                      <a:pt x="263" y="8"/>
                      <a:pt x="263" y="8"/>
                    </a:cubicBezTo>
                    <a:cubicBezTo>
                      <a:pt x="264" y="7"/>
                      <a:pt x="263" y="6"/>
                      <a:pt x="263" y="5"/>
                    </a:cubicBezTo>
                    <a:cubicBezTo>
                      <a:pt x="259" y="0"/>
                      <a:pt x="252" y="4"/>
                      <a:pt x="248" y="3"/>
                    </a:cubicBezTo>
                    <a:cubicBezTo>
                      <a:pt x="246" y="2"/>
                      <a:pt x="245" y="1"/>
                      <a:pt x="244" y="1"/>
                    </a:cubicBezTo>
                    <a:cubicBezTo>
                      <a:pt x="237" y="0"/>
                      <a:pt x="234" y="8"/>
                      <a:pt x="226" y="7"/>
                    </a:cubicBezTo>
                    <a:cubicBezTo>
                      <a:pt x="225" y="7"/>
                      <a:pt x="225" y="6"/>
                      <a:pt x="224" y="6"/>
                    </a:cubicBezTo>
                    <a:cubicBezTo>
                      <a:pt x="223" y="8"/>
                      <a:pt x="219" y="7"/>
                      <a:pt x="217" y="7"/>
                    </a:cubicBezTo>
                    <a:cubicBezTo>
                      <a:pt x="213" y="8"/>
                      <a:pt x="208" y="11"/>
                      <a:pt x="204" y="11"/>
                    </a:cubicBezTo>
                    <a:cubicBezTo>
                      <a:pt x="201" y="9"/>
                      <a:pt x="196" y="9"/>
                      <a:pt x="193" y="9"/>
                    </a:cubicBezTo>
                    <a:cubicBezTo>
                      <a:pt x="188" y="6"/>
                      <a:pt x="184" y="3"/>
                      <a:pt x="178" y="1"/>
                    </a:cubicBezTo>
                    <a:cubicBezTo>
                      <a:pt x="176" y="2"/>
                      <a:pt x="179" y="5"/>
                      <a:pt x="176" y="5"/>
                    </a:cubicBezTo>
                    <a:cubicBezTo>
                      <a:pt x="175" y="4"/>
                      <a:pt x="176" y="3"/>
                      <a:pt x="175" y="3"/>
                    </a:cubicBezTo>
                    <a:cubicBezTo>
                      <a:pt x="169" y="5"/>
                      <a:pt x="168" y="14"/>
                      <a:pt x="164" y="18"/>
                    </a:cubicBezTo>
                    <a:cubicBezTo>
                      <a:pt x="159" y="29"/>
                      <a:pt x="155" y="40"/>
                      <a:pt x="151" y="52"/>
                    </a:cubicBezTo>
                    <a:cubicBezTo>
                      <a:pt x="146" y="76"/>
                      <a:pt x="132" y="99"/>
                      <a:pt x="124" y="123"/>
                    </a:cubicBezTo>
                    <a:cubicBezTo>
                      <a:pt x="121" y="123"/>
                      <a:pt x="118" y="122"/>
                      <a:pt x="118" y="119"/>
                    </a:cubicBezTo>
                    <a:cubicBezTo>
                      <a:pt x="117" y="119"/>
                      <a:pt x="117" y="120"/>
                      <a:pt x="116" y="120"/>
                    </a:cubicBezTo>
                    <a:cubicBezTo>
                      <a:pt x="113" y="118"/>
                      <a:pt x="109" y="117"/>
                      <a:pt x="105" y="117"/>
                    </a:cubicBezTo>
                    <a:cubicBezTo>
                      <a:pt x="101" y="116"/>
                      <a:pt x="98" y="113"/>
                      <a:pt x="95" y="112"/>
                    </a:cubicBezTo>
                    <a:cubicBezTo>
                      <a:pt x="94" y="112"/>
                      <a:pt x="93" y="112"/>
                      <a:pt x="93" y="112"/>
                    </a:cubicBezTo>
                    <a:cubicBezTo>
                      <a:pt x="92" y="112"/>
                      <a:pt x="91" y="110"/>
                      <a:pt x="90" y="110"/>
                    </a:cubicBezTo>
                    <a:cubicBezTo>
                      <a:pt x="88" y="109"/>
                      <a:pt x="86" y="109"/>
                      <a:pt x="84" y="108"/>
                    </a:cubicBezTo>
                    <a:cubicBezTo>
                      <a:pt x="81" y="107"/>
                      <a:pt x="78" y="105"/>
                      <a:pt x="76" y="104"/>
                    </a:cubicBezTo>
                    <a:cubicBezTo>
                      <a:pt x="74" y="103"/>
                      <a:pt x="72" y="103"/>
                      <a:pt x="71" y="103"/>
                    </a:cubicBezTo>
                    <a:cubicBezTo>
                      <a:pt x="69" y="102"/>
                      <a:pt x="67" y="100"/>
                      <a:pt x="66" y="99"/>
                    </a:cubicBezTo>
                    <a:cubicBezTo>
                      <a:pt x="63" y="98"/>
                      <a:pt x="61" y="97"/>
                      <a:pt x="60" y="96"/>
                    </a:cubicBezTo>
                    <a:cubicBezTo>
                      <a:pt x="58" y="95"/>
                      <a:pt x="56" y="96"/>
                      <a:pt x="56" y="94"/>
                    </a:cubicBezTo>
                    <a:cubicBezTo>
                      <a:pt x="58" y="93"/>
                      <a:pt x="60" y="92"/>
                      <a:pt x="61" y="90"/>
                    </a:cubicBezTo>
                    <a:cubicBezTo>
                      <a:pt x="53" y="86"/>
                      <a:pt x="46" y="82"/>
                      <a:pt x="43" y="74"/>
                    </a:cubicBezTo>
                    <a:cubicBezTo>
                      <a:pt x="42" y="74"/>
                      <a:pt x="41" y="74"/>
                      <a:pt x="40" y="74"/>
                    </a:cubicBezTo>
                    <a:cubicBezTo>
                      <a:pt x="41" y="81"/>
                      <a:pt x="48" y="82"/>
                      <a:pt x="50" y="89"/>
                    </a:cubicBezTo>
                    <a:cubicBezTo>
                      <a:pt x="44" y="84"/>
                      <a:pt x="36" y="79"/>
                      <a:pt x="36" y="71"/>
                    </a:cubicBezTo>
                    <a:cubicBezTo>
                      <a:pt x="31" y="71"/>
                      <a:pt x="26" y="74"/>
                      <a:pt x="22" y="76"/>
                    </a:cubicBezTo>
                    <a:cubicBezTo>
                      <a:pt x="21" y="78"/>
                      <a:pt x="19" y="78"/>
                      <a:pt x="19" y="81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3" y="80"/>
                      <a:pt x="25" y="79"/>
                      <a:pt x="28" y="78"/>
                    </a:cubicBezTo>
                    <a:cubicBezTo>
                      <a:pt x="31" y="80"/>
                      <a:pt x="34" y="83"/>
                      <a:pt x="37" y="84"/>
                    </a:cubicBezTo>
                    <a:cubicBezTo>
                      <a:pt x="36" y="86"/>
                      <a:pt x="35" y="87"/>
                      <a:pt x="35" y="88"/>
                    </a:cubicBezTo>
                    <a:cubicBezTo>
                      <a:pt x="30" y="86"/>
                      <a:pt x="29" y="92"/>
                      <a:pt x="24" y="93"/>
                    </a:cubicBezTo>
                    <a:cubicBezTo>
                      <a:pt x="23" y="93"/>
                      <a:pt x="20" y="92"/>
                      <a:pt x="17" y="91"/>
                    </a:cubicBezTo>
                    <a:cubicBezTo>
                      <a:pt x="14" y="91"/>
                      <a:pt x="11" y="92"/>
                      <a:pt x="9" y="91"/>
                    </a:cubicBezTo>
                    <a:cubicBezTo>
                      <a:pt x="6" y="91"/>
                      <a:pt x="0" y="87"/>
                      <a:pt x="0" y="92"/>
                    </a:cubicBezTo>
                    <a:cubicBezTo>
                      <a:pt x="1" y="94"/>
                      <a:pt x="4" y="94"/>
                      <a:pt x="5" y="95"/>
                    </a:cubicBezTo>
                    <a:cubicBezTo>
                      <a:pt x="4" y="95"/>
                      <a:pt x="4" y="96"/>
                      <a:pt x="3" y="95"/>
                    </a:cubicBezTo>
                    <a:cubicBezTo>
                      <a:pt x="2" y="98"/>
                      <a:pt x="1" y="99"/>
                      <a:pt x="0" y="100"/>
                    </a:cubicBezTo>
                    <a:cubicBezTo>
                      <a:pt x="0" y="101"/>
                      <a:pt x="0" y="102"/>
                      <a:pt x="1" y="103"/>
                    </a:cubicBezTo>
                    <a:cubicBezTo>
                      <a:pt x="3" y="103"/>
                      <a:pt x="4" y="101"/>
                      <a:pt x="5" y="100"/>
                    </a:cubicBezTo>
                    <a:cubicBezTo>
                      <a:pt x="11" y="102"/>
                      <a:pt x="19" y="104"/>
                      <a:pt x="21" y="110"/>
                    </a:cubicBezTo>
                    <a:cubicBezTo>
                      <a:pt x="28" y="113"/>
                      <a:pt x="34" y="107"/>
                      <a:pt x="40" y="109"/>
                    </a:cubicBezTo>
                    <a:cubicBezTo>
                      <a:pt x="44" y="107"/>
                      <a:pt x="48" y="106"/>
                      <a:pt x="52" y="107"/>
                    </a:cubicBezTo>
                    <a:cubicBezTo>
                      <a:pt x="53" y="106"/>
                      <a:pt x="52" y="105"/>
                      <a:pt x="53" y="105"/>
                    </a:cubicBezTo>
                    <a:cubicBezTo>
                      <a:pt x="62" y="106"/>
                      <a:pt x="66" y="112"/>
                      <a:pt x="73" y="113"/>
                    </a:cubicBezTo>
                    <a:cubicBezTo>
                      <a:pt x="74" y="115"/>
                      <a:pt x="76" y="116"/>
                      <a:pt x="79" y="117"/>
                    </a:cubicBezTo>
                    <a:cubicBezTo>
                      <a:pt x="81" y="118"/>
                      <a:pt x="83" y="119"/>
                      <a:pt x="86" y="119"/>
                    </a:cubicBezTo>
                    <a:cubicBezTo>
                      <a:pt x="88" y="121"/>
                      <a:pt x="91" y="123"/>
                      <a:pt x="94" y="123"/>
                    </a:cubicBezTo>
                    <a:cubicBezTo>
                      <a:pt x="99" y="127"/>
                      <a:pt x="106" y="130"/>
                      <a:pt x="112" y="134"/>
                    </a:cubicBezTo>
                    <a:cubicBezTo>
                      <a:pt x="113" y="134"/>
                      <a:pt x="113" y="132"/>
                      <a:pt x="114" y="132"/>
                    </a:cubicBezTo>
                    <a:cubicBezTo>
                      <a:pt x="118" y="133"/>
                      <a:pt x="122" y="136"/>
                      <a:pt x="126" y="135"/>
                    </a:cubicBezTo>
                    <a:cubicBezTo>
                      <a:pt x="127" y="136"/>
                      <a:pt x="127" y="137"/>
                      <a:pt x="128" y="138"/>
                    </a:cubicBezTo>
                    <a:cubicBezTo>
                      <a:pt x="130" y="137"/>
                      <a:pt x="131" y="134"/>
                      <a:pt x="133" y="132"/>
                    </a:cubicBezTo>
                    <a:cubicBezTo>
                      <a:pt x="134" y="130"/>
                      <a:pt x="135" y="128"/>
                      <a:pt x="136" y="126"/>
                    </a:cubicBezTo>
                    <a:cubicBezTo>
                      <a:pt x="138" y="123"/>
                      <a:pt x="141" y="117"/>
                      <a:pt x="142" y="114"/>
                    </a:cubicBezTo>
                    <a:cubicBezTo>
                      <a:pt x="142" y="111"/>
                      <a:pt x="143" y="109"/>
                      <a:pt x="144" y="107"/>
                    </a:cubicBezTo>
                    <a:cubicBezTo>
                      <a:pt x="146" y="101"/>
                      <a:pt x="148" y="96"/>
                      <a:pt x="150" y="92"/>
                    </a:cubicBezTo>
                    <a:cubicBezTo>
                      <a:pt x="150" y="92"/>
                      <a:pt x="150" y="91"/>
                      <a:pt x="150" y="90"/>
                    </a:cubicBezTo>
                    <a:cubicBezTo>
                      <a:pt x="152" y="86"/>
                      <a:pt x="154" y="81"/>
                      <a:pt x="156" y="78"/>
                    </a:cubicBezTo>
                    <a:cubicBezTo>
                      <a:pt x="156" y="77"/>
                      <a:pt x="156" y="77"/>
                      <a:pt x="156" y="76"/>
                    </a:cubicBezTo>
                    <a:cubicBezTo>
                      <a:pt x="159" y="72"/>
                      <a:pt x="160" y="65"/>
                      <a:pt x="163" y="62"/>
                    </a:cubicBezTo>
                    <a:cubicBezTo>
                      <a:pt x="163" y="77"/>
                      <a:pt x="163" y="93"/>
                      <a:pt x="163" y="108"/>
                    </a:cubicBezTo>
                    <a:cubicBezTo>
                      <a:pt x="163" y="111"/>
                      <a:pt x="164" y="114"/>
                      <a:pt x="164" y="116"/>
                    </a:cubicBezTo>
                    <a:cubicBezTo>
                      <a:pt x="164" y="119"/>
                      <a:pt x="163" y="123"/>
                      <a:pt x="163" y="127"/>
                    </a:cubicBezTo>
                    <a:cubicBezTo>
                      <a:pt x="164" y="136"/>
                      <a:pt x="166" y="146"/>
                      <a:pt x="163" y="150"/>
                    </a:cubicBezTo>
                    <a:cubicBezTo>
                      <a:pt x="163" y="151"/>
                      <a:pt x="164" y="152"/>
                      <a:pt x="165" y="152"/>
                    </a:cubicBezTo>
                    <a:cubicBezTo>
                      <a:pt x="165" y="154"/>
                      <a:pt x="165" y="156"/>
                      <a:pt x="165" y="157"/>
                    </a:cubicBezTo>
                    <a:cubicBezTo>
                      <a:pt x="163" y="159"/>
                      <a:pt x="162" y="161"/>
                      <a:pt x="162" y="165"/>
                    </a:cubicBezTo>
                    <a:cubicBezTo>
                      <a:pt x="164" y="164"/>
                      <a:pt x="163" y="163"/>
                      <a:pt x="165" y="161"/>
                    </a:cubicBezTo>
                    <a:cubicBezTo>
                      <a:pt x="166" y="176"/>
                      <a:pt x="165" y="187"/>
                      <a:pt x="166" y="200"/>
                    </a:cubicBezTo>
                    <a:cubicBezTo>
                      <a:pt x="163" y="212"/>
                      <a:pt x="164" y="228"/>
                      <a:pt x="164" y="241"/>
                    </a:cubicBezTo>
                    <a:cubicBezTo>
                      <a:pt x="164" y="242"/>
                      <a:pt x="163" y="243"/>
                      <a:pt x="163" y="244"/>
                    </a:cubicBezTo>
                    <a:cubicBezTo>
                      <a:pt x="166" y="251"/>
                      <a:pt x="163" y="264"/>
                      <a:pt x="163" y="271"/>
                    </a:cubicBezTo>
                    <a:cubicBezTo>
                      <a:pt x="162" y="272"/>
                      <a:pt x="162" y="272"/>
                      <a:pt x="162" y="272"/>
                    </a:cubicBezTo>
                    <a:cubicBezTo>
                      <a:pt x="157" y="290"/>
                      <a:pt x="158" y="310"/>
                      <a:pt x="157" y="330"/>
                    </a:cubicBezTo>
                    <a:cubicBezTo>
                      <a:pt x="155" y="349"/>
                      <a:pt x="153" y="371"/>
                      <a:pt x="154" y="390"/>
                    </a:cubicBezTo>
                    <a:cubicBezTo>
                      <a:pt x="146" y="392"/>
                      <a:pt x="139" y="395"/>
                      <a:pt x="137" y="403"/>
                    </a:cubicBezTo>
                    <a:cubicBezTo>
                      <a:pt x="138" y="405"/>
                      <a:pt x="139" y="404"/>
                      <a:pt x="139" y="406"/>
                    </a:cubicBezTo>
                    <a:cubicBezTo>
                      <a:pt x="139" y="406"/>
                      <a:pt x="138" y="406"/>
                      <a:pt x="137" y="406"/>
                    </a:cubicBezTo>
                    <a:cubicBezTo>
                      <a:pt x="136" y="408"/>
                      <a:pt x="133" y="410"/>
                      <a:pt x="130" y="413"/>
                    </a:cubicBezTo>
                    <a:cubicBezTo>
                      <a:pt x="129" y="414"/>
                      <a:pt x="124" y="422"/>
                      <a:pt x="129" y="422"/>
                    </a:cubicBezTo>
                    <a:cubicBezTo>
                      <a:pt x="129" y="417"/>
                      <a:pt x="133" y="413"/>
                      <a:pt x="136" y="411"/>
                    </a:cubicBezTo>
                    <a:cubicBezTo>
                      <a:pt x="136" y="414"/>
                      <a:pt x="133" y="417"/>
                      <a:pt x="134" y="420"/>
                    </a:cubicBezTo>
                    <a:cubicBezTo>
                      <a:pt x="137" y="421"/>
                      <a:pt x="136" y="418"/>
                      <a:pt x="137" y="418"/>
                    </a:cubicBezTo>
                    <a:cubicBezTo>
                      <a:pt x="139" y="419"/>
                      <a:pt x="139" y="420"/>
                      <a:pt x="140" y="421"/>
                    </a:cubicBezTo>
                    <a:cubicBezTo>
                      <a:pt x="139" y="421"/>
                      <a:pt x="140" y="422"/>
                      <a:pt x="139" y="423"/>
                    </a:cubicBezTo>
                    <a:cubicBezTo>
                      <a:pt x="140" y="424"/>
                      <a:pt x="141" y="425"/>
                      <a:pt x="143" y="425"/>
                    </a:cubicBezTo>
                    <a:cubicBezTo>
                      <a:pt x="140" y="425"/>
                      <a:pt x="137" y="425"/>
                      <a:pt x="134" y="425"/>
                    </a:cubicBezTo>
                    <a:cubicBezTo>
                      <a:pt x="134" y="426"/>
                      <a:pt x="133" y="426"/>
                      <a:pt x="133" y="427"/>
                    </a:cubicBezTo>
                    <a:cubicBezTo>
                      <a:pt x="133" y="428"/>
                      <a:pt x="136" y="428"/>
                      <a:pt x="137" y="429"/>
                    </a:cubicBezTo>
                    <a:cubicBezTo>
                      <a:pt x="137" y="431"/>
                      <a:pt x="139" y="432"/>
                      <a:pt x="139" y="434"/>
                    </a:cubicBezTo>
                    <a:cubicBezTo>
                      <a:pt x="144" y="435"/>
                      <a:pt x="148" y="432"/>
                      <a:pt x="154" y="431"/>
                    </a:cubicBezTo>
                    <a:cubicBezTo>
                      <a:pt x="158" y="430"/>
                      <a:pt x="162" y="431"/>
                      <a:pt x="167" y="430"/>
                    </a:cubicBezTo>
                    <a:cubicBezTo>
                      <a:pt x="168" y="430"/>
                      <a:pt x="166" y="428"/>
                      <a:pt x="167" y="428"/>
                    </a:cubicBezTo>
                    <a:cubicBezTo>
                      <a:pt x="171" y="428"/>
                      <a:pt x="174" y="429"/>
                      <a:pt x="179" y="428"/>
                    </a:cubicBezTo>
                    <a:cubicBezTo>
                      <a:pt x="179" y="426"/>
                      <a:pt x="180" y="426"/>
                      <a:pt x="180" y="424"/>
                    </a:cubicBezTo>
                    <a:cubicBezTo>
                      <a:pt x="182" y="424"/>
                      <a:pt x="184" y="424"/>
                      <a:pt x="185" y="424"/>
                    </a:cubicBezTo>
                    <a:cubicBezTo>
                      <a:pt x="184" y="422"/>
                      <a:pt x="186" y="422"/>
                      <a:pt x="186" y="420"/>
                    </a:cubicBezTo>
                    <a:cubicBezTo>
                      <a:pt x="182" y="419"/>
                      <a:pt x="178" y="417"/>
                      <a:pt x="173" y="417"/>
                    </a:cubicBezTo>
                    <a:cubicBezTo>
                      <a:pt x="174" y="413"/>
                      <a:pt x="175" y="410"/>
                      <a:pt x="177" y="408"/>
                    </a:cubicBezTo>
                    <a:cubicBezTo>
                      <a:pt x="175" y="407"/>
                      <a:pt x="173" y="404"/>
                      <a:pt x="174" y="402"/>
                    </a:cubicBezTo>
                    <a:cubicBezTo>
                      <a:pt x="177" y="405"/>
                      <a:pt x="178" y="410"/>
                      <a:pt x="180" y="414"/>
                    </a:cubicBezTo>
                    <a:cubicBezTo>
                      <a:pt x="180" y="415"/>
                      <a:pt x="178" y="416"/>
                      <a:pt x="179" y="417"/>
                    </a:cubicBezTo>
                    <a:cubicBezTo>
                      <a:pt x="187" y="416"/>
                      <a:pt x="177" y="402"/>
                      <a:pt x="176" y="399"/>
                    </a:cubicBezTo>
                    <a:cubicBezTo>
                      <a:pt x="177" y="399"/>
                      <a:pt x="177" y="401"/>
                      <a:pt x="179" y="401"/>
                    </a:cubicBezTo>
                    <a:cubicBezTo>
                      <a:pt x="180" y="396"/>
                      <a:pt x="174" y="393"/>
                      <a:pt x="177" y="387"/>
                    </a:cubicBezTo>
                    <a:cubicBezTo>
                      <a:pt x="178" y="387"/>
                      <a:pt x="179" y="387"/>
                      <a:pt x="180" y="387"/>
                    </a:cubicBezTo>
                    <a:cubicBezTo>
                      <a:pt x="180" y="382"/>
                      <a:pt x="175" y="380"/>
                      <a:pt x="177" y="376"/>
                    </a:cubicBezTo>
                    <a:cubicBezTo>
                      <a:pt x="177" y="376"/>
                      <a:pt x="178" y="376"/>
                      <a:pt x="179" y="376"/>
                    </a:cubicBezTo>
                    <a:cubicBezTo>
                      <a:pt x="179" y="375"/>
                      <a:pt x="181" y="372"/>
                      <a:pt x="180" y="369"/>
                    </a:cubicBezTo>
                    <a:cubicBezTo>
                      <a:pt x="179" y="369"/>
                      <a:pt x="178" y="370"/>
                      <a:pt x="178" y="369"/>
                    </a:cubicBezTo>
                    <a:cubicBezTo>
                      <a:pt x="177" y="367"/>
                      <a:pt x="177" y="365"/>
                      <a:pt x="178" y="363"/>
                    </a:cubicBezTo>
                    <a:cubicBezTo>
                      <a:pt x="176" y="357"/>
                      <a:pt x="179" y="347"/>
                      <a:pt x="178" y="343"/>
                    </a:cubicBezTo>
                    <a:cubicBezTo>
                      <a:pt x="179" y="337"/>
                      <a:pt x="180" y="330"/>
                      <a:pt x="180" y="323"/>
                    </a:cubicBezTo>
                    <a:cubicBezTo>
                      <a:pt x="182" y="304"/>
                      <a:pt x="185" y="286"/>
                      <a:pt x="189" y="263"/>
                    </a:cubicBezTo>
                    <a:cubicBezTo>
                      <a:pt x="189" y="263"/>
                      <a:pt x="189" y="262"/>
                      <a:pt x="190" y="262"/>
                    </a:cubicBezTo>
                    <a:cubicBezTo>
                      <a:pt x="190" y="256"/>
                      <a:pt x="192" y="249"/>
                      <a:pt x="193" y="242"/>
                    </a:cubicBezTo>
                    <a:cubicBezTo>
                      <a:pt x="194" y="239"/>
                      <a:pt x="195" y="235"/>
                      <a:pt x="196" y="232"/>
                    </a:cubicBezTo>
                    <a:cubicBezTo>
                      <a:pt x="198" y="227"/>
                      <a:pt x="201" y="222"/>
                      <a:pt x="201" y="217"/>
                    </a:cubicBezTo>
                    <a:cubicBezTo>
                      <a:pt x="200" y="216"/>
                      <a:pt x="199" y="217"/>
                      <a:pt x="198" y="217"/>
                    </a:cubicBezTo>
                    <a:cubicBezTo>
                      <a:pt x="199" y="216"/>
                      <a:pt x="199" y="215"/>
                      <a:pt x="198" y="215"/>
                    </a:cubicBezTo>
                    <a:cubicBezTo>
                      <a:pt x="197" y="214"/>
                      <a:pt x="196" y="216"/>
                      <a:pt x="195" y="215"/>
                    </a:cubicBezTo>
                    <a:cubicBezTo>
                      <a:pt x="196" y="214"/>
                      <a:pt x="197" y="213"/>
                      <a:pt x="198" y="212"/>
                    </a:cubicBezTo>
                    <a:cubicBezTo>
                      <a:pt x="199" y="213"/>
                      <a:pt x="199" y="213"/>
                      <a:pt x="200" y="213"/>
                    </a:cubicBezTo>
                    <a:cubicBezTo>
                      <a:pt x="204" y="212"/>
                      <a:pt x="207" y="218"/>
                      <a:pt x="207" y="221"/>
                    </a:cubicBezTo>
                    <a:cubicBezTo>
                      <a:pt x="205" y="221"/>
                      <a:pt x="205" y="219"/>
                      <a:pt x="203" y="219"/>
                    </a:cubicBezTo>
                    <a:cubicBezTo>
                      <a:pt x="204" y="221"/>
                      <a:pt x="206" y="222"/>
                      <a:pt x="207" y="223"/>
                    </a:cubicBezTo>
                    <a:cubicBezTo>
                      <a:pt x="213" y="246"/>
                      <a:pt x="217" y="271"/>
                      <a:pt x="218" y="297"/>
                    </a:cubicBezTo>
                    <a:cubicBezTo>
                      <a:pt x="217" y="297"/>
                      <a:pt x="216" y="298"/>
                      <a:pt x="215" y="298"/>
                    </a:cubicBezTo>
                    <a:cubicBezTo>
                      <a:pt x="214" y="298"/>
                      <a:pt x="215" y="299"/>
                      <a:pt x="215" y="300"/>
                    </a:cubicBezTo>
                    <a:cubicBezTo>
                      <a:pt x="216" y="300"/>
                      <a:pt x="217" y="300"/>
                      <a:pt x="218" y="299"/>
                    </a:cubicBezTo>
                    <a:cubicBezTo>
                      <a:pt x="222" y="318"/>
                      <a:pt x="223" y="340"/>
                      <a:pt x="224" y="358"/>
                    </a:cubicBezTo>
                    <a:cubicBezTo>
                      <a:pt x="224" y="361"/>
                      <a:pt x="223" y="364"/>
                      <a:pt x="223" y="367"/>
                    </a:cubicBezTo>
                    <a:cubicBezTo>
                      <a:pt x="224" y="368"/>
                      <a:pt x="225" y="369"/>
                      <a:pt x="225" y="370"/>
                    </a:cubicBezTo>
                    <a:cubicBezTo>
                      <a:pt x="226" y="373"/>
                      <a:pt x="225" y="376"/>
                      <a:pt x="225" y="379"/>
                    </a:cubicBezTo>
                    <a:cubicBezTo>
                      <a:pt x="225" y="380"/>
                      <a:pt x="226" y="382"/>
                      <a:pt x="226" y="383"/>
                    </a:cubicBezTo>
                    <a:cubicBezTo>
                      <a:pt x="227" y="386"/>
                      <a:pt x="226" y="390"/>
                      <a:pt x="227" y="393"/>
                    </a:cubicBezTo>
                    <a:cubicBezTo>
                      <a:pt x="226" y="393"/>
                      <a:pt x="228" y="393"/>
                      <a:pt x="228" y="394"/>
                    </a:cubicBezTo>
                    <a:cubicBezTo>
                      <a:pt x="220" y="399"/>
                      <a:pt x="213" y="405"/>
                      <a:pt x="213" y="418"/>
                    </a:cubicBezTo>
                    <a:cubicBezTo>
                      <a:pt x="209" y="420"/>
                      <a:pt x="213" y="425"/>
                      <a:pt x="214" y="427"/>
                    </a:cubicBezTo>
                    <a:cubicBezTo>
                      <a:pt x="213" y="427"/>
                      <a:pt x="214" y="429"/>
                      <a:pt x="213" y="429"/>
                    </a:cubicBezTo>
                    <a:cubicBezTo>
                      <a:pt x="211" y="427"/>
                      <a:pt x="211" y="424"/>
                      <a:pt x="208" y="424"/>
                    </a:cubicBezTo>
                    <a:cubicBezTo>
                      <a:pt x="205" y="428"/>
                      <a:pt x="213" y="430"/>
                      <a:pt x="212" y="435"/>
                    </a:cubicBezTo>
                    <a:cubicBezTo>
                      <a:pt x="216" y="435"/>
                      <a:pt x="216" y="441"/>
                      <a:pt x="220" y="442"/>
                    </a:cubicBezTo>
                    <a:cubicBezTo>
                      <a:pt x="222" y="438"/>
                      <a:pt x="216" y="434"/>
                      <a:pt x="219" y="431"/>
                    </a:cubicBezTo>
                    <a:cubicBezTo>
                      <a:pt x="222" y="437"/>
                      <a:pt x="231" y="440"/>
                      <a:pt x="237" y="436"/>
                    </a:cubicBezTo>
                    <a:cubicBezTo>
                      <a:pt x="238" y="436"/>
                      <a:pt x="238" y="437"/>
                      <a:pt x="239" y="436"/>
                    </a:cubicBezTo>
                    <a:cubicBezTo>
                      <a:pt x="244" y="432"/>
                      <a:pt x="252" y="435"/>
                      <a:pt x="259" y="436"/>
                    </a:cubicBezTo>
                    <a:cubicBezTo>
                      <a:pt x="260" y="433"/>
                      <a:pt x="259" y="431"/>
                      <a:pt x="259" y="427"/>
                    </a:cubicBezTo>
                    <a:cubicBezTo>
                      <a:pt x="260" y="427"/>
                      <a:pt x="260" y="426"/>
                      <a:pt x="261" y="426"/>
                    </a:cubicBezTo>
                    <a:cubicBezTo>
                      <a:pt x="262" y="423"/>
                      <a:pt x="263" y="419"/>
                      <a:pt x="261" y="417"/>
                    </a:cubicBezTo>
                    <a:cubicBezTo>
                      <a:pt x="260" y="417"/>
                      <a:pt x="260" y="418"/>
                      <a:pt x="259" y="418"/>
                    </a:cubicBezTo>
                    <a:cubicBezTo>
                      <a:pt x="259" y="416"/>
                      <a:pt x="258" y="418"/>
                      <a:pt x="258" y="417"/>
                    </a:cubicBezTo>
                    <a:cubicBezTo>
                      <a:pt x="256" y="412"/>
                      <a:pt x="255" y="407"/>
                      <a:pt x="251" y="404"/>
                    </a:cubicBezTo>
                    <a:cubicBezTo>
                      <a:pt x="252" y="403"/>
                      <a:pt x="252" y="402"/>
                      <a:pt x="252" y="402"/>
                    </a:cubicBezTo>
                    <a:cubicBezTo>
                      <a:pt x="251" y="401"/>
                      <a:pt x="250" y="401"/>
                      <a:pt x="249" y="401"/>
                    </a:cubicBezTo>
                    <a:cubicBezTo>
                      <a:pt x="246" y="398"/>
                      <a:pt x="248" y="393"/>
                      <a:pt x="247" y="388"/>
                    </a:cubicBezTo>
                    <a:cubicBezTo>
                      <a:pt x="247" y="387"/>
                      <a:pt x="246" y="387"/>
                      <a:pt x="246" y="386"/>
                    </a:cubicBezTo>
                    <a:cubicBezTo>
                      <a:pt x="246" y="382"/>
                      <a:pt x="246" y="380"/>
                      <a:pt x="246" y="377"/>
                    </a:cubicBezTo>
                    <a:cubicBezTo>
                      <a:pt x="245" y="372"/>
                      <a:pt x="246" y="371"/>
                      <a:pt x="246" y="369"/>
                    </a:cubicBezTo>
                    <a:cubicBezTo>
                      <a:pt x="247" y="364"/>
                      <a:pt x="246" y="359"/>
                      <a:pt x="247" y="353"/>
                    </a:cubicBezTo>
                    <a:cubicBezTo>
                      <a:pt x="246" y="353"/>
                      <a:pt x="246" y="354"/>
                      <a:pt x="245" y="354"/>
                    </a:cubicBezTo>
                    <a:cubicBezTo>
                      <a:pt x="246" y="346"/>
                      <a:pt x="243" y="337"/>
                      <a:pt x="245" y="329"/>
                    </a:cubicBezTo>
                    <a:cubicBezTo>
                      <a:pt x="245" y="330"/>
                      <a:pt x="246" y="331"/>
                      <a:pt x="247" y="331"/>
                    </a:cubicBezTo>
                    <a:cubicBezTo>
                      <a:pt x="248" y="327"/>
                      <a:pt x="245" y="325"/>
                      <a:pt x="245" y="322"/>
                    </a:cubicBezTo>
                    <a:cubicBezTo>
                      <a:pt x="244" y="320"/>
                      <a:pt x="245" y="318"/>
                      <a:pt x="245" y="315"/>
                    </a:cubicBezTo>
                    <a:cubicBezTo>
                      <a:pt x="245" y="309"/>
                      <a:pt x="245" y="302"/>
                      <a:pt x="246" y="297"/>
                    </a:cubicBezTo>
                    <a:cubicBezTo>
                      <a:pt x="246" y="293"/>
                      <a:pt x="244" y="286"/>
                      <a:pt x="246" y="282"/>
                    </a:cubicBezTo>
                    <a:cubicBezTo>
                      <a:pt x="246" y="281"/>
                      <a:pt x="246" y="282"/>
                      <a:pt x="247" y="281"/>
                    </a:cubicBezTo>
                    <a:cubicBezTo>
                      <a:pt x="247" y="280"/>
                      <a:pt x="246" y="279"/>
                      <a:pt x="246" y="277"/>
                    </a:cubicBezTo>
                    <a:cubicBezTo>
                      <a:pt x="245" y="272"/>
                      <a:pt x="246" y="266"/>
                      <a:pt x="246" y="261"/>
                    </a:cubicBezTo>
                    <a:cubicBezTo>
                      <a:pt x="246" y="260"/>
                      <a:pt x="247" y="262"/>
                      <a:pt x="247" y="260"/>
                    </a:cubicBezTo>
                    <a:cubicBezTo>
                      <a:pt x="247" y="258"/>
                      <a:pt x="246" y="258"/>
                      <a:pt x="245" y="256"/>
                    </a:cubicBezTo>
                    <a:cubicBezTo>
                      <a:pt x="246" y="256"/>
                      <a:pt x="245" y="254"/>
                      <a:pt x="246" y="253"/>
                    </a:cubicBezTo>
                    <a:cubicBezTo>
                      <a:pt x="245" y="247"/>
                      <a:pt x="247" y="242"/>
                      <a:pt x="246" y="234"/>
                    </a:cubicBezTo>
                    <a:cubicBezTo>
                      <a:pt x="247" y="230"/>
                      <a:pt x="245" y="225"/>
                      <a:pt x="248" y="221"/>
                    </a:cubicBezTo>
                    <a:cubicBezTo>
                      <a:pt x="247" y="220"/>
                      <a:pt x="246" y="221"/>
                      <a:pt x="246" y="220"/>
                    </a:cubicBezTo>
                    <a:cubicBezTo>
                      <a:pt x="248" y="217"/>
                      <a:pt x="246" y="213"/>
                      <a:pt x="248" y="209"/>
                    </a:cubicBezTo>
                    <a:cubicBezTo>
                      <a:pt x="249" y="209"/>
                      <a:pt x="248" y="211"/>
                      <a:pt x="249" y="211"/>
                    </a:cubicBezTo>
                    <a:cubicBezTo>
                      <a:pt x="250" y="209"/>
                      <a:pt x="249" y="208"/>
                      <a:pt x="249" y="207"/>
                    </a:cubicBezTo>
                    <a:cubicBezTo>
                      <a:pt x="249" y="206"/>
                      <a:pt x="247" y="207"/>
                      <a:pt x="247" y="206"/>
                    </a:cubicBezTo>
                    <a:cubicBezTo>
                      <a:pt x="247" y="204"/>
                      <a:pt x="249" y="202"/>
                      <a:pt x="250" y="201"/>
                    </a:cubicBezTo>
                    <a:cubicBezTo>
                      <a:pt x="250" y="198"/>
                      <a:pt x="248" y="198"/>
                      <a:pt x="246" y="197"/>
                    </a:cubicBezTo>
                    <a:cubicBezTo>
                      <a:pt x="247" y="195"/>
                      <a:pt x="248" y="193"/>
                      <a:pt x="251" y="194"/>
                    </a:cubicBezTo>
                    <a:cubicBezTo>
                      <a:pt x="253" y="192"/>
                      <a:pt x="255" y="189"/>
                      <a:pt x="255" y="185"/>
                    </a:cubicBezTo>
                    <a:cubicBezTo>
                      <a:pt x="256" y="184"/>
                      <a:pt x="256" y="185"/>
                      <a:pt x="257" y="184"/>
                    </a:cubicBezTo>
                    <a:cubicBezTo>
                      <a:pt x="259" y="181"/>
                      <a:pt x="261" y="178"/>
                      <a:pt x="262" y="173"/>
                    </a:cubicBezTo>
                    <a:cubicBezTo>
                      <a:pt x="262" y="173"/>
                      <a:pt x="262" y="173"/>
                      <a:pt x="263" y="173"/>
                    </a:cubicBezTo>
                    <a:cubicBezTo>
                      <a:pt x="264" y="165"/>
                      <a:pt x="273" y="160"/>
                      <a:pt x="275" y="153"/>
                    </a:cubicBezTo>
                    <a:cubicBezTo>
                      <a:pt x="274" y="152"/>
                      <a:pt x="271" y="152"/>
                      <a:pt x="270" y="151"/>
                    </a:cubicBezTo>
                    <a:cubicBezTo>
                      <a:pt x="271" y="150"/>
                      <a:pt x="271" y="149"/>
                      <a:pt x="270" y="148"/>
                    </a:cubicBezTo>
                    <a:cubicBezTo>
                      <a:pt x="270" y="149"/>
                      <a:pt x="269" y="150"/>
                      <a:pt x="269" y="149"/>
                    </a:cubicBezTo>
                    <a:cubicBezTo>
                      <a:pt x="280" y="131"/>
                      <a:pt x="292" y="114"/>
                      <a:pt x="304" y="97"/>
                    </a:cubicBezTo>
                    <a:cubicBezTo>
                      <a:pt x="304" y="96"/>
                      <a:pt x="305" y="96"/>
                      <a:pt x="304" y="95"/>
                    </a:cubicBezTo>
                    <a:cubicBezTo>
                      <a:pt x="307" y="94"/>
                      <a:pt x="306" y="89"/>
                      <a:pt x="310" y="88"/>
                    </a:cubicBezTo>
                    <a:cubicBezTo>
                      <a:pt x="309" y="91"/>
                      <a:pt x="309" y="92"/>
                      <a:pt x="309" y="95"/>
                    </a:cubicBezTo>
                    <a:cubicBezTo>
                      <a:pt x="314" y="92"/>
                      <a:pt x="310" y="85"/>
                      <a:pt x="315" y="83"/>
                    </a:cubicBezTo>
                    <a:cubicBezTo>
                      <a:pt x="314" y="80"/>
                      <a:pt x="315" y="78"/>
                      <a:pt x="314" y="76"/>
                    </a:cubicBezTo>
                    <a:close/>
                    <a:moveTo>
                      <a:pt x="32" y="76"/>
                    </a:moveTo>
                    <a:cubicBezTo>
                      <a:pt x="33" y="75"/>
                      <a:pt x="34" y="76"/>
                      <a:pt x="34" y="77"/>
                    </a:cubicBezTo>
                    <a:cubicBezTo>
                      <a:pt x="33" y="77"/>
                      <a:pt x="32" y="77"/>
                      <a:pt x="32" y="76"/>
                    </a:cubicBezTo>
                    <a:close/>
                    <a:moveTo>
                      <a:pt x="6" y="95"/>
                    </a:moveTo>
                    <a:cubicBezTo>
                      <a:pt x="8" y="96"/>
                      <a:pt x="9" y="95"/>
                      <a:pt x="11" y="96"/>
                    </a:cubicBezTo>
                    <a:cubicBezTo>
                      <a:pt x="10" y="96"/>
                      <a:pt x="6" y="98"/>
                      <a:pt x="6" y="95"/>
                    </a:cubicBezTo>
                    <a:close/>
                    <a:moveTo>
                      <a:pt x="19" y="95"/>
                    </a:moveTo>
                    <a:cubicBezTo>
                      <a:pt x="19" y="97"/>
                      <a:pt x="17" y="96"/>
                      <a:pt x="16" y="95"/>
                    </a:cubicBezTo>
                    <a:cubicBezTo>
                      <a:pt x="16" y="94"/>
                      <a:pt x="18" y="95"/>
                      <a:pt x="19" y="95"/>
                    </a:cubicBezTo>
                    <a:close/>
                    <a:moveTo>
                      <a:pt x="15" y="101"/>
                    </a:moveTo>
                    <a:cubicBezTo>
                      <a:pt x="16" y="99"/>
                      <a:pt x="17" y="99"/>
                      <a:pt x="19" y="99"/>
                    </a:cubicBezTo>
                    <a:cubicBezTo>
                      <a:pt x="18" y="100"/>
                      <a:pt x="18" y="100"/>
                      <a:pt x="17" y="101"/>
                    </a:cubicBezTo>
                    <a:cubicBezTo>
                      <a:pt x="19" y="103"/>
                      <a:pt x="20" y="103"/>
                      <a:pt x="22" y="102"/>
                    </a:cubicBezTo>
                    <a:cubicBezTo>
                      <a:pt x="23" y="103"/>
                      <a:pt x="22" y="104"/>
                      <a:pt x="23" y="105"/>
                    </a:cubicBezTo>
                    <a:cubicBezTo>
                      <a:pt x="20" y="105"/>
                      <a:pt x="18" y="102"/>
                      <a:pt x="15" y="101"/>
                    </a:cubicBezTo>
                    <a:close/>
                    <a:moveTo>
                      <a:pt x="33" y="105"/>
                    </a:moveTo>
                    <a:cubicBezTo>
                      <a:pt x="32" y="104"/>
                      <a:pt x="28" y="108"/>
                      <a:pt x="25" y="105"/>
                    </a:cubicBezTo>
                    <a:cubicBezTo>
                      <a:pt x="28" y="103"/>
                      <a:pt x="31" y="101"/>
                      <a:pt x="35" y="101"/>
                    </a:cubicBezTo>
                    <a:cubicBezTo>
                      <a:pt x="35" y="103"/>
                      <a:pt x="32" y="103"/>
                      <a:pt x="33" y="105"/>
                    </a:cubicBezTo>
                    <a:close/>
                    <a:moveTo>
                      <a:pt x="27" y="94"/>
                    </a:moveTo>
                    <a:cubicBezTo>
                      <a:pt x="29" y="91"/>
                      <a:pt x="32" y="90"/>
                      <a:pt x="35" y="89"/>
                    </a:cubicBezTo>
                    <a:cubicBezTo>
                      <a:pt x="33" y="91"/>
                      <a:pt x="30" y="94"/>
                      <a:pt x="27" y="94"/>
                    </a:cubicBezTo>
                    <a:close/>
                    <a:moveTo>
                      <a:pt x="36" y="105"/>
                    </a:moveTo>
                    <a:cubicBezTo>
                      <a:pt x="37" y="104"/>
                      <a:pt x="39" y="103"/>
                      <a:pt x="40" y="102"/>
                    </a:cubicBezTo>
                    <a:cubicBezTo>
                      <a:pt x="39" y="101"/>
                      <a:pt x="39" y="102"/>
                      <a:pt x="38" y="102"/>
                    </a:cubicBezTo>
                    <a:cubicBezTo>
                      <a:pt x="39" y="100"/>
                      <a:pt x="40" y="100"/>
                      <a:pt x="41" y="99"/>
                    </a:cubicBezTo>
                    <a:cubicBezTo>
                      <a:pt x="42" y="99"/>
                      <a:pt x="44" y="99"/>
                      <a:pt x="45" y="98"/>
                    </a:cubicBezTo>
                    <a:cubicBezTo>
                      <a:pt x="48" y="99"/>
                      <a:pt x="40" y="106"/>
                      <a:pt x="36" y="105"/>
                    </a:cubicBezTo>
                    <a:close/>
                    <a:moveTo>
                      <a:pt x="53" y="89"/>
                    </a:moveTo>
                    <a:cubicBezTo>
                      <a:pt x="55" y="89"/>
                      <a:pt x="56" y="90"/>
                      <a:pt x="56" y="91"/>
                    </a:cubicBezTo>
                    <a:cubicBezTo>
                      <a:pt x="56" y="91"/>
                      <a:pt x="55" y="91"/>
                      <a:pt x="55" y="91"/>
                    </a:cubicBezTo>
                    <a:cubicBezTo>
                      <a:pt x="54" y="91"/>
                      <a:pt x="54" y="90"/>
                      <a:pt x="53" y="89"/>
                    </a:cubicBezTo>
                    <a:close/>
                    <a:moveTo>
                      <a:pt x="59" y="103"/>
                    </a:moveTo>
                    <a:cubicBezTo>
                      <a:pt x="61" y="103"/>
                      <a:pt x="63" y="105"/>
                      <a:pt x="65" y="106"/>
                    </a:cubicBezTo>
                    <a:cubicBezTo>
                      <a:pt x="63" y="106"/>
                      <a:pt x="61" y="104"/>
                      <a:pt x="59" y="103"/>
                    </a:cubicBezTo>
                    <a:close/>
                    <a:moveTo>
                      <a:pt x="66" y="108"/>
                    </a:moveTo>
                    <a:cubicBezTo>
                      <a:pt x="66" y="108"/>
                      <a:pt x="67" y="107"/>
                      <a:pt x="66" y="107"/>
                    </a:cubicBezTo>
                    <a:cubicBezTo>
                      <a:pt x="66" y="107"/>
                      <a:pt x="68" y="107"/>
                      <a:pt x="68" y="108"/>
                    </a:cubicBezTo>
                    <a:cubicBezTo>
                      <a:pt x="67" y="108"/>
                      <a:pt x="67" y="108"/>
                      <a:pt x="66" y="108"/>
                    </a:cubicBezTo>
                    <a:close/>
                    <a:moveTo>
                      <a:pt x="59" y="100"/>
                    </a:moveTo>
                    <a:cubicBezTo>
                      <a:pt x="63" y="101"/>
                      <a:pt x="68" y="105"/>
                      <a:pt x="72" y="107"/>
                    </a:cubicBezTo>
                    <a:cubicBezTo>
                      <a:pt x="68" y="106"/>
                      <a:pt x="63" y="103"/>
                      <a:pt x="59" y="100"/>
                    </a:cubicBezTo>
                    <a:close/>
                    <a:moveTo>
                      <a:pt x="89" y="114"/>
                    </a:moveTo>
                    <a:cubicBezTo>
                      <a:pt x="97" y="116"/>
                      <a:pt x="104" y="121"/>
                      <a:pt x="111" y="125"/>
                    </a:cubicBezTo>
                    <a:cubicBezTo>
                      <a:pt x="104" y="123"/>
                      <a:pt x="95" y="118"/>
                      <a:pt x="89" y="114"/>
                    </a:cubicBezTo>
                    <a:close/>
                    <a:moveTo>
                      <a:pt x="137" y="95"/>
                    </a:moveTo>
                    <a:cubicBezTo>
                      <a:pt x="136" y="101"/>
                      <a:pt x="133" y="106"/>
                      <a:pt x="130" y="112"/>
                    </a:cubicBezTo>
                    <a:cubicBezTo>
                      <a:pt x="131" y="107"/>
                      <a:pt x="135" y="101"/>
                      <a:pt x="137" y="95"/>
                    </a:cubicBezTo>
                    <a:close/>
                    <a:moveTo>
                      <a:pt x="138" y="109"/>
                    </a:moveTo>
                    <a:cubicBezTo>
                      <a:pt x="139" y="109"/>
                      <a:pt x="136" y="112"/>
                      <a:pt x="136" y="113"/>
                    </a:cubicBezTo>
                    <a:cubicBezTo>
                      <a:pt x="136" y="112"/>
                      <a:pt x="137" y="110"/>
                      <a:pt x="138" y="109"/>
                    </a:cubicBezTo>
                    <a:close/>
                    <a:moveTo>
                      <a:pt x="129" y="133"/>
                    </a:moveTo>
                    <a:cubicBezTo>
                      <a:pt x="129" y="132"/>
                      <a:pt x="128" y="132"/>
                      <a:pt x="127" y="131"/>
                    </a:cubicBezTo>
                    <a:cubicBezTo>
                      <a:pt x="128" y="129"/>
                      <a:pt x="128" y="126"/>
                      <a:pt x="129" y="122"/>
                    </a:cubicBezTo>
                    <a:cubicBezTo>
                      <a:pt x="130" y="122"/>
                      <a:pt x="130" y="122"/>
                      <a:pt x="130" y="122"/>
                    </a:cubicBezTo>
                    <a:cubicBezTo>
                      <a:pt x="129" y="124"/>
                      <a:pt x="130" y="126"/>
                      <a:pt x="131" y="127"/>
                    </a:cubicBezTo>
                    <a:cubicBezTo>
                      <a:pt x="132" y="127"/>
                      <a:pt x="132" y="125"/>
                      <a:pt x="133" y="126"/>
                    </a:cubicBezTo>
                    <a:cubicBezTo>
                      <a:pt x="133" y="129"/>
                      <a:pt x="131" y="130"/>
                      <a:pt x="129" y="133"/>
                    </a:cubicBezTo>
                    <a:close/>
                    <a:moveTo>
                      <a:pt x="134" y="125"/>
                    </a:moveTo>
                    <a:cubicBezTo>
                      <a:pt x="134" y="120"/>
                      <a:pt x="138" y="115"/>
                      <a:pt x="139" y="111"/>
                    </a:cubicBezTo>
                    <a:cubicBezTo>
                      <a:pt x="139" y="114"/>
                      <a:pt x="136" y="121"/>
                      <a:pt x="134" y="125"/>
                    </a:cubicBezTo>
                    <a:close/>
                    <a:moveTo>
                      <a:pt x="148" y="66"/>
                    </a:moveTo>
                    <a:cubicBezTo>
                      <a:pt x="150" y="66"/>
                      <a:pt x="148" y="67"/>
                      <a:pt x="148" y="68"/>
                    </a:cubicBezTo>
                    <a:cubicBezTo>
                      <a:pt x="147" y="67"/>
                      <a:pt x="148" y="66"/>
                      <a:pt x="148" y="66"/>
                    </a:cubicBezTo>
                    <a:close/>
                    <a:moveTo>
                      <a:pt x="142" y="104"/>
                    </a:moveTo>
                    <a:cubicBezTo>
                      <a:pt x="144" y="96"/>
                      <a:pt x="147" y="87"/>
                      <a:pt x="151" y="80"/>
                    </a:cubicBezTo>
                    <a:cubicBezTo>
                      <a:pt x="149" y="88"/>
                      <a:pt x="145" y="97"/>
                      <a:pt x="142" y="104"/>
                    </a:cubicBezTo>
                    <a:close/>
                    <a:moveTo>
                      <a:pt x="154" y="54"/>
                    </a:moveTo>
                    <a:cubicBezTo>
                      <a:pt x="152" y="56"/>
                      <a:pt x="151" y="62"/>
                      <a:pt x="149" y="65"/>
                    </a:cubicBezTo>
                    <a:cubicBezTo>
                      <a:pt x="148" y="64"/>
                      <a:pt x="150" y="59"/>
                      <a:pt x="152" y="58"/>
                    </a:cubicBezTo>
                    <a:cubicBezTo>
                      <a:pt x="153" y="50"/>
                      <a:pt x="155" y="45"/>
                      <a:pt x="157" y="40"/>
                    </a:cubicBezTo>
                    <a:cubicBezTo>
                      <a:pt x="157" y="45"/>
                      <a:pt x="154" y="50"/>
                      <a:pt x="154" y="54"/>
                    </a:cubicBezTo>
                    <a:close/>
                    <a:moveTo>
                      <a:pt x="158" y="39"/>
                    </a:moveTo>
                    <a:cubicBezTo>
                      <a:pt x="157" y="39"/>
                      <a:pt x="157" y="38"/>
                      <a:pt x="157" y="38"/>
                    </a:cubicBezTo>
                    <a:cubicBezTo>
                      <a:pt x="158" y="37"/>
                      <a:pt x="158" y="38"/>
                      <a:pt x="158" y="37"/>
                    </a:cubicBezTo>
                    <a:cubicBezTo>
                      <a:pt x="159" y="38"/>
                      <a:pt x="158" y="39"/>
                      <a:pt x="158" y="39"/>
                    </a:cubicBezTo>
                    <a:close/>
                    <a:moveTo>
                      <a:pt x="162" y="30"/>
                    </a:moveTo>
                    <a:cubicBezTo>
                      <a:pt x="161" y="30"/>
                      <a:pt x="162" y="28"/>
                      <a:pt x="162" y="27"/>
                    </a:cubicBezTo>
                    <a:cubicBezTo>
                      <a:pt x="163" y="28"/>
                      <a:pt x="162" y="30"/>
                      <a:pt x="162" y="30"/>
                    </a:cubicBezTo>
                    <a:close/>
                    <a:moveTo>
                      <a:pt x="302" y="64"/>
                    </a:moveTo>
                    <a:cubicBezTo>
                      <a:pt x="302" y="65"/>
                      <a:pt x="303" y="65"/>
                      <a:pt x="303" y="66"/>
                    </a:cubicBezTo>
                    <a:cubicBezTo>
                      <a:pt x="302" y="65"/>
                      <a:pt x="301" y="64"/>
                      <a:pt x="301" y="64"/>
                    </a:cubicBezTo>
                    <a:cubicBezTo>
                      <a:pt x="302" y="62"/>
                      <a:pt x="301" y="65"/>
                      <a:pt x="302" y="64"/>
                    </a:cubicBezTo>
                    <a:close/>
                    <a:moveTo>
                      <a:pt x="272" y="22"/>
                    </a:moveTo>
                    <a:cubicBezTo>
                      <a:pt x="275" y="26"/>
                      <a:pt x="278" y="31"/>
                      <a:pt x="281" y="35"/>
                    </a:cubicBezTo>
                    <a:cubicBezTo>
                      <a:pt x="286" y="47"/>
                      <a:pt x="293" y="56"/>
                      <a:pt x="298" y="66"/>
                    </a:cubicBezTo>
                    <a:cubicBezTo>
                      <a:pt x="294" y="62"/>
                      <a:pt x="292" y="58"/>
                      <a:pt x="290" y="53"/>
                    </a:cubicBezTo>
                    <a:cubicBezTo>
                      <a:pt x="289" y="52"/>
                      <a:pt x="289" y="52"/>
                      <a:pt x="288" y="52"/>
                    </a:cubicBezTo>
                    <a:cubicBezTo>
                      <a:pt x="285" y="46"/>
                      <a:pt x="282" y="41"/>
                      <a:pt x="279" y="36"/>
                    </a:cubicBezTo>
                    <a:cubicBezTo>
                      <a:pt x="278" y="34"/>
                      <a:pt x="278" y="30"/>
                      <a:pt x="275" y="29"/>
                    </a:cubicBezTo>
                    <a:cubicBezTo>
                      <a:pt x="275" y="25"/>
                      <a:pt x="272" y="24"/>
                      <a:pt x="271" y="22"/>
                    </a:cubicBezTo>
                    <a:cubicBezTo>
                      <a:pt x="271" y="21"/>
                      <a:pt x="272" y="21"/>
                      <a:pt x="272" y="22"/>
                    </a:cubicBezTo>
                    <a:close/>
                    <a:moveTo>
                      <a:pt x="288" y="59"/>
                    </a:moveTo>
                    <a:cubicBezTo>
                      <a:pt x="289" y="59"/>
                      <a:pt x="289" y="59"/>
                      <a:pt x="289" y="60"/>
                    </a:cubicBezTo>
                    <a:cubicBezTo>
                      <a:pt x="288" y="60"/>
                      <a:pt x="288" y="60"/>
                      <a:pt x="287" y="60"/>
                    </a:cubicBezTo>
                    <a:cubicBezTo>
                      <a:pt x="288" y="60"/>
                      <a:pt x="288" y="59"/>
                      <a:pt x="288" y="59"/>
                    </a:cubicBezTo>
                    <a:close/>
                    <a:moveTo>
                      <a:pt x="287" y="59"/>
                    </a:moveTo>
                    <a:cubicBezTo>
                      <a:pt x="287" y="58"/>
                      <a:pt x="286" y="58"/>
                      <a:pt x="286" y="57"/>
                    </a:cubicBezTo>
                    <a:cubicBezTo>
                      <a:pt x="287" y="57"/>
                      <a:pt x="288" y="57"/>
                      <a:pt x="288" y="59"/>
                    </a:cubicBezTo>
                    <a:cubicBezTo>
                      <a:pt x="288" y="59"/>
                      <a:pt x="287" y="59"/>
                      <a:pt x="287" y="59"/>
                    </a:cubicBezTo>
                    <a:close/>
                    <a:moveTo>
                      <a:pt x="286" y="57"/>
                    </a:moveTo>
                    <a:cubicBezTo>
                      <a:pt x="286" y="57"/>
                      <a:pt x="285" y="57"/>
                      <a:pt x="285" y="57"/>
                    </a:cubicBezTo>
                    <a:cubicBezTo>
                      <a:pt x="284" y="55"/>
                      <a:pt x="283" y="52"/>
                      <a:pt x="280" y="51"/>
                    </a:cubicBezTo>
                    <a:cubicBezTo>
                      <a:pt x="280" y="48"/>
                      <a:pt x="277" y="47"/>
                      <a:pt x="277" y="45"/>
                    </a:cubicBezTo>
                    <a:cubicBezTo>
                      <a:pt x="280" y="49"/>
                      <a:pt x="283" y="52"/>
                      <a:pt x="286" y="57"/>
                    </a:cubicBezTo>
                    <a:close/>
                    <a:moveTo>
                      <a:pt x="268" y="21"/>
                    </a:moveTo>
                    <a:cubicBezTo>
                      <a:pt x="268" y="19"/>
                      <a:pt x="265" y="16"/>
                      <a:pt x="264" y="13"/>
                    </a:cubicBezTo>
                    <a:cubicBezTo>
                      <a:pt x="266" y="14"/>
                      <a:pt x="268" y="18"/>
                      <a:pt x="268" y="21"/>
                    </a:cubicBezTo>
                    <a:close/>
                    <a:moveTo>
                      <a:pt x="259" y="46"/>
                    </a:moveTo>
                    <a:cubicBezTo>
                      <a:pt x="260" y="46"/>
                      <a:pt x="259" y="48"/>
                      <a:pt x="259" y="49"/>
                    </a:cubicBezTo>
                    <a:cubicBezTo>
                      <a:pt x="258" y="48"/>
                      <a:pt x="259" y="47"/>
                      <a:pt x="259" y="46"/>
                    </a:cubicBezTo>
                    <a:close/>
                    <a:moveTo>
                      <a:pt x="258" y="56"/>
                    </a:moveTo>
                    <a:cubicBezTo>
                      <a:pt x="259" y="66"/>
                      <a:pt x="257" y="75"/>
                      <a:pt x="257" y="83"/>
                    </a:cubicBezTo>
                    <a:cubicBezTo>
                      <a:pt x="256" y="82"/>
                      <a:pt x="256" y="79"/>
                      <a:pt x="257" y="78"/>
                    </a:cubicBezTo>
                    <a:cubicBezTo>
                      <a:pt x="256" y="71"/>
                      <a:pt x="258" y="64"/>
                      <a:pt x="258" y="56"/>
                    </a:cubicBezTo>
                    <a:close/>
                    <a:moveTo>
                      <a:pt x="256" y="99"/>
                    </a:moveTo>
                    <a:cubicBezTo>
                      <a:pt x="255" y="95"/>
                      <a:pt x="255" y="90"/>
                      <a:pt x="256" y="86"/>
                    </a:cubicBezTo>
                    <a:cubicBezTo>
                      <a:pt x="258" y="89"/>
                      <a:pt x="255" y="95"/>
                      <a:pt x="256" y="99"/>
                    </a:cubicBezTo>
                    <a:close/>
                    <a:moveTo>
                      <a:pt x="257" y="6"/>
                    </a:moveTo>
                    <a:cubicBezTo>
                      <a:pt x="257" y="7"/>
                      <a:pt x="257" y="8"/>
                      <a:pt x="256" y="9"/>
                    </a:cubicBezTo>
                    <a:cubicBezTo>
                      <a:pt x="255" y="8"/>
                      <a:pt x="254" y="7"/>
                      <a:pt x="253" y="6"/>
                    </a:cubicBezTo>
                    <a:cubicBezTo>
                      <a:pt x="255" y="5"/>
                      <a:pt x="255" y="6"/>
                      <a:pt x="257" y="6"/>
                    </a:cubicBezTo>
                    <a:close/>
                    <a:moveTo>
                      <a:pt x="247" y="147"/>
                    </a:moveTo>
                    <a:cubicBezTo>
                      <a:pt x="245" y="147"/>
                      <a:pt x="246" y="145"/>
                      <a:pt x="246" y="143"/>
                    </a:cubicBezTo>
                    <a:cubicBezTo>
                      <a:pt x="247" y="143"/>
                      <a:pt x="247" y="144"/>
                      <a:pt x="248" y="145"/>
                    </a:cubicBezTo>
                    <a:cubicBezTo>
                      <a:pt x="246" y="145"/>
                      <a:pt x="248" y="146"/>
                      <a:pt x="247" y="147"/>
                    </a:cubicBezTo>
                    <a:close/>
                    <a:moveTo>
                      <a:pt x="248" y="125"/>
                    </a:moveTo>
                    <a:cubicBezTo>
                      <a:pt x="249" y="125"/>
                      <a:pt x="248" y="127"/>
                      <a:pt x="248" y="128"/>
                    </a:cubicBezTo>
                    <a:cubicBezTo>
                      <a:pt x="247" y="127"/>
                      <a:pt x="247" y="125"/>
                      <a:pt x="248" y="125"/>
                    </a:cubicBezTo>
                    <a:close/>
                    <a:moveTo>
                      <a:pt x="248" y="39"/>
                    </a:moveTo>
                    <a:cubicBezTo>
                      <a:pt x="246" y="38"/>
                      <a:pt x="245" y="36"/>
                      <a:pt x="244" y="34"/>
                    </a:cubicBezTo>
                    <a:cubicBezTo>
                      <a:pt x="245" y="29"/>
                      <a:pt x="248" y="36"/>
                      <a:pt x="249" y="38"/>
                    </a:cubicBezTo>
                    <a:cubicBezTo>
                      <a:pt x="249" y="38"/>
                      <a:pt x="248" y="39"/>
                      <a:pt x="248" y="39"/>
                    </a:cubicBezTo>
                    <a:close/>
                    <a:moveTo>
                      <a:pt x="246" y="103"/>
                    </a:moveTo>
                    <a:cubicBezTo>
                      <a:pt x="244" y="102"/>
                      <a:pt x="245" y="96"/>
                      <a:pt x="245" y="95"/>
                    </a:cubicBezTo>
                    <a:cubicBezTo>
                      <a:pt x="246" y="97"/>
                      <a:pt x="245" y="100"/>
                      <a:pt x="246" y="103"/>
                    </a:cubicBezTo>
                    <a:close/>
                    <a:moveTo>
                      <a:pt x="241" y="388"/>
                    </a:moveTo>
                    <a:cubicBezTo>
                      <a:pt x="239" y="389"/>
                      <a:pt x="239" y="386"/>
                      <a:pt x="237" y="386"/>
                    </a:cubicBezTo>
                    <a:cubicBezTo>
                      <a:pt x="237" y="385"/>
                      <a:pt x="238" y="384"/>
                      <a:pt x="239" y="383"/>
                    </a:cubicBezTo>
                    <a:cubicBezTo>
                      <a:pt x="239" y="383"/>
                      <a:pt x="239" y="385"/>
                      <a:pt x="240" y="385"/>
                    </a:cubicBezTo>
                    <a:cubicBezTo>
                      <a:pt x="241" y="384"/>
                      <a:pt x="239" y="383"/>
                      <a:pt x="239" y="382"/>
                    </a:cubicBezTo>
                    <a:cubicBezTo>
                      <a:pt x="240" y="382"/>
                      <a:pt x="240" y="382"/>
                      <a:pt x="240" y="382"/>
                    </a:cubicBezTo>
                    <a:cubicBezTo>
                      <a:pt x="240" y="383"/>
                      <a:pt x="241" y="384"/>
                      <a:pt x="243" y="384"/>
                    </a:cubicBezTo>
                    <a:cubicBezTo>
                      <a:pt x="242" y="385"/>
                      <a:pt x="243" y="386"/>
                      <a:pt x="242" y="387"/>
                    </a:cubicBezTo>
                    <a:cubicBezTo>
                      <a:pt x="241" y="387"/>
                      <a:pt x="241" y="386"/>
                      <a:pt x="241" y="386"/>
                    </a:cubicBezTo>
                    <a:cubicBezTo>
                      <a:pt x="239" y="387"/>
                      <a:pt x="241" y="387"/>
                      <a:pt x="241" y="388"/>
                    </a:cubicBezTo>
                    <a:close/>
                    <a:moveTo>
                      <a:pt x="205" y="191"/>
                    </a:moveTo>
                    <a:cubicBezTo>
                      <a:pt x="204" y="189"/>
                      <a:pt x="203" y="188"/>
                      <a:pt x="202" y="187"/>
                    </a:cubicBezTo>
                    <a:cubicBezTo>
                      <a:pt x="202" y="186"/>
                      <a:pt x="202" y="185"/>
                      <a:pt x="203" y="185"/>
                    </a:cubicBezTo>
                    <a:cubicBezTo>
                      <a:pt x="205" y="185"/>
                      <a:pt x="205" y="187"/>
                      <a:pt x="206" y="189"/>
                    </a:cubicBezTo>
                    <a:cubicBezTo>
                      <a:pt x="206" y="190"/>
                      <a:pt x="205" y="190"/>
                      <a:pt x="205" y="191"/>
                    </a:cubicBezTo>
                    <a:close/>
                    <a:moveTo>
                      <a:pt x="206" y="197"/>
                    </a:moveTo>
                    <a:cubicBezTo>
                      <a:pt x="205" y="197"/>
                      <a:pt x="206" y="198"/>
                      <a:pt x="205" y="197"/>
                    </a:cubicBezTo>
                    <a:cubicBezTo>
                      <a:pt x="203" y="196"/>
                      <a:pt x="206" y="194"/>
                      <a:pt x="206" y="197"/>
                    </a:cubicBezTo>
                    <a:close/>
                    <a:moveTo>
                      <a:pt x="189" y="204"/>
                    </a:moveTo>
                    <a:cubicBezTo>
                      <a:pt x="190" y="205"/>
                      <a:pt x="191" y="206"/>
                      <a:pt x="191" y="207"/>
                    </a:cubicBezTo>
                    <a:cubicBezTo>
                      <a:pt x="190" y="209"/>
                      <a:pt x="188" y="205"/>
                      <a:pt x="189" y="204"/>
                    </a:cubicBezTo>
                    <a:close/>
                    <a:moveTo>
                      <a:pt x="191" y="217"/>
                    </a:moveTo>
                    <a:cubicBezTo>
                      <a:pt x="190" y="217"/>
                      <a:pt x="190" y="216"/>
                      <a:pt x="190" y="215"/>
                    </a:cubicBezTo>
                    <a:cubicBezTo>
                      <a:pt x="190" y="216"/>
                      <a:pt x="191" y="216"/>
                      <a:pt x="191" y="217"/>
                    </a:cubicBezTo>
                    <a:close/>
                    <a:moveTo>
                      <a:pt x="174" y="325"/>
                    </a:moveTo>
                    <a:cubicBezTo>
                      <a:pt x="172" y="324"/>
                      <a:pt x="171" y="321"/>
                      <a:pt x="172" y="319"/>
                    </a:cubicBezTo>
                    <a:cubicBezTo>
                      <a:pt x="173" y="320"/>
                      <a:pt x="174" y="323"/>
                      <a:pt x="174" y="325"/>
                    </a:cubicBezTo>
                    <a:close/>
                    <a:moveTo>
                      <a:pt x="174" y="332"/>
                    </a:moveTo>
                    <a:cubicBezTo>
                      <a:pt x="174" y="333"/>
                      <a:pt x="174" y="334"/>
                      <a:pt x="173" y="333"/>
                    </a:cubicBezTo>
                    <a:cubicBezTo>
                      <a:pt x="173" y="333"/>
                      <a:pt x="173" y="332"/>
                      <a:pt x="174" y="332"/>
                    </a:cubicBezTo>
                    <a:close/>
                    <a:moveTo>
                      <a:pt x="171" y="387"/>
                    </a:moveTo>
                    <a:cubicBezTo>
                      <a:pt x="170" y="387"/>
                      <a:pt x="170" y="386"/>
                      <a:pt x="169" y="387"/>
                    </a:cubicBezTo>
                    <a:cubicBezTo>
                      <a:pt x="169" y="385"/>
                      <a:pt x="170" y="385"/>
                      <a:pt x="170" y="384"/>
                    </a:cubicBezTo>
                    <a:cubicBezTo>
                      <a:pt x="170" y="384"/>
                      <a:pt x="171" y="384"/>
                      <a:pt x="171" y="384"/>
                    </a:cubicBezTo>
                    <a:cubicBezTo>
                      <a:pt x="171" y="385"/>
                      <a:pt x="171" y="386"/>
                      <a:pt x="171" y="387"/>
                    </a:cubicBezTo>
                    <a:close/>
                    <a:moveTo>
                      <a:pt x="171" y="405"/>
                    </a:moveTo>
                    <a:cubicBezTo>
                      <a:pt x="171" y="406"/>
                      <a:pt x="170" y="407"/>
                      <a:pt x="170" y="408"/>
                    </a:cubicBezTo>
                    <a:cubicBezTo>
                      <a:pt x="169" y="407"/>
                      <a:pt x="170" y="405"/>
                      <a:pt x="171" y="405"/>
                    </a:cubicBezTo>
                    <a:close/>
                    <a:moveTo>
                      <a:pt x="166" y="256"/>
                    </a:moveTo>
                    <a:cubicBezTo>
                      <a:pt x="167" y="256"/>
                      <a:pt x="167" y="255"/>
                      <a:pt x="168" y="254"/>
                    </a:cubicBezTo>
                    <a:cubicBezTo>
                      <a:pt x="171" y="256"/>
                      <a:pt x="167" y="260"/>
                      <a:pt x="166" y="262"/>
                    </a:cubicBezTo>
                    <a:cubicBezTo>
                      <a:pt x="165" y="261"/>
                      <a:pt x="166" y="260"/>
                      <a:pt x="166" y="256"/>
                    </a:cubicBezTo>
                    <a:close/>
                    <a:moveTo>
                      <a:pt x="172" y="213"/>
                    </a:moveTo>
                    <a:cubicBezTo>
                      <a:pt x="172" y="216"/>
                      <a:pt x="175" y="220"/>
                      <a:pt x="172" y="222"/>
                    </a:cubicBezTo>
                    <a:cubicBezTo>
                      <a:pt x="172" y="223"/>
                      <a:pt x="173" y="223"/>
                      <a:pt x="173" y="224"/>
                    </a:cubicBezTo>
                    <a:cubicBezTo>
                      <a:pt x="175" y="224"/>
                      <a:pt x="175" y="222"/>
                      <a:pt x="176" y="223"/>
                    </a:cubicBezTo>
                    <a:cubicBezTo>
                      <a:pt x="175" y="225"/>
                      <a:pt x="176" y="223"/>
                      <a:pt x="177" y="225"/>
                    </a:cubicBezTo>
                    <a:cubicBezTo>
                      <a:pt x="175" y="226"/>
                      <a:pt x="175" y="228"/>
                      <a:pt x="174" y="229"/>
                    </a:cubicBezTo>
                    <a:cubicBezTo>
                      <a:pt x="173" y="226"/>
                      <a:pt x="172" y="225"/>
                      <a:pt x="171" y="223"/>
                    </a:cubicBezTo>
                    <a:cubicBezTo>
                      <a:pt x="174" y="221"/>
                      <a:pt x="169" y="215"/>
                      <a:pt x="172" y="213"/>
                    </a:cubicBezTo>
                    <a:close/>
                    <a:moveTo>
                      <a:pt x="172" y="184"/>
                    </a:moveTo>
                    <a:cubicBezTo>
                      <a:pt x="173" y="184"/>
                      <a:pt x="173" y="186"/>
                      <a:pt x="174" y="187"/>
                    </a:cubicBezTo>
                    <a:cubicBezTo>
                      <a:pt x="172" y="187"/>
                      <a:pt x="173" y="190"/>
                      <a:pt x="171" y="191"/>
                    </a:cubicBezTo>
                    <a:cubicBezTo>
                      <a:pt x="171" y="190"/>
                      <a:pt x="171" y="189"/>
                      <a:pt x="171" y="188"/>
                    </a:cubicBezTo>
                    <a:cubicBezTo>
                      <a:pt x="171" y="188"/>
                      <a:pt x="171" y="187"/>
                      <a:pt x="172" y="187"/>
                    </a:cubicBezTo>
                    <a:cubicBezTo>
                      <a:pt x="171" y="186"/>
                      <a:pt x="172" y="186"/>
                      <a:pt x="172" y="184"/>
                    </a:cubicBezTo>
                    <a:close/>
                    <a:moveTo>
                      <a:pt x="172" y="125"/>
                    </a:moveTo>
                    <a:cubicBezTo>
                      <a:pt x="173" y="124"/>
                      <a:pt x="173" y="126"/>
                      <a:pt x="174" y="126"/>
                    </a:cubicBezTo>
                    <a:cubicBezTo>
                      <a:pt x="173" y="127"/>
                      <a:pt x="173" y="128"/>
                      <a:pt x="172" y="128"/>
                    </a:cubicBezTo>
                    <a:cubicBezTo>
                      <a:pt x="172" y="127"/>
                      <a:pt x="172" y="125"/>
                      <a:pt x="172" y="125"/>
                    </a:cubicBezTo>
                    <a:close/>
                    <a:moveTo>
                      <a:pt x="173" y="39"/>
                    </a:moveTo>
                    <a:cubicBezTo>
                      <a:pt x="173" y="38"/>
                      <a:pt x="173" y="36"/>
                      <a:pt x="174" y="35"/>
                    </a:cubicBezTo>
                    <a:cubicBezTo>
                      <a:pt x="175" y="36"/>
                      <a:pt x="175" y="36"/>
                      <a:pt x="175" y="37"/>
                    </a:cubicBezTo>
                    <a:cubicBezTo>
                      <a:pt x="175" y="38"/>
                      <a:pt x="174" y="39"/>
                      <a:pt x="174" y="40"/>
                    </a:cubicBezTo>
                    <a:cubicBezTo>
                      <a:pt x="173" y="40"/>
                      <a:pt x="173" y="39"/>
                      <a:pt x="172" y="39"/>
                    </a:cubicBezTo>
                    <a:cubicBezTo>
                      <a:pt x="173" y="39"/>
                      <a:pt x="174" y="38"/>
                      <a:pt x="173" y="39"/>
                    </a:cubicBezTo>
                    <a:close/>
                    <a:moveTo>
                      <a:pt x="177" y="41"/>
                    </a:moveTo>
                    <a:cubicBezTo>
                      <a:pt x="179" y="42"/>
                      <a:pt x="181" y="45"/>
                      <a:pt x="179" y="47"/>
                    </a:cubicBezTo>
                    <a:cubicBezTo>
                      <a:pt x="176" y="45"/>
                      <a:pt x="176" y="43"/>
                      <a:pt x="177" y="41"/>
                    </a:cubicBezTo>
                    <a:close/>
                    <a:moveTo>
                      <a:pt x="178" y="28"/>
                    </a:moveTo>
                    <a:cubicBezTo>
                      <a:pt x="181" y="29"/>
                      <a:pt x="179" y="32"/>
                      <a:pt x="178" y="33"/>
                    </a:cubicBezTo>
                    <a:cubicBezTo>
                      <a:pt x="176" y="32"/>
                      <a:pt x="177" y="30"/>
                      <a:pt x="178" y="28"/>
                    </a:cubicBezTo>
                    <a:close/>
                    <a:moveTo>
                      <a:pt x="187" y="40"/>
                    </a:moveTo>
                    <a:cubicBezTo>
                      <a:pt x="189" y="42"/>
                      <a:pt x="187" y="46"/>
                      <a:pt x="185" y="48"/>
                    </a:cubicBezTo>
                    <a:cubicBezTo>
                      <a:pt x="182" y="46"/>
                      <a:pt x="185" y="42"/>
                      <a:pt x="187" y="40"/>
                    </a:cubicBezTo>
                    <a:close/>
                    <a:moveTo>
                      <a:pt x="186" y="25"/>
                    </a:moveTo>
                    <a:cubicBezTo>
                      <a:pt x="187" y="25"/>
                      <a:pt x="185" y="26"/>
                      <a:pt x="185" y="27"/>
                    </a:cubicBezTo>
                    <a:cubicBezTo>
                      <a:pt x="184" y="27"/>
                      <a:pt x="186" y="26"/>
                      <a:pt x="186" y="25"/>
                    </a:cubicBezTo>
                    <a:close/>
                    <a:moveTo>
                      <a:pt x="202" y="29"/>
                    </a:moveTo>
                    <a:cubicBezTo>
                      <a:pt x="203" y="29"/>
                      <a:pt x="203" y="29"/>
                      <a:pt x="203" y="29"/>
                    </a:cubicBezTo>
                    <a:cubicBezTo>
                      <a:pt x="202" y="31"/>
                      <a:pt x="205" y="30"/>
                      <a:pt x="204" y="32"/>
                    </a:cubicBezTo>
                    <a:cubicBezTo>
                      <a:pt x="204" y="32"/>
                      <a:pt x="205" y="31"/>
                      <a:pt x="205" y="31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4" y="33"/>
                      <a:pt x="204" y="36"/>
                      <a:pt x="202" y="36"/>
                    </a:cubicBezTo>
                    <a:cubicBezTo>
                      <a:pt x="201" y="35"/>
                      <a:pt x="199" y="34"/>
                      <a:pt x="199" y="32"/>
                    </a:cubicBezTo>
                    <a:cubicBezTo>
                      <a:pt x="201" y="32"/>
                      <a:pt x="201" y="30"/>
                      <a:pt x="202" y="29"/>
                    </a:cubicBezTo>
                    <a:close/>
                    <a:moveTo>
                      <a:pt x="206" y="15"/>
                    </a:moveTo>
                    <a:cubicBezTo>
                      <a:pt x="206" y="17"/>
                      <a:pt x="203" y="20"/>
                      <a:pt x="202" y="23"/>
                    </a:cubicBezTo>
                    <a:cubicBezTo>
                      <a:pt x="198" y="19"/>
                      <a:pt x="205" y="17"/>
                      <a:pt x="206" y="15"/>
                    </a:cubicBezTo>
                    <a:close/>
                    <a:moveTo>
                      <a:pt x="212" y="30"/>
                    </a:moveTo>
                    <a:cubicBezTo>
                      <a:pt x="213" y="31"/>
                      <a:pt x="214" y="32"/>
                      <a:pt x="214" y="34"/>
                    </a:cubicBezTo>
                    <a:cubicBezTo>
                      <a:pt x="213" y="35"/>
                      <a:pt x="213" y="36"/>
                      <a:pt x="212" y="37"/>
                    </a:cubicBezTo>
                    <a:cubicBezTo>
                      <a:pt x="209" y="35"/>
                      <a:pt x="209" y="33"/>
                      <a:pt x="209" y="31"/>
                    </a:cubicBezTo>
                    <a:cubicBezTo>
                      <a:pt x="211" y="30"/>
                      <a:pt x="210" y="30"/>
                      <a:pt x="211" y="29"/>
                    </a:cubicBezTo>
                    <a:cubicBezTo>
                      <a:pt x="211" y="29"/>
                      <a:pt x="212" y="29"/>
                      <a:pt x="212" y="29"/>
                    </a:cubicBezTo>
                    <a:cubicBezTo>
                      <a:pt x="212" y="31"/>
                      <a:pt x="210" y="31"/>
                      <a:pt x="210" y="32"/>
                    </a:cubicBezTo>
                    <a:cubicBezTo>
                      <a:pt x="211" y="32"/>
                      <a:pt x="212" y="31"/>
                      <a:pt x="212" y="30"/>
                    </a:cubicBezTo>
                    <a:close/>
                    <a:moveTo>
                      <a:pt x="244" y="52"/>
                    </a:moveTo>
                    <a:cubicBezTo>
                      <a:pt x="243" y="52"/>
                      <a:pt x="243" y="50"/>
                      <a:pt x="243" y="50"/>
                    </a:cubicBezTo>
                    <a:cubicBezTo>
                      <a:pt x="243" y="48"/>
                      <a:pt x="244" y="48"/>
                      <a:pt x="244" y="47"/>
                    </a:cubicBezTo>
                    <a:cubicBezTo>
                      <a:pt x="245" y="48"/>
                      <a:pt x="244" y="50"/>
                      <a:pt x="244" y="52"/>
                    </a:cubicBezTo>
                    <a:close/>
                    <a:moveTo>
                      <a:pt x="243" y="120"/>
                    </a:moveTo>
                    <a:cubicBezTo>
                      <a:pt x="242" y="121"/>
                      <a:pt x="243" y="119"/>
                      <a:pt x="242" y="120"/>
                    </a:cubicBezTo>
                    <a:cubicBezTo>
                      <a:pt x="241" y="118"/>
                      <a:pt x="242" y="118"/>
                      <a:pt x="243" y="117"/>
                    </a:cubicBezTo>
                    <a:cubicBezTo>
                      <a:pt x="243" y="118"/>
                      <a:pt x="242" y="119"/>
                      <a:pt x="243" y="120"/>
                    </a:cubicBezTo>
                    <a:close/>
                    <a:moveTo>
                      <a:pt x="243" y="127"/>
                    </a:moveTo>
                    <a:cubicBezTo>
                      <a:pt x="242" y="127"/>
                      <a:pt x="242" y="127"/>
                      <a:pt x="242" y="127"/>
                    </a:cubicBezTo>
                    <a:cubicBezTo>
                      <a:pt x="242" y="126"/>
                      <a:pt x="242" y="126"/>
                      <a:pt x="242" y="126"/>
                    </a:cubicBezTo>
                    <a:cubicBezTo>
                      <a:pt x="243" y="126"/>
                      <a:pt x="243" y="126"/>
                      <a:pt x="243" y="127"/>
                    </a:cubicBezTo>
                    <a:close/>
                    <a:moveTo>
                      <a:pt x="238" y="107"/>
                    </a:moveTo>
                    <a:cubicBezTo>
                      <a:pt x="238" y="106"/>
                      <a:pt x="238" y="106"/>
                      <a:pt x="238" y="105"/>
                    </a:cubicBezTo>
                    <a:cubicBezTo>
                      <a:pt x="240" y="107"/>
                      <a:pt x="241" y="109"/>
                      <a:pt x="242" y="110"/>
                    </a:cubicBezTo>
                    <a:cubicBezTo>
                      <a:pt x="240" y="110"/>
                      <a:pt x="241" y="107"/>
                      <a:pt x="238" y="107"/>
                    </a:cubicBezTo>
                    <a:close/>
                    <a:moveTo>
                      <a:pt x="237" y="379"/>
                    </a:moveTo>
                    <a:cubicBezTo>
                      <a:pt x="237" y="381"/>
                      <a:pt x="237" y="382"/>
                      <a:pt x="236" y="383"/>
                    </a:cubicBezTo>
                    <a:cubicBezTo>
                      <a:pt x="233" y="382"/>
                      <a:pt x="234" y="379"/>
                      <a:pt x="237" y="379"/>
                    </a:cubicBezTo>
                    <a:close/>
                    <a:moveTo>
                      <a:pt x="237" y="394"/>
                    </a:moveTo>
                    <a:cubicBezTo>
                      <a:pt x="236" y="395"/>
                      <a:pt x="234" y="397"/>
                      <a:pt x="234" y="398"/>
                    </a:cubicBezTo>
                    <a:cubicBezTo>
                      <a:pt x="233" y="396"/>
                      <a:pt x="234" y="393"/>
                      <a:pt x="237" y="394"/>
                    </a:cubicBezTo>
                    <a:close/>
                    <a:moveTo>
                      <a:pt x="233" y="302"/>
                    </a:moveTo>
                    <a:cubicBezTo>
                      <a:pt x="234" y="302"/>
                      <a:pt x="234" y="304"/>
                      <a:pt x="234" y="305"/>
                    </a:cubicBezTo>
                    <a:cubicBezTo>
                      <a:pt x="233" y="305"/>
                      <a:pt x="233" y="307"/>
                      <a:pt x="233" y="307"/>
                    </a:cubicBezTo>
                    <a:cubicBezTo>
                      <a:pt x="230" y="306"/>
                      <a:pt x="231" y="303"/>
                      <a:pt x="233" y="302"/>
                    </a:cubicBezTo>
                    <a:close/>
                    <a:moveTo>
                      <a:pt x="231" y="332"/>
                    </a:moveTo>
                    <a:cubicBezTo>
                      <a:pt x="230" y="331"/>
                      <a:pt x="230" y="330"/>
                      <a:pt x="230" y="328"/>
                    </a:cubicBezTo>
                    <a:cubicBezTo>
                      <a:pt x="231" y="329"/>
                      <a:pt x="231" y="330"/>
                      <a:pt x="231" y="332"/>
                    </a:cubicBezTo>
                    <a:close/>
                    <a:moveTo>
                      <a:pt x="226" y="270"/>
                    </a:moveTo>
                    <a:cubicBezTo>
                      <a:pt x="227" y="271"/>
                      <a:pt x="228" y="273"/>
                      <a:pt x="229" y="275"/>
                    </a:cubicBezTo>
                    <a:cubicBezTo>
                      <a:pt x="229" y="276"/>
                      <a:pt x="228" y="277"/>
                      <a:pt x="227" y="278"/>
                    </a:cubicBezTo>
                    <a:cubicBezTo>
                      <a:pt x="227" y="274"/>
                      <a:pt x="226" y="273"/>
                      <a:pt x="226" y="270"/>
                    </a:cubicBezTo>
                    <a:close/>
                    <a:moveTo>
                      <a:pt x="225" y="260"/>
                    </a:moveTo>
                    <a:cubicBezTo>
                      <a:pt x="225" y="260"/>
                      <a:pt x="225" y="260"/>
                      <a:pt x="225" y="259"/>
                    </a:cubicBezTo>
                    <a:cubicBezTo>
                      <a:pt x="227" y="261"/>
                      <a:pt x="227" y="262"/>
                      <a:pt x="227" y="264"/>
                    </a:cubicBezTo>
                    <a:cubicBezTo>
                      <a:pt x="224" y="264"/>
                      <a:pt x="227" y="261"/>
                      <a:pt x="225" y="260"/>
                    </a:cubicBezTo>
                    <a:close/>
                    <a:moveTo>
                      <a:pt x="206" y="181"/>
                    </a:moveTo>
                    <a:cubicBezTo>
                      <a:pt x="207" y="177"/>
                      <a:pt x="211" y="183"/>
                      <a:pt x="210" y="185"/>
                    </a:cubicBezTo>
                    <a:cubicBezTo>
                      <a:pt x="208" y="185"/>
                      <a:pt x="207" y="182"/>
                      <a:pt x="206" y="181"/>
                    </a:cubicBezTo>
                    <a:close/>
                    <a:moveTo>
                      <a:pt x="209" y="192"/>
                    </a:moveTo>
                    <a:cubicBezTo>
                      <a:pt x="209" y="193"/>
                      <a:pt x="208" y="194"/>
                      <a:pt x="207" y="194"/>
                    </a:cubicBezTo>
                    <a:cubicBezTo>
                      <a:pt x="207" y="194"/>
                      <a:pt x="207" y="193"/>
                      <a:pt x="207" y="193"/>
                    </a:cubicBezTo>
                    <a:cubicBezTo>
                      <a:pt x="207" y="192"/>
                      <a:pt x="208" y="192"/>
                      <a:pt x="208" y="191"/>
                    </a:cubicBezTo>
                    <a:cubicBezTo>
                      <a:pt x="209" y="191"/>
                      <a:pt x="209" y="192"/>
                      <a:pt x="209" y="192"/>
                    </a:cubicBezTo>
                    <a:close/>
                    <a:moveTo>
                      <a:pt x="180" y="247"/>
                    </a:moveTo>
                    <a:cubicBezTo>
                      <a:pt x="179" y="247"/>
                      <a:pt x="180" y="245"/>
                      <a:pt x="180" y="245"/>
                    </a:cubicBezTo>
                    <a:cubicBezTo>
                      <a:pt x="181" y="245"/>
                      <a:pt x="181" y="247"/>
                      <a:pt x="180" y="247"/>
                    </a:cubicBezTo>
                    <a:close/>
                    <a:moveTo>
                      <a:pt x="180" y="260"/>
                    </a:moveTo>
                    <a:cubicBezTo>
                      <a:pt x="180" y="259"/>
                      <a:pt x="179" y="258"/>
                      <a:pt x="180" y="257"/>
                    </a:cubicBezTo>
                    <a:cubicBezTo>
                      <a:pt x="181" y="257"/>
                      <a:pt x="181" y="259"/>
                      <a:pt x="180" y="260"/>
                    </a:cubicBezTo>
                    <a:close/>
                    <a:moveTo>
                      <a:pt x="174" y="283"/>
                    </a:moveTo>
                    <a:cubicBezTo>
                      <a:pt x="173" y="283"/>
                      <a:pt x="173" y="282"/>
                      <a:pt x="172" y="281"/>
                    </a:cubicBezTo>
                    <a:cubicBezTo>
                      <a:pt x="173" y="280"/>
                      <a:pt x="174" y="279"/>
                      <a:pt x="175" y="278"/>
                    </a:cubicBezTo>
                    <a:cubicBezTo>
                      <a:pt x="175" y="278"/>
                      <a:pt x="175" y="279"/>
                      <a:pt x="176" y="279"/>
                    </a:cubicBezTo>
                    <a:cubicBezTo>
                      <a:pt x="175" y="281"/>
                      <a:pt x="174" y="282"/>
                      <a:pt x="174" y="283"/>
                    </a:cubicBezTo>
                    <a:close/>
                    <a:moveTo>
                      <a:pt x="175" y="297"/>
                    </a:moveTo>
                    <a:cubicBezTo>
                      <a:pt x="172" y="297"/>
                      <a:pt x="173" y="294"/>
                      <a:pt x="174" y="293"/>
                    </a:cubicBezTo>
                    <a:cubicBezTo>
                      <a:pt x="175" y="293"/>
                      <a:pt x="175" y="295"/>
                      <a:pt x="175" y="297"/>
                    </a:cubicBezTo>
                    <a:close/>
                    <a:moveTo>
                      <a:pt x="171" y="344"/>
                    </a:moveTo>
                    <a:cubicBezTo>
                      <a:pt x="171" y="343"/>
                      <a:pt x="171" y="343"/>
                      <a:pt x="170" y="343"/>
                    </a:cubicBezTo>
                    <a:cubicBezTo>
                      <a:pt x="171" y="342"/>
                      <a:pt x="171" y="341"/>
                      <a:pt x="172" y="341"/>
                    </a:cubicBezTo>
                    <a:cubicBezTo>
                      <a:pt x="173" y="341"/>
                      <a:pt x="172" y="344"/>
                      <a:pt x="171" y="344"/>
                    </a:cubicBezTo>
                    <a:close/>
                    <a:moveTo>
                      <a:pt x="172" y="352"/>
                    </a:moveTo>
                    <a:cubicBezTo>
                      <a:pt x="171" y="352"/>
                      <a:pt x="171" y="351"/>
                      <a:pt x="171" y="349"/>
                    </a:cubicBezTo>
                    <a:cubicBezTo>
                      <a:pt x="172" y="350"/>
                      <a:pt x="172" y="351"/>
                      <a:pt x="172" y="352"/>
                    </a:cubicBezTo>
                    <a:close/>
                    <a:moveTo>
                      <a:pt x="168" y="357"/>
                    </a:moveTo>
                    <a:cubicBezTo>
                      <a:pt x="168" y="356"/>
                      <a:pt x="169" y="355"/>
                      <a:pt x="169" y="354"/>
                    </a:cubicBezTo>
                    <a:cubicBezTo>
                      <a:pt x="169" y="355"/>
                      <a:pt x="170" y="355"/>
                      <a:pt x="170" y="356"/>
                    </a:cubicBezTo>
                    <a:cubicBezTo>
                      <a:pt x="169" y="356"/>
                      <a:pt x="169" y="358"/>
                      <a:pt x="168" y="357"/>
                    </a:cubicBezTo>
                    <a:close/>
                    <a:moveTo>
                      <a:pt x="171" y="372"/>
                    </a:moveTo>
                    <a:cubicBezTo>
                      <a:pt x="169" y="372"/>
                      <a:pt x="168" y="370"/>
                      <a:pt x="168" y="368"/>
                    </a:cubicBezTo>
                    <a:cubicBezTo>
                      <a:pt x="170" y="369"/>
                      <a:pt x="170" y="370"/>
                      <a:pt x="171" y="372"/>
                    </a:cubicBezTo>
                    <a:close/>
                    <a:moveTo>
                      <a:pt x="169" y="345"/>
                    </a:moveTo>
                    <a:cubicBezTo>
                      <a:pt x="169" y="345"/>
                      <a:pt x="170" y="345"/>
                      <a:pt x="170" y="345"/>
                    </a:cubicBezTo>
                    <a:cubicBezTo>
                      <a:pt x="170" y="346"/>
                      <a:pt x="170" y="348"/>
                      <a:pt x="169" y="348"/>
                    </a:cubicBezTo>
                    <a:cubicBezTo>
                      <a:pt x="168" y="347"/>
                      <a:pt x="169" y="346"/>
                      <a:pt x="169" y="345"/>
                    </a:cubicBezTo>
                    <a:close/>
                    <a:moveTo>
                      <a:pt x="168" y="345"/>
                    </a:moveTo>
                    <a:cubicBezTo>
                      <a:pt x="166" y="344"/>
                      <a:pt x="169" y="342"/>
                      <a:pt x="169" y="341"/>
                    </a:cubicBezTo>
                    <a:cubicBezTo>
                      <a:pt x="169" y="342"/>
                      <a:pt x="168" y="344"/>
                      <a:pt x="168" y="345"/>
                    </a:cubicBezTo>
                    <a:close/>
                    <a:moveTo>
                      <a:pt x="169" y="340"/>
                    </a:moveTo>
                    <a:cubicBezTo>
                      <a:pt x="169" y="339"/>
                      <a:pt x="170" y="339"/>
                      <a:pt x="170" y="338"/>
                    </a:cubicBezTo>
                    <a:cubicBezTo>
                      <a:pt x="171" y="338"/>
                      <a:pt x="170" y="340"/>
                      <a:pt x="169" y="340"/>
                    </a:cubicBezTo>
                    <a:close/>
                    <a:moveTo>
                      <a:pt x="171" y="328"/>
                    </a:moveTo>
                    <a:cubicBezTo>
                      <a:pt x="171" y="328"/>
                      <a:pt x="170" y="327"/>
                      <a:pt x="170" y="326"/>
                    </a:cubicBezTo>
                    <a:cubicBezTo>
                      <a:pt x="170" y="327"/>
                      <a:pt x="170" y="328"/>
                      <a:pt x="171" y="329"/>
                    </a:cubicBezTo>
                    <a:cubicBezTo>
                      <a:pt x="169" y="329"/>
                      <a:pt x="171" y="330"/>
                      <a:pt x="170" y="331"/>
                    </a:cubicBezTo>
                    <a:cubicBezTo>
                      <a:pt x="169" y="330"/>
                      <a:pt x="167" y="328"/>
                      <a:pt x="169" y="326"/>
                    </a:cubicBezTo>
                    <a:cubicBezTo>
                      <a:pt x="169" y="326"/>
                      <a:pt x="169" y="326"/>
                      <a:pt x="170" y="326"/>
                    </a:cubicBezTo>
                    <a:cubicBezTo>
                      <a:pt x="169" y="326"/>
                      <a:pt x="169" y="326"/>
                      <a:pt x="169" y="326"/>
                    </a:cubicBezTo>
                    <a:cubicBezTo>
                      <a:pt x="170" y="325"/>
                      <a:pt x="170" y="325"/>
                      <a:pt x="170" y="324"/>
                    </a:cubicBezTo>
                    <a:cubicBezTo>
                      <a:pt x="171" y="325"/>
                      <a:pt x="172" y="327"/>
                      <a:pt x="171" y="328"/>
                    </a:cubicBezTo>
                    <a:close/>
                    <a:moveTo>
                      <a:pt x="169" y="295"/>
                    </a:moveTo>
                    <a:cubicBezTo>
                      <a:pt x="170" y="296"/>
                      <a:pt x="169" y="297"/>
                      <a:pt x="168" y="298"/>
                    </a:cubicBezTo>
                    <a:cubicBezTo>
                      <a:pt x="167" y="299"/>
                      <a:pt x="167" y="297"/>
                      <a:pt x="167" y="298"/>
                    </a:cubicBezTo>
                    <a:cubicBezTo>
                      <a:pt x="167" y="297"/>
                      <a:pt x="168" y="295"/>
                      <a:pt x="169" y="295"/>
                    </a:cubicBezTo>
                    <a:close/>
                    <a:moveTo>
                      <a:pt x="166" y="295"/>
                    </a:moveTo>
                    <a:cubicBezTo>
                      <a:pt x="166" y="293"/>
                      <a:pt x="166" y="291"/>
                      <a:pt x="167" y="290"/>
                    </a:cubicBezTo>
                    <a:cubicBezTo>
                      <a:pt x="168" y="290"/>
                      <a:pt x="168" y="292"/>
                      <a:pt x="168" y="293"/>
                    </a:cubicBezTo>
                    <a:cubicBezTo>
                      <a:pt x="167" y="293"/>
                      <a:pt x="168" y="295"/>
                      <a:pt x="166" y="295"/>
                    </a:cubicBezTo>
                    <a:close/>
                    <a:moveTo>
                      <a:pt x="169" y="287"/>
                    </a:moveTo>
                    <a:cubicBezTo>
                      <a:pt x="169" y="286"/>
                      <a:pt x="170" y="285"/>
                      <a:pt x="170" y="284"/>
                    </a:cubicBezTo>
                    <a:cubicBezTo>
                      <a:pt x="171" y="284"/>
                      <a:pt x="171" y="285"/>
                      <a:pt x="172" y="285"/>
                    </a:cubicBezTo>
                    <a:cubicBezTo>
                      <a:pt x="171" y="286"/>
                      <a:pt x="171" y="288"/>
                      <a:pt x="170" y="290"/>
                    </a:cubicBezTo>
                    <a:cubicBezTo>
                      <a:pt x="169" y="289"/>
                      <a:pt x="169" y="288"/>
                      <a:pt x="169" y="287"/>
                    </a:cubicBezTo>
                    <a:close/>
                    <a:moveTo>
                      <a:pt x="171" y="313"/>
                    </a:moveTo>
                    <a:cubicBezTo>
                      <a:pt x="170" y="314"/>
                      <a:pt x="171" y="316"/>
                      <a:pt x="170" y="317"/>
                    </a:cubicBezTo>
                    <a:cubicBezTo>
                      <a:pt x="169" y="317"/>
                      <a:pt x="169" y="316"/>
                      <a:pt x="168" y="316"/>
                    </a:cubicBezTo>
                    <a:cubicBezTo>
                      <a:pt x="169" y="313"/>
                      <a:pt x="170" y="313"/>
                      <a:pt x="171" y="310"/>
                    </a:cubicBezTo>
                    <a:cubicBezTo>
                      <a:pt x="172" y="311"/>
                      <a:pt x="173" y="313"/>
                      <a:pt x="172" y="314"/>
                    </a:cubicBezTo>
                    <a:cubicBezTo>
                      <a:pt x="171" y="314"/>
                      <a:pt x="171" y="314"/>
                      <a:pt x="171" y="313"/>
                    </a:cubicBezTo>
                    <a:close/>
                    <a:moveTo>
                      <a:pt x="170" y="302"/>
                    </a:moveTo>
                    <a:cubicBezTo>
                      <a:pt x="169" y="301"/>
                      <a:pt x="170" y="300"/>
                      <a:pt x="171" y="299"/>
                    </a:cubicBezTo>
                    <a:cubicBezTo>
                      <a:pt x="171" y="299"/>
                      <a:pt x="171" y="299"/>
                      <a:pt x="172" y="299"/>
                    </a:cubicBezTo>
                    <a:cubicBezTo>
                      <a:pt x="172" y="298"/>
                      <a:pt x="170" y="298"/>
                      <a:pt x="171" y="298"/>
                    </a:cubicBezTo>
                    <a:cubicBezTo>
                      <a:pt x="172" y="298"/>
                      <a:pt x="172" y="299"/>
                      <a:pt x="172" y="300"/>
                    </a:cubicBezTo>
                    <a:cubicBezTo>
                      <a:pt x="171" y="299"/>
                      <a:pt x="172" y="303"/>
                      <a:pt x="170" y="302"/>
                    </a:cubicBezTo>
                    <a:close/>
                    <a:moveTo>
                      <a:pt x="171" y="292"/>
                    </a:moveTo>
                    <a:cubicBezTo>
                      <a:pt x="171" y="290"/>
                      <a:pt x="172" y="290"/>
                      <a:pt x="172" y="290"/>
                    </a:cubicBezTo>
                    <a:cubicBezTo>
                      <a:pt x="173" y="290"/>
                      <a:pt x="172" y="292"/>
                      <a:pt x="171" y="292"/>
                    </a:cubicBezTo>
                    <a:close/>
                    <a:moveTo>
                      <a:pt x="175" y="252"/>
                    </a:moveTo>
                    <a:cubicBezTo>
                      <a:pt x="176" y="252"/>
                      <a:pt x="176" y="253"/>
                      <a:pt x="176" y="254"/>
                    </a:cubicBezTo>
                    <a:cubicBezTo>
                      <a:pt x="176" y="255"/>
                      <a:pt x="175" y="255"/>
                      <a:pt x="175" y="256"/>
                    </a:cubicBezTo>
                    <a:cubicBezTo>
                      <a:pt x="173" y="255"/>
                      <a:pt x="174" y="253"/>
                      <a:pt x="175" y="252"/>
                    </a:cubicBezTo>
                    <a:close/>
                    <a:moveTo>
                      <a:pt x="173" y="234"/>
                    </a:moveTo>
                    <a:cubicBezTo>
                      <a:pt x="174" y="234"/>
                      <a:pt x="175" y="235"/>
                      <a:pt x="175" y="236"/>
                    </a:cubicBezTo>
                    <a:cubicBezTo>
                      <a:pt x="174" y="235"/>
                      <a:pt x="172" y="235"/>
                      <a:pt x="173" y="234"/>
                    </a:cubicBezTo>
                    <a:close/>
                    <a:moveTo>
                      <a:pt x="177" y="244"/>
                    </a:moveTo>
                    <a:cubicBezTo>
                      <a:pt x="177" y="245"/>
                      <a:pt x="176" y="246"/>
                      <a:pt x="176" y="247"/>
                    </a:cubicBezTo>
                    <a:cubicBezTo>
                      <a:pt x="175" y="247"/>
                      <a:pt x="175" y="244"/>
                      <a:pt x="177" y="244"/>
                    </a:cubicBezTo>
                    <a:close/>
                    <a:moveTo>
                      <a:pt x="174" y="270"/>
                    </a:moveTo>
                    <a:cubicBezTo>
                      <a:pt x="172" y="269"/>
                      <a:pt x="172" y="267"/>
                      <a:pt x="174" y="266"/>
                    </a:cubicBezTo>
                    <a:cubicBezTo>
                      <a:pt x="175" y="266"/>
                      <a:pt x="175" y="269"/>
                      <a:pt x="174" y="270"/>
                    </a:cubicBezTo>
                    <a:close/>
                    <a:moveTo>
                      <a:pt x="173" y="262"/>
                    </a:moveTo>
                    <a:cubicBezTo>
                      <a:pt x="172" y="263"/>
                      <a:pt x="172" y="264"/>
                      <a:pt x="171" y="264"/>
                    </a:cubicBezTo>
                    <a:cubicBezTo>
                      <a:pt x="171" y="264"/>
                      <a:pt x="172" y="262"/>
                      <a:pt x="173" y="262"/>
                    </a:cubicBezTo>
                    <a:close/>
                    <a:moveTo>
                      <a:pt x="173" y="259"/>
                    </a:moveTo>
                    <a:cubicBezTo>
                      <a:pt x="171" y="259"/>
                      <a:pt x="172" y="257"/>
                      <a:pt x="172" y="256"/>
                    </a:cubicBezTo>
                    <a:cubicBezTo>
                      <a:pt x="173" y="258"/>
                      <a:pt x="173" y="258"/>
                      <a:pt x="173" y="259"/>
                    </a:cubicBezTo>
                    <a:close/>
                    <a:moveTo>
                      <a:pt x="176" y="263"/>
                    </a:moveTo>
                    <a:cubicBezTo>
                      <a:pt x="177" y="263"/>
                      <a:pt x="177" y="266"/>
                      <a:pt x="176" y="266"/>
                    </a:cubicBezTo>
                    <a:cubicBezTo>
                      <a:pt x="175" y="265"/>
                      <a:pt x="175" y="264"/>
                      <a:pt x="176" y="263"/>
                    </a:cubicBezTo>
                    <a:close/>
                    <a:moveTo>
                      <a:pt x="177" y="229"/>
                    </a:moveTo>
                    <a:cubicBezTo>
                      <a:pt x="179" y="230"/>
                      <a:pt x="179" y="234"/>
                      <a:pt x="177" y="235"/>
                    </a:cubicBezTo>
                    <a:cubicBezTo>
                      <a:pt x="176" y="233"/>
                      <a:pt x="175" y="231"/>
                      <a:pt x="177" y="229"/>
                    </a:cubicBezTo>
                    <a:close/>
                    <a:moveTo>
                      <a:pt x="179" y="248"/>
                    </a:moveTo>
                    <a:cubicBezTo>
                      <a:pt x="179" y="249"/>
                      <a:pt x="179" y="250"/>
                      <a:pt x="179" y="250"/>
                    </a:cubicBezTo>
                    <a:cubicBezTo>
                      <a:pt x="177" y="250"/>
                      <a:pt x="177" y="248"/>
                      <a:pt x="179" y="248"/>
                    </a:cubicBezTo>
                    <a:close/>
                    <a:moveTo>
                      <a:pt x="179" y="262"/>
                    </a:moveTo>
                    <a:cubicBezTo>
                      <a:pt x="178" y="263"/>
                      <a:pt x="178" y="261"/>
                      <a:pt x="178" y="260"/>
                    </a:cubicBezTo>
                    <a:cubicBezTo>
                      <a:pt x="179" y="260"/>
                      <a:pt x="178" y="261"/>
                      <a:pt x="179" y="262"/>
                    </a:cubicBezTo>
                    <a:close/>
                    <a:moveTo>
                      <a:pt x="178" y="220"/>
                    </a:moveTo>
                    <a:cubicBezTo>
                      <a:pt x="179" y="220"/>
                      <a:pt x="179" y="221"/>
                      <a:pt x="179" y="223"/>
                    </a:cubicBezTo>
                    <a:cubicBezTo>
                      <a:pt x="178" y="222"/>
                      <a:pt x="177" y="221"/>
                      <a:pt x="178" y="220"/>
                    </a:cubicBezTo>
                    <a:close/>
                    <a:moveTo>
                      <a:pt x="179" y="212"/>
                    </a:moveTo>
                    <a:cubicBezTo>
                      <a:pt x="177" y="211"/>
                      <a:pt x="177" y="208"/>
                      <a:pt x="176" y="207"/>
                    </a:cubicBezTo>
                    <a:cubicBezTo>
                      <a:pt x="176" y="206"/>
                      <a:pt x="178" y="205"/>
                      <a:pt x="178" y="203"/>
                    </a:cubicBezTo>
                    <a:cubicBezTo>
                      <a:pt x="179" y="205"/>
                      <a:pt x="180" y="207"/>
                      <a:pt x="181" y="209"/>
                    </a:cubicBezTo>
                    <a:cubicBezTo>
                      <a:pt x="180" y="210"/>
                      <a:pt x="179" y="210"/>
                      <a:pt x="179" y="212"/>
                    </a:cubicBezTo>
                    <a:close/>
                    <a:moveTo>
                      <a:pt x="176" y="216"/>
                    </a:moveTo>
                    <a:cubicBezTo>
                      <a:pt x="174" y="215"/>
                      <a:pt x="173" y="213"/>
                      <a:pt x="173" y="210"/>
                    </a:cubicBezTo>
                    <a:cubicBezTo>
                      <a:pt x="175" y="211"/>
                      <a:pt x="176" y="214"/>
                      <a:pt x="176" y="216"/>
                    </a:cubicBezTo>
                    <a:close/>
                    <a:moveTo>
                      <a:pt x="172" y="100"/>
                    </a:moveTo>
                    <a:cubicBezTo>
                      <a:pt x="171" y="98"/>
                      <a:pt x="172" y="96"/>
                      <a:pt x="173" y="95"/>
                    </a:cubicBezTo>
                    <a:cubicBezTo>
                      <a:pt x="172" y="95"/>
                      <a:pt x="172" y="96"/>
                      <a:pt x="171" y="95"/>
                    </a:cubicBezTo>
                    <a:cubicBezTo>
                      <a:pt x="171" y="94"/>
                      <a:pt x="172" y="94"/>
                      <a:pt x="172" y="93"/>
                    </a:cubicBezTo>
                    <a:cubicBezTo>
                      <a:pt x="173" y="95"/>
                      <a:pt x="174" y="95"/>
                      <a:pt x="175" y="97"/>
                    </a:cubicBezTo>
                    <a:cubicBezTo>
                      <a:pt x="175" y="98"/>
                      <a:pt x="174" y="99"/>
                      <a:pt x="173" y="100"/>
                    </a:cubicBezTo>
                    <a:cubicBezTo>
                      <a:pt x="172" y="100"/>
                      <a:pt x="173" y="98"/>
                      <a:pt x="173" y="98"/>
                    </a:cubicBezTo>
                    <a:cubicBezTo>
                      <a:pt x="171" y="98"/>
                      <a:pt x="172" y="99"/>
                      <a:pt x="172" y="100"/>
                    </a:cubicBezTo>
                    <a:close/>
                    <a:moveTo>
                      <a:pt x="172" y="84"/>
                    </a:moveTo>
                    <a:cubicBezTo>
                      <a:pt x="173" y="84"/>
                      <a:pt x="175" y="88"/>
                      <a:pt x="173" y="89"/>
                    </a:cubicBezTo>
                    <a:cubicBezTo>
                      <a:pt x="173" y="88"/>
                      <a:pt x="173" y="87"/>
                      <a:pt x="173" y="86"/>
                    </a:cubicBezTo>
                    <a:cubicBezTo>
                      <a:pt x="173" y="86"/>
                      <a:pt x="173" y="88"/>
                      <a:pt x="173" y="88"/>
                    </a:cubicBezTo>
                    <a:cubicBezTo>
                      <a:pt x="172" y="88"/>
                      <a:pt x="172" y="87"/>
                      <a:pt x="171" y="87"/>
                    </a:cubicBezTo>
                    <a:cubicBezTo>
                      <a:pt x="172" y="87"/>
                      <a:pt x="172" y="85"/>
                      <a:pt x="172" y="84"/>
                    </a:cubicBezTo>
                    <a:close/>
                    <a:moveTo>
                      <a:pt x="174" y="60"/>
                    </a:moveTo>
                    <a:cubicBezTo>
                      <a:pt x="175" y="61"/>
                      <a:pt x="176" y="62"/>
                      <a:pt x="176" y="63"/>
                    </a:cubicBezTo>
                    <a:cubicBezTo>
                      <a:pt x="175" y="63"/>
                      <a:pt x="176" y="64"/>
                      <a:pt x="175" y="64"/>
                    </a:cubicBezTo>
                    <a:cubicBezTo>
                      <a:pt x="175" y="64"/>
                      <a:pt x="175" y="63"/>
                      <a:pt x="175" y="63"/>
                    </a:cubicBezTo>
                    <a:cubicBezTo>
                      <a:pt x="174" y="63"/>
                      <a:pt x="175" y="65"/>
                      <a:pt x="174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4" y="66"/>
                      <a:pt x="173" y="64"/>
                      <a:pt x="173" y="63"/>
                    </a:cubicBezTo>
                    <a:cubicBezTo>
                      <a:pt x="174" y="63"/>
                      <a:pt x="174" y="64"/>
                      <a:pt x="174" y="63"/>
                    </a:cubicBezTo>
                    <a:cubicBezTo>
                      <a:pt x="173" y="62"/>
                      <a:pt x="175" y="62"/>
                      <a:pt x="174" y="60"/>
                    </a:cubicBezTo>
                    <a:close/>
                    <a:moveTo>
                      <a:pt x="174" y="51"/>
                    </a:moveTo>
                    <a:cubicBezTo>
                      <a:pt x="174" y="50"/>
                      <a:pt x="173" y="50"/>
                      <a:pt x="173" y="50"/>
                    </a:cubicBezTo>
                    <a:cubicBezTo>
                      <a:pt x="172" y="49"/>
                      <a:pt x="176" y="50"/>
                      <a:pt x="175" y="52"/>
                    </a:cubicBezTo>
                    <a:cubicBezTo>
                      <a:pt x="175" y="51"/>
                      <a:pt x="175" y="51"/>
                      <a:pt x="174" y="51"/>
                    </a:cubicBezTo>
                    <a:close/>
                    <a:moveTo>
                      <a:pt x="223" y="47"/>
                    </a:moveTo>
                    <a:cubicBezTo>
                      <a:pt x="222" y="49"/>
                      <a:pt x="220" y="47"/>
                      <a:pt x="219" y="46"/>
                    </a:cubicBezTo>
                    <a:cubicBezTo>
                      <a:pt x="220" y="44"/>
                      <a:pt x="221" y="43"/>
                      <a:pt x="222" y="43"/>
                    </a:cubicBezTo>
                    <a:cubicBezTo>
                      <a:pt x="222" y="45"/>
                      <a:pt x="221" y="46"/>
                      <a:pt x="223" y="47"/>
                    </a:cubicBezTo>
                    <a:close/>
                    <a:moveTo>
                      <a:pt x="223" y="45"/>
                    </a:moveTo>
                    <a:cubicBezTo>
                      <a:pt x="224" y="44"/>
                      <a:pt x="225" y="47"/>
                      <a:pt x="223" y="47"/>
                    </a:cubicBezTo>
                    <a:cubicBezTo>
                      <a:pt x="223" y="46"/>
                      <a:pt x="224" y="45"/>
                      <a:pt x="223" y="45"/>
                    </a:cubicBezTo>
                    <a:close/>
                    <a:moveTo>
                      <a:pt x="231" y="272"/>
                    </a:moveTo>
                    <a:cubicBezTo>
                      <a:pt x="229" y="272"/>
                      <a:pt x="229" y="269"/>
                      <a:pt x="228" y="267"/>
                    </a:cubicBezTo>
                    <a:cubicBezTo>
                      <a:pt x="228" y="266"/>
                      <a:pt x="229" y="266"/>
                      <a:pt x="229" y="264"/>
                    </a:cubicBezTo>
                    <a:cubicBezTo>
                      <a:pt x="231" y="266"/>
                      <a:pt x="234" y="267"/>
                      <a:pt x="233" y="270"/>
                    </a:cubicBezTo>
                    <a:cubicBezTo>
                      <a:pt x="232" y="270"/>
                      <a:pt x="231" y="269"/>
                      <a:pt x="231" y="268"/>
                    </a:cubicBezTo>
                    <a:cubicBezTo>
                      <a:pt x="230" y="269"/>
                      <a:pt x="232" y="271"/>
                      <a:pt x="231" y="272"/>
                    </a:cubicBezTo>
                    <a:close/>
                    <a:moveTo>
                      <a:pt x="221" y="173"/>
                    </a:moveTo>
                    <a:cubicBezTo>
                      <a:pt x="223" y="175"/>
                      <a:pt x="226" y="177"/>
                      <a:pt x="225" y="179"/>
                    </a:cubicBezTo>
                    <a:cubicBezTo>
                      <a:pt x="224" y="179"/>
                      <a:pt x="223" y="178"/>
                      <a:pt x="222" y="178"/>
                    </a:cubicBezTo>
                    <a:cubicBezTo>
                      <a:pt x="223" y="176"/>
                      <a:pt x="220" y="175"/>
                      <a:pt x="221" y="173"/>
                    </a:cubicBezTo>
                    <a:close/>
                    <a:moveTo>
                      <a:pt x="215" y="123"/>
                    </a:moveTo>
                    <a:cubicBezTo>
                      <a:pt x="217" y="124"/>
                      <a:pt x="218" y="126"/>
                      <a:pt x="219" y="128"/>
                    </a:cubicBezTo>
                    <a:cubicBezTo>
                      <a:pt x="219" y="129"/>
                      <a:pt x="218" y="128"/>
                      <a:pt x="218" y="129"/>
                    </a:cubicBezTo>
                    <a:cubicBezTo>
                      <a:pt x="217" y="129"/>
                      <a:pt x="217" y="128"/>
                      <a:pt x="216" y="128"/>
                    </a:cubicBezTo>
                    <a:cubicBezTo>
                      <a:pt x="217" y="127"/>
                      <a:pt x="215" y="126"/>
                      <a:pt x="215" y="123"/>
                    </a:cubicBezTo>
                    <a:close/>
                    <a:moveTo>
                      <a:pt x="208" y="159"/>
                    </a:moveTo>
                    <a:cubicBezTo>
                      <a:pt x="209" y="157"/>
                      <a:pt x="207" y="157"/>
                      <a:pt x="207" y="156"/>
                    </a:cubicBezTo>
                    <a:cubicBezTo>
                      <a:pt x="206" y="157"/>
                      <a:pt x="209" y="158"/>
                      <a:pt x="207" y="159"/>
                    </a:cubicBezTo>
                    <a:cubicBezTo>
                      <a:pt x="208" y="158"/>
                      <a:pt x="207" y="158"/>
                      <a:pt x="206" y="158"/>
                    </a:cubicBezTo>
                    <a:cubicBezTo>
                      <a:pt x="206" y="156"/>
                      <a:pt x="204" y="156"/>
                      <a:pt x="204" y="154"/>
                    </a:cubicBezTo>
                    <a:cubicBezTo>
                      <a:pt x="204" y="154"/>
                      <a:pt x="204" y="153"/>
                      <a:pt x="205" y="153"/>
                    </a:cubicBezTo>
                    <a:cubicBezTo>
                      <a:pt x="205" y="153"/>
                      <a:pt x="205" y="154"/>
                      <a:pt x="206" y="154"/>
                    </a:cubicBezTo>
                    <a:cubicBezTo>
                      <a:pt x="207" y="153"/>
                      <a:pt x="205" y="153"/>
                      <a:pt x="205" y="152"/>
                    </a:cubicBezTo>
                    <a:cubicBezTo>
                      <a:pt x="207" y="153"/>
                      <a:pt x="208" y="155"/>
                      <a:pt x="210" y="157"/>
                    </a:cubicBezTo>
                    <a:cubicBezTo>
                      <a:pt x="210" y="158"/>
                      <a:pt x="209" y="159"/>
                      <a:pt x="208" y="159"/>
                    </a:cubicBezTo>
                    <a:close/>
                    <a:moveTo>
                      <a:pt x="213" y="168"/>
                    </a:moveTo>
                    <a:cubicBezTo>
                      <a:pt x="212" y="169"/>
                      <a:pt x="212" y="169"/>
                      <a:pt x="211" y="170"/>
                    </a:cubicBezTo>
                    <a:cubicBezTo>
                      <a:pt x="210" y="169"/>
                      <a:pt x="209" y="167"/>
                      <a:pt x="208" y="166"/>
                    </a:cubicBezTo>
                    <a:cubicBezTo>
                      <a:pt x="207" y="165"/>
                      <a:pt x="208" y="164"/>
                      <a:pt x="209" y="164"/>
                    </a:cubicBezTo>
                    <a:cubicBezTo>
                      <a:pt x="210" y="165"/>
                      <a:pt x="211" y="167"/>
                      <a:pt x="213" y="168"/>
                    </a:cubicBezTo>
                    <a:close/>
                    <a:moveTo>
                      <a:pt x="192" y="156"/>
                    </a:moveTo>
                    <a:cubicBezTo>
                      <a:pt x="192" y="154"/>
                      <a:pt x="193" y="154"/>
                      <a:pt x="194" y="152"/>
                    </a:cubicBezTo>
                    <a:cubicBezTo>
                      <a:pt x="196" y="153"/>
                      <a:pt x="196" y="155"/>
                      <a:pt x="198" y="156"/>
                    </a:cubicBezTo>
                    <a:cubicBezTo>
                      <a:pt x="197" y="158"/>
                      <a:pt x="196" y="160"/>
                      <a:pt x="194" y="159"/>
                    </a:cubicBezTo>
                    <a:cubicBezTo>
                      <a:pt x="195" y="158"/>
                      <a:pt x="192" y="157"/>
                      <a:pt x="192" y="156"/>
                    </a:cubicBezTo>
                    <a:close/>
                    <a:moveTo>
                      <a:pt x="179" y="89"/>
                    </a:moveTo>
                    <a:cubicBezTo>
                      <a:pt x="179" y="89"/>
                      <a:pt x="179" y="88"/>
                      <a:pt x="178" y="88"/>
                    </a:cubicBezTo>
                    <a:cubicBezTo>
                      <a:pt x="178" y="87"/>
                      <a:pt x="179" y="87"/>
                      <a:pt x="179" y="86"/>
                    </a:cubicBezTo>
                    <a:cubicBezTo>
                      <a:pt x="180" y="86"/>
                      <a:pt x="180" y="89"/>
                      <a:pt x="179" y="89"/>
                    </a:cubicBezTo>
                    <a:close/>
                    <a:moveTo>
                      <a:pt x="179" y="98"/>
                    </a:moveTo>
                    <a:cubicBezTo>
                      <a:pt x="179" y="98"/>
                      <a:pt x="178" y="98"/>
                      <a:pt x="178" y="97"/>
                    </a:cubicBezTo>
                    <a:cubicBezTo>
                      <a:pt x="179" y="97"/>
                      <a:pt x="179" y="96"/>
                      <a:pt x="179" y="96"/>
                    </a:cubicBezTo>
                    <a:cubicBezTo>
                      <a:pt x="180" y="96"/>
                      <a:pt x="179" y="97"/>
                      <a:pt x="179" y="98"/>
                    </a:cubicBezTo>
                    <a:close/>
                    <a:moveTo>
                      <a:pt x="178" y="77"/>
                    </a:moveTo>
                    <a:cubicBezTo>
                      <a:pt x="180" y="77"/>
                      <a:pt x="180" y="79"/>
                      <a:pt x="179" y="80"/>
                    </a:cubicBezTo>
                    <a:cubicBezTo>
                      <a:pt x="178" y="80"/>
                      <a:pt x="178" y="78"/>
                      <a:pt x="178" y="77"/>
                    </a:cubicBezTo>
                    <a:close/>
                    <a:moveTo>
                      <a:pt x="179" y="72"/>
                    </a:moveTo>
                    <a:cubicBezTo>
                      <a:pt x="180" y="71"/>
                      <a:pt x="180" y="70"/>
                      <a:pt x="181" y="70"/>
                    </a:cubicBezTo>
                    <a:cubicBezTo>
                      <a:pt x="181" y="71"/>
                      <a:pt x="181" y="72"/>
                      <a:pt x="179" y="72"/>
                    </a:cubicBezTo>
                    <a:close/>
                    <a:moveTo>
                      <a:pt x="188" y="95"/>
                    </a:moveTo>
                    <a:cubicBezTo>
                      <a:pt x="187" y="96"/>
                      <a:pt x="186" y="97"/>
                      <a:pt x="185" y="98"/>
                    </a:cubicBezTo>
                    <a:cubicBezTo>
                      <a:pt x="184" y="97"/>
                      <a:pt x="182" y="95"/>
                      <a:pt x="182" y="94"/>
                    </a:cubicBezTo>
                    <a:cubicBezTo>
                      <a:pt x="181" y="88"/>
                      <a:pt x="186" y="91"/>
                      <a:pt x="188" y="95"/>
                    </a:cubicBezTo>
                    <a:close/>
                    <a:moveTo>
                      <a:pt x="182" y="83"/>
                    </a:moveTo>
                    <a:cubicBezTo>
                      <a:pt x="183" y="83"/>
                      <a:pt x="182" y="85"/>
                      <a:pt x="184" y="84"/>
                    </a:cubicBezTo>
                    <a:cubicBezTo>
                      <a:pt x="184" y="84"/>
                      <a:pt x="184" y="85"/>
                      <a:pt x="183" y="86"/>
                    </a:cubicBezTo>
                    <a:cubicBezTo>
                      <a:pt x="181" y="85"/>
                      <a:pt x="182" y="84"/>
                      <a:pt x="182" y="83"/>
                    </a:cubicBezTo>
                    <a:close/>
                    <a:moveTo>
                      <a:pt x="186" y="71"/>
                    </a:moveTo>
                    <a:cubicBezTo>
                      <a:pt x="184" y="72"/>
                      <a:pt x="184" y="70"/>
                      <a:pt x="184" y="69"/>
                    </a:cubicBezTo>
                    <a:cubicBezTo>
                      <a:pt x="185" y="69"/>
                      <a:pt x="185" y="70"/>
                      <a:pt x="186" y="71"/>
                    </a:cubicBezTo>
                    <a:close/>
                    <a:moveTo>
                      <a:pt x="184" y="66"/>
                    </a:moveTo>
                    <a:cubicBezTo>
                      <a:pt x="185" y="63"/>
                      <a:pt x="186" y="63"/>
                      <a:pt x="187" y="61"/>
                    </a:cubicBezTo>
                    <a:cubicBezTo>
                      <a:pt x="187" y="62"/>
                      <a:pt x="185" y="65"/>
                      <a:pt x="184" y="66"/>
                    </a:cubicBezTo>
                    <a:close/>
                    <a:moveTo>
                      <a:pt x="188" y="79"/>
                    </a:moveTo>
                    <a:cubicBezTo>
                      <a:pt x="188" y="80"/>
                      <a:pt x="186" y="81"/>
                      <a:pt x="186" y="82"/>
                    </a:cubicBezTo>
                    <a:cubicBezTo>
                      <a:pt x="181" y="82"/>
                      <a:pt x="187" y="73"/>
                      <a:pt x="188" y="79"/>
                    </a:cubicBezTo>
                    <a:close/>
                    <a:moveTo>
                      <a:pt x="226" y="48"/>
                    </a:moveTo>
                    <a:cubicBezTo>
                      <a:pt x="227" y="49"/>
                      <a:pt x="228" y="50"/>
                      <a:pt x="229" y="52"/>
                    </a:cubicBezTo>
                    <a:cubicBezTo>
                      <a:pt x="228" y="52"/>
                      <a:pt x="227" y="53"/>
                      <a:pt x="228" y="54"/>
                    </a:cubicBezTo>
                    <a:cubicBezTo>
                      <a:pt x="226" y="54"/>
                      <a:pt x="224" y="52"/>
                      <a:pt x="225" y="50"/>
                    </a:cubicBezTo>
                    <a:cubicBezTo>
                      <a:pt x="225" y="50"/>
                      <a:pt x="225" y="50"/>
                      <a:pt x="225" y="51"/>
                    </a:cubicBezTo>
                    <a:cubicBezTo>
                      <a:pt x="224" y="49"/>
                      <a:pt x="227" y="50"/>
                      <a:pt x="226" y="48"/>
                    </a:cubicBezTo>
                    <a:close/>
                    <a:moveTo>
                      <a:pt x="237" y="62"/>
                    </a:moveTo>
                    <a:cubicBezTo>
                      <a:pt x="235" y="62"/>
                      <a:pt x="236" y="63"/>
                      <a:pt x="234" y="63"/>
                    </a:cubicBezTo>
                    <a:cubicBezTo>
                      <a:pt x="233" y="62"/>
                      <a:pt x="234" y="61"/>
                      <a:pt x="234" y="59"/>
                    </a:cubicBezTo>
                    <a:cubicBezTo>
                      <a:pt x="236" y="59"/>
                      <a:pt x="236" y="60"/>
                      <a:pt x="237" y="62"/>
                    </a:cubicBezTo>
                    <a:close/>
                    <a:moveTo>
                      <a:pt x="235" y="55"/>
                    </a:moveTo>
                    <a:cubicBezTo>
                      <a:pt x="235" y="54"/>
                      <a:pt x="235" y="53"/>
                      <a:pt x="235" y="53"/>
                    </a:cubicBezTo>
                    <a:cubicBezTo>
                      <a:pt x="235" y="53"/>
                      <a:pt x="236" y="55"/>
                      <a:pt x="235" y="55"/>
                    </a:cubicBezTo>
                    <a:close/>
                    <a:moveTo>
                      <a:pt x="235" y="68"/>
                    </a:moveTo>
                    <a:cubicBezTo>
                      <a:pt x="234" y="68"/>
                      <a:pt x="234" y="69"/>
                      <a:pt x="234" y="69"/>
                    </a:cubicBezTo>
                    <a:cubicBezTo>
                      <a:pt x="233" y="69"/>
                      <a:pt x="233" y="68"/>
                      <a:pt x="233" y="67"/>
                    </a:cubicBezTo>
                    <a:cubicBezTo>
                      <a:pt x="234" y="66"/>
                      <a:pt x="234" y="67"/>
                      <a:pt x="235" y="68"/>
                    </a:cubicBezTo>
                    <a:close/>
                    <a:moveTo>
                      <a:pt x="236" y="245"/>
                    </a:moveTo>
                    <a:cubicBezTo>
                      <a:pt x="235" y="246"/>
                      <a:pt x="235" y="244"/>
                      <a:pt x="234" y="244"/>
                    </a:cubicBezTo>
                    <a:cubicBezTo>
                      <a:pt x="234" y="243"/>
                      <a:pt x="235" y="243"/>
                      <a:pt x="236" y="242"/>
                    </a:cubicBezTo>
                    <a:cubicBezTo>
                      <a:pt x="237" y="242"/>
                      <a:pt x="235" y="245"/>
                      <a:pt x="236" y="245"/>
                    </a:cubicBezTo>
                    <a:close/>
                    <a:moveTo>
                      <a:pt x="224" y="172"/>
                    </a:moveTo>
                    <a:cubicBezTo>
                      <a:pt x="224" y="170"/>
                      <a:pt x="225" y="170"/>
                      <a:pt x="226" y="169"/>
                    </a:cubicBezTo>
                    <a:cubicBezTo>
                      <a:pt x="228" y="170"/>
                      <a:pt x="230" y="173"/>
                      <a:pt x="228" y="175"/>
                    </a:cubicBezTo>
                    <a:cubicBezTo>
                      <a:pt x="226" y="175"/>
                      <a:pt x="226" y="173"/>
                      <a:pt x="224" y="172"/>
                    </a:cubicBezTo>
                    <a:close/>
                    <a:moveTo>
                      <a:pt x="226" y="186"/>
                    </a:moveTo>
                    <a:cubicBezTo>
                      <a:pt x="226" y="186"/>
                      <a:pt x="225" y="187"/>
                      <a:pt x="226" y="187"/>
                    </a:cubicBezTo>
                    <a:cubicBezTo>
                      <a:pt x="224" y="187"/>
                      <a:pt x="224" y="186"/>
                      <a:pt x="223" y="185"/>
                    </a:cubicBezTo>
                    <a:cubicBezTo>
                      <a:pt x="224" y="185"/>
                      <a:pt x="224" y="185"/>
                      <a:pt x="225" y="184"/>
                    </a:cubicBezTo>
                    <a:cubicBezTo>
                      <a:pt x="226" y="184"/>
                      <a:pt x="226" y="185"/>
                      <a:pt x="226" y="186"/>
                    </a:cubicBezTo>
                    <a:close/>
                    <a:moveTo>
                      <a:pt x="210" y="126"/>
                    </a:moveTo>
                    <a:cubicBezTo>
                      <a:pt x="209" y="126"/>
                      <a:pt x="209" y="125"/>
                      <a:pt x="208" y="126"/>
                    </a:cubicBezTo>
                    <a:cubicBezTo>
                      <a:pt x="208" y="126"/>
                      <a:pt x="209" y="126"/>
                      <a:pt x="209" y="126"/>
                    </a:cubicBezTo>
                    <a:cubicBezTo>
                      <a:pt x="210" y="127"/>
                      <a:pt x="209" y="127"/>
                      <a:pt x="209" y="128"/>
                    </a:cubicBezTo>
                    <a:cubicBezTo>
                      <a:pt x="207" y="126"/>
                      <a:pt x="205" y="125"/>
                      <a:pt x="205" y="123"/>
                    </a:cubicBezTo>
                    <a:cubicBezTo>
                      <a:pt x="206" y="122"/>
                      <a:pt x="207" y="121"/>
                      <a:pt x="207" y="120"/>
                    </a:cubicBezTo>
                    <a:cubicBezTo>
                      <a:pt x="209" y="121"/>
                      <a:pt x="210" y="123"/>
                      <a:pt x="211" y="125"/>
                    </a:cubicBezTo>
                    <a:cubicBezTo>
                      <a:pt x="210" y="125"/>
                      <a:pt x="209" y="125"/>
                      <a:pt x="209" y="124"/>
                    </a:cubicBezTo>
                    <a:cubicBezTo>
                      <a:pt x="208" y="125"/>
                      <a:pt x="210" y="125"/>
                      <a:pt x="210" y="126"/>
                    </a:cubicBezTo>
                    <a:close/>
                    <a:moveTo>
                      <a:pt x="202" y="151"/>
                    </a:moveTo>
                    <a:cubicBezTo>
                      <a:pt x="201" y="150"/>
                      <a:pt x="198" y="148"/>
                      <a:pt x="199" y="145"/>
                    </a:cubicBezTo>
                    <a:cubicBezTo>
                      <a:pt x="201" y="145"/>
                      <a:pt x="201" y="147"/>
                      <a:pt x="202" y="147"/>
                    </a:cubicBezTo>
                    <a:cubicBezTo>
                      <a:pt x="201" y="146"/>
                      <a:pt x="201" y="145"/>
                      <a:pt x="200" y="145"/>
                    </a:cubicBezTo>
                    <a:cubicBezTo>
                      <a:pt x="201" y="145"/>
                      <a:pt x="203" y="147"/>
                      <a:pt x="203" y="149"/>
                    </a:cubicBezTo>
                    <a:cubicBezTo>
                      <a:pt x="203" y="149"/>
                      <a:pt x="203" y="149"/>
                      <a:pt x="203" y="150"/>
                    </a:cubicBezTo>
                    <a:cubicBezTo>
                      <a:pt x="202" y="149"/>
                      <a:pt x="202" y="148"/>
                      <a:pt x="200" y="147"/>
                    </a:cubicBezTo>
                    <a:cubicBezTo>
                      <a:pt x="201" y="149"/>
                      <a:pt x="203" y="150"/>
                      <a:pt x="202" y="151"/>
                    </a:cubicBezTo>
                    <a:close/>
                    <a:moveTo>
                      <a:pt x="196" y="151"/>
                    </a:moveTo>
                    <a:cubicBezTo>
                      <a:pt x="196" y="149"/>
                      <a:pt x="197" y="150"/>
                      <a:pt x="197" y="149"/>
                    </a:cubicBezTo>
                    <a:cubicBezTo>
                      <a:pt x="197" y="148"/>
                      <a:pt x="198" y="149"/>
                      <a:pt x="198" y="149"/>
                    </a:cubicBezTo>
                    <a:cubicBezTo>
                      <a:pt x="197" y="150"/>
                      <a:pt x="198" y="151"/>
                      <a:pt x="198" y="152"/>
                    </a:cubicBezTo>
                    <a:cubicBezTo>
                      <a:pt x="199" y="152"/>
                      <a:pt x="199" y="152"/>
                      <a:pt x="199" y="152"/>
                    </a:cubicBezTo>
                    <a:cubicBezTo>
                      <a:pt x="200" y="152"/>
                      <a:pt x="200" y="153"/>
                      <a:pt x="200" y="153"/>
                    </a:cubicBezTo>
                    <a:cubicBezTo>
                      <a:pt x="200" y="153"/>
                      <a:pt x="200" y="155"/>
                      <a:pt x="198" y="154"/>
                    </a:cubicBezTo>
                    <a:cubicBezTo>
                      <a:pt x="198" y="154"/>
                      <a:pt x="198" y="154"/>
                      <a:pt x="199" y="154"/>
                    </a:cubicBezTo>
                    <a:cubicBezTo>
                      <a:pt x="197" y="153"/>
                      <a:pt x="197" y="151"/>
                      <a:pt x="196" y="151"/>
                    </a:cubicBezTo>
                    <a:close/>
                    <a:moveTo>
                      <a:pt x="191" y="143"/>
                    </a:moveTo>
                    <a:cubicBezTo>
                      <a:pt x="192" y="143"/>
                      <a:pt x="192" y="143"/>
                      <a:pt x="193" y="143"/>
                    </a:cubicBezTo>
                    <a:cubicBezTo>
                      <a:pt x="194" y="145"/>
                      <a:pt x="196" y="145"/>
                      <a:pt x="195" y="148"/>
                    </a:cubicBezTo>
                    <a:cubicBezTo>
                      <a:pt x="193" y="148"/>
                      <a:pt x="193" y="146"/>
                      <a:pt x="191" y="146"/>
                    </a:cubicBezTo>
                    <a:cubicBezTo>
                      <a:pt x="192" y="145"/>
                      <a:pt x="191" y="144"/>
                      <a:pt x="191" y="143"/>
                    </a:cubicBezTo>
                    <a:close/>
                    <a:moveTo>
                      <a:pt x="190" y="98"/>
                    </a:moveTo>
                    <a:cubicBezTo>
                      <a:pt x="191" y="99"/>
                      <a:pt x="192" y="99"/>
                      <a:pt x="192" y="101"/>
                    </a:cubicBezTo>
                    <a:cubicBezTo>
                      <a:pt x="192" y="102"/>
                      <a:pt x="191" y="103"/>
                      <a:pt x="190" y="104"/>
                    </a:cubicBezTo>
                    <a:cubicBezTo>
                      <a:pt x="189" y="104"/>
                      <a:pt x="189" y="104"/>
                      <a:pt x="188" y="104"/>
                    </a:cubicBezTo>
                    <a:cubicBezTo>
                      <a:pt x="189" y="103"/>
                      <a:pt x="188" y="104"/>
                      <a:pt x="188" y="103"/>
                    </a:cubicBezTo>
                    <a:cubicBezTo>
                      <a:pt x="186" y="102"/>
                      <a:pt x="188" y="98"/>
                      <a:pt x="190" y="98"/>
                    </a:cubicBezTo>
                    <a:close/>
                    <a:moveTo>
                      <a:pt x="185" y="89"/>
                    </a:moveTo>
                    <a:cubicBezTo>
                      <a:pt x="186" y="85"/>
                      <a:pt x="191" y="92"/>
                      <a:pt x="189" y="93"/>
                    </a:cubicBezTo>
                    <a:cubicBezTo>
                      <a:pt x="187" y="92"/>
                      <a:pt x="187" y="90"/>
                      <a:pt x="185" y="89"/>
                    </a:cubicBezTo>
                    <a:close/>
                    <a:moveTo>
                      <a:pt x="231" y="129"/>
                    </a:moveTo>
                    <a:cubicBezTo>
                      <a:pt x="230" y="127"/>
                      <a:pt x="231" y="126"/>
                      <a:pt x="231" y="124"/>
                    </a:cubicBezTo>
                    <a:cubicBezTo>
                      <a:pt x="231" y="124"/>
                      <a:pt x="232" y="125"/>
                      <a:pt x="232" y="125"/>
                    </a:cubicBezTo>
                    <a:cubicBezTo>
                      <a:pt x="233" y="125"/>
                      <a:pt x="232" y="125"/>
                      <a:pt x="232" y="125"/>
                    </a:cubicBezTo>
                    <a:cubicBezTo>
                      <a:pt x="233" y="126"/>
                      <a:pt x="232" y="128"/>
                      <a:pt x="231" y="129"/>
                    </a:cubicBezTo>
                    <a:close/>
                    <a:moveTo>
                      <a:pt x="233" y="246"/>
                    </a:moveTo>
                    <a:cubicBezTo>
                      <a:pt x="234" y="246"/>
                      <a:pt x="234" y="248"/>
                      <a:pt x="235" y="248"/>
                    </a:cubicBezTo>
                    <a:cubicBezTo>
                      <a:pt x="235" y="249"/>
                      <a:pt x="234" y="250"/>
                      <a:pt x="233" y="250"/>
                    </a:cubicBezTo>
                    <a:cubicBezTo>
                      <a:pt x="233" y="248"/>
                      <a:pt x="231" y="247"/>
                      <a:pt x="233" y="246"/>
                    </a:cubicBezTo>
                    <a:close/>
                    <a:moveTo>
                      <a:pt x="233" y="251"/>
                    </a:moveTo>
                    <a:cubicBezTo>
                      <a:pt x="232" y="252"/>
                      <a:pt x="230" y="249"/>
                      <a:pt x="231" y="248"/>
                    </a:cubicBezTo>
                    <a:cubicBezTo>
                      <a:pt x="232" y="249"/>
                      <a:pt x="232" y="250"/>
                      <a:pt x="233" y="251"/>
                    </a:cubicBezTo>
                    <a:close/>
                    <a:moveTo>
                      <a:pt x="231" y="242"/>
                    </a:moveTo>
                    <a:cubicBezTo>
                      <a:pt x="231" y="241"/>
                      <a:pt x="231" y="240"/>
                      <a:pt x="231" y="240"/>
                    </a:cubicBezTo>
                    <a:cubicBezTo>
                      <a:pt x="232" y="239"/>
                      <a:pt x="231" y="237"/>
                      <a:pt x="232" y="235"/>
                    </a:cubicBezTo>
                    <a:cubicBezTo>
                      <a:pt x="233" y="236"/>
                      <a:pt x="234" y="237"/>
                      <a:pt x="235" y="238"/>
                    </a:cubicBezTo>
                    <a:cubicBezTo>
                      <a:pt x="234" y="240"/>
                      <a:pt x="234" y="242"/>
                      <a:pt x="231" y="242"/>
                    </a:cubicBezTo>
                    <a:close/>
                    <a:moveTo>
                      <a:pt x="229" y="95"/>
                    </a:moveTo>
                    <a:cubicBezTo>
                      <a:pt x="228" y="95"/>
                      <a:pt x="228" y="93"/>
                      <a:pt x="229" y="92"/>
                    </a:cubicBezTo>
                    <a:cubicBezTo>
                      <a:pt x="230" y="92"/>
                      <a:pt x="229" y="93"/>
                      <a:pt x="229" y="95"/>
                    </a:cubicBezTo>
                    <a:close/>
                    <a:moveTo>
                      <a:pt x="229" y="160"/>
                    </a:moveTo>
                    <a:cubicBezTo>
                      <a:pt x="227" y="159"/>
                      <a:pt x="227" y="158"/>
                      <a:pt x="226" y="157"/>
                    </a:cubicBezTo>
                    <a:cubicBezTo>
                      <a:pt x="228" y="155"/>
                      <a:pt x="229" y="157"/>
                      <a:pt x="229" y="160"/>
                    </a:cubicBezTo>
                    <a:close/>
                    <a:moveTo>
                      <a:pt x="229" y="167"/>
                    </a:moveTo>
                    <a:cubicBezTo>
                      <a:pt x="227" y="167"/>
                      <a:pt x="228" y="166"/>
                      <a:pt x="228" y="166"/>
                    </a:cubicBezTo>
                    <a:cubicBezTo>
                      <a:pt x="229" y="166"/>
                      <a:pt x="228" y="167"/>
                      <a:pt x="229" y="167"/>
                    </a:cubicBezTo>
                    <a:close/>
                    <a:moveTo>
                      <a:pt x="224" y="143"/>
                    </a:moveTo>
                    <a:cubicBezTo>
                      <a:pt x="226" y="142"/>
                      <a:pt x="227" y="146"/>
                      <a:pt x="228" y="147"/>
                    </a:cubicBezTo>
                    <a:cubicBezTo>
                      <a:pt x="229" y="148"/>
                      <a:pt x="227" y="147"/>
                      <a:pt x="227" y="149"/>
                    </a:cubicBezTo>
                    <a:cubicBezTo>
                      <a:pt x="226" y="147"/>
                      <a:pt x="224" y="146"/>
                      <a:pt x="223" y="145"/>
                    </a:cubicBezTo>
                    <a:cubicBezTo>
                      <a:pt x="224" y="144"/>
                      <a:pt x="224" y="146"/>
                      <a:pt x="225" y="146"/>
                    </a:cubicBezTo>
                    <a:cubicBezTo>
                      <a:pt x="226" y="145"/>
                      <a:pt x="223" y="145"/>
                      <a:pt x="224" y="143"/>
                    </a:cubicBezTo>
                    <a:close/>
                    <a:moveTo>
                      <a:pt x="228" y="153"/>
                    </a:moveTo>
                    <a:cubicBezTo>
                      <a:pt x="228" y="154"/>
                      <a:pt x="226" y="154"/>
                      <a:pt x="226" y="155"/>
                    </a:cubicBezTo>
                    <a:cubicBezTo>
                      <a:pt x="226" y="155"/>
                      <a:pt x="227" y="153"/>
                      <a:pt x="228" y="153"/>
                    </a:cubicBezTo>
                    <a:close/>
                    <a:moveTo>
                      <a:pt x="229" y="142"/>
                    </a:moveTo>
                    <a:cubicBezTo>
                      <a:pt x="227" y="142"/>
                      <a:pt x="226" y="140"/>
                      <a:pt x="228" y="139"/>
                    </a:cubicBezTo>
                    <a:cubicBezTo>
                      <a:pt x="228" y="140"/>
                      <a:pt x="229" y="140"/>
                      <a:pt x="229" y="142"/>
                    </a:cubicBezTo>
                    <a:close/>
                    <a:moveTo>
                      <a:pt x="225" y="111"/>
                    </a:moveTo>
                    <a:cubicBezTo>
                      <a:pt x="227" y="112"/>
                      <a:pt x="227" y="114"/>
                      <a:pt x="228" y="115"/>
                    </a:cubicBezTo>
                    <a:cubicBezTo>
                      <a:pt x="227" y="117"/>
                      <a:pt x="226" y="113"/>
                      <a:pt x="224" y="113"/>
                    </a:cubicBezTo>
                    <a:cubicBezTo>
                      <a:pt x="224" y="112"/>
                      <a:pt x="225" y="112"/>
                      <a:pt x="225" y="111"/>
                    </a:cubicBezTo>
                    <a:close/>
                    <a:moveTo>
                      <a:pt x="222" y="100"/>
                    </a:moveTo>
                    <a:cubicBezTo>
                      <a:pt x="224" y="101"/>
                      <a:pt x="226" y="104"/>
                      <a:pt x="227" y="105"/>
                    </a:cubicBezTo>
                    <a:cubicBezTo>
                      <a:pt x="224" y="105"/>
                      <a:pt x="223" y="102"/>
                      <a:pt x="222" y="100"/>
                    </a:cubicBezTo>
                    <a:close/>
                    <a:moveTo>
                      <a:pt x="227" y="120"/>
                    </a:moveTo>
                    <a:cubicBezTo>
                      <a:pt x="229" y="120"/>
                      <a:pt x="228" y="123"/>
                      <a:pt x="228" y="124"/>
                    </a:cubicBezTo>
                    <a:cubicBezTo>
                      <a:pt x="226" y="124"/>
                      <a:pt x="227" y="123"/>
                      <a:pt x="226" y="123"/>
                    </a:cubicBezTo>
                    <a:cubicBezTo>
                      <a:pt x="226" y="122"/>
                      <a:pt x="227" y="121"/>
                      <a:pt x="227" y="120"/>
                    </a:cubicBezTo>
                    <a:close/>
                    <a:moveTo>
                      <a:pt x="229" y="133"/>
                    </a:moveTo>
                    <a:cubicBezTo>
                      <a:pt x="228" y="131"/>
                      <a:pt x="224" y="130"/>
                      <a:pt x="226" y="128"/>
                    </a:cubicBezTo>
                    <a:cubicBezTo>
                      <a:pt x="228" y="128"/>
                      <a:pt x="229" y="130"/>
                      <a:pt x="229" y="133"/>
                    </a:cubicBezTo>
                    <a:close/>
                    <a:moveTo>
                      <a:pt x="228" y="107"/>
                    </a:moveTo>
                    <a:cubicBezTo>
                      <a:pt x="229" y="107"/>
                      <a:pt x="229" y="108"/>
                      <a:pt x="229" y="109"/>
                    </a:cubicBezTo>
                    <a:cubicBezTo>
                      <a:pt x="228" y="109"/>
                      <a:pt x="227" y="107"/>
                      <a:pt x="228" y="107"/>
                    </a:cubicBezTo>
                    <a:close/>
                    <a:moveTo>
                      <a:pt x="225" y="97"/>
                    </a:moveTo>
                    <a:cubicBezTo>
                      <a:pt x="225" y="97"/>
                      <a:pt x="226" y="96"/>
                      <a:pt x="226" y="95"/>
                    </a:cubicBezTo>
                    <a:cubicBezTo>
                      <a:pt x="228" y="96"/>
                      <a:pt x="230" y="99"/>
                      <a:pt x="229" y="102"/>
                    </a:cubicBezTo>
                    <a:cubicBezTo>
                      <a:pt x="227" y="101"/>
                      <a:pt x="226" y="99"/>
                      <a:pt x="225" y="97"/>
                    </a:cubicBezTo>
                    <a:close/>
                    <a:moveTo>
                      <a:pt x="223" y="87"/>
                    </a:moveTo>
                    <a:cubicBezTo>
                      <a:pt x="223" y="86"/>
                      <a:pt x="225" y="86"/>
                      <a:pt x="225" y="84"/>
                    </a:cubicBezTo>
                    <a:cubicBezTo>
                      <a:pt x="225" y="84"/>
                      <a:pt x="225" y="85"/>
                      <a:pt x="226" y="85"/>
                    </a:cubicBezTo>
                    <a:cubicBezTo>
                      <a:pt x="226" y="86"/>
                      <a:pt x="225" y="87"/>
                      <a:pt x="223" y="87"/>
                    </a:cubicBezTo>
                    <a:close/>
                    <a:moveTo>
                      <a:pt x="227" y="87"/>
                    </a:moveTo>
                    <a:cubicBezTo>
                      <a:pt x="229" y="88"/>
                      <a:pt x="228" y="90"/>
                      <a:pt x="227" y="91"/>
                    </a:cubicBezTo>
                    <a:cubicBezTo>
                      <a:pt x="225" y="91"/>
                      <a:pt x="225" y="89"/>
                      <a:pt x="226" y="87"/>
                    </a:cubicBezTo>
                    <a:cubicBezTo>
                      <a:pt x="226" y="87"/>
                      <a:pt x="226" y="87"/>
                      <a:pt x="227" y="87"/>
                    </a:cubicBezTo>
                    <a:close/>
                    <a:moveTo>
                      <a:pt x="232" y="152"/>
                    </a:moveTo>
                    <a:cubicBezTo>
                      <a:pt x="233" y="152"/>
                      <a:pt x="233" y="153"/>
                      <a:pt x="234" y="153"/>
                    </a:cubicBezTo>
                    <a:cubicBezTo>
                      <a:pt x="234" y="154"/>
                      <a:pt x="234" y="155"/>
                      <a:pt x="233" y="155"/>
                    </a:cubicBezTo>
                    <a:cubicBezTo>
                      <a:pt x="232" y="155"/>
                      <a:pt x="231" y="153"/>
                      <a:pt x="232" y="152"/>
                    </a:cubicBezTo>
                    <a:close/>
                    <a:moveTo>
                      <a:pt x="232" y="147"/>
                    </a:moveTo>
                    <a:cubicBezTo>
                      <a:pt x="232" y="144"/>
                      <a:pt x="234" y="145"/>
                      <a:pt x="235" y="147"/>
                    </a:cubicBezTo>
                    <a:cubicBezTo>
                      <a:pt x="235" y="148"/>
                      <a:pt x="233" y="148"/>
                      <a:pt x="233" y="149"/>
                    </a:cubicBezTo>
                    <a:cubicBezTo>
                      <a:pt x="233" y="148"/>
                      <a:pt x="232" y="148"/>
                      <a:pt x="232" y="147"/>
                    </a:cubicBezTo>
                    <a:close/>
                    <a:moveTo>
                      <a:pt x="232" y="157"/>
                    </a:moveTo>
                    <a:cubicBezTo>
                      <a:pt x="232" y="158"/>
                      <a:pt x="231" y="159"/>
                      <a:pt x="230" y="158"/>
                    </a:cubicBezTo>
                    <a:cubicBezTo>
                      <a:pt x="230" y="157"/>
                      <a:pt x="231" y="157"/>
                      <a:pt x="232" y="157"/>
                    </a:cubicBezTo>
                    <a:close/>
                    <a:moveTo>
                      <a:pt x="235" y="220"/>
                    </a:moveTo>
                    <a:cubicBezTo>
                      <a:pt x="234" y="219"/>
                      <a:pt x="234" y="218"/>
                      <a:pt x="233" y="217"/>
                    </a:cubicBezTo>
                    <a:cubicBezTo>
                      <a:pt x="233" y="216"/>
                      <a:pt x="234" y="215"/>
                      <a:pt x="235" y="214"/>
                    </a:cubicBezTo>
                    <a:cubicBezTo>
                      <a:pt x="236" y="216"/>
                      <a:pt x="235" y="218"/>
                      <a:pt x="235" y="220"/>
                    </a:cubicBezTo>
                    <a:close/>
                    <a:moveTo>
                      <a:pt x="235" y="208"/>
                    </a:moveTo>
                    <a:cubicBezTo>
                      <a:pt x="232" y="207"/>
                      <a:pt x="232" y="205"/>
                      <a:pt x="233" y="203"/>
                    </a:cubicBezTo>
                    <a:cubicBezTo>
                      <a:pt x="235" y="203"/>
                      <a:pt x="236" y="206"/>
                      <a:pt x="235" y="208"/>
                    </a:cubicBezTo>
                    <a:close/>
                    <a:moveTo>
                      <a:pt x="233" y="194"/>
                    </a:moveTo>
                    <a:cubicBezTo>
                      <a:pt x="233" y="194"/>
                      <a:pt x="233" y="195"/>
                      <a:pt x="234" y="195"/>
                    </a:cubicBezTo>
                    <a:cubicBezTo>
                      <a:pt x="234" y="196"/>
                      <a:pt x="233" y="196"/>
                      <a:pt x="233" y="197"/>
                    </a:cubicBezTo>
                    <a:cubicBezTo>
                      <a:pt x="232" y="197"/>
                      <a:pt x="232" y="196"/>
                      <a:pt x="231" y="196"/>
                    </a:cubicBezTo>
                    <a:cubicBezTo>
                      <a:pt x="231" y="195"/>
                      <a:pt x="232" y="195"/>
                      <a:pt x="233" y="194"/>
                    </a:cubicBezTo>
                    <a:close/>
                    <a:moveTo>
                      <a:pt x="230" y="187"/>
                    </a:moveTo>
                    <a:cubicBezTo>
                      <a:pt x="230" y="186"/>
                      <a:pt x="231" y="186"/>
                      <a:pt x="231" y="185"/>
                    </a:cubicBezTo>
                    <a:cubicBezTo>
                      <a:pt x="232" y="186"/>
                      <a:pt x="234" y="187"/>
                      <a:pt x="233" y="189"/>
                    </a:cubicBezTo>
                    <a:cubicBezTo>
                      <a:pt x="232" y="189"/>
                      <a:pt x="231" y="188"/>
                      <a:pt x="230" y="187"/>
                    </a:cubicBezTo>
                    <a:close/>
                    <a:moveTo>
                      <a:pt x="233" y="182"/>
                    </a:moveTo>
                    <a:cubicBezTo>
                      <a:pt x="233" y="180"/>
                      <a:pt x="234" y="180"/>
                      <a:pt x="234" y="179"/>
                    </a:cubicBezTo>
                    <a:cubicBezTo>
                      <a:pt x="236" y="180"/>
                      <a:pt x="235" y="182"/>
                      <a:pt x="235" y="184"/>
                    </a:cubicBezTo>
                    <a:cubicBezTo>
                      <a:pt x="234" y="185"/>
                      <a:pt x="234" y="182"/>
                      <a:pt x="233" y="182"/>
                    </a:cubicBezTo>
                    <a:close/>
                    <a:moveTo>
                      <a:pt x="234" y="175"/>
                    </a:moveTo>
                    <a:cubicBezTo>
                      <a:pt x="233" y="175"/>
                      <a:pt x="232" y="173"/>
                      <a:pt x="233" y="172"/>
                    </a:cubicBezTo>
                    <a:cubicBezTo>
                      <a:pt x="234" y="172"/>
                      <a:pt x="235" y="173"/>
                      <a:pt x="235" y="174"/>
                    </a:cubicBezTo>
                    <a:cubicBezTo>
                      <a:pt x="235" y="174"/>
                      <a:pt x="234" y="175"/>
                      <a:pt x="234" y="175"/>
                    </a:cubicBezTo>
                    <a:close/>
                    <a:moveTo>
                      <a:pt x="233" y="177"/>
                    </a:moveTo>
                    <a:cubicBezTo>
                      <a:pt x="233" y="178"/>
                      <a:pt x="231" y="178"/>
                      <a:pt x="231" y="179"/>
                    </a:cubicBezTo>
                    <a:cubicBezTo>
                      <a:pt x="230" y="179"/>
                      <a:pt x="230" y="176"/>
                      <a:pt x="231" y="175"/>
                    </a:cubicBezTo>
                    <a:cubicBezTo>
                      <a:pt x="232" y="175"/>
                      <a:pt x="232" y="176"/>
                      <a:pt x="233" y="177"/>
                    </a:cubicBezTo>
                    <a:close/>
                    <a:moveTo>
                      <a:pt x="230" y="170"/>
                    </a:moveTo>
                    <a:cubicBezTo>
                      <a:pt x="230" y="170"/>
                      <a:pt x="231" y="169"/>
                      <a:pt x="231" y="168"/>
                    </a:cubicBezTo>
                    <a:cubicBezTo>
                      <a:pt x="233" y="168"/>
                      <a:pt x="231" y="171"/>
                      <a:pt x="230" y="170"/>
                    </a:cubicBezTo>
                    <a:close/>
                    <a:moveTo>
                      <a:pt x="230" y="81"/>
                    </a:moveTo>
                    <a:cubicBezTo>
                      <a:pt x="229" y="81"/>
                      <a:pt x="229" y="81"/>
                      <a:pt x="229" y="81"/>
                    </a:cubicBezTo>
                    <a:cubicBezTo>
                      <a:pt x="229" y="79"/>
                      <a:pt x="229" y="78"/>
                      <a:pt x="231" y="78"/>
                    </a:cubicBezTo>
                    <a:cubicBezTo>
                      <a:pt x="230" y="79"/>
                      <a:pt x="230" y="80"/>
                      <a:pt x="230" y="81"/>
                    </a:cubicBezTo>
                    <a:close/>
                    <a:moveTo>
                      <a:pt x="230" y="208"/>
                    </a:moveTo>
                    <a:cubicBezTo>
                      <a:pt x="232" y="209"/>
                      <a:pt x="232" y="210"/>
                      <a:pt x="233" y="211"/>
                    </a:cubicBezTo>
                    <a:cubicBezTo>
                      <a:pt x="232" y="212"/>
                      <a:pt x="232" y="213"/>
                      <a:pt x="231" y="214"/>
                    </a:cubicBezTo>
                    <a:cubicBezTo>
                      <a:pt x="230" y="213"/>
                      <a:pt x="229" y="210"/>
                      <a:pt x="230" y="208"/>
                    </a:cubicBezTo>
                    <a:close/>
                    <a:moveTo>
                      <a:pt x="233" y="219"/>
                    </a:moveTo>
                    <a:cubicBezTo>
                      <a:pt x="233" y="220"/>
                      <a:pt x="232" y="220"/>
                      <a:pt x="233" y="221"/>
                    </a:cubicBezTo>
                    <a:cubicBezTo>
                      <a:pt x="233" y="221"/>
                      <a:pt x="232" y="220"/>
                      <a:pt x="232" y="219"/>
                    </a:cubicBezTo>
                    <a:cubicBezTo>
                      <a:pt x="232" y="218"/>
                      <a:pt x="232" y="220"/>
                      <a:pt x="233" y="219"/>
                    </a:cubicBezTo>
                    <a:close/>
                    <a:moveTo>
                      <a:pt x="233" y="233"/>
                    </a:moveTo>
                    <a:cubicBezTo>
                      <a:pt x="234" y="232"/>
                      <a:pt x="234" y="230"/>
                      <a:pt x="236" y="231"/>
                    </a:cubicBezTo>
                    <a:cubicBezTo>
                      <a:pt x="235" y="232"/>
                      <a:pt x="235" y="233"/>
                      <a:pt x="235" y="234"/>
                    </a:cubicBezTo>
                    <a:cubicBezTo>
                      <a:pt x="234" y="234"/>
                      <a:pt x="234" y="233"/>
                      <a:pt x="233" y="233"/>
                    </a:cubicBezTo>
                    <a:close/>
                    <a:moveTo>
                      <a:pt x="235" y="192"/>
                    </a:moveTo>
                    <a:cubicBezTo>
                      <a:pt x="234" y="192"/>
                      <a:pt x="234" y="191"/>
                      <a:pt x="235" y="190"/>
                    </a:cubicBezTo>
                    <a:cubicBezTo>
                      <a:pt x="236" y="190"/>
                      <a:pt x="235" y="192"/>
                      <a:pt x="235" y="192"/>
                    </a:cubicBezTo>
                    <a:close/>
                    <a:moveTo>
                      <a:pt x="231" y="163"/>
                    </a:moveTo>
                    <a:cubicBezTo>
                      <a:pt x="231" y="162"/>
                      <a:pt x="232" y="160"/>
                      <a:pt x="233" y="160"/>
                    </a:cubicBezTo>
                    <a:cubicBezTo>
                      <a:pt x="235" y="160"/>
                      <a:pt x="235" y="163"/>
                      <a:pt x="235" y="165"/>
                    </a:cubicBezTo>
                    <a:cubicBezTo>
                      <a:pt x="233" y="168"/>
                      <a:pt x="232" y="164"/>
                      <a:pt x="231" y="163"/>
                    </a:cubicBezTo>
                    <a:close/>
                    <a:moveTo>
                      <a:pt x="234" y="140"/>
                    </a:moveTo>
                    <a:cubicBezTo>
                      <a:pt x="233" y="140"/>
                      <a:pt x="233" y="138"/>
                      <a:pt x="231" y="137"/>
                    </a:cubicBezTo>
                    <a:cubicBezTo>
                      <a:pt x="231" y="135"/>
                      <a:pt x="231" y="136"/>
                      <a:pt x="232" y="135"/>
                    </a:cubicBezTo>
                    <a:cubicBezTo>
                      <a:pt x="233" y="135"/>
                      <a:pt x="234" y="137"/>
                      <a:pt x="235" y="138"/>
                    </a:cubicBezTo>
                    <a:cubicBezTo>
                      <a:pt x="235" y="139"/>
                      <a:pt x="234" y="139"/>
                      <a:pt x="234" y="140"/>
                    </a:cubicBezTo>
                    <a:close/>
                    <a:moveTo>
                      <a:pt x="231" y="71"/>
                    </a:moveTo>
                    <a:cubicBezTo>
                      <a:pt x="229" y="70"/>
                      <a:pt x="230" y="70"/>
                      <a:pt x="230" y="69"/>
                    </a:cubicBezTo>
                    <a:cubicBezTo>
                      <a:pt x="231" y="68"/>
                      <a:pt x="231" y="71"/>
                      <a:pt x="231" y="71"/>
                    </a:cubicBezTo>
                    <a:close/>
                    <a:moveTo>
                      <a:pt x="229" y="69"/>
                    </a:moveTo>
                    <a:cubicBezTo>
                      <a:pt x="228" y="68"/>
                      <a:pt x="228" y="68"/>
                      <a:pt x="228" y="68"/>
                    </a:cubicBezTo>
                    <a:cubicBezTo>
                      <a:pt x="229" y="66"/>
                      <a:pt x="230" y="66"/>
                      <a:pt x="231" y="64"/>
                    </a:cubicBezTo>
                    <a:cubicBezTo>
                      <a:pt x="233" y="66"/>
                      <a:pt x="229" y="67"/>
                      <a:pt x="229" y="69"/>
                    </a:cubicBezTo>
                    <a:close/>
                    <a:moveTo>
                      <a:pt x="231" y="60"/>
                    </a:moveTo>
                    <a:cubicBezTo>
                      <a:pt x="230" y="59"/>
                      <a:pt x="231" y="58"/>
                      <a:pt x="229" y="58"/>
                    </a:cubicBezTo>
                    <a:cubicBezTo>
                      <a:pt x="230" y="57"/>
                      <a:pt x="231" y="57"/>
                      <a:pt x="232" y="55"/>
                    </a:cubicBezTo>
                    <a:cubicBezTo>
                      <a:pt x="232" y="56"/>
                      <a:pt x="233" y="60"/>
                      <a:pt x="231" y="60"/>
                    </a:cubicBezTo>
                    <a:close/>
                    <a:moveTo>
                      <a:pt x="230" y="61"/>
                    </a:moveTo>
                    <a:cubicBezTo>
                      <a:pt x="229" y="63"/>
                      <a:pt x="228" y="64"/>
                      <a:pt x="227" y="66"/>
                    </a:cubicBezTo>
                    <a:cubicBezTo>
                      <a:pt x="226" y="65"/>
                      <a:pt x="225" y="65"/>
                      <a:pt x="225" y="64"/>
                    </a:cubicBezTo>
                    <a:cubicBezTo>
                      <a:pt x="224" y="61"/>
                      <a:pt x="228" y="57"/>
                      <a:pt x="230" y="61"/>
                    </a:cubicBezTo>
                    <a:close/>
                    <a:moveTo>
                      <a:pt x="227" y="71"/>
                    </a:moveTo>
                    <a:cubicBezTo>
                      <a:pt x="229" y="71"/>
                      <a:pt x="229" y="73"/>
                      <a:pt x="230" y="74"/>
                    </a:cubicBezTo>
                    <a:cubicBezTo>
                      <a:pt x="229" y="75"/>
                      <a:pt x="228" y="77"/>
                      <a:pt x="227" y="78"/>
                    </a:cubicBezTo>
                    <a:cubicBezTo>
                      <a:pt x="225" y="77"/>
                      <a:pt x="225" y="74"/>
                      <a:pt x="224" y="74"/>
                    </a:cubicBezTo>
                    <a:cubicBezTo>
                      <a:pt x="225" y="73"/>
                      <a:pt x="226" y="73"/>
                      <a:pt x="227" y="71"/>
                    </a:cubicBezTo>
                    <a:close/>
                    <a:moveTo>
                      <a:pt x="225" y="80"/>
                    </a:moveTo>
                    <a:cubicBezTo>
                      <a:pt x="223" y="80"/>
                      <a:pt x="222" y="78"/>
                      <a:pt x="223" y="76"/>
                    </a:cubicBezTo>
                    <a:cubicBezTo>
                      <a:pt x="224" y="78"/>
                      <a:pt x="226" y="79"/>
                      <a:pt x="225" y="80"/>
                    </a:cubicBezTo>
                    <a:close/>
                    <a:moveTo>
                      <a:pt x="223" y="91"/>
                    </a:moveTo>
                    <a:cubicBezTo>
                      <a:pt x="224" y="91"/>
                      <a:pt x="225" y="92"/>
                      <a:pt x="225" y="94"/>
                    </a:cubicBezTo>
                    <a:cubicBezTo>
                      <a:pt x="223" y="96"/>
                      <a:pt x="222" y="92"/>
                      <a:pt x="223" y="91"/>
                    </a:cubicBezTo>
                    <a:close/>
                    <a:moveTo>
                      <a:pt x="222" y="114"/>
                    </a:moveTo>
                    <a:cubicBezTo>
                      <a:pt x="224" y="115"/>
                      <a:pt x="225" y="117"/>
                      <a:pt x="226" y="118"/>
                    </a:cubicBezTo>
                    <a:cubicBezTo>
                      <a:pt x="226" y="119"/>
                      <a:pt x="225" y="119"/>
                      <a:pt x="225" y="120"/>
                    </a:cubicBezTo>
                    <a:cubicBezTo>
                      <a:pt x="222" y="120"/>
                      <a:pt x="221" y="117"/>
                      <a:pt x="222" y="114"/>
                    </a:cubicBezTo>
                    <a:close/>
                    <a:moveTo>
                      <a:pt x="225" y="127"/>
                    </a:moveTo>
                    <a:cubicBezTo>
                      <a:pt x="224" y="127"/>
                      <a:pt x="224" y="126"/>
                      <a:pt x="223" y="127"/>
                    </a:cubicBezTo>
                    <a:cubicBezTo>
                      <a:pt x="223" y="125"/>
                      <a:pt x="224" y="126"/>
                      <a:pt x="224" y="125"/>
                    </a:cubicBezTo>
                    <a:cubicBezTo>
                      <a:pt x="226" y="125"/>
                      <a:pt x="225" y="126"/>
                      <a:pt x="225" y="127"/>
                    </a:cubicBezTo>
                    <a:close/>
                    <a:moveTo>
                      <a:pt x="223" y="122"/>
                    </a:moveTo>
                    <a:cubicBezTo>
                      <a:pt x="222" y="122"/>
                      <a:pt x="223" y="123"/>
                      <a:pt x="222" y="123"/>
                    </a:cubicBezTo>
                    <a:cubicBezTo>
                      <a:pt x="222" y="123"/>
                      <a:pt x="222" y="122"/>
                      <a:pt x="221" y="122"/>
                    </a:cubicBezTo>
                    <a:cubicBezTo>
                      <a:pt x="222" y="121"/>
                      <a:pt x="223" y="122"/>
                      <a:pt x="223" y="122"/>
                    </a:cubicBezTo>
                    <a:close/>
                    <a:moveTo>
                      <a:pt x="222" y="132"/>
                    </a:moveTo>
                    <a:cubicBezTo>
                      <a:pt x="224" y="133"/>
                      <a:pt x="227" y="135"/>
                      <a:pt x="225" y="138"/>
                    </a:cubicBezTo>
                    <a:cubicBezTo>
                      <a:pt x="223" y="138"/>
                      <a:pt x="222" y="135"/>
                      <a:pt x="221" y="133"/>
                    </a:cubicBezTo>
                    <a:cubicBezTo>
                      <a:pt x="221" y="133"/>
                      <a:pt x="222" y="133"/>
                      <a:pt x="222" y="132"/>
                    </a:cubicBezTo>
                    <a:close/>
                    <a:moveTo>
                      <a:pt x="221" y="138"/>
                    </a:moveTo>
                    <a:cubicBezTo>
                      <a:pt x="221" y="138"/>
                      <a:pt x="223" y="140"/>
                      <a:pt x="223" y="141"/>
                    </a:cubicBezTo>
                    <a:cubicBezTo>
                      <a:pt x="222" y="141"/>
                      <a:pt x="221" y="141"/>
                      <a:pt x="221" y="142"/>
                    </a:cubicBezTo>
                    <a:cubicBezTo>
                      <a:pt x="221" y="142"/>
                      <a:pt x="222" y="139"/>
                      <a:pt x="221" y="138"/>
                    </a:cubicBezTo>
                    <a:close/>
                    <a:moveTo>
                      <a:pt x="221" y="70"/>
                    </a:moveTo>
                    <a:cubicBezTo>
                      <a:pt x="220" y="70"/>
                      <a:pt x="221" y="68"/>
                      <a:pt x="221" y="68"/>
                    </a:cubicBezTo>
                    <a:cubicBezTo>
                      <a:pt x="222" y="68"/>
                      <a:pt x="221" y="70"/>
                      <a:pt x="221" y="70"/>
                    </a:cubicBezTo>
                    <a:close/>
                    <a:moveTo>
                      <a:pt x="221" y="83"/>
                    </a:moveTo>
                    <a:cubicBezTo>
                      <a:pt x="218" y="82"/>
                      <a:pt x="218" y="80"/>
                      <a:pt x="220" y="78"/>
                    </a:cubicBezTo>
                    <a:cubicBezTo>
                      <a:pt x="222" y="78"/>
                      <a:pt x="220" y="81"/>
                      <a:pt x="221" y="83"/>
                    </a:cubicBezTo>
                    <a:close/>
                    <a:moveTo>
                      <a:pt x="204" y="121"/>
                    </a:moveTo>
                    <a:cubicBezTo>
                      <a:pt x="202" y="121"/>
                      <a:pt x="201" y="119"/>
                      <a:pt x="200" y="118"/>
                    </a:cubicBezTo>
                    <a:cubicBezTo>
                      <a:pt x="201" y="113"/>
                      <a:pt x="204" y="114"/>
                      <a:pt x="205" y="117"/>
                    </a:cubicBezTo>
                    <a:cubicBezTo>
                      <a:pt x="206" y="118"/>
                      <a:pt x="205" y="119"/>
                      <a:pt x="205" y="119"/>
                    </a:cubicBezTo>
                    <a:cubicBezTo>
                      <a:pt x="204" y="120"/>
                      <a:pt x="204" y="119"/>
                      <a:pt x="203" y="118"/>
                    </a:cubicBezTo>
                    <a:cubicBezTo>
                      <a:pt x="203" y="119"/>
                      <a:pt x="205" y="120"/>
                      <a:pt x="204" y="121"/>
                    </a:cubicBezTo>
                    <a:close/>
                    <a:moveTo>
                      <a:pt x="192" y="110"/>
                    </a:moveTo>
                    <a:cubicBezTo>
                      <a:pt x="191" y="111"/>
                      <a:pt x="191" y="112"/>
                      <a:pt x="190" y="111"/>
                    </a:cubicBezTo>
                    <a:cubicBezTo>
                      <a:pt x="190" y="112"/>
                      <a:pt x="191" y="112"/>
                      <a:pt x="191" y="113"/>
                    </a:cubicBezTo>
                    <a:cubicBezTo>
                      <a:pt x="188" y="113"/>
                      <a:pt x="188" y="109"/>
                      <a:pt x="191" y="108"/>
                    </a:cubicBezTo>
                    <a:cubicBezTo>
                      <a:pt x="189" y="110"/>
                      <a:pt x="191" y="109"/>
                      <a:pt x="192" y="110"/>
                    </a:cubicBezTo>
                    <a:close/>
                    <a:moveTo>
                      <a:pt x="218" y="89"/>
                    </a:moveTo>
                    <a:cubicBezTo>
                      <a:pt x="217" y="91"/>
                      <a:pt x="215" y="86"/>
                      <a:pt x="215" y="85"/>
                    </a:cubicBezTo>
                    <a:cubicBezTo>
                      <a:pt x="217" y="86"/>
                      <a:pt x="217" y="88"/>
                      <a:pt x="218" y="89"/>
                    </a:cubicBezTo>
                    <a:close/>
                    <a:moveTo>
                      <a:pt x="215" y="85"/>
                    </a:moveTo>
                    <a:cubicBezTo>
                      <a:pt x="216" y="84"/>
                      <a:pt x="217" y="83"/>
                      <a:pt x="217" y="82"/>
                    </a:cubicBezTo>
                    <a:cubicBezTo>
                      <a:pt x="218" y="84"/>
                      <a:pt x="222" y="87"/>
                      <a:pt x="218" y="88"/>
                    </a:cubicBezTo>
                    <a:cubicBezTo>
                      <a:pt x="218" y="87"/>
                      <a:pt x="217" y="86"/>
                      <a:pt x="215" y="85"/>
                    </a:cubicBezTo>
                    <a:close/>
                    <a:moveTo>
                      <a:pt x="218" y="95"/>
                    </a:moveTo>
                    <a:cubicBezTo>
                      <a:pt x="217" y="95"/>
                      <a:pt x="217" y="94"/>
                      <a:pt x="217" y="93"/>
                    </a:cubicBezTo>
                    <a:cubicBezTo>
                      <a:pt x="218" y="93"/>
                      <a:pt x="219" y="94"/>
                      <a:pt x="218" y="95"/>
                    </a:cubicBezTo>
                    <a:close/>
                    <a:moveTo>
                      <a:pt x="209" y="101"/>
                    </a:moveTo>
                    <a:cubicBezTo>
                      <a:pt x="207" y="101"/>
                      <a:pt x="205" y="98"/>
                      <a:pt x="206" y="95"/>
                    </a:cubicBezTo>
                    <a:cubicBezTo>
                      <a:pt x="208" y="97"/>
                      <a:pt x="211" y="99"/>
                      <a:pt x="210" y="100"/>
                    </a:cubicBezTo>
                    <a:cubicBezTo>
                      <a:pt x="210" y="101"/>
                      <a:pt x="208" y="100"/>
                      <a:pt x="209" y="101"/>
                    </a:cubicBezTo>
                    <a:close/>
                    <a:moveTo>
                      <a:pt x="206" y="104"/>
                    </a:moveTo>
                    <a:cubicBezTo>
                      <a:pt x="206" y="105"/>
                      <a:pt x="206" y="107"/>
                      <a:pt x="204" y="106"/>
                    </a:cubicBezTo>
                    <a:cubicBezTo>
                      <a:pt x="203" y="105"/>
                      <a:pt x="203" y="104"/>
                      <a:pt x="201" y="103"/>
                    </a:cubicBezTo>
                    <a:cubicBezTo>
                      <a:pt x="202" y="102"/>
                      <a:pt x="203" y="100"/>
                      <a:pt x="204" y="99"/>
                    </a:cubicBezTo>
                    <a:cubicBezTo>
                      <a:pt x="206" y="100"/>
                      <a:pt x="207" y="102"/>
                      <a:pt x="207" y="103"/>
                    </a:cubicBezTo>
                    <a:cubicBezTo>
                      <a:pt x="207" y="104"/>
                      <a:pt x="206" y="104"/>
                      <a:pt x="205" y="103"/>
                    </a:cubicBezTo>
                    <a:cubicBezTo>
                      <a:pt x="205" y="104"/>
                      <a:pt x="206" y="104"/>
                      <a:pt x="206" y="104"/>
                    </a:cubicBezTo>
                    <a:close/>
                    <a:moveTo>
                      <a:pt x="195" y="118"/>
                    </a:moveTo>
                    <a:cubicBezTo>
                      <a:pt x="193" y="118"/>
                      <a:pt x="193" y="116"/>
                      <a:pt x="192" y="115"/>
                    </a:cubicBezTo>
                    <a:cubicBezTo>
                      <a:pt x="192" y="114"/>
                      <a:pt x="193" y="114"/>
                      <a:pt x="193" y="113"/>
                    </a:cubicBezTo>
                    <a:cubicBezTo>
                      <a:pt x="195" y="113"/>
                      <a:pt x="196" y="115"/>
                      <a:pt x="196" y="117"/>
                    </a:cubicBezTo>
                    <a:cubicBezTo>
                      <a:pt x="196" y="117"/>
                      <a:pt x="195" y="117"/>
                      <a:pt x="195" y="117"/>
                    </a:cubicBezTo>
                    <a:cubicBezTo>
                      <a:pt x="195" y="118"/>
                      <a:pt x="196" y="118"/>
                      <a:pt x="195" y="118"/>
                    </a:cubicBezTo>
                    <a:close/>
                    <a:moveTo>
                      <a:pt x="195" y="111"/>
                    </a:moveTo>
                    <a:cubicBezTo>
                      <a:pt x="195" y="110"/>
                      <a:pt x="196" y="109"/>
                      <a:pt x="197" y="107"/>
                    </a:cubicBezTo>
                    <a:cubicBezTo>
                      <a:pt x="199" y="108"/>
                      <a:pt x="199" y="110"/>
                      <a:pt x="200" y="111"/>
                    </a:cubicBezTo>
                    <a:cubicBezTo>
                      <a:pt x="199" y="116"/>
                      <a:pt x="197" y="115"/>
                      <a:pt x="195" y="111"/>
                    </a:cubicBezTo>
                    <a:close/>
                    <a:moveTo>
                      <a:pt x="199" y="106"/>
                    </a:moveTo>
                    <a:cubicBezTo>
                      <a:pt x="198" y="105"/>
                      <a:pt x="199" y="105"/>
                      <a:pt x="199" y="104"/>
                    </a:cubicBezTo>
                    <a:cubicBezTo>
                      <a:pt x="201" y="105"/>
                      <a:pt x="202" y="107"/>
                      <a:pt x="203" y="108"/>
                    </a:cubicBezTo>
                    <a:cubicBezTo>
                      <a:pt x="203" y="109"/>
                      <a:pt x="202" y="110"/>
                      <a:pt x="201" y="110"/>
                    </a:cubicBezTo>
                    <a:cubicBezTo>
                      <a:pt x="201" y="108"/>
                      <a:pt x="199" y="107"/>
                      <a:pt x="199" y="106"/>
                    </a:cubicBezTo>
                    <a:close/>
                    <a:moveTo>
                      <a:pt x="208" y="94"/>
                    </a:moveTo>
                    <a:cubicBezTo>
                      <a:pt x="209" y="93"/>
                      <a:pt x="209" y="91"/>
                      <a:pt x="211" y="90"/>
                    </a:cubicBezTo>
                    <a:cubicBezTo>
                      <a:pt x="212" y="92"/>
                      <a:pt x="213" y="93"/>
                      <a:pt x="214" y="95"/>
                    </a:cubicBezTo>
                    <a:cubicBezTo>
                      <a:pt x="213" y="97"/>
                      <a:pt x="212" y="96"/>
                      <a:pt x="212" y="98"/>
                    </a:cubicBezTo>
                    <a:cubicBezTo>
                      <a:pt x="210" y="98"/>
                      <a:pt x="209" y="95"/>
                      <a:pt x="208" y="94"/>
                    </a:cubicBezTo>
                    <a:close/>
                    <a:moveTo>
                      <a:pt x="209" y="83"/>
                    </a:moveTo>
                    <a:cubicBezTo>
                      <a:pt x="210" y="83"/>
                      <a:pt x="212" y="85"/>
                      <a:pt x="211" y="86"/>
                    </a:cubicBezTo>
                    <a:cubicBezTo>
                      <a:pt x="210" y="85"/>
                      <a:pt x="208" y="84"/>
                      <a:pt x="209" y="83"/>
                    </a:cubicBezTo>
                    <a:close/>
                    <a:moveTo>
                      <a:pt x="212" y="89"/>
                    </a:moveTo>
                    <a:cubicBezTo>
                      <a:pt x="213" y="89"/>
                      <a:pt x="213" y="88"/>
                      <a:pt x="213" y="87"/>
                    </a:cubicBezTo>
                    <a:cubicBezTo>
                      <a:pt x="214" y="89"/>
                      <a:pt x="215" y="90"/>
                      <a:pt x="216" y="92"/>
                    </a:cubicBezTo>
                    <a:cubicBezTo>
                      <a:pt x="214" y="92"/>
                      <a:pt x="214" y="90"/>
                      <a:pt x="212" y="89"/>
                    </a:cubicBezTo>
                    <a:close/>
                    <a:moveTo>
                      <a:pt x="214" y="82"/>
                    </a:moveTo>
                    <a:cubicBezTo>
                      <a:pt x="214" y="81"/>
                      <a:pt x="213" y="81"/>
                      <a:pt x="212" y="80"/>
                    </a:cubicBezTo>
                    <a:cubicBezTo>
                      <a:pt x="212" y="82"/>
                      <a:pt x="214" y="83"/>
                      <a:pt x="213" y="83"/>
                    </a:cubicBezTo>
                    <a:cubicBezTo>
                      <a:pt x="212" y="83"/>
                      <a:pt x="212" y="82"/>
                      <a:pt x="211" y="81"/>
                    </a:cubicBezTo>
                    <a:cubicBezTo>
                      <a:pt x="212" y="80"/>
                      <a:pt x="213" y="79"/>
                      <a:pt x="213" y="78"/>
                    </a:cubicBezTo>
                    <a:cubicBezTo>
                      <a:pt x="215" y="78"/>
                      <a:pt x="216" y="82"/>
                      <a:pt x="214" y="82"/>
                    </a:cubicBezTo>
                    <a:close/>
                    <a:moveTo>
                      <a:pt x="211" y="76"/>
                    </a:moveTo>
                    <a:cubicBezTo>
                      <a:pt x="210" y="76"/>
                      <a:pt x="210" y="75"/>
                      <a:pt x="210" y="75"/>
                    </a:cubicBezTo>
                    <a:cubicBezTo>
                      <a:pt x="209" y="75"/>
                      <a:pt x="211" y="76"/>
                      <a:pt x="210" y="77"/>
                    </a:cubicBezTo>
                    <a:cubicBezTo>
                      <a:pt x="210" y="77"/>
                      <a:pt x="209" y="77"/>
                      <a:pt x="209" y="78"/>
                    </a:cubicBezTo>
                    <a:cubicBezTo>
                      <a:pt x="205" y="76"/>
                      <a:pt x="206" y="74"/>
                      <a:pt x="208" y="70"/>
                    </a:cubicBezTo>
                    <a:cubicBezTo>
                      <a:pt x="210" y="72"/>
                      <a:pt x="211" y="73"/>
                      <a:pt x="211" y="75"/>
                    </a:cubicBezTo>
                    <a:cubicBezTo>
                      <a:pt x="211" y="75"/>
                      <a:pt x="211" y="75"/>
                      <a:pt x="211" y="76"/>
                    </a:cubicBezTo>
                    <a:close/>
                    <a:moveTo>
                      <a:pt x="207" y="81"/>
                    </a:moveTo>
                    <a:cubicBezTo>
                      <a:pt x="206" y="82"/>
                      <a:pt x="206" y="79"/>
                      <a:pt x="204" y="80"/>
                    </a:cubicBezTo>
                    <a:cubicBezTo>
                      <a:pt x="204" y="79"/>
                      <a:pt x="204" y="78"/>
                      <a:pt x="203" y="78"/>
                    </a:cubicBezTo>
                    <a:cubicBezTo>
                      <a:pt x="203" y="77"/>
                      <a:pt x="204" y="77"/>
                      <a:pt x="204" y="76"/>
                    </a:cubicBezTo>
                    <a:cubicBezTo>
                      <a:pt x="205" y="77"/>
                      <a:pt x="206" y="79"/>
                      <a:pt x="207" y="81"/>
                    </a:cubicBezTo>
                    <a:close/>
                    <a:moveTo>
                      <a:pt x="207" y="86"/>
                    </a:moveTo>
                    <a:cubicBezTo>
                      <a:pt x="208" y="86"/>
                      <a:pt x="209" y="87"/>
                      <a:pt x="209" y="88"/>
                    </a:cubicBezTo>
                    <a:cubicBezTo>
                      <a:pt x="208" y="90"/>
                      <a:pt x="208" y="91"/>
                      <a:pt x="205" y="92"/>
                    </a:cubicBezTo>
                    <a:cubicBezTo>
                      <a:pt x="205" y="91"/>
                      <a:pt x="206" y="90"/>
                      <a:pt x="204" y="90"/>
                    </a:cubicBezTo>
                    <a:cubicBezTo>
                      <a:pt x="205" y="88"/>
                      <a:pt x="206" y="87"/>
                      <a:pt x="207" y="86"/>
                    </a:cubicBezTo>
                    <a:close/>
                    <a:moveTo>
                      <a:pt x="205" y="94"/>
                    </a:moveTo>
                    <a:cubicBezTo>
                      <a:pt x="204" y="94"/>
                      <a:pt x="204" y="95"/>
                      <a:pt x="204" y="95"/>
                    </a:cubicBezTo>
                    <a:cubicBezTo>
                      <a:pt x="203" y="94"/>
                      <a:pt x="203" y="94"/>
                      <a:pt x="202" y="93"/>
                    </a:cubicBezTo>
                    <a:cubicBezTo>
                      <a:pt x="202" y="92"/>
                      <a:pt x="203" y="92"/>
                      <a:pt x="203" y="91"/>
                    </a:cubicBezTo>
                    <a:cubicBezTo>
                      <a:pt x="204" y="92"/>
                      <a:pt x="205" y="93"/>
                      <a:pt x="205" y="94"/>
                    </a:cubicBezTo>
                    <a:close/>
                    <a:moveTo>
                      <a:pt x="202" y="96"/>
                    </a:moveTo>
                    <a:cubicBezTo>
                      <a:pt x="202" y="98"/>
                      <a:pt x="200" y="98"/>
                      <a:pt x="200" y="100"/>
                    </a:cubicBezTo>
                    <a:cubicBezTo>
                      <a:pt x="199" y="100"/>
                      <a:pt x="199" y="99"/>
                      <a:pt x="198" y="99"/>
                    </a:cubicBezTo>
                    <a:cubicBezTo>
                      <a:pt x="198" y="97"/>
                      <a:pt x="199" y="96"/>
                      <a:pt x="200" y="94"/>
                    </a:cubicBezTo>
                    <a:cubicBezTo>
                      <a:pt x="201" y="95"/>
                      <a:pt x="202" y="96"/>
                      <a:pt x="202" y="96"/>
                    </a:cubicBezTo>
                    <a:close/>
                    <a:moveTo>
                      <a:pt x="198" y="103"/>
                    </a:moveTo>
                    <a:cubicBezTo>
                      <a:pt x="196" y="104"/>
                      <a:pt x="196" y="103"/>
                      <a:pt x="195" y="102"/>
                    </a:cubicBezTo>
                    <a:cubicBezTo>
                      <a:pt x="195" y="101"/>
                      <a:pt x="196" y="101"/>
                      <a:pt x="196" y="100"/>
                    </a:cubicBezTo>
                    <a:cubicBezTo>
                      <a:pt x="198" y="100"/>
                      <a:pt x="199" y="102"/>
                      <a:pt x="198" y="103"/>
                    </a:cubicBezTo>
                    <a:close/>
                    <a:moveTo>
                      <a:pt x="196" y="105"/>
                    </a:moveTo>
                    <a:cubicBezTo>
                      <a:pt x="195" y="106"/>
                      <a:pt x="195" y="107"/>
                      <a:pt x="194" y="108"/>
                    </a:cubicBezTo>
                    <a:cubicBezTo>
                      <a:pt x="192" y="109"/>
                      <a:pt x="192" y="107"/>
                      <a:pt x="191" y="107"/>
                    </a:cubicBezTo>
                    <a:cubicBezTo>
                      <a:pt x="191" y="105"/>
                      <a:pt x="193" y="105"/>
                      <a:pt x="194" y="103"/>
                    </a:cubicBezTo>
                    <a:cubicBezTo>
                      <a:pt x="195" y="103"/>
                      <a:pt x="195" y="105"/>
                      <a:pt x="196" y="105"/>
                    </a:cubicBezTo>
                    <a:close/>
                    <a:moveTo>
                      <a:pt x="189" y="114"/>
                    </a:moveTo>
                    <a:cubicBezTo>
                      <a:pt x="189" y="116"/>
                      <a:pt x="188" y="116"/>
                      <a:pt x="187" y="117"/>
                    </a:cubicBezTo>
                    <a:cubicBezTo>
                      <a:pt x="186" y="118"/>
                      <a:pt x="186" y="116"/>
                      <a:pt x="185" y="116"/>
                    </a:cubicBezTo>
                    <a:cubicBezTo>
                      <a:pt x="185" y="114"/>
                      <a:pt x="186" y="114"/>
                      <a:pt x="187" y="112"/>
                    </a:cubicBezTo>
                    <a:cubicBezTo>
                      <a:pt x="188" y="112"/>
                      <a:pt x="188" y="114"/>
                      <a:pt x="189" y="114"/>
                    </a:cubicBezTo>
                    <a:close/>
                    <a:moveTo>
                      <a:pt x="187" y="121"/>
                    </a:moveTo>
                    <a:cubicBezTo>
                      <a:pt x="188" y="122"/>
                      <a:pt x="189" y="124"/>
                      <a:pt x="190" y="125"/>
                    </a:cubicBezTo>
                    <a:cubicBezTo>
                      <a:pt x="190" y="126"/>
                      <a:pt x="190" y="127"/>
                      <a:pt x="188" y="127"/>
                    </a:cubicBezTo>
                    <a:cubicBezTo>
                      <a:pt x="189" y="125"/>
                      <a:pt x="187" y="124"/>
                      <a:pt x="186" y="122"/>
                    </a:cubicBezTo>
                    <a:cubicBezTo>
                      <a:pt x="186" y="122"/>
                      <a:pt x="187" y="122"/>
                      <a:pt x="187" y="121"/>
                    </a:cubicBezTo>
                    <a:close/>
                    <a:moveTo>
                      <a:pt x="188" y="120"/>
                    </a:moveTo>
                    <a:cubicBezTo>
                      <a:pt x="189" y="115"/>
                      <a:pt x="192" y="118"/>
                      <a:pt x="194" y="121"/>
                    </a:cubicBezTo>
                    <a:cubicBezTo>
                      <a:pt x="192" y="121"/>
                      <a:pt x="193" y="124"/>
                      <a:pt x="191" y="124"/>
                    </a:cubicBezTo>
                    <a:cubicBezTo>
                      <a:pt x="190" y="122"/>
                      <a:pt x="189" y="121"/>
                      <a:pt x="188" y="120"/>
                    </a:cubicBezTo>
                    <a:close/>
                    <a:moveTo>
                      <a:pt x="191" y="127"/>
                    </a:moveTo>
                    <a:cubicBezTo>
                      <a:pt x="193" y="128"/>
                      <a:pt x="194" y="131"/>
                      <a:pt x="196" y="132"/>
                    </a:cubicBezTo>
                    <a:cubicBezTo>
                      <a:pt x="195" y="133"/>
                      <a:pt x="195" y="133"/>
                      <a:pt x="195" y="134"/>
                    </a:cubicBezTo>
                    <a:cubicBezTo>
                      <a:pt x="194" y="134"/>
                      <a:pt x="194" y="133"/>
                      <a:pt x="193" y="134"/>
                    </a:cubicBezTo>
                    <a:cubicBezTo>
                      <a:pt x="193" y="132"/>
                      <a:pt x="192" y="130"/>
                      <a:pt x="191" y="130"/>
                    </a:cubicBezTo>
                    <a:cubicBezTo>
                      <a:pt x="191" y="129"/>
                      <a:pt x="191" y="128"/>
                      <a:pt x="191" y="127"/>
                    </a:cubicBezTo>
                    <a:close/>
                    <a:moveTo>
                      <a:pt x="193" y="125"/>
                    </a:moveTo>
                    <a:cubicBezTo>
                      <a:pt x="195" y="121"/>
                      <a:pt x="198" y="125"/>
                      <a:pt x="199" y="128"/>
                    </a:cubicBezTo>
                    <a:cubicBezTo>
                      <a:pt x="197" y="129"/>
                      <a:pt x="198" y="129"/>
                      <a:pt x="197" y="130"/>
                    </a:cubicBezTo>
                    <a:cubicBezTo>
                      <a:pt x="195" y="129"/>
                      <a:pt x="194" y="127"/>
                      <a:pt x="193" y="125"/>
                    </a:cubicBezTo>
                    <a:close/>
                    <a:moveTo>
                      <a:pt x="201" y="138"/>
                    </a:moveTo>
                    <a:cubicBezTo>
                      <a:pt x="201" y="139"/>
                      <a:pt x="200" y="139"/>
                      <a:pt x="200" y="140"/>
                    </a:cubicBezTo>
                    <a:cubicBezTo>
                      <a:pt x="198" y="139"/>
                      <a:pt x="197" y="138"/>
                      <a:pt x="196" y="136"/>
                    </a:cubicBezTo>
                    <a:cubicBezTo>
                      <a:pt x="198" y="132"/>
                      <a:pt x="200" y="137"/>
                      <a:pt x="201" y="138"/>
                    </a:cubicBezTo>
                    <a:close/>
                    <a:moveTo>
                      <a:pt x="199" y="132"/>
                    </a:moveTo>
                    <a:cubicBezTo>
                      <a:pt x="199" y="131"/>
                      <a:pt x="200" y="131"/>
                      <a:pt x="200" y="130"/>
                    </a:cubicBezTo>
                    <a:cubicBezTo>
                      <a:pt x="202" y="131"/>
                      <a:pt x="203" y="132"/>
                      <a:pt x="204" y="135"/>
                    </a:cubicBezTo>
                    <a:cubicBezTo>
                      <a:pt x="203" y="135"/>
                      <a:pt x="203" y="136"/>
                      <a:pt x="202" y="136"/>
                    </a:cubicBezTo>
                    <a:cubicBezTo>
                      <a:pt x="201" y="134"/>
                      <a:pt x="199" y="134"/>
                      <a:pt x="199" y="132"/>
                    </a:cubicBezTo>
                    <a:close/>
                    <a:moveTo>
                      <a:pt x="197" y="121"/>
                    </a:moveTo>
                    <a:cubicBezTo>
                      <a:pt x="196" y="120"/>
                      <a:pt x="199" y="120"/>
                      <a:pt x="198" y="119"/>
                    </a:cubicBezTo>
                    <a:cubicBezTo>
                      <a:pt x="200" y="120"/>
                      <a:pt x="201" y="122"/>
                      <a:pt x="202" y="123"/>
                    </a:cubicBezTo>
                    <a:cubicBezTo>
                      <a:pt x="201" y="124"/>
                      <a:pt x="201" y="125"/>
                      <a:pt x="200" y="126"/>
                    </a:cubicBezTo>
                    <a:cubicBezTo>
                      <a:pt x="199" y="125"/>
                      <a:pt x="198" y="123"/>
                      <a:pt x="197" y="121"/>
                    </a:cubicBezTo>
                    <a:close/>
                    <a:moveTo>
                      <a:pt x="204" y="113"/>
                    </a:moveTo>
                    <a:cubicBezTo>
                      <a:pt x="204" y="112"/>
                      <a:pt x="204" y="111"/>
                      <a:pt x="204" y="110"/>
                    </a:cubicBezTo>
                    <a:cubicBezTo>
                      <a:pt x="206" y="111"/>
                      <a:pt x="207" y="113"/>
                      <a:pt x="208" y="115"/>
                    </a:cubicBezTo>
                    <a:cubicBezTo>
                      <a:pt x="207" y="115"/>
                      <a:pt x="208" y="116"/>
                      <a:pt x="207" y="116"/>
                    </a:cubicBezTo>
                    <a:cubicBezTo>
                      <a:pt x="206" y="115"/>
                      <a:pt x="206" y="113"/>
                      <a:pt x="204" y="113"/>
                    </a:cubicBezTo>
                    <a:close/>
                    <a:moveTo>
                      <a:pt x="206" y="108"/>
                    </a:moveTo>
                    <a:cubicBezTo>
                      <a:pt x="207" y="108"/>
                      <a:pt x="208" y="106"/>
                      <a:pt x="208" y="107"/>
                    </a:cubicBezTo>
                    <a:cubicBezTo>
                      <a:pt x="209" y="109"/>
                      <a:pt x="210" y="110"/>
                      <a:pt x="211" y="112"/>
                    </a:cubicBezTo>
                    <a:cubicBezTo>
                      <a:pt x="208" y="113"/>
                      <a:pt x="207" y="110"/>
                      <a:pt x="206" y="108"/>
                    </a:cubicBezTo>
                    <a:close/>
                    <a:moveTo>
                      <a:pt x="209" y="105"/>
                    </a:moveTo>
                    <a:cubicBezTo>
                      <a:pt x="210" y="106"/>
                      <a:pt x="213" y="109"/>
                      <a:pt x="212" y="111"/>
                    </a:cubicBezTo>
                    <a:cubicBezTo>
                      <a:pt x="210" y="109"/>
                      <a:pt x="207" y="107"/>
                      <a:pt x="209" y="105"/>
                    </a:cubicBezTo>
                    <a:close/>
                    <a:moveTo>
                      <a:pt x="210" y="104"/>
                    </a:moveTo>
                    <a:cubicBezTo>
                      <a:pt x="210" y="103"/>
                      <a:pt x="211" y="102"/>
                      <a:pt x="212" y="102"/>
                    </a:cubicBezTo>
                    <a:cubicBezTo>
                      <a:pt x="213" y="103"/>
                      <a:pt x="214" y="104"/>
                      <a:pt x="215" y="105"/>
                    </a:cubicBezTo>
                    <a:cubicBezTo>
                      <a:pt x="216" y="107"/>
                      <a:pt x="214" y="106"/>
                      <a:pt x="214" y="107"/>
                    </a:cubicBezTo>
                    <a:cubicBezTo>
                      <a:pt x="213" y="107"/>
                      <a:pt x="212" y="105"/>
                      <a:pt x="210" y="104"/>
                    </a:cubicBezTo>
                    <a:close/>
                    <a:moveTo>
                      <a:pt x="213" y="100"/>
                    </a:moveTo>
                    <a:cubicBezTo>
                      <a:pt x="214" y="99"/>
                      <a:pt x="214" y="98"/>
                      <a:pt x="215" y="98"/>
                    </a:cubicBezTo>
                    <a:cubicBezTo>
                      <a:pt x="217" y="99"/>
                      <a:pt x="218" y="100"/>
                      <a:pt x="218" y="102"/>
                    </a:cubicBezTo>
                    <a:cubicBezTo>
                      <a:pt x="218" y="102"/>
                      <a:pt x="217" y="104"/>
                      <a:pt x="217" y="102"/>
                    </a:cubicBezTo>
                    <a:cubicBezTo>
                      <a:pt x="216" y="102"/>
                      <a:pt x="216" y="103"/>
                      <a:pt x="217" y="103"/>
                    </a:cubicBezTo>
                    <a:cubicBezTo>
                      <a:pt x="215" y="104"/>
                      <a:pt x="215" y="101"/>
                      <a:pt x="213" y="100"/>
                    </a:cubicBezTo>
                    <a:close/>
                    <a:moveTo>
                      <a:pt x="217" y="107"/>
                    </a:moveTo>
                    <a:cubicBezTo>
                      <a:pt x="218" y="109"/>
                      <a:pt x="222" y="112"/>
                      <a:pt x="219" y="114"/>
                    </a:cubicBezTo>
                    <a:cubicBezTo>
                      <a:pt x="217" y="112"/>
                      <a:pt x="214" y="110"/>
                      <a:pt x="217" y="107"/>
                    </a:cubicBezTo>
                    <a:close/>
                    <a:moveTo>
                      <a:pt x="218" y="106"/>
                    </a:moveTo>
                    <a:cubicBezTo>
                      <a:pt x="219" y="106"/>
                      <a:pt x="219" y="106"/>
                      <a:pt x="219" y="105"/>
                    </a:cubicBezTo>
                    <a:cubicBezTo>
                      <a:pt x="220" y="106"/>
                      <a:pt x="219" y="104"/>
                      <a:pt x="220" y="104"/>
                    </a:cubicBezTo>
                    <a:cubicBezTo>
                      <a:pt x="221" y="104"/>
                      <a:pt x="220" y="106"/>
                      <a:pt x="220" y="107"/>
                    </a:cubicBezTo>
                    <a:cubicBezTo>
                      <a:pt x="219" y="107"/>
                      <a:pt x="220" y="106"/>
                      <a:pt x="218" y="106"/>
                    </a:cubicBezTo>
                    <a:close/>
                    <a:moveTo>
                      <a:pt x="218" y="95"/>
                    </a:moveTo>
                    <a:cubicBezTo>
                      <a:pt x="220" y="95"/>
                      <a:pt x="220" y="97"/>
                      <a:pt x="220" y="98"/>
                    </a:cubicBezTo>
                    <a:cubicBezTo>
                      <a:pt x="219" y="98"/>
                      <a:pt x="219" y="96"/>
                      <a:pt x="218" y="95"/>
                    </a:cubicBezTo>
                    <a:close/>
                    <a:moveTo>
                      <a:pt x="221" y="74"/>
                    </a:moveTo>
                    <a:cubicBezTo>
                      <a:pt x="219" y="75"/>
                      <a:pt x="219" y="72"/>
                      <a:pt x="218" y="72"/>
                    </a:cubicBezTo>
                    <a:cubicBezTo>
                      <a:pt x="218" y="72"/>
                      <a:pt x="218" y="71"/>
                      <a:pt x="218" y="71"/>
                    </a:cubicBezTo>
                    <a:cubicBezTo>
                      <a:pt x="220" y="71"/>
                      <a:pt x="220" y="73"/>
                      <a:pt x="221" y="74"/>
                    </a:cubicBezTo>
                    <a:close/>
                    <a:moveTo>
                      <a:pt x="218" y="76"/>
                    </a:moveTo>
                    <a:cubicBezTo>
                      <a:pt x="218" y="77"/>
                      <a:pt x="218" y="77"/>
                      <a:pt x="217" y="78"/>
                    </a:cubicBezTo>
                    <a:cubicBezTo>
                      <a:pt x="216" y="78"/>
                      <a:pt x="215" y="77"/>
                      <a:pt x="215" y="76"/>
                    </a:cubicBezTo>
                    <a:cubicBezTo>
                      <a:pt x="216" y="75"/>
                      <a:pt x="216" y="74"/>
                      <a:pt x="216" y="74"/>
                    </a:cubicBezTo>
                    <a:cubicBezTo>
                      <a:pt x="217" y="74"/>
                      <a:pt x="218" y="75"/>
                      <a:pt x="218" y="76"/>
                    </a:cubicBezTo>
                    <a:close/>
                    <a:moveTo>
                      <a:pt x="213" y="64"/>
                    </a:moveTo>
                    <a:cubicBezTo>
                      <a:pt x="215" y="65"/>
                      <a:pt x="216" y="66"/>
                      <a:pt x="217" y="69"/>
                    </a:cubicBezTo>
                    <a:cubicBezTo>
                      <a:pt x="214" y="69"/>
                      <a:pt x="212" y="66"/>
                      <a:pt x="213" y="64"/>
                    </a:cubicBezTo>
                    <a:close/>
                    <a:moveTo>
                      <a:pt x="214" y="71"/>
                    </a:moveTo>
                    <a:cubicBezTo>
                      <a:pt x="214" y="72"/>
                      <a:pt x="214" y="72"/>
                      <a:pt x="212" y="73"/>
                    </a:cubicBezTo>
                    <a:cubicBezTo>
                      <a:pt x="212" y="71"/>
                      <a:pt x="211" y="70"/>
                      <a:pt x="210" y="69"/>
                    </a:cubicBezTo>
                    <a:cubicBezTo>
                      <a:pt x="210" y="69"/>
                      <a:pt x="210" y="68"/>
                      <a:pt x="211" y="67"/>
                    </a:cubicBezTo>
                    <a:cubicBezTo>
                      <a:pt x="213" y="67"/>
                      <a:pt x="213" y="70"/>
                      <a:pt x="214" y="71"/>
                    </a:cubicBezTo>
                    <a:close/>
                    <a:moveTo>
                      <a:pt x="210" y="63"/>
                    </a:moveTo>
                    <a:cubicBezTo>
                      <a:pt x="210" y="61"/>
                      <a:pt x="207" y="60"/>
                      <a:pt x="209" y="58"/>
                    </a:cubicBezTo>
                    <a:cubicBezTo>
                      <a:pt x="210" y="59"/>
                      <a:pt x="211" y="60"/>
                      <a:pt x="212" y="62"/>
                    </a:cubicBezTo>
                    <a:cubicBezTo>
                      <a:pt x="212" y="63"/>
                      <a:pt x="212" y="63"/>
                      <a:pt x="210" y="63"/>
                    </a:cubicBezTo>
                    <a:close/>
                    <a:moveTo>
                      <a:pt x="210" y="65"/>
                    </a:moveTo>
                    <a:cubicBezTo>
                      <a:pt x="209" y="66"/>
                      <a:pt x="209" y="66"/>
                      <a:pt x="209" y="67"/>
                    </a:cubicBezTo>
                    <a:cubicBezTo>
                      <a:pt x="207" y="66"/>
                      <a:pt x="204" y="63"/>
                      <a:pt x="206" y="61"/>
                    </a:cubicBezTo>
                    <a:cubicBezTo>
                      <a:pt x="208" y="62"/>
                      <a:pt x="209" y="63"/>
                      <a:pt x="210" y="65"/>
                    </a:cubicBezTo>
                    <a:close/>
                    <a:moveTo>
                      <a:pt x="207" y="68"/>
                    </a:moveTo>
                    <a:cubicBezTo>
                      <a:pt x="206" y="70"/>
                      <a:pt x="206" y="72"/>
                      <a:pt x="203" y="72"/>
                    </a:cubicBezTo>
                    <a:cubicBezTo>
                      <a:pt x="203" y="71"/>
                      <a:pt x="201" y="70"/>
                      <a:pt x="200" y="69"/>
                    </a:cubicBezTo>
                    <a:cubicBezTo>
                      <a:pt x="201" y="67"/>
                      <a:pt x="203" y="66"/>
                      <a:pt x="203" y="64"/>
                    </a:cubicBezTo>
                    <a:cubicBezTo>
                      <a:pt x="205" y="65"/>
                      <a:pt x="206" y="67"/>
                      <a:pt x="207" y="68"/>
                    </a:cubicBezTo>
                    <a:close/>
                    <a:moveTo>
                      <a:pt x="199" y="66"/>
                    </a:moveTo>
                    <a:cubicBezTo>
                      <a:pt x="197" y="65"/>
                      <a:pt x="197" y="64"/>
                      <a:pt x="196" y="62"/>
                    </a:cubicBezTo>
                    <a:cubicBezTo>
                      <a:pt x="196" y="60"/>
                      <a:pt x="199" y="60"/>
                      <a:pt x="199" y="58"/>
                    </a:cubicBezTo>
                    <a:cubicBezTo>
                      <a:pt x="200" y="59"/>
                      <a:pt x="201" y="60"/>
                      <a:pt x="202" y="62"/>
                    </a:cubicBezTo>
                    <a:cubicBezTo>
                      <a:pt x="201" y="63"/>
                      <a:pt x="200" y="64"/>
                      <a:pt x="199" y="66"/>
                    </a:cubicBezTo>
                    <a:close/>
                    <a:moveTo>
                      <a:pt x="199" y="70"/>
                    </a:moveTo>
                    <a:cubicBezTo>
                      <a:pt x="200" y="72"/>
                      <a:pt x="202" y="72"/>
                      <a:pt x="202" y="75"/>
                    </a:cubicBezTo>
                    <a:cubicBezTo>
                      <a:pt x="201" y="75"/>
                      <a:pt x="198" y="72"/>
                      <a:pt x="199" y="70"/>
                    </a:cubicBezTo>
                    <a:close/>
                    <a:moveTo>
                      <a:pt x="205" y="83"/>
                    </a:moveTo>
                    <a:cubicBezTo>
                      <a:pt x="204" y="84"/>
                      <a:pt x="204" y="86"/>
                      <a:pt x="202" y="87"/>
                    </a:cubicBezTo>
                    <a:cubicBezTo>
                      <a:pt x="201" y="86"/>
                      <a:pt x="200" y="85"/>
                      <a:pt x="199" y="84"/>
                    </a:cubicBezTo>
                    <a:cubicBezTo>
                      <a:pt x="199" y="82"/>
                      <a:pt x="201" y="81"/>
                      <a:pt x="202" y="79"/>
                    </a:cubicBezTo>
                    <a:cubicBezTo>
                      <a:pt x="204" y="80"/>
                      <a:pt x="204" y="82"/>
                      <a:pt x="205" y="83"/>
                    </a:cubicBezTo>
                    <a:close/>
                    <a:moveTo>
                      <a:pt x="200" y="90"/>
                    </a:moveTo>
                    <a:cubicBezTo>
                      <a:pt x="199" y="90"/>
                      <a:pt x="196" y="88"/>
                      <a:pt x="197" y="85"/>
                    </a:cubicBezTo>
                    <a:cubicBezTo>
                      <a:pt x="199" y="86"/>
                      <a:pt x="201" y="88"/>
                      <a:pt x="200" y="90"/>
                    </a:cubicBezTo>
                    <a:close/>
                    <a:moveTo>
                      <a:pt x="198" y="92"/>
                    </a:moveTo>
                    <a:cubicBezTo>
                      <a:pt x="198" y="93"/>
                      <a:pt x="197" y="94"/>
                      <a:pt x="196" y="96"/>
                    </a:cubicBezTo>
                    <a:cubicBezTo>
                      <a:pt x="195" y="95"/>
                      <a:pt x="194" y="94"/>
                      <a:pt x="193" y="92"/>
                    </a:cubicBezTo>
                    <a:cubicBezTo>
                      <a:pt x="193" y="90"/>
                      <a:pt x="195" y="90"/>
                      <a:pt x="195" y="88"/>
                    </a:cubicBezTo>
                    <a:cubicBezTo>
                      <a:pt x="197" y="89"/>
                      <a:pt x="197" y="90"/>
                      <a:pt x="198" y="92"/>
                    </a:cubicBezTo>
                    <a:close/>
                    <a:moveTo>
                      <a:pt x="194" y="99"/>
                    </a:moveTo>
                    <a:cubicBezTo>
                      <a:pt x="192" y="98"/>
                      <a:pt x="191" y="96"/>
                      <a:pt x="191" y="94"/>
                    </a:cubicBezTo>
                    <a:cubicBezTo>
                      <a:pt x="193" y="95"/>
                      <a:pt x="195" y="97"/>
                      <a:pt x="194" y="99"/>
                    </a:cubicBezTo>
                    <a:close/>
                    <a:moveTo>
                      <a:pt x="188" y="106"/>
                    </a:moveTo>
                    <a:cubicBezTo>
                      <a:pt x="188" y="107"/>
                      <a:pt x="187" y="107"/>
                      <a:pt x="187" y="108"/>
                    </a:cubicBezTo>
                    <a:cubicBezTo>
                      <a:pt x="186" y="108"/>
                      <a:pt x="185" y="107"/>
                      <a:pt x="184" y="106"/>
                    </a:cubicBezTo>
                    <a:cubicBezTo>
                      <a:pt x="184" y="105"/>
                      <a:pt x="185" y="104"/>
                      <a:pt x="185" y="103"/>
                    </a:cubicBezTo>
                    <a:cubicBezTo>
                      <a:pt x="187" y="104"/>
                      <a:pt x="187" y="105"/>
                      <a:pt x="188" y="106"/>
                    </a:cubicBezTo>
                    <a:close/>
                    <a:moveTo>
                      <a:pt x="185" y="110"/>
                    </a:moveTo>
                    <a:cubicBezTo>
                      <a:pt x="185" y="111"/>
                      <a:pt x="184" y="112"/>
                      <a:pt x="183" y="113"/>
                    </a:cubicBezTo>
                    <a:cubicBezTo>
                      <a:pt x="180" y="112"/>
                      <a:pt x="181" y="109"/>
                      <a:pt x="183" y="107"/>
                    </a:cubicBezTo>
                    <a:cubicBezTo>
                      <a:pt x="184" y="108"/>
                      <a:pt x="184" y="109"/>
                      <a:pt x="185" y="110"/>
                    </a:cubicBezTo>
                    <a:close/>
                    <a:moveTo>
                      <a:pt x="184" y="124"/>
                    </a:moveTo>
                    <a:cubicBezTo>
                      <a:pt x="186" y="125"/>
                      <a:pt x="187" y="127"/>
                      <a:pt x="188" y="128"/>
                    </a:cubicBezTo>
                    <a:cubicBezTo>
                      <a:pt x="188" y="129"/>
                      <a:pt x="187" y="130"/>
                      <a:pt x="186" y="131"/>
                    </a:cubicBezTo>
                    <a:cubicBezTo>
                      <a:pt x="185" y="129"/>
                      <a:pt x="184" y="127"/>
                      <a:pt x="183" y="126"/>
                    </a:cubicBezTo>
                    <a:cubicBezTo>
                      <a:pt x="184" y="125"/>
                      <a:pt x="184" y="125"/>
                      <a:pt x="184" y="124"/>
                    </a:cubicBezTo>
                    <a:close/>
                    <a:moveTo>
                      <a:pt x="190" y="139"/>
                    </a:moveTo>
                    <a:cubicBezTo>
                      <a:pt x="190" y="140"/>
                      <a:pt x="189" y="141"/>
                      <a:pt x="189" y="142"/>
                    </a:cubicBezTo>
                    <a:cubicBezTo>
                      <a:pt x="187" y="140"/>
                      <a:pt x="186" y="138"/>
                      <a:pt x="184" y="137"/>
                    </a:cubicBezTo>
                    <a:cubicBezTo>
                      <a:pt x="185" y="136"/>
                      <a:pt x="185" y="135"/>
                      <a:pt x="186" y="135"/>
                    </a:cubicBezTo>
                    <a:cubicBezTo>
                      <a:pt x="188" y="136"/>
                      <a:pt x="189" y="138"/>
                      <a:pt x="190" y="139"/>
                    </a:cubicBezTo>
                    <a:close/>
                    <a:moveTo>
                      <a:pt x="188" y="132"/>
                    </a:moveTo>
                    <a:cubicBezTo>
                      <a:pt x="188" y="132"/>
                      <a:pt x="189" y="131"/>
                      <a:pt x="189" y="130"/>
                    </a:cubicBezTo>
                    <a:cubicBezTo>
                      <a:pt x="191" y="132"/>
                      <a:pt x="195" y="136"/>
                      <a:pt x="191" y="138"/>
                    </a:cubicBezTo>
                    <a:cubicBezTo>
                      <a:pt x="190" y="136"/>
                      <a:pt x="189" y="134"/>
                      <a:pt x="188" y="132"/>
                    </a:cubicBezTo>
                    <a:close/>
                    <a:moveTo>
                      <a:pt x="193" y="140"/>
                    </a:moveTo>
                    <a:cubicBezTo>
                      <a:pt x="194" y="139"/>
                      <a:pt x="195" y="138"/>
                      <a:pt x="195" y="138"/>
                    </a:cubicBezTo>
                    <a:cubicBezTo>
                      <a:pt x="197" y="139"/>
                      <a:pt x="197" y="140"/>
                      <a:pt x="198" y="143"/>
                    </a:cubicBezTo>
                    <a:cubicBezTo>
                      <a:pt x="197" y="142"/>
                      <a:pt x="198" y="144"/>
                      <a:pt x="197" y="144"/>
                    </a:cubicBezTo>
                    <a:cubicBezTo>
                      <a:pt x="194" y="143"/>
                      <a:pt x="194" y="142"/>
                      <a:pt x="193" y="140"/>
                    </a:cubicBezTo>
                    <a:close/>
                    <a:moveTo>
                      <a:pt x="202" y="144"/>
                    </a:moveTo>
                    <a:cubicBezTo>
                      <a:pt x="201" y="142"/>
                      <a:pt x="203" y="142"/>
                      <a:pt x="203" y="141"/>
                    </a:cubicBezTo>
                    <a:cubicBezTo>
                      <a:pt x="204" y="142"/>
                      <a:pt x="205" y="144"/>
                      <a:pt x="207" y="145"/>
                    </a:cubicBezTo>
                    <a:cubicBezTo>
                      <a:pt x="206" y="145"/>
                      <a:pt x="206" y="146"/>
                      <a:pt x="204" y="147"/>
                    </a:cubicBezTo>
                    <a:cubicBezTo>
                      <a:pt x="204" y="146"/>
                      <a:pt x="203" y="144"/>
                      <a:pt x="202" y="144"/>
                    </a:cubicBezTo>
                    <a:close/>
                    <a:moveTo>
                      <a:pt x="202" y="128"/>
                    </a:moveTo>
                    <a:cubicBezTo>
                      <a:pt x="203" y="123"/>
                      <a:pt x="206" y="127"/>
                      <a:pt x="207" y="129"/>
                    </a:cubicBezTo>
                    <a:cubicBezTo>
                      <a:pt x="207" y="130"/>
                      <a:pt x="206" y="131"/>
                      <a:pt x="205" y="132"/>
                    </a:cubicBezTo>
                    <a:cubicBezTo>
                      <a:pt x="205" y="131"/>
                      <a:pt x="204" y="131"/>
                      <a:pt x="204" y="131"/>
                    </a:cubicBezTo>
                    <a:cubicBezTo>
                      <a:pt x="204" y="129"/>
                      <a:pt x="203" y="129"/>
                      <a:pt x="202" y="128"/>
                    </a:cubicBezTo>
                    <a:close/>
                    <a:moveTo>
                      <a:pt x="209" y="119"/>
                    </a:moveTo>
                    <a:cubicBezTo>
                      <a:pt x="209" y="118"/>
                      <a:pt x="209" y="118"/>
                      <a:pt x="210" y="117"/>
                    </a:cubicBezTo>
                    <a:cubicBezTo>
                      <a:pt x="212" y="118"/>
                      <a:pt x="212" y="119"/>
                      <a:pt x="213" y="120"/>
                    </a:cubicBezTo>
                    <a:cubicBezTo>
                      <a:pt x="213" y="121"/>
                      <a:pt x="213" y="122"/>
                      <a:pt x="212" y="122"/>
                    </a:cubicBezTo>
                    <a:cubicBezTo>
                      <a:pt x="211" y="122"/>
                      <a:pt x="211" y="120"/>
                      <a:pt x="209" y="119"/>
                    </a:cubicBezTo>
                    <a:close/>
                    <a:moveTo>
                      <a:pt x="212" y="114"/>
                    </a:moveTo>
                    <a:cubicBezTo>
                      <a:pt x="214" y="114"/>
                      <a:pt x="214" y="117"/>
                      <a:pt x="215" y="118"/>
                    </a:cubicBezTo>
                    <a:cubicBezTo>
                      <a:pt x="214" y="118"/>
                      <a:pt x="211" y="116"/>
                      <a:pt x="212" y="114"/>
                    </a:cubicBezTo>
                    <a:close/>
                    <a:moveTo>
                      <a:pt x="213" y="113"/>
                    </a:moveTo>
                    <a:cubicBezTo>
                      <a:pt x="214" y="110"/>
                      <a:pt x="217" y="114"/>
                      <a:pt x="217" y="116"/>
                    </a:cubicBezTo>
                    <a:cubicBezTo>
                      <a:pt x="217" y="116"/>
                      <a:pt x="217" y="117"/>
                      <a:pt x="216" y="117"/>
                    </a:cubicBezTo>
                    <a:cubicBezTo>
                      <a:pt x="215" y="116"/>
                      <a:pt x="215" y="114"/>
                      <a:pt x="213" y="113"/>
                    </a:cubicBezTo>
                    <a:close/>
                    <a:moveTo>
                      <a:pt x="220" y="124"/>
                    </a:moveTo>
                    <a:cubicBezTo>
                      <a:pt x="219" y="124"/>
                      <a:pt x="218" y="122"/>
                      <a:pt x="217" y="121"/>
                    </a:cubicBezTo>
                    <a:cubicBezTo>
                      <a:pt x="218" y="122"/>
                      <a:pt x="219" y="123"/>
                      <a:pt x="220" y="124"/>
                    </a:cubicBezTo>
                    <a:close/>
                    <a:moveTo>
                      <a:pt x="218" y="120"/>
                    </a:moveTo>
                    <a:cubicBezTo>
                      <a:pt x="218" y="119"/>
                      <a:pt x="219" y="119"/>
                      <a:pt x="220" y="118"/>
                    </a:cubicBezTo>
                    <a:cubicBezTo>
                      <a:pt x="220" y="120"/>
                      <a:pt x="220" y="120"/>
                      <a:pt x="220" y="122"/>
                    </a:cubicBezTo>
                    <a:cubicBezTo>
                      <a:pt x="219" y="122"/>
                      <a:pt x="219" y="120"/>
                      <a:pt x="218" y="120"/>
                    </a:cubicBezTo>
                    <a:close/>
                    <a:moveTo>
                      <a:pt x="220" y="156"/>
                    </a:moveTo>
                    <a:cubicBezTo>
                      <a:pt x="220" y="155"/>
                      <a:pt x="221" y="156"/>
                      <a:pt x="221" y="156"/>
                    </a:cubicBezTo>
                    <a:cubicBezTo>
                      <a:pt x="221" y="157"/>
                      <a:pt x="221" y="158"/>
                      <a:pt x="220" y="158"/>
                    </a:cubicBezTo>
                    <a:cubicBezTo>
                      <a:pt x="220" y="157"/>
                      <a:pt x="221" y="156"/>
                      <a:pt x="220" y="156"/>
                    </a:cubicBezTo>
                    <a:close/>
                    <a:moveTo>
                      <a:pt x="221" y="146"/>
                    </a:moveTo>
                    <a:cubicBezTo>
                      <a:pt x="223" y="147"/>
                      <a:pt x="224" y="149"/>
                      <a:pt x="226" y="151"/>
                    </a:cubicBezTo>
                    <a:cubicBezTo>
                      <a:pt x="225" y="152"/>
                      <a:pt x="224" y="153"/>
                      <a:pt x="223" y="154"/>
                    </a:cubicBezTo>
                    <a:cubicBezTo>
                      <a:pt x="221" y="152"/>
                      <a:pt x="219" y="149"/>
                      <a:pt x="221" y="146"/>
                    </a:cubicBezTo>
                    <a:close/>
                    <a:moveTo>
                      <a:pt x="223" y="159"/>
                    </a:moveTo>
                    <a:cubicBezTo>
                      <a:pt x="225" y="160"/>
                      <a:pt x="226" y="162"/>
                      <a:pt x="227" y="163"/>
                    </a:cubicBezTo>
                    <a:cubicBezTo>
                      <a:pt x="227" y="164"/>
                      <a:pt x="226" y="164"/>
                      <a:pt x="226" y="164"/>
                    </a:cubicBezTo>
                    <a:cubicBezTo>
                      <a:pt x="224" y="163"/>
                      <a:pt x="222" y="161"/>
                      <a:pt x="223" y="159"/>
                    </a:cubicBezTo>
                    <a:close/>
                    <a:moveTo>
                      <a:pt x="227" y="180"/>
                    </a:moveTo>
                    <a:cubicBezTo>
                      <a:pt x="228" y="181"/>
                      <a:pt x="229" y="182"/>
                      <a:pt x="228" y="183"/>
                    </a:cubicBezTo>
                    <a:cubicBezTo>
                      <a:pt x="227" y="183"/>
                      <a:pt x="226" y="181"/>
                      <a:pt x="227" y="180"/>
                    </a:cubicBezTo>
                    <a:close/>
                    <a:moveTo>
                      <a:pt x="229" y="192"/>
                    </a:moveTo>
                    <a:cubicBezTo>
                      <a:pt x="228" y="192"/>
                      <a:pt x="227" y="190"/>
                      <a:pt x="228" y="189"/>
                    </a:cubicBezTo>
                    <a:cubicBezTo>
                      <a:pt x="229" y="190"/>
                      <a:pt x="228" y="191"/>
                      <a:pt x="229" y="192"/>
                    </a:cubicBezTo>
                    <a:close/>
                    <a:moveTo>
                      <a:pt x="229" y="243"/>
                    </a:moveTo>
                    <a:cubicBezTo>
                      <a:pt x="228" y="244"/>
                      <a:pt x="229" y="245"/>
                      <a:pt x="230" y="246"/>
                    </a:cubicBezTo>
                    <a:cubicBezTo>
                      <a:pt x="230" y="246"/>
                      <a:pt x="229" y="246"/>
                      <a:pt x="229" y="247"/>
                    </a:cubicBezTo>
                    <a:cubicBezTo>
                      <a:pt x="228" y="247"/>
                      <a:pt x="228" y="245"/>
                      <a:pt x="227" y="244"/>
                    </a:cubicBezTo>
                    <a:cubicBezTo>
                      <a:pt x="227" y="243"/>
                      <a:pt x="228" y="243"/>
                      <a:pt x="228" y="242"/>
                    </a:cubicBezTo>
                    <a:cubicBezTo>
                      <a:pt x="229" y="242"/>
                      <a:pt x="229" y="243"/>
                      <a:pt x="229" y="243"/>
                    </a:cubicBezTo>
                    <a:close/>
                    <a:moveTo>
                      <a:pt x="229" y="226"/>
                    </a:moveTo>
                    <a:cubicBezTo>
                      <a:pt x="230" y="226"/>
                      <a:pt x="230" y="228"/>
                      <a:pt x="232" y="228"/>
                    </a:cubicBezTo>
                    <a:cubicBezTo>
                      <a:pt x="231" y="229"/>
                      <a:pt x="231" y="229"/>
                      <a:pt x="231" y="230"/>
                    </a:cubicBezTo>
                    <a:cubicBezTo>
                      <a:pt x="230" y="229"/>
                      <a:pt x="228" y="228"/>
                      <a:pt x="229" y="226"/>
                    </a:cubicBezTo>
                    <a:close/>
                    <a:moveTo>
                      <a:pt x="232" y="259"/>
                    </a:moveTo>
                    <a:cubicBezTo>
                      <a:pt x="234" y="260"/>
                      <a:pt x="236" y="263"/>
                      <a:pt x="235" y="266"/>
                    </a:cubicBezTo>
                    <a:cubicBezTo>
                      <a:pt x="233" y="265"/>
                      <a:pt x="232" y="263"/>
                      <a:pt x="231" y="262"/>
                    </a:cubicBezTo>
                    <a:cubicBezTo>
                      <a:pt x="231" y="260"/>
                      <a:pt x="232" y="260"/>
                      <a:pt x="232" y="259"/>
                    </a:cubicBezTo>
                    <a:close/>
                    <a:moveTo>
                      <a:pt x="233" y="275"/>
                    </a:moveTo>
                    <a:cubicBezTo>
                      <a:pt x="234" y="276"/>
                      <a:pt x="235" y="276"/>
                      <a:pt x="235" y="278"/>
                    </a:cubicBezTo>
                    <a:cubicBezTo>
                      <a:pt x="234" y="277"/>
                      <a:pt x="232" y="276"/>
                      <a:pt x="233" y="275"/>
                    </a:cubicBezTo>
                    <a:close/>
                    <a:moveTo>
                      <a:pt x="235" y="271"/>
                    </a:moveTo>
                    <a:cubicBezTo>
                      <a:pt x="236" y="272"/>
                      <a:pt x="236" y="273"/>
                      <a:pt x="235" y="274"/>
                    </a:cubicBezTo>
                    <a:cubicBezTo>
                      <a:pt x="233" y="273"/>
                      <a:pt x="235" y="272"/>
                      <a:pt x="235" y="271"/>
                    </a:cubicBezTo>
                    <a:close/>
                    <a:moveTo>
                      <a:pt x="235" y="262"/>
                    </a:moveTo>
                    <a:cubicBezTo>
                      <a:pt x="235" y="259"/>
                      <a:pt x="233" y="259"/>
                      <a:pt x="233" y="257"/>
                    </a:cubicBezTo>
                    <a:cubicBezTo>
                      <a:pt x="234" y="256"/>
                      <a:pt x="237" y="261"/>
                      <a:pt x="235" y="262"/>
                    </a:cubicBezTo>
                    <a:close/>
                    <a:moveTo>
                      <a:pt x="236" y="135"/>
                    </a:moveTo>
                    <a:cubicBezTo>
                      <a:pt x="235" y="135"/>
                      <a:pt x="235" y="133"/>
                      <a:pt x="234" y="133"/>
                    </a:cubicBezTo>
                    <a:cubicBezTo>
                      <a:pt x="234" y="132"/>
                      <a:pt x="235" y="133"/>
                      <a:pt x="235" y="131"/>
                    </a:cubicBezTo>
                    <a:cubicBezTo>
                      <a:pt x="236" y="131"/>
                      <a:pt x="235" y="133"/>
                      <a:pt x="236" y="135"/>
                    </a:cubicBezTo>
                    <a:close/>
                    <a:moveTo>
                      <a:pt x="233" y="131"/>
                    </a:moveTo>
                    <a:cubicBezTo>
                      <a:pt x="233" y="131"/>
                      <a:pt x="234" y="129"/>
                      <a:pt x="235" y="129"/>
                    </a:cubicBezTo>
                    <a:cubicBezTo>
                      <a:pt x="235" y="130"/>
                      <a:pt x="234" y="131"/>
                      <a:pt x="233" y="131"/>
                    </a:cubicBezTo>
                    <a:close/>
                    <a:moveTo>
                      <a:pt x="233" y="113"/>
                    </a:moveTo>
                    <a:cubicBezTo>
                      <a:pt x="234" y="114"/>
                      <a:pt x="235" y="115"/>
                      <a:pt x="235" y="116"/>
                    </a:cubicBezTo>
                    <a:cubicBezTo>
                      <a:pt x="233" y="116"/>
                      <a:pt x="232" y="115"/>
                      <a:pt x="233" y="113"/>
                    </a:cubicBezTo>
                    <a:close/>
                    <a:moveTo>
                      <a:pt x="234" y="108"/>
                    </a:moveTo>
                    <a:cubicBezTo>
                      <a:pt x="232" y="107"/>
                      <a:pt x="232" y="105"/>
                      <a:pt x="231" y="104"/>
                    </a:cubicBezTo>
                    <a:cubicBezTo>
                      <a:pt x="231" y="103"/>
                      <a:pt x="232" y="103"/>
                      <a:pt x="232" y="102"/>
                    </a:cubicBezTo>
                    <a:cubicBezTo>
                      <a:pt x="233" y="103"/>
                      <a:pt x="233" y="105"/>
                      <a:pt x="235" y="106"/>
                    </a:cubicBezTo>
                    <a:cubicBezTo>
                      <a:pt x="235" y="107"/>
                      <a:pt x="233" y="107"/>
                      <a:pt x="234" y="108"/>
                    </a:cubicBezTo>
                    <a:close/>
                    <a:moveTo>
                      <a:pt x="231" y="98"/>
                    </a:moveTo>
                    <a:cubicBezTo>
                      <a:pt x="231" y="96"/>
                      <a:pt x="231" y="96"/>
                      <a:pt x="231" y="95"/>
                    </a:cubicBezTo>
                    <a:cubicBezTo>
                      <a:pt x="233" y="95"/>
                      <a:pt x="233" y="98"/>
                      <a:pt x="231" y="98"/>
                    </a:cubicBezTo>
                    <a:close/>
                    <a:moveTo>
                      <a:pt x="232" y="84"/>
                    </a:moveTo>
                    <a:cubicBezTo>
                      <a:pt x="232" y="82"/>
                      <a:pt x="232" y="80"/>
                      <a:pt x="235" y="80"/>
                    </a:cubicBezTo>
                    <a:cubicBezTo>
                      <a:pt x="234" y="81"/>
                      <a:pt x="233" y="83"/>
                      <a:pt x="232" y="84"/>
                    </a:cubicBezTo>
                    <a:close/>
                    <a:moveTo>
                      <a:pt x="233" y="52"/>
                    </a:moveTo>
                    <a:cubicBezTo>
                      <a:pt x="231" y="52"/>
                      <a:pt x="232" y="51"/>
                      <a:pt x="233" y="49"/>
                    </a:cubicBezTo>
                    <a:cubicBezTo>
                      <a:pt x="234" y="50"/>
                      <a:pt x="233" y="52"/>
                      <a:pt x="233" y="52"/>
                    </a:cubicBezTo>
                    <a:close/>
                    <a:moveTo>
                      <a:pt x="232" y="47"/>
                    </a:moveTo>
                    <a:cubicBezTo>
                      <a:pt x="231" y="46"/>
                      <a:pt x="231" y="46"/>
                      <a:pt x="231" y="45"/>
                    </a:cubicBezTo>
                    <a:cubicBezTo>
                      <a:pt x="231" y="45"/>
                      <a:pt x="232" y="46"/>
                      <a:pt x="232" y="47"/>
                    </a:cubicBezTo>
                    <a:close/>
                    <a:moveTo>
                      <a:pt x="231" y="49"/>
                    </a:moveTo>
                    <a:cubicBezTo>
                      <a:pt x="229" y="49"/>
                      <a:pt x="229" y="48"/>
                      <a:pt x="228" y="47"/>
                    </a:cubicBezTo>
                    <a:cubicBezTo>
                      <a:pt x="229" y="43"/>
                      <a:pt x="233" y="48"/>
                      <a:pt x="231" y="49"/>
                    </a:cubicBezTo>
                    <a:close/>
                    <a:moveTo>
                      <a:pt x="226" y="56"/>
                    </a:moveTo>
                    <a:cubicBezTo>
                      <a:pt x="226" y="57"/>
                      <a:pt x="225" y="58"/>
                      <a:pt x="224" y="59"/>
                    </a:cubicBezTo>
                    <a:cubicBezTo>
                      <a:pt x="224" y="58"/>
                      <a:pt x="225" y="56"/>
                      <a:pt x="224" y="55"/>
                    </a:cubicBezTo>
                    <a:cubicBezTo>
                      <a:pt x="225" y="55"/>
                      <a:pt x="225" y="56"/>
                      <a:pt x="226" y="56"/>
                    </a:cubicBezTo>
                    <a:close/>
                    <a:moveTo>
                      <a:pt x="225" y="67"/>
                    </a:moveTo>
                    <a:cubicBezTo>
                      <a:pt x="225" y="69"/>
                      <a:pt x="224" y="69"/>
                      <a:pt x="223" y="70"/>
                    </a:cubicBezTo>
                    <a:cubicBezTo>
                      <a:pt x="222" y="69"/>
                      <a:pt x="223" y="67"/>
                      <a:pt x="223" y="66"/>
                    </a:cubicBezTo>
                    <a:cubicBezTo>
                      <a:pt x="224" y="66"/>
                      <a:pt x="224" y="67"/>
                      <a:pt x="225" y="67"/>
                    </a:cubicBezTo>
                    <a:close/>
                    <a:moveTo>
                      <a:pt x="221" y="58"/>
                    </a:moveTo>
                    <a:cubicBezTo>
                      <a:pt x="221" y="58"/>
                      <a:pt x="223" y="59"/>
                      <a:pt x="222" y="60"/>
                    </a:cubicBezTo>
                    <a:cubicBezTo>
                      <a:pt x="221" y="59"/>
                      <a:pt x="220" y="58"/>
                      <a:pt x="219" y="57"/>
                    </a:cubicBezTo>
                    <a:cubicBezTo>
                      <a:pt x="220" y="55"/>
                      <a:pt x="221" y="54"/>
                      <a:pt x="222" y="52"/>
                    </a:cubicBezTo>
                    <a:cubicBezTo>
                      <a:pt x="223" y="53"/>
                      <a:pt x="224" y="53"/>
                      <a:pt x="223" y="54"/>
                    </a:cubicBezTo>
                    <a:cubicBezTo>
                      <a:pt x="222" y="55"/>
                      <a:pt x="223" y="59"/>
                      <a:pt x="221" y="58"/>
                    </a:cubicBezTo>
                    <a:close/>
                    <a:moveTo>
                      <a:pt x="221" y="63"/>
                    </a:moveTo>
                    <a:cubicBezTo>
                      <a:pt x="221" y="64"/>
                      <a:pt x="219" y="66"/>
                      <a:pt x="218" y="66"/>
                    </a:cubicBezTo>
                    <a:cubicBezTo>
                      <a:pt x="217" y="65"/>
                      <a:pt x="216" y="64"/>
                      <a:pt x="215" y="63"/>
                    </a:cubicBezTo>
                    <a:cubicBezTo>
                      <a:pt x="215" y="60"/>
                      <a:pt x="217" y="61"/>
                      <a:pt x="217" y="59"/>
                    </a:cubicBezTo>
                    <a:cubicBezTo>
                      <a:pt x="219" y="60"/>
                      <a:pt x="220" y="61"/>
                      <a:pt x="221" y="63"/>
                    </a:cubicBezTo>
                    <a:close/>
                    <a:moveTo>
                      <a:pt x="214" y="60"/>
                    </a:moveTo>
                    <a:cubicBezTo>
                      <a:pt x="212" y="59"/>
                      <a:pt x="212" y="57"/>
                      <a:pt x="210" y="56"/>
                    </a:cubicBezTo>
                    <a:cubicBezTo>
                      <a:pt x="211" y="55"/>
                      <a:pt x="212" y="54"/>
                      <a:pt x="213" y="53"/>
                    </a:cubicBezTo>
                    <a:cubicBezTo>
                      <a:pt x="214" y="54"/>
                      <a:pt x="215" y="56"/>
                      <a:pt x="216" y="57"/>
                    </a:cubicBezTo>
                    <a:cubicBezTo>
                      <a:pt x="215" y="57"/>
                      <a:pt x="215" y="59"/>
                      <a:pt x="214" y="60"/>
                    </a:cubicBezTo>
                    <a:close/>
                    <a:moveTo>
                      <a:pt x="208" y="54"/>
                    </a:moveTo>
                    <a:cubicBezTo>
                      <a:pt x="208" y="52"/>
                      <a:pt x="207" y="51"/>
                      <a:pt x="206" y="50"/>
                    </a:cubicBezTo>
                    <a:cubicBezTo>
                      <a:pt x="206" y="48"/>
                      <a:pt x="207" y="48"/>
                      <a:pt x="207" y="47"/>
                    </a:cubicBezTo>
                    <a:cubicBezTo>
                      <a:pt x="210" y="48"/>
                      <a:pt x="213" y="52"/>
                      <a:pt x="208" y="54"/>
                    </a:cubicBezTo>
                    <a:close/>
                    <a:moveTo>
                      <a:pt x="207" y="55"/>
                    </a:moveTo>
                    <a:cubicBezTo>
                      <a:pt x="208" y="56"/>
                      <a:pt x="206" y="56"/>
                      <a:pt x="206" y="57"/>
                    </a:cubicBezTo>
                    <a:cubicBezTo>
                      <a:pt x="205" y="55"/>
                      <a:pt x="201" y="53"/>
                      <a:pt x="204" y="51"/>
                    </a:cubicBezTo>
                    <a:cubicBezTo>
                      <a:pt x="206" y="52"/>
                      <a:pt x="206" y="54"/>
                      <a:pt x="207" y="55"/>
                    </a:cubicBezTo>
                    <a:close/>
                    <a:moveTo>
                      <a:pt x="204" y="59"/>
                    </a:moveTo>
                    <a:cubicBezTo>
                      <a:pt x="205" y="60"/>
                      <a:pt x="204" y="59"/>
                      <a:pt x="203" y="60"/>
                    </a:cubicBezTo>
                    <a:cubicBezTo>
                      <a:pt x="202" y="59"/>
                      <a:pt x="199" y="57"/>
                      <a:pt x="201" y="55"/>
                    </a:cubicBezTo>
                    <a:cubicBezTo>
                      <a:pt x="203" y="56"/>
                      <a:pt x="203" y="57"/>
                      <a:pt x="204" y="59"/>
                    </a:cubicBezTo>
                    <a:close/>
                    <a:moveTo>
                      <a:pt x="201" y="51"/>
                    </a:moveTo>
                    <a:cubicBezTo>
                      <a:pt x="200" y="50"/>
                      <a:pt x="200" y="49"/>
                      <a:pt x="198" y="48"/>
                    </a:cubicBezTo>
                    <a:cubicBezTo>
                      <a:pt x="199" y="47"/>
                      <a:pt x="199" y="46"/>
                      <a:pt x="200" y="46"/>
                    </a:cubicBezTo>
                    <a:cubicBezTo>
                      <a:pt x="201" y="46"/>
                      <a:pt x="201" y="48"/>
                      <a:pt x="203" y="49"/>
                    </a:cubicBezTo>
                    <a:cubicBezTo>
                      <a:pt x="202" y="50"/>
                      <a:pt x="202" y="51"/>
                      <a:pt x="201" y="51"/>
                    </a:cubicBezTo>
                    <a:close/>
                    <a:moveTo>
                      <a:pt x="198" y="47"/>
                    </a:moveTo>
                    <a:cubicBezTo>
                      <a:pt x="197" y="46"/>
                      <a:pt x="199" y="45"/>
                      <a:pt x="199" y="44"/>
                    </a:cubicBezTo>
                    <a:cubicBezTo>
                      <a:pt x="199" y="44"/>
                      <a:pt x="200" y="44"/>
                      <a:pt x="200" y="44"/>
                    </a:cubicBezTo>
                    <a:cubicBezTo>
                      <a:pt x="200" y="44"/>
                      <a:pt x="200" y="45"/>
                      <a:pt x="200" y="45"/>
                    </a:cubicBezTo>
                    <a:cubicBezTo>
                      <a:pt x="200" y="46"/>
                      <a:pt x="198" y="46"/>
                      <a:pt x="198" y="47"/>
                    </a:cubicBezTo>
                    <a:close/>
                    <a:moveTo>
                      <a:pt x="200" y="53"/>
                    </a:moveTo>
                    <a:cubicBezTo>
                      <a:pt x="199" y="53"/>
                      <a:pt x="199" y="53"/>
                      <a:pt x="199" y="52"/>
                    </a:cubicBezTo>
                    <a:cubicBezTo>
                      <a:pt x="198" y="53"/>
                      <a:pt x="200" y="53"/>
                      <a:pt x="199" y="54"/>
                    </a:cubicBezTo>
                    <a:cubicBezTo>
                      <a:pt x="197" y="53"/>
                      <a:pt x="196" y="51"/>
                      <a:pt x="197" y="49"/>
                    </a:cubicBezTo>
                    <a:cubicBezTo>
                      <a:pt x="198" y="50"/>
                      <a:pt x="199" y="51"/>
                      <a:pt x="200" y="53"/>
                    </a:cubicBezTo>
                    <a:close/>
                    <a:moveTo>
                      <a:pt x="197" y="55"/>
                    </a:moveTo>
                    <a:cubicBezTo>
                      <a:pt x="196" y="57"/>
                      <a:pt x="195" y="59"/>
                      <a:pt x="194" y="60"/>
                    </a:cubicBezTo>
                    <a:cubicBezTo>
                      <a:pt x="193" y="59"/>
                      <a:pt x="192" y="58"/>
                      <a:pt x="192" y="57"/>
                    </a:cubicBezTo>
                    <a:cubicBezTo>
                      <a:pt x="193" y="56"/>
                      <a:pt x="194" y="55"/>
                      <a:pt x="194" y="53"/>
                    </a:cubicBezTo>
                    <a:cubicBezTo>
                      <a:pt x="196" y="53"/>
                      <a:pt x="196" y="54"/>
                      <a:pt x="197" y="55"/>
                    </a:cubicBezTo>
                    <a:close/>
                    <a:moveTo>
                      <a:pt x="194" y="64"/>
                    </a:moveTo>
                    <a:cubicBezTo>
                      <a:pt x="195" y="65"/>
                      <a:pt x="198" y="67"/>
                      <a:pt x="196" y="69"/>
                    </a:cubicBezTo>
                    <a:cubicBezTo>
                      <a:pt x="195" y="67"/>
                      <a:pt x="193" y="66"/>
                      <a:pt x="194" y="64"/>
                    </a:cubicBezTo>
                    <a:close/>
                    <a:moveTo>
                      <a:pt x="196" y="73"/>
                    </a:moveTo>
                    <a:cubicBezTo>
                      <a:pt x="198" y="74"/>
                      <a:pt x="199" y="76"/>
                      <a:pt x="200" y="78"/>
                    </a:cubicBezTo>
                    <a:cubicBezTo>
                      <a:pt x="199" y="79"/>
                      <a:pt x="198" y="80"/>
                      <a:pt x="198" y="81"/>
                    </a:cubicBezTo>
                    <a:cubicBezTo>
                      <a:pt x="196" y="80"/>
                      <a:pt x="195" y="79"/>
                      <a:pt x="194" y="78"/>
                    </a:cubicBezTo>
                    <a:cubicBezTo>
                      <a:pt x="194" y="76"/>
                      <a:pt x="195" y="74"/>
                      <a:pt x="196" y="73"/>
                    </a:cubicBezTo>
                    <a:close/>
                    <a:moveTo>
                      <a:pt x="196" y="84"/>
                    </a:moveTo>
                    <a:cubicBezTo>
                      <a:pt x="194" y="84"/>
                      <a:pt x="191" y="81"/>
                      <a:pt x="192" y="79"/>
                    </a:cubicBezTo>
                    <a:cubicBezTo>
                      <a:pt x="194" y="80"/>
                      <a:pt x="196" y="82"/>
                      <a:pt x="196" y="84"/>
                    </a:cubicBezTo>
                    <a:close/>
                    <a:moveTo>
                      <a:pt x="194" y="86"/>
                    </a:moveTo>
                    <a:cubicBezTo>
                      <a:pt x="193" y="88"/>
                      <a:pt x="192" y="89"/>
                      <a:pt x="191" y="90"/>
                    </a:cubicBezTo>
                    <a:cubicBezTo>
                      <a:pt x="189" y="89"/>
                      <a:pt x="190" y="87"/>
                      <a:pt x="187" y="85"/>
                    </a:cubicBezTo>
                    <a:cubicBezTo>
                      <a:pt x="188" y="84"/>
                      <a:pt x="189" y="83"/>
                      <a:pt x="190" y="82"/>
                    </a:cubicBezTo>
                    <a:cubicBezTo>
                      <a:pt x="191" y="83"/>
                      <a:pt x="193" y="84"/>
                      <a:pt x="194" y="86"/>
                    </a:cubicBezTo>
                    <a:close/>
                    <a:moveTo>
                      <a:pt x="190" y="77"/>
                    </a:moveTo>
                    <a:cubicBezTo>
                      <a:pt x="188" y="77"/>
                      <a:pt x="188" y="76"/>
                      <a:pt x="187" y="74"/>
                    </a:cubicBezTo>
                    <a:cubicBezTo>
                      <a:pt x="189" y="73"/>
                      <a:pt x="189" y="75"/>
                      <a:pt x="190" y="76"/>
                    </a:cubicBezTo>
                    <a:cubicBezTo>
                      <a:pt x="190" y="77"/>
                      <a:pt x="190" y="77"/>
                      <a:pt x="190" y="77"/>
                    </a:cubicBezTo>
                    <a:close/>
                    <a:moveTo>
                      <a:pt x="184" y="101"/>
                    </a:moveTo>
                    <a:cubicBezTo>
                      <a:pt x="183" y="102"/>
                      <a:pt x="183" y="103"/>
                      <a:pt x="181" y="102"/>
                    </a:cubicBezTo>
                    <a:cubicBezTo>
                      <a:pt x="181" y="102"/>
                      <a:pt x="181" y="100"/>
                      <a:pt x="182" y="99"/>
                    </a:cubicBezTo>
                    <a:cubicBezTo>
                      <a:pt x="183" y="99"/>
                      <a:pt x="183" y="100"/>
                      <a:pt x="184" y="101"/>
                    </a:cubicBezTo>
                    <a:close/>
                    <a:moveTo>
                      <a:pt x="181" y="120"/>
                    </a:moveTo>
                    <a:cubicBezTo>
                      <a:pt x="182" y="121"/>
                      <a:pt x="183" y="121"/>
                      <a:pt x="183" y="122"/>
                    </a:cubicBezTo>
                    <a:cubicBezTo>
                      <a:pt x="183" y="123"/>
                      <a:pt x="182" y="123"/>
                      <a:pt x="182" y="124"/>
                    </a:cubicBezTo>
                    <a:cubicBezTo>
                      <a:pt x="181" y="123"/>
                      <a:pt x="181" y="122"/>
                      <a:pt x="181" y="120"/>
                    </a:cubicBezTo>
                    <a:close/>
                    <a:moveTo>
                      <a:pt x="182" y="129"/>
                    </a:moveTo>
                    <a:cubicBezTo>
                      <a:pt x="183" y="129"/>
                      <a:pt x="184" y="131"/>
                      <a:pt x="185" y="133"/>
                    </a:cubicBezTo>
                    <a:cubicBezTo>
                      <a:pt x="184" y="133"/>
                      <a:pt x="184" y="135"/>
                      <a:pt x="183" y="135"/>
                    </a:cubicBezTo>
                    <a:cubicBezTo>
                      <a:pt x="183" y="133"/>
                      <a:pt x="180" y="131"/>
                      <a:pt x="182" y="129"/>
                    </a:cubicBezTo>
                    <a:close/>
                    <a:moveTo>
                      <a:pt x="183" y="138"/>
                    </a:moveTo>
                    <a:cubicBezTo>
                      <a:pt x="185" y="139"/>
                      <a:pt x="186" y="142"/>
                      <a:pt x="187" y="143"/>
                    </a:cubicBezTo>
                    <a:cubicBezTo>
                      <a:pt x="187" y="145"/>
                      <a:pt x="186" y="145"/>
                      <a:pt x="185" y="146"/>
                    </a:cubicBezTo>
                    <a:cubicBezTo>
                      <a:pt x="183" y="145"/>
                      <a:pt x="181" y="141"/>
                      <a:pt x="183" y="138"/>
                    </a:cubicBezTo>
                    <a:close/>
                    <a:moveTo>
                      <a:pt x="189" y="155"/>
                    </a:moveTo>
                    <a:cubicBezTo>
                      <a:pt x="188" y="156"/>
                      <a:pt x="187" y="157"/>
                      <a:pt x="187" y="158"/>
                    </a:cubicBezTo>
                    <a:cubicBezTo>
                      <a:pt x="186" y="156"/>
                      <a:pt x="185" y="155"/>
                      <a:pt x="184" y="153"/>
                    </a:cubicBezTo>
                    <a:cubicBezTo>
                      <a:pt x="186" y="150"/>
                      <a:pt x="188" y="153"/>
                      <a:pt x="189" y="155"/>
                    </a:cubicBezTo>
                    <a:close/>
                    <a:moveTo>
                      <a:pt x="184" y="167"/>
                    </a:moveTo>
                    <a:cubicBezTo>
                      <a:pt x="185" y="168"/>
                      <a:pt x="185" y="170"/>
                      <a:pt x="186" y="171"/>
                    </a:cubicBezTo>
                    <a:cubicBezTo>
                      <a:pt x="186" y="172"/>
                      <a:pt x="185" y="172"/>
                      <a:pt x="185" y="173"/>
                    </a:cubicBezTo>
                    <a:cubicBezTo>
                      <a:pt x="183" y="172"/>
                      <a:pt x="183" y="171"/>
                      <a:pt x="182" y="169"/>
                    </a:cubicBezTo>
                    <a:cubicBezTo>
                      <a:pt x="183" y="169"/>
                      <a:pt x="183" y="168"/>
                      <a:pt x="184" y="167"/>
                    </a:cubicBezTo>
                    <a:close/>
                    <a:moveTo>
                      <a:pt x="186" y="164"/>
                    </a:moveTo>
                    <a:cubicBezTo>
                      <a:pt x="187" y="163"/>
                      <a:pt x="189" y="166"/>
                      <a:pt x="189" y="167"/>
                    </a:cubicBezTo>
                    <a:cubicBezTo>
                      <a:pt x="187" y="167"/>
                      <a:pt x="188" y="164"/>
                      <a:pt x="186" y="164"/>
                    </a:cubicBezTo>
                    <a:close/>
                    <a:moveTo>
                      <a:pt x="187" y="149"/>
                    </a:moveTo>
                    <a:cubicBezTo>
                      <a:pt x="188" y="149"/>
                      <a:pt x="189" y="147"/>
                      <a:pt x="189" y="146"/>
                    </a:cubicBezTo>
                    <a:cubicBezTo>
                      <a:pt x="191" y="146"/>
                      <a:pt x="192" y="149"/>
                      <a:pt x="193" y="150"/>
                    </a:cubicBezTo>
                    <a:cubicBezTo>
                      <a:pt x="193" y="152"/>
                      <a:pt x="191" y="152"/>
                      <a:pt x="190" y="154"/>
                    </a:cubicBezTo>
                    <a:cubicBezTo>
                      <a:pt x="189" y="152"/>
                      <a:pt x="188" y="151"/>
                      <a:pt x="187" y="149"/>
                    </a:cubicBezTo>
                    <a:close/>
                    <a:moveTo>
                      <a:pt x="190" y="157"/>
                    </a:moveTo>
                    <a:cubicBezTo>
                      <a:pt x="192" y="158"/>
                      <a:pt x="193" y="160"/>
                      <a:pt x="194" y="161"/>
                    </a:cubicBezTo>
                    <a:cubicBezTo>
                      <a:pt x="194" y="162"/>
                      <a:pt x="193" y="163"/>
                      <a:pt x="192" y="164"/>
                    </a:cubicBezTo>
                    <a:cubicBezTo>
                      <a:pt x="191" y="163"/>
                      <a:pt x="191" y="160"/>
                      <a:pt x="189" y="159"/>
                    </a:cubicBezTo>
                    <a:cubicBezTo>
                      <a:pt x="189" y="158"/>
                      <a:pt x="190" y="158"/>
                      <a:pt x="190" y="157"/>
                    </a:cubicBezTo>
                    <a:close/>
                    <a:moveTo>
                      <a:pt x="196" y="169"/>
                    </a:moveTo>
                    <a:cubicBezTo>
                      <a:pt x="195" y="168"/>
                      <a:pt x="194" y="166"/>
                      <a:pt x="196" y="165"/>
                    </a:cubicBezTo>
                    <a:cubicBezTo>
                      <a:pt x="198" y="166"/>
                      <a:pt x="200" y="168"/>
                      <a:pt x="201" y="170"/>
                    </a:cubicBezTo>
                    <a:cubicBezTo>
                      <a:pt x="200" y="171"/>
                      <a:pt x="199" y="171"/>
                      <a:pt x="199" y="172"/>
                    </a:cubicBezTo>
                    <a:cubicBezTo>
                      <a:pt x="198" y="171"/>
                      <a:pt x="196" y="170"/>
                      <a:pt x="194" y="170"/>
                    </a:cubicBezTo>
                    <a:cubicBezTo>
                      <a:pt x="195" y="169"/>
                      <a:pt x="195" y="169"/>
                      <a:pt x="196" y="169"/>
                    </a:cubicBezTo>
                    <a:close/>
                    <a:moveTo>
                      <a:pt x="200" y="159"/>
                    </a:moveTo>
                    <a:cubicBezTo>
                      <a:pt x="202" y="161"/>
                      <a:pt x="203" y="162"/>
                      <a:pt x="204" y="165"/>
                    </a:cubicBezTo>
                    <a:cubicBezTo>
                      <a:pt x="203" y="165"/>
                      <a:pt x="203" y="167"/>
                      <a:pt x="202" y="168"/>
                    </a:cubicBezTo>
                    <a:cubicBezTo>
                      <a:pt x="199" y="166"/>
                      <a:pt x="197" y="162"/>
                      <a:pt x="200" y="159"/>
                    </a:cubicBezTo>
                    <a:close/>
                    <a:moveTo>
                      <a:pt x="201" y="157"/>
                    </a:moveTo>
                    <a:cubicBezTo>
                      <a:pt x="202" y="157"/>
                      <a:pt x="203" y="157"/>
                      <a:pt x="203" y="156"/>
                    </a:cubicBezTo>
                    <a:cubicBezTo>
                      <a:pt x="204" y="158"/>
                      <a:pt x="206" y="159"/>
                      <a:pt x="207" y="161"/>
                    </a:cubicBezTo>
                    <a:cubicBezTo>
                      <a:pt x="206" y="162"/>
                      <a:pt x="206" y="162"/>
                      <a:pt x="206" y="163"/>
                    </a:cubicBezTo>
                    <a:cubicBezTo>
                      <a:pt x="204" y="161"/>
                      <a:pt x="203" y="159"/>
                      <a:pt x="201" y="157"/>
                    </a:cubicBezTo>
                    <a:close/>
                    <a:moveTo>
                      <a:pt x="204" y="139"/>
                    </a:moveTo>
                    <a:cubicBezTo>
                      <a:pt x="205" y="135"/>
                      <a:pt x="208" y="138"/>
                      <a:pt x="210" y="141"/>
                    </a:cubicBezTo>
                    <a:cubicBezTo>
                      <a:pt x="209" y="142"/>
                      <a:pt x="209" y="143"/>
                      <a:pt x="207" y="143"/>
                    </a:cubicBezTo>
                    <a:cubicBezTo>
                      <a:pt x="207" y="140"/>
                      <a:pt x="204" y="141"/>
                      <a:pt x="204" y="139"/>
                    </a:cubicBezTo>
                    <a:close/>
                    <a:moveTo>
                      <a:pt x="207" y="135"/>
                    </a:moveTo>
                    <a:cubicBezTo>
                      <a:pt x="208" y="134"/>
                      <a:pt x="209" y="134"/>
                      <a:pt x="209" y="132"/>
                    </a:cubicBezTo>
                    <a:cubicBezTo>
                      <a:pt x="212" y="134"/>
                      <a:pt x="214" y="137"/>
                      <a:pt x="211" y="139"/>
                    </a:cubicBezTo>
                    <a:cubicBezTo>
                      <a:pt x="209" y="138"/>
                      <a:pt x="209" y="136"/>
                      <a:pt x="207" y="135"/>
                    </a:cubicBezTo>
                    <a:close/>
                    <a:moveTo>
                      <a:pt x="211" y="130"/>
                    </a:moveTo>
                    <a:cubicBezTo>
                      <a:pt x="212" y="130"/>
                      <a:pt x="213" y="131"/>
                      <a:pt x="213" y="133"/>
                    </a:cubicBezTo>
                    <a:cubicBezTo>
                      <a:pt x="212" y="132"/>
                      <a:pt x="211" y="132"/>
                      <a:pt x="211" y="130"/>
                    </a:cubicBezTo>
                    <a:close/>
                    <a:moveTo>
                      <a:pt x="212" y="128"/>
                    </a:moveTo>
                    <a:cubicBezTo>
                      <a:pt x="214" y="127"/>
                      <a:pt x="216" y="131"/>
                      <a:pt x="216" y="132"/>
                    </a:cubicBezTo>
                    <a:cubicBezTo>
                      <a:pt x="214" y="131"/>
                      <a:pt x="212" y="130"/>
                      <a:pt x="212" y="128"/>
                    </a:cubicBezTo>
                    <a:close/>
                    <a:moveTo>
                      <a:pt x="219" y="135"/>
                    </a:moveTo>
                    <a:cubicBezTo>
                      <a:pt x="220" y="136"/>
                      <a:pt x="219" y="138"/>
                      <a:pt x="219" y="139"/>
                    </a:cubicBezTo>
                    <a:cubicBezTo>
                      <a:pt x="217" y="139"/>
                      <a:pt x="219" y="138"/>
                      <a:pt x="217" y="138"/>
                    </a:cubicBezTo>
                    <a:cubicBezTo>
                      <a:pt x="217" y="136"/>
                      <a:pt x="219" y="137"/>
                      <a:pt x="219" y="135"/>
                    </a:cubicBezTo>
                    <a:close/>
                    <a:moveTo>
                      <a:pt x="220" y="171"/>
                    </a:moveTo>
                    <a:cubicBezTo>
                      <a:pt x="220" y="172"/>
                      <a:pt x="220" y="172"/>
                      <a:pt x="219" y="172"/>
                    </a:cubicBezTo>
                    <a:cubicBezTo>
                      <a:pt x="219" y="171"/>
                      <a:pt x="219" y="171"/>
                      <a:pt x="219" y="170"/>
                    </a:cubicBezTo>
                    <a:cubicBezTo>
                      <a:pt x="220" y="170"/>
                      <a:pt x="220" y="171"/>
                      <a:pt x="220" y="171"/>
                    </a:cubicBezTo>
                    <a:close/>
                    <a:moveTo>
                      <a:pt x="219" y="166"/>
                    </a:moveTo>
                    <a:cubicBezTo>
                      <a:pt x="220" y="160"/>
                      <a:pt x="223" y="164"/>
                      <a:pt x="224" y="167"/>
                    </a:cubicBezTo>
                    <a:cubicBezTo>
                      <a:pt x="224" y="168"/>
                      <a:pt x="223" y="168"/>
                      <a:pt x="222" y="168"/>
                    </a:cubicBezTo>
                    <a:cubicBezTo>
                      <a:pt x="221" y="168"/>
                      <a:pt x="221" y="166"/>
                      <a:pt x="219" y="166"/>
                    </a:cubicBezTo>
                    <a:close/>
                    <a:moveTo>
                      <a:pt x="223" y="202"/>
                    </a:moveTo>
                    <a:cubicBezTo>
                      <a:pt x="222" y="202"/>
                      <a:pt x="222" y="201"/>
                      <a:pt x="221" y="200"/>
                    </a:cubicBezTo>
                    <a:cubicBezTo>
                      <a:pt x="221" y="199"/>
                      <a:pt x="222" y="199"/>
                      <a:pt x="222" y="198"/>
                    </a:cubicBezTo>
                    <a:cubicBezTo>
                      <a:pt x="224" y="199"/>
                      <a:pt x="225" y="201"/>
                      <a:pt x="223" y="202"/>
                    </a:cubicBezTo>
                    <a:close/>
                    <a:moveTo>
                      <a:pt x="224" y="196"/>
                    </a:moveTo>
                    <a:cubicBezTo>
                      <a:pt x="224" y="195"/>
                      <a:pt x="225" y="194"/>
                      <a:pt x="225" y="194"/>
                    </a:cubicBezTo>
                    <a:cubicBezTo>
                      <a:pt x="226" y="194"/>
                      <a:pt x="227" y="196"/>
                      <a:pt x="228" y="196"/>
                    </a:cubicBezTo>
                    <a:cubicBezTo>
                      <a:pt x="228" y="197"/>
                      <a:pt x="227" y="197"/>
                      <a:pt x="227" y="198"/>
                    </a:cubicBezTo>
                    <a:cubicBezTo>
                      <a:pt x="225" y="198"/>
                      <a:pt x="225" y="197"/>
                      <a:pt x="224" y="196"/>
                    </a:cubicBezTo>
                    <a:close/>
                    <a:moveTo>
                      <a:pt x="226" y="203"/>
                    </a:moveTo>
                    <a:cubicBezTo>
                      <a:pt x="227" y="203"/>
                      <a:pt x="227" y="204"/>
                      <a:pt x="228" y="204"/>
                    </a:cubicBezTo>
                    <a:cubicBezTo>
                      <a:pt x="227" y="205"/>
                      <a:pt x="227" y="206"/>
                      <a:pt x="227" y="207"/>
                    </a:cubicBezTo>
                    <a:cubicBezTo>
                      <a:pt x="226" y="206"/>
                      <a:pt x="226" y="206"/>
                      <a:pt x="225" y="206"/>
                    </a:cubicBezTo>
                    <a:cubicBezTo>
                      <a:pt x="225" y="204"/>
                      <a:pt x="226" y="204"/>
                      <a:pt x="226" y="203"/>
                    </a:cubicBezTo>
                    <a:close/>
                    <a:moveTo>
                      <a:pt x="227" y="231"/>
                    </a:moveTo>
                    <a:cubicBezTo>
                      <a:pt x="226" y="230"/>
                      <a:pt x="225" y="230"/>
                      <a:pt x="226" y="228"/>
                    </a:cubicBezTo>
                    <a:cubicBezTo>
                      <a:pt x="226" y="229"/>
                      <a:pt x="227" y="230"/>
                      <a:pt x="227" y="231"/>
                    </a:cubicBezTo>
                    <a:close/>
                    <a:moveTo>
                      <a:pt x="225" y="253"/>
                    </a:moveTo>
                    <a:cubicBezTo>
                      <a:pt x="225" y="251"/>
                      <a:pt x="224" y="249"/>
                      <a:pt x="225" y="247"/>
                    </a:cubicBezTo>
                    <a:cubicBezTo>
                      <a:pt x="227" y="248"/>
                      <a:pt x="227" y="252"/>
                      <a:pt x="225" y="253"/>
                    </a:cubicBezTo>
                    <a:close/>
                    <a:moveTo>
                      <a:pt x="229" y="253"/>
                    </a:moveTo>
                    <a:cubicBezTo>
                      <a:pt x="230" y="254"/>
                      <a:pt x="231" y="258"/>
                      <a:pt x="229" y="260"/>
                    </a:cubicBezTo>
                    <a:cubicBezTo>
                      <a:pt x="228" y="259"/>
                      <a:pt x="227" y="258"/>
                      <a:pt x="227" y="257"/>
                    </a:cubicBezTo>
                    <a:cubicBezTo>
                      <a:pt x="227" y="255"/>
                      <a:pt x="228" y="254"/>
                      <a:pt x="229" y="253"/>
                    </a:cubicBezTo>
                    <a:close/>
                    <a:moveTo>
                      <a:pt x="235" y="294"/>
                    </a:moveTo>
                    <a:cubicBezTo>
                      <a:pt x="233" y="293"/>
                      <a:pt x="234" y="291"/>
                      <a:pt x="232" y="290"/>
                    </a:cubicBezTo>
                    <a:cubicBezTo>
                      <a:pt x="233" y="289"/>
                      <a:pt x="235" y="292"/>
                      <a:pt x="235" y="294"/>
                    </a:cubicBezTo>
                    <a:close/>
                    <a:moveTo>
                      <a:pt x="235" y="308"/>
                    </a:moveTo>
                    <a:cubicBezTo>
                      <a:pt x="236" y="308"/>
                      <a:pt x="236" y="309"/>
                      <a:pt x="236" y="310"/>
                    </a:cubicBezTo>
                    <a:cubicBezTo>
                      <a:pt x="236" y="310"/>
                      <a:pt x="235" y="310"/>
                      <a:pt x="235" y="310"/>
                    </a:cubicBezTo>
                    <a:cubicBezTo>
                      <a:pt x="234" y="309"/>
                      <a:pt x="235" y="308"/>
                      <a:pt x="235" y="308"/>
                    </a:cubicBezTo>
                    <a:close/>
                    <a:moveTo>
                      <a:pt x="235" y="110"/>
                    </a:moveTo>
                    <a:cubicBezTo>
                      <a:pt x="235" y="110"/>
                      <a:pt x="236" y="109"/>
                      <a:pt x="236" y="108"/>
                    </a:cubicBezTo>
                    <a:cubicBezTo>
                      <a:pt x="237" y="109"/>
                      <a:pt x="236" y="111"/>
                      <a:pt x="236" y="112"/>
                    </a:cubicBezTo>
                    <a:cubicBezTo>
                      <a:pt x="236" y="113"/>
                      <a:pt x="235" y="111"/>
                      <a:pt x="235" y="110"/>
                    </a:cubicBezTo>
                    <a:close/>
                    <a:moveTo>
                      <a:pt x="233" y="99"/>
                    </a:moveTo>
                    <a:cubicBezTo>
                      <a:pt x="234" y="99"/>
                      <a:pt x="234" y="99"/>
                      <a:pt x="235" y="99"/>
                    </a:cubicBezTo>
                    <a:cubicBezTo>
                      <a:pt x="234" y="100"/>
                      <a:pt x="238" y="102"/>
                      <a:pt x="236" y="104"/>
                    </a:cubicBezTo>
                    <a:cubicBezTo>
                      <a:pt x="235" y="102"/>
                      <a:pt x="234" y="101"/>
                      <a:pt x="233" y="99"/>
                    </a:cubicBezTo>
                    <a:close/>
                    <a:moveTo>
                      <a:pt x="236" y="82"/>
                    </a:moveTo>
                    <a:cubicBezTo>
                      <a:pt x="239" y="84"/>
                      <a:pt x="237" y="87"/>
                      <a:pt x="235" y="88"/>
                    </a:cubicBezTo>
                    <a:cubicBezTo>
                      <a:pt x="231" y="87"/>
                      <a:pt x="235" y="84"/>
                      <a:pt x="236" y="82"/>
                    </a:cubicBezTo>
                    <a:close/>
                    <a:moveTo>
                      <a:pt x="235" y="76"/>
                    </a:moveTo>
                    <a:cubicBezTo>
                      <a:pt x="234" y="75"/>
                      <a:pt x="233" y="75"/>
                      <a:pt x="233" y="73"/>
                    </a:cubicBezTo>
                    <a:cubicBezTo>
                      <a:pt x="234" y="73"/>
                      <a:pt x="235" y="71"/>
                      <a:pt x="236" y="70"/>
                    </a:cubicBezTo>
                    <a:cubicBezTo>
                      <a:pt x="239" y="71"/>
                      <a:pt x="237" y="75"/>
                      <a:pt x="235" y="76"/>
                    </a:cubicBezTo>
                    <a:close/>
                    <a:moveTo>
                      <a:pt x="237" y="65"/>
                    </a:moveTo>
                    <a:cubicBezTo>
                      <a:pt x="234" y="65"/>
                      <a:pt x="236" y="63"/>
                      <a:pt x="238" y="63"/>
                    </a:cubicBezTo>
                    <a:cubicBezTo>
                      <a:pt x="239" y="64"/>
                      <a:pt x="237" y="65"/>
                      <a:pt x="237" y="65"/>
                    </a:cubicBezTo>
                    <a:close/>
                    <a:moveTo>
                      <a:pt x="237" y="56"/>
                    </a:moveTo>
                    <a:cubicBezTo>
                      <a:pt x="238" y="57"/>
                      <a:pt x="239" y="58"/>
                      <a:pt x="239" y="60"/>
                    </a:cubicBezTo>
                    <a:cubicBezTo>
                      <a:pt x="237" y="60"/>
                      <a:pt x="236" y="57"/>
                      <a:pt x="237" y="56"/>
                    </a:cubicBezTo>
                    <a:close/>
                    <a:moveTo>
                      <a:pt x="238" y="55"/>
                    </a:moveTo>
                    <a:cubicBezTo>
                      <a:pt x="238" y="54"/>
                      <a:pt x="239" y="54"/>
                      <a:pt x="239" y="54"/>
                    </a:cubicBezTo>
                    <a:cubicBezTo>
                      <a:pt x="240" y="54"/>
                      <a:pt x="239" y="56"/>
                      <a:pt x="239" y="57"/>
                    </a:cubicBezTo>
                    <a:cubicBezTo>
                      <a:pt x="238" y="56"/>
                      <a:pt x="238" y="56"/>
                      <a:pt x="238" y="55"/>
                    </a:cubicBezTo>
                    <a:close/>
                    <a:moveTo>
                      <a:pt x="237" y="35"/>
                    </a:moveTo>
                    <a:cubicBezTo>
                      <a:pt x="236" y="34"/>
                      <a:pt x="237" y="34"/>
                      <a:pt x="238" y="32"/>
                    </a:cubicBezTo>
                    <a:cubicBezTo>
                      <a:pt x="238" y="33"/>
                      <a:pt x="239" y="33"/>
                      <a:pt x="239" y="35"/>
                    </a:cubicBezTo>
                    <a:cubicBezTo>
                      <a:pt x="238" y="35"/>
                      <a:pt x="238" y="36"/>
                      <a:pt x="237" y="35"/>
                    </a:cubicBezTo>
                    <a:close/>
                    <a:moveTo>
                      <a:pt x="240" y="45"/>
                    </a:moveTo>
                    <a:cubicBezTo>
                      <a:pt x="239" y="44"/>
                      <a:pt x="239" y="43"/>
                      <a:pt x="238" y="43"/>
                    </a:cubicBezTo>
                    <a:cubicBezTo>
                      <a:pt x="238" y="42"/>
                      <a:pt x="239" y="41"/>
                      <a:pt x="239" y="40"/>
                    </a:cubicBezTo>
                    <a:cubicBezTo>
                      <a:pt x="241" y="40"/>
                      <a:pt x="240" y="44"/>
                      <a:pt x="240" y="45"/>
                    </a:cubicBezTo>
                    <a:close/>
                    <a:moveTo>
                      <a:pt x="237" y="44"/>
                    </a:moveTo>
                    <a:cubicBezTo>
                      <a:pt x="238" y="45"/>
                      <a:pt x="239" y="45"/>
                      <a:pt x="239" y="47"/>
                    </a:cubicBezTo>
                    <a:cubicBezTo>
                      <a:pt x="238" y="47"/>
                      <a:pt x="238" y="48"/>
                      <a:pt x="237" y="48"/>
                    </a:cubicBezTo>
                    <a:cubicBezTo>
                      <a:pt x="237" y="47"/>
                      <a:pt x="237" y="47"/>
                      <a:pt x="236" y="46"/>
                    </a:cubicBezTo>
                    <a:cubicBezTo>
                      <a:pt x="236" y="45"/>
                      <a:pt x="237" y="44"/>
                      <a:pt x="237" y="44"/>
                    </a:cubicBezTo>
                    <a:close/>
                    <a:moveTo>
                      <a:pt x="238" y="51"/>
                    </a:moveTo>
                    <a:cubicBezTo>
                      <a:pt x="238" y="52"/>
                      <a:pt x="237" y="52"/>
                      <a:pt x="237" y="53"/>
                    </a:cubicBezTo>
                    <a:cubicBezTo>
                      <a:pt x="236" y="53"/>
                      <a:pt x="236" y="53"/>
                      <a:pt x="236" y="52"/>
                    </a:cubicBezTo>
                    <a:cubicBezTo>
                      <a:pt x="236" y="51"/>
                      <a:pt x="237" y="51"/>
                      <a:pt x="238" y="51"/>
                    </a:cubicBezTo>
                    <a:close/>
                    <a:moveTo>
                      <a:pt x="236" y="38"/>
                    </a:moveTo>
                    <a:cubicBezTo>
                      <a:pt x="235" y="38"/>
                      <a:pt x="234" y="37"/>
                      <a:pt x="235" y="36"/>
                    </a:cubicBezTo>
                    <a:cubicBezTo>
                      <a:pt x="236" y="36"/>
                      <a:pt x="236" y="37"/>
                      <a:pt x="236" y="38"/>
                    </a:cubicBezTo>
                    <a:close/>
                    <a:moveTo>
                      <a:pt x="236" y="41"/>
                    </a:moveTo>
                    <a:cubicBezTo>
                      <a:pt x="235" y="42"/>
                      <a:pt x="235" y="43"/>
                      <a:pt x="234" y="44"/>
                    </a:cubicBezTo>
                    <a:cubicBezTo>
                      <a:pt x="233" y="44"/>
                      <a:pt x="233" y="43"/>
                      <a:pt x="233" y="42"/>
                    </a:cubicBezTo>
                    <a:cubicBezTo>
                      <a:pt x="233" y="42"/>
                      <a:pt x="234" y="40"/>
                      <a:pt x="236" y="41"/>
                    </a:cubicBezTo>
                    <a:close/>
                    <a:moveTo>
                      <a:pt x="232" y="41"/>
                    </a:moveTo>
                    <a:cubicBezTo>
                      <a:pt x="230" y="41"/>
                      <a:pt x="234" y="36"/>
                      <a:pt x="234" y="39"/>
                    </a:cubicBezTo>
                    <a:cubicBezTo>
                      <a:pt x="233" y="39"/>
                      <a:pt x="233" y="41"/>
                      <a:pt x="232" y="41"/>
                    </a:cubicBezTo>
                    <a:close/>
                    <a:moveTo>
                      <a:pt x="228" y="37"/>
                    </a:moveTo>
                    <a:cubicBezTo>
                      <a:pt x="229" y="36"/>
                      <a:pt x="229" y="34"/>
                      <a:pt x="232" y="34"/>
                    </a:cubicBezTo>
                    <a:cubicBezTo>
                      <a:pt x="233" y="36"/>
                      <a:pt x="230" y="40"/>
                      <a:pt x="228" y="37"/>
                    </a:cubicBezTo>
                    <a:close/>
                    <a:moveTo>
                      <a:pt x="227" y="36"/>
                    </a:moveTo>
                    <a:cubicBezTo>
                      <a:pt x="227" y="34"/>
                      <a:pt x="229" y="33"/>
                      <a:pt x="229" y="31"/>
                    </a:cubicBezTo>
                    <a:cubicBezTo>
                      <a:pt x="230" y="31"/>
                      <a:pt x="230" y="32"/>
                      <a:pt x="231" y="33"/>
                    </a:cubicBezTo>
                    <a:cubicBezTo>
                      <a:pt x="228" y="33"/>
                      <a:pt x="228" y="35"/>
                      <a:pt x="227" y="36"/>
                    </a:cubicBezTo>
                    <a:close/>
                    <a:moveTo>
                      <a:pt x="228" y="42"/>
                    </a:moveTo>
                    <a:cubicBezTo>
                      <a:pt x="227" y="42"/>
                      <a:pt x="226" y="42"/>
                      <a:pt x="226" y="44"/>
                    </a:cubicBezTo>
                    <a:cubicBezTo>
                      <a:pt x="225" y="43"/>
                      <a:pt x="225" y="42"/>
                      <a:pt x="223" y="42"/>
                    </a:cubicBezTo>
                    <a:cubicBezTo>
                      <a:pt x="224" y="39"/>
                      <a:pt x="227" y="39"/>
                      <a:pt x="228" y="42"/>
                    </a:cubicBezTo>
                    <a:close/>
                    <a:moveTo>
                      <a:pt x="220" y="50"/>
                    </a:moveTo>
                    <a:cubicBezTo>
                      <a:pt x="220" y="52"/>
                      <a:pt x="218" y="53"/>
                      <a:pt x="217" y="55"/>
                    </a:cubicBezTo>
                    <a:cubicBezTo>
                      <a:pt x="216" y="54"/>
                      <a:pt x="216" y="52"/>
                      <a:pt x="214" y="52"/>
                    </a:cubicBezTo>
                    <a:cubicBezTo>
                      <a:pt x="215" y="50"/>
                      <a:pt x="217" y="49"/>
                      <a:pt x="217" y="47"/>
                    </a:cubicBezTo>
                    <a:cubicBezTo>
                      <a:pt x="219" y="48"/>
                      <a:pt x="219" y="49"/>
                      <a:pt x="220" y="50"/>
                    </a:cubicBezTo>
                    <a:close/>
                    <a:moveTo>
                      <a:pt x="217" y="43"/>
                    </a:moveTo>
                    <a:cubicBezTo>
                      <a:pt x="216" y="42"/>
                      <a:pt x="215" y="41"/>
                      <a:pt x="214" y="39"/>
                    </a:cubicBezTo>
                    <a:cubicBezTo>
                      <a:pt x="214" y="38"/>
                      <a:pt x="215" y="37"/>
                      <a:pt x="216" y="36"/>
                    </a:cubicBezTo>
                    <a:cubicBezTo>
                      <a:pt x="218" y="37"/>
                      <a:pt x="218" y="39"/>
                      <a:pt x="219" y="40"/>
                    </a:cubicBezTo>
                    <a:cubicBezTo>
                      <a:pt x="219" y="42"/>
                      <a:pt x="218" y="42"/>
                      <a:pt x="217" y="43"/>
                    </a:cubicBezTo>
                    <a:close/>
                    <a:moveTo>
                      <a:pt x="216" y="45"/>
                    </a:moveTo>
                    <a:cubicBezTo>
                      <a:pt x="215" y="46"/>
                      <a:pt x="214" y="48"/>
                      <a:pt x="213" y="49"/>
                    </a:cubicBezTo>
                    <a:cubicBezTo>
                      <a:pt x="211" y="48"/>
                      <a:pt x="211" y="46"/>
                      <a:pt x="209" y="45"/>
                    </a:cubicBezTo>
                    <a:cubicBezTo>
                      <a:pt x="209" y="43"/>
                      <a:pt x="211" y="43"/>
                      <a:pt x="212" y="41"/>
                    </a:cubicBezTo>
                    <a:cubicBezTo>
                      <a:pt x="214" y="42"/>
                      <a:pt x="214" y="44"/>
                      <a:pt x="216" y="45"/>
                    </a:cubicBezTo>
                    <a:close/>
                    <a:moveTo>
                      <a:pt x="207" y="43"/>
                    </a:moveTo>
                    <a:cubicBezTo>
                      <a:pt x="206" y="41"/>
                      <a:pt x="205" y="40"/>
                      <a:pt x="204" y="39"/>
                    </a:cubicBezTo>
                    <a:cubicBezTo>
                      <a:pt x="204" y="37"/>
                      <a:pt x="205" y="35"/>
                      <a:pt x="207" y="34"/>
                    </a:cubicBezTo>
                    <a:cubicBezTo>
                      <a:pt x="207" y="36"/>
                      <a:pt x="210" y="36"/>
                      <a:pt x="210" y="39"/>
                    </a:cubicBezTo>
                    <a:cubicBezTo>
                      <a:pt x="209" y="40"/>
                      <a:pt x="209" y="42"/>
                      <a:pt x="207" y="43"/>
                    </a:cubicBezTo>
                    <a:close/>
                    <a:moveTo>
                      <a:pt x="206" y="44"/>
                    </a:moveTo>
                    <a:cubicBezTo>
                      <a:pt x="206" y="45"/>
                      <a:pt x="205" y="46"/>
                      <a:pt x="204" y="47"/>
                    </a:cubicBezTo>
                    <a:cubicBezTo>
                      <a:pt x="203" y="45"/>
                      <a:pt x="202" y="44"/>
                      <a:pt x="201" y="43"/>
                    </a:cubicBezTo>
                    <a:cubicBezTo>
                      <a:pt x="201" y="42"/>
                      <a:pt x="202" y="41"/>
                      <a:pt x="202" y="40"/>
                    </a:cubicBezTo>
                    <a:cubicBezTo>
                      <a:pt x="204" y="41"/>
                      <a:pt x="204" y="43"/>
                      <a:pt x="206" y="44"/>
                    </a:cubicBezTo>
                    <a:close/>
                    <a:moveTo>
                      <a:pt x="200" y="40"/>
                    </a:moveTo>
                    <a:cubicBezTo>
                      <a:pt x="198" y="40"/>
                      <a:pt x="197" y="38"/>
                      <a:pt x="196" y="36"/>
                    </a:cubicBezTo>
                    <a:cubicBezTo>
                      <a:pt x="196" y="35"/>
                      <a:pt x="197" y="35"/>
                      <a:pt x="197" y="34"/>
                    </a:cubicBezTo>
                    <a:cubicBezTo>
                      <a:pt x="199" y="35"/>
                      <a:pt x="199" y="37"/>
                      <a:pt x="201" y="38"/>
                    </a:cubicBezTo>
                    <a:cubicBezTo>
                      <a:pt x="201" y="39"/>
                      <a:pt x="200" y="39"/>
                      <a:pt x="200" y="40"/>
                    </a:cubicBezTo>
                    <a:close/>
                    <a:moveTo>
                      <a:pt x="198" y="42"/>
                    </a:moveTo>
                    <a:cubicBezTo>
                      <a:pt x="197" y="43"/>
                      <a:pt x="197" y="44"/>
                      <a:pt x="196" y="44"/>
                    </a:cubicBezTo>
                    <a:cubicBezTo>
                      <a:pt x="195" y="43"/>
                      <a:pt x="195" y="41"/>
                      <a:pt x="193" y="41"/>
                    </a:cubicBezTo>
                    <a:cubicBezTo>
                      <a:pt x="194" y="37"/>
                      <a:pt x="197" y="39"/>
                      <a:pt x="198" y="42"/>
                    </a:cubicBezTo>
                    <a:close/>
                    <a:moveTo>
                      <a:pt x="194" y="47"/>
                    </a:moveTo>
                    <a:cubicBezTo>
                      <a:pt x="192" y="47"/>
                      <a:pt x="192" y="44"/>
                      <a:pt x="192" y="43"/>
                    </a:cubicBezTo>
                    <a:cubicBezTo>
                      <a:pt x="193" y="44"/>
                      <a:pt x="195" y="45"/>
                      <a:pt x="194" y="47"/>
                    </a:cubicBezTo>
                    <a:close/>
                    <a:moveTo>
                      <a:pt x="191" y="56"/>
                    </a:moveTo>
                    <a:cubicBezTo>
                      <a:pt x="190" y="56"/>
                      <a:pt x="192" y="55"/>
                      <a:pt x="192" y="54"/>
                    </a:cubicBezTo>
                    <a:cubicBezTo>
                      <a:pt x="193" y="55"/>
                      <a:pt x="191" y="56"/>
                      <a:pt x="191" y="56"/>
                    </a:cubicBezTo>
                    <a:close/>
                    <a:moveTo>
                      <a:pt x="193" y="62"/>
                    </a:moveTo>
                    <a:cubicBezTo>
                      <a:pt x="192" y="62"/>
                      <a:pt x="192" y="63"/>
                      <a:pt x="191" y="63"/>
                    </a:cubicBezTo>
                    <a:cubicBezTo>
                      <a:pt x="190" y="62"/>
                      <a:pt x="190" y="61"/>
                      <a:pt x="190" y="60"/>
                    </a:cubicBezTo>
                    <a:cubicBezTo>
                      <a:pt x="192" y="60"/>
                      <a:pt x="192" y="61"/>
                      <a:pt x="193" y="62"/>
                    </a:cubicBezTo>
                    <a:close/>
                    <a:moveTo>
                      <a:pt x="192" y="67"/>
                    </a:moveTo>
                    <a:cubicBezTo>
                      <a:pt x="193" y="68"/>
                      <a:pt x="194" y="69"/>
                      <a:pt x="195" y="70"/>
                    </a:cubicBezTo>
                    <a:cubicBezTo>
                      <a:pt x="194" y="72"/>
                      <a:pt x="193" y="73"/>
                      <a:pt x="192" y="75"/>
                    </a:cubicBezTo>
                    <a:cubicBezTo>
                      <a:pt x="190" y="74"/>
                      <a:pt x="190" y="73"/>
                      <a:pt x="189" y="72"/>
                    </a:cubicBezTo>
                    <a:cubicBezTo>
                      <a:pt x="190" y="70"/>
                      <a:pt x="191" y="69"/>
                      <a:pt x="192" y="67"/>
                    </a:cubicBezTo>
                    <a:close/>
                    <a:moveTo>
                      <a:pt x="188" y="69"/>
                    </a:moveTo>
                    <a:cubicBezTo>
                      <a:pt x="187" y="69"/>
                      <a:pt x="186" y="68"/>
                      <a:pt x="186" y="68"/>
                    </a:cubicBezTo>
                    <a:cubicBezTo>
                      <a:pt x="186" y="65"/>
                      <a:pt x="188" y="62"/>
                      <a:pt x="190" y="65"/>
                    </a:cubicBezTo>
                    <a:cubicBezTo>
                      <a:pt x="190" y="66"/>
                      <a:pt x="188" y="67"/>
                      <a:pt x="188" y="69"/>
                    </a:cubicBezTo>
                    <a:close/>
                    <a:moveTo>
                      <a:pt x="188" y="60"/>
                    </a:moveTo>
                    <a:cubicBezTo>
                      <a:pt x="189" y="59"/>
                      <a:pt x="188" y="58"/>
                      <a:pt x="190" y="58"/>
                    </a:cubicBezTo>
                    <a:cubicBezTo>
                      <a:pt x="189" y="59"/>
                      <a:pt x="189" y="60"/>
                      <a:pt x="188" y="60"/>
                    </a:cubicBezTo>
                    <a:close/>
                    <a:moveTo>
                      <a:pt x="187" y="57"/>
                    </a:moveTo>
                    <a:cubicBezTo>
                      <a:pt x="186" y="57"/>
                      <a:pt x="184" y="54"/>
                      <a:pt x="186" y="53"/>
                    </a:cubicBezTo>
                    <a:cubicBezTo>
                      <a:pt x="187" y="53"/>
                      <a:pt x="188" y="55"/>
                      <a:pt x="188" y="56"/>
                    </a:cubicBezTo>
                    <a:cubicBezTo>
                      <a:pt x="188" y="56"/>
                      <a:pt x="187" y="56"/>
                      <a:pt x="187" y="57"/>
                    </a:cubicBezTo>
                    <a:close/>
                    <a:moveTo>
                      <a:pt x="185" y="60"/>
                    </a:moveTo>
                    <a:cubicBezTo>
                      <a:pt x="184" y="61"/>
                      <a:pt x="184" y="63"/>
                      <a:pt x="182" y="63"/>
                    </a:cubicBezTo>
                    <a:cubicBezTo>
                      <a:pt x="180" y="61"/>
                      <a:pt x="182" y="59"/>
                      <a:pt x="183" y="57"/>
                    </a:cubicBezTo>
                    <a:cubicBezTo>
                      <a:pt x="185" y="57"/>
                      <a:pt x="185" y="58"/>
                      <a:pt x="185" y="60"/>
                    </a:cubicBezTo>
                    <a:close/>
                    <a:moveTo>
                      <a:pt x="183" y="52"/>
                    </a:moveTo>
                    <a:cubicBezTo>
                      <a:pt x="182" y="52"/>
                      <a:pt x="182" y="51"/>
                      <a:pt x="181" y="51"/>
                    </a:cubicBezTo>
                    <a:cubicBezTo>
                      <a:pt x="181" y="49"/>
                      <a:pt x="182" y="49"/>
                      <a:pt x="182" y="48"/>
                    </a:cubicBezTo>
                    <a:cubicBezTo>
                      <a:pt x="184" y="48"/>
                      <a:pt x="184" y="50"/>
                      <a:pt x="183" y="52"/>
                    </a:cubicBezTo>
                    <a:close/>
                    <a:moveTo>
                      <a:pt x="182" y="40"/>
                    </a:moveTo>
                    <a:cubicBezTo>
                      <a:pt x="182" y="39"/>
                      <a:pt x="181" y="39"/>
                      <a:pt x="180" y="38"/>
                    </a:cubicBezTo>
                    <a:cubicBezTo>
                      <a:pt x="180" y="36"/>
                      <a:pt x="181" y="36"/>
                      <a:pt x="182" y="34"/>
                    </a:cubicBezTo>
                    <a:cubicBezTo>
                      <a:pt x="183" y="35"/>
                      <a:pt x="183" y="37"/>
                      <a:pt x="184" y="37"/>
                    </a:cubicBezTo>
                    <a:cubicBezTo>
                      <a:pt x="184" y="39"/>
                      <a:pt x="183" y="40"/>
                      <a:pt x="182" y="40"/>
                    </a:cubicBezTo>
                    <a:close/>
                    <a:moveTo>
                      <a:pt x="181" y="54"/>
                    </a:moveTo>
                    <a:cubicBezTo>
                      <a:pt x="180" y="55"/>
                      <a:pt x="181" y="58"/>
                      <a:pt x="178" y="58"/>
                    </a:cubicBezTo>
                    <a:cubicBezTo>
                      <a:pt x="179" y="57"/>
                      <a:pt x="178" y="57"/>
                      <a:pt x="178" y="55"/>
                    </a:cubicBezTo>
                    <a:cubicBezTo>
                      <a:pt x="179" y="54"/>
                      <a:pt x="179" y="53"/>
                      <a:pt x="180" y="52"/>
                    </a:cubicBezTo>
                    <a:cubicBezTo>
                      <a:pt x="181" y="52"/>
                      <a:pt x="180" y="53"/>
                      <a:pt x="181" y="54"/>
                    </a:cubicBezTo>
                    <a:close/>
                    <a:moveTo>
                      <a:pt x="178" y="66"/>
                    </a:moveTo>
                    <a:cubicBezTo>
                      <a:pt x="180" y="67"/>
                      <a:pt x="179" y="69"/>
                      <a:pt x="178" y="71"/>
                    </a:cubicBezTo>
                    <a:cubicBezTo>
                      <a:pt x="177" y="71"/>
                      <a:pt x="177" y="70"/>
                      <a:pt x="176" y="70"/>
                    </a:cubicBezTo>
                    <a:cubicBezTo>
                      <a:pt x="177" y="69"/>
                      <a:pt x="177" y="67"/>
                      <a:pt x="178" y="66"/>
                    </a:cubicBezTo>
                    <a:close/>
                    <a:moveTo>
                      <a:pt x="176" y="80"/>
                    </a:moveTo>
                    <a:cubicBezTo>
                      <a:pt x="178" y="81"/>
                      <a:pt x="178" y="84"/>
                      <a:pt x="176" y="84"/>
                    </a:cubicBezTo>
                    <a:cubicBezTo>
                      <a:pt x="176" y="83"/>
                      <a:pt x="174" y="84"/>
                      <a:pt x="175" y="82"/>
                    </a:cubicBezTo>
                    <a:cubicBezTo>
                      <a:pt x="175" y="82"/>
                      <a:pt x="176" y="81"/>
                      <a:pt x="176" y="80"/>
                    </a:cubicBezTo>
                    <a:close/>
                    <a:moveTo>
                      <a:pt x="174" y="71"/>
                    </a:moveTo>
                    <a:cubicBezTo>
                      <a:pt x="175" y="71"/>
                      <a:pt x="175" y="73"/>
                      <a:pt x="176" y="74"/>
                    </a:cubicBezTo>
                    <a:cubicBezTo>
                      <a:pt x="175" y="73"/>
                      <a:pt x="175" y="72"/>
                      <a:pt x="174" y="71"/>
                    </a:cubicBezTo>
                    <a:close/>
                    <a:moveTo>
                      <a:pt x="176" y="91"/>
                    </a:moveTo>
                    <a:cubicBezTo>
                      <a:pt x="177" y="91"/>
                      <a:pt x="178" y="92"/>
                      <a:pt x="178" y="94"/>
                    </a:cubicBezTo>
                    <a:cubicBezTo>
                      <a:pt x="177" y="94"/>
                      <a:pt x="177" y="94"/>
                      <a:pt x="177" y="94"/>
                    </a:cubicBezTo>
                    <a:cubicBezTo>
                      <a:pt x="176" y="94"/>
                      <a:pt x="176" y="92"/>
                      <a:pt x="176" y="91"/>
                    </a:cubicBezTo>
                    <a:close/>
                    <a:moveTo>
                      <a:pt x="177" y="99"/>
                    </a:moveTo>
                    <a:cubicBezTo>
                      <a:pt x="179" y="101"/>
                      <a:pt x="181" y="104"/>
                      <a:pt x="179" y="107"/>
                    </a:cubicBezTo>
                    <a:cubicBezTo>
                      <a:pt x="177" y="106"/>
                      <a:pt x="177" y="104"/>
                      <a:pt x="175" y="102"/>
                    </a:cubicBezTo>
                    <a:cubicBezTo>
                      <a:pt x="175" y="101"/>
                      <a:pt x="176" y="101"/>
                      <a:pt x="177" y="99"/>
                    </a:cubicBezTo>
                    <a:close/>
                    <a:moveTo>
                      <a:pt x="179" y="119"/>
                    </a:moveTo>
                    <a:cubicBezTo>
                      <a:pt x="177" y="120"/>
                      <a:pt x="177" y="122"/>
                      <a:pt x="175" y="124"/>
                    </a:cubicBezTo>
                    <a:cubicBezTo>
                      <a:pt x="173" y="124"/>
                      <a:pt x="174" y="122"/>
                      <a:pt x="173" y="121"/>
                    </a:cubicBezTo>
                    <a:cubicBezTo>
                      <a:pt x="174" y="119"/>
                      <a:pt x="176" y="117"/>
                      <a:pt x="177" y="115"/>
                    </a:cubicBezTo>
                    <a:cubicBezTo>
                      <a:pt x="179" y="115"/>
                      <a:pt x="179" y="117"/>
                      <a:pt x="179" y="119"/>
                    </a:cubicBezTo>
                    <a:close/>
                    <a:moveTo>
                      <a:pt x="179" y="124"/>
                    </a:moveTo>
                    <a:cubicBezTo>
                      <a:pt x="180" y="125"/>
                      <a:pt x="179" y="127"/>
                      <a:pt x="179" y="129"/>
                    </a:cubicBezTo>
                    <a:cubicBezTo>
                      <a:pt x="177" y="129"/>
                      <a:pt x="178" y="127"/>
                      <a:pt x="177" y="127"/>
                    </a:cubicBezTo>
                    <a:cubicBezTo>
                      <a:pt x="177" y="126"/>
                      <a:pt x="178" y="125"/>
                      <a:pt x="179" y="124"/>
                    </a:cubicBezTo>
                    <a:close/>
                    <a:moveTo>
                      <a:pt x="179" y="133"/>
                    </a:moveTo>
                    <a:cubicBezTo>
                      <a:pt x="179" y="134"/>
                      <a:pt x="180" y="134"/>
                      <a:pt x="180" y="135"/>
                    </a:cubicBezTo>
                    <a:cubicBezTo>
                      <a:pt x="179" y="134"/>
                      <a:pt x="179" y="136"/>
                      <a:pt x="179" y="138"/>
                    </a:cubicBezTo>
                    <a:cubicBezTo>
                      <a:pt x="178" y="136"/>
                      <a:pt x="178" y="137"/>
                      <a:pt x="177" y="137"/>
                    </a:cubicBezTo>
                    <a:cubicBezTo>
                      <a:pt x="177" y="137"/>
                      <a:pt x="177" y="137"/>
                      <a:pt x="176" y="137"/>
                    </a:cubicBezTo>
                    <a:cubicBezTo>
                      <a:pt x="177" y="135"/>
                      <a:pt x="178" y="134"/>
                      <a:pt x="179" y="133"/>
                    </a:cubicBezTo>
                    <a:close/>
                    <a:moveTo>
                      <a:pt x="179" y="164"/>
                    </a:moveTo>
                    <a:cubicBezTo>
                      <a:pt x="178" y="165"/>
                      <a:pt x="177" y="163"/>
                      <a:pt x="178" y="162"/>
                    </a:cubicBezTo>
                    <a:cubicBezTo>
                      <a:pt x="180" y="162"/>
                      <a:pt x="178" y="164"/>
                      <a:pt x="179" y="164"/>
                    </a:cubicBezTo>
                    <a:close/>
                    <a:moveTo>
                      <a:pt x="177" y="147"/>
                    </a:moveTo>
                    <a:cubicBezTo>
                      <a:pt x="177" y="145"/>
                      <a:pt x="178" y="145"/>
                      <a:pt x="178" y="145"/>
                    </a:cubicBezTo>
                    <a:cubicBezTo>
                      <a:pt x="179" y="146"/>
                      <a:pt x="179" y="147"/>
                      <a:pt x="179" y="149"/>
                    </a:cubicBezTo>
                    <a:cubicBezTo>
                      <a:pt x="178" y="149"/>
                      <a:pt x="178" y="147"/>
                      <a:pt x="177" y="147"/>
                    </a:cubicBezTo>
                    <a:close/>
                    <a:moveTo>
                      <a:pt x="178" y="153"/>
                    </a:moveTo>
                    <a:cubicBezTo>
                      <a:pt x="176" y="152"/>
                      <a:pt x="176" y="150"/>
                      <a:pt x="175" y="150"/>
                    </a:cubicBezTo>
                    <a:cubicBezTo>
                      <a:pt x="176" y="149"/>
                      <a:pt x="178" y="151"/>
                      <a:pt x="178" y="153"/>
                    </a:cubicBezTo>
                    <a:close/>
                    <a:moveTo>
                      <a:pt x="178" y="168"/>
                    </a:moveTo>
                    <a:cubicBezTo>
                      <a:pt x="178" y="169"/>
                      <a:pt x="178" y="171"/>
                      <a:pt x="176" y="171"/>
                    </a:cubicBezTo>
                    <a:cubicBezTo>
                      <a:pt x="176" y="169"/>
                      <a:pt x="175" y="168"/>
                      <a:pt x="174" y="167"/>
                    </a:cubicBezTo>
                    <a:cubicBezTo>
                      <a:pt x="175" y="167"/>
                      <a:pt x="175" y="166"/>
                      <a:pt x="176" y="166"/>
                    </a:cubicBezTo>
                    <a:cubicBezTo>
                      <a:pt x="177" y="166"/>
                      <a:pt x="178" y="167"/>
                      <a:pt x="178" y="168"/>
                    </a:cubicBezTo>
                    <a:close/>
                    <a:moveTo>
                      <a:pt x="176" y="184"/>
                    </a:moveTo>
                    <a:cubicBezTo>
                      <a:pt x="175" y="183"/>
                      <a:pt x="174" y="183"/>
                      <a:pt x="174" y="182"/>
                    </a:cubicBezTo>
                    <a:cubicBezTo>
                      <a:pt x="174" y="177"/>
                      <a:pt x="180" y="183"/>
                      <a:pt x="176" y="184"/>
                    </a:cubicBezTo>
                    <a:close/>
                    <a:moveTo>
                      <a:pt x="177" y="191"/>
                    </a:moveTo>
                    <a:cubicBezTo>
                      <a:pt x="178" y="193"/>
                      <a:pt x="179" y="193"/>
                      <a:pt x="178" y="194"/>
                    </a:cubicBezTo>
                    <a:cubicBezTo>
                      <a:pt x="177" y="194"/>
                      <a:pt x="176" y="193"/>
                      <a:pt x="176" y="191"/>
                    </a:cubicBezTo>
                    <a:cubicBezTo>
                      <a:pt x="177" y="191"/>
                      <a:pt x="177" y="191"/>
                      <a:pt x="177" y="191"/>
                    </a:cubicBezTo>
                    <a:close/>
                    <a:moveTo>
                      <a:pt x="180" y="176"/>
                    </a:moveTo>
                    <a:cubicBezTo>
                      <a:pt x="181" y="174"/>
                      <a:pt x="179" y="173"/>
                      <a:pt x="181" y="172"/>
                    </a:cubicBezTo>
                    <a:cubicBezTo>
                      <a:pt x="182" y="172"/>
                      <a:pt x="182" y="174"/>
                      <a:pt x="183" y="174"/>
                    </a:cubicBezTo>
                    <a:cubicBezTo>
                      <a:pt x="183" y="176"/>
                      <a:pt x="182" y="176"/>
                      <a:pt x="182" y="177"/>
                    </a:cubicBezTo>
                    <a:cubicBezTo>
                      <a:pt x="181" y="177"/>
                      <a:pt x="181" y="176"/>
                      <a:pt x="180" y="176"/>
                    </a:cubicBezTo>
                    <a:close/>
                    <a:moveTo>
                      <a:pt x="187" y="187"/>
                    </a:moveTo>
                    <a:cubicBezTo>
                      <a:pt x="185" y="186"/>
                      <a:pt x="184" y="185"/>
                      <a:pt x="183" y="182"/>
                    </a:cubicBezTo>
                    <a:cubicBezTo>
                      <a:pt x="185" y="184"/>
                      <a:pt x="186" y="185"/>
                      <a:pt x="187" y="187"/>
                    </a:cubicBezTo>
                    <a:close/>
                    <a:moveTo>
                      <a:pt x="185" y="190"/>
                    </a:moveTo>
                    <a:cubicBezTo>
                      <a:pt x="183" y="189"/>
                      <a:pt x="181" y="187"/>
                      <a:pt x="181" y="185"/>
                    </a:cubicBezTo>
                    <a:cubicBezTo>
                      <a:pt x="183" y="186"/>
                      <a:pt x="184" y="187"/>
                      <a:pt x="185" y="190"/>
                    </a:cubicBezTo>
                    <a:close/>
                    <a:moveTo>
                      <a:pt x="183" y="198"/>
                    </a:moveTo>
                    <a:cubicBezTo>
                      <a:pt x="184" y="198"/>
                      <a:pt x="186" y="200"/>
                      <a:pt x="186" y="201"/>
                    </a:cubicBezTo>
                    <a:cubicBezTo>
                      <a:pt x="184" y="201"/>
                      <a:pt x="184" y="199"/>
                      <a:pt x="183" y="198"/>
                    </a:cubicBezTo>
                    <a:close/>
                    <a:moveTo>
                      <a:pt x="185" y="215"/>
                    </a:moveTo>
                    <a:cubicBezTo>
                      <a:pt x="185" y="214"/>
                      <a:pt x="185" y="214"/>
                      <a:pt x="184" y="214"/>
                    </a:cubicBezTo>
                    <a:cubicBezTo>
                      <a:pt x="184" y="213"/>
                      <a:pt x="184" y="212"/>
                      <a:pt x="184" y="211"/>
                    </a:cubicBezTo>
                    <a:cubicBezTo>
                      <a:pt x="185" y="212"/>
                      <a:pt x="186" y="213"/>
                      <a:pt x="185" y="215"/>
                    </a:cubicBezTo>
                    <a:close/>
                    <a:moveTo>
                      <a:pt x="184" y="204"/>
                    </a:moveTo>
                    <a:cubicBezTo>
                      <a:pt x="182" y="204"/>
                      <a:pt x="182" y="202"/>
                      <a:pt x="181" y="201"/>
                    </a:cubicBezTo>
                    <a:cubicBezTo>
                      <a:pt x="181" y="200"/>
                      <a:pt x="182" y="200"/>
                      <a:pt x="182" y="199"/>
                    </a:cubicBezTo>
                    <a:cubicBezTo>
                      <a:pt x="183" y="200"/>
                      <a:pt x="185" y="202"/>
                      <a:pt x="184" y="204"/>
                    </a:cubicBezTo>
                    <a:close/>
                    <a:moveTo>
                      <a:pt x="183" y="214"/>
                    </a:moveTo>
                    <a:cubicBezTo>
                      <a:pt x="184" y="215"/>
                      <a:pt x="184" y="218"/>
                      <a:pt x="182" y="218"/>
                    </a:cubicBezTo>
                    <a:cubicBezTo>
                      <a:pt x="180" y="216"/>
                      <a:pt x="181" y="215"/>
                      <a:pt x="183" y="214"/>
                    </a:cubicBezTo>
                    <a:close/>
                    <a:moveTo>
                      <a:pt x="183" y="228"/>
                    </a:moveTo>
                    <a:cubicBezTo>
                      <a:pt x="182" y="226"/>
                      <a:pt x="181" y="224"/>
                      <a:pt x="182" y="223"/>
                    </a:cubicBezTo>
                    <a:cubicBezTo>
                      <a:pt x="183" y="224"/>
                      <a:pt x="184" y="226"/>
                      <a:pt x="183" y="228"/>
                    </a:cubicBezTo>
                    <a:close/>
                    <a:moveTo>
                      <a:pt x="184" y="239"/>
                    </a:moveTo>
                    <a:cubicBezTo>
                      <a:pt x="185" y="239"/>
                      <a:pt x="185" y="240"/>
                      <a:pt x="185" y="241"/>
                    </a:cubicBezTo>
                    <a:cubicBezTo>
                      <a:pt x="184" y="241"/>
                      <a:pt x="183" y="239"/>
                      <a:pt x="184" y="239"/>
                    </a:cubicBezTo>
                    <a:close/>
                    <a:moveTo>
                      <a:pt x="184" y="222"/>
                    </a:moveTo>
                    <a:cubicBezTo>
                      <a:pt x="183" y="220"/>
                      <a:pt x="184" y="220"/>
                      <a:pt x="185" y="219"/>
                    </a:cubicBezTo>
                    <a:cubicBezTo>
                      <a:pt x="186" y="220"/>
                      <a:pt x="187" y="222"/>
                      <a:pt x="186" y="224"/>
                    </a:cubicBezTo>
                    <a:cubicBezTo>
                      <a:pt x="185" y="224"/>
                      <a:pt x="185" y="223"/>
                      <a:pt x="184" y="222"/>
                    </a:cubicBezTo>
                    <a:close/>
                    <a:moveTo>
                      <a:pt x="185" y="230"/>
                    </a:moveTo>
                    <a:cubicBezTo>
                      <a:pt x="186" y="230"/>
                      <a:pt x="186" y="230"/>
                      <a:pt x="186" y="230"/>
                    </a:cubicBezTo>
                    <a:cubicBezTo>
                      <a:pt x="186" y="231"/>
                      <a:pt x="186" y="231"/>
                      <a:pt x="186" y="232"/>
                    </a:cubicBezTo>
                    <a:cubicBezTo>
                      <a:pt x="185" y="232"/>
                      <a:pt x="186" y="230"/>
                      <a:pt x="185" y="230"/>
                    </a:cubicBezTo>
                    <a:close/>
                    <a:moveTo>
                      <a:pt x="185" y="195"/>
                    </a:moveTo>
                    <a:cubicBezTo>
                      <a:pt x="186" y="194"/>
                      <a:pt x="187" y="197"/>
                      <a:pt x="188" y="198"/>
                    </a:cubicBezTo>
                    <a:cubicBezTo>
                      <a:pt x="187" y="198"/>
                      <a:pt x="185" y="196"/>
                      <a:pt x="185" y="195"/>
                    </a:cubicBezTo>
                    <a:close/>
                    <a:moveTo>
                      <a:pt x="187" y="208"/>
                    </a:moveTo>
                    <a:cubicBezTo>
                      <a:pt x="188" y="208"/>
                      <a:pt x="188" y="209"/>
                      <a:pt x="189" y="210"/>
                    </a:cubicBezTo>
                    <a:cubicBezTo>
                      <a:pt x="188" y="209"/>
                      <a:pt x="186" y="209"/>
                      <a:pt x="187" y="208"/>
                    </a:cubicBezTo>
                    <a:close/>
                    <a:moveTo>
                      <a:pt x="187" y="192"/>
                    </a:moveTo>
                    <a:cubicBezTo>
                      <a:pt x="188" y="193"/>
                      <a:pt x="190" y="195"/>
                      <a:pt x="189" y="197"/>
                    </a:cubicBezTo>
                    <a:cubicBezTo>
                      <a:pt x="188" y="196"/>
                      <a:pt x="186" y="194"/>
                      <a:pt x="187" y="192"/>
                    </a:cubicBezTo>
                    <a:close/>
                    <a:moveTo>
                      <a:pt x="187" y="184"/>
                    </a:moveTo>
                    <a:cubicBezTo>
                      <a:pt x="187" y="183"/>
                      <a:pt x="185" y="182"/>
                      <a:pt x="185" y="181"/>
                    </a:cubicBezTo>
                    <a:cubicBezTo>
                      <a:pt x="184" y="179"/>
                      <a:pt x="186" y="179"/>
                      <a:pt x="186" y="178"/>
                    </a:cubicBezTo>
                    <a:cubicBezTo>
                      <a:pt x="188" y="180"/>
                      <a:pt x="189" y="181"/>
                      <a:pt x="190" y="183"/>
                    </a:cubicBezTo>
                    <a:cubicBezTo>
                      <a:pt x="190" y="184"/>
                      <a:pt x="189" y="184"/>
                      <a:pt x="188" y="185"/>
                    </a:cubicBezTo>
                    <a:cubicBezTo>
                      <a:pt x="188" y="185"/>
                      <a:pt x="188" y="184"/>
                      <a:pt x="187" y="184"/>
                    </a:cubicBezTo>
                    <a:close/>
                    <a:moveTo>
                      <a:pt x="187" y="177"/>
                    </a:moveTo>
                    <a:cubicBezTo>
                      <a:pt x="187" y="176"/>
                      <a:pt x="188" y="176"/>
                      <a:pt x="188" y="175"/>
                    </a:cubicBezTo>
                    <a:cubicBezTo>
                      <a:pt x="189" y="177"/>
                      <a:pt x="193" y="180"/>
                      <a:pt x="191" y="181"/>
                    </a:cubicBezTo>
                    <a:cubicBezTo>
                      <a:pt x="190" y="179"/>
                      <a:pt x="189" y="178"/>
                      <a:pt x="187" y="177"/>
                    </a:cubicBezTo>
                    <a:close/>
                    <a:moveTo>
                      <a:pt x="190" y="176"/>
                    </a:moveTo>
                    <a:cubicBezTo>
                      <a:pt x="191" y="176"/>
                      <a:pt x="193" y="178"/>
                      <a:pt x="193" y="179"/>
                    </a:cubicBezTo>
                    <a:cubicBezTo>
                      <a:pt x="192" y="178"/>
                      <a:pt x="191" y="177"/>
                      <a:pt x="190" y="176"/>
                    </a:cubicBezTo>
                    <a:close/>
                    <a:moveTo>
                      <a:pt x="191" y="172"/>
                    </a:moveTo>
                    <a:cubicBezTo>
                      <a:pt x="192" y="168"/>
                      <a:pt x="195" y="174"/>
                      <a:pt x="196" y="176"/>
                    </a:cubicBezTo>
                    <a:cubicBezTo>
                      <a:pt x="195" y="176"/>
                      <a:pt x="196" y="177"/>
                      <a:pt x="194" y="177"/>
                    </a:cubicBezTo>
                    <a:cubicBezTo>
                      <a:pt x="193" y="176"/>
                      <a:pt x="193" y="173"/>
                      <a:pt x="191" y="172"/>
                    </a:cubicBezTo>
                    <a:close/>
                    <a:moveTo>
                      <a:pt x="197" y="177"/>
                    </a:moveTo>
                    <a:cubicBezTo>
                      <a:pt x="199" y="178"/>
                      <a:pt x="200" y="181"/>
                      <a:pt x="201" y="182"/>
                    </a:cubicBezTo>
                    <a:cubicBezTo>
                      <a:pt x="201" y="183"/>
                      <a:pt x="201" y="184"/>
                      <a:pt x="199" y="184"/>
                    </a:cubicBezTo>
                    <a:cubicBezTo>
                      <a:pt x="198" y="182"/>
                      <a:pt x="197" y="181"/>
                      <a:pt x="196" y="179"/>
                    </a:cubicBezTo>
                    <a:cubicBezTo>
                      <a:pt x="196" y="178"/>
                      <a:pt x="197" y="178"/>
                      <a:pt x="197" y="177"/>
                    </a:cubicBezTo>
                    <a:close/>
                    <a:moveTo>
                      <a:pt x="200" y="175"/>
                    </a:moveTo>
                    <a:cubicBezTo>
                      <a:pt x="200" y="173"/>
                      <a:pt x="202" y="173"/>
                      <a:pt x="202" y="172"/>
                    </a:cubicBezTo>
                    <a:cubicBezTo>
                      <a:pt x="203" y="173"/>
                      <a:pt x="204" y="175"/>
                      <a:pt x="206" y="176"/>
                    </a:cubicBezTo>
                    <a:cubicBezTo>
                      <a:pt x="206" y="178"/>
                      <a:pt x="205" y="177"/>
                      <a:pt x="204" y="178"/>
                    </a:cubicBezTo>
                    <a:cubicBezTo>
                      <a:pt x="202" y="178"/>
                      <a:pt x="202" y="176"/>
                      <a:pt x="200" y="175"/>
                    </a:cubicBezTo>
                    <a:close/>
                    <a:moveTo>
                      <a:pt x="204" y="170"/>
                    </a:moveTo>
                    <a:cubicBezTo>
                      <a:pt x="204" y="169"/>
                      <a:pt x="206" y="168"/>
                      <a:pt x="206" y="167"/>
                    </a:cubicBezTo>
                    <a:cubicBezTo>
                      <a:pt x="208" y="169"/>
                      <a:pt x="208" y="170"/>
                      <a:pt x="209" y="172"/>
                    </a:cubicBezTo>
                    <a:cubicBezTo>
                      <a:pt x="209" y="173"/>
                      <a:pt x="208" y="173"/>
                      <a:pt x="208" y="174"/>
                    </a:cubicBezTo>
                    <a:cubicBezTo>
                      <a:pt x="205" y="174"/>
                      <a:pt x="205" y="171"/>
                      <a:pt x="204" y="170"/>
                    </a:cubicBezTo>
                    <a:close/>
                    <a:moveTo>
                      <a:pt x="209" y="176"/>
                    </a:moveTo>
                    <a:cubicBezTo>
                      <a:pt x="210" y="175"/>
                      <a:pt x="211" y="176"/>
                      <a:pt x="211" y="174"/>
                    </a:cubicBezTo>
                    <a:cubicBezTo>
                      <a:pt x="213" y="175"/>
                      <a:pt x="213" y="178"/>
                      <a:pt x="215" y="178"/>
                    </a:cubicBezTo>
                    <a:cubicBezTo>
                      <a:pt x="214" y="180"/>
                      <a:pt x="214" y="181"/>
                      <a:pt x="212" y="181"/>
                    </a:cubicBezTo>
                    <a:cubicBezTo>
                      <a:pt x="212" y="179"/>
                      <a:pt x="209" y="179"/>
                      <a:pt x="209" y="176"/>
                    </a:cubicBezTo>
                    <a:close/>
                    <a:moveTo>
                      <a:pt x="215" y="193"/>
                    </a:moveTo>
                    <a:cubicBezTo>
                      <a:pt x="215" y="192"/>
                      <a:pt x="215" y="191"/>
                      <a:pt x="213" y="191"/>
                    </a:cubicBezTo>
                    <a:cubicBezTo>
                      <a:pt x="214" y="187"/>
                      <a:pt x="218" y="191"/>
                      <a:pt x="215" y="193"/>
                    </a:cubicBezTo>
                    <a:close/>
                    <a:moveTo>
                      <a:pt x="214" y="183"/>
                    </a:moveTo>
                    <a:cubicBezTo>
                      <a:pt x="215" y="182"/>
                      <a:pt x="216" y="182"/>
                      <a:pt x="216" y="181"/>
                    </a:cubicBezTo>
                    <a:cubicBezTo>
                      <a:pt x="216" y="181"/>
                      <a:pt x="217" y="182"/>
                      <a:pt x="216" y="182"/>
                    </a:cubicBezTo>
                    <a:cubicBezTo>
                      <a:pt x="215" y="182"/>
                      <a:pt x="216" y="184"/>
                      <a:pt x="214" y="183"/>
                    </a:cubicBezTo>
                    <a:close/>
                    <a:moveTo>
                      <a:pt x="213" y="172"/>
                    </a:moveTo>
                    <a:cubicBezTo>
                      <a:pt x="213" y="171"/>
                      <a:pt x="214" y="171"/>
                      <a:pt x="214" y="171"/>
                    </a:cubicBezTo>
                    <a:cubicBezTo>
                      <a:pt x="215" y="171"/>
                      <a:pt x="216" y="173"/>
                      <a:pt x="217" y="174"/>
                    </a:cubicBezTo>
                    <a:cubicBezTo>
                      <a:pt x="217" y="175"/>
                      <a:pt x="217" y="175"/>
                      <a:pt x="217" y="176"/>
                    </a:cubicBezTo>
                    <a:cubicBezTo>
                      <a:pt x="214" y="175"/>
                      <a:pt x="215" y="174"/>
                      <a:pt x="213" y="172"/>
                    </a:cubicBezTo>
                    <a:close/>
                    <a:moveTo>
                      <a:pt x="214" y="166"/>
                    </a:moveTo>
                    <a:cubicBezTo>
                      <a:pt x="214" y="166"/>
                      <a:pt x="214" y="166"/>
                      <a:pt x="213" y="166"/>
                    </a:cubicBezTo>
                    <a:cubicBezTo>
                      <a:pt x="213" y="164"/>
                      <a:pt x="210" y="164"/>
                      <a:pt x="210" y="161"/>
                    </a:cubicBezTo>
                    <a:cubicBezTo>
                      <a:pt x="210" y="161"/>
                      <a:pt x="212" y="161"/>
                      <a:pt x="211" y="160"/>
                    </a:cubicBezTo>
                    <a:cubicBezTo>
                      <a:pt x="213" y="161"/>
                      <a:pt x="215" y="163"/>
                      <a:pt x="215" y="166"/>
                    </a:cubicBezTo>
                    <a:cubicBezTo>
                      <a:pt x="215" y="165"/>
                      <a:pt x="214" y="165"/>
                      <a:pt x="214" y="165"/>
                    </a:cubicBezTo>
                    <a:cubicBezTo>
                      <a:pt x="213" y="165"/>
                      <a:pt x="215" y="165"/>
                      <a:pt x="214" y="166"/>
                    </a:cubicBezTo>
                    <a:close/>
                    <a:moveTo>
                      <a:pt x="211" y="155"/>
                    </a:moveTo>
                    <a:cubicBezTo>
                      <a:pt x="210" y="152"/>
                      <a:pt x="207" y="152"/>
                      <a:pt x="207" y="149"/>
                    </a:cubicBezTo>
                    <a:cubicBezTo>
                      <a:pt x="208" y="149"/>
                      <a:pt x="209" y="149"/>
                      <a:pt x="208" y="148"/>
                    </a:cubicBezTo>
                    <a:cubicBezTo>
                      <a:pt x="211" y="149"/>
                      <a:pt x="211" y="151"/>
                      <a:pt x="213" y="153"/>
                    </a:cubicBezTo>
                    <a:cubicBezTo>
                      <a:pt x="213" y="154"/>
                      <a:pt x="212" y="155"/>
                      <a:pt x="211" y="155"/>
                    </a:cubicBezTo>
                    <a:close/>
                    <a:moveTo>
                      <a:pt x="210" y="146"/>
                    </a:moveTo>
                    <a:cubicBezTo>
                      <a:pt x="212" y="146"/>
                      <a:pt x="210" y="145"/>
                      <a:pt x="212" y="144"/>
                    </a:cubicBezTo>
                    <a:cubicBezTo>
                      <a:pt x="214" y="145"/>
                      <a:pt x="215" y="147"/>
                      <a:pt x="216" y="149"/>
                    </a:cubicBezTo>
                    <a:cubicBezTo>
                      <a:pt x="214" y="152"/>
                      <a:pt x="212" y="147"/>
                      <a:pt x="210" y="146"/>
                    </a:cubicBezTo>
                    <a:close/>
                    <a:moveTo>
                      <a:pt x="213" y="142"/>
                    </a:moveTo>
                    <a:cubicBezTo>
                      <a:pt x="215" y="136"/>
                      <a:pt x="222" y="143"/>
                      <a:pt x="218" y="147"/>
                    </a:cubicBezTo>
                    <a:cubicBezTo>
                      <a:pt x="216" y="146"/>
                      <a:pt x="216" y="143"/>
                      <a:pt x="213" y="142"/>
                    </a:cubicBezTo>
                    <a:close/>
                    <a:moveTo>
                      <a:pt x="217" y="152"/>
                    </a:moveTo>
                    <a:cubicBezTo>
                      <a:pt x="218" y="152"/>
                      <a:pt x="218" y="152"/>
                      <a:pt x="218" y="152"/>
                    </a:cubicBezTo>
                    <a:cubicBezTo>
                      <a:pt x="219" y="153"/>
                      <a:pt x="218" y="154"/>
                      <a:pt x="218" y="155"/>
                    </a:cubicBezTo>
                    <a:cubicBezTo>
                      <a:pt x="217" y="155"/>
                      <a:pt x="218" y="153"/>
                      <a:pt x="216" y="154"/>
                    </a:cubicBezTo>
                    <a:cubicBezTo>
                      <a:pt x="217" y="153"/>
                      <a:pt x="217" y="152"/>
                      <a:pt x="217" y="152"/>
                    </a:cubicBezTo>
                    <a:close/>
                    <a:moveTo>
                      <a:pt x="218" y="194"/>
                    </a:moveTo>
                    <a:cubicBezTo>
                      <a:pt x="220" y="194"/>
                      <a:pt x="219" y="197"/>
                      <a:pt x="218" y="196"/>
                    </a:cubicBezTo>
                    <a:cubicBezTo>
                      <a:pt x="217" y="196"/>
                      <a:pt x="218" y="195"/>
                      <a:pt x="218" y="194"/>
                    </a:cubicBezTo>
                    <a:close/>
                    <a:moveTo>
                      <a:pt x="219" y="208"/>
                    </a:moveTo>
                    <a:cubicBezTo>
                      <a:pt x="219" y="209"/>
                      <a:pt x="218" y="207"/>
                      <a:pt x="218" y="206"/>
                    </a:cubicBezTo>
                    <a:cubicBezTo>
                      <a:pt x="219" y="206"/>
                      <a:pt x="219" y="208"/>
                      <a:pt x="219" y="208"/>
                    </a:cubicBezTo>
                    <a:close/>
                    <a:moveTo>
                      <a:pt x="220" y="216"/>
                    </a:moveTo>
                    <a:cubicBezTo>
                      <a:pt x="219" y="216"/>
                      <a:pt x="218" y="215"/>
                      <a:pt x="218" y="214"/>
                    </a:cubicBezTo>
                    <a:cubicBezTo>
                      <a:pt x="220" y="214"/>
                      <a:pt x="220" y="215"/>
                      <a:pt x="220" y="216"/>
                    </a:cubicBezTo>
                    <a:close/>
                    <a:moveTo>
                      <a:pt x="219" y="180"/>
                    </a:moveTo>
                    <a:cubicBezTo>
                      <a:pt x="218" y="179"/>
                      <a:pt x="219" y="179"/>
                      <a:pt x="219" y="177"/>
                    </a:cubicBezTo>
                    <a:cubicBezTo>
                      <a:pt x="221" y="178"/>
                      <a:pt x="222" y="180"/>
                      <a:pt x="223" y="182"/>
                    </a:cubicBezTo>
                    <a:cubicBezTo>
                      <a:pt x="223" y="182"/>
                      <a:pt x="222" y="183"/>
                      <a:pt x="221" y="183"/>
                    </a:cubicBezTo>
                    <a:cubicBezTo>
                      <a:pt x="221" y="182"/>
                      <a:pt x="222" y="180"/>
                      <a:pt x="219" y="180"/>
                    </a:cubicBezTo>
                    <a:close/>
                    <a:moveTo>
                      <a:pt x="221" y="189"/>
                    </a:moveTo>
                    <a:cubicBezTo>
                      <a:pt x="222" y="189"/>
                      <a:pt x="222" y="190"/>
                      <a:pt x="222" y="190"/>
                    </a:cubicBezTo>
                    <a:cubicBezTo>
                      <a:pt x="223" y="191"/>
                      <a:pt x="222" y="192"/>
                      <a:pt x="221" y="192"/>
                    </a:cubicBezTo>
                    <a:cubicBezTo>
                      <a:pt x="220" y="192"/>
                      <a:pt x="222" y="191"/>
                      <a:pt x="220" y="191"/>
                    </a:cubicBezTo>
                    <a:cubicBezTo>
                      <a:pt x="220" y="190"/>
                      <a:pt x="221" y="190"/>
                      <a:pt x="221" y="189"/>
                    </a:cubicBezTo>
                    <a:close/>
                    <a:moveTo>
                      <a:pt x="221" y="203"/>
                    </a:moveTo>
                    <a:cubicBezTo>
                      <a:pt x="221" y="204"/>
                      <a:pt x="221" y="204"/>
                      <a:pt x="221" y="204"/>
                    </a:cubicBezTo>
                    <a:cubicBezTo>
                      <a:pt x="221" y="205"/>
                      <a:pt x="219" y="203"/>
                      <a:pt x="221" y="203"/>
                    </a:cubicBezTo>
                    <a:close/>
                    <a:moveTo>
                      <a:pt x="223" y="226"/>
                    </a:moveTo>
                    <a:cubicBezTo>
                      <a:pt x="222" y="225"/>
                      <a:pt x="221" y="224"/>
                      <a:pt x="221" y="223"/>
                    </a:cubicBezTo>
                    <a:cubicBezTo>
                      <a:pt x="222" y="224"/>
                      <a:pt x="223" y="224"/>
                      <a:pt x="223" y="226"/>
                    </a:cubicBezTo>
                    <a:close/>
                    <a:moveTo>
                      <a:pt x="223" y="219"/>
                    </a:moveTo>
                    <a:cubicBezTo>
                      <a:pt x="224" y="220"/>
                      <a:pt x="225" y="221"/>
                      <a:pt x="226" y="223"/>
                    </a:cubicBezTo>
                    <a:cubicBezTo>
                      <a:pt x="224" y="222"/>
                      <a:pt x="222" y="221"/>
                      <a:pt x="223" y="219"/>
                    </a:cubicBezTo>
                    <a:close/>
                    <a:moveTo>
                      <a:pt x="224" y="236"/>
                    </a:moveTo>
                    <a:cubicBezTo>
                      <a:pt x="225" y="237"/>
                      <a:pt x="224" y="238"/>
                      <a:pt x="225" y="239"/>
                    </a:cubicBezTo>
                    <a:cubicBezTo>
                      <a:pt x="223" y="238"/>
                      <a:pt x="224" y="237"/>
                      <a:pt x="224" y="236"/>
                    </a:cubicBezTo>
                    <a:close/>
                    <a:moveTo>
                      <a:pt x="225" y="239"/>
                    </a:moveTo>
                    <a:cubicBezTo>
                      <a:pt x="225" y="239"/>
                      <a:pt x="225" y="240"/>
                      <a:pt x="226" y="240"/>
                    </a:cubicBezTo>
                    <a:cubicBezTo>
                      <a:pt x="226" y="241"/>
                      <a:pt x="226" y="242"/>
                      <a:pt x="224" y="242"/>
                    </a:cubicBezTo>
                    <a:cubicBezTo>
                      <a:pt x="224" y="241"/>
                      <a:pt x="226" y="241"/>
                      <a:pt x="225" y="239"/>
                    </a:cubicBezTo>
                    <a:close/>
                    <a:moveTo>
                      <a:pt x="231" y="278"/>
                    </a:moveTo>
                    <a:cubicBezTo>
                      <a:pt x="232" y="280"/>
                      <a:pt x="234" y="282"/>
                      <a:pt x="232" y="284"/>
                    </a:cubicBezTo>
                    <a:cubicBezTo>
                      <a:pt x="231" y="284"/>
                      <a:pt x="230" y="282"/>
                      <a:pt x="229" y="281"/>
                    </a:cubicBezTo>
                    <a:cubicBezTo>
                      <a:pt x="229" y="280"/>
                      <a:pt x="230" y="280"/>
                      <a:pt x="231" y="278"/>
                    </a:cubicBezTo>
                    <a:close/>
                    <a:moveTo>
                      <a:pt x="231" y="291"/>
                    </a:moveTo>
                    <a:cubicBezTo>
                      <a:pt x="232" y="292"/>
                      <a:pt x="233" y="294"/>
                      <a:pt x="234" y="296"/>
                    </a:cubicBezTo>
                    <a:cubicBezTo>
                      <a:pt x="232" y="295"/>
                      <a:pt x="230" y="293"/>
                      <a:pt x="231" y="291"/>
                    </a:cubicBezTo>
                    <a:close/>
                    <a:moveTo>
                      <a:pt x="233" y="316"/>
                    </a:moveTo>
                    <a:cubicBezTo>
                      <a:pt x="232" y="316"/>
                      <a:pt x="231" y="314"/>
                      <a:pt x="232" y="313"/>
                    </a:cubicBezTo>
                    <a:cubicBezTo>
                      <a:pt x="233" y="313"/>
                      <a:pt x="234" y="315"/>
                      <a:pt x="233" y="316"/>
                    </a:cubicBezTo>
                    <a:close/>
                    <a:moveTo>
                      <a:pt x="233" y="327"/>
                    </a:moveTo>
                    <a:cubicBezTo>
                      <a:pt x="232" y="327"/>
                      <a:pt x="232" y="325"/>
                      <a:pt x="232" y="324"/>
                    </a:cubicBezTo>
                    <a:cubicBezTo>
                      <a:pt x="233" y="324"/>
                      <a:pt x="234" y="326"/>
                      <a:pt x="233" y="327"/>
                    </a:cubicBezTo>
                    <a:close/>
                    <a:moveTo>
                      <a:pt x="235" y="338"/>
                    </a:moveTo>
                    <a:cubicBezTo>
                      <a:pt x="234" y="337"/>
                      <a:pt x="233" y="336"/>
                      <a:pt x="233" y="334"/>
                    </a:cubicBezTo>
                    <a:cubicBezTo>
                      <a:pt x="234" y="335"/>
                      <a:pt x="235" y="337"/>
                      <a:pt x="235" y="338"/>
                    </a:cubicBezTo>
                    <a:close/>
                    <a:moveTo>
                      <a:pt x="233" y="323"/>
                    </a:moveTo>
                    <a:cubicBezTo>
                      <a:pt x="233" y="323"/>
                      <a:pt x="233" y="323"/>
                      <a:pt x="233" y="322"/>
                    </a:cubicBezTo>
                    <a:cubicBezTo>
                      <a:pt x="234" y="323"/>
                      <a:pt x="235" y="324"/>
                      <a:pt x="235" y="325"/>
                    </a:cubicBezTo>
                    <a:cubicBezTo>
                      <a:pt x="234" y="325"/>
                      <a:pt x="234" y="323"/>
                      <a:pt x="233" y="323"/>
                    </a:cubicBezTo>
                    <a:close/>
                    <a:moveTo>
                      <a:pt x="237" y="349"/>
                    </a:moveTo>
                    <a:cubicBezTo>
                      <a:pt x="236" y="348"/>
                      <a:pt x="235" y="346"/>
                      <a:pt x="235" y="344"/>
                    </a:cubicBezTo>
                    <a:cubicBezTo>
                      <a:pt x="236" y="346"/>
                      <a:pt x="238" y="346"/>
                      <a:pt x="237" y="349"/>
                    </a:cubicBezTo>
                    <a:close/>
                    <a:moveTo>
                      <a:pt x="237" y="377"/>
                    </a:moveTo>
                    <a:cubicBezTo>
                      <a:pt x="238" y="377"/>
                      <a:pt x="238" y="378"/>
                      <a:pt x="238" y="379"/>
                    </a:cubicBezTo>
                    <a:cubicBezTo>
                      <a:pt x="237" y="379"/>
                      <a:pt x="236" y="378"/>
                      <a:pt x="237" y="377"/>
                    </a:cubicBezTo>
                    <a:close/>
                    <a:moveTo>
                      <a:pt x="236" y="369"/>
                    </a:moveTo>
                    <a:cubicBezTo>
                      <a:pt x="236" y="369"/>
                      <a:pt x="236" y="368"/>
                      <a:pt x="236" y="368"/>
                    </a:cubicBezTo>
                    <a:cubicBezTo>
                      <a:pt x="237" y="367"/>
                      <a:pt x="237" y="369"/>
                      <a:pt x="238" y="370"/>
                    </a:cubicBezTo>
                    <a:cubicBezTo>
                      <a:pt x="237" y="370"/>
                      <a:pt x="237" y="369"/>
                      <a:pt x="236" y="369"/>
                    </a:cubicBezTo>
                    <a:close/>
                    <a:moveTo>
                      <a:pt x="238" y="363"/>
                    </a:moveTo>
                    <a:cubicBezTo>
                      <a:pt x="239" y="364"/>
                      <a:pt x="239" y="364"/>
                      <a:pt x="240" y="365"/>
                    </a:cubicBezTo>
                    <a:cubicBezTo>
                      <a:pt x="240" y="366"/>
                      <a:pt x="239" y="366"/>
                      <a:pt x="239" y="367"/>
                    </a:cubicBezTo>
                    <a:cubicBezTo>
                      <a:pt x="238" y="366"/>
                      <a:pt x="237" y="364"/>
                      <a:pt x="238" y="363"/>
                    </a:cubicBezTo>
                    <a:close/>
                    <a:moveTo>
                      <a:pt x="238" y="315"/>
                    </a:moveTo>
                    <a:cubicBezTo>
                      <a:pt x="239" y="315"/>
                      <a:pt x="240" y="316"/>
                      <a:pt x="239" y="317"/>
                    </a:cubicBezTo>
                    <a:cubicBezTo>
                      <a:pt x="238" y="317"/>
                      <a:pt x="238" y="316"/>
                      <a:pt x="238" y="315"/>
                    </a:cubicBezTo>
                    <a:close/>
                    <a:moveTo>
                      <a:pt x="240" y="223"/>
                    </a:moveTo>
                    <a:cubicBezTo>
                      <a:pt x="240" y="222"/>
                      <a:pt x="240" y="226"/>
                      <a:pt x="240" y="226"/>
                    </a:cubicBezTo>
                    <a:cubicBezTo>
                      <a:pt x="238" y="225"/>
                      <a:pt x="240" y="224"/>
                      <a:pt x="240" y="223"/>
                    </a:cubicBezTo>
                    <a:close/>
                    <a:moveTo>
                      <a:pt x="240" y="202"/>
                    </a:moveTo>
                    <a:cubicBezTo>
                      <a:pt x="240" y="203"/>
                      <a:pt x="239" y="204"/>
                      <a:pt x="239" y="204"/>
                    </a:cubicBezTo>
                    <a:cubicBezTo>
                      <a:pt x="238" y="204"/>
                      <a:pt x="239" y="202"/>
                      <a:pt x="240" y="202"/>
                    </a:cubicBezTo>
                    <a:close/>
                    <a:moveTo>
                      <a:pt x="239" y="194"/>
                    </a:moveTo>
                    <a:cubicBezTo>
                      <a:pt x="240" y="194"/>
                      <a:pt x="240" y="196"/>
                      <a:pt x="240" y="197"/>
                    </a:cubicBezTo>
                    <a:cubicBezTo>
                      <a:pt x="238" y="197"/>
                      <a:pt x="238" y="195"/>
                      <a:pt x="239" y="194"/>
                    </a:cubicBezTo>
                    <a:close/>
                    <a:moveTo>
                      <a:pt x="240" y="237"/>
                    </a:moveTo>
                    <a:cubicBezTo>
                      <a:pt x="239" y="238"/>
                      <a:pt x="239" y="240"/>
                      <a:pt x="239" y="241"/>
                    </a:cubicBezTo>
                    <a:cubicBezTo>
                      <a:pt x="239" y="245"/>
                      <a:pt x="238" y="238"/>
                      <a:pt x="238" y="237"/>
                    </a:cubicBezTo>
                    <a:cubicBezTo>
                      <a:pt x="239" y="237"/>
                      <a:pt x="239" y="237"/>
                      <a:pt x="239" y="236"/>
                    </a:cubicBezTo>
                    <a:cubicBezTo>
                      <a:pt x="239" y="236"/>
                      <a:pt x="239" y="237"/>
                      <a:pt x="240" y="237"/>
                    </a:cubicBezTo>
                    <a:close/>
                    <a:moveTo>
                      <a:pt x="239" y="313"/>
                    </a:moveTo>
                    <a:cubicBezTo>
                      <a:pt x="239" y="311"/>
                      <a:pt x="240" y="310"/>
                      <a:pt x="241" y="311"/>
                    </a:cubicBezTo>
                    <a:cubicBezTo>
                      <a:pt x="241" y="311"/>
                      <a:pt x="240" y="311"/>
                      <a:pt x="240" y="311"/>
                    </a:cubicBezTo>
                    <a:cubicBezTo>
                      <a:pt x="240" y="312"/>
                      <a:pt x="240" y="312"/>
                      <a:pt x="240" y="313"/>
                    </a:cubicBezTo>
                    <a:cubicBezTo>
                      <a:pt x="239" y="313"/>
                      <a:pt x="239" y="313"/>
                      <a:pt x="239" y="313"/>
                    </a:cubicBezTo>
                    <a:close/>
                    <a:moveTo>
                      <a:pt x="240" y="210"/>
                    </a:moveTo>
                    <a:cubicBezTo>
                      <a:pt x="242" y="211"/>
                      <a:pt x="240" y="213"/>
                      <a:pt x="240" y="215"/>
                    </a:cubicBezTo>
                    <a:cubicBezTo>
                      <a:pt x="240" y="213"/>
                      <a:pt x="240" y="211"/>
                      <a:pt x="240" y="210"/>
                    </a:cubicBezTo>
                    <a:close/>
                    <a:moveTo>
                      <a:pt x="241" y="332"/>
                    </a:moveTo>
                    <a:cubicBezTo>
                      <a:pt x="242" y="334"/>
                      <a:pt x="242" y="336"/>
                      <a:pt x="242" y="339"/>
                    </a:cubicBezTo>
                    <a:cubicBezTo>
                      <a:pt x="240" y="337"/>
                      <a:pt x="239" y="334"/>
                      <a:pt x="241" y="332"/>
                    </a:cubicBezTo>
                    <a:close/>
                    <a:moveTo>
                      <a:pt x="240" y="323"/>
                    </a:moveTo>
                    <a:cubicBezTo>
                      <a:pt x="241" y="323"/>
                      <a:pt x="241" y="324"/>
                      <a:pt x="241" y="325"/>
                    </a:cubicBezTo>
                    <a:cubicBezTo>
                      <a:pt x="241" y="325"/>
                      <a:pt x="240" y="324"/>
                      <a:pt x="240" y="323"/>
                    </a:cubicBezTo>
                    <a:close/>
                    <a:moveTo>
                      <a:pt x="241" y="208"/>
                    </a:moveTo>
                    <a:cubicBezTo>
                      <a:pt x="240" y="207"/>
                      <a:pt x="240" y="206"/>
                      <a:pt x="241" y="206"/>
                    </a:cubicBezTo>
                    <a:cubicBezTo>
                      <a:pt x="241" y="206"/>
                      <a:pt x="241" y="207"/>
                      <a:pt x="241" y="208"/>
                    </a:cubicBezTo>
                    <a:close/>
                    <a:moveTo>
                      <a:pt x="239" y="189"/>
                    </a:moveTo>
                    <a:cubicBezTo>
                      <a:pt x="237" y="188"/>
                      <a:pt x="237" y="186"/>
                      <a:pt x="239" y="185"/>
                    </a:cubicBezTo>
                    <a:cubicBezTo>
                      <a:pt x="240" y="186"/>
                      <a:pt x="241" y="189"/>
                      <a:pt x="239" y="189"/>
                    </a:cubicBezTo>
                    <a:close/>
                    <a:moveTo>
                      <a:pt x="239" y="201"/>
                    </a:moveTo>
                    <a:cubicBezTo>
                      <a:pt x="239" y="202"/>
                      <a:pt x="238" y="202"/>
                      <a:pt x="238" y="203"/>
                    </a:cubicBezTo>
                    <a:cubicBezTo>
                      <a:pt x="237" y="203"/>
                      <a:pt x="237" y="201"/>
                      <a:pt x="237" y="200"/>
                    </a:cubicBezTo>
                    <a:cubicBezTo>
                      <a:pt x="238" y="200"/>
                      <a:pt x="238" y="201"/>
                      <a:pt x="239" y="201"/>
                    </a:cubicBezTo>
                    <a:close/>
                    <a:moveTo>
                      <a:pt x="239" y="208"/>
                    </a:moveTo>
                    <a:cubicBezTo>
                      <a:pt x="240" y="209"/>
                      <a:pt x="238" y="211"/>
                      <a:pt x="238" y="212"/>
                    </a:cubicBezTo>
                    <a:cubicBezTo>
                      <a:pt x="236" y="211"/>
                      <a:pt x="238" y="209"/>
                      <a:pt x="239" y="208"/>
                    </a:cubicBezTo>
                    <a:close/>
                    <a:moveTo>
                      <a:pt x="238" y="329"/>
                    </a:moveTo>
                    <a:cubicBezTo>
                      <a:pt x="237" y="330"/>
                      <a:pt x="235" y="329"/>
                      <a:pt x="237" y="328"/>
                    </a:cubicBezTo>
                    <a:cubicBezTo>
                      <a:pt x="237" y="328"/>
                      <a:pt x="237" y="329"/>
                      <a:pt x="238" y="329"/>
                    </a:cubicBezTo>
                    <a:close/>
                    <a:moveTo>
                      <a:pt x="236" y="90"/>
                    </a:moveTo>
                    <a:cubicBezTo>
                      <a:pt x="236" y="89"/>
                      <a:pt x="236" y="88"/>
                      <a:pt x="237" y="87"/>
                    </a:cubicBezTo>
                    <a:cubicBezTo>
                      <a:pt x="238" y="88"/>
                      <a:pt x="236" y="89"/>
                      <a:pt x="237" y="91"/>
                    </a:cubicBezTo>
                    <a:cubicBezTo>
                      <a:pt x="236" y="91"/>
                      <a:pt x="236" y="90"/>
                      <a:pt x="236" y="90"/>
                    </a:cubicBezTo>
                    <a:close/>
                    <a:moveTo>
                      <a:pt x="238" y="165"/>
                    </a:moveTo>
                    <a:cubicBezTo>
                      <a:pt x="240" y="166"/>
                      <a:pt x="239" y="170"/>
                      <a:pt x="237" y="170"/>
                    </a:cubicBezTo>
                    <a:cubicBezTo>
                      <a:pt x="237" y="168"/>
                      <a:pt x="237" y="166"/>
                      <a:pt x="238" y="165"/>
                    </a:cubicBezTo>
                    <a:close/>
                    <a:moveTo>
                      <a:pt x="237" y="161"/>
                    </a:moveTo>
                    <a:cubicBezTo>
                      <a:pt x="237" y="160"/>
                      <a:pt x="237" y="160"/>
                      <a:pt x="237" y="159"/>
                    </a:cubicBezTo>
                    <a:cubicBezTo>
                      <a:pt x="238" y="159"/>
                      <a:pt x="239" y="160"/>
                      <a:pt x="239" y="161"/>
                    </a:cubicBezTo>
                    <a:cubicBezTo>
                      <a:pt x="238" y="161"/>
                      <a:pt x="238" y="161"/>
                      <a:pt x="237" y="161"/>
                    </a:cubicBezTo>
                    <a:close/>
                    <a:moveTo>
                      <a:pt x="238" y="154"/>
                    </a:moveTo>
                    <a:cubicBezTo>
                      <a:pt x="238" y="153"/>
                      <a:pt x="238" y="153"/>
                      <a:pt x="239" y="152"/>
                    </a:cubicBezTo>
                    <a:cubicBezTo>
                      <a:pt x="240" y="153"/>
                      <a:pt x="243" y="156"/>
                      <a:pt x="241" y="157"/>
                    </a:cubicBezTo>
                    <a:cubicBezTo>
                      <a:pt x="239" y="157"/>
                      <a:pt x="239" y="155"/>
                      <a:pt x="238" y="154"/>
                    </a:cubicBezTo>
                    <a:close/>
                    <a:moveTo>
                      <a:pt x="237" y="145"/>
                    </a:moveTo>
                    <a:cubicBezTo>
                      <a:pt x="237" y="144"/>
                      <a:pt x="237" y="143"/>
                      <a:pt x="237" y="141"/>
                    </a:cubicBezTo>
                    <a:cubicBezTo>
                      <a:pt x="238" y="142"/>
                      <a:pt x="238" y="143"/>
                      <a:pt x="240" y="144"/>
                    </a:cubicBezTo>
                    <a:cubicBezTo>
                      <a:pt x="239" y="144"/>
                      <a:pt x="238" y="145"/>
                      <a:pt x="237" y="145"/>
                    </a:cubicBezTo>
                    <a:close/>
                    <a:moveTo>
                      <a:pt x="238" y="135"/>
                    </a:moveTo>
                    <a:cubicBezTo>
                      <a:pt x="237" y="134"/>
                      <a:pt x="237" y="133"/>
                      <a:pt x="237" y="132"/>
                    </a:cubicBezTo>
                    <a:cubicBezTo>
                      <a:pt x="239" y="132"/>
                      <a:pt x="238" y="134"/>
                      <a:pt x="238" y="135"/>
                    </a:cubicBezTo>
                    <a:close/>
                    <a:moveTo>
                      <a:pt x="238" y="114"/>
                    </a:moveTo>
                    <a:cubicBezTo>
                      <a:pt x="238" y="113"/>
                      <a:pt x="238" y="112"/>
                      <a:pt x="238" y="111"/>
                    </a:cubicBezTo>
                    <a:cubicBezTo>
                      <a:pt x="240" y="111"/>
                      <a:pt x="240" y="114"/>
                      <a:pt x="238" y="114"/>
                    </a:cubicBezTo>
                    <a:close/>
                    <a:moveTo>
                      <a:pt x="239" y="122"/>
                    </a:moveTo>
                    <a:cubicBezTo>
                      <a:pt x="240" y="123"/>
                      <a:pt x="241" y="124"/>
                      <a:pt x="241" y="125"/>
                    </a:cubicBezTo>
                    <a:cubicBezTo>
                      <a:pt x="240" y="125"/>
                      <a:pt x="238" y="122"/>
                      <a:pt x="239" y="122"/>
                    </a:cubicBezTo>
                    <a:close/>
                    <a:moveTo>
                      <a:pt x="241" y="131"/>
                    </a:moveTo>
                    <a:cubicBezTo>
                      <a:pt x="240" y="131"/>
                      <a:pt x="239" y="130"/>
                      <a:pt x="239" y="129"/>
                    </a:cubicBezTo>
                    <a:cubicBezTo>
                      <a:pt x="240" y="129"/>
                      <a:pt x="241" y="129"/>
                      <a:pt x="241" y="131"/>
                    </a:cubicBezTo>
                    <a:close/>
                    <a:moveTo>
                      <a:pt x="240" y="117"/>
                    </a:moveTo>
                    <a:cubicBezTo>
                      <a:pt x="238" y="116"/>
                      <a:pt x="240" y="114"/>
                      <a:pt x="241" y="114"/>
                    </a:cubicBezTo>
                    <a:cubicBezTo>
                      <a:pt x="241" y="116"/>
                      <a:pt x="240" y="116"/>
                      <a:pt x="240" y="117"/>
                    </a:cubicBezTo>
                    <a:close/>
                    <a:moveTo>
                      <a:pt x="241" y="89"/>
                    </a:moveTo>
                    <a:cubicBezTo>
                      <a:pt x="241" y="89"/>
                      <a:pt x="241" y="89"/>
                      <a:pt x="242" y="89"/>
                    </a:cubicBezTo>
                    <a:cubicBezTo>
                      <a:pt x="242" y="91"/>
                      <a:pt x="240" y="92"/>
                      <a:pt x="239" y="93"/>
                    </a:cubicBezTo>
                    <a:cubicBezTo>
                      <a:pt x="239" y="91"/>
                      <a:pt x="240" y="91"/>
                      <a:pt x="241" y="89"/>
                    </a:cubicBezTo>
                    <a:close/>
                    <a:moveTo>
                      <a:pt x="241" y="84"/>
                    </a:moveTo>
                    <a:cubicBezTo>
                      <a:pt x="242" y="84"/>
                      <a:pt x="242" y="83"/>
                      <a:pt x="243" y="83"/>
                    </a:cubicBezTo>
                    <a:cubicBezTo>
                      <a:pt x="244" y="83"/>
                      <a:pt x="241" y="86"/>
                      <a:pt x="241" y="84"/>
                    </a:cubicBezTo>
                    <a:close/>
                    <a:moveTo>
                      <a:pt x="240" y="83"/>
                    </a:moveTo>
                    <a:cubicBezTo>
                      <a:pt x="238" y="82"/>
                      <a:pt x="239" y="77"/>
                      <a:pt x="241" y="76"/>
                    </a:cubicBezTo>
                    <a:cubicBezTo>
                      <a:pt x="242" y="77"/>
                      <a:pt x="243" y="78"/>
                      <a:pt x="243" y="80"/>
                    </a:cubicBezTo>
                    <a:cubicBezTo>
                      <a:pt x="242" y="81"/>
                      <a:pt x="241" y="82"/>
                      <a:pt x="240" y="83"/>
                    </a:cubicBezTo>
                    <a:close/>
                    <a:moveTo>
                      <a:pt x="240" y="70"/>
                    </a:moveTo>
                    <a:cubicBezTo>
                      <a:pt x="240" y="68"/>
                      <a:pt x="240" y="68"/>
                      <a:pt x="240" y="66"/>
                    </a:cubicBezTo>
                    <a:cubicBezTo>
                      <a:pt x="241" y="66"/>
                      <a:pt x="242" y="67"/>
                      <a:pt x="242" y="68"/>
                    </a:cubicBezTo>
                    <a:cubicBezTo>
                      <a:pt x="242" y="69"/>
                      <a:pt x="241" y="70"/>
                      <a:pt x="240" y="70"/>
                    </a:cubicBezTo>
                    <a:close/>
                    <a:moveTo>
                      <a:pt x="241" y="58"/>
                    </a:moveTo>
                    <a:cubicBezTo>
                      <a:pt x="241" y="56"/>
                      <a:pt x="240" y="56"/>
                      <a:pt x="241" y="56"/>
                    </a:cubicBezTo>
                    <a:cubicBezTo>
                      <a:pt x="242" y="56"/>
                      <a:pt x="242" y="56"/>
                      <a:pt x="242" y="57"/>
                    </a:cubicBezTo>
                    <a:cubicBezTo>
                      <a:pt x="242" y="57"/>
                      <a:pt x="241" y="58"/>
                      <a:pt x="241" y="58"/>
                    </a:cubicBezTo>
                    <a:close/>
                    <a:moveTo>
                      <a:pt x="241" y="51"/>
                    </a:moveTo>
                    <a:cubicBezTo>
                      <a:pt x="242" y="51"/>
                      <a:pt x="243" y="52"/>
                      <a:pt x="243" y="53"/>
                    </a:cubicBezTo>
                    <a:cubicBezTo>
                      <a:pt x="242" y="54"/>
                      <a:pt x="242" y="51"/>
                      <a:pt x="241" y="51"/>
                    </a:cubicBezTo>
                    <a:close/>
                    <a:moveTo>
                      <a:pt x="242" y="32"/>
                    </a:moveTo>
                    <a:cubicBezTo>
                      <a:pt x="238" y="31"/>
                      <a:pt x="241" y="28"/>
                      <a:pt x="242" y="26"/>
                    </a:cubicBezTo>
                    <a:cubicBezTo>
                      <a:pt x="244" y="28"/>
                      <a:pt x="242" y="30"/>
                      <a:pt x="242" y="32"/>
                    </a:cubicBezTo>
                    <a:close/>
                    <a:moveTo>
                      <a:pt x="243" y="21"/>
                    </a:moveTo>
                    <a:cubicBezTo>
                      <a:pt x="240" y="19"/>
                      <a:pt x="240" y="15"/>
                      <a:pt x="243" y="14"/>
                    </a:cubicBezTo>
                    <a:cubicBezTo>
                      <a:pt x="244" y="15"/>
                      <a:pt x="244" y="17"/>
                      <a:pt x="245" y="18"/>
                    </a:cubicBezTo>
                    <a:cubicBezTo>
                      <a:pt x="244" y="19"/>
                      <a:pt x="243" y="20"/>
                      <a:pt x="243" y="21"/>
                    </a:cubicBezTo>
                    <a:close/>
                    <a:moveTo>
                      <a:pt x="239" y="14"/>
                    </a:moveTo>
                    <a:cubicBezTo>
                      <a:pt x="239" y="13"/>
                      <a:pt x="240" y="13"/>
                      <a:pt x="241" y="12"/>
                    </a:cubicBezTo>
                    <a:cubicBezTo>
                      <a:pt x="241" y="13"/>
                      <a:pt x="240" y="14"/>
                      <a:pt x="239" y="14"/>
                    </a:cubicBezTo>
                    <a:close/>
                    <a:moveTo>
                      <a:pt x="240" y="22"/>
                    </a:moveTo>
                    <a:cubicBezTo>
                      <a:pt x="239" y="24"/>
                      <a:pt x="238" y="26"/>
                      <a:pt x="237" y="25"/>
                    </a:cubicBezTo>
                    <a:cubicBezTo>
                      <a:pt x="235" y="22"/>
                      <a:pt x="237" y="22"/>
                      <a:pt x="238" y="20"/>
                    </a:cubicBezTo>
                    <a:cubicBezTo>
                      <a:pt x="239" y="20"/>
                      <a:pt x="239" y="22"/>
                      <a:pt x="240" y="22"/>
                    </a:cubicBezTo>
                    <a:close/>
                    <a:moveTo>
                      <a:pt x="237" y="30"/>
                    </a:moveTo>
                    <a:cubicBezTo>
                      <a:pt x="236" y="31"/>
                      <a:pt x="235" y="33"/>
                      <a:pt x="234" y="31"/>
                    </a:cubicBezTo>
                    <a:cubicBezTo>
                      <a:pt x="234" y="31"/>
                      <a:pt x="235" y="31"/>
                      <a:pt x="235" y="30"/>
                    </a:cubicBezTo>
                    <a:cubicBezTo>
                      <a:pt x="236" y="30"/>
                      <a:pt x="236" y="30"/>
                      <a:pt x="237" y="30"/>
                    </a:cubicBezTo>
                    <a:close/>
                    <a:moveTo>
                      <a:pt x="232" y="30"/>
                    </a:moveTo>
                    <a:cubicBezTo>
                      <a:pt x="231" y="28"/>
                      <a:pt x="233" y="28"/>
                      <a:pt x="234" y="26"/>
                    </a:cubicBezTo>
                    <a:cubicBezTo>
                      <a:pt x="234" y="26"/>
                      <a:pt x="235" y="27"/>
                      <a:pt x="235" y="27"/>
                    </a:cubicBezTo>
                    <a:cubicBezTo>
                      <a:pt x="234" y="29"/>
                      <a:pt x="234" y="30"/>
                      <a:pt x="232" y="30"/>
                    </a:cubicBezTo>
                    <a:close/>
                    <a:moveTo>
                      <a:pt x="230" y="27"/>
                    </a:moveTo>
                    <a:cubicBezTo>
                      <a:pt x="228" y="27"/>
                      <a:pt x="229" y="25"/>
                      <a:pt x="228" y="24"/>
                    </a:cubicBezTo>
                    <a:cubicBezTo>
                      <a:pt x="228" y="23"/>
                      <a:pt x="229" y="22"/>
                      <a:pt x="230" y="21"/>
                    </a:cubicBezTo>
                    <a:cubicBezTo>
                      <a:pt x="233" y="22"/>
                      <a:pt x="232" y="25"/>
                      <a:pt x="230" y="27"/>
                    </a:cubicBezTo>
                    <a:close/>
                    <a:moveTo>
                      <a:pt x="226" y="22"/>
                    </a:moveTo>
                    <a:cubicBezTo>
                      <a:pt x="227" y="21"/>
                      <a:pt x="228" y="20"/>
                      <a:pt x="229" y="18"/>
                    </a:cubicBezTo>
                    <a:cubicBezTo>
                      <a:pt x="231" y="20"/>
                      <a:pt x="227" y="22"/>
                      <a:pt x="226" y="22"/>
                    </a:cubicBezTo>
                    <a:close/>
                    <a:moveTo>
                      <a:pt x="228" y="29"/>
                    </a:moveTo>
                    <a:cubicBezTo>
                      <a:pt x="227" y="34"/>
                      <a:pt x="224" y="35"/>
                      <a:pt x="222" y="29"/>
                    </a:cubicBezTo>
                    <a:cubicBezTo>
                      <a:pt x="224" y="27"/>
                      <a:pt x="227" y="25"/>
                      <a:pt x="228" y="29"/>
                    </a:cubicBezTo>
                    <a:close/>
                    <a:moveTo>
                      <a:pt x="223" y="36"/>
                    </a:moveTo>
                    <a:cubicBezTo>
                      <a:pt x="222" y="37"/>
                      <a:pt x="222" y="38"/>
                      <a:pt x="221" y="38"/>
                    </a:cubicBezTo>
                    <a:cubicBezTo>
                      <a:pt x="220" y="36"/>
                      <a:pt x="219" y="35"/>
                      <a:pt x="218" y="33"/>
                    </a:cubicBezTo>
                    <a:cubicBezTo>
                      <a:pt x="219" y="33"/>
                      <a:pt x="220" y="32"/>
                      <a:pt x="220" y="31"/>
                    </a:cubicBezTo>
                    <a:cubicBezTo>
                      <a:pt x="222" y="33"/>
                      <a:pt x="222" y="34"/>
                      <a:pt x="223" y="36"/>
                    </a:cubicBezTo>
                    <a:close/>
                    <a:moveTo>
                      <a:pt x="216" y="31"/>
                    </a:moveTo>
                    <a:cubicBezTo>
                      <a:pt x="215" y="30"/>
                      <a:pt x="215" y="29"/>
                      <a:pt x="214" y="27"/>
                    </a:cubicBezTo>
                    <a:cubicBezTo>
                      <a:pt x="215" y="25"/>
                      <a:pt x="217" y="26"/>
                      <a:pt x="218" y="28"/>
                    </a:cubicBezTo>
                    <a:cubicBezTo>
                      <a:pt x="218" y="29"/>
                      <a:pt x="217" y="30"/>
                      <a:pt x="216" y="31"/>
                    </a:cubicBezTo>
                    <a:close/>
                    <a:moveTo>
                      <a:pt x="213" y="26"/>
                    </a:moveTo>
                    <a:cubicBezTo>
                      <a:pt x="214" y="24"/>
                      <a:pt x="215" y="24"/>
                      <a:pt x="215" y="23"/>
                    </a:cubicBezTo>
                    <a:cubicBezTo>
                      <a:pt x="216" y="24"/>
                      <a:pt x="215" y="26"/>
                      <a:pt x="213" y="26"/>
                    </a:cubicBezTo>
                    <a:close/>
                    <a:moveTo>
                      <a:pt x="204" y="27"/>
                    </a:moveTo>
                    <a:cubicBezTo>
                      <a:pt x="205" y="26"/>
                      <a:pt x="206" y="24"/>
                      <a:pt x="208" y="23"/>
                    </a:cubicBezTo>
                    <a:cubicBezTo>
                      <a:pt x="209" y="24"/>
                      <a:pt x="209" y="25"/>
                      <a:pt x="210" y="26"/>
                    </a:cubicBezTo>
                    <a:cubicBezTo>
                      <a:pt x="207" y="30"/>
                      <a:pt x="207" y="31"/>
                      <a:pt x="204" y="27"/>
                    </a:cubicBezTo>
                    <a:close/>
                    <a:moveTo>
                      <a:pt x="197" y="30"/>
                    </a:moveTo>
                    <a:cubicBezTo>
                      <a:pt x="196" y="30"/>
                      <a:pt x="196" y="28"/>
                      <a:pt x="195" y="27"/>
                    </a:cubicBezTo>
                    <a:cubicBezTo>
                      <a:pt x="196" y="26"/>
                      <a:pt x="197" y="25"/>
                      <a:pt x="198" y="23"/>
                    </a:cubicBezTo>
                    <a:cubicBezTo>
                      <a:pt x="199" y="24"/>
                      <a:pt x="199" y="25"/>
                      <a:pt x="200" y="25"/>
                    </a:cubicBezTo>
                    <a:cubicBezTo>
                      <a:pt x="199" y="27"/>
                      <a:pt x="198" y="28"/>
                      <a:pt x="197" y="30"/>
                    </a:cubicBezTo>
                    <a:close/>
                    <a:moveTo>
                      <a:pt x="195" y="25"/>
                    </a:moveTo>
                    <a:cubicBezTo>
                      <a:pt x="194" y="25"/>
                      <a:pt x="196" y="23"/>
                      <a:pt x="197" y="22"/>
                    </a:cubicBezTo>
                    <a:cubicBezTo>
                      <a:pt x="197" y="24"/>
                      <a:pt x="195" y="24"/>
                      <a:pt x="195" y="25"/>
                    </a:cubicBezTo>
                    <a:close/>
                    <a:moveTo>
                      <a:pt x="195" y="34"/>
                    </a:moveTo>
                    <a:cubicBezTo>
                      <a:pt x="193" y="33"/>
                      <a:pt x="192" y="31"/>
                      <a:pt x="194" y="29"/>
                    </a:cubicBezTo>
                    <a:cubicBezTo>
                      <a:pt x="196" y="30"/>
                      <a:pt x="197" y="33"/>
                      <a:pt x="195" y="34"/>
                    </a:cubicBezTo>
                    <a:close/>
                    <a:moveTo>
                      <a:pt x="193" y="23"/>
                    </a:moveTo>
                    <a:cubicBezTo>
                      <a:pt x="191" y="23"/>
                      <a:pt x="192" y="21"/>
                      <a:pt x="194" y="21"/>
                    </a:cubicBezTo>
                    <a:cubicBezTo>
                      <a:pt x="194" y="22"/>
                      <a:pt x="193" y="23"/>
                      <a:pt x="193" y="23"/>
                    </a:cubicBezTo>
                    <a:close/>
                    <a:moveTo>
                      <a:pt x="192" y="38"/>
                    </a:moveTo>
                    <a:cubicBezTo>
                      <a:pt x="189" y="38"/>
                      <a:pt x="190" y="34"/>
                      <a:pt x="191" y="33"/>
                    </a:cubicBezTo>
                    <a:cubicBezTo>
                      <a:pt x="193" y="34"/>
                      <a:pt x="194" y="37"/>
                      <a:pt x="192" y="38"/>
                    </a:cubicBezTo>
                    <a:close/>
                    <a:moveTo>
                      <a:pt x="190" y="27"/>
                    </a:moveTo>
                    <a:cubicBezTo>
                      <a:pt x="190" y="27"/>
                      <a:pt x="190" y="26"/>
                      <a:pt x="191" y="26"/>
                    </a:cubicBezTo>
                    <a:cubicBezTo>
                      <a:pt x="190" y="26"/>
                      <a:pt x="189" y="24"/>
                      <a:pt x="190" y="24"/>
                    </a:cubicBezTo>
                    <a:cubicBezTo>
                      <a:pt x="192" y="24"/>
                      <a:pt x="192" y="27"/>
                      <a:pt x="190" y="27"/>
                    </a:cubicBezTo>
                    <a:close/>
                    <a:moveTo>
                      <a:pt x="189" y="54"/>
                    </a:moveTo>
                    <a:cubicBezTo>
                      <a:pt x="188" y="53"/>
                      <a:pt x="188" y="52"/>
                      <a:pt x="187" y="51"/>
                    </a:cubicBezTo>
                    <a:cubicBezTo>
                      <a:pt x="188" y="49"/>
                      <a:pt x="188" y="47"/>
                      <a:pt x="190" y="45"/>
                    </a:cubicBezTo>
                    <a:cubicBezTo>
                      <a:pt x="193" y="47"/>
                      <a:pt x="192" y="52"/>
                      <a:pt x="189" y="54"/>
                    </a:cubicBezTo>
                    <a:close/>
                    <a:moveTo>
                      <a:pt x="183" y="24"/>
                    </a:moveTo>
                    <a:cubicBezTo>
                      <a:pt x="182" y="23"/>
                      <a:pt x="183" y="23"/>
                      <a:pt x="184" y="22"/>
                    </a:cubicBezTo>
                    <a:cubicBezTo>
                      <a:pt x="185" y="22"/>
                      <a:pt x="184" y="25"/>
                      <a:pt x="183" y="24"/>
                    </a:cubicBezTo>
                    <a:close/>
                    <a:moveTo>
                      <a:pt x="180" y="19"/>
                    </a:moveTo>
                    <a:cubicBezTo>
                      <a:pt x="181" y="18"/>
                      <a:pt x="183" y="16"/>
                      <a:pt x="183" y="14"/>
                    </a:cubicBezTo>
                    <a:cubicBezTo>
                      <a:pt x="184" y="16"/>
                      <a:pt x="181" y="18"/>
                      <a:pt x="180" y="19"/>
                    </a:cubicBezTo>
                    <a:close/>
                    <a:moveTo>
                      <a:pt x="177" y="49"/>
                    </a:moveTo>
                    <a:cubicBezTo>
                      <a:pt x="177" y="49"/>
                      <a:pt x="177" y="50"/>
                      <a:pt x="176" y="51"/>
                    </a:cubicBezTo>
                    <a:cubicBezTo>
                      <a:pt x="174" y="50"/>
                      <a:pt x="174" y="48"/>
                      <a:pt x="174" y="46"/>
                    </a:cubicBezTo>
                    <a:cubicBezTo>
                      <a:pt x="176" y="46"/>
                      <a:pt x="176" y="48"/>
                      <a:pt x="177" y="49"/>
                    </a:cubicBezTo>
                    <a:close/>
                    <a:moveTo>
                      <a:pt x="174" y="55"/>
                    </a:moveTo>
                    <a:cubicBezTo>
                      <a:pt x="173" y="56"/>
                      <a:pt x="172" y="57"/>
                      <a:pt x="172" y="59"/>
                    </a:cubicBezTo>
                    <a:cubicBezTo>
                      <a:pt x="171" y="56"/>
                      <a:pt x="172" y="55"/>
                      <a:pt x="172" y="52"/>
                    </a:cubicBezTo>
                    <a:cubicBezTo>
                      <a:pt x="173" y="52"/>
                      <a:pt x="173" y="54"/>
                      <a:pt x="174" y="55"/>
                    </a:cubicBezTo>
                    <a:close/>
                    <a:moveTo>
                      <a:pt x="172" y="43"/>
                    </a:moveTo>
                    <a:cubicBezTo>
                      <a:pt x="171" y="43"/>
                      <a:pt x="171" y="42"/>
                      <a:pt x="171" y="40"/>
                    </a:cubicBezTo>
                    <a:cubicBezTo>
                      <a:pt x="172" y="41"/>
                      <a:pt x="173" y="42"/>
                      <a:pt x="172" y="43"/>
                    </a:cubicBezTo>
                    <a:close/>
                    <a:moveTo>
                      <a:pt x="172" y="73"/>
                    </a:moveTo>
                    <a:cubicBezTo>
                      <a:pt x="173" y="73"/>
                      <a:pt x="172" y="75"/>
                      <a:pt x="173" y="75"/>
                    </a:cubicBezTo>
                    <a:cubicBezTo>
                      <a:pt x="173" y="76"/>
                      <a:pt x="173" y="76"/>
                      <a:pt x="172" y="76"/>
                    </a:cubicBezTo>
                    <a:cubicBezTo>
                      <a:pt x="172" y="78"/>
                      <a:pt x="172" y="78"/>
                      <a:pt x="172" y="80"/>
                    </a:cubicBezTo>
                    <a:cubicBezTo>
                      <a:pt x="172" y="81"/>
                      <a:pt x="171" y="80"/>
                      <a:pt x="172" y="79"/>
                    </a:cubicBezTo>
                    <a:cubicBezTo>
                      <a:pt x="171" y="78"/>
                      <a:pt x="171" y="75"/>
                      <a:pt x="172" y="73"/>
                    </a:cubicBezTo>
                    <a:close/>
                    <a:moveTo>
                      <a:pt x="173" y="104"/>
                    </a:moveTo>
                    <a:cubicBezTo>
                      <a:pt x="174" y="105"/>
                      <a:pt x="175" y="106"/>
                      <a:pt x="175" y="107"/>
                    </a:cubicBezTo>
                    <a:cubicBezTo>
                      <a:pt x="172" y="108"/>
                      <a:pt x="175" y="110"/>
                      <a:pt x="176" y="111"/>
                    </a:cubicBezTo>
                    <a:cubicBezTo>
                      <a:pt x="175" y="114"/>
                      <a:pt x="173" y="115"/>
                      <a:pt x="172" y="117"/>
                    </a:cubicBezTo>
                    <a:cubicBezTo>
                      <a:pt x="171" y="116"/>
                      <a:pt x="171" y="112"/>
                      <a:pt x="171" y="109"/>
                    </a:cubicBezTo>
                    <a:cubicBezTo>
                      <a:pt x="171" y="107"/>
                      <a:pt x="173" y="105"/>
                      <a:pt x="173" y="104"/>
                    </a:cubicBezTo>
                    <a:close/>
                    <a:moveTo>
                      <a:pt x="175" y="129"/>
                    </a:moveTo>
                    <a:cubicBezTo>
                      <a:pt x="176" y="129"/>
                      <a:pt x="177" y="130"/>
                      <a:pt x="177" y="131"/>
                    </a:cubicBezTo>
                    <a:cubicBezTo>
                      <a:pt x="176" y="132"/>
                      <a:pt x="175" y="133"/>
                      <a:pt x="174" y="134"/>
                    </a:cubicBezTo>
                    <a:cubicBezTo>
                      <a:pt x="171" y="133"/>
                      <a:pt x="175" y="130"/>
                      <a:pt x="175" y="129"/>
                    </a:cubicBezTo>
                    <a:close/>
                    <a:moveTo>
                      <a:pt x="174" y="139"/>
                    </a:moveTo>
                    <a:cubicBezTo>
                      <a:pt x="175" y="139"/>
                      <a:pt x="175" y="139"/>
                      <a:pt x="175" y="139"/>
                    </a:cubicBezTo>
                    <a:cubicBezTo>
                      <a:pt x="175" y="141"/>
                      <a:pt x="175" y="143"/>
                      <a:pt x="175" y="144"/>
                    </a:cubicBezTo>
                    <a:cubicBezTo>
                      <a:pt x="173" y="144"/>
                      <a:pt x="174" y="142"/>
                      <a:pt x="173" y="142"/>
                    </a:cubicBezTo>
                    <a:cubicBezTo>
                      <a:pt x="173" y="141"/>
                      <a:pt x="174" y="140"/>
                      <a:pt x="174" y="139"/>
                    </a:cubicBezTo>
                    <a:close/>
                    <a:moveTo>
                      <a:pt x="174" y="157"/>
                    </a:moveTo>
                    <a:cubicBezTo>
                      <a:pt x="176" y="157"/>
                      <a:pt x="174" y="156"/>
                      <a:pt x="175" y="156"/>
                    </a:cubicBezTo>
                    <a:cubicBezTo>
                      <a:pt x="178" y="156"/>
                      <a:pt x="177" y="159"/>
                      <a:pt x="175" y="160"/>
                    </a:cubicBezTo>
                    <a:cubicBezTo>
                      <a:pt x="173" y="159"/>
                      <a:pt x="173" y="156"/>
                      <a:pt x="171" y="154"/>
                    </a:cubicBezTo>
                    <a:cubicBezTo>
                      <a:pt x="171" y="153"/>
                      <a:pt x="172" y="153"/>
                      <a:pt x="172" y="151"/>
                    </a:cubicBezTo>
                    <a:cubicBezTo>
                      <a:pt x="175" y="152"/>
                      <a:pt x="172" y="156"/>
                      <a:pt x="174" y="157"/>
                    </a:cubicBezTo>
                    <a:close/>
                    <a:moveTo>
                      <a:pt x="176" y="200"/>
                    </a:moveTo>
                    <a:cubicBezTo>
                      <a:pt x="176" y="202"/>
                      <a:pt x="175" y="203"/>
                      <a:pt x="174" y="203"/>
                    </a:cubicBezTo>
                    <a:cubicBezTo>
                      <a:pt x="174" y="200"/>
                      <a:pt x="171" y="198"/>
                      <a:pt x="172" y="196"/>
                    </a:cubicBezTo>
                    <a:cubicBezTo>
                      <a:pt x="174" y="197"/>
                      <a:pt x="175" y="199"/>
                      <a:pt x="176" y="200"/>
                    </a:cubicBezTo>
                    <a:close/>
                    <a:moveTo>
                      <a:pt x="173" y="236"/>
                    </a:moveTo>
                    <a:cubicBezTo>
                      <a:pt x="174" y="236"/>
                      <a:pt x="174" y="239"/>
                      <a:pt x="173" y="240"/>
                    </a:cubicBezTo>
                    <a:cubicBezTo>
                      <a:pt x="172" y="239"/>
                      <a:pt x="172" y="237"/>
                      <a:pt x="173" y="236"/>
                    </a:cubicBezTo>
                    <a:close/>
                    <a:moveTo>
                      <a:pt x="173" y="248"/>
                    </a:moveTo>
                    <a:cubicBezTo>
                      <a:pt x="175" y="249"/>
                      <a:pt x="174" y="251"/>
                      <a:pt x="172" y="251"/>
                    </a:cubicBezTo>
                    <a:cubicBezTo>
                      <a:pt x="172" y="251"/>
                      <a:pt x="172" y="251"/>
                      <a:pt x="171" y="251"/>
                    </a:cubicBezTo>
                    <a:cubicBezTo>
                      <a:pt x="171" y="249"/>
                      <a:pt x="172" y="249"/>
                      <a:pt x="173" y="248"/>
                    </a:cubicBezTo>
                    <a:close/>
                    <a:moveTo>
                      <a:pt x="170" y="261"/>
                    </a:moveTo>
                    <a:cubicBezTo>
                      <a:pt x="170" y="260"/>
                      <a:pt x="171" y="259"/>
                      <a:pt x="171" y="259"/>
                    </a:cubicBezTo>
                    <a:cubicBezTo>
                      <a:pt x="173" y="259"/>
                      <a:pt x="171" y="261"/>
                      <a:pt x="170" y="261"/>
                    </a:cubicBezTo>
                    <a:close/>
                    <a:moveTo>
                      <a:pt x="171" y="270"/>
                    </a:moveTo>
                    <a:cubicBezTo>
                      <a:pt x="173" y="272"/>
                      <a:pt x="171" y="275"/>
                      <a:pt x="170" y="276"/>
                    </a:cubicBezTo>
                    <a:cubicBezTo>
                      <a:pt x="170" y="276"/>
                      <a:pt x="170" y="275"/>
                      <a:pt x="169" y="275"/>
                    </a:cubicBezTo>
                    <a:cubicBezTo>
                      <a:pt x="167" y="277"/>
                      <a:pt x="169" y="280"/>
                      <a:pt x="166" y="282"/>
                    </a:cubicBezTo>
                    <a:cubicBezTo>
                      <a:pt x="165" y="277"/>
                      <a:pt x="169" y="273"/>
                      <a:pt x="171" y="270"/>
                    </a:cubicBezTo>
                    <a:close/>
                    <a:moveTo>
                      <a:pt x="167" y="272"/>
                    </a:moveTo>
                    <a:cubicBezTo>
                      <a:pt x="166" y="272"/>
                      <a:pt x="166" y="271"/>
                      <a:pt x="166" y="270"/>
                    </a:cubicBezTo>
                    <a:cubicBezTo>
                      <a:pt x="167" y="270"/>
                      <a:pt x="168" y="269"/>
                      <a:pt x="169" y="267"/>
                    </a:cubicBezTo>
                    <a:cubicBezTo>
                      <a:pt x="170" y="269"/>
                      <a:pt x="167" y="271"/>
                      <a:pt x="167" y="272"/>
                    </a:cubicBezTo>
                    <a:close/>
                    <a:moveTo>
                      <a:pt x="167" y="305"/>
                    </a:moveTo>
                    <a:cubicBezTo>
                      <a:pt x="169" y="306"/>
                      <a:pt x="166" y="307"/>
                      <a:pt x="166" y="309"/>
                    </a:cubicBezTo>
                    <a:cubicBezTo>
                      <a:pt x="165" y="307"/>
                      <a:pt x="167" y="306"/>
                      <a:pt x="167" y="305"/>
                    </a:cubicBezTo>
                    <a:close/>
                    <a:moveTo>
                      <a:pt x="168" y="310"/>
                    </a:moveTo>
                    <a:cubicBezTo>
                      <a:pt x="168" y="311"/>
                      <a:pt x="167" y="311"/>
                      <a:pt x="167" y="312"/>
                    </a:cubicBezTo>
                    <a:cubicBezTo>
                      <a:pt x="166" y="312"/>
                      <a:pt x="167" y="310"/>
                      <a:pt x="168" y="310"/>
                    </a:cubicBezTo>
                    <a:close/>
                    <a:moveTo>
                      <a:pt x="167" y="318"/>
                    </a:moveTo>
                    <a:cubicBezTo>
                      <a:pt x="168" y="319"/>
                      <a:pt x="168" y="320"/>
                      <a:pt x="168" y="321"/>
                    </a:cubicBezTo>
                    <a:cubicBezTo>
                      <a:pt x="167" y="321"/>
                      <a:pt x="168" y="319"/>
                      <a:pt x="167" y="319"/>
                    </a:cubicBezTo>
                    <a:cubicBezTo>
                      <a:pt x="167" y="319"/>
                      <a:pt x="167" y="320"/>
                      <a:pt x="167" y="320"/>
                    </a:cubicBezTo>
                    <a:cubicBezTo>
                      <a:pt x="167" y="320"/>
                      <a:pt x="168" y="321"/>
                      <a:pt x="167" y="321"/>
                    </a:cubicBezTo>
                    <a:cubicBezTo>
                      <a:pt x="167" y="320"/>
                      <a:pt x="166" y="320"/>
                      <a:pt x="166" y="320"/>
                    </a:cubicBezTo>
                    <a:cubicBezTo>
                      <a:pt x="166" y="319"/>
                      <a:pt x="167" y="319"/>
                      <a:pt x="167" y="318"/>
                    </a:cubicBezTo>
                    <a:close/>
                    <a:moveTo>
                      <a:pt x="168" y="335"/>
                    </a:moveTo>
                    <a:cubicBezTo>
                      <a:pt x="167" y="334"/>
                      <a:pt x="165" y="332"/>
                      <a:pt x="167" y="331"/>
                    </a:cubicBezTo>
                    <a:cubicBezTo>
                      <a:pt x="168" y="332"/>
                      <a:pt x="169" y="334"/>
                      <a:pt x="168" y="335"/>
                    </a:cubicBezTo>
                    <a:close/>
                    <a:moveTo>
                      <a:pt x="166" y="338"/>
                    </a:moveTo>
                    <a:cubicBezTo>
                      <a:pt x="164" y="337"/>
                      <a:pt x="165" y="335"/>
                      <a:pt x="166" y="333"/>
                    </a:cubicBezTo>
                    <a:cubicBezTo>
                      <a:pt x="167" y="334"/>
                      <a:pt x="166" y="337"/>
                      <a:pt x="166" y="338"/>
                    </a:cubicBezTo>
                    <a:close/>
                    <a:moveTo>
                      <a:pt x="166" y="351"/>
                    </a:move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7" y="353"/>
                      <a:pt x="167" y="354"/>
                      <a:pt x="166" y="354"/>
                    </a:cubicBezTo>
                    <a:cubicBezTo>
                      <a:pt x="165" y="353"/>
                      <a:pt x="166" y="352"/>
                      <a:pt x="166" y="351"/>
                    </a:cubicBezTo>
                    <a:close/>
                    <a:moveTo>
                      <a:pt x="167" y="359"/>
                    </a:moveTo>
                    <a:cubicBezTo>
                      <a:pt x="167" y="359"/>
                      <a:pt x="168" y="360"/>
                      <a:pt x="167" y="360"/>
                    </a:cubicBezTo>
                    <a:cubicBezTo>
                      <a:pt x="166" y="361"/>
                      <a:pt x="166" y="359"/>
                      <a:pt x="167" y="359"/>
                    </a:cubicBezTo>
                    <a:close/>
                    <a:moveTo>
                      <a:pt x="168" y="377"/>
                    </a:moveTo>
                    <a:cubicBezTo>
                      <a:pt x="167" y="376"/>
                      <a:pt x="165" y="373"/>
                      <a:pt x="167" y="372"/>
                    </a:cubicBezTo>
                    <a:cubicBezTo>
                      <a:pt x="168" y="373"/>
                      <a:pt x="169" y="375"/>
                      <a:pt x="168" y="377"/>
                    </a:cubicBezTo>
                    <a:close/>
                    <a:moveTo>
                      <a:pt x="167" y="384"/>
                    </a:moveTo>
                    <a:cubicBezTo>
                      <a:pt x="168" y="383"/>
                      <a:pt x="168" y="381"/>
                      <a:pt x="169" y="381"/>
                    </a:cubicBezTo>
                    <a:cubicBezTo>
                      <a:pt x="169" y="382"/>
                      <a:pt x="169" y="384"/>
                      <a:pt x="167" y="384"/>
                    </a:cubicBezTo>
                    <a:close/>
                    <a:moveTo>
                      <a:pt x="168" y="393"/>
                    </a:moveTo>
                    <a:cubicBezTo>
                      <a:pt x="166" y="392"/>
                      <a:pt x="167" y="389"/>
                      <a:pt x="168" y="388"/>
                    </a:cubicBezTo>
                    <a:cubicBezTo>
                      <a:pt x="170" y="389"/>
                      <a:pt x="169" y="392"/>
                      <a:pt x="168" y="393"/>
                    </a:cubicBezTo>
                    <a:close/>
                    <a:moveTo>
                      <a:pt x="169" y="380"/>
                    </a:moveTo>
                    <a:cubicBezTo>
                      <a:pt x="169" y="379"/>
                      <a:pt x="170" y="378"/>
                      <a:pt x="171" y="378"/>
                    </a:cubicBezTo>
                    <a:cubicBezTo>
                      <a:pt x="172" y="378"/>
                      <a:pt x="170" y="380"/>
                      <a:pt x="169" y="380"/>
                    </a:cubicBezTo>
                    <a:close/>
                    <a:moveTo>
                      <a:pt x="171" y="381"/>
                    </a:moveTo>
                    <a:cubicBezTo>
                      <a:pt x="172" y="381"/>
                      <a:pt x="172" y="381"/>
                      <a:pt x="173" y="381"/>
                    </a:cubicBezTo>
                    <a:cubicBezTo>
                      <a:pt x="172" y="382"/>
                      <a:pt x="172" y="383"/>
                      <a:pt x="172" y="384"/>
                    </a:cubicBezTo>
                    <a:cubicBezTo>
                      <a:pt x="170" y="383"/>
                      <a:pt x="171" y="382"/>
                      <a:pt x="171" y="381"/>
                    </a:cubicBezTo>
                    <a:close/>
                    <a:moveTo>
                      <a:pt x="171" y="364"/>
                    </a:moveTo>
                    <a:cubicBezTo>
                      <a:pt x="171" y="365"/>
                      <a:pt x="172" y="366"/>
                      <a:pt x="173" y="368"/>
                    </a:cubicBezTo>
                    <a:cubicBezTo>
                      <a:pt x="172" y="368"/>
                      <a:pt x="172" y="369"/>
                      <a:pt x="172" y="369"/>
                    </a:cubicBezTo>
                    <a:cubicBezTo>
                      <a:pt x="170" y="369"/>
                      <a:pt x="169" y="366"/>
                      <a:pt x="171" y="364"/>
                    </a:cubicBezTo>
                    <a:close/>
                    <a:moveTo>
                      <a:pt x="172" y="336"/>
                    </a:moveTo>
                    <a:cubicBezTo>
                      <a:pt x="171" y="334"/>
                      <a:pt x="173" y="335"/>
                      <a:pt x="173" y="334"/>
                    </a:cubicBezTo>
                    <a:cubicBezTo>
                      <a:pt x="174" y="334"/>
                      <a:pt x="173" y="336"/>
                      <a:pt x="172" y="336"/>
                    </a:cubicBezTo>
                    <a:close/>
                    <a:moveTo>
                      <a:pt x="172" y="308"/>
                    </a:moveTo>
                    <a:cubicBezTo>
                      <a:pt x="172" y="307"/>
                      <a:pt x="173" y="306"/>
                      <a:pt x="174" y="306"/>
                    </a:cubicBezTo>
                    <a:cubicBezTo>
                      <a:pt x="175" y="307"/>
                      <a:pt x="175" y="308"/>
                      <a:pt x="174" y="310"/>
                    </a:cubicBezTo>
                    <a:cubicBezTo>
                      <a:pt x="173" y="310"/>
                      <a:pt x="173" y="308"/>
                      <a:pt x="172" y="308"/>
                    </a:cubicBezTo>
                    <a:close/>
                    <a:moveTo>
                      <a:pt x="175" y="304"/>
                    </a:moveTo>
                    <a:cubicBezTo>
                      <a:pt x="176" y="304"/>
                      <a:pt x="176" y="306"/>
                      <a:pt x="175" y="307"/>
                    </a:cubicBezTo>
                    <a:cubicBezTo>
                      <a:pt x="175" y="306"/>
                      <a:pt x="173" y="305"/>
                      <a:pt x="175" y="304"/>
                    </a:cubicBezTo>
                    <a:close/>
                    <a:moveTo>
                      <a:pt x="175" y="292"/>
                    </a:moveTo>
                    <a:cubicBezTo>
                      <a:pt x="175" y="292"/>
                      <a:pt x="177" y="293"/>
                      <a:pt x="176" y="294"/>
                    </a:cubicBezTo>
                    <a:cubicBezTo>
                      <a:pt x="175" y="294"/>
                      <a:pt x="175" y="293"/>
                      <a:pt x="175" y="292"/>
                    </a:cubicBezTo>
                    <a:close/>
                    <a:moveTo>
                      <a:pt x="177" y="301"/>
                    </a:moveTo>
                    <a:cubicBezTo>
                      <a:pt x="177" y="301"/>
                      <a:pt x="179" y="303"/>
                      <a:pt x="177" y="304"/>
                    </a:cubicBezTo>
                    <a:cubicBezTo>
                      <a:pt x="178" y="302"/>
                      <a:pt x="176" y="302"/>
                      <a:pt x="177" y="301"/>
                    </a:cubicBezTo>
                    <a:close/>
                    <a:moveTo>
                      <a:pt x="176" y="289"/>
                    </a:moveTo>
                    <a:cubicBezTo>
                      <a:pt x="177" y="287"/>
                      <a:pt x="177" y="286"/>
                      <a:pt x="178" y="286"/>
                    </a:cubicBezTo>
                    <a:cubicBezTo>
                      <a:pt x="177" y="288"/>
                      <a:pt x="179" y="289"/>
                      <a:pt x="178" y="291"/>
                    </a:cubicBezTo>
                    <a:cubicBezTo>
                      <a:pt x="177" y="291"/>
                      <a:pt x="177" y="289"/>
                      <a:pt x="176" y="289"/>
                    </a:cubicBezTo>
                    <a:close/>
                    <a:moveTo>
                      <a:pt x="178" y="277"/>
                    </a:moveTo>
                    <a:cubicBezTo>
                      <a:pt x="176" y="276"/>
                      <a:pt x="176" y="274"/>
                      <a:pt x="177" y="273"/>
                    </a:cubicBezTo>
                    <a:cubicBezTo>
                      <a:pt x="178" y="274"/>
                      <a:pt x="178" y="273"/>
                      <a:pt x="179" y="273"/>
                    </a:cubicBezTo>
                    <a:cubicBezTo>
                      <a:pt x="178" y="275"/>
                      <a:pt x="178" y="275"/>
                      <a:pt x="178" y="277"/>
                    </a:cubicBezTo>
                    <a:close/>
                    <a:moveTo>
                      <a:pt x="180" y="269"/>
                    </a:moveTo>
                    <a:cubicBezTo>
                      <a:pt x="181" y="270"/>
                      <a:pt x="180" y="271"/>
                      <a:pt x="181" y="271"/>
                    </a:cubicBezTo>
                    <a:cubicBezTo>
                      <a:pt x="180" y="272"/>
                      <a:pt x="181" y="273"/>
                      <a:pt x="179" y="273"/>
                    </a:cubicBezTo>
                    <a:cubicBezTo>
                      <a:pt x="179" y="272"/>
                      <a:pt x="179" y="271"/>
                      <a:pt x="180" y="269"/>
                    </a:cubicBezTo>
                    <a:close/>
                    <a:moveTo>
                      <a:pt x="180" y="240"/>
                    </a:moveTo>
                    <a:cubicBezTo>
                      <a:pt x="179" y="239"/>
                      <a:pt x="180" y="238"/>
                      <a:pt x="181" y="238"/>
                    </a:cubicBezTo>
                    <a:cubicBezTo>
                      <a:pt x="181" y="239"/>
                      <a:pt x="181" y="239"/>
                      <a:pt x="180" y="240"/>
                    </a:cubicBezTo>
                    <a:close/>
                    <a:moveTo>
                      <a:pt x="181" y="188"/>
                    </a:moveTo>
                    <a:cubicBezTo>
                      <a:pt x="182" y="189"/>
                      <a:pt x="183" y="190"/>
                      <a:pt x="183" y="192"/>
                    </a:cubicBezTo>
                    <a:cubicBezTo>
                      <a:pt x="180" y="192"/>
                      <a:pt x="181" y="190"/>
                      <a:pt x="181" y="188"/>
                    </a:cubicBezTo>
                    <a:close/>
                    <a:moveTo>
                      <a:pt x="182" y="229"/>
                    </a:moveTo>
                    <a:cubicBezTo>
                      <a:pt x="181" y="229"/>
                      <a:pt x="181" y="228"/>
                      <a:pt x="181" y="227"/>
                    </a:cubicBezTo>
                    <a:cubicBezTo>
                      <a:pt x="182" y="227"/>
                      <a:pt x="182" y="228"/>
                      <a:pt x="182" y="229"/>
                    </a:cubicBezTo>
                    <a:close/>
                    <a:moveTo>
                      <a:pt x="181" y="248"/>
                    </a:moveTo>
                    <a:cubicBezTo>
                      <a:pt x="182" y="248"/>
                      <a:pt x="182" y="248"/>
                      <a:pt x="182" y="248"/>
                    </a:cubicBezTo>
                    <a:cubicBezTo>
                      <a:pt x="182" y="249"/>
                      <a:pt x="182" y="250"/>
                      <a:pt x="181" y="250"/>
                    </a:cubicBezTo>
                    <a:cubicBezTo>
                      <a:pt x="181" y="250"/>
                      <a:pt x="181" y="249"/>
                      <a:pt x="181" y="248"/>
                    </a:cubicBezTo>
                    <a:close/>
                    <a:moveTo>
                      <a:pt x="182" y="244"/>
                    </a:moveTo>
                    <a:cubicBezTo>
                      <a:pt x="182" y="243"/>
                      <a:pt x="181" y="242"/>
                      <a:pt x="182" y="241"/>
                    </a:cubicBezTo>
                    <a:cubicBezTo>
                      <a:pt x="183" y="241"/>
                      <a:pt x="183" y="242"/>
                      <a:pt x="184" y="242"/>
                    </a:cubicBezTo>
                    <a:cubicBezTo>
                      <a:pt x="183" y="242"/>
                      <a:pt x="183" y="244"/>
                      <a:pt x="182" y="244"/>
                    </a:cubicBezTo>
                    <a:close/>
                    <a:moveTo>
                      <a:pt x="184" y="251"/>
                    </a:moveTo>
                    <a:cubicBezTo>
                      <a:pt x="186" y="252"/>
                      <a:pt x="184" y="253"/>
                      <a:pt x="184" y="254"/>
                    </a:cubicBezTo>
                    <a:cubicBezTo>
                      <a:pt x="182" y="254"/>
                      <a:pt x="184" y="252"/>
                      <a:pt x="184" y="251"/>
                    </a:cubicBezTo>
                    <a:close/>
                    <a:moveTo>
                      <a:pt x="185" y="255"/>
                    </a:moveTo>
                    <a:cubicBezTo>
                      <a:pt x="185" y="254"/>
                      <a:pt x="186" y="254"/>
                      <a:pt x="186" y="254"/>
                    </a:cubicBezTo>
                    <a:cubicBezTo>
                      <a:pt x="186" y="255"/>
                      <a:pt x="185" y="256"/>
                      <a:pt x="185" y="257"/>
                    </a:cubicBezTo>
                    <a:cubicBezTo>
                      <a:pt x="184" y="256"/>
                      <a:pt x="187" y="255"/>
                      <a:pt x="185" y="255"/>
                    </a:cubicBezTo>
                    <a:close/>
                    <a:moveTo>
                      <a:pt x="186" y="244"/>
                    </a:moveTo>
                    <a:cubicBezTo>
                      <a:pt x="184" y="244"/>
                      <a:pt x="186" y="242"/>
                      <a:pt x="187" y="242"/>
                    </a:cubicBezTo>
                    <a:cubicBezTo>
                      <a:pt x="186" y="243"/>
                      <a:pt x="186" y="243"/>
                      <a:pt x="186" y="244"/>
                    </a:cubicBezTo>
                    <a:close/>
                    <a:moveTo>
                      <a:pt x="187" y="216"/>
                    </a:moveTo>
                    <a:cubicBezTo>
                      <a:pt x="188" y="217"/>
                      <a:pt x="189" y="218"/>
                      <a:pt x="189" y="220"/>
                    </a:cubicBezTo>
                    <a:cubicBezTo>
                      <a:pt x="188" y="220"/>
                      <a:pt x="188" y="221"/>
                      <a:pt x="188" y="221"/>
                    </a:cubicBezTo>
                    <a:cubicBezTo>
                      <a:pt x="187" y="220"/>
                      <a:pt x="186" y="217"/>
                      <a:pt x="187" y="216"/>
                    </a:cubicBezTo>
                    <a:close/>
                    <a:moveTo>
                      <a:pt x="188" y="233"/>
                    </a:moveTo>
                    <a:cubicBezTo>
                      <a:pt x="189" y="233"/>
                      <a:pt x="189" y="234"/>
                      <a:pt x="190" y="235"/>
                    </a:cubicBezTo>
                    <a:cubicBezTo>
                      <a:pt x="189" y="235"/>
                      <a:pt x="189" y="236"/>
                      <a:pt x="187" y="236"/>
                    </a:cubicBezTo>
                    <a:cubicBezTo>
                      <a:pt x="187" y="236"/>
                      <a:pt x="187" y="235"/>
                      <a:pt x="187" y="235"/>
                    </a:cubicBezTo>
                    <a:cubicBezTo>
                      <a:pt x="186" y="234"/>
                      <a:pt x="188" y="234"/>
                      <a:pt x="188" y="233"/>
                    </a:cubicBezTo>
                    <a:close/>
                    <a:moveTo>
                      <a:pt x="189" y="190"/>
                    </a:moveTo>
                    <a:cubicBezTo>
                      <a:pt x="190" y="190"/>
                      <a:pt x="191" y="192"/>
                      <a:pt x="192" y="193"/>
                    </a:cubicBezTo>
                    <a:cubicBezTo>
                      <a:pt x="190" y="193"/>
                      <a:pt x="190" y="191"/>
                      <a:pt x="189" y="190"/>
                    </a:cubicBezTo>
                    <a:close/>
                    <a:moveTo>
                      <a:pt x="192" y="200"/>
                    </a:moveTo>
                    <a:cubicBezTo>
                      <a:pt x="194" y="200"/>
                      <a:pt x="194" y="201"/>
                      <a:pt x="194" y="203"/>
                    </a:cubicBezTo>
                    <a:cubicBezTo>
                      <a:pt x="193" y="203"/>
                      <a:pt x="191" y="201"/>
                      <a:pt x="192" y="200"/>
                    </a:cubicBezTo>
                    <a:close/>
                    <a:moveTo>
                      <a:pt x="194" y="191"/>
                    </a:moveTo>
                    <a:cubicBezTo>
                      <a:pt x="193" y="190"/>
                      <a:pt x="190" y="189"/>
                      <a:pt x="190" y="187"/>
                    </a:cubicBezTo>
                    <a:cubicBezTo>
                      <a:pt x="191" y="183"/>
                      <a:pt x="197" y="189"/>
                      <a:pt x="194" y="191"/>
                    </a:cubicBezTo>
                    <a:close/>
                    <a:moveTo>
                      <a:pt x="193" y="183"/>
                    </a:moveTo>
                    <a:cubicBezTo>
                      <a:pt x="194" y="183"/>
                      <a:pt x="196" y="185"/>
                      <a:pt x="196" y="187"/>
                    </a:cubicBezTo>
                    <a:cubicBezTo>
                      <a:pt x="195" y="186"/>
                      <a:pt x="194" y="185"/>
                      <a:pt x="193" y="183"/>
                    </a:cubicBezTo>
                    <a:close/>
                    <a:moveTo>
                      <a:pt x="194" y="181"/>
                    </a:moveTo>
                    <a:cubicBezTo>
                      <a:pt x="196" y="182"/>
                      <a:pt x="199" y="185"/>
                      <a:pt x="198" y="186"/>
                    </a:cubicBezTo>
                    <a:cubicBezTo>
                      <a:pt x="196" y="185"/>
                      <a:pt x="195" y="184"/>
                      <a:pt x="194" y="181"/>
                    </a:cubicBezTo>
                    <a:close/>
                    <a:moveTo>
                      <a:pt x="200" y="195"/>
                    </a:moveTo>
                    <a:cubicBezTo>
                      <a:pt x="199" y="196"/>
                      <a:pt x="197" y="194"/>
                      <a:pt x="197" y="193"/>
                    </a:cubicBezTo>
                    <a:cubicBezTo>
                      <a:pt x="199" y="193"/>
                      <a:pt x="199" y="195"/>
                      <a:pt x="200" y="195"/>
                    </a:cubicBezTo>
                    <a:close/>
                    <a:moveTo>
                      <a:pt x="199" y="192"/>
                    </a:moveTo>
                    <a:cubicBezTo>
                      <a:pt x="199" y="191"/>
                      <a:pt x="199" y="191"/>
                      <a:pt x="199" y="190"/>
                    </a:cubicBezTo>
                    <a:cubicBezTo>
                      <a:pt x="201" y="192"/>
                      <a:pt x="199" y="188"/>
                      <a:pt x="201" y="188"/>
                    </a:cubicBezTo>
                    <a:cubicBezTo>
                      <a:pt x="201" y="190"/>
                      <a:pt x="203" y="191"/>
                      <a:pt x="203" y="192"/>
                    </a:cubicBezTo>
                    <a:cubicBezTo>
                      <a:pt x="203" y="193"/>
                      <a:pt x="202" y="193"/>
                      <a:pt x="202" y="194"/>
                    </a:cubicBezTo>
                    <a:cubicBezTo>
                      <a:pt x="201" y="194"/>
                      <a:pt x="200" y="192"/>
                      <a:pt x="199" y="192"/>
                    </a:cubicBezTo>
                    <a:close/>
                    <a:moveTo>
                      <a:pt x="207" y="198"/>
                    </a:moveTo>
                    <a:cubicBezTo>
                      <a:pt x="209" y="201"/>
                      <a:pt x="213" y="204"/>
                      <a:pt x="212" y="207"/>
                    </a:cubicBezTo>
                    <a:cubicBezTo>
                      <a:pt x="210" y="205"/>
                      <a:pt x="208" y="202"/>
                      <a:pt x="206" y="199"/>
                    </a:cubicBezTo>
                    <a:cubicBezTo>
                      <a:pt x="207" y="199"/>
                      <a:pt x="207" y="199"/>
                      <a:pt x="207" y="198"/>
                    </a:cubicBezTo>
                    <a:close/>
                    <a:moveTo>
                      <a:pt x="210" y="198"/>
                    </a:moveTo>
                    <a:cubicBezTo>
                      <a:pt x="212" y="198"/>
                      <a:pt x="210" y="197"/>
                      <a:pt x="209" y="197"/>
                    </a:cubicBezTo>
                    <a:cubicBezTo>
                      <a:pt x="209" y="196"/>
                      <a:pt x="210" y="195"/>
                      <a:pt x="210" y="195"/>
                    </a:cubicBezTo>
                    <a:cubicBezTo>
                      <a:pt x="212" y="197"/>
                      <a:pt x="215" y="200"/>
                      <a:pt x="215" y="203"/>
                    </a:cubicBezTo>
                    <a:cubicBezTo>
                      <a:pt x="213" y="202"/>
                      <a:pt x="213" y="199"/>
                      <a:pt x="210" y="198"/>
                    </a:cubicBezTo>
                    <a:close/>
                    <a:moveTo>
                      <a:pt x="214" y="221"/>
                    </a:moveTo>
                    <a:cubicBezTo>
                      <a:pt x="215" y="221"/>
                      <a:pt x="216" y="222"/>
                      <a:pt x="216" y="223"/>
                    </a:cubicBezTo>
                    <a:cubicBezTo>
                      <a:pt x="215" y="223"/>
                      <a:pt x="215" y="224"/>
                      <a:pt x="214" y="224"/>
                    </a:cubicBezTo>
                    <a:cubicBezTo>
                      <a:pt x="213" y="223"/>
                      <a:pt x="214" y="223"/>
                      <a:pt x="214" y="221"/>
                    </a:cubicBezTo>
                    <a:close/>
                    <a:moveTo>
                      <a:pt x="216" y="224"/>
                    </a:moveTo>
                    <a:cubicBezTo>
                      <a:pt x="217" y="224"/>
                      <a:pt x="217" y="225"/>
                      <a:pt x="217" y="225"/>
                    </a:cubicBezTo>
                    <a:cubicBezTo>
                      <a:pt x="217" y="225"/>
                      <a:pt x="217" y="227"/>
                      <a:pt x="216" y="228"/>
                    </a:cubicBezTo>
                    <a:cubicBezTo>
                      <a:pt x="214" y="227"/>
                      <a:pt x="216" y="225"/>
                      <a:pt x="216" y="224"/>
                    </a:cubicBezTo>
                    <a:close/>
                    <a:moveTo>
                      <a:pt x="215" y="210"/>
                    </a:moveTo>
                    <a:cubicBezTo>
                      <a:pt x="216" y="210"/>
                      <a:pt x="218" y="212"/>
                      <a:pt x="217" y="213"/>
                    </a:cubicBezTo>
                    <a:cubicBezTo>
                      <a:pt x="216" y="212"/>
                      <a:pt x="215" y="211"/>
                      <a:pt x="215" y="210"/>
                    </a:cubicBezTo>
                    <a:close/>
                    <a:moveTo>
                      <a:pt x="217" y="171"/>
                    </a:moveTo>
                    <a:cubicBezTo>
                      <a:pt x="216" y="170"/>
                      <a:pt x="215" y="169"/>
                      <a:pt x="216" y="168"/>
                    </a:cubicBezTo>
                    <a:cubicBezTo>
                      <a:pt x="217" y="169"/>
                      <a:pt x="218" y="170"/>
                      <a:pt x="217" y="171"/>
                    </a:cubicBezTo>
                    <a:close/>
                    <a:moveTo>
                      <a:pt x="217" y="167"/>
                    </a:moveTo>
                    <a:cubicBezTo>
                      <a:pt x="217" y="168"/>
                      <a:pt x="217" y="168"/>
                      <a:pt x="217" y="169"/>
                    </a:cubicBezTo>
                    <a:cubicBezTo>
                      <a:pt x="216" y="169"/>
                      <a:pt x="216" y="167"/>
                      <a:pt x="217" y="167"/>
                    </a:cubicBezTo>
                    <a:close/>
                    <a:moveTo>
                      <a:pt x="213" y="158"/>
                    </a:moveTo>
                    <a:cubicBezTo>
                      <a:pt x="214" y="157"/>
                      <a:pt x="214" y="156"/>
                      <a:pt x="215" y="155"/>
                    </a:cubicBezTo>
                    <a:cubicBezTo>
                      <a:pt x="217" y="157"/>
                      <a:pt x="218" y="158"/>
                      <a:pt x="218" y="162"/>
                    </a:cubicBezTo>
                    <a:cubicBezTo>
                      <a:pt x="215" y="162"/>
                      <a:pt x="216" y="159"/>
                      <a:pt x="213" y="158"/>
                    </a:cubicBezTo>
                    <a:close/>
                    <a:moveTo>
                      <a:pt x="219" y="228"/>
                    </a:moveTo>
                    <a:cubicBezTo>
                      <a:pt x="220" y="229"/>
                      <a:pt x="220" y="232"/>
                      <a:pt x="218" y="232"/>
                    </a:cubicBezTo>
                    <a:cubicBezTo>
                      <a:pt x="217" y="231"/>
                      <a:pt x="219" y="229"/>
                      <a:pt x="219" y="228"/>
                    </a:cubicBezTo>
                    <a:close/>
                    <a:moveTo>
                      <a:pt x="219" y="239"/>
                    </a:moveTo>
                    <a:cubicBezTo>
                      <a:pt x="221" y="239"/>
                      <a:pt x="220" y="241"/>
                      <a:pt x="221" y="241"/>
                    </a:cubicBezTo>
                    <a:cubicBezTo>
                      <a:pt x="221" y="243"/>
                      <a:pt x="220" y="243"/>
                      <a:pt x="219" y="245"/>
                    </a:cubicBezTo>
                    <a:cubicBezTo>
                      <a:pt x="217" y="243"/>
                      <a:pt x="219" y="241"/>
                      <a:pt x="219" y="239"/>
                    </a:cubicBezTo>
                    <a:close/>
                    <a:moveTo>
                      <a:pt x="221" y="245"/>
                    </a:moveTo>
                    <a:cubicBezTo>
                      <a:pt x="222" y="246"/>
                      <a:pt x="222" y="248"/>
                      <a:pt x="221" y="249"/>
                    </a:cubicBezTo>
                    <a:cubicBezTo>
                      <a:pt x="220" y="249"/>
                      <a:pt x="220" y="248"/>
                      <a:pt x="219" y="247"/>
                    </a:cubicBezTo>
                    <a:cubicBezTo>
                      <a:pt x="220" y="246"/>
                      <a:pt x="221" y="246"/>
                      <a:pt x="221" y="245"/>
                    </a:cubicBezTo>
                    <a:close/>
                    <a:moveTo>
                      <a:pt x="222" y="257"/>
                    </a:moveTo>
                    <a:cubicBezTo>
                      <a:pt x="221" y="257"/>
                      <a:pt x="222" y="255"/>
                      <a:pt x="221" y="255"/>
                    </a:cubicBezTo>
                    <a:cubicBezTo>
                      <a:pt x="222" y="254"/>
                      <a:pt x="223" y="256"/>
                      <a:pt x="222" y="257"/>
                    </a:cubicBezTo>
                    <a:close/>
                    <a:moveTo>
                      <a:pt x="222" y="282"/>
                    </a:moveTo>
                    <a:cubicBezTo>
                      <a:pt x="223" y="282"/>
                      <a:pt x="223" y="284"/>
                      <a:pt x="221" y="284"/>
                    </a:cubicBezTo>
                    <a:cubicBezTo>
                      <a:pt x="221" y="283"/>
                      <a:pt x="222" y="283"/>
                      <a:pt x="222" y="282"/>
                    </a:cubicBezTo>
                    <a:close/>
                    <a:moveTo>
                      <a:pt x="222" y="269"/>
                    </a:moveTo>
                    <a:cubicBezTo>
                      <a:pt x="222" y="267"/>
                      <a:pt x="222" y="266"/>
                      <a:pt x="223" y="264"/>
                    </a:cubicBezTo>
                    <a:cubicBezTo>
                      <a:pt x="224" y="266"/>
                      <a:pt x="224" y="269"/>
                      <a:pt x="222" y="269"/>
                    </a:cubicBezTo>
                    <a:close/>
                    <a:moveTo>
                      <a:pt x="225" y="277"/>
                    </a:moveTo>
                    <a:cubicBezTo>
                      <a:pt x="224" y="278"/>
                      <a:pt x="224" y="279"/>
                      <a:pt x="225" y="279"/>
                    </a:cubicBezTo>
                    <a:cubicBezTo>
                      <a:pt x="225" y="279"/>
                      <a:pt x="225" y="280"/>
                      <a:pt x="225" y="281"/>
                    </a:cubicBezTo>
                    <a:cubicBezTo>
                      <a:pt x="223" y="281"/>
                      <a:pt x="224" y="278"/>
                      <a:pt x="223" y="278"/>
                    </a:cubicBezTo>
                    <a:cubicBezTo>
                      <a:pt x="223" y="277"/>
                      <a:pt x="224" y="277"/>
                      <a:pt x="225" y="277"/>
                    </a:cubicBezTo>
                    <a:close/>
                    <a:moveTo>
                      <a:pt x="225" y="289"/>
                    </a:moveTo>
                    <a:cubicBezTo>
                      <a:pt x="226" y="290"/>
                      <a:pt x="226" y="293"/>
                      <a:pt x="226" y="296"/>
                    </a:cubicBezTo>
                    <a:cubicBezTo>
                      <a:pt x="222" y="295"/>
                      <a:pt x="223" y="291"/>
                      <a:pt x="225" y="289"/>
                    </a:cubicBezTo>
                    <a:close/>
                    <a:moveTo>
                      <a:pt x="225" y="304"/>
                    </a:moveTo>
                    <a:cubicBezTo>
                      <a:pt x="227" y="306"/>
                      <a:pt x="225" y="309"/>
                      <a:pt x="223" y="310"/>
                    </a:cubicBezTo>
                    <a:cubicBezTo>
                      <a:pt x="224" y="308"/>
                      <a:pt x="224" y="306"/>
                      <a:pt x="225" y="304"/>
                    </a:cubicBezTo>
                    <a:close/>
                    <a:moveTo>
                      <a:pt x="227" y="313"/>
                    </a:moveTo>
                    <a:cubicBezTo>
                      <a:pt x="227" y="313"/>
                      <a:pt x="227" y="314"/>
                      <a:pt x="227" y="315"/>
                    </a:cubicBezTo>
                    <a:cubicBezTo>
                      <a:pt x="226" y="315"/>
                      <a:pt x="226" y="316"/>
                      <a:pt x="225" y="316"/>
                    </a:cubicBezTo>
                    <a:cubicBezTo>
                      <a:pt x="225" y="314"/>
                      <a:pt x="226" y="314"/>
                      <a:pt x="227" y="313"/>
                    </a:cubicBezTo>
                    <a:close/>
                    <a:moveTo>
                      <a:pt x="228" y="283"/>
                    </a:moveTo>
                    <a:cubicBezTo>
                      <a:pt x="229" y="285"/>
                      <a:pt x="230" y="288"/>
                      <a:pt x="229" y="290"/>
                    </a:cubicBezTo>
                    <a:cubicBezTo>
                      <a:pt x="228" y="288"/>
                      <a:pt x="226" y="286"/>
                      <a:pt x="228" y="283"/>
                    </a:cubicBezTo>
                    <a:close/>
                    <a:moveTo>
                      <a:pt x="229" y="302"/>
                    </a:moveTo>
                    <a:cubicBezTo>
                      <a:pt x="228" y="300"/>
                      <a:pt x="228" y="296"/>
                      <a:pt x="229" y="295"/>
                    </a:cubicBezTo>
                    <a:cubicBezTo>
                      <a:pt x="231" y="295"/>
                      <a:pt x="230" y="298"/>
                      <a:pt x="232" y="299"/>
                    </a:cubicBezTo>
                    <a:cubicBezTo>
                      <a:pt x="231" y="300"/>
                      <a:pt x="230" y="302"/>
                      <a:pt x="229" y="302"/>
                    </a:cubicBezTo>
                    <a:close/>
                    <a:moveTo>
                      <a:pt x="228" y="348"/>
                    </a:moveTo>
                    <a:cubicBezTo>
                      <a:pt x="228" y="348"/>
                      <a:pt x="228" y="346"/>
                      <a:pt x="229" y="345"/>
                    </a:cubicBezTo>
                    <a:cubicBezTo>
                      <a:pt x="229" y="346"/>
                      <a:pt x="229" y="348"/>
                      <a:pt x="228" y="348"/>
                    </a:cubicBezTo>
                    <a:close/>
                    <a:moveTo>
                      <a:pt x="231" y="310"/>
                    </a:moveTo>
                    <a:cubicBezTo>
                      <a:pt x="230" y="310"/>
                      <a:pt x="229" y="309"/>
                      <a:pt x="229" y="307"/>
                    </a:cubicBezTo>
                    <a:cubicBezTo>
                      <a:pt x="230" y="308"/>
                      <a:pt x="230" y="309"/>
                      <a:pt x="231" y="310"/>
                    </a:cubicBezTo>
                    <a:close/>
                    <a:moveTo>
                      <a:pt x="230" y="316"/>
                    </a:moveTo>
                    <a:cubicBezTo>
                      <a:pt x="230" y="318"/>
                      <a:pt x="231" y="320"/>
                      <a:pt x="230" y="321"/>
                    </a:cubicBezTo>
                    <a:cubicBezTo>
                      <a:pt x="228" y="321"/>
                      <a:pt x="230" y="318"/>
                      <a:pt x="230" y="316"/>
                    </a:cubicBezTo>
                    <a:close/>
                    <a:moveTo>
                      <a:pt x="231" y="369"/>
                    </a:moveTo>
                    <a:cubicBezTo>
                      <a:pt x="231" y="371"/>
                      <a:pt x="230" y="372"/>
                      <a:pt x="229" y="373"/>
                    </a:cubicBezTo>
                    <a:cubicBezTo>
                      <a:pt x="229" y="372"/>
                      <a:pt x="230" y="370"/>
                      <a:pt x="231" y="369"/>
                    </a:cubicBezTo>
                    <a:close/>
                    <a:moveTo>
                      <a:pt x="230" y="381"/>
                    </a:moveTo>
                    <a:cubicBezTo>
                      <a:pt x="231" y="381"/>
                      <a:pt x="231" y="381"/>
                      <a:pt x="231" y="381"/>
                    </a:cubicBezTo>
                    <a:cubicBezTo>
                      <a:pt x="231" y="382"/>
                      <a:pt x="230" y="384"/>
                      <a:pt x="229" y="384"/>
                    </a:cubicBezTo>
                    <a:cubicBezTo>
                      <a:pt x="229" y="383"/>
                      <a:pt x="230" y="382"/>
                      <a:pt x="230" y="381"/>
                    </a:cubicBezTo>
                    <a:close/>
                    <a:moveTo>
                      <a:pt x="231" y="340"/>
                    </a:moveTo>
                    <a:cubicBezTo>
                      <a:pt x="231" y="341"/>
                      <a:pt x="233" y="342"/>
                      <a:pt x="232" y="343"/>
                    </a:cubicBezTo>
                    <a:cubicBezTo>
                      <a:pt x="231" y="342"/>
                      <a:pt x="230" y="341"/>
                      <a:pt x="231" y="340"/>
                    </a:cubicBezTo>
                    <a:close/>
                    <a:moveTo>
                      <a:pt x="232" y="349"/>
                    </a:moveTo>
                    <a:cubicBezTo>
                      <a:pt x="232" y="351"/>
                      <a:pt x="234" y="352"/>
                      <a:pt x="235" y="354"/>
                    </a:cubicBezTo>
                    <a:cubicBezTo>
                      <a:pt x="234" y="354"/>
                      <a:pt x="235" y="357"/>
                      <a:pt x="233" y="357"/>
                    </a:cubicBezTo>
                    <a:cubicBezTo>
                      <a:pt x="231" y="355"/>
                      <a:pt x="231" y="351"/>
                      <a:pt x="232" y="349"/>
                    </a:cubicBezTo>
                    <a:close/>
                    <a:moveTo>
                      <a:pt x="235" y="409"/>
                    </a:moveTo>
                    <a:cubicBezTo>
                      <a:pt x="234" y="410"/>
                      <a:pt x="235" y="410"/>
                      <a:pt x="235" y="410"/>
                    </a:cubicBezTo>
                    <a:cubicBezTo>
                      <a:pt x="234" y="411"/>
                      <a:pt x="234" y="410"/>
                      <a:pt x="233" y="410"/>
                    </a:cubicBezTo>
                    <a:cubicBezTo>
                      <a:pt x="234" y="412"/>
                      <a:pt x="233" y="414"/>
                      <a:pt x="233" y="415"/>
                    </a:cubicBezTo>
                    <a:cubicBezTo>
                      <a:pt x="230" y="414"/>
                      <a:pt x="232" y="410"/>
                      <a:pt x="235" y="409"/>
                    </a:cubicBezTo>
                    <a:close/>
                    <a:moveTo>
                      <a:pt x="234" y="422"/>
                    </a:moveTo>
                    <a:cubicBezTo>
                      <a:pt x="235" y="422"/>
                      <a:pt x="235" y="423"/>
                      <a:pt x="235" y="425"/>
                    </a:cubicBezTo>
                    <a:cubicBezTo>
                      <a:pt x="234" y="425"/>
                      <a:pt x="235" y="426"/>
                      <a:pt x="234" y="426"/>
                    </a:cubicBezTo>
                    <a:cubicBezTo>
                      <a:pt x="232" y="425"/>
                      <a:pt x="233" y="423"/>
                      <a:pt x="234" y="422"/>
                    </a:cubicBezTo>
                    <a:close/>
                    <a:moveTo>
                      <a:pt x="236" y="418"/>
                    </a:moveTo>
                    <a:cubicBezTo>
                      <a:pt x="236" y="419"/>
                      <a:pt x="238" y="420"/>
                      <a:pt x="237" y="421"/>
                    </a:cubicBezTo>
                    <a:cubicBezTo>
                      <a:pt x="236" y="421"/>
                      <a:pt x="234" y="419"/>
                      <a:pt x="236" y="418"/>
                    </a:cubicBezTo>
                    <a:close/>
                    <a:moveTo>
                      <a:pt x="233" y="403"/>
                    </a:moveTo>
                    <a:cubicBezTo>
                      <a:pt x="233" y="400"/>
                      <a:pt x="237" y="399"/>
                      <a:pt x="238" y="396"/>
                    </a:cubicBezTo>
                    <a:cubicBezTo>
                      <a:pt x="238" y="398"/>
                      <a:pt x="236" y="402"/>
                      <a:pt x="233" y="403"/>
                    </a:cubicBezTo>
                    <a:close/>
                    <a:moveTo>
                      <a:pt x="236" y="391"/>
                    </a:moveTo>
                    <a:cubicBezTo>
                      <a:pt x="236" y="389"/>
                      <a:pt x="236" y="389"/>
                      <a:pt x="237" y="388"/>
                    </a:cubicBezTo>
                    <a:cubicBezTo>
                      <a:pt x="237" y="389"/>
                      <a:pt x="239" y="389"/>
                      <a:pt x="239" y="391"/>
                    </a:cubicBezTo>
                    <a:cubicBezTo>
                      <a:pt x="238" y="391"/>
                      <a:pt x="237" y="391"/>
                      <a:pt x="236" y="391"/>
                    </a:cubicBezTo>
                    <a:close/>
                    <a:moveTo>
                      <a:pt x="242" y="376"/>
                    </a:moveTo>
                    <a:cubicBezTo>
                      <a:pt x="244" y="377"/>
                      <a:pt x="244" y="381"/>
                      <a:pt x="244" y="383"/>
                    </a:cubicBezTo>
                    <a:cubicBezTo>
                      <a:pt x="243" y="381"/>
                      <a:pt x="241" y="379"/>
                      <a:pt x="242" y="376"/>
                    </a:cubicBezTo>
                    <a:close/>
                    <a:moveTo>
                      <a:pt x="243" y="370"/>
                    </a:moveTo>
                    <a:cubicBezTo>
                      <a:pt x="242" y="369"/>
                      <a:pt x="242" y="367"/>
                      <a:pt x="243" y="366"/>
                    </a:cubicBezTo>
                    <a:cubicBezTo>
                      <a:pt x="244" y="367"/>
                      <a:pt x="243" y="368"/>
                      <a:pt x="243" y="370"/>
                    </a:cubicBezTo>
                    <a:close/>
                    <a:moveTo>
                      <a:pt x="241" y="363"/>
                    </a:moveTo>
                    <a:cubicBezTo>
                      <a:pt x="240" y="363"/>
                      <a:pt x="239" y="362"/>
                      <a:pt x="239" y="361"/>
                    </a:cubicBezTo>
                    <a:cubicBezTo>
                      <a:pt x="239" y="361"/>
                      <a:pt x="239" y="359"/>
                      <a:pt x="241" y="360"/>
                    </a:cubicBezTo>
                    <a:cubicBezTo>
                      <a:pt x="241" y="357"/>
                      <a:pt x="241" y="355"/>
                      <a:pt x="239" y="353"/>
                    </a:cubicBezTo>
                    <a:cubicBezTo>
                      <a:pt x="242" y="351"/>
                      <a:pt x="242" y="346"/>
                      <a:pt x="240" y="343"/>
                    </a:cubicBezTo>
                    <a:cubicBezTo>
                      <a:pt x="245" y="348"/>
                      <a:pt x="244" y="358"/>
                      <a:pt x="241" y="363"/>
                    </a:cubicBezTo>
                    <a:close/>
                    <a:moveTo>
                      <a:pt x="242" y="226"/>
                    </a:moveTo>
                    <a:cubicBezTo>
                      <a:pt x="243" y="225"/>
                      <a:pt x="242" y="223"/>
                      <a:pt x="242" y="222"/>
                    </a:cubicBezTo>
                    <a:cubicBezTo>
                      <a:pt x="244" y="222"/>
                      <a:pt x="243" y="227"/>
                      <a:pt x="242" y="226"/>
                    </a:cubicBezTo>
                    <a:close/>
                    <a:moveTo>
                      <a:pt x="239" y="180"/>
                    </a:moveTo>
                    <a:cubicBezTo>
                      <a:pt x="237" y="180"/>
                      <a:pt x="237" y="178"/>
                      <a:pt x="237" y="176"/>
                    </a:cubicBezTo>
                    <a:cubicBezTo>
                      <a:pt x="237" y="176"/>
                      <a:pt x="238" y="176"/>
                      <a:pt x="239" y="176"/>
                    </a:cubicBezTo>
                    <a:cubicBezTo>
                      <a:pt x="238" y="173"/>
                      <a:pt x="239" y="171"/>
                      <a:pt x="241" y="169"/>
                    </a:cubicBezTo>
                    <a:cubicBezTo>
                      <a:pt x="243" y="170"/>
                      <a:pt x="241" y="171"/>
                      <a:pt x="243" y="172"/>
                    </a:cubicBezTo>
                    <a:cubicBezTo>
                      <a:pt x="242" y="175"/>
                      <a:pt x="240" y="177"/>
                      <a:pt x="239" y="180"/>
                    </a:cubicBezTo>
                    <a:close/>
                    <a:moveTo>
                      <a:pt x="242" y="164"/>
                    </a:moveTo>
                    <a:cubicBezTo>
                      <a:pt x="241" y="164"/>
                      <a:pt x="240" y="163"/>
                      <a:pt x="240" y="162"/>
                    </a:cubicBezTo>
                    <a:cubicBezTo>
                      <a:pt x="241" y="162"/>
                      <a:pt x="242" y="162"/>
                      <a:pt x="243" y="162"/>
                    </a:cubicBezTo>
                    <a:cubicBezTo>
                      <a:pt x="244" y="163"/>
                      <a:pt x="242" y="163"/>
                      <a:pt x="242" y="164"/>
                    </a:cubicBezTo>
                    <a:close/>
                    <a:moveTo>
                      <a:pt x="241" y="149"/>
                    </a:moveTo>
                    <a:cubicBezTo>
                      <a:pt x="242" y="146"/>
                      <a:pt x="244" y="149"/>
                      <a:pt x="243" y="152"/>
                    </a:cubicBezTo>
                    <a:cubicBezTo>
                      <a:pt x="242" y="152"/>
                      <a:pt x="241" y="150"/>
                      <a:pt x="241" y="149"/>
                    </a:cubicBezTo>
                    <a:close/>
                    <a:moveTo>
                      <a:pt x="241" y="142"/>
                    </a:moveTo>
                    <a:cubicBezTo>
                      <a:pt x="240" y="140"/>
                      <a:pt x="239" y="139"/>
                      <a:pt x="238" y="138"/>
                    </a:cubicBezTo>
                    <a:cubicBezTo>
                      <a:pt x="240" y="133"/>
                      <a:pt x="242" y="138"/>
                      <a:pt x="244" y="140"/>
                    </a:cubicBezTo>
                    <a:cubicBezTo>
                      <a:pt x="243" y="141"/>
                      <a:pt x="242" y="142"/>
                      <a:pt x="241" y="142"/>
                    </a:cubicBezTo>
                    <a:close/>
                    <a:moveTo>
                      <a:pt x="242" y="132"/>
                    </a:moveTo>
                    <a:cubicBezTo>
                      <a:pt x="243" y="133"/>
                      <a:pt x="243" y="134"/>
                      <a:pt x="244" y="135"/>
                    </a:cubicBezTo>
                    <a:cubicBezTo>
                      <a:pt x="242" y="135"/>
                      <a:pt x="241" y="133"/>
                      <a:pt x="242" y="132"/>
                    </a:cubicBezTo>
                    <a:close/>
                    <a:moveTo>
                      <a:pt x="242" y="96"/>
                    </a:moveTo>
                    <a:cubicBezTo>
                      <a:pt x="240" y="96"/>
                      <a:pt x="240" y="95"/>
                      <a:pt x="239" y="94"/>
                    </a:cubicBezTo>
                    <a:cubicBezTo>
                      <a:pt x="240" y="94"/>
                      <a:pt x="241" y="92"/>
                      <a:pt x="243" y="92"/>
                    </a:cubicBezTo>
                    <a:cubicBezTo>
                      <a:pt x="243" y="92"/>
                      <a:pt x="243" y="92"/>
                      <a:pt x="244" y="92"/>
                    </a:cubicBezTo>
                    <a:cubicBezTo>
                      <a:pt x="243" y="94"/>
                      <a:pt x="242" y="95"/>
                      <a:pt x="242" y="96"/>
                    </a:cubicBezTo>
                    <a:close/>
                    <a:moveTo>
                      <a:pt x="242" y="74"/>
                    </a:moveTo>
                    <a:cubicBezTo>
                      <a:pt x="242" y="73"/>
                      <a:pt x="244" y="73"/>
                      <a:pt x="244" y="72"/>
                    </a:cubicBezTo>
                    <a:cubicBezTo>
                      <a:pt x="244" y="72"/>
                      <a:pt x="244" y="75"/>
                      <a:pt x="244" y="75"/>
                    </a:cubicBezTo>
                    <a:cubicBezTo>
                      <a:pt x="243" y="75"/>
                      <a:pt x="243" y="74"/>
                      <a:pt x="242" y="74"/>
                    </a:cubicBezTo>
                    <a:close/>
                    <a:moveTo>
                      <a:pt x="244" y="59"/>
                    </a:moveTo>
                    <a:cubicBezTo>
                      <a:pt x="245" y="60"/>
                      <a:pt x="244" y="63"/>
                      <a:pt x="244" y="65"/>
                    </a:cubicBezTo>
                    <a:cubicBezTo>
                      <a:pt x="242" y="63"/>
                      <a:pt x="242" y="61"/>
                      <a:pt x="244" y="59"/>
                    </a:cubicBezTo>
                    <a:close/>
                    <a:moveTo>
                      <a:pt x="248" y="29"/>
                    </a:moveTo>
                    <a:cubicBezTo>
                      <a:pt x="245" y="28"/>
                      <a:pt x="246" y="25"/>
                      <a:pt x="246" y="23"/>
                    </a:cubicBezTo>
                    <a:cubicBezTo>
                      <a:pt x="245" y="23"/>
                      <a:pt x="245" y="24"/>
                      <a:pt x="246" y="24"/>
                    </a:cubicBezTo>
                    <a:cubicBezTo>
                      <a:pt x="246" y="24"/>
                      <a:pt x="245" y="24"/>
                      <a:pt x="245" y="24"/>
                    </a:cubicBezTo>
                    <a:cubicBezTo>
                      <a:pt x="243" y="23"/>
                      <a:pt x="246" y="23"/>
                      <a:pt x="246" y="22"/>
                    </a:cubicBezTo>
                    <a:cubicBezTo>
                      <a:pt x="248" y="25"/>
                      <a:pt x="250" y="30"/>
                      <a:pt x="250" y="33"/>
                    </a:cubicBezTo>
                    <a:cubicBezTo>
                      <a:pt x="249" y="32"/>
                      <a:pt x="247" y="31"/>
                      <a:pt x="248" y="29"/>
                    </a:cubicBezTo>
                    <a:close/>
                    <a:moveTo>
                      <a:pt x="248" y="19"/>
                    </a:moveTo>
                    <a:cubicBezTo>
                      <a:pt x="249" y="18"/>
                      <a:pt x="249" y="18"/>
                      <a:pt x="249" y="18"/>
                    </a:cubicBezTo>
                    <a:cubicBezTo>
                      <a:pt x="252" y="21"/>
                      <a:pt x="253" y="26"/>
                      <a:pt x="255" y="30"/>
                    </a:cubicBezTo>
                    <a:cubicBezTo>
                      <a:pt x="252" y="28"/>
                      <a:pt x="250" y="22"/>
                      <a:pt x="248" y="19"/>
                    </a:cubicBezTo>
                    <a:close/>
                    <a:moveTo>
                      <a:pt x="252" y="15"/>
                    </a:moveTo>
                    <a:cubicBezTo>
                      <a:pt x="253" y="15"/>
                      <a:pt x="253" y="16"/>
                      <a:pt x="253" y="17"/>
                    </a:cubicBezTo>
                    <a:cubicBezTo>
                      <a:pt x="252" y="17"/>
                      <a:pt x="251" y="16"/>
                      <a:pt x="252" y="15"/>
                    </a:cubicBezTo>
                    <a:close/>
                    <a:moveTo>
                      <a:pt x="251" y="12"/>
                    </a:moveTo>
                    <a:cubicBezTo>
                      <a:pt x="249" y="11"/>
                      <a:pt x="249" y="9"/>
                      <a:pt x="249" y="7"/>
                    </a:cubicBezTo>
                    <a:cubicBezTo>
                      <a:pt x="250" y="8"/>
                      <a:pt x="252" y="11"/>
                      <a:pt x="251" y="12"/>
                    </a:cubicBezTo>
                    <a:close/>
                    <a:moveTo>
                      <a:pt x="246" y="9"/>
                    </a:moveTo>
                    <a:cubicBezTo>
                      <a:pt x="247" y="11"/>
                      <a:pt x="248" y="13"/>
                      <a:pt x="248" y="15"/>
                    </a:cubicBezTo>
                    <a:cubicBezTo>
                      <a:pt x="248" y="15"/>
                      <a:pt x="248" y="16"/>
                      <a:pt x="247" y="16"/>
                    </a:cubicBezTo>
                    <a:cubicBezTo>
                      <a:pt x="246" y="13"/>
                      <a:pt x="244" y="12"/>
                      <a:pt x="246" y="9"/>
                    </a:cubicBezTo>
                    <a:close/>
                    <a:moveTo>
                      <a:pt x="245" y="5"/>
                    </a:moveTo>
                    <a:cubicBezTo>
                      <a:pt x="244" y="8"/>
                      <a:pt x="241" y="10"/>
                      <a:pt x="238" y="11"/>
                    </a:cubicBezTo>
                    <a:cubicBezTo>
                      <a:pt x="234" y="8"/>
                      <a:pt x="241" y="3"/>
                      <a:pt x="245" y="5"/>
                    </a:cubicBezTo>
                    <a:close/>
                    <a:moveTo>
                      <a:pt x="237" y="16"/>
                    </a:moveTo>
                    <a:cubicBezTo>
                      <a:pt x="237" y="19"/>
                      <a:pt x="236" y="19"/>
                      <a:pt x="235" y="21"/>
                    </a:cubicBezTo>
                    <a:cubicBezTo>
                      <a:pt x="233" y="21"/>
                      <a:pt x="234" y="19"/>
                      <a:pt x="233" y="19"/>
                    </a:cubicBezTo>
                    <a:cubicBezTo>
                      <a:pt x="233" y="18"/>
                      <a:pt x="236" y="17"/>
                      <a:pt x="235" y="16"/>
                    </a:cubicBezTo>
                    <a:cubicBezTo>
                      <a:pt x="236" y="15"/>
                      <a:pt x="236" y="16"/>
                      <a:pt x="237" y="16"/>
                    </a:cubicBezTo>
                    <a:close/>
                    <a:moveTo>
                      <a:pt x="233" y="17"/>
                    </a:moveTo>
                    <a:cubicBezTo>
                      <a:pt x="229" y="16"/>
                      <a:pt x="234" y="13"/>
                      <a:pt x="234" y="11"/>
                    </a:cubicBezTo>
                    <a:cubicBezTo>
                      <a:pt x="237" y="13"/>
                      <a:pt x="234" y="16"/>
                      <a:pt x="233" y="17"/>
                    </a:cubicBezTo>
                    <a:close/>
                    <a:moveTo>
                      <a:pt x="232" y="11"/>
                    </a:moveTo>
                    <a:cubicBezTo>
                      <a:pt x="232" y="11"/>
                      <a:pt x="231" y="13"/>
                      <a:pt x="229" y="13"/>
                    </a:cubicBezTo>
                    <a:cubicBezTo>
                      <a:pt x="229" y="12"/>
                      <a:pt x="232" y="12"/>
                      <a:pt x="232" y="11"/>
                    </a:cubicBezTo>
                    <a:close/>
                    <a:moveTo>
                      <a:pt x="229" y="10"/>
                    </a:moveTo>
                    <a:cubicBezTo>
                      <a:pt x="229" y="12"/>
                      <a:pt x="228" y="12"/>
                      <a:pt x="228" y="10"/>
                    </a:cubicBezTo>
                    <a:cubicBezTo>
                      <a:pt x="228" y="10"/>
                      <a:pt x="229" y="10"/>
                      <a:pt x="229" y="10"/>
                    </a:cubicBezTo>
                    <a:close/>
                    <a:moveTo>
                      <a:pt x="225" y="20"/>
                    </a:moveTo>
                    <a:cubicBezTo>
                      <a:pt x="224" y="20"/>
                      <a:pt x="224" y="19"/>
                      <a:pt x="223" y="18"/>
                    </a:cubicBezTo>
                    <a:cubicBezTo>
                      <a:pt x="225" y="17"/>
                      <a:pt x="226" y="16"/>
                      <a:pt x="227" y="15"/>
                    </a:cubicBezTo>
                    <a:cubicBezTo>
                      <a:pt x="229" y="17"/>
                      <a:pt x="225" y="18"/>
                      <a:pt x="225" y="20"/>
                    </a:cubicBezTo>
                    <a:close/>
                    <a:moveTo>
                      <a:pt x="224" y="10"/>
                    </a:moveTo>
                    <a:cubicBezTo>
                      <a:pt x="225" y="11"/>
                      <a:pt x="226" y="12"/>
                      <a:pt x="226" y="14"/>
                    </a:cubicBezTo>
                    <a:cubicBezTo>
                      <a:pt x="225" y="15"/>
                      <a:pt x="224" y="16"/>
                      <a:pt x="223" y="16"/>
                    </a:cubicBezTo>
                    <a:cubicBezTo>
                      <a:pt x="221" y="14"/>
                      <a:pt x="223" y="12"/>
                      <a:pt x="224" y="10"/>
                    </a:cubicBezTo>
                    <a:close/>
                    <a:moveTo>
                      <a:pt x="221" y="20"/>
                    </a:moveTo>
                    <a:cubicBezTo>
                      <a:pt x="225" y="22"/>
                      <a:pt x="222" y="24"/>
                      <a:pt x="220" y="26"/>
                    </a:cubicBezTo>
                    <a:cubicBezTo>
                      <a:pt x="216" y="24"/>
                      <a:pt x="220" y="21"/>
                      <a:pt x="221" y="20"/>
                    </a:cubicBezTo>
                    <a:close/>
                    <a:moveTo>
                      <a:pt x="221" y="19"/>
                    </a:moveTo>
                    <a:cubicBezTo>
                      <a:pt x="220" y="20"/>
                      <a:pt x="219" y="21"/>
                      <a:pt x="217" y="21"/>
                    </a:cubicBezTo>
                    <a:cubicBezTo>
                      <a:pt x="216" y="19"/>
                      <a:pt x="220" y="14"/>
                      <a:pt x="221" y="19"/>
                    </a:cubicBezTo>
                    <a:close/>
                    <a:moveTo>
                      <a:pt x="212" y="23"/>
                    </a:moveTo>
                    <a:cubicBezTo>
                      <a:pt x="211" y="23"/>
                      <a:pt x="210" y="22"/>
                      <a:pt x="210" y="21"/>
                    </a:cubicBezTo>
                    <a:cubicBezTo>
                      <a:pt x="213" y="19"/>
                      <a:pt x="215" y="17"/>
                      <a:pt x="217" y="14"/>
                    </a:cubicBezTo>
                    <a:cubicBezTo>
                      <a:pt x="217" y="17"/>
                      <a:pt x="213" y="20"/>
                      <a:pt x="212" y="23"/>
                    </a:cubicBezTo>
                    <a:close/>
                    <a:moveTo>
                      <a:pt x="217" y="11"/>
                    </a:moveTo>
                    <a:cubicBezTo>
                      <a:pt x="217" y="14"/>
                      <a:pt x="214" y="15"/>
                      <a:pt x="212" y="16"/>
                    </a:cubicBezTo>
                    <a:cubicBezTo>
                      <a:pt x="209" y="19"/>
                      <a:pt x="207" y="22"/>
                      <a:pt x="203" y="25"/>
                    </a:cubicBezTo>
                    <a:cubicBezTo>
                      <a:pt x="205" y="20"/>
                      <a:pt x="210" y="17"/>
                      <a:pt x="211" y="12"/>
                    </a:cubicBezTo>
                    <a:cubicBezTo>
                      <a:pt x="213" y="12"/>
                      <a:pt x="215" y="10"/>
                      <a:pt x="217" y="11"/>
                    </a:cubicBezTo>
                    <a:close/>
                    <a:moveTo>
                      <a:pt x="189" y="10"/>
                    </a:moveTo>
                    <a:cubicBezTo>
                      <a:pt x="195" y="12"/>
                      <a:pt x="200" y="13"/>
                      <a:pt x="206" y="13"/>
                    </a:cubicBezTo>
                    <a:cubicBezTo>
                      <a:pt x="203" y="15"/>
                      <a:pt x="202" y="18"/>
                      <a:pt x="199" y="19"/>
                    </a:cubicBezTo>
                    <a:cubicBezTo>
                      <a:pt x="197" y="18"/>
                      <a:pt x="200" y="16"/>
                      <a:pt x="200" y="15"/>
                    </a:cubicBezTo>
                    <a:cubicBezTo>
                      <a:pt x="200" y="14"/>
                      <a:pt x="199" y="14"/>
                      <a:pt x="198" y="14"/>
                    </a:cubicBezTo>
                    <a:cubicBezTo>
                      <a:pt x="196" y="15"/>
                      <a:pt x="195" y="17"/>
                      <a:pt x="193" y="18"/>
                    </a:cubicBezTo>
                    <a:cubicBezTo>
                      <a:pt x="192" y="18"/>
                      <a:pt x="192" y="17"/>
                      <a:pt x="191" y="17"/>
                    </a:cubicBezTo>
                    <a:cubicBezTo>
                      <a:pt x="191" y="16"/>
                      <a:pt x="191" y="15"/>
                      <a:pt x="192" y="14"/>
                    </a:cubicBezTo>
                    <a:cubicBezTo>
                      <a:pt x="191" y="12"/>
                      <a:pt x="189" y="14"/>
                      <a:pt x="188" y="13"/>
                    </a:cubicBezTo>
                    <a:cubicBezTo>
                      <a:pt x="187" y="12"/>
                      <a:pt x="189" y="11"/>
                      <a:pt x="189" y="10"/>
                    </a:cubicBezTo>
                    <a:close/>
                    <a:moveTo>
                      <a:pt x="191" y="20"/>
                    </a:moveTo>
                    <a:cubicBezTo>
                      <a:pt x="190" y="21"/>
                      <a:pt x="188" y="21"/>
                      <a:pt x="189" y="22"/>
                    </a:cubicBezTo>
                    <a:cubicBezTo>
                      <a:pt x="188" y="22"/>
                      <a:pt x="188" y="22"/>
                      <a:pt x="188" y="22"/>
                    </a:cubicBezTo>
                    <a:cubicBezTo>
                      <a:pt x="188" y="21"/>
                      <a:pt x="189" y="19"/>
                      <a:pt x="191" y="20"/>
                    </a:cubicBezTo>
                    <a:close/>
                    <a:moveTo>
                      <a:pt x="188" y="32"/>
                    </a:moveTo>
                    <a:cubicBezTo>
                      <a:pt x="186" y="31"/>
                      <a:pt x="185" y="28"/>
                      <a:pt x="187" y="27"/>
                    </a:cubicBezTo>
                    <a:cubicBezTo>
                      <a:pt x="190" y="28"/>
                      <a:pt x="189" y="31"/>
                      <a:pt x="188" y="32"/>
                    </a:cubicBezTo>
                    <a:close/>
                    <a:moveTo>
                      <a:pt x="182" y="8"/>
                    </a:moveTo>
                    <a:cubicBezTo>
                      <a:pt x="182" y="7"/>
                      <a:pt x="183" y="7"/>
                      <a:pt x="183" y="6"/>
                    </a:cubicBezTo>
                    <a:cubicBezTo>
                      <a:pt x="185" y="6"/>
                      <a:pt x="185" y="8"/>
                      <a:pt x="187" y="8"/>
                    </a:cubicBezTo>
                    <a:cubicBezTo>
                      <a:pt x="185" y="11"/>
                      <a:pt x="182" y="13"/>
                      <a:pt x="180" y="16"/>
                    </a:cubicBezTo>
                    <a:cubicBezTo>
                      <a:pt x="179" y="16"/>
                      <a:pt x="179" y="15"/>
                      <a:pt x="178" y="16"/>
                    </a:cubicBezTo>
                    <a:cubicBezTo>
                      <a:pt x="179" y="13"/>
                      <a:pt x="184" y="12"/>
                      <a:pt x="182" y="8"/>
                    </a:cubicBezTo>
                    <a:close/>
                    <a:moveTo>
                      <a:pt x="180" y="9"/>
                    </a:moveTo>
                    <a:cubicBezTo>
                      <a:pt x="177" y="11"/>
                      <a:pt x="177" y="15"/>
                      <a:pt x="174" y="16"/>
                    </a:cubicBezTo>
                    <a:cubicBezTo>
                      <a:pt x="173" y="15"/>
                      <a:pt x="173" y="13"/>
                      <a:pt x="171" y="13"/>
                    </a:cubicBezTo>
                    <a:cubicBezTo>
                      <a:pt x="172" y="9"/>
                      <a:pt x="177" y="7"/>
                      <a:pt x="180" y="9"/>
                    </a:cubicBezTo>
                    <a:close/>
                    <a:moveTo>
                      <a:pt x="176" y="18"/>
                    </a:moveTo>
                    <a:cubicBezTo>
                      <a:pt x="176" y="18"/>
                      <a:pt x="176" y="19"/>
                      <a:pt x="177" y="20"/>
                    </a:cubicBezTo>
                    <a:cubicBezTo>
                      <a:pt x="175" y="22"/>
                      <a:pt x="173" y="24"/>
                      <a:pt x="171" y="26"/>
                    </a:cubicBezTo>
                    <a:cubicBezTo>
                      <a:pt x="170" y="23"/>
                      <a:pt x="174" y="21"/>
                      <a:pt x="176" y="18"/>
                    </a:cubicBezTo>
                    <a:close/>
                    <a:moveTo>
                      <a:pt x="176" y="24"/>
                    </a:moveTo>
                    <a:cubicBezTo>
                      <a:pt x="175" y="28"/>
                      <a:pt x="172" y="30"/>
                      <a:pt x="171" y="32"/>
                    </a:cubicBezTo>
                    <a:cubicBezTo>
                      <a:pt x="170" y="29"/>
                      <a:pt x="174" y="26"/>
                      <a:pt x="176" y="24"/>
                    </a:cubicBezTo>
                    <a:close/>
                    <a:moveTo>
                      <a:pt x="171" y="143"/>
                    </a:moveTo>
                    <a:cubicBezTo>
                      <a:pt x="172" y="144"/>
                      <a:pt x="173" y="145"/>
                      <a:pt x="173" y="147"/>
                    </a:cubicBezTo>
                    <a:cubicBezTo>
                      <a:pt x="173" y="147"/>
                      <a:pt x="173" y="146"/>
                      <a:pt x="172" y="146"/>
                    </a:cubicBezTo>
                    <a:cubicBezTo>
                      <a:pt x="171" y="146"/>
                      <a:pt x="172" y="147"/>
                      <a:pt x="171" y="147"/>
                    </a:cubicBezTo>
                    <a:cubicBezTo>
                      <a:pt x="171" y="148"/>
                      <a:pt x="172" y="150"/>
                      <a:pt x="170" y="150"/>
                    </a:cubicBezTo>
                    <a:cubicBezTo>
                      <a:pt x="171" y="147"/>
                      <a:pt x="170" y="145"/>
                      <a:pt x="171" y="143"/>
                    </a:cubicBezTo>
                    <a:close/>
                    <a:moveTo>
                      <a:pt x="170" y="159"/>
                    </a:moveTo>
                    <a:cubicBezTo>
                      <a:pt x="171" y="160"/>
                      <a:pt x="172" y="161"/>
                      <a:pt x="173" y="162"/>
                    </a:cubicBezTo>
                    <a:cubicBezTo>
                      <a:pt x="173" y="164"/>
                      <a:pt x="171" y="165"/>
                      <a:pt x="171" y="167"/>
                    </a:cubicBezTo>
                    <a:cubicBezTo>
                      <a:pt x="170" y="165"/>
                      <a:pt x="171" y="162"/>
                      <a:pt x="170" y="159"/>
                    </a:cubicBezTo>
                    <a:close/>
                    <a:moveTo>
                      <a:pt x="170" y="171"/>
                    </a:moveTo>
                    <a:cubicBezTo>
                      <a:pt x="172" y="173"/>
                      <a:pt x="171" y="174"/>
                      <a:pt x="171" y="177"/>
                    </a:cubicBezTo>
                    <a:cubicBezTo>
                      <a:pt x="169" y="177"/>
                      <a:pt x="171" y="173"/>
                      <a:pt x="170" y="171"/>
                    </a:cubicBezTo>
                    <a:close/>
                    <a:moveTo>
                      <a:pt x="171" y="204"/>
                    </a:moveTo>
                    <a:cubicBezTo>
                      <a:pt x="171" y="204"/>
                      <a:pt x="171" y="204"/>
                      <a:pt x="171" y="204"/>
                    </a:cubicBezTo>
                    <a:cubicBezTo>
                      <a:pt x="171" y="203"/>
                      <a:pt x="172" y="205"/>
                      <a:pt x="172" y="206"/>
                    </a:cubicBezTo>
                    <a:cubicBezTo>
                      <a:pt x="172" y="207"/>
                      <a:pt x="171" y="206"/>
                      <a:pt x="170" y="207"/>
                    </a:cubicBezTo>
                    <a:cubicBezTo>
                      <a:pt x="169" y="206"/>
                      <a:pt x="170" y="204"/>
                      <a:pt x="171" y="204"/>
                    </a:cubicBezTo>
                    <a:close/>
                    <a:moveTo>
                      <a:pt x="168" y="47"/>
                    </a:moveTo>
                    <a:cubicBezTo>
                      <a:pt x="167" y="46"/>
                      <a:pt x="168" y="46"/>
                      <a:pt x="168" y="45"/>
                    </a:cubicBezTo>
                    <a:cubicBezTo>
                      <a:pt x="169" y="49"/>
                      <a:pt x="167" y="53"/>
                      <a:pt x="165" y="54"/>
                    </a:cubicBezTo>
                    <a:cubicBezTo>
                      <a:pt x="165" y="52"/>
                      <a:pt x="165" y="47"/>
                      <a:pt x="168" y="47"/>
                    </a:cubicBezTo>
                    <a:close/>
                    <a:moveTo>
                      <a:pt x="165" y="59"/>
                    </a:moveTo>
                    <a:cubicBezTo>
                      <a:pt x="166" y="58"/>
                      <a:pt x="166" y="58"/>
                      <a:pt x="167" y="57"/>
                    </a:cubicBezTo>
                    <a:cubicBezTo>
                      <a:pt x="168" y="57"/>
                      <a:pt x="167" y="58"/>
                      <a:pt x="168" y="58"/>
                    </a:cubicBezTo>
                    <a:cubicBezTo>
                      <a:pt x="166" y="64"/>
                      <a:pt x="167" y="74"/>
                      <a:pt x="166" y="81"/>
                    </a:cubicBezTo>
                    <a:cubicBezTo>
                      <a:pt x="166" y="82"/>
                      <a:pt x="166" y="83"/>
                      <a:pt x="167" y="83"/>
                    </a:cubicBezTo>
                    <a:cubicBezTo>
                      <a:pt x="167" y="83"/>
                      <a:pt x="166" y="84"/>
                      <a:pt x="166" y="85"/>
                    </a:cubicBezTo>
                    <a:cubicBezTo>
                      <a:pt x="166" y="92"/>
                      <a:pt x="166" y="99"/>
                      <a:pt x="166" y="106"/>
                    </a:cubicBezTo>
                    <a:cubicBezTo>
                      <a:pt x="166" y="108"/>
                      <a:pt x="167" y="110"/>
                      <a:pt x="165" y="111"/>
                    </a:cubicBezTo>
                    <a:cubicBezTo>
                      <a:pt x="165" y="98"/>
                      <a:pt x="164" y="74"/>
                      <a:pt x="165" y="59"/>
                    </a:cubicBezTo>
                    <a:close/>
                    <a:moveTo>
                      <a:pt x="165" y="113"/>
                    </a:moveTo>
                    <a:cubicBezTo>
                      <a:pt x="166" y="114"/>
                      <a:pt x="166" y="116"/>
                      <a:pt x="167" y="117"/>
                    </a:cubicBezTo>
                    <a:cubicBezTo>
                      <a:pt x="165" y="124"/>
                      <a:pt x="169" y="137"/>
                      <a:pt x="166" y="144"/>
                    </a:cubicBezTo>
                    <a:cubicBezTo>
                      <a:pt x="166" y="135"/>
                      <a:pt x="165" y="124"/>
                      <a:pt x="165" y="113"/>
                    </a:cubicBezTo>
                    <a:close/>
                    <a:moveTo>
                      <a:pt x="167" y="221"/>
                    </a:moveTo>
                    <a:cubicBezTo>
                      <a:pt x="169" y="221"/>
                      <a:pt x="169" y="225"/>
                      <a:pt x="170" y="227"/>
                    </a:cubicBezTo>
                    <a:cubicBezTo>
                      <a:pt x="170" y="227"/>
                      <a:pt x="171" y="227"/>
                      <a:pt x="171" y="228"/>
                    </a:cubicBezTo>
                    <a:cubicBezTo>
                      <a:pt x="171" y="229"/>
                      <a:pt x="171" y="230"/>
                      <a:pt x="171" y="230"/>
                    </a:cubicBezTo>
                    <a:cubicBezTo>
                      <a:pt x="172" y="231"/>
                      <a:pt x="171" y="230"/>
                      <a:pt x="171" y="232"/>
                    </a:cubicBezTo>
                    <a:cubicBezTo>
                      <a:pt x="169" y="233"/>
                      <a:pt x="169" y="237"/>
                      <a:pt x="166" y="238"/>
                    </a:cubicBezTo>
                    <a:cubicBezTo>
                      <a:pt x="167" y="233"/>
                      <a:pt x="167" y="228"/>
                      <a:pt x="167" y="221"/>
                    </a:cubicBezTo>
                    <a:close/>
                    <a:moveTo>
                      <a:pt x="169" y="239"/>
                    </a:moveTo>
                    <a:cubicBezTo>
                      <a:pt x="171" y="239"/>
                      <a:pt x="170" y="241"/>
                      <a:pt x="171" y="243"/>
                    </a:cubicBezTo>
                    <a:cubicBezTo>
                      <a:pt x="171" y="244"/>
                      <a:pt x="170" y="245"/>
                      <a:pt x="169" y="246"/>
                    </a:cubicBezTo>
                    <a:cubicBezTo>
                      <a:pt x="168" y="246"/>
                      <a:pt x="168" y="245"/>
                      <a:pt x="166" y="246"/>
                    </a:cubicBezTo>
                    <a:cubicBezTo>
                      <a:pt x="166" y="245"/>
                      <a:pt x="166" y="245"/>
                      <a:pt x="166" y="245"/>
                    </a:cubicBezTo>
                    <a:cubicBezTo>
                      <a:pt x="167" y="243"/>
                      <a:pt x="168" y="241"/>
                      <a:pt x="169" y="239"/>
                    </a:cubicBezTo>
                    <a:close/>
                    <a:moveTo>
                      <a:pt x="166" y="320"/>
                    </a:moveTo>
                    <a:cubicBezTo>
                      <a:pt x="167" y="321"/>
                      <a:pt x="167" y="324"/>
                      <a:pt x="165" y="324"/>
                    </a:cubicBezTo>
                    <a:cubicBezTo>
                      <a:pt x="166" y="323"/>
                      <a:pt x="165" y="321"/>
                      <a:pt x="166" y="320"/>
                    </a:cubicBezTo>
                    <a:close/>
                    <a:moveTo>
                      <a:pt x="166" y="360"/>
                    </a:moveTo>
                    <a:cubicBezTo>
                      <a:pt x="168" y="361"/>
                      <a:pt x="166" y="364"/>
                      <a:pt x="164" y="364"/>
                    </a:cubicBezTo>
                    <a:cubicBezTo>
                      <a:pt x="164" y="363"/>
                      <a:pt x="165" y="362"/>
                      <a:pt x="166" y="360"/>
                    </a:cubicBezTo>
                    <a:close/>
                    <a:moveTo>
                      <a:pt x="166" y="376"/>
                    </a:moveTo>
                    <a:cubicBezTo>
                      <a:pt x="165" y="376"/>
                      <a:pt x="165" y="375"/>
                      <a:pt x="165" y="375"/>
                    </a:cubicBezTo>
                    <a:cubicBezTo>
                      <a:pt x="166" y="374"/>
                      <a:pt x="166" y="376"/>
                      <a:pt x="166" y="376"/>
                    </a:cubicBezTo>
                    <a:close/>
                    <a:moveTo>
                      <a:pt x="164" y="377"/>
                    </a:moveTo>
                    <a:cubicBezTo>
                      <a:pt x="165" y="377"/>
                      <a:pt x="166" y="378"/>
                      <a:pt x="167" y="378"/>
                    </a:cubicBezTo>
                    <a:cubicBezTo>
                      <a:pt x="166" y="379"/>
                      <a:pt x="166" y="381"/>
                      <a:pt x="165" y="381"/>
                    </a:cubicBezTo>
                    <a:cubicBezTo>
                      <a:pt x="165" y="379"/>
                      <a:pt x="164" y="380"/>
                      <a:pt x="164" y="378"/>
                    </a:cubicBezTo>
                    <a:cubicBezTo>
                      <a:pt x="164" y="378"/>
                      <a:pt x="164" y="377"/>
                      <a:pt x="164" y="377"/>
                    </a:cubicBezTo>
                    <a:close/>
                    <a:moveTo>
                      <a:pt x="165" y="395"/>
                    </a:moveTo>
                    <a:cubicBezTo>
                      <a:pt x="166" y="395"/>
                      <a:pt x="166" y="395"/>
                      <a:pt x="166" y="395"/>
                    </a:cubicBezTo>
                    <a:cubicBezTo>
                      <a:pt x="166" y="397"/>
                      <a:pt x="165" y="398"/>
                      <a:pt x="164" y="397"/>
                    </a:cubicBezTo>
                    <a:cubicBezTo>
                      <a:pt x="164" y="396"/>
                      <a:pt x="165" y="396"/>
                      <a:pt x="165" y="395"/>
                    </a:cubicBezTo>
                    <a:close/>
                    <a:moveTo>
                      <a:pt x="164" y="390"/>
                    </a:moveTo>
                    <a:cubicBezTo>
                      <a:pt x="164" y="389"/>
                      <a:pt x="165" y="389"/>
                      <a:pt x="165" y="388"/>
                    </a:cubicBezTo>
                    <a:cubicBezTo>
                      <a:pt x="166" y="388"/>
                      <a:pt x="166" y="391"/>
                      <a:pt x="164" y="390"/>
                    </a:cubicBezTo>
                    <a:close/>
                    <a:moveTo>
                      <a:pt x="157" y="345"/>
                    </a:moveTo>
                    <a:cubicBezTo>
                      <a:pt x="156" y="344"/>
                      <a:pt x="157" y="344"/>
                      <a:pt x="158" y="343"/>
                    </a:cubicBezTo>
                    <a:cubicBezTo>
                      <a:pt x="158" y="330"/>
                      <a:pt x="159" y="313"/>
                      <a:pt x="160" y="302"/>
                    </a:cubicBezTo>
                    <a:cubicBezTo>
                      <a:pt x="160" y="299"/>
                      <a:pt x="160" y="297"/>
                      <a:pt x="160" y="295"/>
                    </a:cubicBezTo>
                    <a:cubicBezTo>
                      <a:pt x="160" y="293"/>
                      <a:pt x="161" y="290"/>
                      <a:pt x="161" y="287"/>
                    </a:cubicBezTo>
                    <a:cubicBezTo>
                      <a:pt x="162" y="288"/>
                      <a:pt x="162" y="288"/>
                      <a:pt x="164" y="288"/>
                    </a:cubicBezTo>
                    <a:cubicBezTo>
                      <a:pt x="164" y="292"/>
                      <a:pt x="160" y="296"/>
                      <a:pt x="164" y="299"/>
                    </a:cubicBezTo>
                    <a:cubicBezTo>
                      <a:pt x="164" y="304"/>
                      <a:pt x="163" y="308"/>
                      <a:pt x="161" y="313"/>
                    </a:cubicBezTo>
                    <a:cubicBezTo>
                      <a:pt x="161" y="314"/>
                      <a:pt x="162" y="314"/>
                      <a:pt x="163" y="314"/>
                    </a:cubicBezTo>
                    <a:cubicBezTo>
                      <a:pt x="165" y="319"/>
                      <a:pt x="160" y="324"/>
                      <a:pt x="160" y="330"/>
                    </a:cubicBezTo>
                    <a:cubicBezTo>
                      <a:pt x="161" y="331"/>
                      <a:pt x="162" y="332"/>
                      <a:pt x="163" y="332"/>
                    </a:cubicBezTo>
                    <a:cubicBezTo>
                      <a:pt x="162" y="337"/>
                      <a:pt x="159" y="342"/>
                      <a:pt x="158" y="347"/>
                    </a:cubicBezTo>
                    <a:cubicBezTo>
                      <a:pt x="158" y="350"/>
                      <a:pt x="161" y="349"/>
                      <a:pt x="163" y="347"/>
                    </a:cubicBezTo>
                    <a:cubicBezTo>
                      <a:pt x="162" y="351"/>
                      <a:pt x="158" y="355"/>
                      <a:pt x="163" y="357"/>
                    </a:cubicBezTo>
                    <a:cubicBezTo>
                      <a:pt x="162" y="359"/>
                      <a:pt x="163" y="359"/>
                      <a:pt x="162" y="361"/>
                    </a:cubicBezTo>
                    <a:cubicBezTo>
                      <a:pt x="161" y="361"/>
                      <a:pt x="161" y="360"/>
                      <a:pt x="160" y="360"/>
                    </a:cubicBezTo>
                    <a:cubicBezTo>
                      <a:pt x="160" y="359"/>
                      <a:pt x="160" y="357"/>
                      <a:pt x="160" y="355"/>
                    </a:cubicBezTo>
                    <a:cubicBezTo>
                      <a:pt x="157" y="360"/>
                      <a:pt x="161" y="369"/>
                      <a:pt x="157" y="372"/>
                    </a:cubicBezTo>
                    <a:cubicBezTo>
                      <a:pt x="155" y="363"/>
                      <a:pt x="158" y="353"/>
                      <a:pt x="157" y="345"/>
                    </a:cubicBezTo>
                    <a:close/>
                    <a:moveTo>
                      <a:pt x="162" y="342"/>
                    </a:moveTo>
                    <a:cubicBezTo>
                      <a:pt x="163" y="342"/>
                      <a:pt x="163" y="343"/>
                      <a:pt x="162" y="344"/>
                    </a:cubicBezTo>
                    <a:cubicBezTo>
                      <a:pt x="161" y="343"/>
                      <a:pt x="162" y="343"/>
                      <a:pt x="162" y="342"/>
                    </a:cubicBezTo>
                    <a:close/>
                    <a:moveTo>
                      <a:pt x="160" y="378"/>
                    </a:moveTo>
                    <a:cubicBezTo>
                      <a:pt x="160" y="378"/>
                      <a:pt x="160" y="378"/>
                      <a:pt x="161" y="378"/>
                    </a:cubicBezTo>
                    <a:cubicBezTo>
                      <a:pt x="161" y="380"/>
                      <a:pt x="160" y="380"/>
                      <a:pt x="160" y="381"/>
                    </a:cubicBezTo>
                    <a:cubicBezTo>
                      <a:pt x="159" y="380"/>
                      <a:pt x="160" y="379"/>
                      <a:pt x="160" y="378"/>
                    </a:cubicBezTo>
                    <a:close/>
                    <a:moveTo>
                      <a:pt x="160" y="365"/>
                    </a:moveTo>
                    <a:cubicBezTo>
                      <a:pt x="162" y="365"/>
                      <a:pt x="160" y="367"/>
                      <a:pt x="160" y="368"/>
                    </a:cubicBezTo>
                    <a:cubicBezTo>
                      <a:pt x="160" y="367"/>
                      <a:pt x="160" y="365"/>
                      <a:pt x="160" y="365"/>
                    </a:cubicBezTo>
                    <a:close/>
                    <a:moveTo>
                      <a:pt x="156" y="372"/>
                    </a:moveTo>
                    <a:cubicBezTo>
                      <a:pt x="160" y="375"/>
                      <a:pt x="157" y="384"/>
                      <a:pt x="157" y="389"/>
                    </a:cubicBezTo>
                    <a:cubicBezTo>
                      <a:pt x="155" y="384"/>
                      <a:pt x="155" y="378"/>
                      <a:pt x="156" y="372"/>
                    </a:cubicBezTo>
                    <a:close/>
                    <a:moveTo>
                      <a:pt x="155" y="415"/>
                    </a:moveTo>
                    <a:cubicBezTo>
                      <a:pt x="153" y="414"/>
                      <a:pt x="153" y="413"/>
                      <a:pt x="153" y="412"/>
                    </a:cubicBezTo>
                    <a:cubicBezTo>
                      <a:pt x="154" y="412"/>
                      <a:pt x="155" y="414"/>
                      <a:pt x="155" y="415"/>
                    </a:cubicBezTo>
                    <a:close/>
                    <a:moveTo>
                      <a:pt x="152" y="401"/>
                    </a:moveTo>
                    <a:cubicBezTo>
                      <a:pt x="153" y="400"/>
                      <a:pt x="155" y="401"/>
                      <a:pt x="154" y="403"/>
                    </a:cubicBezTo>
                    <a:cubicBezTo>
                      <a:pt x="153" y="403"/>
                      <a:pt x="153" y="401"/>
                      <a:pt x="152" y="401"/>
                    </a:cubicBezTo>
                    <a:close/>
                    <a:moveTo>
                      <a:pt x="155" y="393"/>
                    </a:moveTo>
                    <a:cubicBezTo>
                      <a:pt x="154" y="394"/>
                      <a:pt x="154" y="393"/>
                      <a:pt x="155" y="394"/>
                    </a:cubicBezTo>
                    <a:cubicBezTo>
                      <a:pt x="152" y="395"/>
                      <a:pt x="151" y="399"/>
                      <a:pt x="148" y="399"/>
                    </a:cubicBezTo>
                    <a:cubicBezTo>
                      <a:pt x="149" y="396"/>
                      <a:pt x="152" y="393"/>
                      <a:pt x="155" y="393"/>
                    </a:cubicBezTo>
                    <a:close/>
                    <a:moveTo>
                      <a:pt x="146" y="410"/>
                    </a:moveTo>
                    <a:cubicBezTo>
                      <a:pt x="147" y="411"/>
                      <a:pt x="148" y="413"/>
                      <a:pt x="148" y="414"/>
                    </a:cubicBezTo>
                    <a:cubicBezTo>
                      <a:pt x="147" y="414"/>
                      <a:pt x="145" y="412"/>
                      <a:pt x="146" y="410"/>
                    </a:cubicBezTo>
                    <a:close/>
                    <a:moveTo>
                      <a:pt x="147" y="404"/>
                    </a:moveTo>
                    <a:cubicBezTo>
                      <a:pt x="147" y="405"/>
                      <a:pt x="146" y="405"/>
                      <a:pt x="146" y="406"/>
                    </a:cubicBezTo>
                    <a:cubicBezTo>
                      <a:pt x="145" y="405"/>
                      <a:pt x="145" y="404"/>
                      <a:pt x="147" y="404"/>
                    </a:cubicBezTo>
                    <a:close/>
                    <a:moveTo>
                      <a:pt x="141" y="402"/>
                    </a:moveTo>
                    <a:cubicBezTo>
                      <a:pt x="141" y="399"/>
                      <a:pt x="143" y="397"/>
                      <a:pt x="147" y="396"/>
                    </a:cubicBezTo>
                    <a:cubicBezTo>
                      <a:pt x="145" y="398"/>
                      <a:pt x="143" y="402"/>
                      <a:pt x="141" y="402"/>
                    </a:cubicBezTo>
                    <a:close/>
                    <a:moveTo>
                      <a:pt x="142" y="414"/>
                    </a:moveTo>
                    <a:cubicBezTo>
                      <a:pt x="141" y="414"/>
                      <a:pt x="141" y="413"/>
                      <a:pt x="141" y="412"/>
                    </a:cubicBezTo>
                    <a:cubicBezTo>
                      <a:pt x="142" y="412"/>
                      <a:pt x="142" y="413"/>
                      <a:pt x="142" y="414"/>
                    </a:cubicBezTo>
                    <a:close/>
                    <a:moveTo>
                      <a:pt x="141" y="408"/>
                    </a:moveTo>
                    <a:cubicBezTo>
                      <a:pt x="141" y="407"/>
                      <a:pt x="142" y="407"/>
                      <a:pt x="142" y="406"/>
                    </a:cubicBezTo>
                    <a:cubicBezTo>
                      <a:pt x="144" y="407"/>
                      <a:pt x="142" y="409"/>
                      <a:pt x="143" y="409"/>
                    </a:cubicBezTo>
                    <a:cubicBezTo>
                      <a:pt x="143" y="410"/>
                      <a:pt x="142" y="408"/>
                      <a:pt x="141" y="408"/>
                    </a:cubicBezTo>
                    <a:close/>
                    <a:moveTo>
                      <a:pt x="140" y="430"/>
                    </a:moveTo>
                    <a:cubicBezTo>
                      <a:pt x="141" y="427"/>
                      <a:pt x="147" y="428"/>
                      <a:pt x="149" y="429"/>
                    </a:cubicBezTo>
                    <a:cubicBezTo>
                      <a:pt x="146" y="430"/>
                      <a:pt x="142" y="433"/>
                      <a:pt x="140" y="430"/>
                    </a:cubicBezTo>
                    <a:close/>
                    <a:moveTo>
                      <a:pt x="145" y="425"/>
                    </a:moveTo>
                    <a:cubicBezTo>
                      <a:pt x="145" y="424"/>
                      <a:pt x="148" y="425"/>
                      <a:pt x="149" y="425"/>
                    </a:cubicBezTo>
                    <a:cubicBezTo>
                      <a:pt x="148" y="426"/>
                      <a:pt x="146" y="425"/>
                      <a:pt x="145" y="425"/>
                    </a:cubicBezTo>
                    <a:close/>
                    <a:moveTo>
                      <a:pt x="150" y="412"/>
                    </a:moveTo>
                    <a:cubicBezTo>
                      <a:pt x="148" y="410"/>
                      <a:pt x="147" y="408"/>
                      <a:pt x="149" y="406"/>
                    </a:cubicBezTo>
                    <a:cubicBezTo>
                      <a:pt x="150" y="407"/>
                      <a:pt x="152" y="410"/>
                      <a:pt x="150" y="412"/>
                    </a:cubicBezTo>
                    <a:close/>
                    <a:moveTo>
                      <a:pt x="151" y="403"/>
                    </a:moveTo>
                    <a:cubicBezTo>
                      <a:pt x="153" y="404"/>
                      <a:pt x="151" y="406"/>
                      <a:pt x="151" y="403"/>
                    </a:cubicBezTo>
                    <a:close/>
                    <a:moveTo>
                      <a:pt x="152" y="413"/>
                    </a:moveTo>
                    <a:cubicBezTo>
                      <a:pt x="153" y="414"/>
                      <a:pt x="154" y="416"/>
                      <a:pt x="153" y="417"/>
                    </a:cubicBezTo>
                    <a:cubicBezTo>
                      <a:pt x="152" y="417"/>
                      <a:pt x="151" y="414"/>
                      <a:pt x="152" y="413"/>
                    </a:cubicBezTo>
                    <a:close/>
                    <a:moveTo>
                      <a:pt x="152" y="427"/>
                    </a:moveTo>
                    <a:cubicBezTo>
                      <a:pt x="154" y="426"/>
                      <a:pt x="155" y="428"/>
                      <a:pt x="157" y="427"/>
                    </a:cubicBezTo>
                    <a:cubicBezTo>
                      <a:pt x="157" y="429"/>
                      <a:pt x="154" y="427"/>
                      <a:pt x="152" y="427"/>
                    </a:cubicBezTo>
                    <a:close/>
                    <a:moveTo>
                      <a:pt x="156" y="418"/>
                    </a:moveTo>
                    <a:cubicBezTo>
                      <a:pt x="156" y="417"/>
                      <a:pt x="157" y="417"/>
                      <a:pt x="157" y="416"/>
                    </a:cubicBezTo>
                    <a:cubicBezTo>
                      <a:pt x="157" y="417"/>
                      <a:pt x="157" y="418"/>
                      <a:pt x="158" y="418"/>
                    </a:cubicBezTo>
                    <a:cubicBezTo>
                      <a:pt x="158" y="419"/>
                      <a:pt x="156" y="418"/>
                      <a:pt x="156" y="418"/>
                    </a:cubicBezTo>
                    <a:close/>
                    <a:moveTo>
                      <a:pt x="157" y="409"/>
                    </a:moveTo>
                    <a:cubicBezTo>
                      <a:pt x="156" y="408"/>
                      <a:pt x="155" y="405"/>
                      <a:pt x="156" y="403"/>
                    </a:cubicBezTo>
                    <a:cubicBezTo>
                      <a:pt x="158" y="403"/>
                      <a:pt x="157" y="405"/>
                      <a:pt x="159" y="406"/>
                    </a:cubicBezTo>
                    <a:cubicBezTo>
                      <a:pt x="158" y="407"/>
                      <a:pt x="158" y="408"/>
                      <a:pt x="157" y="409"/>
                    </a:cubicBezTo>
                    <a:close/>
                    <a:moveTo>
                      <a:pt x="161" y="386"/>
                    </a:moveTo>
                    <a:cubicBezTo>
                      <a:pt x="163" y="387"/>
                      <a:pt x="162" y="391"/>
                      <a:pt x="159" y="389"/>
                    </a:cubicBezTo>
                    <a:cubicBezTo>
                      <a:pt x="160" y="388"/>
                      <a:pt x="160" y="387"/>
                      <a:pt x="161" y="386"/>
                    </a:cubicBezTo>
                    <a:close/>
                    <a:moveTo>
                      <a:pt x="160" y="400"/>
                    </a:moveTo>
                    <a:cubicBezTo>
                      <a:pt x="160" y="399"/>
                      <a:pt x="161" y="399"/>
                      <a:pt x="161" y="398"/>
                    </a:cubicBezTo>
                    <a:cubicBezTo>
                      <a:pt x="162" y="397"/>
                      <a:pt x="161" y="400"/>
                      <a:pt x="160" y="400"/>
                    </a:cubicBezTo>
                    <a:close/>
                    <a:moveTo>
                      <a:pt x="161" y="407"/>
                    </a:moveTo>
                    <a:cubicBezTo>
                      <a:pt x="162" y="408"/>
                      <a:pt x="162" y="410"/>
                      <a:pt x="165" y="410"/>
                    </a:cubicBezTo>
                    <a:cubicBezTo>
                      <a:pt x="164" y="411"/>
                      <a:pt x="163" y="413"/>
                      <a:pt x="162" y="415"/>
                    </a:cubicBezTo>
                    <a:cubicBezTo>
                      <a:pt x="158" y="413"/>
                      <a:pt x="159" y="409"/>
                      <a:pt x="161" y="407"/>
                    </a:cubicBezTo>
                    <a:close/>
                    <a:moveTo>
                      <a:pt x="161" y="425"/>
                    </a:moveTo>
                    <a:cubicBezTo>
                      <a:pt x="162" y="425"/>
                      <a:pt x="163" y="424"/>
                      <a:pt x="164" y="424"/>
                    </a:cubicBezTo>
                    <a:cubicBezTo>
                      <a:pt x="165" y="424"/>
                      <a:pt x="164" y="426"/>
                      <a:pt x="166" y="425"/>
                    </a:cubicBezTo>
                    <a:cubicBezTo>
                      <a:pt x="165" y="426"/>
                      <a:pt x="162" y="426"/>
                      <a:pt x="161" y="425"/>
                    </a:cubicBezTo>
                    <a:close/>
                    <a:moveTo>
                      <a:pt x="167" y="425"/>
                    </a:moveTo>
                    <a:cubicBezTo>
                      <a:pt x="167" y="424"/>
                      <a:pt x="170" y="424"/>
                      <a:pt x="172" y="424"/>
                    </a:cubicBezTo>
                    <a:cubicBezTo>
                      <a:pt x="171" y="425"/>
                      <a:pt x="168" y="426"/>
                      <a:pt x="167" y="425"/>
                    </a:cubicBezTo>
                    <a:close/>
                    <a:moveTo>
                      <a:pt x="164" y="419"/>
                    </a:moveTo>
                    <a:cubicBezTo>
                      <a:pt x="163" y="419"/>
                      <a:pt x="164" y="417"/>
                      <a:pt x="163" y="418"/>
                    </a:cubicBezTo>
                    <a:cubicBezTo>
                      <a:pt x="163" y="417"/>
                      <a:pt x="165" y="417"/>
                      <a:pt x="165" y="416"/>
                    </a:cubicBezTo>
                    <a:cubicBezTo>
                      <a:pt x="169" y="417"/>
                      <a:pt x="169" y="410"/>
                      <a:pt x="172" y="408"/>
                    </a:cubicBezTo>
                    <a:cubicBezTo>
                      <a:pt x="171" y="412"/>
                      <a:pt x="170" y="418"/>
                      <a:pt x="164" y="419"/>
                    </a:cubicBezTo>
                    <a:close/>
                    <a:moveTo>
                      <a:pt x="178" y="421"/>
                    </a:moveTo>
                    <a:cubicBezTo>
                      <a:pt x="177" y="421"/>
                      <a:pt x="174" y="421"/>
                      <a:pt x="172" y="421"/>
                    </a:cubicBezTo>
                    <a:cubicBezTo>
                      <a:pt x="174" y="420"/>
                      <a:pt x="177" y="420"/>
                      <a:pt x="178" y="421"/>
                    </a:cubicBezTo>
                    <a:close/>
                    <a:moveTo>
                      <a:pt x="172" y="374"/>
                    </a:moveTo>
                    <a:cubicBezTo>
                      <a:pt x="173" y="374"/>
                      <a:pt x="173" y="374"/>
                      <a:pt x="173" y="376"/>
                    </a:cubicBezTo>
                    <a:cubicBezTo>
                      <a:pt x="172" y="376"/>
                      <a:pt x="172" y="375"/>
                      <a:pt x="172" y="374"/>
                    </a:cubicBezTo>
                    <a:close/>
                    <a:moveTo>
                      <a:pt x="175" y="363"/>
                    </a:moveTo>
                    <a:cubicBezTo>
                      <a:pt x="174" y="362"/>
                      <a:pt x="172" y="360"/>
                      <a:pt x="174" y="358"/>
                    </a:cubicBezTo>
                    <a:cubicBezTo>
                      <a:pt x="174" y="359"/>
                      <a:pt x="175" y="359"/>
                      <a:pt x="175" y="359"/>
                    </a:cubicBezTo>
                    <a:cubicBezTo>
                      <a:pt x="176" y="361"/>
                      <a:pt x="175" y="362"/>
                      <a:pt x="175" y="363"/>
                    </a:cubicBezTo>
                    <a:close/>
                    <a:moveTo>
                      <a:pt x="173" y="373"/>
                    </a:moveTo>
                    <a:cubicBezTo>
                      <a:pt x="173" y="372"/>
                      <a:pt x="174" y="371"/>
                      <a:pt x="174" y="370"/>
                    </a:cubicBezTo>
                    <a:cubicBezTo>
                      <a:pt x="175" y="371"/>
                      <a:pt x="175" y="372"/>
                      <a:pt x="175" y="374"/>
                    </a:cubicBezTo>
                    <a:cubicBezTo>
                      <a:pt x="174" y="374"/>
                      <a:pt x="174" y="373"/>
                      <a:pt x="173" y="373"/>
                    </a:cubicBezTo>
                    <a:close/>
                    <a:moveTo>
                      <a:pt x="174" y="397"/>
                    </a:moveTo>
                    <a:cubicBezTo>
                      <a:pt x="175" y="397"/>
                      <a:pt x="175" y="398"/>
                      <a:pt x="176" y="399"/>
                    </a:cubicBezTo>
                    <a:cubicBezTo>
                      <a:pt x="174" y="399"/>
                      <a:pt x="174" y="398"/>
                      <a:pt x="174" y="397"/>
                    </a:cubicBezTo>
                    <a:close/>
                    <a:moveTo>
                      <a:pt x="176" y="353"/>
                    </a:moveTo>
                    <a:cubicBezTo>
                      <a:pt x="173" y="351"/>
                      <a:pt x="171" y="347"/>
                      <a:pt x="174" y="344"/>
                    </a:cubicBezTo>
                    <a:cubicBezTo>
                      <a:pt x="177" y="346"/>
                      <a:pt x="175" y="350"/>
                      <a:pt x="176" y="353"/>
                    </a:cubicBezTo>
                    <a:close/>
                    <a:moveTo>
                      <a:pt x="178" y="369"/>
                    </a:moveTo>
                    <a:cubicBezTo>
                      <a:pt x="179" y="370"/>
                      <a:pt x="177" y="373"/>
                      <a:pt x="178" y="374"/>
                    </a:cubicBezTo>
                    <a:cubicBezTo>
                      <a:pt x="177" y="374"/>
                      <a:pt x="177" y="375"/>
                      <a:pt x="177" y="375"/>
                    </a:cubicBezTo>
                    <a:cubicBezTo>
                      <a:pt x="177" y="374"/>
                      <a:pt x="177" y="373"/>
                      <a:pt x="177" y="372"/>
                    </a:cubicBezTo>
                    <a:cubicBezTo>
                      <a:pt x="178" y="372"/>
                      <a:pt x="178" y="371"/>
                      <a:pt x="178" y="369"/>
                    </a:cubicBezTo>
                    <a:close/>
                    <a:moveTo>
                      <a:pt x="177" y="327"/>
                    </a:moveTo>
                    <a:cubicBezTo>
                      <a:pt x="176" y="326"/>
                      <a:pt x="177" y="326"/>
                      <a:pt x="177" y="326"/>
                    </a:cubicBezTo>
                    <a:cubicBezTo>
                      <a:pt x="178" y="325"/>
                      <a:pt x="178" y="328"/>
                      <a:pt x="177" y="327"/>
                    </a:cubicBezTo>
                    <a:close/>
                    <a:moveTo>
                      <a:pt x="175" y="323"/>
                    </a:moveTo>
                    <a:cubicBezTo>
                      <a:pt x="174" y="322"/>
                      <a:pt x="174" y="320"/>
                      <a:pt x="173" y="319"/>
                    </a:cubicBezTo>
                    <a:cubicBezTo>
                      <a:pt x="173" y="318"/>
                      <a:pt x="174" y="317"/>
                      <a:pt x="175" y="316"/>
                    </a:cubicBezTo>
                    <a:cubicBezTo>
                      <a:pt x="175" y="318"/>
                      <a:pt x="176" y="320"/>
                      <a:pt x="178" y="321"/>
                    </a:cubicBezTo>
                    <a:cubicBezTo>
                      <a:pt x="177" y="322"/>
                      <a:pt x="175" y="321"/>
                      <a:pt x="175" y="323"/>
                    </a:cubicBezTo>
                    <a:close/>
                    <a:moveTo>
                      <a:pt x="179" y="314"/>
                    </a:moveTo>
                    <a:cubicBezTo>
                      <a:pt x="176" y="314"/>
                      <a:pt x="177" y="308"/>
                      <a:pt x="179" y="309"/>
                    </a:cubicBezTo>
                    <a:cubicBezTo>
                      <a:pt x="179" y="311"/>
                      <a:pt x="179" y="313"/>
                      <a:pt x="179" y="314"/>
                    </a:cubicBezTo>
                    <a:close/>
                    <a:moveTo>
                      <a:pt x="180" y="302"/>
                    </a:moveTo>
                    <a:cubicBezTo>
                      <a:pt x="178" y="302"/>
                      <a:pt x="178" y="298"/>
                      <a:pt x="179" y="297"/>
                    </a:cubicBezTo>
                    <a:cubicBezTo>
                      <a:pt x="180" y="297"/>
                      <a:pt x="180" y="298"/>
                      <a:pt x="181" y="299"/>
                    </a:cubicBezTo>
                    <a:cubicBezTo>
                      <a:pt x="180" y="299"/>
                      <a:pt x="181" y="301"/>
                      <a:pt x="180" y="302"/>
                    </a:cubicBezTo>
                    <a:close/>
                    <a:moveTo>
                      <a:pt x="180" y="290"/>
                    </a:moveTo>
                    <a:cubicBezTo>
                      <a:pt x="179" y="288"/>
                      <a:pt x="178" y="287"/>
                      <a:pt x="178" y="284"/>
                    </a:cubicBezTo>
                    <a:cubicBezTo>
                      <a:pt x="180" y="285"/>
                      <a:pt x="180" y="287"/>
                      <a:pt x="181" y="288"/>
                    </a:cubicBezTo>
                    <a:cubicBezTo>
                      <a:pt x="182" y="289"/>
                      <a:pt x="180" y="289"/>
                      <a:pt x="180" y="290"/>
                    </a:cubicBezTo>
                    <a:close/>
                    <a:moveTo>
                      <a:pt x="181" y="280"/>
                    </a:moveTo>
                    <a:cubicBezTo>
                      <a:pt x="182" y="280"/>
                      <a:pt x="180" y="282"/>
                      <a:pt x="181" y="283"/>
                    </a:cubicBezTo>
                    <a:cubicBezTo>
                      <a:pt x="180" y="284"/>
                      <a:pt x="179" y="281"/>
                      <a:pt x="181" y="280"/>
                    </a:cubicBezTo>
                    <a:close/>
                    <a:moveTo>
                      <a:pt x="181" y="262"/>
                    </a:moveTo>
                    <a:cubicBezTo>
                      <a:pt x="181" y="261"/>
                      <a:pt x="182" y="261"/>
                      <a:pt x="182" y="260"/>
                    </a:cubicBezTo>
                    <a:cubicBezTo>
                      <a:pt x="183" y="261"/>
                      <a:pt x="182" y="262"/>
                      <a:pt x="181" y="262"/>
                    </a:cubicBezTo>
                    <a:close/>
                    <a:moveTo>
                      <a:pt x="183" y="282"/>
                    </a:moveTo>
                    <a:cubicBezTo>
                      <a:pt x="181" y="280"/>
                      <a:pt x="182" y="276"/>
                      <a:pt x="184" y="274"/>
                    </a:cubicBezTo>
                    <a:cubicBezTo>
                      <a:pt x="185" y="276"/>
                      <a:pt x="184" y="280"/>
                      <a:pt x="183" y="282"/>
                    </a:cubicBezTo>
                    <a:close/>
                    <a:moveTo>
                      <a:pt x="186" y="268"/>
                    </a:moveTo>
                    <a:cubicBezTo>
                      <a:pt x="186" y="268"/>
                      <a:pt x="184" y="267"/>
                      <a:pt x="184" y="268"/>
                    </a:cubicBezTo>
                    <a:cubicBezTo>
                      <a:pt x="183" y="267"/>
                      <a:pt x="182" y="265"/>
                      <a:pt x="184" y="263"/>
                    </a:cubicBezTo>
                    <a:cubicBezTo>
                      <a:pt x="184" y="263"/>
                      <a:pt x="185" y="263"/>
                      <a:pt x="186" y="263"/>
                    </a:cubicBezTo>
                    <a:cubicBezTo>
                      <a:pt x="186" y="261"/>
                      <a:pt x="186" y="259"/>
                      <a:pt x="188" y="257"/>
                    </a:cubicBezTo>
                    <a:cubicBezTo>
                      <a:pt x="188" y="261"/>
                      <a:pt x="186" y="264"/>
                      <a:pt x="186" y="268"/>
                    </a:cubicBezTo>
                    <a:close/>
                    <a:moveTo>
                      <a:pt x="190" y="248"/>
                    </a:moveTo>
                    <a:cubicBezTo>
                      <a:pt x="189" y="248"/>
                      <a:pt x="189" y="248"/>
                      <a:pt x="188" y="249"/>
                    </a:cubicBezTo>
                    <a:cubicBezTo>
                      <a:pt x="185" y="245"/>
                      <a:pt x="191" y="244"/>
                      <a:pt x="191" y="240"/>
                    </a:cubicBezTo>
                    <a:cubicBezTo>
                      <a:pt x="192" y="241"/>
                      <a:pt x="190" y="245"/>
                      <a:pt x="190" y="248"/>
                    </a:cubicBezTo>
                    <a:close/>
                    <a:moveTo>
                      <a:pt x="196" y="219"/>
                    </a:moveTo>
                    <a:cubicBezTo>
                      <a:pt x="196" y="223"/>
                      <a:pt x="194" y="227"/>
                      <a:pt x="192" y="230"/>
                    </a:cubicBezTo>
                    <a:cubicBezTo>
                      <a:pt x="189" y="227"/>
                      <a:pt x="195" y="223"/>
                      <a:pt x="196" y="219"/>
                    </a:cubicBezTo>
                    <a:close/>
                    <a:moveTo>
                      <a:pt x="194" y="213"/>
                    </a:moveTo>
                    <a:cubicBezTo>
                      <a:pt x="193" y="213"/>
                      <a:pt x="193" y="211"/>
                      <a:pt x="192" y="210"/>
                    </a:cubicBezTo>
                    <a:cubicBezTo>
                      <a:pt x="193" y="210"/>
                      <a:pt x="193" y="209"/>
                      <a:pt x="193" y="209"/>
                    </a:cubicBezTo>
                    <a:cubicBezTo>
                      <a:pt x="194" y="209"/>
                      <a:pt x="195" y="210"/>
                      <a:pt x="195" y="211"/>
                    </a:cubicBezTo>
                    <a:cubicBezTo>
                      <a:pt x="195" y="212"/>
                      <a:pt x="194" y="212"/>
                      <a:pt x="194" y="213"/>
                    </a:cubicBezTo>
                    <a:close/>
                    <a:moveTo>
                      <a:pt x="195" y="196"/>
                    </a:moveTo>
                    <a:cubicBezTo>
                      <a:pt x="196" y="197"/>
                      <a:pt x="197" y="199"/>
                      <a:pt x="197" y="200"/>
                    </a:cubicBezTo>
                    <a:cubicBezTo>
                      <a:pt x="195" y="200"/>
                      <a:pt x="194" y="198"/>
                      <a:pt x="195" y="196"/>
                    </a:cubicBezTo>
                    <a:close/>
                    <a:moveTo>
                      <a:pt x="196" y="206"/>
                    </a:moveTo>
                    <a:cubicBezTo>
                      <a:pt x="197" y="205"/>
                      <a:pt x="197" y="207"/>
                      <a:pt x="198" y="207"/>
                    </a:cubicBezTo>
                    <a:cubicBezTo>
                      <a:pt x="197" y="208"/>
                      <a:pt x="196" y="206"/>
                      <a:pt x="196" y="206"/>
                    </a:cubicBezTo>
                    <a:close/>
                    <a:moveTo>
                      <a:pt x="196" y="195"/>
                    </a:moveTo>
                    <a:cubicBezTo>
                      <a:pt x="196" y="195"/>
                      <a:pt x="197" y="195"/>
                      <a:pt x="196" y="194"/>
                    </a:cubicBezTo>
                    <a:cubicBezTo>
                      <a:pt x="198" y="194"/>
                      <a:pt x="199" y="196"/>
                      <a:pt x="199" y="197"/>
                    </a:cubicBezTo>
                    <a:cubicBezTo>
                      <a:pt x="198" y="197"/>
                      <a:pt x="198" y="195"/>
                      <a:pt x="196" y="195"/>
                    </a:cubicBezTo>
                    <a:close/>
                    <a:moveTo>
                      <a:pt x="200" y="205"/>
                    </a:moveTo>
                    <a:cubicBezTo>
                      <a:pt x="199" y="204"/>
                      <a:pt x="198" y="204"/>
                      <a:pt x="198" y="202"/>
                    </a:cubicBezTo>
                    <a:cubicBezTo>
                      <a:pt x="200" y="202"/>
                      <a:pt x="199" y="203"/>
                      <a:pt x="200" y="203"/>
                    </a:cubicBezTo>
                    <a:cubicBezTo>
                      <a:pt x="201" y="204"/>
                      <a:pt x="200" y="204"/>
                      <a:pt x="200" y="205"/>
                    </a:cubicBezTo>
                    <a:close/>
                    <a:moveTo>
                      <a:pt x="201" y="199"/>
                    </a:moveTo>
                    <a:cubicBezTo>
                      <a:pt x="202" y="200"/>
                      <a:pt x="202" y="201"/>
                      <a:pt x="202" y="202"/>
                    </a:cubicBezTo>
                    <a:cubicBezTo>
                      <a:pt x="201" y="201"/>
                      <a:pt x="201" y="201"/>
                      <a:pt x="201" y="199"/>
                    </a:cubicBezTo>
                    <a:close/>
                    <a:moveTo>
                      <a:pt x="204" y="210"/>
                    </a:moveTo>
                    <a:cubicBezTo>
                      <a:pt x="203" y="209"/>
                      <a:pt x="202" y="208"/>
                      <a:pt x="201" y="207"/>
                    </a:cubicBezTo>
                    <a:cubicBezTo>
                      <a:pt x="201" y="206"/>
                      <a:pt x="202" y="207"/>
                      <a:pt x="202" y="206"/>
                    </a:cubicBezTo>
                    <a:cubicBezTo>
                      <a:pt x="203" y="207"/>
                      <a:pt x="205" y="208"/>
                      <a:pt x="204" y="210"/>
                    </a:cubicBezTo>
                    <a:close/>
                    <a:moveTo>
                      <a:pt x="203" y="204"/>
                    </a:moveTo>
                    <a:cubicBezTo>
                      <a:pt x="203" y="203"/>
                      <a:pt x="205" y="203"/>
                      <a:pt x="205" y="202"/>
                    </a:cubicBezTo>
                    <a:cubicBezTo>
                      <a:pt x="207" y="202"/>
                      <a:pt x="205" y="203"/>
                      <a:pt x="206" y="204"/>
                    </a:cubicBezTo>
                    <a:cubicBezTo>
                      <a:pt x="206" y="204"/>
                      <a:pt x="206" y="204"/>
                      <a:pt x="206" y="204"/>
                    </a:cubicBezTo>
                    <a:cubicBezTo>
                      <a:pt x="208" y="204"/>
                      <a:pt x="209" y="207"/>
                      <a:pt x="210" y="208"/>
                    </a:cubicBezTo>
                    <a:cubicBezTo>
                      <a:pt x="210" y="209"/>
                      <a:pt x="210" y="209"/>
                      <a:pt x="210" y="210"/>
                    </a:cubicBezTo>
                    <a:cubicBezTo>
                      <a:pt x="210" y="209"/>
                      <a:pt x="210" y="208"/>
                      <a:pt x="208" y="208"/>
                    </a:cubicBezTo>
                    <a:cubicBezTo>
                      <a:pt x="208" y="208"/>
                      <a:pt x="208" y="208"/>
                      <a:pt x="208" y="208"/>
                    </a:cubicBezTo>
                    <a:cubicBezTo>
                      <a:pt x="208" y="209"/>
                      <a:pt x="209" y="210"/>
                      <a:pt x="209" y="210"/>
                    </a:cubicBezTo>
                    <a:cubicBezTo>
                      <a:pt x="209" y="210"/>
                      <a:pt x="210" y="210"/>
                      <a:pt x="210" y="210"/>
                    </a:cubicBezTo>
                    <a:cubicBezTo>
                      <a:pt x="210" y="210"/>
                      <a:pt x="210" y="211"/>
                      <a:pt x="209" y="211"/>
                    </a:cubicBezTo>
                    <a:cubicBezTo>
                      <a:pt x="209" y="210"/>
                      <a:pt x="209" y="210"/>
                      <a:pt x="209" y="210"/>
                    </a:cubicBezTo>
                    <a:cubicBezTo>
                      <a:pt x="208" y="210"/>
                      <a:pt x="205" y="205"/>
                      <a:pt x="203" y="204"/>
                    </a:cubicBezTo>
                    <a:close/>
                    <a:moveTo>
                      <a:pt x="211" y="217"/>
                    </a:moveTo>
                    <a:cubicBezTo>
                      <a:pt x="214" y="219"/>
                      <a:pt x="212" y="222"/>
                      <a:pt x="210" y="224"/>
                    </a:cubicBezTo>
                    <a:cubicBezTo>
                      <a:pt x="210" y="221"/>
                      <a:pt x="209" y="218"/>
                      <a:pt x="211" y="217"/>
                    </a:cubicBezTo>
                    <a:close/>
                    <a:moveTo>
                      <a:pt x="214" y="246"/>
                    </a:moveTo>
                    <a:cubicBezTo>
                      <a:pt x="214" y="243"/>
                      <a:pt x="213" y="238"/>
                      <a:pt x="211" y="235"/>
                    </a:cubicBezTo>
                    <a:cubicBezTo>
                      <a:pt x="213" y="234"/>
                      <a:pt x="210" y="231"/>
                      <a:pt x="212" y="229"/>
                    </a:cubicBezTo>
                    <a:cubicBezTo>
                      <a:pt x="213" y="229"/>
                      <a:pt x="213" y="229"/>
                      <a:pt x="213" y="229"/>
                    </a:cubicBezTo>
                    <a:cubicBezTo>
                      <a:pt x="216" y="233"/>
                      <a:pt x="211" y="236"/>
                      <a:pt x="214" y="239"/>
                    </a:cubicBezTo>
                    <a:cubicBezTo>
                      <a:pt x="216" y="239"/>
                      <a:pt x="217" y="239"/>
                      <a:pt x="217" y="238"/>
                    </a:cubicBezTo>
                    <a:cubicBezTo>
                      <a:pt x="218" y="239"/>
                      <a:pt x="215" y="240"/>
                      <a:pt x="214" y="241"/>
                    </a:cubicBezTo>
                    <a:cubicBezTo>
                      <a:pt x="214" y="243"/>
                      <a:pt x="216" y="245"/>
                      <a:pt x="214" y="246"/>
                    </a:cubicBezTo>
                    <a:close/>
                    <a:moveTo>
                      <a:pt x="215" y="247"/>
                    </a:moveTo>
                    <a:cubicBezTo>
                      <a:pt x="217" y="248"/>
                      <a:pt x="218" y="249"/>
                      <a:pt x="219" y="251"/>
                    </a:cubicBezTo>
                    <a:cubicBezTo>
                      <a:pt x="218" y="254"/>
                      <a:pt x="217" y="258"/>
                      <a:pt x="218" y="261"/>
                    </a:cubicBezTo>
                    <a:cubicBezTo>
                      <a:pt x="220" y="261"/>
                      <a:pt x="220" y="262"/>
                      <a:pt x="221" y="262"/>
                    </a:cubicBezTo>
                    <a:cubicBezTo>
                      <a:pt x="221" y="263"/>
                      <a:pt x="219" y="264"/>
                      <a:pt x="220" y="265"/>
                    </a:cubicBezTo>
                    <a:cubicBezTo>
                      <a:pt x="218" y="265"/>
                      <a:pt x="217" y="261"/>
                      <a:pt x="216" y="259"/>
                    </a:cubicBezTo>
                    <a:cubicBezTo>
                      <a:pt x="217" y="256"/>
                      <a:pt x="215" y="252"/>
                      <a:pt x="215" y="247"/>
                    </a:cubicBezTo>
                    <a:close/>
                    <a:moveTo>
                      <a:pt x="218" y="268"/>
                    </a:moveTo>
                    <a:cubicBezTo>
                      <a:pt x="217" y="267"/>
                      <a:pt x="220" y="271"/>
                      <a:pt x="219" y="271"/>
                    </a:cubicBezTo>
                    <a:cubicBezTo>
                      <a:pt x="217" y="271"/>
                      <a:pt x="219" y="269"/>
                      <a:pt x="218" y="268"/>
                    </a:cubicBezTo>
                    <a:close/>
                    <a:moveTo>
                      <a:pt x="219" y="281"/>
                    </a:moveTo>
                    <a:cubicBezTo>
                      <a:pt x="218" y="280"/>
                      <a:pt x="219" y="277"/>
                      <a:pt x="218" y="276"/>
                    </a:cubicBezTo>
                    <a:cubicBezTo>
                      <a:pt x="221" y="276"/>
                      <a:pt x="220" y="279"/>
                      <a:pt x="219" y="281"/>
                    </a:cubicBezTo>
                    <a:close/>
                    <a:moveTo>
                      <a:pt x="219" y="287"/>
                    </a:moveTo>
                    <a:cubicBezTo>
                      <a:pt x="221" y="287"/>
                      <a:pt x="222" y="287"/>
                      <a:pt x="223" y="285"/>
                    </a:cubicBezTo>
                    <a:cubicBezTo>
                      <a:pt x="224" y="287"/>
                      <a:pt x="222" y="290"/>
                      <a:pt x="220" y="291"/>
                    </a:cubicBezTo>
                    <a:cubicBezTo>
                      <a:pt x="221" y="289"/>
                      <a:pt x="220" y="288"/>
                      <a:pt x="219" y="287"/>
                    </a:cubicBezTo>
                    <a:close/>
                    <a:moveTo>
                      <a:pt x="222" y="296"/>
                    </a:moveTo>
                    <a:cubicBezTo>
                      <a:pt x="223" y="296"/>
                      <a:pt x="223" y="298"/>
                      <a:pt x="224" y="298"/>
                    </a:cubicBezTo>
                    <a:cubicBezTo>
                      <a:pt x="223" y="299"/>
                      <a:pt x="223" y="300"/>
                      <a:pt x="221" y="300"/>
                    </a:cubicBezTo>
                    <a:cubicBezTo>
                      <a:pt x="221" y="298"/>
                      <a:pt x="222" y="297"/>
                      <a:pt x="222" y="296"/>
                    </a:cubicBezTo>
                    <a:close/>
                    <a:moveTo>
                      <a:pt x="222" y="313"/>
                    </a:moveTo>
                    <a:cubicBezTo>
                      <a:pt x="223" y="313"/>
                      <a:pt x="223" y="313"/>
                      <a:pt x="223" y="313"/>
                    </a:cubicBezTo>
                    <a:cubicBezTo>
                      <a:pt x="223" y="314"/>
                      <a:pt x="223" y="314"/>
                      <a:pt x="222" y="314"/>
                    </a:cubicBezTo>
                    <a:cubicBezTo>
                      <a:pt x="222" y="314"/>
                      <a:pt x="222" y="313"/>
                      <a:pt x="222" y="313"/>
                    </a:cubicBezTo>
                    <a:close/>
                    <a:moveTo>
                      <a:pt x="223" y="321"/>
                    </a:moveTo>
                    <a:cubicBezTo>
                      <a:pt x="224" y="321"/>
                      <a:pt x="224" y="321"/>
                      <a:pt x="224" y="321"/>
                    </a:cubicBezTo>
                    <a:cubicBezTo>
                      <a:pt x="224" y="322"/>
                      <a:pt x="223" y="322"/>
                      <a:pt x="223" y="322"/>
                    </a:cubicBezTo>
                    <a:cubicBezTo>
                      <a:pt x="222" y="322"/>
                      <a:pt x="223" y="321"/>
                      <a:pt x="223" y="321"/>
                    </a:cubicBezTo>
                    <a:close/>
                    <a:moveTo>
                      <a:pt x="223" y="324"/>
                    </a:moveTo>
                    <a:cubicBezTo>
                      <a:pt x="224" y="324"/>
                      <a:pt x="224" y="325"/>
                      <a:pt x="224" y="325"/>
                    </a:cubicBezTo>
                    <a:cubicBezTo>
                      <a:pt x="223" y="325"/>
                      <a:pt x="223" y="324"/>
                      <a:pt x="223" y="324"/>
                    </a:cubicBezTo>
                    <a:close/>
                    <a:moveTo>
                      <a:pt x="224" y="329"/>
                    </a:moveTo>
                    <a:cubicBezTo>
                      <a:pt x="227" y="329"/>
                      <a:pt x="227" y="332"/>
                      <a:pt x="226" y="334"/>
                    </a:cubicBezTo>
                    <a:cubicBezTo>
                      <a:pt x="223" y="333"/>
                      <a:pt x="225" y="331"/>
                      <a:pt x="224" y="329"/>
                    </a:cubicBezTo>
                    <a:close/>
                    <a:moveTo>
                      <a:pt x="226" y="343"/>
                    </a:moveTo>
                    <a:cubicBezTo>
                      <a:pt x="225" y="342"/>
                      <a:pt x="225" y="342"/>
                      <a:pt x="225" y="341"/>
                    </a:cubicBezTo>
                    <a:cubicBezTo>
                      <a:pt x="226" y="341"/>
                      <a:pt x="225" y="340"/>
                      <a:pt x="226" y="339"/>
                    </a:cubicBezTo>
                    <a:cubicBezTo>
                      <a:pt x="227" y="340"/>
                      <a:pt x="227" y="342"/>
                      <a:pt x="226" y="343"/>
                    </a:cubicBezTo>
                    <a:close/>
                    <a:moveTo>
                      <a:pt x="227" y="366"/>
                    </a:moveTo>
                    <a:cubicBezTo>
                      <a:pt x="227" y="364"/>
                      <a:pt x="227" y="360"/>
                      <a:pt x="228" y="358"/>
                    </a:cubicBezTo>
                    <a:cubicBezTo>
                      <a:pt x="232" y="359"/>
                      <a:pt x="230" y="366"/>
                      <a:pt x="227" y="366"/>
                    </a:cubicBezTo>
                    <a:close/>
                    <a:moveTo>
                      <a:pt x="230" y="402"/>
                    </a:moveTo>
                    <a:cubicBezTo>
                      <a:pt x="230" y="404"/>
                      <a:pt x="230" y="404"/>
                      <a:pt x="232" y="405"/>
                    </a:cubicBezTo>
                    <a:cubicBezTo>
                      <a:pt x="232" y="407"/>
                      <a:pt x="230" y="409"/>
                      <a:pt x="229" y="411"/>
                    </a:cubicBezTo>
                    <a:cubicBezTo>
                      <a:pt x="227" y="410"/>
                      <a:pt x="227" y="408"/>
                      <a:pt x="226" y="406"/>
                    </a:cubicBezTo>
                    <a:cubicBezTo>
                      <a:pt x="226" y="404"/>
                      <a:pt x="227" y="403"/>
                      <a:pt x="228" y="401"/>
                    </a:cubicBezTo>
                    <a:cubicBezTo>
                      <a:pt x="229" y="401"/>
                      <a:pt x="228" y="403"/>
                      <a:pt x="230" y="402"/>
                    </a:cubicBezTo>
                    <a:close/>
                    <a:moveTo>
                      <a:pt x="231" y="417"/>
                    </a:moveTo>
                    <a:cubicBezTo>
                      <a:pt x="230" y="418"/>
                      <a:pt x="230" y="419"/>
                      <a:pt x="229" y="419"/>
                    </a:cubicBezTo>
                    <a:cubicBezTo>
                      <a:pt x="229" y="418"/>
                      <a:pt x="229" y="417"/>
                      <a:pt x="229" y="417"/>
                    </a:cubicBezTo>
                    <a:cubicBezTo>
                      <a:pt x="230" y="417"/>
                      <a:pt x="230" y="417"/>
                      <a:pt x="231" y="417"/>
                    </a:cubicBezTo>
                    <a:close/>
                    <a:moveTo>
                      <a:pt x="226" y="417"/>
                    </a:moveTo>
                    <a:cubicBezTo>
                      <a:pt x="225" y="415"/>
                      <a:pt x="224" y="414"/>
                      <a:pt x="223" y="412"/>
                    </a:cubicBezTo>
                    <a:cubicBezTo>
                      <a:pt x="223" y="411"/>
                      <a:pt x="224" y="411"/>
                      <a:pt x="223" y="410"/>
                    </a:cubicBezTo>
                    <a:cubicBezTo>
                      <a:pt x="225" y="412"/>
                      <a:pt x="227" y="414"/>
                      <a:pt x="226" y="417"/>
                    </a:cubicBezTo>
                    <a:close/>
                    <a:moveTo>
                      <a:pt x="226" y="399"/>
                    </a:moveTo>
                    <a:cubicBezTo>
                      <a:pt x="225" y="402"/>
                      <a:pt x="223" y="404"/>
                      <a:pt x="221" y="407"/>
                    </a:cubicBezTo>
                    <a:cubicBezTo>
                      <a:pt x="221" y="404"/>
                      <a:pt x="222" y="400"/>
                      <a:pt x="226" y="399"/>
                    </a:cubicBezTo>
                    <a:close/>
                    <a:moveTo>
                      <a:pt x="216" y="429"/>
                    </a:moveTo>
                    <a:cubicBezTo>
                      <a:pt x="217" y="428"/>
                      <a:pt x="216" y="428"/>
                      <a:pt x="216" y="427"/>
                    </a:cubicBezTo>
                    <a:cubicBezTo>
                      <a:pt x="217" y="427"/>
                      <a:pt x="219" y="430"/>
                      <a:pt x="216" y="429"/>
                    </a:cubicBezTo>
                    <a:close/>
                    <a:moveTo>
                      <a:pt x="218" y="423"/>
                    </a:moveTo>
                    <a:cubicBezTo>
                      <a:pt x="219" y="424"/>
                      <a:pt x="219" y="424"/>
                      <a:pt x="219" y="426"/>
                    </a:cubicBezTo>
                    <a:cubicBezTo>
                      <a:pt x="218" y="425"/>
                      <a:pt x="217" y="424"/>
                      <a:pt x="218" y="423"/>
                    </a:cubicBezTo>
                    <a:close/>
                    <a:moveTo>
                      <a:pt x="219" y="421"/>
                    </a:moveTo>
                    <a:cubicBezTo>
                      <a:pt x="220" y="422"/>
                      <a:pt x="221" y="423"/>
                      <a:pt x="221" y="424"/>
                    </a:cubicBezTo>
                    <a:cubicBezTo>
                      <a:pt x="220" y="424"/>
                      <a:pt x="220" y="422"/>
                      <a:pt x="219" y="421"/>
                    </a:cubicBezTo>
                    <a:close/>
                    <a:moveTo>
                      <a:pt x="221" y="416"/>
                    </a:moveTo>
                    <a:cubicBezTo>
                      <a:pt x="222" y="417"/>
                      <a:pt x="223" y="419"/>
                      <a:pt x="223" y="421"/>
                    </a:cubicBezTo>
                    <a:cubicBezTo>
                      <a:pt x="221" y="421"/>
                      <a:pt x="219" y="418"/>
                      <a:pt x="221" y="416"/>
                    </a:cubicBezTo>
                    <a:close/>
                    <a:moveTo>
                      <a:pt x="224" y="433"/>
                    </a:moveTo>
                    <a:cubicBezTo>
                      <a:pt x="224" y="432"/>
                      <a:pt x="225" y="431"/>
                      <a:pt x="226" y="431"/>
                    </a:cubicBezTo>
                    <a:cubicBezTo>
                      <a:pt x="228" y="431"/>
                      <a:pt x="227" y="434"/>
                      <a:pt x="229" y="435"/>
                    </a:cubicBezTo>
                    <a:cubicBezTo>
                      <a:pt x="231" y="435"/>
                      <a:pt x="232" y="433"/>
                      <a:pt x="233" y="431"/>
                    </a:cubicBezTo>
                    <a:cubicBezTo>
                      <a:pt x="234" y="431"/>
                      <a:pt x="234" y="432"/>
                      <a:pt x="236" y="432"/>
                    </a:cubicBezTo>
                    <a:cubicBezTo>
                      <a:pt x="236" y="431"/>
                      <a:pt x="235" y="431"/>
                      <a:pt x="236" y="430"/>
                    </a:cubicBezTo>
                    <a:cubicBezTo>
                      <a:pt x="236" y="430"/>
                      <a:pt x="237" y="430"/>
                      <a:pt x="238" y="430"/>
                    </a:cubicBezTo>
                    <a:cubicBezTo>
                      <a:pt x="238" y="436"/>
                      <a:pt x="227" y="437"/>
                      <a:pt x="224" y="433"/>
                    </a:cubicBezTo>
                    <a:close/>
                    <a:moveTo>
                      <a:pt x="238" y="419"/>
                    </a:moveTo>
                    <a:cubicBezTo>
                      <a:pt x="237" y="418"/>
                      <a:pt x="235" y="416"/>
                      <a:pt x="237" y="414"/>
                    </a:cubicBezTo>
                    <a:cubicBezTo>
                      <a:pt x="239" y="414"/>
                      <a:pt x="239" y="416"/>
                      <a:pt x="240" y="417"/>
                    </a:cubicBezTo>
                    <a:cubicBezTo>
                      <a:pt x="239" y="418"/>
                      <a:pt x="239" y="419"/>
                      <a:pt x="238" y="419"/>
                    </a:cubicBezTo>
                    <a:close/>
                    <a:moveTo>
                      <a:pt x="239" y="411"/>
                    </a:moveTo>
                    <a:cubicBezTo>
                      <a:pt x="239" y="410"/>
                      <a:pt x="239" y="410"/>
                      <a:pt x="240" y="409"/>
                    </a:cubicBezTo>
                    <a:cubicBezTo>
                      <a:pt x="241" y="409"/>
                      <a:pt x="240" y="411"/>
                      <a:pt x="241" y="411"/>
                    </a:cubicBezTo>
                    <a:cubicBezTo>
                      <a:pt x="240" y="412"/>
                      <a:pt x="242" y="412"/>
                      <a:pt x="241" y="414"/>
                    </a:cubicBezTo>
                    <a:cubicBezTo>
                      <a:pt x="239" y="414"/>
                      <a:pt x="239" y="412"/>
                      <a:pt x="239" y="411"/>
                    </a:cubicBezTo>
                    <a:close/>
                    <a:moveTo>
                      <a:pt x="240" y="423"/>
                    </a:moveTo>
                    <a:cubicBezTo>
                      <a:pt x="240" y="422"/>
                      <a:pt x="241" y="422"/>
                      <a:pt x="241" y="421"/>
                    </a:cubicBezTo>
                    <a:cubicBezTo>
                      <a:pt x="242" y="421"/>
                      <a:pt x="241" y="423"/>
                      <a:pt x="240" y="423"/>
                    </a:cubicBezTo>
                    <a:close/>
                    <a:moveTo>
                      <a:pt x="243" y="428"/>
                    </a:moveTo>
                    <a:cubicBezTo>
                      <a:pt x="243" y="428"/>
                      <a:pt x="243" y="427"/>
                      <a:pt x="242" y="427"/>
                    </a:cubicBezTo>
                    <a:cubicBezTo>
                      <a:pt x="242" y="425"/>
                      <a:pt x="244" y="425"/>
                      <a:pt x="244" y="424"/>
                    </a:cubicBezTo>
                    <a:cubicBezTo>
                      <a:pt x="245" y="424"/>
                      <a:pt x="245" y="425"/>
                      <a:pt x="246" y="426"/>
                    </a:cubicBezTo>
                    <a:cubicBezTo>
                      <a:pt x="245" y="427"/>
                      <a:pt x="245" y="428"/>
                      <a:pt x="243" y="428"/>
                    </a:cubicBezTo>
                    <a:close/>
                    <a:moveTo>
                      <a:pt x="245" y="421"/>
                    </a:moveTo>
                    <a:cubicBezTo>
                      <a:pt x="247" y="422"/>
                      <a:pt x="246" y="422"/>
                      <a:pt x="247" y="423"/>
                    </a:cubicBezTo>
                    <a:cubicBezTo>
                      <a:pt x="246" y="423"/>
                      <a:pt x="246" y="422"/>
                      <a:pt x="245" y="421"/>
                    </a:cubicBezTo>
                    <a:close/>
                    <a:moveTo>
                      <a:pt x="255" y="428"/>
                    </a:moveTo>
                    <a:cubicBezTo>
                      <a:pt x="256" y="428"/>
                      <a:pt x="255" y="426"/>
                      <a:pt x="255" y="424"/>
                    </a:cubicBezTo>
                    <a:cubicBezTo>
                      <a:pt x="254" y="423"/>
                      <a:pt x="253" y="425"/>
                      <a:pt x="253" y="424"/>
                    </a:cubicBezTo>
                    <a:cubicBezTo>
                      <a:pt x="252" y="421"/>
                      <a:pt x="254" y="420"/>
                      <a:pt x="255" y="417"/>
                    </a:cubicBezTo>
                    <a:cubicBezTo>
                      <a:pt x="254" y="416"/>
                      <a:pt x="253" y="417"/>
                      <a:pt x="252" y="417"/>
                    </a:cubicBezTo>
                    <a:cubicBezTo>
                      <a:pt x="252" y="414"/>
                      <a:pt x="252" y="412"/>
                      <a:pt x="252" y="410"/>
                    </a:cubicBezTo>
                    <a:cubicBezTo>
                      <a:pt x="253" y="410"/>
                      <a:pt x="253" y="411"/>
                      <a:pt x="254" y="411"/>
                    </a:cubicBezTo>
                    <a:cubicBezTo>
                      <a:pt x="256" y="418"/>
                      <a:pt x="257" y="424"/>
                      <a:pt x="256" y="432"/>
                    </a:cubicBezTo>
                    <a:cubicBezTo>
                      <a:pt x="253" y="433"/>
                      <a:pt x="250" y="431"/>
                      <a:pt x="248" y="431"/>
                    </a:cubicBezTo>
                    <a:cubicBezTo>
                      <a:pt x="248" y="430"/>
                      <a:pt x="249" y="429"/>
                      <a:pt x="251" y="429"/>
                    </a:cubicBezTo>
                    <a:cubicBezTo>
                      <a:pt x="251" y="427"/>
                      <a:pt x="251" y="428"/>
                      <a:pt x="251" y="426"/>
                    </a:cubicBezTo>
                    <a:cubicBezTo>
                      <a:pt x="252" y="426"/>
                      <a:pt x="252" y="428"/>
                      <a:pt x="255" y="428"/>
                    </a:cubicBezTo>
                    <a:close/>
                    <a:moveTo>
                      <a:pt x="249" y="412"/>
                    </a:moveTo>
                    <a:cubicBezTo>
                      <a:pt x="250" y="414"/>
                      <a:pt x="249" y="416"/>
                      <a:pt x="250" y="419"/>
                    </a:cubicBezTo>
                    <a:cubicBezTo>
                      <a:pt x="249" y="419"/>
                      <a:pt x="248" y="417"/>
                      <a:pt x="247" y="416"/>
                    </a:cubicBezTo>
                    <a:cubicBezTo>
                      <a:pt x="248" y="415"/>
                      <a:pt x="248" y="413"/>
                      <a:pt x="249" y="412"/>
                    </a:cubicBezTo>
                    <a:close/>
                    <a:moveTo>
                      <a:pt x="247" y="405"/>
                    </a:moveTo>
                    <a:cubicBezTo>
                      <a:pt x="246" y="406"/>
                      <a:pt x="243" y="404"/>
                      <a:pt x="242" y="406"/>
                    </a:cubicBezTo>
                    <a:cubicBezTo>
                      <a:pt x="242" y="407"/>
                      <a:pt x="242" y="407"/>
                      <a:pt x="243" y="408"/>
                    </a:cubicBezTo>
                    <a:cubicBezTo>
                      <a:pt x="241" y="409"/>
                      <a:pt x="242" y="407"/>
                      <a:pt x="241" y="406"/>
                    </a:cubicBezTo>
                    <a:cubicBezTo>
                      <a:pt x="242" y="405"/>
                      <a:pt x="243" y="403"/>
                      <a:pt x="243" y="401"/>
                    </a:cubicBezTo>
                    <a:cubicBezTo>
                      <a:pt x="242" y="399"/>
                      <a:pt x="239" y="402"/>
                      <a:pt x="239" y="403"/>
                    </a:cubicBezTo>
                    <a:cubicBezTo>
                      <a:pt x="238" y="400"/>
                      <a:pt x="240" y="397"/>
                      <a:pt x="242" y="394"/>
                    </a:cubicBezTo>
                    <a:cubicBezTo>
                      <a:pt x="245" y="396"/>
                      <a:pt x="246" y="401"/>
                      <a:pt x="247" y="405"/>
                    </a:cubicBezTo>
                    <a:close/>
                    <a:moveTo>
                      <a:pt x="245" y="391"/>
                    </a:moveTo>
                    <a:cubicBezTo>
                      <a:pt x="243" y="391"/>
                      <a:pt x="243" y="389"/>
                      <a:pt x="244" y="388"/>
                    </a:cubicBezTo>
                    <a:cubicBezTo>
                      <a:pt x="245" y="389"/>
                      <a:pt x="245" y="390"/>
                      <a:pt x="245" y="391"/>
                    </a:cubicBezTo>
                    <a:close/>
                    <a:moveTo>
                      <a:pt x="243" y="212"/>
                    </a:moveTo>
                    <a:cubicBezTo>
                      <a:pt x="243" y="210"/>
                      <a:pt x="241" y="205"/>
                      <a:pt x="245" y="206"/>
                    </a:cubicBezTo>
                    <a:cubicBezTo>
                      <a:pt x="245" y="208"/>
                      <a:pt x="244" y="210"/>
                      <a:pt x="243" y="212"/>
                    </a:cubicBezTo>
                    <a:close/>
                    <a:moveTo>
                      <a:pt x="245" y="204"/>
                    </a:moveTo>
                    <a:cubicBezTo>
                      <a:pt x="244" y="204"/>
                      <a:pt x="245" y="202"/>
                      <a:pt x="244" y="202"/>
                    </a:cubicBezTo>
                    <a:cubicBezTo>
                      <a:pt x="244" y="200"/>
                      <a:pt x="245" y="200"/>
                      <a:pt x="246" y="198"/>
                    </a:cubicBezTo>
                    <a:cubicBezTo>
                      <a:pt x="246" y="200"/>
                      <a:pt x="245" y="202"/>
                      <a:pt x="245" y="204"/>
                    </a:cubicBezTo>
                    <a:close/>
                    <a:moveTo>
                      <a:pt x="251" y="190"/>
                    </a:moveTo>
                    <a:cubicBezTo>
                      <a:pt x="248" y="191"/>
                      <a:pt x="247" y="189"/>
                      <a:pt x="245" y="189"/>
                    </a:cubicBezTo>
                    <a:cubicBezTo>
                      <a:pt x="245" y="187"/>
                      <a:pt x="246" y="187"/>
                      <a:pt x="246" y="185"/>
                    </a:cubicBezTo>
                    <a:cubicBezTo>
                      <a:pt x="247" y="186"/>
                      <a:pt x="248" y="187"/>
                      <a:pt x="249" y="188"/>
                    </a:cubicBezTo>
                    <a:cubicBezTo>
                      <a:pt x="252" y="188"/>
                      <a:pt x="252" y="184"/>
                      <a:pt x="253" y="181"/>
                    </a:cubicBezTo>
                    <a:cubicBezTo>
                      <a:pt x="253" y="184"/>
                      <a:pt x="252" y="187"/>
                      <a:pt x="251" y="190"/>
                    </a:cubicBezTo>
                    <a:close/>
                    <a:moveTo>
                      <a:pt x="251" y="68"/>
                    </a:moveTo>
                    <a:cubicBezTo>
                      <a:pt x="252" y="69"/>
                      <a:pt x="253" y="72"/>
                      <a:pt x="251" y="73"/>
                    </a:cubicBezTo>
                    <a:cubicBezTo>
                      <a:pt x="250" y="71"/>
                      <a:pt x="251" y="70"/>
                      <a:pt x="251" y="68"/>
                    </a:cubicBezTo>
                    <a:close/>
                    <a:moveTo>
                      <a:pt x="253" y="64"/>
                    </a:moveTo>
                    <a:cubicBezTo>
                      <a:pt x="250" y="61"/>
                      <a:pt x="250" y="58"/>
                      <a:pt x="251" y="54"/>
                    </a:cubicBezTo>
                    <a:cubicBezTo>
                      <a:pt x="252" y="55"/>
                      <a:pt x="252" y="57"/>
                      <a:pt x="254" y="57"/>
                    </a:cubicBezTo>
                    <a:cubicBezTo>
                      <a:pt x="253" y="59"/>
                      <a:pt x="253" y="62"/>
                      <a:pt x="253" y="64"/>
                    </a:cubicBezTo>
                    <a:close/>
                    <a:moveTo>
                      <a:pt x="252" y="51"/>
                    </a:moveTo>
                    <a:cubicBezTo>
                      <a:pt x="252" y="50"/>
                      <a:pt x="251" y="49"/>
                      <a:pt x="251" y="48"/>
                    </a:cubicBezTo>
                    <a:cubicBezTo>
                      <a:pt x="252" y="48"/>
                      <a:pt x="252" y="49"/>
                      <a:pt x="254" y="50"/>
                    </a:cubicBezTo>
                    <a:cubicBezTo>
                      <a:pt x="253" y="50"/>
                      <a:pt x="253" y="51"/>
                      <a:pt x="252" y="51"/>
                    </a:cubicBezTo>
                    <a:close/>
                    <a:moveTo>
                      <a:pt x="255" y="174"/>
                    </a:moveTo>
                    <a:cubicBezTo>
                      <a:pt x="254" y="172"/>
                      <a:pt x="255" y="169"/>
                      <a:pt x="256" y="168"/>
                    </a:cubicBezTo>
                    <a:cubicBezTo>
                      <a:pt x="257" y="170"/>
                      <a:pt x="255" y="172"/>
                      <a:pt x="255" y="174"/>
                    </a:cubicBezTo>
                    <a:close/>
                    <a:moveTo>
                      <a:pt x="258" y="143"/>
                    </a:moveTo>
                    <a:cubicBezTo>
                      <a:pt x="260" y="144"/>
                      <a:pt x="262" y="147"/>
                      <a:pt x="259" y="149"/>
                    </a:cubicBezTo>
                    <a:cubicBezTo>
                      <a:pt x="258" y="148"/>
                      <a:pt x="256" y="145"/>
                      <a:pt x="258" y="143"/>
                    </a:cubicBezTo>
                    <a:close/>
                    <a:moveTo>
                      <a:pt x="260" y="170"/>
                    </a:moveTo>
                    <a:cubicBezTo>
                      <a:pt x="259" y="170"/>
                      <a:pt x="260" y="169"/>
                      <a:pt x="260" y="168"/>
                    </a:cubicBezTo>
                    <a:cubicBezTo>
                      <a:pt x="260" y="169"/>
                      <a:pt x="261" y="169"/>
                      <a:pt x="261" y="169"/>
                    </a:cubicBezTo>
                    <a:cubicBezTo>
                      <a:pt x="261" y="169"/>
                      <a:pt x="260" y="169"/>
                      <a:pt x="260" y="170"/>
                    </a:cubicBezTo>
                    <a:close/>
                    <a:moveTo>
                      <a:pt x="256" y="140"/>
                    </a:moveTo>
                    <a:cubicBezTo>
                      <a:pt x="256" y="141"/>
                      <a:pt x="258" y="141"/>
                      <a:pt x="257" y="142"/>
                    </a:cubicBezTo>
                    <a:cubicBezTo>
                      <a:pt x="256" y="141"/>
                      <a:pt x="256" y="140"/>
                      <a:pt x="256" y="138"/>
                    </a:cubicBezTo>
                    <a:cubicBezTo>
                      <a:pt x="255" y="137"/>
                      <a:pt x="254" y="137"/>
                      <a:pt x="254" y="136"/>
                    </a:cubicBezTo>
                    <a:cubicBezTo>
                      <a:pt x="254" y="135"/>
                      <a:pt x="255" y="133"/>
                      <a:pt x="255" y="131"/>
                    </a:cubicBezTo>
                    <a:cubicBezTo>
                      <a:pt x="255" y="128"/>
                      <a:pt x="255" y="125"/>
                      <a:pt x="255" y="122"/>
                    </a:cubicBezTo>
                    <a:cubicBezTo>
                      <a:pt x="255" y="118"/>
                      <a:pt x="256" y="114"/>
                      <a:pt x="256" y="112"/>
                    </a:cubicBezTo>
                    <a:cubicBezTo>
                      <a:pt x="257" y="112"/>
                      <a:pt x="256" y="114"/>
                      <a:pt x="257" y="114"/>
                    </a:cubicBezTo>
                    <a:cubicBezTo>
                      <a:pt x="260" y="113"/>
                      <a:pt x="259" y="106"/>
                      <a:pt x="256" y="105"/>
                    </a:cubicBezTo>
                    <a:cubicBezTo>
                      <a:pt x="258" y="103"/>
                      <a:pt x="259" y="98"/>
                      <a:pt x="259" y="94"/>
                    </a:cubicBezTo>
                    <a:cubicBezTo>
                      <a:pt x="259" y="92"/>
                      <a:pt x="258" y="93"/>
                      <a:pt x="259" y="92"/>
                    </a:cubicBezTo>
                    <a:cubicBezTo>
                      <a:pt x="258" y="88"/>
                      <a:pt x="261" y="82"/>
                      <a:pt x="259" y="79"/>
                    </a:cubicBezTo>
                    <a:cubicBezTo>
                      <a:pt x="261" y="71"/>
                      <a:pt x="260" y="64"/>
                      <a:pt x="261" y="56"/>
                    </a:cubicBezTo>
                    <a:cubicBezTo>
                      <a:pt x="261" y="54"/>
                      <a:pt x="261" y="52"/>
                      <a:pt x="261" y="50"/>
                    </a:cubicBezTo>
                    <a:cubicBezTo>
                      <a:pt x="261" y="50"/>
                      <a:pt x="261" y="49"/>
                      <a:pt x="261" y="50"/>
                    </a:cubicBezTo>
                    <a:cubicBezTo>
                      <a:pt x="261" y="48"/>
                      <a:pt x="262" y="48"/>
                      <a:pt x="262" y="47"/>
                    </a:cubicBezTo>
                    <a:cubicBezTo>
                      <a:pt x="262" y="46"/>
                      <a:pt x="261" y="46"/>
                      <a:pt x="261" y="45"/>
                    </a:cubicBezTo>
                    <a:cubicBezTo>
                      <a:pt x="261" y="43"/>
                      <a:pt x="262" y="40"/>
                      <a:pt x="262" y="38"/>
                    </a:cubicBezTo>
                    <a:cubicBezTo>
                      <a:pt x="262" y="36"/>
                      <a:pt x="262" y="34"/>
                      <a:pt x="262" y="31"/>
                    </a:cubicBezTo>
                    <a:cubicBezTo>
                      <a:pt x="274" y="48"/>
                      <a:pt x="286" y="65"/>
                      <a:pt x="299" y="81"/>
                    </a:cubicBezTo>
                    <a:cubicBezTo>
                      <a:pt x="299" y="82"/>
                      <a:pt x="298" y="82"/>
                      <a:pt x="297" y="82"/>
                    </a:cubicBezTo>
                    <a:cubicBezTo>
                      <a:pt x="290" y="104"/>
                      <a:pt x="277" y="119"/>
                      <a:pt x="266" y="137"/>
                    </a:cubicBezTo>
                    <a:cubicBezTo>
                      <a:pt x="266" y="138"/>
                      <a:pt x="265" y="139"/>
                      <a:pt x="265" y="140"/>
                    </a:cubicBezTo>
                    <a:cubicBezTo>
                      <a:pt x="264" y="140"/>
                      <a:pt x="263" y="141"/>
                      <a:pt x="263" y="143"/>
                    </a:cubicBezTo>
                    <a:cubicBezTo>
                      <a:pt x="261" y="141"/>
                      <a:pt x="259" y="139"/>
                      <a:pt x="256" y="140"/>
                    </a:cubicBezTo>
                    <a:close/>
                    <a:moveTo>
                      <a:pt x="264" y="162"/>
                    </a:moveTo>
                    <a:cubicBezTo>
                      <a:pt x="264" y="160"/>
                      <a:pt x="265" y="156"/>
                      <a:pt x="267" y="155"/>
                    </a:cubicBezTo>
                    <a:cubicBezTo>
                      <a:pt x="266" y="157"/>
                      <a:pt x="265" y="160"/>
                      <a:pt x="264" y="162"/>
                    </a:cubicBezTo>
                    <a:close/>
                    <a:moveTo>
                      <a:pt x="266" y="146"/>
                    </a:moveTo>
                    <a:cubicBezTo>
                      <a:pt x="266" y="142"/>
                      <a:pt x="271" y="139"/>
                      <a:pt x="272" y="134"/>
                    </a:cubicBezTo>
                    <a:cubicBezTo>
                      <a:pt x="272" y="137"/>
                      <a:pt x="268" y="143"/>
                      <a:pt x="266" y="146"/>
                    </a:cubicBezTo>
                    <a:close/>
                    <a:moveTo>
                      <a:pt x="288" y="112"/>
                    </a:moveTo>
                    <a:cubicBezTo>
                      <a:pt x="287" y="112"/>
                      <a:pt x="288" y="112"/>
                      <a:pt x="287" y="111"/>
                    </a:cubicBezTo>
                    <a:cubicBezTo>
                      <a:pt x="289" y="110"/>
                      <a:pt x="290" y="107"/>
                      <a:pt x="290" y="106"/>
                    </a:cubicBezTo>
                    <a:cubicBezTo>
                      <a:pt x="292" y="108"/>
                      <a:pt x="289" y="111"/>
                      <a:pt x="288" y="112"/>
                    </a:cubicBezTo>
                    <a:close/>
                    <a:moveTo>
                      <a:pt x="296" y="104"/>
                    </a:moveTo>
                    <a:cubicBezTo>
                      <a:pt x="299" y="99"/>
                      <a:pt x="302" y="93"/>
                      <a:pt x="305" y="89"/>
                    </a:cubicBezTo>
                    <a:cubicBezTo>
                      <a:pt x="303" y="94"/>
                      <a:pt x="300" y="99"/>
                      <a:pt x="296" y="104"/>
                    </a:cubicBezTo>
                    <a:close/>
                    <a:moveTo>
                      <a:pt x="305" y="84"/>
                    </a:moveTo>
                    <a:cubicBezTo>
                      <a:pt x="305" y="83"/>
                      <a:pt x="305" y="84"/>
                      <a:pt x="305" y="83"/>
                    </a:cubicBezTo>
                    <a:cubicBezTo>
                      <a:pt x="306" y="84"/>
                      <a:pt x="307" y="84"/>
                      <a:pt x="307" y="86"/>
                    </a:cubicBezTo>
                    <a:cubicBezTo>
                      <a:pt x="307" y="85"/>
                      <a:pt x="306" y="85"/>
                      <a:pt x="305" y="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3" name="Google Shape;1523;p54"/>
          <p:cNvSpPr/>
          <p:nvPr/>
        </p:nvSpPr>
        <p:spPr>
          <a:xfrm>
            <a:off x="840175" y="994625"/>
            <a:ext cx="3921600" cy="3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dirty="0">
                <a:solidFill>
                  <a:schemeClr val="dk2"/>
                </a:solidFill>
              </a:rPr>
              <a:t>Initial clients we secured all fell apart the week before finalizing</a:t>
            </a:r>
            <a:endParaRPr dirty="0"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dirty="0">
                <a:solidFill>
                  <a:schemeClr val="dk2"/>
                </a:solidFill>
              </a:rPr>
              <a:t>One contact person had the flu, another misunderstood that they could not have had prior campaigns in the previous 6 months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 dirty="0">
                <a:solidFill>
                  <a:srgbClr val="595959"/>
                </a:solidFill>
              </a:rPr>
              <a:t>Unfortunate delays/lack of responses as campaign drew on - days would pass without response, landing page texts were not always updated when requested</a:t>
            </a:r>
            <a:endParaRPr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54"/>
          <p:cNvSpPr/>
          <p:nvPr/>
        </p:nvSpPr>
        <p:spPr>
          <a:xfrm>
            <a:off x="5067550" y="994625"/>
            <a:ext cx="3330600" cy="2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Handoff from another group went smoothly; contact established and maintained</a:t>
            </a:r>
            <a:endParaRPr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Granted access to a View of their Google Analytics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lang="en">
                <a:solidFill>
                  <a:srgbClr val="595959"/>
                </a:solidFill>
              </a:rPr>
              <a:t>Overall: fairly smooth; client was appreciative and generally helpful throughout</a:t>
            </a:r>
            <a:endParaRPr>
              <a:solidFill>
                <a:srgbClr val="595959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grpSp>
        <p:nvGrpSpPr>
          <p:cNvPr id="1525" name="Google Shape;1525;p54"/>
          <p:cNvGrpSpPr/>
          <p:nvPr/>
        </p:nvGrpSpPr>
        <p:grpSpPr>
          <a:xfrm>
            <a:off x="7738930" y="3288101"/>
            <a:ext cx="1393316" cy="1898509"/>
            <a:chOff x="4839855" y="2556820"/>
            <a:chExt cx="2512289" cy="3222180"/>
          </a:xfrm>
        </p:grpSpPr>
        <p:sp>
          <p:nvSpPr>
            <p:cNvPr id="1526" name="Google Shape;1526;p54"/>
            <p:cNvSpPr/>
            <p:nvPr/>
          </p:nvSpPr>
          <p:spPr>
            <a:xfrm>
              <a:off x="5037180" y="2556820"/>
              <a:ext cx="502940" cy="743581"/>
            </a:xfrm>
            <a:custGeom>
              <a:avLst/>
              <a:gdLst/>
              <a:ahLst/>
              <a:cxnLst/>
              <a:rect l="l" t="t" r="r" b="b"/>
              <a:pathLst>
                <a:path w="154" h="228" extrusionOk="0">
                  <a:moveTo>
                    <a:pt x="143" y="74"/>
                  </a:moveTo>
                  <a:cubicBezTo>
                    <a:pt x="142" y="69"/>
                    <a:pt x="139" y="63"/>
                    <a:pt x="138" y="60"/>
                  </a:cubicBezTo>
                  <a:cubicBezTo>
                    <a:pt x="137" y="58"/>
                    <a:pt x="136" y="59"/>
                    <a:pt x="136" y="58"/>
                  </a:cubicBezTo>
                  <a:cubicBezTo>
                    <a:pt x="135" y="55"/>
                    <a:pt x="136" y="53"/>
                    <a:pt x="135" y="50"/>
                  </a:cubicBezTo>
                  <a:cubicBezTo>
                    <a:pt x="134" y="48"/>
                    <a:pt x="131" y="46"/>
                    <a:pt x="128" y="44"/>
                  </a:cubicBezTo>
                  <a:cubicBezTo>
                    <a:pt x="121" y="34"/>
                    <a:pt x="113" y="23"/>
                    <a:pt x="103" y="16"/>
                  </a:cubicBezTo>
                  <a:cubicBezTo>
                    <a:pt x="91" y="7"/>
                    <a:pt x="77" y="0"/>
                    <a:pt x="57" y="3"/>
                  </a:cubicBezTo>
                  <a:cubicBezTo>
                    <a:pt x="50" y="4"/>
                    <a:pt x="40" y="10"/>
                    <a:pt x="35" y="13"/>
                  </a:cubicBezTo>
                  <a:cubicBezTo>
                    <a:pt x="32" y="16"/>
                    <a:pt x="27" y="19"/>
                    <a:pt x="24" y="22"/>
                  </a:cubicBezTo>
                  <a:cubicBezTo>
                    <a:pt x="21" y="25"/>
                    <a:pt x="18" y="31"/>
                    <a:pt x="15" y="37"/>
                  </a:cubicBezTo>
                  <a:cubicBezTo>
                    <a:pt x="11" y="44"/>
                    <a:pt x="8" y="50"/>
                    <a:pt x="6" y="56"/>
                  </a:cubicBezTo>
                  <a:cubicBezTo>
                    <a:pt x="6" y="57"/>
                    <a:pt x="5" y="58"/>
                    <a:pt x="5" y="59"/>
                  </a:cubicBezTo>
                  <a:cubicBezTo>
                    <a:pt x="2" y="69"/>
                    <a:pt x="1" y="78"/>
                    <a:pt x="2" y="84"/>
                  </a:cubicBezTo>
                  <a:cubicBezTo>
                    <a:pt x="2" y="91"/>
                    <a:pt x="0" y="96"/>
                    <a:pt x="0" y="102"/>
                  </a:cubicBezTo>
                  <a:cubicBezTo>
                    <a:pt x="1" y="112"/>
                    <a:pt x="4" y="121"/>
                    <a:pt x="6" y="131"/>
                  </a:cubicBezTo>
                  <a:cubicBezTo>
                    <a:pt x="7" y="134"/>
                    <a:pt x="7" y="137"/>
                    <a:pt x="8" y="140"/>
                  </a:cubicBezTo>
                  <a:cubicBezTo>
                    <a:pt x="13" y="156"/>
                    <a:pt x="25" y="168"/>
                    <a:pt x="32" y="183"/>
                  </a:cubicBezTo>
                  <a:cubicBezTo>
                    <a:pt x="36" y="185"/>
                    <a:pt x="39" y="189"/>
                    <a:pt x="41" y="193"/>
                  </a:cubicBezTo>
                  <a:cubicBezTo>
                    <a:pt x="48" y="199"/>
                    <a:pt x="55" y="204"/>
                    <a:pt x="61" y="211"/>
                  </a:cubicBezTo>
                  <a:cubicBezTo>
                    <a:pt x="65" y="211"/>
                    <a:pt x="67" y="214"/>
                    <a:pt x="71" y="215"/>
                  </a:cubicBezTo>
                  <a:cubicBezTo>
                    <a:pt x="76" y="217"/>
                    <a:pt x="81" y="217"/>
                    <a:pt x="85" y="219"/>
                  </a:cubicBezTo>
                  <a:cubicBezTo>
                    <a:pt x="88" y="220"/>
                    <a:pt x="90" y="223"/>
                    <a:pt x="93" y="224"/>
                  </a:cubicBezTo>
                  <a:cubicBezTo>
                    <a:pt x="105" y="228"/>
                    <a:pt x="120" y="219"/>
                    <a:pt x="127" y="211"/>
                  </a:cubicBezTo>
                  <a:cubicBezTo>
                    <a:pt x="130" y="207"/>
                    <a:pt x="134" y="200"/>
                    <a:pt x="137" y="196"/>
                  </a:cubicBezTo>
                  <a:cubicBezTo>
                    <a:pt x="142" y="189"/>
                    <a:pt x="148" y="180"/>
                    <a:pt x="147" y="170"/>
                  </a:cubicBezTo>
                  <a:cubicBezTo>
                    <a:pt x="149" y="168"/>
                    <a:pt x="150" y="163"/>
                    <a:pt x="151" y="160"/>
                  </a:cubicBezTo>
                  <a:cubicBezTo>
                    <a:pt x="153" y="149"/>
                    <a:pt x="154" y="136"/>
                    <a:pt x="154" y="125"/>
                  </a:cubicBezTo>
                  <a:cubicBezTo>
                    <a:pt x="153" y="114"/>
                    <a:pt x="149" y="104"/>
                    <a:pt x="146" y="93"/>
                  </a:cubicBezTo>
                  <a:cubicBezTo>
                    <a:pt x="145" y="87"/>
                    <a:pt x="145" y="80"/>
                    <a:pt x="143" y="74"/>
                  </a:cubicBezTo>
                  <a:close/>
                  <a:moveTo>
                    <a:pt x="119" y="94"/>
                  </a:moveTo>
                  <a:cubicBezTo>
                    <a:pt x="116" y="93"/>
                    <a:pt x="116" y="89"/>
                    <a:pt x="117" y="85"/>
                  </a:cubicBezTo>
                  <a:cubicBezTo>
                    <a:pt x="121" y="86"/>
                    <a:pt x="120" y="91"/>
                    <a:pt x="119" y="94"/>
                  </a:cubicBezTo>
                  <a:close/>
                  <a:moveTo>
                    <a:pt x="119" y="77"/>
                  </a:moveTo>
                  <a:cubicBezTo>
                    <a:pt x="122" y="78"/>
                    <a:pt x="123" y="80"/>
                    <a:pt x="124" y="83"/>
                  </a:cubicBezTo>
                  <a:cubicBezTo>
                    <a:pt x="121" y="82"/>
                    <a:pt x="120" y="80"/>
                    <a:pt x="119" y="77"/>
                  </a:cubicBezTo>
                  <a:close/>
                  <a:moveTo>
                    <a:pt x="118" y="110"/>
                  </a:moveTo>
                  <a:cubicBezTo>
                    <a:pt x="117" y="110"/>
                    <a:pt x="117" y="109"/>
                    <a:pt x="116" y="108"/>
                  </a:cubicBezTo>
                  <a:cubicBezTo>
                    <a:pt x="117" y="106"/>
                    <a:pt x="118" y="104"/>
                    <a:pt x="119" y="102"/>
                  </a:cubicBezTo>
                  <a:cubicBezTo>
                    <a:pt x="120" y="103"/>
                    <a:pt x="119" y="107"/>
                    <a:pt x="118" y="110"/>
                  </a:cubicBezTo>
                  <a:close/>
                  <a:moveTo>
                    <a:pt x="118" y="99"/>
                  </a:moveTo>
                  <a:cubicBezTo>
                    <a:pt x="117" y="102"/>
                    <a:pt x="116" y="103"/>
                    <a:pt x="115" y="106"/>
                  </a:cubicBezTo>
                  <a:cubicBezTo>
                    <a:pt x="113" y="104"/>
                    <a:pt x="114" y="98"/>
                    <a:pt x="115" y="95"/>
                  </a:cubicBezTo>
                  <a:cubicBezTo>
                    <a:pt x="116" y="96"/>
                    <a:pt x="117" y="98"/>
                    <a:pt x="118" y="99"/>
                  </a:cubicBezTo>
                  <a:close/>
                  <a:moveTo>
                    <a:pt x="105" y="102"/>
                  </a:moveTo>
                  <a:cubicBezTo>
                    <a:pt x="104" y="101"/>
                    <a:pt x="105" y="101"/>
                    <a:pt x="105" y="99"/>
                  </a:cubicBezTo>
                  <a:cubicBezTo>
                    <a:pt x="107" y="99"/>
                    <a:pt x="106" y="101"/>
                    <a:pt x="108" y="101"/>
                  </a:cubicBezTo>
                  <a:cubicBezTo>
                    <a:pt x="108" y="104"/>
                    <a:pt x="106" y="105"/>
                    <a:pt x="108" y="107"/>
                  </a:cubicBezTo>
                  <a:cubicBezTo>
                    <a:pt x="103" y="107"/>
                    <a:pt x="107" y="103"/>
                    <a:pt x="105" y="102"/>
                  </a:cubicBezTo>
                  <a:close/>
                  <a:moveTo>
                    <a:pt x="107" y="185"/>
                  </a:moveTo>
                  <a:cubicBezTo>
                    <a:pt x="106" y="185"/>
                    <a:pt x="105" y="183"/>
                    <a:pt x="105" y="181"/>
                  </a:cubicBezTo>
                  <a:cubicBezTo>
                    <a:pt x="108" y="181"/>
                    <a:pt x="107" y="184"/>
                    <a:pt x="107" y="185"/>
                  </a:cubicBezTo>
                  <a:close/>
                  <a:moveTo>
                    <a:pt x="97" y="160"/>
                  </a:moveTo>
                  <a:cubicBezTo>
                    <a:pt x="98" y="160"/>
                    <a:pt x="98" y="159"/>
                    <a:pt x="99" y="159"/>
                  </a:cubicBezTo>
                  <a:cubicBezTo>
                    <a:pt x="98" y="157"/>
                    <a:pt x="98" y="156"/>
                    <a:pt x="99" y="154"/>
                  </a:cubicBezTo>
                  <a:cubicBezTo>
                    <a:pt x="100" y="156"/>
                    <a:pt x="101" y="157"/>
                    <a:pt x="101" y="160"/>
                  </a:cubicBezTo>
                  <a:cubicBezTo>
                    <a:pt x="100" y="160"/>
                    <a:pt x="100" y="160"/>
                    <a:pt x="99" y="160"/>
                  </a:cubicBezTo>
                  <a:cubicBezTo>
                    <a:pt x="103" y="162"/>
                    <a:pt x="99" y="165"/>
                    <a:pt x="102" y="169"/>
                  </a:cubicBezTo>
                  <a:cubicBezTo>
                    <a:pt x="98" y="168"/>
                    <a:pt x="99" y="162"/>
                    <a:pt x="97" y="160"/>
                  </a:cubicBezTo>
                  <a:close/>
                  <a:moveTo>
                    <a:pt x="101" y="192"/>
                  </a:moveTo>
                  <a:cubicBezTo>
                    <a:pt x="99" y="192"/>
                    <a:pt x="101" y="190"/>
                    <a:pt x="99" y="190"/>
                  </a:cubicBezTo>
                  <a:cubicBezTo>
                    <a:pt x="100" y="188"/>
                    <a:pt x="102" y="190"/>
                    <a:pt x="101" y="192"/>
                  </a:cubicBezTo>
                  <a:close/>
                  <a:moveTo>
                    <a:pt x="75" y="155"/>
                  </a:moveTo>
                  <a:cubicBezTo>
                    <a:pt x="79" y="157"/>
                    <a:pt x="80" y="164"/>
                    <a:pt x="76" y="166"/>
                  </a:cubicBezTo>
                  <a:cubicBezTo>
                    <a:pt x="75" y="162"/>
                    <a:pt x="76" y="161"/>
                    <a:pt x="75" y="155"/>
                  </a:cubicBezTo>
                  <a:close/>
                  <a:moveTo>
                    <a:pt x="66" y="143"/>
                  </a:moveTo>
                  <a:cubicBezTo>
                    <a:pt x="66" y="141"/>
                    <a:pt x="65" y="142"/>
                    <a:pt x="64" y="142"/>
                  </a:cubicBezTo>
                  <a:cubicBezTo>
                    <a:pt x="63" y="141"/>
                    <a:pt x="64" y="141"/>
                    <a:pt x="64" y="140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6" y="141"/>
                    <a:pt x="68" y="146"/>
                    <a:pt x="70" y="147"/>
                  </a:cubicBezTo>
                  <a:cubicBezTo>
                    <a:pt x="69" y="150"/>
                    <a:pt x="70" y="154"/>
                    <a:pt x="67" y="154"/>
                  </a:cubicBezTo>
                  <a:cubicBezTo>
                    <a:pt x="68" y="150"/>
                    <a:pt x="64" y="146"/>
                    <a:pt x="66" y="143"/>
                  </a:cubicBezTo>
                  <a:close/>
                  <a:moveTo>
                    <a:pt x="64" y="166"/>
                  </a:moveTo>
                  <a:cubicBezTo>
                    <a:pt x="63" y="164"/>
                    <a:pt x="63" y="162"/>
                    <a:pt x="64" y="160"/>
                  </a:cubicBezTo>
                  <a:cubicBezTo>
                    <a:pt x="65" y="161"/>
                    <a:pt x="66" y="164"/>
                    <a:pt x="64" y="166"/>
                  </a:cubicBezTo>
                  <a:close/>
                  <a:moveTo>
                    <a:pt x="67" y="129"/>
                  </a:moveTo>
                  <a:cubicBezTo>
                    <a:pt x="70" y="131"/>
                    <a:pt x="71" y="135"/>
                    <a:pt x="70" y="141"/>
                  </a:cubicBezTo>
                  <a:cubicBezTo>
                    <a:pt x="67" y="138"/>
                    <a:pt x="64" y="135"/>
                    <a:pt x="67" y="129"/>
                  </a:cubicBezTo>
                  <a:close/>
                  <a:moveTo>
                    <a:pt x="36" y="88"/>
                  </a:moveTo>
                  <a:cubicBezTo>
                    <a:pt x="40" y="89"/>
                    <a:pt x="41" y="95"/>
                    <a:pt x="41" y="101"/>
                  </a:cubicBezTo>
                  <a:cubicBezTo>
                    <a:pt x="37" y="100"/>
                    <a:pt x="36" y="96"/>
                    <a:pt x="34" y="95"/>
                  </a:cubicBezTo>
                  <a:cubicBezTo>
                    <a:pt x="34" y="92"/>
                    <a:pt x="35" y="90"/>
                    <a:pt x="36" y="88"/>
                  </a:cubicBezTo>
                  <a:close/>
                  <a:moveTo>
                    <a:pt x="35" y="66"/>
                  </a:moveTo>
                  <a:cubicBezTo>
                    <a:pt x="37" y="67"/>
                    <a:pt x="38" y="70"/>
                    <a:pt x="35" y="69"/>
                  </a:cubicBezTo>
                  <a:cubicBezTo>
                    <a:pt x="36" y="68"/>
                    <a:pt x="34" y="68"/>
                    <a:pt x="35" y="66"/>
                  </a:cubicBezTo>
                  <a:close/>
                  <a:moveTo>
                    <a:pt x="47" y="60"/>
                  </a:moveTo>
                  <a:cubicBezTo>
                    <a:pt x="44" y="60"/>
                    <a:pt x="46" y="58"/>
                    <a:pt x="46" y="56"/>
                  </a:cubicBezTo>
                  <a:cubicBezTo>
                    <a:pt x="48" y="57"/>
                    <a:pt x="46" y="58"/>
                    <a:pt x="47" y="60"/>
                  </a:cubicBezTo>
                  <a:close/>
                  <a:moveTo>
                    <a:pt x="83" y="50"/>
                  </a:moveTo>
                  <a:cubicBezTo>
                    <a:pt x="83" y="54"/>
                    <a:pt x="82" y="56"/>
                    <a:pt x="82" y="58"/>
                  </a:cubicBezTo>
                  <a:cubicBezTo>
                    <a:pt x="80" y="57"/>
                    <a:pt x="80" y="56"/>
                    <a:pt x="78" y="55"/>
                  </a:cubicBezTo>
                  <a:cubicBezTo>
                    <a:pt x="80" y="52"/>
                    <a:pt x="79" y="50"/>
                    <a:pt x="79" y="46"/>
                  </a:cubicBezTo>
                  <a:cubicBezTo>
                    <a:pt x="81" y="47"/>
                    <a:pt x="82" y="49"/>
                    <a:pt x="83" y="50"/>
                  </a:cubicBezTo>
                  <a:close/>
                  <a:moveTo>
                    <a:pt x="78" y="20"/>
                  </a:moveTo>
                  <a:cubicBezTo>
                    <a:pt x="79" y="19"/>
                    <a:pt x="81" y="21"/>
                    <a:pt x="82" y="21"/>
                  </a:cubicBezTo>
                  <a:cubicBezTo>
                    <a:pt x="82" y="23"/>
                    <a:pt x="82" y="25"/>
                    <a:pt x="80" y="25"/>
                  </a:cubicBezTo>
                  <a:cubicBezTo>
                    <a:pt x="80" y="23"/>
                    <a:pt x="79" y="21"/>
                    <a:pt x="78" y="20"/>
                  </a:cubicBezTo>
                  <a:close/>
                  <a:moveTo>
                    <a:pt x="100" y="41"/>
                  </a:moveTo>
                  <a:cubicBezTo>
                    <a:pt x="97" y="39"/>
                    <a:pt x="95" y="36"/>
                    <a:pt x="94" y="31"/>
                  </a:cubicBezTo>
                  <a:cubicBezTo>
                    <a:pt x="98" y="26"/>
                    <a:pt x="106" y="38"/>
                    <a:pt x="100" y="41"/>
                  </a:cubicBezTo>
                  <a:close/>
                  <a:moveTo>
                    <a:pt x="108" y="61"/>
                  </a:moveTo>
                  <a:cubicBezTo>
                    <a:pt x="104" y="59"/>
                    <a:pt x="103" y="55"/>
                    <a:pt x="100" y="52"/>
                  </a:cubicBezTo>
                  <a:cubicBezTo>
                    <a:pt x="103" y="52"/>
                    <a:pt x="106" y="58"/>
                    <a:pt x="108" y="61"/>
                  </a:cubicBezTo>
                  <a:close/>
                  <a:moveTo>
                    <a:pt x="99" y="80"/>
                  </a:moveTo>
                  <a:cubicBezTo>
                    <a:pt x="99" y="80"/>
                    <a:pt x="99" y="80"/>
                    <a:pt x="99" y="80"/>
                  </a:cubicBezTo>
                  <a:cubicBezTo>
                    <a:pt x="99" y="81"/>
                    <a:pt x="99" y="81"/>
                    <a:pt x="99" y="82"/>
                  </a:cubicBezTo>
                  <a:cubicBezTo>
                    <a:pt x="96" y="81"/>
                    <a:pt x="96" y="77"/>
                    <a:pt x="94" y="75"/>
                  </a:cubicBezTo>
                  <a:cubicBezTo>
                    <a:pt x="94" y="74"/>
                    <a:pt x="95" y="71"/>
                    <a:pt x="96" y="70"/>
                  </a:cubicBezTo>
                  <a:cubicBezTo>
                    <a:pt x="98" y="74"/>
                    <a:pt x="97" y="76"/>
                    <a:pt x="97" y="79"/>
                  </a:cubicBezTo>
                  <a:cubicBezTo>
                    <a:pt x="99" y="78"/>
                    <a:pt x="99" y="79"/>
                    <a:pt x="97" y="80"/>
                  </a:cubicBezTo>
                  <a:cubicBezTo>
                    <a:pt x="97" y="80"/>
                    <a:pt x="99" y="80"/>
                    <a:pt x="99" y="80"/>
                  </a:cubicBezTo>
                  <a:close/>
                  <a:moveTo>
                    <a:pt x="100" y="113"/>
                  </a:moveTo>
                  <a:cubicBezTo>
                    <a:pt x="96" y="113"/>
                    <a:pt x="97" y="107"/>
                    <a:pt x="99" y="105"/>
                  </a:cubicBezTo>
                  <a:cubicBezTo>
                    <a:pt x="101" y="107"/>
                    <a:pt x="98" y="110"/>
                    <a:pt x="100" y="113"/>
                  </a:cubicBezTo>
                  <a:close/>
                  <a:moveTo>
                    <a:pt x="100" y="132"/>
                  </a:moveTo>
                  <a:cubicBezTo>
                    <a:pt x="98" y="130"/>
                    <a:pt x="95" y="127"/>
                    <a:pt x="94" y="123"/>
                  </a:cubicBezTo>
                  <a:cubicBezTo>
                    <a:pt x="95" y="123"/>
                    <a:pt x="95" y="123"/>
                    <a:pt x="96" y="123"/>
                  </a:cubicBezTo>
                  <a:cubicBezTo>
                    <a:pt x="93" y="122"/>
                    <a:pt x="95" y="118"/>
                    <a:pt x="96" y="115"/>
                  </a:cubicBezTo>
                  <a:cubicBezTo>
                    <a:pt x="100" y="118"/>
                    <a:pt x="101" y="124"/>
                    <a:pt x="101" y="130"/>
                  </a:cubicBezTo>
                  <a:cubicBezTo>
                    <a:pt x="100" y="129"/>
                    <a:pt x="99" y="128"/>
                    <a:pt x="99" y="126"/>
                  </a:cubicBezTo>
                  <a:cubicBezTo>
                    <a:pt x="97" y="128"/>
                    <a:pt x="101" y="130"/>
                    <a:pt x="100" y="132"/>
                  </a:cubicBezTo>
                  <a:close/>
                  <a:moveTo>
                    <a:pt x="82" y="96"/>
                  </a:moveTo>
                  <a:cubicBezTo>
                    <a:pt x="84" y="98"/>
                    <a:pt x="85" y="101"/>
                    <a:pt x="82" y="103"/>
                  </a:cubicBezTo>
                  <a:cubicBezTo>
                    <a:pt x="82" y="101"/>
                    <a:pt x="84" y="99"/>
                    <a:pt x="82" y="96"/>
                  </a:cubicBezTo>
                  <a:close/>
                  <a:moveTo>
                    <a:pt x="79" y="86"/>
                  </a:moveTo>
                  <a:cubicBezTo>
                    <a:pt x="80" y="84"/>
                    <a:pt x="81" y="83"/>
                    <a:pt x="81" y="80"/>
                  </a:cubicBezTo>
                  <a:cubicBezTo>
                    <a:pt x="84" y="84"/>
                    <a:pt x="89" y="87"/>
                    <a:pt x="86" y="93"/>
                  </a:cubicBezTo>
                  <a:cubicBezTo>
                    <a:pt x="83" y="92"/>
                    <a:pt x="81" y="88"/>
                    <a:pt x="79" y="86"/>
                  </a:cubicBezTo>
                  <a:close/>
                  <a:moveTo>
                    <a:pt x="76" y="111"/>
                  </a:moveTo>
                  <a:cubicBezTo>
                    <a:pt x="77" y="111"/>
                    <a:pt x="77" y="110"/>
                    <a:pt x="77" y="109"/>
                  </a:cubicBezTo>
                  <a:cubicBezTo>
                    <a:pt x="82" y="111"/>
                    <a:pt x="80" y="116"/>
                    <a:pt x="79" y="119"/>
                  </a:cubicBezTo>
                  <a:cubicBezTo>
                    <a:pt x="76" y="118"/>
                    <a:pt x="78" y="112"/>
                    <a:pt x="76" y="111"/>
                  </a:cubicBezTo>
                  <a:close/>
                  <a:moveTo>
                    <a:pt x="75" y="99"/>
                  </a:moveTo>
                  <a:cubicBezTo>
                    <a:pt x="76" y="96"/>
                    <a:pt x="76" y="93"/>
                    <a:pt x="77" y="90"/>
                  </a:cubicBezTo>
                  <a:cubicBezTo>
                    <a:pt x="81" y="92"/>
                    <a:pt x="79" y="100"/>
                    <a:pt x="80" y="105"/>
                  </a:cubicBezTo>
                  <a:cubicBezTo>
                    <a:pt x="78" y="103"/>
                    <a:pt x="77" y="101"/>
                    <a:pt x="75" y="99"/>
                  </a:cubicBezTo>
                  <a:close/>
                  <a:moveTo>
                    <a:pt x="87" y="104"/>
                  </a:moveTo>
                  <a:cubicBezTo>
                    <a:pt x="92" y="107"/>
                    <a:pt x="90" y="111"/>
                    <a:pt x="91" y="118"/>
                  </a:cubicBezTo>
                  <a:cubicBezTo>
                    <a:pt x="88" y="117"/>
                    <a:pt x="87" y="114"/>
                    <a:pt x="85" y="111"/>
                  </a:cubicBezTo>
                  <a:cubicBezTo>
                    <a:pt x="86" y="109"/>
                    <a:pt x="86" y="106"/>
                    <a:pt x="87" y="104"/>
                  </a:cubicBezTo>
                  <a:close/>
                  <a:moveTo>
                    <a:pt x="91" y="71"/>
                  </a:moveTo>
                  <a:cubicBezTo>
                    <a:pt x="87" y="69"/>
                    <a:pt x="89" y="64"/>
                    <a:pt x="87" y="59"/>
                  </a:cubicBezTo>
                  <a:cubicBezTo>
                    <a:pt x="92" y="61"/>
                    <a:pt x="94" y="66"/>
                    <a:pt x="91" y="71"/>
                  </a:cubicBezTo>
                  <a:close/>
                  <a:moveTo>
                    <a:pt x="93" y="82"/>
                  </a:moveTo>
                  <a:cubicBezTo>
                    <a:pt x="98" y="85"/>
                    <a:pt x="98" y="91"/>
                    <a:pt x="97" y="95"/>
                  </a:cubicBezTo>
                  <a:cubicBezTo>
                    <a:pt x="94" y="92"/>
                    <a:pt x="89" y="88"/>
                    <a:pt x="93" y="82"/>
                  </a:cubicBezTo>
                  <a:close/>
                  <a:moveTo>
                    <a:pt x="91" y="128"/>
                  </a:moveTo>
                  <a:cubicBezTo>
                    <a:pt x="94" y="131"/>
                    <a:pt x="91" y="134"/>
                    <a:pt x="93" y="138"/>
                  </a:cubicBezTo>
                  <a:cubicBezTo>
                    <a:pt x="91" y="138"/>
                    <a:pt x="90" y="136"/>
                    <a:pt x="90" y="135"/>
                  </a:cubicBezTo>
                  <a:cubicBezTo>
                    <a:pt x="92" y="132"/>
                    <a:pt x="90" y="131"/>
                    <a:pt x="91" y="128"/>
                  </a:cubicBezTo>
                  <a:close/>
                  <a:moveTo>
                    <a:pt x="91" y="96"/>
                  </a:moveTo>
                  <a:cubicBezTo>
                    <a:pt x="95" y="97"/>
                    <a:pt x="97" y="102"/>
                    <a:pt x="94" y="106"/>
                  </a:cubicBezTo>
                  <a:cubicBezTo>
                    <a:pt x="92" y="103"/>
                    <a:pt x="92" y="99"/>
                    <a:pt x="91" y="96"/>
                  </a:cubicBezTo>
                  <a:close/>
                  <a:moveTo>
                    <a:pt x="96" y="44"/>
                  </a:moveTo>
                  <a:cubicBezTo>
                    <a:pt x="92" y="43"/>
                    <a:pt x="91" y="40"/>
                    <a:pt x="91" y="37"/>
                  </a:cubicBezTo>
                  <a:cubicBezTo>
                    <a:pt x="94" y="38"/>
                    <a:pt x="96" y="42"/>
                    <a:pt x="96" y="44"/>
                  </a:cubicBezTo>
                  <a:close/>
                  <a:moveTo>
                    <a:pt x="94" y="59"/>
                  </a:moveTo>
                  <a:cubicBezTo>
                    <a:pt x="90" y="56"/>
                    <a:pt x="86" y="50"/>
                    <a:pt x="89" y="43"/>
                  </a:cubicBezTo>
                  <a:cubicBezTo>
                    <a:pt x="93" y="47"/>
                    <a:pt x="95" y="52"/>
                    <a:pt x="94" y="59"/>
                  </a:cubicBezTo>
                  <a:close/>
                  <a:moveTo>
                    <a:pt x="84" y="30"/>
                  </a:moveTo>
                  <a:cubicBezTo>
                    <a:pt x="85" y="28"/>
                    <a:pt x="85" y="26"/>
                    <a:pt x="85" y="25"/>
                  </a:cubicBezTo>
                  <a:cubicBezTo>
                    <a:pt x="87" y="27"/>
                    <a:pt x="89" y="31"/>
                    <a:pt x="89" y="35"/>
                  </a:cubicBezTo>
                  <a:cubicBezTo>
                    <a:pt x="86" y="35"/>
                    <a:pt x="86" y="31"/>
                    <a:pt x="84" y="30"/>
                  </a:cubicBezTo>
                  <a:close/>
                  <a:moveTo>
                    <a:pt x="87" y="39"/>
                  </a:moveTo>
                  <a:cubicBezTo>
                    <a:pt x="87" y="41"/>
                    <a:pt x="87" y="42"/>
                    <a:pt x="86" y="43"/>
                  </a:cubicBezTo>
                  <a:cubicBezTo>
                    <a:pt x="85" y="42"/>
                    <a:pt x="85" y="39"/>
                    <a:pt x="84" y="38"/>
                  </a:cubicBezTo>
                  <a:cubicBezTo>
                    <a:pt x="86" y="37"/>
                    <a:pt x="85" y="39"/>
                    <a:pt x="87" y="39"/>
                  </a:cubicBezTo>
                  <a:close/>
                  <a:moveTo>
                    <a:pt x="87" y="79"/>
                  </a:moveTo>
                  <a:cubicBezTo>
                    <a:pt x="83" y="79"/>
                    <a:pt x="80" y="73"/>
                    <a:pt x="82" y="68"/>
                  </a:cubicBezTo>
                  <a:cubicBezTo>
                    <a:pt x="87" y="69"/>
                    <a:pt x="85" y="75"/>
                    <a:pt x="87" y="79"/>
                  </a:cubicBezTo>
                  <a:close/>
                  <a:moveTo>
                    <a:pt x="78" y="53"/>
                  </a:moveTo>
                  <a:cubicBezTo>
                    <a:pt x="75" y="52"/>
                    <a:pt x="77" y="50"/>
                    <a:pt x="77" y="49"/>
                  </a:cubicBezTo>
                  <a:cubicBezTo>
                    <a:pt x="80" y="49"/>
                    <a:pt x="77" y="51"/>
                    <a:pt x="78" y="53"/>
                  </a:cubicBezTo>
                  <a:close/>
                  <a:moveTo>
                    <a:pt x="77" y="66"/>
                  </a:moveTo>
                  <a:cubicBezTo>
                    <a:pt x="73" y="65"/>
                    <a:pt x="73" y="61"/>
                    <a:pt x="75" y="57"/>
                  </a:cubicBezTo>
                  <a:cubicBezTo>
                    <a:pt x="78" y="58"/>
                    <a:pt x="76" y="62"/>
                    <a:pt x="77" y="66"/>
                  </a:cubicBezTo>
                  <a:close/>
                  <a:moveTo>
                    <a:pt x="76" y="81"/>
                  </a:moveTo>
                  <a:cubicBezTo>
                    <a:pt x="73" y="79"/>
                    <a:pt x="72" y="75"/>
                    <a:pt x="69" y="72"/>
                  </a:cubicBezTo>
                  <a:cubicBezTo>
                    <a:pt x="70" y="70"/>
                    <a:pt x="71" y="69"/>
                    <a:pt x="71" y="67"/>
                  </a:cubicBezTo>
                  <a:cubicBezTo>
                    <a:pt x="74" y="70"/>
                    <a:pt x="79" y="75"/>
                    <a:pt x="76" y="81"/>
                  </a:cubicBezTo>
                  <a:close/>
                  <a:moveTo>
                    <a:pt x="74" y="88"/>
                  </a:moveTo>
                  <a:cubicBezTo>
                    <a:pt x="73" y="87"/>
                    <a:pt x="71" y="86"/>
                    <a:pt x="72" y="84"/>
                  </a:cubicBezTo>
                  <a:cubicBezTo>
                    <a:pt x="74" y="84"/>
                    <a:pt x="76" y="86"/>
                    <a:pt x="74" y="88"/>
                  </a:cubicBezTo>
                  <a:close/>
                  <a:moveTo>
                    <a:pt x="70" y="58"/>
                  </a:moveTo>
                  <a:cubicBezTo>
                    <a:pt x="66" y="55"/>
                    <a:pt x="65" y="49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8"/>
                    <a:pt x="75" y="51"/>
                    <a:pt x="70" y="58"/>
                  </a:cubicBezTo>
                  <a:close/>
                  <a:moveTo>
                    <a:pt x="55" y="46"/>
                  </a:moveTo>
                  <a:cubicBezTo>
                    <a:pt x="57" y="45"/>
                    <a:pt x="56" y="48"/>
                    <a:pt x="58" y="47"/>
                  </a:cubicBezTo>
                  <a:cubicBezTo>
                    <a:pt x="58" y="49"/>
                    <a:pt x="57" y="50"/>
                    <a:pt x="57" y="51"/>
                  </a:cubicBezTo>
                  <a:cubicBezTo>
                    <a:pt x="55" y="51"/>
                    <a:pt x="57" y="47"/>
                    <a:pt x="55" y="46"/>
                  </a:cubicBezTo>
                  <a:close/>
                  <a:moveTo>
                    <a:pt x="58" y="63"/>
                  </a:moveTo>
                  <a:cubicBezTo>
                    <a:pt x="59" y="64"/>
                    <a:pt x="60" y="65"/>
                    <a:pt x="60" y="67"/>
                  </a:cubicBezTo>
                  <a:cubicBezTo>
                    <a:pt x="58" y="67"/>
                    <a:pt x="60" y="70"/>
                    <a:pt x="57" y="70"/>
                  </a:cubicBezTo>
                  <a:cubicBezTo>
                    <a:pt x="57" y="66"/>
                    <a:pt x="57" y="66"/>
                    <a:pt x="57" y="63"/>
                  </a:cubicBezTo>
                  <a:cubicBezTo>
                    <a:pt x="57" y="64"/>
                    <a:pt x="58" y="63"/>
                    <a:pt x="58" y="63"/>
                  </a:cubicBezTo>
                  <a:close/>
                  <a:moveTo>
                    <a:pt x="58" y="57"/>
                  </a:moveTo>
                  <a:cubicBezTo>
                    <a:pt x="59" y="57"/>
                    <a:pt x="58" y="55"/>
                    <a:pt x="60" y="55"/>
                  </a:cubicBezTo>
                  <a:cubicBezTo>
                    <a:pt x="61" y="56"/>
                    <a:pt x="60" y="59"/>
                    <a:pt x="61" y="59"/>
                  </a:cubicBezTo>
                  <a:cubicBezTo>
                    <a:pt x="60" y="60"/>
                    <a:pt x="60" y="57"/>
                    <a:pt x="58" y="57"/>
                  </a:cubicBezTo>
                  <a:close/>
                  <a:moveTo>
                    <a:pt x="59" y="42"/>
                  </a:moveTo>
                  <a:cubicBezTo>
                    <a:pt x="51" y="36"/>
                    <a:pt x="60" y="27"/>
                    <a:pt x="60" y="19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4" y="18"/>
                    <a:pt x="54" y="23"/>
                    <a:pt x="51" y="26"/>
                  </a:cubicBezTo>
                  <a:cubicBezTo>
                    <a:pt x="53" y="25"/>
                    <a:pt x="54" y="24"/>
                    <a:pt x="55" y="22"/>
                  </a:cubicBezTo>
                  <a:cubicBezTo>
                    <a:pt x="56" y="24"/>
                    <a:pt x="53" y="28"/>
                    <a:pt x="53" y="31"/>
                  </a:cubicBezTo>
                  <a:cubicBezTo>
                    <a:pt x="41" y="23"/>
                    <a:pt x="55" y="14"/>
                    <a:pt x="67" y="16"/>
                  </a:cubicBezTo>
                  <a:cubicBezTo>
                    <a:pt x="68" y="20"/>
                    <a:pt x="64" y="24"/>
                    <a:pt x="63" y="29"/>
                  </a:cubicBezTo>
                  <a:cubicBezTo>
                    <a:pt x="62" y="30"/>
                    <a:pt x="59" y="30"/>
                    <a:pt x="59" y="31"/>
                  </a:cubicBezTo>
                  <a:cubicBezTo>
                    <a:pt x="61" y="34"/>
                    <a:pt x="62" y="39"/>
                    <a:pt x="59" y="42"/>
                  </a:cubicBezTo>
                  <a:close/>
                  <a:moveTo>
                    <a:pt x="52" y="142"/>
                  </a:moveTo>
                  <a:cubicBezTo>
                    <a:pt x="55" y="144"/>
                    <a:pt x="55" y="150"/>
                    <a:pt x="54" y="153"/>
                  </a:cubicBezTo>
                  <a:cubicBezTo>
                    <a:pt x="51" y="151"/>
                    <a:pt x="54" y="146"/>
                    <a:pt x="52" y="142"/>
                  </a:cubicBezTo>
                  <a:close/>
                  <a:moveTo>
                    <a:pt x="51" y="65"/>
                  </a:moveTo>
                  <a:cubicBezTo>
                    <a:pt x="52" y="59"/>
                    <a:pt x="48" y="56"/>
                    <a:pt x="49" y="51"/>
                  </a:cubicBezTo>
                  <a:cubicBezTo>
                    <a:pt x="53" y="53"/>
                    <a:pt x="53" y="63"/>
                    <a:pt x="51" y="65"/>
                  </a:cubicBezTo>
                  <a:close/>
                  <a:moveTo>
                    <a:pt x="53" y="77"/>
                  </a:moveTo>
                  <a:cubicBezTo>
                    <a:pt x="54" y="77"/>
                    <a:pt x="55" y="79"/>
                    <a:pt x="54" y="81"/>
                  </a:cubicBezTo>
                  <a:cubicBezTo>
                    <a:pt x="51" y="81"/>
                    <a:pt x="53" y="79"/>
                    <a:pt x="53" y="77"/>
                  </a:cubicBezTo>
                  <a:close/>
                  <a:moveTo>
                    <a:pt x="50" y="108"/>
                  </a:moveTo>
                  <a:cubicBezTo>
                    <a:pt x="52" y="109"/>
                    <a:pt x="51" y="113"/>
                    <a:pt x="52" y="115"/>
                  </a:cubicBezTo>
                  <a:cubicBezTo>
                    <a:pt x="51" y="115"/>
                    <a:pt x="50" y="113"/>
                    <a:pt x="49" y="113"/>
                  </a:cubicBezTo>
                  <a:cubicBezTo>
                    <a:pt x="50" y="110"/>
                    <a:pt x="51" y="110"/>
                    <a:pt x="50" y="108"/>
                  </a:cubicBezTo>
                  <a:close/>
                  <a:moveTo>
                    <a:pt x="52" y="130"/>
                  </a:moveTo>
                  <a:cubicBezTo>
                    <a:pt x="54" y="131"/>
                    <a:pt x="53" y="133"/>
                    <a:pt x="53" y="135"/>
                  </a:cubicBezTo>
                  <a:cubicBezTo>
                    <a:pt x="51" y="134"/>
                    <a:pt x="51" y="132"/>
                    <a:pt x="52" y="130"/>
                  </a:cubicBezTo>
                  <a:close/>
                  <a:moveTo>
                    <a:pt x="54" y="83"/>
                  </a:moveTo>
                  <a:cubicBezTo>
                    <a:pt x="56" y="83"/>
                    <a:pt x="55" y="85"/>
                    <a:pt x="55" y="87"/>
                  </a:cubicBezTo>
                  <a:cubicBezTo>
                    <a:pt x="53" y="87"/>
                    <a:pt x="54" y="85"/>
                    <a:pt x="54" y="83"/>
                  </a:cubicBezTo>
                  <a:close/>
                  <a:moveTo>
                    <a:pt x="49" y="38"/>
                  </a:moveTo>
                  <a:cubicBezTo>
                    <a:pt x="48" y="37"/>
                    <a:pt x="47" y="36"/>
                    <a:pt x="48" y="34"/>
                  </a:cubicBezTo>
                  <a:cubicBezTo>
                    <a:pt x="50" y="34"/>
                    <a:pt x="49" y="36"/>
                    <a:pt x="49" y="38"/>
                  </a:cubicBezTo>
                  <a:close/>
                  <a:moveTo>
                    <a:pt x="48" y="75"/>
                  </a:moveTo>
                  <a:cubicBezTo>
                    <a:pt x="47" y="77"/>
                    <a:pt x="45" y="74"/>
                    <a:pt x="47" y="73"/>
                  </a:cubicBezTo>
                  <a:cubicBezTo>
                    <a:pt x="48" y="73"/>
                    <a:pt x="47" y="75"/>
                    <a:pt x="48" y="75"/>
                  </a:cubicBezTo>
                  <a:close/>
                  <a:moveTo>
                    <a:pt x="45" y="72"/>
                  </a:moveTo>
                  <a:cubicBezTo>
                    <a:pt x="44" y="71"/>
                    <a:pt x="42" y="69"/>
                    <a:pt x="41" y="66"/>
                  </a:cubicBezTo>
                  <a:cubicBezTo>
                    <a:pt x="41" y="65"/>
                    <a:pt x="44" y="65"/>
                    <a:pt x="43" y="62"/>
                  </a:cubicBezTo>
                  <a:cubicBezTo>
                    <a:pt x="46" y="64"/>
                    <a:pt x="46" y="69"/>
                    <a:pt x="45" y="72"/>
                  </a:cubicBezTo>
                  <a:close/>
                  <a:moveTo>
                    <a:pt x="44" y="91"/>
                  </a:moveTo>
                  <a:cubicBezTo>
                    <a:pt x="42" y="86"/>
                    <a:pt x="43" y="82"/>
                    <a:pt x="42" y="76"/>
                  </a:cubicBezTo>
                  <a:cubicBezTo>
                    <a:pt x="47" y="79"/>
                    <a:pt x="47" y="86"/>
                    <a:pt x="44" y="91"/>
                  </a:cubicBezTo>
                  <a:close/>
                  <a:moveTo>
                    <a:pt x="43" y="52"/>
                  </a:moveTo>
                  <a:cubicBezTo>
                    <a:pt x="37" y="50"/>
                    <a:pt x="40" y="43"/>
                    <a:pt x="42" y="40"/>
                  </a:cubicBezTo>
                  <a:cubicBezTo>
                    <a:pt x="46" y="42"/>
                    <a:pt x="45" y="48"/>
                    <a:pt x="43" y="52"/>
                  </a:cubicBezTo>
                  <a:close/>
                  <a:moveTo>
                    <a:pt x="38" y="34"/>
                  </a:moveTo>
                  <a:cubicBezTo>
                    <a:pt x="35" y="32"/>
                    <a:pt x="39" y="28"/>
                    <a:pt x="42" y="25"/>
                  </a:cubicBezTo>
                  <a:cubicBezTo>
                    <a:pt x="43" y="28"/>
                    <a:pt x="39" y="31"/>
                    <a:pt x="38" y="34"/>
                  </a:cubicBezTo>
                  <a:close/>
                  <a:moveTo>
                    <a:pt x="38" y="80"/>
                  </a:moveTo>
                  <a:cubicBezTo>
                    <a:pt x="40" y="81"/>
                    <a:pt x="38" y="82"/>
                    <a:pt x="39" y="84"/>
                  </a:cubicBezTo>
                  <a:cubicBezTo>
                    <a:pt x="37" y="85"/>
                    <a:pt x="39" y="81"/>
                    <a:pt x="38" y="80"/>
                  </a:cubicBezTo>
                  <a:close/>
                  <a:moveTo>
                    <a:pt x="43" y="138"/>
                  </a:moveTo>
                  <a:cubicBezTo>
                    <a:pt x="41" y="137"/>
                    <a:pt x="39" y="134"/>
                    <a:pt x="38" y="133"/>
                  </a:cubicBezTo>
                  <a:cubicBezTo>
                    <a:pt x="37" y="130"/>
                    <a:pt x="39" y="128"/>
                    <a:pt x="39" y="126"/>
                  </a:cubicBezTo>
                  <a:cubicBezTo>
                    <a:pt x="44" y="127"/>
                    <a:pt x="43" y="133"/>
                    <a:pt x="43" y="138"/>
                  </a:cubicBezTo>
                  <a:close/>
                  <a:moveTo>
                    <a:pt x="45" y="159"/>
                  </a:moveTo>
                  <a:cubicBezTo>
                    <a:pt x="44" y="161"/>
                    <a:pt x="45" y="164"/>
                    <a:pt x="47" y="166"/>
                  </a:cubicBezTo>
                  <a:cubicBezTo>
                    <a:pt x="46" y="167"/>
                    <a:pt x="44" y="163"/>
                    <a:pt x="43" y="162"/>
                  </a:cubicBezTo>
                  <a:cubicBezTo>
                    <a:pt x="43" y="160"/>
                    <a:pt x="43" y="158"/>
                    <a:pt x="45" y="159"/>
                  </a:cubicBezTo>
                  <a:close/>
                  <a:moveTo>
                    <a:pt x="45" y="115"/>
                  </a:moveTo>
                  <a:cubicBezTo>
                    <a:pt x="48" y="114"/>
                    <a:pt x="49" y="124"/>
                    <a:pt x="48" y="129"/>
                  </a:cubicBezTo>
                  <a:cubicBezTo>
                    <a:pt x="44" y="126"/>
                    <a:pt x="46" y="118"/>
                    <a:pt x="45" y="115"/>
                  </a:cubicBezTo>
                  <a:close/>
                  <a:moveTo>
                    <a:pt x="45" y="108"/>
                  </a:moveTo>
                  <a:cubicBezTo>
                    <a:pt x="46" y="106"/>
                    <a:pt x="46" y="105"/>
                    <a:pt x="47" y="103"/>
                  </a:cubicBezTo>
                  <a:cubicBezTo>
                    <a:pt x="48" y="106"/>
                    <a:pt x="48" y="109"/>
                    <a:pt x="49" y="112"/>
                  </a:cubicBezTo>
                  <a:cubicBezTo>
                    <a:pt x="47" y="112"/>
                    <a:pt x="47" y="109"/>
                    <a:pt x="45" y="108"/>
                  </a:cubicBezTo>
                  <a:close/>
                  <a:moveTo>
                    <a:pt x="55" y="185"/>
                  </a:moveTo>
                  <a:cubicBezTo>
                    <a:pt x="53" y="186"/>
                    <a:pt x="49" y="184"/>
                    <a:pt x="49" y="181"/>
                  </a:cubicBezTo>
                  <a:cubicBezTo>
                    <a:pt x="52" y="181"/>
                    <a:pt x="52" y="185"/>
                    <a:pt x="55" y="185"/>
                  </a:cubicBezTo>
                  <a:close/>
                  <a:moveTo>
                    <a:pt x="54" y="93"/>
                  </a:moveTo>
                  <a:cubicBezTo>
                    <a:pt x="58" y="94"/>
                    <a:pt x="57" y="101"/>
                    <a:pt x="55" y="104"/>
                  </a:cubicBezTo>
                  <a:cubicBezTo>
                    <a:pt x="52" y="101"/>
                    <a:pt x="56" y="98"/>
                    <a:pt x="54" y="93"/>
                  </a:cubicBezTo>
                  <a:close/>
                  <a:moveTo>
                    <a:pt x="56" y="115"/>
                  </a:moveTo>
                  <a:cubicBezTo>
                    <a:pt x="61" y="115"/>
                    <a:pt x="58" y="124"/>
                    <a:pt x="60" y="125"/>
                  </a:cubicBezTo>
                  <a:cubicBezTo>
                    <a:pt x="57" y="125"/>
                    <a:pt x="54" y="119"/>
                    <a:pt x="56" y="115"/>
                  </a:cubicBezTo>
                  <a:close/>
                  <a:moveTo>
                    <a:pt x="60" y="68"/>
                  </a:moveTo>
                  <a:cubicBezTo>
                    <a:pt x="63" y="70"/>
                    <a:pt x="62" y="77"/>
                    <a:pt x="62" y="81"/>
                  </a:cubicBezTo>
                  <a:cubicBezTo>
                    <a:pt x="57" y="79"/>
                    <a:pt x="58" y="73"/>
                    <a:pt x="60" y="68"/>
                  </a:cubicBezTo>
                  <a:close/>
                  <a:moveTo>
                    <a:pt x="63" y="92"/>
                  </a:moveTo>
                  <a:cubicBezTo>
                    <a:pt x="65" y="92"/>
                    <a:pt x="64" y="97"/>
                    <a:pt x="65" y="100"/>
                  </a:cubicBezTo>
                  <a:cubicBezTo>
                    <a:pt x="63" y="99"/>
                    <a:pt x="63" y="98"/>
                    <a:pt x="61" y="96"/>
                  </a:cubicBezTo>
                  <a:cubicBezTo>
                    <a:pt x="62" y="94"/>
                    <a:pt x="63" y="94"/>
                    <a:pt x="63" y="92"/>
                  </a:cubicBezTo>
                  <a:close/>
                  <a:moveTo>
                    <a:pt x="62" y="61"/>
                  </a:moveTo>
                  <a:cubicBezTo>
                    <a:pt x="63" y="61"/>
                    <a:pt x="63" y="62"/>
                    <a:pt x="63" y="62"/>
                  </a:cubicBezTo>
                  <a:cubicBezTo>
                    <a:pt x="64" y="62"/>
                    <a:pt x="63" y="60"/>
                    <a:pt x="63" y="59"/>
                  </a:cubicBezTo>
                  <a:cubicBezTo>
                    <a:pt x="65" y="61"/>
                    <a:pt x="65" y="63"/>
                    <a:pt x="65" y="66"/>
                  </a:cubicBezTo>
                  <a:cubicBezTo>
                    <a:pt x="64" y="65"/>
                    <a:pt x="63" y="63"/>
                    <a:pt x="62" y="61"/>
                  </a:cubicBezTo>
                  <a:close/>
                  <a:moveTo>
                    <a:pt x="67" y="78"/>
                  </a:moveTo>
                  <a:cubicBezTo>
                    <a:pt x="69" y="82"/>
                    <a:pt x="71" y="89"/>
                    <a:pt x="70" y="92"/>
                  </a:cubicBezTo>
                  <a:cubicBezTo>
                    <a:pt x="68" y="91"/>
                    <a:pt x="67" y="89"/>
                    <a:pt x="65" y="87"/>
                  </a:cubicBezTo>
                  <a:cubicBezTo>
                    <a:pt x="65" y="84"/>
                    <a:pt x="66" y="81"/>
                    <a:pt x="67" y="78"/>
                  </a:cubicBezTo>
                  <a:close/>
                  <a:moveTo>
                    <a:pt x="67" y="97"/>
                  </a:moveTo>
                  <a:cubicBezTo>
                    <a:pt x="72" y="98"/>
                    <a:pt x="71" y="102"/>
                    <a:pt x="70" y="106"/>
                  </a:cubicBezTo>
                  <a:cubicBezTo>
                    <a:pt x="68" y="104"/>
                    <a:pt x="67" y="99"/>
                    <a:pt x="67" y="97"/>
                  </a:cubicBezTo>
                  <a:close/>
                  <a:moveTo>
                    <a:pt x="70" y="115"/>
                  </a:moveTo>
                  <a:cubicBezTo>
                    <a:pt x="76" y="117"/>
                    <a:pt x="77" y="128"/>
                    <a:pt x="75" y="132"/>
                  </a:cubicBezTo>
                  <a:cubicBezTo>
                    <a:pt x="71" y="128"/>
                    <a:pt x="69" y="121"/>
                    <a:pt x="70" y="115"/>
                  </a:cubicBezTo>
                  <a:close/>
                  <a:moveTo>
                    <a:pt x="76" y="142"/>
                  </a:moveTo>
                  <a:cubicBezTo>
                    <a:pt x="76" y="142"/>
                    <a:pt x="77" y="142"/>
                    <a:pt x="78" y="142"/>
                  </a:cubicBezTo>
                  <a:cubicBezTo>
                    <a:pt x="77" y="146"/>
                    <a:pt x="79" y="148"/>
                    <a:pt x="78" y="150"/>
                  </a:cubicBezTo>
                  <a:cubicBezTo>
                    <a:pt x="76" y="149"/>
                    <a:pt x="76" y="147"/>
                    <a:pt x="74" y="146"/>
                  </a:cubicBezTo>
                  <a:cubicBezTo>
                    <a:pt x="75" y="145"/>
                    <a:pt x="75" y="143"/>
                    <a:pt x="76" y="142"/>
                  </a:cubicBezTo>
                  <a:close/>
                  <a:moveTo>
                    <a:pt x="79" y="176"/>
                  </a:moveTo>
                  <a:cubicBezTo>
                    <a:pt x="81" y="178"/>
                    <a:pt x="83" y="181"/>
                    <a:pt x="82" y="185"/>
                  </a:cubicBezTo>
                  <a:cubicBezTo>
                    <a:pt x="80" y="184"/>
                    <a:pt x="76" y="180"/>
                    <a:pt x="79" y="176"/>
                  </a:cubicBezTo>
                  <a:close/>
                  <a:moveTo>
                    <a:pt x="79" y="139"/>
                  </a:moveTo>
                  <a:cubicBezTo>
                    <a:pt x="82" y="136"/>
                    <a:pt x="79" y="133"/>
                    <a:pt x="79" y="128"/>
                  </a:cubicBezTo>
                  <a:cubicBezTo>
                    <a:pt x="85" y="131"/>
                    <a:pt x="82" y="138"/>
                    <a:pt x="84" y="143"/>
                  </a:cubicBezTo>
                  <a:cubicBezTo>
                    <a:pt x="81" y="143"/>
                    <a:pt x="81" y="140"/>
                    <a:pt x="79" y="139"/>
                  </a:cubicBezTo>
                  <a:close/>
                  <a:moveTo>
                    <a:pt x="84" y="156"/>
                  </a:moveTo>
                  <a:cubicBezTo>
                    <a:pt x="85" y="153"/>
                    <a:pt x="84" y="160"/>
                    <a:pt x="85" y="160"/>
                  </a:cubicBezTo>
                  <a:cubicBezTo>
                    <a:pt x="82" y="161"/>
                    <a:pt x="85" y="156"/>
                    <a:pt x="84" y="156"/>
                  </a:cubicBezTo>
                  <a:close/>
                  <a:moveTo>
                    <a:pt x="85" y="175"/>
                  </a:moveTo>
                  <a:cubicBezTo>
                    <a:pt x="85" y="173"/>
                    <a:pt x="83" y="168"/>
                    <a:pt x="83" y="166"/>
                  </a:cubicBezTo>
                  <a:cubicBezTo>
                    <a:pt x="86" y="167"/>
                    <a:pt x="86" y="174"/>
                    <a:pt x="85" y="175"/>
                  </a:cubicBezTo>
                  <a:close/>
                  <a:moveTo>
                    <a:pt x="85" y="118"/>
                  </a:moveTo>
                  <a:cubicBezTo>
                    <a:pt x="88" y="121"/>
                    <a:pt x="90" y="126"/>
                    <a:pt x="87" y="130"/>
                  </a:cubicBezTo>
                  <a:cubicBezTo>
                    <a:pt x="83" y="128"/>
                    <a:pt x="83" y="121"/>
                    <a:pt x="85" y="118"/>
                  </a:cubicBezTo>
                  <a:close/>
                  <a:moveTo>
                    <a:pt x="87" y="144"/>
                  </a:moveTo>
                  <a:cubicBezTo>
                    <a:pt x="88" y="144"/>
                    <a:pt x="89" y="144"/>
                    <a:pt x="89" y="146"/>
                  </a:cubicBezTo>
                  <a:cubicBezTo>
                    <a:pt x="91" y="144"/>
                    <a:pt x="86" y="143"/>
                    <a:pt x="88" y="140"/>
                  </a:cubicBezTo>
                  <a:cubicBezTo>
                    <a:pt x="92" y="142"/>
                    <a:pt x="95" y="148"/>
                    <a:pt x="94" y="153"/>
                  </a:cubicBezTo>
                  <a:cubicBezTo>
                    <a:pt x="92" y="152"/>
                    <a:pt x="92" y="149"/>
                    <a:pt x="90" y="148"/>
                  </a:cubicBezTo>
                  <a:cubicBezTo>
                    <a:pt x="88" y="152"/>
                    <a:pt x="95" y="154"/>
                    <a:pt x="94" y="157"/>
                  </a:cubicBezTo>
                  <a:cubicBezTo>
                    <a:pt x="90" y="155"/>
                    <a:pt x="86" y="150"/>
                    <a:pt x="87" y="144"/>
                  </a:cubicBezTo>
                  <a:close/>
                  <a:moveTo>
                    <a:pt x="88" y="160"/>
                  </a:moveTo>
                  <a:cubicBezTo>
                    <a:pt x="91" y="159"/>
                    <a:pt x="90" y="163"/>
                    <a:pt x="92" y="163"/>
                  </a:cubicBezTo>
                  <a:cubicBezTo>
                    <a:pt x="92" y="164"/>
                    <a:pt x="90" y="164"/>
                    <a:pt x="91" y="166"/>
                  </a:cubicBezTo>
                  <a:cubicBezTo>
                    <a:pt x="88" y="167"/>
                    <a:pt x="88" y="165"/>
                    <a:pt x="88" y="163"/>
                  </a:cubicBezTo>
                  <a:cubicBezTo>
                    <a:pt x="89" y="163"/>
                    <a:pt x="89" y="164"/>
                    <a:pt x="90" y="164"/>
                  </a:cubicBezTo>
                  <a:cubicBezTo>
                    <a:pt x="91" y="164"/>
                    <a:pt x="91" y="164"/>
                    <a:pt x="91" y="163"/>
                  </a:cubicBezTo>
                  <a:cubicBezTo>
                    <a:pt x="90" y="162"/>
                    <a:pt x="88" y="162"/>
                    <a:pt x="88" y="160"/>
                  </a:cubicBezTo>
                  <a:close/>
                  <a:moveTo>
                    <a:pt x="91" y="177"/>
                  </a:moveTo>
                  <a:cubicBezTo>
                    <a:pt x="94" y="179"/>
                    <a:pt x="95" y="182"/>
                    <a:pt x="96" y="185"/>
                  </a:cubicBezTo>
                  <a:cubicBezTo>
                    <a:pt x="94" y="184"/>
                    <a:pt x="93" y="182"/>
                    <a:pt x="91" y="180"/>
                  </a:cubicBezTo>
                  <a:cubicBezTo>
                    <a:pt x="91" y="179"/>
                    <a:pt x="92" y="179"/>
                    <a:pt x="91" y="177"/>
                  </a:cubicBezTo>
                  <a:close/>
                  <a:moveTo>
                    <a:pt x="94" y="167"/>
                  </a:moveTo>
                  <a:cubicBezTo>
                    <a:pt x="95" y="167"/>
                    <a:pt x="96" y="168"/>
                    <a:pt x="96" y="170"/>
                  </a:cubicBezTo>
                  <a:cubicBezTo>
                    <a:pt x="95" y="170"/>
                    <a:pt x="95" y="169"/>
                    <a:pt x="94" y="169"/>
                  </a:cubicBezTo>
                  <a:cubicBezTo>
                    <a:pt x="96" y="172"/>
                    <a:pt x="96" y="174"/>
                    <a:pt x="97" y="178"/>
                  </a:cubicBezTo>
                  <a:cubicBezTo>
                    <a:pt x="94" y="175"/>
                    <a:pt x="92" y="172"/>
                    <a:pt x="94" y="167"/>
                  </a:cubicBezTo>
                  <a:close/>
                  <a:moveTo>
                    <a:pt x="96" y="141"/>
                  </a:moveTo>
                  <a:cubicBezTo>
                    <a:pt x="96" y="138"/>
                    <a:pt x="95" y="137"/>
                    <a:pt x="96" y="135"/>
                  </a:cubicBezTo>
                  <a:cubicBezTo>
                    <a:pt x="98" y="136"/>
                    <a:pt x="100" y="139"/>
                    <a:pt x="99" y="141"/>
                  </a:cubicBezTo>
                  <a:cubicBezTo>
                    <a:pt x="97" y="142"/>
                    <a:pt x="97" y="140"/>
                    <a:pt x="96" y="141"/>
                  </a:cubicBezTo>
                  <a:close/>
                  <a:moveTo>
                    <a:pt x="100" y="149"/>
                  </a:moveTo>
                  <a:cubicBezTo>
                    <a:pt x="101" y="149"/>
                    <a:pt x="101" y="148"/>
                    <a:pt x="101" y="148"/>
                  </a:cubicBezTo>
                  <a:cubicBezTo>
                    <a:pt x="103" y="149"/>
                    <a:pt x="102" y="150"/>
                    <a:pt x="102" y="152"/>
                  </a:cubicBezTo>
                  <a:cubicBezTo>
                    <a:pt x="101" y="151"/>
                    <a:pt x="100" y="151"/>
                    <a:pt x="100" y="149"/>
                  </a:cubicBezTo>
                  <a:close/>
                  <a:moveTo>
                    <a:pt x="100" y="69"/>
                  </a:moveTo>
                  <a:cubicBezTo>
                    <a:pt x="101" y="68"/>
                    <a:pt x="101" y="65"/>
                    <a:pt x="99" y="64"/>
                  </a:cubicBezTo>
                  <a:cubicBezTo>
                    <a:pt x="98" y="61"/>
                    <a:pt x="100" y="61"/>
                    <a:pt x="100" y="59"/>
                  </a:cubicBezTo>
                  <a:cubicBezTo>
                    <a:pt x="102" y="61"/>
                    <a:pt x="105" y="63"/>
                    <a:pt x="105" y="68"/>
                  </a:cubicBezTo>
                  <a:cubicBezTo>
                    <a:pt x="103" y="67"/>
                    <a:pt x="105" y="70"/>
                    <a:pt x="103" y="69"/>
                  </a:cubicBezTo>
                  <a:cubicBezTo>
                    <a:pt x="104" y="70"/>
                    <a:pt x="104" y="69"/>
                    <a:pt x="105" y="69"/>
                  </a:cubicBezTo>
                  <a:cubicBezTo>
                    <a:pt x="106" y="72"/>
                    <a:pt x="104" y="72"/>
                    <a:pt x="104" y="74"/>
                  </a:cubicBezTo>
                  <a:cubicBezTo>
                    <a:pt x="102" y="73"/>
                    <a:pt x="102" y="70"/>
                    <a:pt x="100" y="69"/>
                  </a:cubicBezTo>
                  <a:close/>
                  <a:moveTo>
                    <a:pt x="106" y="83"/>
                  </a:moveTo>
                  <a:cubicBezTo>
                    <a:pt x="106" y="86"/>
                    <a:pt x="108" y="89"/>
                    <a:pt x="106" y="91"/>
                  </a:cubicBezTo>
                  <a:cubicBezTo>
                    <a:pt x="108" y="94"/>
                    <a:pt x="109" y="93"/>
                    <a:pt x="109" y="96"/>
                  </a:cubicBezTo>
                  <a:cubicBezTo>
                    <a:pt x="107" y="93"/>
                    <a:pt x="105" y="91"/>
                    <a:pt x="103" y="89"/>
                  </a:cubicBezTo>
                  <a:cubicBezTo>
                    <a:pt x="104" y="87"/>
                    <a:pt x="105" y="84"/>
                    <a:pt x="106" y="83"/>
                  </a:cubicBezTo>
                  <a:close/>
                  <a:moveTo>
                    <a:pt x="108" y="132"/>
                  </a:moveTo>
                  <a:cubicBezTo>
                    <a:pt x="108" y="132"/>
                    <a:pt x="108" y="132"/>
                    <a:pt x="109" y="132"/>
                  </a:cubicBezTo>
                  <a:cubicBezTo>
                    <a:pt x="109" y="134"/>
                    <a:pt x="109" y="135"/>
                    <a:pt x="109" y="136"/>
                  </a:cubicBezTo>
                  <a:cubicBezTo>
                    <a:pt x="108" y="136"/>
                    <a:pt x="107" y="132"/>
                    <a:pt x="108" y="132"/>
                  </a:cubicBezTo>
                  <a:close/>
                  <a:moveTo>
                    <a:pt x="109" y="137"/>
                  </a:moveTo>
                  <a:cubicBezTo>
                    <a:pt x="110" y="138"/>
                    <a:pt x="110" y="140"/>
                    <a:pt x="109" y="142"/>
                  </a:cubicBezTo>
                  <a:cubicBezTo>
                    <a:pt x="107" y="141"/>
                    <a:pt x="109" y="138"/>
                    <a:pt x="109" y="137"/>
                  </a:cubicBezTo>
                  <a:close/>
                  <a:moveTo>
                    <a:pt x="109" y="127"/>
                  </a:moveTo>
                  <a:cubicBezTo>
                    <a:pt x="109" y="125"/>
                    <a:pt x="111" y="126"/>
                    <a:pt x="111" y="124"/>
                  </a:cubicBezTo>
                  <a:cubicBezTo>
                    <a:pt x="114" y="124"/>
                    <a:pt x="114" y="129"/>
                    <a:pt x="112" y="129"/>
                  </a:cubicBezTo>
                  <a:cubicBezTo>
                    <a:pt x="112" y="127"/>
                    <a:pt x="111" y="126"/>
                    <a:pt x="109" y="127"/>
                  </a:cubicBezTo>
                  <a:close/>
                  <a:moveTo>
                    <a:pt x="110" y="73"/>
                  </a:moveTo>
                  <a:cubicBezTo>
                    <a:pt x="112" y="75"/>
                    <a:pt x="117" y="83"/>
                    <a:pt x="112" y="85"/>
                  </a:cubicBezTo>
                  <a:cubicBezTo>
                    <a:pt x="111" y="81"/>
                    <a:pt x="110" y="77"/>
                    <a:pt x="110" y="73"/>
                  </a:cubicBezTo>
                  <a:close/>
                  <a:moveTo>
                    <a:pt x="112" y="147"/>
                  </a:moveTo>
                  <a:cubicBezTo>
                    <a:pt x="112" y="147"/>
                    <a:pt x="113" y="147"/>
                    <a:pt x="113" y="147"/>
                  </a:cubicBezTo>
                  <a:cubicBezTo>
                    <a:pt x="113" y="145"/>
                    <a:pt x="113" y="143"/>
                    <a:pt x="113" y="141"/>
                  </a:cubicBezTo>
                  <a:cubicBezTo>
                    <a:pt x="115" y="145"/>
                    <a:pt x="114" y="149"/>
                    <a:pt x="115" y="153"/>
                  </a:cubicBezTo>
                  <a:cubicBezTo>
                    <a:pt x="114" y="154"/>
                    <a:pt x="113" y="150"/>
                    <a:pt x="113" y="148"/>
                  </a:cubicBezTo>
                  <a:cubicBezTo>
                    <a:pt x="112" y="148"/>
                    <a:pt x="112" y="149"/>
                    <a:pt x="112" y="150"/>
                  </a:cubicBezTo>
                  <a:cubicBezTo>
                    <a:pt x="111" y="150"/>
                    <a:pt x="112" y="147"/>
                    <a:pt x="112" y="147"/>
                  </a:cubicBezTo>
                  <a:close/>
                  <a:moveTo>
                    <a:pt x="115" y="191"/>
                  </a:moveTo>
                  <a:cubicBezTo>
                    <a:pt x="116" y="192"/>
                    <a:pt x="116" y="195"/>
                    <a:pt x="115" y="196"/>
                  </a:cubicBezTo>
                  <a:cubicBezTo>
                    <a:pt x="111" y="195"/>
                    <a:pt x="111" y="192"/>
                    <a:pt x="115" y="191"/>
                  </a:cubicBezTo>
                  <a:close/>
                  <a:moveTo>
                    <a:pt x="110" y="66"/>
                  </a:moveTo>
                  <a:cubicBezTo>
                    <a:pt x="111" y="66"/>
                    <a:pt x="111" y="66"/>
                    <a:pt x="111" y="65"/>
                  </a:cubicBezTo>
                  <a:cubicBezTo>
                    <a:pt x="114" y="67"/>
                    <a:pt x="114" y="71"/>
                    <a:pt x="116" y="72"/>
                  </a:cubicBezTo>
                  <a:cubicBezTo>
                    <a:pt x="115" y="73"/>
                    <a:pt x="112" y="68"/>
                    <a:pt x="110" y="66"/>
                  </a:cubicBezTo>
                  <a:close/>
                  <a:moveTo>
                    <a:pt x="109" y="55"/>
                  </a:moveTo>
                  <a:cubicBezTo>
                    <a:pt x="106" y="50"/>
                    <a:pt x="100" y="46"/>
                    <a:pt x="105" y="41"/>
                  </a:cubicBezTo>
                  <a:cubicBezTo>
                    <a:pt x="108" y="43"/>
                    <a:pt x="109" y="47"/>
                    <a:pt x="112" y="50"/>
                  </a:cubicBezTo>
                  <a:cubicBezTo>
                    <a:pt x="111" y="52"/>
                    <a:pt x="111" y="54"/>
                    <a:pt x="109" y="55"/>
                  </a:cubicBezTo>
                  <a:close/>
                  <a:moveTo>
                    <a:pt x="110" y="40"/>
                  </a:moveTo>
                  <a:cubicBezTo>
                    <a:pt x="118" y="43"/>
                    <a:pt x="123" y="51"/>
                    <a:pt x="125" y="60"/>
                  </a:cubicBezTo>
                  <a:cubicBezTo>
                    <a:pt x="119" y="54"/>
                    <a:pt x="114" y="48"/>
                    <a:pt x="110" y="40"/>
                  </a:cubicBezTo>
                  <a:close/>
                  <a:moveTo>
                    <a:pt x="118" y="37"/>
                  </a:moveTo>
                  <a:cubicBezTo>
                    <a:pt x="117" y="37"/>
                    <a:pt x="116" y="38"/>
                    <a:pt x="116" y="38"/>
                  </a:cubicBezTo>
                  <a:cubicBezTo>
                    <a:pt x="111" y="36"/>
                    <a:pt x="106" y="33"/>
                    <a:pt x="103" y="28"/>
                  </a:cubicBezTo>
                  <a:cubicBezTo>
                    <a:pt x="103" y="26"/>
                    <a:pt x="102" y="29"/>
                    <a:pt x="100" y="28"/>
                  </a:cubicBezTo>
                  <a:cubicBezTo>
                    <a:pt x="99" y="26"/>
                    <a:pt x="98" y="26"/>
                    <a:pt x="99" y="23"/>
                  </a:cubicBezTo>
                  <a:cubicBezTo>
                    <a:pt x="93" y="24"/>
                    <a:pt x="89" y="19"/>
                    <a:pt x="83" y="17"/>
                  </a:cubicBezTo>
                  <a:cubicBezTo>
                    <a:pt x="97" y="13"/>
                    <a:pt x="111" y="26"/>
                    <a:pt x="118" y="37"/>
                  </a:cubicBezTo>
                  <a:close/>
                  <a:moveTo>
                    <a:pt x="87" y="12"/>
                  </a:moveTo>
                  <a:cubicBezTo>
                    <a:pt x="82" y="12"/>
                    <a:pt x="80" y="14"/>
                    <a:pt x="75" y="14"/>
                  </a:cubicBezTo>
                  <a:cubicBezTo>
                    <a:pt x="75" y="11"/>
                    <a:pt x="72" y="9"/>
                    <a:pt x="73" y="7"/>
                  </a:cubicBezTo>
                  <a:cubicBezTo>
                    <a:pt x="77" y="9"/>
                    <a:pt x="84" y="8"/>
                    <a:pt x="87" y="12"/>
                  </a:cubicBezTo>
                  <a:close/>
                  <a:moveTo>
                    <a:pt x="78" y="35"/>
                  </a:moveTo>
                  <a:cubicBezTo>
                    <a:pt x="75" y="32"/>
                    <a:pt x="74" y="28"/>
                    <a:pt x="72" y="24"/>
                  </a:cubicBezTo>
                  <a:cubicBezTo>
                    <a:pt x="70" y="24"/>
                    <a:pt x="70" y="25"/>
                    <a:pt x="69" y="25"/>
                  </a:cubicBezTo>
                  <a:cubicBezTo>
                    <a:pt x="69" y="27"/>
                    <a:pt x="72" y="29"/>
                    <a:pt x="69" y="30"/>
                  </a:cubicBezTo>
                  <a:cubicBezTo>
                    <a:pt x="72" y="32"/>
                    <a:pt x="74" y="37"/>
                    <a:pt x="76" y="40"/>
                  </a:cubicBezTo>
                  <a:cubicBezTo>
                    <a:pt x="75" y="43"/>
                    <a:pt x="77" y="48"/>
                    <a:pt x="72" y="47"/>
                  </a:cubicBezTo>
                  <a:cubicBezTo>
                    <a:pt x="71" y="41"/>
                    <a:pt x="67" y="39"/>
                    <a:pt x="65" y="35"/>
                  </a:cubicBezTo>
                  <a:cubicBezTo>
                    <a:pt x="68" y="29"/>
                    <a:pt x="67" y="23"/>
                    <a:pt x="72" y="17"/>
                  </a:cubicBezTo>
                  <a:cubicBezTo>
                    <a:pt x="74" y="23"/>
                    <a:pt x="82" y="28"/>
                    <a:pt x="78" y="35"/>
                  </a:cubicBezTo>
                  <a:close/>
                  <a:moveTo>
                    <a:pt x="10" y="65"/>
                  </a:moveTo>
                  <a:cubicBezTo>
                    <a:pt x="12" y="65"/>
                    <a:pt x="12" y="64"/>
                    <a:pt x="14" y="64"/>
                  </a:cubicBezTo>
                  <a:cubicBezTo>
                    <a:pt x="13" y="69"/>
                    <a:pt x="12" y="74"/>
                    <a:pt x="11" y="77"/>
                  </a:cubicBezTo>
                  <a:cubicBezTo>
                    <a:pt x="8" y="72"/>
                    <a:pt x="11" y="70"/>
                    <a:pt x="10" y="65"/>
                  </a:cubicBezTo>
                  <a:close/>
                  <a:moveTo>
                    <a:pt x="12" y="102"/>
                  </a:moveTo>
                  <a:cubicBezTo>
                    <a:pt x="9" y="102"/>
                    <a:pt x="11" y="99"/>
                    <a:pt x="12" y="98"/>
                  </a:cubicBezTo>
                  <a:cubicBezTo>
                    <a:pt x="12" y="99"/>
                    <a:pt x="12" y="101"/>
                    <a:pt x="12" y="102"/>
                  </a:cubicBezTo>
                  <a:close/>
                  <a:moveTo>
                    <a:pt x="10" y="133"/>
                  </a:moveTo>
                  <a:cubicBezTo>
                    <a:pt x="10" y="133"/>
                    <a:pt x="12" y="133"/>
                    <a:pt x="12" y="133"/>
                  </a:cubicBezTo>
                  <a:cubicBezTo>
                    <a:pt x="14" y="141"/>
                    <a:pt x="19" y="147"/>
                    <a:pt x="20" y="154"/>
                  </a:cubicBezTo>
                  <a:cubicBezTo>
                    <a:pt x="15" y="149"/>
                    <a:pt x="13" y="141"/>
                    <a:pt x="10" y="133"/>
                  </a:cubicBezTo>
                  <a:close/>
                  <a:moveTo>
                    <a:pt x="13" y="55"/>
                  </a:moveTo>
                  <a:cubicBezTo>
                    <a:pt x="15" y="51"/>
                    <a:pt x="16" y="47"/>
                    <a:pt x="19" y="44"/>
                  </a:cubicBezTo>
                  <a:cubicBezTo>
                    <a:pt x="18" y="44"/>
                    <a:pt x="18" y="45"/>
                    <a:pt x="17" y="45"/>
                  </a:cubicBezTo>
                  <a:cubicBezTo>
                    <a:pt x="18" y="44"/>
                    <a:pt x="18" y="42"/>
                    <a:pt x="19" y="41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25" y="26"/>
                    <a:pt x="37" y="11"/>
                    <a:pt x="57" y="11"/>
                  </a:cubicBezTo>
                  <a:cubicBezTo>
                    <a:pt x="57" y="9"/>
                    <a:pt x="55" y="9"/>
                    <a:pt x="54" y="8"/>
                  </a:cubicBezTo>
                  <a:cubicBezTo>
                    <a:pt x="60" y="5"/>
                    <a:pt x="65" y="8"/>
                    <a:pt x="70" y="8"/>
                  </a:cubicBezTo>
                  <a:cubicBezTo>
                    <a:pt x="71" y="11"/>
                    <a:pt x="69" y="11"/>
                    <a:pt x="67" y="13"/>
                  </a:cubicBezTo>
                  <a:cubicBezTo>
                    <a:pt x="56" y="11"/>
                    <a:pt x="45" y="17"/>
                    <a:pt x="38" y="23"/>
                  </a:cubicBezTo>
                  <a:cubicBezTo>
                    <a:pt x="37" y="23"/>
                    <a:pt x="36" y="23"/>
                    <a:pt x="35" y="23"/>
                  </a:cubicBezTo>
                  <a:cubicBezTo>
                    <a:pt x="32" y="26"/>
                    <a:pt x="25" y="31"/>
                    <a:pt x="28" y="34"/>
                  </a:cubicBezTo>
                  <a:cubicBezTo>
                    <a:pt x="24" y="36"/>
                    <a:pt x="20" y="42"/>
                    <a:pt x="20" y="46"/>
                  </a:cubicBezTo>
                  <a:cubicBezTo>
                    <a:pt x="16" y="47"/>
                    <a:pt x="17" y="53"/>
                    <a:pt x="13" y="55"/>
                  </a:cubicBezTo>
                  <a:close/>
                  <a:moveTo>
                    <a:pt x="26" y="101"/>
                  </a:moveTo>
                  <a:cubicBezTo>
                    <a:pt x="20" y="99"/>
                    <a:pt x="23" y="91"/>
                    <a:pt x="23" y="86"/>
                  </a:cubicBezTo>
                  <a:cubicBezTo>
                    <a:pt x="28" y="89"/>
                    <a:pt x="26" y="93"/>
                    <a:pt x="26" y="101"/>
                  </a:cubicBezTo>
                  <a:close/>
                  <a:moveTo>
                    <a:pt x="23" y="70"/>
                  </a:moveTo>
                  <a:cubicBezTo>
                    <a:pt x="24" y="70"/>
                    <a:pt x="23" y="71"/>
                    <a:pt x="24" y="71"/>
                  </a:cubicBezTo>
                  <a:cubicBezTo>
                    <a:pt x="24" y="74"/>
                    <a:pt x="23" y="75"/>
                    <a:pt x="23" y="78"/>
                  </a:cubicBezTo>
                  <a:cubicBezTo>
                    <a:pt x="19" y="77"/>
                    <a:pt x="22" y="72"/>
                    <a:pt x="23" y="70"/>
                  </a:cubicBezTo>
                  <a:close/>
                  <a:moveTo>
                    <a:pt x="26" y="83"/>
                  </a:moveTo>
                  <a:cubicBezTo>
                    <a:pt x="25" y="82"/>
                    <a:pt x="27" y="79"/>
                    <a:pt x="27" y="78"/>
                  </a:cubicBezTo>
                  <a:cubicBezTo>
                    <a:pt x="29" y="79"/>
                    <a:pt x="25" y="80"/>
                    <a:pt x="26" y="83"/>
                  </a:cubicBezTo>
                  <a:close/>
                  <a:moveTo>
                    <a:pt x="26" y="65"/>
                  </a:moveTo>
                  <a:cubicBezTo>
                    <a:pt x="24" y="63"/>
                    <a:pt x="27" y="63"/>
                    <a:pt x="27" y="61"/>
                  </a:cubicBezTo>
                  <a:cubicBezTo>
                    <a:pt x="29" y="61"/>
                    <a:pt x="28" y="67"/>
                    <a:pt x="26" y="65"/>
                  </a:cubicBezTo>
                  <a:close/>
                  <a:moveTo>
                    <a:pt x="22" y="65"/>
                  </a:moveTo>
                  <a:cubicBezTo>
                    <a:pt x="20" y="57"/>
                    <a:pt x="26" y="53"/>
                    <a:pt x="27" y="47"/>
                  </a:cubicBezTo>
                  <a:cubicBezTo>
                    <a:pt x="30" y="54"/>
                    <a:pt x="26" y="59"/>
                    <a:pt x="22" y="65"/>
                  </a:cubicBezTo>
                  <a:close/>
                  <a:moveTo>
                    <a:pt x="32" y="73"/>
                  </a:moveTo>
                  <a:cubicBezTo>
                    <a:pt x="30" y="71"/>
                    <a:pt x="31" y="70"/>
                    <a:pt x="31" y="68"/>
                  </a:cubicBezTo>
                  <a:cubicBezTo>
                    <a:pt x="32" y="69"/>
                    <a:pt x="31" y="72"/>
                    <a:pt x="32" y="73"/>
                  </a:cubicBezTo>
                  <a:close/>
                  <a:moveTo>
                    <a:pt x="32" y="40"/>
                  </a:moveTo>
                  <a:cubicBezTo>
                    <a:pt x="30" y="39"/>
                    <a:pt x="33" y="37"/>
                    <a:pt x="33" y="36"/>
                  </a:cubicBezTo>
                  <a:cubicBezTo>
                    <a:pt x="35" y="37"/>
                    <a:pt x="32" y="39"/>
                    <a:pt x="32" y="40"/>
                  </a:cubicBezTo>
                  <a:close/>
                  <a:moveTo>
                    <a:pt x="32" y="109"/>
                  </a:moveTo>
                  <a:cubicBezTo>
                    <a:pt x="33" y="106"/>
                    <a:pt x="33" y="104"/>
                    <a:pt x="34" y="101"/>
                  </a:cubicBezTo>
                  <a:cubicBezTo>
                    <a:pt x="39" y="103"/>
                    <a:pt x="39" y="109"/>
                    <a:pt x="37" y="114"/>
                  </a:cubicBezTo>
                  <a:cubicBezTo>
                    <a:pt x="33" y="115"/>
                    <a:pt x="36" y="108"/>
                    <a:pt x="32" y="109"/>
                  </a:cubicBezTo>
                  <a:close/>
                  <a:moveTo>
                    <a:pt x="41" y="151"/>
                  </a:moveTo>
                  <a:cubicBezTo>
                    <a:pt x="38" y="149"/>
                    <a:pt x="36" y="146"/>
                    <a:pt x="35" y="142"/>
                  </a:cubicBezTo>
                  <a:cubicBezTo>
                    <a:pt x="35" y="141"/>
                    <a:pt x="36" y="140"/>
                    <a:pt x="36" y="138"/>
                  </a:cubicBezTo>
                  <a:cubicBezTo>
                    <a:pt x="40" y="140"/>
                    <a:pt x="44" y="145"/>
                    <a:pt x="41" y="151"/>
                  </a:cubicBezTo>
                  <a:close/>
                  <a:moveTo>
                    <a:pt x="42" y="186"/>
                  </a:moveTo>
                  <a:cubicBezTo>
                    <a:pt x="44" y="183"/>
                    <a:pt x="47" y="187"/>
                    <a:pt x="49" y="188"/>
                  </a:cubicBezTo>
                  <a:cubicBezTo>
                    <a:pt x="53" y="192"/>
                    <a:pt x="58" y="194"/>
                    <a:pt x="59" y="199"/>
                  </a:cubicBezTo>
                  <a:cubicBezTo>
                    <a:pt x="52" y="196"/>
                    <a:pt x="48" y="191"/>
                    <a:pt x="42" y="186"/>
                  </a:cubicBezTo>
                  <a:close/>
                  <a:moveTo>
                    <a:pt x="58" y="142"/>
                  </a:moveTo>
                  <a:cubicBezTo>
                    <a:pt x="57" y="138"/>
                    <a:pt x="57" y="134"/>
                    <a:pt x="55" y="130"/>
                  </a:cubicBezTo>
                  <a:cubicBezTo>
                    <a:pt x="60" y="129"/>
                    <a:pt x="62" y="140"/>
                    <a:pt x="58" y="142"/>
                  </a:cubicBezTo>
                  <a:close/>
                  <a:moveTo>
                    <a:pt x="60" y="152"/>
                  </a:moveTo>
                  <a:cubicBezTo>
                    <a:pt x="62" y="154"/>
                    <a:pt x="60" y="158"/>
                    <a:pt x="61" y="160"/>
                  </a:cubicBezTo>
                  <a:cubicBezTo>
                    <a:pt x="58" y="162"/>
                    <a:pt x="60" y="154"/>
                    <a:pt x="60" y="152"/>
                  </a:cubicBezTo>
                  <a:close/>
                  <a:moveTo>
                    <a:pt x="60" y="102"/>
                  </a:moveTo>
                  <a:cubicBezTo>
                    <a:pt x="65" y="105"/>
                    <a:pt x="69" y="113"/>
                    <a:pt x="66" y="120"/>
                  </a:cubicBezTo>
                  <a:cubicBezTo>
                    <a:pt x="60" y="117"/>
                    <a:pt x="63" y="108"/>
                    <a:pt x="60" y="102"/>
                  </a:cubicBezTo>
                  <a:close/>
                  <a:moveTo>
                    <a:pt x="63" y="197"/>
                  </a:moveTo>
                  <a:cubicBezTo>
                    <a:pt x="66" y="197"/>
                    <a:pt x="67" y="198"/>
                    <a:pt x="66" y="201"/>
                  </a:cubicBezTo>
                  <a:cubicBezTo>
                    <a:pt x="65" y="200"/>
                    <a:pt x="64" y="199"/>
                    <a:pt x="63" y="197"/>
                  </a:cubicBezTo>
                  <a:close/>
                  <a:moveTo>
                    <a:pt x="70" y="185"/>
                  </a:moveTo>
                  <a:cubicBezTo>
                    <a:pt x="66" y="183"/>
                    <a:pt x="63" y="179"/>
                    <a:pt x="65" y="175"/>
                  </a:cubicBezTo>
                  <a:cubicBezTo>
                    <a:pt x="68" y="176"/>
                    <a:pt x="69" y="180"/>
                    <a:pt x="71" y="182"/>
                  </a:cubicBezTo>
                  <a:cubicBezTo>
                    <a:pt x="71" y="184"/>
                    <a:pt x="69" y="183"/>
                    <a:pt x="70" y="185"/>
                  </a:cubicBezTo>
                  <a:close/>
                  <a:moveTo>
                    <a:pt x="70" y="165"/>
                  </a:moveTo>
                  <a:cubicBezTo>
                    <a:pt x="71" y="166"/>
                    <a:pt x="72" y="167"/>
                    <a:pt x="72" y="170"/>
                  </a:cubicBezTo>
                  <a:cubicBezTo>
                    <a:pt x="70" y="169"/>
                    <a:pt x="69" y="167"/>
                    <a:pt x="70" y="165"/>
                  </a:cubicBezTo>
                  <a:close/>
                  <a:moveTo>
                    <a:pt x="72" y="161"/>
                  </a:moveTo>
                  <a:cubicBezTo>
                    <a:pt x="70" y="160"/>
                    <a:pt x="71" y="157"/>
                    <a:pt x="72" y="156"/>
                  </a:cubicBezTo>
                  <a:cubicBezTo>
                    <a:pt x="73" y="156"/>
                    <a:pt x="72" y="159"/>
                    <a:pt x="72" y="161"/>
                  </a:cubicBezTo>
                  <a:close/>
                  <a:moveTo>
                    <a:pt x="73" y="210"/>
                  </a:moveTo>
                  <a:cubicBezTo>
                    <a:pt x="79" y="211"/>
                    <a:pt x="81" y="212"/>
                    <a:pt x="86" y="214"/>
                  </a:cubicBezTo>
                  <a:cubicBezTo>
                    <a:pt x="82" y="217"/>
                    <a:pt x="76" y="212"/>
                    <a:pt x="73" y="210"/>
                  </a:cubicBezTo>
                  <a:close/>
                  <a:moveTo>
                    <a:pt x="94" y="203"/>
                  </a:moveTo>
                  <a:cubicBezTo>
                    <a:pt x="96" y="198"/>
                    <a:pt x="100" y="200"/>
                    <a:pt x="103" y="202"/>
                  </a:cubicBezTo>
                  <a:cubicBezTo>
                    <a:pt x="100" y="209"/>
                    <a:pt x="91" y="208"/>
                    <a:pt x="87" y="203"/>
                  </a:cubicBezTo>
                  <a:cubicBezTo>
                    <a:pt x="88" y="201"/>
                    <a:pt x="93" y="203"/>
                    <a:pt x="94" y="203"/>
                  </a:cubicBezTo>
                  <a:close/>
                  <a:moveTo>
                    <a:pt x="87" y="215"/>
                  </a:moveTo>
                  <a:cubicBezTo>
                    <a:pt x="88" y="215"/>
                    <a:pt x="92" y="214"/>
                    <a:pt x="94" y="215"/>
                  </a:cubicBezTo>
                  <a:cubicBezTo>
                    <a:pt x="94" y="217"/>
                    <a:pt x="88" y="216"/>
                    <a:pt x="87" y="215"/>
                  </a:cubicBezTo>
                  <a:close/>
                  <a:moveTo>
                    <a:pt x="94" y="220"/>
                  </a:moveTo>
                  <a:cubicBezTo>
                    <a:pt x="103" y="217"/>
                    <a:pt x="109" y="213"/>
                    <a:pt x="118" y="211"/>
                  </a:cubicBezTo>
                  <a:cubicBezTo>
                    <a:pt x="114" y="218"/>
                    <a:pt x="104" y="220"/>
                    <a:pt x="94" y="220"/>
                  </a:cubicBezTo>
                  <a:close/>
                  <a:moveTo>
                    <a:pt x="118" y="132"/>
                  </a:moveTo>
                  <a:cubicBezTo>
                    <a:pt x="120" y="142"/>
                    <a:pt x="116" y="136"/>
                    <a:pt x="118" y="132"/>
                  </a:cubicBezTo>
                  <a:close/>
                  <a:moveTo>
                    <a:pt x="119" y="159"/>
                  </a:moveTo>
                  <a:cubicBezTo>
                    <a:pt x="117" y="157"/>
                    <a:pt x="120" y="151"/>
                    <a:pt x="119" y="150"/>
                  </a:cubicBezTo>
                  <a:cubicBezTo>
                    <a:pt x="120" y="150"/>
                    <a:pt x="120" y="151"/>
                    <a:pt x="121" y="151"/>
                  </a:cubicBezTo>
                  <a:cubicBezTo>
                    <a:pt x="120" y="153"/>
                    <a:pt x="120" y="156"/>
                    <a:pt x="119" y="159"/>
                  </a:cubicBezTo>
                  <a:close/>
                  <a:moveTo>
                    <a:pt x="121" y="138"/>
                  </a:moveTo>
                  <a:cubicBezTo>
                    <a:pt x="123" y="139"/>
                    <a:pt x="125" y="143"/>
                    <a:pt x="121" y="143"/>
                  </a:cubicBezTo>
                  <a:cubicBezTo>
                    <a:pt x="121" y="142"/>
                    <a:pt x="120" y="139"/>
                    <a:pt x="121" y="138"/>
                  </a:cubicBezTo>
                  <a:close/>
                  <a:moveTo>
                    <a:pt x="124" y="166"/>
                  </a:moveTo>
                  <a:cubicBezTo>
                    <a:pt x="119" y="165"/>
                    <a:pt x="124" y="159"/>
                    <a:pt x="124" y="156"/>
                  </a:cubicBezTo>
                  <a:cubicBezTo>
                    <a:pt x="128" y="158"/>
                    <a:pt x="125" y="163"/>
                    <a:pt x="124" y="166"/>
                  </a:cubicBezTo>
                  <a:close/>
                  <a:moveTo>
                    <a:pt x="125" y="109"/>
                  </a:moveTo>
                  <a:cubicBezTo>
                    <a:pt x="127" y="110"/>
                    <a:pt x="126" y="114"/>
                    <a:pt x="125" y="115"/>
                  </a:cubicBezTo>
                  <a:cubicBezTo>
                    <a:pt x="123" y="114"/>
                    <a:pt x="125" y="112"/>
                    <a:pt x="125" y="109"/>
                  </a:cubicBezTo>
                  <a:close/>
                  <a:moveTo>
                    <a:pt x="125" y="133"/>
                  </a:moveTo>
                  <a:cubicBezTo>
                    <a:pt x="124" y="132"/>
                    <a:pt x="125" y="131"/>
                    <a:pt x="124" y="129"/>
                  </a:cubicBezTo>
                  <a:cubicBezTo>
                    <a:pt x="125" y="129"/>
                    <a:pt x="125" y="130"/>
                    <a:pt x="126" y="130"/>
                  </a:cubicBezTo>
                  <a:cubicBezTo>
                    <a:pt x="127" y="132"/>
                    <a:pt x="125" y="132"/>
                    <a:pt x="125" y="133"/>
                  </a:cubicBezTo>
                  <a:close/>
                  <a:moveTo>
                    <a:pt x="124" y="118"/>
                  </a:moveTo>
                  <a:cubicBezTo>
                    <a:pt x="125" y="117"/>
                    <a:pt x="127" y="116"/>
                    <a:pt x="127" y="114"/>
                  </a:cubicBezTo>
                  <a:cubicBezTo>
                    <a:pt x="128" y="116"/>
                    <a:pt x="128" y="119"/>
                    <a:pt x="128" y="123"/>
                  </a:cubicBezTo>
                  <a:cubicBezTo>
                    <a:pt x="127" y="121"/>
                    <a:pt x="125" y="120"/>
                    <a:pt x="124" y="118"/>
                  </a:cubicBezTo>
                  <a:close/>
                  <a:moveTo>
                    <a:pt x="127" y="151"/>
                  </a:moveTo>
                  <a:cubicBezTo>
                    <a:pt x="126" y="150"/>
                    <a:pt x="128" y="149"/>
                    <a:pt x="128" y="148"/>
                  </a:cubicBezTo>
                  <a:cubicBezTo>
                    <a:pt x="130" y="148"/>
                    <a:pt x="129" y="151"/>
                    <a:pt x="127" y="151"/>
                  </a:cubicBezTo>
                  <a:close/>
                  <a:moveTo>
                    <a:pt x="130" y="93"/>
                  </a:moveTo>
                  <a:cubicBezTo>
                    <a:pt x="128" y="93"/>
                    <a:pt x="127" y="90"/>
                    <a:pt x="128" y="89"/>
                  </a:cubicBezTo>
                  <a:cubicBezTo>
                    <a:pt x="130" y="89"/>
                    <a:pt x="130" y="92"/>
                    <a:pt x="130" y="93"/>
                  </a:cubicBezTo>
                  <a:close/>
                  <a:moveTo>
                    <a:pt x="133" y="128"/>
                  </a:moveTo>
                  <a:cubicBezTo>
                    <a:pt x="133" y="128"/>
                    <a:pt x="133" y="128"/>
                    <a:pt x="133" y="127"/>
                  </a:cubicBezTo>
                  <a:cubicBezTo>
                    <a:pt x="132" y="127"/>
                    <a:pt x="132" y="127"/>
                    <a:pt x="131" y="127"/>
                  </a:cubicBezTo>
                  <a:cubicBezTo>
                    <a:pt x="131" y="125"/>
                    <a:pt x="133" y="125"/>
                    <a:pt x="133" y="121"/>
                  </a:cubicBezTo>
                  <a:cubicBezTo>
                    <a:pt x="134" y="122"/>
                    <a:pt x="134" y="126"/>
                    <a:pt x="133" y="128"/>
                  </a:cubicBezTo>
                  <a:close/>
                  <a:moveTo>
                    <a:pt x="133" y="79"/>
                  </a:moveTo>
                  <a:cubicBezTo>
                    <a:pt x="131" y="78"/>
                    <a:pt x="129" y="78"/>
                    <a:pt x="128" y="77"/>
                  </a:cubicBezTo>
                  <a:cubicBezTo>
                    <a:pt x="127" y="78"/>
                    <a:pt x="130" y="79"/>
                    <a:pt x="129" y="81"/>
                  </a:cubicBezTo>
                  <a:cubicBezTo>
                    <a:pt x="125" y="78"/>
                    <a:pt x="121" y="73"/>
                    <a:pt x="122" y="68"/>
                  </a:cubicBezTo>
                  <a:cubicBezTo>
                    <a:pt x="122" y="67"/>
                    <a:pt x="119" y="68"/>
                    <a:pt x="118" y="68"/>
                  </a:cubicBezTo>
                  <a:cubicBezTo>
                    <a:pt x="116" y="64"/>
                    <a:pt x="110" y="60"/>
                    <a:pt x="115" y="55"/>
                  </a:cubicBezTo>
                  <a:cubicBezTo>
                    <a:pt x="123" y="61"/>
                    <a:pt x="126" y="72"/>
                    <a:pt x="134" y="79"/>
                  </a:cubicBezTo>
                  <a:cubicBezTo>
                    <a:pt x="137" y="79"/>
                    <a:pt x="134" y="76"/>
                    <a:pt x="137" y="75"/>
                  </a:cubicBezTo>
                  <a:cubicBezTo>
                    <a:pt x="138" y="79"/>
                    <a:pt x="139" y="84"/>
                    <a:pt x="142" y="85"/>
                  </a:cubicBezTo>
                  <a:cubicBezTo>
                    <a:pt x="142" y="94"/>
                    <a:pt x="146" y="104"/>
                    <a:pt x="142" y="111"/>
                  </a:cubicBezTo>
                  <a:cubicBezTo>
                    <a:pt x="140" y="108"/>
                    <a:pt x="141" y="102"/>
                    <a:pt x="138" y="101"/>
                  </a:cubicBezTo>
                  <a:cubicBezTo>
                    <a:pt x="144" y="93"/>
                    <a:pt x="131" y="87"/>
                    <a:pt x="133" y="79"/>
                  </a:cubicBezTo>
                  <a:close/>
                  <a:moveTo>
                    <a:pt x="137" y="185"/>
                  </a:moveTo>
                  <a:cubicBezTo>
                    <a:pt x="142" y="163"/>
                    <a:pt x="144" y="134"/>
                    <a:pt x="148" y="111"/>
                  </a:cubicBezTo>
                  <a:cubicBezTo>
                    <a:pt x="153" y="135"/>
                    <a:pt x="148" y="165"/>
                    <a:pt x="137" y="1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4"/>
            <p:cNvSpPr/>
            <p:nvPr/>
          </p:nvSpPr>
          <p:spPr>
            <a:xfrm>
              <a:off x="6649474" y="2614574"/>
              <a:ext cx="437966" cy="666576"/>
            </a:xfrm>
            <a:custGeom>
              <a:avLst/>
              <a:gdLst/>
              <a:ahLst/>
              <a:cxnLst/>
              <a:rect l="l" t="t" r="r" b="b"/>
              <a:pathLst>
                <a:path w="134" h="204" extrusionOk="0">
                  <a:moveTo>
                    <a:pt x="117" y="32"/>
                  </a:moveTo>
                  <a:cubicBezTo>
                    <a:pt x="108" y="13"/>
                    <a:pt x="99" y="8"/>
                    <a:pt x="78" y="4"/>
                  </a:cubicBezTo>
                  <a:cubicBezTo>
                    <a:pt x="71" y="2"/>
                    <a:pt x="63" y="0"/>
                    <a:pt x="57" y="4"/>
                  </a:cubicBezTo>
                  <a:cubicBezTo>
                    <a:pt x="45" y="10"/>
                    <a:pt x="37" y="20"/>
                    <a:pt x="30" y="28"/>
                  </a:cubicBezTo>
                  <a:cubicBezTo>
                    <a:pt x="29" y="31"/>
                    <a:pt x="29" y="32"/>
                    <a:pt x="29" y="33"/>
                  </a:cubicBezTo>
                  <a:cubicBezTo>
                    <a:pt x="28" y="32"/>
                    <a:pt x="27" y="32"/>
                    <a:pt x="26" y="33"/>
                  </a:cubicBezTo>
                  <a:cubicBezTo>
                    <a:pt x="22" y="41"/>
                    <a:pt x="13" y="48"/>
                    <a:pt x="13" y="58"/>
                  </a:cubicBezTo>
                  <a:cubicBezTo>
                    <a:pt x="18" y="59"/>
                    <a:pt x="19" y="50"/>
                    <a:pt x="22" y="50"/>
                  </a:cubicBezTo>
                  <a:cubicBezTo>
                    <a:pt x="20" y="63"/>
                    <a:pt x="4" y="67"/>
                    <a:pt x="7" y="81"/>
                  </a:cubicBezTo>
                  <a:cubicBezTo>
                    <a:pt x="10" y="81"/>
                    <a:pt x="12" y="77"/>
                    <a:pt x="14" y="78"/>
                  </a:cubicBezTo>
                  <a:cubicBezTo>
                    <a:pt x="14" y="86"/>
                    <a:pt x="7" y="91"/>
                    <a:pt x="5" y="99"/>
                  </a:cubicBezTo>
                  <a:cubicBezTo>
                    <a:pt x="6" y="103"/>
                    <a:pt x="6" y="107"/>
                    <a:pt x="9" y="111"/>
                  </a:cubicBezTo>
                  <a:cubicBezTo>
                    <a:pt x="7" y="112"/>
                    <a:pt x="7" y="115"/>
                    <a:pt x="4" y="115"/>
                  </a:cubicBezTo>
                  <a:cubicBezTo>
                    <a:pt x="4" y="103"/>
                    <a:pt x="4" y="94"/>
                    <a:pt x="3" y="84"/>
                  </a:cubicBezTo>
                  <a:cubicBezTo>
                    <a:pt x="5" y="77"/>
                    <a:pt x="6" y="72"/>
                    <a:pt x="6" y="64"/>
                  </a:cubicBezTo>
                  <a:cubicBezTo>
                    <a:pt x="10" y="60"/>
                    <a:pt x="11" y="53"/>
                    <a:pt x="12" y="45"/>
                  </a:cubicBezTo>
                  <a:cubicBezTo>
                    <a:pt x="17" y="30"/>
                    <a:pt x="27" y="16"/>
                    <a:pt x="41" y="8"/>
                  </a:cubicBezTo>
                  <a:cubicBezTo>
                    <a:pt x="28" y="10"/>
                    <a:pt x="20" y="21"/>
                    <a:pt x="14" y="30"/>
                  </a:cubicBezTo>
                  <a:cubicBezTo>
                    <a:pt x="10" y="37"/>
                    <a:pt x="10" y="43"/>
                    <a:pt x="7" y="52"/>
                  </a:cubicBezTo>
                  <a:cubicBezTo>
                    <a:pt x="6" y="57"/>
                    <a:pt x="4" y="62"/>
                    <a:pt x="3" y="66"/>
                  </a:cubicBezTo>
                  <a:cubicBezTo>
                    <a:pt x="1" y="75"/>
                    <a:pt x="1" y="84"/>
                    <a:pt x="1" y="93"/>
                  </a:cubicBezTo>
                  <a:cubicBezTo>
                    <a:pt x="1" y="103"/>
                    <a:pt x="0" y="115"/>
                    <a:pt x="1" y="123"/>
                  </a:cubicBezTo>
                  <a:cubicBezTo>
                    <a:pt x="3" y="136"/>
                    <a:pt x="8" y="149"/>
                    <a:pt x="13" y="157"/>
                  </a:cubicBezTo>
                  <a:cubicBezTo>
                    <a:pt x="17" y="164"/>
                    <a:pt x="23" y="168"/>
                    <a:pt x="24" y="175"/>
                  </a:cubicBezTo>
                  <a:cubicBezTo>
                    <a:pt x="26" y="174"/>
                    <a:pt x="27" y="175"/>
                    <a:pt x="28" y="176"/>
                  </a:cubicBezTo>
                  <a:cubicBezTo>
                    <a:pt x="36" y="189"/>
                    <a:pt x="48" y="197"/>
                    <a:pt x="62" y="204"/>
                  </a:cubicBezTo>
                  <a:cubicBezTo>
                    <a:pt x="70" y="203"/>
                    <a:pt x="79" y="201"/>
                    <a:pt x="86" y="198"/>
                  </a:cubicBezTo>
                  <a:cubicBezTo>
                    <a:pt x="88" y="199"/>
                    <a:pt x="88" y="202"/>
                    <a:pt x="92" y="201"/>
                  </a:cubicBezTo>
                  <a:cubicBezTo>
                    <a:pt x="94" y="200"/>
                    <a:pt x="91" y="198"/>
                    <a:pt x="93" y="197"/>
                  </a:cubicBezTo>
                  <a:cubicBezTo>
                    <a:pt x="97" y="196"/>
                    <a:pt x="99" y="196"/>
                    <a:pt x="102" y="198"/>
                  </a:cubicBezTo>
                  <a:cubicBezTo>
                    <a:pt x="104" y="197"/>
                    <a:pt x="103" y="195"/>
                    <a:pt x="102" y="193"/>
                  </a:cubicBezTo>
                  <a:cubicBezTo>
                    <a:pt x="113" y="183"/>
                    <a:pt x="128" y="167"/>
                    <a:pt x="128" y="149"/>
                  </a:cubicBezTo>
                  <a:cubicBezTo>
                    <a:pt x="128" y="135"/>
                    <a:pt x="134" y="119"/>
                    <a:pt x="134" y="105"/>
                  </a:cubicBezTo>
                  <a:cubicBezTo>
                    <a:pt x="134" y="95"/>
                    <a:pt x="131" y="81"/>
                    <a:pt x="130" y="69"/>
                  </a:cubicBezTo>
                  <a:cubicBezTo>
                    <a:pt x="128" y="51"/>
                    <a:pt x="123" y="44"/>
                    <a:pt x="117" y="32"/>
                  </a:cubicBezTo>
                  <a:close/>
                  <a:moveTo>
                    <a:pt x="88" y="11"/>
                  </a:moveTo>
                  <a:cubicBezTo>
                    <a:pt x="99" y="8"/>
                    <a:pt x="112" y="26"/>
                    <a:pt x="116" y="36"/>
                  </a:cubicBezTo>
                  <a:cubicBezTo>
                    <a:pt x="119" y="43"/>
                    <a:pt x="125" y="51"/>
                    <a:pt x="126" y="59"/>
                  </a:cubicBezTo>
                  <a:cubicBezTo>
                    <a:pt x="127" y="67"/>
                    <a:pt x="126" y="74"/>
                    <a:pt x="128" y="81"/>
                  </a:cubicBezTo>
                  <a:cubicBezTo>
                    <a:pt x="126" y="81"/>
                    <a:pt x="125" y="77"/>
                    <a:pt x="125" y="74"/>
                  </a:cubicBezTo>
                  <a:cubicBezTo>
                    <a:pt x="123" y="68"/>
                    <a:pt x="124" y="59"/>
                    <a:pt x="121" y="53"/>
                  </a:cubicBezTo>
                  <a:cubicBezTo>
                    <a:pt x="121" y="52"/>
                    <a:pt x="118" y="52"/>
                    <a:pt x="117" y="51"/>
                  </a:cubicBezTo>
                  <a:cubicBezTo>
                    <a:pt x="114" y="40"/>
                    <a:pt x="105" y="30"/>
                    <a:pt x="97" y="22"/>
                  </a:cubicBezTo>
                  <a:cubicBezTo>
                    <a:pt x="92" y="16"/>
                    <a:pt x="86" y="8"/>
                    <a:pt x="75" y="7"/>
                  </a:cubicBezTo>
                  <a:cubicBezTo>
                    <a:pt x="72" y="7"/>
                    <a:pt x="67" y="10"/>
                    <a:pt x="65" y="6"/>
                  </a:cubicBezTo>
                  <a:cubicBezTo>
                    <a:pt x="72" y="3"/>
                    <a:pt x="81" y="7"/>
                    <a:pt x="88" y="11"/>
                  </a:cubicBezTo>
                  <a:close/>
                  <a:moveTo>
                    <a:pt x="109" y="148"/>
                  </a:moveTo>
                  <a:cubicBezTo>
                    <a:pt x="108" y="145"/>
                    <a:pt x="109" y="142"/>
                    <a:pt x="113" y="142"/>
                  </a:cubicBezTo>
                  <a:cubicBezTo>
                    <a:pt x="113" y="137"/>
                    <a:pt x="116" y="135"/>
                    <a:pt x="118" y="132"/>
                  </a:cubicBezTo>
                  <a:cubicBezTo>
                    <a:pt x="119" y="138"/>
                    <a:pt x="117" y="146"/>
                    <a:pt x="109" y="148"/>
                  </a:cubicBezTo>
                  <a:close/>
                  <a:moveTo>
                    <a:pt x="116" y="147"/>
                  </a:moveTo>
                  <a:cubicBezTo>
                    <a:pt x="115" y="149"/>
                    <a:pt x="116" y="151"/>
                    <a:pt x="113" y="151"/>
                  </a:cubicBezTo>
                  <a:cubicBezTo>
                    <a:pt x="113" y="149"/>
                    <a:pt x="114" y="148"/>
                    <a:pt x="114" y="147"/>
                  </a:cubicBezTo>
                  <a:cubicBezTo>
                    <a:pt x="115" y="147"/>
                    <a:pt x="116" y="147"/>
                    <a:pt x="116" y="147"/>
                  </a:cubicBezTo>
                  <a:close/>
                  <a:moveTo>
                    <a:pt x="112" y="130"/>
                  </a:moveTo>
                  <a:cubicBezTo>
                    <a:pt x="115" y="130"/>
                    <a:pt x="112" y="134"/>
                    <a:pt x="111" y="132"/>
                  </a:cubicBezTo>
                  <a:cubicBezTo>
                    <a:pt x="110" y="130"/>
                    <a:pt x="113" y="132"/>
                    <a:pt x="112" y="130"/>
                  </a:cubicBezTo>
                  <a:close/>
                  <a:moveTo>
                    <a:pt x="110" y="129"/>
                  </a:moveTo>
                  <a:cubicBezTo>
                    <a:pt x="108" y="128"/>
                    <a:pt x="110" y="126"/>
                    <a:pt x="111" y="126"/>
                  </a:cubicBezTo>
                  <a:cubicBezTo>
                    <a:pt x="112" y="128"/>
                    <a:pt x="110" y="128"/>
                    <a:pt x="110" y="129"/>
                  </a:cubicBezTo>
                  <a:close/>
                  <a:moveTo>
                    <a:pt x="116" y="124"/>
                  </a:moveTo>
                  <a:cubicBezTo>
                    <a:pt x="113" y="120"/>
                    <a:pt x="117" y="119"/>
                    <a:pt x="119" y="116"/>
                  </a:cubicBezTo>
                  <a:cubicBezTo>
                    <a:pt x="115" y="113"/>
                    <a:pt x="111" y="110"/>
                    <a:pt x="110" y="105"/>
                  </a:cubicBezTo>
                  <a:cubicBezTo>
                    <a:pt x="112" y="105"/>
                    <a:pt x="112" y="107"/>
                    <a:pt x="113" y="109"/>
                  </a:cubicBezTo>
                  <a:cubicBezTo>
                    <a:pt x="114" y="109"/>
                    <a:pt x="115" y="109"/>
                    <a:pt x="117" y="109"/>
                  </a:cubicBezTo>
                  <a:cubicBezTo>
                    <a:pt x="116" y="106"/>
                    <a:pt x="117" y="102"/>
                    <a:pt x="114" y="100"/>
                  </a:cubicBezTo>
                  <a:cubicBezTo>
                    <a:pt x="115" y="98"/>
                    <a:pt x="116" y="96"/>
                    <a:pt x="118" y="95"/>
                  </a:cubicBezTo>
                  <a:cubicBezTo>
                    <a:pt x="118" y="92"/>
                    <a:pt x="115" y="93"/>
                    <a:pt x="114" y="91"/>
                  </a:cubicBezTo>
                  <a:cubicBezTo>
                    <a:pt x="123" y="83"/>
                    <a:pt x="107" y="71"/>
                    <a:pt x="110" y="63"/>
                  </a:cubicBezTo>
                  <a:cubicBezTo>
                    <a:pt x="113" y="69"/>
                    <a:pt x="118" y="75"/>
                    <a:pt x="120" y="82"/>
                  </a:cubicBezTo>
                  <a:cubicBezTo>
                    <a:pt x="124" y="93"/>
                    <a:pt x="118" y="109"/>
                    <a:pt x="119" y="124"/>
                  </a:cubicBezTo>
                  <a:cubicBezTo>
                    <a:pt x="117" y="123"/>
                    <a:pt x="117" y="124"/>
                    <a:pt x="116" y="124"/>
                  </a:cubicBezTo>
                  <a:close/>
                  <a:moveTo>
                    <a:pt x="84" y="147"/>
                  </a:moveTo>
                  <a:cubicBezTo>
                    <a:pt x="86" y="148"/>
                    <a:pt x="86" y="150"/>
                    <a:pt x="89" y="149"/>
                  </a:cubicBezTo>
                  <a:cubicBezTo>
                    <a:pt x="88" y="154"/>
                    <a:pt x="83" y="150"/>
                    <a:pt x="84" y="147"/>
                  </a:cubicBezTo>
                  <a:close/>
                  <a:moveTo>
                    <a:pt x="86" y="170"/>
                  </a:moveTo>
                  <a:cubicBezTo>
                    <a:pt x="83" y="169"/>
                    <a:pt x="85" y="167"/>
                    <a:pt x="86" y="166"/>
                  </a:cubicBezTo>
                  <a:cubicBezTo>
                    <a:pt x="88" y="166"/>
                    <a:pt x="86" y="169"/>
                    <a:pt x="86" y="170"/>
                  </a:cubicBezTo>
                  <a:close/>
                  <a:moveTo>
                    <a:pt x="44" y="126"/>
                  </a:moveTo>
                  <a:cubicBezTo>
                    <a:pt x="42" y="124"/>
                    <a:pt x="41" y="121"/>
                    <a:pt x="38" y="118"/>
                  </a:cubicBezTo>
                  <a:cubicBezTo>
                    <a:pt x="39" y="116"/>
                    <a:pt x="40" y="116"/>
                    <a:pt x="41" y="114"/>
                  </a:cubicBezTo>
                  <a:cubicBezTo>
                    <a:pt x="43" y="116"/>
                    <a:pt x="45" y="120"/>
                    <a:pt x="47" y="122"/>
                  </a:cubicBezTo>
                  <a:cubicBezTo>
                    <a:pt x="47" y="124"/>
                    <a:pt x="45" y="124"/>
                    <a:pt x="44" y="126"/>
                  </a:cubicBezTo>
                  <a:close/>
                  <a:moveTo>
                    <a:pt x="45" y="135"/>
                  </a:moveTo>
                  <a:cubicBezTo>
                    <a:pt x="45" y="137"/>
                    <a:pt x="44" y="138"/>
                    <a:pt x="43" y="139"/>
                  </a:cubicBezTo>
                  <a:cubicBezTo>
                    <a:pt x="41" y="138"/>
                    <a:pt x="42" y="137"/>
                    <a:pt x="43" y="134"/>
                  </a:cubicBezTo>
                  <a:cubicBezTo>
                    <a:pt x="44" y="134"/>
                    <a:pt x="44" y="135"/>
                    <a:pt x="45" y="135"/>
                  </a:cubicBezTo>
                  <a:close/>
                  <a:moveTo>
                    <a:pt x="34" y="84"/>
                  </a:moveTo>
                  <a:cubicBezTo>
                    <a:pt x="34" y="81"/>
                    <a:pt x="37" y="82"/>
                    <a:pt x="37" y="79"/>
                  </a:cubicBezTo>
                  <a:cubicBezTo>
                    <a:pt x="40" y="80"/>
                    <a:pt x="40" y="83"/>
                    <a:pt x="42" y="86"/>
                  </a:cubicBezTo>
                  <a:cubicBezTo>
                    <a:pt x="42" y="88"/>
                    <a:pt x="39" y="88"/>
                    <a:pt x="39" y="90"/>
                  </a:cubicBezTo>
                  <a:cubicBezTo>
                    <a:pt x="37" y="88"/>
                    <a:pt x="36" y="86"/>
                    <a:pt x="34" y="84"/>
                  </a:cubicBezTo>
                  <a:close/>
                  <a:moveTo>
                    <a:pt x="36" y="114"/>
                  </a:moveTo>
                  <a:cubicBezTo>
                    <a:pt x="34" y="113"/>
                    <a:pt x="33" y="111"/>
                    <a:pt x="32" y="109"/>
                  </a:cubicBezTo>
                  <a:cubicBezTo>
                    <a:pt x="37" y="107"/>
                    <a:pt x="40" y="111"/>
                    <a:pt x="36" y="114"/>
                  </a:cubicBezTo>
                  <a:close/>
                  <a:moveTo>
                    <a:pt x="53" y="53"/>
                  </a:moveTo>
                  <a:cubicBezTo>
                    <a:pt x="52" y="54"/>
                    <a:pt x="51" y="55"/>
                    <a:pt x="50" y="56"/>
                  </a:cubicBezTo>
                  <a:cubicBezTo>
                    <a:pt x="47" y="55"/>
                    <a:pt x="47" y="52"/>
                    <a:pt x="45" y="50"/>
                  </a:cubicBezTo>
                  <a:cubicBezTo>
                    <a:pt x="47" y="43"/>
                    <a:pt x="51" y="49"/>
                    <a:pt x="53" y="53"/>
                  </a:cubicBezTo>
                  <a:close/>
                  <a:moveTo>
                    <a:pt x="47" y="29"/>
                  </a:moveTo>
                  <a:cubicBezTo>
                    <a:pt x="50" y="30"/>
                    <a:pt x="50" y="33"/>
                    <a:pt x="52" y="35"/>
                  </a:cubicBezTo>
                  <a:cubicBezTo>
                    <a:pt x="51" y="36"/>
                    <a:pt x="50" y="36"/>
                    <a:pt x="50" y="37"/>
                  </a:cubicBezTo>
                  <a:cubicBezTo>
                    <a:pt x="48" y="35"/>
                    <a:pt x="45" y="32"/>
                    <a:pt x="47" y="29"/>
                  </a:cubicBezTo>
                  <a:close/>
                  <a:moveTo>
                    <a:pt x="61" y="48"/>
                  </a:moveTo>
                  <a:cubicBezTo>
                    <a:pt x="62" y="49"/>
                    <a:pt x="60" y="52"/>
                    <a:pt x="64" y="51"/>
                  </a:cubicBezTo>
                  <a:cubicBezTo>
                    <a:pt x="64" y="53"/>
                    <a:pt x="63" y="55"/>
                    <a:pt x="66" y="56"/>
                  </a:cubicBezTo>
                  <a:cubicBezTo>
                    <a:pt x="64" y="59"/>
                    <a:pt x="63" y="53"/>
                    <a:pt x="60" y="53"/>
                  </a:cubicBezTo>
                  <a:cubicBezTo>
                    <a:pt x="61" y="51"/>
                    <a:pt x="59" y="50"/>
                    <a:pt x="61" y="48"/>
                  </a:cubicBezTo>
                  <a:close/>
                  <a:moveTo>
                    <a:pt x="59" y="33"/>
                  </a:moveTo>
                  <a:cubicBezTo>
                    <a:pt x="61" y="34"/>
                    <a:pt x="64" y="39"/>
                    <a:pt x="62" y="41"/>
                  </a:cubicBezTo>
                  <a:cubicBezTo>
                    <a:pt x="60" y="40"/>
                    <a:pt x="56" y="36"/>
                    <a:pt x="59" y="33"/>
                  </a:cubicBezTo>
                  <a:close/>
                  <a:moveTo>
                    <a:pt x="89" y="51"/>
                  </a:moveTo>
                  <a:cubicBezTo>
                    <a:pt x="92" y="53"/>
                    <a:pt x="93" y="56"/>
                    <a:pt x="95" y="59"/>
                  </a:cubicBezTo>
                  <a:cubicBezTo>
                    <a:pt x="94" y="59"/>
                    <a:pt x="93" y="60"/>
                    <a:pt x="93" y="61"/>
                  </a:cubicBezTo>
                  <a:cubicBezTo>
                    <a:pt x="91" y="59"/>
                    <a:pt x="89" y="56"/>
                    <a:pt x="87" y="53"/>
                  </a:cubicBezTo>
                  <a:cubicBezTo>
                    <a:pt x="88" y="52"/>
                    <a:pt x="89" y="52"/>
                    <a:pt x="89" y="51"/>
                  </a:cubicBezTo>
                  <a:close/>
                  <a:moveTo>
                    <a:pt x="87" y="36"/>
                  </a:moveTo>
                  <a:cubicBezTo>
                    <a:pt x="87" y="34"/>
                    <a:pt x="88" y="33"/>
                    <a:pt x="89" y="31"/>
                  </a:cubicBezTo>
                  <a:cubicBezTo>
                    <a:pt x="91" y="33"/>
                    <a:pt x="92" y="35"/>
                    <a:pt x="93" y="38"/>
                  </a:cubicBezTo>
                  <a:cubicBezTo>
                    <a:pt x="90" y="41"/>
                    <a:pt x="90" y="37"/>
                    <a:pt x="87" y="36"/>
                  </a:cubicBezTo>
                  <a:close/>
                  <a:moveTo>
                    <a:pt x="93" y="47"/>
                  </a:moveTo>
                  <a:cubicBezTo>
                    <a:pt x="94" y="46"/>
                    <a:pt x="94" y="45"/>
                    <a:pt x="95" y="44"/>
                  </a:cubicBezTo>
                  <a:cubicBezTo>
                    <a:pt x="97" y="46"/>
                    <a:pt x="99" y="50"/>
                    <a:pt x="99" y="53"/>
                  </a:cubicBezTo>
                  <a:cubicBezTo>
                    <a:pt x="97" y="51"/>
                    <a:pt x="96" y="48"/>
                    <a:pt x="93" y="47"/>
                  </a:cubicBezTo>
                  <a:close/>
                  <a:moveTo>
                    <a:pt x="99" y="69"/>
                  </a:moveTo>
                  <a:cubicBezTo>
                    <a:pt x="97" y="69"/>
                    <a:pt x="96" y="67"/>
                    <a:pt x="96" y="64"/>
                  </a:cubicBezTo>
                  <a:cubicBezTo>
                    <a:pt x="98" y="64"/>
                    <a:pt x="98" y="68"/>
                    <a:pt x="99" y="69"/>
                  </a:cubicBezTo>
                  <a:close/>
                  <a:moveTo>
                    <a:pt x="93" y="91"/>
                  </a:moveTo>
                  <a:cubicBezTo>
                    <a:pt x="93" y="93"/>
                    <a:pt x="94" y="92"/>
                    <a:pt x="93" y="93"/>
                  </a:cubicBezTo>
                  <a:cubicBezTo>
                    <a:pt x="91" y="94"/>
                    <a:pt x="91" y="90"/>
                    <a:pt x="93" y="91"/>
                  </a:cubicBezTo>
                  <a:close/>
                  <a:moveTo>
                    <a:pt x="95" y="106"/>
                  </a:moveTo>
                  <a:cubicBezTo>
                    <a:pt x="96" y="107"/>
                    <a:pt x="97" y="107"/>
                    <a:pt x="97" y="108"/>
                  </a:cubicBezTo>
                  <a:cubicBezTo>
                    <a:pt x="97" y="110"/>
                    <a:pt x="95" y="110"/>
                    <a:pt x="95" y="111"/>
                  </a:cubicBezTo>
                  <a:cubicBezTo>
                    <a:pt x="93" y="110"/>
                    <a:pt x="94" y="108"/>
                    <a:pt x="95" y="106"/>
                  </a:cubicBezTo>
                  <a:close/>
                  <a:moveTo>
                    <a:pt x="99" y="111"/>
                  </a:moveTo>
                  <a:cubicBezTo>
                    <a:pt x="101" y="112"/>
                    <a:pt x="99" y="114"/>
                    <a:pt x="99" y="115"/>
                  </a:cubicBezTo>
                  <a:cubicBezTo>
                    <a:pt x="98" y="115"/>
                    <a:pt x="98" y="115"/>
                    <a:pt x="97" y="115"/>
                  </a:cubicBezTo>
                  <a:cubicBezTo>
                    <a:pt x="97" y="113"/>
                    <a:pt x="99" y="113"/>
                    <a:pt x="99" y="111"/>
                  </a:cubicBezTo>
                  <a:close/>
                  <a:moveTo>
                    <a:pt x="89" y="26"/>
                  </a:moveTo>
                  <a:cubicBezTo>
                    <a:pt x="87" y="27"/>
                    <a:pt x="87" y="29"/>
                    <a:pt x="84" y="29"/>
                  </a:cubicBezTo>
                  <a:cubicBezTo>
                    <a:pt x="83" y="27"/>
                    <a:pt x="82" y="25"/>
                    <a:pt x="81" y="23"/>
                  </a:cubicBezTo>
                  <a:cubicBezTo>
                    <a:pt x="83" y="21"/>
                    <a:pt x="85" y="19"/>
                    <a:pt x="87" y="16"/>
                  </a:cubicBezTo>
                  <a:cubicBezTo>
                    <a:pt x="93" y="21"/>
                    <a:pt x="99" y="26"/>
                    <a:pt x="101" y="36"/>
                  </a:cubicBezTo>
                  <a:cubicBezTo>
                    <a:pt x="96" y="34"/>
                    <a:pt x="94" y="28"/>
                    <a:pt x="89" y="26"/>
                  </a:cubicBezTo>
                  <a:close/>
                  <a:moveTo>
                    <a:pt x="79" y="17"/>
                  </a:moveTo>
                  <a:cubicBezTo>
                    <a:pt x="78" y="16"/>
                    <a:pt x="77" y="14"/>
                    <a:pt x="77" y="12"/>
                  </a:cubicBezTo>
                  <a:cubicBezTo>
                    <a:pt x="79" y="12"/>
                    <a:pt x="80" y="13"/>
                    <a:pt x="82" y="14"/>
                  </a:cubicBezTo>
                  <a:cubicBezTo>
                    <a:pt x="81" y="15"/>
                    <a:pt x="80" y="16"/>
                    <a:pt x="79" y="17"/>
                  </a:cubicBezTo>
                  <a:close/>
                  <a:moveTo>
                    <a:pt x="78" y="39"/>
                  </a:moveTo>
                  <a:cubicBezTo>
                    <a:pt x="75" y="39"/>
                    <a:pt x="75" y="36"/>
                    <a:pt x="74" y="34"/>
                  </a:cubicBezTo>
                  <a:cubicBezTo>
                    <a:pt x="77" y="22"/>
                    <a:pt x="85" y="34"/>
                    <a:pt x="78" y="39"/>
                  </a:cubicBezTo>
                  <a:close/>
                  <a:moveTo>
                    <a:pt x="65" y="98"/>
                  </a:moveTo>
                  <a:cubicBezTo>
                    <a:pt x="62" y="99"/>
                    <a:pt x="59" y="92"/>
                    <a:pt x="59" y="90"/>
                  </a:cubicBezTo>
                  <a:cubicBezTo>
                    <a:pt x="62" y="92"/>
                    <a:pt x="64" y="95"/>
                    <a:pt x="65" y="98"/>
                  </a:cubicBezTo>
                  <a:close/>
                  <a:moveTo>
                    <a:pt x="62" y="68"/>
                  </a:moveTo>
                  <a:cubicBezTo>
                    <a:pt x="62" y="69"/>
                    <a:pt x="62" y="70"/>
                    <a:pt x="62" y="71"/>
                  </a:cubicBezTo>
                  <a:cubicBezTo>
                    <a:pt x="60" y="71"/>
                    <a:pt x="60" y="68"/>
                    <a:pt x="62" y="68"/>
                  </a:cubicBezTo>
                  <a:close/>
                  <a:moveTo>
                    <a:pt x="71" y="90"/>
                  </a:moveTo>
                  <a:cubicBezTo>
                    <a:pt x="69" y="92"/>
                    <a:pt x="67" y="88"/>
                    <a:pt x="67" y="87"/>
                  </a:cubicBezTo>
                  <a:cubicBezTo>
                    <a:pt x="69" y="87"/>
                    <a:pt x="69" y="90"/>
                    <a:pt x="71" y="90"/>
                  </a:cubicBezTo>
                  <a:close/>
                  <a:moveTo>
                    <a:pt x="69" y="76"/>
                  </a:moveTo>
                  <a:cubicBezTo>
                    <a:pt x="72" y="70"/>
                    <a:pt x="78" y="82"/>
                    <a:pt x="76" y="84"/>
                  </a:cubicBezTo>
                  <a:cubicBezTo>
                    <a:pt x="73" y="82"/>
                    <a:pt x="72" y="78"/>
                    <a:pt x="69" y="76"/>
                  </a:cubicBezTo>
                  <a:close/>
                  <a:moveTo>
                    <a:pt x="74" y="109"/>
                  </a:moveTo>
                  <a:cubicBezTo>
                    <a:pt x="74" y="110"/>
                    <a:pt x="74" y="111"/>
                    <a:pt x="74" y="112"/>
                  </a:cubicBezTo>
                  <a:cubicBezTo>
                    <a:pt x="71" y="109"/>
                    <a:pt x="67" y="105"/>
                    <a:pt x="67" y="101"/>
                  </a:cubicBezTo>
                  <a:cubicBezTo>
                    <a:pt x="70" y="103"/>
                    <a:pt x="71" y="107"/>
                    <a:pt x="74" y="109"/>
                  </a:cubicBezTo>
                  <a:close/>
                  <a:moveTo>
                    <a:pt x="68" y="80"/>
                  </a:moveTo>
                  <a:cubicBezTo>
                    <a:pt x="68" y="79"/>
                    <a:pt x="68" y="79"/>
                    <a:pt x="68" y="78"/>
                  </a:cubicBezTo>
                  <a:cubicBezTo>
                    <a:pt x="69" y="78"/>
                    <a:pt x="70" y="79"/>
                    <a:pt x="69" y="80"/>
                  </a:cubicBezTo>
                  <a:cubicBezTo>
                    <a:pt x="69" y="80"/>
                    <a:pt x="68" y="80"/>
                    <a:pt x="68" y="80"/>
                  </a:cubicBezTo>
                  <a:close/>
                  <a:moveTo>
                    <a:pt x="67" y="71"/>
                  </a:moveTo>
                  <a:cubicBezTo>
                    <a:pt x="65" y="70"/>
                    <a:pt x="66" y="70"/>
                    <a:pt x="67" y="68"/>
                  </a:cubicBezTo>
                  <a:cubicBezTo>
                    <a:pt x="69" y="68"/>
                    <a:pt x="69" y="72"/>
                    <a:pt x="67" y="71"/>
                  </a:cubicBezTo>
                  <a:close/>
                  <a:moveTo>
                    <a:pt x="67" y="86"/>
                  </a:moveTo>
                  <a:cubicBezTo>
                    <a:pt x="67" y="86"/>
                    <a:pt x="64" y="84"/>
                    <a:pt x="64" y="83"/>
                  </a:cubicBezTo>
                  <a:cubicBezTo>
                    <a:pt x="66" y="81"/>
                    <a:pt x="66" y="84"/>
                    <a:pt x="67" y="86"/>
                  </a:cubicBezTo>
                  <a:close/>
                  <a:moveTo>
                    <a:pt x="65" y="68"/>
                  </a:moveTo>
                  <a:cubicBezTo>
                    <a:pt x="64" y="68"/>
                    <a:pt x="63" y="65"/>
                    <a:pt x="64" y="65"/>
                  </a:cubicBezTo>
                  <a:cubicBezTo>
                    <a:pt x="66" y="64"/>
                    <a:pt x="65" y="66"/>
                    <a:pt x="65" y="68"/>
                  </a:cubicBezTo>
                  <a:close/>
                  <a:moveTo>
                    <a:pt x="65" y="74"/>
                  </a:moveTo>
                  <a:cubicBezTo>
                    <a:pt x="63" y="74"/>
                    <a:pt x="63" y="73"/>
                    <a:pt x="63" y="71"/>
                  </a:cubicBezTo>
                  <a:cubicBezTo>
                    <a:pt x="64" y="71"/>
                    <a:pt x="65" y="72"/>
                    <a:pt x="65" y="74"/>
                  </a:cubicBezTo>
                  <a:close/>
                  <a:moveTo>
                    <a:pt x="56" y="80"/>
                  </a:moveTo>
                  <a:cubicBezTo>
                    <a:pt x="55" y="79"/>
                    <a:pt x="55" y="77"/>
                    <a:pt x="55" y="75"/>
                  </a:cubicBezTo>
                  <a:cubicBezTo>
                    <a:pt x="57" y="77"/>
                    <a:pt x="58" y="79"/>
                    <a:pt x="59" y="81"/>
                  </a:cubicBezTo>
                  <a:cubicBezTo>
                    <a:pt x="57" y="82"/>
                    <a:pt x="57" y="78"/>
                    <a:pt x="56" y="80"/>
                  </a:cubicBezTo>
                  <a:close/>
                  <a:moveTo>
                    <a:pt x="59" y="105"/>
                  </a:moveTo>
                  <a:cubicBezTo>
                    <a:pt x="56" y="104"/>
                    <a:pt x="53" y="100"/>
                    <a:pt x="54" y="96"/>
                  </a:cubicBezTo>
                  <a:cubicBezTo>
                    <a:pt x="56" y="99"/>
                    <a:pt x="60" y="102"/>
                    <a:pt x="59" y="105"/>
                  </a:cubicBezTo>
                  <a:close/>
                  <a:moveTo>
                    <a:pt x="51" y="80"/>
                  </a:moveTo>
                  <a:cubicBezTo>
                    <a:pt x="53" y="80"/>
                    <a:pt x="53" y="81"/>
                    <a:pt x="54" y="83"/>
                  </a:cubicBezTo>
                  <a:cubicBezTo>
                    <a:pt x="53" y="82"/>
                    <a:pt x="51" y="82"/>
                    <a:pt x="51" y="80"/>
                  </a:cubicBezTo>
                  <a:close/>
                  <a:moveTo>
                    <a:pt x="52" y="73"/>
                  </a:moveTo>
                  <a:cubicBezTo>
                    <a:pt x="51" y="71"/>
                    <a:pt x="46" y="67"/>
                    <a:pt x="49" y="65"/>
                  </a:cubicBezTo>
                  <a:cubicBezTo>
                    <a:pt x="50" y="67"/>
                    <a:pt x="54" y="69"/>
                    <a:pt x="52" y="73"/>
                  </a:cubicBezTo>
                  <a:close/>
                  <a:moveTo>
                    <a:pt x="51" y="93"/>
                  </a:moveTo>
                  <a:cubicBezTo>
                    <a:pt x="50" y="93"/>
                    <a:pt x="49" y="92"/>
                    <a:pt x="48" y="90"/>
                  </a:cubicBezTo>
                  <a:cubicBezTo>
                    <a:pt x="49" y="89"/>
                    <a:pt x="51" y="92"/>
                    <a:pt x="51" y="93"/>
                  </a:cubicBezTo>
                  <a:close/>
                  <a:moveTo>
                    <a:pt x="50" y="100"/>
                  </a:moveTo>
                  <a:cubicBezTo>
                    <a:pt x="54" y="102"/>
                    <a:pt x="55" y="105"/>
                    <a:pt x="57" y="109"/>
                  </a:cubicBezTo>
                  <a:cubicBezTo>
                    <a:pt x="56" y="109"/>
                    <a:pt x="56" y="109"/>
                    <a:pt x="56" y="110"/>
                  </a:cubicBezTo>
                  <a:cubicBezTo>
                    <a:pt x="52" y="108"/>
                    <a:pt x="48" y="104"/>
                    <a:pt x="50" y="100"/>
                  </a:cubicBezTo>
                  <a:close/>
                  <a:moveTo>
                    <a:pt x="59" y="124"/>
                  </a:moveTo>
                  <a:cubicBezTo>
                    <a:pt x="58" y="125"/>
                    <a:pt x="56" y="123"/>
                    <a:pt x="56" y="121"/>
                  </a:cubicBezTo>
                  <a:cubicBezTo>
                    <a:pt x="57" y="120"/>
                    <a:pt x="58" y="123"/>
                    <a:pt x="59" y="124"/>
                  </a:cubicBezTo>
                  <a:close/>
                  <a:moveTo>
                    <a:pt x="58" y="112"/>
                  </a:moveTo>
                  <a:cubicBezTo>
                    <a:pt x="63" y="115"/>
                    <a:pt x="69" y="121"/>
                    <a:pt x="65" y="124"/>
                  </a:cubicBezTo>
                  <a:cubicBezTo>
                    <a:pt x="63" y="120"/>
                    <a:pt x="57" y="118"/>
                    <a:pt x="58" y="112"/>
                  </a:cubicBezTo>
                  <a:close/>
                  <a:moveTo>
                    <a:pt x="62" y="108"/>
                  </a:moveTo>
                  <a:cubicBezTo>
                    <a:pt x="65" y="110"/>
                    <a:pt x="70" y="116"/>
                    <a:pt x="68" y="119"/>
                  </a:cubicBezTo>
                  <a:cubicBezTo>
                    <a:pt x="66" y="116"/>
                    <a:pt x="63" y="113"/>
                    <a:pt x="62" y="108"/>
                  </a:cubicBezTo>
                  <a:close/>
                  <a:moveTo>
                    <a:pt x="68" y="126"/>
                  </a:moveTo>
                  <a:cubicBezTo>
                    <a:pt x="71" y="127"/>
                    <a:pt x="73" y="129"/>
                    <a:pt x="72" y="132"/>
                  </a:cubicBezTo>
                  <a:cubicBezTo>
                    <a:pt x="69" y="132"/>
                    <a:pt x="68" y="128"/>
                    <a:pt x="68" y="126"/>
                  </a:cubicBezTo>
                  <a:close/>
                  <a:moveTo>
                    <a:pt x="72" y="121"/>
                  </a:moveTo>
                  <a:cubicBezTo>
                    <a:pt x="74" y="123"/>
                    <a:pt x="76" y="124"/>
                    <a:pt x="76" y="127"/>
                  </a:cubicBezTo>
                  <a:cubicBezTo>
                    <a:pt x="73" y="129"/>
                    <a:pt x="70" y="124"/>
                    <a:pt x="72" y="121"/>
                  </a:cubicBezTo>
                  <a:close/>
                  <a:moveTo>
                    <a:pt x="73" y="95"/>
                  </a:moveTo>
                  <a:cubicBezTo>
                    <a:pt x="76" y="96"/>
                    <a:pt x="78" y="99"/>
                    <a:pt x="79" y="103"/>
                  </a:cubicBezTo>
                  <a:cubicBezTo>
                    <a:pt x="75" y="102"/>
                    <a:pt x="73" y="97"/>
                    <a:pt x="73" y="95"/>
                  </a:cubicBezTo>
                  <a:close/>
                  <a:moveTo>
                    <a:pt x="75" y="69"/>
                  </a:moveTo>
                  <a:cubicBezTo>
                    <a:pt x="77" y="69"/>
                    <a:pt x="82" y="74"/>
                    <a:pt x="81" y="77"/>
                  </a:cubicBezTo>
                  <a:cubicBezTo>
                    <a:pt x="78" y="76"/>
                    <a:pt x="76" y="73"/>
                    <a:pt x="75" y="69"/>
                  </a:cubicBezTo>
                  <a:close/>
                  <a:moveTo>
                    <a:pt x="77" y="48"/>
                  </a:moveTo>
                  <a:cubicBezTo>
                    <a:pt x="78" y="48"/>
                    <a:pt x="78" y="50"/>
                    <a:pt x="80" y="50"/>
                  </a:cubicBezTo>
                  <a:cubicBezTo>
                    <a:pt x="78" y="52"/>
                    <a:pt x="76" y="49"/>
                    <a:pt x="77" y="48"/>
                  </a:cubicBezTo>
                  <a:close/>
                  <a:moveTo>
                    <a:pt x="75" y="45"/>
                  </a:moveTo>
                  <a:cubicBezTo>
                    <a:pt x="72" y="44"/>
                    <a:pt x="71" y="40"/>
                    <a:pt x="69" y="38"/>
                  </a:cubicBezTo>
                  <a:cubicBezTo>
                    <a:pt x="73" y="38"/>
                    <a:pt x="73" y="42"/>
                    <a:pt x="75" y="45"/>
                  </a:cubicBezTo>
                  <a:close/>
                  <a:moveTo>
                    <a:pt x="70" y="60"/>
                  </a:moveTo>
                  <a:cubicBezTo>
                    <a:pt x="70" y="60"/>
                    <a:pt x="70" y="61"/>
                    <a:pt x="70" y="61"/>
                  </a:cubicBezTo>
                  <a:cubicBezTo>
                    <a:pt x="69" y="61"/>
                    <a:pt x="69" y="61"/>
                    <a:pt x="69" y="62"/>
                  </a:cubicBezTo>
                  <a:cubicBezTo>
                    <a:pt x="68" y="62"/>
                    <a:pt x="68" y="61"/>
                    <a:pt x="68" y="61"/>
                  </a:cubicBezTo>
                  <a:cubicBezTo>
                    <a:pt x="68" y="61"/>
                    <a:pt x="68" y="60"/>
                    <a:pt x="68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60"/>
                    <a:pt x="70" y="60"/>
                    <a:pt x="70" y="60"/>
                  </a:cubicBezTo>
                  <a:close/>
                  <a:moveTo>
                    <a:pt x="69" y="52"/>
                  </a:moveTo>
                  <a:cubicBezTo>
                    <a:pt x="68" y="49"/>
                    <a:pt x="65" y="48"/>
                    <a:pt x="65" y="44"/>
                  </a:cubicBezTo>
                  <a:cubicBezTo>
                    <a:pt x="67" y="45"/>
                    <a:pt x="70" y="49"/>
                    <a:pt x="69" y="52"/>
                  </a:cubicBezTo>
                  <a:close/>
                  <a:moveTo>
                    <a:pt x="64" y="27"/>
                  </a:moveTo>
                  <a:cubicBezTo>
                    <a:pt x="65" y="29"/>
                    <a:pt x="68" y="30"/>
                    <a:pt x="68" y="35"/>
                  </a:cubicBezTo>
                  <a:cubicBezTo>
                    <a:pt x="65" y="33"/>
                    <a:pt x="62" y="30"/>
                    <a:pt x="64" y="27"/>
                  </a:cubicBezTo>
                  <a:close/>
                  <a:moveTo>
                    <a:pt x="62" y="62"/>
                  </a:moveTo>
                  <a:cubicBezTo>
                    <a:pt x="59" y="62"/>
                    <a:pt x="58" y="60"/>
                    <a:pt x="58" y="57"/>
                  </a:cubicBezTo>
                  <a:cubicBezTo>
                    <a:pt x="61" y="57"/>
                    <a:pt x="61" y="60"/>
                    <a:pt x="62" y="62"/>
                  </a:cubicBezTo>
                  <a:close/>
                  <a:moveTo>
                    <a:pt x="59" y="65"/>
                  </a:moveTo>
                  <a:cubicBezTo>
                    <a:pt x="55" y="65"/>
                    <a:pt x="55" y="62"/>
                    <a:pt x="52" y="60"/>
                  </a:cubicBezTo>
                  <a:cubicBezTo>
                    <a:pt x="53" y="59"/>
                    <a:pt x="53" y="58"/>
                    <a:pt x="55" y="57"/>
                  </a:cubicBezTo>
                  <a:cubicBezTo>
                    <a:pt x="56" y="59"/>
                    <a:pt x="59" y="61"/>
                    <a:pt x="59" y="65"/>
                  </a:cubicBezTo>
                  <a:close/>
                  <a:moveTo>
                    <a:pt x="42" y="72"/>
                  </a:moveTo>
                  <a:cubicBezTo>
                    <a:pt x="44" y="73"/>
                    <a:pt x="46" y="76"/>
                    <a:pt x="47" y="79"/>
                  </a:cubicBezTo>
                  <a:cubicBezTo>
                    <a:pt x="44" y="78"/>
                    <a:pt x="42" y="74"/>
                    <a:pt x="42" y="72"/>
                  </a:cubicBezTo>
                  <a:close/>
                  <a:moveTo>
                    <a:pt x="46" y="90"/>
                  </a:moveTo>
                  <a:cubicBezTo>
                    <a:pt x="45" y="92"/>
                    <a:pt x="43" y="93"/>
                    <a:pt x="41" y="94"/>
                  </a:cubicBezTo>
                  <a:cubicBezTo>
                    <a:pt x="42" y="92"/>
                    <a:pt x="43" y="89"/>
                    <a:pt x="46" y="90"/>
                  </a:cubicBezTo>
                  <a:close/>
                  <a:moveTo>
                    <a:pt x="46" y="62"/>
                  </a:moveTo>
                  <a:cubicBezTo>
                    <a:pt x="42" y="61"/>
                    <a:pt x="41" y="58"/>
                    <a:pt x="40" y="55"/>
                  </a:cubicBezTo>
                  <a:cubicBezTo>
                    <a:pt x="40" y="55"/>
                    <a:pt x="41" y="55"/>
                    <a:pt x="41" y="54"/>
                  </a:cubicBezTo>
                  <a:cubicBezTo>
                    <a:pt x="43" y="56"/>
                    <a:pt x="47" y="59"/>
                    <a:pt x="46" y="62"/>
                  </a:cubicBezTo>
                  <a:close/>
                  <a:moveTo>
                    <a:pt x="40" y="69"/>
                  </a:moveTo>
                  <a:cubicBezTo>
                    <a:pt x="37" y="68"/>
                    <a:pt x="36" y="65"/>
                    <a:pt x="35" y="61"/>
                  </a:cubicBezTo>
                  <a:cubicBezTo>
                    <a:pt x="37" y="63"/>
                    <a:pt x="40" y="65"/>
                    <a:pt x="40" y="69"/>
                  </a:cubicBezTo>
                  <a:close/>
                  <a:moveTo>
                    <a:pt x="46" y="99"/>
                  </a:moveTo>
                  <a:cubicBezTo>
                    <a:pt x="44" y="100"/>
                    <a:pt x="46" y="97"/>
                    <a:pt x="44" y="98"/>
                  </a:cubicBezTo>
                  <a:cubicBezTo>
                    <a:pt x="43" y="94"/>
                    <a:pt x="47" y="93"/>
                    <a:pt x="49" y="96"/>
                  </a:cubicBezTo>
                  <a:cubicBezTo>
                    <a:pt x="48" y="97"/>
                    <a:pt x="47" y="98"/>
                    <a:pt x="46" y="99"/>
                  </a:cubicBezTo>
                  <a:close/>
                  <a:moveTo>
                    <a:pt x="49" y="126"/>
                  </a:moveTo>
                  <a:cubicBezTo>
                    <a:pt x="52" y="129"/>
                    <a:pt x="54" y="132"/>
                    <a:pt x="56" y="135"/>
                  </a:cubicBezTo>
                  <a:cubicBezTo>
                    <a:pt x="57" y="137"/>
                    <a:pt x="55" y="138"/>
                    <a:pt x="55" y="139"/>
                  </a:cubicBezTo>
                  <a:cubicBezTo>
                    <a:pt x="53" y="135"/>
                    <a:pt x="49" y="135"/>
                    <a:pt x="50" y="131"/>
                  </a:cubicBezTo>
                  <a:cubicBezTo>
                    <a:pt x="50" y="129"/>
                    <a:pt x="49" y="132"/>
                    <a:pt x="47" y="131"/>
                  </a:cubicBezTo>
                  <a:cubicBezTo>
                    <a:pt x="47" y="128"/>
                    <a:pt x="49" y="128"/>
                    <a:pt x="49" y="126"/>
                  </a:cubicBezTo>
                  <a:close/>
                  <a:moveTo>
                    <a:pt x="52" y="124"/>
                  </a:moveTo>
                  <a:cubicBezTo>
                    <a:pt x="54" y="127"/>
                    <a:pt x="57" y="129"/>
                    <a:pt x="59" y="133"/>
                  </a:cubicBezTo>
                  <a:cubicBezTo>
                    <a:pt x="55" y="131"/>
                    <a:pt x="53" y="128"/>
                    <a:pt x="52" y="124"/>
                  </a:cubicBezTo>
                  <a:close/>
                  <a:moveTo>
                    <a:pt x="58" y="140"/>
                  </a:moveTo>
                  <a:cubicBezTo>
                    <a:pt x="61" y="140"/>
                    <a:pt x="63" y="144"/>
                    <a:pt x="62" y="147"/>
                  </a:cubicBezTo>
                  <a:cubicBezTo>
                    <a:pt x="60" y="146"/>
                    <a:pt x="59" y="143"/>
                    <a:pt x="58" y="142"/>
                  </a:cubicBezTo>
                  <a:cubicBezTo>
                    <a:pt x="57" y="141"/>
                    <a:pt x="58" y="141"/>
                    <a:pt x="58" y="140"/>
                  </a:cubicBezTo>
                  <a:close/>
                  <a:moveTo>
                    <a:pt x="61" y="136"/>
                  </a:moveTo>
                  <a:cubicBezTo>
                    <a:pt x="63" y="138"/>
                    <a:pt x="66" y="138"/>
                    <a:pt x="66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2" y="141"/>
                    <a:pt x="62" y="139"/>
                    <a:pt x="61" y="136"/>
                  </a:cubicBezTo>
                  <a:close/>
                  <a:moveTo>
                    <a:pt x="65" y="150"/>
                  </a:moveTo>
                  <a:cubicBezTo>
                    <a:pt x="68" y="151"/>
                    <a:pt x="69" y="153"/>
                    <a:pt x="71" y="156"/>
                  </a:cubicBezTo>
                  <a:cubicBezTo>
                    <a:pt x="67" y="156"/>
                    <a:pt x="64" y="153"/>
                    <a:pt x="65" y="150"/>
                  </a:cubicBezTo>
                  <a:close/>
                  <a:moveTo>
                    <a:pt x="69" y="168"/>
                  </a:moveTo>
                  <a:cubicBezTo>
                    <a:pt x="71" y="169"/>
                    <a:pt x="74" y="173"/>
                    <a:pt x="69" y="173"/>
                  </a:cubicBezTo>
                  <a:cubicBezTo>
                    <a:pt x="70" y="170"/>
                    <a:pt x="67" y="170"/>
                    <a:pt x="69" y="168"/>
                  </a:cubicBezTo>
                  <a:close/>
                  <a:moveTo>
                    <a:pt x="68" y="146"/>
                  </a:moveTo>
                  <a:cubicBezTo>
                    <a:pt x="71" y="144"/>
                    <a:pt x="76" y="150"/>
                    <a:pt x="72" y="153"/>
                  </a:cubicBezTo>
                  <a:cubicBezTo>
                    <a:pt x="70" y="152"/>
                    <a:pt x="68" y="147"/>
                    <a:pt x="68" y="146"/>
                  </a:cubicBezTo>
                  <a:close/>
                  <a:moveTo>
                    <a:pt x="77" y="165"/>
                  </a:moveTo>
                  <a:cubicBezTo>
                    <a:pt x="75" y="165"/>
                    <a:pt x="75" y="163"/>
                    <a:pt x="73" y="163"/>
                  </a:cubicBezTo>
                  <a:cubicBezTo>
                    <a:pt x="74" y="160"/>
                    <a:pt x="77" y="163"/>
                    <a:pt x="77" y="165"/>
                  </a:cubicBezTo>
                  <a:close/>
                  <a:moveTo>
                    <a:pt x="75" y="135"/>
                  </a:moveTo>
                  <a:cubicBezTo>
                    <a:pt x="78" y="136"/>
                    <a:pt x="80" y="139"/>
                    <a:pt x="80" y="142"/>
                  </a:cubicBezTo>
                  <a:cubicBezTo>
                    <a:pt x="77" y="141"/>
                    <a:pt x="75" y="139"/>
                    <a:pt x="75" y="135"/>
                  </a:cubicBezTo>
                  <a:close/>
                  <a:moveTo>
                    <a:pt x="77" y="114"/>
                  </a:moveTo>
                  <a:cubicBezTo>
                    <a:pt x="78" y="116"/>
                    <a:pt x="81" y="118"/>
                    <a:pt x="80" y="120"/>
                  </a:cubicBezTo>
                  <a:cubicBezTo>
                    <a:pt x="78" y="120"/>
                    <a:pt x="75" y="117"/>
                    <a:pt x="77" y="114"/>
                  </a:cubicBezTo>
                  <a:close/>
                  <a:moveTo>
                    <a:pt x="80" y="86"/>
                  </a:moveTo>
                  <a:cubicBezTo>
                    <a:pt x="83" y="88"/>
                    <a:pt x="82" y="91"/>
                    <a:pt x="86" y="93"/>
                  </a:cubicBezTo>
                  <a:cubicBezTo>
                    <a:pt x="85" y="93"/>
                    <a:pt x="85" y="95"/>
                    <a:pt x="84" y="95"/>
                  </a:cubicBezTo>
                  <a:cubicBezTo>
                    <a:pt x="81" y="93"/>
                    <a:pt x="76" y="88"/>
                    <a:pt x="80" y="86"/>
                  </a:cubicBezTo>
                  <a:close/>
                  <a:moveTo>
                    <a:pt x="84" y="80"/>
                  </a:moveTo>
                  <a:cubicBezTo>
                    <a:pt x="86" y="79"/>
                    <a:pt x="86" y="83"/>
                    <a:pt x="85" y="84"/>
                  </a:cubicBezTo>
                  <a:cubicBezTo>
                    <a:pt x="83" y="83"/>
                    <a:pt x="82" y="81"/>
                    <a:pt x="84" y="80"/>
                  </a:cubicBezTo>
                  <a:close/>
                  <a:moveTo>
                    <a:pt x="81" y="65"/>
                  </a:moveTo>
                  <a:cubicBezTo>
                    <a:pt x="84" y="64"/>
                    <a:pt x="84" y="69"/>
                    <a:pt x="86" y="70"/>
                  </a:cubicBezTo>
                  <a:cubicBezTo>
                    <a:pt x="83" y="72"/>
                    <a:pt x="82" y="66"/>
                    <a:pt x="81" y="65"/>
                  </a:cubicBezTo>
                  <a:close/>
                  <a:moveTo>
                    <a:pt x="81" y="47"/>
                  </a:moveTo>
                  <a:cubicBezTo>
                    <a:pt x="80" y="43"/>
                    <a:pt x="82" y="42"/>
                    <a:pt x="83" y="39"/>
                  </a:cubicBezTo>
                  <a:cubicBezTo>
                    <a:pt x="85" y="39"/>
                    <a:pt x="84" y="42"/>
                    <a:pt x="87" y="42"/>
                  </a:cubicBezTo>
                  <a:cubicBezTo>
                    <a:pt x="86" y="45"/>
                    <a:pt x="84" y="48"/>
                    <a:pt x="81" y="47"/>
                  </a:cubicBezTo>
                  <a:close/>
                  <a:moveTo>
                    <a:pt x="89" y="89"/>
                  </a:moveTo>
                  <a:cubicBezTo>
                    <a:pt x="87" y="88"/>
                    <a:pt x="86" y="87"/>
                    <a:pt x="87" y="85"/>
                  </a:cubicBezTo>
                  <a:cubicBezTo>
                    <a:pt x="89" y="85"/>
                    <a:pt x="90" y="87"/>
                    <a:pt x="89" y="89"/>
                  </a:cubicBezTo>
                  <a:close/>
                  <a:moveTo>
                    <a:pt x="87" y="132"/>
                  </a:moveTo>
                  <a:cubicBezTo>
                    <a:pt x="87" y="130"/>
                    <a:pt x="84" y="128"/>
                    <a:pt x="86" y="126"/>
                  </a:cubicBezTo>
                  <a:cubicBezTo>
                    <a:pt x="87" y="127"/>
                    <a:pt x="89" y="130"/>
                    <a:pt x="87" y="132"/>
                  </a:cubicBezTo>
                  <a:close/>
                  <a:moveTo>
                    <a:pt x="88" y="145"/>
                  </a:moveTo>
                  <a:cubicBezTo>
                    <a:pt x="89" y="145"/>
                    <a:pt x="90" y="147"/>
                    <a:pt x="89" y="148"/>
                  </a:cubicBezTo>
                  <a:cubicBezTo>
                    <a:pt x="88" y="148"/>
                    <a:pt x="88" y="146"/>
                    <a:pt x="88" y="145"/>
                  </a:cubicBezTo>
                  <a:close/>
                  <a:moveTo>
                    <a:pt x="87" y="77"/>
                  </a:moveTo>
                  <a:cubicBezTo>
                    <a:pt x="87" y="75"/>
                    <a:pt x="88" y="75"/>
                    <a:pt x="88" y="74"/>
                  </a:cubicBezTo>
                  <a:cubicBezTo>
                    <a:pt x="90" y="73"/>
                    <a:pt x="90" y="76"/>
                    <a:pt x="90" y="77"/>
                  </a:cubicBezTo>
                  <a:cubicBezTo>
                    <a:pt x="89" y="78"/>
                    <a:pt x="89" y="77"/>
                    <a:pt x="87" y="77"/>
                  </a:cubicBezTo>
                  <a:close/>
                  <a:moveTo>
                    <a:pt x="90" y="101"/>
                  </a:moveTo>
                  <a:cubicBezTo>
                    <a:pt x="91" y="101"/>
                    <a:pt x="91" y="102"/>
                    <a:pt x="92" y="102"/>
                  </a:cubicBezTo>
                  <a:cubicBezTo>
                    <a:pt x="92" y="104"/>
                    <a:pt x="91" y="104"/>
                    <a:pt x="91" y="105"/>
                  </a:cubicBezTo>
                  <a:cubicBezTo>
                    <a:pt x="89" y="104"/>
                    <a:pt x="89" y="103"/>
                    <a:pt x="90" y="101"/>
                  </a:cubicBezTo>
                  <a:close/>
                  <a:moveTo>
                    <a:pt x="95" y="120"/>
                  </a:moveTo>
                  <a:cubicBezTo>
                    <a:pt x="95" y="122"/>
                    <a:pt x="93" y="121"/>
                    <a:pt x="93" y="123"/>
                  </a:cubicBezTo>
                  <a:cubicBezTo>
                    <a:pt x="92" y="122"/>
                    <a:pt x="91" y="122"/>
                    <a:pt x="91" y="119"/>
                  </a:cubicBezTo>
                  <a:cubicBezTo>
                    <a:pt x="93" y="119"/>
                    <a:pt x="93" y="120"/>
                    <a:pt x="95" y="120"/>
                  </a:cubicBezTo>
                  <a:close/>
                  <a:moveTo>
                    <a:pt x="93" y="139"/>
                  </a:moveTo>
                  <a:cubicBezTo>
                    <a:pt x="94" y="139"/>
                    <a:pt x="94" y="139"/>
                    <a:pt x="95" y="139"/>
                  </a:cubicBezTo>
                  <a:cubicBezTo>
                    <a:pt x="95" y="140"/>
                    <a:pt x="95" y="142"/>
                    <a:pt x="93" y="142"/>
                  </a:cubicBezTo>
                  <a:cubicBezTo>
                    <a:pt x="92" y="141"/>
                    <a:pt x="94" y="141"/>
                    <a:pt x="93" y="139"/>
                  </a:cubicBezTo>
                  <a:close/>
                  <a:moveTo>
                    <a:pt x="96" y="155"/>
                  </a:moveTo>
                  <a:cubicBezTo>
                    <a:pt x="96" y="155"/>
                    <a:pt x="95" y="155"/>
                    <a:pt x="95" y="156"/>
                  </a:cubicBezTo>
                  <a:cubicBezTo>
                    <a:pt x="94" y="155"/>
                    <a:pt x="94" y="154"/>
                    <a:pt x="94" y="153"/>
                  </a:cubicBezTo>
                  <a:cubicBezTo>
                    <a:pt x="96" y="153"/>
                    <a:pt x="96" y="153"/>
                    <a:pt x="96" y="155"/>
                  </a:cubicBezTo>
                  <a:close/>
                  <a:moveTo>
                    <a:pt x="95" y="126"/>
                  </a:moveTo>
                  <a:cubicBezTo>
                    <a:pt x="96" y="126"/>
                    <a:pt x="97" y="126"/>
                    <a:pt x="97" y="125"/>
                  </a:cubicBezTo>
                  <a:cubicBezTo>
                    <a:pt x="98" y="125"/>
                    <a:pt x="99" y="128"/>
                    <a:pt x="98" y="129"/>
                  </a:cubicBezTo>
                  <a:cubicBezTo>
                    <a:pt x="96" y="129"/>
                    <a:pt x="95" y="128"/>
                    <a:pt x="95" y="126"/>
                  </a:cubicBezTo>
                  <a:close/>
                  <a:moveTo>
                    <a:pt x="98" y="145"/>
                  </a:moveTo>
                  <a:cubicBezTo>
                    <a:pt x="100" y="145"/>
                    <a:pt x="101" y="147"/>
                    <a:pt x="101" y="148"/>
                  </a:cubicBezTo>
                  <a:cubicBezTo>
                    <a:pt x="100" y="150"/>
                    <a:pt x="99" y="147"/>
                    <a:pt x="98" y="148"/>
                  </a:cubicBezTo>
                  <a:cubicBezTo>
                    <a:pt x="98" y="148"/>
                    <a:pt x="97" y="146"/>
                    <a:pt x="98" y="145"/>
                  </a:cubicBezTo>
                  <a:close/>
                  <a:moveTo>
                    <a:pt x="99" y="132"/>
                  </a:moveTo>
                  <a:cubicBezTo>
                    <a:pt x="99" y="132"/>
                    <a:pt x="99" y="131"/>
                    <a:pt x="99" y="131"/>
                  </a:cubicBezTo>
                  <a:cubicBezTo>
                    <a:pt x="103" y="129"/>
                    <a:pt x="102" y="135"/>
                    <a:pt x="99" y="132"/>
                  </a:cubicBezTo>
                  <a:close/>
                  <a:moveTo>
                    <a:pt x="101" y="37"/>
                  </a:moveTo>
                  <a:cubicBezTo>
                    <a:pt x="102" y="38"/>
                    <a:pt x="103" y="40"/>
                    <a:pt x="103" y="43"/>
                  </a:cubicBezTo>
                  <a:cubicBezTo>
                    <a:pt x="102" y="41"/>
                    <a:pt x="99" y="39"/>
                    <a:pt x="101" y="37"/>
                  </a:cubicBezTo>
                  <a:close/>
                  <a:moveTo>
                    <a:pt x="103" y="117"/>
                  </a:moveTo>
                  <a:cubicBezTo>
                    <a:pt x="105" y="117"/>
                    <a:pt x="106" y="119"/>
                    <a:pt x="107" y="121"/>
                  </a:cubicBezTo>
                  <a:cubicBezTo>
                    <a:pt x="105" y="121"/>
                    <a:pt x="106" y="123"/>
                    <a:pt x="104" y="123"/>
                  </a:cubicBezTo>
                  <a:cubicBezTo>
                    <a:pt x="102" y="123"/>
                    <a:pt x="100" y="118"/>
                    <a:pt x="103" y="117"/>
                  </a:cubicBezTo>
                  <a:close/>
                  <a:moveTo>
                    <a:pt x="104" y="53"/>
                  </a:moveTo>
                  <a:cubicBezTo>
                    <a:pt x="105" y="54"/>
                    <a:pt x="107" y="56"/>
                    <a:pt x="107" y="59"/>
                  </a:cubicBezTo>
                  <a:cubicBezTo>
                    <a:pt x="105" y="58"/>
                    <a:pt x="103" y="57"/>
                    <a:pt x="104" y="53"/>
                  </a:cubicBezTo>
                  <a:close/>
                  <a:moveTo>
                    <a:pt x="106" y="136"/>
                  </a:moveTo>
                  <a:cubicBezTo>
                    <a:pt x="106" y="138"/>
                    <a:pt x="105" y="139"/>
                    <a:pt x="102" y="139"/>
                  </a:cubicBezTo>
                  <a:cubicBezTo>
                    <a:pt x="102" y="136"/>
                    <a:pt x="104" y="135"/>
                    <a:pt x="106" y="136"/>
                  </a:cubicBezTo>
                  <a:close/>
                  <a:moveTo>
                    <a:pt x="107" y="138"/>
                  </a:moveTo>
                  <a:cubicBezTo>
                    <a:pt x="109" y="139"/>
                    <a:pt x="107" y="142"/>
                    <a:pt x="105" y="142"/>
                  </a:cubicBezTo>
                  <a:cubicBezTo>
                    <a:pt x="105" y="139"/>
                    <a:pt x="106" y="139"/>
                    <a:pt x="107" y="138"/>
                  </a:cubicBezTo>
                  <a:close/>
                  <a:moveTo>
                    <a:pt x="72" y="11"/>
                  </a:moveTo>
                  <a:cubicBezTo>
                    <a:pt x="71" y="15"/>
                    <a:pt x="75" y="19"/>
                    <a:pt x="76" y="23"/>
                  </a:cubicBezTo>
                  <a:cubicBezTo>
                    <a:pt x="74" y="25"/>
                    <a:pt x="74" y="28"/>
                    <a:pt x="71" y="29"/>
                  </a:cubicBezTo>
                  <a:cubicBezTo>
                    <a:pt x="70" y="27"/>
                    <a:pt x="69" y="24"/>
                    <a:pt x="67" y="22"/>
                  </a:cubicBezTo>
                  <a:cubicBezTo>
                    <a:pt x="69" y="20"/>
                    <a:pt x="71" y="18"/>
                    <a:pt x="71" y="15"/>
                  </a:cubicBezTo>
                  <a:cubicBezTo>
                    <a:pt x="71" y="14"/>
                    <a:pt x="69" y="14"/>
                    <a:pt x="68" y="14"/>
                  </a:cubicBezTo>
                  <a:cubicBezTo>
                    <a:pt x="66" y="16"/>
                    <a:pt x="65" y="19"/>
                    <a:pt x="61" y="19"/>
                  </a:cubicBezTo>
                  <a:cubicBezTo>
                    <a:pt x="62" y="21"/>
                    <a:pt x="62" y="23"/>
                    <a:pt x="61" y="24"/>
                  </a:cubicBezTo>
                  <a:cubicBezTo>
                    <a:pt x="52" y="19"/>
                    <a:pt x="63" y="9"/>
                    <a:pt x="72" y="11"/>
                  </a:cubicBezTo>
                  <a:close/>
                  <a:moveTo>
                    <a:pt x="58" y="46"/>
                  </a:moveTo>
                  <a:cubicBezTo>
                    <a:pt x="56" y="47"/>
                    <a:pt x="55" y="43"/>
                    <a:pt x="53" y="43"/>
                  </a:cubicBezTo>
                  <a:cubicBezTo>
                    <a:pt x="53" y="41"/>
                    <a:pt x="53" y="40"/>
                    <a:pt x="53" y="39"/>
                  </a:cubicBezTo>
                  <a:cubicBezTo>
                    <a:pt x="54" y="39"/>
                    <a:pt x="55" y="39"/>
                    <a:pt x="55" y="39"/>
                  </a:cubicBezTo>
                  <a:cubicBezTo>
                    <a:pt x="55" y="43"/>
                    <a:pt x="58" y="43"/>
                    <a:pt x="58" y="46"/>
                  </a:cubicBezTo>
                  <a:close/>
                  <a:moveTo>
                    <a:pt x="55" y="31"/>
                  </a:moveTo>
                  <a:cubicBezTo>
                    <a:pt x="53" y="29"/>
                    <a:pt x="49" y="25"/>
                    <a:pt x="53" y="23"/>
                  </a:cubicBezTo>
                  <a:cubicBezTo>
                    <a:pt x="56" y="24"/>
                    <a:pt x="58" y="29"/>
                    <a:pt x="55" y="31"/>
                  </a:cubicBezTo>
                  <a:close/>
                  <a:moveTo>
                    <a:pt x="56" y="12"/>
                  </a:moveTo>
                  <a:cubicBezTo>
                    <a:pt x="54" y="16"/>
                    <a:pt x="52" y="18"/>
                    <a:pt x="49" y="22"/>
                  </a:cubicBezTo>
                  <a:cubicBezTo>
                    <a:pt x="48" y="21"/>
                    <a:pt x="47" y="19"/>
                    <a:pt x="46" y="17"/>
                  </a:cubicBezTo>
                  <a:cubicBezTo>
                    <a:pt x="49" y="15"/>
                    <a:pt x="51" y="12"/>
                    <a:pt x="56" y="12"/>
                  </a:cubicBezTo>
                  <a:close/>
                  <a:moveTo>
                    <a:pt x="43" y="21"/>
                  </a:moveTo>
                  <a:cubicBezTo>
                    <a:pt x="44" y="22"/>
                    <a:pt x="46" y="25"/>
                    <a:pt x="44" y="26"/>
                  </a:cubicBezTo>
                  <a:cubicBezTo>
                    <a:pt x="43" y="27"/>
                    <a:pt x="43" y="25"/>
                    <a:pt x="41" y="25"/>
                  </a:cubicBezTo>
                  <a:cubicBezTo>
                    <a:pt x="41" y="23"/>
                    <a:pt x="43" y="23"/>
                    <a:pt x="43" y="21"/>
                  </a:cubicBezTo>
                  <a:close/>
                  <a:moveTo>
                    <a:pt x="43" y="45"/>
                  </a:moveTo>
                  <a:cubicBezTo>
                    <a:pt x="40" y="45"/>
                    <a:pt x="39" y="42"/>
                    <a:pt x="38" y="40"/>
                  </a:cubicBezTo>
                  <a:cubicBezTo>
                    <a:pt x="39" y="38"/>
                    <a:pt x="41" y="38"/>
                    <a:pt x="41" y="35"/>
                  </a:cubicBezTo>
                  <a:cubicBezTo>
                    <a:pt x="45" y="37"/>
                    <a:pt x="47" y="43"/>
                    <a:pt x="43" y="45"/>
                  </a:cubicBezTo>
                  <a:close/>
                  <a:moveTo>
                    <a:pt x="38" y="29"/>
                  </a:moveTo>
                  <a:cubicBezTo>
                    <a:pt x="39" y="30"/>
                    <a:pt x="39" y="30"/>
                    <a:pt x="40" y="31"/>
                  </a:cubicBezTo>
                  <a:cubicBezTo>
                    <a:pt x="39" y="33"/>
                    <a:pt x="38" y="36"/>
                    <a:pt x="35" y="36"/>
                  </a:cubicBezTo>
                  <a:cubicBezTo>
                    <a:pt x="35" y="33"/>
                    <a:pt x="37" y="31"/>
                    <a:pt x="38" y="29"/>
                  </a:cubicBezTo>
                  <a:close/>
                  <a:moveTo>
                    <a:pt x="34" y="44"/>
                  </a:moveTo>
                  <a:cubicBezTo>
                    <a:pt x="36" y="46"/>
                    <a:pt x="38" y="48"/>
                    <a:pt x="38" y="51"/>
                  </a:cubicBezTo>
                  <a:cubicBezTo>
                    <a:pt x="35" y="53"/>
                    <a:pt x="35" y="47"/>
                    <a:pt x="31" y="50"/>
                  </a:cubicBezTo>
                  <a:cubicBezTo>
                    <a:pt x="31" y="47"/>
                    <a:pt x="34" y="47"/>
                    <a:pt x="34" y="44"/>
                  </a:cubicBezTo>
                  <a:close/>
                  <a:moveTo>
                    <a:pt x="32" y="54"/>
                  </a:moveTo>
                  <a:cubicBezTo>
                    <a:pt x="33" y="55"/>
                    <a:pt x="33" y="57"/>
                    <a:pt x="32" y="58"/>
                  </a:cubicBezTo>
                  <a:cubicBezTo>
                    <a:pt x="31" y="58"/>
                    <a:pt x="31" y="56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lose/>
                  <a:moveTo>
                    <a:pt x="26" y="60"/>
                  </a:moveTo>
                  <a:cubicBezTo>
                    <a:pt x="29" y="60"/>
                    <a:pt x="29" y="65"/>
                    <a:pt x="26" y="64"/>
                  </a:cubicBezTo>
                  <a:cubicBezTo>
                    <a:pt x="25" y="62"/>
                    <a:pt x="26" y="62"/>
                    <a:pt x="26" y="60"/>
                  </a:cubicBezTo>
                  <a:close/>
                  <a:moveTo>
                    <a:pt x="30" y="67"/>
                  </a:moveTo>
                  <a:cubicBezTo>
                    <a:pt x="33" y="69"/>
                    <a:pt x="33" y="72"/>
                    <a:pt x="35" y="74"/>
                  </a:cubicBezTo>
                  <a:cubicBezTo>
                    <a:pt x="35" y="77"/>
                    <a:pt x="32" y="77"/>
                    <a:pt x="31" y="80"/>
                  </a:cubicBezTo>
                  <a:cubicBezTo>
                    <a:pt x="27" y="78"/>
                    <a:pt x="26" y="72"/>
                    <a:pt x="31" y="71"/>
                  </a:cubicBezTo>
                  <a:cubicBezTo>
                    <a:pt x="29" y="68"/>
                    <a:pt x="27" y="71"/>
                    <a:pt x="26" y="73"/>
                  </a:cubicBezTo>
                  <a:cubicBezTo>
                    <a:pt x="25" y="71"/>
                    <a:pt x="29" y="69"/>
                    <a:pt x="30" y="67"/>
                  </a:cubicBezTo>
                  <a:close/>
                  <a:moveTo>
                    <a:pt x="31" y="101"/>
                  </a:moveTo>
                  <a:cubicBezTo>
                    <a:pt x="29" y="102"/>
                    <a:pt x="30" y="104"/>
                    <a:pt x="28" y="103"/>
                  </a:cubicBezTo>
                  <a:cubicBezTo>
                    <a:pt x="26" y="101"/>
                    <a:pt x="24" y="98"/>
                    <a:pt x="26" y="96"/>
                  </a:cubicBezTo>
                  <a:cubicBezTo>
                    <a:pt x="28" y="97"/>
                    <a:pt x="30" y="98"/>
                    <a:pt x="31" y="101"/>
                  </a:cubicBezTo>
                  <a:close/>
                  <a:moveTo>
                    <a:pt x="24" y="81"/>
                  </a:moveTo>
                  <a:cubicBezTo>
                    <a:pt x="25" y="82"/>
                    <a:pt x="26" y="84"/>
                    <a:pt x="27" y="85"/>
                  </a:cubicBezTo>
                  <a:cubicBezTo>
                    <a:pt x="27" y="86"/>
                    <a:pt x="26" y="86"/>
                    <a:pt x="25" y="86"/>
                  </a:cubicBezTo>
                  <a:cubicBezTo>
                    <a:pt x="25" y="85"/>
                    <a:pt x="23" y="83"/>
                    <a:pt x="24" y="81"/>
                  </a:cubicBezTo>
                  <a:close/>
                  <a:moveTo>
                    <a:pt x="22" y="104"/>
                  </a:moveTo>
                  <a:cubicBezTo>
                    <a:pt x="24" y="105"/>
                    <a:pt x="24" y="106"/>
                    <a:pt x="25" y="108"/>
                  </a:cubicBezTo>
                  <a:cubicBezTo>
                    <a:pt x="23" y="109"/>
                    <a:pt x="24" y="112"/>
                    <a:pt x="21" y="112"/>
                  </a:cubicBezTo>
                  <a:cubicBezTo>
                    <a:pt x="22" y="108"/>
                    <a:pt x="19" y="107"/>
                    <a:pt x="22" y="104"/>
                  </a:cubicBezTo>
                  <a:close/>
                  <a:moveTo>
                    <a:pt x="23" y="65"/>
                  </a:moveTo>
                  <a:cubicBezTo>
                    <a:pt x="25" y="65"/>
                    <a:pt x="22" y="68"/>
                    <a:pt x="23" y="68"/>
                  </a:cubicBezTo>
                  <a:cubicBezTo>
                    <a:pt x="21" y="69"/>
                    <a:pt x="22" y="66"/>
                    <a:pt x="23" y="65"/>
                  </a:cubicBezTo>
                  <a:close/>
                  <a:moveTo>
                    <a:pt x="22" y="92"/>
                  </a:moveTo>
                  <a:cubicBezTo>
                    <a:pt x="20" y="91"/>
                    <a:pt x="19" y="90"/>
                    <a:pt x="19" y="87"/>
                  </a:cubicBezTo>
                  <a:cubicBezTo>
                    <a:pt x="21" y="89"/>
                    <a:pt x="23" y="89"/>
                    <a:pt x="22" y="92"/>
                  </a:cubicBezTo>
                  <a:close/>
                  <a:moveTo>
                    <a:pt x="22" y="132"/>
                  </a:moveTo>
                  <a:cubicBezTo>
                    <a:pt x="21" y="133"/>
                    <a:pt x="19" y="131"/>
                    <a:pt x="19" y="129"/>
                  </a:cubicBezTo>
                  <a:cubicBezTo>
                    <a:pt x="21" y="129"/>
                    <a:pt x="22" y="130"/>
                    <a:pt x="22" y="132"/>
                  </a:cubicBezTo>
                  <a:close/>
                  <a:moveTo>
                    <a:pt x="16" y="93"/>
                  </a:moveTo>
                  <a:cubicBezTo>
                    <a:pt x="16" y="95"/>
                    <a:pt x="17" y="102"/>
                    <a:pt x="13" y="103"/>
                  </a:cubicBezTo>
                  <a:cubicBezTo>
                    <a:pt x="10" y="99"/>
                    <a:pt x="16" y="96"/>
                    <a:pt x="16" y="93"/>
                  </a:cubicBezTo>
                  <a:close/>
                  <a:moveTo>
                    <a:pt x="7" y="134"/>
                  </a:moveTo>
                  <a:cubicBezTo>
                    <a:pt x="6" y="130"/>
                    <a:pt x="4" y="126"/>
                    <a:pt x="7" y="123"/>
                  </a:cubicBezTo>
                  <a:cubicBezTo>
                    <a:pt x="10" y="123"/>
                    <a:pt x="10" y="126"/>
                    <a:pt x="12" y="128"/>
                  </a:cubicBezTo>
                  <a:cubicBezTo>
                    <a:pt x="10" y="130"/>
                    <a:pt x="10" y="133"/>
                    <a:pt x="7" y="134"/>
                  </a:cubicBezTo>
                  <a:close/>
                  <a:moveTo>
                    <a:pt x="13" y="148"/>
                  </a:moveTo>
                  <a:cubicBezTo>
                    <a:pt x="11" y="146"/>
                    <a:pt x="8" y="143"/>
                    <a:pt x="11" y="141"/>
                  </a:cubicBezTo>
                  <a:cubicBezTo>
                    <a:pt x="13" y="141"/>
                    <a:pt x="14" y="143"/>
                    <a:pt x="14" y="145"/>
                  </a:cubicBezTo>
                  <a:cubicBezTo>
                    <a:pt x="14" y="146"/>
                    <a:pt x="13" y="147"/>
                    <a:pt x="13" y="148"/>
                  </a:cubicBezTo>
                  <a:close/>
                  <a:moveTo>
                    <a:pt x="12" y="118"/>
                  </a:moveTo>
                  <a:cubicBezTo>
                    <a:pt x="13" y="119"/>
                    <a:pt x="14" y="120"/>
                    <a:pt x="14" y="122"/>
                  </a:cubicBezTo>
                  <a:cubicBezTo>
                    <a:pt x="13" y="121"/>
                    <a:pt x="12" y="120"/>
                    <a:pt x="12" y="118"/>
                  </a:cubicBezTo>
                  <a:close/>
                  <a:moveTo>
                    <a:pt x="15" y="135"/>
                  </a:moveTo>
                  <a:cubicBezTo>
                    <a:pt x="17" y="135"/>
                    <a:pt x="17" y="137"/>
                    <a:pt x="18" y="138"/>
                  </a:cubicBezTo>
                  <a:cubicBezTo>
                    <a:pt x="17" y="140"/>
                    <a:pt x="15" y="137"/>
                    <a:pt x="15" y="135"/>
                  </a:cubicBezTo>
                  <a:close/>
                  <a:moveTo>
                    <a:pt x="18" y="151"/>
                  </a:moveTo>
                  <a:cubicBezTo>
                    <a:pt x="20" y="152"/>
                    <a:pt x="23" y="156"/>
                    <a:pt x="23" y="158"/>
                  </a:cubicBezTo>
                  <a:cubicBezTo>
                    <a:pt x="21" y="156"/>
                    <a:pt x="17" y="153"/>
                    <a:pt x="18" y="151"/>
                  </a:cubicBezTo>
                  <a:close/>
                  <a:moveTo>
                    <a:pt x="22" y="145"/>
                  </a:moveTo>
                  <a:cubicBezTo>
                    <a:pt x="24" y="146"/>
                    <a:pt x="27" y="148"/>
                    <a:pt x="27" y="151"/>
                  </a:cubicBezTo>
                  <a:cubicBezTo>
                    <a:pt x="25" y="152"/>
                    <a:pt x="22" y="148"/>
                    <a:pt x="22" y="145"/>
                  </a:cubicBezTo>
                  <a:close/>
                  <a:moveTo>
                    <a:pt x="29" y="147"/>
                  </a:moveTo>
                  <a:cubicBezTo>
                    <a:pt x="29" y="143"/>
                    <a:pt x="27" y="142"/>
                    <a:pt x="26" y="141"/>
                  </a:cubicBezTo>
                  <a:cubicBezTo>
                    <a:pt x="26" y="139"/>
                    <a:pt x="27" y="140"/>
                    <a:pt x="27" y="138"/>
                  </a:cubicBezTo>
                  <a:cubicBezTo>
                    <a:pt x="30" y="139"/>
                    <a:pt x="35" y="145"/>
                    <a:pt x="29" y="147"/>
                  </a:cubicBezTo>
                  <a:close/>
                  <a:moveTo>
                    <a:pt x="26" y="115"/>
                  </a:moveTo>
                  <a:cubicBezTo>
                    <a:pt x="29" y="116"/>
                    <a:pt x="29" y="115"/>
                    <a:pt x="31" y="115"/>
                  </a:cubicBezTo>
                  <a:cubicBezTo>
                    <a:pt x="37" y="122"/>
                    <a:pt x="21" y="125"/>
                    <a:pt x="26" y="115"/>
                  </a:cubicBezTo>
                  <a:close/>
                  <a:moveTo>
                    <a:pt x="35" y="123"/>
                  </a:moveTo>
                  <a:cubicBezTo>
                    <a:pt x="34" y="124"/>
                    <a:pt x="34" y="125"/>
                    <a:pt x="32" y="126"/>
                  </a:cubicBezTo>
                  <a:cubicBezTo>
                    <a:pt x="33" y="124"/>
                    <a:pt x="33" y="122"/>
                    <a:pt x="35" y="123"/>
                  </a:cubicBezTo>
                  <a:close/>
                  <a:moveTo>
                    <a:pt x="33" y="151"/>
                  </a:moveTo>
                  <a:cubicBezTo>
                    <a:pt x="33" y="149"/>
                    <a:pt x="34" y="149"/>
                    <a:pt x="34" y="148"/>
                  </a:cubicBezTo>
                  <a:cubicBezTo>
                    <a:pt x="36" y="148"/>
                    <a:pt x="35" y="151"/>
                    <a:pt x="33" y="151"/>
                  </a:cubicBezTo>
                  <a:close/>
                  <a:moveTo>
                    <a:pt x="37" y="124"/>
                  </a:moveTo>
                  <a:cubicBezTo>
                    <a:pt x="39" y="125"/>
                    <a:pt x="39" y="129"/>
                    <a:pt x="41" y="130"/>
                  </a:cubicBezTo>
                  <a:cubicBezTo>
                    <a:pt x="39" y="137"/>
                    <a:pt x="30" y="127"/>
                    <a:pt x="37" y="124"/>
                  </a:cubicBezTo>
                  <a:close/>
                  <a:moveTo>
                    <a:pt x="36" y="153"/>
                  </a:moveTo>
                  <a:cubicBezTo>
                    <a:pt x="40" y="153"/>
                    <a:pt x="39" y="157"/>
                    <a:pt x="41" y="159"/>
                  </a:cubicBezTo>
                  <a:cubicBezTo>
                    <a:pt x="38" y="158"/>
                    <a:pt x="36" y="156"/>
                    <a:pt x="36" y="153"/>
                  </a:cubicBezTo>
                  <a:close/>
                  <a:moveTo>
                    <a:pt x="38" y="176"/>
                  </a:moveTo>
                  <a:cubicBezTo>
                    <a:pt x="38" y="176"/>
                    <a:pt x="38" y="176"/>
                    <a:pt x="39" y="176"/>
                  </a:cubicBezTo>
                  <a:cubicBezTo>
                    <a:pt x="39" y="176"/>
                    <a:pt x="39" y="175"/>
                    <a:pt x="39" y="175"/>
                  </a:cubicBezTo>
                  <a:cubicBezTo>
                    <a:pt x="40" y="176"/>
                    <a:pt x="42" y="176"/>
                    <a:pt x="41" y="179"/>
                  </a:cubicBezTo>
                  <a:cubicBezTo>
                    <a:pt x="39" y="179"/>
                    <a:pt x="38" y="178"/>
                    <a:pt x="38" y="176"/>
                  </a:cubicBezTo>
                  <a:close/>
                  <a:moveTo>
                    <a:pt x="41" y="144"/>
                  </a:moveTo>
                  <a:cubicBezTo>
                    <a:pt x="43" y="146"/>
                    <a:pt x="46" y="147"/>
                    <a:pt x="46" y="151"/>
                  </a:cubicBezTo>
                  <a:cubicBezTo>
                    <a:pt x="43" y="150"/>
                    <a:pt x="43" y="146"/>
                    <a:pt x="41" y="144"/>
                  </a:cubicBezTo>
                  <a:close/>
                  <a:moveTo>
                    <a:pt x="50" y="146"/>
                  </a:moveTo>
                  <a:cubicBezTo>
                    <a:pt x="47" y="146"/>
                    <a:pt x="48" y="142"/>
                    <a:pt x="44" y="142"/>
                  </a:cubicBezTo>
                  <a:cubicBezTo>
                    <a:pt x="45" y="141"/>
                    <a:pt x="44" y="139"/>
                    <a:pt x="46" y="137"/>
                  </a:cubicBezTo>
                  <a:cubicBezTo>
                    <a:pt x="49" y="138"/>
                    <a:pt x="53" y="142"/>
                    <a:pt x="50" y="146"/>
                  </a:cubicBezTo>
                  <a:close/>
                  <a:moveTo>
                    <a:pt x="51" y="157"/>
                  </a:moveTo>
                  <a:cubicBezTo>
                    <a:pt x="52" y="156"/>
                    <a:pt x="54" y="159"/>
                    <a:pt x="54" y="160"/>
                  </a:cubicBezTo>
                  <a:cubicBezTo>
                    <a:pt x="52" y="160"/>
                    <a:pt x="52" y="158"/>
                    <a:pt x="51" y="157"/>
                  </a:cubicBezTo>
                  <a:close/>
                  <a:moveTo>
                    <a:pt x="53" y="151"/>
                  </a:moveTo>
                  <a:cubicBezTo>
                    <a:pt x="54" y="150"/>
                    <a:pt x="55" y="149"/>
                    <a:pt x="55" y="148"/>
                  </a:cubicBezTo>
                  <a:cubicBezTo>
                    <a:pt x="57" y="149"/>
                    <a:pt x="58" y="151"/>
                    <a:pt x="59" y="152"/>
                  </a:cubicBezTo>
                  <a:cubicBezTo>
                    <a:pt x="58" y="154"/>
                    <a:pt x="57" y="155"/>
                    <a:pt x="56" y="155"/>
                  </a:cubicBezTo>
                  <a:cubicBezTo>
                    <a:pt x="55" y="153"/>
                    <a:pt x="53" y="153"/>
                    <a:pt x="53" y="151"/>
                  </a:cubicBezTo>
                  <a:close/>
                  <a:moveTo>
                    <a:pt x="57" y="163"/>
                  </a:moveTo>
                  <a:cubicBezTo>
                    <a:pt x="59" y="164"/>
                    <a:pt x="60" y="167"/>
                    <a:pt x="61" y="168"/>
                  </a:cubicBezTo>
                  <a:cubicBezTo>
                    <a:pt x="60" y="171"/>
                    <a:pt x="55" y="165"/>
                    <a:pt x="57" y="163"/>
                  </a:cubicBezTo>
                  <a:close/>
                  <a:moveTo>
                    <a:pt x="59" y="161"/>
                  </a:moveTo>
                  <a:cubicBezTo>
                    <a:pt x="59" y="159"/>
                    <a:pt x="61" y="159"/>
                    <a:pt x="61" y="157"/>
                  </a:cubicBezTo>
                  <a:cubicBezTo>
                    <a:pt x="64" y="158"/>
                    <a:pt x="65" y="160"/>
                    <a:pt x="66" y="163"/>
                  </a:cubicBezTo>
                  <a:cubicBezTo>
                    <a:pt x="65" y="163"/>
                    <a:pt x="65" y="163"/>
                    <a:pt x="65" y="164"/>
                  </a:cubicBezTo>
                  <a:cubicBezTo>
                    <a:pt x="62" y="164"/>
                    <a:pt x="62" y="161"/>
                    <a:pt x="59" y="161"/>
                  </a:cubicBezTo>
                  <a:close/>
                  <a:moveTo>
                    <a:pt x="63" y="195"/>
                  </a:moveTo>
                  <a:cubicBezTo>
                    <a:pt x="65" y="195"/>
                    <a:pt x="65" y="196"/>
                    <a:pt x="65" y="198"/>
                  </a:cubicBezTo>
                  <a:cubicBezTo>
                    <a:pt x="64" y="197"/>
                    <a:pt x="62" y="197"/>
                    <a:pt x="63" y="195"/>
                  </a:cubicBezTo>
                  <a:close/>
                  <a:moveTo>
                    <a:pt x="65" y="173"/>
                  </a:moveTo>
                  <a:cubicBezTo>
                    <a:pt x="67" y="173"/>
                    <a:pt x="67" y="176"/>
                    <a:pt x="68" y="176"/>
                  </a:cubicBezTo>
                  <a:cubicBezTo>
                    <a:pt x="66" y="178"/>
                    <a:pt x="65" y="175"/>
                    <a:pt x="65" y="173"/>
                  </a:cubicBezTo>
                  <a:close/>
                  <a:moveTo>
                    <a:pt x="72" y="199"/>
                  </a:moveTo>
                  <a:cubicBezTo>
                    <a:pt x="70" y="195"/>
                    <a:pt x="68" y="192"/>
                    <a:pt x="67" y="188"/>
                  </a:cubicBezTo>
                  <a:cubicBezTo>
                    <a:pt x="72" y="189"/>
                    <a:pt x="73" y="194"/>
                    <a:pt x="75" y="197"/>
                  </a:cubicBezTo>
                  <a:cubicBezTo>
                    <a:pt x="75" y="198"/>
                    <a:pt x="73" y="197"/>
                    <a:pt x="72" y="199"/>
                  </a:cubicBezTo>
                  <a:close/>
                  <a:moveTo>
                    <a:pt x="72" y="182"/>
                  </a:moveTo>
                  <a:cubicBezTo>
                    <a:pt x="75" y="183"/>
                    <a:pt x="75" y="187"/>
                    <a:pt x="77" y="188"/>
                  </a:cubicBezTo>
                  <a:cubicBezTo>
                    <a:pt x="75" y="189"/>
                    <a:pt x="73" y="185"/>
                    <a:pt x="72" y="182"/>
                  </a:cubicBezTo>
                  <a:close/>
                  <a:moveTo>
                    <a:pt x="76" y="178"/>
                  </a:moveTo>
                  <a:cubicBezTo>
                    <a:pt x="79" y="179"/>
                    <a:pt x="78" y="183"/>
                    <a:pt x="81" y="184"/>
                  </a:cubicBezTo>
                  <a:cubicBezTo>
                    <a:pt x="80" y="185"/>
                    <a:pt x="75" y="180"/>
                    <a:pt x="76" y="178"/>
                  </a:cubicBezTo>
                  <a:close/>
                  <a:moveTo>
                    <a:pt x="80" y="162"/>
                  </a:moveTo>
                  <a:cubicBezTo>
                    <a:pt x="76" y="162"/>
                    <a:pt x="75" y="157"/>
                    <a:pt x="78" y="155"/>
                  </a:cubicBezTo>
                  <a:cubicBezTo>
                    <a:pt x="80" y="157"/>
                    <a:pt x="82" y="159"/>
                    <a:pt x="80" y="162"/>
                  </a:cubicBezTo>
                  <a:close/>
                  <a:moveTo>
                    <a:pt x="82" y="139"/>
                  </a:moveTo>
                  <a:cubicBezTo>
                    <a:pt x="80" y="136"/>
                    <a:pt x="79" y="133"/>
                    <a:pt x="78" y="130"/>
                  </a:cubicBezTo>
                  <a:cubicBezTo>
                    <a:pt x="80" y="132"/>
                    <a:pt x="84" y="135"/>
                    <a:pt x="82" y="139"/>
                  </a:cubicBezTo>
                  <a:close/>
                  <a:moveTo>
                    <a:pt x="81" y="107"/>
                  </a:moveTo>
                  <a:cubicBezTo>
                    <a:pt x="81" y="106"/>
                    <a:pt x="82" y="107"/>
                    <a:pt x="82" y="106"/>
                  </a:cubicBezTo>
                  <a:cubicBezTo>
                    <a:pt x="85" y="107"/>
                    <a:pt x="85" y="109"/>
                    <a:pt x="86" y="112"/>
                  </a:cubicBezTo>
                  <a:cubicBezTo>
                    <a:pt x="84" y="113"/>
                    <a:pt x="82" y="109"/>
                    <a:pt x="81" y="107"/>
                  </a:cubicBezTo>
                  <a:close/>
                  <a:moveTo>
                    <a:pt x="83" y="182"/>
                  </a:moveTo>
                  <a:cubicBezTo>
                    <a:pt x="86" y="184"/>
                    <a:pt x="91" y="187"/>
                    <a:pt x="90" y="191"/>
                  </a:cubicBezTo>
                  <a:cubicBezTo>
                    <a:pt x="87" y="189"/>
                    <a:pt x="86" y="184"/>
                    <a:pt x="83" y="182"/>
                  </a:cubicBezTo>
                  <a:close/>
                  <a:moveTo>
                    <a:pt x="90" y="179"/>
                  </a:moveTo>
                  <a:cubicBezTo>
                    <a:pt x="88" y="176"/>
                    <a:pt x="91" y="172"/>
                    <a:pt x="94" y="175"/>
                  </a:cubicBezTo>
                  <a:cubicBezTo>
                    <a:pt x="93" y="176"/>
                    <a:pt x="93" y="178"/>
                    <a:pt x="90" y="179"/>
                  </a:cubicBezTo>
                  <a:close/>
                  <a:moveTo>
                    <a:pt x="97" y="185"/>
                  </a:moveTo>
                  <a:cubicBezTo>
                    <a:pt x="95" y="185"/>
                    <a:pt x="95" y="183"/>
                    <a:pt x="93" y="182"/>
                  </a:cubicBezTo>
                  <a:cubicBezTo>
                    <a:pt x="94" y="181"/>
                    <a:pt x="95" y="181"/>
                    <a:pt x="96" y="179"/>
                  </a:cubicBezTo>
                  <a:cubicBezTo>
                    <a:pt x="97" y="180"/>
                    <a:pt x="98" y="182"/>
                    <a:pt x="99" y="182"/>
                  </a:cubicBezTo>
                  <a:cubicBezTo>
                    <a:pt x="99" y="184"/>
                    <a:pt x="98" y="184"/>
                    <a:pt x="97" y="185"/>
                  </a:cubicBezTo>
                  <a:close/>
                  <a:moveTo>
                    <a:pt x="100" y="165"/>
                  </a:moveTo>
                  <a:cubicBezTo>
                    <a:pt x="100" y="163"/>
                    <a:pt x="101" y="163"/>
                    <a:pt x="101" y="161"/>
                  </a:cubicBezTo>
                  <a:cubicBezTo>
                    <a:pt x="102" y="162"/>
                    <a:pt x="103" y="163"/>
                    <a:pt x="104" y="165"/>
                  </a:cubicBezTo>
                  <a:cubicBezTo>
                    <a:pt x="102" y="166"/>
                    <a:pt x="102" y="166"/>
                    <a:pt x="100" y="165"/>
                  </a:cubicBezTo>
                  <a:close/>
                  <a:moveTo>
                    <a:pt x="107" y="173"/>
                  </a:moveTo>
                  <a:cubicBezTo>
                    <a:pt x="106" y="172"/>
                    <a:pt x="105" y="171"/>
                    <a:pt x="104" y="170"/>
                  </a:cubicBezTo>
                  <a:cubicBezTo>
                    <a:pt x="105" y="168"/>
                    <a:pt x="106" y="167"/>
                    <a:pt x="109" y="167"/>
                  </a:cubicBezTo>
                  <a:cubicBezTo>
                    <a:pt x="109" y="170"/>
                    <a:pt x="108" y="171"/>
                    <a:pt x="107" y="173"/>
                  </a:cubicBezTo>
                  <a:close/>
                  <a:moveTo>
                    <a:pt x="108" y="159"/>
                  </a:moveTo>
                  <a:cubicBezTo>
                    <a:pt x="106" y="159"/>
                    <a:pt x="104" y="156"/>
                    <a:pt x="106" y="154"/>
                  </a:cubicBezTo>
                  <a:cubicBezTo>
                    <a:pt x="105" y="154"/>
                    <a:pt x="103" y="154"/>
                    <a:pt x="102" y="154"/>
                  </a:cubicBezTo>
                  <a:cubicBezTo>
                    <a:pt x="103" y="153"/>
                    <a:pt x="103" y="151"/>
                    <a:pt x="104" y="152"/>
                  </a:cubicBezTo>
                  <a:cubicBezTo>
                    <a:pt x="106" y="154"/>
                    <a:pt x="108" y="155"/>
                    <a:pt x="110" y="158"/>
                  </a:cubicBezTo>
                  <a:cubicBezTo>
                    <a:pt x="109" y="158"/>
                    <a:pt x="108" y="158"/>
                    <a:pt x="108" y="159"/>
                  </a:cubicBezTo>
                  <a:close/>
                  <a:moveTo>
                    <a:pt x="128" y="125"/>
                  </a:moveTo>
                  <a:cubicBezTo>
                    <a:pt x="125" y="147"/>
                    <a:pt x="125" y="165"/>
                    <a:pt x="111" y="178"/>
                  </a:cubicBezTo>
                  <a:cubicBezTo>
                    <a:pt x="114" y="169"/>
                    <a:pt x="118" y="157"/>
                    <a:pt x="122" y="146"/>
                  </a:cubicBezTo>
                  <a:cubicBezTo>
                    <a:pt x="121" y="144"/>
                    <a:pt x="121" y="144"/>
                    <a:pt x="119" y="144"/>
                  </a:cubicBezTo>
                  <a:cubicBezTo>
                    <a:pt x="122" y="127"/>
                    <a:pt x="125" y="107"/>
                    <a:pt x="126" y="95"/>
                  </a:cubicBezTo>
                  <a:cubicBezTo>
                    <a:pt x="127" y="93"/>
                    <a:pt x="125" y="93"/>
                    <a:pt x="125" y="93"/>
                  </a:cubicBezTo>
                  <a:cubicBezTo>
                    <a:pt x="126" y="92"/>
                    <a:pt x="128" y="91"/>
                    <a:pt x="127" y="88"/>
                  </a:cubicBezTo>
                  <a:cubicBezTo>
                    <a:pt x="133" y="98"/>
                    <a:pt x="130" y="112"/>
                    <a:pt x="128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4"/>
            <p:cNvSpPr/>
            <p:nvPr/>
          </p:nvSpPr>
          <p:spPr>
            <a:xfrm>
              <a:off x="4839855" y="3271524"/>
              <a:ext cx="2512289" cy="2507476"/>
            </a:xfrm>
            <a:custGeom>
              <a:avLst/>
              <a:gdLst/>
              <a:ahLst/>
              <a:cxnLst/>
              <a:rect l="l" t="t" r="r" b="b"/>
              <a:pathLst>
                <a:path w="768" h="769" extrusionOk="0">
                  <a:moveTo>
                    <a:pt x="765" y="206"/>
                  </a:moveTo>
                  <a:cubicBezTo>
                    <a:pt x="761" y="205"/>
                    <a:pt x="760" y="202"/>
                    <a:pt x="759" y="197"/>
                  </a:cubicBezTo>
                  <a:cubicBezTo>
                    <a:pt x="761" y="197"/>
                    <a:pt x="762" y="198"/>
                    <a:pt x="764" y="198"/>
                  </a:cubicBezTo>
                  <a:cubicBezTo>
                    <a:pt x="765" y="192"/>
                    <a:pt x="761" y="191"/>
                    <a:pt x="759" y="188"/>
                  </a:cubicBezTo>
                  <a:cubicBezTo>
                    <a:pt x="757" y="183"/>
                    <a:pt x="754" y="176"/>
                    <a:pt x="752" y="169"/>
                  </a:cubicBezTo>
                  <a:cubicBezTo>
                    <a:pt x="747" y="159"/>
                    <a:pt x="744" y="150"/>
                    <a:pt x="741" y="140"/>
                  </a:cubicBezTo>
                  <a:cubicBezTo>
                    <a:pt x="738" y="126"/>
                    <a:pt x="736" y="116"/>
                    <a:pt x="733" y="105"/>
                  </a:cubicBezTo>
                  <a:cubicBezTo>
                    <a:pt x="729" y="91"/>
                    <a:pt x="727" y="80"/>
                    <a:pt x="722" y="71"/>
                  </a:cubicBezTo>
                  <a:cubicBezTo>
                    <a:pt x="722" y="70"/>
                    <a:pt x="723" y="70"/>
                    <a:pt x="722" y="68"/>
                  </a:cubicBezTo>
                  <a:cubicBezTo>
                    <a:pt x="718" y="62"/>
                    <a:pt x="714" y="56"/>
                    <a:pt x="712" y="47"/>
                  </a:cubicBezTo>
                  <a:cubicBezTo>
                    <a:pt x="711" y="45"/>
                    <a:pt x="710" y="48"/>
                    <a:pt x="707" y="48"/>
                  </a:cubicBezTo>
                  <a:cubicBezTo>
                    <a:pt x="708" y="47"/>
                    <a:pt x="710" y="47"/>
                    <a:pt x="709" y="45"/>
                  </a:cubicBezTo>
                  <a:cubicBezTo>
                    <a:pt x="708" y="45"/>
                    <a:pt x="706" y="45"/>
                    <a:pt x="706" y="42"/>
                  </a:cubicBezTo>
                  <a:cubicBezTo>
                    <a:pt x="708" y="42"/>
                    <a:pt x="708" y="43"/>
                    <a:pt x="710" y="43"/>
                  </a:cubicBezTo>
                  <a:cubicBezTo>
                    <a:pt x="708" y="38"/>
                    <a:pt x="705" y="35"/>
                    <a:pt x="700" y="33"/>
                  </a:cubicBezTo>
                  <a:cubicBezTo>
                    <a:pt x="696" y="28"/>
                    <a:pt x="691" y="25"/>
                    <a:pt x="683" y="24"/>
                  </a:cubicBezTo>
                  <a:cubicBezTo>
                    <a:pt x="681" y="29"/>
                    <a:pt x="688" y="31"/>
                    <a:pt x="686" y="36"/>
                  </a:cubicBezTo>
                  <a:cubicBezTo>
                    <a:pt x="683" y="35"/>
                    <a:pt x="682" y="30"/>
                    <a:pt x="678" y="29"/>
                  </a:cubicBezTo>
                  <a:cubicBezTo>
                    <a:pt x="675" y="31"/>
                    <a:pt x="676" y="34"/>
                    <a:pt x="677" y="38"/>
                  </a:cubicBezTo>
                  <a:cubicBezTo>
                    <a:pt x="675" y="39"/>
                    <a:pt x="674" y="41"/>
                    <a:pt x="673" y="40"/>
                  </a:cubicBezTo>
                  <a:cubicBezTo>
                    <a:pt x="671" y="38"/>
                    <a:pt x="668" y="34"/>
                    <a:pt x="667" y="30"/>
                  </a:cubicBezTo>
                  <a:cubicBezTo>
                    <a:pt x="669" y="27"/>
                    <a:pt x="671" y="25"/>
                    <a:pt x="672" y="21"/>
                  </a:cubicBezTo>
                  <a:cubicBezTo>
                    <a:pt x="671" y="20"/>
                    <a:pt x="669" y="20"/>
                    <a:pt x="669" y="19"/>
                  </a:cubicBezTo>
                  <a:cubicBezTo>
                    <a:pt x="670" y="18"/>
                    <a:pt x="670" y="16"/>
                    <a:pt x="672" y="15"/>
                  </a:cubicBezTo>
                  <a:cubicBezTo>
                    <a:pt x="672" y="13"/>
                    <a:pt x="668" y="12"/>
                    <a:pt x="670" y="10"/>
                  </a:cubicBezTo>
                  <a:cubicBezTo>
                    <a:pt x="658" y="17"/>
                    <a:pt x="638" y="13"/>
                    <a:pt x="625" y="20"/>
                  </a:cubicBezTo>
                  <a:cubicBezTo>
                    <a:pt x="624" y="19"/>
                    <a:pt x="623" y="18"/>
                    <a:pt x="622" y="17"/>
                  </a:cubicBezTo>
                  <a:cubicBezTo>
                    <a:pt x="620" y="18"/>
                    <a:pt x="618" y="21"/>
                    <a:pt x="616" y="21"/>
                  </a:cubicBezTo>
                  <a:cubicBezTo>
                    <a:pt x="614" y="19"/>
                    <a:pt x="613" y="17"/>
                    <a:pt x="612" y="15"/>
                  </a:cubicBezTo>
                  <a:cubicBezTo>
                    <a:pt x="609" y="14"/>
                    <a:pt x="609" y="17"/>
                    <a:pt x="607" y="17"/>
                  </a:cubicBezTo>
                  <a:cubicBezTo>
                    <a:pt x="603" y="13"/>
                    <a:pt x="599" y="8"/>
                    <a:pt x="593" y="6"/>
                  </a:cubicBezTo>
                  <a:cubicBezTo>
                    <a:pt x="592" y="6"/>
                    <a:pt x="594" y="9"/>
                    <a:pt x="592" y="9"/>
                  </a:cubicBezTo>
                  <a:cubicBezTo>
                    <a:pt x="587" y="5"/>
                    <a:pt x="580" y="6"/>
                    <a:pt x="575" y="4"/>
                  </a:cubicBezTo>
                  <a:cubicBezTo>
                    <a:pt x="572" y="3"/>
                    <a:pt x="570" y="1"/>
                    <a:pt x="567" y="1"/>
                  </a:cubicBezTo>
                  <a:cubicBezTo>
                    <a:pt x="561" y="0"/>
                    <a:pt x="558" y="5"/>
                    <a:pt x="555" y="9"/>
                  </a:cubicBezTo>
                  <a:cubicBezTo>
                    <a:pt x="552" y="12"/>
                    <a:pt x="546" y="14"/>
                    <a:pt x="545" y="19"/>
                  </a:cubicBezTo>
                  <a:cubicBezTo>
                    <a:pt x="546" y="21"/>
                    <a:pt x="546" y="22"/>
                    <a:pt x="548" y="23"/>
                  </a:cubicBezTo>
                  <a:cubicBezTo>
                    <a:pt x="544" y="27"/>
                    <a:pt x="543" y="35"/>
                    <a:pt x="541" y="41"/>
                  </a:cubicBezTo>
                  <a:cubicBezTo>
                    <a:pt x="540" y="37"/>
                    <a:pt x="541" y="34"/>
                    <a:pt x="541" y="30"/>
                  </a:cubicBezTo>
                  <a:cubicBezTo>
                    <a:pt x="538" y="28"/>
                    <a:pt x="537" y="32"/>
                    <a:pt x="536" y="30"/>
                  </a:cubicBezTo>
                  <a:cubicBezTo>
                    <a:pt x="537" y="26"/>
                    <a:pt x="538" y="24"/>
                    <a:pt x="540" y="21"/>
                  </a:cubicBezTo>
                  <a:cubicBezTo>
                    <a:pt x="537" y="22"/>
                    <a:pt x="538" y="20"/>
                    <a:pt x="536" y="20"/>
                  </a:cubicBezTo>
                  <a:cubicBezTo>
                    <a:pt x="531" y="25"/>
                    <a:pt x="531" y="31"/>
                    <a:pt x="530" y="38"/>
                  </a:cubicBezTo>
                  <a:cubicBezTo>
                    <a:pt x="521" y="76"/>
                    <a:pt x="510" y="116"/>
                    <a:pt x="501" y="153"/>
                  </a:cubicBezTo>
                  <a:cubicBezTo>
                    <a:pt x="495" y="174"/>
                    <a:pt x="491" y="197"/>
                    <a:pt x="483" y="216"/>
                  </a:cubicBezTo>
                  <a:cubicBezTo>
                    <a:pt x="474" y="227"/>
                    <a:pt x="466" y="240"/>
                    <a:pt x="456" y="250"/>
                  </a:cubicBezTo>
                  <a:cubicBezTo>
                    <a:pt x="445" y="261"/>
                    <a:pt x="430" y="268"/>
                    <a:pt x="420" y="279"/>
                  </a:cubicBezTo>
                  <a:cubicBezTo>
                    <a:pt x="417" y="280"/>
                    <a:pt x="413" y="280"/>
                    <a:pt x="411" y="283"/>
                  </a:cubicBezTo>
                  <a:cubicBezTo>
                    <a:pt x="413" y="285"/>
                    <a:pt x="418" y="284"/>
                    <a:pt x="420" y="285"/>
                  </a:cubicBezTo>
                  <a:cubicBezTo>
                    <a:pt x="419" y="286"/>
                    <a:pt x="419" y="287"/>
                    <a:pt x="418" y="287"/>
                  </a:cubicBezTo>
                  <a:cubicBezTo>
                    <a:pt x="416" y="286"/>
                    <a:pt x="413" y="286"/>
                    <a:pt x="411" y="287"/>
                  </a:cubicBezTo>
                  <a:cubicBezTo>
                    <a:pt x="411" y="290"/>
                    <a:pt x="413" y="293"/>
                    <a:pt x="412" y="293"/>
                  </a:cubicBezTo>
                  <a:cubicBezTo>
                    <a:pt x="409" y="288"/>
                    <a:pt x="402" y="288"/>
                    <a:pt x="398" y="292"/>
                  </a:cubicBezTo>
                  <a:cubicBezTo>
                    <a:pt x="396" y="290"/>
                    <a:pt x="394" y="290"/>
                    <a:pt x="390" y="290"/>
                  </a:cubicBezTo>
                  <a:cubicBezTo>
                    <a:pt x="387" y="287"/>
                    <a:pt x="383" y="285"/>
                    <a:pt x="381" y="280"/>
                  </a:cubicBezTo>
                  <a:cubicBezTo>
                    <a:pt x="377" y="278"/>
                    <a:pt x="373" y="277"/>
                    <a:pt x="368" y="276"/>
                  </a:cubicBezTo>
                  <a:cubicBezTo>
                    <a:pt x="358" y="274"/>
                    <a:pt x="349" y="270"/>
                    <a:pt x="341" y="268"/>
                  </a:cubicBezTo>
                  <a:cubicBezTo>
                    <a:pt x="341" y="266"/>
                    <a:pt x="340" y="267"/>
                    <a:pt x="338" y="267"/>
                  </a:cubicBezTo>
                  <a:cubicBezTo>
                    <a:pt x="326" y="257"/>
                    <a:pt x="311" y="251"/>
                    <a:pt x="298" y="243"/>
                  </a:cubicBezTo>
                  <a:cubicBezTo>
                    <a:pt x="294" y="244"/>
                    <a:pt x="294" y="241"/>
                    <a:pt x="291" y="240"/>
                  </a:cubicBezTo>
                  <a:cubicBezTo>
                    <a:pt x="291" y="237"/>
                    <a:pt x="293" y="239"/>
                    <a:pt x="293" y="237"/>
                  </a:cubicBezTo>
                  <a:cubicBezTo>
                    <a:pt x="290" y="236"/>
                    <a:pt x="287" y="236"/>
                    <a:pt x="285" y="238"/>
                  </a:cubicBezTo>
                  <a:cubicBezTo>
                    <a:pt x="280" y="232"/>
                    <a:pt x="272" y="230"/>
                    <a:pt x="265" y="226"/>
                  </a:cubicBezTo>
                  <a:cubicBezTo>
                    <a:pt x="259" y="214"/>
                    <a:pt x="254" y="199"/>
                    <a:pt x="250" y="184"/>
                  </a:cubicBezTo>
                  <a:cubicBezTo>
                    <a:pt x="249" y="181"/>
                    <a:pt x="249" y="177"/>
                    <a:pt x="248" y="173"/>
                  </a:cubicBezTo>
                  <a:cubicBezTo>
                    <a:pt x="245" y="162"/>
                    <a:pt x="239" y="149"/>
                    <a:pt x="242" y="139"/>
                  </a:cubicBezTo>
                  <a:cubicBezTo>
                    <a:pt x="241" y="126"/>
                    <a:pt x="244" y="111"/>
                    <a:pt x="240" y="101"/>
                  </a:cubicBezTo>
                  <a:cubicBezTo>
                    <a:pt x="240" y="85"/>
                    <a:pt x="240" y="71"/>
                    <a:pt x="236" y="59"/>
                  </a:cubicBezTo>
                  <a:cubicBezTo>
                    <a:pt x="237" y="53"/>
                    <a:pt x="234" y="43"/>
                    <a:pt x="227" y="41"/>
                  </a:cubicBezTo>
                  <a:cubicBezTo>
                    <a:pt x="226" y="45"/>
                    <a:pt x="225" y="47"/>
                    <a:pt x="224" y="50"/>
                  </a:cubicBezTo>
                  <a:cubicBezTo>
                    <a:pt x="222" y="50"/>
                    <a:pt x="223" y="47"/>
                    <a:pt x="222" y="46"/>
                  </a:cubicBezTo>
                  <a:cubicBezTo>
                    <a:pt x="219" y="46"/>
                    <a:pt x="219" y="48"/>
                    <a:pt x="217" y="48"/>
                  </a:cubicBezTo>
                  <a:cubicBezTo>
                    <a:pt x="215" y="43"/>
                    <a:pt x="209" y="43"/>
                    <a:pt x="208" y="36"/>
                  </a:cubicBezTo>
                  <a:cubicBezTo>
                    <a:pt x="207" y="36"/>
                    <a:pt x="205" y="38"/>
                    <a:pt x="205" y="36"/>
                  </a:cubicBezTo>
                  <a:cubicBezTo>
                    <a:pt x="207" y="34"/>
                    <a:pt x="209" y="32"/>
                    <a:pt x="212" y="31"/>
                  </a:cubicBezTo>
                  <a:cubicBezTo>
                    <a:pt x="215" y="34"/>
                    <a:pt x="217" y="34"/>
                    <a:pt x="221" y="35"/>
                  </a:cubicBezTo>
                  <a:cubicBezTo>
                    <a:pt x="220" y="25"/>
                    <a:pt x="203" y="28"/>
                    <a:pt x="193" y="27"/>
                  </a:cubicBezTo>
                  <a:cubicBezTo>
                    <a:pt x="180" y="27"/>
                    <a:pt x="164" y="26"/>
                    <a:pt x="153" y="25"/>
                  </a:cubicBezTo>
                  <a:cubicBezTo>
                    <a:pt x="140" y="17"/>
                    <a:pt x="118" y="11"/>
                    <a:pt x="101" y="15"/>
                  </a:cubicBezTo>
                  <a:cubicBezTo>
                    <a:pt x="101" y="13"/>
                    <a:pt x="99" y="13"/>
                    <a:pt x="98" y="12"/>
                  </a:cubicBezTo>
                  <a:cubicBezTo>
                    <a:pt x="92" y="18"/>
                    <a:pt x="84" y="21"/>
                    <a:pt x="77" y="26"/>
                  </a:cubicBezTo>
                  <a:cubicBezTo>
                    <a:pt x="73" y="36"/>
                    <a:pt x="69" y="47"/>
                    <a:pt x="66" y="57"/>
                  </a:cubicBezTo>
                  <a:cubicBezTo>
                    <a:pt x="67" y="55"/>
                    <a:pt x="65" y="56"/>
                    <a:pt x="64" y="56"/>
                  </a:cubicBezTo>
                  <a:cubicBezTo>
                    <a:pt x="63" y="56"/>
                    <a:pt x="64" y="58"/>
                    <a:pt x="63" y="58"/>
                  </a:cubicBezTo>
                  <a:cubicBezTo>
                    <a:pt x="70" y="72"/>
                    <a:pt x="61" y="85"/>
                    <a:pt x="60" y="103"/>
                  </a:cubicBezTo>
                  <a:cubicBezTo>
                    <a:pt x="52" y="136"/>
                    <a:pt x="42" y="169"/>
                    <a:pt x="32" y="202"/>
                  </a:cubicBezTo>
                  <a:cubicBezTo>
                    <a:pt x="27" y="214"/>
                    <a:pt x="21" y="225"/>
                    <a:pt x="17" y="237"/>
                  </a:cubicBezTo>
                  <a:cubicBezTo>
                    <a:pt x="18" y="238"/>
                    <a:pt x="20" y="237"/>
                    <a:pt x="21" y="238"/>
                  </a:cubicBezTo>
                  <a:cubicBezTo>
                    <a:pt x="21" y="242"/>
                    <a:pt x="20" y="243"/>
                    <a:pt x="20" y="245"/>
                  </a:cubicBezTo>
                  <a:cubicBezTo>
                    <a:pt x="19" y="242"/>
                    <a:pt x="16" y="241"/>
                    <a:pt x="14" y="242"/>
                  </a:cubicBezTo>
                  <a:cubicBezTo>
                    <a:pt x="15" y="246"/>
                    <a:pt x="17" y="257"/>
                    <a:pt x="14" y="263"/>
                  </a:cubicBezTo>
                  <a:cubicBezTo>
                    <a:pt x="18" y="276"/>
                    <a:pt x="15" y="294"/>
                    <a:pt x="14" y="307"/>
                  </a:cubicBezTo>
                  <a:cubicBezTo>
                    <a:pt x="13" y="329"/>
                    <a:pt x="19" y="354"/>
                    <a:pt x="10" y="371"/>
                  </a:cubicBezTo>
                  <a:cubicBezTo>
                    <a:pt x="11" y="373"/>
                    <a:pt x="10" y="374"/>
                    <a:pt x="10" y="377"/>
                  </a:cubicBezTo>
                  <a:cubicBezTo>
                    <a:pt x="9" y="379"/>
                    <a:pt x="7" y="384"/>
                    <a:pt x="9" y="387"/>
                  </a:cubicBezTo>
                  <a:cubicBezTo>
                    <a:pt x="7" y="399"/>
                    <a:pt x="4" y="409"/>
                    <a:pt x="0" y="421"/>
                  </a:cubicBezTo>
                  <a:cubicBezTo>
                    <a:pt x="14" y="430"/>
                    <a:pt x="15" y="458"/>
                    <a:pt x="22" y="470"/>
                  </a:cubicBezTo>
                  <a:cubicBezTo>
                    <a:pt x="24" y="470"/>
                    <a:pt x="22" y="468"/>
                    <a:pt x="24" y="468"/>
                  </a:cubicBezTo>
                  <a:cubicBezTo>
                    <a:pt x="26" y="470"/>
                    <a:pt x="26" y="475"/>
                    <a:pt x="28" y="476"/>
                  </a:cubicBezTo>
                  <a:cubicBezTo>
                    <a:pt x="28" y="476"/>
                    <a:pt x="29" y="476"/>
                    <a:pt x="30" y="476"/>
                  </a:cubicBezTo>
                  <a:cubicBezTo>
                    <a:pt x="27" y="464"/>
                    <a:pt x="31" y="450"/>
                    <a:pt x="29" y="436"/>
                  </a:cubicBezTo>
                  <a:cubicBezTo>
                    <a:pt x="31" y="430"/>
                    <a:pt x="31" y="423"/>
                    <a:pt x="35" y="418"/>
                  </a:cubicBezTo>
                  <a:cubicBezTo>
                    <a:pt x="38" y="418"/>
                    <a:pt x="39" y="415"/>
                    <a:pt x="41" y="412"/>
                  </a:cubicBezTo>
                  <a:cubicBezTo>
                    <a:pt x="35" y="402"/>
                    <a:pt x="26" y="387"/>
                    <a:pt x="26" y="371"/>
                  </a:cubicBezTo>
                  <a:cubicBezTo>
                    <a:pt x="27" y="366"/>
                    <a:pt x="29" y="360"/>
                    <a:pt x="25" y="356"/>
                  </a:cubicBezTo>
                  <a:cubicBezTo>
                    <a:pt x="23" y="327"/>
                    <a:pt x="24" y="289"/>
                    <a:pt x="27" y="260"/>
                  </a:cubicBezTo>
                  <a:cubicBezTo>
                    <a:pt x="30" y="252"/>
                    <a:pt x="31" y="242"/>
                    <a:pt x="37" y="237"/>
                  </a:cubicBezTo>
                  <a:cubicBezTo>
                    <a:pt x="42" y="226"/>
                    <a:pt x="45" y="212"/>
                    <a:pt x="48" y="199"/>
                  </a:cubicBezTo>
                  <a:cubicBezTo>
                    <a:pt x="50" y="198"/>
                    <a:pt x="52" y="194"/>
                    <a:pt x="51" y="191"/>
                  </a:cubicBezTo>
                  <a:cubicBezTo>
                    <a:pt x="59" y="178"/>
                    <a:pt x="63" y="162"/>
                    <a:pt x="72" y="146"/>
                  </a:cubicBezTo>
                  <a:cubicBezTo>
                    <a:pt x="79" y="187"/>
                    <a:pt x="80" y="217"/>
                    <a:pt x="83" y="262"/>
                  </a:cubicBezTo>
                  <a:cubicBezTo>
                    <a:pt x="82" y="264"/>
                    <a:pt x="80" y="264"/>
                    <a:pt x="80" y="266"/>
                  </a:cubicBezTo>
                  <a:cubicBezTo>
                    <a:pt x="83" y="269"/>
                    <a:pt x="85" y="276"/>
                    <a:pt x="82" y="281"/>
                  </a:cubicBezTo>
                  <a:cubicBezTo>
                    <a:pt x="86" y="295"/>
                    <a:pt x="85" y="314"/>
                    <a:pt x="86" y="328"/>
                  </a:cubicBezTo>
                  <a:cubicBezTo>
                    <a:pt x="89" y="328"/>
                    <a:pt x="87" y="322"/>
                    <a:pt x="89" y="320"/>
                  </a:cubicBezTo>
                  <a:cubicBezTo>
                    <a:pt x="89" y="338"/>
                    <a:pt x="87" y="354"/>
                    <a:pt x="90" y="366"/>
                  </a:cubicBezTo>
                  <a:cubicBezTo>
                    <a:pt x="89" y="367"/>
                    <a:pt x="88" y="369"/>
                    <a:pt x="86" y="369"/>
                  </a:cubicBezTo>
                  <a:cubicBezTo>
                    <a:pt x="84" y="363"/>
                    <a:pt x="89" y="350"/>
                    <a:pt x="80" y="349"/>
                  </a:cubicBezTo>
                  <a:cubicBezTo>
                    <a:pt x="80" y="362"/>
                    <a:pt x="80" y="380"/>
                    <a:pt x="81" y="396"/>
                  </a:cubicBezTo>
                  <a:cubicBezTo>
                    <a:pt x="84" y="459"/>
                    <a:pt x="82" y="523"/>
                    <a:pt x="85" y="579"/>
                  </a:cubicBezTo>
                  <a:cubicBezTo>
                    <a:pt x="86" y="605"/>
                    <a:pt x="79" y="633"/>
                    <a:pt x="81" y="664"/>
                  </a:cubicBezTo>
                  <a:cubicBezTo>
                    <a:pt x="81" y="665"/>
                    <a:pt x="83" y="664"/>
                    <a:pt x="83" y="665"/>
                  </a:cubicBezTo>
                  <a:cubicBezTo>
                    <a:pt x="83" y="666"/>
                    <a:pt x="81" y="666"/>
                    <a:pt x="81" y="668"/>
                  </a:cubicBezTo>
                  <a:cubicBezTo>
                    <a:pt x="81" y="677"/>
                    <a:pt x="77" y="689"/>
                    <a:pt x="78" y="696"/>
                  </a:cubicBezTo>
                  <a:cubicBezTo>
                    <a:pt x="79" y="697"/>
                    <a:pt x="82" y="696"/>
                    <a:pt x="82" y="698"/>
                  </a:cubicBezTo>
                  <a:cubicBezTo>
                    <a:pt x="80" y="703"/>
                    <a:pt x="78" y="708"/>
                    <a:pt x="78" y="713"/>
                  </a:cubicBezTo>
                  <a:cubicBezTo>
                    <a:pt x="80" y="714"/>
                    <a:pt x="81" y="712"/>
                    <a:pt x="82" y="713"/>
                  </a:cubicBezTo>
                  <a:cubicBezTo>
                    <a:pt x="83" y="722"/>
                    <a:pt x="83" y="731"/>
                    <a:pt x="90" y="738"/>
                  </a:cubicBezTo>
                  <a:cubicBezTo>
                    <a:pt x="90" y="741"/>
                    <a:pt x="91" y="742"/>
                    <a:pt x="90" y="745"/>
                  </a:cubicBezTo>
                  <a:cubicBezTo>
                    <a:pt x="93" y="746"/>
                    <a:pt x="94" y="744"/>
                    <a:pt x="95" y="744"/>
                  </a:cubicBezTo>
                  <a:cubicBezTo>
                    <a:pt x="96" y="745"/>
                    <a:pt x="96" y="747"/>
                    <a:pt x="95" y="748"/>
                  </a:cubicBezTo>
                  <a:cubicBezTo>
                    <a:pt x="87" y="746"/>
                    <a:pt x="81" y="743"/>
                    <a:pt x="77" y="738"/>
                  </a:cubicBezTo>
                  <a:cubicBezTo>
                    <a:pt x="77" y="734"/>
                    <a:pt x="78" y="728"/>
                    <a:pt x="73" y="729"/>
                  </a:cubicBezTo>
                  <a:cubicBezTo>
                    <a:pt x="74" y="733"/>
                    <a:pt x="73" y="736"/>
                    <a:pt x="74" y="740"/>
                  </a:cubicBezTo>
                  <a:cubicBezTo>
                    <a:pt x="74" y="741"/>
                    <a:pt x="71" y="740"/>
                    <a:pt x="72" y="742"/>
                  </a:cubicBezTo>
                  <a:cubicBezTo>
                    <a:pt x="73" y="742"/>
                    <a:pt x="72" y="743"/>
                    <a:pt x="72" y="743"/>
                  </a:cubicBezTo>
                  <a:cubicBezTo>
                    <a:pt x="73" y="745"/>
                    <a:pt x="75" y="745"/>
                    <a:pt x="78" y="744"/>
                  </a:cubicBezTo>
                  <a:cubicBezTo>
                    <a:pt x="82" y="750"/>
                    <a:pt x="90" y="749"/>
                    <a:pt x="95" y="752"/>
                  </a:cubicBezTo>
                  <a:cubicBezTo>
                    <a:pt x="95" y="755"/>
                    <a:pt x="94" y="756"/>
                    <a:pt x="95" y="758"/>
                  </a:cubicBezTo>
                  <a:cubicBezTo>
                    <a:pt x="100" y="758"/>
                    <a:pt x="100" y="754"/>
                    <a:pt x="103" y="752"/>
                  </a:cubicBezTo>
                  <a:cubicBezTo>
                    <a:pt x="109" y="754"/>
                    <a:pt x="114" y="746"/>
                    <a:pt x="118" y="752"/>
                  </a:cubicBezTo>
                  <a:cubicBezTo>
                    <a:pt x="125" y="750"/>
                    <a:pt x="126" y="743"/>
                    <a:pt x="130" y="738"/>
                  </a:cubicBezTo>
                  <a:cubicBezTo>
                    <a:pt x="132" y="739"/>
                    <a:pt x="134" y="741"/>
                    <a:pt x="135" y="744"/>
                  </a:cubicBezTo>
                  <a:cubicBezTo>
                    <a:pt x="133" y="744"/>
                    <a:pt x="131" y="745"/>
                    <a:pt x="129" y="746"/>
                  </a:cubicBezTo>
                  <a:cubicBezTo>
                    <a:pt x="135" y="749"/>
                    <a:pt x="137" y="757"/>
                    <a:pt x="144" y="758"/>
                  </a:cubicBezTo>
                  <a:cubicBezTo>
                    <a:pt x="144" y="756"/>
                    <a:pt x="146" y="757"/>
                    <a:pt x="145" y="755"/>
                  </a:cubicBezTo>
                  <a:cubicBezTo>
                    <a:pt x="141" y="751"/>
                    <a:pt x="138" y="749"/>
                    <a:pt x="135" y="744"/>
                  </a:cubicBezTo>
                  <a:cubicBezTo>
                    <a:pt x="138" y="745"/>
                    <a:pt x="140" y="745"/>
                    <a:pt x="142" y="743"/>
                  </a:cubicBezTo>
                  <a:cubicBezTo>
                    <a:pt x="143" y="747"/>
                    <a:pt x="149" y="746"/>
                    <a:pt x="148" y="752"/>
                  </a:cubicBezTo>
                  <a:cubicBezTo>
                    <a:pt x="151" y="752"/>
                    <a:pt x="154" y="751"/>
                    <a:pt x="155" y="748"/>
                  </a:cubicBezTo>
                  <a:cubicBezTo>
                    <a:pt x="154" y="746"/>
                    <a:pt x="155" y="740"/>
                    <a:pt x="158" y="739"/>
                  </a:cubicBezTo>
                  <a:cubicBezTo>
                    <a:pt x="159" y="746"/>
                    <a:pt x="166" y="747"/>
                    <a:pt x="170" y="752"/>
                  </a:cubicBezTo>
                  <a:cubicBezTo>
                    <a:pt x="164" y="755"/>
                    <a:pt x="155" y="757"/>
                    <a:pt x="153" y="762"/>
                  </a:cubicBezTo>
                  <a:cubicBezTo>
                    <a:pt x="166" y="760"/>
                    <a:pt x="172" y="747"/>
                    <a:pt x="187" y="752"/>
                  </a:cubicBezTo>
                  <a:cubicBezTo>
                    <a:pt x="188" y="750"/>
                    <a:pt x="186" y="748"/>
                    <a:pt x="188" y="748"/>
                  </a:cubicBezTo>
                  <a:cubicBezTo>
                    <a:pt x="190" y="748"/>
                    <a:pt x="189" y="751"/>
                    <a:pt x="190" y="751"/>
                  </a:cubicBezTo>
                  <a:cubicBezTo>
                    <a:pt x="197" y="749"/>
                    <a:pt x="205" y="745"/>
                    <a:pt x="212" y="746"/>
                  </a:cubicBezTo>
                  <a:cubicBezTo>
                    <a:pt x="210" y="748"/>
                    <a:pt x="207" y="750"/>
                    <a:pt x="203" y="751"/>
                  </a:cubicBezTo>
                  <a:cubicBezTo>
                    <a:pt x="209" y="769"/>
                    <a:pt x="240" y="757"/>
                    <a:pt x="254" y="760"/>
                  </a:cubicBezTo>
                  <a:cubicBezTo>
                    <a:pt x="254" y="759"/>
                    <a:pt x="255" y="759"/>
                    <a:pt x="255" y="757"/>
                  </a:cubicBezTo>
                  <a:cubicBezTo>
                    <a:pt x="243" y="752"/>
                    <a:pt x="222" y="761"/>
                    <a:pt x="209" y="754"/>
                  </a:cubicBezTo>
                  <a:cubicBezTo>
                    <a:pt x="225" y="750"/>
                    <a:pt x="248" y="755"/>
                    <a:pt x="254" y="739"/>
                  </a:cubicBezTo>
                  <a:cubicBezTo>
                    <a:pt x="252" y="735"/>
                    <a:pt x="250" y="733"/>
                    <a:pt x="251" y="730"/>
                  </a:cubicBezTo>
                  <a:cubicBezTo>
                    <a:pt x="244" y="727"/>
                    <a:pt x="254" y="711"/>
                    <a:pt x="242" y="713"/>
                  </a:cubicBezTo>
                  <a:cubicBezTo>
                    <a:pt x="240" y="711"/>
                    <a:pt x="240" y="709"/>
                    <a:pt x="239" y="707"/>
                  </a:cubicBezTo>
                  <a:cubicBezTo>
                    <a:pt x="244" y="708"/>
                    <a:pt x="244" y="705"/>
                    <a:pt x="248" y="704"/>
                  </a:cubicBezTo>
                  <a:cubicBezTo>
                    <a:pt x="248" y="715"/>
                    <a:pt x="256" y="722"/>
                    <a:pt x="259" y="731"/>
                  </a:cubicBezTo>
                  <a:cubicBezTo>
                    <a:pt x="261" y="736"/>
                    <a:pt x="259" y="741"/>
                    <a:pt x="263" y="744"/>
                  </a:cubicBezTo>
                  <a:cubicBezTo>
                    <a:pt x="267" y="741"/>
                    <a:pt x="265" y="736"/>
                    <a:pt x="263" y="731"/>
                  </a:cubicBezTo>
                  <a:cubicBezTo>
                    <a:pt x="260" y="722"/>
                    <a:pt x="252" y="713"/>
                    <a:pt x="252" y="703"/>
                  </a:cubicBezTo>
                  <a:cubicBezTo>
                    <a:pt x="250" y="701"/>
                    <a:pt x="248" y="700"/>
                    <a:pt x="244" y="700"/>
                  </a:cubicBezTo>
                  <a:cubicBezTo>
                    <a:pt x="242" y="701"/>
                    <a:pt x="241" y="704"/>
                    <a:pt x="237" y="704"/>
                  </a:cubicBezTo>
                  <a:cubicBezTo>
                    <a:pt x="235" y="702"/>
                    <a:pt x="231" y="698"/>
                    <a:pt x="231" y="694"/>
                  </a:cubicBezTo>
                  <a:cubicBezTo>
                    <a:pt x="229" y="694"/>
                    <a:pt x="228" y="692"/>
                    <a:pt x="226" y="692"/>
                  </a:cubicBezTo>
                  <a:cubicBezTo>
                    <a:pt x="224" y="695"/>
                    <a:pt x="218" y="695"/>
                    <a:pt x="216" y="698"/>
                  </a:cubicBezTo>
                  <a:cubicBezTo>
                    <a:pt x="214" y="698"/>
                    <a:pt x="214" y="696"/>
                    <a:pt x="212" y="696"/>
                  </a:cubicBezTo>
                  <a:cubicBezTo>
                    <a:pt x="210" y="700"/>
                    <a:pt x="206" y="704"/>
                    <a:pt x="200" y="705"/>
                  </a:cubicBezTo>
                  <a:cubicBezTo>
                    <a:pt x="200" y="703"/>
                    <a:pt x="203" y="700"/>
                    <a:pt x="200" y="698"/>
                  </a:cubicBezTo>
                  <a:cubicBezTo>
                    <a:pt x="199" y="696"/>
                    <a:pt x="197" y="702"/>
                    <a:pt x="196" y="700"/>
                  </a:cubicBezTo>
                  <a:cubicBezTo>
                    <a:pt x="195" y="697"/>
                    <a:pt x="193" y="694"/>
                    <a:pt x="193" y="690"/>
                  </a:cubicBezTo>
                  <a:cubicBezTo>
                    <a:pt x="194" y="689"/>
                    <a:pt x="195" y="687"/>
                    <a:pt x="197" y="687"/>
                  </a:cubicBezTo>
                  <a:cubicBezTo>
                    <a:pt x="200" y="679"/>
                    <a:pt x="190" y="671"/>
                    <a:pt x="193" y="662"/>
                  </a:cubicBezTo>
                  <a:cubicBezTo>
                    <a:pt x="194" y="663"/>
                    <a:pt x="194" y="664"/>
                    <a:pt x="196" y="664"/>
                  </a:cubicBezTo>
                  <a:cubicBezTo>
                    <a:pt x="198" y="661"/>
                    <a:pt x="197" y="660"/>
                    <a:pt x="197" y="656"/>
                  </a:cubicBezTo>
                  <a:cubicBezTo>
                    <a:pt x="199" y="655"/>
                    <a:pt x="201" y="655"/>
                    <a:pt x="202" y="653"/>
                  </a:cubicBezTo>
                  <a:cubicBezTo>
                    <a:pt x="199" y="652"/>
                    <a:pt x="202" y="650"/>
                    <a:pt x="202" y="647"/>
                  </a:cubicBezTo>
                  <a:cubicBezTo>
                    <a:pt x="200" y="621"/>
                    <a:pt x="203" y="595"/>
                    <a:pt x="204" y="569"/>
                  </a:cubicBezTo>
                  <a:cubicBezTo>
                    <a:pt x="204" y="560"/>
                    <a:pt x="206" y="551"/>
                    <a:pt x="206" y="542"/>
                  </a:cubicBezTo>
                  <a:cubicBezTo>
                    <a:pt x="206" y="538"/>
                    <a:pt x="205" y="535"/>
                    <a:pt x="205" y="531"/>
                  </a:cubicBezTo>
                  <a:cubicBezTo>
                    <a:pt x="206" y="525"/>
                    <a:pt x="210" y="518"/>
                    <a:pt x="208" y="511"/>
                  </a:cubicBezTo>
                  <a:cubicBezTo>
                    <a:pt x="209" y="512"/>
                    <a:pt x="207" y="514"/>
                    <a:pt x="206" y="512"/>
                  </a:cubicBezTo>
                  <a:cubicBezTo>
                    <a:pt x="208" y="506"/>
                    <a:pt x="205" y="505"/>
                    <a:pt x="209" y="500"/>
                  </a:cubicBezTo>
                  <a:cubicBezTo>
                    <a:pt x="208" y="496"/>
                    <a:pt x="211" y="491"/>
                    <a:pt x="207" y="490"/>
                  </a:cubicBezTo>
                  <a:cubicBezTo>
                    <a:pt x="209" y="489"/>
                    <a:pt x="208" y="488"/>
                    <a:pt x="207" y="486"/>
                  </a:cubicBezTo>
                  <a:cubicBezTo>
                    <a:pt x="208" y="486"/>
                    <a:pt x="209" y="486"/>
                    <a:pt x="209" y="485"/>
                  </a:cubicBezTo>
                  <a:cubicBezTo>
                    <a:pt x="207" y="482"/>
                    <a:pt x="210" y="479"/>
                    <a:pt x="210" y="475"/>
                  </a:cubicBezTo>
                  <a:cubicBezTo>
                    <a:pt x="210" y="473"/>
                    <a:pt x="209" y="471"/>
                    <a:pt x="209" y="469"/>
                  </a:cubicBezTo>
                  <a:cubicBezTo>
                    <a:pt x="209" y="469"/>
                    <a:pt x="210" y="468"/>
                    <a:pt x="211" y="467"/>
                  </a:cubicBezTo>
                  <a:cubicBezTo>
                    <a:pt x="212" y="464"/>
                    <a:pt x="211" y="455"/>
                    <a:pt x="212" y="449"/>
                  </a:cubicBezTo>
                  <a:cubicBezTo>
                    <a:pt x="212" y="443"/>
                    <a:pt x="213" y="433"/>
                    <a:pt x="214" y="429"/>
                  </a:cubicBezTo>
                  <a:cubicBezTo>
                    <a:pt x="214" y="424"/>
                    <a:pt x="213" y="416"/>
                    <a:pt x="216" y="420"/>
                  </a:cubicBezTo>
                  <a:cubicBezTo>
                    <a:pt x="217" y="410"/>
                    <a:pt x="216" y="407"/>
                    <a:pt x="220" y="399"/>
                  </a:cubicBezTo>
                  <a:cubicBezTo>
                    <a:pt x="220" y="401"/>
                    <a:pt x="219" y="405"/>
                    <a:pt x="221" y="406"/>
                  </a:cubicBezTo>
                  <a:cubicBezTo>
                    <a:pt x="222" y="385"/>
                    <a:pt x="225" y="366"/>
                    <a:pt x="229" y="347"/>
                  </a:cubicBezTo>
                  <a:cubicBezTo>
                    <a:pt x="231" y="347"/>
                    <a:pt x="231" y="346"/>
                    <a:pt x="231" y="345"/>
                  </a:cubicBezTo>
                  <a:cubicBezTo>
                    <a:pt x="231" y="330"/>
                    <a:pt x="233" y="320"/>
                    <a:pt x="234" y="308"/>
                  </a:cubicBezTo>
                  <a:cubicBezTo>
                    <a:pt x="231" y="304"/>
                    <a:pt x="234" y="297"/>
                    <a:pt x="234" y="293"/>
                  </a:cubicBezTo>
                  <a:cubicBezTo>
                    <a:pt x="235" y="291"/>
                    <a:pt x="233" y="290"/>
                    <a:pt x="233" y="287"/>
                  </a:cubicBezTo>
                  <a:cubicBezTo>
                    <a:pt x="232" y="281"/>
                    <a:pt x="236" y="273"/>
                    <a:pt x="234" y="265"/>
                  </a:cubicBezTo>
                  <a:cubicBezTo>
                    <a:pt x="235" y="265"/>
                    <a:pt x="237" y="265"/>
                    <a:pt x="236" y="264"/>
                  </a:cubicBezTo>
                  <a:cubicBezTo>
                    <a:pt x="235" y="263"/>
                    <a:pt x="237" y="262"/>
                    <a:pt x="236" y="260"/>
                  </a:cubicBezTo>
                  <a:cubicBezTo>
                    <a:pt x="237" y="259"/>
                    <a:pt x="238" y="257"/>
                    <a:pt x="239" y="255"/>
                  </a:cubicBezTo>
                  <a:cubicBezTo>
                    <a:pt x="236" y="238"/>
                    <a:pt x="240" y="221"/>
                    <a:pt x="240" y="209"/>
                  </a:cubicBezTo>
                  <a:cubicBezTo>
                    <a:pt x="246" y="213"/>
                    <a:pt x="241" y="224"/>
                    <a:pt x="249" y="228"/>
                  </a:cubicBezTo>
                  <a:cubicBezTo>
                    <a:pt x="251" y="229"/>
                    <a:pt x="251" y="225"/>
                    <a:pt x="252" y="227"/>
                  </a:cubicBezTo>
                  <a:cubicBezTo>
                    <a:pt x="252" y="232"/>
                    <a:pt x="255" y="236"/>
                    <a:pt x="257" y="240"/>
                  </a:cubicBezTo>
                  <a:cubicBezTo>
                    <a:pt x="258" y="243"/>
                    <a:pt x="257" y="249"/>
                    <a:pt x="261" y="250"/>
                  </a:cubicBezTo>
                  <a:cubicBezTo>
                    <a:pt x="267" y="246"/>
                    <a:pt x="257" y="240"/>
                    <a:pt x="261" y="235"/>
                  </a:cubicBezTo>
                  <a:cubicBezTo>
                    <a:pt x="263" y="239"/>
                    <a:pt x="263" y="244"/>
                    <a:pt x="266" y="248"/>
                  </a:cubicBezTo>
                  <a:cubicBezTo>
                    <a:pt x="280" y="247"/>
                    <a:pt x="286" y="259"/>
                    <a:pt x="295" y="265"/>
                  </a:cubicBezTo>
                  <a:cubicBezTo>
                    <a:pt x="297" y="262"/>
                    <a:pt x="290" y="261"/>
                    <a:pt x="291" y="259"/>
                  </a:cubicBezTo>
                  <a:cubicBezTo>
                    <a:pt x="326" y="270"/>
                    <a:pt x="352" y="290"/>
                    <a:pt x="386" y="301"/>
                  </a:cubicBezTo>
                  <a:cubicBezTo>
                    <a:pt x="387" y="303"/>
                    <a:pt x="390" y="304"/>
                    <a:pt x="391" y="307"/>
                  </a:cubicBezTo>
                  <a:cubicBezTo>
                    <a:pt x="389" y="316"/>
                    <a:pt x="379" y="331"/>
                    <a:pt x="385" y="341"/>
                  </a:cubicBezTo>
                  <a:cubicBezTo>
                    <a:pt x="388" y="341"/>
                    <a:pt x="387" y="336"/>
                    <a:pt x="389" y="338"/>
                  </a:cubicBezTo>
                  <a:cubicBezTo>
                    <a:pt x="390" y="329"/>
                    <a:pt x="393" y="319"/>
                    <a:pt x="397" y="311"/>
                  </a:cubicBezTo>
                  <a:cubicBezTo>
                    <a:pt x="399" y="313"/>
                    <a:pt x="395" y="313"/>
                    <a:pt x="397" y="315"/>
                  </a:cubicBezTo>
                  <a:cubicBezTo>
                    <a:pt x="393" y="319"/>
                    <a:pt x="394" y="324"/>
                    <a:pt x="393" y="329"/>
                  </a:cubicBezTo>
                  <a:cubicBezTo>
                    <a:pt x="391" y="339"/>
                    <a:pt x="385" y="349"/>
                    <a:pt x="389" y="362"/>
                  </a:cubicBezTo>
                  <a:cubicBezTo>
                    <a:pt x="397" y="359"/>
                    <a:pt x="403" y="360"/>
                    <a:pt x="411" y="360"/>
                  </a:cubicBezTo>
                  <a:cubicBezTo>
                    <a:pt x="413" y="354"/>
                    <a:pt x="421" y="349"/>
                    <a:pt x="419" y="343"/>
                  </a:cubicBezTo>
                  <a:cubicBezTo>
                    <a:pt x="422" y="340"/>
                    <a:pt x="422" y="340"/>
                    <a:pt x="425" y="335"/>
                  </a:cubicBezTo>
                  <a:cubicBezTo>
                    <a:pt x="424" y="334"/>
                    <a:pt x="421" y="335"/>
                    <a:pt x="420" y="334"/>
                  </a:cubicBezTo>
                  <a:cubicBezTo>
                    <a:pt x="421" y="333"/>
                    <a:pt x="420" y="331"/>
                    <a:pt x="420" y="330"/>
                  </a:cubicBezTo>
                  <a:cubicBezTo>
                    <a:pt x="413" y="327"/>
                    <a:pt x="409" y="322"/>
                    <a:pt x="405" y="316"/>
                  </a:cubicBezTo>
                  <a:cubicBezTo>
                    <a:pt x="411" y="316"/>
                    <a:pt x="414" y="321"/>
                    <a:pt x="419" y="325"/>
                  </a:cubicBezTo>
                  <a:cubicBezTo>
                    <a:pt x="422" y="327"/>
                    <a:pt x="426" y="329"/>
                    <a:pt x="429" y="331"/>
                  </a:cubicBezTo>
                  <a:cubicBezTo>
                    <a:pt x="428" y="338"/>
                    <a:pt x="435" y="338"/>
                    <a:pt x="435" y="345"/>
                  </a:cubicBezTo>
                  <a:cubicBezTo>
                    <a:pt x="434" y="346"/>
                    <a:pt x="433" y="347"/>
                    <a:pt x="434" y="350"/>
                  </a:cubicBezTo>
                  <a:cubicBezTo>
                    <a:pt x="436" y="352"/>
                    <a:pt x="437" y="350"/>
                    <a:pt x="441" y="350"/>
                  </a:cubicBezTo>
                  <a:cubicBezTo>
                    <a:pt x="442" y="345"/>
                    <a:pt x="450" y="342"/>
                    <a:pt x="450" y="335"/>
                  </a:cubicBezTo>
                  <a:cubicBezTo>
                    <a:pt x="445" y="329"/>
                    <a:pt x="447" y="323"/>
                    <a:pt x="440" y="319"/>
                  </a:cubicBezTo>
                  <a:cubicBezTo>
                    <a:pt x="441" y="317"/>
                    <a:pt x="443" y="316"/>
                    <a:pt x="444" y="314"/>
                  </a:cubicBezTo>
                  <a:cubicBezTo>
                    <a:pt x="441" y="305"/>
                    <a:pt x="443" y="293"/>
                    <a:pt x="440" y="285"/>
                  </a:cubicBezTo>
                  <a:cubicBezTo>
                    <a:pt x="438" y="285"/>
                    <a:pt x="437" y="283"/>
                    <a:pt x="435" y="284"/>
                  </a:cubicBezTo>
                  <a:cubicBezTo>
                    <a:pt x="434" y="293"/>
                    <a:pt x="439" y="299"/>
                    <a:pt x="437" y="308"/>
                  </a:cubicBezTo>
                  <a:cubicBezTo>
                    <a:pt x="433" y="305"/>
                    <a:pt x="429" y="302"/>
                    <a:pt x="426" y="298"/>
                  </a:cubicBezTo>
                  <a:cubicBezTo>
                    <a:pt x="427" y="297"/>
                    <a:pt x="427" y="295"/>
                    <a:pt x="429" y="295"/>
                  </a:cubicBezTo>
                  <a:cubicBezTo>
                    <a:pt x="427" y="289"/>
                    <a:pt x="428" y="281"/>
                    <a:pt x="436" y="279"/>
                  </a:cubicBezTo>
                  <a:cubicBezTo>
                    <a:pt x="436" y="281"/>
                    <a:pt x="437" y="281"/>
                    <a:pt x="438" y="282"/>
                  </a:cubicBezTo>
                  <a:cubicBezTo>
                    <a:pt x="449" y="280"/>
                    <a:pt x="455" y="270"/>
                    <a:pt x="462" y="264"/>
                  </a:cubicBezTo>
                  <a:cubicBezTo>
                    <a:pt x="470" y="255"/>
                    <a:pt x="481" y="248"/>
                    <a:pt x="484" y="237"/>
                  </a:cubicBezTo>
                  <a:cubicBezTo>
                    <a:pt x="492" y="228"/>
                    <a:pt x="503" y="222"/>
                    <a:pt x="507" y="208"/>
                  </a:cubicBezTo>
                  <a:cubicBezTo>
                    <a:pt x="507" y="207"/>
                    <a:pt x="505" y="209"/>
                    <a:pt x="505" y="207"/>
                  </a:cubicBezTo>
                  <a:cubicBezTo>
                    <a:pt x="507" y="201"/>
                    <a:pt x="513" y="195"/>
                    <a:pt x="508" y="191"/>
                  </a:cubicBezTo>
                  <a:cubicBezTo>
                    <a:pt x="513" y="162"/>
                    <a:pt x="522" y="139"/>
                    <a:pt x="527" y="114"/>
                  </a:cubicBezTo>
                  <a:cubicBezTo>
                    <a:pt x="533" y="101"/>
                    <a:pt x="532" y="88"/>
                    <a:pt x="538" y="75"/>
                  </a:cubicBezTo>
                  <a:cubicBezTo>
                    <a:pt x="542" y="66"/>
                    <a:pt x="540" y="60"/>
                    <a:pt x="547" y="57"/>
                  </a:cubicBezTo>
                  <a:cubicBezTo>
                    <a:pt x="548" y="66"/>
                    <a:pt x="549" y="74"/>
                    <a:pt x="541" y="76"/>
                  </a:cubicBezTo>
                  <a:cubicBezTo>
                    <a:pt x="540" y="81"/>
                    <a:pt x="539" y="84"/>
                    <a:pt x="539" y="90"/>
                  </a:cubicBezTo>
                  <a:cubicBezTo>
                    <a:pt x="540" y="90"/>
                    <a:pt x="542" y="90"/>
                    <a:pt x="541" y="92"/>
                  </a:cubicBezTo>
                  <a:cubicBezTo>
                    <a:pt x="543" y="91"/>
                    <a:pt x="540" y="86"/>
                    <a:pt x="544" y="84"/>
                  </a:cubicBezTo>
                  <a:cubicBezTo>
                    <a:pt x="542" y="103"/>
                    <a:pt x="551" y="127"/>
                    <a:pt x="544" y="141"/>
                  </a:cubicBezTo>
                  <a:cubicBezTo>
                    <a:pt x="545" y="142"/>
                    <a:pt x="547" y="142"/>
                    <a:pt x="547" y="144"/>
                  </a:cubicBezTo>
                  <a:cubicBezTo>
                    <a:pt x="548" y="160"/>
                    <a:pt x="546" y="185"/>
                    <a:pt x="548" y="201"/>
                  </a:cubicBezTo>
                  <a:cubicBezTo>
                    <a:pt x="545" y="226"/>
                    <a:pt x="552" y="245"/>
                    <a:pt x="546" y="269"/>
                  </a:cubicBezTo>
                  <a:cubicBezTo>
                    <a:pt x="551" y="274"/>
                    <a:pt x="549" y="278"/>
                    <a:pt x="550" y="285"/>
                  </a:cubicBezTo>
                  <a:cubicBezTo>
                    <a:pt x="553" y="289"/>
                    <a:pt x="554" y="296"/>
                    <a:pt x="554" y="302"/>
                  </a:cubicBezTo>
                  <a:cubicBezTo>
                    <a:pt x="553" y="321"/>
                    <a:pt x="553" y="343"/>
                    <a:pt x="551" y="361"/>
                  </a:cubicBezTo>
                  <a:cubicBezTo>
                    <a:pt x="553" y="365"/>
                    <a:pt x="551" y="368"/>
                    <a:pt x="552" y="372"/>
                  </a:cubicBezTo>
                  <a:cubicBezTo>
                    <a:pt x="550" y="374"/>
                    <a:pt x="547" y="377"/>
                    <a:pt x="548" y="380"/>
                  </a:cubicBezTo>
                  <a:cubicBezTo>
                    <a:pt x="548" y="383"/>
                    <a:pt x="550" y="381"/>
                    <a:pt x="551" y="382"/>
                  </a:cubicBezTo>
                  <a:cubicBezTo>
                    <a:pt x="551" y="387"/>
                    <a:pt x="552" y="396"/>
                    <a:pt x="550" y="401"/>
                  </a:cubicBezTo>
                  <a:cubicBezTo>
                    <a:pt x="552" y="411"/>
                    <a:pt x="550" y="423"/>
                    <a:pt x="550" y="435"/>
                  </a:cubicBezTo>
                  <a:cubicBezTo>
                    <a:pt x="549" y="459"/>
                    <a:pt x="554" y="483"/>
                    <a:pt x="553" y="508"/>
                  </a:cubicBezTo>
                  <a:cubicBezTo>
                    <a:pt x="553" y="517"/>
                    <a:pt x="550" y="528"/>
                    <a:pt x="549" y="539"/>
                  </a:cubicBezTo>
                  <a:cubicBezTo>
                    <a:pt x="549" y="542"/>
                    <a:pt x="550" y="546"/>
                    <a:pt x="549" y="549"/>
                  </a:cubicBezTo>
                  <a:cubicBezTo>
                    <a:pt x="549" y="551"/>
                    <a:pt x="547" y="553"/>
                    <a:pt x="547" y="555"/>
                  </a:cubicBezTo>
                  <a:cubicBezTo>
                    <a:pt x="545" y="566"/>
                    <a:pt x="551" y="579"/>
                    <a:pt x="546" y="590"/>
                  </a:cubicBezTo>
                  <a:cubicBezTo>
                    <a:pt x="549" y="594"/>
                    <a:pt x="548" y="599"/>
                    <a:pt x="545" y="603"/>
                  </a:cubicBezTo>
                  <a:cubicBezTo>
                    <a:pt x="548" y="618"/>
                    <a:pt x="544" y="634"/>
                    <a:pt x="545" y="647"/>
                  </a:cubicBezTo>
                  <a:cubicBezTo>
                    <a:pt x="544" y="649"/>
                    <a:pt x="543" y="651"/>
                    <a:pt x="544" y="654"/>
                  </a:cubicBezTo>
                  <a:cubicBezTo>
                    <a:pt x="545" y="661"/>
                    <a:pt x="546" y="671"/>
                    <a:pt x="546" y="679"/>
                  </a:cubicBezTo>
                  <a:cubicBezTo>
                    <a:pt x="546" y="685"/>
                    <a:pt x="544" y="691"/>
                    <a:pt x="539" y="695"/>
                  </a:cubicBezTo>
                  <a:cubicBezTo>
                    <a:pt x="537" y="695"/>
                    <a:pt x="538" y="692"/>
                    <a:pt x="535" y="692"/>
                  </a:cubicBezTo>
                  <a:cubicBezTo>
                    <a:pt x="535" y="693"/>
                    <a:pt x="534" y="693"/>
                    <a:pt x="533" y="693"/>
                  </a:cubicBezTo>
                  <a:cubicBezTo>
                    <a:pt x="533" y="695"/>
                    <a:pt x="534" y="696"/>
                    <a:pt x="534" y="698"/>
                  </a:cubicBezTo>
                  <a:cubicBezTo>
                    <a:pt x="521" y="702"/>
                    <a:pt x="521" y="682"/>
                    <a:pt x="504" y="686"/>
                  </a:cubicBezTo>
                  <a:cubicBezTo>
                    <a:pt x="501" y="690"/>
                    <a:pt x="500" y="695"/>
                    <a:pt x="496" y="698"/>
                  </a:cubicBezTo>
                  <a:cubicBezTo>
                    <a:pt x="495" y="696"/>
                    <a:pt x="495" y="695"/>
                    <a:pt x="493" y="695"/>
                  </a:cubicBezTo>
                  <a:cubicBezTo>
                    <a:pt x="492" y="694"/>
                    <a:pt x="492" y="696"/>
                    <a:pt x="490" y="695"/>
                  </a:cubicBezTo>
                  <a:cubicBezTo>
                    <a:pt x="484" y="709"/>
                    <a:pt x="482" y="722"/>
                    <a:pt x="476" y="736"/>
                  </a:cubicBezTo>
                  <a:cubicBezTo>
                    <a:pt x="481" y="738"/>
                    <a:pt x="487" y="743"/>
                    <a:pt x="495" y="741"/>
                  </a:cubicBezTo>
                  <a:cubicBezTo>
                    <a:pt x="495" y="739"/>
                    <a:pt x="491" y="739"/>
                    <a:pt x="493" y="738"/>
                  </a:cubicBezTo>
                  <a:cubicBezTo>
                    <a:pt x="497" y="737"/>
                    <a:pt x="494" y="740"/>
                    <a:pt x="496" y="741"/>
                  </a:cubicBezTo>
                  <a:cubicBezTo>
                    <a:pt x="499" y="744"/>
                    <a:pt x="510" y="743"/>
                    <a:pt x="511" y="741"/>
                  </a:cubicBezTo>
                  <a:cubicBezTo>
                    <a:pt x="516" y="743"/>
                    <a:pt x="524" y="742"/>
                    <a:pt x="530" y="741"/>
                  </a:cubicBezTo>
                  <a:cubicBezTo>
                    <a:pt x="534" y="741"/>
                    <a:pt x="540" y="743"/>
                    <a:pt x="542" y="738"/>
                  </a:cubicBezTo>
                  <a:cubicBezTo>
                    <a:pt x="541" y="738"/>
                    <a:pt x="541" y="737"/>
                    <a:pt x="541" y="737"/>
                  </a:cubicBezTo>
                  <a:cubicBezTo>
                    <a:pt x="534" y="735"/>
                    <a:pt x="524" y="738"/>
                    <a:pt x="517" y="735"/>
                  </a:cubicBezTo>
                  <a:cubicBezTo>
                    <a:pt x="525" y="734"/>
                    <a:pt x="536" y="726"/>
                    <a:pt x="546" y="732"/>
                  </a:cubicBezTo>
                  <a:cubicBezTo>
                    <a:pt x="544" y="733"/>
                    <a:pt x="542" y="731"/>
                    <a:pt x="542" y="734"/>
                  </a:cubicBezTo>
                  <a:cubicBezTo>
                    <a:pt x="544" y="736"/>
                    <a:pt x="546" y="735"/>
                    <a:pt x="548" y="734"/>
                  </a:cubicBezTo>
                  <a:cubicBezTo>
                    <a:pt x="550" y="736"/>
                    <a:pt x="551" y="738"/>
                    <a:pt x="554" y="737"/>
                  </a:cubicBezTo>
                  <a:cubicBezTo>
                    <a:pt x="556" y="735"/>
                    <a:pt x="554" y="734"/>
                    <a:pt x="554" y="731"/>
                  </a:cubicBezTo>
                  <a:cubicBezTo>
                    <a:pt x="556" y="731"/>
                    <a:pt x="556" y="730"/>
                    <a:pt x="557" y="729"/>
                  </a:cubicBezTo>
                  <a:cubicBezTo>
                    <a:pt x="560" y="731"/>
                    <a:pt x="560" y="734"/>
                    <a:pt x="565" y="734"/>
                  </a:cubicBezTo>
                  <a:cubicBezTo>
                    <a:pt x="565" y="733"/>
                    <a:pt x="565" y="731"/>
                    <a:pt x="566" y="730"/>
                  </a:cubicBezTo>
                  <a:cubicBezTo>
                    <a:pt x="569" y="730"/>
                    <a:pt x="570" y="733"/>
                    <a:pt x="573" y="733"/>
                  </a:cubicBezTo>
                  <a:cubicBezTo>
                    <a:pt x="583" y="733"/>
                    <a:pt x="582" y="715"/>
                    <a:pt x="579" y="708"/>
                  </a:cubicBezTo>
                  <a:cubicBezTo>
                    <a:pt x="579" y="706"/>
                    <a:pt x="582" y="707"/>
                    <a:pt x="581" y="705"/>
                  </a:cubicBezTo>
                  <a:cubicBezTo>
                    <a:pt x="582" y="699"/>
                    <a:pt x="578" y="698"/>
                    <a:pt x="576" y="693"/>
                  </a:cubicBezTo>
                  <a:cubicBezTo>
                    <a:pt x="575" y="690"/>
                    <a:pt x="577" y="688"/>
                    <a:pt x="577" y="685"/>
                  </a:cubicBezTo>
                  <a:cubicBezTo>
                    <a:pt x="577" y="677"/>
                    <a:pt x="575" y="669"/>
                    <a:pt x="574" y="661"/>
                  </a:cubicBezTo>
                  <a:cubicBezTo>
                    <a:pt x="576" y="660"/>
                    <a:pt x="575" y="658"/>
                    <a:pt x="574" y="656"/>
                  </a:cubicBezTo>
                  <a:cubicBezTo>
                    <a:pt x="576" y="639"/>
                    <a:pt x="574" y="623"/>
                    <a:pt x="584" y="610"/>
                  </a:cubicBezTo>
                  <a:cubicBezTo>
                    <a:pt x="583" y="610"/>
                    <a:pt x="583" y="609"/>
                    <a:pt x="582" y="609"/>
                  </a:cubicBezTo>
                  <a:cubicBezTo>
                    <a:pt x="580" y="610"/>
                    <a:pt x="580" y="615"/>
                    <a:pt x="576" y="615"/>
                  </a:cubicBezTo>
                  <a:cubicBezTo>
                    <a:pt x="582" y="605"/>
                    <a:pt x="580" y="592"/>
                    <a:pt x="585" y="582"/>
                  </a:cubicBezTo>
                  <a:cubicBezTo>
                    <a:pt x="586" y="580"/>
                    <a:pt x="582" y="582"/>
                    <a:pt x="583" y="579"/>
                  </a:cubicBezTo>
                  <a:cubicBezTo>
                    <a:pt x="590" y="525"/>
                    <a:pt x="598" y="485"/>
                    <a:pt x="606" y="438"/>
                  </a:cubicBezTo>
                  <a:cubicBezTo>
                    <a:pt x="608" y="429"/>
                    <a:pt x="609" y="419"/>
                    <a:pt x="617" y="412"/>
                  </a:cubicBezTo>
                  <a:cubicBezTo>
                    <a:pt x="617" y="410"/>
                    <a:pt x="618" y="409"/>
                    <a:pt x="618" y="406"/>
                  </a:cubicBezTo>
                  <a:cubicBezTo>
                    <a:pt x="617" y="404"/>
                    <a:pt x="613" y="405"/>
                    <a:pt x="614" y="401"/>
                  </a:cubicBezTo>
                  <a:cubicBezTo>
                    <a:pt x="615" y="399"/>
                    <a:pt x="619" y="401"/>
                    <a:pt x="618" y="399"/>
                  </a:cubicBezTo>
                  <a:cubicBezTo>
                    <a:pt x="619" y="396"/>
                    <a:pt x="615" y="398"/>
                    <a:pt x="615" y="395"/>
                  </a:cubicBezTo>
                  <a:cubicBezTo>
                    <a:pt x="615" y="391"/>
                    <a:pt x="617" y="388"/>
                    <a:pt x="619" y="386"/>
                  </a:cubicBezTo>
                  <a:cubicBezTo>
                    <a:pt x="624" y="392"/>
                    <a:pt x="627" y="401"/>
                    <a:pt x="630" y="409"/>
                  </a:cubicBezTo>
                  <a:cubicBezTo>
                    <a:pt x="629" y="411"/>
                    <a:pt x="628" y="408"/>
                    <a:pt x="628" y="411"/>
                  </a:cubicBezTo>
                  <a:cubicBezTo>
                    <a:pt x="628" y="415"/>
                    <a:pt x="628" y="423"/>
                    <a:pt x="628" y="429"/>
                  </a:cubicBezTo>
                  <a:cubicBezTo>
                    <a:pt x="629" y="436"/>
                    <a:pt x="631" y="444"/>
                    <a:pt x="632" y="451"/>
                  </a:cubicBezTo>
                  <a:cubicBezTo>
                    <a:pt x="635" y="474"/>
                    <a:pt x="637" y="501"/>
                    <a:pt x="639" y="521"/>
                  </a:cubicBezTo>
                  <a:cubicBezTo>
                    <a:pt x="641" y="532"/>
                    <a:pt x="644" y="543"/>
                    <a:pt x="640" y="552"/>
                  </a:cubicBezTo>
                  <a:cubicBezTo>
                    <a:pt x="641" y="553"/>
                    <a:pt x="642" y="554"/>
                    <a:pt x="643" y="555"/>
                  </a:cubicBezTo>
                  <a:cubicBezTo>
                    <a:pt x="645" y="581"/>
                    <a:pt x="651" y="618"/>
                    <a:pt x="646" y="643"/>
                  </a:cubicBezTo>
                  <a:cubicBezTo>
                    <a:pt x="646" y="644"/>
                    <a:pt x="648" y="644"/>
                    <a:pt x="648" y="646"/>
                  </a:cubicBezTo>
                  <a:cubicBezTo>
                    <a:pt x="647" y="650"/>
                    <a:pt x="647" y="655"/>
                    <a:pt x="649" y="658"/>
                  </a:cubicBezTo>
                  <a:cubicBezTo>
                    <a:pt x="648" y="665"/>
                    <a:pt x="646" y="675"/>
                    <a:pt x="641" y="683"/>
                  </a:cubicBezTo>
                  <a:cubicBezTo>
                    <a:pt x="637" y="678"/>
                    <a:pt x="629" y="678"/>
                    <a:pt x="623" y="679"/>
                  </a:cubicBezTo>
                  <a:cubicBezTo>
                    <a:pt x="617" y="682"/>
                    <a:pt x="617" y="690"/>
                    <a:pt x="609" y="691"/>
                  </a:cubicBezTo>
                  <a:cubicBezTo>
                    <a:pt x="605" y="700"/>
                    <a:pt x="600" y="710"/>
                    <a:pt x="597" y="719"/>
                  </a:cubicBezTo>
                  <a:cubicBezTo>
                    <a:pt x="601" y="724"/>
                    <a:pt x="596" y="732"/>
                    <a:pt x="596" y="737"/>
                  </a:cubicBezTo>
                  <a:cubicBezTo>
                    <a:pt x="602" y="742"/>
                    <a:pt x="614" y="744"/>
                    <a:pt x="624" y="743"/>
                  </a:cubicBezTo>
                  <a:cubicBezTo>
                    <a:pt x="626" y="743"/>
                    <a:pt x="626" y="745"/>
                    <a:pt x="628" y="746"/>
                  </a:cubicBezTo>
                  <a:cubicBezTo>
                    <a:pt x="631" y="743"/>
                    <a:pt x="632" y="746"/>
                    <a:pt x="636" y="746"/>
                  </a:cubicBezTo>
                  <a:cubicBezTo>
                    <a:pt x="636" y="745"/>
                    <a:pt x="636" y="745"/>
                    <a:pt x="637" y="745"/>
                  </a:cubicBezTo>
                  <a:cubicBezTo>
                    <a:pt x="637" y="743"/>
                    <a:pt x="637" y="742"/>
                    <a:pt x="637" y="740"/>
                  </a:cubicBezTo>
                  <a:cubicBezTo>
                    <a:pt x="642" y="738"/>
                    <a:pt x="644" y="741"/>
                    <a:pt x="648" y="742"/>
                  </a:cubicBezTo>
                  <a:cubicBezTo>
                    <a:pt x="649" y="741"/>
                    <a:pt x="650" y="739"/>
                    <a:pt x="650" y="738"/>
                  </a:cubicBezTo>
                  <a:cubicBezTo>
                    <a:pt x="653" y="739"/>
                    <a:pt x="659" y="737"/>
                    <a:pt x="659" y="740"/>
                  </a:cubicBezTo>
                  <a:cubicBezTo>
                    <a:pt x="656" y="740"/>
                    <a:pt x="654" y="741"/>
                    <a:pt x="652" y="743"/>
                  </a:cubicBezTo>
                  <a:cubicBezTo>
                    <a:pt x="663" y="745"/>
                    <a:pt x="674" y="739"/>
                    <a:pt x="687" y="741"/>
                  </a:cubicBezTo>
                  <a:cubicBezTo>
                    <a:pt x="688" y="743"/>
                    <a:pt x="690" y="744"/>
                    <a:pt x="690" y="747"/>
                  </a:cubicBezTo>
                  <a:cubicBezTo>
                    <a:pt x="692" y="747"/>
                    <a:pt x="692" y="748"/>
                    <a:pt x="694" y="748"/>
                  </a:cubicBezTo>
                  <a:cubicBezTo>
                    <a:pt x="699" y="729"/>
                    <a:pt x="688" y="716"/>
                    <a:pt x="691" y="697"/>
                  </a:cubicBezTo>
                  <a:cubicBezTo>
                    <a:pt x="690" y="696"/>
                    <a:pt x="688" y="696"/>
                    <a:pt x="686" y="697"/>
                  </a:cubicBezTo>
                  <a:cubicBezTo>
                    <a:pt x="685" y="692"/>
                    <a:pt x="681" y="689"/>
                    <a:pt x="680" y="682"/>
                  </a:cubicBezTo>
                  <a:cubicBezTo>
                    <a:pt x="681" y="683"/>
                    <a:pt x="682" y="684"/>
                    <a:pt x="685" y="683"/>
                  </a:cubicBezTo>
                  <a:cubicBezTo>
                    <a:pt x="686" y="677"/>
                    <a:pt x="682" y="674"/>
                    <a:pt x="681" y="670"/>
                  </a:cubicBezTo>
                  <a:cubicBezTo>
                    <a:pt x="681" y="669"/>
                    <a:pt x="682" y="668"/>
                    <a:pt x="682" y="667"/>
                  </a:cubicBezTo>
                  <a:cubicBezTo>
                    <a:pt x="682" y="665"/>
                    <a:pt x="682" y="665"/>
                    <a:pt x="682" y="664"/>
                  </a:cubicBezTo>
                  <a:cubicBezTo>
                    <a:pt x="683" y="661"/>
                    <a:pt x="680" y="656"/>
                    <a:pt x="681" y="654"/>
                  </a:cubicBezTo>
                  <a:cubicBezTo>
                    <a:pt x="683" y="654"/>
                    <a:pt x="683" y="653"/>
                    <a:pt x="685" y="653"/>
                  </a:cubicBezTo>
                  <a:cubicBezTo>
                    <a:pt x="679" y="636"/>
                    <a:pt x="682" y="629"/>
                    <a:pt x="682" y="611"/>
                  </a:cubicBezTo>
                  <a:cubicBezTo>
                    <a:pt x="683" y="611"/>
                    <a:pt x="685" y="611"/>
                    <a:pt x="685" y="610"/>
                  </a:cubicBezTo>
                  <a:cubicBezTo>
                    <a:pt x="686" y="606"/>
                    <a:pt x="682" y="601"/>
                    <a:pt x="682" y="595"/>
                  </a:cubicBezTo>
                  <a:cubicBezTo>
                    <a:pt x="681" y="592"/>
                    <a:pt x="683" y="588"/>
                    <a:pt x="684" y="585"/>
                  </a:cubicBezTo>
                  <a:cubicBezTo>
                    <a:pt x="684" y="582"/>
                    <a:pt x="683" y="578"/>
                    <a:pt x="683" y="574"/>
                  </a:cubicBezTo>
                  <a:cubicBezTo>
                    <a:pt x="683" y="572"/>
                    <a:pt x="685" y="569"/>
                    <a:pt x="685" y="567"/>
                  </a:cubicBezTo>
                  <a:cubicBezTo>
                    <a:pt x="684" y="561"/>
                    <a:pt x="684" y="552"/>
                    <a:pt x="685" y="544"/>
                  </a:cubicBezTo>
                  <a:cubicBezTo>
                    <a:pt x="685" y="534"/>
                    <a:pt x="685" y="527"/>
                    <a:pt x="688" y="520"/>
                  </a:cubicBezTo>
                  <a:cubicBezTo>
                    <a:pt x="686" y="520"/>
                    <a:pt x="685" y="520"/>
                    <a:pt x="685" y="518"/>
                  </a:cubicBezTo>
                  <a:cubicBezTo>
                    <a:pt x="688" y="469"/>
                    <a:pt x="684" y="425"/>
                    <a:pt x="689" y="386"/>
                  </a:cubicBezTo>
                  <a:cubicBezTo>
                    <a:pt x="688" y="366"/>
                    <a:pt x="693" y="346"/>
                    <a:pt x="692" y="329"/>
                  </a:cubicBezTo>
                  <a:cubicBezTo>
                    <a:pt x="697" y="330"/>
                    <a:pt x="691" y="325"/>
                    <a:pt x="695" y="326"/>
                  </a:cubicBezTo>
                  <a:cubicBezTo>
                    <a:pt x="695" y="322"/>
                    <a:pt x="698" y="320"/>
                    <a:pt x="695" y="317"/>
                  </a:cubicBezTo>
                  <a:cubicBezTo>
                    <a:pt x="693" y="317"/>
                    <a:pt x="692" y="318"/>
                    <a:pt x="691" y="318"/>
                  </a:cubicBezTo>
                  <a:cubicBezTo>
                    <a:pt x="692" y="322"/>
                    <a:pt x="691" y="327"/>
                    <a:pt x="690" y="331"/>
                  </a:cubicBezTo>
                  <a:cubicBezTo>
                    <a:pt x="687" y="325"/>
                    <a:pt x="688" y="310"/>
                    <a:pt x="686" y="302"/>
                  </a:cubicBezTo>
                  <a:cubicBezTo>
                    <a:pt x="689" y="302"/>
                    <a:pt x="689" y="299"/>
                    <a:pt x="691" y="298"/>
                  </a:cubicBezTo>
                  <a:cubicBezTo>
                    <a:pt x="689" y="297"/>
                    <a:pt x="688" y="297"/>
                    <a:pt x="689" y="295"/>
                  </a:cubicBezTo>
                  <a:cubicBezTo>
                    <a:pt x="691" y="294"/>
                    <a:pt x="692" y="292"/>
                    <a:pt x="693" y="290"/>
                  </a:cubicBezTo>
                  <a:cubicBezTo>
                    <a:pt x="692" y="260"/>
                    <a:pt x="694" y="232"/>
                    <a:pt x="696" y="202"/>
                  </a:cubicBezTo>
                  <a:cubicBezTo>
                    <a:pt x="697" y="201"/>
                    <a:pt x="697" y="199"/>
                    <a:pt x="698" y="198"/>
                  </a:cubicBezTo>
                  <a:cubicBezTo>
                    <a:pt x="699" y="183"/>
                    <a:pt x="702" y="160"/>
                    <a:pt x="705" y="144"/>
                  </a:cubicBezTo>
                  <a:cubicBezTo>
                    <a:pt x="706" y="141"/>
                    <a:pt x="706" y="137"/>
                    <a:pt x="709" y="136"/>
                  </a:cubicBezTo>
                  <a:cubicBezTo>
                    <a:pt x="709" y="142"/>
                    <a:pt x="705" y="150"/>
                    <a:pt x="707" y="155"/>
                  </a:cubicBezTo>
                  <a:cubicBezTo>
                    <a:pt x="711" y="147"/>
                    <a:pt x="708" y="136"/>
                    <a:pt x="713" y="129"/>
                  </a:cubicBezTo>
                  <a:cubicBezTo>
                    <a:pt x="713" y="128"/>
                    <a:pt x="712" y="127"/>
                    <a:pt x="712" y="125"/>
                  </a:cubicBezTo>
                  <a:cubicBezTo>
                    <a:pt x="715" y="123"/>
                    <a:pt x="712" y="119"/>
                    <a:pt x="715" y="117"/>
                  </a:cubicBezTo>
                  <a:cubicBezTo>
                    <a:pt x="726" y="142"/>
                    <a:pt x="737" y="167"/>
                    <a:pt x="749" y="191"/>
                  </a:cubicBezTo>
                  <a:cubicBezTo>
                    <a:pt x="748" y="194"/>
                    <a:pt x="745" y="194"/>
                    <a:pt x="745" y="197"/>
                  </a:cubicBezTo>
                  <a:cubicBezTo>
                    <a:pt x="745" y="202"/>
                    <a:pt x="740" y="222"/>
                    <a:pt x="747" y="225"/>
                  </a:cubicBezTo>
                  <a:cubicBezTo>
                    <a:pt x="747" y="226"/>
                    <a:pt x="747" y="226"/>
                    <a:pt x="747" y="227"/>
                  </a:cubicBezTo>
                  <a:cubicBezTo>
                    <a:pt x="744" y="252"/>
                    <a:pt x="740" y="275"/>
                    <a:pt x="737" y="299"/>
                  </a:cubicBezTo>
                  <a:cubicBezTo>
                    <a:pt x="736" y="309"/>
                    <a:pt x="737" y="318"/>
                    <a:pt x="733" y="328"/>
                  </a:cubicBezTo>
                  <a:cubicBezTo>
                    <a:pt x="733" y="329"/>
                    <a:pt x="735" y="331"/>
                    <a:pt x="734" y="332"/>
                  </a:cubicBezTo>
                  <a:cubicBezTo>
                    <a:pt x="725" y="348"/>
                    <a:pt x="720" y="368"/>
                    <a:pt x="713" y="387"/>
                  </a:cubicBezTo>
                  <a:cubicBezTo>
                    <a:pt x="713" y="388"/>
                    <a:pt x="716" y="387"/>
                    <a:pt x="716" y="388"/>
                  </a:cubicBezTo>
                  <a:cubicBezTo>
                    <a:pt x="719" y="403"/>
                    <a:pt x="720" y="425"/>
                    <a:pt x="723" y="444"/>
                  </a:cubicBezTo>
                  <a:cubicBezTo>
                    <a:pt x="726" y="444"/>
                    <a:pt x="727" y="444"/>
                    <a:pt x="729" y="445"/>
                  </a:cubicBezTo>
                  <a:cubicBezTo>
                    <a:pt x="731" y="438"/>
                    <a:pt x="730" y="431"/>
                    <a:pt x="736" y="426"/>
                  </a:cubicBezTo>
                  <a:cubicBezTo>
                    <a:pt x="737" y="432"/>
                    <a:pt x="736" y="439"/>
                    <a:pt x="740" y="442"/>
                  </a:cubicBezTo>
                  <a:cubicBezTo>
                    <a:pt x="741" y="434"/>
                    <a:pt x="740" y="427"/>
                    <a:pt x="740" y="419"/>
                  </a:cubicBezTo>
                  <a:cubicBezTo>
                    <a:pt x="743" y="415"/>
                    <a:pt x="746" y="411"/>
                    <a:pt x="748" y="406"/>
                  </a:cubicBezTo>
                  <a:cubicBezTo>
                    <a:pt x="746" y="404"/>
                    <a:pt x="745" y="400"/>
                    <a:pt x="743" y="398"/>
                  </a:cubicBezTo>
                  <a:cubicBezTo>
                    <a:pt x="742" y="389"/>
                    <a:pt x="736" y="374"/>
                    <a:pt x="741" y="365"/>
                  </a:cubicBezTo>
                  <a:cubicBezTo>
                    <a:pt x="735" y="358"/>
                    <a:pt x="739" y="349"/>
                    <a:pt x="738" y="338"/>
                  </a:cubicBezTo>
                  <a:cubicBezTo>
                    <a:pt x="739" y="337"/>
                    <a:pt x="740" y="335"/>
                    <a:pt x="741" y="333"/>
                  </a:cubicBezTo>
                  <a:cubicBezTo>
                    <a:pt x="737" y="327"/>
                    <a:pt x="738" y="316"/>
                    <a:pt x="742" y="310"/>
                  </a:cubicBezTo>
                  <a:cubicBezTo>
                    <a:pt x="742" y="311"/>
                    <a:pt x="742" y="312"/>
                    <a:pt x="743" y="311"/>
                  </a:cubicBezTo>
                  <a:cubicBezTo>
                    <a:pt x="744" y="302"/>
                    <a:pt x="745" y="293"/>
                    <a:pt x="748" y="286"/>
                  </a:cubicBezTo>
                  <a:cubicBezTo>
                    <a:pt x="749" y="286"/>
                    <a:pt x="750" y="289"/>
                    <a:pt x="751" y="287"/>
                  </a:cubicBezTo>
                  <a:cubicBezTo>
                    <a:pt x="750" y="268"/>
                    <a:pt x="758" y="247"/>
                    <a:pt x="764" y="224"/>
                  </a:cubicBezTo>
                  <a:cubicBezTo>
                    <a:pt x="763" y="222"/>
                    <a:pt x="760" y="222"/>
                    <a:pt x="760" y="220"/>
                  </a:cubicBezTo>
                  <a:cubicBezTo>
                    <a:pt x="761" y="220"/>
                    <a:pt x="761" y="218"/>
                    <a:pt x="762" y="218"/>
                  </a:cubicBezTo>
                  <a:cubicBezTo>
                    <a:pt x="763" y="220"/>
                    <a:pt x="765" y="221"/>
                    <a:pt x="767" y="220"/>
                  </a:cubicBezTo>
                  <a:cubicBezTo>
                    <a:pt x="768" y="216"/>
                    <a:pt x="763" y="210"/>
                    <a:pt x="765" y="206"/>
                  </a:cubicBezTo>
                  <a:close/>
                  <a:moveTo>
                    <a:pt x="14" y="432"/>
                  </a:moveTo>
                  <a:cubicBezTo>
                    <a:pt x="11" y="427"/>
                    <a:pt x="10" y="420"/>
                    <a:pt x="5" y="418"/>
                  </a:cubicBezTo>
                  <a:cubicBezTo>
                    <a:pt x="9" y="404"/>
                    <a:pt x="9" y="400"/>
                    <a:pt x="14" y="386"/>
                  </a:cubicBezTo>
                  <a:cubicBezTo>
                    <a:pt x="14" y="391"/>
                    <a:pt x="16" y="398"/>
                    <a:pt x="17" y="402"/>
                  </a:cubicBezTo>
                  <a:cubicBezTo>
                    <a:pt x="15" y="404"/>
                    <a:pt x="11" y="403"/>
                    <a:pt x="10" y="405"/>
                  </a:cubicBezTo>
                  <a:cubicBezTo>
                    <a:pt x="12" y="415"/>
                    <a:pt x="12" y="423"/>
                    <a:pt x="14" y="432"/>
                  </a:cubicBezTo>
                  <a:close/>
                  <a:moveTo>
                    <a:pt x="17" y="330"/>
                  </a:moveTo>
                  <a:cubicBezTo>
                    <a:pt x="21" y="337"/>
                    <a:pt x="20" y="347"/>
                    <a:pt x="20" y="358"/>
                  </a:cubicBezTo>
                  <a:cubicBezTo>
                    <a:pt x="21" y="365"/>
                    <a:pt x="24" y="371"/>
                    <a:pt x="17" y="373"/>
                  </a:cubicBezTo>
                  <a:cubicBezTo>
                    <a:pt x="19" y="358"/>
                    <a:pt x="17" y="346"/>
                    <a:pt x="17" y="330"/>
                  </a:cubicBezTo>
                  <a:close/>
                  <a:moveTo>
                    <a:pt x="19" y="414"/>
                  </a:moveTo>
                  <a:cubicBezTo>
                    <a:pt x="20" y="424"/>
                    <a:pt x="23" y="431"/>
                    <a:pt x="22" y="443"/>
                  </a:cubicBezTo>
                  <a:cubicBezTo>
                    <a:pt x="18" y="440"/>
                    <a:pt x="20" y="431"/>
                    <a:pt x="17" y="427"/>
                  </a:cubicBezTo>
                  <a:cubicBezTo>
                    <a:pt x="20" y="425"/>
                    <a:pt x="17" y="415"/>
                    <a:pt x="19" y="414"/>
                  </a:cubicBezTo>
                  <a:close/>
                  <a:moveTo>
                    <a:pt x="22" y="457"/>
                  </a:moveTo>
                  <a:cubicBezTo>
                    <a:pt x="20" y="455"/>
                    <a:pt x="19" y="451"/>
                    <a:pt x="21" y="449"/>
                  </a:cubicBezTo>
                  <a:cubicBezTo>
                    <a:pt x="24" y="450"/>
                    <a:pt x="22" y="454"/>
                    <a:pt x="22" y="457"/>
                  </a:cubicBezTo>
                  <a:close/>
                  <a:moveTo>
                    <a:pt x="20" y="380"/>
                  </a:moveTo>
                  <a:cubicBezTo>
                    <a:pt x="19" y="380"/>
                    <a:pt x="19" y="378"/>
                    <a:pt x="17" y="378"/>
                  </a:cubicBezTo>
                  <a:cubicBezTo>
                    <a:pt x="19" y="377"/>
                    <a:pt x="21" y="376"/>
                    <a:pt x="22" y="374"/>
                  </a:cubicBezTo>
                  <a:cubicBezTo>
                    <a:pt x="23" y="374"/>
                    <a:pt x="23" y="376"/>
                    <a:pt x="23" y="378"/>
                  </a:cubicBezTo>
                  <a:cubicBezTo>
                    <a:pt x="21" y="378"/>
                    <a:pt x="20" y="378"/>
                    <a:pt x="20" y="380"/>
                  </a:cubicBezTo>
                  <a:close/>
                  <a:moveTo>
                    <a:pt x="27" y="395"/>
                  </a:moveTo>
                  <a:cubicBezTo>
                    <a:pt x="30" y="398"/>
                    <a:pt x="30" y="404"/>
                    <a:pt x="34" y="406"/>
                  </a:cubicBezTo>
                  <a:cubicBezTo>
                    <a:pt x="34" y="408"/>
                    <a:pt x="33" y="410"/>
                    <a:pt x="35" y="411"/>
                  </a:cubicBezTo>
                  <a:cubicBezTo>
                    <a:pt x="34" y="414"/>
                    <a:pt x="31" y="414"/>
                    <a:pt x="30" y="417"/>
                  </a:cubicBezTo>
                  <a:cubicBezTo>
                    <a:pt x="28" y="413"/>
                    <a:pt x="29" y="409"/>
                    <a:pt x="27" y="405"/>
                  </a:cubicBezTo>
                  <a:cubicBezTo>
                    <a:pt x="28" y="403"/>
                    <a:pt x="27" y="401"/>
                    <a:pt x="28" y="399"/>
                  </a:cubicBezTo>
                  <a:cubicBezTo>
                    <a:pt x="28" y="398"/>
                    <a:pt x="27" y="397"/>
                    <a:pt x="27" y="395"/>
                  </a:cubicBezTo>
                  <a:close/>
                  <a:moveTo>
                    <a:pt x="29" y="238"/>
                  </a:moveTo>
                  <a:cubicBezTo>
                    <a:pt x="28" y="234"/>
                    <a:pt x="30" y="229"/>
                    <a:pt x="32" y="224"/>
                  </a:cubicBezTo>
                  <a:cubicBezTo>
                    <a:pt x="34" y="218"/>
                    <a:pt x="36" y="211"/>
                    <a:pt x="38" y="207"/>
                  </a:cubicBezTo>
                  <a:cubicBezTo>
                    <a:pt x="38" y="216"/>
                    <a:pt x="31" y="228"/>
                    <a:pt x="29" y="238"/>
                  </a:cubicBezTo>
                  <a:close/>
                  <a:moveTo>
                    <a:pt x="211" y="741"/>
                  </a:moveTo>
                  <a:cubicBezTo>
                    <a:pt x="210" y="740"/>
                    <a:pt x="209" y="742"/>
                    <a:pt x="207" y="742"/>
                  </a:cubicBezTo>
                  <a:cubicBezTo>
                    <a:pt x="207" y="740"/>
                    <a:pt x="207" y="740"/>
                    <a:pt x="206" y="738"/>
                  </a:cubicBezTo>
                  <a:cubicBezTo>
                    <a:pt x="208" y="738"/>
                    <a:pt x="209" y="736"/>
                    <a:pt x="209" y="735"/>
                  </a:cubicBezTo>
                  <a:cubicBezTo>
                    <a:pt x="211" y="734"/>
                    <a:pt x="211" y="736"/>
                    <a:pt x="212" y="736"/>
                  </a:cubicBezTo>
                  <a:cubicBezTo>
                    <a:pt x="212" y="738"/>
                    <a:pt x="212" y="740"/>
                    <a:pt x="211" y="741"/>
                  </a:cubicBezTo>
                  <a:close/>
                  <a:moveTo>
                    <a:pt x="215" y="713"/>
                  </a:moveTo>
                  <a:cubicBezTo>
                    <a:pt x="219" y="714"/>
                    <a:pt x="220" y="718"/>
                    <a:pt x="218" y="721"/>
                  </a:cubicBezTo>
                  <a:cubicBezTo>
                    <a:pt x="216" y="718"/>
                    <a:pt x="216" y="716"/>
                    <a:pt x="215" y="713"/>
                  </a:cubicBezTo>
                  <a:close/>
                  <a:moveTo>
                    <a:pt x="227" y="740"/>
                  </a:moveTo>
                  <a:cubicBezTo>
                    <a:pt x="226" y="742"/>
                    <a:pt x="228" y="742"/>
                    <a:pt x="227" y="743"/>
                  </a:cubicBezTo>
                  <a:cubicBezTo>
                    <a:pt x="224" y="744"/>
                    <a:pt x="220" y="747"/>
                    <a:pt x="217" y="747"/>
                  </a:cubicBezTo>
                  <a:cubicBezTo>
                    <a:pt x="220" y="744"/>
                    <a:pt x="222" y="741"/>
                    <a:pt x="227" y="740"/>
                  </a:cubicBezTo>
                  <a:close/>
                  <a:moveTo>
                    <a:pt x="221" y="712"/>
                  </a:moveTo>
                  <a:cubicBezTo>
                    <a:pt x="220" y="711"/>
                    <a:pt x="219" y="710"/>
                    <a:pt x="219" y="708"/>
                  </a:cubicBezTo>
                  <a:cubicBezTo>
                    <a:pt x="220" y="708"/>
                    <a:pt x="221" y="708"/>
                    <a:pt x="222" y="708"/>
                  </a:cubicBezTo>
                  <a:cubicBezTo>
                    <a:pt x="222" y="710"/>
                    <a:pt x="221" y="710"/>
                    <a:pt x="221" y="712"/>
                  </a:cubicBezTo>
                  <a:close/>
                  <a:moveTo>
                    <a:pt x="227" y="732"/>
                  </a:moveTo>
                  <a:cubicBezTo>
                    <a:pt x="225" y="734"/>
                    <a:pt x="224" y="736"/>
                    <a:pt x="221" y="735"/>
                  </a:cubicBezTo>
                  <a:cubicBezTo>
                    <a:pt x="221" y="733"/>
                    <a:pt x="220" y="733"/>
                    <a:pt x="221" y="732"/>
                  </a:cubicBezTo>
                  <a:cubicBezTo>
                    <a:pt x="223" y="734"/>
                    <a:pt x="224" y="732"/>
                    <a:pt x="227" y="732"/>
                  </a:cubicBezTo>
                  <a:close/>
                  <a:moveTo>
                    <a:pt x="248" y="738"/>
                  </a:moveTo>
                  <a:cubicBezTo>
                    <a:pt x="244" y="747"/>
                    <a:pt x="235" y="748"/>
                    <a:pt x="226" y="748"/>
                  </a:cubicBezTo>
                  <a:cubicBezTo>
                    <a:pt x="227" y="745"/>
                    <a:pt x="233" y="743"/>
                    <a:pt x="237" y="743"/>
                  </a:cubicBezTo>
                  <a:cubicBezTo>
                    <a:pt x="238" y="742"/>
                    <a:pt x="237" y="742"/>
                    <a:pt x="237" y="741"/>
                  </a:cubicBezTo>
                  <a:cubicBezTo>
                    <a:pt x="240" y="740"/>
                    <a:pt x="240" y="740"/>
                    <a:pt x="243" y="739"/>
                  </a:cubicBezTo>
                  <a:cubicBezTo>
                    <a:pt x="243" y="739"/>
                    <a:pt x="243" y="741"/>
                    <a:pt x="244" y="741"/>
                  </a:cubicBezTo>
                  <a:cubicBezTo>
                    <a:pt x="246" y="739"/>
                    <a:pt x="245" y="739"/>
                    <a:pt x="245" y="737"/>
                  </a:cubicBezTo>
                  <a:cubicBezTo>
                    <a:pt x="247" y="736"/>
                    <a:pt x="247" y="738"/>
                    <a:pt x="248" y="738"/>
                  </a:cubicBezTo>
                  <a:close/>
                  <a:moveTo>
                    <a:pt x="243" y="714"/>
                  </a:moveTo>
                  <a:cubicBezTo>
                    <a:pt x="245" y="714"/>
                    <a:pt x="245" y="716"/>
                    <a:pt x="245" y="719"/>
                  </a:cubicBezTo>
                  <a:cubicBezTo>
                    <a:pt x="244" y="718"/>
                    <a:pt x="242" y="716"/>
                    <a:pt x="243" y="714"/>
                  </a:cubicBezTo>
                  <a:close/>
                  <a:moveTo>
                    <a:pt x="240" y="722"/>
                  </a:moveTo>
                  <a:cubicBezTo>
                    <a:pt x="240" y="726"/>
                    <a:pt x="243" y="728"/>
                    <a:pt x="243" y="732"/>
                  </a:cubicBezTo>
                  <a:cubicBezTo>
                    <a:pt x="240" y="736"/>
                    <a:pt x="235" y="737"/>
                    <a:pt x="233" y="740"/>
                  </a:cubicBezTo>
                  <a:cubicBezTo>
                    <a:pt x="232" y="737"/>
                    <a:pt x="237" y="734"/>
                    <a:pt x="239" y="731"/>
                  </a:cubicBezTo>
                  <a:cubicBezTo>
                    <a:pt x="238" y="730"/>
                    <a:pt x="237" y="729"/>
                    <a:pt x="235" y="730"/>
                  </a:cubicBezTo>
                  <a:cubicBezTo>
                    <a:pt x="237" y="727"/>
                    <a:pt x="237" y="723"/>
                    <a:pt x="240" y="722"/>
                  </a:cubicBezTo>
                  <a:close/>
                  <a:moveTo>
                    <a:pt x="234" y="725"/>
                  </a:moveTo>
                  <a:cubicBezTo>
                    <a:pt x="232" y="721"/>
                    <a:pt x="236" y="717"/>
                    <a:pt x="234" y="714"/>
                  </a:cubicBezTo>
                  <a:cubicBezTo>
                    <a:pt x="239" y="716"/>
                    <a:pt x="236" y="722"/>
                    <a:pt x="234" y="725"/>
                  </a:cubicBezTo>
                  <a:close/>
                  <a:moveTo>
                    <a:pt x="233" y="708"/>
                  </a:moveTo>
                  <a:cubicBezTo>
                    <a:pt x="234" y="709"/>
                    <a:pt x="233" y="711"/>
                    <a:pt x="234" y="711"/>
                  </a:cubicBezTo>
                  <a:cubicBezTo>
                    <a:pt x="234" y="712"/>
                    <a:pt x="232" y="710"/>
                    <a:pt x="231" y="709"/>
                  </a:cubicBezTo>
                  <a:cubicBezTo>
                    <a:pt x="231" y="708"/>
                    <a:pt x="232" y="709"/>
                    <a:pt x="233" y="708"/>
                  </a:cubicBezTo>
                  <a:close/>
                  <a:moveTo>
                    <a:pt x="228" y="723"/>
                  </a:moveTo>
                  <a:cubicBezTo>
                    <a:pt x="226" y="723"/>
                    <a:pt x="226" y="721"/>
                    <a:pt x="225" y="720"/>
                  </a:cubicBezTo>
                  <a:cubicBezTo>
                    <a:pt x="226" y="718"/>
                    <a:pt x="228" y="718"/>
                    <a:pt x="228" y="716"/>
                  </a:cubicBezTo>
                  <a:cubicBezTo>
                    <a:pt x="230" y="717"/>
                    <a:pt x="230" y="722"/>
                    <a:pt x="228" y="723"/>
                  </a:cubicBezTo>
                  <a:close/>
                  <a:moveTo>
                    <a:pt x="224" y="716"/>
                  </a:moveTo>
                  <a:cubicBezTo>
                    <a:pt x="224" y="715"/>
                    <a:pt x="225" y="709"/>
                    <a:pt x="228" y="708"/>
                  </a:cubicBezTo>
                  <a:cubicBezTo>
                    <a:pt x="230" y="712"/>
                    <a:pt x="225" y="714"/>
                    <a:pt x="224" y="716"/>
                  </a:cubicBezTo>
                  <a:close/>
                  <a:moveTo>
                    <a:pt x="227" y="704"/>
                  </a:moveTo>
                  <a:cubicBezTo>
                    <a:pt x="226" y="704"/>
                    <a:pt x="225" y="703"/>
                    <a:pt x="224" y="702"/>
                  </a:cubicBezTo>
                  <a:cubicBezTo>
                    <a:pt x="222" y="703"/>
                    <a:pt x="219" y="703"/>
                    <a:pt x="220" y="705"/>
                  </a:cubicBezTo>
                  <a:cubicBezTo>
                    <a:pt x="217" y="706"/>
                    <a:pt x="216" y="705"/>
                    <a:pt x="215" y="704"/>
                  </a:cubicBezTo>
                  <a:cubicBezTo>
                    <a:pt x="216" y="700"/>
                    <a:pt x="230" y="694"/>
                    <a:pt x="227" y="704"/>
                  </a:cubicBezTo>
                  <a:close/>
                  <a:moveTo>
                    <a:pt x="213" y="720"/>
                  </a:moveTo>
                  <a:cubicBezTo>
                    <a:pt x="214" y="722"/>
                    <a:pt x="216" y="727"/>
                    <a:pt x="214" y="730"/>
                  </a:cubicBezTo>
                  <a:cubicBezTo>
                    <a:pt x="210" y="729"/>
                    <a:pt x="210" y="722"/>
                    <a:pt x="213" y="720"/>
                  </a:cubicBezTo>
                  <a:close/>
                  <a:moveTo>
                    <a:pt x="211" y="713"/>
                  </a:moveTo>
                  <a:cubicBezTo>
                    <a:pt x="213" y="716"/>
                    <a:pt x="210" y="720"/>
                    <a:pt x="209" y="722"/>
                  </a:cubicBezTo>
                  <a:cubicBezTo>
                    <a:pt x="207" y="719"/>
                    <a:pt x="211" y="716"/>
                    <a:pt x="211" y="713"/>
                  </a:cubicBezTo>
                  <a:close/>
                  <a:moveTo>
                    <a:pt x="208" y="709"/>
                  </a:moveTo>
                  <a:cubicBezTo>
                    <a:pt x="209" y="711"/>
                    <a:pt x="206" y="714"/>
                    <a:pt x="206" y="717"/>
                  </a:cubicBezTo>
                  <a:cubicBezTo>
                    <a:pt x="201" y="715"/>
                    <a:pt x="204" y="710"/>
                    <a:pt x="208" y="709"/>
                  </a:cubicBezTo>
                  <a:close/>
                  <a:moveTo>
                    <a:pt x="201" y="719"/>
                  </a:moveTo>
                  <a:cubicBezTo>
                    <a:pt x="202" y="720"/>
                    <a:pt x="203" y="721"/>
                    <a:pt x="203" y="723"/>
                  </a:cubicBezTo>
                  <a:cubicBezTo>
                    <a:pt x="201" y="725"/>
                    <a:pt x="200" y="721"/>
                    <a:pt x="201" y="719"/>
                  </a:cubicBezTo>
                  <a:close/>
                  <a:moveTo>
                    <a:pt x="197" y="726"/>
                  </a:moveTo>
                  <a:cubicBezTo>
                    <a:pt x="199" y="727"/>
                    <a:pt x="198" y="730"/>
                    <a:pt x="200" y="731"/>
                  </a:cubicBezTo>
                  <a:cubicBezTo>
                    <a:pt x="199" y="732"/>
                    <a:pt x="197" y="729"/>
                    <a:pt x="197" y="726"/>
                  </a:cubicBezTo>
                  <a:close/>
                  <a:moveTo>
                    <a:pt x="195" y="716"/>
                  </a:moveTo>
                  <a:cubicBezTo>
                    <a:pt x="198" y="718"/>
                    <a:pt x="197" y="721"/>
                    <a:pt x="196" y="724"/>
                  </a:cubicBezTo>
                  <a:cubicBezTo>
                    <a:pt x="192" y="723"/>
                    <a:pt x="194" y="719"/>
                    <a:pt x="195" y="716"/>
                  </a:cubicBezTo>
                  <a:close/>
                  <a:moveTo>
                    <a:pt x="223" y="96"/>
                  </a:moveTo>
                  <a:cubicBezTo>
                    <a:pt x="226" y="102"/>
                    <a:pt x="224" y="109"/>
                    <a:pt x="225" y="114"/>
                  </a:cubicBezTo>
                  <a:cubicBezTo>
                    <a:pt x="224" y="109"/>
                    <a:pt x="219" y="101"/>
                    <a:pt x="223" y="96"/>
                  </a:cubicBezTo>
                  <a:close/>
                  <a:moveTo>
                    <a:pt x="221" y="198"/>
                  </a:moveTo>
                  <a:cubicBezTo>
                    <a:pt x="223" y="200"/>
                    <a:pt x="224" y="203"/>
                    <a:pt x="224" y="206"/>
                  </a:cubicBezTo>
                  <a:cubicBezTo>
                    <a:pt x="222" y="205"/>
                    <a:pt x="221" y="201"/>
                    <a:pt x="221" y="198"/>
                  </a:cubicBezTo>
                  <a:close/>
                  <a:moveTo>
                    <a:pt x="221" y="230"/>
                  </a:moveTo>
                  <a:cubicBezTo>
                    <a:pt x="220" y="229"/>
                    <a:pt x="220" y="226"/>
                    <a:pt x="218" y="225"/>
                  </a:cubicBezTo>
                  <a:cubicBezTo>
                    <a:pt x="219" y="224"/>
                    <a:pt x="220" y="222"/>
                    <a:pt x="220" y="221"/>
                  </a:cubicBezTo>
                  <a:cubicBezTo>
                    <a:pt x="222" y="223"/>
                    <a:pt x="222" y="226"/>
                    <a:pt x="221" y="230"/>
                  </a:cubicBezTo>
                  <a:close/>
                  <a:moveTo>
                    <a:pt x="224" y="134"/>
                  </a:moveTo>
                  <a:cubicBezTo>
                    <a:pt x="223" y="132"/>
                    <a:pt x="221" y="132"/>
                    <a:pt x="222" y="129"/>
                  </a:cubicBezTo>
                  <a:cubicBezTo>
                    <a:pt x="224" y="130"/>
                    <a:pt x="224" y="131"/>
                    <a:pt x="224" y="134"/>
                  </a:cubicBezTo>
                  <a:close/>
                  <a:moveTo>
                    <a:pt x="222" y="179"/>
                  </a:moveTo>
                  <a:cubicBezTo>
                    <a:pt x="220" y="180"/>
                    <a:pt x="221" y="177"/>
                    <a:pt x="220" y="177"/>
                  </a:cubicBezTo>
                  <a:cubicBezTo>
                    <a:pt x="220" y="176"/>
                    <a:pt x="223" y="177"/>
                    <a:pt x="222" y="179"/>
                  </a:cubicBezTo>
                  <a:close/>
                  <a:moveTo>
                    <a:pt x="220" y="93"/>
                  </a:moveTo>
                  <a:cubicBezTo>
                    <a:pt x="218" y="89"/>
                    <a:pt x="215" y="79"/>
                    <a:pt x="217" y="72"/>
                  </a:cubicBezTo>
                  <a:cubicBezTo>
                    <a:pt x="219" y="77"/>
                    <a:pt x="222" y="87"/>
                    <a:pt x="220" y="93"/>
                  </a:cubicBezTo>
                  <a:close/>
                  <a:moveTo>
                    <a:pt x="210" y="188"/>
                  </a:moveTo>
                  <a:cubicBezTo>
                    <a:pt x="211" y="189"/>
                    <a:pt x="211" y="191"/>
                    <a:pt x="212" y="192"/>
                  </a:cubicBezTo>
                  <a:cubicBezTo>
                    <a:pt x="211" y="191"/>
                    <a:pt x="211" y="191"/>
                    <a:pt x="211" y="192"/>
                  </a:cubicBezTo>
                  <a:cubicBezTo>
                    <a:pt x="209" y="191"/>
                    <a:pt x="210" y="190"/>
                    <a:pt x="210" y="188"/>
                  </a:cubicBezTo>
                  <a:close/>
                  <a:moveTo>
                    <a:pt x="209" y="171"/>
                  </a:moveTo>
                  <a:cubicBezTo>
                    <a:pt x="210" y="171"/>
                    <a:pt x="211" y="171"/>
                    <a:pt x="212" y="171"/>
                  </a:cubicBezTo>
                  <a:cubicBezTo>
                    <a:pt x="213" y="173"/>
                    <a:pt x="212" y="174"/>
                    <a:pt x="212" y="177"/>
                  </a:cubicBezTo>
                  <a:cubicBezTo>
                    <a:pt x="210" y="176"/>
                    <a:pt x="211" y="173"/>
                    <a:pt x="209" y="171"/>
                  </a:cubicBezTo>
                  <a:close/>
                  <a:moveTo>
                    <a:pt x="211" y="195"/>
                  </a:moveTo>
                  <a:cubicBezTo>
                    <a:pt x="212" y="196"/>
                    <a:pt x="213" y="196"/>
                    <a:pt x="213" y="198"/>
                  </a:cubicBezTo>
                  <a:cubicBezTo>
                    <a:pt x="211" y="199"/>
                    <a:pt x="209" y="197"/>
                    <a:pt x="211" y="195"/>
                  </a:cubicBezTo>
                  <a:close/>
                  <a:moveTo>
                    <a:pt x="213" y="331"/>
                  </a:moveTo>
                  <a:cubicBezTo>
                    <a:pt x="214" y="333"/>
                    <a:pt x="215" y="333"/>
                    <a:pt x="215" y="335"/>
                  </a:cubicBezTo>
                  <a:cubicBezTo>
                    <a:pt x="214" y="336"/>
                    <a:pt x="215" y="341"/>
                    <a:pt x="212" y="341"/>
                  </a:cubicBezTo>
                  <a:cubicBezTo>
                    <a:pt x="211" y="338"/>
                    <a:pt x="212" y="335"/>
                    <a:pt x="213" y="331"/>
                  </a:cubicBezTo>
                  <a:close/>
                  <a:moveTo>
                    <a:pt x="216" y="296"/>
                  </a:moveTo>
                  <a:cubicBezTo>
                    <a:pt x="220" y="298"/>
                    <a:pt x="217" y="305"/>
                    <a:pt x="218" y="305"/>
                  </a:cubicBezTo>
                  <a:cubicBezTo>
                    <a:pt x="217" y="306"/>
                    <a:pt x="216" y="307"/>
                    <a:pt x="216" y="310"/>
                  </a:cubicBezTo>
                  <a:cubicBezTo>
                    <a:pt x="214" y="306"/>
                    <a:pt x="214" y="300"/>
                    <a:pt x="216" y="296"/>
                  </a:cubicBezTo>
                  <a:close/>
                  <a:moveTo>
                    <a:pt x="216" y="247"/>
                  </a:moveTo>
                  <a:cubicBezTo>
                    <a:pt x="217" y="248"/>
                    <a:pt x="217" y="251"/>
                    <a:pt x="218" y="252"/>
                  </a:cubicBezTo>
                  <a:cubicBezTo>
                    <a:pt x="217" y="253"/>
                    <a:pt x="215" y="250"/>
                    <a:pt x="216" y="247"/>
                  </a:cubicBezTo>
                  <a:close/>
                  <a:moveTo>
                    <a:pt x="218" y="51"/>
                  </a:moveTo>
                  <a:cubicBezTo>
                    <a:pt x="219" y="56"/>
                    <a:pt x="217" y="58"/>
                    <a:pt x="215" y="60"/>
                  </a:cubicBezTo>
                  <a:cubicBezTo>
                    <a:pt x="213" y="58"/>
                    <a:pt x="212" y="54"/>
                    <a:pt x="211" y="51"/>
                  </a:cubicBezTo>
                  <a:cubicBezTo>
                    <a:pt x="213" y="48"/>
                    <a:pt x="216" y="49"/>
                    <a:pt x="218" y="51"/>
                  </a:cubicBezTo>
                  <a:close/>
                  <a:moveTo>
                    <a:pt x="204" y="57"/>
                  </a:moveTo>
                  <a:cubicBezTo>
                    <a:pt x="202" y="53"/>
                    <a:pt x="198" y="46"/>
                    <a:pt x="201" y="43"/>
                  </a:cubicBezTo>
                  <a:cubicBezTo>
                    <a:pt x="202" y="43"/>
                    <a:pt x="203" y="44"/>
                    <a:pt x="205" y="44"/>
                  </a:cubicBezTo>
                  <a:cubicBezTo>
                    <a:pt x="205" y="49"/>
                    <a:pt x="207" y="53"/>
                    <a:pt x="204" y="57"/>
                  </a:cubicBezTo>
                  <a:close/>
                  <a:moveTo>
                    <a:pt x="202" y="214"/>
                  </a:moveTo>
                  <a:cubicBezTo>
                    <a:pt x="200" y="214"/>
                    <a:pt x="201" y="211"/>
                    <a:pt x="202" y="210"/>
                  </a:cubicBezTo>
                  <a:cubicBezTo>
                    <a:pt x="204" y="210"/>
                    <a:pt x="202" y="212"/>
                    <a:pt x="202" y="214"/>
                  </a:cubicBezTo>
                  <a:close/>
                  <a:moveTo>
                    <a:pt x="198" y="545"/>
                  </a:moveTo>
                  <a:cubicBezTo>
                    <a:pt x="199" y="543"/>
                    <a:pt x="198" y="541"/>
                    <a:pt x="199" y="539"/>
                  </a:cubicBezTo>
                  <a:cubicBezTo>
                    <a:pt x="200" y="540"/>
                    <a:pt x="200" y="545"/>
                    <a:pt x="198" y="545"/>
                  </a:cubicBezTo>
                  <a:close/>
                  <a:moveTo>
                    <a:pt x="199" y="521"/>
                  </a:moveTo>
                  <a:cubicBezTo>
                    <a:pt x="202" y="521"/>
                    <a:pt x="200" y="524"/>
                    <a:pt x="200" y="525"/>
                  </a:cubicBezTo>
                  <a:cubicBezTo>
                    <a:pt x="198" y="525"/>
                    <a:pt x="200" y="522"/>
                    <a:pt x="199" y="521"/>
                  </a:cubicBezTo>
                  <a:close/>
                  <a:moveTo>
                    <a:pt x="189" y="591"/>
                  </a:moveTo>
                  <a:cubicBezTo>
                    <a:pt x="186" y="590"/>
                    <a:pt x="189" y="588"/>
                    <a:pt x="190" y="586"/>
                  </a:cubicBezTo>
                  <a:cubicBezTo>
                    <a:pt x="192" y="587"/>
                    <a:pt x="189" y="589"/>
                    <a:pt x="189" y="591"/>
                  </a:cubicBezTo>
                  <a:close/>
                  <a:moveTo>
                    <a:pt x="190" y="637"/>
                  </a:moveTo>
                  <a:cubicBezTo>
                    <a:pt x="189" y="636"/>
                    <a:pt x="188" y="634"/>
                    <a:pt x="189" y="634"/>
                  </a:cubicBezTo>
                  <a:cubicBezTo>
                    <a:pt x="191" y="633"/>
                    <a:pt x="190" y="636"/>
                    <a:pt x="190" y="637"/>
                  </a:cubicBezTo>
                  <a:close/>
                  <a:moveTo>
                    <a:pt x="146" y="404"/>
                  </a:moveTo>
                  <a:cubicBezTo>
                    <a:pt x="145" y="394"/>
                    <a:pt x="140" y="389"/>
                    <a:pt x="139" y="381"/>
                  </a:cubicBezTo>
                  <a:cubicBezTo>
                    <a:pt x="144" y="391"/>
                    <a:pt x="153" y="402"/>
                    <a:pt x="157" y="414"/>
                  </a:cubicBezTo>
                  <a:cubicBezTo>
                    <a:pt x="154" y="415"/>
                    <a:pt x="155" y="410"/>
                    <a:pt x="152" y="409"/>
                  </a:cubicBezTo>
                  <a:cubicBezTo>
                    <a:pt x="146" y="416"/>
                    <a:pt x="162" y="425"/>
                    <a:pt x="152" y="432"/>
                  </a:cubicBezTo>
                  <a:cubicBezTo>
                    <a:pt x="150" y="423"/>
                    <a:pt x="147" y="417"/>
                    <a:pt x="150" y="406"/>
                  </a:cubicBezTo>
                  <a:cubicBezTo>
                    <a:pt x="150" y="405"/>
                    <a:pt x="147" y="405"/>
                    <a:pt x="146" y="404"/>
                  </a:cubicBezTo>
                  <a:close/>
                  <a:moveTo>
                    <a:pt x="120" y="486"/>
                  </a:moveTo>
                  <a:cubicBezTo>
                    <a:pt x="116" y="487"/>
                    <a:pt x="117" y="493"/>
                    <a:pt x="113" y="494"/>
                  </a:cubicBezTo>
                  <a:cubicBezTo>
                    <a:pt x="112" y="491"/>
                    <a:pt x="111" y="490"/>
                    <a:pt x="111" y="486"/>
                  </a:cubicBezTo>
                  <a:cubicBezTo>
                    <a:pt x="113" y="487"/>
                    <a:pt x="112" y="489"/>
                    <a:pt x="115" y="488"/>
                  </a:cubicBezTo>
                  <a:cubicBezTo>
                    <a:pt x="118" y="483"/>
                    <a:pt x="113" y="477"/>
                    <a:pt x="117" y="472"/>
                  </a:cubicBezTo>
                  <a:cubicBezTo>
                    <a:pt x="119" y="472"/>
                    <a:pt x="119" y="473"/>
                    <a:pt x="121" y="472"/>
                  </a:cubicBezTo>
                  <a:cubicBezTo>
                    <a:pt x="124" y="469"/>
                    <a:pt x="119" y="461"/>
                    <a:pt x="126" y="459"/>
                  </a:cubicBezTo>
                  <a:cubicBezTo>
                    <a:pt x="126" y="457"/>
                    <a:pt x="125" y="457"/>
                    <a:pt x="125" y="456"/>
                  </a:cubicBezTo>
                  <a:cubicBezTo>
                    <a:pt x="127" y="456"/>
                    <a:pt x="127" y="454"/>
                    <a:pt x="129" y="454"/>
                  </a:cubicBezTo>
                  <a:cubicBezTo>
                    <a:pt x="125" y="461"/>
                    <a:pt x="125" y="477"/>
                    <a:pt x="121" y="484"/>
                  </a:cubicBezTo>
                  <a:cubicBezTo>
                    <a:pt x="121" y="485"/>
                    <a:pt x="120" y="484"/>
                    <a:pt x="120" y="485"/>
                  </a:cubicBezTo>
                  <a:cubicBezTo>
                    <a:pt x="120" y="486"/>
                    <a:pt x="122" y="487"/>
                    <a:pt x="120" y="486"/>
                  </a:cubicBezTo>
                  <a:close/>
                  <a:moveTo>
                    <a:pt x="108" y="625"/>
                  </a:moveTo>
                  <a:cubicBezTo>
                    <a:pt x="109" y="634"/>
                    <a:pt x="108" y="639"/>
                    <a:pt x="107" y="646"/>
                  </a:cubicBezTo>
                  <a:cubicBezTo>
                    <a:pt x="105" y="645"/>
                    <a:pt x="106" y="643"/>
                    <a:pt x="102" y="644"/>
                  </a:cubicBezTo>
                  <a:cubicBezTo>
                    <a:pt x="102" y="643"/>
                    <a:pt x="101" y="642"/>
                    <a:pt x="101" y="640"/>
                  </a:cubicBezTo>
                  <a:cubicBezTo>
                    <a:pt x="102" y="639"/>
                    <a:pt x="105" y="639"/>
                    <a:pt x="106" y="638"/>
                  </a:cubicBezTo>
                  <a:cubicBezTo>
                    <a:pt x="104" y="634"/>
                    <a:pt x="106" y="628"/>
                    <a:pt x="108" y="625"/>
                  </a:cubicBezTo>
                  <a:close/>
                  <a:moveTo>
                    <a:pt x="106" y="625"/>
                  </a:moveTo>
                  <a:cubicBezTo>
                    <a:pt x="105" y="625"/>
                    <a:pt x="105" y="626"/>
                    <a:pt x="103" y="627"/>
                  </a:cubicBezTo>
                  <a:cubicBezTo>
                    <a:pt x="104" y="622"/>
                    <a:pt x="99" y="621"/>
                    <a:pt x="101" y="616"/>
                  </a:cubicBezTo>
                  <a:cubicBezTo>
                    <a:pt x="102" y="616"/>
                    <a:pt x="103" y="616"/>
                    <a:pt x="104" y="618"/>
                  </a:cubicBezTo>
                  <a:cubicBezTo>
                    <a:pt x="107" y="615"/>
                    <a:pt x="104" y="611"/>
                    <a:pt x="107" y="606"/>
                  </a:cubicBezTo>
                  <a:cubicBezTo>
                    <a:pt x="108" y="607"/>
                    <a:pt x="108" y="606"/>
                    <a:pt x="110" y="606"/>
                  </a:cubicBezTo>
                  <a:cubicBezTo>
                    <a:pt x="110" y="605"/>
                    <a:pt x="109" y="602"/>
                    <a:pt x="111" y="603"/>
                  </a:cubicBezTo>
                  <a:cubicBezTo>
                    <a:pt x="112" y="611"/>
                    <a:pt x="108" y="619"/>
                    <a:pt x="106" y="625"/>
                  </a:cubicBezTo>
                  <a:close/>
                  <a:moveTo>
                    <a:pt x="95" y="583"/>
                  </a:moveTo>
                  <a:cubicBezTo>
                    <a:pt x="93" y="582"/>
                    <a:pt x="95" y="582"/>
                    <a:pt x="95" y="580"/>
                  </a:cubicBezTo>
                  <a:cubicBezTo>
                    <a:pt x="96" y="584"/>
                    <a:pt x="98" y="587"/>
                    <a:pt x="99" y="591"/>
                  </a:cubicBezTo>
                  <a:cubicBezTo>
                    <a:pt x="96" y="590"/>
                    <a:pt x="97" y="584"/>
                    <a:pt x="95" y="583"/>
                  </a:cubicBezTo>
                  <a:close/>
                  <a:moveTo>
                    <a:pt x="98" y="652"/>
                  </a:moveTo>
                  <a:cubicBezTo>
                    <a:pt x="96" y="652"/>
                    <a:pt x="97" y="649"/>
                    <a:pt x="96" y="649"/>
                  </a:cubicBezTo>
                  <a:cubicBezTo>
                    <a:pt x="97" y="647"/>
                    <a:pt x="99" y="651"/>
                    <a:pt x="98" y="652"/>
                  </a:cubicBezTo>
                  <a:close/>
                  <a:moveTo>
                    <a:pt x="87" y="552"/>
                  </a:moveTo>
                  <a:cubicBezTo>
                    <a:pt x="87" y="546"/>
                    <a:pt x="86" y="542"/>
                    <a:pt x="86" y="538"/>
                  </a:cubicBezTo>
                  <a:cubicBezTo>
                    <a:pt x="87" y="538"/>
                    <a:pt x="87" y="538"/>
                    <a:pt x="87" y="539"/>
                  </a:cubicBezTo>
                  <a:cubicBezTo>
                    <a:pt x="89" y="551"/>
                    <a:pt x="95" y="559"/>
                    <a:pt x="96" y="570"/>
                  </a:cubicBezTo>
                  <a:cubicBezTo>
                    <a:pt x="92" y="565"/>
                    <a:pt x="91" y="557"/>
                    <a:pt x="87" y="552"/>
                  </a:cubicBezTo>
                  <a:close/>
                  <a:moveTo>
                    <a:pt x="89" y="616"/>
                  </a:moveTo>
                  <a:cubicBezTo>
                    <a:pt x="85" y="615"/>
                    <a:pt x="86" y="612"/>
                    <a:pt x="87" y="610"/>
                  </a:cubicBezTo>
                  <a:cubicBezTo>
                    <a:pt x="88" y="611"/>
                    <a:pt x="88" y="614"/>
                    <a:pt x="89" y="616"/>
                  </a:cubicBezTo>
                  <a:close/>
                  <a:moveTo>
                    <a:pt x="86" y="440"/>
                  </a:moveTo>
                  <a:cubicBezTo>
                    <a:pt x="88" y="440"/>
                    <a:pt x="87" y="442"/>
                    <a:pt x="87" y="444"/>
                  </a:cubicBezTo>
                  <a:cubicBezTo>
                    <a:pt x="85" y="444"/>
                    <a:pt x="87" y="441"/>
                    <a:pt x="86" y="440"/>
                  </a:cubicBezTo>
                  <a:close/>
                  <a:moveTo>
                    <a:pt x="87" y="446"/>
                  </a:moveTo>
                  <a:cubicBezTo>
                    <a:pt x="86" y="450"/>
                    <a:pt x="88" y="455"/>
                    <a:pt x="88" y="457"/>
                  </a:cubicBezTo>
                  <a:cubicBezTo>
                    <a:pt x="84" y="455"/>
                    <a:pt x="86" y="448"/>
                    <a:pt x="87" y="446"/>
                  </a:cubicBezTo>
                  <a:close/>
                  <a:moveTo>
                    <a:pt x="89" y="480"/>
                  </a:moveTo>
                  <a:cubicBezTo>
                    <a:pt x="86" y="475"/>
                    <a:pt x="85" y="469"/>
                    <a:pt x="86" y="464"/>
                  </a:cubicBezTo>
                  <a:cubicBezTo>
                    <a:pt x="88" y="469"/>
                    <a:pt x="91" y="476"/>
                    <a:pt x="89" y="480"/>
                  </a:cubicBezTo>
                  <a:close/>
                  <a:moveTo>
                    <a:pt x="87" y="537"/>
                  </a:moveTo>
                  <a:cubicBezTo>
                    <a:pt x="86" y="530"/>
                    <a:pt x="86" y="525"/>
                    <a:pt x="87" y="517"/>
                  </a:cubicBezTo>
                  <a:cubicBezTo>
                    <a:pt x="91" y="522"/>
                    <a:pt x="91" y="530"/>
                    <a:pt x="87" y="537"/>
                  </a:cubicBezTo>
                  <a:close/>
                  <a:moveTo>
                    <a:pt x="86" y="493"/>
                  </a:moveTo>
                  <a:cubicBezTo>
                    <a:pt x="88" y="497"/>
                    <a:pt x="88" y="501"/>
                    <a:pt x="89" y="505"/>
                  </a:cubicBezTo>
                  <a:cubicBezTo>
                    <a:pt x="88" y="505"/>
                    <a:pt x="87" y="504"/>
                    <a:pt x="86" y="505"/>
                  </a:cubicBezTo>
                  <a:cubicBezTo>
                    <a:pt x="87" y="501"/>
                    <a:pt x="85" y="497"/>
                    <a:pt x="86" y="493"/>
                  </a:cubicBezTo>
                  <a:close/>
                  <a:moveTo>
                    <a:pt x="93" y="506"/>
                  </a:moveTo>
                  <a:cubicBezTo>
                    <a:pt x="96" y="507"/>
                    <a:pt x="97" y="511"/>
                    <a:pt x="95" y="514"/>
                  </a:cubicBezTo>
                  <a:cubicBezTo>
                    <a:pt x="94" y="513"/>
                    <a:pt x="93" y="510"/>
                    <a:pt x="93" y="506"/>
                  </a:cubicBezTo>
                  <a:close/>
                  <a:moveTo>
                    <a:pt x="94" y="543"/>
                  </a:moveTo>
                  <a:cubicBezTo>
                    <a:pt x="92" y="541"/>
                    <a:pt x="93" y="537"/>
                    <a:pt x="92" y="534"/>
                  </a:cubicBezTo>
                  <a:cubicBezTo>
                    <a:pt x="95" y="535"/>
                    <a:pt x="95" y="541"/>
                    <a:pt x="94" y="543"/>
                  </a:cubicBezTo>
                  <a:close/>
                  <a:moveTo>
                    <a:pt x="95" y="466"/>
                  </a:moveTo>
                  <a:cubicBezTo>
                    <a:pt x="94" y="465"/>
                    <a:pt x="92" y="463"/>
                    <a:pt x="93" y="461"/>
                  </a:cubicBezTo>
                  <a:cubicBezTo>
                    <a:pt x="95" y="462"/>
                    <a:pt x="97" y="464"/>
                    <a:pt x="95" y="466"/>
                  </a:cubicBezTo>
                  <a:close/>
                  <a:moveTo>
                    <a:pt x="95" y="493"/>
                  </a:moveTo>
                  <a:cubicBezTo>
                    <a:pt x="93" y="491"/>
                    <a:pt x="90" y="487"/>
                    <a:pt x="92" y="485"/>
                  </a:cubicBezTo>
                  <a:cubicBezTo>
                    <a:pt x="94" y="486"/>
                    <a:pt x="94" y="489"/>
                    <a:pt x="95" y="493"/>
                  </a:cubicBezTo>
                  <a:close/>
                  <a:moveTo>
                    <a:pt x="124" y="67"/>
                  </a:moveTo>
                  <a:cubicBezTo>
                    <a:pt x="122" y="65"/>
                    <a:pt x="120" y="61"/>
                    <a:pt x="121" y="57"/>
                  </a:cubicBezTo>
                  <a:cubicBezTo>
                    <a:pt x="126" y="59"/>
                    <a:pt x="122" y="63"/>
                    <a:pt x="124" y="67"/>
                  </a:cubicBezTo>
                  <a:close/>
                  <a:moveTo>
                    <a:pt x="159" y="117"/>
                  </a:moveTo>
                  <a:cubicBezTo>
                    <a:pt x="158" y="119"/>
                    <a:pt x="157" y="120"/>
                    <a:pt x="157" y="122"/>
                  </a:cubicBezTo>
                  <a:cubicBezTo>
                    <a:pt x="153" y="120"/>
                    <a:pt x="150" y="112"/>
                    <a:pt x="152" y="109"/>
                  </a:cubicBezTo>
                  <a:cubicBezTo>
                    <a:pt x="154" y="108"/>
                    <a:pt x="154" y="110"/>
                    <a:pt x="154" y="111"/>
                  </a:cubicBezTo>
                  <a:cubicBezTo>
                    <a:pt x="155" y="112"/>
                    <a:pt x="154" y="112"/>
                    <a:pt x="153" y="112"/>
                  </a:cubicBezTo>
                  <a:cubicBezTo>
                    <a:pt x="156" y="112"/>
                    <a:pt x="156" y="116"/>
                    <a:pt x="159" y="117"/>
                  </a:cubicBezTo>
                  <a:close/>
                  <a:moveTo>
                    <a:pt x="156" y="79"/>
                  </a:moveTo>
                  <a:cubicBezTo>
                    <a:pt x="156" y="82"/>
                    <a:pt x="161" y="82"/>
                    <a:pt x="159" y="87"/>
                  </a:cubicBezTo>
                  <a:cubicBezTo>
                    <a:pt x="157" y="86"/>
                    <a:pt x="156" y="84"/>
                    <a:pt x="155" y="82"/>
                  </a:cubicBezTo>
                  <a:cubicBezTo>
                    <a:pt x="155" y="81"/>
                    <a:pt x="156" y="80"/>
                    <a:pt x="156" y="79"/>
                  </a:cubicBezTo>
                  <a:close/>
                  <a:moveTo>
                    <a:pt x="156" y="66"/>
                  </a:moveTo>
                  <a:cubicBezTo>
                    <a:pt x="157" y="66"/>
                    <a:pt x="157" y="67"/>
                    <a:pt x="157" y="69"/>
                  </a:cubicBezTo>
                  <a:cubicBezTo>
                    <a:pt x="156" y="69"/>
                    <a:pt x="156" y="66"/>
                    <a:pt x="156" y="66"/>
                  </a:cubicBezTo>
                  <a:close/>
                  <a:moveTo>
                    <a:pt x="159" y="50"/>
                  </a:moveTo>
                  <a:cubicBezTo>
                    <a:pt x="160" y="50"/>
                    <a:pt x="160" y="50"/>
                    <a:pt x="161" y="50"/>
                  </a:cubicBezTo>
                  <a:cubicBezTo>
                    <a:pt x="162" y="52"/>
                    <a:pt x="161" y="56"/>
                    <a:pt x="158" y="57"/>
                  </a:cubicBezTo>
                  <a:cubicBezTo>
                    <a:pt x="156" y="54"/>
                    <a:pt x="161" y="53"/>
                    <a:pt x="159" y="50"/>
                  </a:cubicBezTo>
                  <a:close/>
                  <a:moveTo>
                    <a:pt x="199" y="132"/>
                  </a:moveTo>
                  <a:cubicBezTo>
                    <a:pt x="199" y="134"/>
                    <a:pt x="198" y="135"/>
                    <a:pt x="197" y="136"/>
                  </a:cubicBezTo>
                  <a:cubicBezTo>
                    <a:pt x="192" y="134"/>
                    <a:pt x="193" y="124"/>
                    <a:pt x="189" y="120"/>
                  </a:cubicBezTo>
                  <a:cubicBezTo>
                    <a:pt x="190" y="118"/>
                    <a:pt x="189" y="115"/>
                    <a:pt x="191" y="114"/>
                  </a:cubicBezTo>
                  <a:cubicBezTo>
                    <a:pt x="194" y="120"/>
                    <a:pt x="194" y="128"/>
                    <a:pt x="199" y="132"/>
                  </a:cubicBezTo>
                  <a:close/>
                  <a:moveTo>
                    <a:pt x="199" y="60"/>
                  </a:moveTo>
                  <a:cubicBezTo>
                    <a:pt x="200" y="60"/>
                    <a:pt x="200" y="62"/>
                    <a:pt x="200" y="64"/>
                  </a:cubicBezTo>
                  <a:cubicBezTo>
                    <a:pt x="199" y="63"/>
                    <a:pt x="199" y="62"/>
                    <a:pt x="199" y="60"/>
                  </a:cubicBezTo>
                  <a:close/>
                  <a:moveTo>
                    <a:pt x="200" y="138"/>
                  </a:moveTo>
                  <a:cubicBezTo>
                    <a:pt x="202" y="138"/>
                    <a:pt x="201" y="141"/>
                    <a:pt x="200" y="143"/>
                  </a:cubicBezTo>
                  <a:cubicBezTo>
                    <a:pt x="200" y="143"/>
                    <a:pt x="199" y="142"/>
                    <a:pt x="199" y="142"/>
                  </a:cubicBezTo>
                  <a:cubicBezTo>
                    <a:pt x="198" y="140"/>
                    <a:pt x="200" y="140"/>
                    <a:pt x="200" y="138"/>
                  </a:cubicBezTo>
                  <a:close/>
                  <a:moveTo>
                    <a:pt x="200" y="460"/>
                  </a:moveTo>
                  <a:cubicBezTo>
                    <a:pt x="202" y="458"/>
                    <a:pt x="201" y="463"/>
                    <a:pt x="200" y="466"/>
                  </a:cubicBezTo>
                  <a:cubicBezTo>
                    <a:pt x="198" y="466"/>
                    <a:pt x="201" y="461"/>
                    <a:pt x="200" y="460"/>
                  </a:cubicBezTo>
                  <a:close/>
                  <a:moveTo>
                    <a:pt x="201" y="457"/>
                  </a:moveTo>
                  <a:cubicBezTo>
                    <a:pt x="199" y="457"/>
                    <a:pt x="200" y="453"/>
                    <a:pt x="200" y="452"/>
                  </a:cubicBezTo>
                  <a:cubicBezTo>
                    <a:pt x="202" y="453"/>
                    <a:pt x="201" y="454"/>
                    <a:pt x="201" y="457"/>
                  </a:cubicBezTo>
                  <a:close/>
                  <a:moveTo>
                    <a:pt x="200" y="389"/>
                  </a:moveTo>
                  <a:cubicBezTo>
                    <a:pt x="197" y="387"/>
                    <a:pt x="199" y="385"/>
                    <a:pt x="199" y="382"/>
                  </a:cubicBezTo>
                  <a:cubicBezTo>
                    <a:pt x="201" y="383"/>
                    <a:pt x="201" y="386"/>
                    <a:pt x="200" y="389"/>
                  </a:cubicBezTo>
                  <a:close/>
                  <a:moveTo>
                    <a:pt x="191" y="513"/>
                  </a:moveTo>
                  <a:cubicBezTo>
                    <a:pt x="192" y="513"/>
                    <a:pt x="193" y="514"/>
                    <a:pt x="194" y="514"/>
                  </a:cubicBezTo>
                  <a:cubicBezTo>
                    <a:pt x="192" y="516"/>
                    <a:pt x="192" y="518"/>
                    <a:pt x="191" y="520"/>
                  </a:cubicBezTo>
                  <a:cubicBezTo>
                    <a:pt x="187" y="519"/>
                    <a:pt x="191" y="515"/>
                    <a:pt x="191" y="513"/>
                  </a:cubicBezTo>
                  <a:close/>
                  <a:moveTo>
                    <a:pt x="194" y="540"/>
                  </a:moveTo>
                  <a:cubicBezTo>
                    <a:pt x="194" y="542"/>
                    <a:pt x="192" y="542"/>
                    <a:pt x="193" y="543"/>
                  </a:cubicBezTo>
                  <a:cubicBezTo>
                    <a:pt x="192" y="542"/>
                    <a:pt x="191" y="542"/>
                    <a:pt x="191" y="540"/>
                  </a:cubicBezTo>
                  <a:cubicBezTo>
                    <a:pt x="192" y="540"/>
                    <a:pt x="193" y="540"/>
                    <a:pt x="194" y="540"/>
                  </a:cubicBezTo>
                  <a:close/>
                  <a:moveTo>
                    <a:pt x="190" y="539"/>
                  </a:moveTo>
                  <a:cubicBezTo>
                    <a:pt x="189" y="538"/>
                    <a:pt x="189" y="537"/>
                    <a:pt x="189" y="535"/>
                  </a:cubicBezTo>
                  <a:cubicBezTo>
                    <a:pt x="191" y="534"/>
                    <a:pt x="190" y="537"/>
                    <a:pt x="190" y="539"/>
                  </a:cubicBezTo>
                  <a:close/>
                  <a:moveTo>
                    <a:pt x="187" y="513"/>
                  </a:moveTo>
                  <a:cubicBezTo>
                    <a:pt x="186" y="513"/>
                    <a:pt x="186" y="510"/>
                    <a:pt x="185" y="510"/>
                  </a:cubicBezTo>
                  <a:cubicBezTo>
                    <a:pt x="186" y="508"/>
                    <a:pt x="186" y="506"/>
                    <a:pt x="187" y="505"/>
                  </a:cubicBezTo>
                  <a:cubicBezTo>
                    <a:pt x="189" y="505"/>
                    <a:pt x="188" y="507"/>
                    <a:pt x="190" y="508"/>
                  </a:cubicBezTo>
                  <a:cubicBezTo>
                    <a:pt x="189" y="509"/>
                    <a:pt x="188" y="511"/>
                    <a:pt x="187" y="513"/>
                  </a:cubicBezTo>
                  <a:close/>
                  <a:moveTo>
                    <a:pt x="171" y="429"/>
                  </a:moveTo>
                  <a:cubicBezTo>
                    <a:pt x="172" y="433"/>
                    <a:pt x="176" y="435"/>
                    <a:pt x="173" y="439"/>
                  </a:cubicBezTo>
                  <a:cubicBezTo>
                    <a:pt x="172" y="439"/>
                    <a:pt x="171" y="436"/>
                    <a:pt x="171" y="438"/>
                  </a:cubicBezTo>
                  <a:cubicBezTo>
                    <a:pt x="170" y="438"/>
                    <a:pt x="171" y="438"/>
                    <a:pt x="171" y="438"/>
                  </a:cubicBezTo>
                  <a:cubicBezTo>
                    <a:pt x="170" y="434"/>
                    <a:pt x="166" y="431"/>
                    <a:pt x="171" y="429"/>
                  </a:cubicBezTo>
                  <a:close/>
                  <a:moveTo>
                    <a:pt x="165" y="287"/>
                  </a:moveTo>
                  <a:cubicBezTo>
                    <a:pt x="163" y="287"/>
                    <a:pt x="157" y="278"/>
                    <a:pt x="159" y="273"/>
                  </a:cubicBezTo>
                  <a:cubicBezTo>
                    <a:pt x="162" y="275"/>
                    <a:pt x="163" y="281"/>
                    <a:pt x="166" y="284"/>
                  </a:cubicBezTo>
                  <a:cubicBezTo>
                    <a:pt x="165" y="286"/>
                    <a:pt x="163" y="285"/>
                    <a:pt x="165" y="287"/>
                  </a:cubicBezTo>
                  <a:close/>
                  <a:moveTo>
                    <a:pt x="139" y="319"/>
                  </a:moveTo>
                  <a:cubicBezTo>
                    <a:pt x="141" y="321"/>
                    <a:pt x="141" y="317"/>
                    <a:pt x="138" y="319"/>
                  </a:cubicBezTo>
                  <a:cubicBezTo>
                    <a:pt x="137" y="317"/>
                    <a:pt x="136" y="314"/>
                    <a:pt x="136" y="312"/>
                  </a:cubicBezTo>
                  <a:cubicBezTo>
                    <a:pt x="138" y="313"/>
                    <a:pt x="136" y="308"/>
                    <a:pt x="138" y="307"/>
                  </a:cubicBezTo>
                  <a:cubicBezTo>
                    <a:pt x="142" y="312"/>
                    <a:pt x="150" y="321"/>
                    <a:pt x="143" y="326"/>
                  </a:cubicBezTo>
                  <a:cubicBezTo>
                    <a:pt x="143" y="324"/>
                    <a:pt x="143" y="322"/>
                    <a:pt x="141" y="322"/>
                  </a:cubicBezTo>
                  <a:cubicBezTo>
                    <a:pt x="142" y="319"/>
                    <a:pt x="139" y="322"/>
                    <a:pt x="139" y="319"/>
                  </a:cubicBezTo>
                  <a:close/>
                  <a:moveTo>
                    <a:pt x="135" y="349"/>
                  </a:moveTo>
                  <a:cubicBezTo>
                    <a:pt x="135" y="348"/>
                    <a:pt x="137" y="348"/>
                    <a:pt x="138" y="348"/>
                  </a:cubicBezTo>
                  <a:cubicBezTo>
                    <a:pt x="138" y="348"/>
                    <a:pt x="137" y="348"/>
                    <a:pt x="136" y="349"/>
                  </a:cubicBezTo>
                  <a:cubicBezTo>
                    <a:pt x="137" y="350"/>
                    <a:pt x="139" y="350"/>
                    <a:pt x="139" y="352"/>
                  </a:cubicBezTo>
                  <a:cubicBezTo>
                    <a:pt x="140" y="352"/>
                    <a:pt x="140" y="353"/>
                    <a:pt x="141" y="354"/>
                  </a:cubicBezTo>
                  <a:cubicBezTo>
                    <a:pt x="139" y="354"/>
                    <a:pt x="138" y="354"/>
                    <a:pt x="138" y="353"/>
                  </a:cubicBezTo>
                  <a:cubicBezTo>
                    <a:pt x="139" y="353"/>
                    <a:pt x="139" y="352"/>
                    <a:pt x="139" y="352"/>
                  </a:cubicBezTo>
                  <a:cubicBezTo>
                    <a:pt x="136" y="352"/>
                    <a:pt x="137" y="349"/>
                    <a:pt x="135" y="349"/>
                  </a:cubicBezTo>
                  <a:close/>
                  <a:moveTo>
                    <a:pt x="110" y="507"/>
                  </a:moveTo>
                  <a:cubicBezTo>
                    <a:pt x="106" y="504"/>
                    <a:pt x="111" y="501"/>
                    <a:pt x="111" y="498"/>
                  </a:cubicBezTo>
                  <a:cubicBezTo>
                    <a:pt x="109" y="498"/>
                    <a:pt x="110" y="501"/>
                    <a:pt x="108" y="502"/>
                  </a:cubicBezTo>
                  <a:cubicBezTo>
                    <a:pt x="106" y="501"/>
                    <a:pt x="105" y="497"/>
                    <a:pt x="106" y="494"/>
                  </a:cubicBezTo>
                  <a:cubicBezTo>
                    <a:pt x="108" y="495"/>
                    <a:pt x="110" y="496"/>
                    <a:pt x="112" y="497"/>
                  </a:cubicBezTo>
                  <a:cubicBezTo>
                    <a:pt x="113" y="494"/>
                    <a:pt x="116" y="492"/>
                    <a:pt x="119" y="487"/>
                  </a:cubicBezTo>
                  <a:cubicBezTo>
                    <a:pt x="118" y="493"/>
                    <a:pt x="112" y="501"/>
                    <a:pt x="110" y="507"/>
                  </a:cubicBezTo>
                  <a:close/>
                  <a:moveTo>
                    <a:pt x="114" y="515"/>
                  </a:moveTo>
                  <a:cubicBezTo>
                    <a:pt x="108" y="511"/>
                    <a:pt x="115" y="504"/>
                    <a:pt x="117" y="499"/>
                  </a:cubicBezTo>
                  <a:cubicBezTo>
                    <a:pt x="118" y="504"/>
                    <a:pt x="115" y="510"/>
                    <a:pt x="114" y="515"/>
                  </a:cubicBezTo>
                  <a:close/>
                  <a:moveTo>
                    <a:pt x="107" y="564"/>
                  </a:moveTo>
                  <a:cubicBezTo>
                    <a:pt x="106" y="565"/>
                    <a:pt x="106" y="564"/>
                    <a:pt x="105" y="564"/>
                  </a:cubicBezTo>
                  <a:cubicBezTo>
                    <a:pt x="105" y="562"/>
                    <a:pt x="104" y="559"/>
                    <a:pt x="105" y="558"/>
                  </a:cubicBezTo>
                  <a:cubicBezTo>
                    <a:pt x="108" y="559"/>
                    <a:pt x="105" y="563"/>
                    <a:pt x="107" y="564"/>
                  </a:cubicBezTo>
                  <a:close/>
                  <a:moveTo>
                    <a:pt x="105" y="584"/>
                  </a:moveTo>
                  <a:cubicBezTo>
                    <a:pt x="107" y="584"/>
                    <a:pt x="107" y="586"/>
                    <a:pt x="109" y="586"/>
                  </a:cubicBezTo>
                  <a:cubicBezTo>
                    <a:pt x="109" y="588"/>
                    <a:pt x="108" y="588"/>
                    <a:pt x="107" y="589"/>
                  </a:cubicBezTo>
                  <a:cubicBezTo>
                    <a:pt x="106" y="589"/>
                    <a:pt x="104" y="586"/>
                    <a:pt x="105" y="584"/>
                  </a:cubicBezTo>
                  <a:close/>
                  <a:moveTo>
                    <a:pt x="108" y="570"/>
                  </a:moveTo>
                  <a:cubicBezTo>
                    <a:pt x="109" y="566"/>
                    <a:pt x="109" y="562"/>
                    <a:pt x="113" y="561"/>
                  </a:cubicBezTo>
                  <a:cubicBezTo>
                    <a:pt x="111" y="564"/>
                    <a:pt x="110" y="568"/>
                    <a:pt x="108" y="570"/>
                  </a:cubicBezTo>
                  <a:close/>
                  <a:moveTo>
                    <a:pt x="104" y="538"/>
                  </a:moveTo>
                  <a:cubicBezTo>
                    <a:pt x="105" y="537"/>
                    <a:pt x="106" y="536"/>
                    <a:pt x="106" y="534"/>
                  </a:cubicBezTo>
                  <a:cubicBezTo>
                    <a:pt x="108" y="536"/>
                    <a:pt x="108" y="539"/>
                    <a:pt x="110" y="540"/>
                  </a:cubicBezTo>
                  <a:cubicBezTo>
                    <a:pt x="110" y="543"/>
                    <a:pt x="109" y="545"/>
                    <a:pt x="108" y="546"/>
                  </a:cubicBezTo>
                  <a:cubicBezTo>
                    <a:pt x="105" y="545"/>
                    <a:pt x="106" y="540"/>
                    <a:pt x="104" y="538"/>
                  </a:cubicBezTo>
                  <a:close/>
                  <a:moveTo>
                    <a:pt x="101" y="420"/>
                  </a:moveTo>
                  <a:cubicBezTo>
                    <a:pt x="99" y="420"/>
                    <a:pt x="100" y="417"/>
                    <a:pt x="99" y="416"/>
                  </a:cubicBezTo>
                  <a:cubicBezTo>
                    <a:pt x="101" y="415"/>
                    <a:pt x="100" y="418"/>
                    <a:pt x="101" y="420"/>
                  </a:cubicBezTo>
                  <a:close/>
                  <a:moveTo>
                    <a:pt x="99" y="362"/>
                  </a:moveTo>
                  <a:cubicBezTo>
                    <a:pt x="100" y="362"/>
                    <a:pt x="101" y="362"/>
                    <a:pt x="101" y="362"/>
                  </a:cubicBezTo>
                  <a:cubicBezTo>
                    <a:pt x="101" y="363"/>
                    <a:pt x="102" y="366"/>
                    <a:pt x="101" y="368"/>
                  </a:cubicBezTo>
                  <a:cubicBezTo>
                    <a:pt x="99" y="367"/>
                    <a:pt x="99" y="365"/>
                    <a:pt x="99" y="362"/>
                  </a:cubicBezTo>
                  <a:close/>
                  <a:moveTo>
                    <a:pt x="103" y="437"/>
                  </a:moveTo>
                  <a:cubicBezTo>
                    <a:pt x="105" y="440"/>
                    <a:pt x="108" y="444"/>
                    <a:pt x="105" y="448"/>
                  </a:cubicBezTo>
                  <a:cubicBezTo>
                    <a:pt x="102" y="446"/>
                    <a:pt x="104" y="443"/>
                    <a:pt x="101" y="442"/>
                  </a:cubicBezTo>
                  <a:cubicBezTo>
                    <a:pt x="101" y="440"/>
                    <a:pt x="102" y="438"/>
                    <a:pt x="103" y="437"/>
                  </a:cubicBezTo>
                  <a:close/>
                  <a:moveTo>
                    <a:pt x="129" y="112"/>
                  </a:moveTo>
                  <a:cubicBezTo>
                    <a:pt x="131" y="113"/>
                    <a:pt x="128" y="116"/>
                    <a:pt x="130" y="118"/>
                  </a:cubicBezTo>
                  <a:cubicBezTo>
                    <a:pt x="129" y="117"/>
                    <a:pt x="129" y="117"/>
                    <a:pt x="128" y="117"/>
                  </a:cubicBezTo>
                  <a:cubicBezTo>
                    <a:pt x="129" y="119"/>
                    <a:pt x="129" y="122"/>
                    <a:pt x="127" y="124"/>
                  </a:cubicBezTo>
                  <a:cubicBezTo>
                    <a:pt x="126" y="123"/>
                    <a:pt x="126" y="121"/>
                    <a:pt x="124" y="120"/>
                  </a:cubicBezTo>
                  <a:cubicBezTo>
                    <a:pt x="126" y="117"/>
                    <a:pt x="128" y="115"/>
                    <a:pt x="129" y="112"/>
                  </a:cubicBezTo>
                  <a:close/>
                  <a:moveTo>
                    <a:pt x="125" y="94"/>
                  </a:moveTo>
                  <a:cubicBezTo>
                    <a:pt x="127" y="93"/>
                    <a:pt x="131" y="100"/>
                    <a:pt x="129" y="102"/>
                  </a:cubicBezTo>
                  <a:cubicBezTo>
                    <a:pt x="127" y="102"/>
                    <a:pt x="127" y="101"/>
                    <a:pt x="125" y="100"/>
                  </a:cubicBezTo>
                  <a:cubicBezTo>
                    <a:pt x="125" y="98"/>
                    <a:pt x="124" y="95"/>
                    <a:pt x="125" y="94"/>
                  </a:cubicBezTo>
                  <a:close/>
                  <a:moveTo>
                    <a:pt x="161" y="112"/>
                  </a:moveTo>
                  <a:cubicBezTo>
                    <a:pt x="159" y="110"/>
                    <a:pt x="154" y="106"/>
                    <a:pt x="156" y="102"/>
                  </a:cubicBezTo>
                  <a:cubicBezTo>
                    <a:pt x="159" y="103"/>
                    <a:pt x="160" y="110"/>
                    <a:pt x="161" y="112"/>
                  </a:cubicBezTo>
                  <a:close/>
                  <a:moveTo>
                    <a:pt x="159" y="72"/>
                  </a:moveTo>
                  <a:cubicBezTo>
                    <a:pt x="161" y="71"/>
                    <a:pt x="160" y="74"/>
                    <a:pt x="161" y="74"/>
                  </a:cubicBezTo>
                  <a:cubicBezTo>
                    <a:pt x="160" y="76"/>
                    <a:pt x="158" y="73"/>
                    <a:pt x="159" y="72"/>
                  </a:cubicBezTo>
                  <a:close/>
                  <a:moveTo>
                    <a:pt x="160" y="121"/>
                  </a:moveTo>
                  <a:cubicBezTo>
                    <a:pt x="161" y="122"/>
                    <a:pt x="163" y="123"/>
                    <a:pt x="163" y="125"/>
                  </a:cubicBezTo>
                  <a:cubicBezTo>
                    <a:pt x="162" y="126"/>
                    <a:pt x="161" y="127"/>
                    <a:pt x="160" y="128"/>
                  </a:cubicBezTo>
                  <a:cubicBezTo>
                    <a:pt x="159" y="128"/>
                    <a:pt x="159" y="126"/>
                    <a:pt x="157" y="126"/>
                  </a:cubicBezTo>
                  <a:cubicBezTo>
                    <a:pt x="158" y="123"/>
                    <a:pt x="159" y="123"/>
                    <a:pt x="160" y="121"/>
                  </a:cubicBezTo>
                  <a:close/>
                  <a:moveTo>
                    <a:pt x="164" y="127"/>
                  </a:moveTo>
                  <a:cubicBezTo>
                    <a:pt x="165" y="127"/>
                    <a:pt x="165" y="129"/>
                    <a:pt x="166" y="129"/>
                  </a:cubicBezTo>
                  <a:cubicBezTo>
                    <a:pt x="165" y="130"/>
                    <a:pt x="166" y="132"/>
                    <a:pt x="164" y="132"/>
                  </a:cubicBezTo>
                  <a:cubicBezTo>
                    <a:pt x="164" y="130"/>
                    <a:pt x="164" y="129"/>
                    <a:pt x="164" y="127"/>
                  </a:cubicBezTo>
                  <a:close/>
                  <a:moveTo>
                    <a:pt x="168" y="133"/>
                  </a:moveTo>
                  <a:cubicBezTo>
                    <a:pt x="171" y="134"/>
                    <a:pt x="171" y="139"/>
                    <a:pt x="173" y="141"/>
                  </a:cubicBezTo>
                  <a:cubicBezTo>
                    <a:pt x="172" y="142"/>
                    <a:pt x="173" y="145"/>
                    <a:pt x="170" y="145"/>
                  </a:cubicBezTo>
                  <a:cubicBezTo>
                    <a:pt x="171" y="144"/>
                    <a:pt x="169" y="143"/>
                    <a:pt x="170" y="142"/>
                  </a:cubicBezTo>
                  <a:cubicBezTo>
                    <a:pt x="169" y="143"/>
                    <a:pt x="165" y="138"/>
                    <a:pt x="166" y="136"/>
                  </a:cubicBezTo>
                  <a:cubicBezTo>
                    <a:pt x="167" y="136"/>
                    <a:pt x="167" y="138"/>
                    <a:pt x="168" y="138"/>
                  </a:cubicBezTo>
                  <a:cubicBezTo>
                    <a:pt x="167" y="136"/>
                    <a:pt x="167" y="135"/>
                    <a:pt x="168" y="133"/>
                  </a:cubicBezTo>
                  <a:close/>
                  <a:moveTo>
                    <a:pt x="185" y="180"/>
                  </a:moveTo>
                  <a:cubicBezTo>
                    <a:pt x="187" y="181"/>
                    <a:pt x="189" y="184"/>
                    <a:pt x="189" y="186"/>
                  </a:cubicBezTo>
                  <a:cubicBezTo>
                    <a:pt x="187" y="186"/>
                    <a:pt x="187" y="184"/>
                    <a:pt x="185" y="185"/>
                  </a:cubicBezTo>
                  <a:cubicBezTo>
                    <a:pt x="186" y="183"/>
                    <a:pt x="184" y="181"/>
                    <a:pt x="185" y="180"/>
                  </a:cubicBezTo>
                  <a:close/>
                  <a:moveTo>
                    <a:pt x="187" y="155"/>
                  </a:moveTo>
                  <a:cubicBezTo>
                    <a:pt x="185" y="152"/>
                    <a:pt x="188" y="152"/>
                    <a:pt x="187" y="149"/>
                  </a:cubicBezTo>
                  <a:cubicBezTo>
                    <a:pt x="191" y="149"/>
                    <a:pt x="189" y="154"/>
                    <a:pt x="187" y="155"/>
                  </a:cubicBezTo>
                  <a:close/>
                  <a:moveTo>
                    <a:pt x="188" y="108"/>
                  </a:moveTo>
                  <a:cubicBezTo>
                    <a:pt x="189" y="109"/>
                    <a:pt x="190" y="110"/>
                    <a:pt x="188" y="111"/>
                  </a:cubicBezTo>
                  <a:cubicBezTo>
                    <a:pt x="187" y="111"/>
                    <a:pt x="188" y="109"/>
                    <a:pt x="188" y="108"/>
                  </a:cubicBezTo>
                  <a:close/>
                  <a:moveTo>
                    <a:pt x="193" y="179"/>
                  </a:moveTo>
                  <a:cubicBezTo>
                    <a:pt x="190" y="175"/>
                    <a:pt x="184" y="169"/>
                    <a:pt x="186" y="164"/>
                  </a:cubicBezTo>
                  <a:cubicBezTo>
                    <a:pt x="188" y="169"/>
                    <a:pt x="190" y="174"/>
                    <a:pt x="193" y="179"/>
                  </a:cubicBezTo>
                  <a:close/>
                  <a:moveTo>
                    <a:pt x="189" y="389"/>
                  </a:moveTo>
                  <a:cubicBezTo>
                    <a:pt x="190" y="391"/>
                    <a:pt x="189" y="396"/>
                    <a:pt x="190" y="399"/>
                  </a:cubicBezTo>
                  <a:cubicBezTo>
                    <a:pt x="187" y="397"/>
                    <a:pt x="186" y="392"/>
                    <a:pt x="189" y="389"/>
                  </a:cubicBezTo>
                  <a:close/>
                  <a:moveTo>
                    <a:pt x="187" y="427"/>
                  </a:moveTo>
                  <a:cubicBezTo>
                    <a:pt x="186" y="426"/>
                    <a:pt x="184" y="424"/>
                    <a:pt x="185" y="422"/>
                  </a:cubicBezTo>
                  <a:cubicBezTo>
                    <a:pt x="187" y="423"/>
                    <a:pt x="188" y="426"/>
                    <a:pt x="187" y="427"/>
                  </a:cubicBezTo>
                  <a:close/>
                  <a:moveTo>
                    <a:pt x="187" y="387"/>
                  </a:moveTo>
                  <a:cubicBezTo>
                    <a:pt x="186" y="386"/>
                    <a:pt x="185" y="385"/>
                    <a:pt x="185" y="383"/>
                  </a:cubicBezTo>
                  <a:cubicBezTo>
                    <a:pt x="186" y="383"/>
                    <a:pt x="186" y="384"/>
                    <a:pt x="187" y="384"/>
                  </a:cubicBezTo>
                  <a:cubicBezTo>
                    <a:pt x="187" y="385"/>
                    <a:pt x="187" y="386"/>
                    <a:pt x="187" y="387"/>
                  </a:cubicBezTo>
                  <a:close/>
                  <a:moveTo>
                    <a:pt x="185" y="320"/>
                  </a:moveTo>
                  <a:cubicBezTo>
                    <a:pt x="186" y="318"/>
                    <a:pt x="184" y="317"/>
                    <a:pt x="186" y="314"/>
                  </a:cubicBezTo>
                  <a:cubicBezTo>
                    <a:pt x="188" y="315"/>
                    <a:pt x="188" y="320"/>
                    <a:pt x="185" y="320"/>
                  </a:cubicBezTo>
                  <a:close/>
                  <a:moveTo>
                    <a:pt x="185" y="259"/>
                  </a:moveTo>
                  <a:cubicBezTo>
                    <a:pt x="186" y="257"/>
                    <a:pt x="189" y="260"/>
                    <a:pt x="188" y="262"/>
                  </a:cubicBezTo>
                  <a:cubicBezTo>
                    <a:pt x="187" y="261"/>
                    <a:pt x="187" y="260"/>
                    <a:pt x="185" y="259"/>
                  </a:cubicBezTo>
                  <a:close/>
                  <a:moveTo>
                    <a:pt x="186" y="529"/>
                  </a:moveTo>
                  <a:cubicBezTo>
                    <a:pt x="185" y="531"/>
                    <a:pt x="184" y="526"/>
                    <a:pt x="185" y="525"/>
                  </a:cubicBezTo>
                  <a:cubicBezTo>
                    <a:pt x="188" y="526"/>
                    <a:pt x="185" y="528"/>
                    <a:pt x="186" y="529"/>
                  </a:cubicBezTo>
                  <a:close/>
                  <a:moveTo>
                    <a:pt x="182" y="457"/>
                  </a:moveTo>
                  <a:cubicBezTo>
                    <a:pt x="182" y="455"/>
                    <a:pt x="180" y="453"/>
                    <a:pt x="179" y="451"/>
                  </a:cubicBezTo>
                  <a:cubicBezTo>
                    <a:pt x="179" y="449"/>
                    <a:pt x="182" y="449"/>
                    <a:pt x="181" y="447"/>
                  </a:cubicBezTo>
                  <a:cubicBezTo>
                    <a:pt x="184" y="450"/>
                    <a:pt x="187" y="455"/>
                    <a:pt x="182" y="457"/>
                  </a:cubicBezTo>
                  <a:close/>
                  <a:moveTo>
                    <a:pt x="181" y="494"/>
                  </a:moveTo>
                  <a:cubicBezTo>
                    <a:pt x="182" y="495"/>
                    <a:pt x="183" y="497"/>
                    <a:pt x="184" y="498"/>
                  </a:cubicBezTo>
                  <a:cubicBezTo>
                    <a:pt x="183" y="500"/>
                    <a:pt x="183" y="501"/>
                    <a:pt x="181" y="502"/>
                  </a:cubicBezTo>
                  <a:cubicBezTo>
                    <a:pt x="182" y="500"/>
                    <a:pt x="179" y="497"/>
                    <a:pt x="181" y="494"/>
                  </a:cubicBezTo>
                  <a:close/>
                  <a:moveTo>
                    <a:pt x="177" y="477"/>
                  </a:moveTo>
                  <a:cubicBezTo>
                    <a:pt x="177" y="475"/>
                    <a:pt x="178" y="473"/>
                    <a:pt x="179" y="472"/>
                  </a:cubicBezTo>
                  <a:cubicBezTo>
                    <a:pt x="182" y="472"/>
                    <a:pt x="180" y="477"/>
                    <a:pt x="177" y="477"/>
                  </a:cubicBezTo>
                  <a:close/>
                  <a:moveTo>
                    <a:pt x="177" y="489"/>
                  </a:moveTo>
                  <a:cubicBezTo>
                    <a:pt x="175" y="486"/>
                    <a:pt x="174" y="485"/>
                    <a:pt x="174" y="481"/>
                  </a:cubicBezTo>
                  <a:cubicBezTo>
                    <a:pt x="175" y="484"/>
                    <a:pt x="178" y="486"/>
                    <a:pt x="177" y="489"/>
                  </a:cubicBezTo>
                  <a:close/>
                  <a:moveTo>
                    <a:pt x="182" y="481"/>
                  </a:moveTo>
                  <a:cubicBezTo>
                    <a:pt x="182" y="481"/>
                    <a:pt x="181" y="481"/>
                    <a:pt x="181" y="482"/>
                  </a:cubicBezTo>
                  <a:cubicBezTo>
                    <a:pt x="180" y="483"/>
                    <a:pt x="180" y="481"/>
                    <a:pt x="179" y="481"/>
                  </a:cubicBezTo>
                  <a:cubicBezTo>
                    <a:pt x="178" y="479"/>
                    <a:pt x="180" y="479"/>
                    <a:pt x="180" y="477"/>
                  </a:cubicBezTo>
                  <a:cubicBezTo>
                    <a:pt x="181" y="478"/>
                    <a:pt x="182" y="479"/>
                    <a:pt x="182" y="481"/>
                  </a:cubicBezTo>
                  <a:close/>
                  <a:moveTo>
                    <a:pt x="179" y="524"/>
                  </a:moveTo>
                  <a:cubicBezTo>
                    <a:pt x="180" y="524"/>
                    <a:pt x="181" y="526"/>
                    <a:pt x="180" y="527"/>
                  </a:cubicBezTo>
                  <a:cubicBezTo>
                    <a:pt x="179" y="527"/>
                    <a:pt x="178" y="526"/>
                    <a:pt x="178" y="524"/>
                  </a:cubicBezTo>
                  <a:cubicBezTo>
                    <a:pt x="179" y="524"/>
                    <a:pt x="179" y="524"/>
                    <a:pt x="179" y="524"/>
                  </a:cubicBezTo>
                  <a:close/>
                  <a:moveTo>
                    <a:pt x="173" y="384"/>
                  </a:moveTo>
                  <a:cubicBezTo>
                    <a:pt x="175" y="384"/>
                    <a:pt x="175" y="388"/>
                    <a:pt x="174" y="389"/>
                  </a:cubicBezTo>
                  <a:cubicBezTo>
                    <a:pt x="173" y="389"/>
                    <a:pt x="172" y="388"/>
                    <a:pt x="172" y="387"/>
                  </a:cubicBezTo>
                  <a:cubicBezTo>
                    <a:pt x="171" y="385"/>
                    <a:pt x="174" y="386"/>
                    <a:pt x="173" y="384"/>
                  </a:cubicBezTo>
                  <a:close/>
                  <a:moveTo>
                    <a:pt x="172" y="317"/>
                  </a:moveTo>
                  <a:cubicBezTo>
                    <a:pt x="175" y="322"/>
                    <a:pt x="182" y="326"/>
                    <a:pt x="180" y="332"/>
                  </a:cubicBezTo>
                  <a:cubicBezTo>
                    <a:pt x="179" y="334"/>
                    <a:pt x="178" y="331"/>
                    <a:pt x="176" y="332"/>
                  </a:cubicBezTo>
                  <a:cubicBezTo>
                    <a:pt x="174" y="328"/>
                    <a:pt x="168" y="322"/>
                    <a:pt x="172" y="317"/>
                  </a:cubicBezTo>
                  <a:close/>
                  <a:moveTo>
                    <a:pt x="171" y="172"/>
                  </a:moveTo>
                  <a:cubicBezTo>
                    <a:pt x="168" y="170"/>
                    <a:pt x="167" y="163"/>
                    <a:pt x="168" y="161"/>
                  </a:cubicBezTo>
                  <a:cubicBezTo>
                    <a:pt x="168" y="159"/>
                    <a:pt x="169" y="162"/>
                    <a:pt x="169" y="163"/>
                  </a:cubicBezTo>
                  <a:cubicBezTo>
                    <a:pt x="166" y="165"/>
                    <a:pt x="173" y="168"/>
                    <a:pt x="171" y="172"/>
                  </a:cubicBezTo>
                  <a:close/>
                  <a:moveTo>
                    <a:pt x="172" y="238"/>
                  </a:moveTo>
                  <a:cubicBezTo>
                    <a:pt x="173" y="239"/>
                    <a:pt x="174" y="240"/>
                    <a:pt x="174" y="243"/>
                  </a:cubicBezTo>
                  <a:cubicBezTo>
                    <a:pt x="172" y="242"/>
                    <a:pt x="171" y="242"/>
                    <a:pt x="170" y="241"/>
                  </a:cubicBezTo>
                  <a:cubicBezTo>
                    <a:pt x="171" y="240"/>
                    <a:pt x="172" y="240"/>
                    <a:pt x="172" y="238"/>
                  </a:cubicBezTo>
                  <a:close/>
                  <a:moveTo>
                    <a:pt x="175" y="145"/>
                  </a:moveTo>
                  <a:cubicBezTo>
                    <a:pt x="179" y="149"/>
                    <a:pt x="183" y="155"/>
                    <a:pt x="182" y="160"/>
                  </a:cubicBezTo>
                  <a:cubicBezTo>
                    <a:pt x="177" y="159"/>
                    <a:pt x="178" y="152"/>
                    <a:pt x="173" y="151"/>
                  </a:cubicBezTo>
                  <a:cubicBezTo>
                    <a:pt x="173" y="149"/>
                    <a:pt x="174" y="147"/>
                    <a:pt x="175" y="145"/>
                  </a:cubicBezTo>
                  <a:close/>
                  <a:moveTo>
                    <a:pt x="175" y="110"/>
                  </a:moveTo>
                  <a:cubicBezTo>
                    <a:pt x="176" y="111"/>
                    <a:pt x="177" y="112"/>
                    <a:pt x="175" y="113"/>
                  </a:cubicBezTo>
                  <a:cubicBezTo>
                    <a:pt x="174" y="112"/>
                    <a:pt x="174" y="111"/>
                    <a:pt x="175" y="110"/>
                  </a:cubicBezTo>
                  <a:close/>
                  <a:moveTo>
                    <a:pt x="184" y="142"/>
                  </a:moveTo>
                  <a:cubicBezTo>
                    <a:pt x="184" y="144"/>
                    <a:pt x="183" y="147"/>
                    <a:pt x="184" y="147"/>
                  </a:cubicBezTo>
                  <a:cubicBezTo>
                    <a:pt x="181" y="147"/>
                    <a:pt x="180" y="140"/>
                    <a:pt x="179" y="139"/>
                  </a:cubicBezTo>
                  <a:cubicBezTo>
                    <a:pt x="182" y="137"/>
                    <a:pt x="181" y="142"/>
                    <a:pt x="184" y="142"/>
                  </a:cubicBezTo>
                  <a:close/>
                  <a:moveTo>
                    <a:pt x="182" y="131"/>
                  </a:moveTo>
                  <a:cubicBezTo>
                    <a:pt x="183" y="133"/>
                    <a:pt x="184" y="134"/>
                    <a:pt x="184" y="136"/>
                  </a:cubicBezTo>
                  <a:cubicBezTo>
                    <a:pt x="183" y="135"/>
                    <a:pt x="180" y="134"/>
                    <a:pt x="182" y="131"/>
                  </a:cubicBezTo>
                  <a:close/>
                  <a:moveTo>
                    <a:pt x="181" y="335"/>
                  </a:moveTo>
                  <a:cubicBezTo>
                    <a:pt x="183" y="336"/>
                    <a:pt x="182" y="337"/>
                    <a:pt x="182" y="339"/>
                  </a:cubicBezTo>
                  <a:cubicBezTo>
                    <a:pt x="178" y="337"/>
                    <a:pt x="182" y="338"/>
                    <a:pt x="181" y="335"/>
                  </a:cubicBezTo>
                  <a:close/>
                  <a:moveTo>
                    <a:pt x="181" y="357"/>
                  </a:moveTo>
                  <a:cubicBezTo>
                    <a:pt x="179" y="355"/>
                    <a:pt x="178" y="351"/>
                    <a:pt x="176" y="348"/>
                  </a:cubicBezTo>
                  <a:cubicBezTo>
                    <a:pt x="178" y="351"/>
                    <a:pt x="180" y="353"/>
                    <a:pt x="181" y="357"/>
                  </a:cubicBezTo>
                  <a:close/>
                  <a:moveTo>
                    <a:pt x="179" y="311"/>
                  </a:moveTo>
                  <a:cubicBezTo>
                    <a:pt x="176" y="308"/>
                    <a:pt x="178" y="306"/>
                    <a:pt x="179" y="303"/>
                  </a:cubicBezTo>
                  <a:cubicBezTo>
                    <a:pt x="181" y="305"/>
                    <a:pt x="181" y="309"/>
                    <a:pt x="181" y="313"/>
                  </a:cubicBezTo>
                  <a:cubicBezTo>
                    <a:pt x="180" y="312"/>
                    <a:pt x="180" y="310"/>
                    <a:pt x="179" y="309"/>
                  </a:cubicBezTo>
                  <a:cubicBezTo>
                    <a:pt x="178" y="309"/>
                    <a:pt x="179" y="310"/>
                    <a:pt x="179" y="311"/>
                  </a:cubicBezTo>
                  <a:close/>
                  <a:moveTo>
                    <a:pt x="172" y="211"/>
                  </a:moveTo>
                  <a:cubicBezTo>
                    <a:pt x="173" y="211"/>
                    <a:pt x="173" y="211"/>
                    <a:pt x="173" y="210"/>
                  </a:cubicBezTo>
                  <a:cubicBezTo>
                    <a:pt x="177" y="210"/>
                    <a:pt x="175" y="215"/>
                    <a:pt x="173" y="216"/>
                  </a:cubicBezTo>
                  <a:cubicBezTo>
                    <a:pt x="174" y="213"/>
                    <a:pt x="171" y="213"/>
                    <a:pt x="172" y="211"/>
                  </a:cubicBezTo>
                  <a:close/>
                  <a:moveTo>
                    <a:pt x="178" y="207"/>
                  </a:moveTo>
                  <a:cubicBezTo>
                    <a:pt x="174" y="204"/>
                    <a:pt x="172" y="196"/>
                    <a:pt x="175" y="190"/>
                  </a:cubicBezTo>
                  <a:cubicBezTo>
                    <a:pt x="177" y="195"/>
                    <a:pt x="183" y="201"/>
                    <a:pt x="178" y="207"/>
                  </a:cubicBezTo>
                  <a:close/>
                  <a:moveTo>
                    <a:pt x="177" y="181"/>
                  </a:moveTo>
                  <a:cubicBezTo>
                    <a:pt x="179" y="183"/>
                    <a:pt x="179" y="185"/>
                    <a:pt x="181" y="189"/>
                  </a:cubicBezTo>
                  <a:cubicBezTo>
                    <a:pt x="179" y="187"/>
                    <a:pt x="175" y="183"/>
                    <a:pt x="177" y="181"/>
                  </a:cubicBezTo>
                  <a:close/>
                  <a:moveTo>
                    <a:pt x="176" y="216"/>
                  </a:moveTo>
                  <a:cubicBezTo>
                    <a:pt x="177" y="216"/>
                    <a:pt x="178" y="216"/>
                    <a:pt x="178" y="216"/>
                  </a:cubicBezTo>
                  <a:cubicBezTo>
                    <a:pt x="179" y="220"/>
                    <a:pt x="180" y="224"/>
                    <a:pt x="180" y="229"/>
                  </a:cubicBezTo>
                  <a:cubicBezTo>
                    <a:pt x="178" y="227"/>
                    <a:pt x="178" y="223"/>
                    <a:pt x="175" y="222"/>
                  </a:cubicBezTo>
                  <a:cubicBezTo>
                    <a:pt x="175" y="220"/>
                    <a:pt x="177" y="217"/>
                    <a:pt x="176" y="216"/>
                  </a:cubicBezTo>
                  <a:close/>
                  <a:moveTo>
                    <a:pt x="178" y="243"/>
                  </a:moveTo>
                  <a:cubicBezTo>
                    <a:pt x="181" y="244"/>
                    <a:pt x="180" y="249"/>
                    <a:pt x="180" y="252"/>
                  </a:cubicBezTo>
                  <a:cubicBezTo>
                    <a:pt x="177" y="250"/>
                    <a:pt x="174" y="245"/>
                    <a:pt x="178" y="243"/>
                  </a:cubicBezTo>
                  <a:close/>
                  <a:moveTo>
                    <a:pt x="181" y="284"/>
                  </a:moveTo>
                  <a:cubicBezTo>
                    <a:pt x="179" y="283"/>
                    <a:pt x="179" y="280"/>
                    <a:pt x="178" y="279"/>
                  </a:cubicBezTo>
                  <a:cubicBezTo>
                    <a:pt x="179" y="278"/>
                    <a:pt x="181" y="282"/>
                    <a:pt x="181" y="284"/>
                  </a:cubicBezTo>
                  <a:close/>
                  <a:moveTo>
                    <a:pt x="179" y="296"/>
                  </a:moveTo>
                  <a:cubicBezTo>
                    <a:pt x="177" y="296"/>
                    <a:pt x="177" y="294"/>
                    <a:pt x="176" y="292"/>
                  </a:cubicBezTo>
                  <a:cubicBezTo>
                    <a:pt x="178" y="293"/>
                    <a:pt x="179" y="294"/>
                    <a:pt x="179" y="296"/>
                  </a:cubicBezTo>
                  <a:close/>
                  <a:moveTo>
                    <a:pt x="179" y="130"/>
                  </a:moveTo>
                  <a:cubicBezTo>
                    <a:pt x="178" y="129"/>
                    <a:pt x="178" y="127"/>
                    <a:pt x="177" y="126"/>
                  </a:cubicBezTo>
                  <a:cubicBezTo>
                    <a:pt x="179" y="125"/>
                    <a:pt x="180" y="127"/>
                    <a:pt x="179" y="130"/>
                  </a:cubicBezTo>
                  <a:close/>
                  <a:moveTo>
                    <a:pt x="178" y="115"/>
                  </a:moveTo>
                  <a:cubicBezTo>
                    <a:pt x="180" y="116"/>
                    <a:pt x="180" y="118"/>
                    <a:pt x="181" y="120"/>
                  </a:cubicBezTo>
                  <a:cubicBezTo>
                    <a:pt x="178" y="120"/>
                    <a:pt x="178" y="117"/>
                    <a:pt x="178" y="115"/>
                  </a:cubicBezTo>
                  <a:close/>
                  <a:moveTo>
                    <a:pt x="175" y="161"/>
                  </a:moveTo>
                  <a:cubicBezTo>
                    <a:pt x="172" y="160"/>
                    <a:pt x="172" y="157"/>
                    <a:pt x="171" y="154"/>
                  </a:cubicBezTo>
                  <a:cubicBezTo>
                    <a:pt x="173" y="156"/>
                    <a:pt x="174" y="159"/>
                    <a:pt x="175" y="161"/>
                  </a:cubicBezTo>
                  <a:close/>
                  <a:moveTo>
                    <a:pt x="176" y="302"/>
                  </a:moveTo>
                  <a:cubicBezTo>
                    <a:pt x="171" y="300"/>
                    <a:pt x="173" y="295"/>
                    <a:pt x="170" y="292"/>
                  </a:cubicBezTo>
                  <a:cubicBezTo>
                    <a:pt x="173" y="291"/>
                    <a:pt x="178" y="299"/>
                    <a:pt x="176" y="302"/>
                  </a:cubicBezTo>
                  <a:close/>
                  <a:moveTo>
                    <a:pt x="179" y="428"/>
                  </a:moveTo>
                  <a:cubicBezTo>
                    <a:pt x="177" y="427"/>
                    <a:pt x="177" y="425"/>
                    <a:pt x="176" y="424"/>
                  </a:cubicBezTo>
                  <a:cubicBezTo>
                    <a:pt x="177" y="423"/>
                    <a:pt x="179" y="426"/>
                    <a:pt x="179" y="428"/>
                  </a:cubicBezTo>
                  <a:close/>
                  <a:moveTo>
                    <a:pt x="178" y="412"/>
                  </a:moveTo>
                  <a:cubicBezTo>
                    <a:pt x="178" y="412"/>
                    <a:pt x="178" y="411"/>
                    <a:pt x="178" y="411"/>
                  </a:cubicBezTo>
                  <a:cubicBezTo>
                    <a:pt x="179" y="411"/>
                    <a:pt x="180" y="412"/>
                    <a:pt x="180" y="414"/>
                  </a:cubicBezTo>
                  <a:cubicBezTo>
                    <a:pt x="178" y="414"/>
                    <a:pt x="180" y="412"/>
                    <a:pt x="178" y="412"/>
                  </a:cubicBezTo>
                  <a:close/>
                  <a:moveTo>
                    <a:pt x="181" y="432"/>
                  </a:moveTo>
                  <a:cubicBezTo>
                    <a:pt x="183" y="431"/>
                    <a:pt x="185" y="432"/>
                    <a:pt x="185" y="434"/>
                  </a:cubicBezTo>
                  <a:cubicBezTo>
                    <a:pt x="184" y="434"/>
                    <a:pt x="184" y="435"/>
                    <a:pt x="184" y="435"/>
                  </a:cubicBezTo>
                  <a:cubicBezTo>
                    <a:pt x="181" y="435"/>
                    <a:pt x="181" y="433"/>
                    <a:pt x="181" y="432"/>
                  </a:cubicBezTo>
                  <a:close/>
                  <a:moveTo>
                    <a:pt x="184" y="240"/>
                  </a:moveTo>
                  <a:cubicBezTo>
                    <a:pt x="183" y="238"/>
                    <a:pt x="185" y="239"/>
                    <a:pt x="185" y="237"/>
                  </a:cubicBezTo>
                  <a:cubicBezTo>
                    <a:pt x="187" y="239"/>
                    <a:pt x="187" y="243"/>
                    <a:pt x="188" y="246"/>
                  </a:cubicBezTo>
                  <a:cubicBezTo>
                    <a:pt x="186" y="244"/>
                    <a:pt x="186" y="242"/>
                    <a:pt x="184" y="240"/>
                  </a:cubicBezTo>
                  <a:close/>
                  <a:moveTo>
                    <a:pt x="193" y="292"/>
                  </a:moveTo>
                  <a:cubicBezTo>
                    <a:pt x="191" y="292"/>
                    <a:pt x="189" y="287"/>
                    <a:pt x="188" y="285"/>
                  </a:cubicBezTo>
                  <a:cubicBezTo>
                    <a:pt x="190" y="286"/>
                    <a:pt x="191" y="290"/>
                    <a:pt x="193" y="292"/>
                  </a:cubicBezTo>
                  <a:close/>
                  <a:moveTo>
                    <a:pt x="190" y="222"/>
                  </a:moveTo>
                  <a:cubicBezTo>
                    <a:pt x="191" y="226"/>
                    <a:pt x="195" y="229"/>
                    <a:pt x="194" y="235"/>
                  </a:cubicBezTo>
                  <a:cubicBezTo>
                    <a:pt x="192" y="232"/>
                    <a:pt x="191" y="229"/>
                    <a:pt x="188" y="226"/>
                  </a:cubicBezTo>
                  <a:cubicBezTo>
                    <a:pt x="188" y="224"/>
                    <a:pt x="190" y="225"/>
                    <a:pt x="190" y="222"/>
                  </a:cubicBezTo>
                  <a:close/>
                  <a:moveTo>
                    <a:pt x="190" y="190"/>
                  </a:moveTo>
                  <a:cubicBezTo>
                    <a:pt x="193" y="192"/>
                    <a:pt x="194" y="197"/>
                    <a:pt x="195" y="201"/>
                  </a:cubicBezTo>
                  <a:cubicBezTo>
                    <a:pt x="192" y="199"/>
                    <a:pt x="191" y="194"/>
                    <a:pt x="190" y="190"/>
                  </a:cubicBezTo>
                  <a:close/>
                  <a:moveTo>
                    <a:pt x="187" y="221"/>
                  </a:moveTo>
                  <a:cubicBezTo>
                    <a:pt x="183" y="221"/>
                    <a:pt x="184" y="214"/>
                    <a:pt x="184" y="212"/>
                  </a:cubicBezTo>
                  <a:cubicBezTo>
                    <a:pt x="185" y="212"/>
                    <a:pt x="190" y="218"/>
                    <a:pt x="187" y="221"/>
                  </a:cubicBezTo>
                  <a:close/>
                  <a:moveTo>
                    <a:pt x="184" y="115"/>
                  </a:moveTo>
                  <a:cubicBezTo>
                    <a:pt x="181" y="113"/>
                    <a:pt x="183" y="110"/>
                    <a:pt x="181" y="108"/>
                  </a:cubicBezTo>
                  <a:cubicBezTo>
                    <a:pt x="181" y="108"/>
                    <a:pt x="182" y="108"/>
                    <a:pt x="182" y="106"/>
                  </a:cubicBezTo>
                  <a:cubicBezTo>
                    <a:pt x="184" y="108"/>
                    <a:pt x="185" y="113"/>
                    <a:pt x="184" y="115"/>
                  </a:cubicBezTo>
                  <a:close/>
                  <a:moveTo>
                    <a:pt x="178" y="102"/>
                  </a:moveTo>
                  <a:cubicBezTo>
                    <a:pt x="176" y="99"/>
                    <a:pt x="176" y="97"/>
                    <a:pt x="174" y="94"/>
                  </a:cubicBezTo>
                  <a:cubicBezTo>
                    <a:pt x="175" y="92"/>
                    <a:pt x="176" y="90"/>
                    <a:pt x="177" y="88"/>
                  </a:cubicBezTo>
                  <a:cubicBezTo>
                    <a:pt x="180" y="89"/>
                    <a:pt x="180" y="94"/>
                    <a:pt x="181" y="97"/>
                  </a:cubicBezTo>
                  <a:cubicBezTo>
                    <a:pt x="181" y="99"/>
                    <a:pt x="179" y="100"/>
                    <a:pt x="178" y="102"/>
                  </a:cubicBezTo>
                  <a:close/>
                  <a:moveTo>
                    <a:pt x="173" y="90"/>
                  </a:moveTo>
                  <a:cubicBezTo>
                    <a:pt x="171" y="85"/>
                    <a:pt x="165" y="78"/>
                    <a:pt x="170" y="73"/>
                  </a:cubicBezTo>
                  <a:cubicBezTo>
                    <a:pt x="173" y="78"/>
                    <a:pt x="178" y="84"/>
                    <a:pt x="173" y="90"/>
                  </a:cubicBezTo>
                  <a:close/>
                  <a:moveTo>
                    <a:pt x="173" y="109"/>
                  </a:moveTo>
                  <a:cubicBezTo>
                    <a:pt x="170" y="109"/>
                    <a:pt x="170" y="105"/>
                    <a:pt x="169" y="103"/>
                  </a:cubicBezTo>
                  <a:cubicBezTo>
                    <a:pt x="170" y="103"/>
                    <a:pt x="170" y="102"/>
                    <a:pt x="170" y="102"/>
                  </a:cubicBezTo>
                  <a:cubicBezTo>
                    <a:pt x="171" y="104"/>
                    <a:pt x="174" y="105"/>
                    <a:pt x="173" y="109"/>
                  </a:cubicBezTo>
                  <a:close/>
                  <a:moveTo>
                    <a:pt x="165" y="154"/>
                  </a:moveTo>
                  <a:cubicBezTo>
                    <a:pt x="166" y="155"/>
                    <a:pt x="165" y="157"/>
                    <a:pt x="165" y="158"/>
                  </a:cubicBezTo>
                  <a:cubicBezTo>
                    <a:pt x="163" y="155"/>
                    <a:pt x="159" y="152"/>
                    <a:pt x="161" y="147"/>
                  </a:cubicBezTo>
                  <a:cubicBezTo>
                    <a:pt x="164" y="149"/>
                    <a:pt x="163" y="155"/>
                    <a:pt x="165" y="154"/>
                  </a:cubicBezTo>
                  <a:close/>
                  <a:moveTo>
                    <a:pt x="156" y="270"/>
                  </a:moveTo>
                  <a:cubicBezTo>
                    <a:pt x="155" y="272"/>
                    <a:pt x="152" y="265"/>
                    <a:pt x="154" y="265"/>
                  </a:cubicBezTo>
                  <a:cubicBezTo>
                    <a:pt x="154" y="264"/>
                    <a:pt x="153" y="264"/>
                    <a:pt x="152" y="264"/>
                  </a:cubicBezTo>
                  <a:cubicBezTo>
                    <a:pt x="152" y="262"/>
                    <a:pt x="152" y="261"/>
                    <a:pt x="154" y="261"/>
                  </a:cubicBezTo>
                  <a:cubicBezTo>
                    <a:pt x="154" y="264"/>
                    <a:pt x="157" y="266"/>
                    <a:pt x="157" y="270"/>
                  </a:cubicBezTo>
                  <a:cubicBezTo>
                    <a:pt x="156" y="269"/>
                    <a:pt x="155" y="270"/>
                    <a:pt x="156" y="270"/>
                  </a:cubicBezTo>
                  <a:close/>
                  <a:moveTo>
                    <a:pt x="144" y="304"/>
                  </a:moveTo>
                  <a:cubicBezTo>
                    <a:pt x="143" y="303"/>
                    <a:pt x="143" y="301"/>
                    <a:pt x="143" y="299"/>
                  </a:cubicBezTo>
                  <a:cubicBezTo>
                    <a:pt x="145" y="300"/>
                    <a:pt x="145" y="303"/>
                    <a:pt x="147" y="305"/>
                  </a:cubicBezTo>
                  <a:cubicBezTo>
                    <a:pt x="145" y="308"/>
                    <a:pt x="144" y="302"/>
                    <a:pt x="144" y="304"/>
                  </a:cubicBezTo>
                  <a:close/>
                  <a:moveTo>
                    <a:pt x="145" y="309"/>
                  </a:moveTo>
                  <a:cubicBezTo>
                    <a:pt x="144" y="309"/>
                    <a:pt x="144" y="307"/>
                    <a:pt x="144" y="306"/>
                  </a:cubicBezTo>
                  <a:cubicBezTo>
                    <a:pt x="145" y="307"/>
                    <a:pt x="147" y="307"/>
                    <a:pt x="145" y="309"/>
                  </a:cubicBezTo>
                  <a:close/>
                  <a:moveTo>
                    <a:pt x="145" y="284"/>
                  </a:moveTo>
                  <a:cubicBezTo>
                    <a:pt x="144" y="284"/>
                    <a:pt x="145" y="286"/>
                    <a:pt x="144" y="286"/>
                  </a:cubicBezTo>
                  <a:cubicBezTo>
                    <a:pt x="143" y="286"/>
                    <a:pt x="143" y="286"/>
                    <a:pt x="142" y="286"/>
                  </a:cubicBezTo>
                  <a:cubicBezTo>
                    <a:pt x="141" y="284"/>
                    <a:pt x="146" y="281"/>
                    <a:pt x="142" y="279"/>
                  </a:cubicBezTo>
                  <a:cubicBezTo>
                    <a:pt x="145" y="278"/>
                    <a:pt x="146" y="284"/>
                    <a:pt x="147" y="287"/>
                  </a:cubicBezTo>
                  <a:cubicBezTo>
                    <a:pt x="145" y="288"/>
                    <a:pt x="147" y="284"/>
                    <a:pt x="145" y="284"/>
                  </a:cubicBezTo>
                  <a:close/>
                  <a:moveTo>
                    <a:pt x="139" y="247"/>
                  </a:moveTo>
                  <a:cubicBezTo>
                    <a:pt x="142" y="252"/>
                    <a:pt x="144" y="258"/>
                    <a:pt x="147" y="263"/>
                  </a:cubicBezTo>
                  <a:cubicBezTo>
                    <a:pt x="144" y="261"/>
                    <a:pt x="136" y="254"/>
                    <a:pt x="139" y="247"/>
                  </a:cubicBezTo>
                  <a:close/>
                  <a:moveTo>
                    <a:pt x="135" y="292"/>
                  </a:moveTo>
                  <a:cubicBezTo>
                    <a:pt x="135" y="289"/>
                    <a:pt x="137" y="290"/>
                    <a:pt x="138" y="288"/>
                  </a:cubicBezTo>
                  <a:cubicBezTo>
                    <a:pt x="140" y="291"/>
                    <a:pt x="142" y="293"/>
                    <a:pt x="141" y="297"/>
                  </a:cubicBezTo>
                  <a:cubicBezTo>
                    <a:pt x="137" y="297"/>
                    <a:pt x="139" y="291"/>
                    <a:pt x="135" y="292"/>
                  </a:cubicBezTo>
                  <a:close/>
                  <a:moveTo>
                    <a:pt x="138" y="298"/>
                  </a:moveTo>
                  <a:cubicBezTo>
                    <a:pt x="136" y="298"/>
                    <a:pt x="136" y="296"/>
                    <a:pt x="136" y="295"/>
                  </a:cubicBezTo>
                  <a:cubicBezTo>
                    <a:pt x="138" y="295"/>
                    <a:pt x="139" y="297"/>
                    <a:pt x="138" y="298"/>
                  </a:cubicBezTo>
                  <a:close/>
                  <a:moveTo>
                    <a:pt x="130" y="333"/>
                  </a:moveTo>
                  <a:cubicBezTo>
                    <a:pt x="132" y="335"/>
                    <a:pt x="133" y="339"/>
                    <a:pt x="135" y="342"/>
                  </a:cubicBezTo>
                  <a:cubicBezTo>
                    <a:pt x="133" y="341"/>
                    <a:pt x="131" y="336"/>
                    <a:pt x="130" y="333"/>
                  </a:cubicBezTo>
                  <a:close/>
                  <a:moveTo>
                    <a:pt x="135" y="357"/>
                  </a:moveTo>
                  <a:cubicBezTo>
                    <a:pt x="134" y="359"/>
                    <a:pt x="133" y="355"/>
                    <a:pt x="132" y="354"/>
                  </a:cubicBezTo>
                  <a:cubicBezTo>
                    <a:pt x="134" y="354"/>
                    <a:pt x="133" y="357"/>
                    <a:pt x="135" y="357"/>
                  </a:cubicBezTo>
                  <a:close/>
                  <a:moveTo>
                    <a:pt x="117" y="254"/>
                  </a:moveTo>
                  <a:cubicBezTo>
                    <a:pt x="120" y="258"/>
                    <a:pt x="125" y="262"/>
                    <a:pt x="124" y="268"/>
                  </a:cubicBezTo>
                  <a:cubicBezTo>
                    <a:pt x="120" y="265"/>
                    <a:pt x="117" y="258"/>
                    <a:pt x="117" y="254"/>
                  </a:cubicBezTo>
                  <a:close/>
                  <a:moveTo>
                    <a:pt x="122" y="307"/>
                  </a:moveTo>
                  <a:cubicBezTo>
                    <a:pt x="121" y="306"/>
                    <a:pt x="120" y="304"/>
                    <a:pt x="120" y="302"/>
                  </a:cubicBezTo>
                  <a:cubicBezTo>
                    <a:pt x="121" y="303"/>
                    <a:pt x="122" y="304"/>
                    <a:pt x="122" y="307"/>
                  </a:cubicBezTo>
                  <a:close/>
                  <a:moveTo>
                    <a:pt x="108" y="447"/>
                  </a:moveTo>
                  <a:cubicBezTo>
                    <a:pt x="111" y="449"/>
                    <a:pt x="107" y="453"/>
                    <a:pt x="107" y="454"/>
                  </a:cubicBezTo>
                  <a:cubicBezTo>
                    <a:pt x="104" y="453"/>
                    <a:pt x="107" y="449"/>
                    <a:pt x="108" y="447"/>
                  </a:cubicBezTo>
                  <a:close/>
                  <a:moveTo>
                    <a:pt x="106" y="470"/>
                  </a:moveTo>
                  <a:cubicBezTo>
                    <a:pt x="104" y="469"/>
                    <a:pt x="105" y="465"/>
                    <a:pt x="103" y="464"/>
                  </a:cubicBezTo>
                  <a:cubicBezTo>
                    <a:pt x="105" y="463"/>
                    <a:pt x="105" y="468"/>
                    <a:pt x="106" y="470"/>
                  </a:cubicBezTo>
                  <a:close/>
                  <a:moveTo>
                    <a:pt x="103" y="369"/>
                  </a:moveTo>
                  <a:cubicBezTo>
                    <a:pt x="107" y="374"/>
                    <a:pt x="108" y="380"/>
                    <a:pt x="110" y="386"/>
                  </a:cubicBezTo>
                  <a:cubicBezTo>
                    <a:pt x="106" y="384"/>
                    <a:pt x="108" y="378"/>
                    <a:pt x="102" y="377"/>
                  </a:cubicBezTo>
                  <a:cubicBezTo>
                    <a:pt x="105" y="375"/>
                    <a:pt x="100" y="372"/>
                    <a:pt x="103" y="369"/>
                  </a:cubicBezTo>
                  <a:close/>
                  <a:moveTo>
                    <a:pt x="102" y="240"/>
                  </a:moveTo>
                  <a:cubicBezTo>
                    <a:pt x="105" y="241"/>
                    <a:pt x="105" y="244"/>
                    <a:pt x="107" y="246"/>
                  </a:cubicBezTo>
                  <a:cubicBezTo>
                    <a:pt x="106" y="248"/>
                    <a:pt x="105" y="244"/>
                    <a:pt x="104" y="245"/>
                  </a:cubicBezTo>
                  <a:cubicBezTo>
                    <a:pt x="105" y="243"/>
                    <a:pt x="103" y="242"/>
                    <a:pt x="102" y="240"/>
                  </a:cubicBezTo>
                  <a:close/>
                  <a:moveTo>
                    <a:pt x="112" y="179"/>
                  </a:moveTo>
                  <a:cubicBezTo>
                    <a:pt x="111" y="177"/>
                    <a:pt x="110" y="175"/>
                    <a:pt x="109" y="173"/>
                  </a:cubicBezTo>
                  <a:cubicBezTo>
                    <a:pt x="110" y="173"/>
                    <a:pt x="110" y="173"/>
                    <a:pt x="111" y="173"/>
                  </a:cubicBezTo>
                  <a:cubicBezTo>
                    <a:pt x="111" y="174"/>
                    <a:pt x="111" y="174"/>
                    <a:pt x="111" y="175"/>
                  </a:cubicBezTo>
                  <a:cubicBezTo>
                    <a:pt x="112" y="174"/>
                    <a:pt x="113" y="177"/>
                    <a:pt x="112" y="179"/>
                  </a:cubicBezTo>
                  <a:close/>
                  <a:moveTo>
                    <a:pt x="105" y="202"/>
                  </a:moveTo>
                  <a:cubicBezTo>
                    <a:pt x="105" y="201"/>
                    <a:pt x="105" y="200"/>
                    <a:pt x="105" y="200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197"/>
                    <a:pt x="106" y="195"/>
                    <a:pt x="108" y="192"/>
                  </a:cubicBezTo>
                  <a:cubicBezTo>
                    <a:pt x="111" y="194"/>
                    <a:pt x="108" y="201"/>
                    <a:pt x="105" y="202"/>
                  </a:cubicBezTo>
                  <a:close/>
                  <a:moveTo>
                    <a:pt x="117" y="170"/>
                  </a:moveTo>
                  <a:cubicBezTo>
                    <a:pt x="115" y="168"/>
                    <a:pt x="112" y="165"/>
                    <a:pt x="114" y="162"/>
                  </a:cubicBezTo>
                  <a:cubicBezTo>
                    <a:pt x="116" y="163"/>
                    <a:pt x="118" y="167"/>
                    <a:pt x="117" y="170"/>
                  </a:cubicBezTo>
                  <a:close/>
                  <a:moveTo>
                    <a:pt x="115" y="158"/>
                  </a:moveTo>
                  <a:cubicBezTo>
                    <a:pt x="117" y="158"/>
                    <a:pt x="117" y="160"/>
                    <a:pt x="117" y="161"/>
                  </a:cubicBezTo>
                  <a:cubicBezTo>
                    <a:pt x="116" y="161"/>
                    <a:pt x="115" y="160"/>
                    <a:pt x="115" y="158"/>
                  </a:cubicBezTo>
                  <a:close/>
                  <a:moveTo>
                    <a:pt x="119" y="191"/>
                  </a:moveTo>
                  <a:cubicBezTo>
                    <a:pt x="118" y="189"/>
                    <a:pt x="116" y="188"/>
                    <a:pt x="116" y="185"/>
                  </a:cubicBezTo>
                  <a:cubicBezTo>
                    <a:pt x="117" y="186"/>
                    <a:pt x="119" y="188"/>
                    <a:pt x="119" y="191"/>
                  </a:cubicBezTo>
                  <a:close/>
                  <a:moveTo>
                    <a:pt x="119" y="151"/>
                  </a:moveTo>
                  <a:cubicBezTo>
                    <a:pt x="122" y="152"/>
                    <a:pt x="122" y="156"/>
                    <a:pt x="123" y="158"/>
                  </a:cubicBezTo>
                  <a:cubicBezTo>
                    <a:pt x="121" y="160"/>
                    <a:pt x="120" y="157"/>
                    <a:pt x="119" y="156"/>
                  </a:cubicBezTo>
                  <a:cubicBezTo>
                    <a:pt x="122" y="155"/>
                    <a:pt x="119" y="154"/>
                    <a:pt x="119" y="151"/>
                  </a:cubicBezTo>
                  <a:close/>
                  <a:moveTo>
                    <a:pt x="120" y="128"/>
                  </a:moveTo>
                  <a:cubicBezTo>
                    <a:pt x="123" y="130"/>
                    <a:pt x="123" y="132"/>
                    <a:pt x="123" y="136"/>
                  </a:cubicBezTo>
                  <a:cubicBezTo>
                    <a:pt x="121" y="134"/>
                    <a:pt x="119" y="131"/>
                    <a:pt x="120" y="128"/>
                  </a:cubicBezTo>
                  <a:close/>
                  <a:moveTo>
                    <a:pt x="154" y="247"/>
                  </a:moveTo>
                  <a:cubicBezTo>
                    <a:pt x="151" y="244"/>
                    <a:pt x="150" y="240"/>
                    <a:pt x="148" y="236"/>
                  </a:cubicBezTo>
                  <a:cubicBezTo>
                    <a:pt x="152" y="236"/>
                    <a:pt x="152" y="244"/>
                    <a:pt x="154" y="247"/>
                  </a:cubicBezTo>
                  <a:close/>
                  <a:moveTo>
                    <a:pt x="146" y="235"/>
                  </a:moveTo>
                  <a:cubicBezTo>
                    <a:pt x="146" y="233"/>
                    <a:pt x="147" y="233"/>
                    <a:pt x="147" y="232"/>
                  </a:cubicBezTo>
                  <a:cubicBezTo>
                    <a:pt x="148" y="232"/>
                    <a:pt x="149" y="234"/>
                    <a:pt x="149" y="235"/>
                  </a:cubicBezTo>
                  <a:cubicBezTo>
                    <a:pt x="148" y="235"/>
                    <a:pt x="147" y="235"/>
                    <a:pt x="146" y="235"/>
                  </a:cubicBezTo>
                  <a:close/>
                  <a:moveTo>
                    <a:pt x="149" y="195"/>
                  </a:moveTo>
                  <a:cubicBezTo>
                    <a:pt x="153" y="198"/>
                    <a:pt x="154" y="204"/>
                    <a:pt x="157" y="208"/>
                  </a:cubicBezTo>
                  <a:cubicBezTo>
                    <a:pt x="156" y="210"/>
                    <a:pt x="154" y="211"/>
                    <a:pt x="154" y="213"/>
                  </a:cubicBezTo>
                  <a:cubicBezTo>
                    <a:pt x="150" y="209"/>
                    <a:pt x="144" y="203"/>
                    <a:pt x="149" y="195"/>
                  </a:cubicBezTo>
                  <a:close/>
                  <a:moveTo>
                    <a:pt x="152" y="177"/>
                  </a:moveTo>
                  <a:cubicBezTo>
                    <a:pt x="150" y="176"/>
                    <a:pt x="149" y="173"/>
                    <a:pt x="148" y="170"/>
                  </a:cubicBezTo>
                  <a:cubicBezTo>
                    <a:pt x="149" y="170"/>
                    <a:pt x="150" y="170"/>
                    <a:pt x="150" y="170"/>
                  </a:cubicBezTo>
                  <a:cubicBezTo>
                    <a:pt x="150" y="173"/>
                    <a:pt x="153" y="173"/>
                    <a:pt x="152" y="177"/>
                  </a:cubicBezTo>
                  <a:close/>
                  <a:moveTo>
                    <a:pt x="145" y="156"/>
                  </a:moveTo>
                  <a:cubicBezTo>
                    <a:pt x="146" y="154"/>
                    <a:pt x="147" y="155"/>
                    <a:pt x="146" y="152"/>
                  </a:cubicBezTo>
                  <a:cubicBezTo>
                    <a:pt x="149" y="154"/>
                    <a:pt x="150" y="157"/>
                    <a:pt x="151" y="161"/>
                  </a:cubicBezTo>
                  <a:cubicBezTo>
                    <a:pt x="147" y="161"/>
                    <a:pt x="148" y="156"/>
                    <a:pt x="145" y="156"/>
                  </a:cubicBezTo>
                  <a:close/>
                  <a:moveTo>
                    <a:pt x="145" y="153"/>
                  </a:moveTo>
                  <a:cubicBezTo>
                    <a:pt x="143" y="153"/>
                    <a:pt x="145" y="151"/>
                    <a:pt x="145" y="150"/>
                  </a:cubicBezTo>
                  <a:cubicBezTo>
                    <a:pt x="147" y="150"/>
                    <a:pt x="146" y="153"/>
                    <a:pt x="145" y="153"/>
                  </a:cubicBezTo>
                  <a:close/>
                  <a:moveTo>
                    <a:pt x="147" y="167"/>
                  </a:moveTo>
                  <a:cubicBezTo>
                    <a:pt x="144" y="168"/>
                    <a:pt x="145" y="164"/>
                    <a:pt x="144" y="163"/>
                  </a:cubicBezTo>
                  <a:cubicBezTo>
                    <a:pt x="146" y="163"/>
                    <a:pt x="147" y="165"/>
                    <a:pt x="147" y="167"/>
                  </a:cubicBezTo>
                  <a:close/>
                  <a:moveTo>
                    <a:pt x="148" y="191"/>
                  </a:moveTo>
                  <a:cubicBezTo>
                    <a:pt x="146" y="193"/>
                    <a:pt x="146" y="196"/>
                    <a:pt x="145" y="197"/>
                  </a:cubicBezTo>
                  <a:cubicBezTo>
                    <a:pt x="144" y="196"/>
                    <a:pt x="144" y="196"/>
                    <a:pt x="142" y="197"/>
                  </a:cubicBezTo>
                  <a:cubicBezTo>
                    <a:pt x="142" y="194"/>
                    <a:pt x="141" y="193"/>
                    <a:pt x="142" y="191"/>
                  </a:cubicBezTo>
                  <a:cubicBezTo>
                    <a:pt x="140" y="194"/>
                    <a:pt x="139" y="190"/>
                    <a:pt x="139" y="188"/>
                  </a:cubicBezTo>
                  <a:cubicBezTo>
                    <a:pt x="141" y="187"/>
                    <a:pt x="141" y="184"/>
                    <a:pt x="142" y="182"/>
                  </a:cubicBezTo>
                  <a:cubicBezTo>
                    <a:pt x="145" y="184"/>
                    <a:pt x="145" y="189"/>
                    <a:pt x="148" y="191"/>
                  </a:cubicBezTo>
                  <a:close/>
                  <a:moveTo>
                    <a:pt x="128" y="228"/>
                  </a:moveTo>
                  <a:cubicBezTo>
                    <a:pt x="128" y="230"/>
                    <a:pt x="126" y="230"/>
                    <a:pt x="127" y="233"/>
                  </a:cubicBezTo>
                  <a:cubicBezTo>
                    <a:pt x="121" y="230"/>
                    <a:pt x="120" y="224"/>
                    <a:pt x="122" y="220"/>
                  </a:cubicBezTo>
                  <a:cubicBezTo>
                    <a:pt x="126" y="220"/>
                    <a:pt x="125" y="226"/>
                    <a:pt x="128" y="228"/>
                  </a:cubicBezTo>
                  <a:close/>
                  <a:moveTo>
                    <a:pt x="120" y="201"/>
                  </a:moveTo>
                  <a:cubicBezTo>
                    <a:pt x="122" y="204"/>
                    <a:pt x="126" y="208"/>
                    <a:pt x="124" y="212"/>
                  </a:cubicBezTo>
                  <a:cubicBezTo>
                    <a:pt x="121" y="209"/>
                    <a:pt x="120" y="206"/>
                    <a:pt x="120" y="201"/>
                  </a:cubicBezTo>
                  <a:close/>
                  <a:moveTo>
                    <a:pt x="126" y="213"/>
                  </a:moveTo>
                  <a:cubicBezTo>
                    <a:pt x="130" y="215"/>
                    <a:pt x="130" y="219"/>
                    <a:pt x="131" y="223"/>
                  </a:cubicBezTo>
                  <a:cubicBezTo>
                    <a:pt x="129" y="220"/>
                    <a:pt x="126" y="218"/>
                    <a:pt x="126" y="213"/>
                  </a:cubicBezTo>
                  <a:close/>
                  <a:moveTo>
                    <a:pt x="136" y="247"/>
                  </a:moveTo>
                  <a:cubicBezTo>
                    <a:pt x="132" y="244"/>
                    <a:pt x="127" y="239"/>
                    <a:pt x="130" y="232"/>
                  </a:cubicBezTo>
                  <a:cubicBezTo>
                    <a:pt x="132" y="236"/>
                    <a:pt x="138" y="242"/>
                    <a:pt x="136" y="247"/>
                  </a:cubicBezTo>
                  <a:close/>
                  <a:moveTo>
                    <a:pt x="122" y="239"/>
                  </a:moveTo>
                  <a:cubicBezTo>
                    <a:pt x="122" y="241"/>
                    <a:pt x="121" y="242"/>
                    <a:pt x="120" y="243"/>
                  </a:cubicBezTo>
                  <a:cubicBezTo>
                    <a:pt x="117" y="240"/>
                    <a:pt x="117" y="234"/>
                    <a:pt x="118" y="230"/>
                  </a:cubicBezTo>
                  <a:cubicBezTo>
                    <a:pt x="121" y="232"/>
                    <a:pt x="121" y="237"/>
                    <a:pt x="122" y="239"/>
                  </a:cubicBezTo>
                  <a:close/>
                  <a:moveTo>
                    <a:pt x="124" y="243"/>
                  </a:moveTo>
                  <a:cubicBezTo>
                    <a:pt x="127" y="246"/>
                    <a:pt x="130" y="252"/>
                    <a:pt x="130" y="256"/>
                  </a:cubicBezTo>
                  <a:cubicBezTo>
                    <a:pt x="129" y="256"/>
                    <a:pt x="130" y="253"/>
                    <a:pt x="129" y="253"/>
                  </a:cubicBezTo>
                  <a:cubicBezTo>
                    <a:pt x="127" y="255"/>
                    <a:pt x="131" y="258"/>
                    <a:pt x="129" y="260"/>
                  </a:cubicBezTo>
                  <a:cubicBezTo>
                    <a:pt x="126" y="255"/>
                    <a:pt x="123" y="251"/>
                    <a:pt x="121" y="245"/>
                  </a:cubicBezTo>
                  <a:cubicBezTo>
                    <a:pt x="123" y="245"/>
                    <a:pt x="123" y="243"/>
                    <a:pt x="124" y="243"/>
                  </a:cubicBezTo>
                  <a:close/>
                  <a:moveTo>
                    <a:pt x="127" y="269"/>
                  </a:moveTo>
                  <a:cubicBezTo>
                    <a:pt x="128" y="272"/>
                    <a:pt x="137" y="280"/>
                    <a:pt x="134" y="287"/>
                  </a:cubicBezTo>
                  <a:cubicBezTo>
                    <a:pt x="131" y="282"/>
                    <a:pt x="124" y="275"/>
                    <a:pt x="127" y="269"/>
                  </a:cubicBezTo>
                  <a:close/>
                  <a:moveTo>
                    <a:pt x="130" y="264"/>
                  </a:moveTo>
                  <a:cubicBezTo>
                    <a:pt x="130" y="262"/>
                    <a:pt x="132" y="260"/>
                    <a:pt x="132" y="259"/>
                  </a:cubicBezTo>
                  <a:cubicBezTo>
                    <a:pt x="134" y="260"/>
                    <a:pt x="136" y="262"/>
                    <a:pt x="136" y="265"/>
                  </a:cubicBezTo>
                  <a:cubicBezTo>
                    <a:pt x="133" y="266"/>
                    <a:pt x="135" y="262"/>
                    <a:pt x="133" y="262"/>
                  </a:cubicBezTo>
                  <a:cubicBezTo>
                    <a:pt x="131" y="264"/>
                    <a:pt x="134" y="265"/>
                    <a:pt x="134" y="267"/>
                  </a:cubicBezTo>
                  <a:cubicBezTo>
                    <a:pt x="135" y="267"/>
                    <a:pt x="135" y="266"/>
                    <a:pt x="135" y="265"/>
                  </a:cubicBezTo>
                  <a:cubicBezTo>
                    <a:pt x="135" y="270"/>
                    <a:pt x="137" y="274"/>
                    <a:pt x="139" y="277"/>
                  </a:cubicBezTo>
                  <a:cubicBezTo>
                    <a:pt x="137" y="277"/>
                    <a:pt x="130" y="266"/>
                    <a:pt x="130" y="264"/>
                  </a:cubicBezTo>
                  <a:close/>
                  <a:moveTo>
                    <a:pt x="137" y="268"/>
                  </a:moveTo>
                  <a:cubicBezTo>
                    <a:pt x="139" y="267"/>
                    <a:pt x="140" y="272"/>
                    <a:pt x="141" y="273"/>
                  </a:cubicBezTo>
                  <a:cubicBezTo>
                    <a:pt x="138" y="273"/>
                    <a:pt x="139" y="269"/>
                    <a:pt x="137" y="268"/>
                  </a:cubicBezTo>
                  <a:close/>
                  <a:moveTo>
                    <a:pt x="133" y="225"/>
                  </a:moveTo>
                  <a:cubicBezTo>
                    <a:pt x="138" y="226"/>
                    <a:pt x="137" y="234"/>
                    <a:pt x="141" y="235"/>
                  </a:cubicBezTo>
                  <a:cubicBezTo>
                    <a:pt x="142" y="238"/>
                    <a:pt x="139" y="237"/>
                    <a:pt x="139" y="239"/>
                  </a:cubicBezTo>
                  <a:cubicBezTo>
                    <a:pt x="137" y="235"/>
                    <a:pt x="132" y="231"/>
                    <a:pt x="133" y="225"/>
                  </a:cubicBezTo>
                  <a:close/>
                  <a:moveTo>
                    <a:pt x="139" y="215"/>
                  </a:moveTo>
                  <a:cubicBezTo>
                    <a:pt x="142" y="220"/>
                    <a:pt x="146" y="225"/>
                    <a:pt x="144" y="231"/>
                  </a:cubicBezTo>
                  <a:cubicBezTo>
                    <a:pt x="141" y="226"/>
                    <a:pt x="135" y="223"/>
                    <a:pt x="139" y="215"/>
                  </a:cubicBezTo>
                  <a:close/>
                  <a:moveTo>
                    <a:pt x="140" y="207"/>
                  </a:moveTo>
                  <a:cubicBezTo>
                    <a:pt x="137" y="205"/>
                    <a:pt x="135" y="199"/>
                    <a:pt x="135" y="197"/>
                  </a:cubicBezTo>
                  <a:cubicBezTo>
                    <a:pt x="138" y="198"/>
                    <a:pt x="139" y="203"/>
                    <a:pt x="140" y="207"/>
                  </a:cubicBezTo>
                  <a:close/>
                  <a:moveTo>
                    <a:pt x="136" y="214"/>
                  </a:moveTo>
                  <a:cubicBezTo>
                    <a:pt x="134" y="211"/>
                    <a:pt x="132" y="208"/>
                    <a:pt x="131" y="203"/>
                  </a:cubicBezTo>
                  <a:cubicBezTo>
                    <a:pt x="134" y="205"/>
                    <a:pt x="137" y="210"/>
                    <a:pt x="136" y="214"/>
                  </a:cubicBezTo>
                  <a:close/>
                  <a:moveTo>
                    <a:pt x="129" y="183"/>
                  </a:moveTo>
                  <a:cubicBezTo>
                    <a:pt x="131" y="185"/>
                    <a:pt x="133" y="190"/>
                    <a:pt x="133" y="192"/>
                  </a:cubicBezTo>
                  <a:cubicBezTo>
                    <a:pt x="131" y="190"/>
                    <a:pt x="127" y="186"/>
                    <a:pt x="129" y="183"/>
                  </a:cubicBezTo>
                  <a:close/>
                  <a:moveTo>
                    <a:pt x="125" y="163"/>
                  </a:moveTo>
                  <a:cubicBezTo>
                    <a:pt x="127" y="165"/>
                    <a:pt x="128" y="168"/>
                    <a:pt x="129" y="171"/>
                  </a:cubicBezTo>
                  <a:cubicBezTo>
                    <a:pt x="127" y="169"/>
                    <a:pt x="125" y="167"/>
                    <a:pt x="125" y="163"/>
                  </a:cubicBezTo>
                  <a:close/>
                  <a:moveTo>
                    <a:pt x="127" y="181"/>
                  </a:moveTo>
                  <a:cubicBezTo>
                    <a:pt x="124" y="179"/>
                    <a:pt x="123" y="174"/>
                    <a:pt x="122" y="170"/>
                  </a:cubicBezTo>
                  <a:cubicBezTo>
                    <a:pt x="124" y="173"/>
                    <a:pt x="128" y="177"/>
                    <a:pt x="127" y="181"/>
                  </a:cubicBezTo>
                  <a:close/>
                  <a:moveTo>
                    <a:pt x="123" y="179"/>
                  </a:moveTo>
                  <a:cubicBezTo>
                    <a:pt x="121" y="177"/>
                    <a:pt x="119" y="175"/>
                    <a:pt x="118" y="172"/>
                  </a:cubicBezTo>
                  <a:cubicBezTo>
                    <a:pt x="121" y="173"/>
                    <a:pt x="121" y="177"/>
                    <a:pt x="123" y="179"/>
                  </a:cubicBezTo>
                  <a:close/>
                  <a:moveTo>
                    <a:pt x="121" y="217"/>
                  </a:moveTo>
                  <a:cubicBezTo>
                    <a:pt x="120" y="218"/>
                    <a:pt x="119" y="220"/>
                    <a:pt x="118" y="222"/>
                  </a:cubicBezTo>
                  <a:cubicBezTo>
                    <a:pt x="114" y="219"/>
                    <a:pt x="113" y="212"/>
                    <a:pt x="117" y="209"/>
                  </a:cubicBezTo>
                  <a:cubicBezTo>
                    <a:pt x="119" y="211"/>
                    <a:pt x="121" y="214"/>
                    <a:pt x="121" y="217"/>
                  </a:cubicBezTo>
                  <a:close/>
                  <a:moveTo>
                    <a:pt x="115" y="252"/>
                  </a:moveTo>
                  <a:cubicBezTo>
                    <a:pt x="114" y="250"/>
                    <a:pt x="112" y="249"/>
                    <a:pt x="112" y="246"/>
                  </a:cubicBezTo>
                  <a:cubicBezTo>
                    <a:pt x="114" y="246"/>
                    <a:pt x="116" y="249"/>
                    <a:pt x="115" y="252"/>
                  </a:cubicBezTo>
                  <a:close/>
                  <a:moveTo>
                    <a:pt x="115" y="271"/>
                  </a:moveTo>
                  <a:cubicBezTo>
                    <a:pt x="115" y="271"/>
                    <a:pt x="113" y="270"/>
                    <a:pt x="114" y="268"/>
                  </a:cubicBezTo>
                  <a:cubicBezTo>
                    <a:pt x="117" y="273"/>
                    <a:pt x="118" y="278"/>
                    <a:pt x="115" y="271"/>
                  </a:cubicBezTo>
                  <a:close/>
                  <a:moveTo>
                    <a:pt x="114" y="231"/>
                  </a:moveTo>
                  <a:cubicBezTo>
                    <a:pt x="112" y="229"/>
                    <a:pt x="111" y="225"/>
                    <a:pt x="109" y="222"/>
                  </a:cubicBezTo>
                  <a:cubicBezTo>
                    <a:pt x="109" y="220"/>
                    <a:pt x="111" y="221"/>
                    <a:pt x="111" y="219"/>
                  </a:cubicBezTo>
                  <a:cubicBezTo>
                    <a:pt x="114" y="221"/>
                    <a:pt x="116" y="227"/>
                    <a:pt x="114" y="231"/>
                  </a:cubicBezTo>
                  <a:close/>
                  <a:moveTo>
                    <a:pt x="109" y="242"/>
                  </a:moveTo>
                  <a:cubicBezTo>
                    <a:pt x="108" y="240"/>
                    <a:pt x="106" y="238"/>
                    <a:pt x="106" y="235"/>
                  </a:cubicBezTo>
                  <a:cubicBezTo>
                    <a:pt x="108" y="236"/>
                    <a:pt x="111" y="239"/>
                    <a:pt x="109" y="242"/>
                  </a:cubicBezTo>
                  <a:close/>
                  <a:moveTo>
                    <a:pt x="109" y="219"/>
                  </a:moveTo>
                  <a:cubicBezTo>
                    <a:pt x="106" y="217"/>
                    <a:pt x="104" y="213"/>
                    <a:pt x="105" y="210"/>
                  </a:cubicBezTo>
                  <a:cubicBezTo>
                    <a:pt x="107" y="211"/>
                    <a:pt x="110" y="215"/>
                    <a:pt x="109" y="219"/>
                  </a:cubicBezTo>
                  <a:close/>
                  <a:moveTo>
                    <a:pt x="107" y="180"/>
                  </a:moveTo>
                  <a:cubicBezTo>
                    <a:pt x="108" y="180"/>
                    <a:pt x="109" y="182"/>
                    <a:pt x="109" y="184"/>
                  </a:cubicBezTo>
                  <a:cubicBezTo>
                    <a:pt x="106" y="184"/>
                    <a:pt x="108" y="182"/>
                    <a:pt x="107" y="180"/>
                  </a:cubicBezTo>
                  <a:close/>
                  <a:moveTo>
                    <a:pt x="104" y="162"/>
                  </a:moveTo>
                  <a:cubicBezTo>
                    <a:pt x="106" y="163"/>
                    <a:pt x="106" y="164"/>
                    <a:pt x="107" y="166"/>
                  </a:cubicBezTo>
                  <a:cubicBezTo>
                    <a:pt x="104" y="166"/>
                    <a:pt x="103" y="164"/>
                    <a:pt x="104" y="162"/>
                  </a:cubicBezTo>
                  <a:close/>
                  <a:moveTo>
                    <a:pt x="105" y="152"/>
                  </a:moveTo>
                  <a:cubicBezTo>
                    <a:pt x="103" y="149"/>
                    <a:pt x="99" y="143"/>
                    <a:pt x="104" y="138"/>
                  </a:cubicBezTo>
                  <a:cubicBezTo>
                    <a:pt x="106" y="140"/>
                    <a:pt x="106" y="144"/>
                    <a:pt x="108" y="146"/>
                  </a:cubicBezTo>
                  <a:cubicBezTo>
                    <a:pt x="107" y="148"/>
                    <a:pt x="106" y="150"/>
                    <a:pt x="105" y="152"/>
                  </a:cubicBezTo>
                  <a:close/>
                  <a:moveTo>
                    <a:pt x="104" y="184"/>
                  </a:moveTo>
                  <a:cubicBezTo>
                    <a:pt x="107" y="186"/>
                    <a:pt x="107" y="191"/>
                    <a:pt x="104" y="194"/>
                  </a:cubicBezTo>
                  <a:cubicBezTo>
                    <a:pt x="101" y="193"/>
                    <a:pt x="101" y="187"/>
                    <a:pt x="104" y="184"/>
                  </a:cubicBezTo>
                  <a:close/>
                  <a:moveTo>
                    <a:pt x="103" y="322"/>
                  </a:moveTo>
                  <a:cubicBezTo>
                    <a:pt x="106" y="323"/>
                    <a:pt x="104" y="326"/>
                    <a:pt x="107" y="328"/>
                  </a:cubicBezTo>
                  <a:cubicBezTo>
                    <a:pt x="105" y="328"/>
                    <a:pt x="106" y="326"/>
                    <a:pt x="103" y="326"/>
                  </a:cubicBezTo>
                  <a:cubicBezTo>
                    <a:pt x="104" y="324"/>
                    <a:pt x="104" y="325"/>
                    <a:pt x="103" y="322"/>
                  </a:cubicBezTo>
                  <a:close/>
                  <a:moveTo>
                    <a:pt x="107" y="368"/>
                  </a:moveTo>
                  <a:cubicBezTo>
                    <a:pt x="106" y="368"/>
                    <a:pt x="106" y="366"/>
                    <a:pt x="106" y="365"/>
                  </a:cubicBezTo>
                  <a:cubicBezTo>
                    <a:pt x="107" y="365"/>
                    <a:pt x="108" y="367"/>
                    <a:pt x="107" y="368"/>
                  </a:cubicBezTo>
                  <a:close/>
                  <a:moveTo>
                    <a:pt x="104" y="305"/>
                  </a:moveTo>
                  <a:cubicBezTo>
                    <a:pt x="107" y="310"/>
                    <a:pt x="111" y="316"/>
                    <a:pt x="113" y="323"/>
                  </a:cubicBezTo>
                  <a:cubicBezTo>
                    <a:pt x="109" y="318"/>
                    <a:pt x="106" y="312"/>
                    <a:pt x="104" y="305"/>
                  </a:cubicBezTo>
                  <a:close/>
                  <a:moveTo>
                    <a:pt x="107" y="293"/>
                  </a:moveTo>
                  <a:cubicBezTo>
                    <a:pt x="105" y="295"/>
                    <a:pt x="103" y="290"/>
                    <a:pt x="102" y="288"/>
                  </a:cubicBezTo>
                  <a:cubicBezTo>
                    <a:pt x="103" y="288"/>
                    <a:pt x="104" y="288"/>
                    <a:pt x="104" y="288"/>
                  </a:cubicBezTo>
                  <a:cubicBezTo>
                    <a:pt x="105" y="290"/>
                    <a:pt x="105" y="293"/>
                    <a:pt x="107" y="293"/>
                  </a:cubicBezTo>
                  <a:close/>
                  <a:moveTo>
                    <a:pt x="107" y="397"/>
                  </a:moveTo>
                  <a:cubicBezTo>
                    <a:pt x="108" y="398"/>
                    <a:pt x="109" y="399"/>
                    <a:pt x="109" y="401"/>
                  </a:cubicBezTo>
                  <a:cubicBezTo>
                    <a:pt x="106" y="401"/>
                    <a:pt x="107" y="399"/>
                    <a:pt x="107" y="397"/>
                  </a:cubicBezTo>
                  <a:close/>
                  <a:moveTo>
                    <a:pt x="107" y="432"/>
                  </a:moveTo>
                  <a:cubicBezTo>
                    <a:pt x="109" y="429"/>
                    <a:pt x="107" y="430"/>
                    <a:pt x="108" y="426"/>
                  </a:cubicBezTo>
                  <a:cubicBezTo>
                    <a:pt x="110" y="427"/>
                    <a:pt x="112" y="432"/>
                    <a:pt x="111" y="435"/>
                  </a:cubicBezTo>
                  <a:cubicBezTo>
                    <a:pt x="108" y="435"/>
                    <a:pt x="110" y="431"/>
                    <a:pt x="107" y="432"/>
                  </a:cubicBezTo>
                  <a:close/>
                  <a:moveTo>
                    <a:pt x="109" y="401"/>
                  </a:moveTo>
                  <a:cubicBezTo>
                    <a:pt x="111" y="404"/>
                    <a:pt x="113" y="407"/>
                    <a:pt x="114" y="412"/>
                  </a:cubicBezTo>
                  <a:cubicBezTo>
                    <a:pt x="110" y="410"/>
                    <a:pt x="110" y="405"/>
                    <a:pt x="109" y="401"/>
                  </a:cubicBezTo>
                  <a:close/>
                  <a:moveTo>
                    <a:pt x="111" y="389"/>
                  </a:moveTo>
                  <a:cubicBezTo>
                    <a:pt x="113" y="389"/>
                    <a:pt x="113" y="391"/>
                    <a:pt x="114" y="393"/>
                  </a:cubicBezTo>
                  <a:cubicBezTo>
                    <a:pt x="112" y="393"/>
                    <a:pt x="111" y="391"/>
                    <a:pt x="111" y="389"/>
                  </a:cubicBezTo>
                  <a:close/>
                  <a:moveTo>
                    <a:pt x="111" y="337"/>
                  </a:moveTo>
                  <a:cubicBezTo>
                    <a:pt x="113" y="339"/>
                    <a:pt x="114" y="341"/>
                    <a:pt x="114" y="344"/>
                  </a:cubicBezTo>
                  <a:cubicBezTo>
                    <a:pt x="112" y="343"/>
                    <a:pt x="112" y="339"/>
                    <a:pt x="111" y="337"/>
                  </a:cubicBezTo>
                  <a:close/>
                  <a:moveTo>
                    <a:pt x="108" y="280"/>
                  </a:moveTo>
                  <a:cubicBezTo>
                    <a:pt x="112" y="283"/>
                    <a:pt x="114" y="287"/>
                    <a:pt x="114" y="292"/>
                  </a:cubicBezTo>
                  <a:cubicBezTo>
                    <a:pt x="111" y="289"/>
                    <a:pt x="110" y="284"/>
                    <a:pt x="108" y="280"/>
                  </a:cubicBezTo>
                  <a:close/>
                  <a:moveTo>
                    <a:pt x="119" y="335"/>
                  </a:moveTo>
                  <a:cubicBezTo>
                    <a:pt x="117" y="332"/>
                    <a:pt x="116" y="329"/>
                    <a:pt x="114" y="326"/>
                  </a:cubicBezTo>
                  <a:cubicBezTo>
                    <a:pt x="117" y="328"/>
                    <a:pt x="118" y="332"/>
                    <a:pt x="119" y="335"/>
                  </a:cubicBezTo>
                  <a:close/>
                  <a:moveTo>
                    <a:pt x="123" y="284"/>
                  </a:moveTo>
                  <a:cubicBezTo>
                    <a:pt x="127" y="286"/>
                    <a:pt x="128" y="290"/>
                    <a:pt x="130" y="295"/>
                  </a:cubicBezTo>
                  <a:cubicBezTo>
                    <a:pt x="125" y="297"/>
                    <a:pt x="125" y="289"/>
                    <a:pt x="123" y="287"/>
                  </a:cubicBezTo>
                  <a:cubicBezTo>
                    <a:pt x="126" y="288"/>
                    <a:pt x="122" y="286"/>
                    <a:pt x="123" y="284"/>
                  </a:cubicBezTo>
                  <a:close/>
                  <a:moveTo>
                    <a:pt x="130" y="314"/>
                  </a:moveTo>
                  <a:cubicBezTo>
                    <a:pt x="128" y="313"/>
                    <a:pt x="127" y="311"/>
                    <a:pt x="127" y="309"/>
                  </a:cubicBezTo>
                  <a:cubicBezTo>
                    <a:pt x="128" y="308"/>
                    <a:pt x="130" y="312"/>
                    <a:pt x="130" y="314"/>
                  </a:cubicBezTo>
                  <a:close/>
                  <a:moveTo>
                    <a:pt x="129" y="319"/>
                  </a:moveTo>
                  <a:cubicBezTo>
                    <a:pt x="127" y="317"/>
                    <a:pt x="126" y="314"/>
                    <a:pt x="124" y="311"/>
                  </a:cubicBezTo>
                  <a:cubicBezTo>
                    <a:pt x="127" y="313"/>
                    <a:pt x="127" y="316"/>
                    <a:pt x="129" y="319"/>
                  </a:cubicBezTo>
                  <a:close/>
                  <a:moveTo>
                    <a:pt x="130" y="332"/>
                  </a:moveTo>
                  <a:cubicBezTo>
                    <a:pt x="128" y="331"/>
                    <a:pt x="127" y="329"/>
                    <a:pt x="127" y="327"/>
                  </a:cubicBezTo>
                  <a:cubicBezTo>
                    <a:pt x="129" y="328"/>
                    <a:pt x="129" y="330"/>
                    <a:pt x="130" y="332"/>
                  </a:cubicBezTo>
                  <a:close/>
                  <a:moveTo>
                    <a:pt x="130" y="320"/>
                  </a:moveTo>
                  <a:cubicBezTo>
                    <a:pt x="131" y="326"/>
                    <a:pt x="136" y="329"/>
                    <a:pt x="138" y="335"/>
                  </a:cubicBezTo>
                  <a:cubicBezTo>
                    <a:pt x="135" y="333"/>
                    <a:pt x="130" y="325"/>
                    <a:pt x="130" y="320"/>
                  </a:cubicBezTo>
                  <a:close/>
                  <a:moveTo>
                    <a:pt x="136" y="331"/>
                  </a:moveTo>
                  <a:cubicBezTo>
                    <a:pt x="136" y="328"/>
                    <a:pt x="135" y="327"/>
                    <a:pt x="137" y="329"/>
                  </a:cubicBezTo>
                  <a:cubicBezTo>
                    <a:pt x="137" y="327"/>
                    <a:pt x="135" y="323"/>
                    <a:pt x="133" y="323"/>
                  </a:cubicBezTo>
                  <a:cubicBezTo>
                    <a:pt x="134" y="320"/>
                    <a:pt x="132" y="320"/>
                    <a:pt x="132" y="317"/>
                  </a:cubicBezTo>
                  <a:cubicBezTo>
                    <a:pt x="136" y="320"/>
                    <a:pt x="137" y="326"/>
                    <a:pt x="139" y="330"/>
                  </a:cubicBezTo>
                  <a:cubicBezTo>
                    <a:pt x="138" y="330"/>
                    <a:pt x="138" y="331"/>
                    <a:pt x="136" y="331"/>
                  </a:cubicBezTo>
                  <a:close/>
                  <a:moveTo>
                    <a:pt x="133" y="306"/>
                  </a:moveTo>
                  <a:cubicBezTo>
                    <a:pt x="135" y="307"/>
                    <a:pt x="133" y="305"/>
                    <a:pt x="132" y="306"/>
                  </a:cubicBezTo>
                  <a:cubicBezTo>
                    <a:pt x="131" y="305"/>
                    <a:pt x="131" y="303"/>
                    <a:pt x="130" y="302"/>
                  </a:cubicBezTo>
                  <a:cubicBezTo>
                    <a:pt x="131" y="302"/>
                    <a:pt x="132" y="303"/>
                    <a:pt x="132" y="304"/>
                  </a:cubicBezTo>
                  <a:cubicBezTo>
                    <a:pt x="133" y="303"/>
                    <a:pt x="131" y="301"/>
                    <a:pt x="130" y="300"/>
                  </a:cubicBezTo>
                  <a:cubicBezTo>
                    <a:pt x="130" y="298"/>
                    <a:pt x="132" y="299"/>
                    <a:pt x="132" y="297"/>
                  </a:cubicBezTo>
                  <a:cubicBezTo>
                    <a:pt x="136" y="298"/>
                    <a:pt x="138" y="310"/>
                    <a:pt x="133" y="306"/>
                  </a:cubicBezTo>
                  <a:close/>
                  <a:moveTo>
                    <a:pt x="141" y="244"/>
                  </a:moveTo>
                  <a:cubicBezTo>
                    <a:pt x="142" y="243"/>
                    <a:pt x="142" y="242"/>
                    <a:pt x="143" y="240"/>
                  </a:cubicBezTo>
                  <a:cubicBezTo>
                    <a:pt x="145" y="246"/>
                    <a:pt x="148" y="251"/>
                    <a:pt x="151" y="257"/>
                  </a:cubicBezTo>
                  <a:cubicBezTo>
                    <a:pt x="145" y="257"/>
                    <a:pt x="145" y="248"/>
                    <a:pt x="141" y="244"/>
                  </a:cubicBezTo>
                  <a:close/>
                  <a:moveTo>
                    <a:pt x="152" y="279"/>
                  </a:moveTo>
                  <a:cubicBezTo>
                    <a:pt x="151" y="281"/>
                    <a:pt x="148" y="279"/>
                    <a:pt x="149" y="277"/>
                  </a:cubicBezTo>
                  <a:cubicBezTo>
                    <a:pt x="151" y="277"/>
                    <a:pt x="150" y="279"/>
                    <a:pt x="152" y="279"/>
                  </a:cubicBezTo>
                  <a:close/>
                  <a:moveTo>
                    <a:pt x="149" y="289"/>
                  </a:moveTo>
                  <a:cubicBezTo>
                    <a:pt x="151" y="291"/>
                    <a:pt x="149" y="292"/>
                    <a:pt x="150" y="294"/>
                  </a:cubicBezTo>
                  <a:cubicBezTo>
                    <a:pt x="148" y="293"/>
                    <a:pt x="147" y="291"/>
                    <a:pt x="149" y="289"/>
                  </a:cubicBezTo>
                  <a:close/>
                  <a:moveTo>
                    <a:pt x="151" y="294"/>
                  </a:moveTo>
                  <a:cubicBezTo>
                    <a:pt x="152" y="296"/>
                    <a:pt x="154" y="296"/>
                    <a:pt x="154" y="299"/>
                  </a:cubicBezTo>
                  <a:cubicBezTo>
                    <a:pt x="153" y="297"/>
                    <a:pt x="150" y="297"/>
                    <a:pt x="150" y="295"/>
                  </a:cubicBezTo>
                  <a:cubicBezTo>
                    <a:pt x="151" y="295"/>
                    <a:pt x="151" y="295"/>
                    <a:pt x="151" y="294"/>
                  </a:cubicBezTo>
                  <a:close/>
                  <a:moveTo>
                    <a:pt x="156" y="218"/>
                  </a:moveTo>
                  <a:cubicBezTo>
                    <a:pt x="156" y="215"/>
                    <a:pt x="158" y="215"/>
                    <a:pt x="159" y="212"/>
                  </a:cubicBezTo>
                  <a:cubicBezTo>
                    <a:pt x="160" y="216"/>
                    <a:pt x="163" y="219"/>
                    <a:pt x="165" y="224"/>
                  </a:cubicBezTo>
                  <a:cubicBezTo>
                    <a:pt x="165" y="225"/>
                    <a:pt x="164" y="226"/>
                    <a:pt x="163" y="228"/>
                  </a:cubicBezTo>
                  <a:cubicBezTo>
                    <a:pt x="159" y="226"/>
                    <a:pt x="159" y="220"/>
                    <a:pt x="156" y="218"/>
                  </a:cubicBezTo>
                  <a:close/>
                  <a:moveTo>
                    <a:pt x="155" y="185"/>
                  </a:moveTo>
                  <a:cubicBezTo>
                    <a:pt x="158" y="187"/>
                    <a:pt x="160" y="191"/>
                    <a:pt x="161" y="196"/>
                  </a:cubicBezTo>
                  <a:cubicBezTo>
                    <a:pt x="159" y="193"/>
                    <a:pt x="157" y="189"/>
                    <a:pt x="155" y="185"/>
                  </a:cubicBezTo>
                  <a:close/>
                  <a:moveTo>
                    <a:pt x="156" y="158"/>
                  </a:moveTo>
                  <a:cubicBezTo>
                    <a:pt x="158" y="161"/>
                    <a:pt x="163" y="164"/>
                    <a:pt x="160" y="167"/>
                  </a:cubicBezTo>
                  <a:cubicBezTo>
                    <a:pt x="158" y="165"/>
                    <a:pt x="157" y="162"/>
                    <a:pt x="156" y="158"/>
                  </a:cubicBezTo>
                  <a:close/>
                  <a:moveTo>
                    <a:pt x="159" y="145"/>
                  </a:moveTo>
                  <a:cubicBezTo>
                    <a:pt x="157" y="144"/>
                    <a:pt x="155" y="140"/>
                    <a:pt x="156" y="137"/>
                  </a:cubicBezTo>
                  <a:cubicBezTo>
                    <a:pt x="160" y="138"/>
                    <a:pt x="160" y="142"/>
                    <a:pt x="159" y="145"/>
                  </a:cubicBezTo>
                  <a:close/>
                  <a:moveTo>
                    <a:pt x="154" y="136"/>
                  </a:moveTo>
                  <a:cubicBezTo>
                    <a:pt x="153" y="135"/>
                    <a:pt x="154" y="132"/>
                    <a:pt x="156" y="131"/>
                  </a:cubicBezTo>
                  <a:cubicBezTo>
                    <a:pt x="156" y="134"/>
                    <a:pt x="157" y="136"/>
                    <a:pt x="154" y="136"/>
                  </a:cubicBezTo>
                  <a:close/>
                  <a:moveTo>
                    <a:pt x="156" y="171"/>
                  </a:moveTo>
                  <a:cubicBezTo>
                    <a:pt x="154" y="170"/>
                    <a:pt x="152" y="166"/>
                    <a:pt x="153" y="163"/>
                  </a:cubicBezTo>
                  <a:cubicBezTo>
                    <a:pt x="155" y="165"/>
                    <a:pt x="155" y="168"/>
                    <a:pt x="156" y="171"/>
                  </a:cubicBezTo>
                  <a:close/>
                  <a:moveTo>
                    <a:pt x="151" y="130"/>
                  </a:moveTo>
                  <a:cubicBezTo>
                    <a:pt x="149" y="127"/>
                    <a:pt x="145" y="123"/>
                    <a:pt x="147" y="118"/>
                  </a:cubicBezTo>
                  <a:cubicBezTo>
                    <a:pt x="150" y="120"/>
                    <a:pt x="152" y="124"/>
                    <a:pt x="153" y="127"/>
                  </a:cubicBezTo>
                  <a:cubicBezTo>
                    <a:pt x="150" y="127"/>
                    <a:pt x="152" y="129"/>
                    <a:pt x="151" y="130"/>
                  </a:cubicBezTo>
                  <a:close/>
                  <a:moveTo>
                    <a:pt x="150" y="106"/>
                  </a:moveTo>
                  <a:cubicBezTo>
                    <a:pt x="146" y="106"/>
                    <a:pt x="146" y="102"/>
                    <a:pt x="145" y="99"/>
                  </a:cubicBezTo>
                  <a:cubicBezTo>
                    <a:pt x="148" y="100"/>
                    <a:pt x="150" y="104"/>
                    <a:pt x="150" y="106"/>
                  </a:cubicBezTo>
                  <a:close/>
                  <a:moveTo>
                    <a:pt x="147" y="134"/>
                  </a:moveTo>
                  <a:cubicBezTo>
                    <a:pt x="145" y="132"/>
                    <a:pt x="142" y="128"/>
                    <a:pt x="143" y="126"/>
                  </a:cubicBezTo>
                  <a:cubicBezTo>
                    <a:pt x="144" y="129"/>
                    <a:pt x="146" y="131"/>
                    <a:pt x="147" y="134"/>
                  </a:cubicBezTo>
                  <a:close/>
                  <a:moveTo>
                    <a:pt x="144" y="147"/>
                  </a:moveTo>
                  <a:cubicBezTo>
                    <a:pt x="142" y="147"/>
                    <a:pt x="143" y="144"/>
                    <a:pt x="140" y="144"/>
                  </a:cubicBezTo>
                  <a:cubicBezTo>
                    <a:pt x="140" y="141"/>
                    <a:pt x="139" y="139"/>
                    <a:pt x="137" y="137"/>
                  </a:cubicBezTo>
                  <a:cubicBezTo>
                    <a:pt x="141" y="135"/>
                    <a:pt x="143" y="143"/>
                    <a:pt x="144" y="147"/>
                  </a:cubicBezTo>
                  <a:close/>
                  <a:moveTo>
                    <a:pt x="138" y="122"/>
                  </a:moveTo>
                  <a:cubicBezTo>
                    <a:pt x="138" y="119"/>
                    <a:pt x="135" y="117"/>
                    <a:pt x="138" y="115"/>
                  </a:cubicBezTo>
                  <a:cubicBezTo>
                    <a:pt x="139" y="118"/>
                    <a:pt x="141" y="120"/>
                    <a:pt x="141" y="124"/>
                  </a:cubicBezTo>
                  <a:cubicBezTo>
                    <a:pt x="138" y="124"/>
                    <a:pt x="141" y="122"/>
                    <a:pt x="138" y="122"/>
                  </a:cubicBezTo>
                  <a:close/>
                  <a:moveTo>
                    <a:pt x="141" y="179"/>
                  </a:moveTo>
                  <a:cubicBezTo>
                    <a:pt x="138" y="180"/>
                    <a:pt x="139" y="184"/>
                    <a:pt x="136" y="185"/>
                  </a:cubicBezTo>
                  <a:cubicBezTo>
                    <a:pt x="138" y="180"/>
                    <a:pt x="133" y="178"/>
                    <a:pt x="133" y="174"/>
                  </a:cubicBezTo>
                  <a:cubicBezTo>
                    <a:pt x="134" y="167"/>
                    <a:pt x="140" y="174"/>
                    <a:pt x="141" y="179"/>
                  </a:cubicBezTo>
                  <a:close/>
                  <a:moveTo>
                    <a:pt x="133" y="125"/>
                  </a:moveTo>
                  <a:cubicBezTo>
                    <a:pt x="136" y="125"/>
                    <a:pt x="134" y="128"/>
                    <a:pt x="135" y="128"/>
                  </a:cubicBezTo>
                  <a:cubicBezTo>
                    <a:pt x="134" y="130"/>
                    <a:pt x="132" y="128"/>
                    <a:pt x="133" y="125"/>
                  </a:cubicBezTo>
                  <a:close/>
                  <a:moveTo>
                    <a:pt x="132" y="106"/>
                  </a:moveTo>
                  <a:cubicBezTo>
                    <a:pt x="134" y="107"/>
                    <a:pt x="136" y="110"/>
                    <a:pt x="135" y="112"/>
                  </a:cubicBezTo>
                  <a:cubicBezTo>
                    <a:pt x="132" y="112"/>
                    <a:pt x="130" y="109"/>
                    <a:pt x="132" y="106"/>
                  </a:cubicBezTo>
                  <a:close/>
                  <a:moveTo>
                    <a:pt x="132" y="127"/>
                  </a:moveTo>
                  <a:cubicBezTo>
                    <a:pt x="133" y="130"/>
                    <a:pt x="134" y="133"/>
                    <a:pt x="135" y="135"/>
                  </a:cubicBezTo>
                  <a:cubicBezTo>
                    <a:pt x="132" y="134"/>
                    <a:pt x="132" y="131"/>
                    <a:pt x="130" y="128"/>
                  </a:cubicBezTo>
                  <a:cubicBezTo>
                    <a:pt x="131" y="128"/>
                    <a:pt x="131" y="127"/>
                    <a:pt x="132" y="127"/>
                  </a:cubicBezTo>
                  <a:close/>
                  <a:moveTo>
                    <a:pt x="134" y="155"/>
                  </a:moveTo>
                  <a:cubicBezTo>
                    <a:pt x="132" y="154"/>
                    <a:pt x="130" y="151"/>
                    <a:pt x="132" y="149"/>
                  </a:cubicBezTo>
                  <a:cubicBezTo>
                    <a:pt x="134" y="149"/>
                    <a:pt x="133" y="153"/>
                    <a:pt x="134" y="155"/>
                  </a:cubicBezTo>
                  <a:close/>
                  <a:moveTo>
                    <a:pt x="134" y="167"/>
                  </a:moveTo>
                  <a:cubicBezTo>
                    <a:pt x="134" y="168"/>
                    <a:pt x="133" y="170"/>
                    <a:pt x="131" y="170"/>
                  </a:cubicBezTo>
                  <a:cubicBezTo>
                    <a:pt x="130" y="168"/>
                    <a:pt x="129" y="165"/>
                    <a:pt x="126" y="161"/>
                  </a:cubicBezTo>
                  <a:cubicBezTo>
                    <a:pt x="125" y="159"/>
                    <a:pt x="129" y="158"/>
                    <a:pt x="127" y="157"/>
                  </a:cubicBezTo>
                  <a:cubicBezTo>
                    <a:pt x="130" y="157"/>
                    <a:pt x="132" y="164"/>
                    <a:pt x="134" y="167"/>
                  </a:cubicBezTo>
                  <a:close/>
                  <a:moveTo>
                    <a:pt x="125" y="140"/>
                  </a:moveTo>
                  <a:cubicBezTo>
                    <a:pt x="127" y="142"/>
                    <a:pt x="129" y="143"/>
                    <a:pt x="129" y="146"/>
                  </a:cubicBezTo>
                  <a:cubicBezTo>
                    <a:pt x="127" y="145"/>
                    <a:pt x="125" y="143"/>
                    <a:pt x="125" y="140"/>
                  </a:cubicBezTo>
                  <a:close/>
                  <a:moveTo>
                    <a:pt x="125" y="154"/>
                  </a:moveTo>
                  <a:cubicBezTo>
                    <a:pt x="124" y="154"/>
                    <a:pt x="123" y="154"/>
                    <a:pt x="123" y="154"/>
                  </a:cubicBezTo>
                  <a:cubicBezTo>
                    <a:pt x="122" y="151"/>
                    <a:pt x="123" y="151"/>
                    <a:pt x="121" y="150"/>
                  </a:cubicBezTo>
                  <a:cubicBezTo>
                    <a:pt x="121" y="148"/>
                    <a:pt x="121" y="147"/>
                    <a:pt x="122" y="145"/>
                  </a:cubicBezTo>
                  <a:cubicBezTo>
                    <a:pt x="125" y="147"/>
                    <a:pt x="126" y="152"/>
                    <a:pt x="125" y="154"/>
                  </a:cubicBezTo>
                  <a:close/>
                  <a:moveTo>
                    <a:pt x="122" y="115"/>
                  </a:moveTo>
                  <a:cubicBezTo>
                    <a:pt x="120" y="114"/>
                    <a:pt x="120" y="110"/>
                    <a:pt x="118" y="109"/>
                  </a:cubicBezTo>
                  <a:cubicBezTo>
                    <a:pt x="118" y="106"/>
                    <a:pt x="120" y="105"/>
                    <a:pt x="121" y="102"/>
                  </a:cubicBezTo>
                  <a:cubicBezTo>
                    <a:pt x="124" y="105"/>
                    <a:pt x="125" y="111"/>
                    <a:pt x="122" y="115"/>
                  </a:cubicBezTo>
                  <a:close/>
                  <a:moveTo>
                    <a:pt x="120" y="140"/>
                  </a:moveTo>
                  <a:cubicBezTo>
                    <a:pt x="119" y="143"/>
                    <a:pt x="117" y="144"/>
                    <a:pt x="117" y="146"/>
                  </a:cubicBezTo>
                  <a:cubicBezTo>
                    <a:pt x="115" y="145"/>
                    <a:pt x="114" y="143"/>
                    <a:pt x="114" y="140"/>
                  </a:cubicBezTo>
                  <a:cubicBezTo>
                    <a:pt x="114" y="140"/>
                    <a:pt x="116" y="140"/>
                    <a:pt x="116" y="139"/>
                  </a:cubicBezTo>
                  <a:cubicBezTo>
                    <a:pt x="118" y="139"/>
                    <a:pt x="116" y="142"/>
                    <a:pt x="118" y="141"/>
                  </a:cubicBezTo>
                  <a:cubicBezTo>
                    <a:pt x="119" y="140"/>
                    <a:pt x="116" y="139"/>
                    <a:pt x="117" y="136"/>
                  </a:cubicBezTo>
                  <a:cubicBezTo>
                    <a:pt x="118" y="137"/>
                    <a:pt x="118" y="139"/>
                    <a:pt x="120" y="140"/>
                  </a:cubicBezTo>
                  <a:close/>
                  <a:moveTo>
                    <a:pt x="113" y="117"/>
                  </a:moveTo>
                  <a:cubicBezTo>
                    <a:pt x="114" y="117"/>
                    <a:pt x="114" y="117"/>
                    <a:pt x="114" y="116"/>
                  </a:cubicBezTo>
                  <a:cubicBezTo>
                    <a:pt x="117" y="118"/>
                    <a:pt x="116" y="121"/>
                    <a:pt x="118" y="125"/>
                  </a:cubicBezTo>
                  <a:cubicBezTo>
                    <a:pt x="113" y="124"/>
                    <a:pt x="114" y="121"/>
                    <a:pt x="113" y="117"/>
                  </a:cubicBezTo>
                  <a:close/>
                  <a:moveTo>
                    <a:pt x="118" y="200"/>
                  </a:moveTo>
                  <a:cubicBezTo>
                    <a:pt x="116" y="197"/>
                    <a:pt x="113" y="193"/>
                    <a:pt x="113" y="191"/>
                  </a:cubicBezTo>
                  <a:cubicBezTo>
                    <a:pt x="116" y="193"/>
                    <a:pt x="117" y="196"/>
                    <a:pt x="118" y="200"/>
                  </a:cubicBezTo>
                  <a:close/>
                  <a:moveTo>
                    <a:pt x="115" y="204"/>
                  </a:moveTo>
                  <a:cubicBezTo>
                    <a:pt x="114" y="207"/>
                    <a:pt x="114" y="211"/>
                    <a:pt x="111" y="212"/>
                  </a:cubicBezTo>
                  <a:cubicBezTo>
                    <a:pt x="112" y="209"/>
                    <a:pt x="108" y="208"/>
                    <a:pt x="107" y="206"/>
                  </a:cubicBezTo>
                  <a:cubicBezTo>
                    <a:pt x="108" y="205"/>
                    <a:pt x="108" y="206"/>
                    <a:pt x="109" y="206"/>
                  </a:cubicBezTo>
                  <a:cubicBezTo>
                    <a:pt x="107" y="202"/>
                    <a:pt x="109" y="200"/>
                    <a:pt x="111" y="197"/>
                  </a:cubicBezTo>
                  <a:cubicBezTo>
                    <a:pt x="113" y="198"/>
                    <a:pt x="114" y="202"/>
                    <a:pt x="115" y="204"/>
                  </a:cubicBezTo>
                  <a:close/>
                  <a:moveTo>
                    <a:pt x="112" y="160"/>
                  </a:moveTo>
                  <a:cubicBezTo>
                    <a:pt x="108" y="160"/>
                    <a:pt x="105" y="152"/>
                    <a:pt x="110" y="151"/>
                  </a:cubicBezTo>
                  <a:cubicBezTo>
                    <a:pt x="110" y="155"/>
                    <a:pt x="114" y="157"/>
                    <a:pt x="112" y="160"/>
                  </a:cubicBezTo>
                  <a:close/>
                  <a:moveTo>
                    <a:pt x="112" y="137"/>
                  </a:moveTo>
                  <a:cubicBezTo>
                    <a:pt x="109" y="136"/>
                    <a:pt x="107" y="131"/>
                    <a:pt x="108" y="128"/>
                  </a:cubicBezTo>
                  <a:cubicBezTo>
                    <a:pt x="110" y="130"/>
                    <a:pt x="113" y="134"/>
                    <a:pt x="112" y="137"/>
                  </a:cubicBezTo>
                  <a:close/>
                  <a:moveTo>
                    <a:pt x="111" y="114"/>
                  </a:moveTo>
                  <a:cubicBezTo>
                    <a:pt x="108" y="112"/>
                    <a:pt x="106" y="107"/>
                    <a:pt x="108" y="104"/>
                  </a:cubicBezTo>
                  <a:cubicBezTo>
                    <a:pt x="110" y="106"/>
                    <a:pt x="113" y="110"/>
                    <a:pt x="111" y="114"/>
                  </a:cubicBezTo>
                  <a:close/>
                  <a:moveTo>
                    <a:pt x="110" y="81"/>
                  </a:moveTo>
                  <a:cubicBezTo>
                    <a:pt x="115" y="84"/>
                    <a:pt x="113" y="90"/>
                    <a:pt x="109" y="93"/>
                  </a:cubicBezTo>
                  <a:cubicBezTo>
                    <a:pt x="106" y="90"/>
                    <a:pt x="108" y="84"/>
                    <a:pt x="110" y="81"/>
                  </a:cubicBezTo>
                  <a:close/>
                  <a:moveTo>
                    <a:pt x="104" y="84"/>
                  </a:moveTo>
                  <a:cubicBezTo>
                    <a:pt x="102" y="78"/>
                    <a:pt x="105" y="77"/>
                    <a:pt x="106" y="72"/>
                  </a:cubicBezTo>
                  <a:cubicBezTo>
                    <a:pt x="108" y="71"/>
                    <a:pt x="106" y="75"/>
                    <a:pt x="108" y="75"/>
                  </a:cubicBezTo>
                  <a:cubicBezTo>
                    <a:pt x="108" y="79"/>
                    <a:pt x="107" y="82"/>
                    <a:pt x="104" y="84"/>
                  </a:cubicBezTo>
                  <a:close/>
                  <a:moveTo>
                    <a:pt x="104" y="94"/>
                  </a:moveTo>
                  <a:cubicBezTo>
                    <a:pt x="106" y="97"/>
                    <a:pt x="107" y="99"/>
                    <a:pt x="105" y="102"/>
                  </a:cubicBezTo>
                  <a:cubicBezTo>
                    <a:pt x="103" y="100"/>
                    <a:pt x="101" y="96"/>
                    <a:pt x="104" y="94"/>
                  </a:cubicBezTo>
                  <a:close/>
                  <a:moveTo>
                    <a:pt x="104" y="115"/>
                  </a:moveTo>
                  <a:cubicBezTo>
                    <a:pt x="105" y="118"/>
                    <a:pt x="108" y="121"/>
                    <a:pt x="106" y="125"/>
                  </a:cubicBezTo>
                  <a:cubicBezTo>
                    <a:pt x="104" y="124"/>
                    <a:pt x="104" y="121"/>
                    <a:pt x="102" y="121"/>
                  </a:cubicBezTo>
                  <a:cubicBezTo>
                    <a:pt x="102" y="119"/>
                    <a:pt x="103" y="117"/>
                    <a:pt x="104" y="115"/>
                  </a:cubicBezTo>
                  <a:close/>
                  <a:moveTo>
                    <a:pt x="105" y="273"/>
                  </a:moveTo>
                  <a:cubicBezTo>
                    <a:pt x="103" y="272"/>
                    <a:pt x="102" y="270"/>
                    <a:pt x="102" y="268"/>
                  </a:cubicBezTo>
                  <a:cubicBezTo>
                    <a:pt x="104" y="268"/>
                    <a:pt x="105" y="270"/>
                    <a:pt x="105" y="273"/>
                  </a:cubicBezTo>
                  <a:close/>
                  <a:moveTo>
                    <a:pt x="107" y="424"/>
                  </a:moveTo>
                  <a:cubicBezTo>
                    <a:pt x="104" y="421"/>
                    <a:pt x="101" y="417"/>
                    <a:pt x="102" y="413"/>
                  </a:cubicBezTo>
                  <a:cubicBezTo>
                    <a:pt x="104" y="416"/>
                    <a:pt x="107" y="421"/>
                    <a:pt x="107" y="424"/>
                  </a:cubicBezTo>
                  <a:close/>
                  <a:moveTo>
                    <a:pt x="103" y="482"/>
                  </a:moveTo>
                  <a:cubicBezTo>
                    <a:pt x="105" y="484"/>
                    <a:pt x="106" y="490"/>
                    <a:pt x="104" y="493"/>
                  </a:cubicBezTo>
                  <a:cubicBezTo>
                    <a:pt x="103" y="491"/>
                    <a:pt x="103" y="488"/>
                    <a:pt x="101" y="487"/>
                  </a:cubicBezTo>
                  <a:cubicBezTo>
                    <a:pt x="101" y="485"/>
                    <a:pt x="103" y="484"/>
                    <a:pt x="103" y="482"/>
                  </a:cubicBezTo>
                  <a:close/>
                  <a:moveTo>
                    <a:pt x="100" y="528"/>
                  </a:moveTo>
                  <a:cubicBezTo>
                    <a:pt x="99" y="527"/>
                    <a:pt x="99" y="524"/>
                    <a:pt x="98" y="523"/>
                  </a:cubicBezTo>
                  <a:cubicBezTo>
                    <a:pt x="98" y="521"/>
                    <a:pt x="99" y="521"/>
                    <a:pt x="100" y="519"/>
                  </a:cubicBezTo>
                  <a:cubicBezTo>
                    <a:pt x="102" y="521"/>
                    <a:pt x="101" y="526"/>
                    <a:pt x="100" y="528"/>
                  </a:cubicBezTo>
                  <a:close/>
                  <a:moveTo>
                    <a:pt x="104" y="529"/>
                  </a:moveTo>
                  <a:cubicBezTo>
                    <a:pt x="105" y="529"/>
                    <a:pt x="105" y="531"/>
                    <a:pt x="106" y="531"/>
                  </a:cubicBezTo>
                  <a:cubicBezTo>
                    <a:pt x="105" y="532"/>
                    <a:pt x="105" y="536"/>
                    <a:pt x="102" y="536"/>
                  </a:cubicBezTo>
                  <a:cubicBezTo>
                    <a:pt x="102" y="534"/>
                    <a:pt x="101" y="533"/>
                    <a:pt x="101" y="531"/>
                  </a:cubicBezTo>
                  <a:cubicBezTo>
                    <a:pt x="102" y="531"/>
                    <a:pt x="104" y="531"/>
                    <a:pt x="104" y="529"/>
                  </a:cubicBezTo>
                  <a:close/>
                  <a:moveTo>
                    <a:pt x="104" y="601"/>
                  </a:moveTo>
                  <a:cubicBezTo>
                    <a:pt x="105" y="602"/>
                    <a:pt x="104" y="604"/>
                    <a:pt x="104" y="606"/>
                  </a:cubicBezTo>
                  <a:cubicBezTo>
                    <a:pt x="102" y="606"/>
                    <a:pt x="102" y="602"/>
                    <a:pt x="104" y="601"/>
                  </a:cubicBezTo>
                  <a:close/>
                  <a:moveTo>
                    <a:pt x="108" y="521"/>
                  </a:moveTo>
                  <a:cubicBezTo>
                    <a:pt x="110" y="521"/>
                    <a:pt x="109" y="524"/>
                    <a:pt x="111" y="524"/>
                  </a:cubicBezTo>
                  <a:cubicBezTo>
                    <a:pt x="109" y="526"/>
                    <a:pt x="108" y="522"/>
                    <a:pt x="108" y="521"/>
                  </a:cubicBezTo>
                  <a:close/>
                  <a:moveTo>
                    <a:pt x="111" y="462"/>
                  </a:moveTo>
                  <a:cubicBezTo>
                    <a:pt x="107" y="463"/>
                    <a:pt x="106" y="454"/>
                    <a:pt x="109" y="452"/>
                  </a:cubicBezTo>
                  <a:cubicBezTo>
                    <a:pt x="111" y="453"/>
                    <a:pt x="113" y="456"/>
                    <a:pt x="113" y="459"/>
                  </a:cubicBezTo>
                  <a:cubicBezTo>
                    <a:pt x="112" y="459"/>
                    <a:pt x="110" y="461"/>
                    <a:pt x="111" y="462"/>
                  </a:cubicBezTo>
                  <a:close/>
                  <a:moveTo>
                    <a:pt x="114" y="462"/>
                  </a:moveTo>
                  <a:cubicBezTo>
                    <a:pt x="116" y="464"/>
                    <a:pt x="118" y="471"/>
                    <a:pt x="114" y="472"/>
                  </a:cubicBezTo>
                  <a:cubicBezTo>
                    <a:pt x="110" y="471"/>
                    <a:pt x="112" y="465"/>
                    <a:pt x="114" y="462"/>
                  </a:cubicBezTo>
                  <a:close/>
                  <a:moveTo>
                    <a:pt x="113" y="437"/>
                  </a:moveTo>
                  <a:cubicBezTo>
                    <a:pt x="115" y="441"/>
                    <a:pt x="119" y="446"/>
                    <a:pt x="117" y="450"/>
                  </a:cubicBezTo>
                  <a:cubicBezTo>
                    <a:pt x="113" y="447"/>
                    <a:pt x="111" y="442"/>
                    <a:pt x="113" y="437"/>
                  </a:cubicBezTo>
                  <a:close/>
                  <a:moveTo>
                    <a:pt x="116" y="424"/>
                  </a:moveTo>
                  <a:cubicBezTo>
                    <a:pt x="115" y="421"/>
                    <a:pt x="113" y="417"/>
                    <a:pt x="115" y="414"/>
                  </a:cubicBezTo>
                  <a:cubicBezTo>
                    <a:pt x="117" y="416"/>
                    <a:pt x="119" y="421"/>
                    <a:pt x="116" y="424"/>
                  </a:cubicBezTo>
                  <a:close/>
                  <a:moveTo>
                    <a:pt x="116" y="346"/>
                  </a:moveTo>
                  <a:cubicBezTo>
                    <a:pt x="119" y="351"/>
                    <a:pt x="122" y="356"/>
                    <a:pt x="124" y="362"/>
                  </a:cubicBezTo>
                  <a:cubicBezTo>
                    <a:pt x="120" y="358"/>
                    <a:pt x="118" y="352"/>
                    <a:pt x="116" y="346"/>
                  </a:cubicBezTo>
                  <a:close/>
                  <a:moveTo>
                    <a:pt x="120" y="424"/>
                  </a:moveTo>
                  <a:cubicBezTo>
                    <a:pt x="122" y="429"/>
                    <a:pt x="128" y="435"/>
                    <a:pt x="123" y="441"/>
                  </a:cubicBezTo>
                  <a:cubicBezTo>
                    <a:pt x="119" y="436"/>
                    <a:pt x="116" y="429"/>
                    <a:pt x="120" y="424"/>
                  </a:cubicBezTo>
                  <a:close/>
                  <a:moveTo>
                    <a:pt x="124" y="397"/>
                  </a:moveTo>
                  <a:cubicBezTo>
                    <a:pt x="127" y="397"/>
                    <a:pt x="125" y="400"/>
                    <a:pt x="125" y="402"/>
                  </a:cubicBezTo>
                  <a:cubicBezTo>
                    <a:pt x="124" y="401"/>
                    <a:pt x="123" y="398"/>
                    <a:pt x="124" y="397"/>
                  </a:cubicBezTo>
                  <a:close/>
                  <a:moveTo>
                    <a:pt x="125" y="414"/>
                  </a:moveTo>
                  <a:cubicBezTo>
                    <a:pt x="127" y="419"/>
                    <a:pt x="134" y="424"/>
                    <a:pt x="129" y="429"/>
                  </a:cubicBezTo>
                  <a:cubicBezTo>
                    <a:pt x="127" y="425"/>
                    <a:pt x="124" y="420"/>
                    <a:pt x="125" y="414"/>
                  </a:cubicBezTo>
                  <a:close/>
                  <a:moveTo>
                    <a:pt x="128" y="389"/>
                  </a:moveTo>
                  <a:cubicBezTo>
                    <a:pt x="129" y="389"/>
                    <a:pt x="129" y="389"/>
                    <a:pt x="130" y="389"/>
                  </a:cubicBezTo>
                  <a:cubicBezTo>
                    <a:pt x="130" y="389"/>
                    <a:pt x="131" y="390"/>
                    <a:pt x="130" y="392"/>
                  </a:cubicBezTo>
                  <a:cubicBezTo>
                    <a:pt x="129" y="392"/>
                    <a:pt x="128" y="390"/>
                    <a:pt x="128" y="389"/>
                  </a:cubicBezTo>
                  <a:close/>
                  <a:moveTo>
                    <a:pt x="128" y="361"/>
                  </a:moveTo>
                  <a:cubicBezTo>
                    <a:pt x="132" y="366"/>
                    <a:pt x="137" y="373"/>
                    <a:pt x="137" y="380"/>
                  </a:cubicBezTo>
                  <a:cubicBezTo>
                    <a:pt x="132" y="375"/>
                    <a:pt x="131" y="367"/>
                    <a:pt x="128" y="361"/>
                  </a:cubicBezTo>
                  <a:close/>
                  <a:moveTo>
                    <a:pt x="144" y="374"/>
                  </a:moveTo>
                  <a:cubicBezTo>
                    <a:pt x="146" y="376"/>
                    <a:pt x="149" y="378"/>
                    <a:pt x="150" y="382"/>
                  </a:cubicBezTo>
                  <a:cubicBezTo>
                    <a:pt x="150" y="383"/>
                    <a:pt x="149" y="384"/>
                    <a:pt x="147" y="385"/>
                  </a:cubicBezTo>
                  <a:cubicBezTo>
                    <a:pt x="146" y="381"/>
                    <a:pt x="141" y="377"/>
                    <a:pt x="144" y="374"/>
                  </a:cubicBezTo>
                  <a:close/>
                  <a:moveTo>
                    <a:pt x="147" y="326"/>
                  </a:moveTo>
                  <a:cubicBezTo>
                    <a:pt x="148" y="326"/>
                    <a:pt x="148" y="326"/>
                    <a:pt x="149" y="326"/>
                  </a:cubicBezTo>
                  <a:cubicBezTo>
                    <a:pt x="150" y="333"/>
                    <a:pt x="155" y="336"/>
                    <a:pt x="156" y="343"/>
                  </a:cubicBezTo>
                  <a:cubicBezTo>
                    <a:pt x="152" y="339"/>
                    <a:pt x="145" y="332"/>
                    <a:pt x="147" y="326"/>
                  </a:cubicBezTo>
                  <a:close/>
                  <a:moveTo>
                    <a:pt x="154" y="283"/>
                  </a:moveTo>
                  <a:cubicBezTo>
                    <a:pt x="156" y="285"/>
                    <a:pt x="158" y="287"/>
                    <a:pt x="159" y="290"/>
                  </a:cubicBezTo>
                  <a:cubicBezTo>
                    <a:pt x="156" y="290"/>
                    <a:pt x="153" y="286"/>
                    <a:pt x="154" y="283"/>
                  </a:cubicBezTo>
                  <a:close/>
                  <a:moveTo>
                    <a:pt x="163" y="328"/>
                  </a:moveTo>
                  <a:cubicBezTo>
                    <a:pt x="160" y="324"/>
                    <a:pt x="158" y="319"/>
                    <a:pt x="156" y="313"/>
                  </a:cubicBezTo>
                  <a:cubicBezTo>
                    <a:pt x="159" y="318"/>
                    <a:pt x="162" y="322"/>
                    <a:pt x="163" y="328"/>
                  </a:cubicBezTo>
                  <a:close/>
                  <a:moveTo>
                    <a:pt x="161" y="303"/>
                  </a:moveTo>
                  <a:cubicBezTo>
                    <a:pt x="164" y="304"/>
                    <a:pt x="165" y="307"/>
                    <a:pt x="164" y="308"/>
                  </a:cubicBezTo>
                  <a:cubicBezTo>
                    <a:pt x="162" y="308"/>
                    <a:pt x="162" y="305"/>
                    <a:pt x="161" y="303"/>
                  </a:cubicBezTo>
                  <a:close/>
                  <a:moveTo>
                    <a:pt x="162" y="402"/>
                  </a:moveTo>
                  <a:cubicBezTo>
                    <a:pt x="164" y="403"/>
                    <a:pt x="166" y="406"/>
                    <a:pt x="164" y="408"/>
                  </a:cubicBezTo>
                  <a:cubicBezTo>
                    <a:pt x="162" y="407"/>
                    <a:pt x="162" y="405"/>
                    <a:pt x="161" y="403"/>
                  </a:cubicBezTo>
                  <a:cubicBezTo>
                    <a:pt x="162" y="403"/>
                    <a:pt x="162" y="403"/>
                    <a:pt x="162" y="402"/>
                  </a:cubicBezTo>
                  <a:close/>
                  <a:moveTo>
                    <a:pt x="163" y="169"/>
                  </a:moveTo>
                  <a:cubicBezTo>
                    <a:pt x="166" y="174"/>
                    <a:pt x="172" y="179"/>
                    <a:pt x="169" y="187"/>
                  </a:cubicBezTo>
                  <a:cubicBezTo>
                    <a:pt x="167" y="182"/>
                    <a:pt x="162" y="176"/>
                    <a:pt x="163" y="169"/>
                  </a:cubicBezTo>
                  <a:close/>
                  <a:moveTo>
                    <a:pt x="168" y="313"/>
                  </a:moveTo>
                  <a:cubicBezTo>
                    <a:pt x="169" y="313"/>
                    <a:pt x="169" y="314"/>
                    <a:pt x="170" y="314"/>
                  </a:cubicBezTo>
                  <a:cubicBezTo>
                    <a:pt x="170" y="316"/>
                    <a:pt x="169" y="316"/>
                    <a:pt x="169" y="317"/>
                  </a:cubicBezTo>
                  <a:cubicBezTo>
                    <a:pt x="167" y="317"/>
                    <a:pt x="167" y="314"/>
                    <a:pt x="168" y="313"/>
                  </a:cubicBezTo>
                  <a:close/>
                  <a:moveTo>
                    <a:pt x="167" y="198"/>
                  </a:moveTo>
                  <a:cubicBezTo>
                    <a:pt x="169" y="198"/>
                    <a:pt x="170" y="202"/>
                    <a:pt x="169" y="204"/>
                  </a:cubicBezTo>
                  <a:cubicBezTo>
                    <a:pt x="168" y="202"/>
                    <a:pt x="165" y="200"/>
                    <a:pt x="167" y="198"/>
                  </a:cubicBezTo>
                  <a:close/>
                  <a:moveTo>
                    <a:pt x="166" y="410"/>
                  </a:moveTo>
                  <a:cubicBezTo>
                    <a:pt x="169" y="412"/>
                    <a:pt x="170" y="418"/>
                    <a:pt x="170" y="420"/>
                  </a:cubicBezTo>
                  <a:cubicBezTo>
                    <a:pt x="169" y="417"/>
                    <a:pt x="165" y="414"/>
                    <a:pt x="166" y="410"/>
                  </a:cubicBezTo>
                  <a:close/>
                  <a:moveTo>
                    <a:pt x="176" y="439"/>
                  </a:moveTo>
                  <a:cubicBezTo>
                    <a:pt x="176" y="437"/>
                    <a:pt x="178" y="442"/>
                    <a:pt x="179" y="443"/>
                  </a:cubicBezTo>
                  <a:cubicBezTo>
                    <a:pt x="179" y="445"/>
                    <a:pt x="178" y="446"/>
                    <a:pt x="178" y="448"/>
                  </a:cubicBezTo>
                  <a:cubicBezTo>
                    <a:pt x="176" y="447"/>
                    <a:pt x="177" y="443"/>
                    <a:pt x="174" y="442"/>
                  </a:cubicBezTo>
                  <a:cubicBezTo>
                    <a:pt x="176" y="441"/>
                    <a:pt x="176" y="441"/>
                    <a:pt x="176" y="439"/>
                  </a:cubicBezTo>
                  <a:close/>
                  <a:moveTo>
                    <a:pt x="175" y="462"/>
                  </a:moveTo>
                  <a:cubicBezTo>
                    <a:pt x="180" y="464"/>
                    <a:pt x="178" y="469"/>
                    <a:pt x="176" y="473"/>
                  </a:cubicBezTo>
                  <a:cubicBezTo>
                    <a:pt x="172" y="471"/>
                    <a:pt x="171" y="465"/>
                    <a:pt x="175" y="462"/>
                  </a:cubicBezTo>
                  <a:close/>
                  <a:moveTo>
                    <a:pt x="175" y="518"/>
                  </a:moveTo>
                  <a:cubicBezTo>
                    <a:pt x="172" y="516"/>
                    <a:pt x="172" y="511"/>
                    <a:pt x="173" y="508"/>
                  </a:cubicBezTo>
                  <a:cubicBezTo>
                    <a:pt x="175" y="510"/>
                    <a:pt x="176" y="514"/>
                    <a:pt x="175" y="518"/>
                  </a:cubicBezTo>
                  <a:close/>
                  <a:moveTo>
                    <a:pt x="176" y="531"/>
                  </a:moveTo>
                  <a:cubicBezTo>
                    <a:pt x="177" y="532"/>
                    <a:pt x="177" y="533"/>
                    <a:pt x="178" y="533"/>
                  </a:cubicBezTo>
                  <a:cubicBezTo>
                    <a:pt x="178" y="534"/>
                    <a:pt x="176" y="534"/>
                    <a:pt x="176" y="536"/>
                  </a:cubicBezTo>
                  <a:cubicBezTo>
                    <a:pt x="175" y="535"/>
                    <a:pt x="174" y="533"/>
                    <a:pt x="176" y="531"/>
                  </a:cubicBezTo>
                  <a:close/>
                  <a:moveTo>
                    <a:pt x="178" y="545"/>
                  </a:moveTo>
                  <a:cubicBezTo>
                    <a:pt x="177" y="546"/>
                    <a:pt x="177" y="548"/>
                    <a:pt x="175" y="548"/>
                  </a:cubicBezTo>
                  <a:cubicBezTo>
                    <a:pt x="175" y="546"/>
                    <a:pt x="176" y="545"/>
                    <a:pt x="176" y="543"/>
                  </a:cubicBezTo>
                  <a:cubicBezTo>
                    <a:pt x="178" y="543"/>
                    <a:pt x="177" y="545"/>
                    <a:pt x="178" y="545"/>
                  </a:cubicBezTo>
                  <a:close/>
                  <a:moveTo>
                    <a:pt x="177" y="570"/>
                  </a:moveTo>
                  <a:cubicBezTo>
                    <a:pt x="179" y="571"/>
                    <a:pt x="178" y="575"/>
                    <a:pt x="178" y="577"/>
                  </a:cubicBezTo>
                  <a:cubicBezTo>
                    <a:pt x="176" y="576"/>
                    <a:pt x="175" y="574"/>
                    <a:pt x="175" y="572"/>
                  </a:cubicBezTo>
                  <a:cubicBezTo>
                    <a:pt x="176" y="572"/>
                    <a:pt x="177" y="571"/>
                    <a:pt x="177" y="570"/>
                  </a:cubicBezTo>
                  <a:close/>
                  <a:moveTo>
                    <a:pt x="178" y="596"/>
                  </a:moveTo>
                  <a:cubicBezTo>
                    <a:pt x="180" y="594"/>
                    <a:pt x="178" y="598"/>
                    <a:pt x="179" y="599"/>
                  </a:cubicBezTo>
                  <a:cubicBezTo>
                    <a:pt x="178" y="599"/>
                    <a:pt x="178" y="598"/>
                    <a:pt x="177" y="598"/>
                  </a:cubicBezTo>
                  <a:cubicBezTo>
                    <a:pt x="176" y="597"/>
                    <a:pt x="179" y="597"/>
                    <a:pt x="178" y="596"/>
                  </a:cubicBezTo>
                  <a:close/>
                  <a:moveTo>
                    <a:pt x="179" y="537"/>
                  </a:moveTo>
                  <a:cubicBezTo>
                    <a:pt x="182" y="538"/>
                    <a:pt x="179" y="539"/>
                    <a:pt x="179" y="542"/>
                  </a:cubicBezTo>
                  <a:cubicBezTo>
                    <a:pt x="176" y="542"/>
                    <a:pt x="179" y="539"/>
                    <a:pt x="179" y="537"/>
                  </a:cubicBezTo>
                  <a:close/>
                  <a:moveTo>
                    <a:pt x="180" y="552"/>
                  </a:moveTo>
                  <a:cubicBezTo>
                    <a:pt x="183" y="553"/>
                    <a:pt x="180" y="555"/>
                    <a:pt x="180" y="557"/>
                  </a:cubicBezTo>
                  <a:cubicBezTo>
                    <a:pt x="178" y="556"/>
                    <a:pt x="181" y="555"/>
                    <a:pt x="180" y="552"/>
                  </a:cubicBezTo>
                  <a:close/>
                  <a:moveTo>
                    <a:pt x="181" y="584"/>
                  </a:moveTo>
                  <a:cubicBezTo>
                    <a:pt x="178" y="583"/>
                    <a:pt x="180" y="581"/>
                    <a:pt x="180" y="579"/>
                  </a:cubicBezTo>
                  <a:cubicBezTo>
                    <a:pt x="183" y="579"/>
                    <a:pt x="181" y="582"/>
                    <a:pt x="181" y="584"/>
                  </a:cubicBezTo>
                  <a:close/>
                  <a:moveTo>
                    <a:pt x="181" y="625"/>
                  </a:moveTo>
                  <a:cubicBezTo>
                    <a:pt x="180" y="623"/>
                    <a:pt x="179" y="621"/>
                    <a:pt x="179" y="619"/>
                  </a:cubicBezTo>
                  <a:cubicBezTo>
                    <a:pt x="181" y="620"/>
                    <a:pt x="181" y="623"/>
                    <a:pt x="181" y="625"/>
                  </a:cubicBezTo>
                  <a:close/>
                  <a:moveTo>
                    <a:pt x="182" y="558"/>
                  </a:moveTo>
                  <a:cubicBezTo>
                    <a:pt x="184" y="558"/>
                    <a:pt x="185" y="562"/>
                    <a:pt x="184" y="564"/>
                  </a:cubicBezTo>
                  <a:cubicBezTo>
                    <a:pt x="182" y="563"/>
                    <a:pt x="181" y="560"/>
                    <a:pt x="182" y="558"/>
                  </a:cubicBezTo>
                  <a:close/>
                  <a:moveTo>
                    <a:pt x="183" y="551"/>
                  </a:moveTo>
                  <a:cubicBezTo>
                    <a:pt x="181" y="550"/>
                    <a:pt x="183" y="547"/>
                    <a:pt x="184" y="545"/>
                  </a:cubicBezTo>
                  <a:cubicBezTo>
                    <a:pt x="185" y="546"/>
                    <a:pt x="186" y="546"/>
                    <a:pt x="185" y="548"/>
                  </a:cubicBezTo>
                  <a:cubicBezTo>
                    <a:pt x="183" y="548"/>
                    <a:pt x="185" y="551"/>
                    <a:pt x="183" y="551"/>
                  </a:cubicBezTo>
                  <a:close/>
                  <a:moveTo>
                    <a:pt x="186" y="549"/>
                  </a:moveTo>
                  <a:cubicBezTo>
                    <a:pt x="189" y="551"/>
                    <a:pt x="188" y="555"/>
                    <a:pt x="186" y="557"/>
                  </a:cubicBezTo>
                  <a:cubicBezTo>
                    <a:pt x="183" y="555"/>
                    <a:pt x="185" y="552"/>
                    <a:pt x="186" y="549"/>
                  </a:cubicBezTo>
                  <a:close/>
                  <a:moveTo>
                    <a:pt x="185" y="463"/>
                  </a:moveTo>
                  <a:cubicBezTo>
                    <a:pt x="184" y="460"/>
                    <a:pt x="186" y="459"/>
                    <a:pt x="187" y="457"/>
                  </a:cubicBezTo>
                  <a:cubicBezTo>
                    <a:pt x="190" y="459"/>
                    <a:pt x="191" y="463"/>
                    <a:pt x="190" y="467"/>
                  </a:cubicBezTo>
                  <a:cubicBezTo>
                    <a:pt x="185" y="467"/>
                    <a:pt x="189" y="462"/>
                    <a:pt x="185" y="463"/>
                  </a:cubicBezTo>
                  <a:close/>
                  <a:moveTo>
                    <a:pt x="184" y="439"/>
                  </a:moveTo>
                  <a:cubicBezTo>
                    <a:pt x="185" y="438"/>
                    <a:pt x="186" y="438"/>
                    <a:pt x="187" y="436"/>
                  </a:cubicBezTo>
                  <a:cubicBezTo>
                    <a:pt x="189" y="438"/>
                    <a:pt x="189" y="443"/>
                    <a:pt x="191" y="446"/>
                  </a:cubicBezTo>
                  <a:cubicBezTo>
                    <a:pt x="186" y="446"/>
                    <a:pt x="186" y="441"/>
                    <a:pt x="184" y="439"/>
                  </a:cubicBezTo>
                  <a:close/>
                  <a:moveTo>
                    <a:pt x="187" y="351"/>
                  </a:moveTo>
                  <a:cubicBezTo>
                    <a:pt x="189" y="350"/>
                    <a:pt x="188" y="349"/>
                    <a:pt x="188" y="348"/>
                  </a:cubicBezTo>
                  <a:cubicBezTo>
                    <a:pt x="191" y="349"/>
                    <a:pt x="191" y="352"/>
                    <a:pt x="191" y="355"/>
                  </a:cubicBezTo>
                  <a:cubicBezTo>
                    <a:pt x="189" y="355"/>
                    <a:pt x="191" y="351"/>
                    <a:pt x="187" y="351"/>
                  </a:cubicBezTo>
                  <a:close/>
                  <a:moveTo>
                    <a:pt x="187" y="325"/>
                  </a:moveTo>
                  <a:cubicBezTo>
                    <a:pt x="188" y="323"/>
                    <a:pt x="189" y="322"/>
                    <a:pt x="190" y="320"/>
                  </a:cubicBezTo>
                  <a:cubicBezTo>
                    <a:pt x="194" y="322"/>
                    <a:pt x="195" y="328"/>
                    <a:pt x="194" y="333"/>
                  </a:cubicBezTo>
                  <a:cubicBezTo>
                    <a:pt x="191" y="331"/>
                    <a:pt x="190" y="327"/>
                    <a:pt x="187" y="325"/>
                  </a:cubicBezTo>
                  <a:close/>
                  <a:moveTo>
                    <a:pt x="193" y="249"/>
                  </a:moveTo>
                  <a:cubicBezTo>
                    <a:pt x="194" y="247"/>
                    <a:pt x="192" y="247"/>
                    <a:pt x="193" y="244"/>
                  </a:cubicBezTo>
                  <a:cubicBezTo>
                    <a:pt x="195" y="245"/>
                    <a:pt x="195" y="247"/>
                    <a:pt x="196" y="249"/>
                  </a:cubicBezTo>
                  <a:cubicBezTo>
                    <a:pt x="195" y="249"/>
                    <a:pt x="194" y="249"/>
                    <a:pt x="193" y="249"/>
                  </a:cubicBezTo>
                  <a:close/>
                  <a:moveTo>
                    <a:pt x="195" y="168"/>
                  </a:moveTo>
                  <a:cubicBezTo>
                    <a:pt x="195" y="168"/>
                    <a:pt x="196" y="169"/>
                    <a:pt x="196" y="169"/>
                  </a:cubicBezTo>
                  <a:cubicBezTo>
                    <a:pt x="196" y="165"/>
                    <a:pt x="193" y="166"/>
                    <a:pt x="193" y="161"/>
                  </a:cubicBezTo>
                  <a:cubicBezTo>
                    <a:pt x="192" y="163"/>
                    <a:pt x="191" y="164"/>
                    <a:pt x="190" y="161"/>
                  </a:cubicBezTo>
                  <a:cubicBezTo>
                    <a:pt x="190" y="159"/>
                    <a:pt x="191" y="162"/>
                    <a:pt x="192" y="161"/>
                  </a:cubicBezTo>
                  <a:cubicBezTo>
                    <a:pt x="192" y="160"/>
                    <a:pt x="191" y="159"/>
                    <a:pt x="191" y="158"/>
                  </a:cubicBezTo>
                  <a:cubicBezTo>
                    <a:pt x="189" y="158"/>
                    <a:pt x="191" y="160"/>
                    <a:pt x="189" y="160"/>
                  </a:cubicBezTo>
                  <a:cubicBezTo>
                    <a:pt x="189" y="158"/>
                    <a:pt x="191" y="158"/>
                    <a:pt x="190" y="155"/>
                  </a:cubicBezTo>
                  <a:cubicBezTo>
                    <a:pt x="191" y="156"/>
                    <a:pt x="191" y="155"/>
                    <a:pt x="191" y="155"/>
                  </a:cubicBezTo>
                  <a:cubicBezTo>
                    <a:pt x="196" y="157"/>
                    <a:pt x="195" y="163"/>
                    <a:pt x="198" y="167"/>
                  </a:cubicBezTo>
                  <a:cubicBezTo>
                    <a:pt x="198" y="168"/>
                    <a:pt x="196" y="169"/>
                    <a:pt x="196" y="170"/>
                  </a:cubicBezTo>
                  <a:cubicBezTo>
                    <a:pt x="195" y="170"/>
                    <a:pt x="195" y="169"/>
                    <a:pt x="195" y="168"/>
                  </a:cubicBezTo>
                  <a:close/>
                  <a:moveTo>
                    <a:pt x="194" y="108"/>
                  </a:moveTo>
                  <a:cubicBezTo>
                    <a:pt x="196" y="110"/>
                    <a:pt x="197" y="113"/>
                    <a:pt x="199" y="116"/>
                  </a:cubicBezTo>
                  <a:cubicBezTo>
                    <a:pt x="196" y="114"/>
                    <a:pt x="195" y="111"/>
                    <a:pt x="194" y="108"/>
                  </a:cubicBezTo>
                  <a:close/>
                  <a:moveTo>
                    <a:pt x="197" y="95"/>
                  </a:moveTo>
                  <a:cubicBezTo>
                    <a:pt x="195" y="93"/>
                    <a:pt x="194" y="89"/>
                    <a:pt x="193" y="86"/>
                  </a:cubicBezTo>
                  <a:cubicBezTo>
                    <a:pt x="192" y="84"/>
                    <a:pt x="194" y="84"/>
                    <a:pt x="194" y="82"/>
                  </a:cubicBezTo>
                  <a:cubicBezTo>
                    <a:pt x="196" y="86"/>
                    <a:pt x="198" y="91"/>
                    <a:pt x="197" y="95"/>
                  </a:cubicBezTo>
                  <a:close/>
                  <a:moveTo>
                    <a:pt x="197" y="69"/>
                  </a:moveTo>
                  <a:cubicBezTo>
                    <a:pt x="195" y="69"/>
                    <a:pt x="196" y="64"/>
                    <a:pt x="193" y="64"/>
                  </a:cubicBezTo>
                  <a:cubicBezTo>
                    <a:pt x="193" y="60"/>
                    <a:pt x="192" y="58"/>
                    <a:pt x="194" y="56"/>
                  </a:cubicBezTo>
                  <a:cubicBezTo>
                    <a:pt x="196" y="59"/>
                    <a:pt x="198" y="65"/>
                    <a:pt x="197" y="69"/>
                  </a:cubicBezTo>
                  <a:close/>
                  <a:moveTo>
                    <a:pt x="193" y="77"/>
                  </a:moveTo>
                  <a:cubicBezTo>
                    <a:pt x="192" y="79"/>
                    <a:pt x="192" y="81"/>
                    <a:pt x="190" y="81"/>
                  </a:cubicBezTo>
                  <a:cubicBezTo>
                    <a:pt x="189" y="78"/>
                    <a:pt x="187" y="75"/>
                    <a:pt x="185" y="72"/>
                  </a:cubicBezTo>
                  <a:cubicBezTo>
                    <a:pt x="185" y="70"/>
                    <a:pt x="188" y="70"/>
                    <a:pt x="187" y="68"/>
                  </a:cubicBezTo>
                  <a:cubicBezTo>
                    <a:pt x="192" y="68"/>
                    <a:pt x="191" y="75"/>
                    <a:pt x="193" y="77"/>
                  </a:cubicBezTo>
                  <a:close/>
                  <a:moveTo>
                    <a:pt x="185" y="90"/>
                  </a:moveTo>
                  <a:cubicBezTo>
                    <a:pt x="184" y="87"/>
                    <a:pt x="183" y="84"/>
                    <a:pt x="181" y="83"/>
                  </a:cubicBezTo>
                  <a:cubicBezTo>
                    <a:pt x="180" y="80"/>
                    <a:pt x="182" y="80"/>
                    <a:pt x="182" y="78"/>
                  </a:cubicBezTo>
                  <a:cubicBezTo>
                    <a:pt x="185" y="80"/>
                    <a:pt x="187" y="86"/>
                    <a:pt x="185" y="90"/>
                  </a:cubicBezTo>
                  <a:close/>
                  <a:moveTo>
                    <a:pt x="179" y="77"/>
                  </a:moveTo>
                  <a:cubicBezTo>
                    <a:pt x="176" y="75"/>
                    <a:pt x="177" y="73"/>
                    <a:pt x="175" y="70"/>
                  </a:cubicBezTo>
                  <a:cubicBezTo>
                    <a:pt x="174" y="70"/>
                    <a:pt x="174" y="71"/>
                    <a:pt x="173" y="70"/>
                  </a:cubicBezTo>
                  <a:cubicBezTo>
                    <a:pt x="175" y="69"/>
                    <a:pt x="172" y="64"/>
                    <a:pt x="176" y="62"/>
                  </a:cubicBezTo>
                  <a:cubicBezTo>
                    <a:pt x="178" y="67"/>
                    <a:pt x="183" y="72"/>
                    <a:pt x="179" y="77"/>
                  </a:cubicBezTo>
                  <a:close/>
                  <a:moveTo>
                    <a:pt x="170" y="60"/>
                  </a:moveTo>
                  <a:cubicBezTo>
                    <a:pt x="170" y="58"/>
                    <a:pt x="167" y="57"/>
                    <a:pt x="166" y="55"/>
                  </a:cubicBezTo>
                  <a:cubicBezTo>
                    <a:pt x="168" y="53"/>
                    <a:pt x="170" y="50"/>
                    <a:pt x="169" y="46"/>
                  </a:cubicBezTo>
                  <a:cubicBezTo>
                    <a:pt x="173" y="48"/>
                    <a:pt x="176" y="58"/>
                    <a:pt x="170" y="60"/>
                  </a:cubicBezTo>
                  <a:close/>
                  <a:moveTo>
                    <a:pt x="166" y="73"/>
                  </a:moveTo>
                  <a:cubicBezTo>
                    <a:pt x="163" y="72"/>
                    <a:pt x="166" y="69"/>
                    <a:pt x="167" y="69"/>
                  </a:cubicBezTo>
                  <a:cubicBezTo>
                    <a:pt x="166" y="67"/>
                    <a:pt x="164" y="69"/>
                    <a:pt x="164" y="70"/>
                  </a:cubicBezTo>
                  <a:cubicBezTo>
                    <a:pt x="160" y="67"/>
                    <a:pt x="165" y="63"/>
                    <a:pt x="164" y="61"/>
                  </a:cubicBezTo>
                  <a:cubicBezTo>
                    <a:pt x="167" y="64"/>
                    <a:pt x="169" y="70"/>
                    <a:pt x="166" y="73"/>
                  </a:cubicBezTo>
                  <a:close/>
                  <a:moveTo>
                    <a:pt x="168" y="100"/>
                  </a:moveTo>
                  <a:cubicBezTo>
                    <a:pt x="164" y="98"/>
                    <a:pt x="160" y="93"/>
                    <a:pt x="162" y="89"/>
                  </a:cubicBezTo>
                  <a:cubicBezTo>
                    <a:pt x="164" y="92"/>
                    <a:pt x="168" y="96"/>
                    <a:pt x="168" y="100"/>
                  </a:cubicBezTo>
                  <a:close/>
                  <a:moveTo>
                    <a:pt x="160" y="61"/>
                  </a:moveTo>
                  <a:cubicBezTo>
                    <a:pt x="158" y="60"/>
                    <a:pt x="160" y="57"/>
                    <a:pt x="162" y="57"/>
                  </a:cubicBezTo>
                  <a:cubicBezTo>
                    <a:pt x="161" y="59"/>
                    <a:pt x="161" y="59"/>
                    <a:pt x="160" y="61"/>
                  </a:cubicBezTo>
                  <a:close/>
                  <a:moveTo>
                    <a:pt x="153" y="100"/>
                  </a:moveTo>
                  <a:cubicBezTo>
                    <a:pt x="150" y="99"/>
                    <a:pt x="151" y="95"/>
                    <a:pt x="148" y="94"/>
                  </a:cubicBezTo>
                  <a:cubicBezTo>
                    <a:pt x="148" y="92"/>
                    <a:pt x="151" y="93"/>
                    <a:pt x="150" y="90"/>
                  </a:cubicBezTo>
                  <a:cubicBezTo>
                    <a:pt x="153" y="92"/>
                    <a:pt x="155" y="97"/>
                    <a:pt x="153" y="100"/>
                  </a:cubicBezTo>
                  <a:close/>
                  <a:moveTo>
                    <a:pt x="148" y="87"/>
                  </a:moveTo>
                  <a:cubicBezTo>
                    <a:pt x="147" y="86"/>
                    <a:pt x="145" y="87"/>
                    <a:pt x="146" y="89"/>
                  </a:cubicBezTo>
                  <a:cubicBezTo>
                    <a:pt x="143" y="87"/>
                    <a:pt x="142" y="82"/>
                    <a:pt x="145" y="80"/>
                  </a:cubicBezTo>
                  <a:cubicBezTo>
                    <a:pt x="147" y="81"/>
                    <a:pt x="146" y="84"/>
                    <a:pt x="148" y="85"/>
                  </a:cubicBezTo>
                  <a:cubicBezTo>
                    <a:pt x="148" y="85"/>
                    <a:pt x="148" y="86"/>
                    <a:pt x="148" y="87"/>
                  </a:cubicBezTo>
                  <a:close/>
                  <a:moveTo>
                    <a:pt x="145" y="115"/>
                  </a:moveTo>
                  <a:cubicBezTo>
                    <a:pt x="144" y="116"/>
                    <a:pt x="145" y="118"/>
                    <a:pt x="143" y="117"/>
                  </a:cubicBezTo>
                  <a:cubicBezTo>
                    <a:pt x="143" y="114"/>
                    <a:pt x="137" y="109"/>
                    <a:pt x="143" y="108"/>
                  </a:cubicBezTo>
                  <a:cubicBezTo>
                    <a:pt x="142" y="112"/>
                    <a:pt x="145" y="112"/>
                    <a:pt x="145" y="115"/>
                  </a:cubicBezTo>
                  <a:close/>
                  <a:moveTo>
                    <a:pt x="140" y="80"/>
                  </a:moveTo>
                  <a:cubicBezTo>
                    <a:pt x="136" y="77"/>
                    <a:pt x="136" y="71"/>
                    <a:pt x="139" y="66"/>
                  </a:cubicBezTo>
                  <a:cubicBezTo>
                    <a:pt x="140" y="70"/>
                    <a:pt x="145" y="78"/>
                    <a:pt x="140" y="80"/>
                  </a:cubicBezTo>
                  <a:close/>
                  <a:moveTo>
                    <a:pt x="139" y="106"/>
                  </a:moveTo>
                  <a:cubicBezTo>
                    <a:pt x="137" y="105"/>
                    <a:pt x="134" y="102"/>
                    <a:pt x="136" y="99"/>
                  </a:cubicBezTo>
                  <a:cubicBezTo>
                    <a:pt x="137" y="101"/>
                    <a:pt x="140" y="103"/>
                    <a:pt x="139" y="106"/>
                  </a:cubicBezTo>
                  <a:close/>
                  <a:moveTo>
                    <a:pt x="133" y="68"/>
                  </a:moveTo>
                  <a:cubicBezTo>
                    <a:pt x="130" y="63"/>
                    <a:pt x="131" y="58"/>
                    <a:pt x="134" y="53"/>
                  </a:cubicBezTo>
                  <a:cubicBezTo>
                    <a:pt x="139" y="57"/>
                    <a:pt x="137" y="65"/>
                    <a:pt x="133" y="68"/>
                  </a:cubicBezTo>
                  <a:close/>
                  <a:moveTo>
                    <a:pt x="133" y="95"/>
                  </a:moveTo>
                  <a:cubicBezTo>
                    <a:pt x="130" y="93"/>
                    <a:pt x="129" y="90"/>
                    <a:pt x="129" y="87"/>
                  </a:cubicBezTo>
                  <a:cubicBezTo>
                    <a:pt x="131" y="88"/>
                    <a:pt x="132" y="92"/>
                    <a:pt x="133" y="95"/>
                  </a:cubicBezTo>
                  <a:close/>
                  <a:moveTo>
                    <a:pt x="126" y="70"/>
                  </a:moveTo>
                  <a:cubicBezTo>
                    <a:pt x="128" y="71"/>
                    <a:pt x="128" y="73"/>
                    <a:pt x="129" y="74"/>
                  </a:cubicBezTo>
                  <a:cubicBezTo>
                    <a:pt x="127" y="74"/>
                    <a:pt x="126" y="72"/>
                    <a:pt x="126" y="70"/>
                  </a:cubicBezTo>
                  <a:close/>
                  <a:moveTo>
                    <a:pt x="126" y="84"/>
                  </a:moveTo>
                  <a:cubicBezTo>
                    <a:pt x="125" y="82"/>
                    <a:pt x="123" y="79"/>
                    <a:pt x="124" y="76"/>
                  </a:cubicBezTo>
                  <a:cubicBezTo>
                    <a:pt x="125" y="78"/>
                    <a:pt x="128" y="81"/>
                    <a:pt x="126" y="84"/>
                  </a:cubicBezTo>
                  <a:close/>
                  <a:moveTo>
                    <a:pt x="123" y="91"/>
                  </a:moveTo>
                  <a:cubicBezTo>
                    <a:pt x="120" y="91"/>
                    <a:pt x="121" y="86"/>
                    <a:pt x="119" y="85"/>
                  </a:cubicBezTo>
                  <a:cubicBezTo>
                    <a:pt x="118" y="83"/>
                    <a:pt x="121" y="83"/>
                    <a:pt x="120" y="81"/>
                  </a:cubicBezTo>
                  <a:cubicBezTo>
                    <a:pt x="123" y="85"/>
                    <a:pt x="123" y="86"/>
                    <a:pt x="123" y="91"/>
                  </a:cubicBezTo>
                  <a:close/>
                  <a:moveTo>
                    <a:pt x="118" y="66"/>
                  </a:moveTo>
                  <a:cubicBezTo>
                    <a:pt x="119" y="65"/>
                    <a:pt x="120" y="68"/>
                    <a:pt x="120" y="70"/>
                  </a:cubicBezTo>
                  <a:cubicBezTo>
                    <a:pt x="119" y="69"/>
                    <a:pt x="119" y="67"/>
                    <a:pt x="118" y="66"/>
                  </a:cubicBezTo>
                  <a:close/>
                  <a:moveTo>
                    <a:pt x="119" y="55"/>
                  </a:moveTo>
                  <a:cubicBezTo>
                    <a:pt x="117" y="55"/>
                    <a:pt x="118" y="52"/>
                    <a:pt x="119" y="51"/>
                  </a:cubicBezTo>
                  <a:cubicBezTo>
                    <a:pt x="121" y="52"/>
                    <a:pt x="118" y="53"/>
                    <a:pt x="119" y="55"/>
                  </a:cubicBezTo>
                  <a:close/>
                  <a:moveTo>
                    <a:pt x="117" y="51"/>
                  </a:moveTo>
                  <a:cubicBezTo>
                    <a:pt x="115" y="49"/>
                    <a:pt x="117" y="48"/>
                    <a:pt x="117" y="46"/>
                  </a:cubicBezTo>
                  <a:cubicBezTo>
                    <a:pt x="120" y="46"/>
                    <a:pt x="119" y="52"/>
                    <a:pt x="117" y="51"/>
                  </a:cubicBezTo>
                  <a:close/>
                  <a:moveTo>
                    <a:pt x="117" y="79"/>
                  </a:moveTo>
                  <a:cubicBezTo>
                    <a:pt x="117" y="77"/>
                    <a:pt x="114" y="73"/>
                    <a:pt x="115" y="70"/>
                  </a:cubicBezTo>
                  <a:cubicBezTo>
                    <a:pt x="117" y="73"/>
                    <a:pt x="118" y="77"/>
                    <a:pt x="117" y="79"/>
                  </a:cubicBezTo>
                  <a:close/>
                  <a:moveTo>
                    <a:pt x="119" y="97"/>
                  </a:moveTo>
                  <a:cubicBezTo>
                    <a:pt x="119" y="100"/>
                    <a:pt x="117" y="101"/>
                    <a:pt x="116" y="105"/>
                  </a:cubicBezTo>
                  <a:cubicBezTo>
                    <a:pt x="115" y="102"/>
                    <a:pt x="112" y="101"/>
                    <a:pt x="112" y="98"/>
                  </a:cubicBezTo>
                  <a:cubicBezTo>
                    <a:pt x="111" y="90"/>
                    <a:pt x="119" y="90"/>
                    <a:pt x="119" y="97"/>
                  </a:cubicBezTo>
                  <a:close/>
                  <a:moveTo>
                    <a:pt x="109" y="62"/>
                  </a:moveTo>
                  <a:cubicBezTo>
                    <a:pt x="111" y="60"/>
                    <a:pt x="112" y="57"/>
                    <a:pt x="114" y="55"/>
                  </a:cubicBezTo>
                  <a:cubicBezTo>
                    <a:pt x="115" y="58"/>
                    <a:pt x="114" y="58"/>
                    <a:pt x="115" y="60"/>
                  </a:cubicBezTo>
                  <a:cubicBezTo>
                    <a:pt x="112" y="57"/>
                    <a:pt x="112" y="64"/>
                    <a:pt x="109" y="62"/>
                  </a:cubicBezTo>
                  <a:close/>
                  <a:moveTo>
                    <a:pt x="105" y="61"/>
                  </a:moveTo>
                  <a:cubicBezTo>
                    <a:pt x="105" y="59"/>
                    <a:pt x="105" y="57"/>
                    <a:pt x="104" y="56"/>
                  </a:cubicBezTo>
                  <a:cubicBezTo>
                    <a:pt x="104" y="53"/>
                    <a:pt x="107" y="52"/>
                    <a:pt x="107" y="49"/>
                  </a:cubicBezTo>
                  <a:cubicBezTo>
                    <a:pt x="105" y="49"/>
                    <a:pt x="105" y="49"/>
                    <a:pt x="107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8" y="48"/>
                    <a:pt x="109" y="47"/>
                    <a:pt x="109" y="46"/>
                  </a:cubicBezTo>
                  <a:cubicBezTo>
                    <a:pt x="114" y="51"/>
                    <a:pt x="109" y="58"/>
                    <a:pt x="105" y="61"/>
                  </a:cubicBezTo>
                  <a:close/>
                  <a:moveTo>
                    <a:pt x="102" y="49"/>
                  </a:moveTo>
                  <a:cubicBezTo>
                    <a:pt x="101" y="49"/>
                    <a:pt x="100" y="49"/>
                    <a:pt x="99" y="49"/>
                  </a:cubicBezTo>
                  <a:cubicBezTo>
                    <a:pt x="101" y="44"/>
                    <a:pt x="101" y="38"/>
                    <a:pt x="107" y="36"/>
                  </a:cubicBezTo>
                  <a:cubicBezTo>
                    <a:pt x="106" y="41"/>
                    <a:pt x="103" y="44"/>
                    <a:pt x="102" y="49"/>
                  </a:cubicBezTo>
                  <a:close/>
                  <a:moveTo>
                    <a:pt x="101" y="61"/>
                  </a:moveTo>
                  <a:cubicBezTo>
                    <a:pt x="104" y="63"/>
                    <a:pt x="104" y="69"/>
                    <a:pt x="101" y="72"/>
                  </a:cubicBezTo>
                  <a:cubicBezTo>
                    <a:pt x="99" y="69"/>
                    <a:pt x="98" y="64"/>
                    <a:pt x="101" y="61"/>
                  </a:cubicBezTo>
                  <a:close/>
                  <a:moveTo>
                    <a:pt x="100" y="87"/>
                  </a:moveTo>
                  <a:cubicBezTo>
                    <a:pt x="103" y="87"/>
                    <a:pt x="102" y="90"/>
                    <a:pt x="101" y="92"/>
                  </a:cubicBezTo>
                  <a:cubicBezTo>
                    <a:pt x="99" y="92"/>
                    <a:pt x="99" y="88"/>
                    <a:pt x="100" y="87"/>
                  </a:cubicBezTo>
                  <a:close/>
                  <a:moveTo>
                    <a:pt x="99" y="185"/>
                  </a:moveTo>
                  <a:cubicBezTo>
                    <a:pt x="97" y="183"/>
                    <a:pt x="99" y="180"/>
                    <a:pt x="99" y="177"/>
                  </a:cubicBezTo>
                  <a:cubicBezTo>
                    <a:pt x="103" y="177"/>
                    <a:pt x="102" y="185"/>
                    <a:pt x="99" y="185"/>
                  </a:cubicBezTo>
                  <a:close/>
                  <a:moveTo>
                    <a:pt x="98" y="159"/>
                  </a:moveTo>
                  <a:cubicBezTo>
                    <a:pt x="97" y="156"/>
                    <a:pt x="98" y="155"/>
                    <a:pt x="99" y="153"/>
                  </a:cubicBezTo>
                  <a:cubicBezTo>
                    <a:pt x="101" y="154"/>
                    <a:pt x="100" y="157"/>
                    <a:pt x="101" y="158"/>
                  </a:cubicBezTo>
                  <a:cubicBezTo>
                    <a:pt x="99" y="158"/>
                    <a:pt x="99" y="159"/>
                    <a:pt x="98" y="159"/>
                  </a:cubicBezTo>
                  <a:close/>
                  <a:moveTo>
                    <a:pt x="98" y="472"/>
                  </a:moveTo>
                  <a:cubicBezTo>
                    <a:pt x="101" y="474"/>
                    <a:pt x="103" y="478"/>
                    <a:pt x="101" y="481"/>
                  </a:cubicBezTo>
                  <a:cubicBezTo>
                    <a:pt x="98" y="479"/>
                    <a:pt x="96" y="476"/>
                    <a:pt x="98" y="472"/>
                  </a:cubicBezTo>
                  <a:close/>
                  <a:moveTo>
                    <a:pt x="98" y="552"/>
                  </a:moveTo>
                  <a:cubicBezTo>
                    <a:pt x="101" y="555"/>
                    <a:pt x="99" y="557"/>
                    <a:pt x="101" y="561"/>
                  </a:cubicBezTo>
                  <a:cubicBezTo>
                    <a:pt x="98" y="560"/>
                    <a:pt x="96" y="555"/>
                    <a:pt x="98" y="552"/>
                  </a:cubicBezTo>
                  <a:close/>
                  <a:moveTo>
                    <a:pt x="101" y="595"/>
                  </a:moveTo>
                  <a:cubicBezTo>
                    <a:pt x="102" y="597"/>
                    <a:pt x="103" y="598"/>
                    <a:pt x="102" y="600"/>
                  </a:cubicBezTo>
                  <a:cubicBezTo>
                    <a:pt x="100" y="600"/>
                    <a:pt x="100" y="597"/>
                    <a:pt x="101" y="595"/>
                  </a:cubicBezTo>
                  <a:close/>
                  <a:moveTo>
                    <a:pt x="110" y="598"/>
                  </a:moveTo>
                  <a:cubicBezTo>
                    <a:pt x="110" y="598"/>
                    <a:pt x="111" y="598"/>
                    <a:pt x="111" y="597"/>
                  </a:cubicBezTo>
                  <a:cubicBezTo>
                    <a:pt x="114" y="597"/>
                    <a:pt x="112" y="600"/>
                    <a:pt x="111" y="601"/>
                  </a:cubicBezTo>
                  <a:cubicBezTo>
                    <a:pt x="110" y="601"/>
                    <a:pt x="112" y="598"/>
                    <a:pt x="110" y="598"/>
                  </a:cubicBezTo>
                  <a:close/>
                  <a:moveTo>
                    <a:pt x="111" y="584"/>
                  </a:moveTo>
                  <a:cubicBezTo>
                    <a:pt x="108" y="577"/>
                    <a:pt x="111" y="572"/>
                    <a:pt x="114" y="567"/>
                  </a:cubicBezTo>
                  <a:cubicBezTo>
                    <a:pt x="116" y="571"/>
                    <a:pt x="115" y="580"/>
                    <a:pt x="111" y="584"/>
                  </a:cubicBezTo>
                  <a:close/>
                  <a:moveTo>
                    <a:pt x="113" y="560"/>
                  </a:moveTo>
                  <a:cubicBezTo>
                    <a:pt x="112" y="559"/>
                    <a:pt x="114" y="556"/>
                    <a:pt x="116" y="555"/>
                  </a:cubicBezTo>
                  <a:cubicBezTo>
                    <a:pt x="115" y="557"/>
                    <a:pt x="115" y="559"/>
                    <a:pt x="113" y="560"/>
                  </a:cubicBezTo>
                  <a:close/>
                  <a:moveTo>
                    <a:pt x="111" y="560"/>
                  </a:moveTo>
                  <a:cubicBezTo>
                    <a:pt x="107" y="551"/>
                    <a:pt x="115" y="544"/>
                    <a:pt x="117" y="537"/>
                  </a:cubicBezTo>
                  <a:cubicBezTo>
                    <a:pt x="121" y="544"/>
                    <a:pt x="113" y="556"/>
                    <a:pt x="111" y="560"/>
                  </a:cubicBezTo>
                  <a:close/>
                  <a:moveTo>
                    <a:pt x="114" y="536"/>
                  </a:moveTo>
                  <a:cubicBezTo>
                    <a:pt x="114" y="531"/>
                    <a:pt x="115" y="521"/>
                    <a:pt x="118" y="518"/>
                  </a:cubicBezTo>
                  <a:cubicBezTo>
                    <a:pt x="120" y="523"/>
                    <a:pt x="117" y="532"/>
                    <a:pt x="114" y="536"/>
                  </a:cubicBezTo>
                  <a:close/>
                  <a:moveTo>
                    <a:pt x="118" y="517"/>
                  </a:moveTo>
                  <a:cubicBezTo>
                    <a:pt x="117" y="512"/>
                    <a:pt x="120" y="507"/>
                    <a:pt x="120" y="502"/>
                  </a:cubicBezTo>
                  <a:cubicBezTo>
                    <a:pt x="121" y="505"/>
                    <a:pt x="121" y="514"/>
                    <a:pt x="118" y="517"/>
                  </a:cubicBezTo>
                  <a:close/>
                  <a:moveTo>
                    <a:pt x="120" y="460"/>
                  </a:moveTo>
                  <a:cubicBezTo>
                    <a:pt x="119" y="457"/>
                    <a:pt x="117" y="454"/>
                    <a:pt x="120" y="451"/>
                  </a:cubicBezTo>
                  <a:cubicBezTo>
                    <a:pt x="122" y="452"/>
                    <a:pt x="121" y="452"/>
                    <a:pt x="124" y="451"/>
                  </a:cubicBezTo>
                  <a:cubicBezTo>
                    <a:pt x="123" y="447"/>
                    <a:pt x="124" y="444"/>
                    <a:pt x="126" y="439"/>
                  </a:cubicBezTo>
                  <a:cubicBezTo>
                    <a:pt x="128" y="439"/>
                    <a:pt x="129" y="443"/>
                    <a:pt x="131" y="441"/>
                  </a:cubicBezTo>
                  <a:cubicBezTo>
                    <a:pt x="132" y="443"/>
                    <a:pt x="130" y="447"/>
                    <a:pt x="130" y="450"/>
                  </a:cubicBezTo>
                  <a:cubicBezTo>
                    <a:pt x="129" y="449"/>
                    <a:pt x="128" y="449"/>
                    <a:pt x="129" y="447"/>
                  </a:cubicBezTo>
                  <a:cubicBezTo>
                    <a:pt x="125" y="451"/>
                    <a:pt x="123" y="456"/>
                    <a:pt x="120" y="460"/>
                  </a:cubicBezTo>
                  <a:close/>
                  <a:moveTo>
                    <a:pt x="130" y="432"/>
                  </a:moveTo>
                  <a:cubicBezTo>
                    <a:pt x="132" y="431"/>
                    <a:pt x="133" y="430"/>
                    <a:pt x="133" y="428"/>
                  </a:cubicBezTo>
                  <a:cubicBezTo>
                    <a:pt x="134" y="428"/>
                    <a:pt x="135" y="428"/>
                    <a:pt x="135" y="428"/>
                  </a:cubicBezTo>
                  <a:cubicBezTo>
                    <a:pt x="135" y="432"/>
                    <a:pt x="134" y="434"/>
                    <a:pt x="132" y="436"/>
                  </a:cubicBezTo>
                  <a:cubicBezTo>
                    <a:pt x="131" y="436"/>
                    <a:pt x="131" y="434"/>
                    <a:pt x="130" y="432"/>
                  </a:cubicBezTo>
                  <a:close/>
                  <a:moveTo>
                    <a:pt x="133" y="421"/>
                  </a:moveTo>
                  <a:cubicBezTo>
                    <a:pt x="132" y="419"/>
                    <a:pt x="131" y="417"/>
                    <a:pt x="130" y="414"/>
                  </a:cubicBezTo>
                  <a:cubicBezTo>
                    <a:pt x="133" y="413"/>
                    <a:pt x="138" y="411"/>
                    <a:pt x="140" y="413"/>
                  </a:cubicBezTo>
                  <a:cubicBezTo>
                    <a:pt x="141" y="419"/>
                    <a:pt x="136" y="420"/>
                    <a:pt x="133" y="421"/>
                  </a:cubicBezTo>
                  <a:close/>
                  <a:moveTo>
                    <a:pt x="156" y="433"/>
                  </a:moveTo>
                  <a:cubicBezTo>
                    <a:pt x="153" y="440"/>
                    <a:pt x="159" y="445"/>
                    <a:pt x="156" y="451"/>
                  </a:cubicBezTo>
                  <a:cubicBezTo>
                    <a:pt x="154" y="445"/>
                    <a:pt x="153" y="441"/>
                    <a:pt x="153" y="433"/>
                  </a:cubicBezTo>
                  <a:cubicBezTo>
                    <a:pt x="154" y="433"/>
                    <a:pt x="155" y="433"/>
                    <a:pt x="156" y="433"/>
                  </a:cubicBezTo>
                  <a:close/>
                  <a:moveTo>
                    <a:pt x="154" y="390"/>
                  </a:moveTo>
                  <a:cubicBezTo>
                    <a:pt x="157" y="393"/>
                    <a:pt x="160" y="397"/>
                    <a:pt x="160" y="401"/>
                  </a:cubicBezTo>
                  <a:cubicBezTo>
                    <a:pt x="157" y="398"/>
                    <a:pt x="155" y="394"/>
                    <a:pt x="154" y="390"/>
                  </a:cubicBezTo>
                  <a:close/>
                  <a:moveTo>
                    <a:pt x="163" y="477"/>
                  </a:moveTo>
                  <a:cubicBezTo>
                    <a:pt x="163" y="479"/>
                    <a:pt x="160" y="479"/>
                    <a:pt x="160" y="476"/>
                  </a:cubicBezTo>
                  <a:cubicBezTo>
                    <a:pt x="161" y="475"/>
                    <a:pt x="162" y="477"/>
                    <a:pt x="163" y="477"/>
                  </a:cubicBezTo>
                  <a:close/>
                  <a:moveTo>
                    <a:pt x="165" y="490"/>
                  </a:moveTo>
                  <a:cubicBezTo>
                    <a:pt x="163" y="488"/>
                    <a:pt x="164" y="484"/>
                    <a:pt x="163" y="481"/>
                  </a:cubicBezTo>
                  <a:cubicBezTo>
                    <a:pt x="167" y="482"/>
                    <a:pt x="163" y="487"/>
                    <a:pt x="165" y="490"/>
                  </a:cubicBezTo>
                  <a:close/>
                  <a:moveTo>
                    <a:pt x="163" y="439"/>
                  </a:moveTo>
                  <a:cubicBezTo>
                    <a:pt x="165" y="443"/>
                    <a:pt x="170" y="449"/>
                    <a:pt x="166" y="453"/>
                  </a:cubicBezTo>
                  <a:cubicBezTo>
                    <a:pt x="161" y="450"/>
                    <a:pt x="164" y="443"/>
                    <a:pt x="163" y="439"/>
                  </a:cubicBezTo>
                  <a:close/>
                  <a:moveTo>
                    <a:pt x="164" y="430"/>
                  </a:moveTo>
                  <a:cubicBezTo>
                    <a:pt x="163" y="427"/>
                    <a:pt x="160" y="423"/>
                    <a:pt x="161" y="418"/>
                  </a:cubicBezTo>
                  <a:cubicBezTo>
                    <a:pt x="166" y="422"/>
                    <a:pt x="171" y="426"/>
                    <a:pt x="164" y="430"/>
                  </a:cubicBezTo>
                  <a:close/>
                  <a:moveTo>
                    <a:pt x="169" y="453"/>
                  </a:moveTo>
                  <a:cubicBezTo>
                    <a:pt x="170" y="451"/>
                    <a:pt x="171" y="457"/>
                    <a:pt x="173" y="457"/>
                  </a:cubicBezTo>
                  <a:cubicBezTo>
                    <a:pt x="173" y="459"/>
                    <a:pt x="171" y="461"/>
                    <a:pt x="170" y="463"/>
                  </a:cubicBezTo>
                  <a:cubicBezTo>
                    <a:pt x="168" y="462"/>
                    <a:pt x="167" y="459"/>
                    <a:pt x="168" y="455"/>
                  </a:cubicBezTo>
                  <a:cubicBezTo>
                    <a:pt x="169" y="456"/>
                    <a:pt x="170" y="453"/>
                    <a:pt x="169" y="453"/>
                  </a:cubicBezTo>
                  <a:close/>
                  <a:moveTo>
                    <a:pt x="169" y="476"/>
                  </a:moveTo>
                  <a:cubicBezTo>
                    <a:pt x="168" y="477"/>
                    <a:pt x="170" y="480"/>
                    <a:pt x="169" y="481"/>
                  </a:cubicBezTo>
                  <a:cubicBezTo>
                    <a:pt x="169" y="480"/>
                    <a:pt x="168" y="478"/>
                    <a:pt x="169" y="476"/>
                  </a:cubicBezTo>
                  <a:close/>
                  <a:moveTo>
                    <a:pt x="170" y="498"/>
                  </a:moveTo>
                  <a:cubicBezTo>
                    <a:pt x="172" y="499"/>
                    <a:pt x="171" y="501"/>
                    <a:pt x="171" y="504"/>
                  </a:cubicBezTo>
                  <a:cubicBezTo>
                    <a:pt x="170" y="503"/>
                    <a:pt x="169" y="502"/>
                    <a:pt x="169" y="500"/>
                  </a:cubicBezTo>
                  <a:cubicBezTo>
                    <a:pt x="170" y="501"/>
                    <a:pt x="170" y="499"/>
                    <a:pt x="170" y="498"/>
                  </a:cubicBezTo>
                  <a:close/>
                  <a:moveTo>
                    <a:pt x="169" y="473"/>
                  </a:moveTo>
                  <a:cubicBezTo>
                    <a:pt x="171" y="472"/>
                    <a:pt x="171" y="477"/>
                    <a:pt x="173" y="478"/>
                  </a:cubicBezTo>
                  <a:cubicBezTo>
                    <a:pt x="171" y="479"/>
                    <a:pt x="170" y="475"/>
                    <a:pt x="169" y="473"/>
                  </a:cubicBezTo>
                  <a:close/>
                  <a:moveTo>
                    <a:pt x="172" y="534"/>
                  </a:moveTo>
                  <a:cubicBezTo>
                    <a:pt x="174" y="535"/>
                    <a:pt x="173" y="538"/>
                    <a:pt x="175" y="537"/>
                  </a:cubicBezTo>
                  <a:cubicBezTo>
                    <a:pt x="174" y="538"/>
                    <a:pt x="175" y="542"/>
                    <a:pt x="172" y="542"/>
                  </a:cubicBezTo>
                  <a:cubicBezTo>
                    <a:pt x="171" y="539"/>
                    <a:pt x="172" y="538"/>
                    <a:pt x="172" y="534"/>
                  </a:cubicBezTo>
                  <a:close/>
                  <a:moveTo>
                    <a:pt x="173" y="673"/>
                  </a:moveTo>
                  <a:cubicBezTo>
                    <a:pt x="178" y="676"/>
                    <a:pt x="176" y="683"/>
                    <a:pt x="173" y="687"/>
                  </a:cubicBezTo>
                  <a:cubicBezTo>
                    <a:pt x="173" y="682"/>
                    <a:pt x="170" y="676"/>
                    <a:pt x="173" y="673"/>
                  </a:cubicBezTo>
                  <a:close/>
                  <a:moveTo>
                    <a:pt x="174" y="671"/>
                  </a:moveTo>
                  <a:cubicBezTo>
                    <a:pt x="175" y="669"/>
                    <a:pt x="177" y="667"/>
                    <a:pt x="177" y="663"/>
                  </a:cubicBezTo>
                  <a:cubicBezTo>
                    <a:pt x="180" y="666"/>
                    <a:pt x="178" y="672"/>
                    <a:pt x="174" y="671"/>
                  </a:cubicBezTo>
                  <a:close/>
                  <a:moveTo>
                    <a:pt x="179" y="696"/>
                  </a:moveTo>
                  <a:cubicBezTo>
                    <a:pt x="182" y="696"/>
                    <a:pt x="179" y="700"/>
                    <a:pt x="178" y="700"/>
                  </a:cubicBezTo>
                  <a:cubicBezTo>
                    <a:pt x="179" y="699"/>
                    <a:pt x="178" y="697"/>
                    <a:pt x="179" y="696"/>
                  </a:cubicBezTo>
                  <a:close/>
                  <a:moveTo>
                    <a:pt x="180" y="644"/>
                  </a:moveTo>
                  <a:cubicBezTo>
                    <a:pt x="182" y="644"/>
                    <a:pt x="182" y="648"/>
                    <a:pt x="181" y="649"/>
                  </a:cubicBezTo>
                  <a:cubicBezTo>
                    <a:pt x="178" y="648"/>
                    <a:pt x="179" y="645"/>
                    <a:pt x="180" y="644"/>
                  </a:cubicBezTo>
                  <a:close/>
                  <a:moveTo>
                    <a:pt x="182" y="650"/>
                  </a:moveTo>
                  <a:cubicBezTo>
                    <a:pt x="184" y="651"/>
                    <a:pt x="184" y="653"/>
                    <a:pt x="183" y="655"/>
                  </a:cubicBezTo>
                  <a:cubicBezTo>
                    <a:pt x="181" y="655"/>
                    <a:pt x="181" y="651"/>
                    <a:pt x="182" y="650"/>
                  </a:cubicBezTo>
                  <a:close/>
                  <a:moveTo>
                    <a:pt x="183" y="716"/>
                  </a:moveTo>
                  <a:cubicBezTo>
                    <a:pt x="185" y="718"/>
                    <a:pt x="186" y="723"/>
                    <a:pt x="184" y="726"/>
                  </a:cubicBezTo>
                  <a:cubicBezTo>
                    <a:pt x="180" y="724"/>
                    <a:pt x="183" y="720"/>
                    <a:pt x="183" y="716"/>
                  </a:cubicBezTo>
                  <a:close/>
                  <a:moveTo>
                    <a:pt x="184" y="609"/>
                  </a:moveTo>
                  <a:cubicBezTo>
                    <a:pt x="185" y="608"/>
                    <a:pt x="186" y="613"/>
                    <a:pt x="187" y="616"/>
                  </a:cubicBezTo>
                  <a:cubicBezTo>
                    <a:pt x="183" y="614"/>
                    <a:pt x="183" y="610"/>
                    <a:pt x="184" y="609"/>
                  </a:cubicBezTo>
                  <a:close/>
                  <a:moveTo>
                    <a:pt x="186" y="567"/>
                  </a:moveTo>
                  <a:cubicBezTo>
                    <a:pt x="188" y="567"/>
                    <a:pt x="187" y="569"/>
                    <a:pt x="187" y="570"/>
                  </a:cubicBezTo>
                  <a:cubicBezTo>
                    <a:pt x="185" y="570"/>
                    <a:pt x="186" y="568"/>
                    <a:pt x="186" y="567"/>
                  </a:cubicBezTo>
                  <a:close/>
                  <a:moveTo>
                    <a:pt x="189" y="583"/>
                  </a:moveTo>
                  <a:cubicBezTo>
                    <a:pt x="190" y="585"/>
                    <a:pt x="188" y="586"/>
                    <a:pt x="188" y="588"/>
                  </a:cubicBezTo>
                  <a:cubicBezTo>
                    <a:pt x="187" y="586"/>
                    <a:pt x="186" y="583"/>
                    <a:pt x="189" y="583"/>
                  </a:cubicBezTo>
                  <a:close/>
                  <a:moveTo>
                    <a:pt x="188" y="564"/>
                  </a:moveTo>
                  <a:cubicBezTo>
                    <a:pt x="187" y="560"/>
                    <a:pt x="190" y="560"/>
                    <a:pt x="190" y="556"/>
                  </a:cubicBezTo>
                  <a:cubicBezTo>
                    <a:pt x="191" y="556"/>
                    <a:pt x="191" y="557"/>
                    <a:pt x="192" y="557"/>
                  </a:cubicBezTo>
                  <a:cubicBezTo>
                    <a:pt x="191" y="560"/>
                    <a:pt x="191" y="563"/>
                    <a:pt x="188" y="564"/>
                  </a:cubicBezTo>
                  <a:close/>
                  <a:moveTo>
                    <a:pt x="192" y="592"/>
                  </a:moveTo>
                  <a:cubicBezTo>
                    <a:pt x="194" y="592"/>
                    <a:pt x="192" y="596"/>
                    <a:pt x="191" y="596"/>
                  </a:cubicBezTo>
                  <a:cubicBezTo>
                    <a:pt x="190" y="594"/>
                    <a:pt x="192" y="594"/>
                    <a:pt x="192" y="592"/>
                  </a:cubicBezTo>
                  <a:close/>
                  <a:moveTo>
                    <a:pt x="191" y="616"/>
                  </a:moveTo>
                  <a:cubicBezTo>
                    <a:pt x="193" y="616"/>
                    <a:pt x="193" y="618"/>
                    <a:pt x="193" y="619"/>
                  </a:cubicBezTo>
                  <a:cubicBezTo>
                    <a:pt x="191" y="619"/>
                    <a:pt x="191" y="618"/>
                    <a:pt x="191" y="616"/>
                  </a:cubicBezTo>
                  <a:close/>
                  <a:moveTo>
                    <a:pt x="193" y="640"/>
                  </a:moveTo>
                  <a:cubicBezTo>
                    <a:pt x="192" y="641"/>
                    <a:pt x="194" y="644"/>
                    <a:pt x="191" y="643"/>
                  </a:cubicBezTo>
                  <a:cubicBezTo>
                    <a:pt x="192" y="642"/>
                    <a:pt x="191" y="640"/>
                    <a:pt x="192" y="640"/>
                  </a:cubicBezTo>
                  <a:cubicBezTo>
                    <a:pt x="192" y="640"/>
                    <a:pt x="193" y="640"/>
                    <a:pt x="193" y="640"/>
                  </a:cubicBezTo>
                  <a:close/>
                  <a:moveTo>
                    <a:pt x="192" y="570"/>
                  </a:moveTo>
                  <a:cubicBezTo>
                    <a:pt x="193" y="570"/>
                    <a:pt x="193" y="570"/>
                    <a:pt x="193" y="570"/>
                  </a:cubicBezTo>
                  <a:cubicBezTo>
                    <a:pt x="194" y="570"/>
                    <a:pt x="194" y="573"/>
                    <a:pt x="193" y="574"/>
                  </a:cubicBezTo>
                  <a:cubicBezTo>
                    <a:pt x="192" y="573"/>
                    <a:pt x="193" y="571"/>
                    <a:pt x="192" y="570"/>
                  </a:cubicBezTo>
                  <a:close/>
                  <a:moveTo>
                    <a:pt x="194" y="524"/>
                  </a:moveTo>
                  <a:cubicBezTo>
                    <a:pt x="196" y="525"/>
                    <a:pt x="195" y="527"/>
                    <a:pt x="195" y="528"/>
                  </a:cubicBezTo>
                  <a:cubicBezTo>
                    <a:pt x="193" y="528"/>
                    <a:pt x="193" y="525"/>
                    <a:pt x="194" y="524"/>
                  </a:cubicBezTo>
                  <a:close/>
                  <a:moveTo>
                    <a:pt x="192" y="484"/>
                  </a:moveTo>
                  <a:cubicBezTo>
                    <a:pt x="188" y="481"/>
                    <a:pt x="187" y="475"/>
                    <a:pt x="190" y="470"/>
                  </a:cubicBezTo>
                  <a:cubicBezTo>
                    <a:pt x="191" y="470"/>
                    <a:pt x="192" y="471"/>
                    <a:pt x="193" y="471"/>
                  </a:cubicBezTo>
                  <a:cubicBezTo>
                    <a:pt x="192" y="469"/>
                    <a:pt x="193" y="468"/>
                    <a:pt x="192" y="466"/>
                  </a:cubicBezTo>
                  <a:cubicBezTo>
                    <a:pt x="194" y="467"/>
                    <a:pt x="194" y="468"/>
                    <a:pt x="193" y="470"/>
                  </a:cubicBezTo>
                  <a:cubicBezTo>
                    <a:pt x="194" y="470"/>
                    <a:pt x="194" y="469"/>
                    <a:pt x="195" y="469"/>
                  </a:cubicBezTo>
                  <a:cubicBezTo>
                    <a:pt x="196" y="476"/>
                    <a:pt x="194" y="479"/>
                    <a:pt x="192" y="484"/>
                  </a:cubicBezTo>
                  <a:close/>
                  <a:moveTo>
                    <a:pt x="194" y="456"/>
                  </a:moveTo>
                  <a:cubicBezTo>
                    <a:pt x="192" y="455"/>
                    <a:pt x="194" y="452"/>
                    <a:pt x="195" y="450"/>
                  </a:cubicBezTo>
                  <a:cubicBezTo>
                    <a:pt x="198" y="451"/>
                    <a:pt x="194" y="454"/>
                    <a:pt x="194" y="456"/>
                  </a:cubicBezTo>
                  <a:close/>
                  <a:moveTo>
                    <a:pt x="193" y="452"/>
                  </a:moveTo>
                  <a:cubicBezTo>
                    <a:pt x="191" y="452"/>
                    <a:pt x="191" y="451"/>
                    <a:pt x="191" y="449"/>
                  </a:cubicBezTo>
                  <a:cubicBezTo>
                    <a:pt x="192" y="448"/>
                    <a:pt x="193" y="445"/>
                    <a:pt x="196" y="445"/>
                  </a:cubicBezTo>
                  <a:cubicBezTo>
                    <a:pt x="196" y="448"/>
                    <a:pt x="193" y="448"/>
                    <a:pt x="193" y="452"/>
                  </a:cubicBezTo>
                  <a:close/>
                  <a:moveTo>
                    <a:pt x="194" y="424"/>
                  </a:moveTo>
                  <a:cubicBezTo>
                    <a:pt x="194" y="422"/>
                    <a:pt x="195" y="421"/>
                    <a:pt x="196" y="419"/>
                  </a:cubicBezTo>
                  <a:cubicBezTo>
                    <a:pt x="197" y="419"/>
                    <a:pt x="197" y="422"/>
                    <a:pt x="199" y="423"/>
                  </a:cubicBezTo>
                  <a:cubicBezTo>
                    <a:pt x="198" y="423"/>
                    <a:pt x="198" y="423"/>
                    <a:pt x="198" y="423"/>
                  </a:cubicBezTo>
                  <a:cubicBezTo>
                    <a:pt x="197" y="423"/>
                    <a:pt x="197" y="424"/>
                    <a:pt x="197" y="425"/>
                  </a:cubicBezTo>
                  <a:cubicBezTo>
                    <a:pt x="196" y="424"/>
                    <a:pt x="195" y="425"/>
                    <a:pt x="194" y="424"/>
                  </a:cubicBezTo>
                  <a:close/>
                  <a:moveTo>
                    <a:pt x="200" y="478"/>
                  </a:moveTo>
                  <a:cubicBezTo>
                    <a:pt x="198" y="477"/>
                    <a:pt x="200" y="474"/>
                    <a:pt x="200" y="473"/>
                  </a:cubicBezTo>
                  <a:cubicBezTo>
                    <a:pt x="201" y="473"/>
                    <a:pt x="202" y="473"/>
                    <a:pt x="202" y="473"/>
                  </a:cubicBezTo>
                  <a:cubicBezTo>
                    <a:pt x="203" y="476"/>
                    <a:pt x="201" y="476"/>
                    <a:pt x="200" y="478"/>
                  </a:cubicBezTo>
                  <a:close/>
                  <a:moveTo>
                    <a:pt x="200" y="487"/>
                  </a:moveTo>
                  <a:cubicBezTo>
                    <a:pt x="198" y="484"/>
                    <a:pt x="200" y="481"/>
                    <a:pt x="201" y="479"/>
                  </a:cubicBezTo>
                  <a:cubicBezTo>
                    <a:pt x="204" y="481"/>
                    <a:pt x="201" y="485"/>
                    <a:pt x="200" y="487"/>
                  </a:cubicBezTo>
                  <a:close/>
                  <a:moveTo>
                    <a:pt x="199" y="370"/>
                  </a:moveTo>
                  <a:cubicBezTo>
                    <a:pt x="201" y="371"/>
                    <a:pt x="202" y="373"/>
                    <a:pt x="202" y="375"/>
                  </a:cubicBezTo>
                  <a:cubicBezTo>
                    <a:pt x="201" y="374"/>
                    <a:pt x="199" y="373"/>
                    <a:pt x="199" y="370"/>
                  </a:cubicBezTo>
                  <a:close/>
                  <a:moveTo>
                    <a:pt x="199" y="287"/>
                  </a:moveTo>
                  <a:cubicBezTo>
                    <a:pt x="201" y="287"/>
                    <a:pt x="201" y="290"/>
                    <a:pt x="202" y="291"/>
                  </a:cubicBezTo>
                  <a:cubicBezTo>
                    <a:pt x="200" y="290"/>
                    <a:pt x="199" y="289"/>
                    <a:pt x="199" y="287"/>
                  </a:cubicBezTo>
                  <a:close/>
                  <a:moveTo>
                    <a:pt x="200" y="242"/>
                  </a:moveTo>
                  <a:cubicBezTo>
                    <a:pt x="201" y="243"/>
                    <a:pt x="202" y="245"/>
                    <a:pt x="202" y="247"/>
                  </a:cubicBezTo>
                  <a:cubicBezTo>
                    <a:pt x="200" y="246"/>
                    <a:pt x="200" y="244"/>
                    <a:pt x="200" y="242"/>
                  </a:cubicBezTo>
                  <a:close/>
                  <a:moveTo>
                    <a:pt x="199" y="98"/>
                  </a:moveTo>
                  <a:cubicBezTo>
                    <a:pt x="202" y="101"/>
                    <a:pt x="203" y="106"/>
                    <a:pt x="205" y="110"/>
                  </a:cubicBezTo>
                  <a:cubicBezTo>
                    <a:pt x="203" y="106"/>
                    <a:pt x="200" y="103"/>
                    <a:pt x="199" y="98"/>
                  </a:cubicBezTo>
                  <a:close/>
                  <a:moveTo>
                    <a:pt x="202" y="69"/>
                  </a:moveTo>
                  <a:cubicBezTo>
                    <a:pt x="204" y="69"/>
                    <a:pt x="204" y="72"/>
                    <a:pt x="205" y="74"/>
                  </a:cubicBezTo>
                  <a:cubicBezTo>
                    <a:pt x="203" y="73"/>
                    <a:pt x="202" y="71"/>
                    <a:pt x="202" y="69"/>
                  </a:cubicBezTo>
                  <a:close/>
                  <a:moveTo>
                    <a:pt x="187" y="30"/>
                  </a:moveTo>
                  <a:cubicBezTo>
                    <a:pt x="192" y="32"/>
                    <a:pt x="199" y="30"/>
                    <a:pt x="202" y="33"/>
                  </a:cubicBezTo>
                  <a:cubicBezTo>
                    <a:pt x="203" y="33"/>
                    <a:pt x="203" y="30"/>
                    <a:pt x="204" y="32"/>
                  </a:cubicBezTo>
                  <a:cubicBezTo>
                    <a:pt x="205" y="34"/>
                    <a:pt x="201" y="35"/>
                    <a:pt x="200" y="37"/>
                  </a:cubicBezTo>
                  <a:cubicBezTo>
                    <a:pt x="196" y="36"/>
                    <a:pt x="190" y="32"/>
                    <a:pt x="187" y="37"/>
                  </a:cubicBezTo>
                  <a:cubicBezTo>
                    <a:pt x="188" y="39"/>
                    <a:pt x="187" y="39"/>
                    <a:pt x="188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3" y="47"/>
                    <a:pt x="194" y="50"/>
                    <a:pt x="192" y="54"/>
                  </a:cubicBezTo>
                  <a:cubicBezTo>
                    <a:pt x="187" y="49"/>
                    <a:pt x="187" y="39"/>
                    <a:pt x="185" y="33"/>
                  </a:cubicBezTo>
                  <a:cubicBezTo>
                    <a:pt x="186" y="32"/>
                    <a:pt x="186" y="31"/>
                    <a:pt x="187" y="30"/>
                  </a:cubicBezTo>
                  <a:close/>
                  <a:moveTo>
                    <a:pt x="187" y="63"/>
                  </a:moveTo>
                  <a:cubicBezTo>
                    <a:pt x="187" y="65"/>
                    <a:pt x="185" y="66"/>
                    <a:pt x="184" y="68"/>
                  </a:cubicBezTo>
                  <a:cubicBezTo>
                    <a:pt x="181" y="65"/>
                    <a:pt x="181" y="61"/>
                    <a:pt x="179" y="57"/>
                  </a:cubicBezTo>
                  <a:cubicBezTo>
                    <a:pt x="180" y="54"/>
                    <a:pt x="183" y="51"/>
                    <a:pt x="184" y="48"/>
                  </a:cubicBezTo>
                  <a:cubicBezTo>
                    <a:pt x="186" y="53"/>
                    <a:pt x="184" y="58"/>
                    <a:pt x="187" y="63"/>
                  </a:cubicBezTo>
                  <a:close/>
                  <a:moveTo>
                    <a:pt x="154" y="31"/>
                  </a:moveTo>
                  <a:cubicBezTo>
                    <a:pt x="162" y="30"/>
                    <a:pt x="169" y="32"/>
                    <a:pt x="176" y="36"/>
                  </a:cubicBezTo>
                  <a:cubicBezTo>
                    <a:pt x="177" y="36"/>
                    <a:pt x="176" y="32"/>
                    <a:pt x="175" y="32"/>
                  </a:cubicBezTo>
                  <a:cubicBezTo>
                    <a:pt x="182" y="28"/>
                    <a:pt x="181" y="37"/>
                    <a:pt x="183" y="42"/>
                  </a:cubicBezTo>
                  <a:cubicBezTo>
                    <a:pt x="181" y="45"/>
                    <a:pt x="180" y="50"/>
                    <a:pt x="176" y="51"/>
                  </a:cubicBezTo>
                  <a:cubicBezTo>
                    <a:pt x="175" y="48"/>
                    <a:pt x="174" y="42"/>
                    <a:pt x="174" y="38"/>
                  </a:cubicBezTo>
                  <a:cubicBezTo>
                    <a:pt x="171" y="38"/>
                    <a:pt x="171" y="40"/>
                    <a:pt x="170" y="42"/>
                  </a:cubicBezTo>
                  <a:cubicBezTo>
                    <a:pt x="167" y="40"/>
                    <a:pt x="168" y="46"/>
                    <a:pt x="165" y="47"/>
                  </a:cubicBezTo>
                  <a:cubicBezTo>
                    <a:pt x="164" y="41"/>
                    <a:pt x="168" y="39"/>
                    <a:pt x="169" y="35"/>
                  </a:cubicBezTo>
                  <a:cubicBezTo>
                    <a:pt x="168" y="34"/>
                    <a:pt x="168" y="34"/>
                    <a:pt x="168" y="33"/>
                  </a:cubicBezTo>
                  <a:cubicBezTo>
                    <a:pt x="164" y="33"/>
                    <a:pt x="165" y="35"/>
                    <a:pt x="162" y="35"/>
                  </a:cubicBezTo>
                  <a:cubicBezTo>
                    <a:pt x="161" y="33"/>
                    <a:pt x="162" y="34"/>
                    <a:pt x="161" y="32"/>
                  </a:cubicBezTo>
                  <a:cubicBezTo>
                    <a:pt x="160" y="32"/>
                    <a:pt x="159" y="33"/>
                    <a:pt x="157" y="33"/>
                  </a:cubicBezTo>
                  <a:cubicBezTo>
                    <a:pt x="159" y="40"/>
                    <a:pt x="160" y="46"/>
                    <a:pt x="155" y="50"/>
                  </a:cubicBezTo>
                  <a:cubicBezTo>
                    <a:pt x="153" y="44"/>
                    <a:pt x="150" y="37"/>
                    <a:pt x="154" y="31"/>
                  </a:cubicBezTo>
                  <a:close/>
                  <a:moveTo>
                    <a:pt x="153" y="78"/>
                  </a:moveTo>
                  <a:cubicBezTo>
                    <a:pt x="151" y="76"/>
                    <a:pt x="150" y="74"/>
                    <a:pt x="149" y="71"/>
                  </a:cubicBezTo>
                  <a:cubicBezTo>
                    <a:pt x="150" y="70"/>
                    <a:pt x="150" y="68"/>
                    <a:pt x="152" y="68"/>
                  </a:cubicBezTo>
                  <a:cubicBezTo>
                    <a:pt x="152" y="73"/>
                    <a:pt x="156" y="74"/>
                    <a:pt x="153" y="78"/>
                  </a:cubicBezTo>
                  <a:close/>
                  <a:moveTo>
                    <a:pt x="150" y="47"/>
                  </a:moveTo>
                  <a:cubicBezTo>
                    <a:pt x="155" y="54"/>
                    <a:pt x="150" y="61"/>
                    <a:pt x="147" y="69"/>
                  </a:cubicBezTo>
                  <a:cubicBezTo>
                    <a:pt x="142" y="63"/>
                    <a:pt x="142" y="49"/>
                    <a:pt x="150" y="47"/>
                  </a:cubicBezTo>
                  <a:close/>
                  <a:moveTo>
                    <a:pt x="146" y="36"/>
                  </a:moveTo>
                  <a:cubicBezTo>
                    <a:pt x="146" y="40"/>
                    <a:pt x="144" y="41"/>
                    <a:pt x="142" y="42"/>
                  </a:cubicBezTo>
                  <a:cubicBezTo>
                    <a:pt x="143" y="44"/>
                    <a:pt x="144" y="42"/>
                    <a:pt x="145" y="43"/>
                  </a:cubicBezTo>
                  <a:cubicBezTo>
                    <a:pt x="144" y="45"/>
                    <a:pt x="142" y="47"/>
                    <a:pt x="142" y="50"/>
                  </a:cubicBezTo>
                  <a:cubicBezTo>
                    <a:pt x="139" y="49"/>
                    <a:pt x="140" y="48"/>
                    <a:pt x="136" y="48"/>
                  </a:cubicBezTo>
                  <a:cubicBezTo>
                    <a:pt x="139" y="43"/>
                    <a:pt x="139" y="37"/>
                    <a:pt x="142" y="33"/>
                  </a:cubicBezTo>
                  <a:cubicBezTo>
                    <a:pt x="144" y="34"/>
                    <a:pt x="143" y="37"/>
                    <a:pt x="146" y="36"/>
                  </a:cubicBezTo>
                  <a:close/>
                  <a:moveTo>
                    <a:pt x="138" y="30"/>
                  </a:moveTo>
                  <a:cubicBezTo>
                    <a:pt x="136" y="36"/>
                    <a:pt x="132" y="39"/>
                    <a:pt x="130" y="44"/>
                  </a:cubicBezTo>
                  <a:cubicBezTo>
                    <a:pt x="133" y="44"/>
                    <a:pt x="134" y="40"/>
                    <a:pt x="134" y="39"/>
                  </a:cubicBezTo>
                  <a:cubicBezTo>
                    <a:pt x="135" y="42"/>
                    <a:pt x="131" y="50"/>
                    <a:pt x="129" y="54"/>
                  </a:cubicBezTo>
                  <a:cubicBezTo>
                    <a:pt x="128" y="53"/>
                    <a:pt x="129" y="50"/>
                    <a:pt x="125" y="51"/>
                  </a:cubicBezTo>
                  <a:cubicBezTo>
                    <a:pt x="127" y="46"/>
                    <a:pt x="129" y="44"/>
                    <a:pt x="129" y="39"/>
                  </a:cubicBezTo>
                  <a:cubicBezTo>
                    <a:pt x="134" y="38"/>
                    <a:pt x="132" y="31"/>
                    <a:pt x="138" y="30"/>
                  </a:cubicBezTo>
                  <a:close/>
                  <a:moveTo>
                    <a:pt x="123" y="44"/>
                  </a:moveTo>
                  <a:cubicBezTo>
                    <a:pt x="121" y="44"/>
                    <a:pt x="122" y="42"/>
                    <a:pt x="120" y="42"/>
                  </a:cubicBezTo>
                  <a:cubicBezTo>
                    <a:pt x="121" y="39"/>
                    <a:pt x="122" y="35"/>
                    <a:pt x="124" y="31"/>
                  </a:cubicBezTo>
                  <a:cubicBezTo>
                    <a:pt x="126" y="31"/>
                    <a:pt x="128" y="31"/>
                    <a:pt x="130" y="31"/>
                  </a:cubicBezTo>
                  <a:cubicBezTo>
                    <a:pt x="128" y="35"/>
                    <a:pt x="126" y="41"/>
                    <a:pt x="123" y="44"/>
                  </a:cubicBezTo>
                  <a:close/>
                  <a:moveTo>
                    <a:pt x="116" y="25"/>
                  </a:moveTo>
                  <a:cubicBezTo>
                    <a:pt x="118" y="24"/>
                    <a:pt x="122" y="25"/>
                    <a:pt x="124" y="26"/>
                  </a:cubicBezTo>
                  <a:cubicBezTo>
                    <a:pt x="123" y="28"/>
                    <a:pt x="119" y="25"/>
                    <a:pt x="116" y="27"/>
                  </a:cubicBezTo>
                  <a:cubicBezTo>
                    <a:pt x="116" y="26"/>
                    <a:pt x="116" y="26"/>
                    <a:pt x="116" y="25"/>
                  </a:cubicBezTo>
                  <a:close/>
                  <a:moveTo>
                    <a:pt x="115" y="42"/>
                  </a:moveTo>
                  <a:cubicBezTo>
                    <a:pt x="112" y="42"/>
                    <a:pt x="115" y="38"/>
                    <a:pt x="116" y="37"/>
                  </a:cubicBezTo>
                  <a:cubicBezTo>
                    <a:pt x="118" y="38"/>
                    <a:pt x="115" y="40"/>
                    <a:pt x="115" y="42"/>
                  </a:cubicBezTo>
                  <a:close/>
                  <a:moveTo>
                    <a:pt x="115" y="35"/>
                  </a:moveTo>
                  <a:cubicBezTo>
                    <a:pt x="114" y="39"/>
                    <a:pt x="110" y="42"/>
                    <a:pt x="108" y="47"/>
                  </a:cubicBezTo>
                  <a:cubicBezTo>
                    <a:pt x="107" y="42"/>
                    <a:pt x="112" y="38"/>
                    <a:pt x="113" y="34"/>
                  </a:cubicBezTo>
                  <a:cubicBezTo>
                    <a:pt x="114" y="34"/>
                    <a:pt x="115" y="34"/>
                    <a:pt x="115" y="35"/>
                  </a:cubicBezTo>
                  <a:close/>
                  <a:moveTo>
                    <a:pt x="104" y="30"/>
                  </a:moveTo>
                  <a:cubicBezTo>
                    <a:pt x="104" y="28"/>
                    <a:pt x="105" y="27"/>
                    <a:pt x="105" y="25"/>
                  </a:cubicBezTo>
                  <a:cubicBezTo>
                    <a:pt x="107" y="24"/>
                    <a:pt x="108" y="23"/>
                    <a:pt x="111" y="23"/>
                  </a:cubicBezTo>
                  <a:cubicBezTo>
                    <a:pt x="110" y="26"/>
                    <a:pt x="109" y="30"/>
                    <a:pt x="104" y="30"/>
                  </a:cubicBezTo>
                  <a:close/>
                  <a:moveTo>
                    <a:pt x="105" y="20"/>
                  </a:moveTo>
                  <a:cubicBezTo>
                    <a:pt x="102" y="21"/>
                    <a:pt x="101" y="25"/>
                    <a:pt x="98" y="26"/>
                  </a:cubicBezTo>
                  <a:cubicBezTo>
                    <a:pt x="98" y="22"/>
                    <a:pt x="102" y="21"/>
                    <a:pt x="105" y="20"/>
                  </a:cubicBezTo>
                  <a:close/>
                  <a:moveTo>
                    <a:pt x="98" y="105"/>
                  </a:moveTo>
                  <a:cubicBezTo>
                    <a:pt x="101" y="105"/>
                    <a:pt x="103" y="112"/>
                    <a:pt x="99" y="112"/>
                  </a:cubicBezTo>
                  <a:cubicBezTo>
                    <a:pt x="97" y="109"/>
                    <a:pt x="97" y="107"/>
                    <a:pt x="98" y="105"/>
                  </a:cubicBezTo>
                  <a:close/>
                  <a:moveTo>
                    <a:pt x="99" y="129"/>
                  </a:moveTo>
                  <a:cubicBezTo>
                    <a:pt x="102" y="131"/>
                    <a:pt x="102" y="136"/>
                    <a:pt x="99" y="139"/>
                  </a:cubicBezTo>
                  <a:cubicBezTo>
                    <a:pt x="96" y="138"/>
                    <a:pt x="96" y="131"/>
                    <a:pt x="99" y="129"/>
                  </a:cubicBezTo>
                  <a:close/>
                  <a:moveTo>
                    <a:pt x="95" y="406"/>
                  </a:moveTo>
                  <a:cubicBezTo>
                    <a:pt x="92" y="404"/>
                    <a:pt x="96" y="401"/>
                    <a:pt x="95" y="397"/>
                  </a:cubicBezTo>
                  <a:cubicBezTo>
                    <a:pt x="99" y="401"/>
                    <a:pt x="95" y="401"/>
                    <a:pt x="95" y="406"/>
                  </a:cubicBezTo>
                  <a:close/>
                  <a:moveTo>
                    <a:pt x="93" y="377"/>
                  </a:moveTo>
                  <a:cubicBezTo>
                    <a:pt x="95" y="375"/>
                    <a:pt x="96" y="381"/>
                    <a:pt x="95" y="382"/>
                  </a:cubicBezTo>
                  <a:cubicBezTo>
                    <a:pt x="92" y="382"/>
                    <a:pt x="95" y="378"/>
                    <a:pt x="93" y="377"/>
                  </a:cubicBezTo>
                  <a:close/>
                  <a:moveTo>
                    <a:pt x="93" y="308"/>
                  </a:moveTo>
                  <a:cubicBezTo>
                    <a:pt x="95" y="309"/>
                    <a:pt x="97" y="312"/>
                    <a:pt x="95" y="313"/>
                  </a:cubicBezTo>
                  <a:cubicBezTo>
                    <a:pt x="94" y="312"/>
                    <a:pt x="93" y="310"/>
                    <a:pt x="93" y="308"/>
                  </a:cubicBezTo>
                  <a:close/>
                  <a:moveTo>
                    <a:pt x="93" y="154"/>
                  </a:moveTo>
                  <a:cubicBezTo>
                    <a:pt x="90" y="149"/>
                    <a:pt x="93" y="145"/>
                    <a:pt x="94" y="140"/>
                  </a:cubicBezTo>
                  <a:cubicBezTo>
                    <a:pt x="98" y="145"/>
                    <a:pt x="94" y="149"/>
                    <a:pt x="93" y="154"/>
                  </a:cubicBezTo>
                  <a:close/>
                  <a:moveTo>
                    <a:pt x="93" y="117"/>
                  </a:moveTo>
                  <a:cubicBezTo>
                    <a:pt x="95" y="119"/>
                    <a:pt x="95" y="122"/>
                    <a:pt x="94" y="125"/>
                  </a:cubicBezTo>
                  <a:cubicBezTo>
                    <a:pt x="90" y="124"/>
                    <a:pt x="92" y="120"/>
                    <a:pt x="93" y="117"/>
                  </a:cubicBezTo>
                  <a:close/>
                  <a:moveTo>
                    <a:pt x="92" y="53"/>
                  </a:moveTo>
                  <a:cubicBezTo>
                    <a:pt x="93" y="51"/>
                    <a:pt x="93" y="49"/>
                    <a:pt x="94" y="47"/>
                  </a:cubicBezTo>
                  <a:cubicBezTo>
                    <a:pt x="97" y="48"/>
                    <a:pt x="94" y="52"/>
                    <a:pt x="92" y="53"/>
                  </a:cubicBezTo>
                  <a:close/>
                  <a:moveTo>
                    <a:pt x="93" y="36"/>
                  </a:moveTo>
                  <a:cubicBezTo>
                    <a:pt x="95" y="36"/>
                    <a:pt x="93" y="38"/>
                    <a:pt x="93" y="39"/>
                  </a:cubicBezTo>
                  <a:cubicBezTo>
                    <a:pt x="91" y="38"/>
                    <a:pt x="93" y="37"/>
                    <a:pt x="93" y="36"/>
                  </a:cubicBezTo>
                  <a:close/>
                  <a:moveTo>
                    <a:pt x="89" y="57"/>
                  </a:moveTo>
                  <a:cubicBezTo>
                    <a:pt x="90" y="61"/>
                    <a:pt x="91" y="59"/>
                    <a:pt x="93" y="58"/>
                  </a:cubicBezTo>
                  <a:cubicBezTo>
                    <a:pt x="93" y="61"/>
                    <a:pt x="92" y="62"/>
                    <a:pt x="90" y="64"/>
                  </a:cubicBezTo>
                  <a:cubicBezTo>
                    <a:pt x="90" y="62"/>
                    <a:pt x="87" y="60"/>
                    <a:pt x="89" y="57"/>
                  </a:cubicBezTo>
                  <a:close/>
                  <a:moveTo>
                    <a:pt x="90" y="162"/>
                  </a:moveTo>
                  <a:cubicBezTo>
                    <a:pt x="89" y="160"/>
                    <a:pt x="86" y="156"/>
                    <a:pt x="89" y="153"/>
                  </a:cubicBezTo>
                  <a:cubicBezTo>
                    <a:pt x="89" y="156"/>
                    <a:pt x="92" y="159"/>
                    <a:pt x="90" y="162"/>
                  </a:cubicBezTo>
                  <a:close/>
                  <a:moveTo>
                    <a:pt x="89" y="64"/>
                  </a:moveTo>
                  <a:cubicBezTo>
                    <a:pt x="90" y="67"/>
                    <a:pt x="89" y="70"/>
                    <a:pt x="87" y="70"/>
                  </a:cubicBezTo>
                  <a:cubicBezTo>
                    <a:pt x="87" y="68"/>
                    <a:pt x="88" y="66"/>
                    <a:pt x="89" y="64"/>
                  </a:cubicBezTo>
                  <a:close/>
                  <a:moveTo>
                    <a:pt x="86" y="42"/>
                  </a:moveTo>
                  <a:cubicBezTo>
                    <a:pt x="86" y="41"/>
                    <a:pt x="87" y="45"/>
                    <a:pt x="84" y="45"/>
                  </a:cubicBezTo>
                  <a:cubicBezTo>
                    <a:pt x="84" y="43"/>
                    <a:pt x="85" y="43"/>
                    <a:pt x="86" y="42"/>
                  </a:cubicBezTo>
                  <a:close/>
                  <a:moveTo>
                    <a:pt x="83" y="45"/>
                  </a:moveTo>
                  <a:cubicBezTo>
                    <a:pt x="85" y="45"/>
                    <a:pt x="85" y="45"/>
                    <a:pt x="85" y="47"/>
                  </a:cubicBezTo>
                  <a:cubicBezTo>
                    <a:pt x="85" y="47"/>
                    <a:pt x="83" y="47"/>
                    <a:pt x="83" y="48"/>
                  </a:cubicBezTo>
                  <a:cubicBezTo>
                    <a:pt x="82" y="48"/>
                    <a:pt x="83" y="47"/>
                    <a:pt x="84" y="47"/>
                  </a:cubicBezTo>
                  <a:cubicBezTo>
                    <a:pt x="83" y="46"/>
                    <a:pt x="83" y="46"/>
                    <a:pt x="83" y="45"/>
                  </a:cubicBezTo>
                  <a:close/>
                  <a:moveTo>
                    <a:pt x="84" y="56"/>
                  </a:moveTo>
                  <a:cubicBezTo>
                    <a:pt x="85" y="62"/>
                    <a:pt x="79" y="71"/>
                    <a:pt x="76" y="76"/>
                  </a:cubicBezTo>
                  <a:cubicBezTo>
                    <a:pt x="76" y="74"/>
                    <a:pt x="76" y="72"/>
                    <a:pt x="76" y="70"/>
                  </a:cubicBezTo>
                  <a:cubicBezTo>
                    <a:pt x="81" y="68"/>
                    <a:pt x="82" y="61"/>
                    <a:pt x="84" y="56"/>
                  </a:cubicBezTo>
                  <a:close/>
                  <a:moveTo>
                    <a:pt x="83" y="48"/>
                  </a:moveTo>
                  <a:cubicBezTo>
                    <a:pt x="82" y="49"/>
                    <a:pt x="83" y="52"/>
                    <a:pt x="81" y="53"/>
                  </a:cubicBezTo>
                  <a:cubicBezTo>
                    <a:pt x="82" y="51"/>
                    <a:pt x="80" y="48"/>
                    <a:pt x="83" y="48"/>
                  </a:cubicBezTo>
                  <a:close/>
                  <a:moveTo>
                    <a:pt x="80" y="36"/>
                  </a:moveTo>
                  <a:cubicBezTo>
                    <a:pt x="82" y="38"/>
                    <a:pt x="79" y="43"/>
                    <a:pt x="78" y="45"/>
                  </a:cubicBezTo>
                  <a:cubicBezTo>
                    <a:pt x="77" y="43"/>
                    <a:pt x="79" y="40"/>
                    <a:pt x="80" y="36"/>
                  </a:cubicBezTo>
                  <a:close/>
                  <a:moveTo>
                    <a:pt x="75" y="51"/>
                  </a:moveTo>
                  <a:cubicBezTo>
                    <a:pt x="75" y="50"/>
                    <a:pt x="76" y="50"/>
                    <a:pt x="76" y="50"/>
                  </a:cubicBezTo>
                  <a:cubicBezTo>
                    <a:pt x="76" y="50"/>
                    <a:pt x="77" y="50"/>
                    <a:pt x="77" y="50"/>
                  </a:cubicBezTo>
                  <a:cubicBezTo>
                    <a:pt x="77" y="52"/>
                    <a:pt x="76" y="54"/>
                    <a:pt x="74" y="54"/>
                  </a:cubicBezTo>
                  <a:cubicBezTo>
                    <a:pt x="73" y="52"/>
                    <a:pt x="77" y="52"/>
                    <a:pt x="75" y="51"/>
                  </a:cubicBezTo>
                  <a:close/>
                  <a:moveTo>
                    <a:pt x="64" y="100"/>
                  </a:moveTo>
                  <a:cubicBezTo>
                    <a:pt x="64" y="99"/>
                    <a:pt x="64" y="91"/>
                    <a:pt x="68" y="90"/>
                  </a:cubicBezTo>
                  <a:cubicBezTo>
                    <a:pt x="69" y="94"/>
                    <a:pt x="64" y="96"/>
                    <a:pt x="64" y="100"/>
                  </a:cubicBezTo>
                  <a:close/>
                  <a:moveTo>
                    <a:pt x="73" y="86"/>
                  </a:moveTo>
                  <a:cubicBezTo>
                    <a:pt x="70" y="84"/>
                    <a:pt x="72" y="82"/>
                    <a:pt x="72" y="79"/>
                  </a:cubicBezTo>
                  <a:cubicBezTo>
                    <a:pt x="74" y="79"/>
                    <a:pt x="72" y="84"/>
                    <a:pt x="73" y="86"/>
                  </a:cubicBezTo>
                  <a:close/>
                  <a:moveTo>
                    <a:pt x="75" y="123"/>
                  </a:moveTo>
                  <a:cubicBezTo>
                    <a:pt x="74" y="122"/>
                    <a:pt x="74" y="119"/>
                    <a:pt x="74" y="118"/>
                  </a:cubicBezTo>
                  <a:cubicBezTo>
                    <a:pt x="76" y="119"/>
                    <a:pt x="75" y="121"/>
                    <a:pt x="75" y="123"/>
                  </a:cubicBezTo>
                  <a:close/>
                  <a:moveTo>
                    <a:pt x="75" y="127"/>
                  </a:moveTo>
                  <a:cubicBezTo>
                    <a:pt x="77" y="128"/>
                    <a:pt x="75" y="130"/>
                    <a:pt x="75" y="132"/>
                  </a:cubicBezTo>
                  <a:cubicBezTo>
                    <a:pt x="74" y="131"/>
                    <a:pt x="74" y="128"/>
                    <a:pt x="75" y="127"/>
                  </a:cubicBezTo>
                  <a:close/>
                  <a:moveTo>
                    <a:pt x="75" y="133"/>
                  </a:moveTo>
                  <a:cubicBezTo>
                    <a:pt x="77" y="136"/>
                    <a:pt x="76" y="137"/>
                    <a:pt x="76" y="141"/>
                  </a:cubicBezTo>
                  <a:cubicBezTo>
                    <a:pt x="74" y="139"/>
                    <a:pt x="75" y="136"/>
                    <a:pt x="75" y="133"/>
                  </a:cubicBezTo>
                  <a:close/>
                  <a:moveTo>
                    <a:pt x="77" y="150"/>
                  </a:moveTo>
                  <a:cubicBezTo>
                    <a:pt x="75" y="148"/>
                    <a:pt x="76" y="144"/>
                    <a:pt x="75" y="143"/>
                  </a:cubicBezTo>
                  <a:cubicBezTo>
                    <a:pt x="77" y="142"/>
                    <a:pt x="77" y="150"/>
                    <a:pt x="77" y="150"/>
                  </a:cubicBezTo>
                  <a:close/>
                  <a:moveTo>
                    <a:pt x="79" y="84"/>
                  </a:moveTo>
                  <a:cubicBezTo>
                    <a:pt x="81" y="84"/>
                    <a:pt x="80" y="95"/>
                    <a:pt x="78" y="99"/>
                  </a:cubicBezTo>
                  <a:cubicBezTo>
                    <a:pt x="75" y="94"/>
                    <a:pt x="79" y="87"/>
                    <a:pt x="79" y="84"/>
                  </a:cubicBezTo>
                  <a:close/>
                  <a:moveTo>
                    <a:pt x="80" y="110"/>
                  </a:moveTo>
                  <a:cubicBezTo>
                    <a:pt x="83" y="113"/>
                    <a:pt x="77" y="120"/>
                    <a:pt x="81" y="124"/>
                  </a:cubicBezTo>
                  <a:cubicBezTo>
                    <a:pt x="81" y="129"/>
                    <a:pt x="81" y="132"/>
                    <a:pt x="80" y="136"/>
                  </a:cubicBezTo>
                  <a:cubicBezTo>
                    <a:pt x="79" y="129"/>
                    <a:pt x="77" y="119"/>
                    <a:pt x="80" y="110"/>
                  </a:cubicBezTo>
                  <a:close/>
                  <a:moveTo>
                    <a:pt x="82" y="160"/>
                  </a:moveTo>
                  <a:cubicBezTo>
                    <a:pt x="81" y="156"/>
                    <a:pt x="78" y="145"/>
                    <a:pt x="83" y="142"/>
                  </a:cubicBezTo>
                  <a:cubicBezTo>
                    <a:pt x="85" y="147"/>
                    <a:pt x="82" y="154"/>
                    <a:pt x="82" y="160"/>
                  </a:cubicBezTo>
                  <a:close/>
                  <a:moveTo>
                    <a:pt x="86" y="217"/>
                  </a:moveTo>
                  <a:cubicBezTo>
                    <a:pt x="83" y="209"/>
                    <a:pt x="87" y="203"/>
                    <a:pt x="84" y="198"/>
                  </a:cubicBezTo>
                  <a:cubicBezTo>
                    <a:pt x="86" y="194"/>
                    <a:pt x="83" y="192"/>
                    <a:pt x="84" y="189"/>
                  </a:cubicBezTo>
                  <a:cubicBezTo>
                    <a:pt x="84" y="188"/>
                    <a:pt x="82" y="188"/>
                    <a:pt x="83" y="186"/>
                  </a:cubicBezTo>
                  <a:cubicBezTo>
                    <a:pt x="85" y="185"/>
                    <a:pt x="84" y="182"/>
                    <a:pt x="85" y="180"/>
                  </a:cubicBezTo>
                  <a:cubicBezTo>
                    <a:pt x="88" y="180"/>
                    <a:pt x="89" y="179"/>
                    <a:pt x="90" y="177"/>
                  </a:cubicBezTo>
                  <a:cubicBezTo>
                    <a:pt x="92" y="184"/>
                    <a:pt x="89" y="190"/>
                    <a:pt x="90" y="195"/>
                  </a:cubicBezTo>
                  <a:cubicBezTo>
                    <a:pt x="92" y="196"/>
                    <a:pt x="92" y="193"/>
                    <a:pt x="93" y="195"/>
                  </a:cubicBezTo>
                  <a:cubicBezTo>
                    <a:pt x="93" y="197"/>
                    <a:pt x="94" y="198"/>
                    <a:pt x="94" y="200"/>
                  </a:cubicBezTo>
                  <a:cubicBezTo>
                    <a:pt x="94" y="201"/>
                    <a:pt x="92" y="202"/>
                    <a:pt x="91" y="203"/>
                  </a:cubicBezTo>
                  <a:cubicBezTo>
                    <a:pt x="91" y="206"/>
                    <a:pt x="94" y="206"/>
                    <a:pt x="93" y="209"/>
                  </a:cubicBezTo>
                  <a:cubicBezTo>
                    <a:pt x="88" y="209"/>
                    <a:pt x="93" y="217"/>
                    <a:pt x="91" y="217"/>
                  </a:cubicBezTo>
                  <a:cubicBezTo>
                    <a:pt x="91" y="216"/>
                    <a:pt x="91" y="215"/>
                    <a:pt x="90" y="215"/>
                  </a:cubicBezTo>
                  <a:cubicBezTo>
                    <a:pt x="88" y="216"/>
                    <a:pt x="86" y="218"/>
                    <a:pt x="87" y="221"/>
                  </a:cubicBezTo>
                  <a:cubicBezTo>
                    <a:pt x="86" y="221"/>
                    <a:pt x="83" y="217"/>
                    <a:pt x="86" y="217"/>
                  </a:cubicBezTo>
                  <a:close/>
                  <a:moveTo>
                    <a:pt x="88" y="263"/>
                  </a:moveTo>
                  <a:cubicBezTo>
                    <a:pt x="88" y="261"/>
                    <a:pt x="86" y="260"/>
                    <a:pt x="87" y="257"/>
                  </a:cubicBezTo>
                  <a:cubicBezTo>
                    <a:pt x="87" y="257"/>
                    <a:pt x="87" y="258"/>
                    <a:pt x="88" y="258"/>
                  </a:cubicBezTo>
                  <a:cubicBezTo>
                    <a:pt x="89" y="254"/>
                    <a:pt x="88" y="252"/>
                    <a:pt x="86" y="248"/>
                  </a:cubicBezTo>
                  <a:cubicBezTo>
                    <a:pt x="88" y="245"/>
                    <a:pt x="89" y="243"/>
                    <a:pt x="86" y="241"/>
                  </a:cubicBezTo>
                  <a:cubicBezTo>
                    <a:pt x="88" y="238"/>
                    <a:pt x="86" y="233"/>
                    <a:pt x="87" y="231"/>
                  </a:cubicBezTo>
                  <a:cubicBezTo>
                    <a:pt x="88" y="232"/>
                    <a:pt x="89" y="234"/>
                    <a:pt x="90" y="235"/>
                  </a:cubicBezTo>
                  <a:cubicBezTo>
                    <a:pt x="90" y="238"/>
                    <a:pt x="88" y="237"/>
                    <a:pt x="88" y="239"/>
                  </a:cubicBezTo>
                  <a:cubicBezTo>
                    <a:pt x="89" y="241"/>
                    <a:pt x="90" y="242"/>
                    <a:pt x="91" y="244"/>
                  </a:cubicBezTo>
                  <a:cubicBezTo>
                    <a:pt x="90" y="251"/>
                    <a:pt x="92" y="260"/>
                    <a:pt x="88" y="263"/>
                  </a:cubicBezTo>
                  <a:close/>
                  <a:moveTo>
                    <a:pt x="90" y="268"/>
                  </a:moveTo>
                  <a:cubicBezTo>
                    <a:pt x="91" y="270"/>
                    <a:pt x="90" y="273"/>
                    <a:pt x="90" y="276"/>
                  </a:cubicBezTo>
                  <a:cubicBezTo>
                    <a:pt x="88" y="273"/>
                    <a:pt x="89" y="272"/>
                    <a:pt x="90" y="268"/>
                  </a:cubicBezTo>
                  <a:close/>
                  <a:moveTo>
                    <a:pt x="84" y="395"/>
                  </a:moveTo>
                  <a:cubicBezTo>
                    <a:pt x="88" y="396"/>
                    <a:pt x="89" y="405"/>
                    <a:pt x="92" y="410"/>
                  </a:cubicBezTo>
                  <a:cubicBezTo>
                    <a:pt x="90" y="410"/>
                    <a:pt x="90" y="409"/>
                    <a:pt x="90" y="408"/>
                  </a:cubicBezTo>
                  <a:cubicBezTo>
                    <a:pt x="82" y="411"/>
                    <a:pt x="91" y="422"/>
                    <a:pt x="89" y="430"/>
                  </a:cubicBezTo>
                  <a:cubicBezTo>
                    <a:pt x="89" y="431"/>
                    <a:pt x="91" y="432"/>
                    <a:pt x="92" y="433"/>
                  </a:cubicBezTo>
                  <a:cubicBezTo>
                    <a:pt x="91" y="439"/>
                    <a:pt x="96" y="443"/>
                    <a:pt x="95" y="448"/>
                  </a:cubicBezTo>
                  <a:cubicBezTo>
                    <a:pt x="90" y="444"/>
                    <a:pt x="90" y="431"/>
                    <a:pt x="86" y="427"/>
                  </a:cubicBezTo>
                  <a:cubicBezTo>
                    <a:pt x="85" y="415"/>
                    <a:pt x="85" y="408"/>
                    <a:pt x="84" y="395"/>
                  </a:cubicBezTo>
                  <a:close/>
                  <a:moveTo>
                    <a:pt x="86" y="626"/>
                  </a:moveTo>
                  <a:cubicBezTo>
                    <a:pt x="87" y="628"/>
                    <a:pt x="88" y="631"/>
                    <a:pt x="88" y="634"/>
                  </a:cubicBezTo>
                  <a:cubicBezTo>
                    <a:pt x="87" y="634"/>
                    <a:pt x="86" y="635"/>
                    <a:pt x="86" y="635"/>
                  </a:cubicBezTo>
                  <a:cubicBezTo>
                    <a:pt x="84" y="635"/>
                    <a:pt x="85" y="628"/>
                    <a:pt x="86" y="626"/>
                  </a:cubicBezTo>
                  <a:close/>
                  <a:moveTo>
                    <a:pt x="85" y="639"/>
                  </a:moveTo>
                  <a:cubicBezTo>
                    <a:pt x="88" y="644"/>
                    <a:pt x="85" y="649"/>
                    <a:pt x="89" y="653"/>
                  </a:cubicBezTo>
                  <a:cubicBezTo>
                    <a:pt x="88" y="656"/>
                    <a:pt x="86" y="656"/>
                    <a:pt x="86" y="658"/>
                  </a:cubicBezTo>
                  <a:cubicBezTo>
                    <a:pt x="87" y="660"/>
                    <a:pt x="86" y="663"/>
                    <a:pt x="86" y="666"/>
                  </a:cubicBezTo>
                  <a:cubicBezTo>
                    <a:pt x="84" y="655"/>
                    <a:pt x="84" y="648"/>
                    <a:pt x="85" y="639"/>
                  </a:cubicBezTo>
                  <a:close/>
                  <a:moveTo>
                    <a:pt x="83" y="692"/>
                  </a:moveTo>
                  <a:cubicBezTo>
                    <a:pt x="81" y="691"/>
                    <a:pt x="82" y="689"/>
                    <a:pt x="83" y="688"/>
                  </a:cubicBezTo>
                  <a:cubicBezTo>
                    <a:pt x="86" y="689"/>
                    <a:pt x="83" y="690"/>
                    <a:pt x="83" y="692"/>
                  </a:cubicBezTo>
                  <a:close/>
                  <a:moveTo>
                    <a:pt x="89" y="682"/>
                  </a:moveTo>
                  <a:cubicBezTo>
                    <a:pt x="86" y="679"/>
                    <a:pt x="85" y="676"/>
                    <a:pt x="84" y="672"/>
                  </a:cubicBezTo>
                  <a:cubicBezTo>
                    <a:pt x="87" y="674"/>
                    <a:pt x="88" y="674"/>
                    <a:pt x="91" y="673"/>
                  </a:cubicBezTo>
                  <a:cubicBezTo>
                    <a:pt x="90" y="675"/>
                    <a:pt x="91" y="680"/>
                    <a:pt x="89" y="682"/>
                  </a:cubicBezTo>
                  <a:close/>
                  <a:moveTo>
                    <a:pt x="92" y="719"/>
                  </a:moveTo>
                  <a:cubicBezTo>
                    <a:pt x="93" y="720"/>
                    <a:pt x="93" y="722"/>
                    <a:pt x="94" y="724"/>
                  </a:cubicBezTo>
                  <a:cubicBezTo>
                    <a:pt x="92" y="724"/>
                    <a:pt x="92" y="721"/>
                    <a:pt x="92" y="719"/>
                  </a:cubicBezTo>
                  <a:close/>
                  <a:moveTo>
                    <a:pt x="93" y="706"/>
                  </a:moveTo>
                  <a:cubicBezTo>
                    <a:pt x="95" y="704"/>
                    <a:pt x="95" y="709"/>
                    <a:pt x="96" y="710"/>
                  </a:cubicBezTo>
                  <a:cubicBezTo>
                    <a:pt x="93" y="710"/>
                    <a:pt x="95" y="707"/>
                    <a:pt x="93" y="706"/>
                  </a:cubicBezTo>
                  <a:close/>
                  <a:moveTo>
                    <a:pt x="95" y="697"/>
                  </a:moveTo>
                  <a:cubicBezTo>
                    <a:pt x="93" y="694"/>
                    <a:pt x="91" y="691"/>
                    <a:pt x="90" y="686"/>
                  </a:cubicBezTo>
                  <a:cubicBezTo>
                    <a:pt x="92" y="684"/>
                    <a:pt x="94" y="683"/>
                    <a:pt x="94" y="679"/>
                  </a:cubicBezTo>
                  <a:cubicBezTo>
                    <a:pt x="98" y="680"/>
                    <a:pt x="95" y="683"/>
                    <a:pt x="95" y="686"/>
                  </a:cubicBezTo>
                  <a:cubicBezTo>
                    <a:pt x="96" y="690"/>
                    <a:pt x="100" y="694"/>
                    <a:pt x="95" y="697"/>
                  </a:cubicBezTo>
                  <a:close/>
                  <a:moveTo>
                    <a:pt x="98" y="697"/>
                  </a:moveTo>
                  <a:cubicBezTo>
                    <a:pt x="100" y="700"/>
                    <a:pt x="103" y="706"/>
                    <a:pt x="101" y="710"/>
                  </a:cubicBezTo>
                  <a:cubicBezTo>
                    <a:pt x="100" y="706"/>
                    <a:pt x="95" y="703"/>
                    <a:pt x="98" y="697"/>
                  </a:cubicBezTo>
                  <a:close/>
                  <a:moveTo>
                    <a:pt x="98" y="734"/>
                  </a:moveTo>
                  <a:cubicBezTo>
                    <a:pt x="98" y="734"/>
                    <a:pt x="99" y="734"/>
                    <a:pt x="99" y="734"/>
                  </a:cubicBezTo>
                  <a:cubicBezTo>
                    <a:pt x="100" y="736"/>
                    <a:pt x="98" y="736"/>
                    <a:pt x="99" y="737"/>
                  </a:cubicBezTo>
                  <a:cubicBezTo>
                    <a:pt x="98" y="737"/>
                    <a:pt x="98" y="735"/>
                    <a:pt x="98" y="734"/>
                  </a:cubicBezTo>
                  <a:close/>
                  <a:moveTo>
                    <a:pt x="102" y="747"/>
                  </a:moveTo>
                  <a:cubicBezTo>
                    <a:pt x="102" y="749"/>
                    <a:pt x="99" y="747"/>
                    <a:pt x="99" y="746"/>
                  </a:cubicBezTo>
                  <a:cubicBezTo>
                    <a:pt x="99" y="743"/>
                    <a:pt x="102" y="744"/>
                    <a:pt x="102" y="741"/>
                  </a:cubicBezTo>
                  <a:cubicBezTo>
                    <a:pt x="106" y="741"/>
                    <a:pt x="99" y="747"/>
                    <a:pt x="102" y="747"/>
                  </a:cubicBezTo>
                  <a:close/>
                  <a:moveTo>
                    <a:pt x="105" y="717"/>
                  </a:moveTo>
                  <a:cubicBezTo>
                    <a:pt x="103" y="717"/>
                    <a:pt x="103" y="713"/>
                    <a:pt x="104" y="712"/>
                  </a:cubicBezTo>
                  <a:cubicBezTo>
                    <a:pt x="105" y="713"/>
                    <a:pt x="106" y="715"/>
                    <a:pt x="105" y="717"/>
                  </a:cubicBezTo>
                  <a:close/>
                  <a:moveTo>
                    <a:pt x="102" y="683"/>
                  </a:moveTo>
                  <a:cubicBezTo>
                    <a:pt x="101" y="680"/>
                    <a:pt x="100" y="678"/>
                    <a:pt x="99" y="674"/>
                  </a:cubicBezTo>
                  <a:cubicBezTo>
                    <a:pt x="100" y="674"/>
                    <a:pt x="101" y="675"/>
                    <a:pt x="102" y="675"/>
                  </a:cubicBezTo>
                  <a:cubicBezTo>
                    <a:pt x="104" y="671"/>
                    <a:pt x="101" y="667"/>
                    <a:pt x="102" y="664"/>
                  </a:cubicBezTo>
                  <a:cubicBezTo>
                    <a:pt x="102" y="659"/>
                    <a:pt x="107" y="656"/>
                    <a:pt x="105" y="653"/>
                  </a:cubicBezTo>
                  <a:cubicBezTo>
                    <a:pt x="104" y="652"/>
                    <a:pt x="106" y="652"/>
                    <a:pt x="107" y="652"/>
                  </a:cubicBezTo>
                  <a:cubicBezTo>
                    <a:pt x="107" y="650"/>
                    <a:pt x="105" y="648"/>
                    <a:pt x="107" y="647"/>
                  </a:cubicBezTo>
                  <a:cubicBezTo>
                    <a:pt x="109" y="659"/>
                    <a:pt x="110" y="674"/>
                    <a:pt x="102" y="683"/>
                  </a:cubicBezTo>
                  <a:close/>
                  <a:moveTo>
                    <a:pt x="105" y="718"/>
                  </a:moveTo>
                  <a:cubicBezTo>
                    <a:pt x="107" y="718"/>
                    <a:pt x="107" y="720"/>
                    <a:pt x="107" y="722"/>
                  </a:cubicBezTo>
                  <a:cubicBezTo>
                    <a:pt x="105" y="722"/>
                    <a:pt x="105" y="720"/>
                    <a:pt x="105" y="718"/>
                  </a:cubicBezTo>
                  <a:close/>
                  <a:moveTo>
                    <a:pt x="107" y="735"/>
                  </a:moveTo>
                  <a:cubicBezTo>
                    <a:pt x="106" y="735"/>
                    <a:pt x="105" y="733"/>
                    <a:pt x="106" y="732"/>
                  </a:cubicBezTo>
                  <a:cubicBezTo>
                    <a:pt x="107" y="732"/>
                    <a:pt x="108" y="734"/>
                    <a:pt x="107" y="735"/>
                  </a:cubicBezTo>
                  <a:close/>
                  <a:moveTo>
                    <a:pt x="111" y="720"/>
                  </a:moveTo>
                  <a:cubicBezTo>
                    <a:pt x="112" y="720"/>
                    <a:pt x="113" y="720"/>
                    <a:pt x="113" y="720"/>
                  </a:cubicBezTo>
                  <a:cubicBezTo>
                    <a:pt x="113" y="723"/>
                    <a:pt x="114" y="723"/>
                    <a:pt x="114" y="725"/>
                  </a:cubicBezTo>
                  <a:cubicBezTo>
                    <a:pt x="112" y="725"/>
                    <a:pt x="111" y="723"/>
                    <a:pt x="111" y="720"/>
                  </a:cubicBezTo>
                  <a:close/>
                  <a:moveTo>
                    <a:pt x="111" y="710"/>
                  </a:moveTo>
                  <a:cubicBezTo>
                    <a:pt x="111" y="707"/>
                    <a:pt x="108" y="706"/>
                    <a:pt x="108" y="702"/>
                  </a:cubicBezTo>
                  <a:cubicBezTo>
                    <a:pt x="111" y="701"/>
                    <a:pt x="112" y="702"/>
                    <a:pt x="116" y="702"/>
                  </a:cubicBezTo>
                  <a:cubicBezTo>
                    <a:pt x="116" y="705"/>
                    <a:pt x="114" y="709"/>
                    <a:pt x="111" y="710"/>
                  </a:cubicBezTo>
                  <a:close/>
                  <a:moveTo>
                    <a:pt x="116" y="711"/>
                  </a:moveTo>
                  <a:cubicBezTo>
                    <a:pt x="118" y="713"/>
                    <a:pt x="121" y="718"/>
                    <a:pt x="118" y="720"/>
                  </a:cubicBezTo>
                  <a:cubicBezTo>
                    <a:pt x="114" y="720"/>
                    <a:pt x="115" y="714"/>
                    <a:pt x="116" y="711"/>
                  </a:cubicBezTo>
                  <a:close/>
                  <a:moveTo>
                    <a:pt x="116" y="735"/>
                  </a:moveTo>
                  <a:cubicBezTo>
                    <a:pt x="116" y="733"/>
                    <a:pt x="117" y="732"/>
                    <a:pt x="118" y="732"/>
                  </a:cubicBezTo>
                  <a:cubicBezTo>
                    <a:pt x="118" y="733"/>
                    <a:pt x="118" y="735"/>
                    <a:pt x="116" y="735"/>
                  </a:cubicBezTo>
                  <a:close/>
                  <a:moveTo>
                    <a:pt x="118" y="741"/>
                  </a:moveTo>
                  <a:cubicBezTo>
                    <a:pt x="119" y="739"/>
                    <a:pt x="117" y="739"/>
                    <a:pt x="118" y="737"/>
                  </a:cubicBezTo>
                  <a:cubicBezTo>
                    <a:pt x="119" y="737"/>
                    <a:pt x="120" y="736"/>
                    <a:pt x="121" y="737"/>
                  </a:cubicBezTo>
                  <a:cubicBezTo>
                    <a:pt x="120" y="739"/>
                    <a:pt x="121" y="741"/>
                    <a:pt x="118" y="741"/>
                  </a:cubicBezTo>
                  <a:close/>
                  <a:moveTo>
                    <a:pt x="127" y="717"/>
                  </a:moveTo>
                  <a:cubicBezTo>
                    <a:pt x="126" y="715"/>
                    <a:pt x="129" y="715"/>
                    <a:pt x="129" y="713"/>
                  </a:cubicBezTo>
                  <a:cubicBezTo>
                    <a:pt x="129" y="711"/>
                    <a:pt x="126" y="711"/>
                    <a:pt x="124" y="711"/>
                  </a:cubicBezTo>
                  <a:cubicBezTo>
                    <a:pt x="123" y="709"/>
                    <a:pt x="122" y="706"/>
                    <a:pt x="120" y="702"/>
                  </a:cubicBezTo>
                  <a:cubicBezTo>
                    <a:pt x="126" y="703"/>
                    <a:pt x="132" y="703"/>
                    <a:pt x="136" y="705"/>
                  </a:cubicBezTo>
                  <a:cubicBezTo>
                    <a:pt x="136" y="712"/>
                    <a:pt x="128" y="713"/>
                    <a:pt x="130" y="718"/>
                  </a:cubicBezTo>
                  <a:cubicBezTo>
                    <a:pt x="129" y="717"/>
                    <a:pt x="128" y="719"/>
                    <a:pt x="127" y="717"/>
                  </a:cubicBezTo>
                  <a:close/>
                  <a:moveTo>
                    <a:pt x="136" y="722"/>
                  </a:moveTo>
                  <a:cubicBezTo>
                    <a:pt x="133" y="723"/>
                    <a:pt x="133" y="726"/>
                    <a:pt x="133" y="729"/>
                  </a:cubicBezTo>
                  <a:cubicBezTo>
                    <a:pt x="132" y="728"/>
                    <a:pt x="131" y="727"/>
                    <a:pt x="131" y="725"/>
                  </a:cubicBezTo>
                  <a:cubicBezTo>
                    <a:pt x="133" y="718"/>
                    <a:pt x="137" y="714"/>
                    <a:pt x="138" y="708"/>
                  </a:cubicBezTo>
                  <a:cubicBezTo>
                    <a:pt x="140" y="709"/>
                    <a:pt x="141" y="708"/>
                    <a:pt x="141" y="706"/>
                  </a:cubicBezTo>
                  <a:cubicBezTo>
                    <a:pt x="143" y="706"/>
                    <a:pt x="147" y="705"/>
                    <a:pt x="148" y="707"/>
                  </a:cubicBezTo>
                  <a:cubicBezTo>
                    <a:pt x="146" y="713"/>
                    <a:pt x="141" y="720"/>
                    <a:pt x="136" y="722"/>
                  </a:cubicBezTo>
                  <a:close/>
                  <a:moveTo>
                    <a:pt x="141" y="726"/>
                  </a:moveTo>
                  <a:cubicBezTo>
                    <a:pt x="136" y="721"/>
                    <a:pt x="144" y="716"/>
                    <a:pt x="147" y="713"/>
                  </a:cubicBezTo>
                  <a:cubicBezTo>
                    <a:pt x="148" y="719"/>
                    <a:pt x="141" y="721"/>
                    <a:pt x="141" y="726"/>
                  </a:cubicBezTo>
                  <a:close/>
                  <a:moveTo>
                    <a:pt x="173" y="746"/>
                  </a:moveTo>
                  <a:cubicBezTo>
                    <a:pt x="170" y="745"/>
                    <a:pt x="169" y="745"/>
                    <a:pt x="166" y="744"/>
                  </a:cubicBezTo>
                  <a:cubicBezTo>
                    <a:pt x="166" y="741"/>
                    <a:pt x="163" y="740"/>
                    <a:pt x="161" y="737"/>
                  </a:cubicBezTo>
                  <a:cubicBezTo>
                    <a:pt x="163" y="729"/>
                    <a:pt x="162" y="717"/>
                    <a:pt x="166" y="710"/>
                  </a:cubicBezTo>
                  <a:cubicBezTo>
                    <a:pt x="162" y="706"/>
                    <a:pt x="157" y="708"/>
                    <a:pt x="156" y="713"/>
                  </a:cubicBezTo>
                  <a:cubicBezTo>
                    <a:pt x="158" y="713"/>
                    <a:pt x="159" y="709"/>
                    <a:pt x="161" y="711"/>
                  </a:cubicBezTo>
                  <a:cubicBezTo>
                    <a:pt x="159" y="720"/>
                    <a:pt x="149" y="725"/>
                    <a:pt x="151" y="737"/>
                  </a:cubicBezTo>
                  <a:cubicBezTo>
                    <a:pt x="149" y="742"/>
                    <a:pt x="145" y="740"/>
                    <a:pt x="145" y="735"/>
                  </a:cubicBezTo>
                  <a:cubicBezTo>
                    <a:pt x="147" y="732"/>
                    <a:pt x="148" y="725"/>
                    <a:pt x="152" y="725"/>
                  </a:cubicBezTo>
                  <a:cubicBezTo>
                    <a:pt x="150" y="720"/>
                    <a:pt x="155" y="717"/>
                    <a:pt x="156" y="713"/>
                  </a:cubicBezTo>
                  <a:cubicBezTo>
                    <a:pt x="155" y="713"/>
                    <a:pt x="154" y="713"/>
                    <a:pt x="154" y="714"/>
                  </a:cubicBezTo>
                  <a:cubicBezTo>
                    <a:pt x="153" y="712"/>
                    <a:pt x="156" y="710"/>
                    <a:pt x="156" y="707"/>
                  </a:cubicBezTo>
                  <a:cubicBezTo>
                    <a:pt x="155" y="706"/>
                    <a:pt x="154" y="706"/>
                    <a:pt x="155" y="704"/>
                  </a:cubicBezTo>
                  <a:cubicBezTo>
                    <a:pt x="144" y="701"/>
                    <a:pt x="124" y="700"/>
                    <a:pt x="111" y="696"/>
                  </a:cubicBezTo>
                  <a:cubicBezTo>
                    <a:pt x="112" y="695"/>
                    <a:pt x="112" y="693"/>
                    <a:pt x="115" y="693"/>
                  </a:cubicBezTo>
                  <a:cubicBezTo>
                    <a:pt x="113" y="691"/>
                    <a:pt x="116" y="690"/>
                    <a:pt x="114" y="688"/>
                  </a:cubicBezTo>
                  <a:cubicBezTo>
                    <a:pt x="113" y="692"/>
                    <a:pt x="109" y="693"/>
                    <a:pt x="108" y="697"/>
                  </a:cubicBezTo>
                  <a:cubicBezTo>
                    <a:pt x="105" y="691"/>
                    <a:pt x="114" y="682"/>
                    <a:pt x="109" y="678"/>
                  </a:cubicBezTo>
                  <a:cubicBezTo>
                    <a:pt x="110" y="677"/>
                    <a:pt x="112" y="677"/>
                    <a:pt x="111" y="676"/>
                  </a:cubicBezTo>
                  <a:cubicBezTo>
                    <a:pt x="111" y="667"/>
                    <a:pt x="110" y="658"/>
                    <a:pt x="110" y="649"/>
                  </a:cubicBezTo>
                  <a:cubicBezTo>
                    <a:pt x="110" y="646"/>
                    <a:pt x="112" y="643"/>
                    <a:pt x="112" y="640"/>
                  </a:cubicBezTo>
                  <a:cubicBezTo>
                    <a:pt x="112" y="628"/>
                    <a:pt x="110" y="617"/>
                    <a:pt x="117" y="609"/>
                  </a:cubicBezTo>
                  <a:cubicBezTo>
                    <a:pt x="117" y="607"/>
                    <a:pt x="115" y="607"/>
                    <a:pt x="114" y="606"/>
                  </a:cubicBezTo>
                  <a:cubicBezTo>
                    <a:pt x="118" y="589"/>
                    <a:pt x="116" y="569"/>
                    <a:pt x="121" y="553"/>
                  </a:cubicBezTo>
                  <a:cubicBezTo>
                    <a:pt x="119" y="547"/>
                    <a:pt x="120" y="531"/>
                    <a:pt x="121" y="527"/>
                  </a:cubicBezTo>
                  <a:cubicBezTo>
                    <a:pt x="122" y="524"/>
                    <a:pt x="125" y="523"/>
                    <a:pt x="124" y="520"/>
                  </a:cubicBezTo>
                  <a:cubicBezTo>
                    <a:pt x="124" y="519"/>
                    <a:pt x="124" y="517"/>
                    <a:pt x="123" y="516"/>
                  </a:cubicBezTo>
                  <a:cubicBezTo>
                    <a:pt x="124" y="491"/>
                    <a:pt x="129" y="470"/>
                    <a:pt x="132" y="451"/>
                  </a:cubicBezTo>
                  <a:cubicBezTo>
                    <a:pt x="133" y="450"/>
                    <a:pt x="133" y="449"/>
                    <a:pt x="134" y="450"/>
                  </a:cubicBezTo>
                  <a:cubicBezTo>
                    <a:pt x="134" y="439"/>
                    <a:pt x="141" y="434"/>
                    <a:pt x="142" y="420"/>
                  </a:cubicBezTo>
                  <a:cubicBezTo>
                    <a:pt x="144" y="420"/>
                    <a:pt x="143" y="416"/>
                    <a:pt x="145" y="417"/>
                  </a:cubicBezTo>
                  <a:cubicBezTo>
                    <a:pt x="147" y="424"/>
                    <a:pt x="148" y="433"/>
                    <a:pt x="151" y="439"/>
                  </a:cubicBezTo>
                  <a:cubicBezTo>
                    <a:pt x="149" y="441"/>
                    <a:pt x="152" y="446"/>
                    <a:pt x="153" y="449"/>
                  </a:cubicBezTo>
                  <a:cubicBezTo>
                    <a:pt x="159" y="481"/>
                    <a:pt x="155" y="520"/>
                    <a:pt x="162" y="555"/>
                  </a:cubicBezTo>
                  <a:cubicBezTo>
                    <a:pt x="161" y="572"/>
                    <a:pt x="164" y="594"/>
                    <a:pt x="166" y="615"/>
                  </a:cubicBezTo>
                  <a:cubicBezTo>
                    <a:pt x="167" y="641"/>
                    <a:pt x="168" y="660"/>
                    <a:pt x="166" y="689"/>
                  </a:cubicBezTo>
                  <a:cubicBezTo>
                    <a:pt x="168" y="688"/>
                    <a:pt x="166" y="686"/>
                    <a:pt x="168" y="684"/>
                  </a:cubicBezTo>
                  <a:cubicBezTo>
                    <a:pt x="170" y="693"/>
                    <a:pt x="172" y="705"/>
                    <a:pt x="168" y="711"/>
                  </a:cubicBezTo>
                  <a:cubicBezTo>
                    <a:pt x="171" y="716"/>
                    <a:pt x="167" y="721"/>
                    <a:pt x="169" y="726"/>
                  </a:cubicBezTo>
                  <a:cubicBezTo>
                    <a:pt x="169" y="727"/>
                    <a:pt x="172" y="722"/>
                    <a:pt x="173" y="724"/>
                  </a:cubicBezTo>
                  <a:cubicBezTo>
                    <a:pt x="172" y="726"/>
                    <a:pt x="174" y="726"/>
                    <a:pt x="173" y="727"/>
                  </a:cubicBezTo>
                  <a:cubicBezTo>
                    <a:pt x="171" y="726"/>
                    <a:pt x="168" y="727"/>
                    <a:pt x="167" y="729"/>
                  </a:cubicBezTo>
                  <a:cubicBezTo>
                    <a:pt x="168" y="736"/>
                    <a:pt x="178" y="737"/>
                    <a:pt x="173" y="746"/>
                  </a:cubicBezTo>
                  <a:close/>
                  <a:moveTo>
                    <a:pt x="175" y="695"/>
                  </a:moveTo>
                  <a:cubicBezTo>
                    <a:pt x="174" y="695"/>
                    <a:pt x="176" y="692"/>
                    <a:pt x="176" y="690"/>
                  </a:cubicBezTo>
                  <a:cubicBezTo>
                    <a:pt x="178" y="691"/>
                    <a:pt x="176" y="694"/>
                    <a:pt x="177" y="693"/>
                  </a:cubicBezTo>
                  <a:cubicBezTo>
                    <a:pt x="177" y="695"/>
                    <a:pt x="175" y="694"/>
                    <a:pt x="175" y="695"/>
                  </a:cubicBezTo>
                  <a:close/>
                  <a:moveTo>
                    <a:pt x="179" y="704"/>
                  </a:moveTo>
                  <a:cubicBezTo>
                    <a:pt x="180" y="706"/>
                    <a:pt x="181" y="708"/>
                    <a:pt x="181" y="710"/>
                  </a:cubicBezTo>
                  <a:cubicBezTo>
                    <a:pt x="179" y="709"/>
                    <a:pt x="179" y="710"/>
                    <a:pt x="178" y="711"/>
                  </a:cubicBezTo>
                  <a:cubicBezTo>
                    <a:pt x="179" y="714"/>
                    <a:pt x="181" y="715"/>
                    <a:pt x="179" y="719"/>
                  </a:cubicBezTo>
                  <a:cubicBezTo>
                    <a:pt x="175" y="715"/>
                    <a:pt x="175" y="708"/>
                    <a:pt x="179" y="704"/>
                  </a:cubicBezTo>
                  <a:close/>
                  <a:moveTo>
                    <a:pt x="179" y="729"/>
                  </a:moveTo>
                  <a:cubicBezTo>
                    <a:pt x="181" y="729"/>
                    <a:pt x="181" y="730"/>
                    <a:pt x="181" y="732"/>
                  </a:cubicBezTo>
                  <a:cubicBezTo>
                    <a:pt x="179" y="732"/>
                    <a:pt x="179" y="730"/>
                    <a:pt x="179" y="729"/>
                  </a:cubicBezTo>
                  <a:close/>
                  <a:moveTo>
                    <a:pt x="179" y="745"/>
                  </a:moveTo>
                  <a:cubicBezTo>
                    <a:pt x="179" y="742"/>
                    <a:pt x="180" y="741"/>
                    <a:pt x="182" y="741"/>
                  </a:cubicBezTo>
                  <a:cubicBezTo>
                    <a:pt x="180" y="739"/>
                    <a:pt x="183" y="736"/>
                    <a:pt x="183" y="733"/>
                  </a:cubicBezTo>
                  <a:cubicBezTo>
                    <a:pt x="184" y="734"/>
                    <a:pt x="185" y="735"/>
                    <a:pt x="185" y="737"/>
                  </a:cubicBezTo>
                  <a:cubicBezTo>
                    <a:pt x="182" y="738"/>
                    <a:pt x="185" y="748"/>
                    <a:pt x="179" y="745"/>
                  </a:cubicBezTo>
                  <a:close/>
                  <a:moveTo>
                    <a:pt x="186" y="726"/>
                  </a:moveTo>
                  <a:cubicBezTo>
                    <a:pt x="187" y="726"/>
                    <a:pt x="187" y="727"/>
                    <a:pt x="187" y="729"/>
                  </a:cubicBezTo>
                  <a:cubicBezTo>
                    <a:pt x="185" y="729"/>
                    <a:pt x="186" y="727"/>
                    <a:pt x="186" y="726"/>
                  </a:cubicBezTo>
                  <a:close/>
                  <a:moveTo>
                    <a:pt x="187" y="676"/>
                  </a:moveTo>
                  <a:cubicBezTo>
                    <a:pt x="189" y="679"/>
                    <a:pt x="191" y="682"/>
                    <a:pt x="191" y="686"/>
                  </a:cubicBezTo>
                  <a:cubicBezTo>
                    <a:pt x="190" y="686"/>
                    <a:pt x="191" y="683"/>
                    <a:pt x="188" y="684"/>
                  </a:cubicBezTo>
                  <a:cubicBezTo>
                    <a:pt x="190" y="680"/>
                    <a:pt x="185" y="678"/>
                    <a:pt x="187" y="676"/>
                  </a:cubicBezTo>
                  <a:close/>
                  <a:moveTo>
                    <a:pt x="188" y="710"/>
                  </a:moveTo>
                  <a:cubicBezTo>
                    <a:pt x="187" y="708"/>
                    <a:pt x="189" y="704"/>
                    <a:pt x="189" y="702"/>
                  </a:cubicBezTo>
                  <a:cubicBezTo>
                    <a:pt x="192" y="703"/>
                    <a:pt x="193" y="706"/>
                    <a:pt x="192" y="710"/>
                  </a:cubicBezTo>
                  <a:cubicBezTo>
                    <a:pt x="190" y="709"/>
                    <a:pt x="191" y="710"/>
                    <a:pt x="188" y="710"/>
                  </a:cubicBezTo>
                  <a:close/>
                  <a:moveTo>
                    <a:pt x="198" y="650"/>
                  </a:moveTo>
                  <a:cubicBezTo>
                    <a:pt x="196" y="650"/>
                    <a:pt x="197" y="648"/>
                    <a:pt x="197" y="647"/>
                  </a:cubicBezTo>
                  <a:cubicBezTo>
                    <a:pt x="195" y="646"/>
                    <a:pt x="195" y="648"/>
                    <a:pt x="193" y="647"/>
                  </a:cubicBezTo>
                  <a:cubicBezTo>
                    <a:pt x="192" y="647"/>
                    <a:pt x="193" y="645"/>
                    <a:pt x="192" y="644"/>
                  </a:cubicBezTo>
                  <a:cubicBezTo>
                    <a:pt x="193" y="643"/>
                    <a:pt x="193" y="646"/>
                    <a:pt x="194" y="646"/>
                  </a:cubicBezTo>
                  <a:cubicBezTo>
                    <a:pt x="194" y="645"/>
                    <a:pt x="195" y="642"/>
                    <a:pt x="194" y="643"/>
                  </a:cubicBezTo>
                  <a:cubicBezTo>
                    <a:pt x="196" y="642"/>
                    <a:pt x="199" y="648"/>
                    <a:pt x="198" y="650"/>
                  </a:cubicBezTo>
                  <a:close/>
                  <a:moveTo>
                    <a:pt x="198" y="624"/>
                  </a:moveTo>
                  <a:cubicBezTo>
                    <a:pt x="200" y="626"/>
                    <a:pt x="197" y="630"/>
                    <a:pt x="199" y="635"/>
                  </a:cubicBezTo>
                  <a:cubicBezTo>
                    <a:pt x="196" y="632"/>
                    <a:pt x="197" y="627"/>
                    <a:pt x="198" y="624"/>
                  </a:cubicBezTo>
                  <a:close/>
                  <a:moveTo>
                    <a:pt x="198" y="612"/>
                  </a:moveTo>
                  <a:cubicBezTo>
                    <a:pt x="197" y="610"/>
                    <a:pt x="195" y="605"/>
                    <a:pt x="198" y="604"/>
                  </a:cubicBezTo>
                  <a:cubicBezTo>
                    <a:pt x="197" y="602"/>
                    <a:pt x="196" y="601"/>
                    <a:pt x="196" y="598"/>
                  </a:cubicBezTo>
                  <a:cubicBezTo>
                    <a:pt x="199" y="597"/>
                    <a:pt x="199" y="600"/>
                    <a:pt x="200" y="601"/>
                  </a:cubicBezTo>
                  <a:cubicBezTo>
                    <a:pt x="198" y="601"/>
                    <a:pt x="199" y="608"/>
                    <a:pt x="198" y="612"/>
                  </a:cubicBezTo>
                  <a:close/>
                  <a:moveTo>
                    <a:pt x="200" y="588"/>
                  </a:moveTo>
                  <a:cubicBezTo>
                    <a:pt x="196" y="586"/>
                    <a:pt x="197" y="580"/>
                    <a:pt x="200" y="578"/>
                  </a:cubicBezTo>
                  <a:cubicBezTo>
                    <a:pt x="202" y="581"/>
                    <a:pt x="199" y="583"/>
                    <a:pt x="200" y="588"/>
                  </a:cubicBezTo>
                  <a:close/>
                  <a:moveTo>
                    <a:pt x="201" y="518"/>
                  </a:moveTo>
                  <a:cubicBezTo>
                    <a:pt x="200" y="518"/>
                    <a:pt x="199" y="517"/>
                    <a:pt x="199" y="515"/>
                  </a:cubicBezTo>
                  <a:cubicBezTo>
                    <a:pt x="200" y="515"/>
                    <a:pt x="200" y="515"/>
                    <a:pt x="201" y="515"/>
                  </a:cubicBezTo>
                  <a:cubicBezTo>
                    <a:pt x="201" y="517"/>
                    <a:pt x="200" y="516"/>
                    <a:pt x="201" y="518"/>
                  </a:cubicBezTo>
                  <a:close/>
                  <a:moveTo>
                    <a:pt x="202" y="505"/>
                  </a:moveTo>
                  <a:cubicBezTo>
                    <a:pt x="196" y="500"/>
                    <a:pt x="201" y="495"/>
                    <a:pt x="202" y="489"/>
                  </a:cubicBezTo>
                  <a:cubicBezTo>
                    <a:pt x="204" y="492"/>
                    <a:pt x="201" y="499"/>
                    <a:pt x="202" y="505"/>
                  </a:cubicBezTo>
                  <a:close/>
                  <a:moveTo>
                    <a:pt x="205" y="350"/>
                  </a:moveTo>
                  <a:cubicBezTo>
                    <a:pt x="202" y="347"/>
                    <a:pt x="201" y="343"/>
                    <a:pt x="203" y="339"/>
                  </a:cubicBezTo>
                  <a:cubicBezTo>
                    <a:pt x="205" y="339"/>
                    <a:pt x="205" y="340"/>
                    <a:pt x="206" y="341"/>
                  </a:cubicBezTo>
                  <a:cubicBezTo>
                    <a:pt x="205" y="344"/>
                    <a:pt x="205" y="347"/>
                    <a:pt x="205" y="350"/>
                  </a:cubicBezTo>
                  <a:close/>
                  <a:moveTo>
                    <a:pt x="208" y="516"/>
                  </a:moveTo>
                  <a:cubicBezTo>
                    <a:pt x="207" y="518"/>
                    <a:pt x="207" y="520"/>
                    <a:pt x="206" y="521"/>
                  </a:cubicBezTo>
                  <a:cubicBezTo>
                    <a:pt x="207" y="523"/>
                    <a:pt x="205" y="516"/>
                    <a:pt x="208" y="516"/>
                  </a:cubicBezTo>
                  <a:close/>
                  <a:moveTo>
                    <a:pt x="203" y="90"/>
                  </a:moveTo>
                  <a:cubicBezTo>
                    <a:pt x="206" y="90"/>
                    <a:pt x="205" y="94"/>
                    <a:pt x="206" y="96"/>
                  </a:cubicBezTo>
                  <a:cubicBezTo>
                    <a:pt x="205" y="96"/>
                    <a:pt x="204" y="91"/>
                    <a:pt x="203" y="90"/>
                  </a:cubicBezTo>
                  <a:close/>
                  <a:moveTo>
                    <a:pt x="209" y="90"/>
                  </a:moveTo>
                  <a:cubicBezTo>
                    <a:pt x="207" y="89"/>
                    <a:pt x="207" y="85"/>
                    <a:pt x="206" y="83"/>
                  </a:cubicBezTo>
                  <a:cubicBezTo>
                    <a:pt x="209" y="84"/>
                    <a:pt x="208" y="88"/>
                    <a:pt x="209" y="90"/>
                  </a:cubicBezTo>
                  <a:close/>
                  <a:moveTo>
                    <a:pt x="207" y="127"/>
                  </a:moveTo>
                  <a:cubicBezTo>
                    <a:pt x="210" y="126"/>
                    <a:pt x="208" y="132"/>
                    <a:pt x="211" y="132"/>
                  </a:cubicBezTo>
                  <a:cubicBezTo>
                    <a:pt x="212" y="134"/>
                    <a:pt x="210" y="135"/>
                    <a:pt x="211" y="137"/>
                  </a:cubicBezTo>
                  <a:cubicBezTo>
                    <a:pt x="209" y="134"/>
                    <a:pt x="206" y="131"/>
                    <a:pt x="207" y="127"/>
                  </a:cubicBezTo>
                  <a:close/>
                  <a:moveTo>
                    <a:pt x="209" y="259"/>
                  </a:moveTo>
                  <a:cubicBezTo>
                    <a:pt x="212" y="260"/>
                    <a:pt x="210" y="264"/>
                    <a:pt x="211" y="268"/>
                  </a:cubicBezTo>
                  <a:cubicBezTo>
                    <a:pt x="208" y="268"/>
                    <a:pt x="209" y="262"/>
                    <a:pt x="209" y="259"/>
                  </a:cubicBezTo>
                  <a:close/>
                  <a:moveTo>
                    <a:pt x="211" y="351"/>
                  </a:moveTo>
                  <a:cubicBezTo>
                    <a:pt x="217" y="355"/>
                    <a:pt x="214" y="362"/>
                    <a:pt x="211" y="367"/>
                  </a:cubicBezTo>
                  <a:cubicBezTo>
                    <a:pt x="210" y="366"/>
                    <a:pt x="210" y="367"/>
                    <a:pt x="209" y="366"/>
                  </a:cubicBezTo>
                  <a:cubicBezTo>
                    <a:pt x="209" y="362"/>
                    <a:pt x="210" y="358"/>
                    <a:pt x="211" y="351"/>
                  </a:cubicBezTo>
                  <a:close/>
                  <a:moveTo>
                    <a:pt x="213" y="389"/>
                  </a:moveTo>
                  <a:cubicBezTo>
                    <a:pt x="211" y="389"/>
                    <a:pt x="212" y="384"/>
                    <a:pt x="213" y="384"/>
                  </a:cubicBezTo>
                  <a:cubicBezTo>
                    <a:pt x="214" y="384"/>
                    <a:pt x="214" y="388"/>
                    <a:pt x="213" y="389"/>
                  </a:cubicBezTo>
                  <a:close/>
                  <a:moveTo>
                    <a:pt x="211" y="382"/>
                  </a:moveTo>
                  <a:cubicBezTo>
                    <a:pt x="209" y="380"/>
                    <a:pt x="211" y="377"/>
                    <a:pt x="213" y="377"/>
                  </a:cubicBezTo>
                  <a:cubicBezTo>
                    <a:pt x="210" y="373"/>
                    <a:pt x="213" y="367"/>
                    <a:pt x="216" y="365"/>
                  </a:cubicBezTo>
                  <a:cubicBezTo>
                    <a:pt x="217" y="371"/>
                    <a:pt x="213" y="379"/>
                    <a:pt x="211" y="382"/>
                  </a:cubicBezTo>
                  <a:close/>
                  <a:moveTo>
                    <a:pt x="214" y="344"/>
                  </a:moveTo>
                  <a:cubicBezTo>
                    <a:pt x="216" y="345"/>
                    <a:pt x="217" y="348"/>
                    <a:pt x="217" y="349"/>
                  </a:cubicBezTo>
                  <a:cubicBezTo>
                    <a:pt x="216" y="347"/>
                    <a:pt x="213" y="346"/>
                    <a:pt x="214" y="344"/>
                  </a:cubicBezTo>
                  <a:close/>
                  <a:moveTo>
                    <a:pt x="218" y="325"/>
                  </a:moveTo>
                  <a:cubicBezTo>
                    <a:pt x="217" y="321"/>
                    <a:pt x="215" y="314"/>
                    <a:pt x="218" y="311"/>
                  </a:cubicBezTo>
                  <a:cubicBezTo>
                    <a:pt x="220" y="315"/>
                    <a:pt x="219" y="318"/>
                    <a:pt x="221" y="322"/>
                  </a:cubicBezTo>
                  <a:cubicBezTo>
                    <a:pt x="218" y="322"/>
                    <a:pt x="221" y="325"/>
                    <a:pt x="218" y="325"/>
                  </a:cubicBezTo>
                  <a:close/>
                  <a:moveTo>
                    <a:pt x="221" y="275"/>
                  </a:moveTo>
                  <a:cubicBezTo>
                    <a:pt x="219" y="274"/>
                    <a:pt x="219" y="273"/>
                    <a:pt x="220" y="271"/>
                  </a:cubicBezTo>
                  <a:cubicBezTo>
                    <a:pt x="221" y="271"/>
                    <a:pt x="222" y="272"/>
                    <a:pt x="221" y="273"/>
                  </a:cubicBezTo>
                  <a:cubicBezTo>
                    <a:pt x="221" y="273"/>
                    <a:pt x="222" y="273"/>
                    <a:pt x="222" y="273"/>
                  </a:cubicBezTo>
                  <a:cubicBezTo>
                    <a:pt x="223" y="275"/>
                    <a:pt x="221" y="273"/>
                    <a:pt x="221" y="275"/>
                  </a:cubicBezTo>
                  <a:close/>
                  <a:moveTo>
                    <a:pt x="224" y="290"/>
                  </a:moveTo>
                  <a:cubicBezTo>
                    <a:pt x="225" y="291"/>
                    <a:pt x="225" y="293"/>
                    <a:pt x="225" y="295"/>
                  </a:cubicBezTo>
                  <a:cubicBezTo>
                    <a:pt x="223" y="295"/>
                    <a:pt x="224" y="292"/>
                    <a:pt x="224" y="290"/>
                  </a:cubicBezTo>
                  <a:close/>
                  <a:moveTo>
                    <a:pt x="225" y="349"/>
                  </a:moveTo>
                  <a:cubicBezTo>
                    <a:pt x="223" y="348"/>
                    <a:pt x="226" y="346"/>
                    <a:pt x="225" y="343"/>
                  </a:cubicBezTo>
                  <a:cubicBezTo>
                    <a:pt x="227" y="342"/>
                    <a:pt x="226" y="348"/>
                    <a:pt x="225" y="349"/>
                  </a:cubicBezTo>
                  <a:close/>
                  <a:moveTo>
                    <a:pt x="226" y="271"/>
                  </a:moveTo>
                  <a:cubicBezTo>
                    <a:pt x="224" y="267"/>
                    <a:pt x="224" y="261"/>
                    <a:pt x="225" y="258"/>
                  </a:cubicBezTo>
                  <a:cubicBezTo>
                    <a:pt x="227" y="262"/>
                    <a:pt x="227" y="265"/>
                    <a:pt x="226" y="271"/>
                  </a:cubicBezTo>
                  <a:close/>
                  <a:moveTo>
                    <a:pt x="230" y="255"/>
                  </a:moveTo>
                  <a:cubicBezTo>
                    <a:pt x="230" y="251"/>
                    <a:pt x="228" y="246"/>
                    <a:pt x="230" y="244"/>
                  </a:cubicBezTo>
                  <a:cubicBezTo>
                    <a:pt x="234" y="245"/>
                    <a:pt x="236" y="255"/>
                    <a:pt x="230" y="255"/>
                  </a:cubicBezTo>
                  <a:close/>
                  <a:moveTo>
                    <a:pt x="229" y="81"/>
                  </a:moveTo>
                  <a:cubicBezTo>
                    <a:pt x="229" y="79"/>
                    <a:pt x="231" y="80"/>
                    <a:pt x="231" y="78"/>
                  </a:cubicBezTo>
                  <a:cubicBezTo>
                    <a:pt x="229" y="71"/>
                    <a:pt x="230" y="66"/>
                    <a:pt x="228" y="60"/>
                  </a:cubicBezTo>
                  <a:cubicBezTo>
                    <a:pt x="226" y="59"/>
                    <a:pt x="224" y="62"/>
                    <a:pt x="224" y="60"/>
                  </a:cubicBezTo>
                  <a:cubicBezTo>
                    <a:pt x="221" y="60"/>
                    <a:pt x="225" y="58"/>
                    <a:pt x="224" y="56"/>
                  </a:cubicBezTo>
                  <a:cubicBezTo>
                    <a:pt x="225" y="54"/>
                    <a:pt x="225" y="56"/>
                    <a:pt x="227" y="56"/>
                  </a:cubicBezTo>
                  <a:cubicBezTo>
                    <a:pt x="227" y="53"/>
                    <a:pt x="228" y="49"/>
                    <a:pt x="228" y="47"/>
                  </a:cubicBezTo>
                  <a:cubicBezTo>
                    <a:pt x="230" y="46"/>
                    <a:pt x="228" y="49"/>
                    <a:pt x="230" y="48"/>
                  </a:cubicBezTo>
                  <a:cubicBezTo>
                    <a:pt x="237" y="72"/>
                    <a:pt x="238" y="100"/>
                    <a:pt x="238" y="128"/>
                  </a:cubicBezTo>
                  <a:cubicBezTo>
                    <a:pt x="234" y="113"/>
                    <a:pt x="231" y="97"/>
                    <a:pt x="229" y="81"/>
                  </a:cubicBezTo>
                  <a:close/>
                  <a:moveTo>
                    <a:pt x="258" y="226"/>
                  </a:moveTo>
                  <a:cubicBezTo>
                    <a:pt x="258" y="225"/>
                    <a:pt x="257" y="226"/>
                    <a:pt x="256" y="226"/>
                  </a:cubicBezTo>
                  <a:cubicBezTo>
                    <a:pt x="256" y="224"/>
                    <a:pt x="255" y="221"/>
                    <a:pt x="257" y="223"/>
                  </a:cubicBezTo>
                  <a:cubicBezTo>
                    <a:pt x="256" y="219"/>
                    <a:pt x="255" y="213"/>
                    <a:pt x="254" y="209"/>
                  </a:cubicBezTo>
                  <a:cubicBezTo>
                    <a:pt x="258" y="215"/>
                    <a:pt x="260" y="227"/>
                    <a:pt x="263" y="234"/>
                  </a:cubicBezTo>
                  <a:cubicBezTo>
                    <a:pt x="260" y="232"/>
                    <a:pt x="256" y="230"/>
                    <a:pt x="258" y="226"/>
                  </a:cubicBezTo>
                  <a:close/>
                  <a:moveTo>
                    <a:pt x="287" y="256"/>
                  </a:moveTo>
                  <a:cubicBezTo>
                    <a:pt x="286" y="256"/>
                    <a:pt x="286" y="254"/>
                    <a:pt x="286" y="253"/>
                  </a:cubicBezTo>
                  <a:cubicBezTo>
                    <a:pt x="287" y="253"/>
                    <a:pt x="288" y="255"/>
                    <a:pt x="287" y="256"/>
                  </a:cubicBezTo>
                  <a:close/>
                  <a:moveTo>
                    <a:pt x="368" y="281"/>
                  </a:moveTo>
                  <a:cubicBezTo>
                    <a:pt x="373" y="279"/>
                    <a:pt x="376" y="284"/>
                    <a:pt x="380" y="285"/>
                  </a:cubicBezTo>
                  <a:cubicBezTo>
                    <a:pt x="376" y="286"/>
                    <a:pt x="372" y="282"/>
                    <a:pt x="368" y="281"/>
                  </a:cubicBezTo>
                  <a:close/>
                  <a:moveTo>
                    <a:pt x="409" y="353"/>
                  </a:moveTo>
                  <a:cubicBezTo>
                    <a:pt x="408" y="353"/>
                    <a:pt x="408" y="352"/>
                    <a:pt x="407" y="351"/>
                  </a:cubicBezTo>
                  <a:cubicBezTo>
                    <a:pt x="407" y="355"/>
                    <a:pt x="397" y="355"/>
                    <a:pt x="395" y="353"/>
                  </a:cubicBezTo>
                  <a:cubicBezTo>
                    <a:pt x="397" y="345"/>
                    <a:pt x="408" y="352"/>
                    <a:pt x="412" y="347"/>
                  </a:cubicBezTo>
                  <a:cubicBezTo>
                    <a:pt x="413" y="349"/>
                    <a:pt x="410" y="351"/>
                    <a:pt x="409" y="353"/>
                  </a:cubicBezTo>
                  <a:close/>
                  <a:moveTo>
                    <a:pt x="414" y="332"/>
                  </a:moveTo>
                  <a:cubicBezTo>
                    <a:pt x="413" y="341"/>
                    <a:pt x="407" y="346"/>
                    <a:pt x="399" y="344"/>
                  </a:cubicBezTo>
                  <a:cubicBezTo>
                    <a:pt x="399" y="336"/>
                    <a:pt x="405" y="334"/>
                    <a:pt x="405" y="325"/>
                  </a:cubicBezTo>
                  <a:cubicBezTo>
                    <a:pt x="409" y="327"/>
                    <a:pt x="410" y="331"/>
                    <a:pt x="414" y="332"/>
                  </a:cubicBezTo>
                  <a:close/>
                  <a:moveTo>
                    <a:pt x="400" y="299"/>
                  </a:moveTo>
                  <a:cubicBezTo>
                    <a:pt x="404" y="301"/>
                    <a:pt x="408" y="303"/>
                    <a:pt x="411" y="307"/>
                  </a:cubicBezTo>
                  <a:cubicBezTo>
                    <a:pt x="406" y="305"/>
                    <a:pt x="401" y="304"/>
                    <a:pt x="400" y="299"/>
                  </a:cubicBezTo>
                  <a:close/>
                  <a:moveTo>
                    <a:pt x="443" y="339"/>
                  </a:moveTo>
                  <a:cubicBezTo>
                    <a:pt x="442" y="340"/>
                    <a:pt x="442" y="341"/>
                    <a:pt x="440" y="341"/>
                  </a:cubicBezTo>
                  <a:cubicBezTo>
                    <a:pt x="439" y="339"/>
                    <a:pt x="441" y="339"/>
                    <a:pt x="439" y="338"/>
                  </a:cubicBezTo>
                  <a:cubicBezTo>
                    <a:pt x="440" y="336"/>
                    <a:pt x="441" y="339"/>
                    <a:pt x="443" y="339"/>
                  </a:cubicBezTo>
                  <a:close/>
                  <a:moveTo>
                    <a:pt x="422" y="293"/>
                  </a:moveTo>
                  <a:cubicBezTo>
                    <a:pt x="422" y="291"/>
                    <a:pt x="422" y="291"/>
                    <a:pt x="424" y="290"/>
                  </a:cubicBezTo>
                  <a:cubicBezTo>
                    <a:pt x="424" y="292"/>
                    <a:pt x="424" y="293"/>
                    <a:pt x="422" y="293"/>
                  </a:cubicBezTo>
                  <a:close/>
                  <a:moveTo>
                    <a:pt x="428" y="313"/>
                  </a:moveTo>
                  <a:cubicBezTo>
                    <a:pt x="426" y="313"/>
                    <a:pt x="426" y="312"/>
                    <a:pt x="425" y="311"/>
                  </a:cubicBezTo>
                  <a:cubicBezTo>
                    <a:pt x="425" y="309"/>
                    <a:pt x="428" y="311"/>
                    <a:pt x="428" y="313"/>
                  </a:cubicBezTo>
                  <a:close/>
                  <a:moveTo>
                    <a:pt x="438" y="276"/>
                  </a:moveTo>
                  <a:cubicBezTo>
                    <a:pt x="446" y="268"/>
                    <a:pt x="455" y="262"/>
                    <a:pt x="463" y="255"/>
                  </a:cubicBezTo>
                  <a:cubicBezTo>
                    <a:pt x="463" y="254"/>
                    <a:pt x="464" y="254"/>
                    <a:pt x="464" y="254"/>
                  </a:cubicBezTo>
                  <a:cubicBezTo>
                    <a:pt x="456" y="262"/>
                    <a:pt x="448" y="273"/>
                    <a:pt x="438" y="276"/>
                  </a:cubicBezTo>
                  <a:close/>
                  <a:moveTo>
                    <a:pt x="469" y="249"/>
                  </a:moveTo>
                  <a:cubicBezTo>
                    <a:pt x="469" y="246"/>
                    <a:pt x="471" y="246"/>
                    <a:pt x="472" y="244"/>
                  </a:cubicBezTo>
                  <a:cubicBezTo>
                    <a:pt x="473" y="245"/>
                    <a:pt x="471" y="248"/>
                    <a:pt x="469" y="249"/>
                  </a:cubicBezTo>
                  <a:close/>
                  <a:moveTo>
                    <a:pt x="481" y="231"/>
                  </a:moveTo>
                  <a:cubicBezTo>
                    <a:pt x="482" y="228"/>
                    <a:pt x="479" y="229"/>
                    <a:pt x="478" y="228"/>
                  </a:cubicBezTo>
                  <a:cubicBezTo>
                    <a:pt x="478" y="224"/>
                    <a:pt x="482" y="224"/>
                    <a:pt x="483" y="222"/>
                  </a:cubicBezTo>
                  <a:cubicBezTo>
                    <a:pt x="484" y="224"/>
                    <a:pt x="485" y="223"/>
                    <a:pt x="487" y="224"/>
                  </a:cubicBezTo>
                  <a:cubicBezTo>
                    <a:pt x="490" y="221"/>
                    <a:pt x="489" y="214"/>
                    <a:pt x="490" y="210"/>
                  </a:cubicBezTo>
                  <a:cubicBezTo>
                    <a:pt x="494" y="208"/>
                    <a:pt x="496" y="207"/>
                    <a:pt x="497" y="204"/>
                  </a:cubicBezTo>
                  <a:cubicBezTo>
                    <a:pt x="498" y="217"/>
                    <a:pt x="488" y="223"/>
                    <a:pt x="481" y="231"/>
                  </a:cubicBezTo>
                  <a:close/>
                  <a:moveTo>
                    <a:pt x="501" y="189"/>
                  </a:moveTo>
                  <a:cubicBezTo>
                    <a:pt x="496" y="189"/>
                    <a:pt x="495" y="193"/>
                    <a:pt x="494" y="195"/>
                  </a:cubicBezTo>
                  <a:cubicBezTo>
                    <a:pt x="496" y="180"/>
                    <a:pt x="503" y="162"/>
                    <a:pt x="506" y="148"/>
                  </a:cubicBezTo>
                  <a:cubicBezTo>
                    <a:pt x="508" y="160"/>
                    <a:pt x="502" y="175"/>
                    <a:pt x="501" y="189"/>
                  </a:cubicBezTo>
                  <a:close/>
                  <a:moveTo>
                    <a:pt x="510" y="140"/>
                  </a:moveTo>
                  <a:cubicBezTo>
                    <a:pt x="510" y="138"/>
                    <a:pt x="511" y="138"/>
                    <a:pt x="511" y="136"/>
                  </a:cubicBezTo>
                  <a:cubicBezTo>
                    <a:pt x="512" y="136"/>
                    <a:pt x="512" y="141"/>
                    <a:pt x="510" y="140"/>
                  </a:cubicBezTo>
                  <a:close/>
                  <a:moveTo>
                    <a:pt x="511" y="133"/>
                  </a:moveTo>
                  <a:cubicBezTo>
                    <a:pt x="512" y="129"/>
                    <a:pt x="512" y="124"/>
                    <a:pt x="514" y="120"/>
                  </a:cubicBezTo>
                  <a:cubicBezTo>
                    <a:pt x="515" y="124"/>
                    <a:pt x="514" y="130"/>
                    <a:pt x="511" y="133"/>
                  </a:cubicBezTo>
                  <a:close/>
                  <a:moveTo>
                    <a:pt x="527" y="87"/>
                  </a:moveTo>
                  <a:cubicBezTo>
                    <a:pt x="527" y="76"/>
                    <a:pt x="531" y="68"/>
                    <a:pt x="533" y="59"/>
                  </a:cubicBezTo>
                  <a:cubicBezTo>
                    <a:pt x="533" y="56"/>
                    <a:pt x="534" y="51"/>
                    <a:pt x="536" y="48"/>
                  </a:cubicBezTo>
                  <a:cubicBezTo>
                    <a:pt x="536" y="60"/>
                    <a:pt x="531" y="75"/>
                    <a:pt x="527" y="87"/>
                  </a:cubicBezTo>
                  <a:close/>
                  <a:moveTo>
                    <a:pt x="484" y="732"/>
                  </a:moveTo>
                  <a:cubicBezTo>
                    <a:pt x="484" y="731"/>
                    <a:pt x="485" y="731"/>
                    <a:pt x="486" y="731"/>
                  </a:cubicBezTo>
                  <a:cubicBezTo>
                    <a:pt x="489" y="731"/>
                    <a:pt x="490" y="720"/>
                    <a:pt x="493" y="713"/>
                  </a:cubicBezTo>
                  <a:cubicBezTo>
                    <a:pt x="495" y="710"/>
                    <a:pt x="499" y="706"/>
                    <a:pt x="501" y="702"/>
                  </a:cubicBezTo>
                  <a:cubicBezTo>
                    <a:pt x="505" y="694"/>
                    <a:pt x="511" y="688"/>
                    <a:pt x="520" y="697"/>
                  </a:cubicBezTo>
                  <a:cubicBezTo>
                    <a:pt x="506" y="695"/>
                    <a:pt x="503" y="704"/>
                    <a:pt x="498" y="714"/>
                  </a:cubicBezTo>
                  <a:cubicBezTo>
                    <a:pt x="494" y="722"/>
                    <a:pt x="491" y="732"/>
                    <a:pt x="484" y="732"/>
                  </a:cubicBezTo>
                  <a:close/>
                  <a:moveTo>
                    <a:pt x="495" y="730"/>
                  </a:moveTo>
                  <a:cubicBezTo>
                    <a:pt x="497" y="727"/>
                    <a:pt x="500" y="721"/>
                    <a:pt x="502" y="716"/>
                  </a:cubicBezTo>
                  <a:cubicBezTo>
                    <a:pt x="507" y="719"/>
                    <a:pt x="506" y="724"/>
                    <a:pt x="508" y="729"/>
                  </a:cubicBezTo>
                  <a:cubicBezTo>
                    <a:pt x="505" y="730"/>
                    <a:pt x="498" y="733"/>
                    <a:pt x="495" y="730"/>
                  </a:cubicBezTo>
                  <a:close/>
                  <a:moveTo>
                    <a:pt x="511" y="721"/>
                  </a:moveTo>
                  <a:cubicBezTo>
                    <a:pt x="513" y="720"/>
                    <a:pt x="513" y="724"/>
                    <a:pt x="515" y="725"/>
                  </a:cubicBezTo>
                  <a:cubicBezTo>
                    <a:pt x="513" y="727"/>
                    <a:pt x="512" y="722"/>
                    <a:pt x="511" y="721"/>
                  </a:cubicBezTo>
                  <a:close/>
                  <a:moveTo>
                    <a:pt x="508" y="706"/>
                  </a:moveTo>
                  <a:cubicBezTo>
                    <a:pt x="514" y="698"/>
                    <a:pt x="516" y="715"/>
                    <a:pt x="518" y="720"/>
                  </a:cubicBezTo>
                  <a:cubicBezTo>
                    <a:pt x="514" y="716"/>
                    <a:pt x="512" y="710"/>
                    <a:pt x="508" y="706"/>
                  </a:cubicBezTo>
                  <a:close/>
                  <a:moveTo>
                    <a:pt x="518" y="702"/>
                  </a:moveTo>
                  <a:cubicBezTo>
                    <a:pt x="519" y="702"/>
                    <a:pt x="521" y="702"/>
                    <a:pt x="521" y="703"/>
                  </a:cubicBezTo>
                  <a:cubicBezTo>
                    <a:pt x="521" y="705"/>
                    <a:pt x="517" y="706"/>
                    <a:pt x="518" y="702"/>
                  </a:cubicBezTo>
                  <a:close/>
                  <a:moveTo>
                    <a:pt x="522" y="709"/>
                  </a:moveTo>
                  <a:cubicBezTo>
                    <a:pt x="528" y="705"/>
                    <a:pt x="529" y="715"/>
                    <a:pt x="529" y="719"/>
                  </a:cubicBezTo>
                  <a:cubicBezTo>
                    <a:pt x="525" y="717"/>
                    <a:pt x="523" y="714"/>
                    <a:pt x="522" y="709"/>
                  </a:cubicBezTo>
                  <a:close/>
                  <a:moveTo>
                    <a:pt x="686" y="48"/>
                  </a:moveTo>
                  <a:cubicBezTo>
                    <a:pt x="690" y="49"/>
                    <a:pt x="690" y="54"/>
                    <a:pt x="692" y="57"/>
                  </a:cubicBezTo>
                  <a:cubicBezTo>
                    <a:pt x="692" y="59"/>
                    <a:pt x="689" y="62"/>
                    <a:pt x="686" y="60"/>
                  </a:cubicBezTo>
                  <a:cubicBezTo>
                    <a:pt x="688" y="59"/>
                    <a:pt x="689" y="60"/>
                    <a:pt x="690" y="59"/>
                  </a:cubicBezTo>
                  <a:cubicBezTo>
                    <a:pt x="688" y="55"/>
                    <a:pt x="686" y="52"/>
                    <a:pt x="686" y="48"/>
                  </a:cubicBezTo>
                  <a:close/>
                  <a:moveTo>
                    <a:pt x="688" y="74"/>
                  </a:moveTo>
                  <a:cubicBezTo>
                    <a:pt x="688" y="74"/>
                    <a:pt x="687" y="77"/>
                    <a:pt x="688" y="77"/>
                  </a:cubicBezTo>
                  <a:cubicBezTo>
                    <a:pt x="687" y="79"/>
                    <a:pt x="687" y="75"/>
                    <a:pt x="686" y="74"/>
                  </a:cubicBezTo>
                  <a:cubicBezTo>
                    <a:pt x="687" y="74"/>
                    <a:pt x="688" y="74"/>
                    <a:pt x="688" y="74"/>
                  </a:cubicBezTo>
                  <a:close/>
                  <a:moveTo>
                    <a:pt x="686" y="112"/>
                  </a:moveTo>
                  <a:cubicBezTo>
                    <a:pt x="683" y="110"/>
                    <a:pt x="683" y="105"/>
                    <a:pt x="682" y="102"/>
                  </a:cubicBezTo>
                  <a:cubicBezTo>
                    <a:pt x="684" y="104"/>
                    <a:pt x="687" y="109"/>
                    <a:pt x="686" y="112"/>
                  </a:cubicBezTo>
                  <a:close/>
                  <a:moveTo>
                    <a:pt x="685" y="179"/>
                  </a:moveTo>
                  <a:cubicBezTo>
                    <a:pt x="683" y="179"/>
                    <a:pt x="684" y="176"/>
                    <a:pt x="685" y="176"/>
                  </a:cubicBezTo>
                  <a:cubicBezTo>
                    <a:pt x="686" y="176"/>
                    <a:pt x="685" y="179"/>
                    <a:pt x="685" y="179"/>
                  </a:cubicBezTo>
                  <a:close/>
                  <a:moveTo>
                    <a:pt x="686" y="227"/>
                  </a:moveTo>
                  <a:cubicBezTo>
                    <a:pt x="685" y="224"/>
                    <a:pt x="685" y="222"/>
                    <a:pt x="685" y="219"/>
                  </a:cubicBezTo>
                  <a:cubicBezTo>
                    <a:pt x="687" y="222"/>
                    <a:pt x="686" y="224"/>
                    <a:pt x="686" y="227"/>
                  </a:cubicBezTo>
                  <a:close/>
                  <a:moveTo>
                    <a:pt x="685" y="123"/>
                  </a:moveTo>
                  <a:cubicBezTo>
                    <a:pt x="684" y="125"/>
                    <a:pt x="684" y="121"/>
                    <a:pt x="683" y="121"/>
                  </a:cubicBezTo>
                  <a:cubicBezTo>
                    <a:pt x="683" y="121"/>
                    <a:pt x="684" y="121"/>
                    <a:pt x="685" y="121"/>
                  </a:cubicBezTo>
                  <a:cubicBezTo>
                    <a:pt x="686" y="122"/>
                    <a:pt x="684" y="123"/>
                    <a:pt x="685" y="123"/>
                  </a:cubicBezTo>
                  <a:close/>
                  <a:moveTo>
                    <a:pt x="684" y="44"/>
                  </a:moveTo>
                  <a:cubicBezTo>
                    <a:pt x="683" y="44"/>
                    <a:pt x="682" y="44"/>
                    <a:pt x="682" y="44"/>
                  </a:cubicBezTo>
                  <a:cubicBezTo>
                    <a:pt x="683" y="41"/>
                    <a:pt x="682" y="41"/>
                    <a:pt x="680" y="40"/>
                  </a:cubicBezTo>
                  <a:cubicBezTo>
                    <a:pt x="681" y="37"/>
                    <a:pt x="683" y="41"/>
                    <a:pt x="684" y="44"/>
                  </a:cubicBezTo>
                  <a:close/>
                  <a:moveTo>
                    <a:pt x="682" y="142"/>
                  </a:moveTo>
                  <a:cubicBezTo>
                    <a:pt x="685" y="143"/>
                    <a:pt x="683" y="148"/>
                    <a:pt x="683" y="150"/>
                  </a:cubicBezTo>
                  <a:cubicBezTo>
                    <a:pt x="682" y="148"/>
                    <a:pt x="680" y="147"/>
                    <a:pt x="679" y="145"/>
                  </a:cubicBezTo>
                  <a:cubicBezTo>
                    <a:pt x="679" y="142"/>
                    <a:pt x="682" y="143"/>
                    <a:pt x="682" y="142"/>
                  </a:cubicBezTo>
                  <a:close/>
                  <a:moveTo>
                    <a:pt x="679" y="137"/>
                  </a:moveTo>
                  <a:cubicBezTo>
                    <a:pt x="679" y="138"/>
                    <a:pt x="677" y="138"/>
                    <a:pt x="677" y="139"/>
                  </a:cubicBezTo>
                  <a:cubicBezTo>
                    <a:pt x="674" y="138"/>
                    <a:pt x="677" y="135"/>
                    <a:pt x="676" y="134"/>
                  </a:cubicBezTo>
                  <a:cubicBezTo>
                    <a:pt x="677" y="132"/>
                    <a:pt x="678" y="137"/>
                    <a:pt x="679" y="137"/>
                  </a:cubicBezTo>
                  <a:close/>
                  <a:moveTo>
                    <a:pt x="676" y="159"/>
                  </a:moveTo>
                  <a:cubicBezTo>
                    <a:pt x="674" y="159"/>
                    <a:pt x="674" y="158"/>
                    <a:pt x="674" y="156"/>
                  </a:cubicBezTo>
                  <a:cubicBezTo>
                    <a:pt x="676" y="156"/>
                    <a:pt x="676" y="157"/>
                    <a:pt x="676" y="159"/>
                  </a:cubicBezTo>
                  <a:close/>
                  <a:moveTo>
                    <a:pt x="674" y="170"/>
                  </a:moveTo>
                  <a:cubicBezTo>
                    <a:pt x="679" y="172"/>
                    <a:pt x="681" y="179"/>
                    <a:pt x="679" y="184"/>
                  </a:cubicBezTo>
                  <a:cubicBezTo>
                    <a:pt x="675" y="181"/>
                    <a:pt x="670" y="175"/>
                    <a:pt x="674" y="170"/>
                  </a:cubicBezTo>
                  <a:close/>
                  <a:moveTo>
                    <a:pt x="679" y="589"/>
                  </a:moveTo>
                  <a:cubicBezTo>
                    <a:pt x="674" y="587"/>
                    <a:pt x="676" y="581"/>
                    <a:pt x="679" y="578"/>
                  </a:cubicBezTo>
                  <a:cubicBezTo>
                    <a:pt x="680" y="578"/>
                    <a:pt x="679" y="585"/>
                    <a:pt x="679" y="589"/>
                  </a:cubicBezTo>
                  <a:close/>
                  <a:moveTo>
                    <a:pt x="673" y="711"/>
                  </a:moveTo>
                  <a:cubicBezTo>
                    <a:pt x="672" y="710"/>
                    <a:pt x="671" y="710"/>
                    <a:pt x="670" y="708"/>
                  </a:cubicBezTo>
                  <a:cubicBezTo>
                    <a:pt x="671" y="708"/>
                    <a:pt x="672" y="708"/>
                    <a:pt x="672" y="708"/>
                  </a:cubicBezTo>
                  <a:cubicBezTo>
                    <a:pt x="671" y="710"/>
                    <a:pt x="674" y="710"/>
                    <a:pt x="673" y="711"/>
                  </a:cubicBezTo>
                  <a:close/>
                  <a:moveTo>
                    <a:pt x="671" y="689"/>
                  </a:moveTo>
                  <a:cubicBezTo>
                    <a:pt x="672" y="688"/>
                    <a:pt x="674" y="691"/>
                    <a:pt x="674" y="693"/>
                  </a:cubicBezTo>
                  <a:cubicBezTo>
                    <a:pt x="672" y="692"/>
                    <a:pt x="672" y="690"/>
                    <a:pt x="671" y="689"/>
                  </a:cubicBezTo>
                  <a:close/>
                  <a:moveTo>
                    <a:pt x="663" y="667"/>
                  </a:moveTo>
                  <a:cubicBezTo>
                    <a:pt x="661" y="665"/>
                    <a:pt x="660" y="661"/>
                    <a:pt x="658" y="658"/>
                  </a:cubicBezTo>
                  <a:cubicBezTo>
                    <a:pt x="658" y="656"/>
                    <a:pt x="659" y="656"/>
                    <a:pt x="660" y="654"/>
                  </a:cubicBezTo>
                  <a:cubicBezTo>
                    <a:pt x="663" y="657"/>
                    <a:pt x="666" y="663"/>
                    <a:pt x="663" y="667"/>
                  </a:cubicBezTo>
                  <a:close/>
                  <a:moveTo>
                    <a:pt x="666" y="697"/>
                  </a:moveTo>
                  <a:cubicBezTo>
                    <a:pt x="666" y="700"/>
                    <a:pt x="669" y="701"/>
                    <a:pt x="667" y="704"/>
                  </a:cubicBezTo>
                  <a:cubicBezTo>
                    <a:pt x="665" y="703"/>
                    <a:pt x="663" y="700"/>
                    <a:pt x="664" y="697"/>
                  </a:cubicBezTo>
                  <a:cubicBezTo>
                    <a:pt x="665" y="697"/>
                    <a:pt x="666" y="697"/>
                    <a:pt x="666" y="697"/>
                  </a:cubicBezTo>
                  <a:close/>
                  <a:moveTo>
                    <a:pt x="652" y="640"/>
                  </a:moveTo>
                  <a:cubicBezTo>
                    <a:pt x="650" y="640"/>
                    <a:pt x="651" y="637"/>
                    <a:pt x="651" y="635"/>
                  </a:cubicBezTo>
                  <a:cubicBezTo>
                    <a:pt x="654" y="636"/>
                    <a:pt x="653" y="639"/>
                    <a:pt x="655" y="641"/>
                  </a:cubicBezTo>
                  <a:cubicBezTo>
                    <a:pt x="654" y="644"/>
                    <a:pt x="652" y="646"/>
                    <a:pt x="652" y="649"/>
                  </a:cubicBezTo>
                  <a:cubicBezTo>
                    <a:pt x="650" y="645"/>
                    <a:pt x="654" y="644"/>
                    <a:pt x="652" y="640"/>
                  </a:cubicBezTo>
                  <a:close/>
                  <a:moveTo>
                    <a:pt x="652" y="613"/>
                  </a:moveTo>
                  <a:cubicBezTo>
                    <a:pt x="652" y="614"/>
                    <a:pt x="653" y="614"/>
                    <a:pt x="654" y="614"/>
                  </a:cubicBezTo>
                  <a:cubicBezTo>
                    <a:pt x="654" y="617"/>
                    <a:pt x="653" y="619"/>
                    <a:pt x="652" y="620"/>
                  </a:cubicBezTo>
                  <a:cubicBezTo>
                    <a:pt x="650" y="619"/>
                    <a:pt x="650" y="615"/>
                    <a:pt x="652" y="613"/>
                  </a:cubicBezTo>
                  <a:close/>
                  <a:moveTo>
                    <a:pt x="651" y="606"/>
                  </a:moveTo>
                  <a:cubicBezTo>
                    <a:pt x="647" y="600"/>
                    <a:pt x="654" y="597"/>
                    <a:pt x="656" y="591"/>
                  </a:cubicBezTo>
                  <a:cubicBezTo>
                    <a:pt x="657" y="596"/>
                    <a:pt x="651" y="600"/>
                    <a:pt x="651" y="606"/>
                  </a:cubicBezTo>
                  <a:close/>
                  <a:moveTo>
                    <a:pt x="647" y="498"/>
                  </a:moveTo>
                  <a:cubicBezTo>
                    <a:pt x="647" y="497"/>
                    <a:pt x="648" y="498"/>
                    <a:pt x="648" y="497"/>
                  </a:cubicBezTo>
                  <a:cubicBezTo>
                    <a:pt x="650" y="496"/>
                    <a:pt x="650" y="498"/>
                    <a:pt x="650" y="500"/>
                  </a:cubicBezTo>
                  <a:cubicBezTo>
                    <a:pt x="648" y="499"/>
                    <a:pt x="649" y="502"/>
                    <a:pt x="646" y="502"/>
                  </a:cubicBezTo>
                  <a:cubicBezTo>
                    <a:pt x="647" y="501"/>
                    <a:pt x="649" y="499"/>
                    <a:pt x="647" y="498"/>
                  </a:cubicBezTo>
                  <a:close/>
                  <a:moveTo>
                    <a:pt x="642" y="384"/>
                  </a:moveTo>
                  <a:cubicBezTo>
                    <a:pt x="640" y="384"/>
                    <a:pt x="641" y="387"/>
                    <a:pt x="639" y="386"/>
                  </a:cubicBezTo>
                  <a:cubicBezTo>
                    <a:pt x="639" y="384"/>
                    <a:pt x="641" y="381"/>
                    <a:pt x="640" y="379"/>
                  </a:cubicBezTo>
                  <a:cubicBezTo>
                    <a:pt x="644" y="380"/>
                    <a:pt x="649" y="387"/>
                    <a:pt x="645" y="392"/>
                  </a:cubicBezTo>
                  <a:cubicBezTo>
                    <a:pt x="643" y="391"/>
                    <a:pt x="643" y="388"/>
                    <a:pt x="641" y="389"/>
                  </a:cubicBezTo>
                  <a:cubicBezTo>
                    <a:pt x="641" y="387"/>
                    <a:pt x="642" y="386"/>
                    <a:pt x="643" y="386"/>
                  </a:cubicBezTo>
                  <a:cubicBezTo>
                    <a:pt x="643" y="385"/>
                    <a:pt x="642" y="385"/>
                    <a:pt x="642" y="384"/>
                  </a:cubicBezTo>
                  <a:close/>
                  <a:moveTo>
                    <a:pt x="636" y="326"/>
                  </a:moveTo>
                  <a:cubicBezTo>
                    <a:pt x="635" y="327"/>
                    <a:pt x="635" y="324"/>
                    <a:pt x="633" y="325"/>
                  </a:cubicBezTo>
                  <a:cubicBezTo>
                    <a:pt x="633" y="322"/>
                    <a:pt x="635" y="322"/>
                    <a:pt x="635" y="319"/>
                  </a:cubicBezTo>
                  <a:cubicBezTo>
                    <a:pt x="638" y="319"/>
                    <a:pt x="636" y="324"/>
                    <a:pt x="636" y="326"/>
                  </a:cubicBezTo>
                  <a:close/>
                  <a:moveTo>
                    <a:pt x="627" y="372"/>
                  </a:moveTo>
                  <a:cubicBezTo>
                    <a:pt x="628" y="371"/>
                    <a:pt x="630" y="369"/>
                    <a:pt x="628" y="367"/>
                  </a:cubicBezTo>
                  <a:cubicBezTo>
                    <a:pt x="637" y="362"/>
                    <a:pt x="637" y="379"/>
                    <a:pt x="634" y="384"/>
                  </a:cubicBezTo>
                  <a:cubicBezTo>
                    <a:pt x="631" y="382"/>
                    <a:pt x="630" y="379"/>
                    <a:pt x="628" y="376"/>
                  </a:cubicBezTo>
                  <a:cubicBezTo>
                    <a:pt x="629" y="374"/>
                    <a:pt x="630" y="372"/>
                    <a:pt x="632" y="371"/>
                  </a:cubicBezTo>
                  <a:cubicBezTo>
                    <a:pt x="631" y="368"/>
                    <a:pt x="629" y="373"/>
                    <a:pt x="627" y="372"/>
                  </a:cubicBezTo>
                  <a:close/>
                  <a:moveTo>
                    <a:pt x="600" y="332"/>
                  </a:moveTo>
                  <a:cubicBezTo>
                    <a:pt x="603" y="335"/>
                    <a:pt x="605" y="338"/>
                    <a:pt x="605" y="343"/>
                  </a:cubicBezTo>
                  <a:cubicBezTo>
                    <a:pt x="603" y="340"/>
                    <a:pt x="599" y="337"/>
                    <a:pt x="600" y="332"/>
                  </a:cubicBezTo>
                  <a:close/>
                  <a:moveTo>
                    <a:pt x="603" y="362"/>
                  </a:moveTo>
                  <a:cubicBezTo>
                    <a:pt x="603" y="363"/>
                    <a:pt x="602" y="361"/>
                    <a:pt x="601" y="362"/>
                  </a:cubicBezTo>
                  <a:cubicBezTo>
                    <a:pt x="600" y="361"/>
                    <a:pt x="600" y="360"/>
                    <a:pt x="600" y="358"/>
                  </a:cubicBezTo>
                  <a:cubicBezTo>
                    <a:pt x="603" y="358"/>
                    <a:pt x="602" y="361"/>
                    <a:pt x="603" y="362"/>
                  </a:cubicBezTo>
                  <a:close/>
                  <a:moveTo>
                    <a:pt x="587" y="448"/>
                  </a:moveTo>
                  <a:cubicBezTo>
                    <a:pt x="583" y="449"/>
                    <a:pt x="588" y="441"/>
                    <a:pt x="588" y="447"/>
                  </a:cubicBezTo>
                  <a:cubicBezTo>
                    <a:pt x="588" y="446"/>
                    <a:pt x="588" y="446"/>
                    <a:pt x="587" y="446"/>
                  </a:cubicBezTo>
                  <a:cubicBezTo>
                    <a:pt x="587" y="446"/>
                    <a:pt x="585" y="448"/>
                    <a:pt x="587" y="448"/>
                  </a:cubicBezTo>
                  <a:close/>
                  <a:moveTo>
                    <a:pt x="582" y="409"/>
                  </a:moveTo>
                  <a:cubicBezTo>
                    <a:pt x="584" y="410"/>
                    <a:pt x="586" y="414"/>
                    <a:pt x="585" y="417"/>
                  </a:cubicBezTo>
                  <a:cubicBezTo>
                    <a:pt x="584" y="414"/>
                    <a:pt x="581" y="412"/>
                    <a:pt x="582" y="409"/>
                  </a:cubicBezTo>
                  <a:close/>
                  <a:moveTo>
                    <a:pt x="582" y="441"/>
                  </a:moveTo>
                  <a:cubicBezTo>
                    <a:pt x="582" y="439"/>
                    <a:pt x="582" y="437"/>
                    <a:pt x="583" y="436"/>
                  </a:cubicBezTo>
                  <a:cubicBezTo>
                    <a:pt x="586" y="437"/>
                    <a:pt x="584" y="440"/>
                    <a:pt x="582" y="441"/>
                  </a:cubicBezTo>
                  <a:close/>
                  <a:moveTo>
                    <a:pt x="570" y="570"/>
                  </a:moveTo>
                  <a:cubicBezTo>
                    <a:pt x="572" y="569"/>
                    <a:pt x="572" y="576"/>
                    <a:pt x="570" y="578"/>
                  </a:cubicBezTo>
                  <a:cubicBezTo>
                    <a:pt x="567" y="576"/>
                    <a:pt x="571" y="571"/>
                    <a:pt x="570" y="570"/>
                  </a:cubicBezTo>
                  <a:close/>
                  <a:moveTo>
                    <a:pt x="569" y="543"/>
                  </a:moveTo>
                  <a:cubicBezTo>
                    <a:pt x="567" y="539"/>
                    <a:pt x="570" y="536"/>
                    <a:pt x="570" y="533"/>
                  </a:cubicBezTo>
                  <a:cubicBezTo>
                    <a:pt x="574" y="535"/>
                    <a:pt x="573" y="541"/>
                    <a:pt x="569" y="543"/>
                  </a:cubicBezTo>
                  <a:close/>
                  <a:moveTo>
                    <a:pt x="563" y="664"/>
                  </a:moveTo>
                  <a:cubicBezTo>
                    <a:pt x="560" y="662"/>
                    <a:pt x="560" y="658"/>
                    <a:pt x="560" y="655"/>
                  </a:cubicBezTo>
                  <a:cubicBezTo>
                    <a:pt x="562" y="656"/>
                    <a:pt x="562" y="659"/>
                    <a:pt x="564" y="661"/>
                  </a:cubicBezTo>
                  <a:cubicBezTo>
                    <a:pt x="564" y="662"/>
                    <a:pt x="562" y="662"/>
                    <a:pt x="563" y="664"/>
                  </a:cubicBezTo>
                  <a:close/>
                  <a:moveTo>
                    <a:pt x="556" y="591"/>
                  </a:moveTo>
                  <a:cubicBezTo>
                    <a:pt x="558" y="592"/>
                    <a:pt x="557" y="596"/>
                    <a:pt x="556" y="597"/>
                  </a:cubicBezTo>
                  <a:cubicBezTo>
                    <a:pt x="556" y="594"/>
                    <a:pt x="554" y="593"/>
                    <a:pt x="556" y="591"/>
                  </a:cubicBezTo>
                  <a:close/>
                  <a:moveTo>
                    <a:pt x="559" y="91"/>
                  </a:moveTo>
                  <a:cubicBezTo>
                    <a:pt x="558" y="90"/>
                    <a:pt x="558" y="85"/>
                    <a:pt x="561" y="85"/>
                  </a:cubicBezTo>
                  <a:cubicBezTo>
                    <a:pt x="561" y="88"/>
                    <a:pt x="559" y="89"/>
                    <a:pt x="559" y="91"/>
                  </a:cubicBezTo>
                  <a:close/>
                  <a:moveTo>
                    <a:pt x="556" y="258"/>
                  </a:moveTo>
                  <a:cubicBezTo>
                    <a:pt x="555" y="257"/>
                    <a:pt x="557" y="254"/>
                    <a:pt x="558" y="252"/>
                  </a:cubicBezTo>
                  <a:cubicBezTo>
                    <a:pt x="561" y="254"/>
                    <a:pt x="557" y="257"/>
                    <a:pt x="556" y="258"/>
                  </a:cubicBezTo>
                  <a:close/>
                  <a:moveTo>
                    <a:pt x="560" y="108"/>
                  </a:moveTo>
                  <a:cubicBezTo>
                    <a:pt x="562" y="111"/>
                    <a:pt x="559" y="118"/>
                    <a:pt x="559" y="112"/>
                  </a:cubicBezTo>
                  <a:cubicBezTo>
                    <a:pt x="559" y="110"/>
                    <a:pt x="560" y="110"/>
                    <a:pt x="560" y="108"/>
                  </a:cubicBezTo>
                  <a:close/>
                  <a:moveTo>
                    <a:pt x="562" y="173"/>
                  </a:moveTo>
                  <a:cubicBezTo>
                    <a:pt x="565" y="175"/>
                    <a:pt x="567" y="181"/>
                    <a:pt x="562" y="183"/>
                  </a:cubicBezTo>
                  <a:cubicBezTo>
                    <a:pt x="561" y="181"/>
                    <a:pt x="560" y="176"/>
                    <a:pt x="562" y="173"/>
                  </a:cubicBezTo>
                  <a:close/>
                  <a:moveTo>
                    <a:pt x="567" y="62"/>
                  </a:moveTo>
                  <a:cubicBezTo>
                    <a:pt x="567" y="64"/>
                    <a:pt x="566" y="66"/>
                    <a:pt x="565" y="66"/>
                  </a:cubicBezTo>
                  <a:cubicBezTo>
                    <a:pt x="565" y="63"/>
                    <a:pt x="565" y="61"/>
                    <a:pt x="565" y="59"/>
                  </a:cubicBezTo>
                  <a:cubicBezTo>
                    <a:pt x="567" y="59"/>
                    <a:pt x="566" y="62"/>
                    <a:pt x="567" y="62"/>
                  </a:cubicBezTo>
                  <a:close/>
                  <a:moveTo>
                    <a:pt x="567" y="40"/>
                  </a:moveTo>
                  <a:cubicBezTo>
                    <a:pt x="566" y="38"/>
                    <a:pt x="569" y="36"/>
                    <a:pt x="572" y="35"/>
                  </a:cubicBezTo>
                  <a:cubicBezTo>
                    <a:pt x="571" y="37"/>
                    <a:pt x="570" y="39"/>
                    <a:pt x="567" y="40"/>
                  </a:cubicBezTo>
                  <a:close/>
                  <a:moveTo>
                    <a:pt x="620" y="82"/>
                  </a:moveTo>
                  <a:cubicBezTo>
                    <a:pt x="617" y="80"/>
                    <a:pt x="613" y="76"/>
                    <a:pt x="614" y="72"/>
                  </a:cubicBezTo>
                  <a:cubicBezTo>
                    <a:pt x="617" y="74"/>
                    <a:pt x="619" y="78"/>
                    <a:pt x="620" y="82"/>
                  </a:cubicBezTo>
                  <a:close/>
                  <a:moveTo>
                    <a:pt x="614" y="56"/>
                  </a:moveTo>
                  <a:cubicBezTo>
                    <a:pt x="615" y="56"/>
                    <a:pt x="617" y="58"/>
                    <a:pt x="616" y="60"/>
                  </a:cubicBezTo>
                  <a:cubicBezTo>
                    <a:pt x="614" y="59"/>
                    <a:pt x="613" y="57"/>
                    <a:pt x="614" y="56"/>
                  </a:cubicBezTo>
                  <a:close/>
                  <a:moveTo>
                    <a:pt x="672" y="268"/>
                  </a:moveTo>
                  <a:cubicBezTo>
                    <a:pt x="668" y="265"/>
                    <a:pt x="670" y="260"/>
                    <a:pt x="672" y="256"/>
                  </a:cubicBezTo>
                  <a:cubicBezTo>
                    <a:pt x="674" y="259"/>
                    <a:pt x="671" y="263"/>
                    <a:pt x="672" y="268"/>
                  </a:cubicBezTo>
                  <a:close/>
                  <a:moveTo>
                    <a:pt x="673" y="446"/>
                  </a:moveTo>
                  <a:cubicBezTo>
                    <a:pt x="670" y="445"/>
                    <a:pt x="669" y="437"/>
                    <a:pt x="672" y="436"/>
                  </a:cubicBezTo>
                  <a:cubicBezTo>
                    <a:pt x="672" y="440"/>
                    <a:pt x="673" y="442"/>
                    <a:pt x="673" y="446"/>
                  </a:cubicBezTo>
                  <a:close/>
                  <a:moveTo>
                    <a:pt x="671" y="306"/>
                  </a:moveTo>
                  <a:cubicBezTo>
                    <a:pt x="670" y="307"/>
                    <a:pt x="670" y="308"/>
                    <a:pt x="670" y="309"/>
                  </a:cubicBezTo>
                  <a:cubicBezTo>
                    <a:pt x="669" y="309"/>
                    <a:pt x="669" y="308"/>
                    <a:pt x="669" y="306"/>
                  </a:cubicBezTo>
                  <a:cubicBezTo>
                    <a:pt x="669" y="306"/>
                    <a:pt x="669" y="307"/>
                    <a:pt x="670" y="307"/>
                  </a:cubicBezTo>
                  <a:cubicBezTo>
                    <a:pt x="670" y="306"/>
                    <a:pt x="669" y="306"/>
                    <a:pt x="669" y="306"/>
                  </a:cubicBezTo>
                  <a:cubicBezTo>
                    <a:pt x="670" y="305"/>
                    <a:pt x="670" y="306"/>
                    <a:pt x="671" y="306"/>
                  </a:cubicBezTo>
                  <a:close/>
                  <a:moveTo>
                    <a:pt x="670" y="329"/>
                  </a:moveTo>
                  <a:cubicBezTo>
                    <a:pt x="667" y="325"/>
                    <a:pt x="669" y="321"/>
                    <a:pt x="670" y="317"/>
                  </a:cubicBezTo>
                  <a:cubicBezTo>
                    <a:pt x="672" y="321"/>
                    <a:pt x="669" y="324"/>
                    <a:pt x="670" y="329"/>
                  </a:cubicBezTo>
                  <a:close/>
                  <a:moveTo>
                    <a:pt x="662" y="606"/>
                  </a:moveTo>
                  <a:cubicBezTo>
                    <a:pt x="665" y="610"/>
                    <a:pt x="666" y="616"/>
                    <a:pt x="668" y="621"/>
                  </a:cubicBezTo>
                  <a:cubicBezTo>
                    <a:pt x="665" y="617"/>
                    <a:pt x="660" y="613"/>
                    <a:pt x="662" y="606"/>
                  </a:cubicBezTo>
                  <a:close/>
                  <a:moveTo>
                    <a:pt x="665" y="635"/>
                  </a:moveTo>
                  <a:cubicBezTo>
                    <a:pt x="664" y="632"/>
                    <a:pt x="667" y="632"/>
                    <a:pt x="667" y="630"/>
                  </a:cubicBezTo>
                  <a:cubicBezTo>
                    <a:pt x="669" y="632"/>
                    <a:pt x="667" y="634"/>
                    <a:pt x="665" y="635"/>
                  </a:cubicBezTo>
                  <a:close/>
                  <a:moveTo>
                    <a:pt x="646" y="460"/>
                  </a:moveTo>
                  <a:cubicBezTo>
                    <a:pt x="648" y="461"/>
                    <a:pt x="648" y="464"/>
                    <a:pt x="648" y="466"/>
                  </a:cubicBezTo>
                  <a:cubicBezTo>
                    <a:pt x="644" y="466"/>
                    <a:pt x="647" y="462"/>
                    <a:pt x="646" y="460"/>
                  </a:cubicBezTo>
                  <a:close/>
                  <a:moveTo>
                    <a:pt x="628" y="258"/>
                  </a:moveTo>
                  <a:cubicBezTo>
                    <a:pt x="632" y="260"/>
                    <a:pt x="633" y="265"/>
                    <a:pt x="635" y="268"/>
                  </a:cubicBezTo>
                  <a:cubicBezTo>
                    <a:pt x="633" y="270"/>
                    <a:pt x="626" y="261"/>
                    <a:pt x="628" y="258"/>
                  </a:cubicBezTo>
                  <a:close/>
                  <a:moveTo>
                    <a:pt x="635" y="282"/>
                  </a:moveTo>
                  <a:cubicBezTo>
                    <a:pt x="632" y="284"/>
                    <a:pt x="633" y="278"/>
                    <a:pt x="631" y="279"/>
                  </a:cubicBezTo>
                  <a:cubicBezTo>
                    <a:pt x="631" y="279"/>
                    <a:pt x="631" y="278"/>
                    <a:pt x="631" y="277"/>
                  </a:cubicBezTo>
                  <a:cubicBezTo>
                    <a:pt x="634" y="278"/>
                    <a:pt x="633" y="281"/>
                    <a:pt x="635" y="282"/>
                  </a:cubicBezTo>
                  <a:close/>
                  <a:moveTo>
                    <a:pt x="620" y="216"/>
                  </a:moveTo>
                  <a:cubicBezTo>
                    <a:pt x="622" y="219"/>
                    <a:pt x="627" y="222"/>
                    <a:pt x="625" y="228"/>
                  </a:cubicBezTo>
                  <a:cubicBezTo>
                    <a:pt x="624" y="225"/>
                    <a:pt x="618" y="220"/>
                    <a:pt x="620" y="216"/>
                  </a:cubicBezTo>
                  <a:close/>
                  <a:moveTo>
                    <a:pt x="625" y="242"/>
                  </a:moveTo>
                  <a:cubicBezTo>
                    <a:pt x="623" y="242"/>
                    <a:pt x="622" y="240"/>
                    <a:pt x="624" y="238"/>
                  </a:cubicBezTo>
                  <a:cubicBezTo>
                    <a:pt x="625" y="239"/>
                    <a:pt x="626" y="241"/>
                    <a:pt x="625" y="242"/>
                  </a:cubicBezTo>
                  <a:close/>
                  <a:moveTo>
                    <a:pt x="602" y="307"/>
                  </a:moveTo>
                  <a:cubicBezTo>
                    <a:pt x="600" y="305"/>
                    <a:pt x="598" y="302"/>
                    <a:pt x="597" y="299"/>
                  </a:cubicBezTo>
                  <a:cubicBezTo>
                    <a:pt x="598" y="299"/>
                    <a:pt x="598" y="298"/>
                    <a:pt x="599" y="297"/>
                  </a:cubicBezTo>
                  <a:cubicBezTo>
                    <a:pt x="602" y="299"/>
                    <a:pt x="608" y="305"/>
                    <a:pt x="602" y="307"/>
                  </a:cubicBezTo>
                  <a:close/>
                  <a:moveTo>
                    <a:pt x="606" y="319"/>
                  </a:moveTo>
                  <a:cubicBezTo>
                    <a:pt x="604" y="317"/>
                    <a:pt x="602" y="316"/>
                    <a:pt x="602" y="313"/>
                  </a:cubicBezTo>
                  <a:cubicBezTo>
                    <a:pt x="604" y="314"/>
                    <a:pt x="605" y="317"/>
                    <a:pt x="606" y="319"/>
                  </a:cubicBezTo>
                  <a:close/>
                  <a:moveTo>
                    <a:pt x="595" y="393"/>
                  </a:moveTo>
                  <a:cubicBezTo>
                    <a:pt x="593" y="393"/>
                    <a:pt x="593" y="391"/>
                    <a:pt x="594" y="390"/>
                  </a:cubicBezTo>
                  <a:cubicBezTo>
                    <a:pt x="596" y="389"/>
                    <a:pt x="595" y="392"/>
                    <a:pt x="595" y="393"/>
                  </a:cubicBezTo>
                  <a:close/>
                  <a:moveTo>
                    <a:pt x="593" y="343"/>
                  </a:moveTo>
                  <a:cubicBezTo>
                    <a:pt x="593" y="343"/>
                    <a:pt x="594" y="343"/>
                    <a:pt x="594" y="343"/>
                  </a:cubicBezTo>
                  <a:cubicBezTo>
                    <a:pt x="592" y="348"/>
                    <a:pt x="597" y="349"/>
                    <a:pt x="597" y="354"/>
                  </a:cubicBezTo>
                  <a:cubicBezTo>
                    <a:pt x="593" y="352"/>
                    <a:pt x="593" y="348"/>
                    <a:pt x="593" y="343"/>
                  </a:cubicBezTo>
                  <a:close/>
                  <a:moveTo>
                    <a:pt x="578" y="303"/>
                  </a:moveTo>
                  <a:cubicBezTo>
                    <a:pt x="578" y="300"/>
                    <a:pt x="581" y="300"/>
                    <a:pt x="582" y="298"/>
                  </a:cubicBezTo>
                  <a:cubicBezTo>
                    <a:pt x="586" y="300"/>
                    <a:pt x="588" y="310"/>
                    <a:pt x="582" y="311"/>
                  </a:cubicBezTo>
                  <a:cubicBezTo>
                    <a:pt x="582" y="308"/>
                    <a:pt x="580" y="306"/>
                    <a:pt x="581" y="302"/>
                  </a:cubicBezTo>
                  <a:cubicBezTo>
                    <a:pt x="581" y="301"/>
                    <a:pt x="580" y="304"/>
                    <a:pt x="578" y="303"/>
                  </a:cubicBezTo>
                  <a:close/>
                  <a:moveTo>
                    <a:pt x="571" y="102"/>
                  </a:moveTo>
                  <a:cubicBezTo>
                    <a:pt x="567" y="100"/>
                    <a:pt x="569" y="96"/>
                    <a:pt x="572" y="94"/>
                  </a:cubicBezTo>
                  <a:cubicBezTo>
                    <a:pt x="575" y="96"/>
                    <a:pt x="573" y="99"/>
                    <a:pt x="571" y="102"/>
                  </a:cubicBezTo>
                  <a:close/>
                  <a:moveTo>
                    <a:pt x="573" y="118"/>
                  </a:moveTo>
                  <a:cubicBezTo>
                    <a:pt x="572" y="116"/>
                    <a:pt x="571" y="113"/>
                    <a:pt x="569" y="111"/>
                  </a:cubicBezTo>
                  <a:cubicBezTo>
                    <a:pt x="571" y="110"/>
                    <a:pt x="575" y="115"/>
                    <a:pt x="573" y="118"/>
                  </a:cubicBezTo>
                  <a:close/>
                  <a:moveTo>
                    <a:pt x="570" y="127"/>
                  </a:moveTo>
                  <a:cubicBezTo>
                    <a:pt x="571" y="127"/>
                    <a:pt x="571" y="128"/>
                    <a:pt x="572" y="128"/>
                  </a:cubicBezTo>
                  <a:cubicBezTo>
                    <a:pt x="571" y="130"/>
                    <a:pt x="569" y="132"/>
                    <a:pt x="567" y="133"/>
                  </a:cubicBezTo>
                  <a:cubicBezTo>
                    <a:pt x="567" y="130"/>
                    <a:pt x="570" y="130"/>
                    <a:pt x="570" y="127"/>
                  </a:cubicBezTo>
                  <a:close/>
                  <a:moveTo>
                    <a:pt x="572" y="131"/>
                  </a:moveTo>
                  <a:cubicBezTo>
                    <a:pt x="572" y="131"/>
                    <a:pt x="573" y="131"/>
                    <a:pt x="573" y="131"/>
                  </a:cubicBezTo>
                  <a:cubicBezTo>
                    <a:pt x="576" y="134"/>
                    <a:pt x="576" y="138"/>
                    <a:pt x="573" y="140"/>
                  </a:cubicBezTo>
                  <a:cubicBezTo>
                    <a:pt x="571" y="139"/>
                    <a:pt x="570" y="137"/>
                    <a:pt x="569" y="136"/>
                  </a:cubicBezTo>
                  <a:cubicBezTo>
                    <a:pt x="570" y="134"/>
                    <a:pt x="571" y="133"/>
                    <a:pt x="572" y="131"/>
                  </a:cubicBezTo>
                  <a:close/>
                  <a:moveTo>
                    <a:pt x="652" y="51"/>
                  </a:moveTo>
                  <a:cubicBezTo>
                    <a:pt x="654" y="40"/>
                    <a:pt x="662" y="58"/>
                    <a:pt x="658" y="61"/>
                  </a:cubicBezTo>
                  <a:cubicBezTo>
                    <a:pt x="655" y="58"/>
                    <a:pt x="655" y="54"/>
                    <a:pt x="652" y="51"/>
                  </a:cubicBezTo>
                  <a:close/>
                  <a:moveTo>
                    <a:pt x="658" y="80"/>
                  </a:moveTo>
                  <a:cubicBezTo>
                    <a:pt x="659" y="82"/>
                    <a:pt x="660" y="83"/>
                    <a:pt x="660" y="85"/>
                  </a:cubicBezTo>
                  <a:cubicBezTo>
                    <a:pt x="659" y="84"/>
                    <a:pt x="657" y="81"/>
                    <a:pt x="658" y="80"/>
                  </a:cubicBezTo>
                  <a:close/>
                  <a:moveTo>
                    <a:pt x="660" y="169"/>
                  </a:moveTo>
                  <a:cubicBezTo>
                    <a:pt x="659" y="173"/>
                    <a:pt x="667" y="174"/>
                    <a:pt x="663" y="177"/>
                  </a:cubicBezTo>
                  <a:cubicBezTo>
                    <a:pt x="661" y="174"/>
                    <a:pt x="658" y="173"/>
                    <a:pt x="657" y="169"/>
                  </a:cubicBezTo>
                  <a:cubicBezTo>
                    <a:pt x="658" y="169"/>
                    <a:pt x="658" y="168"/>
                    <a:pt x="660" y="169"/>
                  </a:cubicBezTo>
                  <a:close/>
                  <a:moveTo>
                    <a:pt x="660" y="148"/>
                  </a:moveTo>
                  <a:cubicBezTo>
                    <a:pt x="662" y="149"/>
                    <a:pt x="662" y="150"/>
                    <a:pt x="663" y="151"/>
                  </a:cubicBezTo>
                  <a:cubicBezTo>
                    <a:pt x="662" y="153"/>
                    <a:pt x="661" y="154"/>
                    <a:pt x="660" y="155"/>
                  </a:cubicBezTo>
                  <a:cubicBezTo>
                    <a:pt x="659" y="153"/>
                    <a:pt x="659" y="150"/>
                    <a:pt x="660" y="148"/>
                  </a:cubicBezTo>
                  <a:close/>
                  <a:moveTo>
                    <a:pt x="655" y="427"/>
                  </a:moveTo>
                  <a:cubicBezTo>
                    <a:pt x="653" y="426"/>
                    <a:pt x="652" y="425"/>
                    <a:pt x="652" y="422"/>
                  </a:cubicBezTo>
                  <a:cubicBezTo>
                    <a:pt x="653" y="422"/>
                    <a:pt x="654" y="422"/>
                    <a:pt x="654" y="422"/>
                  </a:cubicBezTo>
                  <a:cubicBezTo>
                    <a:pt x="654" y="424"/>
                    <a:pt x="656" y="426"/>
                    <a:pt x="655" y="427"/>
                  </a:cubicBezTo>
                  <a:close/>
                  <a:moveTo>
                    <a:pt x="655" y="451"/>
                  </a:moveTo>
                  <a:cubicBezTo>
                    <a:pt x="655" y="448"/>
                    <a:pt x="651" y="445"/>
                    <a:pt x="654" y="442"/>
                  </a:cubicBezTo>
                  <a:cubicBezTo>
                    <a:pt x="656" y="444"/>
                    <a:pt x="660" y="451"/>
                    <a:pt x="655" y="451"/>
                  </a:cubicBezTo>
                  <a:close/>
                  <a:moveTo>
                    <a:pt x="627" y="202"/>
                  </a:moveTo>
                  <a:cubicBezTo>
                    <a:pt x="625" y="201"/>
                    <a:pt x="624" y="199"/>
                    <a:pt x="622" y="197"/>
                  </a:cubicBezTo>
                  <a:cubicBezTo>
                    <a:pt x="623" y="193"/>
                    <a:pt x="627" y="193"/>
                    <a:pt x="627" y="189"/>
                  </a:cubicBezTo>
                  <a:cubicBezTo>
                    <a:pt x="629" y="191"/>
                    <a:pt x="628" y="199"/>
                    <a:pt x="627" y="202"/>
                  </a:cubicBezTo>
                  <a:close/>
                  <a:moveTo>
                    <a:pt x="627" y="216"/>
                  </a:moveTo>
                  <a:cubicBezTo>
                    <a:pt x="625" y="216"/>
                    <a:pt x="625" y="214"/>
                    <a:pt x="624" y="213"/>
                  </a:cubicBezTo>
                  <a:cubicBezTo>
                    <a:pt x="624" y="212"/>
                    <a:pt x="625" y="211"/>
                    <a:pt x="625" y="210"/>
                  </a:cubicBezTo>
                  <a:cubicBezTo>
                    <a:pt x="628" y="210"/>
                    <a:pt x="626" y="215"/>
                    <a:pt x="627" y="216"/>
                  </a:cubicBezTo>
                  <a:close/>
                  <a:moveTo>
                    <a:pt x="610" y="186"/>
                  </a:moveTo>
                  <a:cubicBezTo>
                    <a:pt x="613" y="189"/>
                    <a:pt x="615" y="192"/>
                    <a:pt x="617" y="197"/>
                  </a:cubicBezTo>
                  <a:cubicBezTo>
                    <a:pt x="616" y="198"/>
                    <a:pt x="615" y="200"/>
                    <a:pt x="613" y="200"/>
                  </a:cubicBezTo>
                  <a:cubicBezTo>
                    <a:pt x="618" y="196"/>
                    <a:pt x="607" y="190"/>
                    <a:pt x="610" y="186"/>
                  </a:cubicBezTo>
                  <a:close/>
                  <a:moveTo>
                    <a:pt x="617" y="213"/>
                  </a:moveTo>
                  <a:cubicBezTo>
                    <a:pt x="614" y="213"/>
                    <a:pt x="615" y="210"/>
                    <a:pt x="613" y="208"/>
                  </a:cubicBezTo>
                  <a:cubicBezTo>
                    <a:pt x="615" y="207"/>
                    <a:pt x="617" y="211"/>
                    <a:pt x="617" y="213"/>
                  </a:cubicBezTo>
                  <a:close/>
                  <a:moveTo>
                    <a:pt x="618" y="176"/>
                  </a:moveTo>
                  <a:cubicBezTo>
                    <a:pt x="621" y="178"/>
                    <a:pt x="623" y="182"/>
                    <a:pt x="625" y="185"/>
                  </a:cubicBezTo>
                  <a:cubicBezTo>
                    <a:pt x="624" y="188"/>
                    <a:pt x="622" y="189"/>
                    <a:pt x="621" y="192"/>
                  </a:cubicBezTo>
                  <a:cubicBezTo>
                    <a:pt x="616" y="189"/>
                    <a:pt x="611" y="180"/>
                    <a:pt x="618" y="176"/>
                  </a:cubicBezTo>
                  <a:close/>
                  <a:moveTo>
                    <a:pt x="614" y="159"/>
                  </a:moveTo>
                  <a:cubicBezTo>
                    <a:pt x="614" y="157"/>
                    <a:pt x="615" y="157"/>
                    <a:pt x="616" y="155"/>
                  </a:cubicBezTo>
                  <a:cubicBezTo>
                    <a:pt x="620" y="157"/>
                    <a:pt x="620" y="160"/>
                    <a:pt x="622" y="163"/>
                  </a:cubicBezTo>
                  <a:cubicBezTo>
                    <a:pt x="622" y="166"/>
                    <a:pt x="620" y="166"/>
                    <a:pt x="619" y="168"/>
                  </a:cubicBezTo>
                  <a:cubicBezTo>
                    <a:pt x="617" y="168"/>
                    <a:pt x="617" y="166"/>
                    <a:pt x="616" y="166"/>
                  </a:cubicBezTo>
                  <a:cubicBezTo>
                    <a:pt x="618" y="163"/>
                    <a:pt x="615" y="161"/>
                    <a:pt x="614" y="159"/>
                  </a:cubicBezTo>
                  <a:close/>
                  <a:moveTo>
                    <a:pt x="620" y="151"/>
                  </a:moveTo>
                  <a:cubicBezTo>
                    <a:pt x="620" y="150"/>
                    <a:pt x="622" y="149"/>
                    <a:pt x="622" y="148"/>
                  </a:cubicBezTo>
                  <a:cubicBezTo>
                    <a:pt x="624" y="151"/>
                    <a:pt x="627" y="153"/>
                    <a:pt x="628" y="157"/>
                  </a:cubicBezTo>
                  <a:cubicBezTo>
                    <a:pt x="627" y="157"/>
                    <a:pt x="627" y="159"/>
                    <a:pt x="626" y="159"/>
                  </a:cubicBezTo>
                  <a:cubicBezTo>
                    <a:pt x="623" y="158"/>
                    <a:pt x="623" y="153"/>
                    <a:pt x="620" y="151"/>
                  </a:cubicBezTo>
                  <a:close/>
                  <a:moveTo>
                    <a:pt x="619" y="200"/>
                  </a:moveTo>
                  <a:cubicBezTo>
                    <a:pt x="621" y="201"/>
                    <a:pt x="625" y="205"/>
                    <a:pt x="622" y="208"/>
                  </a:cubicBezTo>
                  <a:cubicBezTo>
                    <a:pt x="619" y="207"/>
                    <a:pt x="616" y="202"/>
                    <a:pt x="619" y="200"/>
                  </a:cubicBezTo>
                  <a:close/>
                  <a:moveTo>
                    <a:pt x="622" y="172"/>
                  </a:moveTo>
                  <a:cubicBezTo>
                    <a:pt x="622" y="170"/>
                    <a:pt x="625" y="170"/>
                    <a:pt x="625" y="167"/>
                  </a:cubicBezTo>
                  <a:cubicBezTo>
                    <a:pt x="628" y="171"/>
                    <a:pt x="630" y="175"/>
                    <a:pt x="629" y="181"/>
                  </a:cubicBezTo>
                  <a:cubicBezTo>
                    <a:pt x="625" y="179"/>
                    <a:pt x="626" y="175"/>
                    <a:pt x="622" y="172"/>
                  </a:cubicBezTo>
                  <a:close/>
                  <a:moveTo>
                    <a:pt x="628" y="163"/>
                  </a:moveTo>
                  <a:cubicBezTo>
                    <a:pt x="629" y="162"/>
                    <a:pt x="629" y="161"/>
                    <a:pt x="631" y="161"/>
                  </a:cubicBezTo>
                  <a:cubicBezTo>
                    <a:pt x="630" y="163"/>
                    <a:pt x="631" y="163"/>
                    <a:pt x="631" y="165"/>
                  </a:cubicBezTo>
                  <a:cubicBezTo>
                    <a:pt x="629" y="165"/>
                    <a:pt x="629" y="164"/>
                    <a:pt x="628" y="163"/>
                  </a:cubicBezTo>
                  <a:close/>
                  <a:moveTo>
                    <a:pt x="631" y="137"/>
                  </a:moveTo>
                  <a:cubicBezTo>
                    <a:pt x="633" y="139"/>
                    <a:pt x="636" y="141"/>
                    <a:pt x="634" y="145"/>
                  </a:cubicBezTo>
                  <a:cubicBezTo>
                    <a:pt x="632" y="144"/>
                    <a:pt x="630" y="141"/>
                    <a:pt x="630" y="139"/>
                  </a:cubicBezTo>
                  <a:cubicBezTo>
                    <a:pt x="631" y="138"/>
                    <a:pt x="631" y="138"/>
                    <a:pt x="631" y="137"/>
                  </a:cubicBezTo>
                  <a:close/>
                  <a:moveTo>
                    <a:pt x="628" y="109"/>
                  </a:moveTo>
                  <a:cubicBezTo>
                    <a:pt x="627" y="108"/>
                    <a:pt x="626" y="105"/>
                    <a:pt x="628" y="104"/>
                  </a:cubicBezTo>
                  <a:cubicBezTo>
                    <a:pt x="630" y="105"/>
                    <a:pt x="631" y="108"/>
                    <a:pt x="628" y="109"/>
                  </a:cubicBezTo>
                  <a:close/>
                  <a:moveTo>
                    <a:pt x="639" y="103"/>
                  </a:moveTo>
                  <a:cubicBezTo>
                    <a:pt x="641" y="103"/>
                    <a:pt x="641" y="105"/>
                    <a:pt x="642" y="106"/>
                  </a:cubicBezTo>
                  <a:cubicBezTo>
                    <a:pt x="642" y="107"/>
                    <a:pt x="641" y="108"/>
                    <a:pt x="640" y="109"/>
                  </a:cubicBezTo>
                  <a:cubicBezTo>
                    <a:pt x="638" y="109"/>
                    <a:pt x="637" y="107"/>
                    <a:pt x="636" y="105"/>
                  </a:cubicBezTo>
                  <a:cubicBezTo>
                    <a:pt x="637" y="105"/>
                    <a:pt x="638" y="104"/>
                    <a:pt x="639" y="103"/>
                  </a:cubicBezTo>
                  <a:close/>
                  <a:moveTo>
                    <a:pt x="639" y="90"/>
                  </a:moveTo>
                  <a:cubicBezTo>
                    <a:pt x="640" y="91"/>
                    <a:pt x="642" y="93"/>
                    <a:pt x="640" y="95"/>
                  </a:cubicBezTo>
                  <a:cubicBezTo>
                    <a:pt x="638" y="95"/>
                    <a:pt x="638" y="91"/>
                    <a:pt x="639" y="90"/>
                  </a:cubicBezTo>
                  <a:close/>
                  <a:moveTo>
                    <a:pt x="649" y="134"/>
                  </a:moveTo>
                  <a:cubicBezTo>
                    <a:pt x="653" y="135"/>
                    <a:pt x="653" y="140"/>
                    <a:pt x="657" y="142"/>
                  </a:cubicBezTo>
                  <a:cubicBezTo>
                    <a:pt x="656" y="145"/>
                    <a:pt x="657" y="147"/>
                    <a:pt x="654" y="148"/>
                  </a:cubicBezTo>
                  <a:cubicBezTo>
                    <a:pt x="653" y="147"/>
                    <a:pt x="653" y="145"/>
                    <a:pt x="654" y="143"/>
                  </a:cubicBezTo>
                  <a:cubicBezTo>
                    <a:pt x="653" y="140"/>
                    <a:pt x="651" y="143"/>
                    <a:pt x="649" y="143"/>
                  </a:cubicBezTo>
                  <a:cubicBezTo>
                    <a:pt x="650" y="141"/>
                    <a:pt x="647" y="141"/>
                    <a:pt x="647" y="139"/>
                  </a:cubicBezTo>
                  <a:cubicBezTo>
                    <a:pt x="648" y="137"/>
                    <a:pt x="651" y="136"/>
                    <a:pt x="649" y="134"/>
                  </a:cubicBezTo>
                  <a:close/>
                  <a:moveTo>
                    <a:pt x="666" y="247"/>
                  </a:moveTo>
                  <a:cubicBezTo>
                    <a:pt x="666" y="250"/>
                    <a:pt x="665" y="253"/>
                    <a:pt x="666" y="258"/>
                  </a:cubicBezTo>
                  <a:cubicBezTo>
                    <a:pt x="664" y="257"/>
                    <a:pt x="662" y="256"/>
                    <a:pt x="661" y="255"/>
                  </a:cubicBezTo>
                  <a:cubicBezTo>
                    <a:pt x="662" y="251"/>
                    <a:pt x="665" y="250"/>
                    <a:pt x="666" y="247"/>
                  </a:cubicBezTo>
                  <a:close/>
                  <a:moveTo>
                    <a:pt x="663" y="230"/>
                  </a:moveTo>
                  <a:cubicBezTo>
                    <a:pt x="663" y="228"/>
                    <a:pt x="664" y="228"/>
                    <a:pt x="664" y="227"/>
                  </a:cubicBezTo>
                  <a:cubicBezTo>
                    <a:pt x="665" y="227"/>
                    <a:pt x="666" y="228"/>
                    <a:pt x="666" y="229"/>
                  </a:cubicBezTo>
                  <a:cubicBezTo>
                    <a:pt x="664" y="229"/>
                    <a:pt x="664" y="230"/>
                    <a:pt x="663" y="230"/>
                  </a:cubicBezTo>
                  <a:close/>
                  <a:moveTo>
                    <a:pt x="657" y="258"/>
                  </a:moveTo>
                  <a:cubicBezTo>
                    <a:pt x="659" y="260"/>
                    <a:pt x="664" y="263"/>
                    <a:pt x="661" y="267"/>
                  </a:cubicBezTo>
                  <a:cubicBezTo>
                    <a:pt x="658" y="266"/>
                    <a:pt x="656" y="262"/>
                    <a:pt x="657" y="258"/>
                  </a:cubicBezTo>
                  <a:close/>
                  <a:moveTo>
                    <a:pt x="657" y="273"/>
                  </a:moveTo>
                  <a:cubicBezTo>
                    <a:pt x="655" y="273"/>
                    <a:pt x="655" y="272"/>
                    <a:pt x="655" y="270"/>
                  </a:cubicBezTo>
                  <a:cubicBezTo>
                    <a:pt x="657" y="270"/>
                    <a:pt x="657" y="271"/>
                    <a:pt x="657" y="273"/>
                  </a:cubicBezTo>
                  <a:close/>
                  <a:moveTo>
                    <a:pt x="659" y="276"/>
                  </a:moveTo>
                  <a:cubicBezTo>
                    <a:pt x="661" y="278"/>
                    <a:pt x="664" y="280"/>
                    <a:pt x="664" y="284"/>
                  </a:cubicBezTo>
                  <a:cubicBezTo>
                    <a:pt x="662" y="282"/>
                    <a:pt x="661" y="279"/>
                    <a:pt x="658" y="278"/>
                  </a:cubicBezTo>
                  <a:cubicBezTo>
                    <a:pt x="659" y="277"/>
                    <a:pt x="659" y="277"/>
                    <a:pt x="659" y="276"/>
                  </a:cubicBezTo>
                  <a:close/>
                  <a:moveTo>
                    <a:pt x="660" y="334"/>
                  </a:moveTo>
                  <a:cubicBezTo>
                    <a:pt x="661" y="336"/>
                    <a:pt x="662" y="338"/>
                    <a:pt x="662" y="341"/>
                  </a:cubicBezTo>
                  <a:cubicBezTo>
                    <a:pt x="660" y="340"/>
                    <a:pt x="661" y="337"/>
                    <a:pt x="660" y="337"/>
                  </a:cubicBezTo>
                  <a:cubicBezTo>
                    <a:pt x="661" y="336"/>
                    <a:pt x="660" y="336"/>
                    <a:pt x="660" y="334"/>
                  </a:cubicBezTo>
                  <a:close/>
                  <a:moveTo>
                    <a:pt x="661" y="306"/>
                  </a:moveTo>
                  <a:cubicBezTo>
                    <a:pt x="662" y="305"/>
                    <a:pt x="665" y="309"/>
                    <a:pt x="664" y="312"/>
                  </a:cubicBezTo>
                  <a:cubicBezTo>
                    <a:pt x="662" y="311"/>
                    <a:pt x="662" y="308"/>
                    <a:pt x="661" y="306"/>
                  </a:cubicBezTo>
                  <a:close/>
                  <a:moveTo>
                    <a:pt x="664" y="346"/>
                  </a:moveTo>
                  <a:cubicBezTo>
                    <a:pt x="665" y="346"/>
                    <a:pt x="664" y="349"/>
                    <a:pt x="664" y="350"/>
                  </a:cubicBezTo>
                  <a:cubicBezTo>
                    <a:pt x="661" y="350"/>
                    <a:pt x="663" y="347"/>
                    <a:pt x="664" y="346"/>
                  </a:cubicBezTo>
                  <a:close/>
                  <a:moveTo>
                    <a:pt x="664" y="301"/>
                  </a:moveTo>
                  <a:cubicBezTo>
                    <a:pt x="663" y="300"/>
                    <a:pt x="662" y="298"/>
                    <a:pt x="661" y="296"/>
                  </a:cubicBezTo>
                  <a:cubicBezTo>
                    <a:pt x="664" y="296"/>
                    <a:pt x="665" y="300"/>
                    <a:pt x="664" y="301"/>
                  </a:cubicBezTo>
                  <a:close/>
                  <a:moveTo>
                    <a:pt x="663" y="271"/>
                  </a:moveTo>
                  <a:cubicBezTo>
                    <a:pt x="663" y="270"/>
                    <a:pt x="664" y="270"/>
                    <a:pt x="664" y="268"/>
                  </a:cubicBezTo>
                  <a:cubicBezTo>
                    <a:pt x="667" y="269"/>
                    <a:pt x="665" y="273"/>
                    <a:pt x="665" y="274"/>
                  </a:cubicBezTo>
                  <a:cubicBezTo>
                    <a:pt x="664" y="273"/>
                    <a:pt x="664" y="271"/>
                    <a:pt x="663" y="271"/>
                  </a:cubicBezTo>
                  <a:close/>
                  <a:moveTo>
                    <a:pt x="665" y="557"/>
                  </a:moveTo>
                  <a:cubicBezTo>
                    <a:pt x="667" y="556"/>
                    <a:pt x="665" y="559"/>
                    <a:pt x="666" y="560"/>
                  </a:cubicBezTo>
                  <a:cubicBezTo>
                    <a:pt x="664" y="559"/>
                    <a:pt x="664" y="558"/>
                    <a:pt x="665" y="557"/>
                  </a:cubicBezTo>
                  <a:close/>
                  <a:moveTo>
                    <a:pt x="657" y="248"/>
                  </a:moveTo>
                  <a:cubicBezTo>
                    <a:pt x="657" y="247"/>
                    <a:pt x="661" y="241"/>
                    <a:pt x="663" y="241"/>
                  </a:cubicBezTo>
                  <a:cubicBezTo>
                    <a:pt x="661" y="244"/>
                    <a:pt x="658" y="245"/>
                    <a:pt x="657" y="248"/>
                  </a:cubicBezTo>
                  <a:close/>
                  <a:moveTo>
                    <a:pt x="655" y="242"/>
                  </a:moveTo>
                  <a:cubicBezTo>
                    <a:pt x="656" y="240"/>
                    <a:pt x="655" y="237"/>
                    <a:pt x="656" y="235"/>
                  </a:cubicBezTo>
                  <a:cubicBezTo>
                    <a:pt x="657" y="235"/>
                    <a:pt x="658" y="235"/>
                    <a:pt x="658" y="235"/>
                  </a:cubicBezTo>
                  <a:cubicBezTo>
                    <a:pt x="659" y="239"/>
                    <a:pt x="656" y="240"/>
                    <a:pt x="655" y="242"/>
                  </a:cubicBezTo>
                  <a:close/>
                  <a:moveTo>
                    <a:pt x="656" y="199"/>
                  </a:moveTo>
                  <a:cubicBezTo>
                    <a:pt x="658" y="202"/>
                    <a:pt x="663" y="207"/>
                    <a:pt x="660" y="209"/>
                  </a:cubicBezTo>
                  <a:cubicBezTo>
                    <a:pt x="656" y="207"/>
                    <a:pt x="654" y="203"/>
                    <a:pt x="656" y="199"/>
                  </a:cubicBezTo>
                  <a:close/>
                  <a:moveTo>
                    <a:pt x="636" y="191"/>
                  </a:moveTo>
                  <a:cubicBezTo>
                    <a:pt x="633" y="191"/>
                    <a:pt x="632" y="185"/>
                    <a:pt x="633" y="182"/>
                  </a:cubicBezTo>
                  <a:cubicBezTo>
                    <a:pt x="637" y="183"/>
                    <a:pt x="639" y="190"/>
                    <a:pt x="636" y="191"/>
                  </a:cubicBezTo>
                  <a:close/>
                  <a:moveTo>
                    <a:pt x="634" y="169"/>
                  </a:moveTo>
                  <a:cubicBezTo>
                    <a:pt x="636" y="168"/>
                    <a:pt x="635" y="171"/>
                    <a:pt x="637" y="170"/>
                  </a:cubicBezTo>
                  <a:cubicBezTo>
                    <a:pt x="636" y="171"/>
                    <a:pt x="636" y="173"/>
                    <a:pt x="634" y="173"/>
                  </a:cubicBezTo>
                  <a:cubicBezTo>
                    <a:pt x="634" y="171"/>
                    <a:pt x="633" y="170"/>
                    <a:pt x="634" y="169"/>
                  </a:cubicBezTo>
                  <a:close/>
                  <a:moveTo>
                    <a:pt x="634" y="134"/>
                  </a:moveTo>
                  <a:cubicBezTo>
                    <a:pt x="635" y="133"/>
                    <a:pt x="635" y="133"/>
                    <a:pt x="635" y="132"/>
                  </a:cubicBezTo>
                  <a:cubicBezTo>
                    <a:pt x="637" y="134"/>
                    <a:pt x="640" y="137"/>
                    <a:pt x="639" y="139"/>
                  </a:cubicBezTo>
                  <a:cubicBezTo>
                    <a:pt x="637" y="138"/>
                    <a:pt x="637" y="135"/>
                    <a:pt x="634" y="134"/>
                  </a:cubicBezTo>
                  <a:close/>
                  <a:moveTo>
                    <a:pt x="634" y="120"/>
                  </a:moveTo>
                  <a:cubicBezTo>
                    <a:pt x="634" y="118"/>
                    <a:pt x="636" y="117"/>
                    <a:pt x="637" y="116"/>
                  </a:cubicBezTo>
                  <a:cubicBezTo>
                    <a:pt x="637" y="117"/>
                    <a:pt x="639" y="119"/>
                    <a:pt x="640" y="121"/>
                  </a:cubicBezTo>
                  <a:cubicBezTo>
                    <a:pt x="639" y="122"/>
                    <a:pt x="638" y="124"/>
                    <a:pt x="636" y="124"/>
                  </a:cubicBezTo>
                  <a:cubicBezTo>
                    <a:pt x="636" y="122"/>
                    <a:pt x="635" y="121"/>
                    <a:pt x="634" y="120"/>
                  </a:cubicBezTo>
                  <a:close/>
                  <a:moveTo>
                    <a:pt x="651" y="191"/>
                  </a:moveTo>
                  <a:cubicBezTo>
                    <a:pt x="651" y="193"/>
                    <a:pt x="651" y="195"/>
                    <a:pt x="649" y="195"/>
                  </a:cubicBezTo>
                  <a:cubicBezTo>
                    <a:pt x="647" y="193"/>
                    <a:pt x="648" y="190"/>
                    <a:pt x="647" y="189"/>
                  </a:cubicBezTo>
                  <a:cubicBezTo>
                    <a:pt x="649" y="187"/>
                    <a:pt x="650" y="191"/>
                    <a:pt x="651" y="191"/>
                  </a:cubicBezTo>
                  <a:close/>
                  <a:moveTo>
                    <a:pt x="649" y="167"/>
                  </a:moveTo>
                  <a:cubicBezTo>
                    <a:pt x="652" y="167"/>
                    <a:pt x="652" y="170"/>
                    <a:pt x="651" y="171"/>
                  </a:cubicBezTo>
                  <a:cubicBezTo>
                    <a:pt x="650" y="170"/>
                    <a:pt x="648" y="168"/>
                    <a:pt x="649" y="167"/>
                  </a:cubicBezTo>
                  <a:close/>
                  <a:moveTo>
                    <a:pt x="647" y="258"/>
                  </a:moveTo>
                  <a:cubicBezTo>
                    <a:pt x="648" y="258"/>
                    <a:pt x="648" y="258"/>
                    <a:pt x="649" y="258"/>
                  </a:cubicBezTo>
                  <a:cubicBezTo>
                    <a:pt x="650" y="260"/>
                    <a:pt x="651" y="261"/>
                    <a:pt x="649" y="264"/>
                  </a:cubicBezTo>
                  <a:cubicBezTo>
                    <a:pt x="648" y="262"/>
                    <a:pt x="645" y="260"/>
                    <a:pt x="647" y="258"/>
                  </a:cubicBezTo>
                  <a:close/>
                  <a:moveTo>
                    <a:pt x="644" y="237"/>
                  </a:moveTo>
                  <a:cubicBezTo>
                    <a:pt x="647" y="240"/>
                    <a:pt x="650" y="245"/>
                    <a:pt x="650" y="249"/>
                  </a:cubicBezTo>
                  <a:cubicBezTo>
                    <a:pt x="646" y="247"/>
                    <a:pt x="643" y="242"/>
                    <a:pt x="644" y="237"/>
                  </a:cubicBezTo>
                  <a:close/>
                  <a:moveTo>
                    <a:pt x="651" y="228"/>
                  </a:moveTo>
                  <a:cubicBezTo>
                    <a:pt x="653" y="231"/>
                    <a:pt x="651" y="234"/>
                    <a:pt x="651" y="238"/>
                  </a:cubicBezTo>
                  <a:cubicBezTo>
                    <a:pt x="648" y="236"/>
                    <a:pt x="648" y="231"/>
                    <a:pt x="651" y="228"/>
                  </a:cubicBezTo>
                  <a:close/>
                  <a:moveTo>
                    <a:pt x="644" y="228"/>
                  </a:moveTo>
                  <a:cubicBezTo>
                    <a:pt x="644" y="224"/>
                    <a:pt x="646" y="219"/>
                    <a:pt x="645" y="218"/>
                  </a:cubicBezTo>
                  <a:cubicBezTo>
                    <a:pt x="647" y="217"/>
                    <a:pt x="648" y="222"/>
                    <a:pt x="649" y="224"/>
                  </a:cubicBezTo>
                  <a:cubicBezTo>
                    <a:pt x="647" y="225"/>
                    <a:pt x="647" y="229"/>
                    <a:pt x="644" y="228"/>
                  </a:cubicBezTo>
                  <a:close/>
                  <a:moveTo>
                    <a:pt x="643" y="143"/>
                  </a:moveTo>
                  <a:cubicBezTo>
                    <a:pt x="646" y="146"/>
                    <a:pt x="648" y="149"/>
                    <a:pt x="648" y="153"/>
                  </a:cubicBezTo>
                  <a:cubicBezTo>
                    <a:pt x="646" y="151"/>
                    <a:pt x="642" y="146"/>
                    <a:pt x="643" y="143"/>
                  </a:cubicBezTo>
                  <a:close/>
                  <a:moveTo>
                    <a:pt x="645" y="161"/>
                  </a:moveTo>
                  <a:cubicBezTo>
                    <a:pt x="643" y="157"/>
                    <a:pt x="638" y="154"/>
                    <a:pt x="638" y="149"/>
                  </a:cubicBezTo>
                  <a:cubicBezTo>
                    <a:pt x="642" y="151"/>
                    <a:pt x="646" y="158"/>
                    <a:pt x="645" y="161"/>
                  </a:cubicBezTo>
                  <a:close/>
                  <a:moveTo>
                    <a:pt x="638" y="175"/>
                  </a:moveTo>
                  <a:cubicBezTo>
                    <a:pt x="641" y="176"/>
                    <a:pt x="644" y="181"/>
                    <a:pt x="642" y="183"/>
                  </a:cubicBezTo>
                  <a:cubicBezTo>
                    <a:pt x="640" y="181"/>
                    <a:pt x="639" y="179"/>
                    <a:pt x="637" y="178"/>
                  </a:cubicBezTo>
                  <a:cubicBezTo>
                    <a:pt x="637" y="177"/>
                    <a:pt x="639" y="177"/>
                    <a:pt x="638" y="175"/>
                  </a:cubicBezTo>
                  <a:close/>
                  <a:moveTo>
                    <a:pt x="640" y="191"/>
                  </a:moveTo>
                  <a:cubicBezTo>
                    <a:pt x="642" y="194"/>
                    <a:pt x="644" y="196"/>
                    <a:pt x="643" y="201"/>
                  </a:cubicBezTo>
                  <a:cubicBezTo>
                    <a:pt x="641" y="199"/>
                    <a:pt x="640" y="197"/>
                    <a:pt x="638" y="195"/>
                  </a:cubicBezTo>
                  <a:cubicBezTo>
                    <a:pt x="638" y="193"/>
                    <a:pt x="640" y="193"/>
                    <a:pt x="640" y="191"/>
                  </a:cubicBezTo>
                  <a:close/>
                  <a:moveTo>
                    <a:pt x="645" y="255"/>
                  </a:moveTo>
                  <a:cubicBezTo>
                    <a:pt x="645" y="255"/>
                    <a:pt x="644" y="255"/>
                    <a:pt x="644" y="256"/>
                  </a:cubicBezTo>
                  <a:cubicBezTo>
                    <a:pt x="642" y="254"/>
                    <a:pt x="643" y="252"/>
                    <a:pt x="642" y="250"/>
                  </a:cubicBezTo>
                  <a:cubicBezTo>
                    <a:pt x="644" y="251"/>
                    <a:pt x="645" y="252"/>
                    <a:pt x="645" y="255"/>
                  </a:cubicBezTo>
                  <a:close/>
                  <a:moveTo>
                    <a:pt x="645" y="268"/>
                  </a:moveTo>
                  <a:cubicBezTo>
                    <a:pt x="645" y="269"/>
                    <a:pt x="644" y="270"/>
                    <a:pt x="643" y="270"/>
                  </a:cubicBezTo>
                  <a:cubicBezTo>
                    <a:pt x="643" y="268"/>
                    <a:pt x="642" y="267"/>
                    <a:pt x="642" y="265"/>
                  </a:cubicBezTo>
                  <a:cubicBezTo>
                    <a:pt x="644" y="265"/>
                    <a:pt x="644" y="267"/>
                    <a:pt x="645" y="268"/>
                  </a:cubicBezTo>
                  <a:close/>
                  <a:moveTo>
                    <a:pt x="644" y="297"/>
                  </a:moveTo>
                  <a:cubicBezTo>
                    <a:pt x="646" y="299"/>
                    <a:pt x="648" y="302"/>
                    <a:pt x="647" y="304"/>
                  </a:cubicBezTo>
                  <a:cubicBezTo>
                    <a:pt x="645" y="303"/>
                    <a:pt x="647" y="301"/>
                    <a:pt x="645" y="299"/>
                  </a:cubicBezTo>
                  <a:cubicBezTo>
                    <a:pt x="645" y="300"/>
                    <a:pt x="645" y="301"/>
                    <a:pt x="645" y="301"/>
                  </a:cubicBezTo>
                  <a:cubicBezTo>
                    <a:pt x="643" y="301"/>
                    <a:pt x="643" y="298"/>
                    <a:pt x="644" y="297"/>
                  </a:cubicBezTo>
                  <a:close/>
                  <a:moveTo>
                    <a:pt x="647" y="272"/>
                  </a:moveTo>
                  <a:cubicBezTo>
                    <a:pt x="649" y="274"/>
                    <a:pt x="652" y="276"/>
                    <a:pt x="651" y="282"/>
                  </a:cubicBezTo>
                  <a:cubicBezTo>
                    <a:pt x="649" y="279"/>
                    <a:pt x="645" y="276"/>
                    <a:pt x="647" y="272"/>
                  </a:cubicBezTo>
                  <a:close/>
                  <a:moveTo>
                    <a:pt x="649" y="290"/>
                  </a:moveTo>
                  <a:cubicBezTo>
                    <a:pt x="650" y="288"/>
                    <a:pt x="652" y="290"/>
                    <a:pt x="652" y="292"/>
                  </a:cubicBezTo>
                  <a:cubicBezTo>
                    <a:pt x="651" y="293"/>
                    <a:pt x="650" y="292"/>
                    <a:pt x="648" y="292"/>
                  </a:cubicBezTo>
                  <a:cubicBezTo>
                    <a:pt x="648" y="291"/>
                    <a:pt x="649" y="291"/>
                    <a:pt x="650" y="291"/>
                  </a:cubicBezTo>
                  <a:cubicBezTo>
                    <a:pt x="650" y="290"/>
                    <a:pt x="650" y="290"/>
                    <a:pt x="649" y="290"/>
                  </a:cubicBezTo>
                  <a:close/>
                  <a:moveTo>
                    <a:pt x="648" y="204"/>
                  </a:moveTo>
                  <a:cubicBezTo>
                    <a:pt x="650" y="206"/>
                    <a:pt x="651" y="208"/>
                    <a:pt x="652" y="211"/>
                  </a:cubicBezTo>
                  <a:cubicBezTo>
                    <a:pt x="649" y="210"/>
                    <a:pt x="647" y="207"/>
                    <a:pt x="648" y="204"/>
                  </a:cubicBezTo>
                  <a:close/>
                  <a:moveTo>
                    <a:pt x="652" y="158"/>
                  </a:moveTo>
                  <a:cubicBezTo>
                    <a:pt x="654" y="158"/>
                    <a:pt x="654" y="160"/>
                    <a:pt x="654" y="161"/>
                  </a:cubicBezTo>
                  <a:cubicBezTo>
                    <a:pt x="652" y="162"/>
                    <a:pt x="650" y="160"/>
                    <a:pt x="652" y="158"/>
                  </a:cubicBezTo>
                  <a:close/>
                  <a:moveTo>
                    <a:pt x="639" y="128"/>
                  </a:moveTo>
                  <a:cubicBezTo>
                    <a:pt x="641" y="121"/>
                    <a:pt x="646" y="127"/>
                    <a:pt x="648" y="131"/>
                  </a:cubicBezTo>
                  <a:cubicBezTo>
                    <a:pt x="644" y="135"/>
                    <a:pt x="642" y="132"/>
                    <a:pt x="639" y="128"/>
                  </a:cubicBezTo>
                  <a:close/>
                  <a:moveTo>
                    <a:pt x="645" y="110"/>
                  </a:moveTo>
                  <a:cubicBezTo>
                    <a:pt x="646" y="113"/>
                    <a:pt x="645" y="114"/>
                    <a:pt x="644" y="116"/>
                  </a:cubicBezTo>
                  <a:cubicBezTo>
                    <a:pt x="642" y="116"/>
                    <a:pt x="642" y="114"/>
                    <a:pt x="641" y="113"/>
                  </a:cubicBezTo>
                  <a:cubicBezTo>
                    <a:pt x="641" y="111"/>
                    <a:pt x="643" y="110"/>
                    <a:pt x="645" y="110"/>
                  </a:cubicBezTo>
                  <a:close/>
                  <a:moveTo>
                    <a:pt x="643" y="98"/>
                  </a:moveTo>
                  <a:cubicBezTo>
                    <a:pt x="645" y="99"/>
                    <a:pt x="646" y="101"/>
                    <a:pt x="646" y="103"/>
                  </a:cubicBezTo>
                  <a:cubicBezTo>
                    <a:pt x="645" y="101"/>
                    <a:pt x="643" y="101"/>
                    <a:pt x="643" y="98"/>
                  </a:cubicBezTo>
                  <a:close/>
                  <a:moveTo>
                    <a:pt x="634" y="102"/>
                  </a:moveTo>
                  <a:cubicBezTo>
                    <a:pt x="632" y="100"/>
                    <a:pt x="632" y="98"/>
                    <a:pt x="634" y="96"/>
                  </a:cubicBezTo>
                  <a:cubicBezTo>
                    <a:pt x="635" y="97"/>
                    <a:pt x="636" y="97"/>
                    <a:pt x="637" y="99"/>
                  </a:cubicBezTo>
                  <a:cubicBezTo>
                    <a:pt x="637" y="100"/>
                    <a:pt x="635" y="101"/>
                    <a:pt x="634" y="102"/>
                  </a:cubicBezTo>
                  <a:close/>
                  <a:moveTo>
                    <a:pt x="633" y="117"/>
                  </a:moveTo>
                  <a:cubicBezTo>
                    <a:pt x="630" y="116"/>
                    <a:pt x="632" y="113"/>
                    <a:pt x="632" y="111"/>
                  </a:cubicBezTo>
                  <a:cubicBezTo>
                    <a:pt x="637" y="111"/>
                    <a:pt x="635" y="115"/>
                    <a:pt x="633" y="117"/>
                  </a:cubicBezTo>
                  <a:close/>
                  <a:moveTo>
                    <a:pt x="633" y="199"/>
                  </a:moveTo>
                  <a:cubicBezTo>
                    <a:pt x="637" y="201"/>
                    <a:pt x="637" y="205"/>
                    <a:pt x="639" y="208"/>
                  </a:cubicBezTo>
                  <a:cubicBezTo>
                    <a:pt x="638" y="211"/>
                    <a:pt x="637" y="213"/>
                    <a:pt x="634" y="214"/>
                  </a:cubicBezTo>
                  <a:cubicBezTo>
                    <a:pt x="630" y="210"/>
                    <a:pt x="630" y="203"/>
                    <a:pt x="633" y="199"/>
                  </a:cubicBezTo>
                  <a:close/>
                  <a:moveTo>
                    <a:pt x="641" y="213"/>
                  </a:moveTo>
                  <a:cubicBezTo>
                    <a:pt x="643" y="216"/>
                    <a:pt x="641" y="221"/>
                    <a:pt x="641" y="224"/>
                  </a:cubicBezTo>
                  <a:cubicBezTo>
                    <a:pt x="639" y="224"/>
                    <a:pt x="640" y="220"/>
                    <a:pt x="637" y="221"/>
                  </a:cubicBezTo>
                  <a:cubicBezTo>
                    <a:pt x="637" y="218"/>
                    <a:pt x="639" y="216"/>
                    <a:pt x="641" y="213"/>
                  </a:cubicBezTo>
                  <a:close/>
                  <a:moveTo>
                    <a:pt x="641" y="305"/>
                  </a:moveTo>
                  <a:cubicBezTo>
                    <a:pt x="642" y="305"/>
                    <a:pt x="642" y="306"/>
                    <a:pt x="643" y="306"/>
                  </a:cubicBezTo>
                  <a:cubicBezTo>
                    <a:pt x="643" y="308"/>
                    <a:pt x="642" y="308"/>
                    <a:pt x="640" y="308"/>
                  </a:cubicBezTo>
                  <a:cubicBezTo>
                    <a:pt x="640" y="307"/>
                    <a:pt x="641" y="307"/>
                    <a:pt x="641" y="305"/>
                  </a:cubicBezTo>
                  <a:close/>
                  <a:moveTo>
                    <a:pt x="644" y="309"/>
                  </a:moveTo>
                  <a:cubicBezTo>
                    <a:pt x="645" y="310"/>
                    <a:pt x="646" y="311"/>
                    <a:pt x="646" y="313"/>
                  </a:cubicBezTo>
                  <a:cubicBezTo>
                    <a:pt x="644" y="313"/>
                    <a:pt x="644" y="316"/>
                    <a:pt x="642" y="317"/>
                  </a:cubicBezTo>
                  <a:cubicBezTo>
                    <a:pt x="639" y="313"/>
                    <a:pt x="641" y="312"/>
                    <a:pt x="644" y="309"/>
                  </a:cubicBezTo>
                  <a:close/>
                  <a:moveTo>
                    <a:pt x="648" y="316"/>
                  </a:moveTo>
                  <a:cubicBezTo>
                    <a:pt x="653" y="318"/>
                    <a:pt x="651" y="324"/>
                    <a:pt x="652" y="330"/>
                  </a:cubicBezTo>
                  <a:cubicBezTo>
                    <a:pt x="648" y="328"/>
                    <a:pt x="648" y="324"/>
                    <a:pt x="645" y="322"/>
                  </a:cubicBezTo>
                  <a:cubicBezTo>
                    <a:pt x="645" y="319"/>
                    <a:pt x="647" y="317"/>
                    <a:pt x="648" y="316"/>
                  </a:cubicBezTo>
                  <a:close/>
                  <a:moveTo>
                    <a:pt x="651" y="343"/>
                  </a:moveTo>
                  <a:cubicBezTo>
                    <a:pt x="651" y="344"/>
                    <a:pt x="651" y="345"/>
                    <a:pt x="651" y="347"/>
                  </a:cubicBezTo>
                  <a:cubicBezTo>
                    <a:pt x="650" y="346"/>
                    <a:pt x="648" y="345"/>
                    <a:pt x="648" y="344"/>
                  </a:cubicBezTo>
                  <a:cubicBezTo>
                    <a:pt x="649" y="344"/>
                    <a:pt x="649" y="342"/>
                    <a:pt x="651" y="343"/>
                  </a:cubicBezTo>
                  <a:close/>
                  <a:moveTo>
                    <a:pt x="653" y="378"/>
                  </a:moveTo>
                  <a:cubicBezTo>
                    <a:pt x="650" y="376"/>
                    <a:pt x="648" y="372"/>
                    <a:pt x="649" y="368"/>
                  </a:cubicBezTo>
                  <a:cubicBezTo>
                    <a:pt x="652" y="370"/>
                    <a:pt x="654" y="374"/>
                    <a:pt x="653" y="378"/>
                  </a:cubicBezTo>
                  <a:close/>
                  <a:moveTo>
                    <a:pt x="650" y="415"/>
                  </a:moveTo>
                  <a:cubicBezTo>
                    <a:pt x="651" y="417"/>
                    <a:pt x="653" y="418"/>
                    <a:pt x="652" y="420"/>
                  </a:cubicBezTo>
                  <a:cubicBezTo>
                    <a:pt x="650" y="420"/>
                    <a:pt x="649" y="417"/>
                    <a:pt x="650" y="415"/>
                  </a:cubicBezTo>
                  <a:close/>
                  <a:moveTo>
                    <a:pt x="655" y="285"/>
                  </a:moveTo>
                  <a:cubicBezTo>
                    <a:pt x="657" y="287"/>
                    <a:pt x="660" y="290"/>
                    <a:pt x="659" y="293"/>
                  </a:cubicBezTo>
                  <a:cubicBezTo>
                    <a:pt x="657" y="291"/>
                    <a:pt x="655" y="289"/>
                    <a:pt x="655" y="285"/>
                  </a:cubicBezTo>
                  <a:close/>
                  <a:moveTo>
                    <a:pt x="658" y="393"/>
                  </a:moveTo>
                  <a:cubicBezTo>
                    <a:pt x="657" y="387"/>
                    <a:pt x="658" y="385"/>
                    <a:pt x="657" y="380"/>
                  </a:cubicBezTo>
                  <a:cubicBezTo>
                    <a:pt x="660" y="382"/>
                    <a:pt x="664" y="391"/>
                    <a:pt x="658" y="393"/>
                  </a:cubicBezTo>
                  <a:close/>
                  <a:moveTo>
                    <a:pt x="659" y="407"/>
                  </a:moveTo>
                  <a:cubicBezTo>
                    <a:pt x="661" y="410"/>
                    <a:pt x="666" y="417"/>
                    <a:pt x="661" y="419"/>
                  </a:cubicBezTo>
                  <a:cubicBezTo>
                    <a:pt x="660" y="417"/>
                    <a:pt x="661" y="414"/>
                    <a:pt x="658" y="413"/>
                  </a:cubicBezTo>
                  <a:cubicBezTo>
                    <a:pt x="659" y="411"/>
                    <a:pt x="660" y="409"/>
                    <a:pt x="659" y="407"/>
                  </a:cubicBezTo>
                  <a:close/>
                  <a:moveTo>
                    <a:pt x="664" y="524"/>
                  </a:moveTo>
                  <a:cubicBezTo>
                    <a:pt x="661" y="521"/>
                    <a:pt x="659" y="516"/>
                    <a:pt x="663" y="513"/>
                  </a:cubicBezTo>
                  <a:cubicBezTo>
                    <a:pt x="664" y="515"/>
                    <a:pt x="664" y="519"/>
                    <a:pt x="664" y="524"/>
                  </a:cubicBezTo>
                  <a:close/>
                  <a:moveTo>
                    <a:pt x="661" y="398"/>
                  </a:moveTo>
                  <a:cubicBezTo>
                    <a:pt x="662" y="398"/>
                    <a:pt x="663" y="397"/>
                    <a:pt x="663" y="396"/>
                  </a:cubicBezTo>
                  <a:cubicBezTo>
                    <a:pt x="665" y="397"/>
                    <a:pt x="664" y="401"/>
                    <a:pt x="664" y="402"/>
                  </a:cubicBezTo>
                  <a:cubicBezTo>
                    <a:pt x="663" y="401"/>
                    <a:pt x="662" y="400"/>
                    <a:pt x="661" y="398"/>
                  </a:cubicBezTo>
                  <a:close/>
                  <a:moveTo>
                    <a:pt x="662" y="373"/>
                  </a:moveTo>
                  <a:cubicBezTo>
                    <a:pt x="665" y="373"/>
                    <a:pt x="663" y="376"/>
                    <a:pt x="664" y="377"/>
                  </a:cubicBezTo>
                  <a:cubicBezTo>
                    <a:pt x="664" y="378"/>
                    <a:pt x="660" y="374"/>
                    <a:pt x="662" y="373"/>
                  </a:cubicBezTo>
                  <a:close/>
                  <a:moveTo>
                    <a:pt x="666" y="577"/>
                  </a:moveTo>
                  <a:cubicBezTo>
                    <a:pt x="665" y="578"/>
                    <a:pt x="665" y="579"/>
                    <a:pt x="664" y="579"/>
                  </a:cubicBezTo>
                  <a:cubicBezTo>
                    <a:pt x="664" y="576"/>
                    <a:pt x="660" y="575"/>
                    <a:pt x="663" y="572"/>
                  </a:cubicBezTo>
                  <a:cubicBezTo>
                    <a:pt x="665" y="573"/>
                    <a:pt x="665" y="576"/>
                    <a:pt x="666" y="577"/>
                  </a:cubicBezTo>
                  <a:close/>
                  <a:moveTo>
                    <a:pt x="667" y="607"/>
                  </a:moveTo>
                  <a:cubicBezTo>
                    <a:pt x="665" y="606"/>
                    <a:pt x="664" y="604"/>
                    <a:pt x="665" y="601"/>
                  </a:cubicBezTo>
                  <a:cubicBezTo>
                    <a:pt x="667" y="602"/>
                    <a:pt x="668" y="604"/>
                    <a:pt x="667" y="607"/>
                  </a:cubicBezTo>
                  <a:close/>
                  <a:moveTo>
                    <a:pt x="663" y="212"/>
                  </a:moveTo>
                  <a:cubicBezTo>
                    <a:pt x="666" y="213"/>
                    <a:pt x="667" y="215"/>
                    <a:pt x="667" y="219"/>
                  </a:cubicBezTo>
                  <a:cubicBezTo>
                    <a:pt x="664" y="218"/>
                    <a:pt x="661" y="214"/>
                    <a:pt x="663" y="212"/>
                  </a:cubicBezTo>
                  <a:close/>
                  <a:moveTo>
                    <a:pt x="662" y="226"/>
                  </a:moveTo>
                  <a:cubicBezTo>
                    <a:pt x="660" y="224"/>
                    <a:pt x="658" y="223"/>
                    <a:pt x="658" y="220"/>
                  </a:cubicBezTo>
                  <a:cubicBezTo>
                    <a:pt x="659" y="220"/>
                    <a:pt x="660" y="220"/>
                    <a:pt x="661" y="220"/>
                  </a:cubicBezTo>
                  <a:cubicBezTo>
                    <a:pt x="662" y="222"/>
                    <a:pt x="664" y="224"/>
                    <a:pt x="662" y="226"/>
                  </a:cubicBezTo>
                  <a:close/>
                  <a:moveTo>
                    <a:pt x="658" y="136"/>
                  </a:moveTo>
                  <a:cubicBezTo>
                    <a:pt x="657" y="135"/>
                    <a:pt x="656" y="132"/>
                    <a:pt x="654" y="131"/>
                  </a:cubicBezTo>
                  <a:cubicBezTo>
                    <a:pt x="655" y="124"/>
                    <a:pt x="661" y="132"/>
                    <a:pt x="658" y="136"/>
                  </a:cubicBezTo>
                  <a:close/>
                  <a:moveTo>
                    <a:pt x="654" y="72"/>
                  </a:moveTo>
                  <a:cubicBezTo>
                    <a:pt x="656" y="71"/>
                    <a:pt x="655" y="74"/>
                    <a:pt x="656" y="75"/>
                  </a:cubicBezTo>
                  <a:cubicBezTo>
                    <a:pt x="654" y="75"/>
                    <a:pt x="653" y="74"/>
                    <a:pt x="654" y="72"/>
                  </a:cubicBezTo>
                  <a:close/>
                  <a:moveTo>
                    <a:pt x="654" y="95"/>
                  </a:moveTo>
                  <a:cubicBezTo>
                    <a:pt x="654" y="96"/>
                    <a:pt x="653" y="96"/>
                    <a:pt x="652" y="97"/>
                  </a:cubicBezTo>
                  <a:cubicBezTo>
                    <a:pt x="645" y="92"/>
                    <a:pt x="651" y="86"/>
                    <a:pt x="654" y="95"/>
                  </a:cubicBezTo>
                  <a:close/>
                  <a:moveTo>
                    <a:pt x="649" y="63"/>
                  </a:moveTo>
                  <a:cubicBezTo>
                    <a:pt x="651" y="63"/>
                    <a:pt x="652" y="65"/>
                    <a:pt x="652" y="68"/>
                  </a:cubicBezTo>
                  <a:cubicBezTo>
                    <a:pt x="650" y="67"/>
                    <a:pt x="649" y="65"/>
                    <a:pt x="649" y="63"/>
                  </a:cubicBezTo>
                  <a:close/>
                  <a:moveTo>
                    <a:pt x="651" y="77"/>
                  </a:moveTo>
                  <a:cubicBezTo>
                    <a:pt x="650" y="79"/>
                    <a:pt x="650" y="78"/>
                    <a:pt x="651" y="80"/>
                  </a:cubicBezTo>
                  <a:cubicBezTo>
                    <a:pt x="650" y="79"/>
                    <a:pt x="649" y="79"/>
                    <a:pt x="649" y="77"/>
                  </a:cubicBezTo>
                  <a:cubicBezTo>
                    <a:pt x="649" y="77"/>
                    <a:pt x="650" y="77"/>
                    <a:pt x="651" y="77"/>
                  </a:cubicBezTo>
                  <a:close/>
                  <a:moveTo>
                    <a:pt x="654" y="123"/>
                  </a:moveTo>
                  <a:cubicBezTo>
                    <a:pt x="653" y="125"/>
                    <a:pt x="652" y="126"/>
                    <a:pt x="651" y="127"/>
                  </a:cubicBezTo>
                  <a:cubicBezTo>
                    <a:pt x="649" y="124"/>
                    <a:pt x="644" y="120"/>
                    <a:pt x="648" y="117"/>
                  </a:cubicBezTo>
                  <a:cubicBezTo>
                    <a:pt x="651" y="117"/>
                    <a:pt x="651" y="122"/>
                    <a:pt x="654" y="123"/>
                  </a:cubicBezTo>
                  <a:close/>
                  <a:moveTo>
                    <a:pt x="644" y="86"/>
                  </a:moveTo>
                  <a:cubicBezTo>
                    <a:pt x="644" y="84"/>
                    <a:pt x="645" y="83"/>
                    <a:pt x="646" y="82"/>
                  </a:cubicBezTo>
                  <a:cubicBezTo>
                    <a:pt x="648" y="85"/>
                    <a:pt x="647" y="88"/>
                    <a:pt x="644" y="86"/>
                  </a:cubicBezTo>
                  <a:close/>
                  <a:moveTo>
                    <a:pt x="642" y="63"/>
                  </a:moveTo>
                  <a:cubicBezTo>
                    <a:pt x="644" y="66"/>
                    <a:pt x="646" y="69"/>
                    <a:pt x="647" y="73"/>
                  </a:cubicBezTo>
                  <a:cubicBezTo>
                    <a:pt x="644" y="71"/>
                    <a:pt x="641" y="68"/>
                    <a:pt x="642" y="63"/>
                  </a:cubicBezTo>
                  <a:close/>
                  <a:moveTo>
                    <a:pt x="642" y="76"/>
                  </a:moveTo>
                  <a:cubicBezTo>
                    <a:pt x="642" y="77"/>
                    <a:pt x="642" y="78"/>
                    <a:pt x="643" y="78"/>
                  </a:cubicBezTo>
                  <a:cubicBezTo>
                    <a:pt x="641" y="78"/>
                    <a:pt x="642" y="80"/>
                    <a:pt x="640" y="80"/>
                  </a:cubicBezTo>
                  <a:cubicBezTo>
                    <a:pt x="641" y="79"/>
                    <a:pt x="642" y="78"/>
                    <a:pt x="640" y="78"/>
                  </a:cubicBezTo>
                  <a:cubicBezTo>
                    <a:pt x="640" y="77"/>
                    <a:pt x="641" y="76"/>
                    <a:pt x="642" y="76"/>
                  </a:cubicBezTo>
                  <a:close/>
                  <a:moveTo>
                    <a:pt x="633" y="50"/>
                  </a:moveTo>
                  <a:cubicBezTo>
                    <a:pt x="638" y="50"/>
                    <a:pt x="637" y="56"/>
                    <a:pt x="640" y="57"/>
                  </a:cubicBezTo>
                  <a:cubicBezTo>
                    <a:pt x="637" y="58"/>
                    <a:pt x="636" y="51"/>
                    <a:pt x="633" y="50"/>
                  </a:cubicBezTo>
                  <a:close/>
                  <a:moveTo>
                    <a:pt x="637" y="85"/>
                  </a:moveTo>
                  <a:cubicBezTo>
                    <a:pt x="637" y="87"/>
                    <a:pt x="636" y="87"/>
                    <a:pt x="636" y="88"/>
                  </a:cubicBezTo>
                  <a:cubicBezTo>
                    <a:pt x="631" y="86"/>
                    <a:pt x="632" y="83"/>
                    <a:pt x="628" y="80"/>
                  </a:cubicBezTo>
                  <a:cubicBezTo>
                    <a:pt x="628" y="77"/>
                    <a:pt x="630" y="77"/>
                    <a:pt x="631" y="75"/>
                  </a:cubicBezTo>
                  <a:cubicBezTo>
                    <a:pt x="634" y="77"/>
                    <a:pt x="635" y="82"/>
                    <a:pt x="637" y="85"/>
                  </a:cubicBezTo>
                  <a:close/>
                  <a:moveTo>
                    <a:pt x="631" y="93"/>
                  </a:moveTo>
                  <a:cubicBezTo>
                    <a:pt x="628" y="91"/>
                    <a:pt x="626" y="87"/>
                    <a:pt x="625" y="83"/>
                  </a:cubicBezTo>
                  <a:cubicBezTo>
                    <a:pt x="627" y="86"/>
                    <a:pt x="630" y="89"/>
                    <a:pt x="631" y="93"/>
                  </a:cubicBezTo>
                  <a:close/>
                  <a:moveTo>
                    <a:pt x="630" y="133"/>
                  </a:moveTo>
                  <a:cubicBezTo>
                    <a:pt x="628" y="138"/>
                    <a:pt x="623" y="132"/>
                    <a:pt x="625" y="128"/>
                  </a:cubicBezTo>
                  <a:cubicBezTo>
                    <a:pt x="628" y="128"/>
                    <a:pt x="628" y="132"/>
                    <a:pt x="630" y="133"/>
                  </a:cubicBezTo>
                  <a:close/>
                  <a:moveTo>
                    <a:pt x="622" y="127"/>
                  </a:moveTo>
                  <a:cubicBezTo>
                    <a:pt x="620" y="125"/>
                    <a:pt x="623" y="125"/>
                    <a:pt x="623" y="123"/>
                  </a:cubicBezTo>
                  <a:cubicBezTo>
                    <a:pt x="624" y="123"/>
                    <a:pt x="624" y="124"/>
                    <a:pt x="625" y="124"/>
                  </a:cubicBezTo>
                  <a:cubicBezTo>
                    <a:pt x="624" y="126"/>
                    <a:pt x="624" y="128"/>
                    <a:pt x="622" y="127"/>
                  </a:cubicBezTo>
                  <a:close/>
                  <a:moveTo>
                    <a:pt x="618" y="92"/>
                  </a:moveTo>
                  <a:cubicBezTo>
                    <a:pt x="621" y="92"/>
                    <a:pt x="626" y="98"/>
                    <a:pt x="624" y="102"/>
                  </a:cubicBezTo>
                  <a:cubicBezTo>
                    <a:pt x="622" y="99"/>
                    <a:pt x="621" y="94"/>
                    <a:pt x="618" y="92"/>
                  </a:cubicBezTo>
                  <a:close/>
                  <a:moveTo>
                    <a:pt x="622" y="105"/>
                  </a:moveTo>
                  <a:cubicBezTo>
                    <a:pt x="619" y="102"/>
                    <a:pt x="614" y="99"/>
                    <a:pt x="615" y="94"/>
                  </a:cubicBezTo>
                  <a:cubicBezTo>
                    <a:pt x="618" y="97"/>
                    <a:pt x="620" y="101"/>
                    <a:pt x="622" y="105"/>
                  </a:cubicBezTo>
                  <a:close/>
                  <a:moveTo>
                    <a:pt x="620" y="121"/>
                  </a:moveTo>
                  <a:cubicBezTo>
                    <a:pt x="618" y="121"/>
                    <a:pt x="617" y="120"/>
                    <a:pt x="617" y="118"/>
                  </a:cubicBezTo>
                  <a:cubicBezTo>
                    <a:pt x="618" y="118"/>
                    <a:pt x="617" y="116"/>
                    <a:pt x="619" y="117"/>
                  </a:cubicBezTo>
                  <a:cubicBezTo>
                    <a:pt x="620" y="118"/>
                    <a:pt x="621" y="119"/>
                    <a:pt x="620" y="121"/>
                  </a:cubicBezTo>
                  <a:close/>
                  <a:moveTo>
                    <a:pt x="617" y="138"/>
                  </a:moveTo>
                  <a:cubicBezTo>
                    <a:pt x="618" y="139"/>
                    <a:pt x="619" y="142"/>
                    <a:pt x="621" y="143"/>
                  </a:cubicBezTo>
                  <a:cubicBezTo>
                    <a:pt x="621" y="145"/>
                    <a:pt x="619" y="145"/>
                    <a:pt x="619" y="147"/>
                  </a:cubicBezTo>
                  <a:cubicBezTo>
                    <a:pt x="616" y="147"/>
                    <a:pt x="616" y="143"/>
                    <a:pt x="614" y="142"/>
                  </a:cubicBezTo>
                  <a:cubicBezTo>
                    <a:pt x="614" y="140"/>
                    <a:pt x="616" y="140"/>
                    <a:pt x="617" y="138"/>
                  </a:cubicBezTo>
                  <a:close/>
                  <a:moveTo>
                    <a:pt x="614" y="139"/>
                  </a:moveTo>
                  <a:cubicBezTo>
                    <a:pt x="612" y="138"/>
                    <a:pt x="613" y="135"/>
                    <a:pt x="615" y="136"/>
                  </a:cubicBezTo>
                  <a:cubicBezTo>
                    <a:pt x="615" y="137"/>
                    <a:pt x="614" y="138"/>
                    <a:pt x="614" y="139"/>
                  </a:cubicBezTo>
                  <a:close/>
                  <a:moveTo>
                    <a:pt x="614" y="151"/>
                  </a:moveTo>
                  <a:cubicBezTo>
                    <a:pt x="614" y="153"/>
                    <a:pt x="613" y="155"/>
                    <a:pt x="611" y="155"/>
                  </a:cubicBezTo>
                  <a:cubicBezTo>
                    <a:pt x="610" y="151"/>
                    <a:pt x="606" y="149"/>
                    <a:pt x="608" y="144"/>
                  </a:cubicBezTo>
                  <a:cubicBezTo>
                    <a:pt x="611" y="145"/>
                    <a:pt x="611" y="149"/>
                    <a:pt x="614" y="151"/>
                  </a:cubicBezTo>
                  <a:close/>
                  <a:moveTo>
                    <a:pt x="611" y="134"/>
                  </a:moveTo>
                  <a:cubicBezTo>
                    <a:pt x="609" y="134"/>
                    <a:pt x="608" y="131"/>
                    <a:pt x="607" y="130"/>
                  </a:cubicBezTo>
                  <a:cubicBezTo>
                    <a:pt x="609" y="124"/>
                    <a:pt x="614" y="130"/>
                    <a:pt x="611" y="134"/>
                  </a:cubicBezTo>
                  <a:close/>
                  <a:moveTo>
                    <a:pt x="609" y="164"/>
                  </a:moveTo>
                  <a:cubicBezTo>
                    <a:pt x="612" y="166"/>
                    <a:pt x="614" y="170"/>
                    <a:pt x="616" y="172"/>
                  </a:cubicBezTo>
                  <a:cubicBezTo>
                    <a:pt x="615" y="175"/>
                    <a:pt x="614" y="177"/>
                    <a:pt x="610" y="177"/>
                  </a:cubicBezTo>
                  <a:cubicBezTo>
                    <a:pt x="610" y="176"/>
                    <a:pt x="611" y="176"/>
                    <a:pt x="611" y="175"/>
                  </a:cubicBezTo>
                  <a:cubicBezTo>
                    <a:pt x="610" y="175"/>
                    <a:pt x="610" y="176"/>
                    <a:pt x="610" y="176"/>
                  </a:cubicBezTo>
                  <a:cubicBezTo>
                    <a:pt x="608" y="172"/>
                    <a:pt x="606" y="173"/>
                    <a:pt x="606" y="168"/>
                  </a:cubicBezTo>
                  <a:cubicBezTo>
                    <a:pt x="607" y="167"/>
                    <a:pt x="609" y="166"/>
                    <a:pt x="609" y="164"/>
                  </a:cubicBezTo>
                  <a:close/>
                  <a:moveTo>
                    <a:pt x="567" y="380"/>
                  </a:moveTo>
                  <a:cubicBezTo>
                    <a:pt x="569" y="384"/>
                    <a:pt x="571" y="388"/>
                    <a:pt x="571" y="393"/>
                  </a:cubicBezTo>
                  <a:cubicBezTo>
                    <a:pt x="569" y="389"/>
                    <a:pt x="564" y="383"/>
                    <a:pt x="567" y="380"/>
                  </a:cubicBezTo>
                  <a:close/>
                  <a:moveTo>
                    <a:pt x="569" y="418"/>
                  </a:moveTo>
                  <a:cubicBezTo>
                    <a:pt x="567" y="416"/>
                    <a:pt x="566" y="411"/>
                    <a:pt x="567" y="409"/>
                  </a:cubicBezTo>
                  <a:cubicBezTo>
                    <a:pt x="569" y="410"/>
                    <a:pt x="571" y="416"/>
                    <a:pt x="569" y="418"/>
                  </a:cubicBezTo>
                  <a:close/>
                  <a:moveTo>
                    <a:pt x="582" y="253"/>
                  </a:moveTo>
                  <a:cubicBezTo>
                    <a:pt x="581" y="252"/>
                    <a:pt x="583" y="252"/>
                    <a:pt x="583" y="251"/>
                  </a:cubicBezTo>
                  <a:cubicBezTo>
                    <a:pt x="585" y="252"/>
                    <a:pt x="585" y="256"/>
                    <a:pt x="587" y="257"/>
                  </a:cubicBezTo>
                  <a:cubicBezTo>
                    <a:pt x="586" y="259"/>
                    <a:pt x="586" y="259"/>
                    <a:pt x="584" y="258"/>
                  </a:cubicBezTo>
                  <a:cubicBezTo>
                    <a:pt x="586" y="256"/>
                    <a:pt x="582" y="255"/>
                    <a:pt x="582" y="253"/>
                  </a:cubicBezTo>
                  <a:close/>
                  <a:moveTo>
                    <a:pt x="578" y="258"/>
                  </a:moveTo>
                  <a:cubicBezTo>
                    <a:pt x="580" y="257"/>
                    <a:pt x="583" y="263"/>
                    <a:pt x="582" y="265"/>
                  </a:cubicBezTo>
                  <a:cubicBezTo>
                    <a:pt x="579" y="263"/>
                    <a:pt x="579" y="261"/>
                    <a:pt x="578" y="258"/>
                  </a:cubicBezTo>
                  <a:close/>
                  <a:moveTo>
                    <a:pt x="576" y="277"/>
                  </a:moveTo>
                  <a:cubicBezTo>
                    <a:pt x="573" y="276"/>
                    <a:pt x="573" y="272"/>
                    <a:pt x="571" y="270"/>
                  </a:cubicBezTo>
                  <a:cubicBezTo>
                    <a:pt x="573" y="268"/>
                    <a:pt x="573" y="267"/>
                    <a:pt x="575" y="264"/>
                  </a:cubicBezTo>
                  <a:cubicBezTo>
                    <a:pt x="581" y="266"/>
                    <a:pt x="579" y="273"/>
                    <a:pt x="576" y="277"/>
                  </a:cubicBezTo>
                  <a:close/>
                  <a:moveTo>
                    <a:pt x="582" y="145"/>
                  </a:moveTo>
                  <a:cubicBezTo>
                    <a:pt x="584" y="146"/>
                    <a:pt x="584" y="149"/>
                    <a:pt x="585" y="150"/>
                  </a:cubicBezTo>
                  <a:cubicBezTo>
                    <a:pt x="584" y="151"/>
                    <a:pt x="583" y="153"/>
                    <a:pt x="581" y="154"/>
                  </a:cubicBezTo>
                  <a:cubicBezTo>
                    <a:pt x="577" y="152"/>
                    <a:pt x="578" y="148"/>
                    <a:pt x="582" y="145"/>
                  </a:cubicBezTo>
                  <a:close/>
                  <a:moveTo>
                    <a:pt x="581" y="130"/>
                  </a:moveTo>
                  <a:cubicBezTo>
                    <a:pt x="578" y="130"/>
                    <a:pt x="577" y="126"/>
                    <a:pt x="578" y="124"/>
                  </a:cubicBezTo>
                  <a:cubicBezTo>
                    <a:pt x="580" y="125"/>
                    <a:pt x="582" y="128"/>
                    <a:pt x="581" y="130"/>
                  </a:cubicBezTo>
                  <a:close/>
                  <a:moveTo>
                    <a:pt x="583" y="134"/>
                  </a:moveTo>
                  <a:cubicBezTo>
                    <a:pt x="586" y="134"/>
                    <a:pt x="586" y="137"/>
                    <a:pt x="585" y="139"/>
                  </a:cubicBezTo>
                  <a:cubicBezTo>
                    <a:pt x="583" y="138"/>
                    <a:pt x="582" y="136"/>
                    <a:pt x="583" y="134"/>
                  </a:cubicBezTo>
                  <a:close/>
                  <a:moveTo>
                    <a:pt x="591" y="149"/>
                  </a:moveTo>
                  <a:cubicBezTo>
                    <a:pt x="593" y="149"/>
                    <a:pt x="593" y="152"/>
                    <a:pt x="594" y="153"/>
                  </a:cubicBezTo>
                  <a:cubicBezTo>
                    <a:pt x="594" y="155"/>
                    <a:pt x="592" y="152"/>
                    <a:pt x="591" y="152"/>
                  </a:cubicBezTo>
                  <a:cubicBezTo>
                    <a:pt x="592" y="150"/>
                    <a:pt x="591" y="151"/>
                    <a:pt x="591" y="149"/>
                  </a:cubicBezTo>
                  <a:close/>
                  <a:moveTo>
                    <a:pt x="596" y="194"/>
                  </a:moveTo>
                  <a:cubicBezTo>
                    <a:pt x="596" y="191"/>
                    <a:pt x="593" y="190"/>
                    <a:pt x="592" y="188"/>
                  </a:cubicBezTo>
                  <a:cubicBezTo>
                    <a:pt x="591" y="185"/>
                    <a:pt x="594" y="186"/>
                    <a:pt x="594" y="183"/>
                  </a:cubicBezTo>
                  <a:cubicBezTo>
                    <a:pt x="596" y="186"/>
                    <a:pt x="599" y="189"/>
                    <a:pt x="600" y="194"/>
                  </a:cubicBezTo>
                  <a:cubicBezTo>
                    <a:pt x="598" y="195"/>
                    <a:pt x="599" y="194"/>
                    <a:pt x="596" y="194"/>
                  </a:cubicBezTo>
                  <a:close/>
                  <a:moveTo>
                    <a:pt x="601" y="218"/>
                  </a:moveTo>
                  <a:cubicBezTo>
                    <a:pt x="600" y="215"/>
                    <a:pt x="599" y="213"/>
                    <a:pt x="599" y="210"/>
                  </a:cubicBezTo>
                  <a:cubicBezTo>
                    <a:pt x="600" y="212"/>
                    <a:pt x="602" y="215"/>
                    <a:pt x="601" y="218"/>
                  </a:cubicBezTo>
                  <a:close/>
                  <a:moveTo>
                    <a:pt x="579" y="231"/>
                  </a:moveTo>
                  <a:cubicBezTo>
                    <a:pt x="580" y="230"/>
                    <a:pt x="581" y="230"/>
                    <a:pt x="581" y="229"/>
                  </a:cubicBezTo>
                  <a:cubicBezTo>
                    <a:pt x="584" y="231"/>
                    <a:pt x="585" y="235"/>
                    <a:pt x="586" y="238"/>
                  </a:cubicBezTo>
                  <a:cubicBezTo>
                    <a:pt x="582" y="237"/>
                    <a:pt x="582" y="233"/>
                    <a:pt x="579" y="231"/>
                  </a:cubicBezTo>
                  <a:close/>
                  <a:moveTo>
                    <a:pt x="582" y="244"/>
                  </a:moveTo>
                  <a:cubicBezTo>
                    <a:pt x="580" y="243"/>
                    <a:pt x="579" y="240"/>
                    <a:pt x="578" y="238"/>
                  </a:cubicBezTo>
                  <a:cubicBezTo>
                    <a:pt x="580" y="239"/>
                    <a:pt x="583" y="242"/>
                    <a:pt x="582" y="244"/>
                  </a:cubicBezTo>
                  <a:close/>
                  <a:moveTo>
                    <a:pt x="581" y="225"/>
                  </a:moveTo>
                  <a:cubicBezTo>
                    <a:pt x="581" y="223"/>
                    <a:pt x="582" y="223"/>
                    <a:pt x="582" y="222"/>
                  </a:cubicBezTo>
                  <a:cubicBezTo>
                    <a:pt x="583" y="222"/>
                    <a:pt x="583" y="222"/>
                    <a:pt x="584" y="222"/>
                  </a:cubicBezTo>
                  <a:cubicBezTo>
                    <a:pt x="583" y="223"/>
                    <a:pt x="583" y="225"/>
                    <a:pt x="581" y="225"/>
                  </a:cubicBezTo>
                  <a:close/>
                  <a:moveTo>
                    <a:pt x="584" y="225"/>
                  </a:moveTo>
                  <a:cubicBezTo>
                    <a:pt x="587" y="227"/>
                    <a:pt x="589" y="230"/>
                    <a:pt x="590" y="233"/>
                  </a:cubicBezTo>
                  <a:cubicBezTo>
                    <a:pt x="589" y="233"/>
                    <a:pt x="590" y="235"/>
                    <a:pt x="588" y="235"/>
                  </a:cubicBezTo>
                  <a:cubicBezTo>
                    <a:pt x="586" y="233"/>
                    <a:pt x="581" y="228"/>
                    <a:pt x="584" y="225"/>
                  </a:cubicBezTo>
                  <a:close/>
                  <a:moveTo>
                    <a:pt x="592" y="179"/>
                  </a:moveTo>
                  <a:cubicBezTo>
                    <a:pt x="591" y="180"/>
                    <a:pt x="591" y="182"/>
                    <a:pt x="590" y="183"/>
                  </a:cubicBezTo>
                  <a:cubicBezTo>
                    <a:pt x="587" y="182"/>
                    <a:pt x="585" y="179"/>
                    <a:pt x="584" y="176"/>
                  </a:cubicBezTo>
                  <a:cubicBezTo>
                    <a:pt x="586" y="176"/>
                    <a:pt x="587" y="174"/>
                    <a:pt x="587" y="172"/>
                  </a:cubicBezTo>
                  <a:cubicBezTo>
                    <a:pt x="589" y="172"/>
                    <a:pt x="588" y="175"/>
                    <a:pt x="587" y="175"/>
                  </a:cubicBezTo>
                  <a:cubicBezTo>
                    <a:pt x="588" y="174"/>
                    <a:pt x="591" y="177"/>
                    <a:pt x="592" y="179"/>
                  </a:cubicBezTo>
                  <a:close/>
                  <a:moveTo>
                    <a:pt x="582" y="173"/>
                  </a:moveTo>
                  <a:cubicBezTo>
                    <a:pt x="581" y="172"/>
                    <a:pt x="580" y="171"/>
                    <a:pt x="579" y="170"/>
                  </a:cubicBezTo>
                  <a:cubicBezTo>
                    <a:pt x="580" y="167"/>
                    <a:pt x="582" y="165"/>
                    <a:pt x="585" y="167"/>
                  </a:cubicBezTo>
                  <a:cubicBezTo>
                    <a:pt x="585" y="169"/>
                    <a:pt x="584" y="171"/>
                    <a:pt x="582" y="173"/>
                  </a:cubicBezTo>
                  <a:close/>
                  <a:moveTo>
                    <a:pt x="582" y="182"/>
                  </a:moveTo>
                  <a:cubicBezTo>
                    <a:pt x="584" y="183"/>
                    <a:pt x="585" y="185"/>
                    <a:pt x="586" y="187"/>
                  </a:cubicBezTo>
                  <a:cubicBezTo>
                    <a:pt x="585" y="189"/>
                    <a:pt x="585" y="190"/>
                    <a:pt x="583" y="191"/>
                  </a:cubicBezTo>
                  <a:cubicBezTo>
                    <a:pt x="582" y="188"/>
                    <a:pt x="577" y="184"/>
                    <a:pt x="582" y="182"/>
                  </a:cubicBezTo>
                  <a:close/>
                  <a:moveTo>
                    <a:pt x="595" y="198"/>
                  </a:moveTo>
                  <a:cubicBezTo>
                    <a:pt x="594" y="200"/>
                    <a:pt x="593" y="202"/>
                    <a:pt x="591" y="203"/>
                  </a:cubicBezTo>
                  <a:cubicBezTo>
                    <a:pt x="588" y="201"/>
                    <a:pt x="587" y="198"/>
                    <a:pt x="585" y="194"/>
                  </a:cubicBezTo>
                  <a:cubicBezTo>
                    <a:pt x="590" y="189"/>
                    <a:pt x="592" y="195"/>
                    <a:pt x="595" y="198"/>
                  </a:cubicBezTo>
                  <a:close/>
                  <a:moveTo>
                    <a:pt x="588" y="215"/>
                  </a:moveTo>
                  <a:cubicBezTo>
                    <a:pt x="590" y="216"/>
                    <a:pt x="587" y="217"/>
                    <a:pt x="587" y="219"/>
                  </a:cubicBezTo>
                  <a:cubicBezTo>
                    <a:pt x="585" y="217"/>
                    <a:pt x="588" y="216"/>
                    <a:pt x="588" y="215"/>
                  </a:cubicBezTo>
                  <a:close/>
                  <a:moveTo>
                    <a:pt x="587" y="221"/>
                  </a:moveTo>
                  <a:cubicBezTo>
                    <a:pt x="590" y="214"/>
                    <a:pt x="594" y="221"/>
                    <a:pt x="596" y="225"/>
                  </a:cubicBezTo>
                  <a:cubicBezTo>
                    <a:pt x="594" y="226"/>
                    <a:pt x="594" y="228"/>
                    <a:pt x="592" y="228"/>
                  </a:cubicBezTo>
                  <a:cubicBezTo>
                    <a:pt x="590" y="226"/>
                    <a:pt x="589" y="223"/>
                    <a:pt x="587" y="221"/>
                  </a:cubicBezTo>
                  <a:close/>
                  <a:moveTo>
                    <a:pt x="598" y="152"/>
                  </a:moveTo>
                  <a:cubicBezTo>
                    <a:pt x="596" y="151"/>
                    <a:pt x="595" y="148"/>
                    <a:pt x="594" y="145"/>
                  </a:cubicBezTo>
                  <a:cubicBezTo>
                    <a:pt x="597" y="146"/>
                    <a:pt x="600" y="149"/>
                    <a:pt x="598" y="152"/>
                  </a:cubicBezTo>
                  <a:close/>
                  <a:moveTo>
                    <a:pt x="593" y="164"/>
                  </a:moveTo>
                  <a:cubicBezTo>
                    <a:pt x="595" y="167"/>
                    <a:pt x="598" y="171"/>
                    <a:pt x="596" y="175"/>
                  </a:cubicBezTo>
                  <a:cubicBezTo>
                    <a:pt x="594" y="173"/>
                    <a:pt x="593" y="171"/>
                    <a:pt x="591" y="169"/>
                  </a:cubicBezTo>
                  <a:cubicBezTo>
                    <a:pt x="590" y="166"/>
                    <a:pt x="593" y="167"/>
                    <a:pt x="593" y="164"/>
                  </a:cubicBezTo>
                  <a:close/>
                  <a:moveTo>
                    <a:pt x="588" y="164"/>
                  </a:moveTo>
                  <a:cubicBezTo>
                    <a:pt x="587" y="164"/>
                    <a:pt x="587" y="163"/>
                    <a:pt x="585" y="163"/>
                  </a:cubicBezTo>
                  <a:cubicBezTo>
                    <a:pt x="586" y="159"/>
                    <a:pt x="587" y="158"/>
                    <a:pt x="588" y="156"/>
                  </a:cubicBezTo>
                  <a:cubicBezTo>
                    <a:pt x="590" y="157"/>
                    <a:pt x="591" y="159"/>
                    <a:pt x="591" y="162"/>
                  </a:cubicBezTo>
                  <a:cubicBezTo>
                    <a:pt x="590" y="162"/>
                    <a:pt x="590" y="164"/>
                    <a:pt x="588" y="164"/>
                  </a:cubicBezTo>
                  <a:close/>
                  <a:moveTo>
                    <a:pt x="584" y="159"/>
                  </a:moveTo>
                  <a:cubicBezTo>
                    <a:pt x="583" y="158"/>
                    <a:pt x="586" y="156"/>
                    <a:pt x="585" y="155"/>
                  </a:cubicBezTo>
                  <a:cubicBezTo>
                    <a:pt x="587" y="156"/>
                    <a:pt x="584" y="158"/>
                    <a:pt x="584" y="159"/>
                  </a:cubicBezTo>
                  <a:close/>
                  <a:moveTo>
                    <a:pt x="579" y="177"/>
                  </a:moveTo>
                  <a:cubicBezTo>
                    <a:pt x="579" y="178"/>
                    <a:pt x="578" y="178"/>
                    <a:pt x="578" y="179"/>
                  </a:cubicBezTo>
                  <a:cubicBezTo>
                    <a:pt x="576" y="179"/>
                    <a:pt x="576" y="177"/>
                    <a:pt x="575" y="177"/>
                  </a:cubicBezTo>
                  <a:cubicBezTo>
                    <a:pt x="575" y="176"/>
                    <a:pt x="576" y="176"/>
                    <a:pt x="576" y="174"/>
                  </a:cubicBezTo>
                  <a:cubicBezTo>
                    <a:pt x="578" y="174"/>
                    <a:pt x="577" y="176"/>
                    <a:pt x="579" y="177"/>
                  </a:cubicBezTo>
                  <a:close/>
                  <a:moveTo>
                    <a:pt x="581" y="193"/>
                  </a:moveTo>
                  <a:cubicBezTo>
                    <a:pt x="580" y="194"/>
                    <a:pt x="578" y="189"/>
                    <a:pt x="577" y="187"/>
                  </a:cubicBezTo>
                  <a:cubicBezTo>
                    <a:pt x="580" y="187"/>
                    <a:pt x="579" y="192"/>
                    <a:pt x="581" y="193"/>
                  </a:cubicBezTo>
                  <a:close/>
                  <a:moveTo>
                    <a:pt x="581" y="202"/>
                  </a:moveTo>
                  <a:cubicBezTo>
                    <a:pt x="582" y="206"/>
                    <a:pt x="584" y="207"/>
                    <a:pt x="586" y="210"/>
                  </a:cubicBezTo>
                  <a:cubicBezTo>
                    <a:pt x="585" y="212"/>
                    <a:pt x="585" y="215"/>
                    <a:pt x="582" y="215"/>
                  </a:cubicBezTo>
                  <a:cubicBezTo>
                    <a:pt x="583" y="212"/>
                    <a:pt x="580" y="210"/>
                    <a:pt x="579" y="208"/>
                  </a:cubicBezTo>
                  <a:cubicBezTo>
                    <a:pt x="579" y="206"/>
                    <a:pt x="582" y="207"/>
                    <a:pt x="581" y="204"/>
                  </a:cubicBezTo>
                  <a:cubicBezTo>
                    <a:pt x="578" y="204"/>
                    <a:pt x="581" y="207"/>
                    <a:pt x="578" y="206"/>
                  </a:cubicBezTo>
                  <a:cubicBezTo>
                    <a:pt x="578" y="205"/>
                    <a:pt x="578" y="201"/>
                    <a:pt x="581" y="202"/>
                  </a:cubicBezTo>
                  <a:close/>
                  <a:moveTo>
                    <a:pt x="580" y="220"/>
                  </a:moveTo>
                  <a:cubicBezTo>
                    <a:pt x="577" y="220"/>
                    <a:pt x="575" y="215"/>
                    <a:pt x="576" y="212"/>
                  </a:cubicBezTo>
                  <a:cubicBezTo>
                    <a:pt x="578" y="214"/>
                    <a:pt x="581" y="217"/>
                    <a:pt x="580" y="220"/>
                  </a:cubicBezTo>
                  <a:close/>
                  <a:moveTo>
                    <a:pt x="580" y="227"/>
                  </a:moveTo>
                  <a:cubicBezTo>
                    <a:pt x="580" y="228"/>
                    <a:pt x="579" y="229"/>
                    <a:pt x="578" y="229"/>
                  </a:cubicBezTo>
                  <a:cubicBezTo>
                    <a:pt x="578" y="227"/>
                    <a:pt x="579" y="227"/>
                    <a:pt x="580" y="227"/>
                  </a:cubicBezTo>
                  <a:close/>
                  <a:moveTo>
                    <a:pt x="579" y="247"/>
                  </a:moveTo>
                  <a:cubicBezTo>
                    <a:pt x="577" y="245"/>
                    <a:pt x="572" y="241"/>
                    <a:pt x="575" y="238"/>
                  </a:cubicBezTo>
                  <a:cubicBezTo>
                    <a:pt x="577" y="240"/>
                    <a:pt x="580" y="244"/>
                    <a:pt x="579" y="247"/>
                  </a:cubicBezTo>
                  <a:close/>
                  <a:moveTo>
                    <a:pt x="585" y="247"/>
                  </a:moveTo>
                  <a:cubicBezTo>
                    <a:pt x="587" y="249"/>
                    <a:pt x="591" y="251"/>
                    <a:pt x="589" y="254"/>
                  </a:cubicBezTo>
                  <a:cubicBezTo>
                    <a:pt x="587" y="253"/>
                    <a:pt x="584" y="250"/>
                    <a:pt x="585" y="247"/>
                  </a:cubicBezTo>
                  <a:close/>
                  <a:moveTo>
                    <a:pt x="587" y="243"/>
                  </a:moveTo>
                  <a:cubicBezTo>
                    <a:pt x="588" y="243"/>
                    <a:pt x="588" y="242"/>
                    <a:pt x="588" y="241"/>
                  </a:cubicBezTo>
                  <a:cubicBezTo>
                    <a:pt x="590" y="242"/>
                    <a:pt x="592" y="244"/>
                    <a:pt x="591" y="247"/>
                  </a:cubicBezTo>
                  <a:cubicBezTo>
                    <a:pt x="589" y="247"/>
                    <a:pt x="590" y="243"/>
                    <a:pt x="587" y="243"/>
                  </a:cubicBezTo>
                  <a:close/>
                  <a:moveTo>
                    <a:pt x="592" y="236"/>
                  </a:moveTo>
                  <a:cubicBezTo>
                    <a:pt x="595" y="237"/>
                    <a:pt x="595" y="240"/>
                    <a:pt x="597" y="241"/>
                  </a:cubicBezTo>
                  <a:cubicBezTo>
                    <a:pt x="597" y="243"/>
                    <a:pt x="595" y="244"/>
                    <a:pt x="594" y="246"/>
                  </a:cubicBezTo>
                  <a:cubicBezTo>
                    <a:pt x="592" y="244"/>
                    <a:pt x="589" y="239"/>
                    <a:pt x="592" y="236"/>
                  </a:cubicBezTo>
                  <a:close/>
                  <a:moveTo>
                    <a:pt x="595" y="234"/>
                  </a:moveTo>
                  <a:cubicBezTo>
                    <a:pt x="596" y="232"/>
                    <a:pt x="595" y="229"/>
                    <a:pt x="598" y="229"/>
                  </a:cubicBezTo>
                  <a:cubicBezTo>
                    <a:pt x="599" y="231"/>
                    <a:pt x="600" y="233"/>
                    <a:pt x="602" y="235"/>
                  </a:cubicBezTo>
                  <a:cubicBezTo>
                    <a:pt x="601" y="236"/>
                    <a:pt x="601" y="237"/>
                    <a:pt x="600" y="238"/>
                  </a:cubicBezTo>
                  <a:cubicBezTo>
                    <a:pt x="597" y="237"/>
                    <a:pt x="598" y="234"/>
                    <a:pt x="595" y="234"/>
                  </a:cubicBezTo>
                  <a:close/>
                  <a:moveTo>
                    <a:pt x="600" y="182"/>
                  </a:moveTo>
                  <a:cubicBezTo>
                    <a:pt x="601" y="180"/>
                    <a:pt x="599" y="180"/>
                    <a:pt x="599" y="177"/>
                  </a:cubicBezTo>
                  <a:cubicBezTo>
                    <a:pt x="602" y="180"/>
                    <a:pt x="604" y="183"/>
                    <a:pt x="605" y="187"/>
                  </a:cubicBezTo>
                  <a:cubicBezTo>
                    <a:pt x="603" y="186"/>
                    <a:pt x="602" y="183"/>
                    <a:pt x="600" y="182"/>
                  </a:cubicBezTo>
                  <a:close/>
                  <a:moveTo>
                    <a:pt x="599" y="139"/>
                  </a:moveTo>
                  <a:cubicBezTo>
                    <a:pt x="601" y="140"/>
                    <a:pt x="601" y="144"/>
                    <a:pt x="603" y="145"/>
                  </a:cubicBezTo>
                  <a:cubicBezTo>
                    <a:pt x="600" y="147"/>
                    <a:pt x="596" y="141"/>
                    <a:pt x="599" y="139"/>
                  </a:cubicBezTo>
                  <a:close/>
                  <a:moveTo>
                    <a:pt x="599" y="133"/>
                  </a:moveTo>
                  <a:cubicBezTo>
                    <a:pt x="598" y="132"/>
                    <a:pt x="597" y="130"/>
                    <a:pt x="596" y="128"/>
                  </a:cubicBezTo>
                  <a:cubicBezTo>
                    <a:pt x="597" y="128"/>
                    <a:pt x="600" y="132"/>
                    <a:pt x="599" y="133"/>
                  </a:cubicBezTo>
                  <a:close/>
                  <a:moveTo>
                    <a:pt x="597" y="136"/>
                  </a:moveTo>
                  <a:cubicBezTo>
                    <a:pt x="596" y="136"/>
                    <a:pt x="596" y="137"/>
                    <a:pt x="594" y="137"/>
                  </a:cubicBezTo>
                  <a:cubicBezTo>
                    <a:pt x="592" y="133"/>
                    <a:pt x="591" y="132"/>
                    <a:pt x="588" y="128"/>
                  </a:cubicBezTo>
                  <a:cubicBezTo>
                    <a:pt x="588" y="126"/>
                    <a:pt x="590" y="126"/>
                    <a:pt x="590" y="125"/>
                  </a:cubicBezTo>
                  <a:cubicBezTo>
                    <a:pt x="594" y="127"/>
                    <a:pt x="595" y="132"/>
                    <a:pt x="597" y="136"/>
                  </a:cubicBezTo>
                  <a:close/>
                  <a:moveTo>
                    <a:pt x="589" y="145"/>
                  </a:moveTo>
                  <a:cubicBezTo>
                    <a:pt x="587" y="144"/>
                    <a:pt x="584" y="141"/>
                    <a:pt x="586" y="139"/>
                  </a:cubicBezTo>
                  <a:cubicBezTo>
                    <a:pt x="588" y="140"/>
                    <a:pt x="589" y="142"/>
                    <a:pt x="589" y="145"/>
                  </a:cubicBezTo>
                  <a:close/>
                  <a:moveTo>
                    <a:pt x="585" y="124"/>
                  </a:moveTo>
                  <a:cubicBezTo>
                    <a:pt x="583" y="120"/>
                    <a:pt x="581" y="120"/>
                    <a:pt x="580" y="115"/>
                  </a:cubicBezTo>
                  <a:cubicBezTo>
                    <a:pt x="581" y="114"/>
                    <a:pt x="582" y="113"/>
                    <a:pt x="583" y="112"/>
                  </a:cubicBezTo>
                  <a:cubicBezTo>
                    <a:pt x="586" y="114"/>
                    <a:pt x="592" y="121"/>
                    <a:pt x="585" y="124"/>
                  </a:cubicBezTo>
                  <a:close/>
                  <a:moveTo>
                    <a:pt x="578" y="112"/>
                  </a:moveTo>
                  <a:cubicBezTo>
                    <a:pt x="574" y="109"/>
                    <a:pt x="572" y="104"/>
                    <a:pt x="576" y="101"/>
                  </a:cubicBezTo>
                  <a:cubicBezTo>
                    <a:pt x="580" y="103"/>
                    <a:pt x="582" y="109"/>
                    <a:pt x="578" y="112"/>
                  </a:cubicBezTo>
                  <a:close/>
                  <a:moveTo>
                    <a:pt x="576" y="121"/>
                  </a:moveTo>
                  <a:cubicBezTo>
                    <a:pt x="578" y="121"/>
                    <a:pt x="578" y="122"/>
                    <a:pt x="578" y="124"/>
                  </a:cubicBezTo>
                  <a:cubicBezTo>
                    <a:pt x="575" y="124"/>
                    <a:pt x="575" y="122"/>
                    <a:pt x="576" y="121"/>
                  </a:cubicBezTo>
                  <a:close/>
                  <a:moveTo>
                    <a:pt x="579" y="140"/>
                  </a:moveTo>
                  <a:cubicBezTo>
                    <a:pt x="582" y="143"/>
                    <a:pt x="579" y="146"/>
                    <a:pt x="576" y="148"/>
                  </a:cubicBezTo>
                  <a:cubicBezTo>
                    <a:pt x="576" y="147"/>
                    <a:pt x="575" y="146"/>
                    <a:pt x="575" y="145"/>
                  </a:cubicBezTo>
                  <a:cubicBezTo>
                    <a:pt x="575" y="143"/>
                    <a:pt x="578" y="142"/>
                    <a:pt x="579" y="140"/>
                  </a:cubicBezTo>
                  <a:close/>
                  <a:moveTo>
                    <a:pt x="573" y="163"/>
                  </a:moveTo>
                  <a:cubicBezTo>
                    <a:pt x="573" y="161"/>
                    <a:pt x="573" y="160"/>
                    <a:pt x="572" y="160"/>
                  </a:cubicBezTo>
                  <a:cubicBezTo>
                    <a:pt x="572" y="157"/>
                    <a:pt x="574" y="157"/>
                    <a:pt x="574" y="155"/>
                  </a:cubicBezTo>
                  <a:cubicBezTo>
                    <a:pt x="578" y="156"/>
                    <a:pt x="579" y="163"/>
                    <a:pt x="573" y="163"/>
                  </a:cubicBezTo>
                  <a:close/>
                  <a:moveTo>
                    <a:pt x="575" y="183"/>
                  </a:moveTo>
                  <a:cubicBezTo>
                    <a:pt x="573" y="183"/>
                    <a:pt x="573" y="181"/>
                    <a:pt x="573" y="179"/>
                  </a:cubicBezTo>
                  <a:cubicBezTo>
                    <a:pt x="574" y="180"/>
                    <a:pt x="575" y="181"/>
                    <a:pt x="575" y="183"/>
                  </a:cubicBezTo>
                  <a:close/>
                  <a:moveTo>
                    <a:pt x="574" y="192"/>
                  </a:moveTo>
                  <a:cubicBezTo>
                    <a:pt x="575" y="194"/>
                    <a:pt x="576" y="196"/>
                    <a:pt x="578" y="198"/>
                  </a:cubicBezTo>
                  <a:cubicBezTo>
                    <a:pt x="577" y="199"/>
                    <a:pt x="577" y="201"/>
                    <a:pt x="575" y="201"/>
                  </a:cubicBezTo>
                  <a:cubicBezTo>
                    <a:pt x="573" y="200"/>
                    <a:pt x="573" y="197"/>
                    <a:pt x="571" y="196"/>
                  </a:cubicBezTo>
                  <a:cubicBezTo>
                    <a:pt x="571" y="194"/>
                    <a:pt x="574" y="194"/>
                    <a:pt x="574" y="192"/>
                  </a:cubicBezTo>
                  <a:close/>
                  <a:moveTo>
                    <a:pt x="573" y="216"/>
                  </a:moveTo>
                  <a:cubicBezTo>
                    <a:pt x="575" y="217"/>
                    <a:pt x="580" y="224"/>
                    <a:pt x="575" y="225"/>
                  </a:cubicBezTo>
                  <a:cubicBezTo>
                    <a:pt x="573" y="221"/>
                    <a:pt x="568" y="219"/>
                    <a:pt x="573" y="216"/>
                  </a:cubicBezTo>
                  <a:close/>
                  <a:moveTo>
                    <a:pt x="575" y="253"/>
                  </a:moveTo>
                  <a:cubicBezTo>
                    <a:pt x="572" y="252"/>
                    <a:pt x="571" y="249"/>
                    <a:pt x="570" y="244"/>
                  </a:cubicBezTo>
                  <a:cubicBezTo>
                    <a:pt x="573" y="247"/>
                    <a:pt x="574" y="250"/>
                    <a:pt x="575" y="253"/>
                  </a:cubicBezTo>
                  <a:close/>
                  <a:moveTo>
                    <a:pt x="572" y="257"/>
                  </a:moveTo>
                  <a:cubicBezTo>
                    <a:pt x="571" y="259"/>
                    <a:pt x="570" y="261"/>
                    <a:pt x="567" y="262"/>
                  </a:cubicBezTo>
                  <a:cubicBezTo>
                    <a:pt x="568" y="257"/>
                    <a:pt x="568" y="256"/>
                    <a:pt x="567" y="252"/>
                  </a:cubicBezTo>
                  <a:cubicBezTo>
                    <a:pt x="571" y="251"/>
                    <a:pt x="569" y="257"/>
                    <a:pt x="572" y="257"/>
                  </a:cubicBezTo>
                  <a:close/>
                  <a:moveTo>
                    <a:pt x="567" y="191"/>
                  </a:moveTo>
                  <a:cubicBezTo>
                    <a:pt x="565" y="189"/>
                    <a:pt x="567" y="186"/>
                    <a:pt x="570" y="186"/>
                  </a:cubicBezTo>
                  <a:cubicBezTo>
                    <a:pt x="571" y="188"/>
                    <a:pt x="569" y="190"/>
                    <a:pt x="567" y="191"/>
                  </a:cubicBezTo>
                  <a:close/>
                  <a:moveTo>
                    <a:pt x="570" y="232"/>
                  </a:moveTo>
                  <a:cubicBezTo>
                    <a:pt x="567" y="231"/>
                    <a:pt x="566" y="227"/>
                    <a:pt x="567" y="224"/>
                  </a:cubicBezTo>
                  <a:cubicBezTo>
                    <a:pt x="568" y="226"/>
                    <a:pt x="572" y="229"/>
                    <a:pt x="570" y="232"/>
                  </a:cubicBezTo>
                  <a:close/>
                  <a:moveTo>
                    <a:pt x="567" y="274"/>
                  </a:moveTo>
                  <a:cubicBezTo>
                    <a:pt x="571" y="274"/>
                    <a:pt x="570" y="279"/>
                    <a:pt x="573" y="281"/>
                  </a:cubicBezTo>
                  <a:cubicBezTo>
                    <a:pt x="573" y="282"/>
                    <a:pt x="572" y="283"/>
                    <a:pt x="572" y="284"/>
                  </a:cubicBezTo>
                  <a:cubicBezTo>
                    <a:pt x="570" y="283"/>
                    <a:pt x="570" y="281"/>
                    <a:pt x="569" y="279"/>
                  </a:cubicBezTo>
                  <a:cubicBezTo>
                    <a:pt x="568" y="280"/>
                    <a:pt x="565" y="280"/>
                    <a:pt x="565" y="277"/>
                  </a:cubicBezTo>
                  <a:cubicBezTo>
                    <a:pt x="567" y="279"/>
                    <a:pt x="565" y="275"/>
                    <a:pt x="567" y="274"/>
                  </a:cubicBezTo>
                  <a:close/>
                  <a:moveTo>
                    <a:pt x="571" y="299"/>
                  </a:moveTo>
                  <a:cubicBezTo>
                    <a:pt x="573" y="300"/>
                    <a:pt x="573" y="303"/>
                    <a:pt x="572" y="304"/>
                  </a:cubicBezTo>
                  <a:cubicBezTo>
                    <a:pt x="570" y="304"/>
                    <a:pt x="573" y="301"/>
                    <a:pt x="571" y="299"/>
                  </a:cubicBezTo>
                  <a:close/>
                  <a:moveTo>
                    <a:pt x="570" y="327"/>
                  </a:moveTo>
                  <a:cubicBezTo>
                    <a:pt x="570" y="324"/>
                    <a:pt x="569" y="323"/>
                    <a:pt x="570" y="320"/>
                  </a:cubicBezTo>
                  <a:cubicBezTo>
                    <a:pt x="573" y="320"/>
                    <a:pt x="575" y="327"/>
                    <a:pt x="570" y="327"/>
                  </a:cubicBezTo>
                  <a:close/>
                  <a:moveTo>
                    <a:pt x="571" y="346"/>
                  </a:moveTo>
                  <a:cubicBezTo>
                    <a:pt x="569" y="346"/>
                    <a:pt x="569" y="344"/>
                    <a:pt x="569" y="344"/>
                  </a:cubicBezTo>
                  <a:cubicBezTo>
                    <a:pt x="570" y="342"/>
                    <a:pt x="573" y="345"/>
                    <a:pt x="571" y="346"/>
                  </a:cubicBezTo>
                  <a:close/>
                  <a:moveTo>
                    <a:pt x="569" y="369"/>
                  </a:moveTo>
                  <a:cubicBezTo>
                    <a:pt x="568" y="365"/>
                    <a:pt x="565" y="362"/>
                    <a:pt x="567" y="357"/>
                  </a:cubicBezTo>
                  <a:cubicBezTo>
                    <a:pt x="570" y="359"/>
                    <a:pt x="573" y="367"/>
                    <a:pt x="569" y="369"/>
                  </a:cubicBezTo>
                  <a:close/>
                  <a:moveTo>
                    <a:pt x="573" y="412"/>
                  </a:moveTo>
                  <a:cubicBezTo>
                    <a:pt x="571" y="411"/>
                    <a:pt x="571" y="409"/>
                    <a:pt x="570" y="407"/>
                  </a:cubicBezTo>
                  <a:cubicBezTo>
                    <a:pt x="572" y="408"/>
                    <a:pt x="572" y="410"/>
                    <a:pt x="573" y="412"/>
                  </a:cubicBezTo>
                  <a:close/>
                  <a:moveTo>
                    <a:pt x="576" y="434"/>
                  </a:moveTo>
                  <a:cubicBezTo>
                    <a:pt x="574" y="432"/>
                    <a:pt x="571" y="427"/>
                    <a:pt x="572" y="424"/>
                  </a:cubicBezTo>
                  <a:cubicBezTo>
                    <a:pt x="575" y="425"/>
                    <a:pt x="575" y="430"/>
                    <a:pt x="576" y="434"/>
                  </a:cubicBezTo>
                  <a:close/>
                  <a:moveTo>
                    <a:pt x="573" y="400"/>
                  </a:moveTo>
                  <a:cubicBezTo>
                    <a:pt x="576" y="401"/>
                    <a:pt x="575" y="404"/>
                    <a:pt x="577" y="405"/>
                  </a:cubicBezTo>
                  <a:cubicBezTo>
                    <a:pt x="575" y="406"/>
                    <a:pt x="574" y="402"/>
                    <a:pt x="573" y="400"/>
                  </a:cubicBezTo>
                  <a:close/>
                  <a:moveTo>
                    <a:pt x="576" y="398"/>
                  </a:moveTo>
                  <a:cubicBezTo>
                    <a:pt x="578" y="398"/>
                    <a:pt x="578" y="401"/>
                    <a:pt x="579" y="402"/>
                  </a:cubicBezTo>
                  <a:cubicBezTo>
                    <a:pt x="577" y="402"/>
                    <a:pt x="577" y="400"/>
                    <a:pt x="576" y="398"/>
                  </a:cubicBezTo>
                  <a:close/>
                  <a:moveTo>
                    <a:pt x="572" y="371"/>
                  </a:moveTo>
                  <a:cubicBezTo>
                    <a:pt x="575" y="374"/>
                    <a:pt x="578" y="381"/>
                    <a:pt x="577" y="386"/>
                  </a:cubicBezTo>
                  <a:cubicBezTo>
                    <a:pt x="574" y="382"/>
                    <a:pt x="570" y="376"/>
                    <a:pt x="572" y="371"/>
                  </a:cubicBezTo>
                  <a:close/>
                  <a:moveTo>
                    <a:pt x="572" y="349"/>
                  </a:moveTo>
                  <a:cubicBezTo>
                    <a:pt x="574" y="350"/>
                    <a:pt x="573" y="354"/>
                    <a:pt x="575" y="354"/>
                  </a:cubicBezTo>
                  <a:cubicBezTo>
                    <a:pt x="574" y="356"/>
                    <a:pt x="571" y="350"/>
                    <a:pt x="572" y="349"/>
                  </a:cubicBezTo>
                  <a:close/>
                  <a:moveTo>
                    <a:pt x="575" y="334"/>
                  </a:moveTo>
                  <a:cubicBezTo>
                    <a:pt x="577" y="335"/>
                    <a:pt x="578" y="338"/>
                    <a:pt x="576" y="340"/>
                  </a:cubicBezTo>
                  <a:cubicBezTo>
                    <a:pt x="575" y="339"/>
                    <a:pt x="574" y="336"/>
                    <a:pt x="575" y="334"/>
                  </a:cubicBezTo>
                  <a:close/>
                  <a:moveTo>
                    <a:pt x="575" y="286"/>
                  </a:moveTo>
                  <a:cubicBezTo>
                    <a:pt x="578" y="288"/>
                    <a:pt x="579" y="291"/>
                    <a:pt x="580" y="293"/>
                  </a:cubicBezTo>
                  <a:cubicBezTo>
                    <a:pt x="579" y="295"/>
                    <a:pt x="578" y="296"/>
                    <a:pt x="578" y="298"/>
                  </a:cubicBezTo>
                  <a:cubicBezTo>
                    <a:pt x="573" y="296"/>
                    <a:pt x="572" y="289"/>
                    <a:pt x="575" y="286"/>
                  </a:cubicBezTo>
                  <a:close/>
                  <a:moveTo>
                    <a:pt x="578" y="280"/>
                  </a:moveTo>
                  <a:cubicBezTo>
                    <a:pt x="580" y="279"/>
                    <a:pt x="581" y="276"/>
                    <a:pt x="582" y="274"/>
                  </a:cubicBezTo>
                  <a:cubicBezTo>
                    <a:pt x="585" y="276"/>
                    <a:pt x="586" y="279"/>
                    <a:pt x="588" y="282"/>
                  </a:cubicBezTo>
                  <a:cubicBezTo>
                    <a:pt x="586" y="284"/>
                    <a:pt x="586" y="287"/>
                    <a:pt x="583" y="287"/>
                  </a:cubicBezTo>
                  <a:cubicBezTo>
                    <a:pt x="580" y="286"/>
                    <a:pt x="579" y="283"/>
                    <a:pt x="578" y="280"/>
                  </a:cubicBezTo>
                  <a:close/>
                  <a:moveTo>
                    <a:pt x="585" y="268"/>
                  </a:moveTo>
                  <a:cubicBezTo>
                    <a:pt x="587" y="270"/>
                    <a:pt x="593" y="274"/>
                    <a:pt x="591" y="277"/>
                  </a:cubicBezTo>
                  <a:cubicBezTo>
                    <a:pt x="588" y="274"/>
                    <a:pt x="584" y="273"/>
                    <a:pt x="585" y="268"/>
                  </a:cubicBezTo>
                  <a:close/>
                  <a:moveTo>
                    <a:pt x="589" y="265"/>
                  </a:moveTo>
                  <a:cubicBezTo>
                    <a:pt x="589" y="264"/>
                    <a:pt x="589" y="263"/>
                    <a:pt x="589" y="261"/>
                  </a:cubicBezTo>
                  <a:cubicBezTo>
                    <a:pt x="592" y="264"/>
                    <a:pt x="594" y="267"/>
                    <a:pt x="596" y="271"/>
                  </a:cubicBezTo>
                  <a:cubicBezTo>
                    <a:pt x="592" y="271"/>
                    <a:pt x="592" y="266"/>
                    <a:pt x="589" y="265"/>
                  </a:cubicBezTo>
                  <a:close/>
                  <a:moveTo>
                    <a:pt x="600" y="289"/>
                  </a:moveTo>
                  <a:cubicBezTo>
                    <a:pt x="596" y="287"/>
                    <a:pt x="594" y="284"/>
                    <a:pt x="593" y="280"/>
                  </a:cubicBezTo>
                  <a:cubicBezTo>
                    <a:pt x="597" y="282"/>
                    <a:pt x="598" y="285"/>
                    <a:pt x="600" y="289"/>
                  </a:cubicBezTo>
                  <a:close/>
                  <a:moveTo>
                    <a:pt x="598" y="275"/>
                  </a:moveTo>
                  <a:cubicBezTo>
                    <a:pt x="600" y="277"/>
                    <a:pt x="602" y="279"/>
                    <a:pt x="603" y="283"/>
                  </a:cubicBezTo>
                  <a:cubicBezTo>
                    <a:pt x="600" y="281"/>
                    <a:pt x="599" y="279"/>
                    <a:pt x="598" y="275"/>
                  </a:cubicBezTo>
                  <a:close/>
                  <a:moveTo>
                    <a:pt x="597" y="269"/>
                  </a:moveTo>
                  <a:cubicBezTo>
                    <a:pt x="594" y="267"/>
                    <a:pt x="594" y="262"/>
                    <a:pt x="591" y="261"/>
                  </a:cubicBezTo>
                  <a:cubicBezTo>
                    <a:pt x="590" y="259"/>
                    <a:pt x="591" y="258"/>
                    <a:pt x="591" y="256"/>
                  </a:cubicBezTo>
                  <a:cubicBezTo>
                    <a:pt x="596" y="257"/>
                    <a:pt x="596" y="262"/>
                    <a:pt x="599" y="265"/>
                  </a:cubicBezTo>
                  <a:cubicBezTo>
                    <a:pt x="599" y="267"/>
                    <a:pt x="597" y="267"/>
                    <a:pt x="597" y="269"/>
                  </a:cubicBezTo>
                  <a:close/>
                  <a:moveTo>
                    <a:pt x="596" y="250"/>
                  </a:moveTo>
                  <a:cubicBezTo>
                    <a:pt x="600" y="241"/>
                    <a:pt x="603" y="252"/>
                    <a:pt x="606" y="255"/>
                  </a:cubicBezTo>
                  <a:cubicBezTo>
                    <a:pt x="605" y="257"/>
                    <a:pt x="603" y="259"/>
                    <a:pt x="602" y="261"/>
                  </a:cubicBezTo>
                  <a:cubicBezTo>
                    <a:pt x="601" y="257"/>
                    <a:pt x="599" y="253"/>
                    <a:pt x="596" y="250"/>
                  </a:cubicBezTo>
                  <a:close/>
                  <a:moveTo>
                    <a:pt x="602" y="240"/>
                  </a:moveTo>
                  <a:cubicBezTo>
                    <a:pt x="603" y="241"/>
                    <a:pt x="603" y="239"/>
                    <a:pt x="603" y="238"/>
                  </a:cubicBezTo>
                  <a:cubicBezTo>
                    <a:pt x="605" y="242"/>
                    <a:pt x="612" y="248"/>
                    <a:pt x="608" y="251"/>
                  </a:cubicBezTo>
                  <a:cubicBezTo>
                    <a:pt x="608" y="248"/>
                    <a:pt x="602" y="244"/>
                    <a:pt x="602" y="240"/>
                  </a:cubicBezTo>
                  <a:close/>
                  <a:moveTo>
                    <a:pt x="605" y="230"/>
                  </a:moveTo>
                  <a:cubicBezTo>
                    <a:pt x="605" y="227"/>
                    <a:pt x="604" y="224"/>
                    <a:pt x="603" y="222"/>
                  </a:cubicBezTo>
                  <a:cubicBezTo>
                    <a:pt x="604" y="221"/>
                    <a:pt x="604" y="220"/>
                    <a:pt x="605" y="219"/>
                  </a:cubicBezTo>
                  <a:cubicBezTo>
                    <a:pt x="607" y="222"/>
                    <a:pt x="610" y="228"/>
                    <a:pt x="605" y="230"/>
                  </a:cubicBezTo>
                  <a:close/>
                  <a:moveTo>
                    <a:pt x="602" y="174"/>
                  </a:moveTo>
                  <a:cubicBezTo>
                    <a:pt x="604" y="177"/>
                    <a:pt x="607" y="179"/>
                    <a:pt x="608" y="183"/>
                  </a:cubicBezTo>
                  <a:cubicBezTo>
                    <a:pt x="605" y="183"/>
                    <a:pt x="603" y="178"/>
                    <a:pt x="602" y="174"/>
                  </a:cubicBezTo>
                  <a:close/>
                  <a:moveTo>
                    <a:pt x="604" y="164"/>
                  </a:moveTo>
                  <a:cubicBezTo>
                    <a:pt x="603" y="160"/>
                    <a:pt x="597" y="157"/>
                    <a:pt x="602" y="154"/>
                  </a:cubicBezTo>
                  <a:cubicBezTo>
                    <a:pt x="604" y="156"/>
                    <a:pt x="610" y="162"/>
                    <a:pt x="604" y="164"/>
                  </a:cubicBezTo>
                  <a:close/>
                  <a:moveTo>
                    <a:pt x="605" y="142"/>
                  </a:moveTo>
                  <a:cubicBezTo>
                    <a:pt x="603" y="141"/>
                    <a:pt x="603" y="138"/>
                    <a:pt x="601" y="136"/>
                  </a:cubicBezTo>
                  <a:cubicBezTo>
                    <a:pt x="603" y="135"/>
                    <a:pt x="608" y="140"/>
                    <a:pt x="605" y="142"/>
                  </a:cubicBezTo>
                  <a:close/>
                  <a:moveTo>
                    <a:pt x="603" y="127"/>
                  </a:moveTo>
                  <a:cubicBezTo>
                    <a:pt x="602" y="127"/>
                    <a:pt x="602" y="128"/>
                    <a:pt x="602" y="128"/>
                  </a:cubicBezTo>
                  <a:cubicBezTo>
                    <a:pt x="601" y="126"/>
                    <a:pt x="600" y="124"/>
                    <a:pt x="597" y="123"/>
                  </a:cubicBezTo>
                  <a:cubicBezTo>
                    <a:pt x="599" y="120"/>
                    <a:pt x="594" y="121"/>
                    <a:pt x="595" y="118"/>
                  </a:cubicBezTo>
                  <a:cubicBezTo>
                    <a:pt x="600" y="119"/>
                    <a:pt x="600" y="125"/>
                    <a:pt x="603" y="127"/>
                  </a:cubicBezTo>
                  <a:cubicBezTo>
                    <a:pt x="603" y="128"/>
                    <a:pt x="603" y="128"/>
                    <a:pt x="603" y="127"/>
                  </a:cubicBezTo>
                  <a:close/>
                  <a:moveTo>
                    <a:pt x="596" y="111"/>
                  </a:moveTo>
                  <a:cubicBezTo>
                    <a:pt x="594" y="107"/>
                    <a:pt x="591" y="106"/>
                    <a:pt x="591" y="101"/>
                  </a:cubicBezTo>
                  <a:cubicBezTo>
                    <a:pt x="592" y="101"/>
                    <a:pt x="592" y="101"/>
                    <a:pt x="592" y="100"/>
                  </a:cubicBezTo>
                  <a:cubicBezTo>
                    <a:pt x="594" y="103"/>
                    <a:pt x="599" y="107"/>
                    <a:pt x="596" y="111"/>
                  </a:cubicBezTo>
                  <a:close/>
                  <a:moveTo>
                    <a:pt x="598" y="93"/>
                  </a:moveTo>
                  <a:cubicBezTo>
                    <a:pt x="600" y="95"/>
                    <a:pt x="603" y="100"/>
                    <a:pt x="603" y="103"/>
                  </a:cubicBezTo>
                  <a:cubicBezTo>
                    <a:pt x="601" y="99"/>
                    <a:pt x="594" y="96"/>
                    <a:pt x="598" y="93"/>
                  </a:cubicBezTo>
                  <a:close/>
                  <a:moveTo>
                    <a:pt x="595" y="90"/>
                  </a:moveTo>
                  <a:cubicBezTo>
                    <a:pt x="591" y="90"/>
                    <a:pt x="593" y="85"/>
                    <a:pt x="590" y="84"/>
                  </a:cubicBezTo>
                  <a:cubicBezTo>
                    <a:pt x="591" y="83"/>
                    <a:pt x="592" y="83"/>
                    <a:pt x="593" y="81"/>
                  </a:cubicBezTo>
                  <a:cubicBezTo>
                    <a:pt x="594" y="84"/>
                    <a:pt x="597" y="87"/>
                    <a:pt x="595" y="90"/>
                  </a:cubicBezTo>
                  <a:close/>
                  <a:moveTo>
                    <a:pt x="594" y="115"/>
                  </a:moveTo>
                  <a:cubicBezTo>
                    <a:pt x="590" y="114"/>
                    <a:pt x="590" y="109"/>
                    <a:pt x="587" y="108"/>
                  </a:cubicBezTo>
                  <a:cubicBezTo>
                    <a:pt x="587" y="106"/>
                    <a:pt x="588" y="106"/>
                    <a:pt x="588" y="105"/>
                  </a:cubicBezTo>
                  <a:cubicBezTo>
                    <a:pt x="591" y="107"/>
                    <a:pt x="594" y="110"/>
                    <a:pt x="594" y="115"/>
                  </a:cubicBezTo>
                  <a:close/>
                  <a:moveTo>
                    <a:pt x="585" y="91"/>
                  </a:moveTo>
                  <a:cubicBezTo>
                    <a:pt x="588" y="92"/>
                    <a:pt x="590" y="95"/>
                    <a:pt x="589" y="98"/>
                  </a:cubicBezTo>
                  <a:cubicBezTo>
                    <a:pt x="587" y="96"/>
                    <a:pt x="586" y="94"/>
                    <a:pt x="585" y="91"/>
                  </a:cubicBezTo>
                  <a:close/>
                  <a:moveTo>
                    <a:pt x="587" y="100"/>
                  </a:moveTo>
                  <a:cubicBezTo>
                    <a:pt x="586" y="102"/>
                    <a:pt x="585" y="104"/>
                    <a:pt x="583" y="104"/>
                  </a:cubicBezTo>
                  <a:cubicBezTo>
                    <a:pt x="583" y="101"/>
                    <a:pt x="582" y="100"/>
                    <a:pt x="580" y="97"/>
                  </a:cubicBezTo>
                  <a:cubicBezTo>
                    <a:pt x="582" y="91"/>
                    <a:pt x="586" y="96"/>
                    <a:pt x="587" y="100"/>
                  </a:cubicBezTo>
                  <a:close/>
                  <a:moveTo>
                    <a:pt x="577" y="93"/>
                  </a:moveTo>
                  <a:cubicBezTo>
                    <a:pt x="576" y="92"/>
                    <a:pt x="575" y="90"/>
                    <a:pt x="574" y="89"/>
                  </a:cubicBezTo>
                  <a:cubicBezTo>
                    <a:pt x="577" y="89"/>
                    <a:pt x="577" y="86"/>
                    <a:pt x="578" y="85"/>
                  </a:cubicBezTo>
                  <a:cubicBezTo>
                    <a:pt x="582" y="86"/>
                    <a:pt x="580" y="93"/>
                    <a:pt x="577" y="93"/>
                  </a:cubicBezTo>
                  <a:close/>
                  <a:moveTo>
                    <a:pt x="573" y="153"/>
                  </a:moveTo>
                  <a:cubicBezTo>
                    <a:pt x="571" y="153"/>
                    <a:pt x="571" y="157"/>
                    <a:pt x="569" y="155"/>
                  </a:cubicBezTo>
                  <a:cubicBezTo>
                    <a:pt x="568" y="152"/>
                    <a:pt x="571" y="152"/>
                    <a:pt x="571" y="149"/>
                  </a:cubicBezTo>
                  <a:cubicBezTo>
                    <a:pt x="573" y="149"/>
                    <a:pt x="573" y="151"/>
                    <a:pt x="573" y="153"/>
                  </a:cubicBezTo>
                  <a:close/>
                  <a:moveTo>
                    <a:pt x="569" y="173"/>
                  </a:moveTo>
                  <a:cubicBezTo>
                    <a:pt x="567" y="172"/>
                    <a:pt x="565" y="168"/>
                    <a:pt x="566" y="166"/>
                  </a:cubicBezTo>
                  <a:cubicBezTo>
                    <a:pt x="567" y="168"/>
                    <a:pt x="570" y="170"/>
                    <a:pt x="569" y="173"/>
                  </a:cubicBezTo>
                  <a:close/>
                  <a:moveTo>
                    <a:pt x="567" y="212"/>
                  </a:moveTo>
                  <a:cubicBezTo>
                    <a:pt x="565" y="212"/>
                    <a:pt x="566" y="209"/>
                    <a:pt x="563" y="209"/>
                  </a:cubicBezTo>
                  <a:cubicBezTo>
                    <a:pt x="564" y="207"/>
                    <a:pt x="564" y="205"/>
                    <a:pt x="565" y="203"/>
                  </a:cubicBezTo>
                  <a:cubicBezTo>
                    <a:pt x="568" y="205"/>
                    <a:pt x="570" y="210"/>
                    <a:pt x="567" y="212"/>
                  </a:cubicBezTo>
                  <a:close/>
                  <a:moveTo>
                    <a:pt x="567" y="313"/>
                  </a:moveTo>
                  <a:cubicBezTo>
                    <a:pt x="566" y="314"/>
                    <a:pt x="564" y="312"/>
                    <a:pt x="563" y="314"/>
                  </a:cubicBezTo>
                  <a:cubicBezTo>
                    <a:pt x="561" y="316"/>
                    <a:pt x="565" y="324"/>
                    <a:pt x="558" y="323"/>
                  </a:cubicBezTo>
                  <a:cubicBezTo>
                    <a:pt x="557" y="314"/>
                    <a:pt x="560" y="309"/>
                    <a:pt x="565" y="303"/>
                  </a:cubicBezTo>
                  <a:cubicBezTo>
                    <a:pt x="566" y="305"/>
                    <a:pt x="568" y="310"/>
                    <a:pt x="567" y="313"/>
                  </a:cubicBezTo>
                  <a:close/>
                  <a:moveTo>
                    <a:pt x="559" y="336"/>
                  </a:moveTo>
                  <a:cubicBezTo>
                    <a:pt x="562" y="336"/>
                    <a:pt x="560" y="340"/>
                    <a:pt x="563" y="341"/>
                  </a:cubicBezTo>
                  <a:cubicBezTo>
                    <a:pt x="561" y="342"/>
                    <a:pt x="560" y="345"/>
                    <a:pt x="558" y="346"/>
                  </a:cubicBezTo>
                  <a:cubicBezTo>
                    <a:pt x="557" y="341"/>
                    <a:pt x="558" y="339"/>
                    <a:pt x="559" y="336"/>
                  </a:cubicBezTo>
                  <a:close/>
                  <a:moveTo>
                    <a:pt x="561" y="366"/>
                  </a:moveTo>
                  <a:cubicBezTo>
                    <a:pt x="561" y="364"/>
                    <a:pt x="559" y="368"/>
                    <a:pt x="559" y="365"/>
                  </a:cubicBezTo>
                  <a:cubicBezTo>
                    <a:pt x="563" y="364"/>
                    <a:pt x="567" y="372"/>
                    <a:pt x="565" y="377"/>
                  </a:cubicBezTo>
                  <a:cubicBezTo>
                    <a:pt x="564" y="376"/>
                    <a:pt x="561" y="378"/>
                    <a:pt x="561" y="377"/>
                  </a:cubicBezTo>
                  <a:cubicBezTo>
                    <a:pt x="558" y="380"/>
                    <a:pt x="562" y="386"/>
                    <a:pt x="557" y="389"/>
                  </a:cubicBezTo>
                  <a:cubicBezTo>
                    <a:pt x="556" y="379"/>
                    <a:pt x="556" y="373"/>
                    <a:pt x="561" y="366"/>
                  </a:cubicBezTo>
                  <a:close/>
                  <a:moveTo>
                    <a:pt x="563" y="353"/>
                  </a:moveTo>
                  <a:cubicBezTo>
                    <a:pt x="563" y="352"/>
                    <a:pt x="565" y="351"/>
                    <a:pt x="565" y="350"/>
                  </a:cubicBezTo>
                  <a:cubicBezTo>
                    <a:pt x="567" y="350"/>
                    <a:pt x="565" y="354"/>
                    <a:pt x="563" y="353"/>
                  </a:cubicBezTo>
                  <a:close/>
                  <a:moveTo>
                    <a:pt x="565" y="329"/>
                  </a:moveTo>
                  <a:cubicBezTo>
                    <a:pt x="567" y="330"/>
                    <a:pt x="568" y="334"/>
                    <a:pt x="566" y="335"/>
                  </a:cubicBezTo>
                  <a:cubicBezTo>
                    <a:pt x="564" y="334"/>
                    <a:pt x="562" y="330"/>
                    <a:pt x="565" y="329"/>
                  </a:cubicBezTo>
                  <a:close/>
                  <a:moveTo>
                    <a:pt x="569" y="448"/>
                  </a:moveTo>
                  <a:cubicBezTo>
                    <a:pt x="567" y="445"/>
                    <a:pt x="564" y="439"/>
                    <a:pt x="565" y="436"/>
                  </a:cubicBezTo>
                  <a:cubicBezTo>
                    <a:pt x="568" y="438"/>
                    <a:pt x="568" y="443"/>
                    <a:pt x="569" y="448"/>
                  </a:cubicBezTo>
                  <a:close/>
                  <a:moveTo>
                    <a:pt x="568" y="466"/>
                  </a:moveTo>
                  <a:cubicBezTo>
                    <a:pt x="566" y="464"/>
                    <a:pt x="566" y="462"/>
                    <a:pt x="569" y="460"/>
                  </a:cubicBezTo>
                  <a:cubicBezTo>
                    <a:pt x="572" y="462"/>
                    <a:pt x="568" y="464"/>
                    <a:pt x="568" y="466"/>
                  </a:cubicBezTo>
                  <a:close/>
                  <a:moveTo>
                    <a:pt x="565" y="455"/>
                  </a:moveTo>
                  <a:cubicBezTo>
                    <a:pt x="562" y="453"/>
                    <a:pt x="563" y="447"/>
                    <a:pt x="561" y="444"/>
                  </a:cubicBezTo>
                  <a:cubicBezTo>
                    <a:pt x="564" y="444"/>
                    <a:pt x="566" y="452"/>
                    <a:pt x="565" y="455"/>
                  </a:cubicBezTo>
                  <a:close/>
                  <a:moveTo>
                    <a:pt x="566" y="469"/>
                  </a:moveTo>
                  <a:cubicBezTo>
                    <a:pt x="565" y="472"/>
                    <a:pt x="565" y="475"/>
                    <a:pt x="562" y="476"/>
                  </a:cubicBezTo>
                  <a:cubicBezTo>
                    <a:pt x="558" y="469"/>
                    <a:pt x="559" y="462"/>
                    <a:pt x="560" y="454"/>
                  </a:cubicBezTo>
                  <a:cubicBezTo>
                    <a:pt x="560" y="452"/>
                    <a:pt x="557" y="453"/>
                    <a:pt x="556" y="451"/>
                  </a:cubicBezTo>
                  <a:cubicBezTo>
                    <a:pt x="556" y="446"/>
                    <a:pt x="556" y="441"/>
                    <a:pt x="556" y="436"/>
                  </a:cubicBezTo>
                  <a:cubicBezTo>
                    <a:pt x="561" y="447"/>
                    <a:pt x="562" y="460"/>
                    <a:pt x="566" y="469"/>
                  </a:cubicBezTo>
                  <a:close/>
                  <a:moveTo>
                    <a:pt x="565" y="496"/>
                  </a:moveTo>
                  <a:cubicBezTo>
                    <a:pt x="562" y="494"/>
                    <a:pt x="563" y="492"/>
                    <a:pt x="562" y="487"/>
                  </a:cubicBezTo>
                  <a:cubicBezTo>
                    <a:pt x="565" y="489"/>
                    <a:pt x="567" y="493"/>
                    <a:pt x="565" y="496"/>
                  </a:cubicBezTo>
                  <a:close/>
                  <a:moveTo>
                    <a:pt x="562" y="500"/>
                  </a:moveTo>
                  <a:cubicBezTo>
                    <a:pt x="558" y="496"/>
                    <a:pt x="558" y="490"/>
                    <a:pt x="557" y="484"/>
                  </a:cubicBezTo>
                  <a:cubicBezTo>
                    <a:pt x="561" y="487"/>
                    <a:pt x="559" y="494"/>
                    <a:pt x="562" y="500"/>
                  </a:cubicBezTo>
                  <a:close/>
                  <a:moveTo>
                    <a:pt x="559" y="504"/>
                  </a:moveTo>
                  <a:cubicBezTo>
                    <a:pt x="561" y="508"/>
                    <a:pt x="565" y="514"/>
                    <a:pt x="563" y="519"/>
                  </a:cubicBezTo>
                  <a:cubicBezTo>
                    <a:pt x="559" y="517"/>
                    <a:pt x="558" y="510"/>
                    <a:pt x="559" y="504"/>
                  </a:cubicBezTo>
                  <a:close/>
                  <a:moveTo>
                    <a:pt x="564" y="585"/>
                  </a:moveTo>
                  <a:cubicBezTo>
                    <a:pt x="566" y="583"/>
                    <a:pt x="567" y="591"/>
                    <a:pt x="563" y="591"/>
                  </a:cubicBezTo>
                  <a:cubicBezTo>
                    <a:pt x="563" y="589"/>
                    <a:pt x="565" y="586"/>
                    <a:pt x="564" y="585"/>
                  </a:cubicBezTo>
                  <a:close/>
                  <a:moveTo>
                    <a:pt x="566" y="522"/>
                  </a:moveTo>
                  <a:cubicBezTo>
                    <a:pt x="570" y="524"/>
                    <a:pt x="567" y="529"/>
                    <a:pt x="566" y="533"/>
                  </a:cubicBezTo>
                  <a:cubicBezTo>
                    <a:pt x="563" y="530"/>
                    <a:pt x="566" y="526"/>
                    <a:pt x="566" y="522"/>
                  </a:cubicBezTo>
                  <a:close/>
                  <a:moveTo>
                    <a:pt x="568" y="505"/>
                  </a:moveTo>
                  <a:cubicBezTo>
                    <a:pt x="566" y="504"/>
                    <a:pt x="569" y="502"/>
                    <a:pt x="570" y="501"/>
                  </a:cubicBezTo>
                  <a:cubicBezTo>
                    <a:pt x="571" y="502"/>
                    <a:pt x="568" y="503"/>
                    <a:pt x="568" y="505"/>
                  </a:cubicBezTo>
                  <a:close/>
                  <a:moveTo>
                    <a:pt x="569" y="487"/>
                  </a:moveTo>
                  <a:cubicBezTo>
                    <a:pt x="564" y="485"/>
                    <a:pt x="568" y="480"/>
                    <a:pt x="567" y="477"/>
                  </a:cubicBezTo>
                  <a:cubicBezTo>
                    <a:pt x="570" y="479"/>
                    <a:pt x="571" y="484"/>
                    <a:pt x="569" y="487"/>
                  </a:cubicBezTo>
                  <a:close/>
                  <a:moveTo>
                    <a:pt x="568" y="430"/>
                  </a:moveTo>
                  <a:cubicBezTo>
                    <a:pt x="570" y="433"/>
                    <a:pt x="573" y="438"/>
                    <a:pt x="572" y="441"/>
                  </a:cubicBezTo>
                  <a:cubicBezTo>
                    <a:pt x="569" y="441"/>
                    <a:pt x="567" y="433"/>
                    <a:pt x="568" y="430"/>
                  </a:cubicBezTo>
                  <a:close/>
                  <a:moveTo>
                    <a:pt x="572" y="468"/>
                  </a:moveTo>
                  <a:cubicBezTo>
                    <a:pt x="574" y="469"/>
                    <a:pt x="574" y="472"/>
                    <a:pt x="575" y="474"/>
                  </a:cubicBezTo>
                  <a:cubicBezTo>
                    <a:pt x="573" y="475"/>
                    <a:pt x="574" y="479"/>
                    <a:pt x="572" y="479"/>
                  </a:cubicBezTo>
                  <a:cubicBezTo>
                    <a:pt x="570" y="475"/>
                    <a:pt x="571" y="472"/>
                    <a:pt x="572" y="468"/>
                  </a:cubicBezTo>
                  <a:close/>
                  <a:moveTo>
                    <a:pt x="573" y="452"/>
                  </a:moveTo>
                  <a:cubicBezTo>
                    <a:pt x="575" y="451"/>
                    <a:pt x="575" y="449"/>
                    <a:pt x="576" y="448"/>
                  </a:cubicBezTo>
                  <a:cubicBezTo>
                    <a:pt x="578" y="449"/>
                    <a:pt x="576" y="451"/>
                    <a:pt x="576" y="453"/>
                  </a:cubicBezTo>
                  <a:cubicBezTo>
                    <a:pt x="575" y="453"/>
                    <a:pt x="574" y="452"/>
                    <a:pt x="573" y="452"/>
                  </a:cubicBezTo>
                  <a:close/>
                  <a:moveTo>
                    <a:pt x="575" y="419"/>
                  </a:moveTo>
                  <a:cubicBezTo>
                    <a:pt x="576" y="419"/>
                    <a:pt x="576" y="419"/>
                    <a:pt x="577" y="419"/>
                  </a:cubicBezTo>
                  <a:cubicBezTo>
                    <a:pt x="577" y="423"/>
                    <a:pt x="582" y="427"/>
                    <a:pt x="578" y="429"/>
                  </a:cubicBezTo>
                  <a:cubicBezTo>
                    <a:pt x="577" y="424"/>
                    <a:pt x="574" y="423"/>
                    <a:pt x="575" y="419"/>
                  </a:cubicBezTo>
                  <a:close/>
                  <a:moveTo>
                    <a:pt x="575" y="368"/>
                  </a:moveTo>
                  <a:cubicBezTo>
                    <a:pt x="577" y="371"/>
                    <a:pt x="581" y="376"/>
                    <a:pt x="581" y="380"/>
                  </a:cubicBezTo>
                  <a:cubicBezTo>
                    <a:pt x="577" y="380"/>
                    <a:pt x="577" y="371"/>
                    <a:pt x="575" y="368"/>
                  </a:cubicBezTo>
                  <a:close/>
                  <a:moveTo>
                    <a:pt x="578" y="343"/>
                  </a:moveTo>
                  <a:cubicBezTo>
                    <a:pt x="581" y="343"/>
                    <a:pt x="581" y="346"/>
                    <a:pt x="581" y="349"/>
                  </a:cubicBezTo>
                  <a:cubicBezTo>
                    <a:pt x="579" y="347"/>
                    <a:pt x="578" y="345"/>
                    <a:pt x="578" y="343"/>
                  </a:cubicBezTo>
                  <a:close/>
                  <a:moveTo>
                    <a:pt x="587" y="362"/>
                  </a:moveTo>
                  <a:cubicBezTo>
                    <a:pt x="586" y="362"/>
                    <a:pt x="585" y="358"/>
                    <a:pt x="584" y="356"/>
                  </a:cubicBezTo>
                  <a:cubicBezTo>
                    <a:pt x="586" y="357"/>
                    <a:pt x="587" y="360"/>
                    <a:pt x="587" y="362"/>
                  </a:cubicBezTo>
                  <a:close/>
                  <a:moveTo>
                    <a:pt x="585" y="292"/>
                  </a:moveTo>
                  <a:cubicBezTo>
                    <a:pt x="587" y="290"/>
                    <a:pt x="589" y="288"/>
                    <a:pt x="590" y="285"/>
                  </a:cubicBezTo>
                  <a:cubicBezTo>
                    <a:pt x="593" y="287"/>
                    <a:pt x="595" y="290"/>
                    <a:pt x="596" y="294"/>
                  </a:cubicBezTo>
                  <a:cubicBezTo>
                    <a:pt x="596" y="294"/>
                    <a:pt x="595" y="295"/>
                    <a:pt x="595" y="295"/>
                  </a:cubicBezTo>
                  <a:cubicBezTo>
                    <a:pt x="593" y="294"/>
                    <a:pt x="591" y="293"/>
                    <a:pt x="591" y="290"/>
                  </a:cubicBezTo>
                  <a:cubicBezTo>
                    <a:pt x="589" y="291"/>
                    <a:pt x="589" y="293"/>
                    <a:pt x="588" y="295"/>
                  </a:cubicBezTo>
                  <a:cubicBezTo>
                    <a:pt x="587" y="295"/>
                    <a:pt x="587" y="293"/>
                    <a:pt x="585" y="292"/>
                  </a:cubicBezTo>
                  <a:close/>
                  <a:moveTo>
                    <a:pt x="591" y="300"/>
                  </a:moveTo>
                  <a:cubicBezTo>
                    <a:pt x="591" y="298"/>
                    <a:pt x="589" y="296"/>
                    <a:pt x="590" y="293"/>
                  </a:cubicBezTo>
                  <a:cubicBezTo>
                    <a:pt x="594" y="294"/>
                    <a:pt x="594" y="299"/>
                    <a:pt x="591" y="300"/>
                  </a:cubicBezTo>
                  <a:close/>
                  <a:moveTo>
                    <a:pt x="589" y="379"/>
                  </a:moveTo>
                  <a:cubicBezTo>
                    <a:pt x="591" y="380"/>
                    <a:pt x="591" y="383"/>
                    <a:pt x="591" y="386"/>
                  </a:cubicBezTo>
                  <a:cubicBezTo>
                    <a:pt x="591" y="384"/>
                    <a:pt x="588" y="381"/>
                    <a:pt x="589" y="379"/>
                  </a:cubicBezTo>
                  <a:close/>
                  <a:moveTo>
                    <a:pt x="587" y="332"/>
                  </a:moveTo>
                  <a:cubicBezTo>
                    <a:pt x="590" y="333"/>
                    <a:pt x="592" y="337"/>
                    <a:pt x="591" y="340"/>
                  </a:cubicBezTo>
                  <a:cubicBezTo>
                    <a:pt x="589" y="337"/>
                    <a:pt x="588" y="335"/>
                    <a:pt x="587" y="332"/>
                  </a:cubicBezTo>
                  <a:close/>
                  <a:moveTo>
                    <a:pt x="591" y="363"/>
                  </a:moveTo>
                  <a:cubicBezTo>
                    <a:pt x="591" y="360"/>
                    <a:pt x="590" y="359"/>
                    <a:pt x="590" y="357"/>
                  </a:cubicBezTo>
                  <a:cubicBezTo>
                    <a:pt x="590" y="359"/>
                    <a:pt x="594" y="363"/>
                    <a:pt x="591" y="363"/>
                  </a:cubicBezTo>
                  <a:close/>
                  <a:moveTo>
                    <a:pt x="592" y="322"/>
                  </a:moveTo>
                  <a:cubicBezTo>
                    <a:pt x="587" y="319"/>
                    <a:pt x="585" y="314"/>
                    <a:pt x="589" y="310"/>
                  </a:cubicBezTo>
                  <a:cubicBezTo>
                    <a:pt x="591" y="313"/>
                    <a:pt x="595" y="318"/>
                    <a:pt x="592" y="322"/>
                  </a:cubicBezTo>
                  <a:close/>
                  <a:moveTo>
                    <a:pt x="596" y="323"/>
                  </a:moveTo>
                  <a:cubicBezTo>
                    <a:pt x="597" y="324"/>
                    <a:pt x="599" y="328"/>
                    <a:pt x="598" y="331"/>
                  </a:cubicBezTo>
                  <a:cubicBezTo>
                    <a:pt x="595" y="330"/>
                    <a:pt x="592" y="325"/>
                    <a:pt x="596" y="323"/>
                  </a:cubicBezTo>
                  <a:close/>
                  <a:moveTo>
                    <a:pt x="596" y="317"/>
                  </a:moveTo>
                  <a:cubicBezTo>
                    <a:pt x="594" y="315"/>
                    <a:pt x="593" y="312"/>
                    <a:pt x="591" y="309"/>
                  </a:cubicBezTo>
                  <a:cubicBezTo>
                    <a:pt x="593" y="309"/>
                    <a:pt x="598" y="313"/>
                    <a:pt x="596" y="317"/>
                  </a:cubicBezTo>
                  <a:close/>
                  <a:moveTo>
                    <a:pt x="596" y="301"/>
                  </a:moveTo>
                  <a:cubicBezTo>
                    <a:pt x="598" y="304"/>
                    <a:pt x="600" y="307"/>
                    <a:pt x="601" y="311"/>
                  </a:cubicBezTo>
                  <a:cubicBezTo>
                    <a:pt x="597" y="310"/>
                    <a:pt x="592" y="305"/>
                    <a:pt x="596" y="301"/>
                  </a:cubicBezTo>
                  <a:close/>
                  <a:moveTo>
                    <a:pt x="599" y="273"/>
                  </a:moveTo>
                  <a:cubicBezTo>
                    <a:pt x="599" y="271"/>
                    <a:pt x="601" y="271"/>
                    <a:pt x="601" y="269"/>
                  </a:cubicBezTo>
                  <a:cubicBezTo>
                    <a:pt x="605" y="270"/>
                    <a:pt x="605" y="275"/>
                    <a:pt x="608" y="277"/>
                  </a:cubicBezTo>
                  <a:cubicBezTo>
                    <a:pt x="608" y="279"/>
                    <a:pt x="607" y="280"/>
                    <a:pt x="605" y="281"/>
                  </a:cubicBezTo>
                  <a:cubicBezTo>
                    <a:pt x="603" y="278"/>
                    <a:pt x="601" y="276"/>
                    <a:pt x="599" y="273"/>
                  </a:cubicBezTo>
                  <a:close/>
                  <a:moveTo>
                    <a:pt x="605" y="265"/>
                  </a:moveTo>
                  <a:cubicBezTo>
                    <a:pt x="605" y="263"/>
                    <a:pt x="608" y="262"/>
                    <a:pt x="608" y="259"/>
                  </a:cubicBezTo>
                  <a:cubicBezTo>
                    <a:pt x="612" y="261"/>
                    <a:pt x="613" y="265"/>
                    <a:pt x="615" y="268"/>
                  </a:cubicBezTo>
                  <a:cubicBezTo>
                    <a:pt x="615" y="270"/>
                    <a:pt x="612" y="271"/>
                    <a:pt x="612" y="273"/>
                  </a:cubicBezTo>
                  <a:cubicBezTo>
                    <a:pt x="609" y="271"/>
                    <a:pt x="608" y="267"/>
                    <a:pt x="605" y="265"/>
                  </a:cubicBezTo>
                  <a:close/>
                  <a:moveTo>
                    <a:pt x="612" y="253"/>
                  </a:moveTo>
                  <a:cubicBezTo>
                    <a:pt x="615" y="256"/>
                    <a:pt x="616" y="260"/>
                    <a:pt x="618" y="263"/>
                  </a:cubicBezTo>
                  <a:cubicBezTo>
                    <a:pt x="614" y="261"/>
                    <a:pt x="612" y="258"/>
                    <a:pt x="612" y="253"/>
                  </a:cubicBezTo>
                  <a:close/>
                  <a:moveTo>
                    <a:pt x="616" y="242"/>
                  </a:moveTo>
                  <a:cubicBezTo>
                    <a:pt x="612" y="240"/>
                    <a:pt x="610" y="236"/>
                    <a:pt x="608" y="232"/>
                  </a:cubicBezTo>
                  <a:cubicBezTo>
                    <a:pt x="612" y="227"/>
                    <a:pt x="618" y="238"/>
                    <a:pt x="616" y="242"/>
                  </a:cubicBezTo>
                  <a:close/>
                  <a:moveTo>
                    <a:pt x="614" y="225"/>
                  </a:moveTo>
                  <a:cubicBezTo>
                    <a:pt x="617" y="228"/>
                    <a:pt x="619" y="231"/>
                    <a:pt x="621" y="235"/>
                  </a:cubicBezTo>
                  <a:cubicBezTo>
                    <a:pt x="617" y="233"/>
                    <a:pt x="616" y="229"/>
                    <a:pt x="614" y="225"/>
                  </a:cubicBezTo>
                  <a:close/>
                  <a:moveTo>
                    <a:pt x="626" y="285"/>
                  </a:moveTo>
                  <a:cubicBezTo>
                    <a:pt x="629" y="284"/>
                    <a:pt x="628" y="287"/>
                    <a:pt x="630" y="287"/>
                  </a:cubicBezTo>
                  <a:cubicBezTo>
                    <a:pt x="629" y="290"/>
                    <a:pt x="627" y="292"/>
                    <a:pt x="625" y="293"/>
                  </a:cubicBezTo>
                  <a:cubicBezTo>
                    <a:pt x="625" y="289"/>
                    <a:pt x="626" y="287"/>
                    <a:pt x="626" y="285"/>
                  </a:cubicBezTo>
                  <a:close/>
                  <a:moveTo>
                    <a:pt x="630" y="249"/>
                  </a:moveTo>
                  <a:cubicBezTo>
                    <a:pt x="628" y="250"/>
                    <a:pt x="629" y="248"/>
                    <a:pt x="628" y="247"/>
                  </a:cubicBezTo>
                  <a:cubicBezTo>
                    <a:pt x="629" y="245"/>
                    <a:pt x="632" y="247"/>
                    <a:pt x="630" y="249"/>
                  </a:cubicBezTo>
                  <a:close/>
                  <a:moveTo>
                    <a:pt x="630" y="230"/>
                  </a:moveTo>
                  <a:cubicBezTo>
                    <a:pt x="633" y="233"/>
                    <a:pt x="636" y="238"/>
                    <a:pt x="636" y="241"/>
                  </a:cubicBezTo>
                  <a:cubicBezTo>
                    <a:pt x="633" y="242"/>
                    <a:pt x="628" y="235"/>
                    <a:pt x="630" y="230"/>
                  </a:cubicBezTo>
                  <a:close/>
                  <a:moveTo>
                    <a:pt x="633" y="225"/>
                  </a:moveTo>
                  <a:cubicBezTo>
                    <a:pt x="632" y="223"/>
                    <a:pt x="635" y="224"/>
                    <a:pt x="634" y="222"/>
                  </a:cubicBezTo>
                  <a:cubicBezTo>
                    <a:pt x="637" y="226"/>
                    <a:pt x="642" y="229"/>
                    <a:pt x="640" y="235"/>
                  </a:cubicBezTo>
                  <a:cubicBezTo>
                    <a:pt x="637" y="233"/>
                    <a:pt x="634" y="229"/>
                    <a:pt x="633" y="225"/>
                  </a:cubicBezTo>
                  <a:close/>
                  <a:moveTo>
                    <a:pt x="640" y="325"/>
                  </a:moveTo>
                  <a:cubicBezTo>
                    <a:pt x="644" y="328"/>
                    <a:pt x="646" y="333"/>
                    <a:pt x="649" y="336"/>
                  </a:cubicBezTo>
                  <a:cubicBezTo>
                    <a:pt x="648" y="338"/>
                    <a:pt x="647" y="339"/>
                    <a:pt x="646" y="340"/>
                  </a:cubicBezTo>
                  <a:cubicBezTo>
                    <a:pt x="643" y="338"/>
                    <a:pt x="641" y="334"/>
                    <a:pt x="639" y="331"/>
                  </a:cubicBezTo>
                  <a:cubicBezTo>
                    <a:pt x="642" y="330"/>
                    <a:pt x="639" y="327"/>
                    <a:pt x="640" y="325"/>
                  </a:cubicBezTo>
                  <a:close/>
                  <a:moveTo>
                    <a:pt x="642" y="346"/>
                  </a:moveTo>
                  <a:cubicBezTo>
                    <a:pt x="641" y="345"/>
                    <a:pt x="640" y="344"/>
                    <a:pt x="640" y="341"/>
                  </a:cubicBezTo>
                  <a:cubicBezTo>
                    <a:pt x="641" y="342"/>
                    <a:pt x="643" y="343"/>
                    <a:pt x="642" y="346"/>
                  </a:cubicBezTo>
                  <a:close/>
                  <a:moveTo>
                    <a:pt x="640" y="353"/>
                  </a:moveTo>
                  <a:cubicBezTo>
                    <a:pt x="643" y="356"/>
                    <a:pt x="645" y="359"/>
                    <a:pt x="647" y="363"/>
                  </a:cubicBezTo>
                  <a:cubicBezTo>
                    <a:pt x="645" y="365"/>
                    <a:pt x="644" y="369"/>
                    <a:pt x="641" y="371"/>
                  </a:cubicBezTo>
                  <a:cubicBezTo>
                    <a:pt x="639" y="365"/>
                    <a:pt x="639" y="361"/>
                    <a:pt x="640" y="353"/>
                  </a:cubicBezTo>
                  <a:close/>
                  <a:moveTo>
                    <a:pt x="645" y="349"/>
                  </a:moveTo>
                  <a:cubicBezTo>
                    <a:pt x="647" y="350"/>
                    <a:pt x="651" y="355"/>
                    <a:pt x="651" y="357"/>
                  </a:cubicBezTo>
                  <a:cubicBezTo>
                    <a:pt x="648" y="355"/>
                    <a:pt x="645" y="353"/>
                    <a:pt x="645" y="349"/>
                  </a:cubicBezTo>
                  <a:close/>
                  <a:moveTo>
                    <a:pt x="648" y="394"/>
                  </a:moveTo>
                  <a:cubicBezTo>
                    <a:pt x="651" y="396"/>
                    <a:pt x="651" y="401"/>
                    <a:pt x="651" y="405"/>
                  </a:cubicBezTo>
                  <a:cubicBezTo>
                    <a:pt x="649" y="402"/>
                    <a:pt x="646" y="398"/>
                    <a:pt x="648" y="394"/>
                  </a:cubicBezTo>
                  <a:close/>
                  <a:moveTo>
                    <a:pt x="651" y="437"/>
                  </a:moveTo>
                  <a:cubicBezTo>
                    <a:pt x="649" y="436"/>
                    <a:pt x="648" y="433"/>
                    <a:pt x="648" y="430"/>
                  </a:cubicBezTo>
                  <a:cubicBezTo>
                    <a:pt x="649" y="432"/>
                    <a:pt x="652" y="434"/>
                    <a:pt x="651" y="437"/>
                  </a:cubicBezTo>
                  <a:close/>
                  <a:moveTo>
                    <a:pt x="648" y="481"/>
                  </a:moveTo>
                  <a:cubicBezTo>
                    <a:pt x="650" y="481"/>
                    <a:pt x="649" y="482"/>
                    <a:pt x="651" y="482"/>
                  </a:cubicBezTo>
                  <a:cubicBezTo>
                    <a:pt x="651" y="484"/>
                    <a:pt x="649" y="484"/>
                    <a:pt x="649" y="486"/>
                  </a:cubicBezTo>
                  <a:cubicBezTo>
                    <a:pt x="647" y="484"/>
                    <a:pt x="647" y="484"/>
                    <a:pt x="648" y="481"/>
                  </a:cubicBezTo>
                  <a:close/>
                  <a:moveTo>
                    <a:pt x="650" y="470"/>
                  </a:moveTo>
                  <a:cubicBezTo>
                    <a:pt x="652" y="472"/>
                    <a:pt x="652" y="475"/>
                    <a:pt x="653" y="477"/>
                  </a:cubicBezTo>
                  <a:cubicBezTo>
                    <a:pt x="652" y="477"/>
                    <a:pt x="649" y="472"/>
                    <a:pt x="650" y="470"/>
                  </a:cubicBezTo>
                  <a:close/>
                  <a:moveTo>
                    <a:pt x="654" y="464"/>
                  </a:moveTo>
                  <a:cubicBezTo>
                    <a:pt x="656" y="466"/>
                    <a:pt x="659" y="470"/>
                    <a:pt x="657" y="474"/>
                  </a:cubicBezTo>
                  <a:cubicBezTo>
                    <a:pt x="654" y="471"/>
                    <a:pt x="651" y="468"/>
                    <a:pt x="654" y="464"/>
                  </a:cubicBezTo>
                  <a:close/>
                  <a:moveTo>
                    <a:pt x="657" y="435"/>
                  </a:moveTo>
                  <a:cubicBezTo>
                    <a:pt x="657" y="433"/>
                    <a:pt x="659" y="434"/>
                    <a:pt x="658" y="432"/>
                  </a:cubicBezTo>
                  <a:cubicBezTo>
                    <a:pt x="660" y="435"/>
                    <a:pt x="663" y="440"/>
                    <a:pt x="662" y="444"/>
                  </a:cubicBezTo>
                  <a:cubicBezTo>
                    <a:pt x="658" y="443"/>
                    <a:pt x="660" y="438"/>
                    <a:pt x="657" y="435"/>
                  </a:cubicBezTo>
                  <a:close/>
                  <a:moveTo>
                    <a:pt x="660" y="461"/>
                  </a:moveTo>
                  <a:cubicBezTo>
                    <a:pt x="659" y="458"/>
                    <a:pt x="658" y="456"/>
                    <a:pt x="660" y="454"/>
                  </a:cubicBezTo>
                  <a:cubicBezTo>
                    <a:pt x="662" y="455"/>
                    <a:pt x="662" y="460"/>
                    <a:pt x="660" y="461"/>
                  </a:cubicBezTo>
                  <a:close/>
                  <a:moveTo>
                    <a:pt x="659" y="478"/>
                  </a:moveTo>
                  <a:cubicBezTo>
                    <a:pt x="662" y="478"/>
                    <a:pt x="659" y="480"/>
                    <a:pt x="660" y="482"/>
                  </a:cubicBezTo>
                  <a:cubicBezTo>
                    <a:pt x="657" y="481"/>
                    <a:pt x="658" y="479"/>
                    <a:pt x="659" y="478"/>
                  </a:cubicBezTo>
                  <a:close/>
                  <a:moveTo>
                    <a:pt x="657" y="512"/>
                  </a:moveTo>
                  <a:cubicBezTo>
                    <a:pt x="656" y="509"/>
                    <a:pt x="658" y="506"/>
                    <a:pt x="660" y="503"/>
                  </a:cubicBezTo>
                  <a:cubicBezTo>
                    <a:pt x="665" y="504"/>
                    <a:pt x="659" y="511"/>
                    <a:pt x="657" y="512"/>
                  </a:cubicBezTo>
                  <a:close/>
                  <a:moveTo>
                    <a:pt x="658" y="522"/>
                  </a:moveTo>
                  <a:cubicBezTo>
                    <a:pt x="659" y="523"/>
                    <a:pt x="661" y="525"/>
                    <a:pt x="661" y="528"/>
                  </a:cubicBezTo>
                  <a:cubicBezTo>
                    <a:pt x="659" y="527"/>
                    <a:pt x="656" y="524"/>
                    <a:pt x="658" y="522"/>
                  </a:cubicBezTo>
                  <a:close/>
                  <a:moveTo>
                    <a:pt x="660" y="538"/>
                  </a:moveTo>
                  <a:cubicBezTo>
                    <a:pt x="663" y="541"/>
                    <a:pt x="667" y="548"/>
                    <a:pt x="662" y="552"/>
                  </a:cubicBezTo>
                  <a:cubicBezTo>
                    <a:pt x="658" y="549"/>
                    <a:pt x="655" y="541"/>
                    <a:pt x="660" y="538"/>
                  </a:cubicBezTo>
                  <a:close/>
                  <a:moveTo>
                    <a:pt x="657" y="604"/>
                  </a:moveTo>
                  <a:cubicBezTo>
                    <a:pt x="657" y="601"/>
                    <a:pt x="658" y="600"/>
                    <a:pt x="659" y="598"/>
                  </a:cubicBezTo>
                  <a:cubicBezTo>
                    <a:pt x="661" y="599"/>
                    <a:pt x="662" y="605"/>
                    <a:pt x="657" y="604"/>
                  </a:cubicBezTo>
                  <a:close/>
                  <a:moveTo>
                    <a:pt x="664" y="625"/>
                  </a:moveTo>
                  <a:cubicBezTo>
                    <a:pt x="665" y="627"/>
                    <a:pt x="663" y="627"/>
                    <a:pt x="663" y="629"/>
                  </a:cubicBezTo>
                  <a:cubicBezTo>
                    <a:pt x="661" y="626"/>
                    <a:pt x="659" y="620"/>
                    <a:pt x="658" y="618"/>
                  </a:cubicBezTo>
                  <a:cubicBezTo>
                    <a:pt x="661" y="617"/>
                    <a:pt x="662" y="623"/>
                    <a:pt x="664" y="625"/>
                  </a:cubicBezTo>
                  <a:close/>
                  <a:moveTo>
                    <a:pt x="662" y="188"/>
                  </a:moveTo>
                  <a:cubicBezTo>
                    <a:pt x="662" y="183"/>
                    <a:pt x="666" y="192"/>
                    <a:pt x="667" y="194"/>
                  </a:cubicBezTo>
                  <a:cubicBezTo>
                    <a:pt x="665" y="193"/>
                    <a:pt x="664" y="190"/>
                    <a:pt x="662" y="188"/>
                  </a:cubicBezTo>
                  <a:close/>
                  <a:moveTo>
                    <a:pt x="665" y="182"/>
                  </a:moveTo>
                  <a:cubicBezTo>
                    <a:pt x="664" y="180"/>
                    <a:pt x="666" y="181"/>
                    <a:pt x="666" y="179"/>
                  </a:cubicBezTo>
                  <a:cubicBezTo>
                    <a:pt x="670" y="180"/>
                    <a:pt x="668" y="182"/>
                    <a:pt x="669" y="186"/>
                  </a:cubicBezTo>
                  <a:cubicBezTo>
                    <a:pt x="667" y="185"/>
                    <a:pt x="666" y="183"/>
                    <a:pt x="665" y="182"/>
                  </a:cubicBezTo>
                  <a:close/>
                  <a:moveTo>
                    <a:pt x="667" y="167"/>
                  </a:moveTo>
                  <a:cubicBezTo>
                    <a:pt x="665" y="166"/>
                    <a:pt x="665" y="164"/>
                    <a:pt x="663" y="163"/>
                  </a:cubicBezTo>
                  <a:cubicBezTo>
                    <a:pt x="664" y="154"/>
                    <a:pt x="673" y="161"/>
                    <a:pt x="667" y="167"/>
                  </a:cubicBezTo>
                  <a:close/>
                  <a:moveTo>
                    <a:pt x="666" y="148"/>
                  </a:moveTo>
                  <a:cubicBezTo>
                    <a:pt x="666" y="146"/>
                    <a:pt x="664" y="146"/>
                    <a:pt x="663" y="143"/>
                  </a:cubicBezTo>
                  <a:cubicBezTo>
                    <a:pt x="663" y="142"/>
                    <a:pt x="665" y="142"/>
                    <a:pt x="665" y="140"/>
                  </a:cubicBezTo>
                  <a:cubicBezTo>
                    <a:pt x="667" y="142"/>
                    <a:pt x="668" y="145"/>
                    <a:pt x="669" y="147"/>
                  </a:cubicBezTo>
                  <a:cubicBezTo>
                    <a:pt x="667" y="147"/>
                    <a:pt x="668" y="149"/>
                    <a:pt x="666" y="148"/>
                  </a:cubicBezTo>
                  <a:close/>
                  <a:moveTo>
                    <a:pt x="662" y="114"/>
                  </a:moveTo>
                  <a:cubicBezTo>
                    <a:pt x="660" y="111"/>
                    <a:pt x="655" y="108"/>
                    <a:pt x="658" y="104"/>
                  </a:cubicBezTo>
                  <a:cubicBezTo>
                    <a:pt x="661" y="106"/>
                    <a:pt x="662" y="109"/>
                    <a:pt x="664" y="112"/>
                  </a:cubicBezTo>
                  <a:cubicBezTo>
                    <a:pt x="663" y="113"/>
                    <a:pt x="662" y="113"/>
                    <a:pt x="662" y="114"/>
                  </a:cubicBezTo>
                  <a:close/>
                  <a:moveTo>
                    <a:pt x="663" y="75"/>
                  </a:moveTo>
                  <a:cubicBezTo>
                    <a:pt x="662" y="73"/>
                    <a:pt x="665" y="73"/>
                    <a:pt x="665" y="72"/>
                  </a:cubicBezTo>
                  <a:cubicBezTo>
                    <a:pt x="666" y="76"/>
                    <a:pt x="670" y="79"/>
                    <a:pt x="669" y="84"/>
                  </a:cubicBezTo>
                  <a:cubicBezTo>
                    <a:pt x="665" y="81"/>
                    <a:pt x="666" y="78"/>
                    <a:pt x="663" y="75"/>
                  </a:cubicBezTo>
                  <a:close/>
                  <a:moveTo>
                    <a:pt x="667" y="63"/>
                  </a:moveTo>
                  <a:cubicBezTo>
                    <a:pt x="666" y="63"/>
                    <a:pt x="668" y="60"/>
                    <a:pt x="666" y="60"/>
                  </a:cubicBezTo>
                  <a:cubicBezTo>
                    <a:pt x="667" y="58"/>
                    <a:pt x="668" y="61"/>
                    <a:pt x="669" y="62"/>
                  </a:cubicBezTo>
                  <a:cubicBezTo>
                    <a:pt x="668" y="62"/>
                    <a:pt x="667" y="62"/>
                    <a:pt x="667" y="63"/>
                  </a:cubicBezTo>
                  <a:close/>
                  <a:moveTo>
                    <a:pt x="661" y="48"/>
                  </a:moveTo>
                  <a:cubicBezTo>
                    <a:pt x="661" y="48"/>
                    <a:pt x="661" y="47"/>
                    <a:pt x="660" y="47"/>
                  </a:cubicBezTo>
                  <a:cubicBezTo>
                    <a:pt x="661" y="44"/>
                    <a:pt x="657" y="40"/>
                    <a:pt x="661" y="38"/>
                  </a:cubicBezTo>
                  <a:cubicBezTo>
                    <a:pt x="664" y="39"/>
                    <a:pt x="664" y="44"/>
                    <a:pt x="667" y="46"/>
                  </a:cubicBezTo>
                  <a:cubicBezTo>
                    <a:pt x="666" y="47"/>
                    <a:pt x="664" y="48"/>
                    <a:pt x="661" y="48"/>
                  </a:cubicBezTo>
                  <a:close/>
                  <a:moveTo>
                    <a:pt x="658" y="68"/>
                  </a:moveTo>
                  <a:cubicBezTo>
                    <a:pt x="663" y="56"/>
                    <a:pt x="664" y="77"/>
                    <a:pt x="658" y="68"/>
                  </a:cubicBezTo>
                  <a:close/>
                  <a:moveTo>
                    <a:pt x="653" y="38"/>
                  </a:moveTo>
                  <a:cubicBezTo>
                    <a:pt x="651" y="37"/>
                    <a:pt x="650" y="36"/>
                    <a:pt x="650" y="34"/>
                  </a:cubicBezTo>
                  <a:cubicBezTo>
                    <a:pt x="654" y="34"/>
                    <a:pt x="656" y="30"/>
                    <a:pt x="659" y="31"/>
                  </a:cubicBezTo>
                  <a:cubicBezTo>
                    <a:pt x="658" y="34"/>
                    <a:pt x="655" y="36"/>
                    <a:pt x="653" y="38"/>
                  </a:cubicBezTo>
                  <a:close/>
                  <a:moveTo>
                    <a:pt x="651" y="43"/>
                  </a:moveTo>
                  <a:cubicBezTo>
                    <a:pt x="651" y="44"/>
                    <a:pt x="650" y="45"/>
                    <a:pt x="649" y="46"/>
                  </a:cubicBezTo>
                  <a:cubicBezTo>
                    <a:pt x="648" y="46"/>
                    <a:pt x="648" y="44"/>
                    <a:pt x="646" y="45"/>
                  </a:cubicBezTo>
                  <a:cubicBezTo>
                    <a:pt x="648" y="42"/>
                    <a:pt x="645" y="40"/>
                    <a:pt x="644" y="38"/>
                  </a:cubicBezTo>
                  <a:cubicBezTo>
                    <a:pt x="647" y="36"/>
                    <a:pt x="649" y="41"/>
                    <a:pt x="651" y="43"/>
                  </a:cubicBezTo>
                  <a:close/>
                  <a:moveTo>
                    <a:pt x="645" y="52"/>
                  </a:moveTo>
                  <a:cubicBezTo>
                    <a:pt x="640" y="51"/>
                    <a:pt x="641" y="45"/>
                    <a:pt x="639" y="41"/>
                  </a:cubicBezTo>
                  <a:cubicBezTo>
                    <a:pt x="639" y="41"/>
                    <a:pt x="640" y="40"/>
                    <a:pt x="642" y="41"/>
                  </a:cubicBezTo>
                  <a:cubicBezTo>
                    <a:pt x="644" y="44"/>
                    <a:pt x="643" y="48"/>
                    <a:pt x="645" y="52"/>
                  </a:cubicBezTo>
                  <a:close/>
                  <a:moveTo>
                    <a:pt x="633" y="41"/>
                  </a:moveTo>
                  <a:cubicBezTo>
                    <a:pt x="630" y="40"/>
                    <a:pt x="630" y="38"/>
                    <a:pt x="628" y="37"/>
                  </a:cubicBezTo>
                  <a:cubicBezTo>
                    <a:pt x="629" y="32"/>
                    <a:pt x="634" y="33"/>
                    <a:pt x="639" y="35"/>
                  </a:cubicBezTo>
                  <a:cubicBezTo>
                    <a:pt x="637" y="37"/>
                    <a:pt x="635" y="39"/>
                    <a:pt x="633" y="41"/>
                  </a:cubicBezTo>
                  <a:close/>
                  <a:moveTo>
                    <a:pt x="629" y="71"/>
                  </a:moveTo>
                  <a:cubicBezTo>
                    <a:pt x="628" y="72"/>
                    <a:pt x="627" y="75"/>
                    <a:pt x="625" y="75"/>
                  </a:cubicBezTo>
                  <a:cubicBezTo>
                    <a:pt x="623" y="72"/>
                    <a:pt x="621" y="69"/>
                    <a:pt x="619" y="66"/>
                  </a:cubicBezTo>
                  <a:cubicBezTo>
                    <a:pt x="620" y="64"/>
                    <a:pt x="622" y="63"/>
                    <a:pt x="623" y="60"/>
                  </a:cubicBezTo>
                  <a:cubicBezTo>
                    <a:pt x="627" y="62"/>
                    <a:pt x="628" y="67"/>
                    <a:pt x="629" y="71"/>
                  </a:cubicBezTo>
                  <a:close/>
                  <a:moveTo>
                    <a:pt x="615" y="114"/>
                  </a:moveTo>
                  <a:cubicBezTo>
                    <a:pt x="611" y="112"/>
                    <a:pt x="610" y="107"/>
                    <a:pt x="608" y="103"/>
                  </a:cubicBezTo>
                  <a:cubicBezTo>
                    <a:pt x="611" y="106"/>
                    <a:pt x="616" y="110"/>
                    <a:pt x="615" y="114"/>
                  </a:cubicBezTo>
                  <a:close/>
                  <a:moveTo>
                    <a:pt x="608" y="80"/>
                  </a:moveTo>
                  <a:cubicBezTo>
                    <a:pt x="611" y="82"/>
                    <a:pt x="613" y="87"/>
                    <a:pt x="613" y="91"/>
                  </a:cubicBezTo>
                  <a:cubicBezTo>
                    <a:pt x="609" y="90"/>
                    <a:pt x="606" y="83"/>
                    <a:pt x="608" y="80"/>
                  </a:cubicBezTo>
                  <a:close/>
                  <a:moveTo>
                    <a:pt x="611" y="70"/>
                  </a:moveTo>
                  <a:cubicBezTo>
                    <a:pt x="608" y="69"/>
                    <a:pt x="608" y="66"/>
                    <a:pt x="606" y="64"/>
                  </a:cubicBezTo>
                  <a:cubicBezTo>
                    <a:pt x="607" y="63"/>
                    <a:pt x="608" y="61"/>
                    <a:pt x="610" y="61"/>
                  </a:cubicBezTo>
                  <a:cubicBezTo>
                    <a:pt x="611" y="64"/>
                    <a:pt x="615" y="68"/>
                    <a:pt x="611" y="70"/>
                  </a:cubicBezTo>
                  <a:close/>
                  <a:moveTo>
                    <a:pt x="607" y="124"/>
                  </a:moveTo>
                  <a:cubicBezTo>
                    <a:pt x="606" y="124"/>
                    <a:pt x="606" y="125"/>
                    <a:pt x="605" y="126"/>
                  </a:cubicBezTo>
                  <a:cubicBezTo>
                    <a:pt x="602" y="124"/>
                    <a:pt x="601" y="119"/>
                    <a:pt x="599" y="116"/>
                  </a:cubicBezTo>
                  <a:cubicBezTo>
                    <a:pt x="598" y="114"/>
                    <a:pt x="599" y="114"/>
                    <a:pt x="600" y="112"/>
                  </a:cubicBezTo>
                  <a:cubicBezTo>
                    <a:pt x="603" y="116"/>
                    <a:pt x="605" y="119"/>
                    <a:pt x="607" y="124"/>
                  </a:cubicBezTo>
                  <a:close/>
                  <a:moveTo>
                    <a:pt x="603" y="78"/>
                  </a:moveTo>
                  <a:cubicBezTo>
                    <a:pt x="602" y="76"/>
                    <a:pt x="602" y="74"/>
                    <a:pt x="600" y="73"/>
                  </a:cubicBezTo>
                  <a:cubicBezTo>
                    <a:pt x="600" y="71"/>
                    <a:pt x="602" y="71"/>
                    <a:pt x="602" y="69"/>
                  </a:cubicBezTo>
                  <a:cubicBezTo>
                    <a:pt x="604" y="71"/>
                    <a:pt x="605" y="74"/>
                    <a:pt x="606" y="76"/>
                  </a:cubicBezTo>
                  <a:cubicBezTo>
                    <a:pt x="605" y="77"/>
                    <a:pt x="605" y="78"/>
                    <a:pt x="603" y="78"/>
                  </a:cubicBezTo>
                  <a:close/>
                  <a:moveTo>
                    <a:pt x="597" y="68"/>
                  </a:moveTo>
                  <a:cubicBezTo>
                    <a:pt x="596" y="65"/>
                    <a:pt x="595" y="63"/>
                    <a:pt x="593" y="61"/>
                  </a:cubicBezTo>
                  <a:cubicBezTo>
                    <a:pt x="594" y="59"/>
                    <a:pt x="595" y="59"/>
                    <a:pt x="596" y="57"/>
                  </a:cubicBezTo>
                  <a:cubicBezTo>
                    <a:pt x="597" y="60"/>
                    <a:pt x="599" y="62"/>
                    <a:pt x="600" y="66"/>
                  </a:cubicBezTo>
                  <a:cubicBezTo>
                    <a:pt x="599" y="66"/>
                    <a:pt x="599" y="68"/>
                    <a:pt x="597" y="68"/>
                  </a:cubicBezTo>
                  <a:close/>
                  <a:moveTo>
                    <a:pt x="593" y="40"/>
                  </a:moveTo>
                  <a:cubicBezTo>
                    <a:pt x="593" y="38"/>
                    <a:pt x="594" y="37"/>
                    <a:pt x="595" y="36"/>
                  </a:cubicBezTo>
                  <a:cubicBezTo>
                    <a:pt x="602" y="37"/>
                    <a:pt x="604" y="44"/>
                    <a:pt x="598" y="48"/>
                  </a:cubicBezTo>
                  <a:cubicBezTo>
                    <a:pt x="594" y="46"/>
                    <a:pt x="596" y="42"/>
                    <a:pt x="593" y="40"/>
                  </a:cubicBezTo>
                  <a:close/>
                  <a:moveTo>
                    <a:pt x="593" y="53"/>
                  </a:moveTo>
                  <a:cubicBezTo>
                    <a:pt x="593" y="54"/>
                    <a:pt x="592" y="55"/>
                    <a:pt x="590" y="56"/>
                  </a:cubicBezTo>
                  <a:cubicBezTo>
                    <a:pt x="590" y="52"/>
                    <a:pt x="586" y="49"/>
                    <a:pt x="587" y="46"/>
                  </a:cubicBezTo>
                  <a:cubicBezTo>
                    <a:pt x="591" y="44"/>
                    <a:pt x="591" y="51"/>
                    <a:pt x="593" y="53"/>
                  </a:cubicBezTo>
                  <a:close/>
                  <a:moveTo>
                    <a:pt x="588" y="32"/>
                  </a:moveTo>
                  <a:cubicBezTo>
                    <a:pt x="589" y="32"/>
                    <a:pt x="591" y="32"/>
                    <a:pt x="591" y="31"/>
                  </a:cubicBezTo>
                  <a:cubicBezTo>
                    <a:pt x="591" y="31"/>
                    <a:pt x="592" y="32"/>
                    <a:pt x="592" y="32"/>
                  </a:cubicBezTo>
                  <a:cubicBezTo>
                    <a:pt x="592" y="35"/>
                    <a:pt x="588" y="35"/>
                    <a:pt x="588" y="32"/>
                  </a:cubicBezTo>
                  <a:close/>
                  <a:moveTo>
                    <a:pt x="588" y="27"/>
                  </a:moveTo>
                  <a:cubicBezTo>
                    <a:pt x="586" y="28"/>
                    <a:pt x="588" y="29"/>
                    <a:pt x="588" y="30"/>
                  </a:cubicBezTo>
                  <a:cubicBezTo>
                    <a:pt x="586" y="30"/>
                    <a:pt x="587" y="27"/>
                    <a:pt x="585" y="27"/>
                  </a:cubicBezTo>
                  <a:cubicBezTo>
                    <a:pt x="586" y="25"/>
                    <a:pt x="589" y="26"/>
                    <a:pt x="588" y="29"/>
                  </a:cubicBezTo>
                  <a:cubicBezTo>
                    <a:pt x="588" y="29"/>
                    <a:pt x="588" y="28"/>
                    <a:pt x="588" y="27"/>
                  </a:cubicBezTo>
                  <a:close/>
                  <a:moveTo>
                    <a:pt x="590" y="76"/>
                  </a:moveTo>
                  <a:cubicBezTo>
                    <a:pt x="590" y="78"/>
                    <a:pt x="589" y="80"/>
                    <a:pt x="587" y="80"/>
                  </a:cubicBezTo>
                  <a:cubicBezTo>
                    <a:pt x="587" y="76"/>
                    <a:pt x="585" y="74"/>
                    <a:pt x="584" y="72"/>
                  </a:cubicBezTo>
                  <a:cubicBezTo>
                    <a:pt x="584" y="70"/>
                    <a:pt x="585" y="71"/>
                    <a:pt x="585" y="69"/>
                  </a:cubicBezTo>
                  <a:cubicBezTo>
                    <a:pt x="588" y="71"/>
                    <a:pt x="589" y="74"/>
                    <a:pt x="590" y="76"/>
                  </a:cubicBezTo>
                  <a:close/>
                  <a:moveTo>
                    <a:pt x="582" y="61"/>
                  </a:moveTo>
                  <a:cubicBezTo>
                    <a:pt x="583" y="64"/>
                    <a:pt x="584" y="65"/>
                    <a:pt x="582" y="67"/>
                  </a:cubicBezTo>
                  <a:cubicBezTo>
                    <a:pt x="578" y="66"/>
                    <a:pt x="578" y="58"/>
                    <a:pt x="583" y="58"/>
                  </a:cubicBezTo>
                  <a:cubicBezTo>
                    <a:pt x="583" y="57"/>
                    <a:pt x="582" y="57"/>
                    <a:pt x="582" y="56"/>
                  </a:cubicBezTo>
                  <a:cubicBezTo>
                    <a:pt x="579" y="56"/>
                    <a:pt x="579" y="61"/>
                    <a:pt x="576" y="59"/>
                  </a:cubicBezTo>
                  <a:cubicBezTo>
                    <a:pt x="578" y="57"/>
                    <a:pt x="579" y="53"/>
                    <a:pt x="583" y="53"/>
                  </a:cubicBezTo>
                  <a:cubicBezTo>
                    <a:pt x="583" y="55"/>
                    <a:pt x="584" y="57"/>
                    <a:pt x="585" y="58"/>
                  </a:cubicBezTo>
                  <a:cubicBezTo>
                    <a:pt x="585" y="60"/>
                    <a:pt x="583" y="59"/>
                    <a:pt x="582" y="61"/>
                  </a:cubicBezTo>
                  <a:close/>
                  <a:moveTo>
                    <a:pt x="572" y="87"/>
                  </a:moveTo>
                  <a:cubicBezTo>
                    <a:pt x="573" y="85"/>
                    <a:pt x="575" y="83"/>
                    <a:pt x="576" y="81"/>
                  </a:cubicBezTo>
                  <a:cubicBezTo>
                    <a:pt x="580" y="82"/>
                    <a:pt x="575" y="87"/>
                    <a:pt x="572" y="87"/>
                  </a:cubicBezTo>
                  <a:close/>
                  <a:moveTo>
                    <a:pt x="570" y="82"/>
                  </a:moveTo>
                  <a:cubicBezTo>
                    <a:pt x="569" y="82"/>
                    <a:pt x="569" y="79"/>
                    <a:pt x="567" y="78"/>
                  </a:cubicBezTo>
                  <a:cubicBezTo>
                    <a:pt x="568" y="75"/>
                    <a:pt x="571" y="74"/>
                    <a:pt x="572" y="72"/>
                  </a:cubicBezTo>
                  <a:cubicBezTo>
                    <a:pt x="573" y="72"/>
                    <a:pt x="573" y="75"/>
                    <a:pt x="575" y="76"/>
                  </a:cubicBezTo>
                  <a:cubicBezTo>
                    <a:pt x="574" y="78"/>
                    <a:pt x="571" y="80"/>
                    <a:pt x="570" y="82"/>
                  </a:cubicBezTo>
                  <a:close/>
                  <a:moveTo>
                    <a:pt x="567" y="85"/>
                  </a:moveTo>
                  <a:cubicBezTo>
                    <a:pt x="567" y="88"/>
                    <a:pt x="565" y="88"/>
                    <a:pt x="565" y="90"/>
                  </a:cubicBezTo>
                  <a:cubicBezTo>
                    <a:pt x="566" y="88"/>
                    <a:pt x="564" y="85"/>
                    <a:pt x="565" y="83"/>
                  </a:cubicBezTo>
                  <a:cubicBezTo>
                    <a:pt x="566" y="83"/>
                    <a:pt x="565" y="86"/>
                    <a:pt x="567" y="85"/>
                  </a:cubicBezTo>
                  <a:close/>
                  <a:moveTo>
                    <a:pt x="566" y="119"/>
                  </a:moveTo>
                  <a:cubicBezTo>
                    <a:pt x="570" y="121"/>
                    <a:pt x="568" y="126"/>
                    <a:pt x="565" y="128"/>
                  </a:cubicBezTo>
                  <a:cubicBezTo>
                    <a:pt x="561" y="126"/>
                    <a:pt x="565" y="122"/>
                    <a:pt x="566" y="119"/>
                  </a:cubicBezTo>
                  <a:close/>
                  <a:moveTo>
                    <a:pt x="566" y="141"/>
                  </a:moveTo>
                  <a:cubicBezTo>
                    <a:pt x="568" y="142"/>
                    <a:pt x="568" y="144"/>
                    <a:pt x="569" y="145"/>
                  </a:cubicBezTo>
                  <a:cubicBezTo>
                    <a:pt x="569" y="147"/>
                    <a:pt x="567" y="147"/>
                    <a:pt x="567" y="150"/>
                  </a:cubicBezTo>
                  <a:cubicBezTo>
                    <a:pt x="563" y="149"/>
                    <a:pt x="560" y="142"/>
                    <a:pt x="566" y="141"/>
                  </a:cubicBezTo>
                  <a:close/>
                  <a:moveTo>
                    <a:pt x="564" y="295"/>
                  </a:moveTo>
                  <a:cubicBezTo>
                    <a:pt x="561" y="298"/>
                    <a:pt x="560" y="303"/>
                    <a:pt x="557" y="306"/>
                  </a:cubicBezTo>
                  <a:cubicBezTo>
                    <a:pt x="557" y="302"/>
                    <a:pt x="557" y="296"/>
                    <a:pt x="557" y="291"/>
                  </a:cubicBezTo>
                  <a:cubicBezTo>
                    <a:pt x="559" y="292"/>
                    <a:pt x="561" y="294"/>
                    <a:pt x="564" y="295"/>
                  </a:cubicBezTo>
                  <a:close/>
                  <a:moveTo>
                    <a:pt x="561" y="390"/>
                  </a:moveTo>
                  <a:cubicBezTo>
                    <a:pt x="565" y="392"/>
                    <a:pt x="563" y="397"/>
                    <a:pt x="566" y="401"/>
                  </a:cubicBezTo>
                  <a:cubicBezTo>
                    <a:pt x="563" y="406"/>
                    <a:pt x="559" y="410"/>
                    <a:pt x="557" y="415"/>
                  </a:cubicBezTo>
                  <a:cubicBezTo>
                    <a:pt x="554" y="404"/>
                    <a:pt x="557" y="397"/>
                    <a:pt x="561" y="390"/>
                  </a:cubicBezTo>
                  <a:close/>
                  <a:moveTo>
                    <a:pt x="560" y="418"/>
                  </a:moveTo>
                  <a:cubicBezTo>
                    <a:pt x="563" y="421"/>
                    <a:pt x="564" y="426"/>
                    <a:pt x="562" y="429"/>
                  </a:cubicBezTo>
                  <a:cubicBezTo>
                    <a:pt x="560" y="430"/>
                    <a:pt x="561" y="427"/>
                    <a:pt x="560" y="427"/>
                  </a:cubicBezTo>
                  <a:cubicBezTo>
                    <a:pt x="558" y="427"/>
                    <a:pt x="558" y="429"/>
                    <a:pt x="556" y="429"/>
                  </a:cubicBezTo>
                  <a:cubicBezTo>
                    <a:pt x="554" y="423"/>
                    <a:pt x="559" y="422"/>
                    <a:pt x="560" y="418"/>
                  </a:cubicBezTo>
                  <a:close/>
                  <a:moveTo>
                    <a:pt x="557" y="573"/>
                  </a:moveTo>
                  <a:cubicBezTo>
                    <a:pt x="557" y="572"/>
                    <a:pt x="557" y="570"/>
                    <a:pt x="557" y="569"/>
                  </a:cubicBezTo>
                  <a:cubicBezTo>
                    <a:pt x="558" y="569"/>
                    <a:pt x="558" y="570"/>
                    <a:pt x="559" y="570"/>
                  </a:cubicBezTo>
                  <a:cubicBezTo>
                    <a:pt x="558" y="571"/>
                    <a:pt x="559" y="573"/>
                    <a:pt x="557" y="573"/>
                  </a:cubicBezTo>
                  <a:close/>
                  <a:moveTo>
                    <a:pt x="558" y="555"/>
                  </a:moveTo>
                  <a:cubicBezTo>
                    <a:pt x="556" y="553"/>
                    <a:pt x="559" y="548"/>
                    <a:pt x="557" y="546"/>
                  </a:cubicBezTo>
                  <a:cubicBezTo>
                    <a:pt x="561" y="545"/>
                    <a:pt x="560" y="553"/>
                    <a:pt x="558" y="555"/>
                  </a:cubicBezTo>
                  <a:close/>
                  <a:moveTo>
                    <a:pt x="559" y="523"/>
                  </a:moveTo>
                  <a:cubicBezTo>
                    <a:pt x="560" y="524"/>
                    <a:pt x="560" y="526"/>
                    <a:pt x="560" y="528"/>
                  </a:cubicBezTo>
                  <a:cubicBezTo>
                    <a:pt x="557" y="528"/>
                    <a:pt x="560" y="526"/>
                    <a:pt x="559" y="523"/>
                  </a:cubicBezTo>
                  <a:close/>
                  <a:moveTo>
                    <a:pt x="561" y="560"/>
                  </a:moveTo>
                  <a:cubicBezTo>
                    <a:pt x="563" y="561"/>
                    <a:pt x="561" y="563"/>
                    <a:pt x="561" y="564"/>
                  </a:cubicBezTo>
                  <a:cubicBezTo>
                    <a:pt x="559" y="563"/>
                    <a:pt x="560" y="561"/>
                    <a:pt x="561" y="560"/>
                  </a:cubicBezTo>
                  <a:close/>
                  <a:moveTo>
                    <a:pt x="562" y="642"/>
                  </a:moveTo>
                  <a:cubicBezTo>
                    <a:pt x="559" y="641"/>
                    <a:pt x="563" y="639"/>
                    <a:pt x="563" y="636"/>
                  </a:cubicBezTo>
                  <a:cubicBezTo>
                    <a:pt x="563" y="636"/>
                    <a:pt x="564" y="636"/>
                    <a:pt x="564" y="636"/>
                  </a:cubicBezTo>
                  <a:cubicBezTo>
                    <a:pt x="564" y="637"/>
                    <a:pt x="564" y="637"/>
                    <a:pt x="565" y="637"/>
                  </a:cubicBezTo>
                  <a:cubicBezTo>
                    <a:pt x="563" y="638"/>
                    <a:pt x="562" y="640"/>
                    <a:pt x="562" y="642"/>
                  </a:cubicBezTo>
                  <a:close/>
                  <a:moveTo>
                    <a:pt x="566" y="642"/>
                  </a:moveTo>
                  <a:cubicBezTo>
                    <a:pt x="568" y="643"/>
                    <a:pt x="568" y="646"/>
                    <a:pt x="570" y="647"/>
                  </a:cubicBezTo>
                  <a:cubicBezTo>
                    <a:pt x="569" y="650"/>
                    <a:pt x="568" y="651"/>
                    <a:pt x="567" y="653"/>
                  </a:cubicBezTo>
                  <a:cubicBezTo>
                    <a:pt x="565" y="653"/>
                    <a:pt x="565" y="650"/>
                    <a:pt x="563" y="649"/>
                  </a:cubicBezTo>
                  <a:cubicBezTo>
                    <a:pt x="564" y="647"/>
                    <a:pt x="566" y="645"/>
                    <a:pt x="566" y="642"/>
                  </a:cubicBezTo>
                  <a:close/>
                  <a:moveTo>
                    <a:pt x="566" y="686"/>
                  </a:moveTo>
                  <a:cubicBezTo>
                    <a:pt x="569" y="687"/>
                    <a:pt x="569" y="694"/>
                    <a:pt x="565" y="695"/>
                  </a:cubicBezTo>
                  <a:cubicBezTo>
                    <a:pt x="566" y="693"/>
                    <a:pt x="565" y="692"/>
                    <a:pt x="564" y="692"/>
                  </a:cubicBezTo>
                  <a:cubicBezTo>
                    <a:pt x="564" y="689"/>
                    <a:pt x="565" y="687"/>
                    <a:pt x="566" y="686"/>
                  </a:cubicBezTo>
                  <a:close/>
                  <a:moveTo>
                    <a:pt x="567" y="678"/>
                  </a:moveTo>
                  <a:cubicBezTo>
                    <a:pt x="570" y="677"/>
                    <a:pt x="567" y="677"/>
                    <a:pt x="568" y="674"/>
                  </a:cubicBezTo>
                  <a:cubicBezTo>
                    <a:pt x="564" y="672"/>
                    <a:pt x="564" y="669"/>
                    <a:pt x="566" y="666"/>
                  </a:cubicBezTo>
                  <a:cubicBezTo>
                    <a:pt x="568" y="668"/>
                    <a:pt x="569" y="671"/>
                    <a:pt x="572" y="672"/>
                  </a:cubicBezTo>
                  <a:cubicBezTo>
                    <a:pt x="571" y="675"/>
                    <a:pt x="573" y="681"/>
                    <a:pt x="572" y="684"/>
                  </a:cubicBezTo>
                  <a:cubicBezTo>
                    <a:pt x="570" y="683"/>
                    <a:pt x="570" y="679"/>
                    <a:pt x="567" y="678"/>
                  </a:cubicBezTo>
                  <a:close/>
                  <a:moveTo>
                    <a:pt x="568" y="630"/>
                  </a:moveTo>
                  <a:cubicBezTo>
                    <a:pt x="566" y="627"/>
                    <a:pt x="569" y="625"/>
                    <a:pt x="569" y="622"/>
                  </a:cubicBezTo>
                  <a:cubicBezTo>
                    <a:pt x="571" y="621"/>
                    <a:pt x="571" y="623"/>
                    <a:pt x="573" y="622"/>
                  </a:cubicBezTo>
                  <a:cubicBezTo>
                    <a:pt x="572" y="625"/>
                    <a:pt x="570" y="628"/>
                    <a:pt x="568" y="630"/>
                  </a:cubicBezTo>
                  <a:close/>
                  <a:moveTo>
                    <a:pt x="564" y="621"/>
                  </a:moveTo>
                  <a:cubicBezTo>
                    <a:pt x="562" y="616"/>
                    <a:pt x="560" y="611"/>
                    <a:pt x="563" y="606"/>
                  </a:cubicBezTo>
                  <a:cubicBezTo>
                    <a:pt x="567" y="607"/>
                    <a:pt x="567" y="611"/>
                    <a:pt x="569" y="613"/>
                  </a:cubicBezTo>
                  <a:cubicBezTo>
                    <a:pt x="568" y="616"/>
                    <a:pt x="567" y="619"/>
                    <a:pt x="564" y="621"/>
                  </a:cubicBezTo>
                  <a:close/>
                  <a:moveTo>
                    <a:pt x="568" y="558"/>
                  </a:moveTo>
                  <a:cubicBezTo>
                    <a:pt x="570" y="559"/>
                    <a:pt x="569" y="565"/>
                    <a:pt x="566" y="565"/>
                  </a:cubicBezTo>
                  <a:cubicBezTo>
                    <a:pt x="565" y="563"/>
                    <a:pt x="568" y="561"/>
                    <a:pt x="568" y="558"/>
                  </a:cubicBezTo>
                  <a:close/>
                  <a:moveTo>
                    <a:pt x="572" y="518"/>
                  </a:moveTo>
                  <a:cubicBezTo>
                    <a:pt x="568" y="515"/>
                    <a:pt x="571" y="511"/>
                    <a:pt x="572" y="507"/>
                  </a:cubicBezTo>
                  <a:cubicBezTo>
                    <a:pt x="577" y="509"/>
                    <a:pt x="573" y="515"/>
                    <a:pt x="572" y="518"/>
                  </a:cubicBezTo>
                  <a:close/>
                  <a:moveTo>
                    <a:pt x="576" y="525"/>
                  </a:moveTo>
                  <a:cubicBezTo>
                    <a:pt x="577" y="526"/>
                    <a:pt x="577" y="529"/>
                    <a:pt x="576" y="530"/>
                  </a:cubicBezTo>
                  <a:cubicBezTo>
                    <a:pt x="575" y="530"/>
                    <a:pt x="575" y="527"/>
                    <a:pt x="574" y="526"/>
                  </a:cubicBezTo>
                  <a:cubicBezTo>
                    <a:pt x="574" y="524"/>
                    <a:pt x="576" y="527"/>
                    <a:pt x="576" y="525"/>
                  </a:cubicBezTo>
                  <a:close/>
                  <a:moveTo>
                    <a:pt x="576" y="479"/>
                  </a:moveTo>
                  <a:cubicBezTo>
                    <a:pt x="579" y="479"/>
                    <a:pt x="579" y="482"/>
                    <a:pt x="579" y="483"/>
                  </a:cubicBezTo>
                  <a:cubicBezTo>
                    <a:pt x="579" y="485"/>
                    <a:pt x="577" y="486"/>
                    <a:pt x="577" y="489"/>
                  </a:cubicBezTo>
                  <a:cubicBezTo>
                    <a:pt x="572" y="488"/>
                    <a:pt x="576" y="483"/>
                    <a:pt x="576" y="479"/>
                  </a:cubicBezTo>
                  <a:close/>
                  <a:moveTo>
                    <a:pt x="579" y="467"/>
                  </a:moveTo>
                  <a:cubicBezTo>
                    <a:pt x="577" y="466"/>
                    <a:pt x="579" y="462"/>
                    <a:pt x="577" y="460"/>
                  </a:cubicBezTo>
                  <a:cubicBezTo>
                    <a:pt x="577" y="458"/>
                    <a:pt x="579" y="458"/>
                    <a:pt x="579" y="456"/>
                  </a:cubicBezTo>
                  <a:cubicBezTo>
                    <a:pt x="583" y="458"/>
                    <a:pt x="582" y="464"/>
                    <a:pt x="579" y="467"/>
                  </a:cubicBezTo>
                  <a:close/>
                  <a:moveTo>
                    <a:pt x="581" y="436"/>
                  </a:moveTo>
                  <a:cubicBezTo>
                    <a:pt x="579" y="435"/>
                    <a:pt x="581" y="434"/>
                    <a:pt x="581" y="432"/>
                  </a:cubicBezTo>
                  <a:cubicBezTo>
                    <a:pt x="584" y="432"/>
                    <a:pt x="581" y="435"/>
                    <a:pt x="581" y="436"/>
                  </a:cubicBezTo>
                  <a:close/>
                  <a:moveTo>
                    <a:pt x="584" y="386"/>
                  </a:moveTo>
                  <a:cubicBezTo>
                    <a:pt x="585" y="388"/>
                    <a:pt x="587" y="390"/>
                    <a:pt x="587" y="392"/>
                  </a:cubicBezTo>
                  <a:cubicBezTo>
                    <a:pt x="586" y="392"/>
                    <a:pt x="586" y="393"/>
                    <a:pt x="585" y="394"/>
                  </a:cubicBezTo>
                  <a:cubicBezTo>
                    <a:pt x="583" y="393"/>
                    <a:pt x="582" y="388"/>
                    <a:pt x="584" y="386"/>
                  </a:cubicBezTo>
                  <a:close/>
                  <a:moveTo>
                    <a:pt x="588" y="426"/>
                  </a:moveTo>
                  <a:cubicBezTo>
                    <a:pt x="587" y="425"/>
                    <a:pt x="587" y="423"/>
                    <a:pt x="587" y="421"/>
                  </a:cubicBezTo>
                  <a:cubicBezTo>
                    <a:pt x="587" y="421"/>
                    <a:pt x="588" y="421"/>
                    <a:pt x="588" y="421"/>
                  </a:cubicBezTo>
                  <a:cubicBezTo>
                    <a:pt x="590" y="423"/>
                    <a:pt x="590" y="425"/>
                    <a:pt x="588" y="426"/>
                  </a:cubicBezTo>
                  <a:close/>
                  <a:moveTo>
                    <a:pt x="588" y="397"/>
                  </a:moveTo>
                  <a:cubicBezTo>
                    <a:pt x="591" y="398"/>
                    <a:pt x="591" y="402"/>
                    <a:pt x="592" y="404"/>
                  </a:cubicBezTo>
                  <a:cubicBezTo>
                    <a:pt x="592" y="406"/>
                    <a:pt x="590" y="406"/>
                    <a:pt x="590" y="408"/>
                  </a:cubicBezTo>
                  <a:cubicBezTo>
                    <a:pt x="588" y="405"/>
                    <a:pt x="586" y="400"/>
                    <a:pt x="588" y="397"/>
                  </a:cubicBezTo>
                  <a:close/>
                  <a:moveTo>
                    <a:pt x="593" y="454"/>
                  </a:moveTo>
                  <a:cubicBezTo>
                    <a:pt x="594" y="454"/>
                    <a:pt x="593" y="457"/>
                    <a:pt x="591" y="457"/>
                  </a:cubicBezTo>
                  <a:cubicBezTo>
                    <a:pt x="591" y="455"/>
                    <a:pt x="592" y="454"/>
                    <a:pt x="593" y="454"/>
                  </a:cubicBezTo>
                  <a:close/>
                  <a:moveTo>
                    <a:pt x="592" y="436"/>
                  </a:moveTo>
                  <a:cubicBezTo>
                    <a:pt x="594" y="437"/>
                    <a:pt x="595" y="436"/>
                    <a:pt x="594" y="435"/>
                  </a:cubicBezTo>
                  <a:cubicBezTo>
                    <a:pt x="596" y="436"/>
                    <a:pt x="597" y="436"/>
                    <a:pt x="597" y="438"/>
                  </a:cubicBezTo>
                  <a:cubicBezTo>
                    <a:pt x="596" y="439"/>
                    <a:pt x="596" y="442"/>
                    <a:pt x="594" y="442"/>
                  </a:cubicBezTo>
                  <a:cubicBezTo>
                    <a:pt x="593" y="440"/>
                    <a:pt x="592" y="439"/>
                    <a:pt x="592" y="436"/>
                  </a:cubicBezTo>
                  <a:close/>
                  <a:moveTo>
                    <a:pt x="597" y="375"/>
                  </a:moveTo>
                  <a:cubicBezTo>
                    <a:pt x="595" y="375"/>
                    <a:pt x="596" y="372"/>
                    <a:pt x="596" y="371"/>
                  </a:cubicBezTo>
                  <a:cubicBezTo>
                    <a:pt x="597" y="372"/>
                    <a:pt x="598" y="373"/>
                    <a:pt x="597" y="375"/>
                  </a:cubicBezTo>
                  <a:close/>
                  <a:moveTo>
                    <a:pt x="597" y="338"/>
                  </a:moveTo>
                  <a:cubicBezTo>
                    <a:pt x="598" y="339"/>
                    <a:pt x="601" y="343"/>
                    <a:pt x="599" y="343"/>
                  </a:cubicBezTo>
                  <a:cubicBezTo>
                    <a:pt x="599" y="341"/>
                    <a:pt x="596" y="341"/>
                    <a:pt x="597" y="338"/>
                  </a:cubicBezTo>
                  <a:close/>
                  <a:moveTo>
                    <a:pt x="597" y="320"/>
                  </a:moveTo>
                  <a:cubicBezTo>
                    <a:pt x="598" y="320"/>
                    <a:pt x="599" y="319"/>
                    <a:pt x="599" y="319"/>
                  </a:cubicBezTo>
                  <a:cubicBezTo>
                    <a:pt x="602" y="320"/>
                    <a:pt x="604" y="324"/>
                    <a:pt x="601" y="326"/>
                  </a:cubicBezTo>
                  <a:cubicBezTo>
                    <a:pt x="598" y="325"/>
                    <a:pt x="598" y="322"/>
                    <a:pt x="597" y="320"/>
                  </a:cubicBezTo>
                  <a:close/>
                  <a:moveTo>
                    <a:pt x="605" y="327"/>
                  </a:moveTo>
                  <a:cubicBezTo>
                    <a:pt x="608" y="327"/>
                    <a:pt x="607" y="333"/>
                    <a:pt x="611" y="333"/>
                  </a:cubicBezTo>
                  <a:cubicBezTo>
                    <a:pt x="610" y="336"/>
                    <a:pt x="609" y="337"/>
                    <a:pt x="608" y="339"/>
                  </a:cubicBezTo>
                  <a:cubicBezTo>
                    <a:pt x="605" y="336"/>
                    <a:pt x="602" y="331"/>
                    <a:pt x="605" y="327"/>
                  </a:cubicBezTo>
                  <a:close/>
                  <a:moveTo>
                    <a:pt x="609" y="316"/>
                  </a:moveTo>
                  <a:cubicBezTo>
                    <a:pt x="606" y="316"/>
                    <a:pt x="607" y="313"/>
                    <a:pt x="605" y="313"/>
                  </a:cubicBezTo>
                  <a:cubicBezTo>
                    <a:pt x="605" y="310"/>
                    <a:pt x="607" y="310"/>
                    <a:pt x="608" y="308"/>
                  </a:cubicBezTo>
                  <a:cubicBezTo>
                    <a:pt x="612" y="309"/>
                    <a:pt x="612" y="314"/>
                    <a:pt x="609" y="316"/>
                  </a:cubicBezTo>
                  <a:close/>
                  <a:moveTo>
                    <a:pt x="614" y="316"/>
                  </a:moveTo>
                  <a:cubicBezTo>
                    <a:pt x="616" y="316"/>
                    <a:pt x="617" y="319"/>
                    <a:pt x="618" y="321"/>
                  </a:cubicBezTo>
                  <a:cubicBezTo>
                    <a:pt x="617" y="322"/>
                    <a:pt x="614" y="322"/>
                    <a:pt x="614" y="325"/>
                  </a:cubicBezTo>
                  <a:cubicBezTo>
                    <a:pt x="614" y="324"/>
                    <a:pt x="613" y="324"/>
                    <a:pt x="613" y="325"/>
                  </a:cubicBezTo>
                  <a:cubicBezTo>
                    <a:pt x="611" y="324"/>
                    <a:pt x="611" y="321"/>
                    <a:pt x="611" y="320"/>
                  </a:cubicBezTo>
                  <a:cubicBezTo>
                    <a:pt x="613" y="319"/>
                    <a:pt x="613" y="318"/>
                    <a:pt x="614" y="316"/>
                  </a:cubicBezTo>
                  <a:close/>
                  <a:moveTo>
                    <a:pt x="608" y="286"/>
                  </a:moveTo>
                  <a:cubicBezTo>
                    <a:pt x="608" y="284"/>
                    <a:pt x="610" y="283"/>
                    <a:pt x="611" y="281"/>
                  </a:cubicBezTo>
                  <a:cubicBezTo>
                    <a:pt x="615" y="282"/>
                    <a:pt x="614" y="287"/>
                    <a:pt x="617" y="289"/>
                  </a:cubicBezTo>
                  <a:cubicBezTo>
                    <a:pt x="617" y="291"/>
                    <a:pt x="615" y="292"/>
                    <a:pt x="614" y="294"/>
                  </a:cubicBezTo>
                  <a:cubicBezTo>
                    <a:pt x="612" y="291"/>
                    <a:pt x="610" y="288"/>
                    <a:pt x="608" y="286"/>
                  </a:cubicBezTo>
                  <a:close/>
                  <a:moveTo>
                    <a:pt x="614" y="277"/>
                  </a:moveTo>
                  <a:cubicBezTo>
                    <a:pt x="615" y="275"/>
                    <a:pt x="617" y="275"/>
                    <a:pt x="617" y="272"/>
                  </a:cubicBezTo>
                  <a:cubicBezTo>
                    <a:pt x="621" y="273"/>
                    <a:pt x="624" y="280"/>
                    <a:pt x="621" y="285"/>
                  </a:cubicBezTo>
                  <a:cubicBezTo>
                    <a:pt x="618" y="283"/>
                    <a:pt x="616" y="280"/>
                    <a:pt x="614" y="277"/>
                  </a:cubicBezTo>
                  <a:close/>
                  <a:moveTo>
                    <a:pt x="618" y="247"/>
                  </a:moveTo>
                  <a:cubicBezTo>
                    <a:pt x="621" y="239"/>
                    <a:pt x="626" y="252"/>
                    <a:pt x="625" y="256"/>
                  </a:cubicBezTo>
                  <a:cubicBezTo>
                    <a:pt x="621" y="254"/>
                    <a:pt x="620" y="250"/>
                    <a:pt x="618" y="247"/>
                  </a:cubicBezTo>
                  <a:close/>
                  <a:moveTo>
                    <a:pt x="624" y="303"/>
                  </a:moveTo>
                  <a:cubicBezTo>
                    <a:pt x="627" y="303"/>
                    <a:pt x="629" y="308"/>
                    <a:pt x="631" y="310"/>
                  </a:cubicBezTo>
                  <a:cubicBezTo>
                    <a:pt x="631" y="313"/>
                    <a:pt x="629" y="314"/>
                    <a:pt x="628" y="316"/>
                  </a:cubicBezTo>
                  <a:cubicBezTo>
                    <a:pt x="626" y="314"/>
                    <a:pt x="626" y="311"/>
                    <a:pt x="623" y="310"/>
                  </a:cubicBezTo>
                  <a:cubicBezTo>
                    <a:pt x="624" y="308"/>
                    <a:pt x="626" y="305"/>
                    <a:pt x="624" y="303"/>
                  </a:cubicBezTo>
                  <a:close/>
                  <a:moveTo>
                    <a:pt x="631" y="315"/>
                  </a:moveTo>
                  <a:cubicBezTo>
                    <a:pt x="633" y="315"/>
                    <a:pt x="633" y="314"/>
                    <a:pt x="634" y="314"/>
                  </a:cubicBezTo>
                  <a:cubicBezTo>
                    <a:pt x="634" y="317"/>
                    <a:pt x="633" y="319"/>
                    <a:pt x="630" y="320"/>
                  </a:cubicBezTo>
                  <a:cubicBezTo>
                    <a:pt x="630" y="318"/>
                    <a:pt x="632" y="317"/>
                    <a:pt x="631" y="315"/>
                  </a:cubicBezTo>
                  <a:close/>
                  <a:moveTo>
                    <a:pt x="633" y="331"/>
                  </a:moveTo>
                  <a:cubicBezTo>
                    <a:pt x="630" y="331"/>
                    <a:pt x="630" y="329"/>
                    <a:pt x="629" y="328"/>
                  </a:cubicBezTo>
                  <a:cubicBezTo>
                    <a:pt x="630" y="326"/>
                    <a:pt x="632" y="330"/>
                    <a:pt x="633" y="331"/>
                  </a:cubicBezTo>
                  <a:close/>
                  <a:moveTo>
                    <a:pt x="631" y="339"/>
                  </a:moveTo>
                  <a:cubicBezTo>
                    <a:pt x="634" y="340"/>
                    <a:pt x="633" y="344"/>
                    <a:pt x="636" y="345"/>
                  </a:cubicBezTo>
                  <a:cubicBezTo>
                    <a:pt x="634" y="347"/>
                    <a:pt x="632" y="349"/>
                    <a:pt x="629" y="351"/>
                  </a:cubicBezTo>
                  <a:cubicBezTo>
                    <a:pt x="624" y="347"/>
                    <a:pt x="630" y="343"/>
                    <a:pt x="631" y="339"/>
                  </a:cubicBezTo>
                  <a:close/>
                  <a:moveTo>
                    <a:pt x="632" y="357"/>
                  </a:moveTo>
                  <a:cubicBezTo>
                    <a:pt x="632" y="355"/>
                    <a:pt x="631" y="354"/>
                    <a:pt x="630" y="353"/>
                  </a:cubicBezTo>
                  <a:cubicBezTo>
                    <a:pt x="632" y="352"/>
                    <a:pt x="633" y="351"/>
                    <a:pt x="633" y="349"/>
                  </a:cubicBezTo>
                  <a:cubicBezTo>
                    <a:pt x="634" y="349"/>
                    <a:pt x="634" y="349"/>
                    <a:pt x="635" y="349"/>
                  </a:cubicBezTo>
                  <a:cubicBezTo>
                    <a:pt x="637" y="352"/>
                    <a:pt x="635" y="356"/>
                    <a:pt x="632" y="357"/>
                  </a:cubicBezTo>
                  <a:close/>
                  <a:moveTo>
                    <a:pt x="634" y="334"/>
                  </a:moveTo>
                  <a:cubicBezTo>
                    <a:pt x="637" y="333"/>
                    <a:pt x="635" y="337"/>
                    <a:pt x="636" y="337"/>
                  </a:cubicBezTo>
                  <a:cubicBezTo>
                    <a:pt x="635" y="339"/>
                    <a:pt x="634" y="336"/>
                    <a:pt x="634" y="334"/>
                  </a:cubicBezTo>
                  <a:close/>
                  <a:moveTo>
                    <a:pt x="635" y="305"/>
                  </a:moveTo>
                  <a:cubicBezTo>
                    <a:pt x="632" y="303"/>
                    <a:pt x="630" y="300"/>
                    <a:pt x="628" y="296"/>
                  </a:cubicBezTo>
                  <a:cubicBezTo>
                    <a:pt x="632" y="286"/>
                    <a:pt x="640" y="300"/>
                    <a:pt x="635" y="305"/>
                  </a:cubicBezTo>
                  <a:close/>
                  <a:moveTo>
                    <a:pt x="633" y="251"/>
                  </a:moveTo>
                  <a:cubicBezTo>
                    <a:pt x="636" y="254"/>
                    <a:pt x="639" y="256"/>
                    <a:pt x="639" y="262"/>
                  </a:cubicBezTo>
                  <a:cubicBezTo>
                    <a:pt x="636" y="259"/>
                    <a:pt x="633" y="257"/>
                    <a:pt x="633" y="251"/>
                  </a:cubicBezTo>
                  <a:close/>
                  <a:moveTo>
                    <a:pt x="638" y="244"/>
                  </a:moveTo>
                  <a:cubicBezTo>
                    <a:pt x="641" y="245"/>
                    <a:pt x="639" y="246"/>
                    <a:pt x="639" y="248"/>
                  </a:cubicBezTo>
                  <a:cubicBezTo>
                    <a:pt x="638" y="248"/>
                    <a:pt x="638" y="246"/>
                    <a:pt x="638" y="244"/>
                  </a:cubicBezTo>
                  <a:close/>
                  <a:moveTo>
                    <a:pt x="648" y="441"/>
                  </a:moveTo>
                  <a:cubicBezTo>
                    <a:pt x="645" y="442"/>
                    <a:pt x="643" y="438"/>
                    <a:pt x="643" y="434"/>
                  </a:cubicBezTo>
                  <a:cubicBezTo>
                    <a:pt x="647" y="434"/>
                    <a:pt x="645" y="440"/>
                    <a:pt x="648" y="441"/>
                  </a:cubicBezTo>
                  <a:close/>
                  <a:moveTo>
                    <a:pt x="646" y="477"/>
                  </a:moveTo>
                  <a:cubicBezTo>
                    <a:pt x="649" y="477"/>
                    <a:pt x="648" y="481"/>
                    <a:pt x="646" y="480"/>
                  </a:cubicBezTo>
                  <a:cubicBezTo>
                    <a:pt x="646" y="479"/>
                    <a:pt x="647" y="479"/>
                    <a:pt x="646" y="477"/>
                  </a:cubicBezTo>
                  <a:close/>
                  <a:moveTo>
                    <a:pt x="650" y="502"/>
                  </a:moveTo>
                  <a:cubicBezTo>
                    <a:pt x="653" y="505"/>
                    <a:pt x="653" y="508"/>
                    <a:pt x="651" y="511"/>
                  </a:cubicBezTo>
                  <a:cubicBezTo>
                    <a:pt x="648" y="509"/>
                    <a:pt x="648" y="505"/>
                    <a:pt x="650" y="502"/>
                  </a:cubicBezTo>
                  <a:close/>
                  <a:moveTo>
                    <a:pt x="653" y="488"/>
                  </a:moveTo>
                  <a:cubicBezTo>
                    <a:pt x="656" y="490"/>
                    <a:pt x="657" y="495"/>
                    <a:pt x="658" y="498"/>
                  </a:cubicBezTo>
                  <a:cubicBezTo>
                    <a:pt x="657" y="501"/>
                    <a:pt x="656" y="500"/>
                    <a:pt x="655" y="503"/>
                  </a:cubicBezTo>
                  <a:cubicBezTo>
                    <a:pt x="652" y="499"/>
                    <a:pt x="650" y="494"/>
                    <a:pt x="653" y="488"/>
                  </a:cubicBezTo>
                  <a:close/>
                  <a:moveTo>
                    <a:pt x="655" y="518"/>
                  </a:moveTo>
                  <a:cubicBezTo>
                    <a:pt x="652" y="518"/>
                    <a:pt x="655" y="515"/>
                    <a:pt x="654" y="514"/>
                  </a:cubicBezTo>
                  <a:cubicBezTo>
                    <a:pt x="656" y="514"/>
                    <a:pt x="656" y="517"/>
                    <a:pt x="655" y="518"/>
                  </a:cubicBezTo>
                  <a:close/>
                  <a:moveTo>
                    <a:pt x="654" y="528"/>
                  </a:moveTo>
                  <a:cubicBezTo>
                    <a:pt x="656" y="529"/>
                    <a:pt x="657" y="532"/>
                    <a:pt x="657" y="535"/>
                  </a:cubicBezTo>
                  <a:cubicBezTo>
                    <a:pt x="656" y="535"/>
                    <a:pt x="656" y="537"/>
                    <a:pt x="654" y="537"/>
                  </a:cubicBezTo>
                  <a:cubicBezTo>
                    <a:pt x="653" y="533"/>
                    <a:pt x="652" y="531"/>
                    <a:pt x="654" y="528"/>
                  </a:cubicBezTo>
                  <a:close/>
                  <a:moveTo>
                    <a:pt x="658" y="555"/>
                  </a:moveTo>
                  <a:cubicBezTo>
                    <a:pt x="657" y="553"/>
                    <a:pt x="655" y="550"/>
                    <a:pt x="655" y="547"/>
                  </a:cubicBezTo>
                  <a:cubicBezTo>
                    <a:pt x="657" y="549"/>
                    <a:pt x="658" y="552"/>
                    <a:pt x="658" y="555"/>
                  </a:cubicBezTo>
                  <a:close/>
                  <a:moveTo>
                    <a:pt x="656" y="623"/>
                  </a:moveTo>
                  <a:cubicBezTo>
                    <a:pt x="658" y="626"/>
                    <a:pt x="660" y="630"/>
                    <a:pt x="660" y="633"/>
                  </a:cubicBezTo>
                  <a:cubicBezTo>
                    <a:pt x="656" y="633"/>
                    <a:pt x="657" y="629"/>
                    <a:pt x="655" y="627"/>
                  </a:cubicBezTo>
                  <a:cubicBezTo>
                    <a:pt x="654" y="625"/>
                    <a:pt x="655" y="624"/>
                    <a:pt x="656" y="623"/>
                  </a:cubicBezTo>
                  <a:close/>
                  <a:moveTo>
                    <a:pt x="663" y="649"/>
                  </a:moveTo>
                  <a:cubicBezTo>
                    <a:pt x="665" y="651"/>
                    <a:pt x="667" y="655"/>
                    <a:pt x="669" y="658"/>
                  </a:cubicBezTo>
                  <a:cubicBezTo>
                    <a:pt x="665" y="659"/>
                    <a:pt x="662" y="651"/>
                    <a:pt x="663" y="649"/>
                  </a:cubicBezTo>
                  <a:close/>
                  <a:moveTo>
                    <a:pt x="668" y="393"/>
                  </a:moveTo>
                  <a:cubicBezTo>
                    <a:pt x="671" y="394"/>
                    <a:pt x="671" y="399"/>
                    <a:pt x="670" y="403"/>
                  </a:cubicBezTo>
                  <a:cubicBezTo>
                    <a:pt x="669" y="401"/>
                    <a:pt x="667" y="396"/>
                    <a:pt x="668" y="393"/>
                  </a:cubicBezTo>
                  <a:close/>
                  <a:moveTo>
                    <a:pt x="670" y="461"/>
                  </a:moveTo>
                  <a:cubicBezTo>
                    <a:pt x="673" y="461"/>
                    <a:pt x="672" y="464"/>
                    <a:pt x="674" y="465"/>
                  </a:cubicBezTo>
                  <a:cubicBezTo>
                    <a:pt x="672" y="467"/>
                    <a:pt x="670" y="464"/>
                    <a:pt x="670" y="461"/>
                  </a:cubicBezTo>
                  <a:close/>
                  <a:moveTo>
                    <a:pt x="672" y="591"/>
                  </a:moveTo>
                  <a:cubicBezTo>
                    <a:pt x="674" y="596"/>
                    <a:pt x="679" y="601"/>
                    <a:pt x="678" y="607"/>
                  </a:cubicBezTo>
                  <a:cubicBezTo>
                    <a:pt x="674" y="604"/>
                    <a:pt x="671" y="598"/>
                    <a:pt x="672" y="591"/>
                  </a:cubicBezTo>
                  <a:close/>
                  <a:moveTo>
                    <a:pt x="672" y="528"/>
                  </a:moveTo>
                  <a:cubicBezTo>
                    <a:pt x="672" y="528"/>
                    <a:pt x="673" y="528"/>
                    <a:pt x="673" y="528"/>
                  </a:cubicBezTo>
                  <a:cubicBezTo>
                    <a:pt x="674" y="529"/>
                    <a:pt x="672" y="529"/>
                    <a:pt x="673" y="531"/>
                  </a:cubicBezTo>
                  <a:cubicBezTo>
                    <a:pt x="671" y="531"/>
                    <a:pt x="671" y="529"/>
                    <a:pt x="672" y="528"/>
                  </a:cubicBezTo>
                  <a:close/>
                  <a:moveTo>
                    <a:pt x="675" y="386"/>
                  </a:moveTo>
                  <a:cubicBezTo>
                    <a:pt x="672" y="385"/>
                    <a:pt x="673" y="382"/>
                    <a:pt x="674" y="380"/>
                  </a:cubicBezTo>
                  <a:cubicBezTo>
                    <a:pt x="675" y="381"/>
                    <a:pt x="674" y="384"/>
                    <a:pt x="675" y="386"/>
                  </a:cubicBezTo>
                  <a:close/>
                  <a:moveTo>
                    <a:pt x="673" y="642"/>
                  </a:moveTo>
                  <a:cubicBezTo>
                    <a:pt x="678" y="644"/>
                    <a:pt x="678" y="654"/>
                    <a:pt x="678" y="662"/>
                  </a:cubicBezTo>
                  <a:cubicBezTo>
                    <a:pt x="673" y="656"/>
                    <a:pt x="674" y="649"/>
                    <a:pt x="673" y="642"/>
                  </a:cubicBezTo>
                  <a:close/>
                  <a:moveTo>
                    <a:pt x="678" y="633"/>
                  </a:moveTo>
                  <a:cubicBezTo>
                    <a:pt x="676" y="629"/>
                    <a:pt x="675" y="625"/>
                    <a:pt x="673" y="623"/>
                  </a:cubicBezTo>
                  <a:cubicBezTo>
                    <a:pt x="673" y="621"/>
                    <a:pt x="674" y="621"/>
                    <a:pt x="674" y="620"/>
                  </a:cubicBezTo>
                  <a:cubicBezTo>
                    <a:pt x="678" y="623"/>
                    <a:pt x="678" y="627"/>
                    <a:pt x="678" y="633"/>
                  </a:cubicBezTo>
                  <a:close/>
                  <a:moveTo>
                    <a:pt x="676" y="194"/>
                  </a:moveTo>
                  <a:cubicBezTo>
                    <a:pt x="676" y="194"/>
                    <a:pt x="677" y="194"/>
                    <a:pt x="678" y="194"/>
                  </a:cubicBezTo>
                  <a:cubicBezTo>
                    <a:pt x="678" y="195"/>
                    <a:pt x="678" y="196"/>
                    <a:pt x="678" y="197"/>
                  </a:cubicBezTo>
                  <a:cubicBezTo>
                    <a:pt x="675" y="197"/>
                    <a:pt x="674" y="195"/>
                    <a:pt x="676" y="194"/>
                  </a:cubicBezTo>
                  <a:close/>
                  <a:moveTo>
                    <a:pt x="674" y="214"/>
                  </a:moveTo>
                  <a:cubicBezTo>
                    <a:pt x="674" y="215"/>
                    <a:pt x="673" y="215"/>
                    <a:pt x="673" y="216"/>
                  </a:cubicBezTo>
                  <a:cubicBezTo>
                    <a:pt x="672" y="216"/>
                    <a:pt x="671" y="215"/>
                    <a:pt x="672" y="213"/>
                  </a:cubicBezTo>
                  <a:cubicBezTo>
                    <a:pt x="673" y="213"/>
                    <a:pt x="673" y="214"/>
                    <a:pt x="674" y="214"/>
                  </a:cubicBezTo>
                  <a:close/>
                  <a:moveTo>
                    <a:pt x="673" y="227"/>
                  </a:moveTo>
                  <a:cubicBezTo>
                    <a:pt x="673" y="228"/>
                    <a:pt x="675" y="230"/>
                    <a:pt x="674" y="231"/>
                  </a:cubicBezTo>
                  <a:cubicBezTo>
                    <a:pt x="673" y="230"/>
                    <a:pt x="672" y="229"/>
                    <a:pt x="672" y="227"/>
                  </a:cubicBezTo>
                  <a:cubicBezTo>
                    <a:pt x="672" y="227"/>
                    <a:pt x="673" y="227"/>
                    <a:pt x="673" y="227"/>
                  </a:cubicBezTo>
                  <a:close/>
                  <a:moveTo>
                    <a:pt x="672" y="240"/>
                  </a:moveTo>
                  <a:cubicBezTo>
                    <a:pt x="674" y="241"/>
                    <a:pt x="673" y="243"/>
                    <a:pt x="674" y="245"/>
                  </a:cubicBezTo>
                  <a:cubicBezTo>
                    <a:pt x="672" y="244"/>
                    <a:pt x="670" y="241"/>
                    <a:pt x="672" y="240"/>
                  </a:cubicBezTo>
                  <a:close/>
                  <a:moveTo>
                    <a:pt x="669" y="127"/>
                  </a:moveTo>
                  <a:cubicBezTo>
                    <a:pt x="667" y="125"/>
                    <a:pt x="667" y="121"/>
                    <a:pt x="664" y="120"/>
                  </a:cubicBezTo>
                  <a:cubicBezTo>
                    <a:pt x="664" y="118"/>
                    <a:pt x="665" y="117"/>
                    <a:pt x="667" y="117"/>
                  </a:cubicBezTo>
                  <a:cubicBezTo>
                    <a:pt x="668" y="120"/>
                    <a:pt x="670" y="122"/>
                    <a:pt x="671" y="124"/>
                  </a:cubicBezTo>
                  <a:cubicBezTo>
                    <a:pt x="671" y="125"/>
                    <a:pt x="669" y="125"/>
                    <a:pt x="669" y="127"/>
                  </a:cubicBezTo>
                  <a:close/>
                  <a:moveTo>
                    <a:pt x="670" y="44"/>
                  </a:moveTo>
                  <a:cubicBezTo>
                    <a:pt x="668" y="43"/>
                    <a:pt x="668" y="42"/>
                    <a:pt x="667" y="41"/>
                  </a:cubicBezTo>
                  <a:cubicBezTo>
                    <a:pt x="668" y="39"/>
                    <a:pt x="670" y="42"/>
                    <a:pt x="670" y="44"/>
                  </a:cubicBezTo>
                  <a:close/>
                  <a:moveTo>
                    <a:pt x="667" y="18"/>
                  </a:moveTo>
                  <a:cubicBezTo>
                    <a:pt x="668" y="22"/>
                    <a:pt x="659" y="24"/>
                    <a:pt x="658" y="23"/>
                  </a:cubicBezTo>
                  <a:cubicBezTo>
                    <a:pt x="655" y="28"/>
                    <a:pt x="650" y="29"/>
                    <a:pt x="643" y="29"/>
                  </a:cubicBezTo>
                  <a:cubicBezTo>
                    <a:pt x="642" y="26"/>
                    <a:pt x="639" y="25"/>
                    <a:pt x="637" y="23"/>
                  </a:cubicBezTo>
                  <a:cubicBezTo>
                    <a:pt x="635" y="25"/>
                    <a:pt x="630" y="28"/>
                    <a:pt x="626" y="26"/>
                  </a:cubicBezTo>
                  <a:cubicBezTo>
                    <a:pt x="637" y="18"/>
                    <a:pt x="652" y="19"/>
                    <a:pt x="667" y="18"/>
                  </a:cubicBezTo>
                  <a:close/>
                  <a:moveTo>
                    <a:pt x="626" y="31"/>
                  </a:moveTo>
                  <a:cubicBezTo>
                    <a:pt x="625" y="34"/>
                    <a:pt x="624" y="31"/>
                    <a:pt x="622" y="30"/>
                  </a:cubicBezTo>
                  <a:cubicBezTo>
                    <a:pt x="623" y="29"/>
                    <a:pt x="625" y="31"/>
                    <a:pt x="626" y="31"/>
                  </a:cubicBezTo>
                  <a:close/>
                  <a:moveTo>
                    <a:pt x="621" y="54"/>
                  </a:moveTo>
                  <a:cubicBezTo>
                    <a:pt x="619" y="53"/>
                    <a:pt x="618" y="52"/>
                    <a:pt x="618" y="50"/>
                  </a:cubicBezTo>
                  <a:cubicBezTo>
                    <a:pt x="620" y="50"/>
                    <a:pt x="619" y="49"/>
                    <a:pt x="620" y="48"/>
                  </a:cubicBezTo>
                  <a:cubicBezTo>
                    <a:pt x="623" y="49"/>
                    <a:pt x="623" y="53"/>
                    <a:pt x="621" y="54"/>
                  </a:cubicBezTo>
                  <a:close/>
                  <a:moveTo>
                    <a:pt x="621" y="37"/>
                  </a:moveTo>
                  <a:cubicBezTo>
                    <a:pt x="620" y="37"/>
                    <a:pt x="619" y="37"/>
                    <a:pt x="619" y="38"/>
                  </a:cubicBezTo>
                  <a:cubicBezTo>
                    <a:pt x="616" y="38"/>
                    <a:pt x="616" y="35"/>
                    <a:pt x="614" y="34"/>
                  </a:cubicBezTo>
                  <a:cubicBezTo>
                    <a:pt x="616" y="29"/>
                    <a:pt x="620" y="33"/>
                    <a:pt x="621" y="37"/>
                  </a:cubicBezTo>
                  <a:close/>
                  <a:moveTo>
                    <a:pt x="615" y="42"/>
                  </a:moveTo>
                  <a:cubicBezTo>
                    <a:pt x="614" y="43"/>
                    <a:pt x="614" y="43"/>
                    <a:pt x="614" y="44"/>
                  </a:cubicBezTo>
                  <a:cubicBezTo>
                    <a:pt x="611" y="42"/>
                    <a:pt x="610" y="42"/>
                    <a:pt x="611" y="38"/>
                  </a:cubicBezTo>
                  <a:cubicBezTo>
                    <a:pt x="614" y="38"/>
                    <a:pt x="614" y="40"/>
                    <a:pt x="615" y="42"/>
                  </a:cubicBezTo>
                  <a:close/>
                  <a:moveTo>
                    <a:pt x="606" y="21"/>
                  </a:moveTo>
                  <a:cubicBezTo>
                    <a:pt x="608" y="22"/>
                    <a:pt x="610" y="24"/>
                    <a:pt x="612" y="24"/>
                  </a:cubicBezTo>
                  <a:cubicBezTo>
                    <a:pt x="610" y="27"/>
                    <a:pt x="606" y="28"/>
                    <a:pt x="605" y="24"/>
                  </a:cubicBezTo>
                  <a:cubicBezTo>
                    <a:pt x="604" y="23"/>
                    <a:pt x="606" y="23"/>
                    <a:pt x="606" y="21"/>
                  </a:cubicBezTo>
                  <a:close/>
                  <a:moveTo>
                    <a:pt x="606" y="57"/>
                  </a:moveTo>
                  <a:cubicBezTo>
                    <a:pt x="606" y="58"/>
                    <a:pt x="605" y="60"/>
                    <a:pt x="604" y="60"/>
                  </a:cubicBezTo>
                  <a:cubicBezTo>
                    <a:pt x="601" y="59"/>
                    <a:pt x="601" y="55"/>
                    <a:pt x="599" y="54"/>
                  </a:cubicBezTo>
                  <a:cubicBezTo>
                    <a:pt x="600" y="51"/>
                    <a:pt x="601" y="50"/>
                    <a:pt x="603" y="49"/>
                  </a:cubicBezTo>
                  <a:cubicBezTo>
                    <a:pt x="604" y="50"/>
                    <a:pt x="604" y="51"/>
                    <a:pt x="605" y="53"/>
                  </a:cubicBezTo>
                  <a:cubicBezTo>
                    <a:pt x="604" y="54"/>
                    <a:pt x="603" y="55"/>
                    <a:pt x="602" y="57"/>
                  </a:cubicBezTo>
                  <a:cubicBezTo>
                    <a:pt x="603" y="57"/>
                    <a:pt x="605" y="57"/>
                    <a:pt x="606" y="57"/>
                  </a:cubicBezTo>
                  <a:close/>
                  <a:moveTo>
                    <a:pt x="600" y="33"/>
                  </a:moveTo>
                  <a:cubicBezTo>
                    <a:pt x="600" y="33"/>
                    <a:pt x="601" y="33"/>
                    <a:pt x="602" y="33"/>
                  </a:cubicBezTo>
                  <a:cubicBezTo>
                    <a:pt x="602" y="35"/>
                    <a:pt x="604" y="34"/>
                    <a:pt x="603" y="36"/>
                  </a:cubicBezTo>
                  <a:cubicBezTo>
                    <a:pt x="602" y="35"/>
                    <a:pt x="601" y="34"/>
                    <a:pt x="600" y="33"/>
                  </a:cubicBezTo>
                  <a:close/>
                  <a:moveTo>
                    <a:pt x="603" y="19"/>
                  </a:moveTo>
                  <a:cubicBezTo>
                    <a:pt x="601" y="19"/>
                    <a:pt x="602" y="20"/>
                    <a:pt x="600" y="20"/>
                  </a:cubicBezTo>
                  <a:cubicBezTo>
                    <a:pt x="597" y="19"/>
                    <a:pt x="597" y="14"/>
                    <a:pt x="593" y="13"/>
                  </a:cubicBezTo>
                  <a:cubicBezTo>
                    <a:pt x="595" y="12"/>
                    <a:pt x="602" y="16"/>
                    <a:pt x="603" y="19"/>
                  </a:cubicBezTo>
                  <a:close/>
                  <a:moveTo>
                    <a:pt x="590" y="17"/>
                  </a:moveTo>
                  <a:cubicBezTo>
                    <a:pt x="593" y="18"/>
                    <a:pt x="593" y="21"/>
                    <a:pt x="595" y="23"/>
                  </a:cubicBezTo>
                  <a:cubicBezTo>
                    <a:pt x="595" y="25"/>
                    <a:pt x="593" y="24"/>
                    <a:pt x="593" y="26"/>
                  </a:cubicBezTo>
                  <a:cubicBezTo>
                    <a:pt x="590" y="25"/>
                    <a:pt x="590" y="21"/>
                    <a:pt x="587" y="20"/>
                  </a:cubicBezTo>
                  <a:cubicBezTo>
                    <a:pt x="588" y="19"/>
                    <a:pt x="590" y="18"/>
                    <a:pt x="590" y="17"/>
                  </a:cubicBezTo>
                  <a:close/>
                  <a:moveTo>
                    <a:pt x="587" y="13"/>
                  </a:moveTo>
                  <a:cubicBezTo>
                    <a:pt x="586" y="14"/>
                    <a:pt x="586" y="15"/>
                    <a:pt x="585" y="16"/>
                  </a:cubicBezTo>
                  <a:cubicBezTo>
                    <a:pt x="583" y="15"/>
                    <a:pt x="583" y="13"/>
                    <a:pt x="582" y="11"/>
                  </a:cubicBezTo>
                  <a:cubicBezTo>
                    <a:pt x="584" y="12"/>
                    <a:pt x="585" y="12"/>
                    <a:pt x="587" y="13"/>
                  </a:cubicBezTo>
                  <a:close/>
                  <a:moveTo>
                    <a:pt x="576" y="12"/>
                  </a:moveTo>
                  <a:cubicBezTo>
                    <a:pt x="576" y="12"/>
                    <a:pt x="577" y="12"/>
                    <a:pt x="578" y="12"/>
                  </a:cubicBezTo>
                  <a:cubicBezTo>
                    <a:pt x="578" y="14"/>
                    <a:pt x="579" y="17"/>
                    <a:pt x="581" y="18"/>
                  </a:cubicBezTo>
                  <a:cubicBezTo>
                    <a:pt x="580" y="20"/>
                    <a:pt x="580" y="22"/>
                    <a:pt x="578" y="22"/>
                  </a:cubicBezTo>
                  <a:cubicBezTo>
                    <a:pt x="576" y="19"/>
                    <a:pt x="574" y="16"/>
                    <a:pt x="576" y="12"/>
                  </a:cubicBezTo>
                  <a:close/>
                  <a:moveTo>
                    <a:pt x="579" y="47"/>
                  </a:moveTo>
                  <a:cubicBezTo>
                    <a:pt x="578" y="50"/>
                    <a:pt x="576" y="52"/>
                    <a:pt x="575" y="54"/>
                  </a:cubicBezTo>
                  <a:cubicBezTo>
                    <a:pt x="572" y="52"/>
                    <a:pt x="572" y="48"/>
                    <a:pt x="569" y="45"/>
                  </a:cubicBezTo>
                  <a:cubicBezTo>
                    <a:pt x="571" y="43"/>
                    <a:pt x="573" y="41"/>
                    <a:pt x="574" y="39"/>
                  </a:cubicBezTo>
                  <a:cubicBezTo>
                    <a:pt x="577" y="40"/>
                    <a:pt x="577" y="45"/>
                    <a:pt x="579" y="47"/>
                  </a:cubicBezTo>
                  <a:close/>
                  <a:moveTo>
                    <a:pt x="574" y="27"/>
                  </a:moveTo>
                  <a:cubicBezTo>
                    <a:pt x="570" y="30"/>
                    <a:pt x="567" y="35"/>
                    <a:pt x="562" y="38"/>
                  </a:cubicBezTo>
                  <a:cubicBezTo>
                    <a:pt x="562" y="35"/>
                    <a:pt x="562" y="33"/>
                    <a:pt x="560" y="33"/>
                  </a:cubicBezTo>
                  <a:cubicBezTo>
                    <a:pt x="562" y="29"/>
                    <a:pt x="566" y="22"/>
                    <a:pt x="572" y="18"/>
                  </a:cubicBezTo>
                  <a:cubicBezTo>
                    <a:pt x="572" y="22"/>
                    <a:pt x="573" y="24"/>
                    <a:pt x="574" y="27"/>
                  </a:cubicBezTo>
                  <a:close/>
                  <a:moveTo>
                    <a:pt x="568" y="8"/>
                  </a:moveTo>
                  <a:cubicBezTo>
                    <a:pt x="567" y="10"/>
                    <a:pt x="563" y="11"/>
                    <a:pt x="560" y="11"/>
                  </a:cubicBezTo>
                  <a:cubicBezTo>
                    <a:pt x="561" y="9"/>
                    <a:pt x="565" y="9"/>
                    <a:pt x="568" y="8"/>
                  </a:cubicBezTo>
                  <a:close/>
                  <a:moveTo>
                    <a:pt x="559" y="16"/>
                  </a:moveTo>
                  <a:cubicBezTo>
                    <a:pt x="561" y="17"/>
                    <a:pt x="561" y="15"/>
                    <a:pt x="563" y="15"/>
                  </a:cubicBezTo>
                  <a:cubicBezTo>
                    <a:pt x="562" y="17"/>
                    <a:pt x="560" y="18"/>
                    <a:pt x="559" y="20"/>
                  </a:cubicBezTo>
                  <a:cubicBezTo>
                    <a:pt x="557" y="19"/>
                    <a:pt x="559" y="18"/>
                    <a:pt x="559" y="16"/>
                  </a:cubicBezTo>
                  <a:close/>
                  <a:moveTo>
                    <a:pt x="558" y="47"/>
                  </a:moveTo>
                  <a:cubicBezTo>
                    <a:pt x="559" y="47"/>
                    <a:pt x="560" y="48"/>
                    <a:pt x="560" y="49"/>
                  </a:cubicBezTo>
                  <a:cubicBezTo>
                    <a:pt x="560" y="51"/>
                    <a:pt x="559" y="52"/>
                    <a:pt x="557" y="53"/>
                  </a:cubicBezTo>
                  <a:cubicBezTo>
                    <a:pt x="557" y="50"/>
                    <a:pt x="557" y="49"/>
                    <a:pt x="558" y="47"/>
                  </a:cubicBezTo>
                  <a:close/>
                  <a:moveTo>
                    <a:pt x="554" y="52"/>
                  </a:moveTo>
                  <a:cubicBezTo>
                    <a:pt x="553" y="54"/>
                    <a:pt x="554" y="55"/>
                    <a:pt x="553" y="56"/>
                  </a:cubicBezTo>
                  <a:cubicBezTo>
                    <a:pt x="553" y="56"/>
                    <a:pt x="552" y="56"/>
                    <a:pt x="551" y="56"/>
                  </a:cubicBezTo>
                  <a:cubicBezTo>
                    <a:pt x="551" y="55"/>
                    <a:pt x="552" y="52"/>
                    <a:pt x="554" y="52"/>
                  </a:cubicBezTo>
                  <a:close/>
                  <a:moveTo>
                    <a:pt x="553" y="73"/>
                  </a:moveTo>
                  <a:cubicBezTo>
                    <a:pt x="554" y="75"/>
                    <a:pt x="554" y="78"/>
                    <a:pt x="554" y="80"/>
                  </a:cubicBezTo>
                  <a:cubicBezTo>
                    <a:pt x="553" y="79"/>
                    <a:pt x="553" y="77"/>
                    <a:pt x="551" y="76"/>
                  </a:cubicBezTo>
                  <a:cubicBezTo>
                    <a:pt x="551" y="74"/>
                    <a:pt x="553" y="74"/>
                    <a:pt x="553" y="73"/>
                  </a:cubicBezTo>
                  <a:close/>
                  <a:moveTo>
                    <a:pt x="549" y="89"/>
                  </a:moveTo>
                  <a:cubicBezTo>
                    <a:pt x="549" y="90"/>
                    <a:pt x="549" y="91"/>
                    <a:pt x="549" y="91"/>
                  </a:cubicBezTo>
                  <a:cubicBezTo>
                    <a:pt x="547" y="92"/>
                    <a:pt x="547" y="89"/>
                    <a:pt x="549" y="89"/>
                  </a:cubicBezTo>
                  <a:close/>
                  <a:moveTo>
                    <a:pt x="548" y="93"/>
                  </a:moveTo>
                  <a:cubicBezTo>
                    <a:pt x="550" y="92"/>
                    <a:pt x="550" y="95"/>
                    <a:pt x="549" y="96"/>
                  </a:cubicBezTo>
                  <a:cubicBezTo>
                    <a:pt x="548" y="95"/>
                    <a:pt x="548" y="94"/>
                    <a:pt x="548" y="93"/>
                  </a:cubicBezTo>
                  <a:close/>
                  <a:moveTo>
                    <a:pt x="552" y="127"/>
                  </a:moveTo>
                  <a:cubicBezTo>
                    <a:pt x="549" y="120"/>
                    <a:pt x="549" y="107"/>
                    <a:pt x="549" y="100"/>
                  </a:cubicBezTo>
                  <a:cubicBezTo>
                    <a:pt x="551" y="108"/>
                    <a:pt x="552" y="118"/>
                    <a:pt x="552" y="127"/>
                  </a:cubicBezTo>
                  <a:close/>
                  <a:moveTo>
                    <a:pt x="550" y="155"/>
                  </a:moveTo>
                  <a:cubicBezTo>
                    <a:pt x="550" y="155"/>
                    <a:pt x="551" y="155"/>
                    <a:pt x="551" y="155"/>
                  </a:cubicBezTo>
                  <a:cubicBezTo>
                    <a:pt x="552" y="158"/>
                    <a:pt x="554" y="170"/>
                    <a:pt x="551" y="175"/>
                  </a:cubicBezTo>
                  <a:cubicBezTo>
                    <a:pt x="556" y="182"/>
                    <a:pt x="553" y="196"/>
                    <a:pt x="556" y="204"/>
                  </a:cubicBezTo>
                  <a:cubicBezTo>
                    <a:pt x="555" y="208"/>
                    <a:pt x="553" y="211"/>
                    <a:pt x="550" y="213"/>
                  </a:cubicBezTo>
                  <a:cubicBezTo>
                    <a:pt x="550" y="192"/>
                    <a:pt x="549" y="175"/>
                    <a:pt x="550" y="155"/>
                  </a:cubicBezTo>
                  <a:close/>
                  <a:moveTo>
                    <a:pt x="550" y="217"/>
                  </a:moveTo>
                  <a:cubicBezTo>
                    <a:pt x="552" y="219"/>
                    <a:pt x="554" y="217"/>
                    <a:pt x="555" y="216"/>
                  </a:cubicBezTo>
                  <a:cubicBezTo>
                    <a:pt x="556" y="217"/>
                    <a:pt x="555" y="221"/>
                    <a:pt x="556" y="222"/>
                  </a:cubicBezTo>
                  <a:cubicBezTo>
                    <a:pt x="555" y="222"/>
                    <a:pt x="554" y="222"/>
                    <a:pt x="553" y="222"/>
                  </a:cubicBezTo>
                  <a:cubicBezTo>
                    <a:pt x="553" y="225"/>
                    <a:pt x="555" y="226"/>
                    <a:pt x="556" y="228"/>
                  </a:cubicBezTo>
                  <a:cubicBezTo>
                    <a:pt x="552" y="229"/>
                    <a:pt x="554" y="234"/>
                    <a:pt x="550" y="235"/>
                  </a:cubicBezTo>
                  <a:cubicBezTo>
                    <a:pt x="551" y="229"/>
                    <a:pt x="550" y="225"/>
                    <a:pt x="550" y="217"/>
                  </a:cubicBezTo>
                  <a:close/>
                  <a:moveTo>
                    <a:pt x="550" y="243"/>
                  </a:moveTo>
                  <a:cubicBezTo>
                    <a:pt x="553" y="242"/>
                    <a:pt x="555" y="240"/>
                    <a:pt x="557" y="238"/>
                  </a:cubicBezTo>
                  <a:cubicBezTo>
                    <a:pt x="560" y="246"/>
                    <a:pt x="555" y="254"/>
                    <a:pt x="551" y="256"/>
                  </a:cubicBezTo>
                  <a:cubicBezTo>
                    <a:pt x="550" y="250"/>
                    <a:pt x="551" y="248"/>
                    <a:pt x="550" y="243"/>
                  </a:cubicBezTo>
                  <a:close/>
                  <a:moveTo>
                    <a:pt x="552" y="282"/>
                  </a:moveTo>
                  <a:cubicBezTo>
                    <a:pt x="550" y="274"/>
                    <a:pt x="553" y="265"/>
                    <a:pt x="559" y="261"/>
                  </a:cubicBezTo>
                  <a:cubicBezTo>
                    <a:pt x="561" y="264"/>
                    <a:pt x="560" y="269"/>
                    <a:pt x="561" y="274"/>
                  </a:cubicBezTo>
                  <a:cubicBezTo>
                    <a:pt x="558" y="275"/>
                    <a:pt x="553" y="277"/>
                    <a:pt x="556" y="280"/>
                  </a:cubicBezTo>
                  <a:cubicBezTo>
                    <a:pt x="555" y="281"/>
                    <a:pt x="554" y="281"/>
                    <a:pt x="552" y="282"/>
                  </a:cubicBezTo>
                  <a:close/>
                  <a:moveTo>
                    <a:pt x="552" y="594"/>
                  </a:moveTo>
                  <a:cubicBezTo>
                    <a:pt x="554" y="596"/>
                    <a:pt x="556" y="600"/>
                    <a:pt x="554" y="603"/>
                  </a:cubicBezTo>
                  <a:cubicBezTo>
                    <a:pt x="556" y="605"/>
                    <a:pt x="558" y="609"/>
                    <a:pt x="556" y="613"/>
                  </a:cubicBezTo>
                  <a:cubicBezTo>
                    <a:pt x="552" y="608"/>
                    <a:pt x="549" y="601"/>
                    <a:pt x="552" y="594"/>
                  </a:cubicBezTo>
                  <a:close/>
                  <a:moveTo>
                    <a:pt x="550" y="613"/>
                  </a:moveTo>
                  <a:cubicBezTo>
                    <a:pt x="552" y="614"/>
                    <a:pt x="553" y="617"/>
                    <a:pt x="554" y="619"/>
                  </a:cubicBezTo>
                  <a:cubicBezTo>
                    <a:pt x="555" y="621"/>
                    <a:pt x="553" y="621"/>
                    <a:pt x="553" y="624"/>
                  </a:cubicBezTo>
                  <a:cubicBezTo>
                    <a:pt x="550" y="622"/>
                    <a:pt x="552" y="618"/>
                    <a:pt x="550" y="616"/>
                  </a:cubicBezTo>
                  <a:cubicBezTo>
                    <a:pt x="550" y="614"/>
                    <a:pt x="551" y="615"/>
                    <a:pt x="550" y="613"/>
                  </a:cubicBezTo>
                  <a:close/>
                  <a:moveTo>
                    <a:pt x="550" y="626"/>
                  </a:moveTo>
                  <a:cubicBezTo>
                    <a:pt x="552" y="626"/>
                    <a:pt x="550" y="629"/>
                    <a:pt x="552" y="630"/>
                  </a:cubicBezTo>
                  <a:cubicBezTo>
                    <a:pt x="550" y="631"/>
                    <a:pt x="548" y="628"/>
                    <a:pt x="550" y="626"/>
                  </a:cubicBezTo>
                  <a:close/>
                  <a:moveTo>
                    <a:pt x="551" y="651"/>
                  </a:moveTo>
                  <a:cubicBezTo>
                    <a:pt x="551" y="654"/>
                    <a:pt x="557" y="654"/>
                    <a:pt x="554" y="658"/>
                  </a:cubicBezTo>
                  <a:cubicBezTo>
                    <a:pt x="548" y="652"/>
                    <a:pt x="549" y="644"/>
                    <a:pt x="548" y="638"/>
                  </a:cubicBezTo>
                  <a:cubicBezTo>
                    <a:pt x="550" y="639"/>
                    <a:pt x="554" y="647"/>
                    <a:pt x="551" y="651"/>
                  </a:cubicBezTo>
                  <a:close/>
                  <a:moveTo>
                    <a:pt x="539" y="709"/>
                  </a:moveTo>
                  <a:cubicBezTo>
                    <a:pt x="538" y="710"/>
                    <a:pt x="537" y="710"/>
                    <a:pt x="535" y="710"/>
                  </a:cubicBezTo>
                  <a:cubicBezTo>
                    <a:pt x="534" y="709"/>
                    <a:pt x="533" y="707"/>
                    <a:pt x="532" y="705"/>
                  </a:cubicBezTo>
                  <a:cubicBezTo>
                    <a:pt x="534" y="704"/>
                    <a:pt x="537" y="708"/>
                    <a:pt x="539" y="709"/>
                  </a:cubicBezTo>
                  <a:close/>
                  <a:moveTo>
                    <a:pt x="537" y="726"/>
                  </a:moveTo>
                  <a:cubicBezTo>
                    <a:pt x="537" y="723"/>
                    <a:pt x="535" y="721"/>
                    <a:pt x="535" y="719"/>
                  </a:cubicBezTo>
                  <a:cubicBezTo>
                    <a:pt x="538" y="720"/>
                    <a:pt x="539" y="723"/>
                    <a:pt x="541" y="725"/>
                  </a:cubicBezTo>
                  <a:cubicBezTo>
                    <a:pt x="541" y="726"/>
                    <a:pt x="538" y="725"/>
                    <a:pt x="537" y="726"/>
                  </a:cubicBezTo>
                  <a:close/>
                  <a:moveTo>
                    <a:pt x="540" y="713"/>
                  </a:moveTo>
                  <a:cubicBezTo>
                    <a:pt x="543" y="714"/>
                    <a:pt x="544" y="718"/>
                    <a:pt x="544" y="722"/>
                  </a:cubicBezTo>
                  <a:cubicBezTo>
                    <a:pt x="543" y="719"/>
                    <a:pt x="536" y="716"/>
                    <a:pt x="540" y="713"/>
                  </a:cubicBezTo>
                  <a:close/>
                  <a:moveTo>
                    <a:pt x="545" y="704"/>
                  </a:moveTo>
                  <a:cubicBezTo>
                    <a:pt x="543" y="704"/>
                    <a:pt x="542" y="702"/>
                    <a:pt x="542" y="699"/>
                  </a:cubicBezTo>
                  <a:cubicBezTo>
                    <a:pt x="544" y="699"/>
                    <a:pt x="545" y="697"/>
                    <a:pt x="547" y="699"/>
                  </a:cubicBezTo>
                  <a:cubicBezTo>
                    <a:pt x="547" y="701"/>
                    <a:pt x="546" y="703"/>
                    <a:pt x="545" y="704"/>
                  </a:cubicBezTo>
                  <a:close/>
                  <a:moveTo>
                    <a:pt x="550" y="710"/>
                  </a:moveTo>
                  <a:cubicBezTo>
                    <a:pt x="548" y="710"/>
                    <a:pt x="547" y="709"/>
                    <a:pt x="547" y="707"/>
                  </a:cubicBezTo>
                  <a:cubicBezTo>
                    <a:pt x="548" y="708"/>
                    <a:pt x="550" y="707"/>
                    <a:pt x="550" y="710"/>
                  </a:cubicBezTo>
                  <a:close/>
                  <a:moveTo>
                    <a:pt x="548" y="685"/>
                  </a:moveTo>
                  <a:cubicBezTo>
                    <a:pt x="549" y="685"/>
                    <a:pt x="550" y="685"/>
                    <a:pt x="550" y="685"/>
                  </a:cubicBezTo>
                  <a:cubicBezTo>
                    <a:pt x="550" y="687"/>
                    <a:pt x="551" y="688"/>
                    <a:pt x="551" y="690"/>
                  </a:cubicBezTo>
                  <a:cubicBezTo>
                    <a:pt x="549" y="689"/>
                    <a:pt x="548" y="688"/>
                    <a:pt x="548" y="685"/>
                  </a:cubicBezTo>
                  <a:close/>
                  <a:moveTo>
                    <a:pt x="552" y="725"/>
                  </a:moveTo>
                  <a:cubicBezTo>
                    <a:pt x="550" y="725"/>
                    <a:pt x="551" y="722"/>
                    <a:pt x="551" y="721"/>
                  </a:cubicBezTo>
                  <a:cubicBezTo>
                    <a:pt x="553" y="721"/>
                    <a:pt x="553" y="724"/>
                    <a:pt x="552" y="725"/>
                  </a:cubicBezTo>
                  <a:close/>
                  <a:moveTo>
                    <a:pt x="550" y="671"/>
                  </a:moveTo>
                  <a:cubicBezTo>
                    <a:pt x="550" y="671"/>
                    <a:pt x="551" y="671"/>
                    <a:pt x="551" y="671"/>
                  </a:cubicBezTo>
                  <a:cubicBezTo>
                    <a:pt x="551" y="675"/>
                    <a:pt x="554" y="675"/>
                    <a:pt x="554" y="678"/>
                  </a:cubicBezTo>
                  <a:cubicBezTo>
                    <a:pt x="552" y="676"/>
                    <a:pt x="550" y="675"/>
                    <a:pt x="550" y="671"/>
                  </a:cubicBezTo>
                  <a:close/>
                  <a:moveTo>
                    <a:pt x="555" y="709"/>
                  </a:moveTo>
                  <a:cubicBezTo>
                    <a:pt x="556" y="710"/>
                    <a:pt x="558" y="711"/>
                    <a:pt x="557" y="714"/>
                  </a:cubicBezTo>
                  <a:cubicBezTo>
                    <a:pt x="555" y="713"/>
                    <a:pt x="556" y="711"/>
                    <a:pt x="555" y="709"/>
                  </a:cubicBezTo>
                  <a:close/>
                  <a:moveTo>
                    <a:pt x="557" y="676"/>
                  </a:moveTo>
                  <a:cubicBezTo>
                    <a:pt x="555" y="674"/>
                    <a:pt x="553" y="671"/>
                    <a:pt x="555" y="668"/>
                  </a:cubicBezTo>
                  <a:cubicBezTo>
                    <a:pt x="557" y="670"/>
                    <a:pt x="559" y="674"/>
                    <a:pt x="557" y="676"/>
                  </a:cubicBezTo>
                  <a:close/>
                  <a:moveTo>
                    <a:pt x="557" y="635"/>
                  </a:moveTo>
                  <a:cubicBezTo>
                    <a:pt x="558" y="632"/>
                    <a:pt x="555" y="633"/>
                    <a:pt x="555" y="630"/>
                  </a:cubicBezTo>
                  <a:cubicBezTo>
                    <a:pt x="555" y="628"/>
                    <a:pt x="557" y="627"/>
                    <a:pt x="557" y="625"/>
                  </a:cubicBezTo>
                  <a:cubicBezTo>
                    <a:pt x="561" y="627"/>
                    <a:pt x="561" y="634"/>
                    <a:pt x="557" y="635"/>
                  </a:cubicBezTo>
                  <a:close/>
                  <a:moveTo>
                    <a:pt x="560" y="678"/>
                  </a:moveTo>
                  <a:cubicBezTo>
                    <a:pt x="564" y="679"/>
                    <a:pt x="563" y="684"/>
                    <a:pt x="560" y="685"/>
                  </a:cubicBezTo>
                  <a:cubicBezTo>
                    <a:pt x="559" y="681"/>
                    <a:pt x="559" y="680"/>
                    <a:pt x="560" y="678"/>
                  </a:cubicBezTo>
                  <a:close/>
                  <a:moveTo>
                    <a:pt x="560" y="702"/>
                  </a:moveTo>
                  <a:cubicBezTo>
                    <a:pt x="561" y="700"/>
                    <a:pt x="559" y="699"/>
                    <a:pt x="560" y="697"/>
                  </a:cubicBezTo>
                  <a:cubicBezTo>
                    <a:pt x="561" y="699"/>
                    <a:pt x="563" y="700"/>
                    <a:pt x="563" y="702"/>
                  </a:cubicBezTo>
                  <a:cubicBezTo>
                    <a:pt x="563" y="702"/>
                    <a:pt x="562" y="703"/>
                    <a:pt x="562" y="704"/>
                  </a:cubicBezTo>
                  <a:cubicBezTo>
                    <a:pt x="561" y="703"/>
                    <a:pt x="562" y="701"/>
                    <a:pt x="560" y="702"/>
                  </a:cubicBezTo>
                  <a:close/>
                  <a:moveTo>
                    <a:pt x="563" y="726"/>
                  </a:moveTo>
                  <a:cubicBezTo>
                    <a:pt x="563" y="724"/>
                    <a:pt x="561" y="723"/>
                    <a:pt x="561" y="721"/>
                  </a:cubicBezTo>
                  <a:cubicBezTo>
                    <a:pt x="561" y="721"/>
                    <a:pt x="562" y="720"/>
                    <a:pt x="562" y="720"/>
                  </a:cubicBezTo>
                  <a:cubicBezTo>
                    <a:pt x="564" y="721"/>
                    <a:pt x="565" y="724"/>
                    <a:pt x="566" y="726"/>
                  </a:cubicBezTo>
                  <a:cubicBezTo>
                    <a:pt x="565" y="726"/>
                    <a:pt x="564" y="726"/>
                    <a:pt x="563" y="726"/>
                  </a:cubicBezTo>
                  <a:close/>
                  <a:moveTo>
                    <a:pt x="575" y="728"/>
                  </a:moveTo>
                  <a:cubicBezTo>
                    <a:pt x="571" y="723"/>
                    <a:pt x="569" y="718"/>
                    <a:pt x="566" y="713"/>
                  </a:cubicBezTo>
                  <a:cubicBezTo>
                    <a:pt x="566" y="711"/>
                    <a:pt x="568" y="712"/>
                    <a:pt x="568" y="710"/>
                  </a:cubicBezTo>
                  <a:cubicBezTo>
                    <a:pt x="571" y="715"/>
                    <a:pt x="577" y="722"/>
                    <a:pt x="575" y="728"/>
                  </a:cubicBezTo>
                  <a:close/>
                  <a:moveTo>
                    <a:pt x="575" y="711"/>
                  </a:moveTo>
                  <a:cubicBezTo>
                    <a:pt x="572" y="707"/>
                    <a:pt x="568" y="702"/>
                    <a:pt x="570" y="695"/>
                  </a:cubicBezTo>
                  <a:cubicBezTo>
                    <a:pt x="575" y="697"/>
                    <a:pt x="575" y="706"/>
                    <a:pt x="575" y="711"/>
                  </a:cubicBezTo>
                  <a:close/>
                  <a:moveTo>
                    <a:pt x="571" y="605"/>
                  </a:moveTo>
                  <a:cubicBezTo>
                    <a:pt x="570" y="600"/>
                    <a:pt x="566" y="598"/>
                    <a:pt x="567" y="594"/>
                  </a:cubicBezTo>
                  <a:cubicBezTo>
                    <a:pt x="568" y="594"/>
                    <a:pt x="569" y="594"/>
                    <a:pt x="569" y="594"/>
                  </a:cubicBezTo>
                  <a:cubicBezTo>
                    <a:pt x="570" y="597"/>
                    <a:pt x="573" y="599"/>
                    <a:pt x="574" y="601"/>
                  </a:cubicBezTo>
                  <a:cubicBezTo>
                    <a:pt x="574" y="603"/>
                    <a:pt x="573" y="605"/>
                    <a:pt x="571" y="605"/>
                  </a:cubicBezTo>
                  <a:close/>
                  <a:moveTo>
                    <a:pt x="577" y="593"/>
                  </a:moveTo>
                  <a:cubicBezTo>
                    <a:pt x="576" y="591"/>
                    <a:pt x="573" y="589"/>
                    <a:pt x="573" y="586"/>
                  </a:cubicBezTo>
                  <a:cubicBezTo>
                    <a:pt x="579" y="588"/>
                    <a:pt x="577" y="578"/>
                    <a:pt x="577" y="575"/>
                  </a:cubicBezTo>
                  <a:cubicBezTo>
                    <a:pt x="578" y="575"/>
                    <a:pt x="578" y="577"/>
                    <a:pt x="580" y="577"/>
                  </a:cubicBezTo>
                  <a:cubicBezTo>
                    <a:pt x="580" y="583"/>
                    <a:pt x="579" y="589"/>
                    <a:pt x="577" y="593"/>
                  </a:cubicBezTo>
                  <a:close/>
                  <a:moveTo>
                    <a:pt x="580" y="559"/>
                  </a:moveTo>
                  <a:cubicBezTo>
                    <a:pt x="578" y="555"/>
                    <a:pt x="581" y="554"/>
                    <a:pt x="579" y="549"/>
                  </a:cubicBezTo>
                  <a:cubicBezTo>
                    <a:pt x="581" y="550"/>
                    <a:pt x="581" y="549"/>
                    <a:pt x="582" y="549"/>
                  </a:cubicBezTo>
                  <a:cubicBezTo>
                    <a:pt x="581" y="546"/>
                    <a:pt x="582" y="542"/>
                    <a:pt x="585" y="541"/>
                  </a:cubicBezTo>
                  <a:cubicBezTo>
                    <a:pt x="583" y="547"/>
                    <a:pt x="585" y="555"/>
                    <a:pt x="580" y="559"/>
                  </a:cubicBezTo>
                  <a:close/>
                  <a:moveTo>
                    <a:pt x="582" y="537"/>
                  </a:moveTo>
                  <a:cubicBezTo>
                    <a:pt x="582" y="534"/>
                    <a:pt x="581" y="531"/>
                    <a:pt x="583" y="527"/>
                  </a:cubicBezTo>
                  <a:cubicBezTo>
                    <a:pt x="585" y="527"/>
                    <a:pt x="585" y="530"/>
                    <a:pt x="587" y="530"/>
                  </a:cubicBezTo>
                  <a:cubicBezTo>
                    <a:pt x="587" y="534"/>
                    <a:pt x="585" y="536"/>
                    <a:pt x="582" y="537"/>
                  </a:cubicBezTo>
                  <a:close/>
                  <a:moveTo>
                    <a:pt x="585" y="515"/>
                  </a:moveTo>
                  <a:cubicBezTo>
                    <a:pt x="585" y="514"/>
                    <a:pt x="585" y="514"/>
                    <a:pt x="584" y="514"/>
                  </a:cubicBezTo>
                  <a:cubicBezTo>
                    <a:pt x="586" y="506"/>
                    <a:pt x="584" y="498"/>
                    <a:pt x="590" y="494"/>
                  </a:cubicBezTo>
                  <a:cubicBezTo>
                    <a:pt x="590" y="490"/>
                    <a:pt x="591" y="491"/>
                    <a:pt x="593" y="488"/>
                  </a:cubicBezTo>
                  <a:cubicBezTo>
                    <a:pt x="592" y="488"/>
                    <a:pt x="592" y="487"/>
                    <a:pt x="592" y="487"/>
                  </a:cubicBezTo>
                  <a:cubicBezTo>
                    <a:pt x="590" y="486"/>
                    <a:pt x="590" y="488"/>
                    <a:pt x="588" y="487"/>
                  </a:cubicBezTo>
                  <a:cubicBezTo>
                    <a:pt x="587" y="483"/>
                    <a:pt x="590" y="482"/>
                    <a:pt x="588" y="478"/>
                  </a:cubicBezTo>
                  <a:cubicBezTo>
                    <a:pt x="590" y="477"/>
                    <a:pt x="590" y="479"/>
                    <a:pt x="591" y="478"/>
                  </a:cubicBezTo>
                  <a:cubicBezTo>
                    <a:pt x="591" y="477"/>
                    <a:pt x="587" y="477"/>
                    <a:pt x="590" y="476"/>
                  </a:cubicBezTo>
                  <a:cubicBezTo>
                    <a:pt x="590" y="474"/>
                    <a:pt x="591" y="478"/>
                    <a:pt x="593" y="476"/>
                  </a:cubicBezTo>
                  <a:cubicBezTo>
                    <a:pt x="595" y="471"/>
                    <a:pt x="593" y="466"/>
                    <a:pt x="597" y="463"/>
                  </a:cubicBezTo>
                  <a:cubicBezTo>
                    <a:pt x="596" y="478"/>
                    <a:pt x="594" y="491"/>
                    <a:pt x="590" y="505"/>
                  </a:cubicBezTo>
                  <a:cubicBezTo>
                    <a:pt x="592" y="508"/>
                    <a:pt x="589" y="512"/>
                    <a:pt x="585" y="515"/>
                  </a:cubicBezTo>
                  <a:close/>
                  <a:moveTo>
                    <a:pt x="595" y="457"/>
                  </a:moveTo>
                  <a:cubicBezTo>
                    <a:pt x="597" y="452"/>
                    <a:pt x="599" y="444"/>
                    <a:pt x="602" y="439"/>
                  </a:cubicBezTo>
                  <a:cubicBezTo>
                    <a:pt x="602" y="446"/>
                    <a:pt x="602" y="455"/>
                    <a:pt x="595" y="457"/>
                  </a:cubicBezTo>
                  <a:close/>
                  <a:moveTo>
                    <a:pt x="599" y="433"/>
                  </a:moveTo>
                  <a:cubicBezTo>
                    <a:pt x="601" y="430"/>
                    <a:pt x="598" y="429"/>
                    <a:pt x="598" y="426"/>
                  </a:cubicBezTo>
                  <a:cubicBezTo>
                    <a:pt x="602" y="422"/>
                    <a:pt x="604" y="417"/>
                    <a:pt x="607" y="412"/>
                  </a:cubicBezTo>
                  <a:cubicBezTo>
                    <a:pt x="608" y="420"/>
                    <a:pt x="603" y="428"/>
                    <a:pt x="599" y="433"/>
                  </a:cubicBezTo>
                  <a:close/>
                  <a:moveTo>
                    <a:pt x="597" y="420"/>
                  </a:moveTo>
                  <a:cubicBezTo>
                    <a:pt x="596" y="418"/>
                    <a:pt x="597" y="416"/>
                    <a:pt x="596" y="412"/>
                  </a:cubicBezTo>
                  <a:cubicBezTo>
                    <a:pt x="597" y="412"/>
                    <a:pt x="598" y="412"/>
                    <a:pt x="599" y="412"/>
                  </a:cubicBezTo>
                  <a:cubicBezTo>
                    <a:pt x="601" y="406"/>
                    <a:pt x="598" y="404"/>
                    <a:pt x="600" y="398"/>
                  </a:cubicBezTo>
                  <a:cubicBezTo>
                    <a:pt x="601" y="398"/>
                    <a:pt x="603" y="400"/>
                    <a:pt x="603" y="398"/>
                  </a:cubicBezTo>
                  <a:cubicBezTo>
                    <a:pt x="604" y="400"/>
                    <a:pt x="605" y="403"/>
                    <a:pt x="607" y="405"/>
                  </a:cubicBezTo>
                  <a:cubicBezTo>
                    <a:pt x="604" y="410"/>
                    <a:pt x="600" y="415"/>
                    <a:pt x="597" y="420"/>
                  </a:cubicBezTo>
                  <a:close/>
                  <a:moveTo>
                    <a:pt x="611" y="393"/>
                  </a:moveTo>
                  <a:cubicBezTo>
                    <a:pt x="607" y="393"/>
                    <a:pt x="605" y="394"/>
                    <a:pt x="604" y="396"/>
                  </a:cubicBezTo>
                  <a:cubicBezTo>
                    <a:pt x="602" y="391"/>
                    <a:pt x="607" y="386"/>
                    <a:pt x="609" y="381"/>
                  </a:cubicBezTo>
                  <a:cubicBezTo>
                    <a:pt x="608" y="379"/>
                    <a:pt x="606" y="379"/>
                    <a:pt x="606" y="376"/>
                  </a:cubicBezTo>
                  <a:cubicBezTo>
                    <a:pt x="606" y="374"/>
                    <a:pt x="608" y="374"/>
                    <a:pt x="608" y="372"/>
                  </a:cubicBezTo>
                  <a:cubicBezTo>
                    <a:pt x="612" y="376"/>
                    <a:pt x="615" y="385"/>
                    <a:pt x="611" y="393"/>
                  </a:cubicBezTo>
                  <a:close/>
                  <a:moveTo>
                    <a:pt x="612" y="372"/>
                  </a:moveTo>
                  <a:cubicBezTo>
                    <a:pt x="615" y="371"/>
                    <a:pt x="615" y="377"/>
                    <a:pt x="617" y="379"/>
                  </a:cubicBezTo>
                  <a:cubicBezTo>
                    <a:pt x="614" y="381"/>
                    <a:pt x="614" y="374"/>
                    <a:pt x="612" y="372"/>
                  </a:cubicBezTo>
                  <a:close/>
                  <a:moveTo>
                    <a:pt x="616" y="354"/>
                  </a:moveTo>
                  <a:cubicBezTo>
                    <a:pt x="613" y="349"/>
                    <a:pt x="608" y="345"/>
                    <a:pt x="613" y="338"/>
                  </a:cubicBezTo>
                  <a:cubicBezTo>
                    <a:pt x="618" y="340"/>
                    <a:pt x="621" y="350"/>
                    <a:pt x="616" y="354"/>
                  </a:cubicBezTo>
                  <a:close/>
                  <a:moveTo>
                    <a:pt x="619" y="333"/>
                  </a:moveTo>
                  <a:cubicBezTo>
                    <a:pt x="619" y="335"/>
                    <a:pt x="618" y="332"/>
                    <a:pt x="617" y="332"/>
                  </a:cubicBezTo>
                  <a:cubicBezTo>
                    <a:pt x="617" y="331"/>
                    <a:pt x="618" y="330"/>
                    <a:pt x="619" y="329"/>
                  </a:cubicBezTo>
                  <a:cubicBezTo>
                    <a:pt x="620" y="329"/>
                    <a:pt x="618" y="333"/>
                    <a:pt x="619" y="333"/>
                  </a:cubicBezTo>
                  <a:close/>
                  <a:moveTo>
                    <a:pt x="618" y="303"/>
                  </a:moveTo>
                  <a:cubicBezTo>
                    <a:pt x="618" y="301"/>
                    <a:pt x="616" y="300"/>
                    <a:pt x="616" y="299"/>
                  </a:cubicBezTo>
                  <a:cubicBezTo>
                    <a:pt x="616" y="290"/>
                    <a:pt x="626" y="298"/>
                    <a:pt x="618" y="303"/>
                  </a:cubicBezTo>
                  <a:close/>
                  <a:moveTo>
                    <a:pt x="625" y="331"/>
                  </a:moveTo>
                  <a:cubicBezTo>
                    <a:pt x="627" y="332"/>
                    <a:pt x="628" y="334"/>
                    <a:pt x="629" y="337"/>
                  </a:cubicBezTo>
                  <a:cubicBezTo>
                    <a:pt x="627" y="338"/>
                    <a:pt x="627" y="342"/>
                    <a:pt x="623" y="343"/>
                  </a:cubicBezTo>
                  <a:cubicBezTo>
                    <a:pt x="623" y="341"/>
                    <a:pt x="622" y="337"/>
                    <a:pt x="621" y="334"/>
                  </a:cubicBezTo>
                  <a:cubicBezTo>
                    <a:pt x="623" y="333"/>
                    <a:pt x="625" y="334"/>
                    <a:pt x="625" y="331"/>
                  </a:cubicBezTo>
                  <a:close/>
                  <a:moveTo>
                    <a:pt x="622" y="351"/>
                  </a:moveTo>
                  <a:cubicBezTo>
                    <a:pt x="625" y="351"/>
                    <a:pt x="623" y="354"/>
                    <a:pt x="625" y="354"/>
                  </a:cubicBezTo>
                  <a:cubicBezTo>
                    <a:pt x="625" y="355"/>
                    <a:pt x="624" y="356"/>
                    <a:pt x="622" y="357"/>
                  </a:cubicBezTo>
                  <a:cubicBezTo>
                    <a:pt x="621" y="356"/>
                    <a:pt x="622" y="354"/>
                    <a:pt x="622" y="351"/>
                  </a:cubicBezTo>
                  <a:close/>
                  <a:moveTo>
                    <a:pt x="622" y="362"/>
                  </a:moveTo>
                  <a:cubicBezTo>
                    <a:pt x="624" y="361"/>
                    <a:pt x="625" y="360"/>
                    <a:pt x="625" y="357"/>
                  </a:cubicBezTo>
                  <a:cubicBezTo>
                    <a:pt x="633" y="359"/>
                    <a:pt x="626" y="366"/>
                    <a:pt x="624" y="368"/>
                  </a:cubicBezTo>
                  <a:cubicBezTo>
                    <a:pt x="622" y="367"/>
                    <a:pt x="622" y="365"/>
                    <a:pt x="622" y="362"/>
                  </a:cubicBezTo>
                  <a:close/>
                  <a:moveTo>
                    <a:pt x="628" y="395"/>
                  </a:moveTo>
                  <a:cubicBezTo>
                    <a:pt x="626" y="390"/>
                    <a:pt x="621" y="385"/>
                    <a:pt x="624" y="381"/>
                  </a:cubicBezTo>
                  <a:cubicBezTo>
                    <a:pt x="628" y="382"/>
                    <a:pt x="628" y="386"/>
                    <a:pt x="631" y="389"/>
                  </a:cubicBezTo>
                  <a:cubicBezTo>
                    <a:pt x="630" y="391"/>
                    <a:pt x="629" y="393"/>
                    <a:pt x="628" y="395"/>
                  </a:cubicBezTo>
                  <a:close/>
                  <a:moveTo>
                    <a:pt x="636" y="396"/>
                  </a:moveTo>
                  <a:cubicBezTo>
                    <a:pt x="638" y="401"/>
                    <a:pt x="634" y="405"/>
                    <a:pt x="634" y="409"/>
                  </a:cubicBezTo>
                  <a:cubicBezTo>
                    <a:pt x="632" y="407"/>
                    <a:pt x="632" y="403"/>
                    <a:pt x="630" y="400"/>
                  </a:cubicBezTo>
                  <a:cubicBezTo>
                    <a:pt x="631" y="398"/>
                    <a:pt x="634" y="395"/>
                    <a:pt x="636" y="396"/>
                  </a:cubicBezTo>
                  <a:close/>
                  <a:moveTo>
                    <a:pt x="631" y="412"/>
                  </a:moveTo>
                  <a:cubicBezTo>
                    <a:pt x="634" y="413"/>
                    <a:pt x="634" y="417"/>
                    <a:pt x="633" y="420"/>
                  </a:cubicBezTo>
                  <a:cubicBezTo>
                    <a:pt x="635" y="422"/>
                    <a:pt x="636" y="422"/>
                    <a:pt x="639" y="421"/>
                  </a:cubicBezTo>
                  <a:cubicBezTo>
                    <a:pt x="640" y="426"/>
                    <a:pt x="638" y="427"/>
                    <a:pt x="636" y="429"/>
                  </a:cubicBezTo>
                  <a:cubicBezTo>
                    <a:pt x="637" y="439"/>
                    <a:pt x="645" y="444"/>
                    <a:pt x="643" y="455"/>
                  </a:cubicBezTo>
                  <a:cubicBezTo>
                    <a:pt x="641" y="456"/>
                    <a:pt x="642" y="454"/>
                    <a:pt x="640" y="454"/>
                  </a:cubicBezTo>
                  <a:cubicBezTo>
                    <a:pt x="639" y="453"/>
                    <a:pt x="639" y="455"/>
                    <a:pt x="637" y="455"/>
                  </a:cubicBezTo>
                  <a:cubicBezTo>
                    <a:pt x="637" y="460"/>
                    <a:pt x="640" y="463"/>
                    <a:pt x="637" y="467"/>
                  </a:cubicBezTo>
                  <a:cubicBezTo>
                    <a:pt x="634" y="449"/>
                    <a:pt x="632" y="430"/>
                    <a:pt x="631" y="412"/>
                  </a:cubicBezTo>
                  <a:close/>
                  <a:moveTo>
                    <a:pt x="637" y="469"/>
                  </a:moveTo>
                  <a:cubicBezTo>
                    <a:pt x="644" y="470"/>
                    <a:pt x="642" y="478"/>
                    <a:pt x="639" y="483"/>
                  </a:cubicBezTo>
                  <a:cubicBezTo>
                    <a:pt x="637" y="481"/>
                    <a:pt x="639" y="474"/>
                    <a:pt x="637" y="469"/>
                  </a:cubicBezTo>
                  <a:close/>
                  <a:moveTo>
                    <a:pt x="645" y="488"/>
                  </a:moveTo>
                  <a:cubicBezTo>
                    <a:pt x="645" y="489"/>
                    <a:pt x="646" y="489"/>
                    <a:pt x="646" y="489"/>
                  </a:cubicBezTo>
                  <a:cubicBezTo>
                    <a:pt x="646" y="494"/>
                    <a:pt x="642" y="496"/>
                    <a:pt x="642" y="501"/>
                  </a:cubicBezTo>
                  <a:cubicBezTo>
                    <a:pt x="637" y="498"/>
                    <a:pt x="641" y="491"/>
                    <a:pt x="645" y="488"/>
                  </a:cubicBezTo>
                  <a:close/>
                  <a:moveTo>
                    <a:pt x="642" y="510"/>
                  </a:moveTo>
                  <a:cubicBezTo>
                    <a:pt x="647" y="515"/>
                    <a:pt x="643" y="524"/>
                    <a:pt x="648" y="528"/>
                  </a:cubicBezTo>
                  <a:cubicBezTo>
                    <a:pt x="648" y="532"/>
                    <a:pt x="646" y="533"/>
                    <a:pt x="645" y="536"/>
                  </a:cubicBezTo>
                  <a:cubicBezTo>
                    <a:pt x="643" y="526"/>
                    <a:pt x="643" y="520"/>
                    <a:pt x="642" y="510"/>
                  </a:cubicBezTo>
                  <a:close/>
                  <a:moveTo>
                    <a:pt x="648" y="548"/>
                  </a:moveTo>
                  <a:cubicBezTo>
                    <a:pt x="650" y="550"/>
                    <a:pt x="647" y="551"/>
                    <a:pt x="647" y="553"/>
                  </a:cubicBezTo>
                  <a:cubicBezTo>
                    <a:pt x="645" y="552"/>
                    <a:pt x="648" y="550"/>
                    <a:pt x="648" y="548"/>
                  </a:cubicBezTo>
                  <a:close/>
                  <a:moveTo>
                    <a:pt x="649" y="589"/>
                  </a:moveTo>
                  <a:cubicBezTo>
                    <a:pt x="649" y="577"/>
                    <a:pt x="647" y="573"/>
                    <a:pt x="647" y="563"/>
                  </a:cubicBezTo>
                  <a:cubicBezTo>
                    <a:pt x="649" y="564"/>
                    <a:pt x="651" y="562"/>
                    <a:pt x="652" y="561"/>
                  </a:cubicBezTo>
                  <a:cubicBezTo>
                    <a:pt x="654" y="563"/>
                    <a:pt x="655" y="564"/>
                    <a:pt x="655" y="567"/>
                  </a:cubicBezTo>
                  <a:cubicBezTo>
                    <a:pt x="653" y="568"/>
                    <a:pt x="653" y="570"/>
                    <a:pt x="652" y="570"/>
                  </a:cubicBezTo>
                  <a:cubicBezTo>
                    <a:pt x="653" y="577"/>
                    <a:pt x="654" y="585"/>
                    <a:pt x="649" y="589"/>
                  </a:cubicBezTo>
                  <a:close/>
                  <a:moveTo>
                    <a:pt x="646" y="683"/>
                  </a:moveTo>
                  <a:cubicBezTo>
                    <a:pt x="646" y="680"/>
                    <a:pt x="651" y="674"/>
                    <a:pt x="651" y="671"/>
                  </a:cubicBezTo>
                  <a:cubicBezTo>
                    <a:pt x="652" y="671"/>
                    <a:pt x="651" y="669"/>
                    <a:pt x="653" y="670"/>
                  </a:cubicBezTo>
                  <a:cubicBezTo>
                    <a:pt x="653" y="668"/>
                    <a:pt x="653" y="667"/>
                    <a:pt x="654" y="665"/>
                  </a:cubicBezTo>
                  <a:cubicBezTo>
                    <a:pt x="655" y="666"/>
                    <a:pt x="655" y="667"/>
                    <a:pt x="656" y="669"/>
                  </a:cubicBezTo>
                  <a:cubicBezTo>
                    <a:pt x="655" y="670"/>
                    <a:pt x="654" y="670"/>
                    <a:pt x="653" y="671"/>
                  </a:cubicBezTo>
                  <a:cubicBezTo>
                    <a:pt x="659" y="679"/>
                    <a:pt x="650" y="685"/>
                    <a:pt x="648" y="692"/>
                  </a:cubicBezTo>
                  <a:cubicBezTo>
                    <a:pt x="645" y="691"/>
                    <a:pt x="650" y="689"/>
                    <a:pt x="648" y="686"/>
                  </a:cubicBezTo>
                  <a:cubicBezTo>
                    <a:pt x="645" y="688"/>
                    <a:pt x="645" y="686"/>
                    <a:pt x="646" y="683"/>
                  </a:cubicBezTo>
                  <a:close/>
                  <a:moveTo>
                    <a:pt x="652" y="693"/>
                  </a:moveTo>
                  <a:cubicBezTo>
                    <a:pt x="654" y="694"/>
                    <a:pt x="654" y="695"/>
                    <a:pt x="654" y="697"/>
                  </a:cubicBezTo>
                  <a:cubicBezTo>
                    <a:pt x="652" y="697"/>
                    <a:pt x="651" y="694"/>
                    <a:pt x="652" y="693"/>
                  </a:cubicBezTo>
                  <a:close/>
                  <a:moveTo>
                    <a:pt x="652" y="713"/>
                  </a:moveTo>
                  <a:cubicBezTo>
                    <a:pt x="651" y="712"/>
                    <a:pt x="650" y="711"/>
                    <a:pt x="650" y="709"/>
                  </a:cubicBezTo>
                  <a:cubicBezTo>
                    <a:pt x="651" y="710"/>
                    <a:pt x="653" y="711"/>
                    <a:pt x="652" y="713"/>
                  </a:cubicBezTo>
                  <a:close/>
                  <a:moveTo>
                    <a:pt x="649" y="714"/>
                  </a:moveTo>
                  <a:cubicBezTo>
                    <a:pt x="649" y="716"/>
                    <a:pt x="648" y="716"/>
                    <a:pt x="646" y="716"/>
                  </a:cubicBezTo>
                  <a:cubicBezTo>
                    <a:pt x="646" y="715"/>
                    <a:pt x="648" y="713"/>
                    <a:pt x="649" y="714"/>
                  </a:cubicBezTo>
                  <a:close/>
                  <a:moveTo>
                    <a:pt x="633" y="681"/>
                  </a:moveTo>
                  <a:cubicBezTo>
                    <a:pt x="630" y="688"/>
                    <a:pt x="626" y="696"/>
                    <a:pt x="624" y="704"/>
                  </a:cubicBezTo>
                  <a:cubicBezTo>
                    <a:pt x="621" y="702"/>
                    <a:pt x="620" y="698"/>
                    <a:pt x="618" y="695"/>
                  </a:cubicBezTo>
                  <a:cubicBezTo>
                    <a:pt x="617" y="696"/>
                    <a:pt x="615" y="695"/>
                    <a:pt x="615" y="696"/>
                  </a:cubicBezTo>
                  <a:cubicBezTo>
                    <a:pt x="617" y="690"/>
                    <a:pt x="623" y="682"/>
                    <a:pt x="633" y="681"/>
                  </a:cubicBezTo>
                  <a:close/>
                  <a:moveTo>
                    <a:pt x="602" y="734"/>
                  </a:moveTo>
                  <a:cubicBezTo>
                    <a:pt x="603" y="729"/>
                    <a:pt x="603" y="724"/>
                    <a:pt x="605" y="716"/>
                  </a:cubicBezTo>
                  <a:cubicBezTo>
                    <a:pt x="610" y="723"/>
                    <a:pt x="618" y="731"/>
                    <a:pt x="620" y="738"/>
                  </a:cubicBezTo>
                  <a:cubicBezTo>
                    <a:pt x="615" y="738"/>
                    <a:pt x="606" y="738"/>
                    <a:pt x="602" y="734"/>
                  </a:cubicBezTo>
                  <a:close/>
                  <a:moveTo>
                    <a:pt x="608" y="709"/>
                  </a:moveTo>
                  <a:cubicBezTo>
                    <a:pt x="609" y="705"/>
                    <a:pt x="611" y="701"/>
                    <a:pt x="613" y="697"/>
                  </a:cubicBezTo>
                  <a:cubicBezTo>
                    <a:pt x="615" y="704"/>
                    <a:pt x="620" y="709"/>
                    <a:pt x="620" y="716"/>
                  </a:cubicBezTo>
                  <a:cubicBezTo>
                    <a:pt x="626" y="720"/>
                    <a:pt x="626" y="730"/>
                    <a:pt x="631" y="736"/>
                  </a:cubicBezTo>
                  <a:cubicBezTo>
                    <a:pt x="621" y="731"/>
                    <a:pt x="619" y="714"/>
                    <a:pt x="608" y="709"/>
                  </a:cubicBezTo>
                  <a:close/>
                  <a:moveTo>
                    <a:pt x="630" y="725"/>
                  </a:moveTo>
                  <a:cubicBezTo>
                    <a:pt x="632" y="726"/>
                    <a:pt x="638" y="731"/>
                    <a:pt x="637" y="735"/>
                  </a:cubicBezTo>
                  <a:cubicBezTo>
                    <a:pt x="633" y="734"/>
                    <a:pt x="633" y="728"/>
                    <a:pt x="630" y="725"/>
                  </a:cubicBezTo>
                  <a:close/>
                  <a:moveTo>
                    <a:pt x="633" y="719"/>
                  </a:moveTo>
                  <a:cubicBezTo>
                    <a:pt x="630" y="716"/>
                    <a:pt x="624" y="710"/>
                    <a:pt x="628" y="704"/>
                  </a:cubicBezTo>
                  <a:cubicBezTo>
                    <a:pt x="634" y="711"/>
                    <a:pt x="636" y="720"/>
                    <a:pt x="641" y="728"/>
                  </a:cubicBezTo>
                  <a:cubicBezTo>
                    <a:pt x="638" y="729"/>
                    <a:pt x="635" y="723"/>
                    <a:pt x="633" y="719"/>
                  </a:cubicBezTo>
                  <a:close/>
                  <a:moveTo>
                    <a:pt x="641" y="710"/>
                  </a:moveTo>
                  <a:cubicBezTo>
                    <a:pt x="634" y="704"/>
                    <a:pt x="627" y="692"/>
                    <a:pt x="637" y="686"/>
                  </a:cubicBezTo>
                  <a:cubicBezTo>
                    <a:pt x="641" y="687"/>
                    <a:pt x="641" y="693"/>
                    <a:pt x="639" y="696"/>
                  </a:cubicBezTo>
                  <a:cubicBezTo>
                    <a:pt x="641" y="700"/>
                    <a:pt x="643" y="704"/>
                    <a:pt x="641" y="710"/>
                  </a:cubicBezTo>
                  <a:close/>
                  <a:moveTo>
                    <a:pt x="648" y="734"/>
                  </a:moveTo>
                  <a:cubicBezTo>
                    <a:pt x="647" y="732"/>
                    <a:pt x="647" y="730"/>
                    <a:pt x="645" y="728"/>
                  </a:cubicBezTo>
                  <a:cubicBezTo>
                    <a:pt x="645" y="726"/>
                    <a:pt x="647" y="727"/>
                    <a:pt x="646" y="725"/>
                  </a:cubicBezTo>
                  <a:cubicBezTo>
                    <a:pt x="650" y="726"/>
                    <a:pt x="652" y="730"/>
                    <a:pt x="654" y="734"/>
                  </a:cubicBezTo>
                  <a:cubicBezTo>
                    <a:pt x="651" y="733"/>
                    <a:pt x="650" y="734"/>
                    <a:pt x="648" y="734"/>
                  </a:cubicBezTo>
                  <a:close/>
                  <a:moveTo>
                    <a:pt x="655" y="706"/>
                  </a:moveTo>
                  <a:cubicBezTo>
                    <a:pt x="654" y="706"/>
                    <a:pt x="654" y="705"/>
                    <a:pt x="653" y="705"/>
                  </a:cubicBezTo>
                  <a:cubicBezTo>
                    <a:pt x="653" y="703"/>
                    <a:pt x="655" y="702"/>
                    <a:pt x="657" y="701"/>
                  </a:cubicBezTo>
                  <a:cubicBezTo>
                    <a:pt x="656" y="703"/>
                    <a:pt x="656" y="705"/>
                    <a:pt x="655" y="706"/>
                  </a:cubicBezTo>
                  <a:close/>
                  <a:moveTo>
                    <a:pt x="657" y="722"/>
                  </a:moveTo>
                  <a:cubicBezTo>
                    <a:pt x="656" y="721"/>
                    <a:pt x="657" y="718"/>
                    <a:pt x="658" y="717"/>
                  </a:cubicBezTo>
                  <a:cubicBezTo>
                    <a:pt x="660" y="718"/>
                    <a:pt x="658" y="721"/>
                    <a:pt x="657" y="722"/>
                  </a:cubicBezTo>
                  <a:close/>
                  <a:moveTo>
                    <a:pt x="654" y="692"/>
                  </a:moveTo>
                  <a:cubicBezTo>
                    <a:pt x="654" y="688"/>
                    <a:pt x="657" y="687"/>
                    <a:pt x="657" y="684"/>
                  </a:cubicBezTo>
                  <a:cubicBezTo>
                    <a:pt x="659" y="685"/>
                    <a:pt x="660" y="687"/>
                    <a:pt x="661" y="689"/>
                  </a:cubicBezTo>
                  <a:cubicBezTo>
                    <a:pt x="659" y="691"/>
                    <a:pt x="656" y="691"/>
                    <a:pt x="654" y="692"/>
                  </a:cubicBezTo>
                  <a:close/>
                  <a:moveTo>
                    <a:pt x="660" y="707"/>
                  </a:moveTo>
                  <a:cubicBezTo>
                    <a:pt x="662" y="708"/>
                    <a:pt x="663" y="711"/>
                    <a:pt x="662" y="713"/>
                  </a:cubicBezTo>
                  <a:cubicBezTo>
                    <a:pt x="659" y="713"/>
                    <a:pt x="658" y="709"/>
                    <a:pt x="660" y="707"/>
                  </a:cubicBezTo>
                  <a:close/>
                  <a:moveTo>
                    <a:pt x="662" y="731"/>
                  </a:moveTo>
                  <a:cubicBezTo>
                    <a:pt x="662" y="729"/>
                    <a:pt x="664" y="728"/>
                    <a:pt x="664" y="726"/>
                  </a:cubicBezTo>
                  <a:cubicBezTo>
                    <a:pt x="662" y="725"/>
                    <a:pt x="663" y="728"/>
                    <a:pt x="661" y="728"/>
                  </a:cubicBezTo>
                  <a:cubicBezTo>
                    <a:pt x="661" y="725"/>
                    <a:pt x="662" y="724"/>
                    <a:pt x="663" y="722"/>
                  </a:cubicBezTo>
                  <a:cubicBezTo>
                    <a:pt x="664" y="723"/>
                    <a:pt x="664" y="725"/>
                    <a:pt x="666" y="725"/>
                  </a:cubicBezTo>
                  <a:cubicBezTo>
                    <a:pt x="665" y="727"/>
                    <a:pt x="664" y="730"/>
                    <a:pt x="662" y="731"/>
                  </a:cubicBezTo>
                  <a:close/>
                  <a:moveTo>
                    <a:pt x="666" y="716"/>
                  </a:moveTo>
                  <a:cubicBezTo>
                    <a:pt x="668" y="716"/>
                    <a:pt x="667" y="719"/>
                    <a:pt x="669" y="720"/>
                  </a:cubicBezTo>
                  <a:cubicBezTo>
                    <a:pt x="668" y="721"/>
                    <a:pt x="664" y="717"/>
                    <a:pt x="666" y="716"/>
                  </a:cubicBezTo>
                  <a:close/>
                  <a:moveTo>
                    <a:pt x="667" y="670"/>
                  </a:moveTo>
                  <a:cubicBezTo>
                    <a:pt x="667" y="670"/>
                    <a:pt x="668" y="670"/>
                    <a:pt x="669" y="670"/>
                  </a:cubicBezTo>
                  <a:cubicBezTo>
                    <a:pt x="668" y="673"/>
                    <a:pt x="672" y="675"/>
                    <a:pt x="671" y="678"/>
                  </a:cubicBezTo>
                  <a:cubicBezTo>
                    <a:pt x="669" y="676"/>
                    <a:pt x="664" y="672"/>
                    <a:pt x="667" y="670"/>
                  </a:cubicBezTo>
                  <a:close/>
                  <a:moveTo>
                    <a:pt x="670" y="738"/>
                  </a:moveTo>
                  <a:cubicBezTo>
                    <a:pt x="669" y="737"/>
                    <a:pt x="673" y="736"/>
                    <a:pt x="675" y="735"/>
                  </a:cubicBezTo>
                  <a:cubicBezTo>
                    <a:pt x="675" y="736"/>
                    <a:pt x="675" y="737"/>
                    <a:pt x="676" y="737"/>
                  </a:cubicBezTo>
                  <a:cubicBezTo>
                    <a:pt x="674" y="738"/>
                    <a:pt x="672" y="737"/>
                    <a:pt x="670" y="738"/>
                  </a:cubicBezTo>
                  <a:close/>
                  <a:moveTo>
                    <a:pt x="676" y="696"/>
                  </a:moveTo>
                  <a:cubicBezTo>
                    <a:pt x="678" y="697"/>
                    <a:pt x="677" y="700"/>
                    <a:pt x="679" y="701"/>
                  </a:cubicBezTo>
                  <a:cubicBezTo>
                    <a:pt x="677" y="702"/>
                    <a:pt x="676" y="698"/>
                    <a:pt x="676" y="696"/>
                  </a:cubicBezTo>
                  <a:close/>
                  <a:moveTo>
                    <a:pt x="689" y="727"/>
                  </a:moveTo>
                  <a:cubicBezTo>
                    <a:pt x="689" y="730"/>
                    <a:pt x="690" y="730"/>
                    <a:pt x="690" y="732"/>
                  </a:cubicBezTo>
                  <a:cubicBezTo>
                    <a:pt x="689" y="733"/>
                    <a:pt x="687" y="729"/>
                    <a:pt x="686" y="728"/>
                  </a:cubicBezTo>
                  <a:cubicBezTo>
                    <a:pt x="686" y="726"/>
                    <a:pt x="689" y="727"/>
                    <a:pt x="689" y="727"/>
                  </a:cubicBezTo>
                  <a:close/>
                  <a:moveTo>
                    <a:pt x="680" y="736"/>
                  </a:moveTo>
                  <a:cubicBezTo>
                    <a:pt x="680" y="733"/>
                    <a:pt x="678" y="732"/>
                    <a:pt x="679" y="729"/>
                  </a:cubicBezTo>
                  <a:cubicBezTo>
                    <a:pt x="682" y="730"/>
                    <a:pt x="682" y="734"/>
                    <a:pt x="684" y="737"/>
                  </a:cubicBezTo>
                  <a:cubicBezTo>
                    <a:pt x="682" y="737"/>
                    <a:pt x="682" y="735"/>
                    <a:pt x="680" y="736"/>
                  </a:cubicBezTo>
                  <a:close/>
                  <a:moveTo>
                    <a:pt x="682" y="708"/>
                  </a:moveTo>
                  <a:cubicBezTo>
                    <a:pt x="681" y="707"/>
                    <a:pt x="680" y="705"/>
                    <a:pt x="679" y="702"/>
                  </a:cubicBezTo>
                  <a:cubicBezTo>
                    <a:pt x="681" y="704"/>
                    <a:pt x="682" y="706"/>
                    <a:pt x="682" y="708"/>
                  </a:cubicBezTo>
                  <a:close/>
                  <a:moveTo>
                    <a:pt x="680" y="576"/>
                  </a:moveTo>
                  <a:cubicBezTo>
                    <a:pt x="679" y="576"/>
                    <a:pt x="678" y="576"/>
                    <a:pt x="676" y="576"/>
                  </a:cubicBezTo>
                  <a:cubicBezTo>
                    <a:pt x="678" y="575"/>
                    <a:pt x="677" y="572"/>
                    <a:pt x="677" y="570"/>
                  </a:cubicBezTo>
                  <a:cubicBezTo>
                    <a:pt x="677" y="569"/>
                    <a:pt x="679" y="572"/>
                    <a:pt x="680" y="572"/>
                  </a:cubicBezTo>
                  <a:cubicBezTo>
                    <a:pt x="680" y="573"/>
                    <a:pt x="680" y="575"/>
                    <a:pt x="680" y="576"/>
                  </a:cubicBezTo>
                  <a:close/>
                  <a:moveTo>
                    <a:pt x="676" y="542"/>
                  </a:moveTo>
                  <a:cubicBezTo>
                    <a:pt x="676" y="538"/>
                    <a:pt x="678" y="534"/>
                    <a:pt x="682" y="533"/>
                  </a:cubicBezTo>
                  <a:cubicBezTo>
                    <a:pt x="682" y="538"/>
                    <a:pt x="679" y="540"/>
                    <a:pt x="676" y="542"/>
                  </a:cubicBezTo>
                  <a:close/>
                  <a:moveTo>
                    <a:pt x="680" y="561"/>
                  </a:moveTo>
                  <a:cubicBezTo>
                    <a:pt x="675" y="556"/>
                    <a:pt x="677" y="547"/>
                    <a:pt x="680" y="543"/>
                  </a:cubicBezTo>
                  <a:cubicBezTo>
                    <a:pt x="684" y="547"/>
                    <a:pt x="680" y="555"/>
                    <a:pt x="680" y="561"/>
                  </a:cubicBezTo>
                  <a:close/>
                  <a:moveTo>
                    <a:pt x="679" y="527"/>
                  </a:moveTo>
                  <a:cubicBezTo>
                    <a:pt x="679" y="522"/>
                    <a:pt x="672" y="512"/>
                    <a:pt x="681" y="509"/>
                  </a:cubicBezTo>
                  <a:cubicBezTo>
                    <a:pt x="678" y="496"/>
                    <a:pt x="676" y="487"/>
                    <a:pt x="678" y="474"/>
                  </a:cubicBezTo>
                  <a:cubicBezTo>
                    <a:pt x="680" y="478"/>
                    <a:pt x="680" y="482"/>
                    <a:pt x="680" y="487"/>
                  </a:cubicBezTo>
                  <a:cubicBezTo>
                    <a:pt x="680" y="495"/>
                    <a:pt x="682" y="503"/>
                    <a:pt x="683" y="510"/>
                  </a:cubicBezTo>
                  <a:cubicBezTo>
                    <a:pt x="683" y="516"/>
                    <a:pt x="683" y="524"/>
                    <a:pt x="679" y="527"/>
                  </a:cubicBezTo>
                  <a:close/>
                  <a:moveTo>
                    <a:pt x="679" y="450"/>
                  </a:moveTo>
                  <a:cubicBezTo>
                    <a:pt x="679" y="448"/>
                    <a:pt x="681" y="448"/>
                    <a:pt x="682" y="447"/>
                  </a:cubicBezTo>
                  <a:cubicBezTo>
                    <a:pt x="683" y="446"/>
                    <a:pt x="682" y="448"/>
                    <a:pt x="684" y="448"/>
                  </a:cubicBezTo>
                  <a:cubicBezTo>
                    <a:pt x="683" y="450"/>
                    <a:pt x="680" y="450"/>
                    <a:pt x="679" y="450"/>
                  </a:cubicBezTo>
                  <a:close/>
                  <a:moveTo>
                    <a:pt x="684" y="435"/>
                  </a:moveTo>
                  <a:cubicBezTo>
                    <a:pt x="679" y="432"/>
                    <a:pt x="681" y="427"/>
                    <a:pt x="682" y="423"/>
                  </a:cubicBezTo>
                  <a:cubicBezTo>
                    <a:pt x="682" y="423"/>
                    <a:pt x="683" y="423"/>
                    <a:pt x="684" y="423"/>
                  </a:cubicBezTo>
                  <a:cubicBezTo>
                    <a:pt x="684" y="426"/>
                    <a:pt x="683" y="431"/>
                    <a:pt x="684" y="435"/>
                  </a:cubicBezTo>
                  <a:close/>
                  <a:moveTo>
                    <a:pt x="683" y="417"/>
                  </a:moveTo>
                  <a:cubicBezTo>
                    <a:pt x="680" y="411"/>
                    <a:pt x="685" y="402"/>
                    <a:pt x="682" y="396"/>
                  </a:cubicBezTo>
                  <a:cubicBezTo>
                    <a:pt x="683" y="394"/>
                    <a:pt x="684" y="397"/>
                    <a:pt x="684" y="394"/>
                  </a:cubicBezTo>
                  <a:cubicBezTo>
                    <a:pt x="685" y="398"/>
                    <a:pt x="685" y="412"/>
                    <a:pt x="683" y="417"/>
                  </a:cubicBezTo>
                  <a:close/>
                  <a:moveTo>
                    <a:pt x="683" y="387"/>
                  </a:moveTo>
                  <a:cubicBezTo>
                    <a:pt x="683" y="386"/>
                    <a:pt x="684" y="384"/>
                    <a:pt x="685" y="384"/>
                  </a:cubicBezTo>
                  <a:cubicBezTo>
                    <a:pt x="686" y="385"/>
                    <a:pt x="684" y="387"/>
                    <a:pt x="683" y="387"/>
                  </a:cubicBezTo>
                  <a:close/>
                  <a:moveTo>
                    <a:pt x="685" y="383"/>
                  </a:moveTo>
                  <a:cubicBezTo>
                    <a:pt x="684" y="380"/>
                    <a:pt x="684" y="377"/>
                    <a:pt x="685" y="374"/>
                  </a:cubicBezTo>
                  <a:cubicBezTo>
                    <a:pt x="687" y="377"/>
                    <a:pt x="685" y="380"/>
                    <a:pt x="685" y="383"/>
                  </a:cubicBezTo>
                  <a:close/>
                  <a:moveTo>
                    <a:pt x="686" y="374"/>
                  </a:moveTo>
                  <a:cubicBezTo>
                    <a:pt x="684" y="373"/>
                    <a:pt x="685" y="371"/>
                    <a:pt x="684" y="371"/>
                  </a:cubicBezTo>
                  <a:cubicBezTo>
                    <a:pt x="685" y="370"/>
                    <a:pt x="684" y="366"/>
                    <a:pt x="686" y="363"/>
                  </a:cubicBezTo>
                  <a:cubicBezTo>
                    <a:pt x="688" y="365"/>
                    <a:pt x="686" y="372"/>
                    <a:pt x="686" y="374"/>
                  </a:cubicBezTo>
                  <a:close/>
                  <a:moveTo>
                    <a:pt x="688" y="331"/>
                  </a:moveTo>
                  <a:cubicBezTo>
                    <a:pt x="691" y="340"/>
                    <a:pt x="686" y="350"/>
                    <a:pt x="687" y="363"/>
                  </a:cubicBezTo>
                  <a:cubicBezTo>
                    <a:pt x="683" y="355"/>
                    <a:pt x="688" y="342"/>
                    <a:pt x="686" y="333"/>
                  </a:cubicBezTo>
                  <a:cubicBezTo>
                    <a:pt x="687" y="333"/>
                    <a:pt x="687" y="332"/>
                    <a:pt x="688" y="331"/>
                  </a:cubicBezTo>
                  <a:close/>
                  <a:moveTo>
                    <a:pt x="684" y="273"/>
                  </a:moveTo>
                  <a:cubicBezTo>
                    <a:pt x="684" y="272"/>
                    <a:pt x="684" y="271"/>
                    <a:pt x="684" y="271"/>
                  </a:cubicBezTo>
                  <a:cubicBezTo>
                    <a:pt x="686" y="271"/>
                    <a:pt x="686" y="270"/>
                    <a:pt x="687" y="271"/>
                  </a:cubicBezTo>
                  <a:cubicBezTo>
                    <a:pt x="687" y="272"/>
                    <a:pt x="685" y="272"/>
                    <a:pt x="684" y="273"/>
                  </a:cubicBezTo>
                  <a:close/>
                  <a:moveTo>
                    <a:pt x="687" y="164"/>
                  </a:moveTo>
                  <a:cubicBezTo>
                    <a:pt x="684" y="160"/>
                    <a:pt x="688" y="153"/>
                    <a:pt x="688" y="147"/>
                  </a:cubicBezTo>
                  <a:cubicBezTo>
                    <a:pt x="689" y="151"/>
                    <a:pt x="688" y="162"/>
                    <a:pt x="687" y="164"/>
                  </a:cubicBezTo>
                  <a:close/>
                  <a:moveTo>
                    <a:pt x="689" y="85"/>
                  </a:moveTo>
                  <a:cubicBezTo>
                    <a:pt x="690" y="82"/>
                    <a:pt x="688" y="81"/>
                    <a:pt x="688" y="78"/>
                  </a:cubicBezTo>
                  <a:cubicBezTo>
                    <a:pt x="690" y="79"/>
                    <a:pt x="689" y="84"/>
                    <a:pt x="692" y="85"/>
                  </a:cubicBezTo>
                  <a:cubicBezTo>
                    <a:pt x="692" y="86"/>
                    <a:pt x="690" y="85"/>
                    <a:pt x="689" y="85"/>
                  </a:cubicBezTo>
                  <a:close/>
                  <a:moveTo>
                    <a:pt x="692" y="147"/>
                  </a:moveTo>
                  <a:cubicBezTo>
                    <a:pt x="691" y="144"/>
                    <a:pt x="691" y="134"/>
                    <a:pt x="692" y="131"/>
                  </a:cubicBezTo>
                  <a:cubicBezTo>
                    <a:pt x="693" y="136"/>
                    <a:pt x="693" y="141"/>
                    <a:pt x="692" y="147"/>
                  </a:cubicBezTo>
                  <a:close/>
                  <a:moveTo>
                    <a:pt x="695" y="50"/>
                  </a:moveTo>
                  <a:cubicBezTo>
                    <a:pt x="691" y="46"/>
                    <a:pt x="688" y="37"/>
                    <a:pt x="689" y="32"/>
                  </a:cubicBezTo>
                  <a:cubicBezTo>
                    <a:pt x="692" y="31"/>
                    <a:pt x="696" y="35"/>
                    <a:pt x="700" y="36"/>
                  </a:cubicBezTo>
                  <a:cubicBezTo>
                    <a:pt x="698" y="41"/>
                    <a:pt x="701" y="45"/>
                    <a:pt x="701" y="50"/>
                  </a:cubicBezTo>
                  <a:cubicBezTo>
                    <a:pt x="699" y="49"/>
                    <a:pt x="697" y="48"/>
                    <a:pt x="695" y="50"/>
                  </a:cubicBezTo>
                  <a:close/>
                  <a:moveTo>
                    <a:pt x="701" y="51"/>
                  </a:moveTo>
                  <a:cubicBezTo>
                    <a:pt x="701" y="52"/>
                    <a:pt x="701" y="53"/>
                    <a:pt x="703" y="53"/>
                  </a:cubicBezTo>
                  <a:cubicBezTo>
                    <a:pt x="701" y="58"/>
                    <a:pt x="705" y="59"/>
                    <a:pt x="704" y="64"/>
                  </a:cubicBezTo>
                  <a:cubicBezTo>
                    <a:pt x="701" y="61"/>
                    <a:pt x="698" y="56"/>
                    <a:pt x="701" y="51"/>
                  </a:cubicBezTo>
                  <a:close/>
                  <a:moveTo>
                    <a:pt x="701" y="131"/>
                  </a:moveTo>
                  <a:cubicBezTo>
                    <a:pt x="699" y="121"/>
                    <a:pt x="702" y="109"/>
                    <a:pt x="701" y="96"/>
                  </a:cubicBezTo>
                  <a:cubicBezTo>
                    <a:pt x="704" y="98"/>
                    <a:pt x="704" y="102"/>
                    <a:pt x="706" y="104"/>
                  </a:cubicBezTo>
                  <a:cubicBezTo>
                    <a:pt x="701" y="109"/>
                    <a:pt x="709" y="128"/>
                    <a:pt x="701" y="131"/>
                  </a:cubicBezTo>
                  <a:close/>
                  <a:moveTo>
                    <a:pt x="710" y="91"/>
                  </a:moveTo>
                  <a:cubicBezTo>
                    <a:pt x="714" y="94"/>
                    <a:pt x="713" y="100"/>
                    <a:pt x="716" y="105"/>
                  </a:cubicBezTo>
                  <a:cubicBezTo>
                    <a:pt x="713" y="103"/>
                    <a:pt x="711" y="96"/>
                    <a:pt x="710" y="91"/>
                  </a:cubicBezTo>
                  <a:close/>
                  <a:moveTo>
                    <a:pt x="719" y="75"/>
                  </a:moveTo>
                  <a:cubicBezTo>
                    <a:pt x="726" y="90"/>
                    <a:pt x="731" y="108"/>
                    <a:pt x="734" y="124"/>
                  </a:cubicBezTo>
                  <a:cubicBezTo>
                    <a:pt x="729" y="108"/>
                    <a:pt x="722" y="94"/>
                    <a:pt x="719" y="75"/>
                  </a:cubicBezTo>
                  <a:close/>
                  <a:moveTo>
                    <a:pt x="734" y="343"/>
                  </a:moveTo>
                  <a:cubicBezTo>
                    <a:pt x="736" y="345"/>
                    <a:pt x="735" y="350"/>
                    <a:pt x="734" y="352"/>
                  </a:cubicBezTo>
                  <a:cubicBezTo>
                    <a:pt x="731" y="351"/>
                    <a:pt x="731" y="353"/>
                    <a:pt x="730" y="353"/>
                  </a:cubicBezTo>
                  <a:cubicBezTo>
                    <a:pt x="730" y="349"/>
                    <a:pt x="732" y="346"/>
                    <a:pt x="734" y="343"/>
                  </a:cubicBezTo>
                  <a:close/>
                  <a:moveTo>
                    <a:pt x="732" y="399"/>
                  </a:moveTo>
                  <a:cubicBezTo>
                    <a:pt x="729" y="384"/>
                    <a:pt x="731" y="371"/>
                    <a:pt x="730" y="355"/>
                  </a:cubicBezTo>
                  <a:cubicBezTo>
                    <a:pt x="734" y="363"/>
                    <a:pt x="735" y="372"/>
                    <a:pt x="736" y="382"/>
                  </a:cubicBezTo>
                  <a:cubicBezTo>
                    <a:pt x="732" y="386"/>
                    <a:pt x="733" y="394"/>
                    <a:pt x="732" y="399"/>
                  </a:cubicBezTo>
                  <a:close/>
                  <a:moveTo>
                    <a:pt x="742" y="408"/>
                  </a:moveTo>
                  <a:cubicBezTo>
                    <a:pt x="740" y="408"/>
                    <a:pt x="742" y="410"/>
                    <a:pt x="740" y="409"/>
                  </a:cubicBezTo>
                  <a:cubicBezTo>
                    <a:pt x="739" y="405"/>
                    <a:pt x="740" y="404"/>
                    <a:pt x="739" y="399"/>
                  </a:cubicBezTo>
                  <a:cubicBezTo>
                    <a:pt x="741" y="401"/>
                    <a:pt x="742" y="404"/>
                    <a:pt x="742" y="408"/>
                  </a:cubicBezTo>
                  <a:close/>
                  <a:moveTo>
                    <a:pt x="747" y="225"/>
                  </a:moveTo>
                  <a:cubicBezTo>
                    <a:pt x="745" y="220"/>
                    <a:pt x="745" y="210"/>
                    <a:pt x="749" y="207"/>
                  </a:cubicBezTo>
                  <a:cubicBezTo>
                    <a:pt x="749" y="214"/>
                    <a:pt x="749" y="218"/>
                    <a:pt x="747" y="225"/>
                  </a:cubicBezTo>
                  <a:close/>
                  <a:moveTo>
                    <a:pt x="751" y="232"/>
                  </a:moveTo>
                  <a:cubicBezTo>
                    <a:pt x="749" y="230"/>
                    <a:pt x="753" y="228"/>
                    <a:pt x="751" y="227"/>
                  </a:cubicBezTo>
                  <a:cubicBezTo>
                    <a:pt x="751" y="226"/>
                    <a:pt x="752" y="226"/>
                    <a:pt x="753" y="226"/>
                  </a:cubicBezTo>
                  <a:cubicBezTo>
                    <a:pt x="753" y="228"/>
                    <a:pt x="752" y="230"/>
                    <a:pt x="751" y="232"/>
                  </a:cubicBezTo>
                  <a:close/>
                  <a:moveTo>
                    <a:pt x="755" y="208"/>
                  </a:moveTo>
                  <a:cubicBezTo>
                    <a:pt x="754" y="207"/>
                    <a:pt x="755" y="204"/>
                    <a:pt x="754" y="204"/>
                  </a:cubicBezTo>
                  <a:cubicBezTo>
                    <a:pt x="755" y="202"/>
                    <a:pt x="755" y="206"/>
                    <a:pt x="756" y="206"/>
                  </a:cubicBezTo>
                  <a:cubicBezTo>
                    <a:pt x="756" y="207"/>
                    <a:pt x="756" y="208"/>
                    <a:pt x="755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29" name="Google Shape;1529;p54"/>
          <p:cNvCxnSpPr/>
          <p:nvPr/>
        </p:nvCxnSpPr>
        <p:spPr>
          <a:xfrm>
            <a:off x="4925075" y="817165"/>
            <a:ext cx="0" cy="3297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5"/>
          <p:cNvSpPr txBox="1"/>
          <p:nvPr/>
        </p:nvSpPr>
        <p:spPr>
          <a:xfrm>
            <a:off x="4359399" y="1926499"/>
            <a:ext cx="2728151" cy="173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THANK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YOU</a:t>
            </a:r>
            <a:endParaRPr sz="1100"/>
          </a:p>
        </p:txBody>
      </p:sp>
      <p:grpSp>
        <p:nvGrpSpPr>
          <p:cNvPr id="1535" name="Google Shape;1535;p55"/>
          <p:cNvGrpSpPr/>
          <p:nvPr/>
        </p:nvGrpSpPr>
        <p:grpSpPr>
          <a:xfrm>
            <a:off x="1055056" y="434705"/>
            <a:ext cx="3198640" cy="4096493"/>
            <a:chOff x="1378035" y="1025526"/>
            <a:chExt cx="3604636" cy="4616450"/>
          </a:xfrm>
        </p:grpSpPr>
        <p:grpSp>
          <p:nvGrpSpPr>
            <p:cNvPr id="1536" name="Google Shape;1536;p55"/>
            <p:cNvGrpSpPr/>
            <p:nvPr/>
          </p:nvGrpSpPr>
          <p:grpSpPr>
            <a:xfrm>
              <a:off x="1378035" y="1576388"/>
              <a:ext cx="2074863" cy="4065588"/>
              <a:chOff x="1920875" y="1576388"/>
              <a:chExt cx="2074863" cy="4065588"/>
            </a:xfrm>
          </p:grpSpPr>
          <p:sp>
            <p:nvSpPr>
              <p:cNvPr id="1537" name="Google Shape;1537;p55"/>
              <p:cNvSpPr/>
              <p:nvPr/>
            </p:nvSpPr>
            <p:spPr>
              <a:xfrm>
                <a:off x="2952750" y="3621088"/>
                <a:ext cx="230188" cy="10382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484" extrusionOk="0">
                    <a:moveTo>
                      <a:pt x="14" y="407"/>
                    </a:moveTo>
                    <a:cubicBezTo>
                      <a:pt x="12" y="420"/>
                      <a:pt x="12" y="420"/>
                      <a:pt x="12" y="420"/>
                    </a:cubicBezTo>
                    <a:cubicBezTo>
                      <a:pt x="12" y="420"/>
                      <a:pt x="0" y="484"/>
                      <a:pt x="30" y="439"/>
                    </a:cubicBezTo>
                    <a:cubicBezTo>
                      <a:pt x="30" y="439"/>
                      <a:pt x="30" y="439"/>
                      <a:pt x="30" y="439"/>
                    </a:cubicBezTo>
                    <a:cubicBezTo>
                      <a:pt x="33" y="432"/>
                      <a:pt x="34" y="427"/>
                      <a:pt x="32" y="422"/>
                    </a:cubicBezTo>
                    <a:cubicBezTo>
                      <a:pt x="36" y="422"/>
                      <a:pt x="33" y="416"/>
                      <a:pt x="35" y="415"/>
                    </a:cubicBezTo>
                    <a:cubicBezTo>
                      <a:pt x="35" y="415"/>
                      <a:pt x="35" y="415"/>
                      <a:pt x="35" y="415"/>
                    </a:cubicBezTo>
                    <a:cubicBezTo>
                      <a:pt x="33" y="410"/>
                      <a:pt x="39" y="406"/>
                      <a:pt x="37" y="402"/>
                    </a:cubicBezTo>
                    <a:cubicBezTo>
                      <a:pt x="37" y="402"/>
                      <a:pt x="38" y="402"/>
                      <a:pt x="38" y="403"/>
                    </a:cubicBezTo>
                    <a:cubicBezTo>
                      <a:pt x="38" y="400"/>
                      <a:pt x="38" y="396"/>
                      <a:pt x="40" y="396"/>
                    </a:cubicBezTo>
                    <a:cubicBezTo>
                      <a:pt x="41" y="388"/>
                      <a:pt x="44" y="378"/>
                      <a:pt x="41" y="373"/>
                    </a:cubicBezTo>
                    <a:cubicBezTo>
                      <a:pt x="42" y="373"/>
                      <a:pt x="42" y="373"/>
                      <a:pt x="42" y="373"/>
                    </a:cubicBezTo>
                    <a:cubicBezTo>
                      <a:pt x="40" y="370"/>
                      <a:pt x="42" y="370"/>
                      <a:pt x="42" y="366"/>
                    </a:cubicBezTo>
                    <a:cubicBezTo>
                      <a:pt x="42" y="366"/>
                      <a:pt x="42" y="366"/>
                      <a:pt x="42" y="366"/>
                    </a:cubicBezTo>
                    <a:cubicBezTo>
                      <a:pt x="41" y="363"/>
                      <a:pt x="43" y="358"/>
                      <a:pt x="43" y="355"/>
                    </a:cubicBezTo>
                    <a:cubicBezTo>
                      <a:pt x="44" y="355"/>
                      <a:pt x="44" y="355"/>
                      <a:pt x="44" y="355"/>
                    </a:cubicBezTo>
                    <a:cubicBezTo>
                      <a:pt x="45" y="349"/>
                      <a:pt x="45" y="349"/>
                      <a:pt x="45" y="349"/>
                    </a:cubicBezTo>
                    <a:cubicBezTo>
                      <a:pt x="44" y="351"/>
                      <a:pt x="44" y="351"/>
                      <a:pt x="44" y="351"/>
                    </a:cubicBezTo>
                    <a:cubicBezTo>
                      <a:pt x="41" y="350"/>
                      <a:pt x="47" y="347"/>
                      <a:pt x="46" y="343"/>
                    </a:cubicBezTo>
                    <a:cubicBezTo>
                      <a:pt x="47" y="339"/>
                      <a:pt x="40" y="333"/>
                      <a:pt x="42" y="329"/>
                    </a:cubicBezTo>
                    <a:cubicBezTo>
                      <a:pt x="41" y="327"/>
                      <a:pt x="45" y="332"/>
                      <a:pt x="44" y="329"/>
                    </a:cubicBezTo>
                    <a:cubicBezTo>
                      <a:pt x="46" y="329"/>
                      <a:pt x="45" y="330"/>
                      <a:pt x="47" y="330"/>
                    </a:cubicBezTo>
                    <a:cubicBezTo>
                      <a:pt x="46" y="327"/>
                      <a:pt x="49" y="325"/>
                      <a:pt x="49" y="322"/>
                    </a:cubicBezTo>
                    <a:cubicBezTo>
                      <a:pt x="50" y="322"/>
                      <a:pt x="50" y="322"/>
                      <a:pt x="50" y="322"/>
                    </a:cubicBezTo>
                    <a:cubicBezTo>
                      <a:pt x="48" y="317"/>
                      <a:pt x="54" y="313"/>
                      <a:pt x="52" y="310"/>
                    </a:cubicBezTo>
                    <a:cubicBezTo>
                      <a:pt x="52" y="305"/>
                      <a:pt x="57" y="307"/>
                      <a:pt x="55" y="302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8" y="298"/>
                      <a:pt x="55" y="298"/>
                      <a:pt x="57" y="296"/>
                    </a:cubicBezTo>
                    <a:cubicBezTo>
                      <a:pt x="58" y="297"/>
                      <a:pt x="58" y="293"/>
                      <a:pt x="59" y="295"/>
                    </a:cubicBezTo>
                    <a:cubicBezTo>
                      <a:pt x="62" y="290"/>
                      <a:pt x="58" y="284"/>
                      <a:pt x="63" y="277"/>
                    </a:cubicBezTo>
                    <a:cubicBezTo>
                      <a:pt x="61" y="275"/>
                      <a:pt x="63" y="272"/>
                      <a:pt x="62" y="271"/>
                    </a:cubicBezTo>
                    <a:cubicBezTo>
                      <a:pt x="63" y="271"/>
                      <a:pt x="63" y="264"/>
                      <a:pt x="65" y="268"/>
                    </a:cubicBezTo>
                    <a:cubicBezTo>
                      <a:pt x="65" y="268"/>
                      <a:pt x="65" y="269"/>
                      <a:pt x="64" y="269"/>
                    </a:cubicBezTo>
                    <a:cubicBezTo>
                      <a:pt x="66" y="270"/>
                      <a:pt x="66" y="270"/>
                      <a:pt x="66" y="270"/>
                    </a:cubicBezTo>
                    <a:cubicBezTo>
                      <a:pt x="69" y="266"/>
                      <a:pt x="66" y="262"/>
                      <a:pt x="67" y="258"/>
                    </a:cubicBezTo>
                    <a:cubicBezTo>
                      <a:pt x="66" y="259"/>
                      <a:pt x="66" y="261"/>
                      <a:pt x="65" y="260"/>
                    </a:cubicBezTo>
                    <a:cubicBezTo>
                      <a:pt x="66" y="256"/>
                      <a:pt x="66" y="256"/>
                      <a:pt x="66" y="25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9" y="252"/>
                      <a:pt x="69" y="252"/>
                      <a:pt x="69" y="252"/>
                    </a:cubicBezTo>
                    <a:cubicBezTo>
                      <a:pt x="67" y="252"/>
                      <a:pt x="67" y="252"/>
                      <a:pt x="67" y="252"/>
                    </a:cubicBezTo>
                    <a:cubicBezTo>
                      <a:pt x="69" y="250"/>
                      <a:pt x="71" y="249"/>
                      <a:pt x="70" y="246"/>
                    </a:cubicBezTo>
                    <a:cubicBezTo>
                      <a:pt x="69" y="244"/>
                      <a:pt x="67" y="248"/>
                      <a:pt x="67" y="245"/>
                    </a:cubicBezTo>
                    <a:cubicBezTo>
                      <a:pt x="69" y="242"/>
                      <a:pt x="72" y="237"/>
                      <a:pt x="73" y="232"/>
                    </a:cubicBezTo>
                    <a:cubicBezTo>
                      <a:pt x="71" y="232"/>
                      <a:pt x="72" y="231"/>
                      <a:pt x="72" y="230"/>
                    </a:cubicBezTo>
                    <a:cubicBezTo>
                      <a:pt x="73" y="230"/>
                      <a:pt x="73" y="230"/>
                      <a:pt x="73" y="230"/>
                    </a:cubicBezTo>
                    <a:cubicBezTo>
                      <a:pt x="72" y="224"/>
                      <a:pt x="77" y="229"/>
                      <a:pt x="76" y="224"/>
                    </a:cubicBezTo>
                    <a:cubicBezTo>
                      <a:pt x="74" y="222"/>
                      <a:pt x="74" y="222"/>
                      <a:pt x="74" y="222"/>
                    </a:cubicBezTo>
                    <a:cubicBezTo>
                      <a:pt x="72" y="217"/>
                      <a:pt x="78" y="221"/>
                      <a:pt x="75" y="215"/>
                    </a:cubicBezTo>
                    <a:cubicBezTo>
                      <a:pt x="75" y="217"/>
                      <a:pt x="71" y="215"/>
                      <a:pt x="72" y="213"/>
                    </a:cubicBezTo>
                    <a:cubicBezTo>
                      <a:pt x="74" y="214"/>
                      <a:pt x="74" y="214"/>
                      <a:pt x="74" y="214"/>
                    </a:cubicBezTo>
                    <a:cubicBezTo>
                      <a:pt x="74" y="212"/>
                      <a:pt x="73" y="212"/>
                      <a:pt x="74" y="211"/>
                    </a:cubicBezTo>
                    <a:cubicBezTo>
                      <a:pt x="74" y="212"/>
                      <a:pt x="76" y="212"/>
                      <a:pt x="76" y="210"/>
                    </a:cubicBezTo>
                    <a:cubicBezTo>
                      <a:pt x="78" y="212"/>
                      <a:pt x="78" y="212"/>
                      <a:pt x="78" y="212"/>
                    </a:cubicBezTo>
                    <a:cubicBezTo>
                      <a:pt x="76" y="207"/>
                      <a:pt x="76" y="207"/>
                      <a:pt x="76" y="207"/>
                    </a:cubicBezTo>
                    <a:cubicBezTo>
                      <a:pt x="78" y="205"/>
                      <a:pt x="77" y="200"/>
                      <a:pt x="79" y="199"/>
                    </a:cubicBezTo>
                    <a:cubicBezTo>
                      <a:pt x="79" y="199"/>
                      <a:pt x="81" y="194"/>
                      <a:pt x="80" y="192"/>
                    </a:cubicBezTo>
                    <a:cubicBezTo>
                      <a:pt x="81" y="193"/>
                      <a:pt x="82" y="190"/>
                      <a:pt x="83" y="192"/>
                    </a:cubicBezTo>
                    <a:cubicBezTo>
                      <a:pt x="82" y="190"/>
                      <a:pt x="82" y="185"/>
                      <a:pt x="84" y="183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7" y="177"/>
                      <a:pt x="84" y="172"/>
                      <a:pt x="88" y="166"/>
                    </a:cubicBezTo>
                    <a:cubicBezTo>
                      <a:pt x="86" y="166"/>
                      <a:pt x="87" y="163"/>
                      <a:pt x="85" y="163"/>
                    </a:cubicBezTo>
                    <a:cubicBezTo>
                      <a:pt x="84" y="156"/>
                      <a:pt x="92" y="153"/>
                      <a:pt x="86" y="149"/>
                    </a:cubicBezTo>
                    <a:cubicBezTo>
                      <a:pt x="86" y="146"/>
                      <a:pt x="88" y="146"/>
                      <a:pt x="89" y="145"/>
                    </a:cubicBezTo>
                    <a:cubicBezTo>
                      <a:pt x="89" y="145"/>
                      <a:pt x="89" y="145"/>
                      <a:pt x="89" y="145"/>
                    </a:cubicBezTo>
                    <a:cubicBezTo>
                      <a:pt x="90" y="140"/>
                      <a:pt x="90" y="138"/>
                      <a:pt x="91" y="134"/>
                    </a:cubicBezTo>
                    <a:cubicBezTo>
                      <a:pt x="91" y="132"/>
                      <a:pt x="88" y="131"/>
                      <a:pt x="89" y="128"/>
                    </a:cubicBezTo>
                    <a:cubicBezTo>
                      <a:pt x="90" y="129"/>
                      <a:pt x="90" y="128"/>
                      <a:pt x="91" y="126"/>
                    </a:cubicBezTo>
                    <a:cubicBezTo>
                      <a:pt x="91" y="127"/>
                      <a:pt x="91" y="128"/>
                      <a:pt x="92" y="126"/>
                    </a:cubicBezTo>
                    <a:cubicBezTo>
                      <a:pt x="92" y="126"/>
                      <a:pt x="92" y="125"/>
                      <a:pt x="92" y="125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92" y="123"/>
                      <a:pt x="92" y="123"/>
                      <a:pt x="91" y="124"/>
                    </a:cubicBezTo>
                    <a:cubicBezTo>
                      <a:pt x="91" y="124"/>
                      <a:pt x="91" y="124"/>
                      <a:pt x="90" y="124"/>
                    </a:cubicBezTo>
                    <a:cubicBezTo>
                      <a:pt x="93" y="122"/>
                      <a:pt x="92" y="118"/>
                      <a:pt x="94" y="118"/>
                    </a:cubicBezTo>
                    <a:cubicBezTo>
                      <a:pt x="95" y="111"/>
                      <a:pt x="94" y="106"/>
                      <a:pt x="95" y="100"/>
                    </a:cubicBezTo>
                    <a:cubicBezTo>
                      <a:pt x="96" y="100"/>
                      <a:pt x="97" y="101"/>
                      <a:pt x="97" y="103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9" y="99"/>
                      <a:pt x="98" y="101"/>
                      <a:pt x="98" y="103"/>
                    </a:cubicBezTo>
                    <a:cubicBezTo>
                      <a:pt x="101" y="99"/>
                      <a:pt x="97" y="93"/>
                      <a:pt x="101" y="88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6"/>
                      <a:pt x="99" y="84"/>
                      <a:pt x="99" y="83"/>
                    </a:cubicBezTo>
                    <a:cubicBezTo>
                      <a:pt x="101" y="83"/>
                      <a:pt x="102" y="84"/>
                      <a:pt x="103" y="82"/>
                    </a:cubicBezTo>
                    <a:cubicBezTo>
                      <a:pt x="105" y="80"/>
                      <a:pt x="104" y="75"/>
                      <a:pt x="104" y="72"/>
                    </a:cubicBezTo>
                    <a:cubicBezTo>
                      <a:pt x="103" y="74"/>
                      <a:pt x="102" y="73"/>
                      <a:pt x="102" y="72"/>
                    </a:cubicBezTo>
                    <a:cubicBezTo>
                      <a:pt x="102" y="71"/>
                      <a:pt x="104" y="71"/>
                      <a:pt x="104" y="69"/>
                    </a:cubicBezTo>
                    <a:cubicBezTo>
                      <a:pt x="105" y="70"/>
                      <a:pt x="105" y="70"/>
                      <a:pt x="105" y="70"/>
                    </a:cubicBezTo>
                    <a:cubicBezTo>
                      <a:pt x="104" y="69"/>
                      <a:pt x="104" y="66"/>
                      <a:pt x="104" y="65"/>
                    </a:cubicBezTo>
                    <a:cubicBezTo>
                      <a:pt x="105" y="65"/>
                      <a:pt x="104" y="67"/>
                      <a:pt x="105" y="68"/>
                    </a:cubicBezTo>
                    <a:cubicBezTo>
                      <a:pt x="107" y="62"/>
                      <a:pt x="106" y="65"/>
                      <a:pt x="107" y="60"/>
                    </a:cubicBezTo>
                    <a:cubicBezTo>
                      <a:pt x="106" y="56"/>
                      <a:pt x="105" y="60"/>
                      <a:pt x="104" y="58"/>
                    </a:cubicBezTo>
                    <a:cubicBezTo>
                      <a:pt x="104" y="55"/>
                      <a:pt x="104" y="53"/>
                      <a:pt x="105" y="50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3" y="45"/>
                      <a:pt x="104" y="42"/>
                      <a:pt x="107" y="40"/>
                    </a:cubicBezTo>
                    <a:cubicBezTo>
                      <a:pt x="103" y="0"/>
                      <a:pt x="90" y="27"/>
                      <a:pt x="90" y="27"/>
                    </a:cubicBezTo>
                    <a:cubicBezTo>
                      <a:pt x="83" y="40"/>
                      <a:pt x="86" y="49"/>
                      <a:pt x="83" y="66"/>
                    </a:cubicBezTo>
                    <a:cubicBezTo>
                      <a:pt x="78" y="81"/>
                      <a:pt x="74" y="84"/>
                      <a:pt x="72" y="100"/>
                    </a:cubicBezTo>
                    <a:cubicBezTo>
                      <a:pt x="70" y="107"/>
                      <a:pt x="69" y="115"/>
                      <a:pt x="67" y="122"/>
                    </a:cubicBezTo>
                    <a:cubicBezTo>
                      <a:pt x="69" y="126"/>
                      <a:pt x="65" y="132"/>
                      <a:pt x="66" y="136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65" y="139"/>
                      <a:pt x="65" y="141"/>
                      <a:pt x="64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4" y="144"/>
                      <a:pt x="63" y="146"/>
                      <a:pt x="63" y="147"/>
                    </a:cubicBezTo>
                    <a:cubicBezTo>
                      <a:pt x="63" y="147"/>
                      <a:pt x="63" y="147"/>
                      <a:pt x="63" y="147"/>
                    </a:cubicBezTo>
                    <a:cubicBezTo>
                      <a:pt x="62" y="150"/>
                      <a:pt x="62" y="150"/>
                      <a:pt x="62" y="150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62" y="153"/>
                      <a:pt x="62" y="157"/>
                      <a:pt x="60" y="160"/>
                    </a:cubicBezTo>
                    <a:cubicBezTo>
                      <a:pt x="62" y="160"/>
                      <a:pt x="62" y="160"/>
                      <a:pt x="62" y="160"/>
                    </a:cubicBezTo>
                    <a:cubicBezTo>
                      <a:pt x="59" y="167"/>
                      <a:pt x="62" y="170"/>
                      <a:pt x="58" y="176"/>
                    </a:cubicBezTo>
                    <a:cubicBezTo>
                      <a:pt x="57" y="176"/>
                      <a:pt x="57" y="176"/>
                      <a:pt x="57" y="176"/>
                    </a:cubicBezTo>
                    <a:cubicBezTo>
                      <a:pt x="60" y="185"/>
                      <a:pt x="52" y="188"/>
                      <a:pt x="54" y="197"/>
                    </a:cubicBezTo>
                    <a:cubicBezTo>
                      <a:pt x="54" y="196"/>
                      <a:pt x="53" y="197"/>
                      <a:pt x="53" y="197"/>
                    </a:cubicBezTo>
                    <a:cubicBezTo>
                      <a:pt x="52" y="201"/>
                      <a:pt x="52" y="205"/>
                      <a:pt x="55" y="206"/>
                    </a:cubicBezTo>
                    <a:cubicBezTo>
                      <a:pt x="55" y="209"/>
                      <a:pt x="54" y="208"/>
                      <a:pt x="52" y="208"/>
                    </a:cubicBezTo>
                    <a:cubicBezTo>
                      <a:pt x="54" y="209"/>
                      <a:pt x="54" y="211"/>
                      <a:pt x="53" y="213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2" y="219"/>
                      <a:pt x="52" y="219"/>
                      <a:pt x="52" y="219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4" y="221"/>
                      <a:pt x="52" y="218"/>
                      <a:pt x="52" y="221"/>
                    </a:cubicBezTo>
                    <a:cubicBezTo>
                      <a:pt x="54" y="222"/>
                      <a:pt x="54" y="222"/>
                      <a:pt x="54" y="222"/>
                    </a:cubicBezTo>
                    <a:cubicBezTo>
                      <a:pt x="53" y="226"/>
                      <a:pt x="49" y="228"/>
                      <a:pt x="46" y="232"/>
                    </a:cubicBezTo>
                    <a:cubicBezTo>
                      <a:pt x="41" y="250"/>
                      <a:pt x="43" y="272"/>
                      <a:pt x="36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31" y="288"/>
                      <a:pt x="37" y="294"/>
                      <a:pt x="34" y="294"/>
                    </a:cubicBezTo>
                    <a:cubicBezTo>
                      <a:pt x="35" y="296"/>
                      <a:pt x="35" y="296"/>
                      <a:pt x="35" y="296"/>
                    </a:cubicBezTo>
                    <a:cubicBezTo>
                      <a:pt x="34" y="297"/>
                      <a:pt x="34" y="298"/>
                      <a:pt x="33" y="297"/>
                    </a:cubicBezTo>
                    <a:cubicBezTo>
                      <a:pt x="33" y="298"/>
                      <a:pt x="33" y="299"/>
                      <a:pt x="34" y="300"/>
                    </a:cubicBezTo>
                    <a:cubicBezTo>
                      <a:pt x="32" y="302"/>
                      <a:pt x="32" y="302"/>
                      <a:pt x="32" y="302"/>
                    </a:cubicBezTo>
                    <a:cubicBezTo>
                      <a:pt x="29" y="309"/>
                      <a:pt x="31" y="316"/>
                      <a:pt x="29" y="323"/>
                    </a:cubicBezTo>
                    <a:cubicBezTo>
                      <a:pt x="24" y="332"/>
                      <a:pt x="24" y="350"/>
                      <a:pt x="24" y="360"/>
                    </a:cubicBezTo>
                    <a:cubicBezTo>
                      <a:pt x="25" y="375"/>
                      <a:pt x="12" y="389"/>
                      <a:pt x="14" y="405"/>
                    </a:cubicBezTo>
                    <a:cubicBezTo>
                      <a:pt x="13" y="405"/>
                      <a:pt x="14" y="407"/>
                      <a:pt x="14" y="4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55"/>
              <p:cNvSpPr/>
              <p:nvPr/>
            </p:nvSpPr>
            <p:spPr>
              <a:xfrm>
                <a:off x="2651125" y="4127501"/>
                <a:ext cx="301625" cy="11461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534" extrusionOk="0">
                    <a:moveTo>
                      <a:pt x="115" y="129"/>
                    </a:moveTo>
                    <a:cubicBezTo>
                      <a:pt x="117" y="122"/>
                      <a:pt x="116" y="116"/>
                      <a:pt x="117" y="110"/>
                    </a:cubicBezTo>
                    <a:cubicBezTo>
                      <a:pt x="119" y="109"/>
                      <a:pt x="119" y="111"/>
                      <a:pt x="119" y="113"/>
                    </a:cubicBezTo>
                    <a:cubicBezTo>
                      <a:pt x="120" y="108"/>
                      <a:pt x="120" y="108"/>
                      <a:pt x="120" y="108"/>
                    </a:cubicBezTo>
                    <a:cubicBezTo>
                      <a:pt x="122" y="109"/>
                      <a:pt x="120" y="111"/>
                      <a:pt x="120" y="113"/>
                    </a:cubicBezTo>
                    <a:cubicBezTo>
                      <a:pt x="124" y="108"/>
                      <a:pt x="121" y="101"/>
                      <a:pt x="125" y="96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25" y="94"/>
                      <a:pt x="125" y="94"/>
                      <a:pt x="125" y="94"/>
                    </a:cubicBezTo>
                    <a:cubicBezTo>
                      <a:pt x="124" y="94"/>
                      <a:pt x="123" y="92"/>
                      <a:pt x="124" y="91"/>
                    </a:cubicBezTo>
                    <a:cubicBezTo>
                      <a:pt x="125" y="91"/>
                      <a:pt x="127" y="93"/>
                      <a:pt x="128" y="90"/>
                    </a:cubicBezTo>
                    <a:cubicBezTo>
                      <a:pt x="130" y="88"/>
                      <a:pt x="129" y="83"/>
                      <a:pt x="129" y="79"/>
                    </a:cubicBezTo>
                    <a:cubicBezTo>
                      <a:pt x="129" y="81"/>
                      <a:pt x="128" y="80"/>
                      <a:pt x="128" y="79"/>
                    </a:cubicBezTo>
                    <a:cubicBezTo>
                      <a:pt x="128" y="78"/>
                      <a:pt x="130" y="78"/>
                      <a:pt x="130" y="76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0" y="76"/>
                      <a:pt x="131" y="72"/>
                      <a:pt x="131" y="71"/>
                    </a:cubicBezTo>
                    <a:cubicBezTo>
                      <a:pt x="132" y="71"/>
                      <a:pt x="131" y="74"/>
                      <a:pt x="132" y="75"/>
                    </a:cubicBezTo>
                    <a:cubicBezTo>
                      <a:pt x="134" y="69"/>
                      <a:pt x="133" y="72"/>
                      <a:pt x="135" y="66"/>
                    </a:cubicBezTo>
                    <a:cubicBezTo>
                      <a:pt x="134" y="62"/>
                      <a:pt x="133" y="66"/>
                      <a:pt x="132" y="64"/>
                    </a:cubicBezTo>
                    <a:cubicBezTo>
                      <a:pt x="132" y="61"/>
                      <a:pt x="132" y="58"/>
                      <a:pt x="134" y="55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3" y="50"/>
                      <a:pt x="134" y="47"/>
                      <a:pt x="137" y="44"/>
                    </a:cubicBezTo>
                    <a:cubicBezTo>
                      <a:pt x="140" y="0"/>
                      <a:pt x="123" y="29"/>
                      <a:pt x="123" y="29"/>
                    </a:cubicBezTo>
                    <a:cubicBezTo>
                      <a:pt x="113" y="43"/>
                      <a:pt x="115" y="53"/>
                      <a:pt x="109" y="71"/>
                    </a:cubicBezTo>
                    <a:cubicBezTo>
                      <a:pt x="103" y="87"/>
                      <a:pt x="98" y="91"/>
                      <a:pt x="94" y="108"/>
                    </a:cubicBezTo>
                    <a:cubicBezTo>
                      <a:pt x="92" y="116"/>
                      <a:pt x="90" y="125"/>
                      <a:pt x="88" y="133"/>
                    </a:cubicBezTo>
                    <a:cubicBezTo>
                      <a:pt x="90" y="138"/>
                      <a:pt x="85" y="144"/>
                      <a:pt x="86" y="149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4" y="152"/>
                      <a:pt x="84" y="154"/>
                      <a:pt x="83" y="155"/>
                    </a:cubicBezTo>
                    <a:cubicBezTo>
                      <a:pt x="83" y="155"/>
                      <a:pt x="83" y="155"/>
                      <a:pt x="83" y="155"/>
                    </a:cubicBezTo>
                    <a:cubicBezTo>
                      <a:pt x="83" y="158"/>
                      <a:pt x="82" y="160"/>
                      <a:pt x="82" y="161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81" y="164"/>
                      <a:pt x="81" y="164"/>
                      <a:pt x="81" y="164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81" y="168"/>
                      <a:pt x="80" y="172"/>
                      <a:pt x="79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76" y="183"/>
                      <a:pt x="79" y="187"/>
                      <a:pt x="75" y="193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7" y="203"/>
                      <a:pt x="68" y="207"/>
                      <a:pt x="70" y="217"/>
                    </a:cubicBezTo>
                    <a:cubicBezTo>
                      <a:pt x="70" y="216"/>
                      <a:pt x="69" y="217"/>
                      <a:pt x="69" y="217"/>
                    </a:cubicBezTo>
                    <a:cubicBezTo>
                      <a:pt x="69" y="221"/>
                      <a:pt x="68" y="226"/>
                      <a:pt x="71" y="227"/>
                    </a:cubicBezTo>
                    <a:cubicBezTo>
                      <a:pt x="70" y="230"/>
                      <a:pt x="70" y="229"/>
                      <a:pt x="68" y="229"/>
                    </a:cubicBezTo>
                    <a:cubicBezTo>
                      <a:pt x="70" y="229"/>
                      <a:pt x="70" y="232"/>
                      <a:pt x="69" y="235"/>
                    </a:cubicBezTo>
                    <a:cubicBezTo>
                      <a:pt x="69" y="233"/>
                      <a:pt x="69" y="233"/>
                      <a:pt x="69" y="233"/>
                    </a:cubicBezTo>
                    <a:cubicBezTo>
                      <a:pt x="68" y="241"/>
                      <a:pt x="68" y="241"/>
                      <a:pt x="68" y="241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69" y="243"/>
                      <a:pt x="67" y="240"/>
                      <a:pt x="67" y="244"/>
                    </a:cubicBezTo>
                    <a:cubicBezTo>
                      <a:pt x="70" y="244"/>
                      <a:pt x="70" y="244"/>
                      <a:pt x="70" y="244"/>
                    </a:cubicBezTo>
                    <a:cubicBezTo>
                      <a:pt x="68" y="249"/>
                      <a:pt x="64" y="251"/>
                      <a:pt x="61" y="256"/>
                    </a:cubicBezTo>
                    <a:cubicBezTo>
                      <a:pt x="55" y="276"/>
                      <a:pt x="56" y="299"/>
                      <a:pt x="48" y="317"/>
                    </a:cubicBezTo>
                    <a:cubicBezTo>
                      <a:pt x="46" y="318"/>
                      <a:pt x="46" y="318"/>
                      <a:pt x="46" y="318"/>
                    </a:cubicBezTo>
                    <a:cubicBezTo>
                      <a:pt x="43" y="318"/>
                      <a:pt x="49" y="324"/>
                      <a:pt x="46" y="324"/>
                    </a:cubicBezTo>
                    <a:cubicBezTo>
                      <a:pt x="47" y="327"/>
                      <a:pt x="47" y="327"/>
                      <a:pt x="47" y="327"/>
                    </a:cubicBezTo>
                    <a:cubicBezTo>
                      <a:pt x="46" y="327"/>
                      <a:pt x="45" y="328"/>
                      <a:pt x="45" y="327"/>
                    </a:cubicBezTo>
                    <a:cubicBezTo>
                      <a:pt x="44" y="329"/>
                      <a:pt x="45" y="329"/>
                      <a:pt x="45" y="331"/>
                    </a:cubicBezTo>
                    <a:cubicBezTo>
                      <a:pt x="43" y="333"/>
                      <a:pt x="43" y="333"/>
                      <a:pt x="43" y="333"/>
                    </a:cubicBezTo>
                    <a:cubicBezTo>
                      <a:pt x="40" y="340"/>
                      <a:pt x="42" y="348"/>
                      <a:pt x="39" y="356"/>
                    </a:cubicBezTo>
                    <a:cubicBezTo>
                      <a:pt x="36" y="361"/>
                      <a:pt x="34" y="368"/>
                      <a:pt x="33" y="375"/>
                    </a:cubicBezTo>
                    <a:cubicBezTo>
                      <a:pt x="32" y="383"/>
                      <a:pt x="31" y="391"/>
                      <a:pt x="30" y="397"/>
                    </a:cubicBezTo>
                    <a:cubicBezTo>
                      <a:pt x="30" y="413"/>
                      <a:pt x="16" y="429"/>
                      <a:pt x="17" y="446"/>
                    </a:cubicBezTo>
                    <a:cubicBezTo>
                      <a:pt x="17" y="447"/>
                      <a:pt x="17" y="448"/>
                      <a:pt x="18" y="448"/>
                    </a:cubicBezTo>
                    <a:cubicBezTo>
                      <a:pt x="17" y="453"/>
                      <a:pt x="16" y="458"/>
                      <a:pt x="15" y="463"/>
                    </a:cubicBezTo>
                    <a:cubicBezTo>
                      <a:pt x="15" y="463"/>
                      <a:pt x="0" y="534"/>
                      <a:pt x="32" y="484"/>
                    </a:cubicBezTo>
                    <a:cubicBezTo>
                      <a:pt x="32" y="484"/>
                      <a:pt x="32" y="484"/>
                      <a:pt x="32" y="484"/>
                    </a:cubicBezTo>
                    <a:cubicBezTo>
                      <a:pt x="35" y="477"/>
                      <a:pt x="37" y="472"/>
                      <a:pt x="35" y="466"/>
                    </a:cubicBezTo>
                    <a:cubicBezTo>
                      <a:pt x="38" y="465"/>
                      <a:pt x="36" y="459"/>
                      <a:pt x="38" y="458"/>
                    </a:cubicBezTo>
                    <a:cubicBezTo>
                      <a:pt x="38" y="458"/>
                      <a:pt x="38" y="458"/>
                      <a:pt x="38" y="458"/>
                    </a:cubicBezTo>
                    <a:cubicBezTo>
                      <a:pt x="36" y="452"/>
                      <a:pt x="42" y="448"/>
                      <a:pt x="41" y="443"/>
                    </a:cubicBezTo>
                    <a:cubicBezTo>
                      <a:pt x="41" y="443"/>
                      <a:pt x="42" y="443"/>
                      <a:pt x="42" y="444"/>
                    </a:cubicBezTo>
                    <a:cubicBezTo>
                      <a:pt x="42" y="441"/>
                      <a:pt x="42" y="436"/>
                      <a:pt x="44" y="436"/>
                    </a:cubicBezTo>
                    <a:cubicBezTo>
                      <a:pt x="46" y="428"/>
                      <a:pt x="49" y="417"/>
                      <a:pt x="47" y="411"/>
                    </a:cubicBezTo>
                    <a:cubicBezTo>
                      <a:pt x="47" y="412"/>
                      <a:pt x="47" y="412"/>
                      <a:pt x="47" y="412"/>
                    </a:cubicBezTo>
                    <a:cubicBezTo>
                      <a:pt x="46" y="408"/>
                      <a:pt x="48" y="408"/>
                      <a:pt x="48" y="404"/>
                    </a:cubicBezTo>
                    <a:cubicBezTo>
                      <a:pt x="48" y="404"/>
                      <a:pt x="48" y="404"/>
                      <a:pt x="48" y="404"/>
                    </a:cubicBezTo>
                    <a:cubicBezTo>
                      <a:pt x="47" y="400"/>
                      <a:pt x="50" y="395"/>
                      <a:pt x="50" y="392"/>
                    </a:cubicBezTo>
                    <a:cubicBezTo>
                      <a:pt x="51" y="392"/>
                      <a:pt x="51" y="392"/>
                      <a:pt x="51" y="392"/>
                    </a:cubicBezTo>
                    <a:cubicBezTo>
                      <a:pt x="53" y="386"/>
                      <a:pt x="53" y="386"/>
                      <a:pt x="53" y="386"/>
                    </a:cubicBezTo>
                    <a:cubicBezTo>
                      <a:pt x="52" y="388"/>
                      <a:pt x="52" y="388"/>
                      <a:pt x="52" y="388"/>
                    </a:cubicBezTo>
                    <a:cubicBezTo>
                      <a:pt x="48" y="386"/>
                      <a:pt x="55" y="384"/>
                      <a:pt x="54" y="378"/>
                    </a:cubicBezTo>
                    <a:cubicBezTo>
                      <a:pt x="56" y="374"/>
                      <a:pt x="49" y="368"/>
                      <a:pt x="52" y="363"/>
                    </a:cubicBezTo>
                    <a:cubicBezTo>
                      <a:pt x="50" y="361"/>
                      <a:pt x="54" y="366"/>
                      <a:pt x="53" y="362"/>
                    </a:cubicBezTo>
                    <a:cubicBezTo>
                      <a:pt x="55" y="363"/>
                      <a:pt x="54" y="364"/>
                      <a:pt x="56" y="364"/>
                    </a:cubicBezTo>
                    <a:cubicBezTo>
                      <a:pt x="56" y="360"/>
                      <a:pt x="59" y="359"/>
                      <a:pt x="59" y="355"/>
                    </a:cubicBezTo>
                    <a:cubicBezTo>
                      <a:pt x="60" y="355"/>
                      <a:pt x="60" y="355"/>
                      <a:pt x="60" y="355"/>
                    </a:cubicBezTo>
                    <a:cubicBezTo>
                      <a:pt x="59" y="349"/>
                      <a:pt x="65" y="346"/>
                      <a:pt x="63" y="342"/>
                    </a:cubicBezTo>
                    <a:cubicBezTo>
                      <a:pt x="63" y="336"/>
                      <a:pt x="68" y="339"/>
                      <a:pt x="66" y="333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70" y="329"/>
                      <a:pt x="67" y="329"/>
                      <a:pt x="68" y="327"/>
                    </a:cubicBezTo>
                    <a:cubicBezTo>
                      <a:pt x="70" y="327"/>
                      <a:pt x="70" y="324"/>
                      <a:pt x="71" y="325"/>
                    </a:cubicBezTo>
                    <a:cubicBezTo>
                      <a:pt x="74" y="320"/>
                      <a:pt x="71" y="313"/>
                      <a:pt x="76" y="306"/>
                    </a:cubicBezTo>
                    <a:cubicBezTo>
                      <a:pt x="74" y="303"/>
                      <a:pt x="76" y="300"/>
                      <a:pt x="75" y="298"/>
                    </a:cubicBezTo>
                    <a:cubicBezTo>
                      <a:pt x="76" y="298"/>
                      <a:pt x="77" y="290"/>
                      <a:pt x="78" y="295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9" y="297"/>
                      <a:pt x="79" y="297"/>
                      <a:pt x="79" y="297"/>
                    </a:cubicBezTo>
                    <a:cubicBezTo>
                      <a:pt x="83" y="293"/>
                      <a:pt x="79" y="289"/>
                      <a:pt x="81" y="284"/>
                    </a:cubicBezTo>
                    <a:cubicBezTo>
                      <a:pt x="80" y="286"/>
                      <a:pt x="80" y="287"/>
                      <a:pt x="79" y="286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3" y="277"/>
                      <a:pt x="83" y="277"/>
                      <a:pt x="83" y="277"/>
                    </a:cubicBezTo>
                    <a:cubicBezTo>
                      <a:pt x="81" y="278"/>
                      <a:pt x="81" y="278"/>
                      <a:pt x="81" y="278"/>
                    </a:cubicBezTo>
                    <a:cubicBezTo>
                      <a:pt x="83" y="275"/>
                      <a:pt x="86" y="274"/>
                      <a:pt x="84" y="271"/>
                    </a:cubicBezTo>
                    <a:cubicBezTo>
                      <a:pt x="83" y="269"/>
                      <a:pt x="82" y="273"/>
                      <a:pt x="82" y="270"/>
                    </a:cubicBezTo>
                    <a:cubicBezTo>
                      <a:pt x="84" y="266"/>
                      <a:pt x="87" y="260"/>
                      <a:pt x="88" y="255"/>
                    </a:cubicBezTo>
                    <a:cubicBezTo>
                      <a:pt x="86" y="255"/>
                      <a:pt x="87" y="254"/>
                      <a:pt x="87" y="253"/>
                    </a:cubicBezTo>
                    <a:cubicBezTo>
                      <a:pt x="88" y="253"/>
                      <a:pt x="88" y="253"/>
                      <a:pt x="88" y="253"/>
                    </a:cubicBezTo>
                    <a:cubicBezTo>
                      <a:pt x="87" y="247"/>
                      <a:pt x="92" y="252"/>
                      <a:pt x="92" y="246"/>
                    </a:cubicBezTo>
                    <a:cubicBezTo>
                      <a:pt x="93" y="247"/>
                      <a:pt x="93" y="247"/>
                      <a:pt x="93" y="247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88" y="239"/>
                      <a:pt x="93" y="243"/>
                      <a:pt x="91" y="236"/>
                    </a:cubicBezTo>
                    <a:cubicBezTo>
                      <a:pt x="90" y="238"/>
                      <a:pt x="87" y="236"/>
                      <a:pt x="88" y="234"/>
                    </a:cubicBezTo>
                    <a:cubicBezTo>
                      <a:pt x="90" y="235"/>
                      <a:pt x="90" y="235"/>
                      <a:pt x="90" y="235"/>
                    </a:cubicBezTo>
                    <a:cubicBezTo>
                      <a:pt x="90" y="234"/>
                      <a:pt x="89" y="233"/>
                      <a:pt x="90" y="232"/>
                    </a:cubicBezTo>
                    <a:cubicBezTo>
                      <a:pt x="90" y="233"/>
                      <a:pt x="92" y="233"/>
                      <a:pt x="92" y="231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2" y="228"/>
                      <a:pt x="92" y="228"/>
                      <a:pt x="92" y="228"/>
                    </a:cubicBezTo>
                    <a:cubicBezTo>
                      <a:pt x="94" y="225"/>
                      <a:pt x="93" y="220"/>
                      <a:pt x="95" y="219"/>
                    </a:cubicBezTo>
                    <a:cubicBezTo>
                      <a:pt x="95" y="219"/>
                      <a:pt x="98" y="213"/>
                      <a:pt x="96" y="211"/>
                    </a:cubicBezTo>
                    <a:cubicBezTo>
                      <a:pt x="97" y="212"/>
                      <a:pt x="99" y="209"/>
                      <a:pt x="100" y="210"/>
                    </a:cubicBezTo>
                    <a:cubicBezTo>
                      <a:pt x="99" y="208"/>
                      <a:pt x="99" y="203"/>
                      <a:pt x="101" y="201"/>
                    </a:cubicBezTo>
                    <a:cubicBezTo>
                      <a:pt x="101" y="202"/>
                      <a:pt x="101" y="202"/>
                      <a:pt x="101" y="202"/>
                    </a:cubicBezTo>
                    <a:cubicBezTo>
                      <a:pt x="105" y="195"/>
                      <a:pt x="102" y="188"/>
                      <a:pt x="106" y="182"/>
                    </a:cubicBezTo>
                    <a:cubicBezTo>
                      <a:pt x="104" y="182"/>
                      <a:pt x="106" y="179"/>
                      <a:pt x="103" y="179"/>
                    </a:cubicBezTo>
                    <a:cubicBezTo>
                      <a:pt x="103" y="172"/>
                      <a:pt x="111" y="168"/>
                      <a:pt x="105" y="163"/>
                    </a:cubicBezTo>
                    <a:cubicBezTo>
                      <a:pt x="105" y="160"/>
                      <a:pt x="107" y="160"/>
                      <a:pt x="108" y="158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9" y="153"/>
                      <a:pt x="110" y="152"/>
                      <a:pt x="111" y="147"/>
                    </a:cubicBezTo>
                    <a:cubicBezTo>
                      <a:pt x="111" y="145"/>
                      <a:pt x="108" y="144"/>
                      <a:pt x="110" y="140"/>
                    </a:cubicBezTo>
                    <a:cubicBezTo>
                      <a:pt x="111" y="142"/>
                      <a:pt x="111" y="140"/>
                      <a:pt x="111" y="138"/>
                    </a:cubicBezTo>
                    <a:cubicBezTo>
                      <a:pt x="111" y="139"/>
                      <a:pt x="112" y="140"/>
                      <a:pt x="113" y="138"/>
                    </a:cubicBezTo>
                    <a:cubicBezTo>
                      <a:pt x="113" y="138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4"/>
                      <a:pt x="113" y="135"/>
                      <a:pt x="112" y="136"/>
                    </a:cubicBezTo>
                    <a:cubicBezTo>
                      <a:pt x="112" y="136"/>
                      <a:pt x="112" y="136"/>
                      <a:pt x="111" y="136"/>
                    </a:cubicBezTo>
                    <a:cubicBezTo>
                      <a:pt x="114" y="134"/>
                      <a:pt x="113" y="129"/>
                      <a:pt x="115" y="1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55"/>
              <p:cNvSpPr/>
              <p:nvPr/>
            </p:nvSpPr>
            <p:spPr>
              <a:xfrm>
                <a:off x="2978150" y="4189413"/>
                <a:ext cx="269875" cy="98425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458" extrusionOk="0">
                    <a:moveTo>
                      <a:pt x="125" y="38"/>
                    </a:moveTo>
                    <a:cubicBezTo>
                      <a:pt x="121" y="0"/>
                      <a:pt x="108" y="25"/>
                      <a:pt x="108" y="25"/>
                    </a:cubicBezTo>
                    <a:cubicBezTo>
                      <a:pt x="101" y="38"/>
                      <a:pt x="104" y="46"/>
                      <a:pt x="100" y="63"/>
                    </a:cubicBezTo>
                    <a:cubicBezTo>
                      <a:pt x="95" y="76"/>
                      <a:pt x="91" y="79"/>
                      <a:pt x="88" y="94"/>
                    </a:cubicBezTo>
                    <a:cubicBezTo>
                      <a:pt x="86" y="101"/>
                      <a:pt x="84" y="109"/>
                      <a:pt x="83" y="116"/>
                    </a:cubicBezTo>
                    <a:cubicBezTo>
                      <a:pt x="84" y="119"/>
                      <a:pt x="80" y="124"/>
                      <a:pt x="81" y="129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1"/>
                      <a:pt x="80" y="133"/>
                      <a:pt x="79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9" y="136"/>
                      <a:pt x="78" y="138"/>
                      <a:pt x="78" y="140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2"/>
                      <a:pt x="77" y="142"/>
                      <a:pt x="77" y="142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45"/>
                      <a:pt x="76" y="148"/>
                      <a:pt x="74" y="151"/>
                    </a:cubicBezTo>
                    <a:cubicBezTo>
                      <a:pt x="76" y="152"/>
                      <a:pt x="76" y="152"/>
                      <a:pt x="76" y="152"/>
                    </a:cubicBezTo>
                    <a:cubicBezTo>
                      <a:pt x="72" y="158"/>
                      <a:pt x="75" y="161"/>
                      <a:pt x="71" y="167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73" y="175"/>
                      <a:pt x="64" y="178"/>
                      <a:pt x="67" y="187"/>
                    </a:cubicBezTo>
                    <a:cubicBezTo>
                      <a:pt x="66" y="186"/>
                      <a:pt x="66" y="187"/>
                      <a:pt x="65" y="187"/>
                    </a:cubicBezTo>
                    <a:cubicBezTo>
                      <a:pt x="65" y="190"/>
                      <a:pt x="64" y="194"/>
                      <a:pt x="67" y="195"/>
                    </a:cubicBezTo>
                    <a:cubicBezTo>
                      <a:pt x="67" y="198"/>
                      <a:pt x="66" y="197"/>
                      <a:pt x="64" y="197"/>
                    </a:cubicBezTo>
                    <a:cubicBezTo>
                      <a:pt x="66" y="198"/>
                      <a:pt x="66" y="200"/>
                      <a:pt x="65" y="202"/>
                    </a:cubicBezTo>
                    <a:cubicBezTo>
                      <a:pt x="65" y="201"/>
                      <a:pt x="65" y="201"/>
                      <a:pt x="65" y="201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65" y="210"/>
                      <a:pt x="63" y="207"/>
                      <a:pt x="63" y="210"/>
                    </a:cubicBezTo>
                    <a:cubicBezTo>
                      <a:pt x="66" y="210"/>
                      <a:pt x="66" y="210"/>
                      <a:pt x="66" y="210"/>
                    </a:cubicBezTo>
                    <a:cubicBezTo>
                      <a:pt x="64" y="215"/>
                      <a:pt x="60" y="216"/>
                      <a:pt x="57" y="220"/>
                    </a:cubicBezTo>
                    <a:cubicBezTo>
                      <a:pt x="51" y="237"/>
                      <a:pt x="52" y="257"/>
                      <a:pt x="44" y="273"/>
                    </a:cubicBezTo>
                    <a:cubicBezTo>
                      <a:pt x="42" y="273"/>
                      <a:pt x="42" y="273"/>
                      <a:pt x="42" y="273"/>
                    </a:cubicBezTo>
                    <a:cubicBezTo>
                      <a:pt x="39" y="272"/>
                      <a:pt x="45" y="278"/>
                      <a:pt x="42" y="278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42" y="281"/>
                      <a:pt x="41" y="282"/>
                      <a:pt x="41" y="281"/>
                    </a:cubicBezTo>
                    <a:cubicBezTo>
                      <a:pt x="40" y="283"/>
                      <a:pt x="41" y="283"/>
                      <a:pt x="41" y="284"/>
                    </a:cubicBezTo>
                    <a:cubicBezTo>
                      <a:pt x="39" y="286"/>
                      <a:pt x="39" y="286"/>
                      <a:pt x="39" y="286"/>
                    </a:cubicBezTo>
                    <a:cubicBezTo>
                      <a:pt x="36" y="292"/>
                      <a:pt x="38" y="299"/>
                      <a:pt x="35" y="306"/>
                    </a:cubicBezTo>
                    <a:cubicBezTo>
                      <a:pt x="30" y="314"/>
                      <a:pt x="29" y="331"/>
                      <a:pt x="28" y="341"/>
                    </a:cubicBezTo>
                    <a:cubicBezTo>
                      <a:pt x="29" y="355"/>
                      <a:pt x="15" y="369"/>
                      <a:pt x="16" y="383"/>
                    </a:cubicBezTo>
                    <a:cubicBezTo>
                      <a:pt x="16" y="384"/>
                      <a:pt x="17" y="385"/>
                      <a:pt x="17" y="385"/>
                    </a:cubicBezTo>
                    <a:cubicBezTo>
                      <a:pt x="14" y="398"/>
                      <a:pt x="14" y="398"/>
                      <a:pt x="14" y="398"/>
                    </a:cubicBezTo>
                    <a:cubicBezTo>
                      <a:pt x="14" y="398"/>
                      <a:pt x="0" y="458"/>
                      <a:pt x="31" y="417"/>
                    </a:cubicBezTo>
                    <a:cubicBezTo>
                      <a:pt x="31" y="417"/>
                      <a:pt x="31" y="417"/>
                      <a:pt x="31" y="417"/>
                    </a:cubicBezTo>
                    <a:cubicBezTo>
                      <a:pt x="34" y="411"/>
                      <a:pt x="36" y="406"/>
                      <a:pt x="34" y="401"/>
                    </a:cubicBezTo>
                    <a:cubicBezTo>
                      <a:pt x="37" y="401"/>
                      <a:pt x="35" y="395"/>
                      <a:pt x="37" y="394"/>
                    </a:cubicBezTo>
                    <a:cubicBezTo>
                      <a:pt x="37" y="394"/>
                      <a:pt x="37" y="394"/>
                      <a:pt x="37" y="394"/>
                    </a:cubicBezTo>
                    <a:cubicBezTo>
                      <a:pt x="35" y="390"/>
                      <a:pt x="41" y="386"/>
                      <a:pt x="40" y="382"/>
                    </a:cubicBezTo>
                    <a:cubicBezTo>
                      <a:pt x="40" y="382"/>
                      <a:pt x="41" y="382"/>
                      <a:pt x="41" y="383"/>
                    </a:cubicBezTo>
                    <a:cubicBezTo>
                      <a:pt x="41" y="380"/>
                      <a:pt x="41" y="376"/>
                      <a:pt x="43" y="376"/>
                    </a:cubicBezTo>
                    <a:cubicBezTo>
                      <a:pt x="44" y="369"/>
                      <a:pt x="48" y="360"/>
                      <a:pt x="45" y="354"/>
                    </a:cubicBezTo>
                    <a:cubicBezTo>
                      <a:pt x="46" y="355"/>
                      <a:pt x="46" y="355"/>
                      <a:pt x="46" y="355"/>
                    </a:cubicBezTo>
                    <a:cubicBezTo>
                      <a:pt x="44" y="352"/>
                      <a:pt x="46" y="351"/>
                      <a:pt x="46" y="348"/>
                    </a:cubicBezTo>
                    <a:cubicBezTo>
                      <a:pt x="46" y="348"/>
                      <a:pt x="46" y="348"/>
                      <a:pt x="47" y="348"/>
                    </a:cubicBezTo>
                    <a:cubicBezTo>
                      <a:pt x="45" y="345"/>
                      <a:pt x="48" y="340"/>
                      <a:pt x="48" y="337"/>
                    </a:cubicBezTo>
                    <a:cubicBezTo>
                      <a:pt x="49" y="338"/>
                      <a:pt x="49" y="338"/>
                      <a:pt x="49" y="338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49" y="334"/>
                      <a:pt x="49" y="334"/>
                      <a:pt x="49" y="334"/>
                    </a:cubicBezTo>
                    <a:cubicBezTo>
                      <a:pt x="46" y="332"/>
                      <a:pt x="53" y="330"/>
                      <a:pt x="51" y="326"/>
                    </a:cubicBezTo>
                    <a:cubicBezTo>
                      <a:pt x="53" y="322"/>
                      <a:pt x="46" y="316"/>
                      <a:pt x="48" y="313"/>
                    </a:cubicBezTo>
                    <a:cubicBezTo>
                      <a:pt x="47" y="311"/>
                      <a:pt x="51" y="315"/>
                      <a:pt x="50" y="312"/>
                    </a:cubicBezTo>
                    <a:cubicBezTo>
                      <a:pt x="52" y="312"/>
                      <a:pt x="51" y="314"/>
                      <a:pt x="53" y="313"/>
                    </a:cubicBezTo>
                    <a:cubicBezTo>
                      <a:pt x="52" y="310"/>
                      <a:pt x="56" y="309"/>
                      <a:pt x="55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5" y="301"/>
                      <a:pt x="61" y="298"/>
                      <a:pt x="59" y="295"/>
                    </a:cubicBezTo>
                    <a:cubicBezTo>
                      <a:pt x="59" y="290"/>
                      <a:pt x="64" y="293"/>
                      <a:pt x="62" y="287"/>
                    </a:cubicBezTo>
                    <a:cubicBezTo>
                      <a:pt x="65" y="286"/>
                      <a:pt x="65" y="286"/>
                      <a:pt x="65" y="286"/>
                    </a:cubicBezTo>
                    <a:cubicBezTo>
                      <a:pt x="66" y="284"/>
                      <a:pt x="63" y="284"/>
                      <a:pt x="64" y="282"/>
                    </a:cubicBezTo>
                    <a:cubicBezTo>
                      <a:pt x="66" y="282"/>
                      <a:pt x="66" y="279"/>
                      <a:pt x="67" y="281"/>
                    </a:cubicBezTo>
                    <a:cubicBezTo>
                      <a:pt x="70" y="276"/>
                      <a:pt x="67" y="270"/>
                      <a:pt x="72" y="264"/>
                    </a:cubicBezTo>
                    <a:cubicBezTo>
                      <a:pt x="70" y="262"/>
                      <a:pt x="72" y="259"/>
                      <a:pt x="71" y="258"/>
                    </a:cubicBezTo>
                    <a:cubicBezTo>
                      <a:pt x="72" y="258"/>
                      <a:pt x="72" y="251"/>
                      <a:pt x="74" y="255"/>
                    </a:cubicBezTo>
                    <a:cubicBezTo>
                      <a:pt x="74" y="256"/>
                      <a:pt x="74" y="256"/>
                      <a:pt x="73" y="256"/>
                    </a:cubicBezTo>
                    <a:cubicBezTo>
                      <a:pt x="75" y="257"/>
                      <a:pt x="75" y="257"/>
                      <a:pt x="75" y="257"/>
                    </a:cubicBezTo>
                    <a:cubicBezTo>
                      <a:pt x="78" y="254"/>
                      <a:pt x="75" y="250"/>
                      <a:pt x="76" y="246"/>
                    </a:cubicBezTo>
                    <a:cubicBezTo>
                      <a:pt x="76" y="247"/>
                      <a:pt x="75" y="249"/>
                      <a:pt x="75" y="247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7" y="245"/>
                      <a:pt x="77" y="245"/>
                      <a:pt x="77" y="245"/>
                    </a:cubicBezTo>
                    <a:cubicBezTo>
                      <a:pt x="79" y="240"/>
                      <a:pt x="79" y="240"/>
                      <a:pt x="79" y="240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79" y="238"/>
                      <a:pt x="81" y="238"/>
                      <a:pt x="80" y="234"/>
                    </a:cubicBezTo>
                    <a:cubicBezTo>
                      <a:pt x="79" y="233"/>
                      <a:pt x="77" y="236"/>
                      <a:pt x="78" y="233"/>
                    </a:cubicBezTo>
                    <a:cubicBezTo>
                      <a:pt x="79" y="230"/>
                      <a:pt x="82" y="226"/>
                      <a:pt x="84" y="221"/>
                    </a:cubicBezTo>
                    <a:cubicBezTo>
                      <a:pt x="82" y="221"/>
                      <a:pt x="83" y="220"/>
                      <a:pt x="83" y="219"/>
                    </a:cubicBezTo>
                    <a:cubicBezTo>
                      <a:pt x="84" y="219"/>
                      <a:pt x="84" y="219"/>
                      <a:pt x="84" y="219"/>
                    </a:cubicBezTo>
                    <a:cubicBezTo>
                      <a:pt x="83" y="214"/>
                      <a:pt x="88" y="218"/>
                      <a:pt x="87" y="213"/>
                    </a:cubicBezTo>
                    <a:cubicBezTo>
                      <a:pt x="86" y="212"/>
                      <a:pt x="86" y="212"/>
                      <a:pt x="86" y="212"/>
                    </a:cubicBezTo>
                    <a:cubicBezTo>
                      <a:pt x="84" y="207"/>
                      <a:pt x="89" y="211"/>
                      <a:pt x="86" y="205"/>
                    </a:cubicBezTo>
                    <a:cubicBezTo>
                      <a:pt x="86" y="207"/>
                      <a:pt x="83" y="205"/>
                      <a:pt x="84" y="203"/>
                    </a:cubicBezTo>
                    <a:cubicBezTo>
                      <a:pt x="86" y="204"/>
                      <a:pt x="86" y="204"/>
                      <a:pt x="86" y="204"/>
                    </a:cubicBezTo>
                    <a:cubicBezTo>
                      <a:pt x="86" y="203"/>
                      <a:pt x="85" y="202"/>
                      <a:pt x="86" y="201"/>
                    </a:cubicBezTo>
                    <a:cubicBezTo>
                      <a:pt x="86" y="202"/>
                      <a:pt x="88" y="202"/>
                      <a:pt x="88" y="200"/>
                    </a:cubicBezTo>
                    <a:cubicBezTo>
                      <a:pt x="89" y="202"/>
                      <a:pt x="89" y="202"/>
                      <a:pt x="89" y="202"/>
                    </a:cubicBezTo>
                    <a:cubicBezTo>
                      <a:pt x="88" y="198"/>
                      <a:pt x="88" y="198"/>
                      <a:pt x="88" y="198"/>
                    </a:cubicBezTo>
                    <a:cubicBezTo>
                      <a:pt x="90" y="196"/>
                      <a:pt x="89" y="191"/>
                      <a:pt x="91" y="191"/>
                    </a:cubicBezTo>
                    <a:cubicBezTo>
                      <a:pt x="91" y="191"/>
                      <a:pt x="94" y="185"/>
                      <a:pt x="92" y="183"/>
                    </a:cubicBezTo>
                    <a:cubicBezTo>
                      <a:pt x="93" y="184"/>
                      <a:pt x="95" y="182"/>
                      <a:pt x="96" y="183"/>
                    </a:cubicBezTo>
                    <a:cubicBezTo>
                      <a:pt x="95" y="181"/>
                      <a:pt x="95" y="177"/>
                      <a:pt x="97" y="175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100" y="170"/>
                      <a:pt x="98" y="164"/>
                      <a:pt x="101" y="159"/>
                    </a:cubicBezTo>
                    <a:cubicBezTo>
                      <a:pt x="100" y="159"/>
                      <a:pt x="101" y="156"/>
                      <a:pt x="99" y="156"/>
                    </a:cubicBezTo>
                    <a:cubicBezTo>
                      <a:pt x="98" y="149"/>
                      <a:pt x="106" y="146"/>
                      <a:pt x="100" y="142"/>
                    </a:cubicBezTo>
                    <a:cubicBezTo>
                      <a:pt x="101" y="140"/>
                      <a:pt x="103" y="140"/>
                      <a:pt x="103" y="138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05" y="134"/>
                      <a:pt x="105" y="132"/>
                      <a:pt x="106" y="129"/>
                    </a:cubicBezTo>
                    <a:cubicBezTo>
                      <a:pt x="106" y="127"/>
                      <a:pt x="103" y="125"/>
                      <a:pt x="105" y="122"/>
                    </a:cubicBezTo>
                    <a:cubicBezTo>
                      <a:pt x="106" y="124"/>
                      <a:pt x="106" y="122"/>
                      <a:pt x="106" y="121"/>
                    </a:cubicBezTo>
                    <a:cubicBezTo>
                      <a:pt x="106" y="122"/>
                      <a:pt x="106" y="122"/>
                      <a:pt x="108" y="121"/>
                    </a:cubicBezTo>
                    <a:cubicBezTo>
                      <a:pt x="107" y="120"/>
                      <a:pt x="107" y="120"/>
                      <a:pt x="107" y="120"/>
                    </a:cubicBezTo>
                    <a:cubicBezTo>
                      <a:pt x="107" y="120"/>
                      <a:pt x="107" y="120"/>
                      <a:pt x="108" y="120"/>
                    </a:cubicBezTo>
                    <a:cubicBezTo>
                      <a:pt x="108" y="117"/>
                      <a:pt x="107" y="118"/>
                      <a:pt x="107" y="119"/>
                    </a:cubicBezTo>
                    <a:cubicBezTo>
                      <a:pt x="107" y="118"/>
                      <a:pt x="106" y="118"/>
                      <a:pt x="106" y="119"/>
                    </a:cubicBezTo>
                    <a:cubicBezTo>
                      <a:pt x="108" y="117"/>
                      <a:pt x="108" y="113"/>
                      <a:pt x="110" y="113"/>
                    </a:cubicBezTo>
                    <a:cubicBezTo>
                      <a:pt x="111" y="106"/>
                      <a:pt x="110" y="101"/>
                      <a:pt x="111" y="96"/>
                    </a:cubicBezTo>
                    <a:cubicBezTo>
                      <a:pt x="112" y="96"/>
                      <a:pt x="113" y="97"/>
                      <a:pt x="113" y="99"/>
                    </a:cubicBezTo>
                    <a:cubicBezTo>
                      <a:pt x="113" y="95"/>
                      <a:pt x="113" y="95"/>
                      <a:pt x="113" y="95"/>
                    </a:cubicBezTo>
                    <a:cubicBezTo>
                      <a:pt x="115" y="95"/>
                      <a:pt x="114" y="97"/>
                      <a:pt x="114" y="99"/>
                    </a:cubicBezTo>
                    <a:cubicBezTo>
                      <a:pt x="118" y="95"/>
                      <a:pt x="114" y="89"/>
                      <a:pt x="118" y="84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6" y="82"/>
                      <a:pt x="116" y="81"/>
                      <a:pt x="116" y="80"/>
                    </a:cubicBezTo>
                    <a:cubicBezTo>
                      <a:pt x="117" y="80"/>
                      <a:pt x="119" y="81"/>
                      <a:pt x="120" y="78"/>
                    </a:cubicBezTo>
                    <a:cubicBezTo>
                      <a:pt x="122" y="77"/>
                      <a:pt x="121" y="72"/>
                      <a:pt x="121" y="69"/>
                    </a:cubicBezTo>
                    <a:cubicBezTo>
                      <a:pt x="120" y="71"/>
                      <a:pt x="119" y="70"/>
                      <a:pt x="119" y="69"/>
                    </a:cubicBezTo>
                    <a:cubicBezTo>
                      <a:pt x="119" y="68"/>
                      <a:pt x="121" y="68"/>
                      <a:pt x="121" y="67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1" y="66"/>
                      <a:pt x="122" y="63"/>
                      <a:pt x="121" y="62"/>
                    </a:cubicBezTo>
                    <a:cubicBezTo>
                      <a:pt x="123" y="62"/>
                      <a:pt x="122" y="65"/>
                      <a:pt x="123" y="65"/>
                    </a:cubicBezTo>
                    <a:cubicBezTo>
                      <a:pt x="124" y="60"/>
                      <a:pt x="123" y="63"/>
                      <a:pt x="125" y="58"/>
                    </a:cubicBezTo>
                    <a:cubicBezTo>
                      <a:pt x="124" y="54"/>
                      <a:pt x="123" y="58"/>
                      <a:pt x="121" y="56"/>
                    </a:cubicBezTo>
                    <a:cubicBezTo>
                      <a:pt x="122" y="53"/>
                      <a:pt x="121" y="50"/>
                      <a:pt x="123" y="48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21" y="43"/>
                      <a:pt x="122" y="41"/>
                      <a:pt x="125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55"/>
              <p:cNvSpPr/>
              <p:nvPr/>
            </p:nvSpPr>
            <p:spPr>
              <a:xfrm>
                <a:off x="1920875" y="3721101"/>
                <a:ext cx="1949450" cy="19208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894" extrusionOk="0">
                    <a:moveTo>
                      <a:pt x="901" y="666"/>
                    </a:moveTo>
                    <a:cubicBezTo>
                      <a:pt x="901" y="665"/>
                      <a:pt x="900" y="665"/>
                      <a:pt x="899" y="665"/>
                    </a:cubicBezTo>
                    <a:cubicBezTo>
                      <a:pt x="894" y="658"/>
                      <a:pt x="901" y="659"/>
                      <a:pt x="894" y="652"/>
                    </a:cubicBezTo>
                    <a:cubicBezTo>
                      <a:pt x="895" y="655"/>
                      <a:pt x="891" y="655"/>
                      <a:pt x="890" y="650"/>
                    </a:cubicBezTo>
                    <a:cubicBezTo>
                      <a:pt x="892" y="651"/>
                      <a:pt x="892" y="651"/>
                      <a:pt x="892" y="651"/>
                    </a:cubicBezTo>
                    <a:cubicBezTo>
                      <a:pt x="891" y="649"/>
                      <a:pt x="890" y="648"/>
                      <a:pt x="890" y="647"/>
                    </a:cubicBezTo>
                    <a:cubicBezTo>
                      <a:pt x="891" y="648"/>
                      <a:pt x="892" y="647"/>
                      <a:pt x="890" y="643"/>
                    </a:cubicBezTo>
                    <a:cubicBezTo>
                      <a:pt x="893" y="645"/>
                      <a:pt x="893" y="645"/>
                      <a:pt x="893" y="645"/>
                    </a:cubicBezTo>
                    <a:cubicBezTo>
                      <a:pt x="891" y="643"/>
                      <a:pt x="890" y="641"/>
                      <a:pt x="888" y="640"/>
                    </a:cubicBezTo>
                    <a:cubicBezTo>
                      <a:pt x="887" y="634"/>
                      <a:pt x="881" y="628"/>
                      <a:pt x="882" y="625"/>
                    </a:cubicBezTo>
                    <a:cubicBezTo>
                      <a:pt x="882" y="625"/>
                      <a:pt x="877" y="616"/>
                      <a:pt x="873" y="615"/>
                    </a:cubicBezTo>
                    <a:cubicBezTo>
                      <a:pt x="875" y="615"/>
                      <a:pt x="873" y="610"/>
                      <a:pt x="875" y="611"/>
                    </a:cubicBezTo>
                    <a:cubicBezTo>
                      <a:pt x="872" y="609"/>
                      <a:pt x="865" y="603"/>
                      <a:pt x="864" y="600"/>
                    </a:cubicBezTo>
                    <a:cubicBezTo>
                      <a:pt x="865" y="600"/>
                      <a:pt x="865" y="600"/>
                      <a:pt x="865" y="600"/>
                    </a:cubicBezTo>
                    <a:cubicBezTo>
                      <a:pt x="858" y="589"/>
                      <a:pt x="848" y="586"/>
                      <a:pt x="841" y="578"/>
                    </a:cubicBezTo>
                    <a:cubicBezTo>
                      <a:pt x="840" y="579"/>
                      <a:pt x="836" y="575"/>
                      <a:pt x="836" y="578"/>
                    </a:cubicBezTo>
                    <a:cubicBezTo>
                      <a:pt x="833" y="576"/>
                      <a:pt x="831" y="575"/>
                      <a:pt x="830" y="573"/>
                    </a:cubicBezTo>
                    <a:cubicBezTo>
                      <a:pt x="831" y="572"/>
                      <a:pt x="832" y="571"/>
                      <a:pt x="833" y="570"/>
                    </a:cubicBezTo>
                    <a:cubicBezTo>
                      <a:pt x="834" y="571"/>
                      <a:pt x="834" y="571"/>
                      <a:pt x="834" y="571"/>
                    </a:cubicBezTo>
                    <a:cubicBezTo>
                      <a:pt x="836" y="566"/>
                      <a:pt x="837" y="562"/>
                      <a:pt x="835" y="558"/>
                    </a:cubicBezTo>
                    <a:cubicBezTo>
                      <a:pt x="838" y="558"/>
                      <a:pt x="836" y="554"/>
                      <a:pt x="837" y="553"/>
                    </a:cubicBezTo>
                    <a:cubicBezTo>
                      <a:pt x="837" y="553"/>
                      <a:pt x="837" y="553"/>
                      <a:pt x="837" y="553"/>
                    </a:cubicBezTo>
                    <a:cubicBezTo>
                      <a:pt x="835" y="549"/>
                      <a:pt x="841" y="547"/>
                      <a:pt x="838" y="543"/>
                    </a:cubicBezTo>
                    <a:cubicBezTo>
                      <a:pt x="839" y="543"/>
                      <a:pt x="840" y="543"/>
                      <a:pt x="840" y="544"/>
                    </a:cubicBezTo>
                    <a:cubicBezTo>
                      <a:pt x="839" y="542"/>
                      <a:pt x="839" y="539"/>
                      <a:pt x="841" y="538"/>
                    </a:cubicBezTo>
                    <a:cubicBezTo>
                      <a:pt x="841" y="533"/>
                      <a:pt x="841" y="525"/>
                      <a:pt x="838" y="521"/>
                    </a:cubicBezTo>
                    <a:cubicBezTo>
                      <a:pt x="838" y="522"/>
                      <a:pt x="838" y="522"/>
                      <a:pt x="838" y="522"/>
                    </a:cubicBezTo>
                    <a:cubicBezTo>
                      <a:pt x="836" y="520"/>
                      <a:pt x="838" y="519"/>
                      <a:pt x="836" y="517"/>
                    </a:cubicBezTo>
                    <a:cubicBezTo>
                      <a:pt x="837" y="517"/>
                      <a:pt x="837" y="517"/>
                      <a:pt x="837" y="517"/>
                    </a:cubicBezTo>
                    <a:cubicBezTo>
                      <a:pt x="834" y="515"/>
                      <a:pt x="836" y="510"/>
                      <a:pt x="834" y="509"/>
                    </a:cubicBezTo>
                    <a:cubicBezTo>
                      <a:pt x="836" y="508"/>
                      <a:pt x="836" y="508"/>
                      <a:pt x="836" y="508"/>
                    </a:cubicBezTo>
                    <a:cubicBezTo>
                      <a:pt x="834" y="504"/>
                      <a:pt x="834" y="504"/>
                      <a:pt x="834" y="504"/>
                    </a:cubicBezTo>
                    <a:cubicBezTo>
                      <a:pt x="834" y="506"/>
                      <a:pt x="834" y="506"/>
                      <a:pt x="834" y="506"/>
                    </a:cubicBezTo>
                    <a:cubicBezTo>
                      <a:pt x="831" y="506"/>
                      <a:pt x="836" y="502"/>
                      <a:pt x="833" y="499"/>
                    </a:cubicBezTo>
                    <a:cubicBezTo>
                      <a:pt x="833" y="496"/>
                      <a:pt x="824" y="496"/>
                      <a:pt x="824" y="492"/>
                    </a:cubicBezTo>
                    <a:cubicBezTo>
                      <a:pt x="822" y="492"/>
                      <a:pt x="828" y="493"/>
                      <a:pt x="825" y="491"/>
                    </a:cubicBezTo>
                    <a:cubicBezTo>
                      <a:pt x="827" y="490"/>
                      <a:pt x="827" y="492"/>
                      <a:pt x="828" y="490"/>
                    </a:cubicBezTo>
                    <a:cubicBezTo>
                      <a:pt x="827" y="489"/>
                      <a:pt x="829" y="486"/>
                      <a:pt x="827" y="484"/>
                    </a:cubicBezTo>
                    <a:cubicBezTo>
                      <a:pt x="828" y="484"/>
                      <a:pt x="828" y="484"/>
                      <a:pt x="828" y="484"/>
                    </a:cubicBezTo>
                    <a:cubicBezTo>
                      <a:pt x="824" y="482"/>
                      <a:pt x="827" y="477"/>
                      <a:pt x="823" y="476"/>
                    </a:cubicBezTo>
                    <a:cubicBezTo>
                      <a:pt x="820" y="473"/>
                      <a:pt x="826" y="471"/>
                      <a:pt x="821" y="470"/>
                    </a:cubicBezTo>
                    <a:cubicBezTo>
                      <a:pt x="822" y="467"/>
                      <a:pt x="822" y="467"/>
                      <a:pt x="822" y="467"/>
                    </a:cubicBezTo>
                    <a:cubicBezTo>
                      <a:pt x="822" y="465"/>
                      <a:pt x="819" y="468"/>
                      <a:pt x="819" y="465"/>
                    </a:cubicBezTo>
                    <a:cubicBezTo>
                      <a:pt x="820" y="465"/>
                      <a:pt x="819" y="463"/>
                      <a:pt x="820" y="463"/>
                    </a:cubicBezTo>
                    <a:cubicBezTo>
                      <a:pt x="819" y="458"/>
                      <a:pt x="813" y="458"/>
                      <a:pt x="812" y="452"/>
                    </a:cubicBezTo>
                    <a:cubicBezTo>
                      <a:pt x="809" y="453"/>
                      <a:pt x="808" y="450"/>
                      <a:pt x="806" y="450"/>
                    </a:cubicBezTo>
                    <a:cubicBezTo>
                      <a:pt x="807" y="449"/>
                      <a:pt x="802" y="446"/>
                      <a:pt x="806" y="447"/>
                    </a:cubicBezTo>
                    <a:cubicBezTo>
                      <a:pt x="806" y="447"/>
                      <a:pt x="807" y="447"/>
                      <a:pt x="806" y="447"/>
                    </a:cubicBezTo>
                    <a:cubicBezTo>
                      <a:pt x="808" y="447"/>
                      <a:pt x="808" y="447"/>
                      <a:pt x="808" y="447"/>
                    </a:cubicBezTo>
                    <a:cubicBezTo>
                      <a:pt x="807" y="442"/>
                      <a:pt x="802" y="444"/>
                      <a:pt x="800" y="442"/>
                    </a:cubicBezTo>
                    <a:cubicBezTo>
                      <a:pt x="801" y="443"/>
                      <a:pt x="802" y="443"/>
                      <a:pt x="800" y="443"/>
                    </a:cubicBezTo>
                    <a:cubicBezTo>
                      <a:pt x="800" y="443"/>
                      <a:pt x="799" y="442"/>
                      <a:pt x="798" y="442"/>
                    </a:cubicBezTo>
                    <a:cubicBezTo>
                      <a:pt x="799" y="441"/>
                      <a:pt x="799" y="441"/>
                      <a:pt x="799" y="441"/>
                    </a:cubicBezTo>
                    <a:cubicBezTo>
                      <a:pt x="798" y="440"/>
                      <a:pt x="797" y="439"/>
                      <a:pt x="796" y="438"/>
                    </a:cubicBezTo>
                    <a:cubicBezTo>
                      <a:pt x="796" y="439"/>
                      <a:pt x="796" y="439"/>
                      <a:pt x="796" y="439"/>
                    </a:cubicBezTo>
                    <a:cubicBezTo>
                      <a:pt x="795" y="437"/>
                      <a:pt x="796" y="435"/>
                      <a:pt x="792" y="435"/>
                    </a:cubicBezTo>
                    <a:cubicBezTo>
                      <a:pt x="791" y="436"/>
                      <a:pt x="793" y="438"/>
                      <a:pt x="791" y="437"/>
                    </a:cubicBezTo>
                    <a:cubicBezTo>
                      <a:pt x="789" y="435"/>
                      <a:pt x="786" y="431"/>
                      <a:pt x="783" y="429"/>
                    </a:cubicBezTo>
                    <a:cubicBezTo>
                      <a:pt x="783" y="431"/>
                      <a:pt x="782" y="430"/>
                      <a:pt x="781" y="430"/>
                    </a:cubicBezTo>
                    <a:cubicBezTo>
                      <a:pt x="782" y="429"/>
                      <a:pt x="782" y="429"/>
                      <a:pt x="782" y="429"/>
                    </a:cubicBezTo>
                    <a:cubicBezTo>
                      <a:pt x="777" y="429"/>
                      <a:pt x="782" y="425"/>
                      <a:pt x="778" y="425"/>
                    </a:cubicBezTo>
                    <a:cubicBezTo>
                      <a:pt x="776" y="426"/>
                      <a:pt x="776" y="426"/>
                      <a:pt x="776" y="426"/>
                    </a:cubicBezTo>
                    <a:cubicBezTo>
                      <a:pt x="772" y="428"/>
                      <a:pt x="776" y="423"/>
                      <a:pt x="771" y="425"/>
                    </a:cubicBezTo>
                    <a:cubicBezTo>
                      <a:pt x="772" y="425"/>
                      <a:pt x="770" y="428"/>
                      <a:pt x="769" y="427"/>
                    </a:cubicBezTo>
                    <a:cubicBezTo>
                      <a:pt x="770" y="426"/>
                      <a:pt x="770" y="426"/>
                      <a:pt x="770" y="426"/>
                    </a:cubicBezTo>
                    <a:cubicBezTo>
                      <a:pt x="769" y="426"/>
                      <a:pt x="768" y="426"/>
                      <a:pt x="768" y="425"/>
                    </a:cubicBezTo>
                    <a:cubicBezTo>
                      <a:pt x="769" y="425"/>
                      <a:pt x="769" y="424"/>
                      <a:pt x="767" y="423"/>
                    </a:cubicBezTo>
                    <a:cubicBezTo>
                      <a:pt x="769" y="422"/>
                      <a:pt x="769" y="422"/>
                      <a:pt x="769" y="422"/>
                    </a:cubicBezTo>
                    <a:cubicBezTo>
                      <a:pt x="765" y="423"/>
                      <a:pt x="765" y="423"/>
                      <a:pt x="765" y="423"/>
                    </a:cubicBezTo>
                    <a:cubicBezTo>
                      <a:pt x="764" y="421"/>
                      <a:pt x="760" y="422"/>
                      <a:pt x="760" y="419"/>
                    </a:cubicBezTo>
                    <a:cubicBezTo>
                      <a:pt x="760" y="419"/>
                      <a:pt x="756" y="417"/>
                      <a:pt x="754" y="419"/>
                    </a:cubicBezTo>
                    <a:cubicBezTo>
                      <a:pt x="756" y="418"/>
                      <a:pt x="753" y="416"/>
                      <a:pt x="755" y="415"/>
                    </a:cubicBezTo>
                    <a:cubicBezTo>
                      <a:pt x="753" y="416"/>
                      <a:pt x="749" y="416"/>
                      <a:pt x="748" y="414"/>
                    </a:cubicBezTo>
                    <a:cubicBezTo>
                      <a:pt x="749" y="414"/>
                      <a:pt x="749" y="414"/>
                      <a:pt x="749" y="414"/>
                    </a:cubicBezTo>
                    <a:cubicBezTo>
                      <a:pt x="744" y="411"/>
                      <a:pt x="739" y="414"/>
                      <a:pt x="735" y="411"/>
                    </a:cubicBezTo>
                    <a:cubicBezTo>
                      <a:pt x="735" y="413"/>
                      <a:pt x="733" y="412"/>
                      <a:pt x="733" y="414"/>
                    </a:cubicBezTo>
                    <a:cubicBezTo>
                      <a:pt x="728" y="415"/>
                      <a:pt x="725" y="408"/>
                      <a:pt x="723" y="415"/>
                    </a:cubicBezTo>
                    <a:cubicBezTo>
                      <a:pt x="720" y="415"/>
                      <a:pt x="720" y="413"/>
                      <a:pt x="719" y="412"/>
                    </a:cubicBezTo>
                    <a:cubicBezTo>
                      <a:pt x="720" y="412"/>
                      <a:pt x="720" y="412"/>
                      <a:pt x="720" y="412"/>
                    </a:cubicBezTo>
                    <a:cubicBezTo>
                      <a:pt x="716" y="412"/>
                      <a:pt x="715" y="412"/>
                      <a:pt x="712" y="411"/>
                    </a:cubicBezTo>
                    <a:cubicBezTo>
                      <a:pt x="710" y="412"/>
                      <a:pt x="710" y="415"/>
                      <a:pt x="707" y="414"/>
                    </a:cubicBezTo>
                    <a:cubicBezTo>
                      <a:pt x="708" y="413"/>
                      <a:pt x="707" y="413"/>
                      <a:pt x="706" y="413"/>
                    </a:cubicBezTo>
                    <a:cubicBezTo>
                      <a:pt x="707" y="413"/>
                      <a:pt x="707" y="413"/>
                      <a:pt x="706" y="412"/>
                    </a:cubicBezTo>
                    <a:cubicBezTo>
                      <a:pt x="705" y="412"/>
                      <a:pt x="705" y="412"/>
                      <a:pt x="705" y="412"/>
                    </a:cubicBezTo>
                    <a:cubicBezTo>
                      <a:pt x="705" y="412"/>
                      <a:pt x="705" y="412"/>
                      <a:pt x="705" y="412"/>
                    </a:cubicBezTo>
                    <a:cubicBezTo>
                      <a:pt x="703" y="412"/>
                      <a:pt x="703" y="413"/>
                      <a:pt x="704" y="413"/>
                    </a:cubicBezTo>
                    <a:cubicBezTo>
                      <a:pt x="704" y="413"/>
                      <a:pt x="704" y="414"/>
                      <a:pt x="704" y="414"/>
                    </a:cubicBezTo>
                    <a:cubicBezTo>
                      <a:pt x="703" y="412"/>
                      <a:pt x="700" y="414"/>
                      <a:pt x="699" y="412"/>
                    </a:cubicBezTo>
                    <a:cubicBezTo>
                      <a:pt x="694" y="412"/>
                      <a:pt x="691" y="414"/>
                      <a:pt x="687" y="415"/>
                    </a:cubicBezTo>
                    <a:cubicBezTo>
                      <a:pt x="686" y="414"/>
                      <a:pt x="687" y="413"/>
                      <a:pt x="688" y="413"/>
                    </a:cubicBezTo>
                    <a:cubicBezTo>
                      <a:pt x="688" y="413"/>
                      <a:pt x="687" y="413"/>
                      <a:pt x="686" y="413"/>
                    </a:cubicBezTo>
                    <a:cubicBezTo>
                      <a:pt x="686" y="411"/>
                      <a:pt x="687" y="412"/>
                      <a:pt x="688" y="412"/>
                    </a:cubicBezTo>
                    <a:cubicBezTo>
                      <a:pt x="684" y="409"/>
                      <a:pt x="681" y="415"/>
                      <a:pt x="677" y="413"/>
                    </a:cubicBezTo>
                    <a:cubicBezTo>
                      <a:pt x="676" y="414"/>
                      <a:pt x="676" y="414"/>
                      <a:pt x="676" y="414"/>
                    </a:cubicBezTo>
                    <a:cubicBezTo>
                      <a:pt x="676" y="414"/>
                      <a:pt x="676" y="414"/>
                      <a:pt x="676" y="414"/>
                    </a:cubicBezTo>
                    <a:cubicBezTo>
                      <a:pt x="676" y="414"/>
                      <a:pt x="675" y="416"/>
                      <a:pt x="674" y="416"/>
                    </a:cubicBezTo>
                    <a:cubicBezTo>
                      <a:pt x="674" y="414"/>
                      <a:pt x="674" y="412"/>
                      <a:pt x="672" y="413"/>
                    </a:cubicBezTo>
                    <a:cubicBezTo>
                      <a:pt x="670" y="412"/>
                      <a:pt x="668" y="414"/>
                      <a:pt x="666" y="415"/>
                    </a:cubicBezTo>
                    <a:cubicBezTo>
                      <a:pt x="667" y="415"/>
                      <a:pt x="667" y="416"/>
                      <a:pt x="666" y="417"/>
                    </a:cubicBezTo>
                    <a:cubicBezTo>
                      <a:pt x="665" y="417"/>
                      <a:pt x="664" y="415"/>
                      <a:pt x="664" y="416"/>
                    </a:cubicBezTo>
                    <a:cubicBezTo>
                      <a:pt x="663" y="415"/>
                      <a:pt x="663" y="415"/>
                      <a:pt x="663" y="415"/>
                    </a:cubicBezTo>
                    <a:cubicBezTo>
                      <a:pt x="664" y="416"/>
                      <a:pt x="661" y="417"/>
                      <a:pt x="661" y="418"/>
                    </a:cubicBezTo>
                    <a:cubicBezTo>
                      <a:pt x="660" y="416"/>
                      <a:pt x="662" y="416"/>
                      <a:pt x="662" y="415"/>
                    </a:cubicBezTo>
                    <a:cubicBezTo>
                      <a:pt x="658" y="416"/>
                      <a:pt x="660" y="415"/>
                      <a:pt x="656" y="416"/>
                    </a:cubicBezTo>
                    <a:cubicBezTo>
                      <a:pt x="654" y="418"/>
                      <a:pt x="657" y="418"/>
                      <a:pt x="656" y="420"/>
                    </a:cubicBezTo>
                    <a:cubicBezTo>
                      <a:pt x="655" y="421"/>
                      <a:pt x="653" y="423"/>
                      <a:pt x="651" y="422"/>
                    </a:cubicBezTo>
                    <a:cubicBezTo>
                      <a:pt x="652" y="424"/>
                      <a:pt x="652" y="424"/>
                      <a:pt x="652" y="424"/>
                    </a:cubicBezTo>
                    <a:cubicBezTo>
                      <a:pt x="650" y="425"/>
                      <a:pt x="649" y="425"/>
                      <a:pt x="648" y="426"/>
                    </a:cubicBezTo>
                    <a:cubicBezTo>
                      <a:pt x="648" y="423"/>
                      <a:pt x="648" y="421"/>
                      <a:pt x="647" y="419"/>
                    </a:cubicBezTo>
                    <a:cubicBezTo>
                      <a:pt x="648" y="420"/>
                      <a:pt x="648" y="420"/>
                      <a:pt x="648" y="420"/>
                    </a:cubicBezTo>
                    <a:cubicBezTo>
                      <a:pt x="646" y="416"/>
                      <a:pt x="648" y="416"/>
                      <a:pt x="648" y="412"/>
                    </a:cubicBezTo>
                    <a:cubicBezTo>
                      <a:pt x="648" y="412"/>
                      <a:pt x="648" y="412"/>
                      <a:pt x="649" y="412"/>
                    </a:cubicBezTo>
                    <a:cubicBezTo>
                      <a:pt x="647" y="408"/>
                      <a:pt x="651" y="401"/>
                      <a:pt x="650" y="398"/>
                    </a:cubicBezTo>
                    <a:cubicBezTo>
                      <a:pt x="652" y="399"/>
                      <a:pt x="652" y="399"/>
                      <a:pt x="652" y="399"/>
                    </a:cubicBezTo>
                    <a:cubicBezTo>
                      <a:pt x="653" y="392"/>
                      <a:pt x="653" y="392"/>
                      <a:pt x="653" y="392"/>
                    </a:cubicBezTo>
                    <a:cubicBezTo>
                      <a:pt x="652" y="394"/>
                      <a:pt x="652" y="394"/>
                      <a:pt x="652" y="394"/>
                    </a:cubicBezTo>
                    <a:cubicBezTo>
                      <a:pt x="649" y="392"/>
                      <a:pt x="656" y="390"/>
                      <a:pt x="655" y="384"/>
                    </a:cubicBezTo>
                    <a:cubicBezTo>
                      <a:pt x="657" y="379"/>
                      <a:pt x="650" y="373"/>
                      <a:pt x="653" y="368"/>
                    </a:cubicBezTo>
                    <a:cubicBezTo>
                      <a:pt x="652" y="365"/>
                      <a:pt x="655" y="371"/>
                      <a:pt x="655" y="367"/>
                    </a:cubicBezTo>
                    <a:cubicBezTo>
                      <a:pt x="657" y="368"/>
                      <a:pt x="655" y="369"/>
                      <a:pt x="657" y="369"/>
                    </a:cubicBezTo>
                    <a:cubicBezTo>
                      <a:pt x="657" y="365"/>
                      <a:pt x="661" y="364"/>
                      <a:pt x="660" y="359"/>
                    </a:cubicBezTo>
                    <a:cubicBezTo>
                      <a:pt x="662" y="359"/>
                      <a:pt x="662" y="359"/>
                      <a:pt x="662" y="359"/>
                    </a:cubicBezTo>
                    <a:cubicBezTo>
                      <a:pt x="661" y="353"/>
                      <a:pt x="667" y="349"/>
                      <a:pt x="665" y="345"/>
                    </a:cubicBezTo>
                    <a:cubicBezTo>
                      <a:pt x="665" y="339"/>
                      <a:pt x="670" y="343"/>
                      <a:pt x="669" y="336"/>
                    </a:cubicBezTo>
                    <a:cubicBezTo>
                      <a:pt x="672" y="334"/>
                      <a:pt x="672" y="334"/>
                      <a:pt x="672" y="334"/>
                    </a:cubicBezTo>
                    <a:cubicBezTo>
                      <a:pt x="673" y="332"/>
                      <a:pt x="670" y="332"/>
                      <a:pt x="671" y="329"/>
                    </a:cubicBezTo>
                    <a:cubicBezTo>
                      <a:pt x="673" y="330"/>
                      <a:pt x="673" y="326"/>
                      <a:pt x="674" y="328"/>
                    </a:cubicBezTo>
                    <a:cubicBezTo>
                      <a:pt x="678" y="322"/>
                      <a:pt x="675" y="314"/>
                      <a:pt x="680" y="307"/>
                    </a:cubicBezTo>
                    <a:cubicBezTo>
                      <a:pt x="678" y="304"/>
                      <a:pt x="680" y="300"/>
                      <a:pt x="679" y="299"/>
                    </a:cubicBezTo>
                    <a:cubicBezTo>
                      <a:pt x="680" y="299"/>
                      <a:pt x="681" y="290"/>
                      <a:pt x="682" y="295"/>
                    </a:cubicBezTo>
                    <a:cubicBezTo>
                      <a:pt x="682" y="296"/>
                      <a:pt x="682" y="297"/>
                      <a:pt x="682" y="296"/>
                    </a:cubicBezTo>
                    <a:cubicBezTo>
                      <a:pt x="683" y="297"/>
                      <a:pt x="683" y="297"/>
                      <a:pt x="683" y="297"/>
                    </a:cubicBezTo>
                    <a:cubicBezTo>
                      <a:pt x="687" y="293"/>
                      <a:pt x="684" y="288"/>
                      <a:pt x="685" y="283"/>
                    </a:cubicBezTo>
                    <a:cubicBezTo>
                      <a:pt x="684" y="285"/>
                      <a:pt x="684" y="287"/>
                      <a:pt x="683" y="285"/>
                    </a:cubicBezTo>
                    <a:cubicBezTo>
                      <a:pt x="684" y="281"/>
                      <a:pt x="684" y="281"/>
                      <a:pt x="684" y="281"/>
                    </a:cubicBezTo>
                    <a:cubicBezTo>
                      <a:pt x="686" y="282"/>
                      <a:pt x="686" y="282"/>
                      <a:pt x="686" y="282"/>
                    </a:cubicBezTo>
                    <a:cubicBezTo>
                      <a:pt x="688" y="275"/>
                      <a:pt x="688" y="275"/>
                      <a:pt x="688" y="275"/>
                    </a:cubicBezTo>
                    <a:cubicBezTo>
                      <a:pt x="686" y="276"/>
                      <a:pt x="686" y="276"/>
                      <a:pt x="686" y="276"/>
                    </a:cubicBezTo>
                    <a:cubicBezTo>
                      <a:pt x="687" y="273"/>
                      <a:pt x="690" y="272"/>
                      <a:pt x="689" y="268"/>
                    </a:cubicBezTo>
                    <a:cubicBezTo>
                      <a:pt x="688" y="269"/>
                      <a:pt x="688" y="268"/>
                      <a:pt x="688" y="268"/>
                    </a:cubicBezTo>
                    <a:cubicBezTo>
                      <a:pt x="688" y="268"/>
                      <a:pt x="687" y="269"/>
                      <a:pt x="688" y="268"/>
                    </a:cubicBezTo>
                    <a:cubicBezTo>
                      <a:pt x="687" y="268"/>
                      <a:pt x="687" y="268"/>
                      <a:pt x="687" y="268"/>
                    </a:cubicBezTo>
                    <a:cubicBezTo>
                      <a:pt x="687" y="269"/>
                      <a:pt x="686" y="269"/>
                      <a:pt x="686" y="268"/>
                    </a:cubicBezTo>
                    <a:cubicBezTo>
                      <a:pt x="688" y="264"/>
                      <a:pt x="691" y="258"/>
                      <a:pt x="693" y="252"/>
                    </a:cubicBezTo>
                    <a:cubicBezTo>
                      <a:pt x="691" y="252"/>
                      <a:pt x="692" y="251"/>
                      <a:pt x="692" y="249"/>
                    </a:cubicBezTo>
                    <a:cubicBezTo>
                      <a:pt x="693" y="250"/>
                      <a:pt x="693" y="250"/>
                      <a:pt x="693" y="250"/>
                    </a:cubicBezTo>
                    <a:cubicBezTo>
                      <a:pt x="692" y="243"/>
                      <a:pt x="697" y="248"/>
                      <a:pt x="697" y="242"/>
                    </a:cubicBezTo>
                    <a:cubicBezTo>
                      <a:pt x="695" y="240"/>
                      <a:pt x="695" y="240"/>
                      <a:pt x="695" y="240"/>
                    </a:cubicBezTo>
                    <a:cubicBezTo>
                      <a:pt x="693" y="235"/>
                      <a:pt x="699" y="238"/>
                      <a:pt x="696" y="232"/>
                    </a:cubicBezTo>
                    <a:cubicBezTo>
                      <a:pt x="695" y="234"/>
                      <a:pt x="692" y="232"/>
                      <a:pt x="693" y="229"/>
                    </a:cubicBezTo>
                    <a:cubicBezTo>
                      <a:pt x="695" y="230"/>
                      <a:pt x="695" y="230"/>
                      <a:pt x="695" y="230"/>
                    </a:cubicBezTo>
                    <a:cubicBezTo>
                      <a:pt x="695" y="229"/>
                      <a:pt x="694" y="228"/>
                      <a:pt x="695" y="227"/>
                    </a:cubicBezTo>
                    <a:cubicBezTo>
                      <a:pt x="695" y="228"/>
                      <a:pt x="697" y="228"/>
                      <a:pt x="697" y="226"/>
                    </a:cubicBezTo>
                    <a:cubicBezTo>
                      <a:pt x="699" y="228"/>
                      <a:pt x="699" y="228"/>
                      <a:pt x="699" y="228"/>
                    </a:cubicBezTo>
                    <a:cubicBezTo>
                      <a:pt x="697" y="223"/>
                      <a:pt x="697" y="223"/>
                      <a:pt x="697" y="223"/>
                    </a:cubicBezTo>
                    <a:cubicBezTo>
                      <a:pt x="699" y="220"/>
                      <a:pt x="698" y="214"/>
                      <a:pt x="701" y="213"/>
                    </a:cubicBezTo>
                    <a:cubicBezTo>
                      <a:pt x="701" y="213"/>
                      <a:pt x="703" y="206"/>
                      <a:pt x="701" y="204"/>
                    </a:cubicBezTo>
                    <a:cubicBezTo>
                      <a:pt x="702" y="205"/>
                      <a:pt x="704" y="202"/>
                      <a:pt x="705" y="203"/>
                    </a:cubicBezTo>
                    <a:cubicBezTo>
                      <a:pt x="704" y="201"/>
                      <a:pt x="704" y="195"/>
                      <a:pt x="706" y="193"/>
                    </a:cubicBezTo>
                    <a:cubicBezTo>
                      <a:pt x="706" y="194"/>
                      <a:pt x="706" y="194"/>
                      <a:pt x="706" y="194"/>
                    </a:cubicBezTo>
                    <a:cubicBezTo>
                      <a:pt x="709" y="186"/>
                      <a:pt x="706" y="179"/>
                      <a:pt x="710" y="173"/>
                    </a:cubicBezTo>
                    <a:cubicBezTo>
                      <a:pt x="708" y="173"/>
                      <a:pt x="710" y="169"/>
                      <a:pt x="708" y="169"/>
                    </a:cubicBezTo>
                    <a:cubicBezTo>
                      <a:pt x="707" y="161"/>
                      <a:pt x="715" y="157"/>
                      <a:pt x="709" y="152"/>
                    </a:cubicBezTo>
                    <a:cubicBezTo>
                      <a:pt x="709" y="149"/>
                      <a:pt x="711" y="149"/>
                      <a:pt x="712" y="147"/>
                    </a:cubicBezTo>
                    <a:cubicBezTo>
                      <a:pt x="712" y="148"/>
                      <a:pt x="712" y="148"/>
                      <a:pt x="712" y="148"/>
                    </a:cubicBezTo>
                    <a:cubicBezTo>
                      <a:pt x="713" y="141"/>
                      <a:pt x="713" y="139"/>
                      <a:pt x="714" y="135"/>
                    </a:cubicBezTo>
                    <a:cubicBezTo>
                      <a:pt x="714" y="132"/>
                      <a:pt x="711" y="131"/>
                      <a:pt x="713" y="127"/>
                    </a:cubicBezTo>
                    <a:cubicBezTo>
                      <a:pt x="714" y="129"/>
                      <a:pt x="714" y="127"/>
                      <a:pt x="714" y="125"/>
                    </a:cubicBezTo>
                    <a:cubicBezTo>
                      <a:pt x="714" y="126"/>
                      <a:pt x="714" y="127"/>
                      <a:pt x="716" y="125"/>
                    </a:cubicBezTo>
                    <a:cubicBezTo>
                      <a:pt x="715" y="124"/>
                      <a:pt x="715" y="124"/>
                      <a:pt x="715" y="123"/>
                    </a:cubicBezTo>
                    <a:cubicBezTo>
                      <a:pt x="715" y="123"/>
                      <a:pt x="715" y="123"/>
                      <a:pt x="715" y="123"/>
                    </a:cubicBezTo>
                    <a:cubicBezTo>
                      <a:pt x="716" y="121"/>
                      <a:pt x="715" y="121"/>
                      <a:pt x="715" y="122"/>
                    </a:cubicBezTo>
                    <a:cubicBezTo>
                      <a:pt x="714" y="122"/>
                      <a:pt x="714" y="122"/>
                      <a:pt x="714" y="123"/>
                    </a:cubicBezTo>
                    <a:cubicBezTo>
                      <a:pt x="716" y="120"/>
                      <a:pt x="715" y="115"/>
                      <a:pt x="718" y="115"/>
                    </a:cubicBezTo>
                    <a:cubicBezTo>
                      <a:pt x="719" y="107"/>
                      <a:pt x="718" y="101"/>
                      <a:pt x="718" y="94"/>
                    </a:cubicBezTo>
                    <a:cubicBezTo>
                      <a:pt x="720" y="93"/>
                      <a:pt x="720" y="95"/>
                      <a:pt x="720" y="97"/>
                    </a:cubicBezTo>
                    <a:cubicBezTo>
                      <a:pt x="721" y="92"/>
                      <a:pt x="721" y="92"/>
                      <a:pt x="721" y="92"/>
                    </a:cubicBezTo>
                    <a:cubicBezTo>
                      <a:pt x="723" y="93"/>
                      <a:pt x="721" y="95"/>
                      <a:pt x="721" y="97"/>
                    </a:cubicBezTo>
                    <a:cubicBezTo>
                      <a:pt x="725" y="92"/>
                      <a:pt x="721" y="85"/>
                      <a:pt x="725" y="79"/>
                    </a:cubicBezTo>
                    <a:cubicBezTo>
                      <a:pt x="724" y="77"/>
                      <a:pt x="724" y="77"/>
                      <a:pt x="724" y="77"/>
                    </a:cubicBezTo>
                    <a:cubicBezTo>
                      <a:pt x="725" y="77"/>
                      <a:pt x="725" y="77"/>
                      <a:pt x="725" y="77"/>
                    </a:cubicBezTo>
                    <a:cubicBezTo>
                      <a:pt x="724" y="77"/>
                      <a:pt x="723" y="75"/>
                      <a:pt x="723" y="74"/>
                    </a:cubicBezTo>
                    <a:cubicBezTo>
                      <a:pt x="725" y="73"/>
                      <a:pt x="727" y="75"/>
                      <a:pt x="727" y="72"/>
                    </a:cubicBezTo>
                    <a:cubicBezTo>
                      <a:pt x="729" y="69"/>
                      <a:pt x="729" y="64"/>
                      <a:pt x="729" y="61"/>
                    </a:cubicBezTo>
                    <a:cubicBezTo>
                      <a:pt x="728" y="62"/>
                      <a:pt x="727" y="62"/>
                      <a:pt x="727" y="61"/>
                    </a:cubicBezTo>
                    <a:cubicBezTo>
                      <a:pt x="727" y="59"/>
                      <a:pt x="729" y="59"/>
                      <a:pt x="729" y="57"/>
                    </a:cubicBezTo>
                    <a:cubicBezTo>
                      <a:pt x="730" y="57"/>
                      <a:pt x="730" y="57"/>
                      <a:pt x="730" y="57"/>
                    </a:cubicBezTo>
                    <a:cubicBezTo>
                      <a:pt x="729" y="57"/>
                      <a:pt x="730" y="53"/>
                      <a:pt x="729" y="52"/>
                    </a:cubicBezTo>
                    <a:cubicBezTo>
                      <a:pt x="731" y="51"/>
                      <a:pt x="730" y="55"/>
                      <a:pt x="731" y="55"/>
                    </a:cubicBezTo>
                    <a:cubicBezTo>
                      <a:pt x="732" y="49"/>
                      <a:pt x="732" y="52"/>
                      <a:pt x="733" y="45"/>
                    </a:cubicBezTo>
                    <a:cubicBezTo>
                      <a:pt x="733" y="41"/>
                      <a:pt x="731" y="46"/>
                      <a:pt x="730" y="44"/>
                    </a:cubicBezTo>
                    <a:cubicBezTo>
                      <a:pt x="730" y="40"/>
                      <a:pt x="730" y="37"/>
                      <a:pt x="731" y="33"/>
                    </a:cubicBezTo>
                    <a:cubicBezTo>
                      <a:pt x="730" y="34"/>
                      <a:pt x="730" y="34"/>
                      <a:pt x="730" y="34"/>
                    </a:cubicBezTo>
                    <a:cubicBezTo>
                      <a:pt x="729" y="28"/>
                      <a:pt x="730" y="25"/>
                      <a:pt x="732" y="21"/>
                    </a:cubicBezTo>
                    <a:cubicBezTo>
                      <a:pt x="730" y="9"/>
                      <a:pt x="725" y="4"/>
                      <a:pt x="722" y="2"/>
                    </a:cubicBezTo>
                    <a:cubicBezTo>
                      <a:pt x="719" y="0"/>
                      <a:pt x="717" y="1"/>
                      <a:pt x="716" y="3"/>
                    </a:cubicBezTo>
                    <a:cubicBezTo>
                      <a:pt x="714" y="6"/>
                      <a:pt x="713" y="12"/>
                      <a:pt x="713" y="12"/>
                    </a:cubicBezTo>
                    <a:cubicBezTo>
                      <a:pt x="709" y="25"/>
                      <a:pt x="712" y="34"/>
                      <a:pt x="708" y="54"/>
                    </a:cubicBezTo>
                    <a:cubicBezTo>
                      <a:pt x="702" y="72"/>
                      <a:pt x="698" y="76"/>
                      <a:pt x="695" y="95"/>
                    </a:cubicBezTo>
                    <a:cubicBezTo>
                      <a:pt x="693" y="103"/>
                      <a:pt x="692" y="113"/>
                      <a:pt x="690" y="122"/>
                    </a:cubicBezTo>
                    <a:cubicBezTo>
                      <a:pt x="692" y="127"/>
                      <a:pt x="688" y="133"/>
                      <a:pt x="689" y="139"/>
                    </a:cubicBezTo>
                    <a:cubicBezTo>
                      <a:pt x="687" y="140"/>
                      <a:pt x="687" y="140"/>
                      <a:pt x="687" y="140"/>
                    </a:cubicBezTo>
                    <a:cubicBezTo>
                      <a:pt x="688" y="142"/>
                      <a:pt x="688" y="144"/>
                      <a:pt x="687" y="146"/>
                    </a:cubicBezTo>
                    <a:cubicBezTo>
                      <a:pt x="686" y="145"/>
                      <a:pt x="686" y="145"/>
                      <a:pt x="686" y="145"/>
                    </a:cubicBezTo>
                    <a:cubicBezTo>
                      <a:pt x="687" y="148"/>
                      <a:pt x="686" y="151"/>
                      <a:pt x="686" y="152"/>
                    </a:cubicBezTo>
                    <a:cubicBezTo>
                      <a:pt x="685" y="152"/>
                      <a:pt x="685" y="152"/>
                      <a:pt x="685" y="152"/>
                    </a:cubicBezTo>
                    <a:cubicBezTo>
                      <a:pt x="685" y="155"/>
                      <a:pt x="685" y="155"/>
                      <a:pt x="685" y="155"/>
                    </a:cubicBezTo>
                    <a:cubicBezTo>
                      <a:pt x="685" y="154"/>
                      <a:pt x="685" y="154"/>
                      <a:pt x="685" y="154"/>
                    </a:cubicBezTo>
                    <a:cubicBezTo>
                      <a:pt x="685" y="159"/>
                      <a:pt x="684" y="163"/>
                      <a:pt x="683" y="167"/>
                    </a:cubicBezTo>
                    <a:cubicBezTo>
                      <a:pt x="684" y="167"/>
                      <a:pt x="684" y="167"/>
                      <a:pt x="684" y="167"/>
                    </a:cubicBezTo>
                    <a:cubicBezTo>
                      <a:pt x="681" y="175"/>
                      <a:pt x="684" y="179"/>
                      <a:pt x="680" y="186"/>
                    </a:cubicBezTo>
                    <a:cubicBezTo>
                      <a:pt x="679" y="186"/>
                      <a:pt x="679" y="186"/>
                      <a:pt x="679" y="186"/>
                    </a:cubicBezTo>
                    <a:cubicBezTo>
                      <a:pt x="682" y="197"/>
                      <a:pt x="673" y="201"/>
                      <a:pt x="675" y="211"/>
                    </a:cubicBezTo>
                    <a:cubicBezTo>
                      <a:pt x="675" y="210"/>
                      <a:pt x="674" y="212"/>
                      <a:pt x="674" y="212"/>
                    </a:cubicBezTo>
                    <a:cubicBezTo>
                      <a:pt x="674" y="216"/>
                      <a:pt x="673" y="221"/>
                      <a:pt x="676" y="222"/>
                    </a:cubicBezTo>
                    <a:cubicBezTo>
                      <a:pt x="675" y="225"/>
                      <a:pt x="675" y="224"/>
                      <a:pt x="673" y="225"/>
                    </a:cubicBezTo>
                    <a:cubicBezTo>
                      <a:pt x="675" y="225"/>
                      <a:pt x="675" y="228"/>
                      <a:pt x="674" y="231"/>
                    </a:cubicBezTo>
                    <a:cubicBezTo>
                      <a:pt x="674" y="229"/>
                      <a:pt x="674" y="229"/>
                      <a:pt x="674" y="229"/>
                    </a:cubicBezTo>
                    <a:cubicBezTo>
                      <a:pt x="673" y="237"/>
                      <a:pt x="673" y="237"/>
                      <a:pt x="673" y="237"/>
                    </a:cubicBezTo>
                    <a:cubicBezTo>
                      <a:pt x="676" y="236"/>
                      <a:pt x="676" y="236"/>
                      <a:pt x="676" y="236"/>
                    </a:cubicBezTo>
                    <a:cubicBezTo>
                      <a:pt x="674" y="240"/>
                      <a:pt x="672" y="236"/>
                      <a:pt x="672" y="240"/>
                    </a:cubicBezTo>
                    <a:cubicBezTo>
                      <a:pt x="674" y="241"/>
                      <a:pt x="674" y="241"/>
                      <a:pt x="674" y="241"/>
                    </a:cubicBezTo>
                    <a:cubicBezTo>
                      <a:pt x="673" y="246"/>
                      <a:pt x="668" y="248"/>
                      <a:pt x="665" y="253"/>
                    </a:cubicBezTo>
                    <a:cubicBezTo>
                      <a:pt x="665" y="256"/>
                      <a:pt x="664" y="258"/>
                      <a:pt x="663" y="261"/>
                    </a:cubicBezTo>
                    <a:cubicBezTo>
                      <a:pt x="663" y="265"/>
                      <a:pt x="662" y="267"/>
                      <a:pt x="662" y="270"/>
                    </a:cubicBezTo>
                    <a:cubicBezTo>
                      <a:pt x="661" y="276"/>
                      <a:pt x="661" y="281"/>
                      <a:pt x="660" y="287"/>
                    </a:cubicBezTo>
                    <a:cubicBezTo>
                      <a:pt x="658" y="298"/>
                      <a:pt x="656" y="309"/>
                      <a:pt x="651" y="319"/>
                    </a:cubicBezTo>
                    <a:cubicBezTo>
                      <a:pt x="649" y="319"/>
                      <a:pt x="649" y="319"/>
                      <a:pt x="649" y="319"/>
                    </a:cubicBezTo>
                    <a:cubicBezTo>
                      <a:pt x="646" y="319"/>
                      <a:pt x="652" y="326"/>
                      <a:pt x="649" y="326"/>
                    </a:cubicBezTo>
                    <a:cubicBezTo>
                      <a:pt x="649" y="329"/>
                      <a:pt x="649" y="329"/>
                      <a:pt x="649" y="329"/>
                    </a:cubicBezTo>
                    <a:cubicBezTo>
                      <a:pt x="649" y="329"/>
                      <a:pt x="648" y="330"/>
                      <a:pt x="648" y="329"/>
                    </a:cubicBezTo>
                    <a:cubicBezTo>
                      <a:pt x="647" y="331"/>
                      <a:pt x="647" y="331"/>
                      <a:pt x="648" y="333"/>
                    </a:cubicBezTo>
                    <a:cubicBezTo>
                      <a:pt x="646" y="335"/>
                      <a:pt x="646" y="335"/>
                      <a:pt x="646" y="335"/>
                    </a:cubicBezTo>
                    <a:cubicBezTo>
                      <a:pt x="642" y="343"/>
                      <a:pt x="643" y="351"/>
                      <a:pt x="640" y="360"/>
                    </a:cubicBezTo>
                    <a:cubicBezTo>
                      <a:pt x="634" y="370"/>
                      <a:pt x="632" y="392"/>
                      <a:pt x="631" y="404"/>
                    </a:cubicBezTo>
                    <a:cubicBezTo>
                      <a:pt x="630" y="421"/>
                      <a:pt x="616" y="439"/>
                      <a:pt x="617" y="457"/>
                    </a:cubicBezTo>
                    <a:cubicBezTo>
                      <a:pt x="616" y="458"/>
                      <a:pt x="617" y="460"/>
                      <a:pt x="617" y="460"/>
                    </a:cubicBezTo>
                    <a:cubicBezTo>
                      <a:pt x="616" y="465"/>
                      <a:pt x="615" y="470"/>
                      <a:pt x="614" y="476"/>
                    </a:cubicBezTo>
                    <a:cubicBezTo>
                      <a:pt x="614" y="476"/>
                      <a:pt x="611" y="495"/>
                      <a:pt x="613" y="508"/>
                    </a:cubicBezTo>
                    <a:cubicBezTo>
                      <a:pt x="614" y="521"/>
                      <a:pt x="619" y="525"/>
                      <a:pt x="632" y="497"/>
                    </a:cubicBezTo>
                    <a:cubicBezTo>
                      <a:pt x="633" y="497"/>
                      <a:pt x="633" y="497"/>
                      <a:pt x="633" y="497"/>
                    </a:cubicBezTo>
                    <a:cubicBezTo>
                      <a:pt x="635" y="489"/>
                      <a:pt x="636" y="484"/>
                      <a:pt x="634" y="477"/>
                    </a:cubicBezTo>
                    <a:cubicBezTo>
                      <a:pt x="638" y="477"/>
                      <a:pt x="636" y="470"/>
                      <a:pt x="637" y="469"/>
                    </a:cubicBezTo>
                    <a:cubicBezTo>
                      <a:pt x="638" y="469"/>
                      <a:pt x="638" y="469"/>
                      <a:pt x="638" y="469"/>
                    </a:cubicBezTo>
                    <a:cubicBezTo>
                      <a:pt x="636" y="463"/>
                      <a:pt x="642" y="459"/>
                      <a:pt x="640" y="453"/>
                    </a:cubicBezTo>
                    <a:cubicBezTo>
                      <a:pt x="641" y="453"/>
                      <a:pt x="641" y="454"/>
                      <a:pt x="641" y="455"/>
                    </a:cubicBezTo>
                    <a:cubicBezTo>
                      <a:pt x="642" y="451"/>
                      <a:pt x="642" y="446"/>
                      <a:pt x="644" y="446"/>
                    </a:cubicBezTo>
                    <a:cubicBezTo>
                      <a:pt x="644" y="446"/>
                      <a:pt x="644" y="445"/>
                      <a:pt x="644" y="445"/>
                    </a:cubicBezTo>
                    <a:cubicBezTo>
                      <a:pt x="645" y="445"/>
                      <a:pt x="646" y="445"/>
                      <a:pt x="646" y="445"/>
                    </a:cubicBezTo>
                    <a:cubicBezTo>
                      <a:pt x="655" y="446"/>
                      <a:pt x="658" y="440"/>
                      <a:pt x="668" y="436"/>
                    </a:cubicBezTo>
                    <a:cubicBezTo>
                      <a:pt x="678" y="436"/>
                      <a:pt x="681" y="439"/>
                      <a:pt x="691" y="437"/>
                    </a:cubicBezTo>
                    <a:cubicBezTo>
                      <a:pt x="695" y="438"/>
                      <a:pt x="701" y="437"/>
                      <a:pt x="705" y="437"/>
                    </a:cubicBezTo>
                    <a:cubicBezTo>
                      <a:pt x="708" y="434"/>
                      <a:pt x="711" y="437"/>
                      <a:pt x="714" y="436"/>
                    </a:cubicBezTo>
                    <a:cubicBezTo>
                      <a:pt x="715" y="437"/>
                      <a:pt x="715" y="437"/>
                      <a:pt x="715" y="437"/>
                    </a:cubicBezTo>
                    <a:cubicBezTo>
                      <a:pt x="716" y="436"/>
                      <a:pt x="717" y="436"/>
                      <a:pt x="718" y="437"/>
                    </a:cubicBezTo>
                    <a:cubicBezTo>
                      <a:pt x="718" y="437"/>
                      <a:pt x="718" y="437"/>
                      <a:pt x="718" y="437"/>
                    </a:cubicBezTo>
                    <a:cubicBezTo>
                      <a:pt x="719" y="437"/>
                      <a:pt x="721" y="437"/>
                      <a:pt x="722" y="437"/>
                    </a:cubicBezTo>
                    <a:cubicBezTo>
                      <a:pt x="722" y="437"/>
                      <a:pt x="722" y="437"/>
                      <a:pt x="722" y="437"/>
                    </a:cubicBezTo>
                    <a:cubicBezTo>
                      <a:pt x="723" y="438"/>
                      <a:pt x="723" y="438"/>
                      <a:pt x="723" y="438"/>
                    </a:cubicBezTo>
                    <a:cubicBezTo>
                      <a:pt x="723" y="438"/>
                      <a:pt x="723" y="438"/>
                      <a:pt x="723" y="438"/>
                    </a:cubicBezTo>
                    <a:cubicBezTo>
                      <a:pt x="725" y="437"/>
                      <a:pt x="728" y="438"/>
                      <a:pt x="730" y="439"/>
                    </a:cubicBezTo>
                    <a:cubicBezTo>
                      <a:pt x="730" y="437"/>
                      <a:pt x="730" y="437"/>
                      <a:pt x="730" y="437"/>
                    </a:cubicBezTo>
                    <a:cubicBezTo>
                      <a:pt x="734" y="440"/>
                      <a:pt x="737" y="437"/>
                      <a:pt x="740" y="440"/>
                    </a:cubicBezTo>
                    <a:cubicBezTo>
                      <a:pt x="740" y="440"/>
                      <a:pt x="740" y="440"/>
                      <a:pt x="740" y="440"/>
                    </a:cubicBezTo>
                    <a:cubicBezTo>
                      <a:pt x="746" y="437"/>
                      <a:pt x="747" y="446"/>
                      <a:pt x="753" y="443"/>
                    </a:cubicBezTo>
                    <a:cubicBezTo>
                      <a:pt x="752" y="444"/>
                      <a:pt x="753" y="444"/>
                      <a:pt x="753" y="445"/>
                    </a:cubicBezTo>
                    <a:cubicBezTo>
                      <a:pt x="756" y="445"/>
                      <a:pt x="758" y="446"/>
                      <a:pt x="759" y="443"/>
                    </a:cubicBezTo>
                    <a:cubicBezTo>
                      <a:pt x="761" y="444"/>
                      <a:pt x="760" y="444"/>
                      <a:pt x="760" y="446"/>
                    </a:cubicBezTo>
                    <a:cubicBezTo>
                      <a:pt x="761" y="444"/>
                      <a:pt x="762" y="444"/>
                      <a:pt x="764" y="445"/>
                    </a:cubicBezTo>
                    <a:cubicBezTo>
                      <a:pt x="763" y="445"/>
                      <a:pt x="763" y="445"/>
                      <a:pt x="763" y="445"/>
                    </a:cubicBezTo>
                    <a:cubicBezTo>
                      <a:pt x="764" y="446"/>
                      <a:pt x="766" y="446"/>
                      <a:pt x="767" y="446"/>
                    </a:cubicBezTo>
                    <a:cubicBezTo>
                      <a:pt x="767" y="443"/>
                      <a:pt x="767" y="443"/>
                      <a:pt x="767" y="443"/>
                    </a:cubicBezTo>
                    <a:cubicBezTo>
                      <a:pt x="769" y="445"/>
                      <a:pt x="766" y="447"/>
                      <a:pt x="769" y="447"/>
                    </a:cubicBezTo>
                    <a:cubicBezTo>
                      <a:pt x="770" y="445"/>
                      <a:pt x="770" y="445"/>
                      <a:pt x="770" y="445"/>
                    </a:cubicBezTo>
                    <a:cubicBezTo>
                      <a:pt x="772" y="447"/>
                      <a:pt x="772" y="451"/>
                      <a:pt x="773" y="454"/>
                    </a:cubicBezTo>
                    <a:cubicBezTo>
                      <a:pt x="778" y="457"/>
                      <a:pt x="784" y="460"/>
                      <a:pt x="789" y="463"/>
                    </a:cubicBezTo>
                    <a:cubicBezTo>
                      <a:pt x="794" y="466"/>
                      <a:pt x="798" y="471"/>
                      <a:pt x="800" y="476"/>
                    </a:cubicBezTo>
                    <a:cubicBezTo>
                      <a:pt x="798" y="478"/>
                      <a:pt x="798" y="478"/>
                      <a:pt x="798" y="478"/>
                    </a:cubicBezTo>
                    <a:cubicBezTo>
                      <a:pt x="796" y="479"/>
                      <a:pt x="803" y="478"/>
                      <a:pt x="802" y="479"/>
                    </a:cubicBezTo>
                    <a:cubicBezTo>
                      <a:pt x="803" y="480"/>
                      <a:pt x="803" y="480"/>
                      <a:pt x="803" y="480"/>
                    </a:cubicBezTo>
                    <a:cubicBezTo>
                      <a:pt x="803" y="480"/>
                      <a:pt x="803" y="481"/>
                      <a:pt x="802" y="481"/>
                    </a:cubicBezTo>
                    <a:cubicBezTo>
                      <a:pt x="803" y="482"/>
                      <a:pt x="803" y="482"/>
                      <a:pt x="804" y="482"/>
                    </a:cubicBezTo>
                    <a:cubicBezTo>
                      <a:pt x="804" y="483"/>
                      <a:pt x="804" y="483"/>
                      <a:pt x="803" y="484"/>
                    </a:cubicBezTo>
                    <a:cubicBezTo>
                      <a:pt x="805" y="488"/>
                      <a:pt x="809" y="490"/>
                      <a:pt x="810" y="495"/>
                    </a:cubicBezTo>
                    <a:cubicBezTo>
                      <a:pt x="809" y="501"/>
                      <a:pt x="815" y="511"/>
                      <a:pt x="817" y="517"/>
                    </a:cubicBezTo>
                    <a:cubicBezTo>
                      <a:pt x="820" y="521"/>
                      <a:pt x="819" y="526"/>
                      <a:pt x="817" y="531"/>
                    </a:cubicBezTo>
                    <a:cubicBezTo>
                      <a:pt x="816" y="536"/>
                      <a:pt x="814" y="541"/>
                      <a:pt x="816" y="546"/>
                    </a:cubicBezTo>
                    <a:cubicBezTo>
                      <a:pt x="815" y="546"/>
                      <a:pt x="816" y="547"/>
                      <a:pt x="816" y="547"/>
                    </a:cubicBezTo>
                    <a:cubicBezTo>
                      <a:pt x="816" y="550"/>
                      <a:pt x="815" y="553"/>
                      <a:pt x="815" y="556"/>
                    </a:cubicBezTo>
                    <a:cubicBezTo>
                      <a:pt x="815" y="556"/>
                      <a:pt x="814" y="560"/>
                      <a:pt x="813" y="565"/>
                    </a:cubicBezTo>
                    <a:cubicBezTo>
                      <a:pt x="809" y="563"/>
                      <a:pt x="809" y="561"/>
                      <a:pt x="807" y="560"/>
                    </a:cubicBezTo>
                    <a:cubicBezTo>
                      <a:pt x="808" y="560"/>
                      <a:pt x="808" y="560"/>
                      <a:pt x="808" y="560"/>
                    </a:cubicBezTo>
                    <a:cubicBezTo>
                      <a:pt x="799" y="556"/>
                      <a:pt x="796" y="555"/>
                      <a:pt x="789" y="552"/>
                    </a:cubicBezTo>
                    <a:cubicBezTo>
                      <a:pt x="786" y="551"/>
                      <a:pt x="784" y="554"/>
                      <a:pt x="778" y="552"/>
                    </a:cubicBezTo>
                    <a:cubicBezTo>
                      <a:pt x="781" y="551"/>
                      <a:pt x="778" y="550"/>
                      <a:pt x="776" y="550"/>
                    </a:cubicBezTo>
                    <a:cubicBezTo>
                      <a:pt x="777" y="550"/>
                      <a:pt x="778" y="550"/>
                      <a:pt x="775" y="548"/>
                    </a:cubicBezTo>
                    <a:cubicBezTo>
                      <a:pt x="774" y="548"/>
                      <a:pt x="774" y="548"/>
                      <a:pt x="773" y="548"/>
                    </a:cubicBezTo>
                    <a:cubicBezTo>
                      <a:pt x="773" y="548"/>
                      <a:pt x="773" y="548"/>
                      <a:pt x="773" y="548"/>
                    </a:cubicBezTo>
                    <a:cubicBezTo>
                      <a:pt x="769" y="547"/>
                      <a:pt x="770" y="548"/>
                      <a:pt x="771" y="549"/>
                    </a:cubicBezTo>
                    <a:cubicBezTo>
                      <a:pt x="771" y="549"/>
                      <a:pt x="771" y="549"/>
                      <a:pt x="772" y="549"/>
                    </a:cubicBezTo>
                    <a:cubicBezTo>
                      <a:pt x="768" y="547"/>
                      <a:pt x="760" y="547"/>
                      <a:pt x="760" y="545"/>
                    </a:cubicBezTo>
                    <a:cubicBezTo>
                      <a:pt x="748" y="543"/>
                      <a:pt x="739" y="545"/>
                      <a:pt x="729" y="547"/>
                    </a:cubicBezTo>
                    <a:cubicBezTo>
                      <a:pt x="727" y="546"/>
                      <a:pt x="730" y="545"/>
                      <a:pt x="733" y="544"/>
                    </a:cubicBezTo>
                    <a:cubicBezTo>
                      <a:pt x="730" y="544"/>
                      <a:pt x="728" y="545"/>
                      <a:pt x="725" y="545"/>
                    </a:cubicBezTo>
                    <a:cubicBezTo>
                      <a:pt x="725" y="543"/>
                      <a:pt x="730" y="544"/>
                      <a:pt x="732" y="543"/>
                    </a:cubicBezTo>
                    <a:cubicBezTo>
                      <a:pt x="723" y="541"/>
                      <a:pt x="714" y="548"/>
                      <a:pt x="704" y="548"/>
                    </a:cubicBezTo>
                    <a:cubicBezTo>
                      <a:pt x="702" y="550"/>
                      <a:pt x="702" y="550"/>
                      <a:pt x="702" y="550"/>
                    </a:cubicBezTo>
                    <a:cubicBezTo>
                      <a:pt x="701" y="550"/>
                      <a:pt x="701" y="550"/>
                      <a:pt x="701" y="550"/>
                    </a:cubicBezTo>
                    <a:cubicBezTo>
                      <a:pt x="702" y="551"/>
                      <a:pt x="700" y="553"/>
                      <a:pt x="698" y="553"/>
                    </a:cubicBezTo>
                    <a:cubicBezTo>
                      <a:pt x="697" y="552"/>
                      <a:pt x="697" y="550"/>
                      <a:pt x="693" y="552"/>
                    </a:cubicBezTo>
                    <a:cubicBezTo>
                      <a:pt x="688" y="553"/>
                      <a:pt x="682" y="558"/>
                      <a:pt x="678" y="561"/>
                    </a:cubicBezTo>
                    <a:cubicBezTo>
                      <a:pt x="681" y="560"/>
                      <a:pt x="681" y="561"/>
                      <a:pt x="680" y="562"/>
                    </a:cubicBezTo>
                    <a:cubicBezTo>
                      <a:pt x="678" y="564"/>
                      <a:pt x="676" y="563"/>
                      <a:pt x="674" y="565"/>
                    </a:cubicBezTo>
                    <a:cubicBezTo>
                      <a:pt x="673" y="564"/>
                      <a:pt x="673" y="564"/>
                      <a:pt x="673" y="564"/>
                    </a:cubicBezTo>
                    <a:cubicBezTo>
                      <a:pt x="674" y="565"/>
                      <a:pt x="669" y="569"/>
                      <a:pt x="669" y="570"/>
                    </a:cubicBezTo>
                    <a:cubicBezTo>
                      <a:pt x="667" y="570"/>
                      <a:pt x="671" y="567"/>
                      <a:pt x="671" y="566"/>
                    </a:cubicBezTo>
                    <a:cubicBezTo>
                      <a:pt x="663" y="572"/>
                      <a:pt x="667" y="569"/>
                      <a:pt x="660" y="576"/>
                    </a:cubicBezTo>
                    <a:cubicBezTo>
                      <a:pt x="657" y="581"/>
                      <a:pt x="662" y="577"/>
                      <a:pt x="661" y="580"/>
                    </a:cubicBezTo>
                    <a:cubicBezTo>
                      <a:pt x="658" y="583"/>
                      <a:pt x="656" y="588"/>
                      <a:pt x="652" y="591"/>
                    </a:cubicBezTo>
                    <a:cubicBezTo>
                      <a:pt x="654" y="591"/>
                      <a:pt x="654" y="591"/>
                      <a:pt x="654" y="591"/>
                    </a:cubicBezTo>
                    <a:cubicBezTo>
                      <a:pt x="650" y="599"/>
                      <a:pt x="648" y="603"/>
                      <a:pt x="643" y="607"/>
                    </a:cubicBezTo>
                    <a:cubicBezTo>
                      <a:pt x="639" y="623"/>
                      <a:pt x="639" y="632"/>
                      <a:pt x="640" y="636"/>
                    </a:cubicBezTo>
                    <a:cubicBezTo>
                      <a:pt x="641" y="641"/>
                      <a:pt x="643" y="641"/>
                      <a:pt x="645" y="640"/>
                    </a:cubicBezTo>
                    <a:cubicBezTo>
                      <a:pt x="649" y="636"/>
                      <a:pt x="655" y="627"/>
                      <a:pt x="655" y="627"/>
                    </a:cubicBezTo>
                    <a:cubicBezTo>
                      <a:pt x="661" y="618"/>
                      <a:pt x="665" y="611"/>
                      <a:pt x="669" y="603"/>
                    </a:cubicBezTo>
                    <a:cubicBezTo>
                      <a:pt x="674" y="596"/>
                      <a:pt x="679" y="588"/>
                      <a:pt x="689" y="580"/>
                    </a:cubicBezTo>
                    <a:cubicBezTo>
                      <a:pt x="698" y="575"/>
                      <a:pt x="705" y="573"/>
                      <a:pt x="712" y="572"/>
                    </a:cubicBezTo>
                    <a:cubicBezTo>
                      <a:pt x="719" y="571"/>
                      <a:pt x="726" y="570"/>
                      <a:pt x="737" y="569"/>
                    </a:cubicBezTo>
                    <a:cubicBezTo>
                      <a:pt x="748" y="569"/>
                      <a:pt x="760" y="570"/>
                      <a:pt x="771" y="573"/>
                    </a:cubicBezTo>
                    <a:cubicBezTo>
                      <a:pt x="777" y="572"/>
                      <a:pt x="785" y="578"/>
                      <a:pt x="792" y="579"/>
                    </a:cubicBezTo>
                    <a:cubicBezTo>
                      <a:pt x="793" y="581"/>
                      <a:pt x="793" y="581"/>
                      <a:pt x="793" y="581"/>
                    </a:cubicBezTo>
                    <a:cubicBezTo>
                      <a:pt x="795" y="581"/>
                      <a:pt x="798" y="582"/>
                      <a:pt x="800" y="584"/>
                    </a:cubicBezTo>
                    <a:cubicBezTo>
                      <a:pt x="799" y="584"/>
                      <a:pt x="799" y="584"/>
                      <a:pt x="799" y="584"/>
                    </a:cubicBezTo>
                    <a:cubicBezTo>
                      <a:pt x="803" y="585"/>
                      <a:pt x="806" y="587"/>
                      <a:pt x="807" y="588"/>
                    </a:cubicBezTo>
                    <a:cubicBezTo>
                      <a:pt x="807" y="588"/>
                      <a:pt x="807" y="588"/>
                      <a:pt x="807" y="588"/>
                    </a:cubicBezTo>
                    <a:cubicBezTo>
                      <a:pt x="810" y="590"/>
                      <a:pt x="810" y="590"/>
                      <a:pt x="810" y="590"/>
                    </a:cubicBezTo>
                    <a:cubicBezTo>
                      <a:pt x="810" y="590"/>
                      <a:pt x="810" y="590"/>
                      <a:pt x="810" y="590"/>
                    </a:cubicBezTo>
                    <a:cubicBezTo>
                      <a:pt x="815" y="592"/>
                      <a:pt x="820" y="596"/>
                      <a:pt x="824" y="599"/>
                    </a:cubicBezTo>
                    <a:cubicBezTo>
                      <a:pt x="824" y="598"/>
                      <a:pt x="824" y="598"/>
                      <a:pt x="824" y="598"/>
                    </a:cubicBezTo>
                    <a:cubicBezTo>
                      <a:pt x="832" y="606"/>
                      <a:pt x="837" y="607"/>
                      <a:pt x="843" y="616"/>
                    </a:cubicBezTo>
                    <a:cubicBezTo>
                      <a:pt x="842" y="616"/>
                      <a:pt x="842" y="616"/>
                      <a:pt x="842" y="616"/>
                    </a:cubicBezTo>
                    <a:cubicBezTo>
                      <a:pt x="854" y="623"/>
                      <a:pt x="853" y="633"/>
                      <a:pt x="863" y="642"/>
                    </a:cubicBezTo>
                    <a:cubicBezTo>
                      <a:pt x="862" y="641"/>
                      <a:pt x="862" y="643"/>
                      <a:pt x="862" y="643"/>
                    </a:cubicBezTo>
                    <a:cubicBezTo>
                      <a:pt x="865" y="648"/>
                      <a:pt x="868" y="654"/>
                      <a:pt x="871" y="653"/>
                    </a:cubicBezTo>
                    <a:cubicBezTo>
                      <a:pt x="873" y="657"/>
                      <a:pt x="872" y="657"/>
                      <a:pt x="871" y="658"/>
                    </a:cubicBezTo>
                    <a:cubicBezTo>
                      <a:pt x="872" y="657"/>
                      <a:pt x="874" y="660"/>
                      <a:pt x="875" y="664"/>
                    </a:cubicBezTo>
                    <a:cubicBezTo>
                      <a:pt x="874" y="662"/>
                      <a:pt x="874" y="662"/>
                      <a:pt x="874" y="662"/>
                    </a:cubicBezTo>
                    <a:cubicBezTo>
                      <a:pt x="876" y="665"/>
                      <a:pt x="877" y="669"/>
                      <a:pt x="878" y="672"/>
                    </a:cubicBezTo>
                    <a:cubicBezTo>
                      <a:pt x="880" y="669"/>
                      <a:pt x="880" y="669"/>
                      <a:pt x="880" y="669"/>
                    </a:cubicBezTo>
                    <a:cubicBezTo>
                      <a:pt x="881" y="674"/>
                      <a:pt x="877" y="671"/>
                      <a:pt x="879" y="676"/>
                    </a:cubicBezTo>
                    <a:cubicBezTo>
                      <a:pt x="881" y="675"/>
                      <a:pt x="881" y="675"/>
                      <a:pt x="881" y="675"/>
                    </a:cubicBezTo>
                    <a:cubicBezTo>
                      <a:pt x="882" y="683"/>
                      <a:pt x="879" y="688"/>
                      <a:pt x="878" y="695"/>
                    </a:cubicBezTo>
                    <a:cubicBezTo>
                      <a:pt x="878" y="709"/>
                      <a:pt x="877" y="723"/>
                      <a:pt x="872" y="737"/>
                    </a:cubicBezTo>
                    <a:cubicBezTo>
                      <a:pt x="868" y="751"/>
                      <a:pt x="860" y="764"/>
                      <a:pt x="849" y="774"/>
                    </a:cubicBezTo>
                    <a:cubicBezTo>
                      <a:pt x="847" y="773"/>
                      <a:pt x="847" y="773"/>
                      <a:pt x="847" y="773"/>
                    </a:cubicBezTo>
                    <a:cubicBezTo>
                      <a:pt x="845" y="772"/>
                      <a:pt x="845" y="782"/>
                      <a:pt x="842" y="781"/>
                    </a:cubicBezTo>
                    <a:cubicBezTo>
                      <a:pt x="841" y="784"/>
                      <a:pt x="841" y="784"/>
                      <a:pt x="841" y="784"/>
                    </a:cubicBezTo>
                    <a:cubicBezTo>
                      <a:pt x="840" y="784"/>
                      <a:pt x="838" y="785"/>
                      <a:pt x="839" y="784"/>
                    </a:cubicBezTo>
                    <a:cubicBezTo>
                      <a:pt x="837" y="786"/>
                      <a:pt x="837" y="786"/>
                      <a:pt x="836" y="788"/>
                    </a:cubicBezTo>
                    <a:cubicBezTo>
                      <a:pt x="835" y="788"/>
                      <a:pt x="834" y="789"/>
                      <a:pt x="833" y="789"/>
                    </a:cubicBezTo>
                    <a:cubicBezTo>
                      <a:pt x="823" y="796"/>
                      <a:pt x="817" y="804"/>
                      <a:pt x="806" y="809"/>
                    </a:cubicBezTo>
                    <a:cubicBezTo>
                      <a:pt x="799" y="811"/>
                      <a:pt x="790" y="815"/>
                      <a:pt x="780" y="819"/>
                    </a:cubicBezTo>
                    <a:cubicBezTo>
                      <a:pt x="770" y="822"/>
                      <a:pt x="759" y="825"/>
                      <a:pt x="751" y="826"/>
                    </a:cubicBezTo>
                    <a:cubicBezTo>
                      <a:pt x="740" y="829"/>
                      <a:pt x="727" y="826"/>
                      <a:pt x="716" y="822"/>
                    </a:cubicBezTo>
                    <a:cubicBezTo>
                      <a:pt x="704" y="819"/>
                      <a:pt x="693" y="814"/>
                      <a:pt x="682" y="811"/>
                    </a:cubicBezTo>
                    <a:cubicBezTo>
                      <a:pt x="681" y="810"/>
                      <a:pt x="679" y="810"/>
                      <a:pt x="679" y="811"/>
                    </a:cubicBezTo>
                    <a:cubicBezTo>
                      <a:pt x="673" y="808"/>
                      <a:pt x="667" y="804"/>
                      <a:pt x="661" y="800"/>
                    </a:cubicBezTo>
                    <a:cubicBezTo>
                      <a:pt x="661" y="800"/>
                      <a:pt x="656" y="797"/>
                      <a:pt x="650" y="792"/>
                    </a:cubicBezTo>
                    <a:cubicBezTo>
                      <a:pt x="644" y="787"/>
                      <a:pt x="637" y="780"/>
                      <a:pt x="634" y="774"/>
                    </a:cubicBezTo>
                    <a:cubicBezTo>
                      <a:pt x="634" y="773"/>
                      <a:pt x="633" y="773"/>
                      <a:pt x="633" y="772"/>
                    </a:cubicBezTo>
                    <a:cubicBezTo>
                      <a:pt x="633" y="768"/>
                      <a:pt x="634" y="764"/>
                      <a:pt x="634" y="760"/>
                    </a:cubicBezTo>
                    <a:cubicBezTo>
                      <a:pt x="635" y="760"/>
                      <a:pt x="636" y="743"/>
                      <a:pt x="632" y="732"/>
                    </a:cubicBezTo>
                    <a:cubicBezTo>
                      <a:pt x="630" y="727"/>
                      <a:pt x="627" y="724"/>
                      <a:pt x="624" y="725"/>
                    </a:cubicBezTo>
                    <a:cubicBezTo>
                      <a:pt x="621" y="726"/>
                      <a:pt x="619" y="732"/>
                      <a:pt x="614" y="744"/>
                    </a:cubicBezTo>
                    <a:cubicBezTo>
                      <a:pt x="613" y="744"/>
                      <a:pt x="613" y="744"/>
                      <a:pt x="613" y="744"/>
                    </a:cubicBezTo>
                    <a:cubicBezTo>
                      <a:pt x="612" y="751"/>
                      <a:pt x="611" y="755"/>
                      <a:pt x="614" y="760"/>
                    </a:cubicBezTo>
                    <a:cubicBezTo>
                      <a:pt x="610" y="760"/>
                      <a:pt x="613" y="765"/>
                      <a:pt x="612" y="767"/>
                    </a:cubicBezTo>
                    <a:cubicBezTo>
                      <a:pt x="611" y="766"/>
                      <a:pt x="611" y="766"/>
                      <a:pt x="611" y="766"/>
                    </a:cubicBezTo>
                    <a:cubicBezTo>
                      <a:pt x="613" y="771"/>
                      <a:pt x="608" y="774"/>
                      <a:pt x="609" y="779"/>
                    </a:cubicBezTo>
                    <a:cubicBezTo>
                      <a:pt x="609" y="778"/>
                      <a:pt x="608" y="778"/>
                      <a:pt x="608" y="777"/>
                    </a:cubicBezTo>
                    <a:cubicBezTo>
                      <a:pt x="608" y="780"/>
                      <a:pt x="608" y="784"/>
                      <a:pt x="606" y="784"/>
                    </a:cubicBezTo>
                    <a:cubicBezTo>
                      <a:pt x="604" y="790"/>
                      <a:pt x="600" y="799"/>
                      <a:pt x="600" y="804"/>
                    </a:cubicBezTo>
                    <a:cubicBezTo>
                      <a:pt x="600" y="803"/>
                      <a:pt x="600" y="803"/>
                      <a:pt x="600" y="803"/>
                    </a:cubicBezTo>
                    <a:cubicBezTo>
                      <a:pt x="601" y="807"/>
                      <a:pt x="599" y="806"/>
                      <a:pt x="599" y="809"/>
                    </a:cubicBezTo>
                    <a:cubicBezTo>
                      <a:pt x="598" y="809"/>
                      <a:pt x="598" y="810"/>
                      <a:pt x="598" y="809"/>
                    </a:cubicBezTo>
                    <a:cubicBezTo>
                      <a:pt x="598" y="813"/>
                      <a:pt x="594" y="817"/>
                      <a:pt x="593" y="819"/>
                    </a:cubicBezTo>
                    <a:cubicBezTo>
                      <a:pt x="592" y="818"/>
                      <a:pt x="592" y="818"/>
                      <a:pt x="592" y="818"/>
                    </a:cubicBezTo>
                    <a:cubicBezTo>
                      <a:pt x="591" y="820"/>
                      <a:pt x="590" y="821"/>
                      <a:pt x="589" y="823"/>
                    </a:cubicBezTo>
                    <a:cubicBezTo>
                      <a:pt x="591" y="821"/>
                      <a:pt x="591" y="821"/>
                      <a:pt x="591" y="821"/>
                    </a:cubicBezTo>
                    <a:cubicBezTo>
                      <a:pt x="593" y="824"/>
                      <a:pt x="586" y="823"/>
                      <a:pt x="586" y="828"/>
                    </a:cubicBezTo>
                    <a:cubicBezTo>
                      <a:pt x="583" y="830"/>
                      <a:pt x="586" y="839"/>
                      <a:pt x="582" y="841"/>
                    </a:cubicBezTo>
                    <a:cubicBezTo>
                      <a:pt x="582" y="843"/>
                      <a:pt x="581" y="837"/>
                      <a:pt x="580" y="840"/>
                    </a:cubicBezTo>
                    <a:cubicBezTo>
                      <a:pt x="579" y="839"/>
                      <a:pt x="580" y="839"/>
                      <a:pt x="579" y="838"/>
                    </a:cubicBezTo>
                    <a:cubicBezTo>
                      <a:pt x="577" y="841"/>
                      <a:pt x="574" y="840"/>
                      <a:pt x="572" y="843"/>
                    </a:cubicBezTo>
                    <a:cubicBezTo>
                      <a:pt x="571" y="842"/>
                      <a:pt x="571" y="842"/>
                      <a:pt x="571" y="842"/>
                    </a:cubicBezTo>
                    <a:cubicBezTo>
                      <a:pt x="570" y="847"/>
                      <a:pt x="564" y="845"/>
                      <a:pt x="563" y="849"/>
                    </a:cubicBezTo>
                    <a:cubicBezTo>
                      <a:pt x="560" y="853"/>
                      <a:pt x="558" y="847"/>
                      <a:pt x="556" y="852"/>
                    </a:cubicBezTo>
                    <a:cubicBezTo>
                      <a:pt x="555" y="852"/>
                      <a:pt x="554" y="852"/>
                      <a:pt x="553" y="852"/>
                    </a:cubicBezTo>
                    <a:cubicBezTo>
                      <a:pt x="551" y="852"/>
                      <a:pt x="553" y="855"/>
                      <a:pt x="551" y="855"/>
                    </a:cubicBezTo>
                    <a:cubicBezTo>
                      <a:pt x="550" y="854"/>
                      <a:pt x="548" y="855"/>
                      <a:pt x="548" y="854"/>
                    </a:cubicBezTo>
                    <a:cubicBezTo>
                      <a:pt x="543" y="854"/>
                      <a:pt x="541" y="861"/>
                      <a:pt x="533" y="860"/>
                    </a:cubicBezTo>
                    <a:cubicBezTo>
                      <a:pt x="533" y="863"/>
                      <a:pt x="529" y="863"/>
                      <a:pt x="529" y="865"/>
                    </a:cubicBezTo>
                    <a:cubicBezTo>
                      <a:pt x="528" y="864"/>
                      <a:pt x="523" y="867"/>
                      <a:pt x="525" y="864"/>
                    </a:cubicBezTo>
                    <a:cubicBezTo>
                      <a:pt x="526" y="863"/>
                      <a:pt x="526" y="863"/>
                      <a:pt x="526" y="864"/>
                    </a:cubicBezTo>
                    <a:cubicBezTo>
                      <a:pt x="526" y="862"/>
                      <a:pt x="526" y="862"/>
                      <a:pt x="526" y="862"/>
                    </a:cubicBezTo>
                    <a:cubicBezTo>
                      <a:pt x="522" y="860"/>
                      <a:pt x="520" y="865"/>
                      <a:pt x="517" y="866"/>
                    </a:cubicBezTo>
                    <a:cubicBezTo>
                      <a:pt x="518" y="866"/>
                      <a:pt x="519" y="866"/>
                      <a:pt x="519" y="867"/>
                    </a:cubicBezTo>
                    <a:cubicBezTo>
                      <a:pt x="518" y="867"/>
                      <a:pt x="516" y="867"/>
                      <a:pt x="515" y="867"/>
                    </a:cubicBezTo>
                    <a:cubicBezTo>
                      <a:pt x="516" y="866"/>
                      <a:pt x="516" y="866"/>
                      <a:pt x="516" y="866"/>
                    </a:cubicBezTo>
                    <a:cubicBezTo>
                      <a:pt x="514" y="866"/>
                      <a:pt x="512" y="866"/>
                      <a:pt x="511" y="866"/>
                    </a:cubicBezTo>
                    <a:cubicBezTo>
                      <a:pt x="512" y="868"/>
                      <a:pt x="512" y="868"/>
                      <a:pt x="512" y="868"/>
                    </a:cubicBezTo>
                    <a:cubicBezTo>
                      <a:pt x="509" y="867"/>
                      <a:pt x="508" y="865"/>
                      <a:pt x="506" y="867"/>
                    </a:cubicBezTo>
                    <a:cubicBezTo>
                      <a:pt x="505" y="869"/>
                      <a:pt x="508" y="869"/>
                      <a:pt x="506" y="870"/>
                    </a:cubicBezTo>
                    <a:cubicBezTo>
                      <a:pt x="502" y="869"/>
                      <a:pt x="498" y="868"/>
                      <a:pt x="494" y="867"/>
                    </a:cubicBezTo>
                    <a:cubicBezTo>
                      <a:pt x="494" y="869"/>
                      <a:pt x="493" y="869"/>
                      <a:pt x="492" y="869"/>
                    </a:cubicBezTo>
                    <a:cubicBezTo>
                      <a:pt x="492" y="868"/>
                      <a:pt x="492" y="868"/>
                      <a:pt x="492" y="868"/>
                    </a:cubicBezTo>
                    <a:cubicBezTo>
                      <a:pt x="487" y="869"/>
                      <a:pt x="491" y="864"/>
                      <a:pt x="486" y="865"/>
                    </a:cubicBezTo>
                    <a:cubicBezTo>
                      <a:pt x="487" y="864"/>
                      <a:pt x="487" y="864"/>
                      <a:pt x="487" y="864"/>
                    </a:cubicBezTo>
                    <a:cubicBezTo>
                      <a:pt x="485" y="867"/>
                      <a:pt x="485" y="867"/>
                      <a:pt x="485" y="867"/>
                    </a:cubicBezTo>
                    <a:cubicBezTo>
                      <a:pt x="481" y="870"/>
                      <a:pt x="483" y="864"/>
                      <a:pt x="478" y="867"/>
                    </a:cubicBezTo>
                    <a:cubicBezTo>
                      <a:pt x="480" y="867"/>
                      <a:pt x="479" y="871"/>
                      <a:pt x="476" y="870"/>
                    </a:cubicBezTo>
                    <a:cubicBezTo>
                      <a:pt x="477" y="868"/>
                      <a:pt x="477" y="868"/>
                      <a:pt x="477" y="868"/>
                    </a:cubicBezTo>
                    <a:cubicBezTo>
                      <a:pt x="476" y="869"/>
                      <a:pt x="476" y="869"/>
                      <a:pt x="475" y="869"/>
                    </a:cubicBezTo>
                    <a:cubicBezTo>
                      <a:pt x="476" y="868"/>
                      <a:pt x="476" y="867"/>
                      <a:pt x="474" y="867"/>
                    </a:cubicBezTo>
                    <a:cubicBezTo>
                      <a:pt x="475" y="865"/>
                      <a:pt x="475" y="865"/>
                      <a:pt x="475" y="865"/>
                    </a:cubicBezTo>
                    <a:cubicBezTo>
                      <a:pt x="474" y="866"/>
                      <a:pt x="473" y="866"/>
                      <a:pt x="471" y="867"/>
                    </a:cubicBezTo>
                    <a:cubicBezTo>
                      <a:pt x="469" y="865"/>
                      <a:pt x="465" y="866"/>
                      <a:pt x="464" y="863"/>
                    </a:cubicBezTo>
                    <a:cubicBezTo>
                      <a:pt x="464" y="863"/>
                      <a:pt x="459" y="861"/>
                      <a:pt x="457" y="863"/>
                    </a:cubicBezTo>
                    <a:cubicBezTo>
                      <a:pt x="459" y="862"/>
                      <a:pt x="456" y="860"/>
                      <a:pt x="457" y="859"/>
                    </a:cubicBezTo>
                    <a:cubicBezTo>
                      <a:pt x="456" y="860"/>
                      <a:pt x="451" y="860"/>
                      <a:pt x="450" y="857"/>
                    </a:cubicBezTo>
                    <a:cubicBezTo>
                      <a:pt x="450" y="857"/>
                      <a:pt x="450" y="857"/>
                      <a:pt x="450" y="857"/>
                    </a:cubicBezTo>
                    <a:cubicBezTo>
                      <a:pt x="445" y="853"/>
                      <a:pt x="440" y="855"/>
                      <a:pt x="436" y="851"/>
                    </a:cubicBezTo>
                    <a:cubicBezTo>
                      <a:pt x="435" y="852"/>
                      <a:pt x="433" y="850"/>
                      <a:pt x="432" y="852"/>
                    </a:cubicBezTo>
                    <a:cubicBezTo>
                      <a:pt x="426" y="851"/>
                      <a:pt x="426" y="843"/>
                      <a:pt x="420" y="848"/>
                    </a:cubicBezTo>
                    <a:cubicBezTo>
                      <a:pt x="418" y="846"/>
                      <a:pt x="419" y="844"/>
                      <a:pt x="418" y="843"/>
                    </a:cubicBezTo>
                    <a:cubicBezTo>
                      <a:pt x="418" y="843"/>
                      <a:pt x="418" y="843"/>
                      <a:pt x="418" y="843"/>
                    </a:cubicBezTo>
                    <a:cubicBezTo>
                      <a:pt x="414" y="841"/>
                      <a:pt x="413" y="840"/>
                      <a:pt x="410" y="837"/>
                    </a:cubicBezTo>
                    <a:cubicBezTo>
                      <a:pt x="409" y="836"/>
                      <a:pt x="406" y="839"/>
                      <a:pt x="404" y="836"/>
                    </a:cubicBezTo>
                    <a:cubicBezTo>
                      <a:pt x="406" y="835"/>
                      <a:pt x="405" y="835"/>
                      <a:pt x="404" y="834"/>
                    </a:cubicBezTo>
                    <a:cubicBezTo>
                      <a:pt x="405" y="834"/>
                      <a:pt x="405" y="834"/>
                      <a:pt x="405" y="832"/>
                    </a:cubicBezTo>
                    <a:cubicBezTo>
                      <a:pt x="404" y="832"/>
                      <a:pt x="404" y="832"/>
                      <a:pt x="403" y="832"/>
                    </a:cubicBezTo>
                    <a:cubicBezTo>
                      <a:pt x="403" y="832"/>
                      <a:pt x="403" y="832"/>
                      <a:pt x="404" y="832"/>
                    </a:cubicBezTo>
                    <a:cubicBezTo>
                      <a:pt x="402" y="831"/>
                      <a:pt x="402" y="831"/>
                      <a:pt x="402" y="832"/>
                    </a:cubicBezTo>
                    <a:cubicBezTo>
                      <a:pt x="402" y="832"/>
                      <a:pt x="402" y="832"/>
                      <a:pt x="402" y="833"/>
                    </a:cubicBezTo>
                    <a:cubicBezTo>
                      <a:pt x="402" y="830"/>
                      <a:pt x="398" y="828"/>
                      <a:pt x="400" y="827"/>
                    </a:cubicBezTo>
                    <a:cubicBezTo>
                      <a:pt x="395" y="822"/>
                      <a:pt x="391" y="820"/>
                      <a:pt x="388" y="815"/>
                    </a:cubicBezTo>
                    <a:cubicBezTo>
                      <a:pt x="389" y="814"/>
                      <a:pt x="390" y="815"/>
                      <a:pt x="391" y="816"/>
                    </a:cubicBezTo>
                    <a:cubicBezTo>
                      <a:pt x="391" y="815"/>
                      <a:pt x="390" y="814"/>
                      <a:pt x="389" y="813"/>
                    </a:cubicBezTo>
                    <a:cubicBezTo>
                      <a:pt x="391" y="812"/>
                      <a:pt x="391" y="814"/>
                      <a:pt x="392" y="815"/>
                    </a:cubicBezTo>
                    <a:cubicBezTo>
                      <a:pt x="392" y="811"/>
                      <a:pt x="386" y="808"/>
                      <a:pt x="387" y="803"/>
                    </a:cubicBezTo>
                    <a:cubicBezTo>
                      <a:pt x="385" y="802"/>
                      <a:pt x="385" y="802"/>
                      <a:pt x="385" y="802"/>
                    </a:cubicBezTo>
                    <a:cubicBezTo>
                      <a:pt x="385" y="802"/>
                      <a:pt x="385" y="802"/>
                      <a:pt x="385" y="802"/>
                    </a:cubicBezTo>
                    <a:cubicBezTo>
                      <a:pt x="385" y="802"/>
                      <a:pt x="383" y="801"/>
                      <a:pt x="383" y="800"/>
                    </a:cubicBezTo>
                    <a:cubicBezTo>
                      <a:pt x="384" y="799"/>
                      <a:pt x="386" y="800"/>
                      <a:pt x="386" y="798"/>
                    </a:cubicBezTo>
                    <a:cubicBezTo>
                      <a:pt x="387" y="795"/>
                      <a:pt x="384" y="792"/>
                      <a:pt x="383" y="790"/>
                    </a:cubicBezTo>
                    <a:cubicBezTo>
                      <a:pt x="383" y="791"/>
                      <a:pt x="382" y="791"/>
                      <a:pt x="382" y="790"/>
                    </a:cubicBezTo>
                    <a:cubicBezTo>
                      <a:pt x="382" y="789"/>
                      <a:pt x="383" y="788"/>
                      <a:pt x="383" y="787"/>
                    </a:cubicBezTo>
                    <a:cubicBezTo>
                      <a:pt x="384" y="787"/>
                      <a:pt x="384" y="787"/>
                      <a:pt x="384" y="787"/>
                    </a:cubicBezTo>
                    <a:cubicBezTo>
                      <a:pt x="383" y="787"/>
                      <a:pt x="383" y="784"/>
                      <a:pt x="382" y="783"/>
                    </a:cubicBezTo>
                    <a:cubicBezTo>
                      <a:pt x="383" y="783"/>
                      <a:pt x="383" y="785"/>
                      <a:pt x="384" y="786"/>
                    </a:cubicBezTo>
                    <a:cubicBezTo>
                      <a:pt x="384" y="781"/>
                      <a:pt x="384" y="783"/>
                      <a:pt x="385" y="779"/>
                    </a:cubicBezTo>
                    <a:cubicBezTo>
                      <a:pt x="384" y="776"/>
                      <a:pt x="383" y="779"/>
                      <a:pt x="381" y="777"/>
                    </a:cubicBezTo>
                    <a:cubicBezTo>
                      <a:pt x="381" y="775"/>
                      <a:pt x="381" y="772"/>
                      <a:pt x="383" y="770"/>
                    </a:cubicBezTo>
                    <a:cubicBezTo>
                      <a:pt x="381" y="770"/>
                      <a:pt x="381" y="770"/>
                      <a:pt x="381" y="770"/>
                    </a:cubicBezTo>
                    <a:cubicBezTo>
                      <a:pt x="381" y="765"/>
                      <a:pt x="382" y="762"/>
                      <a:pt x="385" y="760"/>
                    </a:cubicBezTo>
                    <a:cubicBezTo>
                      <a:pt x="386" y="751"/>
                      <a:pt x="387" y="745"/>
                      <a:pt x="386" y="741"/>
                    </a:cubicBezTo>
                    <a:cubicBezTo>
                      <a:pt x="385" y="738"/>
                      <a:pt x="384" y="737"/>
                      <a:pt x="382" y="737"/>
                    </a:cubicBezTo>
                    <a:cubicBezTo>
                      <a:pt x="377" y="737"/>
                      <a:pt x="372" y="744"/>
                      <a:pt x="372" y="744"/>
                    </a:cubicBezTo>
                    <a:cubicBezTo>
                      <a:pt x="366" y="750"/>
                      <a:pt x="363" y="757"/>
                      <a:pt x="362" y="764"/>
                    </a:cubicBezTo>
                    <a:cubicBezTo>
                      <a:pt x="361" y="771"/>
                      <a:pt x="361" y="779"/>
                      <a:pt x="362" y="789"/>
                    </a:cubicBezTo>
                    <a:cubicBezTo>
                      <a:pt x="362" y="793"/>
                      <a:pt x="362" y="797"/>
                      <a:pt x="362" y="800"/>
                    </a:cubicBezTo>
                    <a:cubicBezTo>
                      <a:pt x="360" y="801"/>
                      <a:pt x="358" y="803"/>
                      <a:pt x="356" y="805"/>
                    </a:cubicBezTo>
                    <a:cubicBezTo>
                      <a:pt x="355" y="805"/>
                      <a:pt x="355" y="805"/>
                      <a:pt x="355" y="805"/>
                    </a:cubicBezTo>
                    <a:cubicBezTo>
                      <a:pt x="351" y="811"/>
                      <a:pt x="348" y="814"/>
                      <a:pt x="348" y="819"/>
                    </a:cubicBezTo>
                    <a:cubicBezTo>
                      <a:pt x="344" y="817"/>
                      <a:pt x="343" y="823"/>
                      <a:pt x="341" y="823"/>
                    </a:cubicBezTo>
                    <a:cubicBezTo>
                      <a:pt x="341" y="823"/>
                      <a:pt x="341" y="823"/>
                      <a:pt x="341" y="823"/>
                    </a:cubicBezTo>
                    <a:cubicBezTo>
                      <a:pt x="340" y="828"/>
                      <a:pt x="333" y="827"/>
                      <a:pt x="331" y="831"/>
                    </a:cubicBezTo>
                    <a:cubicBezTo>
                      <a:pt x="331" y="830"/>
                      <a:pt x="331" y="830"/>
                      <a:pt x="331" y="829"/>
                    </a:cubicBezTo>
                    <a:cubicBezTo>
                      <a:pt x="329" y="831"/>
                      <a:pt x="326" y="833"/>
                      <a:pt x="325" y="832"/>
                    </a:cubicBezTo>
                    <a:cubicBezTo>
                      <a:pt x="318" y="835"/>
                      <a:pt x="308" y="836"/>
                      <a:pt x="304" y="840"/>
                    </a:cubicBezTo>
                    <a:cubicBezTo>
                      <a:pt x="304" y="840"/>
                      <a:pt x="304" y="840"/>
                      <a:pt x="304" y="840"/>
                    </a:cubicBezTo>
                    <a:cubicBezTo>
                      <a:pt x="302" y="842"/>
                      <a:pt x="301" y="841"/>
                      <a:pt x="298" y="842"/>
                    </a:cubicBezTo>
                    <a:cubicBezTo>
                      <a:pt x="298" y="842"/>
                      <a:pt x="297" y="842"/>
                      <a:pt x="297" y="842"/>
                    </a:cubicBezTo>
                    <a:cubicBezTo>
                      <a:pt x="294" y="844"/>
                      <a:pt x="288" y="842"/>
                      <a:pt x="286" y="843"/>
                    </a:cubicBezTo>
                    <a:cubicBezTo>
                      <a:pt x="286" y="842"/>
                      <a:pt x="286" y="842"/>
                      <a:pt x="286" y="842"/>
                    </a:cubicBezTo>
                    <a:cubicBezTo>
                      <a:pt x="284" y="842"/>
                      <a:pt x="282" y="842"/>
                      <a:pt x="279" y="842"/>
                    </a:cubicBezTo>
                    <a:cubicBezTo>
                      <a:pt x="282" y="842"/>
                      <a:pt x="282" y="842"/>
                      <a:pt x="282" y="842"/>
                    </a:cubicBezTo>
                    <a:cubicBezTo>
                      <a:pt x="281" y="846"/>
                      <a:pt x="277" y="840"/>
                      <a:pt x="272" y="842"/>
                    </a:cubicBezTo>
                    <a:cubicBezTo>
                      <a:pt x="268" y="841"/>
                      <a:pt x="263" y="848"/>
                      <a:pt x="258" y="846"/>
                    </a:cubicBezTo>
                    <a:cubicBezTo>
                      <a:pt x="256" y="847"/>
                      <a:pt x="261" y="843"/>
                      <a:pt x="257" y="844"/>
                    </a:cubicBezTo>
                    <a:cubicBezTo>
                      <a:pt x="258" y="842"/>
                      <a:pt x="259" y="843"/>
                      <a:pt x="259" y="841"/>
                    </a:cubicBezTo>
                    <a:cubicBezTo>
                      <a:pt x="255" y="842"/>
                      <a:pt x="254" y="838"/>
                      <a:pt x="250" y="839"/>
                    </a:cubicBezTo>
                    <a:cubicBezTo>
                      <a:pt x="250" y="837"/>
                      <a:pt x="250" y="837"/>
                      <a:pt x="250" y="837"/>
                    </a:cubicBezTo>
                    <a:cubicBezTo>
                      <a:pt x="245" y="838"/>
                      <a:pt x="242" y="833"/>
                      <a:pt x="238" y="834"/>
                    </a:cubicBezTo>
                    <a:cubicBezTo>
                      <a:pt x="232" y="833"/>
                      <a:pt x="236" y="829"/>
                      <a:pt x="230" y="829"/>
                    </a:cubicBezTo>
                    <a:cubicBezTo>
                      <a:pt x="229" y="827"/>
                      <a:pt x="229" y="827"/>
                      <a:pt x="229" y="827"/>
                    </a:cubicBezTo>
                    <a:cubicBezTo>
                      <a:pt x="227" y="826"/>
                      <a:pt x="227" y="828"/>
                      <a:pt x="225" y="827"/>
                    </a:cubicBezTo>
                    <a:cubicBezTo>
                      <a:pt x="225" y="825"/>
                      <a:pt x="222" y="824"/>
                      <a:pt x="224" y="824"/>
                    </a:cubicBezTo>
                    <a:cubicBezTo>
                      <a:pt x="220" y="820"/>
                      <a:pt x="213" y="821"/>
                      <a:pt x="209" y="814"/>
                    </a:cubicBezTo>
                    <a:cubicBezTo>
                      <a:pt x="206" y="816"/>
                      <a:pt x="204" y="812"/>
                      <a:pt x="202" y="813"/>
                    </a:cubicBezTo>
                    <a:cubicBezTo>
                      <a:pt x="203" y="812"/>
                      <a:pt x="197" y="808"/>
                      <a:pt x="202" y="809"/>
                    </a:cubicBezTo>
                    <a:cubicBezTo>
                      <a:pt x="202" y="809"/>
                      <a:pt x="202" y="810"/>
                      <a:pt x="202" y="810"/>
                    </a:cubicBezTo>
                    <a:cubicBezTo>
                      <a:pt x="203" y="809"/>
                      <a:pt x="203" y="809"/>
                      <a:pt x="203" y="809"/>
                    </a:cubicBezTo>
                    <a:cubicBezTo>
                      <a:pt x="203" y="805"/>
                      <a:pt x="198" y="806"/>
                      <a:pt x="197" y="803"/>
                    </a:cubicBezTo>
                    <a:cubicBezTo>
                      <a:pt x="196" y="804"/>
                      <a:pt x="197" y="805"/>
                      <a:pt x="196" y="805"/>
                    </a:cubicBezTo>
                    <a:cubicBezTo>
                      <a:pt x="195" y="804"/>
                      <a:pt x="195" y="804"/>
                      <a:pt x="195" y="802"/>
                    </a:cubicBezTo>
                    <a:cubicBezTo>
                      <a:pt x="196" y="802"/>
                      <a:pt x="196" y="802"/>
                      <a:pt x="196" y="802"/>
                    </a:cubicBezTo>
                    <a:cubicBezTo>
                      <a:pt x="196" y="801"/>
                      <a:pt x="195" y="799"/>
                      <a:pt x="194" y="797"/>
                    </a:cubicBezTo>
                    <a:cubicBezTo>
                      <a:pt x="193" y="799"/>
                      <a:pt x="193" y="799"/>
                      <a:pt x="193" y="799"/>
                    </a:cubicBezTo>
                    <a:cubicBezTo>
                      <a:pt x="193" y="796"/>
                      <a:pt x="195" y="794"/>
                      <a:pt x="192" y="792"/>
                    </a:cubicBezTo>
                    <a:cubicBezTo>
                      <a:pt x="190" y="792"/>
                      <a:pt x="191" y="796"/>
                      <a:pt x="189" y="793"/>
                    </a:cubicBezTo>
                    <a:cubicBezTo>
                      <a:pt x="189" y="789"/>
                      <a:pt x="189" y="784"/>
                      <a:pt x="189" y="780"/>
                    </a:cubicBezTo>
                    <a:cubicBezTo>
                      <a:pt x="187" y="780"/>
                      <a:pt x="187" y="779"/>
                      <a:pt x="186" y="778"/>
                    </a:cubicBezTo>
                    <a:cubicBezTo>
                      <a:pt x="188" y="777"/>
                      <a:pt x="188" y="777"/>
                      <a:pt x="188" y="777"/>
                    </a:cubicBezTo>
                    <a:cubicBezTo>
                      <a:pt x="185" y="773"/>
                      <a:pt x="191" y="775"/>
                      <a:pt x="189" y="771"/>
                    </a:cubicBezTo>
                    <a:cubicBezTo>
                      <a:pt x="190" y="771"/>
                      <a:pt x="190" y="771"/>
                      <a:pt x="190" y="771"/>
                    </a:cubicBezTo>
                    <a:cubicBezTo>
                      <a:pt x="187" y="770"/>
                      <a:pt x="187" y="770"/>
                      <a:pt x="187" y="770"/>
                    </a:cubicBezTo>
                    <a:cubicBezTo>
                      <a:pt x="183" y="766"/>
                      <a:pt x="190" y="768"/>
                      <a:pt x="185" y="763"/>
                    </a:cubicBezTo>
                    <a:cubicBezTo>
                      <a:pt x="186" y="765"/>
                      <a:pt x="182" y="764"/>
                      <a:pt x="183" y="762"/>
                    </a:cubicBezTo>
                    <a:cubicBezTo>
                      <a:pt x="184" y="762"/>
                      <a:pt x="184" y="762"/>
                      <a:pt x="184" y="762"/>
                    </a:cubicBezTo>
                    <a:cubicBezTo>
                      <a:pt x="184" y="761"/>
                      <a:pt x="183" y="760"/>
                      <a:pt x="184" y="759"/>
                    </a:cubicBezTo>
                    <a:cubicBezTo>
                      <a:pt x="184" y="760"/>
                      <a:pt x="186" y="760"/>
                      <a:pt x="186" y="758"/>
                    </a:cubicBezTo>
                    <a:cubicBezTo>
                      <a:pt x="187" y="759"/>
                      <a:pt x="187" y="759"/>
                      <a:pt x="187" y="759"/>
                    </a:cubicBezTo>
                    <a:cubicBezTo>
                      <a:pt x="186" y="758"/>
                      <a:pt x="186" y="757"/>
                      <a:pt x="185" y="756"/>
                    </a:cubicBezTo>
                    <a:cubicBezTo>
                      <a:pt x="187" y="753"/>
                      <a:pt x="185" y="748"/>
                      <a:pt x="187" y="747"/>
                    </a:cubicBezTo>
                    <a:cubicBezTo>
                      <a:pt x="187" y="747"/>
                      <a:pt x="189" y="742"/>
                      <a:pt x="188" y="740"/>
                    </a:cubicBezTo>
                    <a:cubicBezTo>
                      <a:pt x="189" y="741"/>
                      <a:pt x="190" y="738"/>
                      <a:pt x="191" y="739"/>
                    </a:cubicBezTo>
                    <a:cubicBezTo>
                      <a:pt x="190" y="737"/>
                      <a:pt x="190" y="732"/>
                      <a:pt x="192" y="731"/>
                    </a:cubicBezTo>
                    <a:cubicBezTo>
                      <a:pt x="192" y="731"/>
                      <a:pt x="192" y="731"/>
                      <a:pt x="192" y="731"/>
                    </a:cubicBezTo>
                    <a:cubicBezTo>
                      <a:pt x="196" y="725"/>
                      <a:pt x="194" y="719"/>
                      <a:pt x="198" y="714"/>
                    </a:cubicBezTo>
                    <a:cubicBezTo>
                      <a:pt x="197" y="714"/>
                      <a:pt x="199" y="711"/>
                      <a:pt x="196" y="711"/>
                    </a:cubicBezTo>
                    <a:cubicBezTo>
                      <a:pt x="197" y="703"/>
                      <a:pt x="206" y="702"/>
                      <a:pt x="201" y="696"/>
                    </a:cubicBezTo>
                    <a:cubicBezTo>
                      <a:pt x="202" y="694"/>
                      <a:pt x="204" y="694"/>
                      <a:pt x="205" y="693"/>
                    </a:cubicBezTo>
                    <a:cubicBezTo>
                      <a:pt x="205" y="694"/>
                      <a:pt x="205" y="694"/>
                      <a:pt x="205" y="694"/>
                    </a:cubicBezTo>
                    <a:cubicBezTo>
                      <a:pt x="208" y="689"/>
                      <a:pt x="209" y="687"/>
                      <a:pt x="212" y="684"/>
                    </a:cubicBezTo>
                    <a:cubicBezTo>
                      <a:pt x="212" y="682"/>
                      <a:pt x="210" y="680"/>
                      <a:pt x="213" y="677"/>
                    </a:cubicBezTo>
                    <a:cubicBezTo>
                      <a:pt x="213" y="679"/>
                      <a:pt x="214" y="678"/>
                      <a:pt x="215" y="677"/>
                    </a:cubicBezTo>
                    <a:cubicBezTo>
                      <a:pt x="215" y="677"/>
                      <a:pt x="215" y="678"/>
                      <a:pt x="217" y="677"/>
                    </a:cubicBezTo>
                    <a:cubicBezTo>
                      <a:pt x="216" y="677"/>
                      <a:pt x="217" y="676"/>
                      <a:pt x="217" y="676"/>
                    </a:cubicBezTo>
                    <a:cubicBezTo>
                      <a:pt x="217" y="676"/>
                      <a:pt x="217" y="676"/>
                      <a:pt x="217" y="676"/>
                    </a:cubicBezTo>
                    <a:cubicBezTo>
                      <a:pt x="218" y="674"/>
                      <a:pt x="218" y="674"/>
                      <a:pt x="217" y="675"/>
                    </a:cubicBezTo>
                    <a:cubicBezTo>
                      <a:pt x="217" y="674"/>
                      <a:pt x="216" y="674"/>
                      <a:pt x="216" y="674"/>
                    </a:cubicBezTo>
                    <a:cubicBezTo>
                      <a:pt x="219" y="674"/>
                      <a:pt x="220" y="669"/>
                      <a:pt x="222" y="671"/>
                    </a:cubicBezTo>
                    <a:cubicBezTo>
                      <a:pt x="227" y="665"/>
                      <a:pt x="229" y="660"/>
                      <a:pt x="234" y="656"/>
                    </a:cubicBezTo>
                    <a:cubicBezTo>
                      <a:pt x="235" y="657"/>
                      <a:pt x="234" y="659"/>
                      <a:pt x="233" y="660"/>
                    </a:cubicBezTo>
                    <a:cubicBezTo>
                      <a:pt x="234" y="659"/>
                      <a:pt x="235" y="658"/>
                      <a:pt x="237" y="657"/>
                    </a:cubicBezTo>
                    <a:cubicBezTo>
                      <a:pt x="237" y="659"/>
                      <a:pt x="235" y="659"/>
                      <a:pt x="234" y="660"/>
                    </a:cubicBezTo>
                    <a:cubicBezTo>
                      <a:pt x="240" y="660"/>
                      <a:pt x="241" y="652"/>
                      <a:pt x="248" y="652"/>
                    </a:cubicBezTo>
                    <a:cubicBezTo>
                      <a:pt x="248" y="651"/>
                      <a:pt x="248" y="651"/>
                      <a:pt x="248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cubicBezTo>
                      <a:pt x="248" y="650"/>
                      <a:pt x="249" y="649"/>
                      <a:pt x="250" y="648"/>
                    </a:cubicBezTo>
                    <a:cubicBezTo>
                      <a:pt x="251" y="649"/>
                      <a:pt x="251" y="651"/>
                      <a:pt x="254" y="650"/>
                    </a:cubicBezTo>
                    <a:cubicBezTo>
                      <a:pt x="256" y="651"/>
                      <a:pt x="259" y="648"/>
                      <a:pt x="262" y="647"/>
                    </a:cubicBezTo>
                    <a:cubicBezTo>
                      <a:pt x="260" y="647"/>
                      <a:pt x="261" y="646"/>
                      <a:pt x="261" y="645"/>
                    </a:cubicBezTo>
                    <a:cubicBezTo>
                      <a:pt x="262" y="645"/>
                      <a:pt x="264" y="646"/>
                      <a:pt x="264" y="645"/>
                    </a:cubicBezTo>
                    <a:cubicBezTo>
                      <a:pt x="265" y="647"/>
                      <a:pt x="265" y="647"/>
                      <a:pt x="265" y="647"/>
                    </a:cubicBezTo>
                    <a:cubicBezTo>
                      <a:pt x="265" y="645"/>
                      <a:pt x="268" y="645"/>
                      <a:pt x="269" y="644"/>
                    </a:cubicBezTo>
                    <a:cubicBezTo>
                      <a:pt x="270" y="645"/>
                      <a:pt x="267" y="645"/>
                      <a:pt x="266" y="647"/>
                    </a:cubicBezTo>
                    <a:cubicBezTo>
                      <a:pt x="272" y="646"/>
                      <a:pt x="269" y="646"/>
                      <a:pt x="274" y="646"/>
                    </a:cubicBezTo>
                    <a:cubicBezTo>
                      <a:pt x="277" y="645"/>
                      <a:pt x="274" y="644"/>
                      <a:pt x="276" y="643"/>
                    </a:cubicBezTo>
                    <a:cubicBezTo>
                      <a:pt x="278" y="642"/>
                      <a:pt x="281" y="641"/>
                      <a:pt x="284" y="643"/>
                    </a:cubicBezTo>
                    <a:cubicBezTo>
                      <a:pt x="283" y="641"/>
                      <a:pt x="283" y="641"/>
                      <a:pt x="283" y="641"/>
                    </a:cubicBezTo>
                    <a:cubicBezTo>
                      <a:pt x="289" y="641"/>
                      <a:pt x="292" y="642"/>
                      <a:pt x="295" y="645"/>
                    </a:cubicBezTo>
                    <a:cubicBezTo>
                      <a:pt x="305" y="646"/>
                      <a:pt x="312" y="647"/>
                      <a:pt x="316" y="646"/>
                    </a:cubicBezTo>
                    <a:cubicBezTo>
                      <a:pt x="319" y="646"/>
                      <a:pt x="320" y="644"/>
                      <a:pt x="320" y="642"/>
                    </a:cubicBezTo>
                    <a:cubicBezTo>
                      <a:pt x="319" y="638"/>
                      <a:pt x="312" y="632"/>
                      <a:pt x="311" y="632"/>
                    </a:cubicBezTo>
                    <a:cubicBezTo>
                      <a:pt x="304" y="625"/>
                      <a:pt x="296" y="623"/>
                      <a:pt x="288" y="622"/>
                    </a:cubicBezTo>
                    <a:cubicBezTo>
                      <a:pt x="279" y="622"/>
                      <a:pt x="270" y="623"/>
                      <a:pt x="259" y="625"/>
                    </a:cubicBezTo>
                    <a:cubicBezTo>
                      <a:pt x="249" y="627"/>
                      <a:pt x="243" y="628"/>
                      <a:pt x="236" y="630"/>
                    </a:cubicBezTo>
                    <a:cubicBezTo>
                      <a:pt x="230" y="632"/>
                      <a:pt x="224" y="635"/>
                      <a:pt x="216" y="642"/>
                    </a:cubicBezTo>
                    <a:cubicBezTo>
                      <a:pt x="208" y="647"/>
                      <a:pt x="202" y="655"/>
                      <a:pt x="196" y="662"/>
                    </a:cubicBezTo>
                    <a:cubicBezTo>
                      <a:pt x="195" y="667"/>
                      <a:pt x="188" y="672"/>
                      <a:pt x="187" y="677"/>
                    </a:cubicBezTo>
                    <a:cubicBezTo>
                      <a:pt x="185" y="678"/>
                      <a:pt x="185" y="678"/>
                      <a:pt x="185" y="678"/>
                    </a:cubicBezTo>
                    <a:cubicBezTo>
                      <a:pt x="185" y="680"/>
                      <a:pt x="184" y="682"/>
                      <a:pt x="183" y="683"/>
                    </a:cubicBezTo>
                    <a:cubicBezTo>
                      <a:pt x="182" y="683"/>
                      <a:pt x="182" y="683"/>
                      <a:pt x="182" y="683"/>
                    </a:cubicBezTo>
                    <a:cubicBezTo>
                      <a:pt x="182" y="685"/>
                      <a:pt x="180" y="688"/>
                      <a:pt x="180" y="689"/>
                    </a:cubicBezTo>
                    <a:cubicBezTo>
                      <a:pt x="179" y="689"/>
                      <a:pt x="179" y="689"/>
                      <a:pt x="179" y="689"/>
                    </a:cubicBezTo>
                    <a:cubicBezTo>
                      <a:pt x="178" y="691"/>
                      <a:pt x="178" y="691"/>
                      <a:pt x="178" y="691"/>
                    </a:cubicBezTo>
                    <a:cubicBezTo>
                      <a:pt x="178" y="691"/>
                      <a:pt x="178" y="691"/>
                      <a:pt x="178" y="691"/>
                    </a:cubicBezTo>
                    <a:cubicBezTo>
                      <a:pt x="177" y="695"/>
                      <a:pt x="175" y="699"/>
                      <a:pt x="173" y="703"/>
                    </a:cubicBezTo>
                    <a:cubicBezTo>
                      <a:pt x="174" y="703"/>
                      <a:pt x="174" y="703"/>
                      <a:pt x="174" y="703"/>
                    </a:cubicBezTo>
                    <a:cubicBezTo>
                      <a:pt x="169" y="711"/>
                      <a:pt x="172" y="715"/>
                      <a:pt x="167" y="722"/>
                    </a:cubicBezTo>
                    <a:cubicBezTo>
                      <a:pt x="167" y="721"/>
                      <a:pt x="167" y="721"/>
                      <a:pt x="167" y="721"/>
                    </a:cubicBezTo>
                    <a:cubicBezTo>
                      <a:pt x="167" y="727"/>
                      <a:pt x="166" y="730"/>
                      <a:pt x="164" y="734"/>
                    </a:cubicBezTo>
                    <a:cubicBezTo>
                      <a:pt x="162" y="733"/>
                      <a:pt x="159" y="733"/>
                      <a:pt x="156" y="733"/>
                    </a:cubicBezTo>
                    <a:cubicBezTo>
                      <a:pt x="156" y="732"/>
                      <a:pt x="156" y="732"/>
                      <a:pt x="156" y="732"/>
                    </a:cubicBezTo>
                    <a:cubicBezTo>
                      <a:pt x="149" y="734"/>
                      <a:pt x="144" y="734"/>
                      <a:pt x="139" y="738"/>
                    </a:cubicBezTo>
                    <a:cubicBezTo>
                      <a:pt x="138" y="735"/>
                      <a:pt x="133" y="738"/>
                      <a:pt x="131" y="737"/>
                    </a:cubicBezTo>
                    <a:cubicBezTo>
                      <a:pt x="132" y="737"/>
                      <a:pt x="132" y="737"/>
                      <a:pt x="132" y="737"/>
                    </a:cubicBezTo>
                    <a:cubicBezTo>
                      <a:pt x="127" y="740"/>
                      <a:pt x="122" y="735"/>
                      <a:pt x="118" y="738"/>
                    </a:cubicBezTo>
                    <a:cubicBezTo>
                      <a:pt x="118" y="737"/>
                      <a:pt x="118" y="736"/>
                      <a:pt x="119" y="736"/>
                    </a:cubicBezTo>
                    <a:cubicBezTo>
                      <a:pt x="116" y="737"/>
                      <a:pt x="111" y="737"/>
                      <a:pt x="111" y="735"/>
                    </a:cubicBezTo>
                    <a:cubicBezTo>
                      <a:pt x="104" y="735"/>
                      <a:pt x="94" y="732"/>
                      <a:pt x="88" y="733"/>
                    </a:cubicBezTo>
                    <a:cubicBezTo>
                      <a:pt x="89" y="733"/>
                      <a:pt x="89" y="733"/>
                      <a:pt x="89" y="733"/>
                    </a:cubicBezTo>
                    <a:cubicBezTo>
                      <a:pt x="85" y="734"/>
                      <a:pt x="85" y="732"/>
                      <a:pt x="82" y="732"/>
                    </a:cubicBezTo>
                    <a:cubicBezTo>
                      <a:pt x="82" y="732"/>
                      <a:pt x="81" y="731"/>
                      <a:pt x="82" y="731"/>
                    </a:cubicBezTo>
                    <a:cubicBezTo>
                      <a:pt x="78" y="732"/>
                      <a:pt x="73" y="728"/>
                      <a:pt x="70" y="728"/>
                    </a:cubicBezTo>
                    <a:cubicBezTo>
                      <a:pt x="71" y="726"/>
                      <a:pt x="71" y="726"/>
                      <a:pt x="71" y="726"/>
                    </a:cubicBezTo>
                    <a:cubicBezTo>
                      <a:pt x="69" y="726"/>
                      <a:pt x="67" y="725"/>
                      <a:pt x="65" y="724"/>
                    </a:cubicBezTo>
                    <a:cubicBezTo>
                      <a:pt x="67" y="725"/>
                      <a:pt x="67" y="725"/>
                      <a:pt x="67" y="725"/>
                    </a:cubicBezTo>
                    <a:cubicBezTo>
                      <a:pt x="65" y="728"/>
                      <a:pt x="64" y="721"/>
                      <a:pt x="59" y="720"/>
                    </a:cubicBezTo>
                    <a:cubicBezTo>
                      <a:pt x="56" y="718"/>
                      <a:pt x="48" y="722"/>
                      <a:pt x="45" y="717"/>
                    </a:cubicBezTo>
                    <a:cubicBezTo>
                      <a:pt x="43" y="717"/>
                      <a:pt x="49" y="716"/>
                      <a:pt x="45" y="715"/>
                    </a:cubicBezTo>
                    <a:cubicBezTo>
                      <a:pt x="47" y="714"/>
                      <a:pt x="47" y="715"/>
                      <a:pt x="48" y="713"/>
                    </a:cubicBezTo>
                    <a:cubicBezTo>
                      <a:pt x="45" y="712"/>
                      <a:pt x="45" y="709"/>
                      <a:pt x="42" y="707"/>
                    </a:cubicBezTo>
                    <a:cubicBezTo>
                      <a:pt x="43" y="706"/>
                      <a:pt x="43" y="706"/>
                      <a:pt x="43" y="706"/>
                    </a:cubicBezTo>
                    <a:cubicBezTo>
                      <a:pt x="38" y="704"/>
                      <a:pt x="39" y="698"/>
                      <a:pt x="35" y="697"/>
                    </a:cubicBezTo>
                    <a:cubicBezTo>
                      <a:pt x="31" y="693"/>
                      <a:pt x="37" y="691"/>
                      <a:pt x="32" y="689"/>
                    </a:cubicBezTo>
                    <a:cubicBezTo>
                      <a:pt x="33" y="686"/>
                      <a:pt x="33" y="686"/>
                      <a:pt x="33" y="686"/>
                    </a:cubicBezTo>
                    <a:cubicBezTo>
                      <a:pt x="32" y="684"/>
                      <a:pt x="30" y="686"/>
                      <a:pt x="29" y="683"/>
                    </a:cubicBezTo>
                    <a:cubicBezTo>
                      <a:pt x="31" y="683"/>
                      <a:pt x="29" y="680"/>
                      <a:pt x="31" y="681"/>
                    </a:cubicBezTo>
                    <a:cubicBezTo>
                      <a:pt x="31" y="675"/>
                      <a:pt x="24" y="672"/>
                      <a:pt x="26" y="664"/>
                    </a:cubicBezTo>
                    <a:cubicBezTo>
                      <a:pt x="24" y="663"/>
                      <a:pt x="25" y="659"/>
                      <a:pt x="23" y="658"/>
                    </a:cubicBezTo>
                    <a:cubicBezTo>
                      <a:pt x="24" y="658"/>
                      <a:pt x="23" y="651"/>
                      <a:pt x="25" y="655"/>
                    </a:cubicBezTo>
                    <a:cubicBezTo>
                      <a:pt x="25" y="656"/>
                      <a:pt x="25" y="656"/>
                      <a:pt x="25" y="656"/>
                    </a:cubicBezTo>
                    <a:cubicBezTo>
                      <a:pt x="26" y="657"/>
                      <a:pt x="26" y="657"/>
                      <a:pt x="26" y="657"/>
                    </a:cubicBezTo>
                    <a:cubicBezTo>
                      <a:pt x="29" y="653"/>
                      <a:pt x="25" y="650"/>
                      <a:pt x="25" y="646"/>
                    </a:cubicBezTo>
                    <a:cubicBezTo>
                      <a:pt x="25" y="647"/>
                      <a:pt x="25" y="648"/>
                      <a:pt x="24" y="647"/>
                    </a:cubicBezTo>
                    <a:cubicBezTo>
                      <a:pt x="24" y="646"/>
                      <a:pt x="24" y="645"/>
                      <a:pt x="24" y="644"/>
                    </a:cubicBezTo>
                    <a:cubicBezTo>
                      <a:pt x="26" y="645"/>
                      <a:pt x="26" y="645"/>
                      <a:pt x="26" y="645"/>
                    </a:cubicBezTo>
                    <a:cubicBezTo>
                      <a:pt x="26" y="643"/>
                      <a:pt x="27" y="641"/>
                      <a:pt x="27" y="639"/>
                    </a:cubicBezTo>
                    <a:cubicBezTo>
                      <a:pt x="25" y="640"/>
                      <a:pt x="25" y="640"/>
                      <a:pt x="25" y="640"/>
                    </a:cubicBezTo>
                    <a:cubicBezTo>
                      <a:pt x="27" y="637"/>
                      <a:pt x="30" y="637"/>
                      <a:pt x="28" y="634"/>
                    </a:cubicBezTo>
                    <a:cubicBezTo>
                      <a:pt x="27" y="632"/>
                      <a:pt x="25" y="636"/>
                      <a:pt x="26" y="633"/>
                    </a:cubicBezTo>
                    <a:cubicBezTo>
                      <a:pt x="27" y="629"/>
                      <a:pt x="31" y="625"/>
                      <a:pt x="33" y="621"/>
                    </a:cubicBezTo>
                    <a:cubicBezTo>
                      <a:pt x="31" y="621"/>
                      <a:pt x="32" y="619"/>
                      <a:pt x="32" y="618"/>
                    </a:cubicBezTo>
                    <a:cubicBezTo>
                      <a:pt x="33" y="619"/>
                      <a:pt x="33" y="619"/>
                      <a:pt x="33" y="619"/>
                    </a:cubicBezTo>
                    <a:cubicBezTo>
                      <a:pt x="33" y="613"/>
                      <a:pt x="37" y="618"/>
                      <a:pt x="38" y="613"/>
                    </a:cubicBezTo>
                    <a:cubicBezTo>
                      <a:pt x="38" y="614"/>
                      <a:pt x="38" y="614"/>
                      <a:pt x="38" y="614"/>
                    </a:cubicBezTo>
                    <a:cubicBezTo>
                      <a:pt x="36" y="612"/>
                      <a:pt x="36" y="612"/>
                      <a:pt x="36" y="612"/>
                    </a:cubicBezTo>
                    <a:cubicBezTo>
                      <a:pt x="36" y="606"/>
                      <a:pt x="40" y="611"/>
                      <a:pt x="39" y="605"/>
                    </a:cubicBezTo>
                    <a:cubicBezTo>
                      <a:pt x="38" y="607"/>
                      <a:pt x="35" y="604"/>
                      <a:pt x="37" y="602"/>
                    </a:cubicBezTo>
                    <a:cubicBezTo>
                      <a:pt x="38" y="604"/>
                      <a:pt x="38" y="604"/>
                      <a:pt x="38" y="604"/>
                    </a:cubicBezTo>
                    <a:cubicBezTo>
                      <a:pt x="39" y="602"/>
                      <a:pt x="39" y="602"/>
                      <a:pt x="39" y="601"/>
                    </a:cubicBezTo>
                    <a:cubicBezTo>
                      <a:pt x="40" y="602"/>
                      <a:pt x="41" y="603"/>
                      <a:pt x="42" y="601"/>
                    </a:cubicBezTo>
                    <a:cubicBezTo>
                      <a:pt x="43" y="603"/>
                      <a:pt x="43" y="603"/>
                      <a:pt x="43" y="603"/>
                    </a:cubicBezTo>
                    <a:cubicBezTo>
                      <a:pt x="43" y="602"/>
                      <a:pt x="43" y="600"/>
                      <a:pt x="43" y="598"/>
                    </a:cubicBezTo>
                    <a:cubicBezTo>
                      <a:pt x="46" y="597"/>
                      <a:pt x="47" y="592"/>
                      <a:pt x="50" y="593"/>
                    </a:cubicBezTo>
                    <a:cubicBezTo>
                      <a:pt x="50" y="593"/>
                      <a:pt x="54" y="589"/>
                      <a:pt x="54" y="586"/>
                    </a:cubicBezTo>
                    <a:cubicBezTo>
                      <a:pt x="54" y="588"/>
                      <a:pt x="57" y="586"/>
                      <a:pt x="57" y="588"/>
                    </a:cubicBezTo>
                    <a:cubicBezTo>
                      <a:pt x="57" y="585"/>
                      <a:pt x="60" y="581"/>
                      <a:pt x="62" y="581"/>
                    </a:cubicBezTo>
                    <a:cubicBezTo>
                      <a:pt x="62" y="581"/>
                      <a:pt x="62" y="581"/>
                      <a:pt x="62" y="581"/>
                    </a:cubicBezTo>
                    <a:cubicBezTo>
                      <a:pt x="69" y="578"/>
                      <a:pt x="70" y="572"/>
                      <a:pt x="76" y="570"/>
                    </a:cubicBezTo>
                    <a:cubicBezTo>
                      <a:pt x="75" y="568"/>
                      <a:pt x="79" y="567"/>
                      <a:pt x="77" y="566"/>
                    </a:cubicBezTo>
                    <a:cubicBezTo>
                      <a:pt x="81" y="560"/>
                      <a:pt x="89" y="563"/>
                      <a:pt x="88" y="556"/>
                    </a:cubicBezTo>
                    <a:cubicBezTo>
                      <a:pt x="90" y="554"/>
                      <a:pt x="92" y="556"/>
                      <a:pt x="93" y="555"/>
                    </a:cubicBezTo>
                    <a:cubicBezTo>
                      <a:pt x="93" y="556"/>
                      <a:pt x="93" y="556"/>
                      <a:pt x="93" y="556"/>
                    </a:cubicBezTo>
                    <a:cubicBezTo>
                      <a:pt x="98" y="553"/>
                      <a:pt x="99" y="552"/>
                      <a:pt x="103" y="551"/>
                    </a:cubicBezTo>
                    <a:cubicBezTo>
                      <a:pt x="105" y="550"/>
                      <a:pt x="104" y="546"/>
                      <a:pt x="108" y="546"/>
                    </a:cubicBezTo>
                    <a:cubicBezTo>
                      <a:pt x="107" y="548"/>
                      <a:pt x="109" y="547"/>
                      <a:pt x="110" y="546"/>
                    </a:cubicBezTo>
                    <a:cubicBezTo>
                      <a:pt x="109" y="547"/>
                      <a:pt x="109" y="547"/>
                      <a:pt x="111" y="548"/>
                    </a:cubicBezTo>
                    <a:cubicBezTo>
                      <a:pt x="111" y="547"/>
                      <a:pt x="112" y="547"/>
                      <a:pt x="112" y="547"/>
                    </a:cubicBezTo>
                    <a:cubicBezTo>
                      <a:pt x="112" y="547"/>
                      <a:pt x="112" y="547"/>
                      <a:pt x="112" y="547"/>
                    </a:cubicBezTo>
                    <a:cubicBezTo>
                      <a:pt x="114" y="546"/>
                      <a:pt x="114" y="546"/>
                      <a:pt x="113" y="546"/>
                    </a:cubicBezTo>
                    <a:cubicBezTo>
                      <a:pt x="113" y="545"/>
                      <a:pt x="113" y="545"/>
                      <a:pt x="112" y="545"/>
                    </a:cubicBezTo>
                    <a:cubicBezTo>
                      <a:pt x="115" y="546"/>
                      <a:pt x="119" y="543"/>
                      <a:pt x="120" y="545"/>
                    </a:cubicBezTo>
                    <a:cubicBezTo>
                      <a:pt x="126" y="543"/>
                      <a:pt x="131" y="541"/>
                      <a:pt x="137" y="539"/>
                    </a:cubicBezTo>
                    <a:cubicBezTo>
                      <a:pt x="138" y="540"/>
                      <a:pt x="137" y="542"/>
                      <a:pt x="135" y="542"/>
                    </a:cubicBezTo>
                    <a:cubicBezTo>
                      <a:pt x="136" y="542"/>
                      <a:pt x="138" y="542"/>
                      <a:pt x="139" y="541"/>
                    </a:cubicBezTo>
                    <a:cubicBezTo>
                      <a:pt x="139" y="543"/>
                      <a:pt x="137" y="543"/>
                      <a:pt x="136" y="543"/>
                    </a:cubicBezTo>
                    <a:cubicBezTo>
                      <a:pt x="141" y="545"/>
                      <a:pt x="146" y="540"/>
                      <a:pt x="152" y="543"/>
                    </a:cubicBezTo>
                    <a:cubicBezTo>
                      <a:pt x="153" y="542"/>
                      <a:pt x="153" y="542"/>
                      <a:pt x="153" y="542"/>
                    </a:cubicBezTo>
                    <a:cubicBezTo>
                      <a:pt x="153" y="542"/>
                      <a:pt x="153" y="542"/>
                      <a:pt x="153" y="542"/>
                    </a:cubicBezTo>
                    <a:cubicBezTo>
                      <a:pt x="153" y="541"/>
                      <a:pt x="155" y="541"/>
                      <a:pt x="156" y="540"/>
                    </a:cubicBezTo>
                    <a:cubicBezTo>
                      <a:pt x="156" y="542"/>
                      <a:pt x="155" y="544"/>
                      <a:pt x="158" y="544"/>
                    </a:cubicBezTo>
                    <a:cubicBezTo>
                      <a:pt x="160" y="546"/>
                      <a:pt x="165" y="544"/>
                      <a:pt x="168" y="544"/>
                    </a:cubicBezTo>
                    <a:cubicBezTo>
                      <a:pt x="166" y="544"/>
                      <a:pt x="167" y="543"/>
                      <a:pt x="168" y="543"/>
                    </a:cubicBezTo>
                    <a:cubicBezTo>
                      <a:pt x="169" y="543"/>
                      <a:pt x="170" y="545"/>
                      <a:pt x="171" y="544"/>
                    </a:cubicBezTo>
                    <a:cubicBezTo>
                      <a:pt x="170" y="546"/>
                      <a:pt x="170" y="546"/>
                      <a:pt x="170" y="546"/>
                    </a:cubicBezTo>
                    <a:cubicBezTo>
                      <a:pt x="171" y="545"/>
                      <a:pt x="175" y="546"/>
                      <a:pt x="175" y="545"/>
                    </a:cubicBezTo>
                    <a:cubicBezTo>
                      <a:pt x="176" y="547"/>
                      <a:pt x="173" y="545"/>
                      <a:pt x="172" y="546"/>
                    </a:cubicBezTo>
                    <a:cubicBezTo>
                      <a:pt x="178" y="548"/>
                      <a:pt x="175" y="547"/>
                      <a:pt x="181" y="549"/>
                    </a:cubicBezTo>
                    <a:cubicBezTo>
                      <a:pt x="184" y="549"/>
                      <a:pt x="181" y="547"/>
                      <a:pt x="183" y="546"/>
                    </a:cubicBezTo>
                    <a:cubicBezTo>
                      <a:pt x="185" y="547"/>
                      <a:pt x="189" y="547"/>
                      <a:pt x="191" y="549"/>
                    </a:cubicBezTo>
                    <a:cubicBezTo>
                      <a:pt x="191" y="547"/>
                      <a:pt x="191" y="547"/>
                      <a:pt x="191" y="547"/>
                    </a:cubicBezTo>
                    <a:cubicBezTo>
                      <a:pt x="196" y="548"/>
                      <a:pt x="199" y="550"/>
                      <a:pt x="201" y="554"/>
                    </a:cubicBezTo>
                    <a:cubicBezTo>
                      <a:pt x="212" y="556"/>
                      <a:pt x="218" y="557"/>
                      <a:pt x="222" y="557"/>
                    </a:cubicBezTo>
                    <a:cubicBezTo>
                      <a:pt x="226" y="557"/>
                      <a:pt x="227" y="555"/>
                      <a:pt x="227" y="553"/>
                    </a:cubicBezTo>
                    <a:cubicBezTo>
                      <a:pt x="226" y="549"/>
                      <a:pt x="220" y="542"/>
                      <a:pt x="220" y="542"/>
                    </a:cubicBezTo>
                    <a:cubicBezTo>
                      <a:pt x="213" y="536"/>
                      <a:pt x="207" y="532"/>
                      <a:pt x="200" y="530"/>
                    </a:cubicBezTo>
                    <a:cubicBezTo>
                      <a:pt x="193" y="528"/>
                      <a:pt x="185" y="526"/>
                      <a:pt x="174" y="524"/>
                    </a:cubicBezTo>
                    <a:cubicBezTo>
                      <a:pt x="165" y="521"/>
                      <a:pt x="159" y="519"/>
                      <a:pt x="153" y="518"/>
                    </a:cubicBezTo>
                    <a:cubicBezTo>
                      <a:pt x="147" y="517"/>
                      <a:pt x="140" y="516"/>
                      <a:pt x="130" y="517"/>
                    </a:cubicBezTo>
                    <a:cubicBezTo>
                      <a:pt x="120" y="518"/>
                      <a:pt x="111" y="521"/>
                      <a:pt x="102" y="524"/>
                    </a:cubicBezTo>
                    <a:cubicBezTo>
                      <a:pt x="101" y="525"/>
                      <a:pt x="100" y="526"/>
                      <a:pt x="99" y="526"/>
                    </a:cubicBezTo>
                    <a:cubicBezTo>
                      <a:pt x="99" y="526"/>
                      <a:pt x="99" y="526"/>
                      <a:pt x="99" y="526"/>
                    </a:cubicBezTo>
                    <a:cubicBezTo>
                      <a:pt x="100" y="526"/>
                      <a:pt x="100" y="526"/>
                      <a:pt x="100" y="526"/>
                    </a:cubicBezTo>
                    <a:cubicBezTo>
                      <a:pt x="100" y="520"/>
                      <a:pt x="101" y="516"/>
                      <a:pt x="98" y="512"/>
                    </a:cubicBezTo>
                    <a:cubicBezTo>
                      <a:pt x="101" y="512"/>
                      <a:pt x="99" y="507"/>
                      <a:pt x="100" y="506"/>
                    </a:cubicBezTo>
                    <a:cubicBezTo>
                      <a:pt x="100" y="506"/>
                      <a:pt x="100" y="506"/>
                      <a:pt x="100" y="506"/>
                    </a:cubicBezTo>
                    <a:cubicBezTo>
                      <a:pt x="98" y="502"/>
                      <a:pt x="104" y="499"/>
                      <a:pt x="103" y="495"/>
                    </a:cubicBezTo>
                    <a:cubicBezTo>
                      <a:pt x="103" y="495"/>
                      <a:pt x="104" y="496"/>
                      <a:pt x="104" y="496"/>
                    </a:cubicBezTo>
                    <a:cubicBezTo>
                      <a:pt x="104" y="494"/>
                      <a:pt x="104" y="490"/>
                      <a:pt x="106" y="491"/>
                    </a:cubicBezTo>
                    <a:cubicBezTo>
                      <a:pt x="108" y="485"/>
                      <a:pt x="113" y="478"/>
                      <a:pt x="112" y="472"/>
                    </a:cubicBezTo>
                    <a:cubicBezTo>
                      <a:pt x="112" y="473"/>
                      <a:pt x="112" y="473"/>
                      <a:pt x="112" y="473"/>
                    </a:cubicBezTo>
                    <a:cubicBezTo>
                      <a:pt x="112" y="470"/>
                      <a:pt x="114" y="470"/>
                      <a:pt x="114" y="467"/>
                    </a:cubicBezTo>
                    <a:cubicBezTo>
                      <a:pt x="114" y="467"/>
                      <a:pt x="115" y="467"/>
                      <a:pt x="115" y="467"/>
                    </a:cubicBezTo>
                    <a:cubicBezTo>
                      <a:pt x="114" y="464"/>
                      <a:pt x="119" y="461"/>
                      <a:pt x="119" y="459"/>
                    </a:cubicBezTo>
                    <a:cubicBezTo>
                      <a:pt x="120" y="460"/>
                      <a:pt x="120" y="460"/>
                      <a:pt x="120" y="460"/>
                    </a:cubicBezTo>
                    <a:cubicBezTo>
                      <a:pt x="121" y="458"/>
                      <a:pt x="122" y="457"/>
                      <a:pt x="123" y="455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19" y="454"/>
                      <a:pt x="126" y="455"/>
                      <a:pt x="127" y="451"/>
                    </a:cubicBezTo>
                    <a:cubicBezTo>
                      <a:pt x="130" y="448"/>
                      <a:pt x="126" y="440"/>
                      <a:pt x="130" y="439"/>
                    </a:cubicBezTo>
                    <a:cubicBezTo>
                      <a:pt x="130" y="436"/>
                      <a:pt x="131" y="442"/>
                      <a:pt x="132" y="439"/>
                    </a:cubicBezTo>
                    <a:cubicBezTo>
                      <a:pt x="134" y="440"/>
                      <a:pt x="132" y="441"/>
                      <a:pt x="134" y="441"/>
                    </a:cubicBezTo>
                    <a:cubicBezTo>
                      <a:pt x="135" y="439"/>
                      <a:pt x="138" y="440"/>
                      <a:pt x="140" y="437"/>
                    </a:cubicBezTo>
                    <a:cubicBezTo>
                      <a:pt x="141" y="438"/>
                      <a:pt x="141" y="438"/>
                      <a:pt x="141" y="438"/>
                    </a:cubicBezTo>
                    <a:cubicBezTo>
                      <a:pt x="142" y="433"/>
                      <a:pt x="148" y="434"/>
                      <a:pt x="149" y="431"/>
                    </a:cubicBezTo>
                    <a:cubicBezTo>
                      <a:pt x="151" y="427"/>
                      <a:pt x="154" y="432"/>
                      <a:pt x="155" y="427"/>
                    </a:cubicBezTo>
                    <a:cubicBezTo>
                      <a:pt x="158" y="428"/>
                      <a:pt x="158" y="428"/>
                      <a:pt x="158" y="428"/>
                    </a:cubicBezTo>
                    <a:cubicBezTo>
                      <a:pt x="160" y="427"/>
                      <a:pt x="158" y="425"/>
                      <a:pt x="160" y="425"/>
                    </a:cubicBezTo>
                    <a:cubicBezTo>
                      <a:pt x="161" y="426"/>
                      <a:pt x="163" y="424"/>
                      <a:pt x="162" y="426"/>
                    </a:cubicBezTo>
                    <a:cubicBezTo>
                      <a:pt x="167" y="425"/>
                      <a:pt x="169" y="418"/>
                      <a:pt x="176" y="418"/>
                    </a:cubicBezTo>
                    <a:cubicBezTo>
                      <a:pt x="176" y="415"/>
                      <a:pt x="180" y="415"/>
                      <a:pt x="180" y="413"/>
                    </a:cubicBezTo>
                    <a:cubicBezTo>
                      <a:pt x="180" y="414"/>
                      <a:pt x="186" y="410"/>
                      <a:pt x="183" y="414"/>
                    </a:cubicBezTo>
                    <a:cubicBezTo>
                      <a:pt x="183" y="414"/>
                      <a:pt x="183" y="415"/>
                      <a:pt x="183" y="414"/>
                    </a:cubicBezTo>
                    <a:cubicBezTo>
                      <a:pt x="183" y="416"/>
                      <a:pt x="183" y="416"/>
                      <a:pt x="183" y="416"/>
                    </a:cubicBezTo>
                    <a:cubicBezTo>
                      <a:pt x="187" y="417"/>
                      <a:pt x="188" y="412"/>
                      <a:pt x="191" y="410"/>
                    </a:cubicBezTo>
                    <a:cubicBezTo>
                      <a:pt x="190" y="410"/>
                      <a:pt x="189" y="411"/>
                      <a:pt x="189" y="410"/>
                    </a:cubicBezTo>
                    <a:cubicBezTo>
                      <a:pt x="190" y="409"/>
                      <a:pt x="191" y="409"/>
                      <a:pt x="193" y="409"/>
                    </a:cubicBezTo>
                    <a:cubicBezTo>
                      <a:pt x="192" y="410"/>
                      <a:pt x="192" y="410"/>
                      <a:pt x="192" y="410"/>
                    </a:cubicBezTo>
                    <a:cubicBezTo>
                      <a:pt x="194" y="410"/>
                      <a:pt x="196" y="409"/>
                      <a:pt x="197" y="409"/>
                    </a:cubicBezTo>
                    <a:cubicBezTo>
                      <a:pt x="196" y="408"/>
                      <a:pt x="196" y="408"/>
                      <a:pt x="196" y="408"/>
                    </a:cubicBezTo>
                    <a:cubicBezTo>
                      <a:pt x="198" y="408"/>
                      <a:pt x="200" y="410"/>
                      <a:pt x="202" y="407"/>
                    </a:cubicBezTo>
                    <a:cubicBezTo>
                      <a:pt x="203" y="405"/>
                      <a:pt x="199" y="405"/>
                      <a:pt x="201" y="404"/>
                    </a:cubicBezTo>
                    <a:cubicBezTo>
                      <a:pt x="205" y="404"/>
                      <a:pt x="210" y="404"/>
                      <a:pt x="214" y="403"/>
                    </a:cubicBezTo>
                    <a:cubicBezTo>
                      <a:pt x="213" y="402"/>
                      <a:pt x="214" y="401"/>
                      <a:pt x="215" y="401"/>
                    </a:cubicBezTo>
                    <a:cubicBezTo>
                      <a:pt x="215" y="402"/>
                      <a:pt x="215" y="402"/>
                      <a:pt x="215" y="402"/>
                    </a:cubicBezTo>
                    <a:cubicBezTo>
                      <a:pt x="219" y="399"/>
                      <a:pt x="218" y="405"/>
                      <a:pt x="221" y="402"/>
                    </a:cubicBezTo>
                    <a:cubicBezTo>
                      <a:pt x="221" y="403"/>
                      <a:pt x="221" y="403"/>
                      <a:pt x="221" y="403"/>
                    </a:cubicBezTo>
                    <a:cubicBezTo>
                      <a:pt x="222" y="400"/>
                      <a:pt x="222" y="400"/>
                      <a:pt x="222" y="400"/>
                    </a:cubicBezTo>
                    <a:cubicBezTo>
                      <a:pt x="225" y="396"/>
                      <a:pt x="224" y="403"/>
                      <a:pt x="228" y="398"/>
                    </a:cubicBezTo>
                    <a:cubicBezTo>
                      <a:pt x="226" y="398"/>
                      <a:pt x="226" y="394"/>
                      <a:pt x="228" y="395"/>
                    </a:cubicBezTo>
                    <a:cubicBezTo>
                      <a:pt x="228" y="396"/>
                      <a:pt x="228" y="396"/>
                      <a:pt x="228" y="396"/>
                    </a:cubicBezTo>
                    <a:cubicBezTo>
                      <a:pt x="229" y="396"/>
                      <a:pt x="229" y="395"/>
                      <a:pt x="230" y="395"/>
                    </a:cubicBezTo>
                    <a:cubicBezTo>
                      <a:pt x="230" y="396"/>
                      <a:pt x="230" y="397"/>
                      <a:pt x="232" y="397"/>
                    </a:cubicBezTo>
                    <a:cubicBezTo>
                      <a:pt x="231" y="399"/>
                      <a:pt x="231" y="399"/>
                      <a:pt x="231" y="399"/>
                    </a:cubicBezTo>
                    <a:cubicBezTo>
                      <a:pt x="232" y="398"/>
                      <a:pt x="233" y="397"/>
                      <a:pt x="234" y="395"/>
                    </a:cubicBezTo>
                    <a:cubicBezTo>
                      <a:pt x="236" y="397"/>
                      <a:pt x="240" y="394"/>
                      <a:pt x="241" y="396"/>
                    </a:cubicBezTo>
                    <a:cubicBezTo>
                      <a:pt x="241" y="396"/>
                      <a:pt x="247" y="396"/>
                      <a:pt x="248" y="394"/>
                    </a:cubicBezTo>
                    <a:cubicBezTo>
                      <a:pt x="247" y="395"/>
                      <a:pt x="250" y="396"/>
                      <a:pt x="249" y="398"/>
                    </a:cubicBezTo>
                    <a:cubicBezTo>
                      <a:pt x="250" y="396"/>
                      <a:pt x="254" y="394"/>
                      <a:pt x="256" y="396"/>
                    </a:cubicBezTo>
                    <a:cubicBezTo>
                      <a:pt x="255" y="396"/>
                      <a:pt x="255" y="396"/>
                      <a:pt x="255" y="396"/>
                    </a:cubicBezTo>
                    <a:cubicBezTo>
                      <a:pt x="261" y="398"/>
                      <a:pt x="265" y="393"/>
                      <a:pt x="270" y="396"/>
                    </a:cubicBezTo>
                    <a:cubicBezTo>
                      <a:pt x="270" y="394"/>
                      <a:pt x="273" y="395"/>
                      <a:pt x="272" y="393"/>
                    </a:cubicBezTo>
                    <a:cubicBezTo>
                      <a:pt x="278" y="392"/>
                      <a:pt x="281" y="399"/>
                      <a:pt x="285" y="393"/>
                    </a:cubicBezTo>
                    <a:cubicBezTo>
                      <a:pt x="287" y="393"/>
                      <a:pt x="287" y="395"/>
                      <a:pt x="288" y="396"/>
                    </a:cubicBezTo>
                    <a:cubicBezTo>
                      <a:pt x="287" y="396"/>
                      <a:pt x="287" y="396"/>
                      <a:pt x="287" y="396"/>
                    </a:cubicBezTo>
                    <a:cubicBezTo>
                      <a:pt x="292" y="397"/>
                      <a:pt x="293" y="397"/>
                      <a:pt x="296" y="398"/>
                    </a:cubicBezTo>
                    <a:cubicBezTo>
                      <a:pt x="298" y="398"/>
                      <a:pt x="300" y="396"/>
                      <a:pt x="302" y="398"/>
                    </a:cubicBezTo>
                    <a:cubicBezTo>
                      <a:pt x="301" y="398"/>
                      <a:pt x="302" y="399"/>
                      <a:pt x="303" y="399"/>
                    </a:cubicBezTo>
                    <a:cubicBezTo>
                      <a:pt x="302" y="399"/>
                      <a:pt x="302" y="399"/>
                      <a:pt x="303" y="401"/>
                    </a:cubicBezTo>
                    <a:cubicBezTo>
                      <a:pt x="303" y="400"/>
                      <a:pt x="303" y="400"/>
                      <a:pt x="304" y="400"/>
                    </a:cubicBezTo>
                    <a:cubicBezTo>
                      <a:pt x="304" y="400"/>
                      <a:pt x="304" y="401"/>
                      <a:pt x="304" y="401"/>
                    </a:cubicBezTo>
                    <a:cubicBezTo>
                      <a:pt x="305" y="401"/>
                      <a:pt x="305" y="401"/>
                      <a:pt x="305" y="400"/>
                    </a:cubicBezTo>
                    <a:cubicBezTo>
                      <a:pt x="305" y="400"/>
                      <a:pt x="305" y="400"/>
                      <a:pt x="305" y="399"/>
                    </a:cubicBezTo>
                    <a:cubicBezTo>
                      <a:pt x="306" y="402"/>
                      <a:pt x="310" y="402"/>
                      <a:pt x="309" y="404"/>
                    </a:cubicBezTo>
                    <a:cubicBezTo>
                      <a:pt x="313" y="407"/>
                      <a:pt x="318" y="407"/>
                      <a:pt x="322" y="410"/>
                    </a:cubicBezTo>
                    <a:cubicBezTo>
                      <a:pt x="322" y="411"/>
                      <a:pt x="320" y="411"/>
                      <a:pt x="319" y="411"/>
                    </a:cubicBezTo>
                    <a:cubicBezTo>
                      <a:pt x="320" y="411"/>
                      <a:pt x="321" y="412"/>
                      <a:pt x="321" y="413"/>
                    </a:cubicBezTo>
                    <a:cubicBezTo>
                      <a:pt x="320" y="414"/>
                      <a:pt x="319" y="412"/>
                      <a:pt x="318" y="412"/>
                    </a:cubicBezTo>
                    <a:cubicBezTo>
                      <a:pt x="319" y="416"/>
                      <a:pt x="326" y="416"/>
                      <a:pt x="327" y="421"/>
                    </a:cubicBezTo>
                    <a:cubicBezTo>
                      <a:pt x="328" y="421"/>
                      <a:pt x="328" y="421"/>
                      <a:pt x="328" y="421"/>
                    </a:cubicBezTo>
                    <a:cubicBezTo>
                      <a:pt x="328" y="422"/>
                      <a:pt x="328" y="422"/>
                      <a:pt x="328" y="422"/>
                    </a:cubicBezTo>
                    <a:cubicBezTo>
                      <a:pt x="329" y="421"/>
                      <a:pt x="330" y="422"/>
                      <a:pt x="331" y="422"/>
                    </a:cubicBezTo>
                    <a:cubicBezTo>
                      <a:pt x="330" y="423"/>
                      <a:pt x="328" y="424"/>
                      <a:pt x="329" y="426"/>
                    </a:cubicBezTo>
                    <a:cubicBezTo>
                      <a:pt x="329" y="428"/>
                      <a:pt x="333" y="430"/>
                      <a:pt x="334" y="432"/>
                    </a:cubicBezTo>
                    <a:cubicBezTo>
                      <a:pt x="334" y="430"/>
                      <a:pt x="335" y="430"/>
                      <a:pt x="336" y="431"/>
                    </a:cubicBezTo>
                    <a:cubicBezTo>
                      <a:pt x="336" y="432"/>
                      <a:pt x="335" y="433"/>
                      <a:pt x="336" y="434"/>
                    </a:cubicBezTo>
                    <a:cubicBezTo>
                      <a:pt x="335" y="434"/>
                      <a:pt x="335" y="434"/>
                      <a:pt x="335" y="434"/>
                    </a:cubicBezTo>
                    <a:cubicBezTo>
                      <a:pt x="336" y="434"/>
                      <a:pt x="338" y="437"/>
                      <a:pt x="338" y="437"/>
                    </a:cubicBezTo>
                    <a:cubicBezTo>
                      <a:pt x="337" y="438"/>
                      <a:pt x="336" y="436"/>
                      <a:pt x="335" y="436"/>
                    </a:cubicBezTo>
                    <a:cubicBezTo>
                      <a:pt x="337" y="440"/>
                      <a:pt x="336" y="438"/>
                      <a:pt x="338" y="442"/>
                    </a:cubicBezTo>
                    <a:cubicBezTo>
                      <a:pt x="340" y="444"/>
                      <a:pt x="340" y="441"/>
                      <a:pt x="342" y="442"/>
                    </a:cubicBezTo>
                    <a:cubicBezTo>
                      <a:pt x="343" y="444"/>
                      <a:pt x="345" y="446"/>
                      <a:pt x="344" y="449"/>
                    </a:cubicBezTo>
                    <a:cubicBezTo>
                      <a:pt x="346" y="447"/>
                      <a:pt x="346" y="447"/>
                      <a:pt x="346" y="447"/>
                    </a:cubicBezTo>
                    <a:cubicBezTo>
                      <a:pt x="348" y="452"/>
                      <a:pt x="349" y="454"/>
                      <a:pt x="347" y="458"/>
                    </a:cubicBezTo>
                    <a:cubicBezTo>
                      <a:pt x="348" y="458"/>
                      <a:pt x="348" y="459"/>
                      <a:pt x="348" y="459"/>
                    </a:cubicBezTo>
                    <a:cubicBezTo>
                      <a:pt x="345" y="468"/>
                      <a:pt x="342" y="476"/>
                      <a:pt x="343" y="485"/>
                    </a:cubicBezTo>
                    <a:cubicBezTo>
                      <a:pt x="342" y="486"/>
                      <a:pt x="343" y="487"/>
                      <a:pt x="343" y="487"/>
                    </a:cubicBezTo>
                    <a:cubicBezTo>
                      <a:pt x="340" y="503"/>
                      <a:pt x="340" y="503"/>
                      <a:pt x="340" y="503"/>
                    </a:cubicBezTo>
                    <a:cubicBezTo>
                      <a:pt x="340" y="503"/>
                      <a:pt x="322" y="581"/>
                      <a:pt x="356" y="526"/>
                    </a:cubicBezTo>
                    <a:cubicBezTo>
                      <a:pt x="357" y="527"/>
                      <a:pt x="357" y="527"/>
                      <a:pt x="357" y="527"/>
                    </a:cubicBezTo>
                    <a:cubicBezTo>
                      <a:pt x="360" y="518"/>
                      <a:pt x="361" y="513"/>
                      <a:pt x="360" y="506"/>
                    </a:cubicBezTo>
                    <a:cubicBezTo>
                      <a:pt x="364" y="506"/>
                      <a:pt x="362" y="499"/>
                      <a:pt x="363" y="497"/>
                    </a:cubicBezTo>
                    <a:cubicBezTo>
                      <a:pt x="363" y="497"/>
                      <a:pt x="363" y="497"/>
                      <a:pt x="363" y="497"/>
                    </a:cubicBezTo>
                    <a:cubicBezTo>
                      <a:pt x="362" y="491"/>
                      <a:pt x="368" y="486"/>
                      <a:pt x="366" y="481"/>
                    </a:cubicBezTo>
                    <a:cubicBezTo>
                      <a:pt x="367" y="481"/>
                      <a:pt x="367" y="481"/>
                      <a:pt x="367" y="482"/>
                    </a:cubicBezTo>
                    <a:cubicBezTo>
                      <a:pt x="368" y="478"/>
                      <a:pt x="368" y="473"/>
                      <a:pt x="370" y="473"/>
                    </a:cubicBezTo>
                    <a:cubicBezTo>
                      <a:pt x="371" y="464"/>
                      <a:pt x="374" y="452"/>
                      <a:pt x="372" y="445"/>
                    </a:cubicBezTo>
                    <a:cubicBezTo>
                      <a:pt x="373" y="446"/>
                      <a:pt x="373" y="446"/>
                      <a:pt x="373" y="446"/>
                    </a:cubicBezTo>
                    <a:cubicBezTo>
                      <a:pt x="371" y="442"/>
                      <a:pt x="373" y="441"/>
                      <a:pt x="373" y="437"/>
                    </a:cubicBezTo>
                    <a:cubicBezTo>
                      <a:pt x="373" y="437"/>
                      <a:pt x="373" y="437"/>
                      <a:pt x="373" y="437"/>
                    </a:cubicBezTo>
                    <a:cubicBezTo>
                      <a:pt x="372" y="433"/>
                      <a:pt x="375" y="427"/>
                      <a:pt x="375" y="423"/>
                    </a:cubicBezTo>
                    <a:cubicBezTo>
                      <a:pt x="376" y="424"/>
                      <a:pt x="376" y="424"/>
                      <a:pt x="376" y="424"/>
                    </a:cubicBezTo>
                    <a:cubicBezTo>
                      <a:pt x="377" y="416"/>
                      <a:pt x="377" y="416"/>
                      <a:pt x="377" y="416"/>
                    </a:cubicBezTo>
                    <a:cubicBezTo>
                      <a:pt x="376" y="419"/>
                      <a:pt x="376" y="419"/>
                      <a:pt x="376" y="419"/>
                    </a:cubicBezTo>
                    <a:cubicBezTo>
                      <a:pt x="373" y="417"/>
                      <a:pt x="380" y="414"/>
                      <a:pt x="378" y="408"/>
                    </a:cubicBezTo>
                    <a:cubicBezTo>
                      <a:pt x="379" y="403"/>
                      <a:pt x="372" y="397"/>
                      <a:pt x="375" y="392"/>
                    </a:cubicBezTo>
                    <a:cubicBezTo>
                      <a:pt x="374" y="389"/>
                      <a:pt x="377" y="395"/>
                      <a:pt x="377" y="391"/>
                    </a:cubicBezTo>
                    <a:cubicBezTo>
                      <a:pt x="379" y="391"/>
                      <a:pt x="378" y="393"/>
                      <a:pt x="379" y="392"/>
                    </a:cubicBezTo>
                    <a:cubicBezTo>
                      <a:pt x="379" y="388"/>
                      <a:pt x="382" y="387"/>
                      <a:pt x="382" y="382"/>
                    </a:cubicBezTo>
                    <a:cubicBezTo>
                      <a:pt x="383" y="382"/>
                      <a:pt x="383" y="382"/>
                      <a:pt x="383" y="382"/>
                    </a:cubicBezTo>
                    <a:cubicBezTo>
                      <a:pt x="382" y="376"/>
                      <a:pt x="387" y="372"/>
                      <a:pt x="386" y="368"/>
                    </a:cubicBezTo>
                    <a:cubicBezTo>
                      <a:pt x="385" y="361"/>
                      <a:pt x="391" y="364"/>
                      <a:pt x="389" y="358"/>
                    </a:cubicBezTo>
                    <a:cubicBezTo>
                      <a:pt x="391" y="356"/>
                      <a:pt x="391" y="356"/>
                      <a:pt x="391" y="356"/>
                    </a:cubicBezTo>
                    <a:cubicBezTo>
                      <a:pt x="392" y="353"/>
                      <a:pt x="389" y="353"/>
                      <a:pt x="391" y="351"/>
                    </a:cubicBezTo>
                    <a:cubicBezTo>
                      <a:pt x="392" y="351"/>
                      <a:pt x="393" y="347"/>
                      <a:pt x="393" y="349"/>
                    </a:cubicBezTo>
                    <a:cubicBezTo>
                      <a:pt x="397" y="343"/>
                      <a:pt x="393" y="335"/>
                      <a:pt x="398" y="327"/>
                    </a:cubicBezTo>
                    <a:cubicBezTo>
                      <a:pt x="396" y="325"/>
                      <a:pt x="398" y="321"/>
                      <a:pt x="397" y="319"/>
                    </a:cubicBezTo>
                    <a:cubicBezTo>
                      <a:pt x="398" y="319"/>
                      <a:pt x="399" y="310"/>
                      <a:pt x="400" y="316"/>
                    </a:cubicBezTo>
                    <a:cubicBezTo>
                      <a:pt x="400" y="316"/>
                      <a:pt x="400" y="317"/>
                      <a:pt x="400" y="317"/>
                    </a:cubicBezTo>
                    <a:cubicBezTo>
                      <a:pt x="401" y="318"/>
                      <a:pt x="401" y="318"/>
                      <a:pt x="401" y="318"/>
                    </a:cubicBezTo>
                    <a:cubicBezTo>
                      <a:pt x="405" y="313"/>
                      <a:pt x="401" y="308"/>
                      <a:pt x="403" y="304"/>
                    </a:cubicBezTo>
                    <a:cubicBezTo>
                      <a:pt x="402" y="305"/>
                      <a:pt x="402" y="307"/>
                      <a:pt x="401" y="305"/>
                    </a:cubicBezTo>
                    <a:cubicBezTo>
                      <a:pt x="402" y="301"/>
                      <a:pt x="402" y="301"/>
                      <a:pt x="402" y="301"/>
                    </a:cubicBezTo>
                    <a:cubicBezTo>
                      <a:pt x="403" y="302"/>
                      <a:pt x="403" y="302"/>
                      <a:pt x="403" y="302"/>
                    </a:cubicBezTo>
                    <a:cubicBezTo>
                      <a:pt x="405" y="296"/>
                      <a:pt x="405" y="296"/>
                      <a:pt x="405" y="296"/>
                    </a:cubicBezTo>
                    <a:cubicBezTo>
                      <a:pt x="403" y="296"/>
                      <a:pt x="403" y="296"/>
                      <a:pt x="403" y="296"/>
                    </a:cubicBezTo>
                    <a:cubicBezTo>
                      <a:pt x="405" y="293"/>
                      <a:pt x="408" y="292"/>
                      <a:pt x="406" y="288"/>
                    </a:cubicBezTo>
                    <a:cubicBezTo>
                      <a:pt x="405" y="286"/>
                      <a:pt x="403" y="291"/>
                      <a:pt x="404" y="287"/>
                    </a:cubicBezTo>
                    <a:cubicBezTo>
                      <a:pt x="406" y="283"/>
                      <a:pt x="409" y="277"/>
                      <a:pt x="410" y="271"/>
                    </a:cubicBezTo>
                    <a:cubicBezTo>
                      <a:pt x="408" y="272"/>
                      <a:pt x="409" y="270"/>
                      <a:pt x="409" y="268"/>
                    </a:cubicBezTo>
                    <a:cubicBezTo>
                      <a:pt x="410" y="269"/>
                      <a:pt x="410" y="269"/>
                      <a:pt x="410" y="269"/>
                    </a:cubicBezTo>
                    <a:cubicBezTo>
                      <a:pt x="409" y="262"/>
                      <a:pt x="414" y="267"/>
                      <a:pt x="414" y="261"/>
                    </a:cubicBezTo>
                    <a:cubicBezTo>
                      <a:pt x="414" y="262"/>
                      <a:pt x="414" y="262"/>
                      <a:pt x="414" y="262"/>
                    </a:cubicBezTo>
                    <a:cubicBezTo>
                      <a:pt x="412" y="259"/>
                      <a:pt x="412" y="259"/>
                      <a:pt x="412" y="259"/>
                    </a:cubicBezTo>
                    <a:cubicBezTo>
                      <a:pt x="410" y="253"/>
                      <a:pt x="415" y="257"/>
                      <a:pt x="413" y="250"/>
                    </a:cubicBezTo>
                    <a:cubicBezTo>
                      <a:pt x="412" y="253"/>
                      <a:pt x="409" y="251"/>
                      <a:pt x="410" y="248"/>
                    </a:cubicBezTo>
                    <a:cubicBezTo>
                      <a:pt x="412" y="249"/>
                      <a:pt x="412" y="249"/>
                      <a:pt x="412" y="249"/>
                    </a:cubicBezTo>
                    <a:cubicBezTo>
                      <a:pt x="412" y="247"/>
                      <a:pt x="411" y="247"/>
                      <a:pt x="412" y="246"/>
                    </a:cubicBezTo>
                    <a:cubicBezTo>
                      <a:pt x="412" y="247"/>
                      <a:pt x="414" y="247"/>
                      <a:pt x="414" y="244"/>
                    </a:cubicBezTo>
                    <a:cubicBezTo>
                      <a:pt x="415" y="246"/>
                      <a:pt x="415" y="246"/>
                      <a:pt x="415" y="246"/>
                    </a:cubicBezTo>
                    <a:cubicBezTo>
                      <a:pt x="414" y="241"/>
                      <a:pt x="414" y="241"/>
                      <a:pt x="414" y="241"/>
                    </a:cubicBezTo>
                    <a:cubicBezTo>
                      <a:pt x="416" y="238"/>
                      <a:pt x="415" y="232"/>
                      <a:pt x="418" y="232"/>
                    </a:cubicBezTo>
                    <a:cubicBezTo>
                      <a:pt x="418" y="232"/>
                      <a:pt x="420" y="225"/>
                      <a:pt x="419" y="223"/>
                    </a:cubicBezTo>
                    <a:cubicBezTo>
                      <a:pt x="420" y="224"/>
                      <a:pt x="421" y="220"/>
                      <a:pt x="423" y="222"/>
                    </a:cubicBezTo>
                    <a:cubicBezTo>
                      <a:pt x="421" y="220"/>
                      <a:pt x="421" y="214"/>
                      <a:pt x="424" y="212"/>
                    </a:cubicBezTo>
                    <a:cubicBezTo>
                      <a:pt x="424" y="212"/>
                      <a:pt x="424" y="212"/>
                      <a:pt x="424" y="212"/>
                    </a:cubicBezTo>
                    <a:cubicBezTo>
                      <a:pt x="428" y="205"/>
                      <a:pt x="425" y="198"/>
                      <a:pt x="429" y="191"/>
                    </a:cubicBezTo>
                    <a:cubicBezTo>
                      <a:pt x="428" y="191"/>
                      <a:pt x="430" y="187"/>
                      <a:pt x="427" y="188"/>
                    </a:cubicBezTo>
                    <a:cubicBezTo>
                      <a:pt x="427" y="179"/>
                      <a:pt x="435" y="174"/>
                      <a:pt x="429" y="170"/>
                    </a:cubicBezTo>
                    <a:cubicBezTo>
                      <a:pt x="430" y="166"/>
                      <a:pt x="432" y="166"/>
                      <a:pt x="433" y="164"/>
                    </a:cubicBezTo>
                    <a:cubicBezTo>
                      <a:pt x="433" y="165"/>
                      <a:pt x="433" y="165"/>
                      <a:pt x="433" y="165"/>
                    </a:cubicBezTo>
                    <a:cubicBezTo>
                      <a:pt x="434" y="159"/>
                      <a:pt x="434" y="157"/>
                      <a:pt x="435" y="152"/>
                    </a:cubicBezTo>
                    <a:cubicBezTo>
                      <a:pt x="435" y="149"/>
                      <a:pt x="432" y="148"/>
                      <a:pt x="434" y="144"/>
                    </a:cubicBezTo>
                    <a:cubicBezTo>
                      <a:pt x="435" y="145"/>
                      <a:pt x="435" y="144"/>
                      <a:pt x="436" y="142"/>
                    </a:cubicBezTo>
                    <a:cubicBezTo>
                      <a:pt x="435" y="143"/>
                      <a:pt x="436" y="143"/>
                      <a:pt x="437" y="142"/>
                    </a:cubicBezTo>
                    <a:cubicBezTo>
                      <a:pt x="437" y="141"/>
                      <a:pt x="437" y="141"/>
                      <a:pt x="437" y="140"/>
                    </a:cubicBezTo>
                    <a:cubicBezTo>
                      <a:pt x="437" y="140"/>
                      <a:pt x="437" y="140"/>
                      <a:pt x="437" y="140"/>
                    </a:cubicBezTo>
                    <a:cubicBezTo>
                      <a:pt x="437" y="137"/>
                      <a:pt x="437" y="138"/>
                      <a:pt x="436" y="139"/>
                    </a:cubicBezTo>
                    <a:cubicBezTo>
                      <a:pt x="436" y="139"/>
                      <a:pt x="436" y="139"/>
                      <a:pt x="435" y="139"/>
                    </a:cubicBezTo>
                    <a:cubicBezTo>
                      <a:pt x="438" y="137"/>
                      <a:pt x="437" y="131"/>
                      <a:pt x="439" y="131"/>
                    </a:cubicBezTo>
                    <a:cubicBezTo>
                      <a:pt x="441" y="123"/>
                      <a:pt x="440" y="116"/>
                      <a:pt x="440" y="109"/>
                    </a:cubicBezTo>
                    <a:cubicBezTo>
                      <a:pt x="441" y="109"/>
                      <a:pt x="442" y="111"/>
                      <a:pt x="442" y="113"/>
                    </a:cubicBezTo>
                    <a:cubicBezTo>
                      <a:pt x="443" y="108"/>
                      <a:pt x="443" y="108"/>
                      <a:pt x="443" y="108"/>
                    </a:cubicBezTo>
                    <a:cubicBezTo>
                      <a:pt x="444" y="108"/>
                      <a:pt x="443" y="111"/>
                      <a:pt x="443" y="112"/>
                    </a:cubicBezTo>
                    <a:cubicBezTo>
                      <a:pt x="447" y="107"/>
                      <a:pt x="443" y="100"/>
                      <a:pt x="447" y="94"/>
                    </a:cubicBezTo>
                    <a:cubicBezTo>
                      <a:pt x="446" y="92"/>
                      <a:pt x="446" y="92"/>
                      <a:pt x="446" y="92"/>
                    </a:cubicBezTo>
                    <a:cubicBezTo>
                      <a:pt x="446" y="92"/>
                      <a:pt x="446" y="92"/>
                      <a:pt x="446" y="92"/>
                    </a:cubicBezTo>
                    <a:cubicBezTo>
                      <a:pt x="446" y="91"/>
                      <a:pt x="445" y="90"/>
                      <a:pt x="445" y="89"/>
                    </a:cubicBezTo>
                    <a:cubicBezTo>
                      <a:pt x="447" y="88"/>
                      <a:pt x="448" y="89"/>
                      <a:pt x="449" y="86"/>
                    </a:cubicBezTo>
                    <a:cubicBezTo>
                      <a:pt x="451" y="84"/>
                      <a:pt x="450" y="78"/>
                      <a:pt x="450" y="75"/>
                    </a:cubicBezTo>
                    <a:cubicBezTo>
                      <a:pt x="449" y="76"/>
                      <a:pt x="449" y="76"/>
                      <a:pt x="448" y="75"/>
                    </a:cubicBezTo>
                    <a:cubicBezTo>
                      <a:pt x="449" y="73"/>
                      <a:pt x="450" y="72"/>
                      <a:pt x="450" y="71"/>
                    </a:cubicBezTo>
                    <a:cubicBezTo>
                      <a:pt x="451" y="71"/>
                      <a:pt x="451" y="71"/>
                      <a:pt x="451" y="71"/>
                    </a:cubicBezTo>
                    <a:cubicBezTo>
                      <a:pt x="450" y="71"/>
                      <a:pt x="451" y="66"/>
                      <a:pt x="450" y="66"/>
                    </a:cubicBezTo>
                    <a:cubicBezTo>
                      <a:pt x="452" y="65"/>
                      <a:pt x="451" y="69"/>
                      <a:pt x="452" y="69"/>
                    </a:cubicBezTo>
                    <a:cubicBezTo>
                      <a:pt x="453" y="62"/>
                      <a:pt x="452" y="66"/>
                      <a:pt x="454" y="59"/>
                    </a:cubicBezTo>
                    <a:cubicBezTo>
                      <a:pt x="453" y="55"/>
                      <a:pt x="452" y="59"/>
                      <a:pt x="451" y="57"/>
                    </a:cubicBezTo>
                    <a:cubicBezTo>
                      <a:pt x="451" y="54"/>
                      <a:pt x="450" y="51"/>
                      <a:pt x="452" y="47"/>
                    </a:cubicBezTo>
                    <a:cubicBezTo>
                      <a:pt x="450" y="48"/>
                      <a:pt x="450" y="48"/>
                      <a:pt x="450" y="48"/>
                    </a:cubicBezTo>
                    <a:cubicBezTo>
                      <a:pt x="450" y="42"/>
                      <a:pt x="451" y="38"/>
                      <a:pt x="454" y="35"/>
                    </a:cubicBezTo>
                    <a:cubicBezTo>
                      <a:pt x="453" y="11"/>
                      <a:pt x="450" y="7"/>
                      <a:pt x="446" y="9"/>
                    </a:cubicBezTo>
                    <a:cubicBezTo>
                      <a:pt x="442" y="12"/>
                      <a:pt x="438" y="20"/>
                      <a:pt x="438" y="20"/>
                    </a:cubicBezTo>
                    <a:cubicBezTo>
                      <a:pt x="430" y="37"/>
                      <a:pt x="432" y="48"/>
                      <a:pt x="429" y="69"/>
                    </a:cubicBezTo>
                    <a:cubicBezTo>
                      <a:pt x="424" y="87"/>
                      <a:pt x="420" y="91"/>
                      <a:pt x="417" y="111"/>
                    </a:cubicBezTo>
                    <a:cubicBezTo>
                      <a:pt x="415" y="120"/>
                      <a:pt x="414" y="129"/>
                      <a:pt x="412" y="138"/>
                    </a:cubicBezTo>
                    <a:cubicBezTo>
                      <a:pt x="414" y="143"/>
                      <a:pt x="409" y="150"/>
                      <a:pt x="410" y="155"/>
                    </a:cubicBezTo>
                    <a:cubicBezTo>
                      <a:pt x="408" y="157"/>
                      <a:pt x="408" y="157"/>
                      <a:pt x="408" y="157"/>
                    </a:cubicBezTo>
                    <a:cubicBezTo>
                      <a:pt x="409" y="159"/>
                      <a:pt x="409" y="161"/>
                      <a:pt x="408" y="162"/>
                    </a:cubicBezTo>
                    <a:cubicBezTo>
                      <a:pt x="407" y="162"/>
                      <a:pt x="407" y="162"/>
                      <a:pt x="407" y="162"/>
                    </a:cubicBezTo>
                    <a:cubicBezTo>
                      <a:pt x="408" y="165"/>
                      <a:pt x="406" y="167"/>
                      <a:pt x="406" y="169"/>
                    </a:cubicBezTo>
                    <a:cubicBezTo>
                      <a:pt x="406" y="169"/>
                      <a:pt x="406" y="169"/>
                      <a:pt x="406" y="169"/>
                    </a:cubicBezTo>
                    <a:cubicBezTo>
                      <a:pt x="405" y="172"/>
                      <a:pt x="405" y="172"/>
                      <a:pt x="405" y="172"/>
                    </a:cubicBezTo>
                    <a:cubicBezTo>
                      <a:pt x="405" y="171"/>
                      <a:pt x="405" y="171"/>
                      <a:pt x="405" y="171"/>
                    </a:cubicBezTo>
                    <a:cubicBezTo>
                      <a:pt x="405" y="176"/>
                      <a:pt x="404" y="180"/>
                      <a:pt x="402" y="184"/>
                    </a:cubicBezTo>
                    <a:cubicBezTo>
                      <a:pt x="404" y="184"/>
                      <a:pt x="404" y="184"/>
                      <a:pt x="404" y="184"/>
                    </a:cubicBezTo>
                    <a:cubicBezTo>
                      <a:pt x="400" y="192"/>
                      <a:pt x="402" y="196"/>
                      <a:pt x="398" y="204"/>
                    </a:cubicBezTo>
                    <a:cubicBezTo>
                      <a:pt x="398" y="203"/>
                      <a:pt x="398" y="203"/>
                      <a:pt x="398" y="203"/>
                    </a:cubicBezTo>
                    <a:cubicBezTo>
                      <a:pt x="400" y="214"/>
                      <a:pt x="391" y="218"/>
                      <a:pt x="393" y="230"/>
                    </a:cubicBezTo>
                    <a:cubicBezTo>
                      <a:pt x="392" y="228"/>
                      <a:pt x="392" y="230"/>
                      <a:pt x="391" y="230"/>
                    </a:cubicBezTo>
                    <a:cubicBezTo>
                      <a:pt x="391" y="235"/>
                      <a:pt x="390" y="240"/>
                      <a:pt x="393" y="241"/>
                    </a:cubicBezTo>
                    <a:cubicBezTo>
                      <a:pt x="392" y="244"/>
                      <a:pt x="392" y="243"/>
                      <a:pt x="390" y="243"/>
                    </a:cubicBezTo>
                    <a:cubicBezTo>
                      <a:pt x="392" y="244"/>
                      <a:pt x="392" y="247"/>
                      <a:pt x="391" y="249"/>
                    </a:cubicBezTo>
                    <a:cubicBezTo>
                      <a:pt x="391" y="248"/>
                      <a:pt x="391" y="248"/>
                      <a:pt x="391" y="248"/>
                    </a:cubicBezTo>
                    <a:cubicBezTo>
                      <a:pt x="390" y="256"/>
                      <a:pt x="390" y="256"/>
                      <a:pt x="390" y="256"/>
                    </a:cubicBezTo>
                    <a:cubicBezTo>
                      <a:pt x="393" y="255"/>
                      <a:pt x="393" y="255"/>
                      <a:pt x="393" y="255"/>
                    </a:cubicBezTo>
                    <a:cubicBezTo>
                      <a:pt x="391" y="259"/>
                      <a:pt x="389" y="255"/>
                      <a:pt x="389" y="259"/>
                    </a:cubicBezTo>
                    <a:cubicBezTo>
                      <a:pt x="391" y="260"/>
                      <a:pt x="391" y="260"/>
                      <a:pt x="391" y="260"/>
                    </a:cubicBezTo>
                    <a:cubicBezTo>
                      <a:pt x="390" y="265"/>
                      <a:pt x="385" y="268"/>
                      <a:pt x="383" y="273"/>
                    </a:cubicBezTo>
                    <a:cubicBezTo>
                      <a:pt x="377" y="296"/>
                      <a:pt x="378" y="321"/>
                      <a:pt x="370" y="342"/>
                    </a:cubicBezTo>
                    <a:cubicBezTo>
                      <a:pt x="368" y="342"/>
                      <a:pt x="368" y="342"/>
                      <a:pt x="368" y="342"/>
                    </a:cubicBezTo>
                    <a:cubicBezTo>
                      <a:pt x="365" y="342"/>
                      <a:pt x="371" y="349"/>
                      <a:pt x="368" y="349"/>
                    </a:cubicBezTo>
                    <a:cubicBezTo>
                      <a:pt x="369" y="352"/>
                      <a:pt x="369" y="352"/>
                      <a:pt x="369" y="352"/>
                    </a:cubicBezTo>
                    <a:cubicBezTo>
                      <a:pt x="368" y="352"/>
                      <a:pt x="368" y="354"/>
                      <a:pt x="367" y="352"/>
                    </a:cubicBezTo>
                    <a:cubicBezTo>
                      <a:pt x="367" y="355"/>
                      <a:pt x="367" y="355"/>
                      <a:pt x="368" y="357"/>
                    </a:cubicBezTo>
                    <a:cubicBezTo>
                      <a:pt x="366" y="359"/>
                      <a:pt x="366" y="359"/>
                      <a:pt x="366" y="359"/>
                    </a:cubicBezTo>
                    <a:cubicBezTo>
                      <a:pt x="363" y="368"/>
                      <a:pt x="364" y="376"/>
                      <a:pt x="362" y="385"/>
                    </a:cubicBezTo>
                    <a:cubicBezTo>
                      <a:pt x="357" y="395"/>
                      <a:pt x="356" y="413"/>
                      <a:pt x="355" y="425"/>
                    </a:cubicBezTo>
                    <a:cubicBezTo>
                      <a:pt x="355" y="425"/>
                      <a:pt x="355" y="424"/>
                      <a:pt x="354" y="423"/>
                    </a:cubicBezTo>
                    <a:cubicBezTo>
                      <a:pt x="351" y="416"/>
                      <a:pt x="349" y="411"/>
                      <a:pt x="347" y="406"/>
                    </a:cubicBezTo>
                    <a:cubicBezTo>
                      <a:pt x="344" y="401"/>
                      <a:pt x="341" y="396"/>
                      <a:pt x="334" y="391"/>
                    </a:cubicBezTo>
                    <a:cubicBezTo>
                      <a:pt x="328" y="385"/>
                      <a:pt x="320" y="380"/>
                      <a:pt x="312" y="377"/>
                    </a:cubicBezTo>
                    <a:cubicBezTo>
                      <a:pt x="308" y="378"/>
                      <a:pt x="303" y="373"/>
                      <a:pt x="298" y="374"/>
                    </a:cubicBezTo>
                    <a:cubicBezTo>
                      <a:pt x="296" y="372"/>
                      <a:pt x="296" y="372"/>
                      <a:pt x="296" y="372"/>
                    </a:cubicBezTo>
                    <a:cubicBezTo>
                      <a:pt x="295" y="372"/>
                      <a:pt x="293" y="372"/>
                      <a:pt x="292" y="371"/>
                    </a:cubicBezTo>
                    <a:cubicBezTo>
                      <a:pt x="292" y="371"/>
                      <a:pt x="292" y="371"/>
                      <a:pt x="292" y="371"/>
                    </a:cubicBezTo>
                    <a:cubicBezTo>
                      <a:pt x="289" y="371"/>
                      <a:pt x="287" y="370"/>
                      <a:pt x="286" y="370"/>
                    </a:cubicBezTo>
                    <a:cubicBezTo>
                      <a:pt x="286" y="370"/>
                      <a:pt x="286" y="370"/>
                      <a:pt x="286" y="370"/>
                    </a:cubicBezTo>
                    <a:cubicBezTo>
                      <a:pt x="283" y="370"/>
                      <a:pt x="283" y="370"/>
                      <a:pt x="283" y="370"/>
                    </a:cubicBezTo>
                    <a:cubicBezTo>
                      <a:pt x="284" y="369"/>
                      <a:pt x="284" y="369"/>
                      <a:pt x="284" y="369"/>
                    </a:cubicBezTo>
                    <a:cubicBezTo>
                      <a:pt x="280" y="370"/>
                      <a:pt x="276" y="369"/>
                      <a:pt x="273" y="368"/>
                    </a:cubicBezTo>
                    <a:cubicBezTo>
                      <a:pt x="273" y="370"/>
                      <a:pt x="273" y="370"/>
                      <a:pt x="273" y="370"/>
                    </a:cubicBezTo>
                    <a:cubicBezTo>
                      <a:pt x="265" y="367"/>
                      <a:pt x="263" y="371"/>
                      <a:pt x="256" y="369"/>
                    </a:cubicBezTo>
                    <a:cubicBezTo>
                      <a:pt x="256" y="369"/>
                      <a:pt x="256" y="369"/>
                      <a:pt x="256" y="369"/>
                    </a:cubicBezTo>
                    <a:cubicBezTo>
                      <a:pt x="248" y="374"/>
                      <a:pt x="243" y="366"/>
                      <a:pt x="235" y="372"/>
                    </a:cubicBezTo>
                    <a:cubicBezTo>
                      <a:pt x="236" y="371"/>
                      <a:pt x="234" y="371"/>
                      <a:pt x="234" y="371"/>
                    </a:cubicBezTo>
                    <a:cubicBezTo>
                      <a:pt x="231" y="372"/>
                      <a:pt x="227" y="373"/>
                      <a:pt x="227" y="376"/>
                    </a:cubicBezTo>
                    <a:cubicBezTo>
                      <a:pt x="225" y="377"/>
                      <a:pt x="225" y="376"/>
                      <a:pt x="224" y="374"/>
                    </a:cubicBezTo>
                    <a:cubicBezTo>
                      <a:pt x="224" y="376"/>
                      <a:pt x="222" y="377"/>
                      <a:pt x="220" y="378"/>
                    </a:cubicBezTo>
                    <a:cubicBezTo>
                      <a:pt x="221" y="377"/>
                      <a:pt x="221" y="377"/>
                      <a:pt x="221" y="377"/>
                    </a:cubicBezTo>
                    <a:cubicBezTo>
                      <a:pt x="219" y="377"/>
                      <a:pt x="217" y="378"/>
                      <a:pt x="215" y="379"/>
                    </a:cubicBezTo>
                    <a:cubicBezTo>
                      <a:pt x="217" y="381"/>
                      <a:pt x="217" y="381"/>
                      <a:pt x="217" y="381"/>
                    </a:cubicBezTo>
                    <a:cubicBezTo>
                      <a:pt x="214" y="381"/>
                      <a:pt x="215" y="378"/>
                      <a:pt x="213" y="379"/>
                    </a:cubicBezTo>
                    <a:cubicBezTo>
                      <a:pt x="213" y="382"/>
                      <a:pt x="213" y="382"/>
                      <a:pt x="213" y="382"/>
                    </a:cubicBezTo>
                    <a:cubicBezTo>
                      <a:pt x="209" y="383"/>
                      <a:pt x="205" y="380"/>
                      <a:pt x="200" y="380"/>
                    </a:cubicBezTo>
                    <a:cubicBezTo>
                      <a:pt x="182" y="385"/>
                      <a:pt x="167" y="399"/>
                      <a:pt x="151" y="404"/>
                    </a:cubicBezTo>
                    <a:cubicBezTo>
                      <a:pt x="149" y="403"/>
                      <a:pt x="149" y="403"/>
                      <a:pt x="149" y="403"/>
                    </a:cubicBezTo>
                    <a:cubicBezTo>
                      <a:pt x="148" y="401"/>
                      <a:pt x="148" y="409"/>
                      <a:pt x="146" y="407"/>
                    </a:cubicBezTo>
                    <a:cubicBezTo>
                      <a:pt x="145" y="410"/>
                      <a:pt x="145" y="410"/>
                      <a:pt x="145" y="410"/>
                    </a:cubicBezTo>
                    <a:cubicBezTo>
                      <a:pt x="144" y="409"/>
                      <a:pt x="143" y="410"/>
                      <a:pt x="143" y="409"/>
                    </a:cubicBezTo>
                    <a:cubicBezTo>
                      <a:pt x="142" y="410"/>
                      <a:pt x="142" y="410"/>
                      <a:pt x="141" y="411"/>
                    </a:cubicBezTo>
                    <a:cubicBezTo>
                      <a:pt x="139" y="411"/>
                      <a:pt x="139" y="411"/>
                      <a:pt x="139" y="411"/>
                    </a:cubicBezTo>
                    <a:cubicBezTo>
                      <a:pt x="132" y="415"/>
                      <a:pt x="129" y="421"/>
                      <a:pt x="123" y="426"/>
                    </a:cubicBezTo>
                    <a:cubicBezTo>
                      <a:pt x="114" y="430"/>
                      <a:pt x="104" y="445"/>
                      <a:pt x="100" y="455"/>
                    </a:cubicBezTo>
                    <a:cubicBezTo>
                      <a:pt x="98" y="462"/>
                      <a:pt x="92" y="467"/>
                      <a:pt x="88" y="474"/>
                    </a:cubicBezTo>
                    <a:cubicBezTo>
                      <a:pt x="83" y="480"/>
                      <a:pt x="79" y="488"/>
                      <a:pt x="79" y="496"/>
                    </a:cubicBezTo>
                    <a:cubicBezTo>
                      <a:pt x="79" y="496"/>
                      <a:pt x="79" y="498"/>
                      <a:pt x="80" y="498"/>
                    </a:cubicBezTo>
                    <a:cubicBezTo>
                      <a:pt x="79" y="503"/>
                      <a:pt x="78" y="507"/>
                      <a:pt x="78" y="512"/>
                    </a:cubicBezTo>
                    <a:cubicBezTo>
                      <a:pt x="78" y="512"/>
                      <a:pt x="77" y="516"/>
                      <a:pt x="78" y="522"/>
                    </a:cubicBezTo>
                    <a:cubicBezTo>
                      <a:pt x="78" y="526"/>
                      <a:pt x="79" y="531"/>
                      <a:pt x="81" y="535"/>
                    </a:cubicBezTo>
                    <a:cubicBezTo>
                      <a:pt x="80" y="535"/>
                      <a:pt x="80" y="535"/>
                      <a:pt x="79" y="535"/>
                    </a:cubicBezTo>
                    <a:cubicBezTo>
                      <a:pt x="79" y="534"/>
                      <a:pt x="79" y="534"/>
                      <a:pt x="79" y="534"/>
                    </a:cubicBezTo>
                    <a:cubicBezTo>
                      <a:pt x="77" y="537"/>
                      <a:pt x="75" y="537"/>
                      <a:pt x="74" y="539"/>
                    </a:cubicBezTo>
                    <a:cubicBezTo>
                      <a:pt x="74" y="538"/>
                      <a:pt x="74" y="538"/>
                      <a:pt x="74" y="538"/>
                    </a:cubicBezTo>
                    <a:cubicBezTo>
                      <a:pt x="73" y="539"/>
                      <a:pt x="72" y="539"/>
                      <a:pt x="71" y="540"/>
                    </a:cubicBezTo>
                    <a:cubicBezTo>
                      <a:pt x="71" y="539"/>
                      <a:pt x="71" y="539"/>
                      <a:pt x="71" y="539"/>
                    </a:cubicBezTo>
                    <a:cubicBezTo>
                      <a:pt x="68" y="542"/>
                      <a:pt x="64" y="545"/>
                      <a:pt x="60" y="547"/>
                    </a:cubicBezTo>
                    <a:cubicBezTo>
                      <a:pt x="62" y="548"/>
                      <a:pt x="62" y="548"/>
                      <a:pt x="62" y="548"/>
                    </a:cubicBezTo>
                    <a:cubicBezTo>
                      <a:pt x="53" y="552"/>
                      <a:pt x="53" y="557"/>
                      <a:pt x="46" y="560"/>
                    </a:cubicBezTo>
                    <a:cubicBezTo>
                      <a:pt x="45" y="560"/>
                      <a:pt x="45" y="560"/>
                      <a:pt x="45" y="560"/>
                    </a:cubicBezTo>
                    <a:cubicBezTo>
                      <a:pt x="41" y="570"/>
                      <a:pt x="32" y="568"/>
                      <a:pt x="28" y="579"/>
                    </a:cubicBezTo>
                    <a:cubicBezTo>
                      <a:pt x="29" y="578"/>
                      <a:pt x="27" y="579"/>
                      <a:pt x="27" y="579"/>
                    </a:cubicBezTo>
                    <a:cubicBezTo>
                      <a:pt x="25" y="583"/>
                      <a:pt x="22" y="587"/>
                      <a:pt x="25" y="589"/>
                    </a:cubicBezTo>
                    <a:cubicBezTo>
                      <a:pt x="23" y="592"/>
                      <a:pt x="22" y="591"/>
                      <a:pt x="21" y="590"/>
                    </a:cubicBezTo>
                    <a:cubicBezTo>
                      <a:pt x="21" y="591"/>
                      <a:pt x="21" y="592"/>
                      <a:pt x="21" y="593"/>
                    </a:cubicBezTo>
                    <a:cubicBezTo>
                      <a:pt x="21" y="593"/>
                      <a:pt x="21" y="593"/>
                      <a:pt x="20" y="595"/>
                    </a:cubicBezTo>
                    <a:cubicBezTo>
                      <a:pt x="20" y="595"/>
                      <a:pt x="20" y="596"/>
                      <a:pt x="19" y="597"/>
                    </a:cubicBezTo>
                    <a:cubicBezTo>
                      <a:pt x="19" y="595"/>
                      <a:pt x="19" y="595"/>
                      <a:pt x="19" y="595"/>
                    </a:cubicBezTo>
                    <a:cubicBezTo>
                      <a:pt x="18" y="598"/>
                      <a:pt x="17" y="600"/>
                      <a:pt x="16" y="602"/>
                    </a:cubicBezTo>
                    <a:cubicBezTo>
                      <a:pt x="19" y="602"/>
                      <a:pt x="19" y="602"/>
                      <a:pt x="19" y="602"/>
                    </a:cubicBezTo>
                    <a:cubicBezTo>
                      <a:pt x="17" y="605"/>
                      <a:pt x="16" y="601"/>
                      <a:pt x="15" y="605"/>
                    </a:cubicBezTo>
                    <a:cubicBezTo>
                      <a:pt x="17" y="606"/>
                      <a:pt x="17" y="606"/>
                      <a:pt x="17" y="606"/>
                    </a:cubicBezTo>
                    <a:cubicBezTo>
                      <a:pt x="14" y="611"/>
                      <a:pt x="9" y="613"/>
                      <a:pt x="6" y="617"/>
                    </a:cubicBezTo>
                    <a:cubicBezTo>
                      <a:pt x="1" y="628"/>
                      <a:pt x="0" y="641"/>
                      <a:pt x="1" y="653"/>
                    </a:cubicBezTo>
                    <a:cubicBezTo>
                      <a:pt x="2" y="665"/>
                      <a:pt x="5" y="677"/>
                      <a:pt x="7" y="688"/>
                    </a:cubicBezTo>
                    <a:cubicBezTo>
                      <a:pt x="6" y="689"/>
                      <a:pt x="6" y="689"/>
                      <a:pt x="6" y="689"/>
                    </a:cubicBezTo>
                    <a:cubicBezTo>
                      <a:pt x="4" y="691"/>
                      <a:pt x="12" y="693"/>
                      <a:pt x="10" y="695"/>
                    </a:cubicBezTo>
                    <a:cubicBezTo>
                      <a:pt x="11" y="696"/>
                      <a:pt x="12" y="696"/>
                      <a:pt x="13" y="697"/>
                    </a:cubicBezTo>
                    <a:cubicBezTo>
                      <a:pt x="12" y="698"/>
                      <a:pt x="13" y="699"/>
                      <a:pt x="12" y="698"/>
                    </a:cubicBezTo>
                    <a:cubicBezTo>
                      <a:pt x="13" y="701"/>
                      <a:pt x="13" y="700"/>
                      <a:pt x="15" y="702"/>
                    </a:cubicBezTo>
                    <a:cubicBezTo>
                      <a:pt x="15" y="705"/>
                      <a:pt x="15" y="705"/>
                      <a:pt x="15" y="705"/>
                    </a:cubicBezTo>
                    <a:cubicBezTo>
                      <a:pt x="19" y="713"/>
                      <a:pt x="26" y="718"/>
                      <a:pt x="33" y="725"/>
                    </a:cubicBezTo>
                    <a:cubicBezTo>
                      <a:pt x="36" y="730"/>
                      <a:pt x="42" y="736"/>
                      <a:pt x="50" y="740"/>
                    </a:cubicBezTo>
                    <a:cubicBezTo>
                      <a:pt x="57" y="744"/>
                      <a:pt x="66" y="747"/>
                      <a:pt x="72" y="748"/>
                    </a:cubicBezTo>
                    <a:cubicBezTo>
                      <a:pt x="80" y="750"/>
                      <a:pt x="89" y="754"/>
                      <a:pt x="98" y="757"/>
                    </a:cubicBezTo>
                    <a:cubicBezTo>
                      <a:pt x="107" y="761"/>
                      <a:pt x="117" y="763"/>
                      <a:pt x="126" y="760"/>
                    </a:cubicBezTo>
                    <a:cubicBezTo>
                      <a:pt x="126" y="761"/>
                      <a:pt x="128" y="760"/>
                      <a:pt x="128" y="759"/>
                    </a:cubicBezTo>
                    <a:cubicBezTo>
                      <a:pt x="133" y="759"/>
                      <a:pt x="139" y="759"/>
                      <a:pt x="144" y="758"/>
                    </a:cubicBezTo>
                    <a:cubicBezTo>
                      <a:pt x="144" y="758"/>
                      <a:pt x="149" y="757"/>
                      <a:pt x="156" y="755"/>
                    </a:cubicBezTo>
                    <a:cubicBezTo>
                      <a:pt x="157" y="755"/>
                      <a:pt x="159" y="754"/>
                      <a:pt x="161" y="753"/>
                    </a:cubicBezTo>
                    <a:cubicBezTo>
                      <a:pt x="162" y="756"/>
                      <a:pt x="162" y="758"/>
                      <a:pt x="165" y="758"/>
                    </a:cubicBezTo>
                    <a:cubicBezTo>
                      <a:pt x="164" y="761"/>
                      <a:pt x="163" y="761"/>
                      <a:pt x="162" y="761"/>
                    </a:cubicBezTo>
                    <a:cubicBezTo>
                      <a:pt x="164" y="761"/>
                      <a:pt x="164" y="764"/>
                      <a:pt x="164" y="767"/>
                    </a:cubicBezTo>
                    <a:cubicBezTo>
                      <a:pt x="164" y="766"/>
                      <a:pt x="164" y="766"/>
                      <a:pt x="164" y="765"/>
                    </a:cubicBezTo>
                    <a:cubicBezTo>
                      <a:pt x="164" y="768"/>
                      <a:pt x="164" y="771"/>
                      <a:pt x="165" y="773"/>
                    </a:cubicBezTo>
                    <a:cubicBezTo>
                      <a:pt x="167" y="771"/>
                      <a:pt x="167" y="771"/>
                      <a:pt x="167" y="771"/>
                    </a:cubicBezTo>
                    <a:cubicBezTo>
                      <a:pt x="167" y="775"/>
                      <a:pt x="164" y="773"/>
                      <a:pt x="165" y="776"/>
                    </a:cubicBezTo>
                    <a:cubicBezTo>
                      <a:pt x="167" y="776"/>
                      <a:pt x="167" y="776"/>
                      <a:pt x="167" y="776"/>
                    </a:cubicBezTo>
                    <a:cubicBezTo>
                      <a:pt x="168" y="782"/>
                      <a:pt x="165" y="786"/>
                      <a:pt x="164" y="792"/>
                    </a:cubicBezTo>
                    <a:cubicBezTo>
                      <a:pt x="166" y="797"/>
                      <a:pt x="168" y="803"/>
                      <a:pt x="171" y="809"/>
                    </a:cubicBezTo>
                    <a:cubicBezTo>
                      <a:pt x="174" y="814"/>
                      <a:pt x="178" y="820"/>
                      <a:pt x="183" y="824"/>
                    </a:cubicBezTo>
                    <a:cubicBezTo>
                      <a:pt x="193" y="833"/>
                      <a:pt x="203" y="838"/>
                      <a:pt x="211" y="845"/>
                    </a:cubicBezTo>
                    <a:cubicBezTo>
                      <a:pt x="211" y="847"/>
                      <a:pt x="211" y="847"/>
                      <a:pt x="211" y="847"/>
                    </a:cubicBezTo>
                    <a:cubicBezTo>
                      <a:pt x="210" y="849"/>
                      <a:pt x="218" y="846"/>
                      <a:pt x="218" y="848"/>
                    </a:cubicBezTo>
                    <a:cubicBezTo>
                      <a:pt x="219" y="848"/>
                      <a:pt x="220" y="848"/>
                      <a:pt x="220" y="848"/>
                    </a:cubicBezTo>
                    <a:cubicBezTo>
                      <a:pt x="221" y="849"/>
                      <a:pt x="222" y="850"/>
                      <a:pt x="221" y="850"/>
                    </a:cubicBezTo>
                    <a:cubicBezTo>
                      <a:pt x="223" y="851"/>
                      <a:pt x="223" y="850"/>
                      <a:pt x="225" y="850"/>
                    </a:cubicBezTo>
                    <a:cubicBezTo>
                      <a:pt x="226" y="852"/>
                      <a:pt x="226" y="852"/>
                      <a:pt x="226" y="852"/>
                    </a:cubicBezTo>
                    <a:cubicBezTo>
                      <a:pt x="234" y="857"/>
                      <a:pt x="243" y="856"/>
                      <a:pt x="251" y="859"/>
                    </a:cubicBezTo>
                    <a:cubicBezTo>
                      <a:pt x="262" y="865"/>
                      <a:pt x="284" y="864"/>
                      <a:pt x="296" y="861"/>
                    </a:cubicBezTo>
                    <a:cubicBezTo>
                      <a:pt x="304" y="858"/>
                      <a:pt x="313" y="859"/>
                      <a:pt x="323" y="857"/>
                    </a:cubicBezTo>
                    <a:cubicBezTo>
                      <a:pt x="333" y="856"/>
                      <a:pt x="343" y="853"/>
                      <a:pt x="350" y="845"/>
                    </a:cubicBezTo>
                    <a:cubicBezTo>
                      <a:pt x="351" y="845"/>
                      <a:pt x="352" y="843"/>
                      <a:pt x="351" y="843"/>
                    </a:cubicBezTo>
                    <a:cubicBezTo>
                      <a:pt x="356" y="840"/>
                      <a:pt x="360" y="836"/>
                      <a:pt x="364" y="831"/>
                    </a:cubicBezTo>
                    <a:cubicBezTo>
                      <a:pt x="364" y="831"/>
                      <a:pt x="366" y="829"/>
                      <a:pt x="368" y="826"/>
                    </a:cubicBezTo>
                    <a:cubicBezTo>
                      <a:pt x="369" y="827"/>
                      <a:pt x="370" y="829"/>
                      <a:pt x="371" y="830"/>
                    </a:cubicBezTo>
                    <a:cubicBezTo>
                      <a:pt x="375" y="838"/>
                      <a:pt x="382" y="845"/>
                      <a:pt x="388" y="851"/>
                    </a:cubicBezTo>
                    <a:cubicBezTo>
                      <a:pt x="392" y="852"/>
                      <a:pt x="396" y="859"/>
                      <a:pt x="401" y="860"/>
                    </a:cubicBezTo>
                    <a:cubicBezTo>
                      <a:pt x="401" y="862"/>
                      <a:pt x="401" y="862"/>
                      <a:pt x="401" y="862"/>
                    </a:cubicBezTo>
                    <a:cubicBezTo>
                      <a:pt x="403" y="863"/>
                      <a:pt x="404" y="863"/>
                      <a:pt x="405" y="865"/>
                    </a:cubicBezTo>
                    <a:cubicBezTo>
                      <a:pt x="405" y="865"/>
                      <a:pt x="405" y="865"/>
                      <a:pt x="405" y="865"/>
                    </a:cubicBezTo>
                    <a:cubicBezTo>
                      <a:pt x="407" y="866"/>
                      <a:pt x="409" y="868"/>
                      <a:pt x="411" y="868"/>
                    </a:cubicBezTo>
                    <a:cubicBezTo>
                      <a:pt x="410" y="868"/>
                      <a:pt x="410" y="868"/>
                      <a:pt x="410" y="868"/>
                    </a:cubicBezTo>
                    <a:cubicBezTo>
                      <a:pt x="413" y="870"/>
                      <a:pt x="413" y="870"/>
                      <a:pt x="413" y="870"/>
                    </a:cubicBezTo>
                    <a:cubicBezTo>
                      <a:pt x="412" y="870"/>
                      <a:pt x="412" y="870"/>
                      <a:pt x="412" y="870"/>
                    </a:cubicBezTo>
                    <a:cubicBezTo>
                      <a:pt x="416" y="871"/>
                      <a:pt x="420" y="873"/>
                      <a:pt x="423" y="875"/>
                    </a:cubicBezTo>
                    <a:cubicBezTo>
                      <a:pt x="423" y="874"/>
                      <a:pt x="423" y="874"/>
                      <a:pt x="423" y="874"/>
                    </a:cubicBezTo>
                    <a:cubicBezTo>
                      <a:pt x="429" y="879"/>
                      <a:pt x="433" y="877"/>
                      <a:pt x="439" y="882"/>
                    </a:cubicBezTo>
                    <a:cubicBezTo>
                      <a:pt x="439" y="882"/>
                      <a:pt x="439" y="882"/>
                      <a:pt x="439" y="882"/>
                    </a:cubicBezTo>
                    <a:cubicBezTo>
                      <a:pt x="448" y="881"/>
                      <a:pt x="451" y="890"/>
                      <a:pt x="461" y="888"/>
                    </a:cubicBezTo>
                    <a:cubicBezTo>
                      <a:pt x="460" y="888"/>
                      <a:pt x="461" y="889"/>
                      <a:pt x="461" y="890"/>
                    </a:cubicBezTo>
                    <a:cubicBezTo>
                      <a:pt x="465" y="890"/>
                      <a:pt x="470" y="891"/>
                      <a:pt x="470" y="887"/>
                    </a:cubicBezTo>
                    <a:cubicBezTo>
                      <a:pt x="473" y="888"/>
                      <a:pt x="473" y="889"/>
                      <a:pt x="473" y="890"/>
                    </a:cubicBezTo>
                    <a:cubicBezTo>
                      <a:pt x="473" y="889"/>
                      <a:pt x="476" y="889"/>
                      <a:pt x="478" y="889"/>
                    </a:cubicBezTo>
                    <a:cubicBezTo>
                      <a:pt x="477" y="889"/>
                      <a:pt x="477" y="889"/>
                      <a:pt x="477" y="889"/>
                    </a:cubicBezTo>
                    <a:cubicBezTo>
                      <a:pt x="479" y="889"/>
                      <a:pt x="481" y="890"/>
                      <a:pt x="484" y="890"/>
                    </a:cubicBezTo>
                    <a:cubicBezTo>
                      <a:pt x="483" y="887"/>
                      <a:pt x="483" y="887"/>
                      <a:pt x="483" y="887"/>
                    </a:cubicBezTo>
                    <a:cubicBezTo>
                      <a:pt x="486" y="888"/>
                      <a:pt x="483" y="890"/>
                      <a:pt x="487" y="890"/>
                    </a:cubicBezTo>
                    <a:cubicBezTo>
                      <a:pt x="487" y="887"/>
                      <a:pt x="487" y="887"/>
                      <a:pt x="487" y="887"/>
                    </a:cubicBezTo>
                    <a:cubicBezTo>
                      <a:pt x="492" y="888"/>
                      <a:pt x="494" y="892"/>
                      <a:pt x="499" y="894"/>
                    </a:cubicBezTo>
                    <a:cubicBezTo>
                      <a:pt x="510" y="894"/>
                      <a:pt x="521" y="891"/>
                      <a:pt x="530" y="887"/>
                    </a:cubicBezTo>
                    <a:cubicBezTo>
                      <a:pt x="540" y="883"/>
                      <a:pt x="549" y="879"/>
                      <a:pt x="558" y="876"/>
                    </a:cubicBezTo>
                    <a:cubicBezTo>
                      <a:pt x="560" y="877"/>
                      <a:pt x="560" y="877"/>
                      <a:pt x="560" y="877"/>
                    </a:cubicBezTo>
                    <a:cubicBezTo>
                      <a:pt x="561" y="879"/>
                      <a:pt x="562" y="871"/>
                      <a:pt x="564" y="873"/>
                    </a:cubicBezTo>
                    <a:cubicBezTo>
                      <a:pt x="565" y="871"/>
                      <a:pt x="565" y="871"/>
                      <a:pt x="565" y="871"/>
                    </a:cubicBezTo>
                    <a:cubicBezTo>
                      <a:pt x="566" y="871"/>
                      <a:pt x="567" y="871"/>
                      <a:pt x="567" y="872"/>
                    </a:cubicBezTo>
                    <a:cubicBezTo>
                      <a:pt x="569" y="871"/>
                      <a:pt x="568" y="870"/>
                      <a:pt x="569" y="869"/>
                    </a:cubicBezTo>
                    <a:cubicBezTo>
                      <a:pt x="572" y="869"/>
                      <a:pt x="572" y="869"/>
                      <a:pt x="572" y="869"/>
                    </a:cubicBezTo>
                    <a:cubicBezTo>
                      <a:pt x="579" y="865"/>
                      <a:pt x="583" y="859"/>
                      <a:pt x="589" y="853"/>
                    </a:cubicBezTo>
                    <a:cubicBezTo>
                      <a:pt x="599" y="849"/>
                      <a:pt x="609" y="832"/>
                      <a:pt x="613" y="822"/>
                    </a:cubicBezTo>
                    <a:cubicBezTo>
                      <a:pt x="615" y="814"/>
                      <a:pt x="621" y="808"/>
                      <a:pt x="625" y="800"/>
                    </a:cubicBezTo>
                    <a:cubicBezTo>
                      <a:pt x="626" y="799"/>
                      <a:pt x="626" y="798"/>
                      <a:pt x="627" y="797"/>
                    </a:cubicBezTo>
                    <a:cubicBezTo>
                      <a:pt x="627" y="798"/>
                      <a:pt x="627" y="798"/>
                      <a:pt x="628" y="799"/>
                    </a:cubicBezTo>
                    <a:cubicBezTo>
                      <a:pt x="627" y="799"/>
                      <a:pt x="627" y="799"/>
                      <a:pt x="627" y="799"/>
                    </a:cubicBezTo>
                    <a:cubicBezTo>
                      <a:pt x="635" y="810"/>
                      <a:pt x="642" y="816"/>
                      <a:pt x="651" y="818"/>
                    </a:cubicBezTo>
                    <a:cubicBezTo>
                      <a:pt x="651" y="822"/>
                      <a:pt x="660" y="824"/>
                      <a:pt x="663" y="827"/>
                    </a:cubicBezTo>
                    <a:cubicBezTo>
                      <a:pt x="662" y="827"/>
                      <a:pt x="662" y="827"/>
                      <a:pt x="662" y="827"/>
                    </a:cubicBezTo>
                    <a:cubicBezTo>
                      <a:pt x="670" y="828"/>
                      <a:pt x="676" y="836"/>
                      <a:pt x="685" y="836"/>
                    </a:cubicBezTo>
                    <a:cubicBezTo>
                      <a:pt x="684" y="836"/>
                      <a:pt x="684" y="837"/>
                      <a:pt x="682" y="837"/>
                    </a:cubicBezTo>
                    <a:cubicBezTo>
                      <a:pt x="688" y="838"/>
                      <a:pt x="695" y="840"/>
                      <a:pt x="695" y="842"/>
                    </a:cubicBezTo>
                    <a:cubicBezTo>
                      <a:pt x="708" y="845"/>
                      <a:pt x="727" y="849"/>
                      <a:pt x="736" y="846"/>
                    </a:cubicBezTo>
                    <a:cubicBezTo>
                      <a:pt x="735" y="846"/>
                      <a:pt x="735" y="846"/>
                      <a:pt x="735" y="846"/>
                    </a:cubicBezTo>
                    <a:cubicBezTo>
                      <a:pt x="740" y="844"/>
                      <a:pt x="741" y="846"/>
                      <a:pt x="747" y="845"/>
                    </a:cubicBezTo>
                    <a:cubicBezTo>
                      <a:pt x="747" y="845"/>
                      <a:pt x="748" y="845"/>
                      <a:pt x="747" y="845"/>
                    </a:cubicBezTo>
                    <a:cubicBezTo>
                      <a:pt x="753" y="843"/>
                      <a:pt x="763" y="844"/>
                      <a:pt x="767" y="842"/>
                    </a:cubicBezTo>
                    <a:cubicBezTo>
                      <a:pt x="768" y="844"/>
                      <a:pt x="768" y="844"/>
                      <a:pt x="768" y="844"/>
                    </a:cubicBezTo>
                    <a:cubicBezTo>
                      <a:pt x="771" y="843"/>
                      <a:pt x="774" y="842"/>
                      <a:pt x="778" y="841"/>
                    </a:cubicBezTo>
                    <a:cubicBezTo>
                      <a:pt x="777" y="842"/>
                      <a:pt x="775" y="842"/>
                      <a:pt x="774" y="842"/>
                    </a:cubicBezTo>
                    <a:cubicBezTo>
                      <a:pt x="775" y="838"/>
                      <a:pt x="782" y="843"/>
                      <a:pt x="789" y="838"/>
                    </a:cubicBezTo>
                    <a:cubicBezTo>
                      <a:pt x="796" y="836"/>
                      <a:pt x="800" y="826"/>
                      <a:pt x="807" y="825"/>
                    </a:cubicBezTo>
                    <a:cubicBezTo>
                      <a:pt x="810" y="821"/>
                      <a:pt x="806" y="828"/>
                      <a:pt x="810" y="825"/>
                    </a:cubicBezTo>
                    <a:cubicBezTo>
                      <a:pt x="811" y="827"/>
                      <a:pt x="808" y="827"/>
                      <a:pt x="810" y="828"/>
                    </a:cubicBezTo>
                    <a:cubicBezTo>
                      <a:pt x="814" y="825"/>
                      <a:pt x="819" y="826"/>
                      <a:pt x="823" y="821"/>
                    </a:cubicBezTo>
                    <a:cubicBezTo>
                      <a:pt x="825" y="823"/>
                      <a:pt x="825" y="823"/>
                      <a:pt x="825" y="823"/>
                    </a:cubicBezTo>
                    <a:cubicBezTo>
                      <a:pt x="830" y="816"/>
                      <a:pt x="839" y="815"/>
                      <a:pt x="842" y="810"/>
                    </a:cubicBezTo>
                    <a:cubicBezTo>
                      <a:pt x="847" y="803"/>
                      <a:pt x="849" y="809"/>
                      <a:pt x="854" y="801"/>
                    </a:cubicBezTo>
                    <a:cubicBezTo>
                      <a:pt x="855" y="800"/>
                      <a:pt x="856" y="800"/>
                      <a:pt x="858" y="800"/>
                    </a:cubicBezTo>
                    <a:cubicBezTo>
                      <a:pt x="861" y="797"/>
                      <a:pt x="858" y="796"/>
                      <a:pt x="861" y="793"/>
                    </a:cubicBezTo>
                    <a:cubicBezTo>
                      <a:pt x="862" y="795"/>
                      <a:pt x="866" y="790"/>
                      <a:pt x="865" y="793"/>
                    </a:cubicBezTo>
                    <a:cubicBezTo>
                      <a:pt x="873" y="787"/>
                      <a:pt x="875" y="776"/>
                      <a:pt x="885" y="766"/>
                    </a:cubicBezTo>
                    <a:cubicBezTo>
                      <a:pt x="884" y="763"/>
                      <a:pt x="889" y="757"/>
                      <a:pt x="888" y="755"/>
                    </a:cubicBezTo>
                    <a:cubicBezTo>
                      <a:pt x="889" y="755"/>
                      <a:pt x="893" y="743"/>
                      <a:pt x="893" y="750"/>
                    </a:cubicBezTo>
                    <a:cubicBezTo>
                      <a:pt x="893" y="751"/>
                      <a:pt x="892" y="752"/>
                      <a:pt x="892" y="752"/>
                    </a:cubicBezTo>
                    <a:cubicBezTo>
                      <a:pt x="893" y="753"/>
                      <a:pt x="893" y="753"/>
                      <a:pt x="893" y="753"/>
                    </a:cubicBezTo>
                    <a:cubicBezTo>
                      <a:pt x="898" y="747"/>
                      <a:pt x="897" y="740"/>
                      <a:pt x="899" y="733"/>
                    </a:cubicBezTo>
                    <a:cubicBezTo>
                      <a:pt x="898" y="735"/>
                      <a:pt x="897" y="738"/>
                      <a:pt x="897" y="735"/>
                    </a:cubicBezTo>
                    <a:cubicBezTo>
                      <a:pt x="897" y="733"/>
                      <a:pt x="898" y="731"/>
                      <a:pt x="899" y="729"/>
                    </a:cubicBezTo>
                    <a:cubicBezTo>
                      <a:pt x="900" y="731"/>
                      <a:pt x="900" y="731"/>
                      <a:pt x="900" y="731"/>
                    </a:cubicBezTo>
                    <a:cubicBezTo>
                      <a:pt x="901" y="727"/>
                      <a:pt x="902" y="724"/>
                      <a:pt x="903" y="720"/>
                    </a:cubicBezTo>
                    <a:cubicBezTo>
                      <a:pt x="901" y="722"/>
                      <a:pt x="901" y="722"/>
                      <a:pt x="901" y="722"/>
                    </a:cubicBezTo>
                    <a:cubicBezTo>
                      <a:pt x="902" y="717"/>
                      <a:pt x="905" y="715"/>
                      <a:pt x="904" y="709"/>
                    </a:cubicBezTo>
                    <a:cubicBezTo>
                      <a:pt x="903" y="706"/>
                      <a:pt x="901" y="714"/>
                      <a:pt x="901" y="708"/>
                    </a:cubicBezTo>
                    <a:cubicBezTo>
                      <a:pt x="903" y="702"/>
                      <a:pt x="904" y="691"/>
                      <a:pt x="904" y="682"/>
                    </a:cubicBezTo>
                    <a:cubicBezTo>
                      <a:pt x="902" y="683"/>
                      <a:pt x="902" y="681"/>
                      <a:pt x="901" y="679"/>
                    </a:cubicBezTo>
                    <a:cubicBezTo>
                      <a:pt x="902" y="678"/>
                      <a:pt x="902" y="678"/>
                      <a:pt x="902" y="678"/>
                    </a:cubicBezTo>
                    <a:cubicBezTo>
                      <a:pt x="899" y="670"/>
                      <a:pt x="905" y="674"/>
                      <a:pt x="901" y="6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55"/>
              <p:cNvSpPr/>
              <p:nvPr/>
            </p:nvSpPr>
            <p:spPr>
              <a:xfrm>
                <a:off x="3000375" y="2727326"/>
                <a:ext cx="669925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296" y="71"/>
                    </a:moveTo>
                    <a:cubicBezTo>
                      <a:pt x="296" y="71"/>
                      <a:pt x="296" y="70"/>
                      <a:pt x="295" y="70"/>
                    </a:cubicBezTo>
                    <a:cubicBezTo>
                      <a:pt x="295" y="70"/>
                      <a:pt x="296" y="71"/>
                      <a:pt x="296" y="71"/>
                    </a:cubicBezTo>
                    <a:cubicBezTo>
                      <a:pt x="296" y="71"/>
                      <a:pt x="296" y="71"/>
                      <a:pt x="296" y="71"/>
                    </a:cubicBezTo>
                    <a:cubicBezTo>
                      <a:pt x="296" y="71"/>
                      <a:pt x="296" y="71"/>
                      <a:pt x="295" y="71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0" y="70"/>
                      <a:pt x="288" y="69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8" y="69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7" y="69"/>
                      <a:pt x="287" y="69"/>
                      <a:pt x="286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8" y="70"/>
                    </a:cubicBezTo>
                    <a:cubicBezTo>
                      <a:pt x="288" y="70"/>
                      <a:pt x="288" y="70"/>
                      <a:pt x="288" y="70"/>
                    </a:cubicBezTo>
                    <a:cubicBezTo>
                      <a:pt x="287" y="70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70"/>
                    </a:cubicBezTo>
                    <a:cubicBezTo>
                      <a:pt x="287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7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7" y="67"/>
                      <a:pt x="287" y="66"/>
                      <a:pt x="287" y="65"/>
                    </a:cubicBezTo>
                    <a:cubicBezTo>
                      <a:pt x="288" y="63"/>
                      <a:pt x="287" y="63"/>
                      <a:pt x="287" y="62"/>
                    </a:cubicBezTo>
                    <a:cubicBezTo>
                      <a:pt x="283" y="63"/>
                      <a:pt x="280" y="67"/>
                      <a:pt x="280" y="67"/>
                    </a:cubicBezTo>
                    <a:cubicBezTo>
                      <a:pt x="275" y="74"/>
                      <a:pt x="276" y="78"/>
                      <a:pt x="275" y="87"/>
                    </a:cubicBezTo>
                    <a:cubicBezTo>
                      <a:pt x="274" y="94"/>
                      <a:pt x="272" y="96"/>
                      <a:pt x="272" y="103"/>
                    </a:cubicBezTo>
                    <a:cubicBezTo>
                      <a:pt x="271" y="107"/>
                      <a:pt x="272" y="110"/>
                      <a:pt x="271" y="114"/>
                    </a:cubicBezTo>
                    <a:cubicBezTo>
                      <a:pt x="272" y="116"/>
                      <a:pt x="271" y="118"/>
                      <a:pt x="272" y="120"/>
                    </a:cubicBezTo>
                    <a:cubicBezTo>
                      <a:pt x="271" y="121"/>
                      <a:pt x="271" y="121"/>
                      <a:pt x="271" y="121"/>
                    </a:cubicBezTo>
                    <a:cubicBezTo>
                      <a:pt x="271" y="122"/>
                      <a:pt x="272" y="122"/>
                      <a:pt x="271" y="123"/>
                    </a:cubicBezTo>
                    <a:cubicBezTo>
                      <a:pt x="270" y="120"/>
                      <a:pt x="269" y="115"/>
                      <a:pt x="270" y="109"/>
                    </a:cubicBezTo>
                    <a:cubicBezTo>
                      <a:pt x="270" y="110"/>
                      <a:pt x="270" y="110"/>
                      <a:pt x="270" y="110"/>
                    </a:cubicBezTo>
                    <a:cubicBezTo>
                      <a:pt x="271" y="100"/>
                      <a:pt x="273" y="93"/>
                      <a:pt x="272" y="85"/>
                    </a:cubicBezTo>
                    <a:cubicBezTo>
                      <a:pt x="274" y="84"/>
                      <a:pt x="273" y="76"/>
                      <a:pt x="274" y="73"/>
                    </a:cubicBezTo>
                    <a:cubicBezTo>
                      <a:pt x="274" y="73"/>
                      <a:pt x="274" y="73"/>
                      <a:pt x="274" y="73"/>
                    </a:cubicBezTo>
                    <a:cubicBezTo>
                      <a:pt x="274" y="73"/>
                      <a:pt x="273" y="72"/>
                      <a:pt x="273" y="72"/>
                    </a:cubicBezTo>
                    <a:cubicBezTo>
                      <a:pt x="273" y="72"/>
                      <a:pt x="273" y="72"/>
                      <a:pt x="273" y="72"/>
                    </a:cubicBezTo>
                    <a:cubicBezTo>
                      <a:pt x="273" y="72"/>
                      <a:pt x="273" y="72"/>
                      <a:pt x="273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3" y="72"/>
                    </a:cubicBezTo>
                    <a:cubicBezTo>
                      <a:pt x="273" y="71"/>
                      <a:pt x="273" y="71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69" y="70"/>
                      <a:pt x="281" y="70"/>
                      <a:pt x="265" y="69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70"/>
                      <a:pt x="265" y="70"/>
                      <a:pt x="265" y="70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2" y="71"/>
                      <a:pt x="261" y="71"/>
                      <a:pt x="264" y="71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4" y="72"/>
                      <a:pt x="264" y="72"/>
                      <a:pt x="264" y="72"/>
                    </a:cubicBezTo>
                    <a:cubicBezTo>
                      <a:pt x="264" y="73"/>
                      <a:pt x="263" y="75"/>
                      <a:pt x="263" y="76"/>
                    </a:cubicBezTo>
                    <a:cubicBezTo>
                      <a:pt x="262" y="79"/>
                      <a:pt x="260" y="82"/>
                      <a:pt x="260" y="85"/>
                    </a:cubicBezTo>
                    <a:cubicBezTo>
                      <a:pt x="260" y="85"/>
                      <a:pt x="260" y="85"/>
                      <a:pt x="260" y="85"/>
                    </a:cubicBezTo>
                    <a:cubicBezTo>
                      <a:pt x="260" y="85"/>
                      <a:pt x="260" y="84"/>
                      <a:pt x="260" y="84"/>
                    </a:cubicBezTo>
                    <a:cubicBezTo>
                      <a:pt x="260" y="84"/>
                      <a:pt x="260" y="85"/>
                      <a:pt x="260" y="85"/>
                    </a:cubicBezTo>
                    <a:cubicBezTo>
                      <a:pt x="257" y="85"/>
                      <a:pt x="255" y="84"/>
                      <a:pt x="254" y="84"/>
                    </a:cubicBezTo>
                    <a:cubicBezTo>
                      <a:pt x="254" y="84"/>
                      <a:pt x="253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3"/>
                      <a:pt x="253" y="83"/>
                    </a:cubicBezTo>
                    <a:cubicBezTo>
                      <a:pt x="253" y="83"/>
                      <a:pt x="253" y="83"/>
                      <a:pt x="253" y="83"/>
                    </a:cubicBezTo>
                    <a:cubicBezTo>
                      <a:pt x="253" y="83"/>
                      <a:pt x="253" y="84"/>
                      <a:pt x="254" y="84"/>
                    </a:cubicBezTo>
                    <a:cubicBezTo>
                      <a:pt x="256" y="84"/>
                      <a:pt x="257" y="82"/>
                      <a:pt x="259" y="77"/>
                    </a:cubicBezTo>
                    <a:cubicBezTo>
                      <a:pt x="259" y="77"/>
                      <a:pt x="259" y="77"/>
                      <a:pt x="259" y="77"/>
                    </a:cubicBezTo>
                    <a:cubicBezTo>
                      <a:pt x="259" y="76"/>
                      <a:pt x="259" y="76"/>
                      <a:pt x="258" y="77"/>
                    </a:cubicBezTo>
                    <a:cubicBezTo>
                      <a:pt x="259" y="76"/>
                      <a:pt x="258" y="76"/>
                      <a:pt x="258" y="76"/>
                    </a:cubicBezTo>
                    <a:cubicBezTo>
                      <a:pt x="258" y="76"/>
                      <a:pt x="258" y="76"/>
                      <a:pt x="258" y="76"/>
                    </a:cubicBezTo>
                    <a:cubicBezTo>
                      <a:pt x="257" y="76"/>
                      <a:pt x="259" y="75"/>
                      <a:pt x="258" y="75"/>
                    </a:cubicBezTo>
                    <a:cubicBezTo>
                      <a:pt x="258" y="75"/>
                      <a:pt x="258" y="75"/>
                      <a:pt x="258" y="75"/>
                    </a:cubicBezTo>
                    <a:cubicBezTo>
                      <a:pt x="258" y="75"/>
                      <a:pt x="258" y="74"/>
                      <a:pt x="259" y="74"/>
                    </a:cubicBezTo>
                    <a:cubicBezTo>
                      <a:pt x="258" y="74"/>
                      <a:pt x="258" y="73"/>
                      <a:pt x="257" y="73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7" y="72"/>
                      <a:pt x="257" y="72"/>
                    </a:cubicBezTo>
                    <a:cubicBezTo>
                      <a:pt x="257" y="72"/>
                      <a:pt x="257" y="72"/>
                      <a:pt x="257" y="71"/>
                    </a:cubicBezTo>
                    <a:cubicBezTo>
                      <a:pt x="262" y="71"/>
                      <a:pt x="260" y="71"/>
                      <a:pt x="256" y="71"/>
                    </a:cubicBezTo>
                    <a:cubicBezTo>
                      <a:pt x="256" y="71"/>
                      <a:pt x="256" y="71"/>
                      <a:pt x="256" y="71"/>
                    </a:cubicBezTo>
                    <a:cubicBezTo>
                      <a:pt x="256" y="71"/>
                      <a:pt x="256" y="71"/>
                      <a:pt x="256" y="71"/>
                    </a:cubicBezTo>
                    <a:cubicBezTo>
                      <a:pt x="254" y="71"/>
                      <a:pt x="257" y="71"/>
                      <a:pt x="256" y="70"/>
                    </a:cubicBezTo>
                    <a:cubicBezTo>
                      <a:pt x="256" y="70"/>
                      <a:pt x="255" y="70"/>
                      <a:pt x="254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47" y="70"/>
                      <a:pt x="252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51" y="71"/>
                      <a:pt x="251" y="71"/>
                      <a:pt x="251" y="71"/>
                    </a:cubicBezTo>
                    <a:cubicBezTo>
                      <a:pt x="251" y="71"/>
                      <a:pt x="250" y="70"/>
                      <a:pt x="250" y="71"/>
                    </a:cubicBezTo>
                    <a:cubicBezTo>
                      <a:pt x="249" y="71"/>
                      <a:pt x="250" y="71"/>
                      <a:pt x="249" y="70"/>
                    </a:cubicBezTo>
                    <a:cubicBezTo>
                      <a:pt x="249" y="71"/>
                      <a:pt x="248" y="71"/>
                      <a:pt x="248" y="71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7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7" y="71"/>
                      <a:pt x="247" y="71"/>
                      <a:pt x="247" y="71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6" y="72"/>
                      <a:pt x="246" y="71"/>
                      <a:pt x="247" y="71"/>
                    </a:cubicBezTo>
                    <a:cubicBezTo>
                      <a:pt x="240" y="68"/>
                      <a:pt x="238" y="71"/>
                      <a:pt x="238" y="71"/>
                    </a:cubicBezTo>
                    <a:cubicBezTo>
                      <a:pt x="237" y="72"/>
                      <a:pt x="239" y="73"/>
                      <a:pt x="240" y="75"/>
                    </a:cubicBezTo>
                    <a:cubicBezTo>
                      <a:pt x="240" y="75"/>
                      <a:pt x="240" y="75"/>
                      <a:pt x="240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39" y="76"/>
                      <a:pt x="239" y="76"/>
                      <a:pt x="239" y="76"/>
                    </a:cubicBezTo>
                    <a:cubicBezTo>
                      <a:pt x="239" y="76"/>
                      <a:pt x="239" y="76"/>
                      <a:pt x="239" y="76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6" y="78"/>
                      <a:pt x="234" y="78"/>
                      <a:pt x="238" y="77"/>
                    </a:cubicBezTo>
                    <a:cubicBezTo>
                      <a:pt x="238" y="77"/>
                      <a:pt x="238" y="77"/>
                      <a:pt x="238" y="77"/>
                    </a:cubicBezTo>
                    <a:cubicBezTo>
                      <a:pt x="238" y="78"/>
                      <a:pt x="238" y="78"/>
                      <a:pt x="238" y="78"/>
                    </a:cubicBezTo>
                    <a:cubicBezTo>
                      <a:pt x="238" y="78"/>
                      <a:pt x="238" y="78"/>
                      <a:pt x="238" y="78"/>
                    </a:cubicBezTo>
                    <a:cubicBezTo>
                      <a:pt x="238" y="79"/>
                      <a:pt x="238" y="79"/>
                      <a:pt x="238" y="79"/>
                    </a:cubicBezTo>
                    <a:cubicBezTo>
                      <a:pt x="238" y="79"/>
                      <a:pt x="238" y="79"/>
                      <a:pt x="238" y="79"/>
                    </a:cubicBezTo>
                    <a:cubicBezTo>
                      <a:pt x="238" y="80"/>
                      <a:pt x="238" y="81"/>
                      <a:pt x="238" y="81"/>
                    </a:cubicBezTo>
                    <a:cubicBezTo>
                      <a:pt x="238" y="81"/>
                      <a:pt x="238" y="81"/>
                      <a:pt x="238" y="81"/>
                    </a:cubicBezTo>
                    <a:cubicBezTo>
                      <a:pt x="233" y="81"/>
                      <a:pt x="223" y="80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7" y="82"/>
                      <a:pt x="226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3"/>
                      <a:pt x="229" y="83"/>
                    </a:cubicBezTo>
                    <a:cubicBezTo>
                      <a:pt x="229" y="85"/>
                      <a:pt x="229" y="86"/>
                      <a:pt x="229" y="87"/>
                    </a:cubicBezTo>
                    <a:cubicBezTo>
                      <a:pt x="228" y="89"/>
                      <a:pt x="228" y="92"/>
                      <a:pt x="227" y="92"/>
                    </a:cubicBezTo>
                    <a:cubicBezTo>
                      <a:pt x="227" y="92"/>
                      <a:pt x="226" y="101"/>
                      <a:pt x="226" y="103"/>
                    </a:cubicBezTo>
                    <a:cubicBezTo>
                      <a:pt x="226" y="102"/>
                      <a:pt x="225" y="107"/>
                      <a:pt x="224" y="105"/>
                    </a:cubicBezTo>
                    <a:cubicBezTo>
                      <a:pt x="225" y="108"/>
                      <a:pt x="224" y="115"/>
                      <a:pt x="223" y="117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3" y="119"/>
                      <a:pt x="223" y="121"/>
                      <a:pt x="222" y="123"/>
                    </a:cubicBezTo>
                    <a:cubicBezTo>
                      <a:pt x="222" y="121"/>
                      <a:pt x="222" y="120"/>
                      <a:pt x="222" y="119"/>
                    </a:cubicBezTo>
                    <a:cubicBezTo>
                      <a:pt x="222" y="118"/>
                      <a:pt x="222" y="117"/>
                      <a:pt x="223" y="116"/>
                    </a:cubicBezTo>
                    <a:cubicBezTo>
                      <a:pt x="223" y="115"/>
                      <a:pt x="223" y="114"/>
                      <a:pt x="224" y="113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3" y="112"/>
                      <a:pt x="223" y="112"/>
                      <a:pt x="222" y="112"/>
                    </a:cubicBezTo>
                    <a:cubicBezTo>
                      <a:pt x="222" y="111"/>
                      <a:pt x="222" y="110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05" y="108"/>
                      <a:pt x="217" y="109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2" y="111"/>
                      <a:pt x="212" y="111"/>
                      <a:pt x="212" y="111"/>
                    </a:cubicBezTo>
                    <a:cubicBezTo>
                      <a:pt x="212" y="111"/>
                      <a:pt x="212" y="111"/>
                      <a:pt x="212" y="112"/>
                    </a:cubicBezTo>
                    <a:cubicBezTo>
                      <a:pt x="204" y="111"/>
                      <a:pt x="215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4"/>
                      <a:pt x="211" y="114"/>
                      <a:pt x="211" y="114"/>
                    </a:cubicBezTo>
                    <a:cubicBezTo>
                      <a:pt x="211" y="114"/>
                      <a:pt x="211" y="115"/>
                      <a:pt x="211" y="116"/>
                    </a:cubicBezTo>
                    <a:cubicBezTo>
                      <a:pt x="211" y="120"/>
                      <a:pt x="210" y="123"/>
                      <a:pt x="209" y="126"/>
                    </a:cubicBezTo>
                    <a:cubicBezTo>
                      <a:pt x="209" y="127"/>
                      <a:pt x="209" y="127"/>
                      <a:pt x="209" y="127"/>
                    </a:cubicBezTo>
                    <a:cubicBezTo>
                      <a:pt x="209" y="127"/>
                      <a:pt x="209" y="127"/>
                      <a:pt x="208" y="127"/>
                    </a:cubicBezTo>
                    <a:cubicBezTo>
                      <a:pt x="208" y="126"/>
                      <a:pt x="207" y="125"/>
                      <a:pt x="207" y="124"/>
                    </a:cubicBezTo>
                    <a:cubicBezTo>
                      <a:pt x="207" y="124"/>
                      <a:pt x="207" y="125"/>
                      <a:pt x="207" y="126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2" y="125"/>
                      <a:pt x="205" y="124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126"/>
                      <a:pt x="204" y="127"/>
                      <a:pt x="204" y="128"/>
                    </a:cubicBezTo>
                    <a:cubicBezTo>
                      <a:pt x="198" y="129"/>
                      <a:pt x="193" y="130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200" y="129"/>
                      <a:pt x="200" y="129"/>
                      <a:pt x="200" y="129"/>
                    </a:cubicBezTo>
                    <a:cubicBezTo>
                      <a:pt x="201" y="131"/>
                      <a:pt x="202" y="133"/>
                      <a:pt x="202" y="136"/>
                    </a:cubicBezTo>
                    <a:cubicBezTo>
                      <a:pt x="202" y="137"/>
                      <a:pt x="202" y="138"/>
                      <a:pt x="201" y="140"/>
                    </a:cubicBezTo>
                    <a:cubicBezTo>
                      <a:pt x="201" y="143"/>
                      <a:pt x="201" y="146"/>
                      <a:pt x="201" y="149"/>
                    </a:cubicBezTo>
                    <a:cubicBezTo>
                      <a:pt x="201" y="150"/>
                      <a:pt x="201" y="152"/>
                      <a:pt x="201" y="153"/>
                    </a:cubicBezTo>
                    <a:cubicBezTo>
                      <a:pt x="201" y="153"/>
                      <a:pt x="201" y="153"/>
                      <a:pt x="201" y="154"/>
                    </a:cubicBezTo>
                    <a:cubicBezTo>
                      <a:pt x="200" y="154"/>
                      <a:pt x="200" y="154"/>
                      <a:pt x="200" y="154"/>
                    </a:cubicBezTo>
                    <a:cubicBezTo>
                      <a:pt x="200" y="150"/>
                      <a:pt x="200" y="147"/>
                      <a:pt x="201" y="145"/>
                    </a:cubicBezTo>
                    <a:cubicBezTo>
                      <a:pt x="201" y="140"/>
                      <a:pt x="200" y="141"/>
                      <a:pt x="199" y="142"/>
                    </a:cubicBezTo>
                    <a:cubicBezTo>
                      <a:pt x="197" y="144"/>
                      <a:pt x="195" y="148"/>
                      <a:pt x="194" y="152"/>
                    </a:cubicBezTo>
                    <a:cubicBezTo>
                      <a:pt x="194" y="153"/>
                      <a:pt x="194" y="153"/>
                      <a:pt x="194" y="153"/>
                    </a:cubicBezTo>
                    <a:cubicBezTo>
                      <a:pt x="194" y="153"/>
                      <a:pt x="194" y="153"/>
                      <a:pt x="194" y="153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9" y="155"/>
                      <a:pt x="186" y="153"/>
                      <a:pt x="198" y="155"/>
                    </a:cubicBezTo>
                    <a:cubicBezTo>
                      <a:pt x="197" y="156"/>
                      <a:pt x="196" y="157"/>
                      <a:pt x="196" y="157"/>
                    </a:cubicBezTo>
                    <a:cubicBezTo>
                      <a:pt x="196" y="157"/>
                      <a:pt x="196" y="157"/>
                      <a:pt x="196" y="157"/>
                    </a:cubicBezTo>
                    <a:cubicBezTo>
                      <a:pt x="193" y="157"/>
                      <a:pt x="189" y="159"/>
                      <a:pt x="188" y="160"/>
                    </a:cubicBezTo>
                    <a:cubicBezTo>
                      <a:pt x="185" y="162"/>
                      <a:pt x="184" y="164"/>
                      <a:pt x="183" y="166"/>
                    </a:cubicBezTo>
                    <a:cubicBezTo>
                      <a:pt x="180" y="171"/>
                      <a:pt x="179" y="173"/>
                      <a:pt x="178" y="174"/>
                    </a:cubicBezTo>
                    <a:cubicBezTo>
                      <a:pt x="177" y="175"/>
                      <a:pt x="177" y="175"/>
                      <a:pt x="176" y="176"/>
                    </a:cubicBezTo>
                    <a:cubicBezTo>
                      <a:pt x="176" y="172"/>
                      <a:pt x="176" y="168"/>
                      <a:pt x="176" y="164"/>
                    </a:cubicBezTo>
                    <a:cubicBezTo>
                      <a:pt x="175" y="142"/>
                      <a:pt x="176" y="128"/>
                      <a:pt x="174" y="131"/>
                    </a:cubicBezTo>
                    <a:cubicBezTo>
                      <a:pt x="174" y="133"/>
                      <a:pt x="172" y="139"/>
                      <a:pt x="171" y="152"/>
                    </a:cubicBezTo>
                    <a:cubicBezTo>
                      <a:pt x="171" y="158"/>
                      <a:pt x="170" y="166"/>
                      <a:pt x="169" y="176"/>
                    </a:cubicBezTo>
                    <a:cubicBezTo>
                      <a:pt x="169" y="176"/>
                      <a:pt x="169" y="177"/>
                      <a:pt x="169" y="177"/>
                    </a:cubicBezTo>
                    <a:cubicBezTo>
                      <a:pt x="169" y="171"/>
                      <a:pt x="169" y="165"/>
                      <a:pt x="169" y="160"/>
                    </a:cubicBezTo>
                    <a:cubicBezTo>
                      <a:pt x="169" y="154"/>
                      <a:pt x="169" y="149"/>
                      <a:pt x="169" y="143"/>
                    </a:cubicBezTo>
                    <a:cubicBezTo>
                      <a:pt x="169" y="138"/>
                      <a:pt x="169" y="132"/>
                      <a:pt x="168" y="127"/>
                    </a:cubicBezTo>
                    <a:cubicBezTo>
                      <a:pt x="169" y="124"/>
                      <a:pt x="167" y="111"/>
                      <a:pt x="166" y="101"/>
                    </a:cubicBezTo>
                    <a:cubicBezTo>
                      <a:pt x="167" y="97"/>
                      <a:pt x="167" y="93"/>
                      <a:pt x="167" y="88"/>
                    </a:cubicBezTo>
                    <a:cubicBezTo>
                      <a:pt x="168" y="86"/>
                      <a:pt x="167" y="81"/>
                      <a:pt x="167" y="81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3" y="77"/>
                      <a:pt x="17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6" y="77"/>
                      <a:pt x="156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80"/>
                      <a:pt x="157" y="80"/>
                      <a:pt x="157" y="80"/>
                    </a:cubicBezTo>
                    <a:cubicBezTo>
                      <a:pt x="157" y="83"/>
                      <a:pt x="157" y="85"/>
                      <a:pt x="157" y="88"/>
                    </a:cubicBezTo>
                    <a:cubicBezTo>
                      <a:pt x="157" y="88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90"/>
                    </a:cubicBezTo>
                    <a:cubicBezTo>
                      <a:pt x="157" y="90"/>
                      <a:pt x="157" y="89"/>
                      <a:pt x="157" y="89"/>
                    </a:cubicBezTo>
                    <a:cubicBezTo>
                      <a:pt x="156" y="89"/>
                      <a:pt x="156" y="89"/>
                      <a:pt x="156" y="89"/>
                    </a:cubicBezTo>
                    <a:cubicBezTo>
                      <a:pt x="154" y="89"/>
                      <a:pt x="157" y="89"/>
                      <a:pt x="155" y="88"/>
                    </a:cubicBezTo>
                    <a:cubicBezTo>
                      <a:pt x="155" y="88"/>
                      <a:pt x="154" y="88"/>
                      <a:pt x="154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5" y="88"/>
                      <a:pt x="155" y="88"/>
                      <a:pt x="155" y="87"/>
                    </a:cubicBezTo>
                    <a:cubicBezTo>
                      <a:pt x="156" y="87"/>
                      <a:pt x="156" y="87"/>
                      <a:pt x="15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86"/>
                      <a:pt x="154" y="86"/>
                      <a:pt x="155" y="85"/>
                    </a:cubicBezTo>
                    <a:cubicBezTo>
                      <a:pt x="155" y="85"/>
                      <a:pt x="155" y="84"/>
                      <a:pt x="154" y="84"/>
                    </a:cubicBezTo>
                    <a:cubicBezTo>
                      <a:pt x="155" y="84"/>
                      <a:pt x="155" y="84"/>
                      <a:pt x="156" y="84"/>
                    </a:cubicBezTo>
                    <a:cubicBezTo>
                      <a:pt x="155" y="83"/>
                      <a:pt x="155" y="83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6" y="81"/>
                      <a:pt x="154" y="80"/>
                      <a:pt x="155" y="79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52" y="78"/>
                      <a:pt x="155" y="77"/>
                      <a:pt x="152" y="77"/>
                    </a:cubicBezTo>
                    <a:cubicBezTo>
                      <a:pt x="152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5"/>
                      <a:pt x="153" y="75"/>
                      <a:pt x="153" y="74"/>
                    </a:cubicBezTo>
                    <a:cubicBezTo>
                      <a:pt x="152" y="74"/>
                      <a:pt x="151" y="74"/>
                      <a:pt x="151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2"/>
                      <a:pt x="152" y="72"/>
                      <a:pt x="152" y="72"/>
                    </a:cubicBezTo>
                    <a:cubicBezTo>
                      <a:pt x="152" y="72"/>
                      <a:pt x="151" y="72"/>
                      <a:pt x="151" y="73"/>
                    </a:cubicBezTo>
                    <a:cubicBezTo>
                      <a:pt x="152" y="72"/>
                      <a:pt x="151" y="71"/>
                      <a:pt x="152" y="71"/>
                    </a:cubicBezTo>
                    <a:cubicBezTo>
                      <a:pt x="152" y="70"/>
                      <a:pt x="151" y="69"/>
                      <a:pt x="150" y="68"/>
                    </a:cubicBezTo>
                    <a:cubicBezTo>
                      <a:pt x="151" y="68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2" y="68"/>
                      <a:pt x="152" y="68"/>
                      <a:pt x="152" y="69"/>
                    </a:cubicBezTo>
                    <a:cubicBezTo>
                      <a:pt x="153" y="68"/>
                      <a:pt x="151" y="67"/>
                      <a:pt x="152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0" y="66"/>
                      <a:pt x="150" y="66"/>
                    </a:cubicBezTo>
                    <a:cubicBezTo>
                      <a:pt x="151" y="65"/>
                      <a:pt x="152" y="65"/>
                      <a:pt x="152" y="65"/>
                    </a:cubicBezTo>
                    <a:cubicBezTo>
                      <a:pt x="152" y="65"/>
                      <a:pt x="151" y="64"/>
                      <a:pt x="151" y="63"/>
                    </a:cubicBezTo>
                    <a:cubicBezTo>
                      <a:pt x="151" y="64"/>
                      <a:pt x="150" y="64"/>
                      <a:pt x="150" y="64"/>
                    </a:cubicBezTo>
                    <a:cubicBezTo>
                      <a:pt x="150" y="63"/>
                      <a:pt x="151" y="63"/>
                      <a:pt x="151" y="63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1" y="63"/>
                      <a:pt x="151" y="62"/>
                      <a:pt x="150" y="62"/>
                    </a:cubicBezTo>
                    <a:cubicBezTo>
                      <a:pt x="151" y="62"/>
                      <a:pt x="151" y="63"/>
                      <a:pt x="151" y="63"/>
                    </a:cubicBezTo>
                    <a:cubicBezTo>
                      <a:pt x="151" y="62"/>
                      <a:pt x="151" y="62"/>
                      <a:pt x="151" y="61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49" y="61"/>
                      <a:pt x="149" y="60"/>
                      <a:pt x="149" y="60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8" y="59"/>
                      <a:pt x="148" y="59"/>
                      <a:pt x="149" y="58"/>
                    </a:cubicBezTo>
                    <a:cubicBezTo>
                      <a:pt x="143" y="51"/>
                      <a:pt x="141" y="56"/>
                      <a:pt x="141" y="56"/>
                    </a:cubicBezTo>
                    <a:cubicBezTo>
                      <a:pt x="139" y="59"/>
                      <a:pt x="141" y="60"/>
                      <a:pt x="142" y="64"/>
                    </a:cubicBezTo>
                    <a:cubicBezTo>
                      <a:pt x="141" y="66"/>
                      <a:pt x="141" y="67"/>
                      <a:pt x="141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38" y="67"/>
                      <a:pt x="142" y="67"/>
                      <a:pt x="137" y="67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36" y="68"/>
                      <a:pt x="135" y="67"/>
                      <a:pt x="135" y="67"/>
                    </a:cubicBezTo>
                    <a:cubicBezTo>
                      <a:pt x="135" y="67"/>
                      <a:pt x="135" y="64"/>
                      <a:pt x="135" y="62"/>
                    </a:cubicBezTo>
                    <a:cubicBezTo>
                      <a:pt x="134" y="61"/>
                      <a:pt x="134" y="59"/>
                      <a:pt x="134" y="58"/>
                    </a:cubicBezTo>
                    <a:cubicBezTo>
                      <a:pt x="134" y="58"/>
                      <a:pt x="134" y="57"/>
                      <a:pt x="134" y="57"/>
                    </a:cubicBezTo>
                    <a:cubicBezTo>
                      <a:pt x="135" y="57"/>
                      <a:pt x="135" y="58"/>
                      <a:pt x="135" y="58"/>
                    </a:cubicBezTo>
                    <a:cubicBezTo>
                      <a:pt x="135" y="58"/>
                      <a:pt x="135" y="57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5"/>
                      <a:pt x="135" y="55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1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4" y="54"/>
                      <a:pt x="134" y="54"/>
                    </a:cubicBezTo>
                    <a:cubicBezTo>
                      <a:pt x="133" y="54"/>
                      <a:pt x="133" y="54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3" y="55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3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3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5" y="52"/>
                      <a:pt x="133" y="52"/>
                      <a:pt x="131" y="53"/>
                    </a:cubicBezTo>
                    <a:cubicBezTo>
                      <a:pt x="132" y="51"/>
                      <a:pt x="133" y="50"/>
                      <a:pt x="132" y="49"/>
                    </a:cubicBezTo>
                    <a:cubicBezTo>
                      <a:pt x="131" y="48"/>
                      <a:pt x="129" y="48"/>
                      <a:pt x="126" y="46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4" y="45"/>
                      <a:pt x="123" y="45"/>
                      <a:pt x="122" y="47"/>
                    </a:cubicBezTo>
                    <a:cubicBezTo>
                      <a:pt x="122" y="45"/>
                      <a:pt x="120" y="47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7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5"/>
                      <a:pt x="118" y="45"/>
                    </a:cubicBezTo>
                    <a:cubicBezTo>
                      <a:pt x="117" y="45"/>
                      <a:pt x="117" y="44"/>
                      <a:pt x="115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5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3" y="43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2" y="44"/>
                      <a:pt x="112" y="44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4"/>
                      <a:pt x="112" y="44"/>
                    </a:cubicBezTo>
                    <a:cubicBezTo>
                      <a:pt x="111" y="44"/>
                      <a:pt x="111" y="44"/>
                      <a:pt x="110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5"/>
                      <a:pt x="109" y="46"/>
                      <a:pt x="109" y="46"/>
                    </a:cubicBezTo>
                    <a:cubicBezTo>
                      <a:pt x="109" y="46"/>
                      <a:pt x="108" y="46"/>
                      <a:pt x="108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5"/>
                      <a:pt x="108" y="45"/>
                      <a:pt x="107" y="45"/>
                    </a:cubicBezTo>
                    <a:cubicBezTo>
                      <a:pt x="107" y="44"/>
                      <a:pt x="106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3"/>
                      <a:pt x="105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3"/>
                      <a:pt x="104" y="43"/>
                      <a:pt x="104" y="43"/>
                    </a:cubicBezTo>
                    <a:cubicBezTo>
                      <a:pt x="104" y="42"/>
                      <a:pt x="104" y="43"/>
                      <a:pt x="105" y="43"/>
                    </a:cubicBezTo>
                    <a:cubicBezTo>
                      <a:pt x="104" y="42"/>
                      <a:pt x="104" y="42"/>
                      <a:pt x="104" y="41"/>
                    </a:cubicBezTo>
                    <a:cubicBezTo>
                      <a:pt x="103" y="41"/>
                      <a:pt x="103" y="42"/>
                      <a:pt x="102" y="42"/>
                    </a:cubicBezTo>
                    <a:cubicBezTo>
                      <a:pt x="102" y="42"/>
                      <a:pt x="101" y="42"/>
                      <a:pt x="101" y="41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99" y="41"/>
                      <a:pt x="99" y="40"/>
                      <a:pt x="100" y="39"/>
                    </a:cubicBezTo>
                    <a:cubicBezTo>
                      <a:pt x="95" y="36"/>
                      <a:pt x="93" y="35"/>
                      <a:pt x="92" y="36"/>
                    </a:cubicBezTo>
                    <a:cubicBezTo>
                      <a:pt x="91" y="37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0" y="40"/>
                      <a:pt x="90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3" y="37"/>
                      <a:pt x="85" y="42"/>
                      <a:pt x="83" y="43"/>
                    </a:cubicBezTo>
                    <a:cubicBezTo>
                      <a:pt x="82" y="41"/>
                      <a:pt x="79" y="40"/>
                      <a:pt x="79" y="3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7"/>
                      <a:pt x="80" y="38"/>
                      <a:pt x="81" y="38"/>
                    </a:cubicBezTo>
                    <a:cubicBezTo>
                      <a:pt x="80" y="37"/>
                      <a:pt x="80" y="36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4"/>
                      <a:pt x="79" y="34"/>
                      <a:pt x="79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9" y="32"/>
                      <a:pt x="78" y="32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9" y="31"/>
                      <a:pt x="66" y="33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0" y="34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8" y="36"/>
                      <a:pt x="68" y="37"/>
                      <a:pt x="70" y="36"/>
                    </a:cubicBezTo>
                    <a:cubicBezTo>
                      <a:pt x="70" y="39"/>
                      <a:pt x="68" y="37"/>
                      <a:pt x="69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7" y="42"/>
                      <a:pt x="68" y="42"/>
                      <a:pt x="68" y="43"/>
                    </a:cubicBezTo>
                    <a:cubicBezTo>
                      <a:pt x="67" y="43"/>
                      <a:pt x="67" y="45"/>
                      <a:pt x="67" y="44"/>
                    </a:cubicBezTo>
                    <a:cubicBezTo>
                      <a:pt x="67" y="44"/>
                      <a:pt x="66" y="45"/>
                      <a:pt x="66" y="45"/>
                    </a:cubicBezTo>
                    <a:cubicBezTo>
                      <a:pt x="66" y="44"/>
                      <a:pt x="65" y="43"/>
                      <a:pt x="65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4" y="42"/>
                      <a:pt x="64" y="41"/>
                      <a:pt x="64" y="41"/>
                    </a:cubicBezTo>
                    <a:cubicBezTo>
                      <a:pt x="64" y="41"/>
                      <a:pt x="65" y="41"/>
                      <a:pt x="65" y="40"/>
                    </a:cubicBezTo>
                    <a:cubicBezTo>
                      <a:pt x="65" y="40"/>
                      <a:pt x="64" y="39"/>
                      <a:pt x="64" y="38"/>
                    </a:cubicBezTo>
                    <a:cubicBezTo>
                      <a:pt x="64" y="39"/>
                      <a:pt x="63" y="39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3" y="37"/>
                      <a:pt x="63" y="37"/>
                      <a:pt x="62" y="37"/>
                    </a:cubicBezTo>
                    <a:cubicBezTo>
                      <a:pt x="63" y="36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2" y="34"/>
                      <a:pt x="62" y="35"/>
                      <a:pt x="61" y="35"/>
                    </a:cubicBezTo>
                    <a:cubicBezTo>
                      <a:pt x="61" y="35"/>
                      <a:pt x="60" y="34"/>
                      <a:pt x="60" y="33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0" y="24"/>
                      <a:pt x="51" y="32"/>
                      <a:pt x="51" y="32"/>
                    </a:cubicBezTo>
                    <a:cubicBezTo>
                      <a:pt x="50" y="32"/>
                      <a:pt x="51" y="33"/>
                      <a:pt x="51" y="34"/>
                    </a:cubicBezTo>
                    <a:cubicBezTo>
                      <a:pt x="51" y="33"/>
                      <a:pt x="50" y="32"/>
                      <a:pt x="49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2"/>
                      <a:pt x="49" y="32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1"/>
                      <a:pt x="49" y="31"/>
                      <a:pt x="48" y="30"/>
                    </a:cubicBezTo>
                    <a:cubicBezTo>
                      <a:pt x="49" y="30"/>
                      <a:pt x="49" y="31"/>
                      <a:pt x="49" y="31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50" y="29"/>
                      <a:pt x="50" y="28"/>
                      <a:pt x="50" y="28"/>
                    </a:cubicBezTo>
                    <a:cubicBezTo>
                      <a:pt x="50" y="28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8" y="26"/>
                      <a:pt x="52" y="26"/>
                      <a:pt x="45" y="27"/>
                    </a:cubicBezTo>
                    <a:cubicBezTo>
                      <a:pt x="45" y="26"/>
                      <a:pt x="45" y="26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5"/>
                      <a:pt x="40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39" y="27"/>
                      <a:pt x="36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29"/>
                      <a:pt x="38" y="30"/>
                    </a:cubicBezTo>
                    <a:cubicBezTo>
                      <a:pt x="38" y="31"/>
                      <a:pt x="40" y="32"/>
                      <a:pt x="40" y="34"/>
                    </a:cubicBezTo>
                    <a:cubicBezTo>
                      <a:pt x="41" y="38"/>
                      <a:pt x="40" y="39"/>
                      <a:pt x="41" y="43"/>
                    </a:cubicBezTo>
                    <a:cubicBezTo>
                      <a:pt x="41" y="43"/>
                      <a:pt x="41" y="43"/>
                      <a:pt x="42" y="44"/>
                    </a:cubicBezTo>
                    <a:cubicBezTo>
                      <a:pt x="39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7"/>
                      <a:pt x="38" y="47"/>
                      <a:pt x="39" y="47"/>
                    </a:cubicBezTo>
                    <a:cubicBezTo>
                      <a:pt x="38" y="47"/>
                      <a:pt x="38" y="47"/>
                      <a:pt x="37" y="47"/>
                    </a:cubicBezTo>
                    <a:cubicBezTo>
                      <a:pt x="36" y="38"/>
                      <a:pt x="35" y="31"/>
                      <a:pt x="35" y="27"/>
                    </a:cubicBezTo>
                    <a:cubicBezTo>
                      <a:pt x="34" y="16"/>
                      <a:pt x="33" y="17"/>
                      <a:pt x="32" y="23"/>
                    </a:cubicBezTo>
                    <a:cubicBezTo>
                      <a:pt x="31" y="30"/>
                      <a:pt x="32" y="45"/>
                      <a:pt x="32" y="55"/>
                    </a:cubicBezTo>
                    <a:cubicBezTo>
                      <a:pt x="32" y="53"/>
                      <a:pt x="31" y="52"/>
                      <a:pt x="30" y="52"/>
                    </a:cubicBezTo>
                    <a:cubicBezTo>
                      <a:pt x="30" y="48"/>
                      <a:pt x="30" y="45"/>
                      <a:pt x="30" y="41"/>
                    </a:cubicBezTo>
                    <a:cubicBezTo>
                      <a:pt x="27" y="19"/>
                      <a:pt x="21" y="9"/>
                      <a:pt x="18" y="4"/>
                    </a:cubicBezTo>
                    <a:cubicBezTo>
                      <a:pt x="15" y="0"/>
                      <a:pt x="14" y="1"/>
                      <a:pt x="14" y="4"/>
                    </a:cubicBezTo>
                    <a:cubicBezTo>
                      <a:pt x="15" y="10"/>
                      <a:pt x="18" y="25"/>
                      <a:pt x="18" y="25"/>
                    </a:cubicBezTo>
                    <a:cubicBezTo>
                      <a:pt x="19" y="40"/>
                      <a:pt x="19" y="52"/>
                      <a:pt x="18" y="65"/>
                    </a:cubicBezTo>
                    <a:cubicBezTo>
                      <a:pt x="18" y="78"/>
                      <a:pt x="17" y="92"/>
                      <a:pt x="16" y="112"/>
                    </a:cubicBezTo>
                    <a:cubicBezTo>
                      <a:pt x="15" y="121"/>
                      <a:pt x="14" y="129"/>
                      <a:pt x="14" y="135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21" y="139"/>
                      <a:pt x="0" y="132"/>
                      <a:pt x="29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1" y="139"/>
                      <a:pt x="31" y="139"/>
                      <a:pt x="31" y="139"/>
                    </a:cubicBezTo>
                    <a:cubicBezTo>
                      <a:pt x="32" y="138"/>
                      <a:pt x="33" y="137"/>
                      <a:pt x="34" y="136"/>
                    </a:cubicBezTo>
                    <a:cubicBezTo>
                      <a:pt x="36" y="134"/>
                      <a:pt x="38" y="132"/>
                      <a:pt x="40" y="130"/>
                    </a:cubicBezTo>
                    <a:cubicBezTo>
                      <a:pt x="41" y="128"/>
                      <a:pt x="43" y="127"/>
                      <a:pt x="44" y="126"/>
                    </a:cubicBezTo>
                    <a:cubicBezTo>
                      <a:pt x="44" y="126"/>
                      <a:pt x="44" y="127"/>
                      <a:pt x="45" y="128"/>
                    </a:cubicBezTo>
                    <a:cubicBezTo>
                      <a:pt x="46" y="130"/>
                      <a:pt x="47" y="134"/>
                      <a:pt x="48" y="138"/>
                    </a:cubicBezTo>
                    <a:cubicBezTo>
                      <a:pt x="48" y="140"/>
                      <a:pt x="49" y="142"/>
                      <a:pt x="49" y="144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50"/>
                      <a:pt x="50" y="150"/>
                      <a:pt x="50" y="150"/>
                    </a:cubicBezTo>
                    <a:cubicBezTo>
                      <a:pt x="51" y="154"/>
                      <a:pt x="51" y="158"/>
                      <a:pt x="51" y="163"/>
                    </a:cubicBezTo>
                    <a:cubicBezTo>
                      <a:pt x="52" y="171"/>
                      <a:pt x="52" y="180"/>
                      <a:pt x="53" y="189"/>
                    </a:cubicBezTo>
                    <a:cubicBezTo>
                      <a:pt x="55" y="197"/>
                      <a:pt x="55" y="211"/>
                      <a:pt x="59" y="221"/>
                    </a:cubicBezTo>
                    <a:cubicBezTo>
                      <a:pt x="59" y="222"/>
                      <a:pt x="59" y="224"/>
                      <a:pt x="59" y="225"/>
                    </a:cubicBezTo>
                    <a:cubicBezTo>
                      <a:pt x="60" y="227"/>
                      <a:pt x="60" y="229"/>
                      <a:pt x="61" y="230"/>
                    </a:cubicBezTo>
                    <a:cubicBezTo>
                      <a:pt x="62" y="232"/>
                      <a:pt x="62" y="232"/>
                      <a:pt x="62" y="232"/>
                    </a:cubicBezTo>
                    <a:cubicBezTo>
                      <a:pt x="62" y="232"/>
                      <a:pt x="62" y="232"/>
                      <a:pt x="62" y="232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9" y="232"/>
                      <a:pt x="47" y="234"/>
                      <a:pt x="77" y="231"/>
                    </a:cubicBezTo>
                    <a:cubicBezTo>
                      <a:pt x="77" y="231"/>
                      <a:pt x="77" y="231"/>
                      <a:pt x="77" y="231"/>
                    </a:cubicBezTo>
                    <a:cubicBezTo>
                      <a:pt x="77" y="231"/>
                      <a:pt x="77" y="231"/>
                      <a:pt x="77" y="231"/>
                    </a:cubicBezTo>
                    <a:cubicBezTo>
                      <a:pt x="77" y="231"/>
                      <a:pt x="77" y="231"/>
                      <a:pt x="77" y="231"/>
                    </a:cubicBezTo>
                    <a:cubicBezTo>
                      <a:pt x="77" y="230"/>
                      <a:pt x="77" y="229"/>
                      <a:pt x="78" y="228"/>
                    </a:cubicBezTo>
                    <a:cubicBezTo>
                      <a:pt x="78" y="229"/>
                      <a:pt x="78" y="229"/>
                      <a:pt x="78" y="229"/>
                    </a:cubicBezTo>
                    <a:cubicBezTo>
                      <a:pt x="78" y="224"/>
                      <a:pt x="80" y="219"/>
                      <a:pt x="80" y="217"/>
                    </a:cubicBezTo>
                    <a:cubicBezTo>
                      <a:pt x="80" y="217"/>
                      <a:pt x="80" y="217"/>
                      <a:pt x="80" y="217"/>
                    </a:cubicBezTo>
                    <a:cubicBezTo>
                      <a:pt x="81" y="215"/>
                      <a:pt x="81" y="213"/>
                      <a:pt x="82" y="21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4" y="205"/>
                      <a:pt x="87" y="197"/>
                      <a:pt x="90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95" y="178"/>
                      <a:pt x="97" y="171"/>
                      <a:pt x="102" y="161"/>
                    </a:cubicBezTo>
                    <a:cubicBezTo>
                      <a:pt x="103" y="162"/>
                      <a:pt x="103" y="162"/>
                      <a:pt x="103" y="163"/>
                    </a:cubicBezTo>
                    <a:cubicBezTo>
                      <a:pt x="105" y="170"/>
                      <a:pt x="106" y="177"/>
                      <a:pt x="109" y="186"/>
                    </a:cubicBezTo>
                    <a:cubicBezTo>
                      <a:pt x="108" y="184"/>
                      <a:pt x="109" y="187"/>
                      <a:pt x="108" y="187"/>
                    </a:cubicBezTo>
                    <a:cubicBezTo>
                      <a:pt x="110" y="195"/>
                      <a:pt x="112" y="205"/>
                      <a:pt x="114" y="205"/>
                    </a:cubicBezTo>
                    <a:cubicBezTo>
                      <a:pt x="115" y="211"/>
                      <a:pt x="114" y="210"/>
                      <a:pt x="113" y="211"/>
                    </a:cubicBezTo>
                    <a:cubicBezTo>
                      <a:pt x="114" y="211"/>
                      <a:pt x="115" y="216"/>
                      <a:pt x="116" y="221"/>
                    </a:cubicBezTo>
                    <a:cubicBezTo>
                      <a:pt x="115" y="219"/>
                      <a:pt x="115" y="219"/>
                      <a:pt x="115" y="219"/>
                    </a:cubicBezTo>
                    <a:cubicBezTo>
                      <a:pt x="116" y="223"/>
                      <a:pt x="116" y="223"/>
                      <a:pt x="116" y="223"/>
                    </a:cubicBezTo>
                    <a:cubicBezTo>
                      <a:pt x="116" y="224"/>
                      <a:pt x="117" y="225"/>
                      <a:pt x="117" y="226"/>
                    </a:cubicBezTo>
                    <a:cubicBezTo>
                      <a:pt x="118" y="233"/>
                      <a:pt x="118" y="233"/>
                      <a:pt x="118" y="233"/>
                    </a:cubicBezTo>
                    <a:cubicBezTo>
                      <a:pt x="119" y="230"/>
                      <a:pt x="119" y="230"/>
                      <a:pt x="119" y="230"/>
                    </a:cubicBezTo>
                    <a:cubicBezTo>
                      <a:pt x="120" y="238"/>
                      <a:pt x="118" y="233"/>
                      <a:pt x="119" y="240"/>
                    </a:cubicBezTo>
                    <a:cubicBezTo>
                      <a:pt x="121" y="239"/>
                      <a:pt x="121" y="239"/>
                      <a:pt x="121" y="239"/>
                    </a:cubicBezTo>
                    <a:cubicBezTo>
                      <a:pt x="122" y="250"/>
                      <a:pt x="121" y="256"/>
                      <a:pt x="121" y="267"/>
                    </a:cubicBezTo>
                    <a:cubicBezTo>
                      <a:pt x="121" y="272"/>
                      <a:pt x="121" y="277"/>
                      <a:pt x="121" y="282"/>
                    </a:cubicBezTo>
                    <a:cubicBezTo>
                      <a:pt x="121" y="285"/>
                      <a:pt x="122" y="288"/>
                      <a:pt x="121" y="290"/>
                    </a:cubicBezTo>
                    <a:cubicBezTo>
                      <a:pt x="122" y="292"/>
                      <a:pt x="121" y="293"/>
                      <a:pt x="121" y="294"/>
                    </a:cubicBezTo>
                    <a:cubicBezTo>
                      <a:pt x="121" y="295"/>
                      <a:pt x="121" y="295"/>
                      <a:pt x="121" y="295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19" y="295"/>
                      <a:pt x="144" y="305"/>
                      <a:pt x="133" y="301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5" y="299"/>
                      <a:pt x="135" y="299"/>
                      <a:pt x="135" y="299"/>
                    </a:cubicBezTo>
                    <a:cubicBezTo>
                      <a:pt x="136" y="298"/>
                      <a:pt x="136" y="297"/>
                      <a:pt x="137" y="297"/>
                    </a:cubicBezTo>
                    <a:cubicBezTo>
                      <a:pt x="138" y="297"/>
                      <a:pt x="137" y="297"/>
                      <a:pt x="137" y="297"/>
                    </a:cubicBezTo>
                    <a:cubicBezTo>
                      <a:pt x="144" y="287"/>
                      <a:pt x="147" y="277"/>
                      <a:pt x="151" y="267"/>
                    </a:cubicBezTo>
                    <a:cubicBezTo>
                      <a:pt x="154" y="256"/>
                      <a:pt x="157" y="247"/>
                      <a:pt x="162" y="237"/>
                    </a:cubicBezTo>
                    <a:cubicBezTo>
                      <a:pt x="167" y="228"/>
                      <a:pt x="171" y="218"/>
                      <a:pt x="176" y="209"/>
                    </a:cubicBezTo>
                    <a:cubicBezTo>
                      <a:pt x="177" y="208"/>
                      <a:pt x="177" y="208"/>
                      <a:pt x="177" y="208"/>
                    </a:cubicBezTo>
                    <a:cubicBezTo>
                      <a:pt x="179" y="208"/>
                      <a:pt x="180" y="197"/>
                      <a:pt x="182" y="196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4" y="191"/>
                      <a:pt x="185" y="188"/>
                      <a:pt x="184" y="190"/>
                    </a:cubicBezTo>
                    <a:cubicBezTo>
                      <a:pt x="186" y="186"/>
                      <a:pt x="186" y="186"/>
                      <a:pt x="187" y="183"/>
                    </a:cubicBezTo>
                    <a:cubicBezTo>
                      <a:pt x="187" y="182"/>
                      <a:pt x="188" y="181"/>
                      <a:pt x="189" y="180"/>
                    </a:cubicBezTo>
                    <a:cubicBezTo>
                      <a:pt x="191" y="176"/>
                      <a:pt x="193" y="173"/>
                      <a:pt x="195" y="171"/>
                    </a:cubicBezTo>
                    <a:cubicBezTo>
                      <a:pt x="195" y="170"/>
                      <a:pt x="196" y="170"/>
                      <a:pt x="196" y="169"/>
                    </a:cubicBezTo>
                    <a:cubicBezTo>
                      <a:pt x="198" y="170"/>
                      <a:pt x="200" y="173"/>
                      <a:pt x="201" y="176"/>
                    </a:cubicBezTo>
                    <a:cubicBezTo>
                      <a:pt x="203" y="179"/>
                      <a:pt x="204" y="183"/>
                      <a:pt x="206" y="187"/>
                    </a:cubicBezTo>
                    <a:cubicBezTo>
                      <a:pt x="207" y="192"/>
                      <a:pt x="209" y="198"/>
                      <a:pt x="212" y="205"/>
                    </a:cubicBezTo>
                    <a:cubicBezTo>
                      <a:pt x="212" y="205"/>
                      <a:pt x="212" y="205"/>
                      <a:pt x="212" y="205"/>
                    </a:cubicBezTo>
                    <a:cubicBezTo>
                      <a:pt x="212" y="206"/>
                      <a:pt x="212" y="206"/>
                      <a:pt x="212" y="206"/>
                    </a:cubicBezTo>
                    <a:cubicBezTo>
                      <a:pt x="212" y="206"/>
                      <a:pt x="212" y="206"/>
                      <a:pt x="212" y="206"/>
                    </a:cubicBezTo>
                    <a:cubicBezTo>
                      <a:pt x="212" y="206"/>
                      <a:pt x="212" y="206"/>
                      <a:pt x="212" y="206"/>
                    </a:cubicBezTo>
                    <a:cubicBezTo>
                      <a:pt x="200" y="205"/>
                      <a:pt x="229" y="206"/>
                      <a:pt x="226" y="206"/>
                    </a:cubicBezTo>
                    <a:cubicBezTo>
                      <a:pt x="226" y="206"/>
                      <a:pt x="226" y="206"/>
                      <a:pt x="226" y="206"/>
                    </a:cubicBezTo>
                    <a:cubicBezTo>
                      <a:pt x="226" y="206"/>
                      <a:pt x="226" y="206"/>
                      <a:pt x="226" y="206"/>
                    </a:cubicBezTo>
                    <a:cubicBezTo>
                      <a:pt x="226" y="205"/>
                      <a:pt x="226" y="205"/>
                      <a:pt x="226" y="205"/>
                    </a:cubicBezTo>
                    <a:cubicBezTo>
                      <a:pt x="227" y="202"/>
                      <a:pt x="227" y="202"/>
                      <a:pt x="227" y="202"/>
                    </a:cubicBezTo>
                    <a:cubicBezTo>
                      <a:pt x="228" y="200"/>
                      <a:pt x="229" y="199"/>
                      <a:pt x="230" y="197"/>
                    </a:cubicBezTo>
                    <a:cubicBezTo>
                      <a:pt x="231" y="193"/>
                      <a:pt x="232" y="189"/>
                      <a:pt x="234" y="185"/>
                    </a:cubicBezTo>
                    <a:cubicBezTo>
                      <a:pt x="235" y="180"/>
                      <a:pt x="237" y="175"/>
                      <a:pt x="238" y="170"/>
                    </a:cubicBezTo>
                    <a:cubicBezTo>
                      <a:pt x="241" y="171"/>
                      <a:pt x="242" y="171"/>
                      <a:pt x="238" y="170"/>
                    </a:cubicBezTo>
                    <a:cubicBezTo>
                      <a:pt x="241" y="160"/>
                      <a:pt x="243" y="151"/>
                      <a:pt x="246" y="144"/>
                    </a:cubicBezTo>
                    <a:cubicBezTo>
                      <a:pt x="247" y="138"/>
                      <a:pt x="249" y="133"/>
                      <a:pt x="251" y="128"/>
                    </a:cubicBezTo>
                    <a:cubicBezTo>
                      <a:pt x="252" y="131"/>
                      <a:pt x="253" y="134"/>
                      <a:pt x="254" y="137"/>
                    </a:cubicBezTo>
                    <a:cubicBezTo>
                      <a:pt x="256" y="145"/>
                      <a:pt x="257" y="154"/>
                      <a:pt x="260" y="163"/>
                    </a:cubicBezTo>
                    <a:cubicBezTo>
                      <a:pt x="261" y="167"/>
                      <a:pt x="263" y="172"/>
                      <a:pt x="265" y="176"/>
                    </a:cubicBezTo>
                    <a:cubicBezTo>
                      <a:pt x="266" y="177"/>
                      <a:pt x="266" y="178"/>
                      <a:pt x="267" y="179"/>
                    </a:cubicBezTo>
                    <a:cubicBezTo>
                      <a:pt x="268" y="180"/>
                      <a:pt x="268" y="180"/>
                      <a:pt x="268" y="180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5" y="181"/>
                      <a:pt x="292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79"/>
                      <a:pt x="281" y="179"/>
                      <a:pt x="281" y="179"/>
                    </a:cubicBezTo>
                    <a:cubicBezTo>
                      <a:pt x="282" y="179"/>
                      <a:pt x="282" y="178"/>
                      <a:pt x="282" y="178"/>
                    </a:cubicBezTo>
                    <a:cubicBezTo>
                      <a:pt x="282" y="178"/>
                      <a:pt x="282" y="178"/>
                      <a:pt x="282" y="178"/>
                    </a:cubicBezTo>
                    <a:cubicBezTo>
                      <a:pt x="283" y="176"/>
                      <a:pt x="283" y="174"/>
                      <a:pt x="284" y="173"/>
                    </a:cubicBezTo>
                    <a:cubicBezTo>
                      <a:pt x="284" y="172"/>
                      <a:pt x="285" y="169"/>
                      <a:pt x="285" y="169"/>
                    </a:cubicBezTo>
                    <a:cubicBezTo>
                      <a:pt x="288" y="159"/>
                      <a:pt x="290" y="149"/>
                      <a:pt x="293" y="138"/>
                    </a:cubicBezTo>
                    <a:cubicBezTo>
                      <a:pt x="294" y="138"/>
                      <a:pt x="311" y="27"/>
                      <a:pt x="296" y="71"/>
                    </a:cubicBezTo>
                    <a:close/>
                    <a:moveTo>
                      <a:pt x="72" y="195"/>
                    </a:move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2" y="195"/>
                    </a:cubicBezTo>
                    <a:cubicBezTo>
                      <a:pt x="72" y="195"/>
                      <a:pt x="73" y="195"/>
                      <a:pt x="73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lose/>
                    <a:moveTo>
                      <a:pt x="42" y="72"/>
                    </a:move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2"/>
                      <a:pt x="41" y="72"/>
                      <a:pt x="41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7"/>
                      <a:pt x="44" y="83"/>
                      <a:pt x="44" y="90"/>
                    </a:cubicBezTo>
                    <a:cubicBezTo>
                      <a:pt x="43" y="84"/>
                      <a:pt x="42" y="79"/>
                      <a:pt x="42" y="75"/>
                    </a:cubicBezTo>
                    <a:cubicBezTo>
                      <a:pt x="42" y="74"/>
                      <a:pt x="42" y="73"/>
                      <a:pt x="42" y="73"/>
                    </a:cubicBezTo>
                    <a:lnTo>
                      <a:pt x="42" y="72"/>
                    </a:lnTo>
                    <a:close/>
                    <a:moveTo>
                      <a:pt x="76" y="49"/>
                    </a:moveTo>
                    <a:cubicBezTo>
                      <a:pt x="77" y="52"/>
                      <a:pt x="78" y="54"/>
                      <a:pt x="79" y="56"/>
                    </a:cubicBezTo>
                    <a:cubicBezTo>
                      <a:pt x="80" y="58"/>
                      <a:pt x="81" y="59"/>
                      <a:pt x="81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1"/>
                      <a:pt x="81" y="62"/>
                      <a:pt x="81" y="62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78" y="64"/>
                      <a:pt x="80" y="64"/>
                      <a:pt x="83" y="64"/>
                    </a:cubicBezTo>
                    <a:cubicBezTo>
                      <a:pt x="83" y="64"/>
                      <a:pt x="83" y="64"/>
                      <a:pt x="83" y="64"/>
                    </a:cubicBezTo>
                    <a:cubicBezTo>
                      <a:pt x="82" y="67"/>
                      <a:pt x="82" y="68"/>
                      <a:pt x="82" y="70"/>
                    </a:cubicBezTo>
                    <a:cubicBezTo>
                      <a:pt x="81" y="70"/>
                      <a:pt x="79" y="70"/>
                      <a:pt x="77" y="70"/>
                    </a:cubicBezTo>
                    <a:cubicBezTo>
                      <a:pt x="77" y="63"/>
                      <a:pt x="75" y="56"/>
                      <a:pt x="76" y="49"/>
                    </a:cubicBezTo>
                    <a:close/>
                    <a:moveTo>
                      <a:pt x="102" y="58"/>
                    </a:moveTo>
                    <a:cubicBezTo>
                      <a:pt x="103" y="58"/>
                      <a:pt x="103" y="58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4" y="56"/>
                      <a:pt x="104" y="56"/>
                      <a:pt x="104" y="57"/>
                    </a:cubicBezTo>
                    <a:cubicBezTo>
                      <a:pt x="103" y="58"/>
                      <a:pt x="101" y="62"/>
                      <a:pt x="100" y="68"/>
                    </a:cubicBezTo>
                    <a:cubicBezTo>
                      <a:pt x="100" y="67"/>
                      <a:pt x="100" y="66"/>
                      <a:pt x="100" y="65"/>
                    </a:cubicBezTo>
                    <a:cubicBezTo>
                      <a:pt x="100" y="66"/>
                      <a:pt x="99" y="67"/>
                      <a:pt x="99" y="68"/>
                    </a:cubicBezTo>
                    <a:cubicBezTo>
                      <a:pt x="98" y="66"/>
                      <a:pt x="97" y="64"/>
                      <a:pt x="96" y="62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100" y="60"/>
                      <a:pt x="96" y="60"/>
                      <a:pt x="91" y="60"/>
                    </a:cubicBezTo>
                    <a:cubicBezTo>
                      <a:pt x="92" y="58"/>
                      <a:pt x="92" y="56"/>
                      <a:pt x="92" y="54"/>
                    </a:cubicBezTo>
                    <a:cubicBezTo>
                      <a:pt x="94" y="55"/>
                      <a:pt x="96" y="56"/>
                      <a:pt x="98" y="57"/>
                    </a:cubicBezTo>
                    <a:cubicBezTo>
                      <a:pt x="99" y="58"/>
                      <a:pt x="101" y="59"/>
                      <a:pt x="102" y="58"/>
                    </a:cubicBezTo>
                    <a:cubicBezTo>
                      <a:pt x="101" y="59"/>
                      <a:pt x="101" y="60"/>
                      <a:pt x="101" y="61"/>
                    </a:cubicBezTo>
                    <a:cubicBezTo>
                      <a:pt x="101" y="60"/>
                      <a:pt x="102" y="59"/>
                      <a:pt x="102" y="58"/>
                    </a:cubicBezTo>
                    <a:close/>
                    <a:moveTo>
                      <a:pt x="134" y="56"/>
                    </a:moveTo>
                    <a:cubicBezTo>
                      <a:pt x="134" y="56"/>
                      <a:pt x="134" y="56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6"/>
                      <a:pt x="134" y="56"/>
                      <a:pt x="134" y="56"/>
                    </a:cubicBezTo>
                    <a:close/>
                    <a:moveTo>
                      <a:pt x="147" y="123"/>
                    </a:move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7" y="123"/>
                      <a:pt x="147" y="123"/>
                      <a:pt x="147" y="123"/>
                    </a:cubicBezTo>
                    <a:close/>
                    <a:moveTo>
                      <a:pt x="92" y="103"/>
                    </a:moveTo>
                    <a:cubicBezTo>
                      <a:pt x="92" y="105"/>
                      <a:pt x="92" y="106"/>
                      <a:pt x="92" y="108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92" y="107"/>
                      <a:pt x="92" y="105"/>
                      <a:pt x="92" y="103"/>
                    </a:cubicBezTo>
                    <a:close/>
                    <a:moveTo>
                      <a:pt x="92" y="110"/>
                    </a:moveTo>
                    <a:cubicBezTo>
                      <a:pt x="93" y="118"/>
                      <a:pt x="93" y="126"/>
                      <a:pt x="93" y="134"/>
                    </a:cubicBezTo>
                    <a:cubicBezTo>
                      <a:pt x="93" y="137"/>
                      <a:pt x="93" y="140"/>
                      <a:pt x="93" y="144"/>
                    </a:cubicBezTo>
                    <a:cubicBezTo>
                      <a:pt x="92" y="144"/>
                      <a:pt x="91" y="144"/>
                      <a:pt x="93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93" y="147"/>
                      <a:pt x="93" y="147"/>
                      <a:pt x="92" y="147"/>
                    </a:cubicBezTo>
                    <a:cubicBezTo>
                      <a:pt x="93" y="146"/>
                      <a:pt x="93" y="146"/>
                      <a:pt x="93" y="146"/>
                    </a:cubicBezTo>
                    <a:cubicBezTo>
                      <a:pt x="92" y="147"/>
                      <a:pt x="92" y="148"/>
                      <a:pt x="91" y="149"/>
                    </a:cubicBezTo>
                    <a:cubicBezTo>
                      <a:pt x="91" y="149"/>
                      <a:pt x="91" y="149"/>
                      <a:pt x="91" y="148"/>
                    </a:cubicBezTo>
                    <a:cubicBezTo>
                      <a:pt x="91" y="135"/>
                      <a:pt x="92" y="122"/>
                      <a:pt x="92" y="110"/>
                    </a:cubicBezTo>
                    <a:close/>
                    <a:moveTo>
                      <a:pt x="105" y="142"/>
                    </a:moveTo>
                    <a:cubicBezTo>
                      <a:pt x="105" y="134"/>
                      <a:pt x="105" y="127"/>
                      <a:pt x="105" y="118"/>
                    </a:cubicBezTo>
                    <a:cubicBezTo>
                      <a:pt x="105" y="123"/>
                      <a:pt x="105" y="116"/>
                      <a:pt x="106" y="117"/>
                    </a:cubicBezTo>
                    <a:cubicBezTo>
                      <a:pt x="106" y="108"/>
                      <a:pt x="106" y="100"/>
                      <a:pt x="106" y="93"/>
                    </a:cubicBezTo>
                    <a:cubicBezTo>
                      <a:pt x="106" y="92"/>
                      <a:pt x="106" y="92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6" y="87"/>
                      <a:pt x="106" y="86"/>
                      <a:pt x="106" y="85"/>
                    </a:cubicBezTo>
                    <a:cubicBezTo>
                      <a:pt x="106" y="83"/>
                      <a:pt x="106" y="82"/>
                      <a:pt x="106" y="82"/>
                    </a:cubicBezTo>
                    <a:cubicBezTo>
                      <a:pt x="107" y="70"/>
                      <a:pt x="107" y="72"/>
                      <a:pt x="108" y="71"/>
                    </a:cubicBezTo>
                    <a:cubicBezTo>
                      <a:pt x="108" y="76"/>
                      <a:pt x="108" y="81"/>
                      <a:pt x="108" y="86"/>
                    </a:cubicBezTo>
                    <a:cubicBezTo>
                      <a:pt x="108" y="84"/>
                      <a:pt x="109" y="82"/>
                      <a:pt x="109" y="80"/>
                    </a:cubicBezTo>
                    <a:cubicBezTo>
                      <a:pt x="108" y="95"/>
                      <a:pt x="108" y="84"/>
                      <a:pt x="107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7" y="108"/>
                      <a:pt x="108" y="117"/>
                      <a:pt x="108" y="125"/>
                    </a:cubicBezTo>
                    <a:cubicBezTo>
                      <a:pt x="108" y="131"/>
                      <a:pt x="108" y="136"/>
                      <a:pt x="109" y="143"/>
                    </a:cubicBezTo>
                    <a:cubicBezTo>
                      <a:pt x="109" y="143"/>
                      <a:pt x="108" y="143"/>
                      <a:pt x="108" y="142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8" y="141"/>
                      <a:pt x="107" y="141"/>
                      <a:pt x="105" y="142"/>
                    </a:cubicBezTo>
                    <a:close/>
                    <a:moveTo>
                      <a:pt x="141" y="223"/>
                    </a:move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4"/>
                      <a:pt x="141" y="224"/>
                      <a:pt x="141" y="224"/>
                    </a:cubicBez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3"/>
                      <a:pt x="141" y="224"/>
                      <a:pt x="141" y="224"/>
                    </a:cubicBezTo>
                    <a:cubicBezTo>
                      <a:pt x="141" y="224"/>
                      <a:pt x="141" y="224"/>
                      <a:pt x="141" y="224"/>
                    </a:cubicBezTo>
                    <a:cubicBezTo>
                      <a:pt x="139" y="225"/>
                      <a:pt x="140" y="224"/>
                      <a:pt x="139" y="225"/>
                    </a:cubicBezTo>
                    <a:cubicBezTo>
                      <a:pt x="138" y="226"/>
                      <a:pt x="139" y="226"/>
                      <a:pt x="139" y="227"/>
                    </a:cubicBezTo>
                    <a:cubicBezTo>
                      <a:pt x="139" y="227"/>
                      <a:pt x="139" y="227"/>
                      <a:pt x="139" y="227"/>
                    </a:cubicBezTo>
                    <a:cubicBezTo>
                      <a:pt x="138" y="226"/>
                      <a:pt x="138" y="224"/>
                      <a:pt x="139" y="223"/>
                    </a:cubicBezTo>
                    <a:cubicBezTo>
                      <a:pt x="138" y="219"/>
                      <a:pt x="137" y="217"/>
                      <a:pt x="136" y="215"/>
                    </a:cubicBezTo>
                    <a:cubicBezTo>
                      <a:pt x="136" y="216"/>
                      <a:pt x="137" y="216"/>
                      <a:pt x="137" y="216"/>
                    </a:cubicBezTo>
                    <a:cubicBezTo>
                      <a:pt x="137" y="216"/>
                      <a:pt x="137" y="215"/>
                      <a:pt x="137" y="215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6"/>
                      <a:pt x="138" y="216"/>
                    </a:cubicBezTo>
                    <a:cubicBezTo>
                      <a:pt x="137" y="217"/>
                      <a:pt x="137" y="216"/>
                      <a:pt x="137" y="216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8" y="217"/>
                      <a:pt x="138" y="217"/>
                      <a:pt x="139" y="217"/>
                    </a:cubicBezTo>
                    <a:cubicBezTo>
                      <a:pt x="139" y="217"/>
                      <a:pt x="140" y="217"/>
                      <a:pt x="139" y="217"/>
                    </a:cubicBezTo>
                    <a:cubicBezTo>
                      <a:pt x="140" y="217"/>
                      <a:pt x="140" y="217"/>
                      <a:pt x="140" y="217"/>
                    </a:cubicBezTo>
                    <a:cubicBezTo>
                      <a:pt x="141" y="217"/>
                      <a:pt x="141" y="217"/>
                      <a:pt x="140" y="218"/>
                    </a:cubicBezTo>
                    <a:cubicBezTo>
                      <a:pt x="141" y="218"/>
                      <a:pt x="142" y="218"/>
                      <a:pt x="143" y="218"/>
                    </a:cubicBezTo>
                    <a:cubicBezTo>
                      <a:pt x="143" y="218"/>
                      <a:pt x="143" y="218"/>
                      <a:pt x="143" y="218"/>
                    </a:cubicBezTo>
                    <a:cubicBezTo>
                      <a:pt x="142" y="219"/>
                      <a:pt x="142" y="219"/>
                      <a:pt x="142" y="219"/>
                    </a:cubicBezTo>
                    <a:cubicBezTo>
                      <a:pt x="142" y="219"/>
                      <a:pt x="142" y="220"/>
                      <a:pt x="142" y="221"/>
                    </a:cubicBezTo>
                    <a:cubicBezTo>
                      <a:pt x="142" y="220"/>
                      <a:pt x="142" y="220"/>
                      <a:pt x="142" y="220"/>
                    </a:cubicBezTo>
                    <a:cubicBezTo>
                      <a:pt x="142" y="221"/>
                      <a:pt x="141" y="222"/>
                      <a:pt x="141" y="223"/>
                    </a:cubicBez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3"/>
                      <a:pt x="141" y="223"/>
                      <a:pt x="141" y="223"/>
                    </a:cubicBezTo>
                    <a:close/>
                    <a:moveTo>
                      <a:pt x="108" y="70"/>
                    </a:moveTo>
                    <a:cubicBezTo>
                      <a:pt x="108" y="70"/>
                      <a:pt x="108" y="71"/>
                      <a:pt x="108" y="71"/>
                    </a:cubicBezTo>
                    <a:cubicBezTo>
                      <a:pt x="108" y="71"/>
                      <a:pt x="108" y="70"/>
                      <a:pt x="108" y="70"/>
                    </a:cubicBezTo>
                    <a:close/>
                    <a:moveTo>
                      <a:pt x="143" y="204"/>
                    </a:move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43" y="204"/>
                      <a:pt x="143" y="204"/>
                      <a:pt x="142" y="204"/>
                    </a:cubicBezTo>
                    <a:cubicBezTo>
                      <a:pt x="142" y="204"/>
                      <a:pt x="142" y="204"/>
                      <a:pt x="142" y="204"/>
                    </a:cubicBezTo>
                    <a:lnTo>
                      <a:pt x="143" y="204"/>
                    </a:lnTo>
                    <a:close/>
                    <a:moveTo>
                      <a:pt x="127" y="215"/>
                    </a:moveTo>
                    <a:cubicBezTo>
                      <a:pt x="127" y="216"/>
                      <a:pt x="126" y="215"/>
                      <a:pt x="126" y="213"/>
                    </a:cubicBezTo>
                    <a:cubicBezTo>
                      <a:pt x="126" y="214"/>
                      <a:pt x="127" y="214"/>
                      <a:pt x="127" y="215"/>
                    </a:cubicBezTo>
                    <a:close/>
                    <a:moveTo>
                      <a:pt x="127" y="164"/>
                    </a:move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7"/>
                      <a:pt x="126" y="168"/>
                      <a:pt x="126" y="170"/>
                    </a:cubicBezTo>
                    <a:cubicBezTo>
                      <a:pt x="125" y="169"/>
                      <a:pt x="125" y="168"/>
                      <a:pt x="124" y="167"/>
                    </a:cubicBezTo>
                    <a:cubicBezTo>
                      <a:pt x="124" y="164"/>
                      <a:pt x="125" y="162"/>
                      <a:pt x="125" y="160"/>
                    </a:cubicBezTo>
                    <a:cubicBezTo>
                      <a:pt x="125" y="157"/>
                      <a:pt x="126" y="154"/>
                      <a:pt x="126" y="151"/>
                    </a:cubicBezTo>
                    <a:cubicBezTo>
                      <a:pt x="126" y="155"/>
                      <a:pt x="126" y="159"/>
                      <a:pt x="127" y="164"/>
                    </a:cubicBezTo>
                    <a:close/>
                    <a:moveTo>
                      <a:pt x="143" y="205"/>
                    </a:moveTo>
                    <a:cubicBezTo>
                      <a:pt x="143" y="205"/>
                      <a:pt x="143" y="205"/>
                      <a:pt x="143" y="205"/>
                    </a:cubicBezTo>
                    <a:close/>
                    <a:moveTo>
                      <a:pt x="118" y="86"/>
                    </a:move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8" y="86"/>
                    </a:cubicBezTo>
                    <a:close/>
                    <a:moveTo>
                      <a:pt x="117" y="66"/>
                    </a:moveTo>
                    <a:cubicBezTo>
                      <a:pt x="117" y="64"/>
                      <a:pt x="117" y="63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7" y="60"/>
                      <a:pt x="117" y="60"/>
                      <a:pt x="117" y="59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9" y="60"/>
                      <a:pt x="119" y="60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19" y="64"/>
                      <a:pt x="118" y="68"/>
                      <a:pt x="118" y="72"/>
                    </a:cubicBezTo>
                    <a:cubicBezTo>
                      <a:pt x="118" y="74"/>
                      <a:pt x="118" y="75"/>
                      <a:pt x="118" y="76"/>
                    </a:cubicBezTo>
                    <a:cubicBezTo>
                      <a:pt x="117" y="71"/>
                      <a:pt x="117" y="68"/>
                      <a:pt x="117" y="66"/>
                    </a:cubicBezTo>
                    <a:close/>
                    <a:moveTo>
                      <a:pt x="142" y="197"/>
                    </a:moveTo>
                    <a:cubicBezTo>
                      <a:pt x="143" y="199"/>
                      <a:pt x="143" y="201"/>
                      <a:pt x="143" y="204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43" y="204"/>
                      <a:pt x="142" y="204"/>
                      <a:pt x="142" y="204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2" y="203"/>
                      <a:pt x="143" y="203"/>
                      <a:pt x="142" y="203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0" y="202"/>
                      <a:pt x="144" y="201"/>
                      <a:pt x="142" y="200"/>
                    </a:cubicBezTo>
                    <a:cubicBezTo>
                      <a:pt x="142" y="201"/>
                      <a:pt x="142" y="200"/>
                      <a:pt x="142" y="200"/>
                    </a:cubicBezTo>
                    <a:cubicBezTo>
                      <a:pt x="142" y="200"/>
                      <a:pt x="142" y="200"/>
                      <a:pt x="141" y="200"/>
                    </a:cubicBezTo>
                    <a:cubicBezTo>
                      <a:pt x="141" y="199"/>
                      <a:pt x="141" y="199"/>
                      <a:pt x="141" y="199"/>
                    </a:cubicBezTo>
                    <a:cubicBezTo>
                      <a:pt x="142" y="199"/>
                      <a:pt x="142" y="199"/>
                      <a:pt x="141" y="199"/>
                    </a:cubicBezTo>
                    <a:cubicBezTo>
                      <a:pt x="141" y="199"/>
                      <a:pt x="141" y="199"/>
                      <a:pt x="141" y="199"/>
                    </a:cubicBezTo>
                    <a:cubicBezTo>
                      <a:pt x="142" y="198"/>
                      <a:pt x="142" y="198"/>
                      <a:pt x="142" y="198"/>
                    </a:cubicBezTo>
                    <a:cubicBezTo>
                      <a:pt x="142" y="198"/>
                      <a:pt x="142" y="198"/>
                      <a:pt x="141" y="198"/>
                    </a:cubicBezTo>
                    <a:cubicBezTo>
                      <a:pt x="141" y="198"/>
                      <a:pt x="141" y="198"/>
                      <a:pt x="142" y="198"/>
                    </a:cubicBezTo>
                    <a:cubicBezTo>
                      <a:pt x="142" y="198"/>
                      <a:pt x="142" y="198"/>
                      <a:pt x="142" y="198"/>
                    </a:cubicBezTo>
                    <a:cubicBezTo>
                      <a:pt x="142" y="197"/>
                      <a:pt x="142" y="197"/>
                      <a:pt x="142" y="197"/>
                    </a:cubicBezTo>
                    <a:cubicBezTo>
                      <a:pt x="142" y="196"/>
                      <a:pt x="142" y="196"/>
                      <a:pt x="142" y="195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142" y="194"/>
                      <a:pt x="142" y="194"/>
                      <a:pt x="142" y="193"/>
                    </a:cubicBezTo>
                    <a:cubicBezTo>
                      <a:pt x="142" y="192"/>
                      <a:pt x="142" y="190"/>
                      <a:pt x="142" y="188"/>
                    </a:cubicBezTo>
                    <a:cubicBezTo>
                      <a:pt x="142" y="191"/>
                      <a:pt x="142" y="194"/>
                      <a:pt x="142" y="197"/>
                    </a:cubicBezTo>
                    <a:close/>
                    <a:moveTo>
                      <a:pt x="127" y="104"/>
                    </a:moveTo>
                    <a:cubicBezTo>
                      <a:pt x="127" y="111"/>
                      <a:pt x="126" y="118"/>
                      <a:pt x="126" y="125"/>
                    </a:cubicBezTo>
                    <a:cubicBezTo>
                      <a:pt x="126" y="121"/>
                      <a:pt x="125" y="116"/>
                      <a:pt x="125" y="112"/>
                    </a:cubicBezTo>
                    <a:cubicBezTo>
                      <a:pt x="125" y="108"/>
                      <a:pt x="126" y="102"/>
                      <a:pt x="126" y="97"/>
                    </a:cubicBezTo>
                    <a:cubicBezTo>
                      <a:pt x="127" y="92"/>
                      <a:pt x="127" y="87"/>
                      <a:pt x="128" y="82"/>
                    </a:cubicBezTo>
                    <a:cubicBezTo>
                      <a:pt x="128" y="89"/>
                      <a:pt x="128" y="97"/>
                      <a:pt x="127" y="104"/>
                    </a:cubicBezTo>
                    <a:close/>
                    <a:moveTo>
                      <a:pt x="133" y="210"/>
                    </a:move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5" y="210"/>
                      <a:pt x="135" y="210"/>
                    </a:cubicBezTo>
                    <a:cubicBezTo>
                      <a:pt x="135" y="210"/>
                      <a:pt x="135" y="210"/>
                      <a:pt x="135" y="210"/>
                    </a:cubicBezTo>
                    <a:cubicBezTo>
                      <a:pt x="134" y="210"/>
                      <a:pt x="135" y="211"/>
                      <a:pt x="134" y="211"/>
                    </a:cubicBezTo>
                    <a:cubicBezTo>
                      <a:pt x="135" y="212"/>
                      <a:pt x="136" y="212"/>
                      <a:pt x="136" y="212"/>
                    </a:cubicBezTo>
                    <a:cubicBezTo>
                      <a:pt x="136" y="213"/>
                      <a:pt x="136" y="213"/>
                      <a:pt x="135" y="212"/>
                    </a:cubicBezTo>
                    <a:cubicBezTo>
                      <a:pt x="136" y="213"/>
                      <a:pt x="136" y="213"/>
                      <a:pt x="136" y="213"/>
                    </a:cubicBezTo>
                    <a:cubicBezTo>
                      <a:pt x="135" y="213"/>
                      <a:pt x="135" y="213"/>
                      <a:pt x="135" y="213"/>
                    </a:cubicBezTo>
                    <a:cubicBezTo>
                      <a:pt x="134" y="214"/>
                      <a:pt x="136" y="213"/>
                      <a:pt x="136" y="214"/>
                    </a:cubicBezTo>
                    <a:cubicBezTo>
                      <a:pt x="136" y="214"/>
                      <a:pt x="136" y="214"/>
                      <a:pt x="136" y="214"/>
                    </a:cubicBezTo>
                    <a:cubicBezTo>
                      <a:pt x="136" y="214"/>
                      <a:pt x="136" y="214"/>
                      <a:pt x="136" y="214"/>
                    </a:cubicBezTo>
                    <a:cubicBezTo>
                      <a:pt x="136" y="214"/>
                      <a:pt x="137" y="214"/>
                      <a:pt x="137" y="214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5" y="214"/>
                      <a:pt x="134" y="214"/>
                      <a:pt x="134" y="214"/>
                    </a:cubicBezTo>
                    <a:cubicBezTo>
                      <a:pt x="134" y="213"/>
                      <a:pt x="134" y="211"/>
                      <a:pt x="133" y="210"/>
                    </a:cubicBezTo>
                    <a:close/>
                    <a:moveTo>
                      <a:pt x="141" y="224"/>
                    </a:moveTo>
                    <a:cubicBezTo>
                      <a:pt x="141" y="224"/>
                      <a:pt x="141" y="225"/>
                      <a:pt x="141" y="225"/>
                    </a:cubicBezTo>
                    <a:cubicBezTo>
                      <a:pt x="141" y="225"/>
                      <a:pt x="141" y="224"/>
                      <a:pt x="141" y="224"/>
                    </a:cubicBezTo>
                    <a:close/>
                    <a:moveTo>
                      <a:pt x="160" y="152"/>
                    </a:moveTo>
                    <a:cubicBezTo>
                      <a:pt x="159" y="152"/>
                      <a:pt x="159" y="153"/>
                      <a:pt x="159" y="153"/>
                    </a:cubicBezTo>
                    <a:cubicBezTo>
                      <a:pt x="159" y="151"/>
                      <a:pt x="159" y="149"/>
                      <a:pt x="160" y="147"/>
                    </a:cubicBezTo>
                    <a:cubicBezTo>
                      <a:pt x="160" y="148"/>
                      <a:pt x="160" y="150"/>
                      <a:pt x="160" y="152"/>
                    </a:cubicBezTo>
                    <a:close/>
                    <a:moveTo>
                      <a:pt x="151" y="133"/>
                    </a:moveTo>
                    <a:cubicBezTo>
                      <a:pt x="151" y="135"/>
                      <a:pt x="150" y="137"/>
                      <a:pt x="150" y="138"/>
                    </a:cubicBezTo>
                    <a:cubicBezTo>
                      <a:pt x="150" y="139"/>
                      <a:pt x="150" y="139"/>
                      <a:pt x="150" y="140"/>
                    </a:cubicBezTo>
                    <a:cubicBezTo>
                      <a:pt x="150" y="141"/>
                      <a:pt x="150" y="141"/>
                      <a:pt x="150" y="142"/>
                    </a:cubicBezTo>
                    <a:cubicBezTo>
                      <a:pt x="149" y="144"/>
                      <a:pt x="149" y="145"/>
                      <a:pt x="149" y="146"/>
                    </a:cubicBezTo>
                    <a:cubicBezTo>
                      <a:pt x="149" y="146"/>
                      <a:pt x="149" y="147"/>
                      <a:pt x="149" y="148"/>
                    </a:cubicBezTo>
                    <a:cubicBezTo>
                      <a:pt x="148" y="143"/>
                      <a:pt x="148" y="138"/>
                      <a:pt x="148" y="133"/>
                    </a:cubicBezTo>
                    <a:cubicBezTo>
                      <a:pt x="148" y="143"/>
                      <a:pt x="148" y="143"/>
                      <a:pt x="148" y="143"/>
                    </a:cubicBezTo>
                    <a:cubicBezTo>
                      <a:pt x="147" y="141"/>
                      <a:pt x="147" y="136"/>
                      <a:pt x="147" y="130"/>
                    </a:cubicBezTo>
                    <a:cubicBezTo>
                      <a:pt x="148" y="131"/>
                      <a:pt x="149" y="131"/>
                      <a:pt x="151" y="131"/>
                    </a:cubicBezTo>
                    <a:cubicBezTo>
                      <a:pt x="151" y="132"/>
                      <a:pt x="151" y="133"/>
                      <a:pt x="151" y="133"/>
                    </a:cubicBezTo>
                    <a:close/>
                    <a:moveTo>
                      <a:pt x="74" y="61"/>
                    </a:move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lose/>
                    <a:moveTo>
                      <a:pt x="73" y="195"/>
                    </a:moveTo>
                    <a:cubicBezTo>
                      <a:pt x="73" y="195"/>
                      <a:pt x="73" y="195"/>
                      <a:pt x="72" y="195"/>
                    </a:cubicBezTo>
                    <a:cubicBezTo>
                      <a:pt x="72" y="195"/>
                      <a:pt x="72" y="196"/>
                      <a:pt x="71" y="196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lose/>
                    <a:moveTo>
                      <a:pt x="70" y="188"/>
                    </a:moveTo>
                    <a:cubicBezTo>
                      <a:pt x="70" y="188"/>
                      <a:pt x="70" y="188"/>
                      <a:pt x="70" y="188"/>
                    </a:cubicBezTo>
                    <a:cubicBezTo>
                      <a:pt x="69" y="187"/>
                      <a:pt x="69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8"/>
                      <a:pt x="70" y="188"/>
                      <a:pt x="70" y="188"/>
                    </a:cubicBezTo>
                    <a:close/>
                    <a:moveTo>
                      <a:pt x="70" y="187"/>
                    </a:move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lose/>
                    <a:moveTo>
                      <a:pt x="55" y="109"/>
                    </a:moveTo>
                    <a:cubicBezTo>
                      <a:pt x="55" y="110"/>
                      <a:pt x="54" y="110"/>
                      <a:pt x="54" y="111"/>
                    </a:cubicBezTo>
                    <a:cubicBezTo>
                      <a:pt x="54" y="110"/>
                      <a:pt x="54" y="110"/>
                      <a:pt x="54" y="109"/>
                    </a:cubicBezTo>
                    <a:cubicBezTo>
                      <a:pt x="54" y="109"/>
                      <a:pt x="55" y="109"/>
                      <a:pt x="55" y="109"/>
                    </a:cubicBezTo>
                    <a:close/>
                    <a:moveTo>
                      <a:pt x="59" y="127"/>
                    </a:moveTo>
                    <a:cubicBezTo>
                      <a:pt x="59" y="128"/>
                      <a:pt x="59" y="129"/>
                      <a:pt x="59" y="130"/>
                    </a:cubicBezTo>
                    <a:cubicBezTo>
                      <a:pt x="59" y="129"/>
                      <a:pt x="59" y="128"/>
                      <a:pt x="58" y="126"/>
                    </a:cubicBezTo>
                    <a:cubicBezTo>
                      <a:pt x="58" y="127"/>
                      <a:pt x="58" y="127"/>
                      <a:pt x="59" y="127"/>
                    </a:cubicBezTo>
                    <a:close/>
                    <a:moveTo>
                      <a:pt x="72" y="185"/>
                    </a:moveTo>
                    <a:cubicBezTo>
                      <a:pt x="73" y="185"/>
                      <a:pt x="74" y="185"/>
                      <a:pt x="75" y="185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5" y="185"/>
                      <a:pt x="74" y="185"/>
                      <a:pt x="72" y="185"/>
                    </a:cubicBezTo>
                    <a:cubicBezTo>
                      <a:pt x="72" y="185"/>
                      <a:pt x="72" y="185"/>
                      <a:pt x="72" y="185"/>
                    </a:cubicBezTo>
                    <a:close/>
                    <a:moveTo>
                      <a:pt x="36" y="114"/>
                    </a:moveTo>
                    <a:cubicBezTo>
                      <a:pt x="36" y="113"/>
                      <a:pt x="38" y="113"/>
                      <a:pt x="36" y="112"/>
                    </a:cubicBezTo>
                    <a:cubicBezTo>
                      <a:pt x="36" y="112"/>
                      <a:pt x="35" y="112"/>
                      <a:pt x="35" y="111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6" y="111"/>
                      <a:pt x="35" y="111"/>
                      <a:pt x="36" y="111"/>
                    </a:cubicBezTo>
                    <a:cubicBezTo>
                      <a:pt x="36" y="111"/>
                      <a:pt x="36" y="111"/>
                      <a:pt x="36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09"/>
                      <a:pt x="36" y="109"/>
                      <a:pt x="36" y="109"/>
                    </a:cubicBezTo>
                    <a:cubicBezTo>
                      <a:pt x="37" y="109"/>
                      <a:pt x="36" y="107"/>
                      <a:pt x="37" y="107"/>
                    </a:cubicBezTo>
                    <a:cubicBezTo>
                      <a:pt x="37" y="107"/>
                      <a:pt x="38" y="105"/>
                      <a:pt x="37" y="105"/>
                    </a:cubicBezTo>
                    <a:cubicBezTo>
                      <a:pt x="37" y="105"/>
                      <a:pt x="37" y="105"/>
                      <a:pt x="38" y="104"/>
                    </a:cubicBezTo>
                    <a:cubicBezTo>
                      <a:pt x="38" y="106"/>
                      <a:pt x="38" y="108"/>
                      <a:pt x="38" y="110"/>
                    </a:cubicBezTo>
                    <a:cubicBezTo>
                      <a:pt x="38" y="110"/>
                      <a:pt x="39" y="111"/>
                      <a:pt x="39" y="112"/>
                    </a:cubicBezTo>
                    <a:cubicBezTo>
                      <a:pt x="38" y="113"/>
                      <a:pt x="37" y="113"/>
                      <a:pt x="36" y="114"/>
                    </a:cubicBezTo>
                    <a:close/>
                    <a:moveTo>
                      <a:pt x="71" y="196"/>
                    </a:move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6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1" y="197"/>
                      <a:pt x="71" y="196"/>
                    </a:cubicBezTo>
                    <a:cubicBezTo>
                      <a:pt x="71" y="196"/>
                      <a:pt x="71" y="196"/>
                      <a:pt x="71" y="196"/>
                    </a:cubicBezTo>
                    <a:close/>
                    <a:moveTo>
                      <a:pt x="73" y="195"/>
                    </a:move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lose/>
                    <a:moveTo>
                      <a:pt x="72" y="185"/>
                    </a:moveTo>
                    <a:cubicBezTo>
                      <a:pt x="74" y="185"/>
                      <a:pt x="75" y="185"/>
                      <a:pt x="75" y="185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5"/>
                      <a:pt x="73" y="185"/>
                      <a:pt x="72" y="185"/>
                    </a:cubicBezTo>
                    <a:close/>
                    <a:moveTo>
                      <a:pt x="80" y="173"/>
                    </a:moveTo>
                    <a:cubicBezTo>
                      <a:pt x="80" y="173"/>
                      <a:pt x="81" y="173"/>
                      <a:pt x="81" y="173"/>
                    </a:cubicBezTo>
                    <a:cubicBezTo>
                      <a:pt x="81" y="173"/>
                      <a:pt x="80" y="173"/>
                      <a:pt x="80" y="174"/>
                    </a:cubicBezTo>
                    <a:cubicBezTo>
                      <a:pt x="80" y="173"/>
                      <a:pt x="80" y="173"/>
                      <a:pt x="80" y="173"/>
                    </a:cubicBezTo>
                    <a:close/>
                    <a:moveTo>
                      <a:pt x="91" y="148"/>
                    </a:moveTo>
                    <a:cubicBezTo>
                      <a:pt x="91" y="149"/>
                      <a:pt x="91" y="149"/>
                      <a:pt x="91" y="149"/>
                    </a:cubicBezTo>
                    <a:cubicBezTo>
                      <a:pt x="91" y="149"/>
                      <a:pt x="91" y="149"/>
                      <a:pt x="91" y="149"/>
                    </a:cubicBezTo>
                    <a:cubicBezTo>
                      <a:pt x="91" y="149"/>
                      <a:pt x="91" y="149"/>
                      <a:pt x="91" y="148"/>
                    </a:cubicBezTo>
                    <a:close/>
                    <a:moveTo>
                      <a:pt x="135" y="259"/>
                    </a:moveTo>
                    <a:cubicBezTo>
                      <a:pt x="136" y="259"/>
                      <a:pt x="137" y="259"/>
                      <a:pt x="138" y="259"/>
                    </a:cubicBezTo>
                    <a:cubicBezTo>
                      <a:pt x="137" y="262"/>
                      <a:pt x="136" y="264"/>
                      <a:pt x="135" y="267"/>
                    </a:cubicBezTo>
                    <a:cubicBezTo>
                      <a:pt x="135" y="264"/>
                      <a:pt x="135" y="261"/>
                      <a:pt x="135" y="259"/>
                    </a:cubicBezTo>
                    <a:close/>
                    <a:moveTo>
                      <a:pt x="139" y="259"/>
                    </a:move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40" y="258"/>
                      <a:pt x="140" y="258"/>
                      <a:pt x="140" y="258"/>
                    </a:cubicBezTo>
                    <a:cubicBezTo>
                      <a:pt x="140" y="258"/>
                      <a:pt x="140" y="258"/>
                      <a:pt x="140" y="258"/>
                    </a:cubicBezTo>
                    <a:cubicBezTo>
                      <a:pt x="140" y="258"/>
                      <a:pt x="140" y="257"/>
                      <a:pt x="140" y="257"/>
                    </a:cubicBezTo>
                    <a:cubicBezTo>
                      <a:pt x="140" y="257"/>
                      <a:pt x="140" y="257"/>
                      <a:pt x="140" y="257"/>
                    </a:cubicBezTo>
                    <a:cubicBezTo>
                      <a:pt x="140" y="257"/>
                      <a:pt x="140" y="257"/>
                      <a:pt x="140" y="257"/>
                    </a:cubicBezTo>
                    <a:cubicBezTo>
                      <a:pt x="140" y="256"/>
                      <a:pt x="141" y="256"/>
                      <a:pt x="141" y="256"/>
                    </a:cubicBezTo>
                    <a:cubicBezTo>
                      <a:pt x="141" y="257"/>
                      <a:pt x="141" y="258"/>
                      <a:pt x="140" y="259"/>
                    </a:cubicBezTo>
                    <a:cubicBezTo>
                      <a:pt x="140" y="259"/>
                      <a:pt x="140" y="259"/>
                      <a:pt x="139" y="259"/>
                    </a:cubicBezTo>
                    <a:close/>
                    <a:moveTo>
                      <a:pt x="135" y="239"/>
                    </a:moveTo>
                    <a:cubicBezTo>
                      <a:pt x="135" y="237"/>
                      <a:pt x="134" y="235"/>
                      <a:pt x="135" y="233"/>
                    </a:cubicBezTo>
                    <a:cubicBezTo>
                      <a:pt x="135" y="234"/>
                      <a:pt x="136" y="234"/>
                      <a:pt x="137" y="234"/>
                    </a:cubicBezTo>
                    <a:cubicBezTo>
                      <a:pt x="137" y="237"/>
                      <a:pt x="136" y="238"/>
                      <a:pt x="135" y="239"/>
                    </a:cubicBezTo>
                    <a:close/>
                    <a:moveTo>
                      <a:pt x="147" y="241"/>
                    </a:moveTo>
                    <a:cubicBezTo>
                      <a:pt x="147" y="241"/>
                      <a:pt x="147" y="241"/>
                      <a:pt x="147" y="241"/>
                    </a:cubicBezTo>
                    <a:cubicBezTo>
                      <a:pt x="147" y="241"/>
                      <a:pt x="147" y="241"/>
                      <a:pt x="147" y="241"/>
                    </a:cubicBezTo>
                    <a:cubicBezTo>
                      <a:pt x="147" y="241"/>
                      <a:pt x="147" y="241"/>
                      <a:pt x="147" y="241"/>
                    </a:cubicBezTo>
                    <a:close/>
                    <a:moveTo>
                      <a:pt x="153" y="227"/>
                    </a:moveTo>
                    <a:cubicBezTo>
                      <a:pt x="153" y="227"/>
                      <a:pt x="153" y="227"/>
                      <a:pt x="153" y="227"/>
                    </a:cubicBezTo>
                    <a:cubicBezTo>
                      <a:pt x="153" y="227"/>
                      <a:pt x="153" y="227"/>
                      <a:pt x="153" y="227"/>
                    </a:cubicBezTo>
                    <a:cubicBezTo>
                      <a:pt x="153" y="227"/>
                      <a:pt x="153" y="227"/>
                      <a:pt x="153" y="227"/>
                    </a:cubicBezTo>
                    <a:close/>
                    <a:moveTo>
                      <a:pt x="156" y="91"/>
                    </a:moveTo>
                    <a:cubicBezTo>
                      <a:pt x="156" y="91"/>
                      <a:pt x="156" y="91"/>
                      <a:pt x="155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5" y="90"/>
                      <a:pt x="157" y="90"/>
                      <a:pt x="157" y="90"/>
                    </a:cubicBezTo>
                    <a:cubicBezTo>
                      <a:pt x="157" y="92"/>
                      <a:pt x="157" y="93"/>
                      <a:pt x="157" y="95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6" y="96"/>
                      <a:pt x="157" y="96"/>
                    </a:cubicBezTo>
                    <a:cubicBezTo>
                      <a:pt x="156" y="96"/>
                      <a:pt x="156" y="96"/>
                      <a:pt x="156" y="96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7" y="94"/>
                      <a:pt x="157" y="94"/>
                      <a:pt x="157" y="94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4"/>
                      <a:pt x="157" y="94"/>
                      <a:pt x="156" y="93"/>
                    </a:cubicBezTo>
                    <a:cubicBezTo>
                      <a:pt x="156" y="93"/>
                      <a:pt x="156" y="94"/>
                      <a:pt x="155" y="93"/>
                    </a:cubicBezTo>
                    <a:cubicBezTo>
                      <a:pt x="156" y="93"/>
                      <a:pt x="156" y="92"/>
                      <a:pt x="156" y="91"/>
                    </a:cubicBezTo>
                    <a:close/>
                    <a:moveTo>
                      <a:pt x="157" y="97"/>
                    </a:moveTo>
                    <a:cubicBezTo>
                      <a:pt x="157" y="97"/>
                      <a:pt x="157" y="97"/>
                      <a:pt x="157" y="97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9"/>
                    </a:cubicBezTo>
                    <a:cubicBezTo>
                      <a:pt x="156" y="99"/>
                      <a:pt x="156" y="98"/>
                      <a:pt x="156" y="98"/>
                    </a:cubicBezTo>
                    <a:cubicBezTo>
                      <a:pt x="156" y="98"/>
                      <a:pt x="156" y="97"/>
                      <a:pt x="157" y="97"/>
                    </a:cubicBezTo>
                    <a:close/>
                    <a:moveTo>
                      <a:pt x="156" y="105"/>
                    </a:moveTo>
                    <a:cubicBezTo>
                      <a:pt x="156" y="105"/>
                      <a:pt x="156" y="105"/>
                      <a:pt x="156" y="105"/>
                    </a:cubicBezTo>
                    <a:cubicBezTo>
                      <a:pt x="156" y="105"/>
                      <a:pt x="156" y="105"/>
                      <a:pt x="155" y="105"/>
                    </a:cubicBezTo>
                    <a:cubicBezTo>
                      <a:pt x="155" y="105"/>
                      <a:pt x="155" y="105"/>
                      <a:pt x="156" y="105"/>
                    </a:cubicBezTo>
                    <a:close/>
                    <a:moveTo>
                      <a:pt x="155" y="107"/>
                    </a:moveTo>
                    <a:cubicBezTo>
                      <a:pt x="155" y="107"/>
                      <a:pt x="155" y="107"/>
                      <a:pt x="155" y="107"/>
                    </a:cubicBezTo>
                    <a:cubicBezTo>
                      <a:pt x="155" y="107"/>
                      <a:pt x="155" y="107"/>
                      <a:pt x="155" y="107"/>
                    </a:cubicBezTo>
                    <a:close/>
                    <a:moveTo>
                      <a:pt x="155" y="107"/>
                    </a:moveTo>
                    <a:cubicBezTo>
                      <a:pt x="155" y="108"/>
                      <a:pt x="155" y="108"/>
                      <a:pt x="155" y="108"/>
                    </a:cubicBezTo>
                    <a:cubicBezTo>
                      <a:pt x="155" y="108"/>
                      <a:pt x="155" y="108"/>
                      <a:pt x="155" y="107"/>
                    </a:cubicBezTo>
                    <a:close/>
                    <a:moveTo>
                      <a:pt x="154" y="109"/>
                    </a:moveTo>
                    <a:cubicBezTo>
                      <a:pt x="155" y="109"/>
                      <a:pt x="154" y="109"/>
                      <a:pt x="155" y="109"/>
                    </a:cubicBezTo>
                    <a:cubicBezTo>
                      <a:pt x="155" y="109"/>
                      <a:pt x="155" y="108"/>
                      <a:pt x="155" y="108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0"/>
                      <a:pt x="153" y="110"/>
                      <a:pt x="153" y="109"/>
                    </a:cubicBezTo>
                    <a:cubicBezTo>
                      <a:pt x="152" y="109"/>
                      <a:pt x="154" y="109"/>
                      <a:pt x="154" y="109"/>
                    </a:cubicBezTo>
                    <a:close/>
                    <a:moveTo>
                      <a:pt x="146" y="91"/>
                    </a:moveTo>
                    <a:cubicBezTo>
                      <a:pt x="147" y="91"/>
                      <a:pt x="147" y="91"/>
                      <a:pt x="147" y="91"/>
                    </a:cubicBezTo>
                    <a:cubicBezTo>
                      <a:pt x="147" y="92"/>
                      <a:pt x="146" y="92"/>
                      <a:pt x="145" y="93"/>
                    </a:cubicBezTo>
                    <a:cubicBezTo>
                      <a:pt x="145" y="97"/>
                      <a:pt x="148" y="100"/>
                      <a:pt x="147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3"/>
                      <a:pt x="148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5"/>
                      <a:pt x="146" y="104"/>
                    </a:cubicBezTo>
                    <a:cubicBezTo>
                      <a:pt x="146" y="105"/>
                      <a:pt x="147" y="105"/>
                      <a:pt x="147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7"/>
                      <a:pt x="147" y="108"/>
                      <a:pt x="147" y="109"/>
                    </a:cubicBezTo>
                    <a:cubicBezTo>
                      <a:pt x="146" y="110"/>
                      <a:pt x="147" y="113"/>
                      <a:pt x="148" y="115"/>
                    </a:cubicBezTo>
                    <a:cubicBezTo>
                      <a:pt x="149" y="117"/>
                      <a:pt x="148" y="118"/>
                      <a:pt x="147" y="120"/>
                    </a:cubicBezTo>
                    <a:cubicBezTo>
                      <a:pt x="147" y="115"/>
                      <a:pt x="146" y="110"/>
                      <a:pt x="145" y="104"/>
                    </a:cubicBezTo>
                    <a:cubicBezTo>
                      <a:pt x="145" y="97"/>
                      <a:pt x="144" y="90"/>
                      <a:pt x="142" y="82"/>
                    </a:cubicBezTo>
                    <a:cubicBezTo>
                      <a:pt x="143" y="81"/>
                      <a:pt x="143" y="80"/>
                      <a:pt x="143" y="79"/>
                    </a:cubicBezTo>
                    <a:cubicBezTo>
                      <a:pt x="143" y="80"/>
                      <a:pt x="143" y="80"/>
                      <a:pt x="143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3" y="82"/>
                      <a:pt x="145" y="82"/>
                      <a:pt x="144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6" y="85"/>
                      <a:pt x="143" y="86"/>
                      <a:pt x="145" y="87"/>
                    </a:cubicBezTo>
                    <a:cubicBezTo>
                      <a:pt x="144" y="87"/>
                      <a:pt x="144" y="87"/>
                      <a:pt x="144" y="87"/>
                    </a:cubicBezTo>
                    <a:cubicBezTo>
                      <a:pt x="144" y="88"/>
                      <a:pt x="145" y="89"/>
                      <a:pt x="146" y="88"/>
                    </a:cubicBezTo>
                    <a:cubicBezTo>
                      <a:pt x="146" y="89"/>
                      <a:pt x="146" y="89"/>
                      <a:pt x="145" y="89"/>
                    </a:cubicBezTo>
                    <a:cubicBezTo>
                      <a:pt x="146" y="89"/>
                      <a:pt x="146" y="89"/>
                      <a:pt x="146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46" y="91"/>
                      <a:pt x="146" y="91"/>
                      <a:pt x="146" y="91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6" y="91"/>
                      <a:pt x="146" y="91"/>
                    </a:cubicBezTo>
                    <a:close/>
                    <a:moveTo>
                      <a:pt x="143" y="78"/>
                    </a:moveTo>
                    <a:cubicBezTo>
                      <a:pt x="143" y="78"/>
                      <a:pt x="143" y="78"/>
                      <a:pt x="143" y="78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43" y="78"/>
                      <a:pt x="143" y="78"/>
                      <a:pt x="143" y="78"/>
                    </a:cubicBezTo>
                    <a:close/>
                    <a:moveTo>
                      <a:pt x="143" y="79"/>
                    </a:moveTo>
                    <a:cubicBezTo>
                      <a:pt x="143" y="79"/>
                      <a:pt x="143" y="79"/>
                      <a:pt x="143" y="79"/>
                    </a:cubicBezTo>
                    <a:cubicBezTo>
                      <a:pt x="143" y="79"/>
                      <a:pt x="143" y="79"/>
                      <a:pt x="143" y="79"/>
                    </a:cubicBezTo>
                    <a:close/>
                    <a:moveTo>
                      <a:pt x="134" y="54"/>
                    </a:moveTo>
                    <a:cubicBezTo>
                      <a:pt x="134" y="54"/>
                      <a:pt x="134" y="55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5"/>
                      <a:pt x="133" y="55"/>
                      <a:pt x="133" y="55"/>
                    </a:cubicBezTo>
                    <a:cubicBezTo>
                      <a:pt x="133" y="54"/>
                      <a:pt x="134" y="54"/>
                      <a:pt x="134" y="54"/>
                    </a:cubicBezTo>
                    <a:close/>
                    <a:moveTo>
                      <a:pt x="124" y="46"/>
                    </a:moveTo>
                    <a:cubicBezTo>
                      <a:pt x="124" y="46"/>
                      <a:pt x="124" y="46"/>
                      <a:pt x="124" y="46"/>
                    </a:cubicBezTo>
                    <a:close/>
                    <a:moveTo>
                      <a:pt x="103" y="56"/>
                    </a:moveTo>
                    <a:cubicBezTo>
                      <a:pt x="103" y="56"/>
                      <a:pt x="103" y="56"/>
                      <a:pt x="103" y="56"/>
                    </a:cubicBezTo>
                    <a:cubicBezTo>
                      <a:pt x="103" y="56"/>
                      <a:pt x="102" y="55"/>
                      <a:pt x="102" y="55"/>
                    </a:cubicBezTo>
                    <a:cubicBezTo>
                      <a:pt x="102" y="55"/>
                      <a:pt x="103" y="55"/>
                      <a:pt x="103" y="56"/>
                    </a:cubicBezTo>
                    <a:close/>
                    <a:moveTo>
                      <a:pt x="66" y="45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6" y="45"/>
                      <a:pt x="66" y="45"/>
                      <a:pt x="66" y="45"/>
                    </a:cubicBezTo>
                    <a:close/>
                    <a:moveTo>
                      <a:pt x="51" y="34"/>
                    </a:move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6"/>
                      <a:pt x="53" y="37"/>
                      <a:pt x="55" y="41"/>
                    </a:cubicBezTo>
                    <a:cubicBezTo>
                      <a:pt x="55" y="44"/>
                      <a:pt x="54" y="46"/>
                      <a:pt x="56" y="49"/>
                    </a:cubicBezTo>
                    <a:cubicBezTo>
                      <a:pt x="56" y="51"/>
                      <a:pt x="57" y="53"/>
                      <a:pt x="58" y="55"/>
                    </a:cubicBezTo>
                    <a:cubicBezTo>
                      <a:pt x="59" y="55"/>
                      <a:pt x="58" y="57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9"/>
                      <a:pt x="60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60" y="60"/>
                      <a:pt x="60" y="60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2"/>
                      <a:pt x="61" y="63"/>
                      <a:pt x="60" y="64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5"/>
                      <a:pt x="62" y="66"/>
                      <a:pt x="62" y="68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4" y="69"/>
                      <a:pt x="61" y="71"/>
                      <a:pt x="63" y="73"/>
                    </a:cubicBezTo>
                    <a:cubicBezTo>
                      <a:pt x="63" y="72"/>
                      <a:pt x="63" y="73"/>
                      <a:pt x="63" y="73"/>
                    </a:cubicBezTo>
                    <a:cubicBezTo>
                      <a:pt x="63" y="74"/>
                      <a:pt x="63" y="75"/>
                      <a:pt x="64" y="75"/>
                    </a:cubicBezTo>
                    <a:cubicBezTo>
                      <a:pt x="65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7"/>
                      <a:pt x="65" y="78"/>
                      <a:pt x="65" y="80"/>
                    </a:cubicBezTo>
                    <a:cubicBezTo>
                      <a:pt x="65" y="80"/>
                      <a:pt x="65" y="81"/>
                      <a:pt x="65" y="81"/>
                    </a:cubicBezTo>
                    <a:cubicBezTo>
                      <a:pt x="65" y="81"/>
                      <a:pt x="64" y="81"/>
                      <a:pt x="64" y="82"/>
                    </a:cubicBezTo>
                    <a:cubicBezTo>
                      <a:pt x="64" y="82"/>
                      <a:pt x="65" y="83"/>
                      <a:pt x="65" y="84"/>
                    </a:cubicBezTo>
                    <a:cubicBezTo>
                      <a:pt x="65" y="87"/>
                      <a:pt x="65" y="89"/>
                      <a:pt x="65" y="92"/>
                    </a:cubicBezTo>
                    <a:cubicBezTo>
                      <a:pt x="67" y="94"/>
                      <a:pt x="65" y="97"/>
                      <a:pt x="67" y="99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6" y="101"/>
                      <a:pt x="67" y="101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3"/>
                      <a:pt x="66" y="105"/>
                      <a:pt x="67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7" y="108"/>
                      <a:pt x="67" y="109"/>
                      <a:pt x="67" y="111"/>
                    </a:cubicBezTo>
                    <a:cubicBezTo>
                      <a:pt x="66" y="111"/>
                      <a:pt x="66" y="111"/>
                      <a:pt x="67" y="111"/>
                    </a:cubicBezTo>
                    <a:cubicBezTo>
                      <a:pt x="67" y="111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9" y="113"/>
                      <a:pt x="70" y="11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2" y="117"/>
                      <a:pt x="69" y="122"/>
                      <a:pt x="71" y="125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9"/>
                      <a:pt x="72" y="130"/>
                      <a:pt x="72" y="131"/>
                    </a:cubicBezTo>
                    <a:cubicBezTo>
                      <a:pt x="72" y="133"/>
                      <a:pt x="72" y="135"/>
                      <a:pt x="72" y="138"/>
                    </a:cubicBezTo>
                    <a:cubicBezTo>
                      <a:pt x="70" y="132"/>
                      <a:pt x="69" y="126"/>
                      <a:pt x="68" y="119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66" y="113"/>
                      <a:pt x="65" y="112"/>
                      <a:pt x="65" y="110"/>
                    </a:cubicBezTo>
                    <a:cubicBezTo>
                      <a:pt x="65" y="110"/>
                      <a:pt x="65" y="109"/>
                      <a:pt x="65" y="109"/>
                    </a:cubicBezTo>
                    <a:cubicBezTo>
                      <a:pt x="65" y="109"/>
                      <a:pt x="65" y="109"/>
                      <a:pt x="65" y="109"/>
                    </a:cubicBezTo>
                    <a:cubicBezTo>
                      <a:pt x="65" y="109"/>
                      <a:pt x="65" y="108"/>
                      <a:pt x="64" y="108"/>
                    </a:cubicBezTo>
                    <a:cubicBezTo>
                      <a:pt x="65" y="107"/>
                      <a:pt x="65" y="107"/>
                      <a:pt x="65" y="106"/>
                    </a:cubicBezTo>
                    <a:cubicBezTo>
                      <a:pt x="65" y="102"/>
                      <a:pt x="65" y="98"/>
                      <a:pt x="64" y="95"/>
                    </a:cubicBezTo>
                    <a:cubicBezTo>
                      <a:pt x="64" y="94"/>
                      <a:pt x="64" y="94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3" y="93"/>
                      <a:pt x="63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1" y="93"/>
                    </a:cubicBezTo>
                    <a:cubicBezTo>
                      <a:pt x="60" y="92"/>
                      <a:pt x="62" y="91"/>
                      <a:pt x="61" y="90"/>
                    </a:cubicBezTo>
                    <a:cubicBezTo>
                      <a:pt x="60" y="89"/>
                      <a:pt x="63" y="89"/>
                      <a:pt x="61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7"/>
                      <a:pt x="61" y="87"/>
                      <a:pt x="61" y="87"/>
                    </a:cubicBezTo>
                    <a:cubicBezTo>
                      <a:pt x="62" y="87"/>
                      <a:pt x="62" y="86"/>
                      <a:pt x="62" y="86"/>
                    </a:cubicBezTo>
                    <a:cubicBezTo>
                      <a:pt x="63" y="85"/>
                      <a:pt x="60" y="84"/>
                      <a:pt x="62" y="82"/>
                    </a:cubicBezTo>
                    <a:cubicBezTo>
                      <a:pt x="61" y="82"/>
                      <a:pt x="61" y="81"/>
                      <a:pt x="60" y="80"/>
                    </a:cubicBezTo>
                    <a:cubicBezTo>
                      <a:pt x="61" y="80"/>
                      <a:pt x="60" y="79"/>
                      <a:pt x="61" y="79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3" y="79"/>
                      <a:pt x="61" y="78"/>
                      <a:pt x="61" y="77"/>
                    </a:cubicBezTo>
                    <a:cubicBezTo>
                      <a:pt x="61" y="77"/>
                      <a:pt x="61" y="78"/>
                      <a:pt x="60" y="78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1" y="75"/>
                      <a:pt x="62" y="74"/>
                      <a:pt x="61" y="74"/>
                    </a:cubicBezTo>
                    <a:cubicBezTo>
                      <a:pt x="60" y="74"/>
                      <a:pt x="60" y="75"/>
                      <a:pt x="59" y="74"/>
                    </a:cubicBezTo>
                    <a:cubicBezTo>
                      <a:pt x="60" y="73"/>
                      <a:pt x="60" y="72"/>
                      <a:pt x="60" y="70"/>
                    </a:cubicBezTo>
                    <a:cubicBezTo>
                      <a:pt x="60" y="71"/>
                      <a:pt x="60" y="70"/>
                      <a:pt x="59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59" y="69"/>
                      <a:pt x="61" y="69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8" y="67"/>
                      <a:pt x="61" y="67"/>
                      <a:pt x="59" y="66"/>
                    </a:cubicBezTo>
                    <a:cubicBezTo>
                      <a:pt x="59" y="67"/>
                      <a:pt x="57" y="67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9" y="66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9" y="64"/>
                      <a:pt x="58" y="63"/>
                      <a:pt x="58" y="63"/>
                    </a:cubicBezTo>
                    <a:cubicBezTo>
                      <a:pt x="58" y="63"/>
                      <a:pt x="59" y="61"/>
                      <a:pt x="58" y="61"/>
                    </a:cubicBezTo>
                    <a:cubicBezTo>
                      <a:pt x="58" y="61"/>
                      <a:pt x="58" y="60"/>
                      <a:pt x="59" y="60"/>
                    </a:cubicBezTo>
                    <a:cubicBezTo>
                      <a:pt x="58" y="60"/>
                      <a:pt x="57" y="59"/>
                      <a:pt x="58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7" y="56"/>
                      <a:pt x="57" y="54"/>
                    </a:cubicBezTo>
                    <a:cubicBezTo>
                      <a:pt x="57" y="54"/>
                      <a:pt x="57" y="53"/>
                      <a:pt x="56" y="54"/>
                    </a:cubicBezTo>
                    <a:cubicBezTo>
                      <a:pt x="55" y="53"/>
                      <a:pt x="57" y="51"/>
                      <a:pt x="54" y="51"/>
                    </a:cubicBezTo>
                    <a:cubicBezTo>
                      <a:pt x="54" y="50"/>
                      <a:pt x="55" y="50"/>
                      <a:pt x="55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4" y="48"/>
                      <a:pt x="54" y="48"/>
                      <a:pt x="54" y="47"/>
                    </a:cubicBezTo>
                    <a:cubicBezTo>
                      <a:pt x="54" y="46"/>
                      <a:pt x="52" y="47"/>
                      <a:pt x="52" y="46"/>
                    </a:cubicBezTo>
                    <a:cubicBezTo>
                      <a:pt x="53" y="46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4"/>
                      <a:pt x="53" y="44"/>
                      <a:pt x="53" y="45"/>
                    </a:cubicBezTo>
                    <a:cubicBezTo>
                      <a:pt x="53" y="45"/>
                      <a:pt x="52" y="45"/>
                      <a:pt x="52" y="45"/>
                    </a:cubicBezTo>
                    <a:cubicBezTo>
                      <a:pt x="53" y="44"/>
                      <a:pt x="52" y="43"/>
                      <a:pt x="53" y="43"/>
                    </a:cubicBezTo>
                    <a:cubicBezTo>
                      <a:pt x="52" y="41"/>
                      <a:pt x="51" y="40"/>
                      <a:pt x="50" y="39"/>
                    </a:cubicBezTo>
                    <a:cubicBezTo>
                      <a:pt x="51" y="39"/>
                      <a:pt x="51" y="39"/>
                      <a:pt x="52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8"/>
                      <a:pt x="52" y="39"/>
                      <a:pt x="52" y="39"/>
                    </a:cubicBezTo>
                    <a:cubicBezTo>
                      <a:pt x="53" y="38"/>
                      <a:pt x="50" y="37"/>
                      <a:pt x="51" y="36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49" y="35"/>
                    </a:cubicBezTo>
                    <a:cubicBezTo>
                      <a:pt x="50" y="35"/>
                      <a:pt x="51" y="35"/>
                      <a:pt x="51" y="34"/>
                    </a:cubicBezTo>
                    <a:close/>
                    <a:moveTo>
                      <a:pt x="38" y="50"/>
                    </a:moveTo>
                    <a:cubicBezTo>
                      <a:pt x="38" y="51"/>
                      <a:pt x="39" y="51"/>
                      <a:pt x="39" y="52"/>
                    </a:cubicBezTo>
                    <a:cubicBezTo>
                      <a:pt x="39" y="52"/>
                      <a:pt x="39" y="52"/>
                      <a:pt x="39" y="53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8" y="52"/>
                      <a:pt x="38" y="52"/>
                    </a:cubicBezTo>
                    <a:cubicBezTo>
                      <a:pt x="38" y="51"/>
                      <a:pt x="38" y="50"/>
                      <a:pt x="38" y="49"/>
                    </a:cubicBezTo>
                    <a:lnTo>
                      <a:pt x="38" y="50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7"/>
                      <a:pt x="33" y="67"/>
                      <a:pt x="33" y="67"/>
                    </a:cubicBezTo>
                    <a:lnTo>
                      <a:pt x="33" y="66"/>
                    </a:lnTo>
                    <a:close/>
                    <a:moveTo>
                      <a:pt x="28" y="122"/>
                    </a:moveTo>
                    <a:cubicBezTo>
                      <a:pt x="28" y="121"/>
                      <a:pt x="28" y="121"/>
                      <a:pt x="28" y="121"/>
                    </a:cubicBezTo>
                    <a:cubicBezTo>
                      <a:pt x="28" y="121"/>
                      <a:pt x="29" y="121"/>
                      <a:pt x="29" y="121"/>
                    </a:cubicBezTo>
                    <a:cubicBezTo>
                      <a:pt x="29" y="121"/>
                      <a:pt x="28" y="121"/>
                      <a:pt x="28" y="122"/>
                    </a:cubicBezTo>
                    <a:close/>
                    <a:moveTo>
                      <a:pt x="46" y="124"/>
                    </a:moveTo>
                    <a:cubicBezTo>
                      <a:pt x="46" y="124"/>
                      <a:pt x="47" y="124"/>
                      <a:pt x="46" y="124"/>
                    </a:cubicBezTo>
                    <a:cubicBezTo>
                      <a:pt x="46" y="124"/>
                      <a:pt x="46" y="124"/>
                      <a:pt x="46" y="124"/>
                    </a:cubicBezTo>
                    <a:close/>
                    <a:moveTo>
                      <a:pt x="70" y="204"/>
                    </a:moveTo>
                    <a:cubicBezTo>
                      <a:pt x="69" y="203"/>
                      <a:pt x="69" y="203"/>
                      <a:pt x="69" y="202"/>
                    </a:cubicBezTo>
                    <a:cubicBezTo>
                      <a:pt x="69" y="200"/>
                      <a:pt x="68" y="199"/>
                      <a:pt x="68" y="197"/>
                    </a:cubicBezTo>
                    <a:cubicBezTo>
                      <a:pt x="69" y="197"/>
                      <a:pt x="71" y="197"/>
                      <a:pt x="72" y="197"/>
                    </a:cubicBezTo>
                    <a:cubicBezTo>
                      <a:pt x="71" y="200"/>
                      <a:pt x="70" y="202"/>
                      <a:pt x="70" y="204"/>
                    </a:cubicBezTo>
                    <a:close/>
                    <a:moveTo>
                      <a:pt x="75" y="190"/>
                    </a:moveTo>
                    <a:cubicBezTo>
                      <a:pt x="74" y="191"/>
                      <a:pt x="74" y="193"/>
                      <a:pt x="73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3" y="194"/>
                      <a:pt x="72" y="194"/>
                      <a:pt x="72" y="194"/>
                    </a:cubicBezTo>
                    <a:cubicBezTo>
                      <a:pt x="72" y="194"/>
                      <a:pt x="73" y="193"/>
                      <a:pt x="73" y="193"/>
                    </a:cubicBezTo>
                    <a:cubicBezTo>
                      <a:pt x="73" y="193"/>
                      <a:pt x="72" y="193"/>
                      <a:pt x="72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2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2" y="192"/>
                      <a:pt x="72" y="191"/>
                    </a:cubicBezTo>
                    <a:cubicBezTo>
                      <a:pt x="70" y="190"/>
                      <a:pt x="75" y="190"/>
                      <a:pt x="73" y="189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3" y="188"/>
                      <a:pt x="73" y="188"/>
                      <a:pt x="73" y="187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2" y="187"/>
                      <a:pt x="72" y="187"/>
                      <a:pt x="72" y="187"/>
                    </a:cubicBezTo>
                    <a:cubicBezTo>
                      <a:pt x="72" y="187"/>
                      <a:pt x="72" y="187"/>
                      <a:pt x="72" y="187"/>
                    </a:cubicBezTo>
                    <a:cubicBezTo>
                      <a:pt x="72" y="187"/>
                      <a:pt x="72" y="187"/>
                      <a:pt x="72" y="186"/>
                    </a:cubicBezTo>
                    <a:cubicBezTo>
                      <a:pt x="73" y="186"/>
                      <a:pt x="73" y="186"/>
                      <a:pt x="72" y="185"/>
                    </a:cubicBezTo>
                    <a:cubicBezTo>
                      <a:pt x="73" y="185"/>
                      <a:pt x="74" y="185"/>
                      <a:pt x="75" y="185"/>
                    </a:cubicBezTo>
                    <a:cubicBezTo>
                      <a:pt x="75" y="187"/>
                      <a:pt x="73" y="191"/>
                      <a:pt x="75" y="190"/>
                    </a:cubicBezTo>
                    <a:close/>
                    <a:moveTo>
                      <a:pt x="139" y="259"/>
                    </a:move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40" y="260"/>
                      <a:pt x="139" y="261"/>
                      <a:pt x="139" y="259"/>
                    </a:cubicBezTo>
                    <a:close/>
                    <a:moveTo>
                      <a:pt x="142" y="254"/>
                    </a:moveTo>
                    <a:cubicBezTo>
                      <a:pt x="141" y="254"/>
                      <a:pt x="141" y="254"/>
                      <a:pt x="141" y="254"/>
                    </a:cubicBezTo>
                    <a:cubicBezTo>
                      <a:pt x="141" y="252"/>
                      <a:pt x="143" y="254"/>
                      <a:pt x="142" y="251"/>
                    </a:cubicBezTo>
                    <a:cubicBezTo>
                      <a:pt x="142" y="252"/>
                      <a:pt x="140" y="251"/>
                      <a:pt x="141" y="250"/>
                    </a:cubicBezTo>
                    <a:cubicBezTo>
                      <a:pt x="142" y="250"/>
                      <a:pt x="142" y="250"/>
                      <a:pt x="142" y="250"/>
                    </a:cubicBezTo>
                    <a:cubicBezTo>
                      <a:pt x="142" y="250"/>
                      <a:pt x="141" y="250"/>
                      <a:pt x="142" y="249"/>
                    </a:cubicBezTo>
                    <a:cubicBezTo>
                      <a:pt x="142" y="250"/>
                      <a:pt x="142" y="250"/>
                      <a:pt x="143" y="249"/>
                    </a:cubicBezTo>
                    <a:cubicBezTo>
                      <a:pt x="143" y="250"/>
                      <a:pt x="143" y="250"/>
                      <a:pt x="143" y="250"/>
                    </a:cubicBezTo>
                    <a:cubicBezTo>
                      <a:pt x="143" y="248"/>
                      <a:pt x="143" y="248"/>
                      <a:pt x="143" y="248"/>
                    </a:cubicBezTo>
                    <a:cubicBezTo>
                      <a:pt x="144" y="247"/>
                      <a:pt x="144" y="245"/>
                      <a:pt x="145" y="245"/>
                    </a:cubicBezTo>
                    <a:cubicBezTo>
                      <a:pt x="145" y="245"/>
                      <a:pt x="146" y="243"/>
                      <a:pt x="145" y="242"/>
                    </a:cubicBezTo>
                    <a:cubicBezTo>
                      <a:pt x="146" y="243"/>
                      <a:pt x="146" y="242"/>
                      <a:pt x="146" y="242"/>
                    </a:cubicBezTo>
                    <a:cubicBezTo>
                      <a:pt x="145" y="245"/>
                      <a:pt x="144" y="249"/>
                      <a:pt x="144" y="251"/>
                    </a:cubicBezTo>
                    <a:cubicBezTo>
                      <a:pt x="143" y="251"/>
                      <a:pt x="143" y="252"/>
                      <a:pt x="142" y="254"/>
                    </a:cubicBezTo>
                    <a:close/>
                    <a:moveTo>
                      <a:pt x="293" y="79"/>
                    </a:moveTo>
                    <a:cubicBezTo>
                      <a:pt x="293" y="79"/>
                      <a:pt x="293" y="79"/>
                      <a:pt x="293" y="79"/>
                    </a:cubicBezTo>
                    <a:cubicBezTo>
                      <a:pt x="293" y="79"/>
                      <a:pt x="293" y="79"/>
                      <a:pt x="293" y="79"/>
                    </a:cubicBezTo>
                    <a:cubicBezTo>
                      <a:pt x="293" y="79"/>
                      <a:pt x="293" y="79"/>
                      <a:pt x="293" y="79"/>
                    </a:cubicBezTo>
                    <a:close/>
                    <a:moveTo>
                      <a:pt x="207" y="155"/>
                    </a:moveTo>
                    <a:cubicBezTo>
                      <a:pt x="208" y="155"/>
                      <a:pt x="208" y="155"/>
                      <a:pt x="208" y="155"/>
                    </a:cubicBezTo>
                    <a:cubicBezTo>
                      <a:pt x="207" y="155"/>
                      <a:pt x="207" y="155"/>
                      <a:pt x="207" y="155"/>
                    </a:cubicBezTo>
                    <a:cubicBezTo>
                      <a:pt x="207" y="155"/>
                      <a:pt x="207" y="155"/>
                      <a:pt x="207" y="155"/>
                    </a:cubicBezTo>
                    <a:cubicBezTo>
                      <a:pt x="207" y="155"/>
                      <a:pt x="207" y="155"/>
                      <a:pt x="208" y="155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09" y="154"/>
                      <a:pt x="210" y="155"/>
                      <a:pt x="213" y="155"/>
                    </a:cubicBezTo>
                    <a:cubicBezTo>
                      <a:pt x="213" y="157"/>
                      <a:pt x="213" y="159"/>
                      <a:pt x="213" y="161"/>
                    </a:cubicBezTo>
                    <a:cubicBezTo>
                      <a:pt x="213" y="161"/>
                      <a:pt x="212" y="161"/>
                      <a:pt x="212" y="162"/>
                    </a:cubicBezTo>
                    <a:cubicBezTo>
                      <a:pt x="212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2" y="160"/>
                      <a:pt x="212" y="160"/>
                      <a:pt x="212" y="160"/>
                    </a:cubicBezTo>
                    <a:cubicBezTo>
                      <a:pt x="212" y="160"/>
                      <a:pt x="210" y="161"/>
                      <a:pt x="210" y="160"/>
                    </a:cubicBezTo>
                    <a:cubicBezTo>
                      <a:pt x="211" y="160"/>
                      <a:pt x="211" y="160"/>
                      <a:pt x="211" y="160"/>
                    </a:cubicBezTo>
                    <a:cubicBezTo>
                      <a:pt x="211" y="160"/>
                      <a:pt x="211" y="160"/>
                      <a:pt x="211" y="159"/>
                    </a:cubicBezTo>
                    <a:cubicBezTo>
                      <a:pt x="211" y="159"/>
                      <a:pt x="211" y="159"/>
                      <a:pt x="211" y="159"/>
                    </a:cubicBezTo>
                    <a:cubicBezTo>
                      <a:pt x="211" y="159"/>
                      <a:pt x="211" y="159"/>
                      <a:pt x="211" y="159"/>
                    </a:cubicBezTo>
                    <a:cubicBezTo>
                      <a:pt x="211" y="159"/>
                      <a:pt x="211" y="159"/>
                      <a:pt x="211" y="160"/>
                    </a:cubicBezTo>
                    <a:cubicBezTo>
                      <a:pt x="211" y="160"/>
                      <a:pt x="210" y="160"/>
                      <a:pt x="210" y="160"/>
                    </a:cubicBezTo>
                    <a:cubicBezTo>
                      <a:pt x="211" y="159"/>
                      <a:pt x="210" y="159"/>
                      <a:pt x="211" y="159"/>
                    </a:cubicBezTo>
                    <a:cubicBezTo>
                      <a:pt x="210" y="158"/>
                      <a:pt x="209" y="158"/>
                      <a:pt x="208" y="158"/>
                    </a:cubicBezTo>
                    <a:cubicBezTo>
                      <a:pt x="209" y="158"/>
                      <a:pt x="209" y="158"/>
                      <a:pt x="209" y="158"/>
                    </a:cubicBezTo>
                    <a:cubicBezTo>
                      <a:pt x="209" y="157"/>
                      <a:pt x="209" y="157"/>
                      <a:pt x="209" y="157"/>
                    </a:cubicBezTo>
                    <a:cubicBezTo>
                      <a:pt x="210" y="157"/>
                      <a:pt x="210" y="157"/>
                      <a:pt x="210" y="157"/>
                    </a:cubicBezTo>
                    <a:cubicBezTo>
                      <a:pt x="210" y="156"/>
                      <a:pt x="208" y="157"/>
                      <a:pt x="209" y="156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8" y="156"/>
                      <a:pt x="208" y="157"/>
                      <a:pt x="208" y="156"/>
                    </a:cubicBezTo>
                    <a:cubicBezTo>
                      <a:pt x="208" y="156"/>
                      <a:pt x="209" y="156"/>
                      <a:pt x="209" y="156"/>
                    </a:cubicBezTo>
                    <a:cubicBezTo>
                      <a:pt x="209" y="155"/>
                      <a:pt x="208" y="155"/>
                      <a:pt x="208" y="155"/>
                    </a:cubicBezTo>
                    <a:cubicBezTo>
                      <a:pt x="208" y="155"/>
                      <a:pt x="207" y="155"/>
                      <a:pt x="207" y="155"/>
                    </a:cubicBezTo>
                    <a:cubicBezTo>
                      <a:pt x="207" y="155"/>
                      <a:pt x="207" y="155"/>
                      <a:pt x="207" y="155"/>
                    </a:cubicBezTo>
                    <a:close/>
                    <a:moveTo>
                      <a:pt x="252" y="83"/>
                    </a:moveTo>
                    <a:cubicBezTo>
                      <a:pt x="252" y="83"/>
                      <a:pt x="252" y="83"/>
                      <a:pt x="251" y="83"/>
                    </a:cubicBezTo>
                    <a:cubicBezTo>
                      <a:pt x="251" y="83"/>
                      <a:pt x="251" y="83"/>
                      <a:pt x="251" y="83"/>
                    </a:cubicBezTo>
                    <a:cubicBezTo>
                      <a:pt x="252" y="83"/>
                      <a:pt x="252" y="83"/>
                      <a:pt x="252" y="83"/>
                    </a:cubicBezTo>
                    <a:close/>
                    <a:moveTo>
                      <a:pt x="225" y="182"/>
                    </a:moveTo>
                    <a:cubicBezTo>
                      <a:pt x="225" y="182"/>
                      <a:pt x="225" y="182"/>
                      <a:pt x="225" y="182"/>
                    </a:cubicBezTo>
                    <a:close/>
                    <a:moveTo>
                      <a:pt x="218" y="196"/>
                    </a:moveTo>
                    <a:cubicBezTo>
                      <a:pt x="217" y="195"/>
                      <a:pt x="217" y="193"/>
                      <a:pt x="216" y="192"/>
                    </a:cubicBezTo>
                    <a:cubicBezTo>
                      <a:pt x="214" y="188"/>
                      <a:pt x="219" y="195"/>
                      <a:pt x="216" y="189"/>
                    </a:cubicBezTo>
                    <a:cubicBezTo>
                      <a:pt x="217" y="188"/>
                      <a:pt x="218" y="190"/>
                      <a:pt x="218" y="190"/>
                    </a:cubicBezTo>
                    <a:cubicBezTo>
                      <a:pt x="218" y="190"/>
                      <a:pt x="218" y="190"/>
                      <a:pt x="218" y="190"/>
                    </a:cubicBezTo>
                    <a:cubicBezTo>
                      <a:pt x="218" y="190"/>
                      <a:pt x="218" y="191"/>
                      <a:pt x="219" y="192"/>
                    </a:cubicBezTo>
                    <a:cubicBezTo>
                      <a:pt x="218" y="193"/>
                      <a:pt x="218" y="195"/>
                      <a:pt x="218" y="196"/>
                    </a:cubicBezTo>
                    <a:close/>
                    <a:moveTo>
                      <a:pt x="217" y="187"/>
                    </a:moveTo>
                    <a:cubicBezTo>
                      <a:pt x="217" y="186"/>
                      <a:pt x="217" y="185"/>
                      <a:pt x="217" y="185"/>
                    </a:cubicBezTo>
                    <a:cubicBezTo>
                      <a:pt x="217" y="185"/>
                      <a:pt x="217" y="185"/>
                      <a:pt x="217" y="185"/>
                    </a:cubicBezTo>
                    <a:cubicBezTo>
                      <a:pt x="218" y="185"/>
                      <a:pt x="218" y="186"/>
                      <a:pt x="217" y="187"/>
                    </a:cubicBezTo>
                    <a:close/>
                    <a:moveTo>
                      <a:pt x="220" y="180"/>
                    </a:moveTo>
                    <a:cubicBezTo>
                      <a:pt x="220" y="180"/>
                      <a:pt x="222" y="179"/>
                      <a:pt x="221" y="179"/>
                    </a:cubicBezTo>
                    <a:cubicBezTo>
                      <a:pt x="221" y="179"/>
                      <a:pt x="221" y="179"/>
                      <a:pt x="221" y="179"/>
                    </a:cubicBezTo>
                    <a:cubicBezTo>
                      <a:pt x="222" y="179"/>
                      <a:pt x="222" y="179"/>
                      <a:pt x="223" y="179"/>
                    </a:cubicBezTo>
                    <a:cubicBezTo>
                      <a:pt x="223" y="179"/>
                      <a:pt x="223" y="179"/>
                      <a:pt x="222" y="179"/>
                    </a:cubicBezTo>
                    <a:cubicBezTo>
                      <a:pt x="222" y="180"/>
                      <a:pt x="220" y="180"/>
                      <a:pt x="220" y="180"/>
                    </a:cubicBezTo>
                    <a:close/>
                    <a:moveTo>
                      <a:pt x="242" y="107"/>
                    </a:moveTo>
                    <a:cubicBezTo>
                      <a:pt x="241" y="106"/>
                      <a:pt x="241" y="106"/>
                      <a:pt x="241" y="106"/>
                    </a:cubicBezTo>
                    <a:cubicBezTo>
                      <a:pt x="241" y="106"/>
                      <a:pt x="241" y="106"/>
                      <a:pt x="241" y="106"/>
                    </a:cubicBezTo>
                    <a:lnTo>
                      <a:pt x="242" y="107"/>
                    </a:lnTo>
                    <a:close/>
                    <a:moveTo>
                      <a:pt x="288" y="75"/>
                    </a:moveTo>
                    <a:cubicBezTo>
                      <a:pt x="287" y="75"/>
                      <a:pt x="288" y="75"/>
                      <a:pt x="289" y="75"/>
                    </a:cubicBezTo>
                    <a:cubicBezTo>
                      <a:pt x="289" y="75"/>
                      <a:pt x="288" y="75"/>
                      <a:pt x="288" y="75"/>
                    </a:cubicBezTo>
                    <a:cubicBezTo>
                      <a:pt x="288" y="75"/>
                      <a:pt x="288" y="75"/>
                      <a:pt x="288" y="75"/>
                    </a:cubicBezTo>
                    <a:cubicBezTo>
                      <a:pt x="288" y="75"/>
                      <a:pt x="288" y="75"/>
                      <a:pt x="288" y="75"/>
                    </a:cubicBezTo>
                    <a:close/>
                    <a:moveTo>
                      <a:pt x="293" y="78"/>
                    </a:moveTo>
                    <a:cubicBezTo>
                      <a:pt x="293" y="78"/>
                      <a:pt x="293" y="78"/>
                      <a:pt x="293" y="77"/>
                    </a:cubicBezTo>
                    <a:cubicBezTo>
                      <a:pt x="293" y="78"/>
                      <a:pt x="293" y="78"/>
                      <a:pt x="293" y="78"/>
                    </a:cubicBezTo>
                    <a:close/>
                    <a:moveTo>
                      <a:pt x="289" y="71"/>
                    </a:moveTo>
                    <a:cubicBezTo>
                      <a:pt x="289" y="71"/>
                      <a:pt x="288" y="71"/>
                      <a:pt x="288" y="71"/>
                    </a:cubicBezTo>
                    <a:cubicBezTo>
                      <a:pt x="288" y="71"/>
                      <a:pt x="289" y="71"/>
                      <a:pt x="289" y="71"/>
                    </a:cubicBezTo>
                    <a:close/>
                    <a:moveTo>
                      <a:pt x="286" y="70"/>
                    </a:moveTo>
                    <a:cubicBezTo>
                      <a:pt x="286" y="70"/>
                      <a:pt x="286" y="70"/>
                      <a:pt x="286" y="70"/>
                    </a:cubicBezTo>
                    <a:cubicBezTo>
                      <a:pt x="286" y="70"/>
                      <a:pt x="286" y="71"/>
                      <a:pt x="286" y="71"/>
                    </a:cubicBezTo>
                    <a:cubicBezTo>
                      <a:pt x="286" y="71"/>
                      <a:pt x="286" y="70"/>
                      <a:pt x="286" y="70"/>
                    </a:cubicBezTo>
                    <a:close/>
                    <a:moveTo>
                      <a:pt x="286" y="71"/>
                    </a:moveTo>
                    <a:cubicBezTo>
                      <a:pt x="286" y="71"/>
                      <a:pt x="286" y="71"/>
                      <a:pt x="286" y="71"/>
                    </a:cubicBezTo>
                    <a:cubicBezTo>
                      <a:pt x="286" y="71"/>
                      <a:pt x="286" y="71"/>
                      <a:pt x="286" y="71"/>
                    </a:cubicBezTo>
                    <a:cubicBezTo>
                      <a:pt x="286" y="71"/>
                      <a:pt x="286" y="71"/>
                      <a:pt x="286" y="71"/>
                    </a:cubicBezTo>
                    <a:close/>
                    <a:moveTo>
                      <a:pt x="285" y="75"/>
                    </a:moveTo>
                    <a:cubicBezTo>
                      <a:pt x="286" y="76"/>
                      <a:pt x="285" y="76"/>
                      <a:pt x="285" y="76"/>
                    </a:cubicBezTo>
                    <a:cubicBezTo>
                      <a:pt x="285" y="76"/>
                      <a:pt x="285" y="75"/>
                      <a:pt x="285" y="75"/>
                    </a:cubicBezTo>
                    <a:cubicBezTo>
                      <a:pt x="285" y="75"/>
                      <a:pt x="285" y="75"/>
                      <a:pt x="285" y="75"/>
                    </a:cubicBezTo>
                    <a:close/>
                    <a:moveTo>
                      <a:pt x="285" y="87"/>
                    </a:moveTo>
                    <a:cubicBezTo>
                      <a:pt x="285" y="87"/>
                      <a:pt x="285" y="87"/>
                      <a:pt x="285" y="87"/>
                    </a:cubicBezTo>
                    <a:close/>
                    <a:moveTo>
                      <a:pt x="285" y="85"/>
                    </a:moveTo>
                    <a:cubicBezTo>
                      <a:pt x="285" y="84"/>
                      <a:pt x="285" y="84"/>
                      <a:pt x="286" y="83"/>
                    </a:cubicBezTo>
                    <a:cubicBezTo>
                      <a:pt x="285" y="81"/>
                      <a:pt x="285" y="83"/>
                      <a:pt x="284" y="82"/>
                    </a:cubicBezTo>
                    <a:cubicBezTo>
                      <a:pt x="284" y="81"/>
                      <a:pt x="284" y="80"/>
                      <a:pt x="285" y="80"/>
                    </a:cubicBezTo>
                    <a:cubicBezTo>
                      <a:pt x="285" y="80"/>
                      <a:pt x="288" y="81"/>
                      <a:pt x="292" y="81"/>
                    </a:cubicBezTo>
                    <a:cubicBezTo>
                      <a:pt x="293" y="81"/>
                      <a:pt x="293" y="81"/>
                      <a:pt x="293" y="81"/>
                    </a:cubicBezTo>
                    <a:cubicBezTo>
                      <a:pt x="293" y="81"/>
                      <a:pt x="293" y="81"/>
                      <a:pt x="293" y="81"/>
                    </a:cubicBezTo>
                    <a:cubicBezTo>
                      <a:pt x="292" y="85"/>
                      <a:pt x="290" y="90"/>
                      <a:pt x="289" y="96"/>
                    </a:cubicBezTo>
                    <a:cubicBezTo>
                      <a:pt x="289" y="91"/>
                      <a:pt x="289" y="82"/>
                      <a:pt x="285" y="85"/>
                    </a:cubicBezTo>
                    <a:close/>
                    <a:moveTo>
                      <a:pt x="293" y="80"/>
                    </a:moveTo>
                    <a:cubicBezTo>
                      <a:pt x="293" y="80"/>
                      <a:pt x="293" y="80"/>
                      <a:pt x="292" y="80"/>
                    </a:cubicBezTo>
                    <a:cubicBezTo>
                      <a:pt x="294" y="80"/>
                      <a:pt x="293" y="80"/>
                      <a:pt x="293" y="80"/>
                    </a:cubicBezTo>
                    <a:cubicBezTo>
                      <a:pt x="293" y="80"/>
                      <a:pt x="293" y="80"/>
                      <a:pt x="293" y="80"/>
                    </a:cubicBezTo>
                    <a:cubicBezTo>
                      <a:pt x="292" y="80"/>
                      <a:pt x="293" y="80"/>
                      <a:pt x="293" y="80"/>
                    </a:cubicBezTo>
                    <a:cubicBezTo>
                      <a:pt x="293" y="80"/>
                      <a:pt x="293" y="80"/>
                      <a:pt x="293" y="80"/>
                    </a:cubicBezTo>
                    <a:close/>
                    <a:moveTo>
                      <a:pt x="294" y="78"/>
                    </a:moveTo>
                    <a:cubicBezTo>
                      <a:pt x="294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4" y="78"/>
                    </a:cubicBezTo>
                    <a:cubicBezTo>
                      <a:pt x="294" y="78"/>
                      <a:pt x="294" y="78"/>
                      <a:pt x="294" y="78"/>
                    </a:cubicBezTo>
                    <a:close/>
                    <a:moveTo>
                      <a:pt x="295" y="75"/>
                    </a:moveTo>
                    <a:cubicBezTo>
                      <a:pt x="295" y="75"/>
                      <a:pt x="295" y="75"/>
                      <a:pt x="295" y="75"/>
                    </a:cubicBezTo>
                    <a:cubicBezTo>
                      <a:pt x="295" y="75"/>
                      <a:pt x="295" y="75"/>
                      <a:pt x="295" y="75"/>
                    </a:cubicBezTo>
                    <a:close/>
                    <a:moveTo>
                      <a:pt x="296" y="71"/>
                    </a:moveTo>
                    <a:cubicBezTo>
                      <a:pt x="296" y="71"/>
                      <a:pt x="296" y="71"/>
                      <a:pt x="296" y="71"/>
                    </a:cubicBezTo>
                    <a:cubicBezTo>
                      <a:pt x="296" y="71"/>
                      <a:pt x="296" y="71"/>
                      <a:pt x="296" y="71"/>
                    </a:cubicBezTo>
                    <a:close/>
                    <a:moveTo>
                      <a:pt x="285" y="85"/>
                    </a:moveTo>
                    <a:cubicBezTo>
                      <a:pt x="285" y="85"/>
                      <a:pt x="285" y="86"/>
                      <a:pt x="284" y="86"/>
                    </a:cubicBezTo>
                    <a:cubicBezTo>
                      <a:pt x="284" y="85"/>
                      <a:pt x="284" y="85"/>
                      <a:pt x="284" y="85"/>
                    </a:cubicBezTo>
                    <a:cubicBezTo>
                      <a:pt x="285" y="85"/>
                      <a:pt x="285" y="85"/>
                      <a:pt x="285" y="85"/>
                    </a:cubicBezTo>
                    <a:close/>
                    <a:moveTo>
                      <a:pt x="254" y="84"/>
                    </a:moveTo>
                    <a:cubicBezTo>
                      <a:pt x="254" y="84"/>
                      <a:pt x="254" y="84"/>
                      <a:pt x="254" y="84"/>
                    </a:cubicBezTo>
                    <a:cubicBezTo>
                      <a:pt x="254" y="84"/>
                      <a:pt x="254" y="84"/>
                      <a:pt x="254" y="84"/>
                    </a:cubicBezTo>
                    <a:cubicBezTo>
                      <a:pt x="254" y="85"/>
                      <a:pt x="254" y="85"/>
                      <a:pt x="254" y="86"/>
                    </a:cubicBezTo>
                    <a:cubicBezTo>
                      <a:pt x="254" y="86"/>
                      <a:pt x="253" y="87"/>
                      <a:pt x="253" y="88"/>
                    </a:cubicBezTo>
                    <a:cubicBezTo>
                      <a:pt x="253" y="89"/>
                      <a:pt x="252" y="90"/>
                      <a:pt x="252" y="93"/>
                    </a:cubicBezTo>
                    <a:cubicBezTo>
                      <a:pt x="252" y="93"/>
                      <a:pt x="252" y="93"/>
                      <a:pt x="252" y="93"/>
                    </a:cubicBezTo>
                    <a:cubicBezTo>
                      <a:pt x="252" y="95"/>
                      <a:pt x="251" y="96"/>
                      <a:pt x="251" y="98"/>
                    </a:cubicBezTo>
                    <a:cubicBezTo>
                      <a:pt x="250" y="95"/>
                      <a:pt x="248" y="91"/>
                      <a:pt x="247" y="87"/>
                    </a:cubicBezTo>
                    <a:cubicBezTo>
                      <a:pt x="249" y="88"/>
                      <a:pt x="251" y="89"/>
                      <a:pt x="250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0" y="87"/>
                      <a:pt x="253" y="88"/>
                      <a:pt x="252" y="86"/>
                    </a:cubicBezTo>
                    <a:cubicBezTo>
                      <a:pt x="252" y="86"/>
                      <a:pt x="253" y="86"/>
                      <a:pt x="253" y="86"/>
                    </a:cubicBezTo>
                    <a:cubicBezTo>
                      <a:pt x="253" y="86"/>
                      <a:pt x="253" y="85"/>
                      <a:pt x="252" y="84"/>
                    </a:cubicBezTo>
                    <a:cubicBezTo>
                      <a:pt x="252" y="84"/>
                      <a:pt x="252" y="84"/>
                      <a:pt x="253" y="85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3" y="84"/>
                      <a:pt x="254" y="84"/>
                      <a:pt x="254" y="84"/>
                    </a:cubicBezTo>
                    <a:close/>
                    <a:moveTo>
                      <a:pt x="252" y="84"/>
                    </a:move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lose/>
                    <a:moveTo>
                      <a:pt x="252" y="83"/>
                    </a:moveTo>
                    <a:cubicBezTo>
                      <a:pt x="252" y="83"/>
                      <a:pt x="252" y="83"/>
                      <a:pt x="252" y="83"/>
                    </a:cubicBezTo>
                    <a:cubicBezTo>
                      <a:pt x="252" y="83"/>
                      <a:pt x="252" y="83"/>
                      <a:pt x="252" y="83"/>
                    </a:cubicBezTo>
                    <a:close/>
                    <a:moveTo>
                      <a:pt x="221" y="110"/>
                    </a:moveTo>
                    <a:cubicBezTo>
                      <a:pt x="221" y="110"/>
                      <a:pt x="222" y="111"/>
                      <a:pt x="222" y="112"/>
                    </a:cubicBezTo>
                    <a:cubicBezTo>
                      <a:pt x="222" y="112"/>
                      <a:pt x="222" y="112"/>
                      <a:pt x="222" y="112"/>
                    </a:cubicBezTo>
                    <a:cubicBezTo>
                      <a:pt x="221" y="111"/>
                      <a:pt x="221" y="110"/>
                      <a:pt x="221" y="110"/>
                    </a:cubicBezTo>
                    <a:close/>
                    <a:moveTo>
                      <a:pt x="196" y="169"/>
                    </a:moveTo>
                    <a:cubicBezTo>
                      <a:pt x="196" y="169"/>
                      <a:pt x="196" y="169"/>
                      <a:pt x="196" y="169"/>
                    </a:cubicBezTo>
                    <a:cubicBezTo>
                      <a:pt x="196" y="169"/>
                      <a:pt x="195" y="169"/>
                      <a:pt x="196" y="169"/>
                    </a:cubicBezTo>
                    <a:close/>
                    <a:moveTo>
                      <a:pt x="242" y="123"/>
                    </a:moveTo>
                    <a:cubicBezTo>
                      <a:pt x="242" y="121"/>
                      <a:pt x="241" y="119"/>
                      <a:pt x="242" y="118"/>
                    </a:cubicBezTo>
                    <a:cubicBezTo>
                      <a:pt x="242" y="115"/>
                      <a:pt x="242" y="115"/>
                      <a:pt x="242" y="115"/>
                    </a:cubicBezTo>
                    <a:cubicBezTo>
                      <a:pt x="242" y="115"/>
                      <a:pt x="242" y="113"/>
                      <a:pt x="243" y="114"/>
                    </a:cubicBezTo>
                    <a:cubicBezTo>
                      <a:pt x="243" y="112"/>
                      <a:pt x="243" y="111"/>
                      <a:pt x="243" y="109"/>
                    </a:cubicBezTo>
                    <a:cubicBezTo>
                      <a:pt x="243" y="108"/>
                      <a:pt x="243" y="108"/>
                      <a:pt x="243" y="108"/>
                    </a:cubicBezTo>
                    <a:cubicBezTo>
                      <a:pt x="243" y="110"/>
                      <a:pt x="243" y="111"/>
                      <a:pt x="244" y="113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7" y="116"/>
                      <a:pt x="240" y="114"/>
                      <a:pt x="245" y="116"/>
                    </a:cubicBezTo>
                    <a:cubicBezTo>
                      <a:pt x="244" y="117"/>
                      <a:pt x="244" y="119"/>
                      <a:pt x="243" y="120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3" y="121"/>
                      <a:pt x="242" y="122"/>
                      <a:pt x="242" y="123"/>
                    </a:cubicBezTo>
                    <a:close/>
                    <a:moveTo>
                      <a:pt x="258" y="112"/>
                    </a:moveTo>
                    <a:cubicBezTo>
                      <a:pt x="258" y="112"/>
                      <a:pt x="258" y="112"/>
                      <a:pt x="258" y="112"/>
                    </a:cubicBezTo>
                    <a:cubicBezTo>
                      <a:pt x="263" y="112"/>
                      <a:pt x="260" y="112"/>
                      <a:pt x="256" y="112"/>
                    </a:cubicBezTo>
                    <a:cubicBezTo>
                      <a:pt x="256" y="111"/>
                      <a:pt x="256" y="110"/>
                      <a:pt x="256" y="109"/>
                    </a:cubicBezTo>
                    <a:cubicBezTo>
                      <a:pt x="258" y="109"/>
                      <a:pt x="259" y="109"/>
                      <a:pt x="261" y="110"/>
                    </a:cubicBezTo>
                    <a:cubicBezTo>
                      <a:pt x="262" y="111"/>
                      <a:pt x="262" y="112"/>
                      <a:pt x="262" y="113"/>
                    </a:cubicBezTo>
                    <a:cubicBezTo>
                      <a:pt x="262" y="118"/>
                      <a:pt x="264" y="124"/>
                      <a:pt x="267" y="127"/>
                    </a:cubicBezTo>
                    <a:cubicBezTo>
                      <a:pt x="269" y="129"/>
                      <a:pt x="270" y="130"/>
                      <a:pt x="271" y="130"/>
                    </a:cubicBezTo>
                    <a:cubicBezTo>
                      <a:pt x="271" y="131"/>
                      <a:pt x="271" y="131"/>
                      <a:pt x="271" y="132"/>
                    </a:cubicBezTo>
                    <a:cubicBezTo>
                      <a:pt x="272" y="132"/>
                      <a:pt x="272" y="132"/>
                      <a:pt x="272" y="132"/>
                    </a:cubicBezTo>
                    <a:cubicBezTo>
                      <a:pt x="271" y="133"/>
                      <a:pt x="271" y="134"/>
                      <a:pt x="271" y="135"/>
                    </a:cubicBezTo>
                    <a:cubicBezTo>
                      <a:pt x="271" y="137"/>
                      <a:pt x="272" y="138"/>
                      <a:pt x="271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2" y="142"/>
                      <a:pt x="271" y="144"/>
                      <a:pt x="270" y="146"/>
                    </a:cubicBezTo>
                    <a:cubicBezTo>
                      <a:pt x="269" y="140"/>
                      <a:pt x="267" y="133"/>
                      <a:pt x="264" y="126"/>
                    </a:cubicBezTo>
                    <a:cubicBezTo>
                      <a:pt x="263" y="122"/>
                      <a:pt x="261" y="117"/>
                      <a:pt x="259" y="113"/>
                    </a:cubicBezTo>
                    <a:lnTo>
                      <a:pt x="258" y="1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55"/>
              <p:cNvSpPr/>
              <p:nvPr/>
            </p:nvSpPr>
            <p:spPr>
              <a:xfrm>
                <a:off x="3354388" y="1585913"/>
                <a:ext cx="37782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9" extrusionOk="0">
                    <a:moveTo>
                      <a:pt x="174" y="112"/>
                    </a:moveTo>
                    <a:cubicBezTo>
                      <a:pt x="173" y="112"/>
                      <a:pt x="171" y="113"/>
                      <a:pt x="166" y="114"/>
                    </a:cubicBezTo>
                    <a:cubicBezTo>
                      <a:pt x="162" y="115"/>
                      <a:pt x="156" y="118"/>
                      <a:pt x="149" y="119"/>
                    </a:cubicBezTo>
                    <a:cubicBezTo>
                      <a:pt x="149" y="119"/>
                      <a:pt x="149" y="118"/>
                      <a:pt x="150" y="118"/>
                    </a:cubicBezTo>
                    <a:cubicBezTo>
                      <a:pt x="152" y="115"/>
                      <a:pt x="155" y="112"/>
                      <a:pt x="158" y="109"/>
                    </a:cubicBezTo>
                    <a:cubicBezTo>
                      <a:pt x="159" y="108"/>
                      <a:pt x="160" y="106"/>
                      <a:pt x="162" y="103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7" y="108"/>
                      <a:pt x="156" y="95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6" y="96"/>
                      <a:pt x="156" y="96"/>
                      <a:pt x="156" y="96"/>
                    </a:cubicBezTo>
                    <a:cubicBezTo>
                      <a:pt x="156" y="97"/>
                      <a:pt x="155" y="97"/>
                      <a:pt x="155" y="97"/>
                    </a:cubicBezTo>
                    <a:cubicBezTo>
                      <a:pt x="154" y="97"/>
                      <a:pt x="154" y="97"/>
                      <a:pt x="153" y="97"/>
                    </a:cubicBezTo>
                    <a:cubicBezTo>
                      <a:pt x="153" y="97"/>
                      <a:pt x="152" y="96"/>
                      <a:pt x="153" y="97"/>
                    </a:cubicBezTo>
                    <a:cubicBezTo>
                      <a:pt x="153" y="98"/>
                      <a:pt x="152" y="98"/>
                      <a:pt x="151" y="98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1" y="98"/>
                      <a:pt x="150" y="99"/>
                      <a:pt x="149" y="99"/>
                    </a:cubicBezTo>
                    <a:cubicBezTo>
                      <a:pt x="152" y="96"/>
                      <a:pt x="155" y="94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9" y="91"/>
                      <a:pt x="159" y="92"/>
                      <a:pt x="158" y="90"/>
                    </a:cubicBezTo>
                    <a:cubicBezTo>
                      <a:pt x="158" y="90"/>
                      <a:pt x="159" y="90"/>
                      <a:pt x="159" y="89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1" y="90"/>
                      <a:pt x="151" y="77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154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51" y="84"/>
                      <a:pt x="150" y="84"/>
                      <a:pt x="149" y="85"/>
                    </a:cubicBezTo>
                    <a:cubicBezTo>
                      <a:pt x="150" y="84"/>
                      <a:pt x="151" y="84"/>
                      <a:pt x="152" y="84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0" y="85"/>
                      <a:pt x="148" y="86"/>
                      <a:pt x="146" y="87"/>
                    </a:cubicBezTo>
                    <a:cubicBezTo>
                      <a:pt x="148" y="85"/>
                      <a:pt x="149" y="84"/>
                      <a:pt x="150" y="82"/>
                    </a:cubicBezTo>
                    <a:cubicBezTo>
                      <a:pt x="151" y="80"/>
                      <a:pt x="152" y="79"/>
                      <a:pt x="153" y="77"/>
                    </a:cubicBezTo>
                    <a:cubicBezTo>
                      <a:pt x="153" y="76"/>
                      <a:pt x="154" y="75"/>
                      <a:pt x="154" y="74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6" y="74"/>
                      <a:pt x="155" y="74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3" y="70"/>
                      <a:pt x="148" y="65"/>
                      <a:pt x="149" y="66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7" y="66"/>
                      <a:pt x="147" y="66"/>
                      <a:pt x="147" y="66"/>
                    </a:cubicBezTo>
                    <a:cubicBezTo>
                      <a:pt x="146" y="66"/>
                      <a:pt x="145" y="66"/>
                      <a:pt x="144" y="66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42" y="66"/>
                      <a:pt x="139" y="67"/>
                      <a:pt x="135" y="68"/>
                    </a:cubicBezTo>
                    <a:cubicBezTo>
                      <a:pt x="136" y="68"/>
                      <a:pt x="136" y="68"/>
                      <a:pt x="137" y="68"/>
                    </a:cubicBezTo>
                    <a:cubicBezTo>
                      <a:pt x="134" y="69"/>
                      <a:pt x="133" y="69"/>
                      <a:pt x="131" y="70"/>
                    </a:cubicBezTo>
                    <a:cubicBezTo>
                      <a:pt x="136" y="66"/>
                      <a:pt x="140" y="62"/>
                      <a:pt x="141" y="59"/>
                    </a:cubicBezTo>
                    <a:cubicBezTo>
                      <a:pt x="142" y="57"/>
                      <a:pt x="143" y="56"/>
                      <a:pt x="144" y="55"/>
                    </a:cubicBezTo>
                    <a:cubicBezTo>
                      <a:pt x="145" y="54"/>
                      <a:pt x="145" y="54"/>
                      <a:pt x="146" y="54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6" y="51"/>
                      <a:pt x="146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3"/>
                      <a:pt x="147" y="53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51" y="59"/>
                      <a:pt x="142" y="44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3" y="46"/>
                      <a:pt x="144" y="48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6" y="51"/>
                      <a:pt x="145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3" y="46"/>
                      <a:pt x="143" y="45"/>
                      <a:pt x="142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1" y="45"/>
                      <a:pt x="141" y="45"/>
                      <a:pt x="140" y="45"/>
                    </a:cubicBezTo>
                    <a:cubicBezTo>
                      <a:pt x="139" y="46"/>
                      <a:pt x="138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5" y="47"/>
                      <a:pt x="134" y="47"/>
                      <a:pt x="133" y="48"/>
                    </a:cubicBezTo>
                    <a:cubicBezTo>
                      <a:pt x="130" y="49"/>
                      <a:pt x="128" y="50"/>
                      <a:pt x="125" y="52"/>
                    </a:cubicBezTo>
                    <a:cubicBezTo>
                      <a:pt x="122" y="53"/>
                      <a:pt x="122" y="55"/>
                      <a:pt x="120" y="56"/>
                    </a:cubicBezTo>
                    <a:cubicBezTo>
                      <a:pt x="119" y="56"/>
                      <a:pt x="118" y="55"/>
                      <a:pt x="118" y="54"/>
                    </a:cubicBezTo>
                    <a:cubicBezTo>
                      <a:pt x="124" y="46"/>
                      <a:pt x="127" y="41"/>
                      <a:pt x="128" y="38"/>
                    </a:cubicBezTo>
                    <a:cubicBezTo>
                      <a:pt x="129" y="34"/>
                      <a:pt x="128" y="34"/>
                      <a:pt x="127" y="35"/>
                    </a:cubicBezTo>
                    <a:cubicBezTo>
                      <a:pt x="123" y="38"/>
                      <a:pt x="115" y="46"/>
                      <a:pt x="115" y="46"/>
                    </a:cubicBezTo>
                    <a:cubicBezTo>
                      <a:pt x="115" y="47"/>
                      <a:pt x="114" y="48"/>
                      <a:pt x="113" y="48"/>
                    </a:cubicBezTo>
                    <a:cubicBezTo>
                      <a:pt x="111" y="46"/>
                      <a:pt x="110" y="43"/>
                      <a:pt x="108" y="41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7"/>
                      <a:pt x="106" y="37"/>
                    </a:cubicBezTo>
                    <a:cubicBezTo>
                      <a:pt x="105" y="37"/>
                      <a:pt x="105" y="36"/>
                      <a:pt x="105" y="36"/>
                    </a:cubicBezTo>
                    <a:cubicBezTo>
                      <a:pt x="104" y="36"/>
                      <a:pt x="104" y="35"/>
                      <a:pt x="104" y="35"/>
                    </a:cubicBezTo>
                    <a:cubicBezTo>
                      <a:pt x="103" y="34"/>
                      <a:pt x="102" y="33"/>
                      <a:pt x="101" y="32"/>
                    </a:cubicBezTo>
                    <a:cubicBezTo>
                      <a:pt x="106" y="35"/>
                      <a:pt x="109" y="37"/>
                      <a:pt x="112" y="37"/>
                    </a:cubicBezTo>
                    <a:cubicBezTo>
                      <a:pt x="115" y="38"/>
                      <a:pt x="117" y="38"/>
                      <a:pt x="116" y="37"/>
                    </a:cubicBezTo>
                    <a:cubicBezTo>
                      <a:pt x="116" y="37"/>
                      <a:pt x="115" y="37"/>
                      <a:pt x="114" y="36"/>
                    </a:cubicBezTo>
                    <a:cubicBezTo>
                      <a:pt x="122" y="38"/>
                      <a:pt x="121" y="33"/>
                      <a:pt x="121" y="33"/>
                    </a:cubicBezTo>
                    <a:cubicBezTo>
                      <a:pt x="122" y="30"/>
                      <a:pt x="119" y="30"/>
                      <a:pt x="117" y="27"/>
                    </a:cubicBezTo>
                    <a:cubicBezTo>
                      <a:pt x="117" y="27"/>
                      <a:pt x="117" y="27"/>
                      <a:pt x="117" y="26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27"/>
                      <a:pt x="125" y="35"/>
                      <a:pt x="127" y="23"/>
                    </a:cubicBezTo>
                    <a:cubicBezTo>
                      <a:pt x="127" y="23"/>
                      <a:pt x="127" y="23"/>
                      <a:pt x="127" y="23"/>
                    </a:cubicBezTo>
                    <a:cubicBezTo>
                      <a:pt x="126" y="22"/>
                      <a:pt x="126" y="21"/>
                      <a:pt x="124" y="21"/>
                    </a:cubicBezTo>
                    <a:cubicBezTo>
                      <a:pt x="125" y="20"/>
                      <a:pt x="124" y="20"/>
                      <a:pt x="124" y="20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3" y="20"/>
                      <a:pt x="123" y="18"/>
                      <a:pt x="122" y="18"/>
                    </a:cubicBezTo>
                    <a:cubicBezTo>
                      <a:pt x="122" y="18"/>
                      <a:pt x="123" y="18"/>
                      <a:pt x="123" y="18"/>
                    </a:cubicBezTo>
                    <a:cubicBezTo>
                      <a:pt x="122" y="18"/>
                      <a:pt x="121" y="17"/>
                      <a:pt x="122" y="17"/>
                    </a:cubicBezTo>
                    <a:cubicBezTo>
                      <a:pt x="121" y="16"/>
                      <a:pt x="120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7" y="15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6" y="15"/>
                      <a:pt x="116" y="14"/>
                      <a:pt x="115" y="14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4" y="14"/>
                      <a:pt x="115" y="12"/>
                      <a:pt x="114" y="12"/>
                    </a:cubicBezTo>
                    <a:cubicBezTo>
                      <a:pt x="114" y="12"/>
                      <a:pt x="111" y="14"/>
                      <a:pt x="111" y="13"/>
                    </a:cubicBezTo>
                    <a:cubicBezTo>
                      <a:pt x="110" y="13"/>
                      <a:pt x="112" y="12"/>
                      <a:pt x="111" y="12"/>
                    </a:cubicBezTo>
                    <a:cubicBezTo>
                      <a:pt x="111" y="12"/>
                      <a:pt x="111" y="12"/>
                      <a:pt x="112" y="11"/>
                    </a:cubicBezTo>
                    <a:cubicBezTo>
                      <a:pt x="111" y="11"/>
                      <a:pt x="112" y="10"/>
                      <a:pt x="111" y="10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0" y="10"/>
                      <a:pt x="110" y="8"/>
                      <a:pt x="109" y="9"/>
                    </a:cubicBezTo>
                    <a:cubicBezTo>
                      <a:pt x="108" y="9"/>
                      <a:pt x="110" y="7"/>
                      <a:pt x="108" y="8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08" y="7"/>
                      <a:pt x="107" y="7"/>
                    </a:cubicBezTo>
                    <a:cubicBezTo>
                      <a:pt x="108" y="6"/>
                      <a:pt x="107" y="6"/>
                      <a:pt x="108" y="6"/>
                    </a:cubicBezTo>
                    <a:cubicBezTo>
                      <a:pt x="107" y="4"/>
                      <a:pt x="105" y="6"/>
                      <a:pt x="105" y="4"/>
                    </a:cubicBezTo>
                    <a:cubicBezTo>
                      <a:pt x="104" y="5"/>
                      <a:pt x="104" y="4"/>
                      <a:pt x="103" y="5"/>
                    </a:cubicBezTo>
                    <a:cubicBezTo>
                      <a:pt x="103" y="4"/>
                      <a:pt x="102" y="4"/>
                      <a:pt x="103" y="3"/>
                    </a:cubicBezTo>
                    <a:cubicBezTo>
                      <a:pt x="103" y="3"/>
                      <a:pt x="103" y="3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2"/>
                      <a:pt x="103" y="2"/>
                      <a:pt x="102" y="3"/>
                    </a:cubicBezTo>
                    <a:cubicBezTo>
                      <a:pt x="102" y="2"/>
                      <a:pt x="102" y="2"/>
                      <a:pt x="102" y="3"/>
                    </a:cubicBezTo>
                    <a:cubicBezTo>
                      <a:pt x="102" y="3"/>
                      <a:pt x="101" y="3"/>
                      <a:pt x="101" y="3"/>
                    </a:cubicBezTo>
                    <a:cubicBezTo>
                      <a:pt x="101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2"/>
                      <a:pt x="100" y="1"/>
                      <a:pt x="99" y="2"/>
                    </a:cubicBezTo>
                    <a:cubicBezTo>
                      <a:pt x="98" y="2"/>
                      <a:pt x="99" y="3"/>
                      <a:pt x="98" y="3"/>
                    </a:cubicBezTo>
                    <a:cubicBezTo>
                      <a:pt x="98" y="3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9" y="0"/>
                      <a:pt x="86" y="17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3" y="12"/>
                      <a:pt x="91" y="13"/>
                      <a:pt x="92" y="13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4" y="12"/>
                      <a:pt x="92" y="14"/>
                      <a:pt x="94" y="13"/>
                    </a:cubicBezTo>
                    <a:cubicBezTo>
                      <a:pt x="94" y="13"/>
                      <a:pt x="95" y="12"/>
                      <a:pt x="95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4" y="14"/>
                      <a:pt x="94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5"/>
                      <a:pt x="96" y="15"/>
                      <a:pt x="95" y="16"/>
                    </a:cubicBezTo>
                    <a:cubicBezTo>
                      <a:pt x="95" y="16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5" y="18"/>
                    </a:cubicBezTo>
                    <a:cubicBezTo>
                      <a:pt x="96" y="17"/>
                      <a:pt x="97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0"/>
                      <a:pt x="98" y="20"/>
                      <a:pt x="98" y="21"/>
                    </a:cubicBezTo>
                    <a:cubicBezTo>
                      <a:pt x="99" y="20"/>
                      <a:pt x="99" y="21"/>
                      <a:pt x="99" y="20"/>
                    </a:cubicBezTo>
                    <a:cubicBezTo>
                      <a:pt x="101" y="21"/>
                      <a:pt x="99" y="23"/>
                      <a:pt x="102" y="22"/>
                    </a:cubicBezTo>
                    <a:cubicBezTo>
                      <a:pt x="102" y="22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4"/>
                      <a:pt x="102" y="24"/>
                    </a:cubicBezTo>
                    <a:cubicBezTo>
                      <a:pt x="103" y="24"/>
                      <a:pt x="104" y="24"/>
                      <a:pt x="104" y="24"/>
                    </a:cubicBezTo>
                    <a:cubicBezTo>
                      <a:pt x="104" y="24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6"/>
                      <a:pt x="105" y="26"/>
                      <a:pt x="104" y="26"/>
                    </a:cubicBezTo>
                    <a:cubicBezTo>
                      <a:pt x="105" y="27"/>
                      <a:pt x="106" y="27"/>
                      <a:pt x="107" y="28"/>
                    </a:cubicBezTo>
                    <a:cubicBezTo>
                      <a:pt x="107" y="28"/>
                      <a:pt x="106" y="28"/>
                      <a:pt x="106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6" y="29"/>
                      <a:pt x="106" y="28"/>
                      <a:pt x="106" y="28"/>
                    </a:cubicBezTo>
                    <a:cubicBezTo>
                      <a:pt x="105" y="30"/>
                      <a:pt x="108" y="29"/>
                      <a:pt x="107" y="30"/>
                    </a:cubicBezTo>
                    <a:cubicBezTo>
                      <a:pt x="103" y="26"/>
                      <a:pt x="97" y="21"/>
                      <a:pt x="85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4"/>
                      <a:pt x="82" y="13"/>
                      <a:pt x="80" y="13"/>
                    </a:cubicBezTo>
                    <a:cubicBezTo>
                      <a:pt x="80" y="11"/>
                      <a:pt x="80" y="12"/>
                      <a:pt x="80" y="13"/>
                    </a:cubicBezTo>
                    <a:cubicBezTo>
                      <a:pt x="78" y="13"/>
                      <a:pt x="77" y="13"/>
                      <a:pt x="76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6" y="6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6" y="23"/>
                    </a:cubicBezTo>
                    <a:cubicBezTo>
                      <a:pt x="78" y="25"/>
                      <a:pt x="80" y="26"/>
                      <a:pt x="82" y="28"/>
                    </a:cubicBezTo>
                    <a:cubicBezTo>
                      <a:pt x="86" y="32"/>
                      <a:pt x="90" y="35"/>
                      <a:pt x="94" y="37"/>
                    </a:cubicBezTo>
                    <a:cubicBezTo>
                      <a:pt x="94" y="38"/>
                      <a:pt x="94" y="38"/>
                      <a:pt x="95" y="38"/>
                    </a:cubicBezTo>
                    <a:cubicBezTo>
                      <a:pt x="91" y="36"/>
                      <a:pt x="88" y="35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2" y="32"/>
                      <a:pt x="81" y="30"/>
                      <a:pt x="76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4" y="26"/>
                      <a:pt x="73" y="25"/>
                      <a:pt x="71" y="24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2"/>
                      <a:pt x="69" y="22"/>
                      <a:pt x="68" y="22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58" y="31"/>
                      <a:pt x="65" y="24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0" y="30"/>
                      <a:pt x="65" y="25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4" y="29"/>
                      <a:pt x="65" y="29"/>
                    </a:cubicBezTo>
                    <a:cubicBezTo>
                      <a:pt x="67" y="32"/>
                      <a:pt x="69" y="35"/>
                      <a:pt x="71" y="36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7" y="43"/>
                      <a:pt x="79" y="47"/>
                      <a:pt x="82" y="51"/>
                    </a:cubicBezTo>
                    <a:cubicBezTo>
                      <a:pt x="80" y="49"/>
                      <a:pt x="80" y="50"/>
                      <a:pt x="77" y="47"/>
                    </a:cubicBezTo>
                    <a:cubicBezTo>
                      <a:pt x="77" y="47"/>
                      <a:pt x="72" y="43"/>
                      <a:pt x="75" y="44"/>
                    </a:cubicBezTo>
                    <a:cubicBezTo>
                      <a:pt x="71" y="40"/>
                      <a:pt x="67" y="37"/>
                      <a:pt x="62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44" y="46"/>
                      <a:pt x="55" y="35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4" y="41"/>
                      <a:pt x="55" y="42"/>
                      <a:pt x="56" y="44"/>
                    </a:cubicBezTo>
                    <a:cubicBezTo>
                      <a:pt x="58" y="46"/>
                      <a:pt x="60" y="48"/>
                      <a:pt x="62" y="51"/>
                    </a:cubicBezTo>
                    <a:cubicBezTo>
                      <a:pt x="61" y="50"/>
                      <a:pt x="61" y="50"/>
                      <a:pt x="60" y="50"/>
                    </a:cubicBezTo>
                    <a:cubicBezTo>
                      <a:pt x="58" y="48"/>
                      <a:pt x="54" y="46"/>
                      <a:pt x="51" y="44"/>
                    </a:cubicBezTo>
                    <a:cubicBezTo>
                      <a:pt x="51" y="44"/>
                      <a:pt x="51" y="43"/>
                      <a:pt x="50" y="43"/>
                    </a:cubicBezTo>
                    <a:cubicBezTo>
                      <a:pt x="50" y="43"/>
                      <a:pt x="51" y="43"/>
                      <a:pt x="50" y="43"/>
                    </a:cubicBezTo>
                    <a:cubicBezTo>
                      <a:pt x="50" y="43"/>
                      <a:pt x="49" y="43"/>
                      <a:pt x="49" y="43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5" y="45"/>
                      <a:pt x="55" y="34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3" y="51"/>
                      <a:pt x="43" y="52"/>
                      <a:pt x="43" y="53"/>
                    </a:cubicBezTo>
                    <a:cubicBezTo>
                      <a:pt x="43" y="53"/>
                      <a:pt x="51" y="62"/>
                      <a:pt x="53" y="64"/>
                    </a:cubicBezTo>
                    <a:cubicBezTo>
                      <a:pt x="52" y="64"/>
                      <a:pt x="55" y="67"/>
                      <a:pt x="54" y="67"/>
                    </a:cubicBezTo>
                    <a:cubicBezTo>
                      <a:pt x="54" y="67"/>
                      <a:pt x="53" y="66"/>
                      <a:pt x="53" y="65"/>
                    </a:cubicBezTo>
                    <a:cubicBezTo>
                      <a:pt x="49" y="63"/>
                      <a:pt x="48" y="61"/>
                      <a:pt x="44" y="59"/>
                    </a:cubicBezTo>
                    <a:cubicBezTo>
                      <a:pt x="42" y="57"/>
                      <a:pt x="40" y="57"/>
                      <a:pt x="38" y="55"/>
                    </a:cubicBezTo>
                    <a:cubicBezTo>
                      <a:pt x="37" y="55"/>
                      <a:pt x="37" y="54"/>
                      <a:pt x="36" y="54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0"/>
                      <a:pt x="34" y="51"/>
                      <a:pt x="33" y="52"/>
                    </a:cubicBezTo>
                    <a:cubicBezTo>
                      <a:pt x="32" y="52"/>
                      <a:pt x="32" y="52"/>
                      <a:pt x="31" y="52"/>
                    </a:cubicBezTo>
                    <a:cubicBezTo>
                      <a:pt x="31" y="52"/>
                      <a:pt x="30" y="52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4" y="45"/>
                      <a:pt x="25" y="59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8"/>
                      <a:pt x="26" y="58"/>
                    </a:cubicBezTo>
                    <a:cubicBezTo>
                      <a:pt x="26" y="57"/>
                      <a:pt x="27" y="55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29" y="52"/>
                      <a:pt x="27" y="55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5" y="59"/>
                      <a:pt x="25" y="59"/>
                      <a:pt x="26" y="58"/>
                    </a:cubicBezTo>
                    <a:cubicBezTo>
                      <a:pt x="26" y="58"/>
                      <a:pt x="26" y="58"/>
                      <a:pt x="27" y="59"/>
                    </a:cubicBezTo>
                    <a:cubicBezTo>
                      <a:pt x="27" y="59"/>
                      <a:pt x="27" y="60"/>
                      <a:pt x="28" y="60"/>
                    </a:cubicBezTo>
                    <a:cubicBezTo>
                      <a:pt x="27" y="61"/>
                      <a:pt x="27" y="61"/>
                      <a:pt x="27" y="62"/>
                    </a:cubicBezTo>
                    <a:cubicBezTo>
                      <a:pt x="27" y="62"/>
                      <a:pt x="27" y="62"/>
                      <a:pt x="27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5" y="61"/>
                      <a:pt x="25" y="62"/>
                    </a:cubicBezTo>
                    <a:cubicBezTo>
                      <a:pt x="25" y="61"/>
                      <a:pt x="24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13" y="72"/>
                      <a:pt x="20" y="64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5" y="73"/>
                      <a:pt x="21" y="66"/>
                      <a:pt x="18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0"/>
                      <a:pt x="21" y="71"/>
                      <a:pt x="22" y="71"/>
                    </a:cubicBezTo>
                    <a:cubicBezTo>
                      <a:pt x="22" y="71"/>
                      <a:pt x="22" y="71"/>
                      <a:pt x="22" y="72"/>
                    </a:cubicBezTo>
                    <a:cubicBezTo>
                      <a:pt x="23" y="73"/>
                      <a:pt x="23" y="73"/>
                      <a:pt x="24" y="74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7" y="81"/>
                      <a:pt x="27" y="82"/>
                    </a:cubicBezTo>
                    <a:cubicBezTo>
                      <a:pt x="27" y="84"/>
                      <a:pt x="25" y="78"/>
                      <a:pt x="24" y="78"/>
                    </a:cubicBezTo>
                    <a:cubicBezTo>
                      <a:pt x="27" y="83"/>
                      <a:pt x="27" y="84"/>
                      <a:pt x="28" y="86"/>
                    </a:cubicBezTo>
                    <a:cubicBezTo>
                      <a:pt x="28" y="86"/>
                      <a:pt x="28" y="86"/>
                      <a:pt x="28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8" y="87"/>
                      <a:pt x="28" y="87"/>
                      <a:pt x="29" y="87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14" y="73"/>
                      <a:pt x="11" y="74"/>
                      <a:pt x="13" y="78"/>
                    </a:cubicBezTo>
                    <a:cubicBezTo>
                      <a:pt x="16" y="82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3" y="96"/>
                      <a:pt x="25" y="94"/>
                      <a:pt x="24" y="95"/>
                    </a:cubicBezTo>
                    <a:cubicBezTo>
                      <a:pt x="24" y="95"/>
                      <a:pt x="23" y="96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4" y="94"/>
                      <a:pt x="23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2" y="94"/>
                      <a:pt x="23" y="93"/>
                    </a:cubicBezTo>
                    <a:cubicBezTo>
                      <a:pt x="23" y="93"/>
                      <a:pt x="22" y="92"/>
                      <a:pt x="22" y="93"/>
                    </a:cubicBezTo>
                    <a:cubicBezTo>
                      <a:pt x="22" y="93"/>
                      <a:pt x="22" y="92"/>
                      <a:pt x="23" y="92"/>
                    </a:cubicBezTo>
                    <a:cubicBezTo>
                      <a:pt x="22" y="92"/>
                      <a:pt x="21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0"/>
                      <a:pt x="20" y="91"/>
                      <a:pt x="20" y="90"/>
                    </a:cubicBezTo>
                    <a:cubicBezTo>
                      <a:pt x="20" y="91"/>
                      <a:pt x="20" y="90"/>
                      <a:pt x="19" y="91"/>
                    </a:cubicBezTo>
                    <a:cubicBezTo>
                      <a:pt x="18" y="91"/>
                      <a:pt x="19" y="89"/>
                      <a:pt x="17" y="91"/>
                    </a:cubicBezTo>
                    <a:cubicBezTo>
                      <a:pt x="17" y="91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89"/>
                      <a:pt x="16" y="89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4" y="89"/>
                      <a:pt x="14" y="88"/>
                    </a:cubicBezTo>
                    <a:cubicBezTo>
                      <a:pt x="14" y="88"/>
                      <a:pt x="13" y="89"/>
                      <a:pt x="12" y="89"/>
                    </a:cubicBezTo>
                    <a:cubicBezTo>
                      <a:pt x="12" y="88"/>
                      <a:pt x="12" y="88"/>
                      <a:pt x="13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6"/>
                      <a:pt x="11" y="88"/>
                      <a:pt x="11" y="86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1" y="87"/>
                      <a:pt x="10" y="87"/>
                      <a:pt x="10" y="87"/>
                    </a:cubicBezTo>
                    <a:cubicBezTo>
                      <a:pt x="10" y="87"/>
                      <a:pt x="11" y="86"/>
                      <a:pt x="11" y="86"/>
                    </a:cubicBezTo>
                    <a:cubicBezTo>
                      <a:pt x="11" y="85"/>
                      <a:pt x="10" y="86"/>
                      <a:pt x="9" y="86"/>
                    </a:cubicBezTo>
                    <a:cubicBezTo>
                      <a:pt x="9" y="86"/>
                      <a:pt x="9" y="87"/>
                      <a:pt x="9" y="87"/>
                    </a:cubicBezTo>
                    <a:cubicBezTo>
                      <a:pt x="9" y="87"/>
                      <a:pt x="9" y="86"/>
                      <a:pt x="9" y="86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86"/>
                      <a:pt x="8" y="86"/>
                      <a:pt x="8" y="86"/>
                    </a:cubicBezTo>
                    <a:cubicBezTo>
                      <a:pt x="8" y="86"/>
                      <a:pt x="9" y="86"/>
                      <a:pt x="9" y="86"/>
                    </a:cubicBezTo>
                    <a:cubicBezTo>
                      <a:pt x="8" y="85"/>
                      <a:pt x="9" y="85"/>
                      <a:pt x="8" y="85"/>
                    </a:cubicBezTo>
                    <a:cubicBezTo>
                      <a:pt x="7" y="86"/>
                      <a:pt x="8" y="86"/>
                      <a:pt x="7" y="87"/>
                    </a:cubicBezTo>
                    <a:cubicBezTo>
                      <a:pt x="7" y="87"/>
                      <a:pt x="6" y="87"/>
                      <a:pt x="6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5" y="88"/>
                      <a:pt x="5" y="87"/>
                      <a:pt x="5" y="87"/>
                    </a:cubicBezTo>
                    <a:cubicBezTo>
                      <a:pt x="0" y="91"/>
                      <a:pt x="2" y="94"/>
                      <a:pt x="2" y="94"/>
                    </a:cubicBezTo>
                    <a:cubicBezTo>
                      <a:pt x="3" y="96"/>
                      <a:pt x="4" y="94"/>
                      <a:pt x="5" y="94"/>
                    </a:cubicBezTo>
                    <a:cubicBezTo>
                      <a:pt x="6" y="95"/>
                      <a:pt x="6" y="97"/>
                      <a:pt x="7" y="97"/>
                    </a:cubicBezTo>
                    <a:cubicBezTo>
                      <a:pt x="8" y="97"/>
                      <a:pt x="8" y="97"/>
                      <a:pt x="9" y="98"/>
                    </a:cubicBezTo>
                    <a:cubicBezTo>
                      <a:pt x="10" y="97"/>
                      <a:pt x="10" y="98"/>
                      <a:pt x="11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8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100"/>
                      <a:pt x="14" y="99"/>
                      <a:pt x="14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6" y="99"/>
                      <a:pt x="14" y="102"/>
                      <a:pt x="16" y="101"/>
                    </a:cubicBezTo>
                    <a:cubicBezTo>
                      <a:pt x="15" y="101"/>
                      <a:pt x="15" y="102"/>
                      <a:pt x="15" y="102"/>
                    </a:cubicBezTo>
                    <a:cubicBezTo>
                      <a:pt x="16" y="102"/>
                      <a:pt x="16" y="102"/>
                      <a:pt x="17" y="101"/>
                    </a:cubicBezTo>
                    <a:cubicBezTo>
                      <a:pt x="17" y="101"/>
                      <a:pt x="17" y="101"/>
                      <a:pt x="17" y="102"/>
                    </a:cubicBezTo>
                    <a:cubicBezTo>
                      <a:pt x="17" y="101"/>
                      <a:pt x="17" y="101"/>
                      <a:pt x="18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8" y="102"/>
                      <a:pt x="18" y="102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9" y="106"/>
                      <a:pt x="23" y="105"/>
                      <a:pt x="23" y="108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24" y="108"/>
                      <a:pt x="23" y="109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4" y="108"/>
                      <a:pt x="24" y="109"/>
                      <a:pt x="23" y="109"/>
                    </a:cubicBezTo>
                    <a:cubicBezTo>
                      <a:pt x="23" y="109"/>
                      <a:pt x="24" y="109"/>
                      <a:pt x="24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110"/>
                      <a:pt x="25" y="110"/>
                      <a:pt x="26" y="111"/>
                    </a:cubicBezTo>
                    <a:cubicBezTo>
                      <a:pt x="26" y="112"/>
                      <a:pt x="27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7" y="115"/>
                      <a:pt x="28" y="114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0" y="114"/>
                      <a:pt x="34" y="111"/>
                      <a:pt x="36" y="108"/>
                    </a:cubicBezTo>
                    <a:cubicBezTo>
                      <a:pt x="36" y="109"/>
                      <a:pt x="36" y="109"/>
                      <a:pt x="37" y="110"/>
                    </a:cubicBezTo>
                    <a:cubicBezTo>
                      <a:pt x="39" y="112"/>
                      <a:pt x="41" y="114"/>
                      <a:pt x="43" y="116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32" y="124"/>
                      <a:pt x="58" y="107"/>
                      <a:pt x="55" y="109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3" y="106"/>
                      <a:pt x="53" y="106"/>
                      <a:pt x="53" y="105"/>
                    </a:cubicBezTo>
                    <a:cubicBezTo>
                      <a:pt x="54" y="105"/>
                      <a:pt x="55" y="105"/>
                      <a:pt x="56" y="105"/>
                    </a:cubicBezTo>
                    <a:cubicBezTo>
                      <a:pt x="57" y="106"/>
                      <a:pt x="58" y="108"/>
                      <a:pt x="60" y="110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4" y="108"/>
                      <a:pt x="66" y="107"/>
                      <a:pt x="68" y="106"/>
                    </a:cubicBezTo>
                    <a:cubicBezTo>
                      <a:pt x="69" y="105"/>
                      <a:pt x="70" y="104"/>
                      <a:pt x="71" y="104"/>
                    </a:cubicBezTo>
                    <a:cubicBezTo>
                      <a:pt x="69" y="106"/>
                      <a:pt x="68" y="108"/>
                      <a:pt x="67" y="111"/>
                    </a:cubicBezTo>
                    <a:cubicBezTo>
                      <a:pt x="68" y="109"/>
                      <a:pt x="66" y="111"/>
                      <a:pt x="66" y="111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59" y="106"/>
                      <a:pt x="73" y="122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3" y="120"/>
                      <a:pt x="74" y="120"/>
                      <a:pt x="75" y="120"/>
                    </a:cubicBezTo>
                    <a:cubicBezTo>
                      <a:pt x="76" y="119"/>
                      <a:pt x="78" y="118"/>
                      <a:pt x="79" y="118"/>
                    </a:cubicBezTo>
                    <a:cubicBezTo>
                      <a:pt x="81" y="116"/>
                      <a:pt x="83" y="115"/>
                      <a:pt x="83" y="114"/>
                    </a:cubicBezTo>
                    <a:cubicBezTo>
                      <a:pt x="84" y="114"/>
                      <a:pt x="85" y="113"/>
                      <a:pt x="85" y="113"/>
                    </a:cubicBezTo>
                    <a:cubicBezTo>
                      <a:pt x="87" y="113"/>
                      <a:pt x="88" y="114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9" y="113"/>
                      <a:pt x="89" y="112"/>
                      <a:pt x="89" y="112"/>
                    </a:cubicBezTo>
                    <a:cubicBezTo>
                      <a:pt x="89" y="111"/>
                      <a:pt x="90" y="111"/>
                      <a:pt x="90" y="111"/>
                    </a:cubicBezTo>
                    <a:cubicBezTo>
                      <a:pt x="91" y="110"/>
                      <a:pt x="92" y="109"/>
                      <a:pt x="93" y="108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95" y="107"/>
                      <a:pt x="97" y="105"/>
                      <a:pt x="100" y="104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0" y="108"/>
                      <a:pt x="98" y="111"/>
                      <a:pt x="97" y="112"/>
                    </a:cubicBezTo>
                    <a:cubicBezTo>
                      <a:pt x="96" y="112"/>
                      <a:pt x="95" y="113"/>
                      <a:pt x="95" y="114"/>
                    </a:cubicBezTo>
                    <a:cubicBezTo>
                      <a:pt x="94" y="115"/>
                      <a:pt x="92" y="116"/>
                      <a:pt x="93" y="115"/>
                    </a:cubicBezTo>
                    <a:cubicBezTo>
                      <a:pt x="91" y="117"/>
                      <a:pt x="91" y="117"/>
                      <a:pt x="90" y="120"/>
                    </a:cubicBezTo>
                    <a:cubicBezTo>
                      <a:pt x="89" y="120"/>
                      <a:pt x="88" y="121"/>
                      <a:pt x="87" y="122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99" y="139"/>
                      <a:pt x="90" y="127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96" y="130"/>
                      <a:pt x="96" y="130"/>
                      <a:pt x="96" y="130"/>
                    </a:cubicBezTo>
                    <a:cubicBezTo>
                      <a:pt x="98" y="129"/>
                      <a:pt x="99" y="129"/>
                      <a:pt x="101" y="128"/>
                    </a:cubicBezTo>
                    <a:cubicBezTo>
                      <a:pt x="104" y="127"/>
                      <a:pt x="106" y="125"/>
                      <a:pt x="109" y="124"/>
                    </a:cubicBezTo>
                    <a:cubicBezTo>
                      <a:pt x="109" y="123"/>
                      <a:pt x="110" y="123"/>
                      <a:pt x="111" y="122"/>
                    </a:cubicBezTo>
                    <a:cubicBezTo>
                      <a:pt x="113" y="125"/>
                      <a:pt x="119" y="131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29"/>
                      <a:pt x="118" y="129"/>
                      <a:pt x="118" y="129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20" y="130"/>
                      <a:pt x="120" y="129"/>
                      <a:pt x="119" y="129"/>
                    </a:cubicBezTo>
                    <a:cubicBezTo>
                      <a:pt x="121" y="128"/>
                      <a:pt x="122" y="127"/>
                      <a:pt x="124" y="126"/>
                    </a:cubicBezTo>
                    <a:cubicBezTo>
                      <a:pt x="126" y="125"/>
                      <a:pt x="129" y="123"/>
                      <a:pt x="132" y="121"/>
                    </a:cubicBezTo>
                    <a:cubicBezTo>
                      <a:pt x="134" y="119"/>
                      <a:pt x="137" y="118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7"/>
                      <a:pt x="138" y="118"/>
                      <a:pt x="137" y="119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8" y="124"/>
                      <a:pt x="134" y="114"/>
                      <a:pt x="139" y="127"/>
                    </a:cubicBezTo>
                    <a:cubicBezTo>
                      <a:pt x="139" y="127"/>
                      <a:pt x="139" y="127"/>
                      <a:pt x="139" y="127"/>
                    </a:cubicBezTo>
                    <a:cubicBezTo>
                      <a:pt x="139" y="127"/>
                      <a:pt x="139" y="127"/>
                      <a:pt x="139" y="127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141" y="128"/>
                      <a:pt x="142" y="128"/>
                      <a:pt x="142" y="128"/>
                    </a:cubicBezTo>
                    <a:cubicBezTo>
                      <a:pt x="146" y="128"/>
                      <a:pt x="149" y="127"/>
                      <a:pt x="151" y="127"/>
                    </a:cubicBezTo>
                    <a:cubicBezTo>
                      <a:pt x="156" y="125"/>
                      <a:pt x="161" y="123"/>
                      <a:pt x="164" y="120"/>
                    </a:cubicBezTo>
                    <a:cubicBezTo>
                      <a:pt x="171" y="116"/>
                      <a:pt x="176" y="113"/>
                      <a:pt x="174" y="112"/>
                    </a:cubicBezTo>
                    <a:close/>
                    <a:moveTo>
                      <a:pt x="153" y="74"/>
                    </a:move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3"/>
                    </a:cubicBezTo>
                    <a:cubicBezTo>
                      <a:pt x="154" y="73"/>
                      <a:pt x="154" y="73"/>
                      <a:pt x="154" y="73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3" y="75"/>
                      <a:pt x="153" y="75"/>
                      <a:pt x="153" y="74"/>
                    </a:cubicBezTo>
                    <a:close/>
                    <a:moveTo>
                      <a:pt x="26" y="57"/>
                    </a:move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7"/>
                      <a:pt x="26" y="57"/>
                    </a:cubicBezTo>
                    <a:close/>
                    <a:moveTo>
                      <a:pt x="29" y="99"/>
                    </a:moveTo>
                    <a:cubicBezTo>
                      <a:pt x="28" y="100"/>
                      <a:pt x="28" y="99"/>
                      <a:pt x="27" y="99"/>
                    </a:cubicBezTo>
                    <a:cubicBezTo>
                      <a:pt x="28" y="99"/>
                      <a:pt x="27" y="99"/>
                      <a:pt x="28" y="98"/>
                    </a:cubicBezTo>
                    <a:cubicBezTo>
                      <a:pt x="28" y="98"/>
                      <a:pt x="28" y="98"/>
                      <a:pt x="28" y="99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9"/>
                      <a:pt x="28" y="99"/>
                      <a:pt x="29" y="99"/>
                    </a:cubicBezTo>
                    <a:close/>
                    <a:moveTo>
                      <a:pt x="29" y="101"/>
                    </a:moveTo>
                    <a:cubicBezTo>
                      <a:pt x="30" y="101"/>
                      <a:pt x="30" y="101"/>
                      <a:pt x="30" y="101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30" y="101"/>
                      <a:pt x="29" y="102"/>
                      <a:pt x="29" y="101"/>
                    </a:cubicBezTo>
                    <a:close/>
                    <a:moveTo>
                      <a:pt x="29" y="99"/>
                    </a:moveTo>
                    <a:cubicBezTo>
                      <a:pt x="29" y="100"/>
                      <a:pt x="29" y="100"/>
                      <a:pt x="29" y="100"/>
                    </a:cubicBezTo>
                    <a:cubicBezTo>
                      <a:pt x="29" y="100"/>
                      <a:pt x="29" y="100"/>
                      <a:pt x="29" y="99"/>
                    </a:cubicBezTo>
                    <a:close/>
                    <a:moveTo>
                      <a:pt x="27" y="98"/>
                    </a:move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8"/>
                      <a:pt x="28" y="98"/>
                    </a:cubicBezTo>
                    <a:cubicBezTo>
                      <a:pt x="27" y="98"/>
                      <a:pt x="27" y="98"/>
                      <a:pt x="27" y="98"/>
                    </a:cubicBezTo>
                    <a:close/>
                    <a:moveTo>
                      <a:pt x="27" y="97"/>
                    </a:move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7"/>
                    </a:cubicBezTo>
                    <a:close/>
                    <a:moveTo>
                      <a:pt x="30" y="101"/>
                    </a:move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lnTo>
                      <a:pt x="30" y="101"/>
                    </a:lnTo>
                    <a:close/>
                    <a:moveTo>
                      <a:pt x="122" y="91"/>
                    </a:moveTo>
                    <a:cubicBezTo>
                      <a:pt x="121" y="92"/>
                      <a:pt x="121" y="92"/>
                      <a:pt x="121" y="92"/>
                    </a:cubicBezTo>
                    <a:cubicBezTo>
                      <a:pt x="121" y="92"/>
                      <a:pt x="121" y="92"/>
                      <a:pt x="120" y="93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6" y="96"/>
                      <a:pt x="115" y="97"/>
                      <a:pt x="113" y="98"/>
                    </a:cubicBezTo>
                    <a:cubicBezTo>
                      <a:pt x="113" y="99"/>
                      <a:pt x="112" y="99"/>
                      <a:pt x="111" y="100"/>
                    </a:cubicBezTo>
                    <a:cubicBezTo>
                      <a:pt x="110" y="99"/>
                      <a:pt x="109" y="97"/>
                      <a:pt x="108" y="96"/>
                    </a:cubicBezTo>
                    <a:cubicBezTo>
                      <a:pt x="112" y="94"/>
                      <a:pt x="116" y="92"/>
                      <a:pt x="120" y="89"/>
                    </a:cubicBezTo>
                    <a:cubicBezTo>
                      <a:pt x="126" y="85"/>
                      <a:pt x="132" y="82"/>
                      <a:pt x="138" y="79"/>
                    </a:cubicBezTo>
                    <a:cubicBezTo>
                      <a:pt x="133" y="83"/>
                      <a:pt x="128" y="87"/>
                      <a:pt x="122" y="91"/>
                    </a:cubicBezTo>
                    <a:close/>
                    <a:moveTo>
                      <a:pt x="52" y="104"/>
                    </a:moveTo>
                    <a:cubicBezTo>
                      <a:pt x="53" y="103"/>
                      <a:pt x="53" y="103"/>
                      <a:pt x="52" y="104"/>
                    </a:cubicBezTo>
                    <a:close/>
                    <a:moveTo>
                      <a:pt x="85" y="70"/>
                    </a:moveTo>
                    <a:cubicBezTo>
                      <a:pt x="86" y="70"/>
                      <a:pt x="86" y="70"/>
                      <a:pt x="86" y="70"/>
                    </a:cubicBezTo>
                    <a:cubicBezTo>
                      <a:pt x="85" y="70"/>
                      <a:pt x="85" y="70"/>
                      <a:pt x="85" y="70"/>
                    </a:cubicBezTo>
                    <a:close/>
                    <a:moveTo>
                      <a:pt x="110" y="63"/>
                    </a:moveTo>
                    <a:cubicBezTo>
                      <a:pt x="109" y="63"/>
                      <a:pt x="109" y="63"/>
                      <a:pt x="109" y="63"/>
                    </a:cubicBezTo>
                    <a:cubicBezTo>
                      <a:pt x="109" y="63"/>
                      <a:pt x="109" y="63"/>
                      <a:pt x="110" y="63"/>
                    </a:cubicBezTo>
                    <a:cubicBezTo>
                      <a:pt x="110" y="63"/>
                      <a:pt x="110" y="63"/>
                      <a:pt x="110" y="63"/>
                    </a:cubicBezTo>
                    <a:close/>
                    <a:moveTo>
                      <a:pt x="67" y="56"/>
                    </a:moveTo>
                    <a:cubicBezTo>
                      <a:pt x="67" y="56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7" y="55"/>
                      <a:pt x="67" y="56"/>
                      <a:pt x="67" y="56"/>
                    </a:cubicBezTo>
                    <a:close/>
                    <a:moveTo>
                      <a:pt x="78" y="77"/>
                    </a:moveTo>
                    <a:cubicBezTo>
                      <a:pt x="78" y="77"/>
                      <a:pt x="77" y="76"/>
                      <a:pt x="77" y="75"/>
                    </a:cubicBezTo>
                    <a:cubicBezTo>
                      <a:pt x="79" y="77"/>
                      <a:pt x="79" y="78"/>
                      <a:pt x="79" y="78"/>
                    </a:cubicBezTo>
                    <a:cubicBezTo>
                      <a:pt x="79" y="79"/>
                      <a:pt x="78" y="80"/>
                      <a:pt x="77" y="80"/>
                    </a:cubicBezTo>
                    <a:cubicBezTo>
                      <a:pt x="76" y="79"/>
                      <a:pt x="76" y="78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4" y="75"/>
                      <a:pt x="73" y="73"/>
                      <a:pt x="72" y="72"/>
                    </a:cubicBezTo>
                    <a:cubicBezTo>
                      <a:pt x="74" y="74"/>
                      <a:pt x="76" y="76"/>
                      <a:pt x="78" y="77"/>
                    </a:cubicBezTo>
                    <a:close/>
                    <a:moveTo>
                      <a:pt x="61" y="93"/>
                    </a:moveTo>
                    <a:cubicBezTo>
                      <a:pt x="60" y="92"/>
                      <a:pt x="60" y="91"/>
                      <a:pt x="59" y="89"/>
                    </a:cubicBezTo>
                    <a:cubicBezTo>
                      <a:pt x="59" y="88"/>
                      <a:pt x="59" y="88"/>
                      <a:pt x="58" y="87"/>
                    </a:cubicBezTo>
                    <a:cubicBezTo>
                      <a:pt x="60" y="89"/>
                      <a:pt x="62" y="90"/>
                      <a:pt x="63" y="92"/>
                    </a:cubicBezTo>
                    <a:cubicBezTo>
                      <a:pt x="62" y="92"/>
                      <a:pt x="62" y="93"/>
                      <a:pt x="61" y="93"/>
                    </a:cubicBezTo>
                    <a:close/>
                    <a:moveTo>
                      <a:pt x="52" y="104"/>
                    </a:move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3"/>
                      <a:pt x="52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4"/>
                      <a:pt x="52" y="104"/>
                      <a:pt x="52" y="104"/>
                    </a:cubicBezTo>
                    <a:close/>
                    <a:moveTo>
                      <a:pt x="133" y="107"/>
                    </a:moveTo>
                    <a:cubicBezTo>
                      <a:pt x="133" y="107"/>
                      <a:pt x="133" y="107"/>
                      <a:pt x="133" y="107"/>
                    </a:cubicBezTo>
                    <a:cubicBezTo>
                      <a:pt x="133" y="107"/>
                      <a:pt x="133" y="107"/>
                      <a:pt x="133" y="107"/>
                    </a:cubicBezTo>
                    <a:close/>
                    <a:moveTo>
                      <a:pt x="153" y="83"/>
                    </a:moveTo>
                    <a:cubicBezTo>
                      <a:pt x="153" y="83"/>
                      <a:pt x="153" y="83"/>
                      <a:pt x="153" y="84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lose/>
                    <a:moveTo>
                      <a:pt x="143" y="88"/>
                    </a:move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2" y="89"/>
                      <a:pt x="141" y="90"/>
                      <a:pt x="140" y="90"/>
                    </a:cubicBezTo>
                    <a:cubicBezTo>
                      <a:pt x="134" y="94"/>
                      <a:pt x="130" y="101"/>
                      <a:pt x="125" y="104"/>
                    </a:cubicBezTo>
                    <a:cubicBezTo>
                      <a:pt x="122" y="107"/>
                      <a:pt x="126" y="102"/>
                      <a:pt x="123" y="105"/>
                    </a:cubicBezTo>
                    <a:cubicBezTo>
                      <a:pt x="122" y="104"/>
                      <a:pt x="124" y="103"/>
                      <a:pt x="123" y="103"/>
                    </a:cubicBezTo>
                    <a:cubicBezTo>
                      <a:pt x="122" y="104"/>
                      <a:pt x="121" y="105"/>
                      <a:pt x="120" y="106"/>
                    </a:cubicBezTo>
                    <a:cubicBezTo>
                      <a:pt x="121" y="104"/>
                      <a:pt x="123" y="103"/>
                      <a:pt x="125" y="101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7" y="100"/>
                      <a:pt x="127" y="100"/>
                      <a:pt x="127" y="100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29" y="98"/>
                      <a:pt x="130" y="98"/>
                      <a:pt x="131" y="97"/>
                    </a:cubicBezTo>
                    <a:cubicBezTo>
                      <a:pt x="133" y="95"/>
                      <a:pt x="138" y="92"/>
                      <a:pt x="139" y="90"/>
                    </a:cubicBezTo>
                    <a:cubicBezTo>
                      <a:pt x="140" y="90"/>
                      <a:pt x="149" y="82"/>
                      <a:pt x="144" y="87"/>
                    </a:cubicBezTo>
                    <a:cubicBezTo>
                      <a:pt x="144" y="87"/>
                      <a:pt x="144" y="88"/>
                      <a:pt x="143" y="88"/>
                    </a:cubicBezTo>
                    <a:cubicBezTo>
                      <a:pt x="143" y="88"/>
                      <a:pt x="143" y="88"/>
                      <a:pt x="143" y="88"/>
                    </a:cubicBezTo>
                    <a:close/>
                    <a:moveTo>
                      <a:pt x="126" y="74"/>
                    </a:moveTo>
                    <a:cubicBezTo>
                      <a:pt x="126" y="74"/>
                      <a:pt x="125" y="74"/>
                      <a:pt x="125" y="74"/>
                    </a:cubicBezTo>
                    <a:cubicBezTo>
                      <a:pt x="126" y="74"/>
                      <a:pt x="126" y="73"/>
                      <a:pt x="127" y="73"/>
                    </a:cubicBezTo>
                    <a:cubicBezTo>
                      <a:pt x="127" y="73"/>
                      <a:pt x="128" y="73"/>
                      <a:pt x="126" y="74"/>
                    </a:cubicBezTo>
                    <a:close/>
                    <a:moveTo>
                      <a:pt x="110" y="32"/>
                    </a:moveTo>
                    <a:cubicBezTo>
                      <a:pt x="110" y="32"/>
                      <a:pt x="110" y="32"/>
                      <a:pt x="110" y="32"/>
                    </a:cubicBezTo>
                    <a:cubicBezTo>
                      <a:pt x="110" y="32"/>
                      <a:pt x="109" y="32"/>
                      <a:pt x="109" y="32"/>
                    </a:cubicBezTo>
                    <a:cubicBezTo>
                      <a:pt x="109" y="32"/>
                      <a:pt x="110" y="32"/>
                      <a:pt x="110" y="32"/>
                    </a:cubicBezTo>
                    <a:close/>
                    <a:moveTo>
                      <a:pt x="111" y="33"/>
                    </a:moveTo>
                    <a:cubicBezTo>
                      <a:pt x="111" y="33"/>
                      <a:pt x="111" y="33"/>
                      <a:pt x="111" y="33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4"/>
                      <a:pt x="112" y="34"/>
                      <a:pt x="111" y="33"/>
                    </a:cubicBezTo>
                    <a:close/>
                    <a:moveTo>
                      <a:pt x="112" y="34"/>
                    </a:move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4"/>
                      <a:pt x="114" y="35"/>
                      <a:pt x="114" y="35"/>
                    </a:cubicBezTo>
                    <a:cubicBezTo>
                      <a:pt x="113" y="35"/>
                      <a:pt x="113" y="35"/>
                      <a:pt x="112" y="34"/>
                    </a:cubicBezTo>
                    <a:close/>
                    <a:moveTo>
                      <a:pt x="108" y="30"/>
                    </a:move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9" y="30"/>
                      <a:pt x="109" y="30"/>
                    </a:cubicBezTo>
                    <a:cubicBezTo>
                      <a:pt x="108" y="30"/>
                      <a:pt x="108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7" y="30"/>
                    </a:cubicBezTo>
                    <a:lnTo>
                      <a:pt x="108" y="30"/>
                    </a:lnTo>
                    <a:close/>
                    <a:moveTo>
                      <a:pt x="103" y="57"/>
                    </a:move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8"/>
                      <a:pt x="102" y="59"/>
                      <a:pt x="101" y="60"/>
                    </a:cubicBezTo>
                    <a:cubicBezTo>
                      <a:pt x="98" y="56"/>
                      <a:pt x="94" y="51"/>
                      <a:pt x="91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5" y="50"/>
                      <a:pt x="99" y="53"/>
                      <a:pt x="103" y="57"/>
                    </a:cubicBezTo>
                    <a:close/>
                    <a:moveTo>
                      <a:pt x="32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lose/>
                    <a:moveTo>
                      <a:pt x="27" y="61"/>
                    </a:move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8" y="62"/>
                      <a:pt x="29" y="62"/>
                      <a:pt x="29" y="62"/>
                    </a:cubicBezTo>
                    <a:cubicBezTo>
                      <a:pt x="31" y="64"/>
                      <a:pt x="31" y="63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4"/>
                      <a:pt x="33" y="66"/>
                      <a:pt x="35" y="68"/>
                    </a:cubicBezTo>
                    <a:cubicBezTo>
                      <a:pt x="33" y="67"/>
                      <a:pt x="31" y="65"/>
                      <a:pt x="28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3"/>
                      <a:pt x="27" y="62"/>
                      <a:pt x="27" y="62"/>
                    </a:cubicBezTo>
                    <a:cubicBezTo>
                      <a:pt x="27" y="62"/>
                      <a:pt x="27" y="61"/>
                      <a:pt x="27" y="61"/>
                    </a:cubicBezTo>
                    <a:close/>
                    <a:moveTo>
                      <a:pt x="25" y="95"/>
                    </a:moveTo>
                    <a:cubicBezTo>
                      <a:pt x="26" y="95"/>
                      <a:pt x="26" y="96"/>
                      <a:pt x="27" y="97"/>
                    </a:cubicBezTo>
                    <a:cubicBezTo>
                      <a:pt x="27" y="97"/>
                      <a:pt x="27" y="97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7"/>
                      <a:pt x="26" y="96"/>
                      <a:pt x="26" y="9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5" y="95"/>
                      <a:pt x="25" y="95"/>
                    </a:cubicBezTo>
                    <a:close/>
                    <a:moveTo>
                      <a:pt x="98" y="103"/>
                    </a:moveTo>
                    <a:cubicBezTo>
                      <a:pt x="98" y="103"/>
                      <a:pt x="98" y="103"/>
                      <a:pt x="99" y="103"/>
                    </a:cubicBezTo>
                    <a:cubicBezTo>
                      <a:pt x="99" y="103"/>
                      <a:pt x="99" y="103"/>
                      <a:pt x="99" y="103"/>
                    </a:cubicBezTo>
                    <a:lnTo>
                      <a:pt x="98" y="103"/>
                    </a:lnTo>
                    <a:close/>
                    <a:moveTo>
                      <a:pt x="111" y="122"/>
                    </a:move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11" y="123"/>
                      <a:pt x="111" y="122"/>
                      <a:pt x="110" y="122"/>
                    </a:cubicBezTo>
                    <a:cubicBezTo>
                      <a:pt x="111" y="122"/>
                      <a:pt x="112" y="121"/>
                      <a:pt x="113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lnTo>
                      <a:pt x="111" y="1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55"/>
              <p:cNvSpPr/>
              <p:nvPr/>
            </p:nvSpPr>
            <p:spPr>
              <a:xfrm>
                <a:off x="2941638" y="2678113"/>
                <a:ext cx="800100" cy="10064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469" extrusionOk="0">
                    <a:moveTo>
                      <a:pt x="367" y="73"/>
                    </a:moveTo>
                    <a:cubicBezTo>
                      <a:pt x="363" y="78"/>
                      <a:pt x="359" y="94"/>
                      <a:pt x="359" y="94"/>
                    </a:cubicBezTo>
                    <a:cubicBezTo>
                      <a:pt x="354" y="109"/>
                      <a:pt x="351" y="122"/>
                      <a:pt x="349" y="134"/>
                    </a:cubicBezTo>
                    <a:cubicBezTo>
                      <a:pt x="347" y="147"/>
                      <a:pt x="345" y="160"/>
                      <a:pt x="340" y="179"/>
                    </a:cubicBezTo>
                    <a:cubicBezTo>
                      <a:pt x="332" y="213"/>
                      <a:pt x="330" y="221"/>
                      <a:pt x="323" y="255"/>
                    </a:cubicBezTo>
                    <a:cubicBezTo>
                      <a:pt x="323" y="257"/>
                      <a:pt x="322" y="258"/>
                      <a:pt x="322" y="260"/>
                    </a:cubicBezTo>
                    <a:cubicBezTo>
                      <a:pt x="320" y="255"/>
                      <a:pt x="318" y="251"/>
                      <a:pt x="316" y="247"/>
                    </a:cubicBezTo>
                    <a:cubicBezTo>
                      <a:pt x="316" y="246"/>
                      <a:pt x="315" y="245"/>
                      <a:pt x="315" y="243"/>
                    </a:cubicBezTo>
                    <a:cubicBezTo>
                      <a:pt x="313" y="241"/>
                      <a:pt x="311" y="237"/>
                      <a:pt x="309" y="234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6" y="230"/>
                      <a:pt x="302" y="226"/>
                      <a:pt x="300" y="224"/>
                    </a:cubicBezTo>
                    <a:cubicBezTo>
                      <a:pt x="300" y="224"/>
                      <a:pt x="300" y="224"/>
                      <a:pt x="300" y="224"/>
                    </a:cubicBezTo>
                    <a:cubicBezTo>
                      <a:pt x="300" y="223"/>
                      <a:pt x="300" y="223"/>
                      <a:pt x="300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4" y="224"/>
                      <a:pt x="312" y="221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6" y="227"/>
                      <a:pt x="286" y="227"/>
                      <a:pt x="286" y="227"/>
                    </a:cubicBezTo>
                    <a:cubicBezTo>
                      <a:pt x="286" y="228"/>
                      <a:pt x="285" y="229"/>
                      <a:pt x="285" y="230"/>
                    </a:cubicBezTo>
                    <a:cubicBezTo>
                      <a:pt x="285" y="229"/>
                      <a:pt x="285" y="229"/>
                      <a:pt x="285" y="229"/>
                    </a:cubicBezTo>
                    <a:cubicBezTo>
                      <a:pt x="282" y="237"/>
                      <a:pt x="279" y="245"/>
                      <a:pt x="276" y="252"/>
                    </a:cubicBezTo>
                    <a:cubicBezTo>
                      <a:pt x="278" y="252"/>
                      <a:pt x="278" y="252"/>
                      <a:pt x="278" y="252"/>
                    </a:cubicBezTo>
                    <a:cubicBezTo>
                      <a:pt x="271" y="266"/>
                      <a:pt x="272" y="273"/>
                      <a:pt x="265" y="286"/>
                    </a:cubicBezTo>
                    <a:cubicBezTo>
                      <a:pt x="265" y="285"/>
                      <a:pt x="265" y="285"/>
                      <a:pt x="265" y="285"/>
                    </a:cubicBezTo>
                    <a:cubicBezTo>
                      <a:pt x="263" y="294"/>
                      <a:pt x="260" y="300"/>
                      <a:pt x="257" y="306"/>
                    </a:cubicBezTo>
                    <a:cubicBezTo>
                      <a:pt x="256" y="308"/>
                      <a:pt x="255" y="309"/>
                      <a:pt x="254" y="311"/>
                    </a:cubicBezTo>
                    <a:cubicBezTo>
                      <a:pt x="253" y="307"/>
                      <a:pt x="252" y="305"/>
                      <a:pt x="251" y="305"/>
                    </a:cubicBezTo>
                    <a:cubicBezTo>
                      <a:pt x="250" y="299"/>
                      <a:pt x="251" y="300"/>
                      <a:pt x="252" y="299"/>
                    </a:cubicBezTo>
                    <a:cubicBezTo>
                      <a:pt x="251" y="299"/>
                      <a:pt x="250" y="294"/>
                      <a:pt x="249" y="289"/>
                    </a:cubicBezTo>
                    <a:cubicBezTo>
                      <a:pt x="250" y="291"/>
                      <a:pt x="250" y="291"/>
                      <a:pt x="250" y="291"/>
                    </a:cubicBezTo>
                    <a:cubicBezTo>
                      <a:pt x="249" y="287"/>
                      <a:pt x="248" y="282"/>
                      <a:pt x="248" y="277"/>
                    </a:cubicBezTo>
                    <a:cubicBezTo>
                      <a:pt x="247" y="280"/>
                      <a:pt x="247" y="280"/>
                      <a:pt x="247" y="280"/>
                    </a:cubicBezTo>
                    <a:cubicBezTo>
                      <a:pt x="246" y="273"/>
                      <a:pt x="248" y="278"/>
                      <a:pt x="247" y="271"/>
                    </a:cubicBezTo>
                    <a:cubicBezTo>
                      <a:pt x="246" y="271"/>
                      <a:pt x="246" y="271"/>
                      <a:pt x="246" y="271"/>
                    </a:cubicBezTo>
                    <a:cubicBezTo>
                      <a:pt x="245" y="261"/>
                      <a:pt x="246" y="255"/>
                      <a:pt x="246" y="244"/>
                    </a:cubicBezTo>
                    <a:cubicBezTo>
                      <a:pt x="245" y="239"/>
                      <a:pt x="243" y="233"/>
                      <a:pt x="242" y="228"/>
                    </a:cubicBezTo>
                    <a:cubicBezTo>
                      <a:pt x="241" y="227"/>
                      <a:pt x="241" y="227"/>
                      <a:pt x="241" y="227"/>
                    </a:cubicBezTo>
                    <a:cubicBezTo>
                      <a:pt x="244" y="228"/>
                      <a:pt x="218" y="224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8" y="227"/>
                      <a:pt x="228" y="227"/>
                      <a:pt x="228" y="227"/>
                    </a:cubicBezTo>
                    <a:cubicBezTo>
                      <a:pt x="227" y="229"/>
                      <a:pt x="227" y="229"/>
                      <a:pt x="227" y="229"/>
                    </a:cubicBezTo>
                    <a:cubicBezTo>
                      <a:pt x="226" y="230"/>
                      <a:pt x="225" y="231"/>
                      <a:pt x="224" y="232"/>
                    </a:cubicBezTo>
                    <a:cubicBezTo>
                      <a:pt x="223" y="235"/>
                      <a:pt x="222" y="237"/>
                      <a:pt x="221" y="240"/>
                    </a:cubicBezTo>
                    <a:cubicBezTo>
                      <a:pt x="216" y="250"/>
                      <a:pt x="213" y="261"/>
                      <a:pt x="210" y="271"/>
                    </a:cubicBezTo>
                    <a:cubicBezTo>
                      <a:pt x="204" y="292"/>
                      <a:pt x="200" y="312"/>
                      <a:pt x="193" y="330"/>
                    </a:cubicBezTo>
                    <a:cubicBezTo>
                      <a:pt x="192" y="331"/>
                      <a:pt x="192" y="331"/>
                      <a:pt x="192" y="331"/>
                    </a:cubicBezTo>
                    <a:cubicBezTo>
                      <a:pt x="190" y="332"/>
                      <a:pt x="191" y="342"/>
                      <a:pt x="189" y="343"/>
                    </a:cubicBezTo>
                    <a:cubicBezTo>
                      <a:pt x="189" y="344"/>
                      <a:pt x="188" y="346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7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7" y="349"/>
                      <a:pt x="187" y="349"/>
                      <a:pt x="187" y="349"/>
                    </a:cubicBezTo>
                    <a:cubicBezTo>
                      <a:pt x="187" y="349"/>
                      <a:pt x="187" y="349"/>
                      <a:pt x="187" y="349"/>
                    </a:cubicBezTo>
                    <a:cubicBezTo>
                      <a:pt x="186" y="350"/>
                      <a:pt x="186" y="350"/>
                      <a:pt x="186" y="349"/>
                    </a:cubicBezTo>
                    <a:cubicBezTo>
                      <a:pt x="185" y="353"/>
                      <a:pt x="185" y="353"/>
                      <a:pt x="185" y="356"/>
                    </a:cubicBezTo>
                    <a:cubicBezTo>
                      <a:pt x="183" y="360"/>
                      <a:pt x="183" y="360"/>
                      <a:pt x="183" y="360"/>
                    </a:cubicBezTo>
                    <a:cubicBezTo>
                      <a:pt x="177" y="375"/>
                      <a:pt x="174" y="388"/>
                      <a:pt x="167" y="404"/>
                    </a:cubicBezTo>
                    <a:cubicBezTo>
                      <a:pt x="164" y="411"/>
                      <a:pt x="161" y="419"/>
                      <a:pt x="158" y="429"/>
                    </a:cubicBezTo>
                    <a:cubicBezTo>
                      <a:pt x="156" y="419"/>
                      <a:pt x="154" y="408"/>
                      <a:pt x="152" y="398"/>
                    </a:cubicBezTo>
                    <a:cubicBezTo>
                      <a:pt x="152" y="396"/>
                      <a:pt x="152" y="394"/>
                      <a:pt x="152" y="392"/>
                    </a:cubicBezTo>
                    <a:cubicBezTo>
                      <a:pt x="152" y="391"/>
                      <a:pt x="151" y="389"/>
                      <a:pt x="151" y="389"/>
                    </a:cubicBezTo>
                    <a:cubicBezTo>
                      <a:pt x="151" y="386"/>
                      <a:pt x="151" y="386"/>
                      <a:pt x="151" y="386"/>
                    </a:cubicBezTo>
                    <a:cubicBezTo>
                      <a:pt x="151" y="381"/>
                      <a:pt x="150" y="377"/>
                      <a:pt x="150" y="373"/>
                    </a:cubicBezTo>
                    <a:cubicBezTo>
                      <a:pt x="149" y="364"/>
                      <a:pt x="148" y="356"/>
                      <a:pt x="146" y="348"/>
                    </a:cubicBezTo>
                    <a:cubicBezTo>
                      <a:pt x="146" y="347"/>
                      <a:pt x="145" y="344"/>
                      <a:pt x="145" y="344"/>
                    </a:cubicBezTo>
                    <a:cubicBezTo>
                      <a:pt x="141" y="315"/>
                      <a:pt x="141" y="315"/>
                      <a:pt x="141" y="315"/>
                    </a:cubicBezTo>
                    <a:cubicBezTo>
                      <a:pt x="141" y="315"/>
                      <a:pt x="130" y="229"/>
                      <a:pt x="126" y="242"/>
                    </a:cubicBezTo>
                    <a:cubicBezTo>
                      <a:pt x="124" y="244"/>
                      <a:pt x="119" y="253"/>
                      <a:pt x="113" y="273"/>
                    </a:cubicBezTo>
                    <a:cubicBezTo>
                      <a:pt x="112" y="273"/>
                      <a:pt x="112" y="273"/>
                      <a:pt x="112" y="273"/>
                    </a:cubicBezTo>
                    <a:cubicBezTo>
                      <a:pt x="109" y="286"/>
                      <a:pt x="108" y="294"/>
                      <a:pt x="108" y="304"/>
                    </a:cubicBezTo>
                    <a:cubicBezTo>
                      <a:pt x="106" y="305"/>
                      <a:pt x="106" y="315"/>
                      <a:pt x="105" y="318"/>
                    </a:cubicBezTo>
                    <a:cubicBezTo>
                      <a:pt x="105" y="317"/>
                      <a:pt x="105" y="317"/>
                      <a:pt x="105" y="317"/>
                    </a:cubicBezTo>
                    <a:cubicBezTo>
                      <a:pt x="105" y="326"/>
                      <a:pt x="101" y="334"/>
                      <a:pt x="102" y="342"/>
                    </a:cubicBezTo>
                    <a:cubicBezTo>
                      <a:pt x="102" y="342"/>
                      <a:pt x="101" y="341"/>
                      <a:pt x="101" y="340"/>
                    </a:cubicBezTo>
                    <a:cubicBezTo>
                      <a:pt x="101" y="346"/>
                      <a:pt x="100" y="353"/>
                      <a:pt x="99" y="353"/>
                    </a:cubicBezTo>
                    <a:cubicBezTo>
                      <a:pt x="98" y="362"/>
                      <a:pt x="95" y="373"/>
                      <a:pt x="94" y="382"/>
                    </a:cubicBezTo>
                    <a:cubicBezTo>
                      <a:pt x="94" y="381"/>
                      <a:pt x="93" y="380"/>
                      <a:pt x="93" y="380"/>
                    </a:cubicBezTo>
                    <a:cubicBezTo>
                      <a:pt x="94" y="379"/>
                      <a:pt x="94" y="379"/>
                      <a:pt x="94" y="379"/>
                    </a:cubicBezTo>
                    <a:cubicBezTo>
                      <a:pt x="93" y="376"/>
                      <a:pt x="92" y="372"/>
                      <a:pt x="92" y="369"/>
                    </a:cubicBezTo>
                    <a:cubicBezTo>
                      <a:pt x="92" y="370"/>
                      <a:pt x="92" y="371"/>
                      <a:pt x="92" y="373"/>
                    </a:cubicBezTo>
                    <a:cubicBezTo>
                      <a:pt x="90" y="372"/>
                      <a:pt x="92" y="365"/>
                      <a:pt x="90" y="357"/>
                    </a:cubicBezTo>
                    <a:cubicBezTo>
                      <a:pt x="89" y="350"/>
                      <a:pt x="84" y="343"/>
                      <a:pt x="84" y="335"/>
                    </a:cubicBezTo>
                    <a:cubicBezTo>
                      <a:pt x="83" y="332"/>
                      <a:pt x="86" y="338"/>
                      <a:pt x="85" y="333"/>
                    </a:cubicBezTo>
                    <a:cubicBezTo>
                      <a:pt x="86" y="333"/>
                      <a:pt x="86" y="335"/>
                      <a:pt x="86" y="334"/>
                    </a:cubicBezTo>
                    <a:cubicBezTo>
                      <a:pt x="85" y="329"/>
                      <a:pt x="87" y="325"/>
                      <a:pt x="85" y="318"/>
                    </a:cubicBezTo>
                    <a:cubicBezTo>
                      <a:pt x="86" y="318"/>
                      <a:pt x="86" y="318"/>
                      <a:pt x="86" y="318"/>
                    </a:cubicBezTo>
                    <a:cubicBezTo>
                      <a:pt x="84" y="310"/>
                      <a:pt x="86" y="301"/>
                      <a:pt x="83" y="296"/>
                    </a:cubicBezTo>
                    <a:cubicBezTo>
                      <a:pt x="81" y="287"/>
                      <a:pt x="85" y="289"/>
                      <a:pt x="81" y="280"/>
                    </a:cubicBezTo>
                    <a:cubicBezTo>
                      <a:pt x="82" y="276"/>
                      <a:pt x="82" y="276"/>
                      <a:pt x="82" y="276"/>
                    </a:cubicBezTo>
                    <a:cubicBezTo>
                      <a:pt x="81" y="273"/>
                      <a:pt x="80" y="274"/>
                      <a:pt x="79" y="270"/>
                    </a:cubicBezTo>
                    <a:cubicBezTo>
                      <a:pt x="80" y="270"/>
                      <a:pt x="79" y="264"/>
                      <a:pt x="80" y="266"/>
                    </a:cubicBezTo>
                    <a:cubicBezTo>
                      <a:pt x="79" y="256"/>
                      <a:pt x="73" y="247"/>
                      <a:pt x="72" y="234"/>
                    </a:cubicBezTo>
                    <a:cubicBezTo>
                      <a:pt x="70" y="231"/>
                      <a:pt x="68" y="225"/>
                      <a:pt x="67" y="223"/>
                    </a:cubicBezTo>
                    <a:cubicBezTo>
                      <a:pt x="67" y="222"/>
                      <a:pt x="63" y="210"/>
                      <a:pt x="67" y="217"/>
                    </a:cubicBezTo>
                    <a:cubicBezTo>
                      <a:pt x="67" y="217"/>
                      <a:pt x="67" y="219"/>
                      <a:pt x="67" y="219"/>
                    </a:cubicBezTo>
                    <a:cubicBezTo>
                      <a:pt x="68" y="219"/>
                      <a:pt x="68" y="219"/>
                      <a:pt x="68" y="219"/>
                    </a:cubicBezTo>
                    <a:cubicBezTo>
                      <a:pt x="67" y="211"/>
                      <a:pt x="63" y="206"/>
                      <a:pt x="61" y="199"/>
                    </a:cubicBezTo>
                    <a:cubicBezTo>
                      <a:pt x="62" y="201"/>
                      <a:pt x="63" y="204"/>
                      <a:pt x="61" y="202"/>
                    </a:cubicBezTo>
                    <a:cubicBezTo>
                      <a:pt x="60" y="196"/>
                      <a:pt x="60" y="196"/>
                      <a:pt x="60" y="196"/>
                    </a:cubicBezTo>
                    <a:cubicBezTo>
                      <a:pt x="61" y="197"/>
                      <a:pt x="61" y="197"/>
                      <a:pt x="61" y="197"/>
                    </a:cubicBezTo>
                    <a:cubicBezTo>
                      <a:pt x="58" y="187"/>
                      <a:pt x="58" y="187"/>
                      <a:pt x="58" y="187"/>
                    </a:cubicBezTo>
                    <a:cubicBezTo>
                      <a:pt x="58" y="189"/>
                      <a:pt x="58" y="189"/>
                      <a:pt x="58" y="189"/>
                    </a:cubicBezTo>
                    <a:cubicBezTo>
                      <a:pt x="57" y="186"/>
                      <a:pt x="57" y="184"/>
                      <a:pt x="57" y="183"/>
                    </a:cubicBezTo>
                    <a:cubicBezTo>
                      <a:pt x="57" y="182"/>
                      <a:pt x="57" y="182"/>
                      <a:pt x="57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27" y="175"/>
                      <a:pt x="48" y="179"/>
                      <a:pt x="42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41" y="180"/>
                      <a:pt x="40" y="181"/>
                      <a:pt x="39" y="182"/>
                    </a:cubicBezTo>
                    <a:cubicBezTo>
                      <a:pt x="38" y="185"/>
                      <a:pt x="43" y="179"/>
                      <a:pt x="40" y="184"/>
                    </a:cubicBezTo>
                    <a:cubicBezTo>
                      <a:pt x="36" y="189"/>
                      <a:pt x="30" y="199"/>
                      <a:pt x="26" y="207"/>
                    </a:cubicBezTo>
                    <a:cubicBezTo>
                      <a:pt x="28" y="206"/>
                      <a:pt x="27" y="209"/>
                      <a:pt x="26" y="211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23" y="220"/>
                      <a:pt x="22" y="214"/>
                      <a:pt x="20" y="223"/>
                    </a:cubicBezTo>
                    <a:cubicBezTo>
                      <a:pt x="21" y="225"/>
                      <a:pt x="21" y="225"/>
                      <a:pt x="21" y="225"/>
                    </a:cubicBezTo>
                    <a:cubicBezTo>
                      <a:pt x="21" y="234"/>
                      <a:pt x="18" y="229"/>
                      <a:pt x="18" y="238"/>
                    </a:cubicBezTo>
                    <a:cubicBezTo>
                      <a:pt x="19" y="235"/>
                      <a:pt x="20" y="237"/>
                      <a:pt x="19" y="242"/>
                    </a:cubicBezTo>
                    <a:cubicBezTo>
                      <a:pt x="18" y="240"/>
                      <a:pt x="18" y="240"/>
                      <a:pt x="18" y="240"/>
                    </a:cubicBezTo>
                    <a:cubicBezTo>
                      <a:pt x="18" y="243"/>
                      <a:pt x="18" y="244"/>
                      <a:pt x="18" y="245"/>
                    </a:cubicBezTo>
                    <a:cubicBezTo>
                      <a:pt x="18" y="244"/>
                      <a:pt x="17" y="244"/>
                      <a:pt x="17" y="245"/>
                    </a:cubicBezTo>
                    <a:cubicBezTo>
                      <a:pt x="17" y="243"/>
                      <a:pt x="16" y="242"/>
                      <a:pt x="15" y="241"/>
                    </a:cubicBezTo>
                    <a:cubicBezTo>
                      <a:pt x="15" y="236"/>
                      <a:pt x="16" y="235"/>
                      <a:pt x="16" y="232"/>
                    </a:cubicBezTo>
                    <a:cubicBezTo>
                      <a:pt x="16" y="233"/>
                      <a:pt x="16" y="233"/>
                      <a:pt x="16" y="233"/>
                    </a:cubicBezTo>
                    <a:cubicBezTo>
                      <a:pt x="16" y="223"/>
                      <a:pt x="16" y="220"/>
                      <a:pt x="16" y="213"/>
                    </a:cubicBezTo>
                    <a:cubicBezTo>
                      <a:pt x="16" y="209"/>
                      <a:pt x="14" y="208"/>
                      <a:pt x="15" y="202"/>
                    </a:cubicBezTo>
                    <a:cubicBezTo>
                      <a:pt x="15" y="204"/>
                      <a:pt x="15" y="201"/>
                      <a:pt x="15" y="199"/>
                    </a:cubicBezTo>
                    <a:cubicBezTo>
                      <a:pt x="15" y="200"/>
                      <a:pt x="16" y="201"/>
                      <a:pt x="16" y="197"/>
                    </a:cubicBezTo>
                    <a:cubicBezTo>
                      <a:pt x="16" y="197"/>
                      <a:pt x="16" y="196"/>
                      <a:pt x="16" y="196"/>
                    </a:cubicBezTo>
                    <a:cubicBezTo>
                      <a:pt x="16" y="196"/>
                      <a:pt x="16" y="195"/>
                      <a:pt x="16" y="196"/>
                    </a:cubicBezTo>
                    <a:cubicBezTo>
                      <a:pt x="16" y="191"/>
                      <a:pt x="15" y="192"/>
                      <a:pt x="15" y="194"/>
                    </a:cubicBezTo>
                    <a:cubicBezTo>
                      <a:pt x="15" y="194"/>
                      <a:pt x="15" y="194"/>
                      <a:pt x="15" y="195"/>
                    </a:cubicBezTo>
                    <a:cubicBezTo>
                      <a:pt x="16" y="190"/>
                      <a:pt x="15" y="183"/>
                      <a:pt x="16" y="182"/>
                    </a:cubicBezTo>
                    <a:cubicBezTo>
                      <a:pt x="16" y="170"/>
                      <a:pt x="15" y="161"/>
                      <a:pt x="15" y="150"/>
                    </a:cubicBezTo>
                    <a:cubicBezTo>
                      <a:pt x="16" y="149"/>
                      <a:pt x="16" y="151"/>
                      <a:pt x="16" y="154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7" y="147"/>
                      <a:pt x="17" y="151"/>
                      <a:pt x="17" y="154"/>
                    </a:cubicBezTo>
                    <a:cubicBezTo>
                      <a:pt x="19" y="145"/>
                      <a:pt x="16" y="135"/>
                      <a:pt x="17" y="12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2"/>
                      <a:pt x="17" y="122"/>
                      <a:pt x="17" y="122"/>
                    </a:cubicBezTo>
                    <a:cubicBezTo>
                      <a:pt x="16" y="122"/>
                      <a:pt x="16" y="120"/>
                      <a:pt x="16" y="118"/>
                    </a:cubicBezTo>
                    <a:cubicBezTo>
                      <a:pt x="17" y="117"/>
                      <a:pt x="18" y="118"/>
                      <a:pt x="18" y="113"/>
                    </a:cubicBezTo>
                    <a:cubicBezTo>
                      <a:pt x="19" y="109"/>
                      <a:pt x="18" y="102"/>
                      <a:pt x="17" y="96"/>
                    </a:cubicBezTo>
                    <a:cubicBezTo>
                      <a:pt x="17" y="99"/>
                      <a:pt x="16" y="98"/>
                      <a:pt x="16" y="97"/>
                    </a:cubicBezTo>
                    <a:cubicBezTo>
                      <a:pt x="16" y="94"/>
                      <a:pt x="17" y="93"/>
                      <a:pt x="17" y="91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7" y="90"/>
                      <a:pt x="17" y="84"/>
                      <a:pt x="16" y="83"/>
                    </a:cubicBezTo>
                    <a:cubicBezTo>
                      <a:pt x="17" y="82"/>
                      <a:pt x="17" y="87"/>
                      <a:pt x="18" y="88"/>
                    </a:cubicBezTo>
                    <a:cubicBezTo>
                      <a:pt x="17" y="77"/>
                      <a:pt x="17" y="83"/>
                      <a:pt x="17" y="72"/>
                    </a:cubicBezTo>
                    <a:cubicBezTo>
                      <a:pt x="16" y="67"/>
                      <a:pt x="16" y="73"/>
                      <a:pt x="15" y="71"/>
                    </a:cubicBezTo>
                    <a:cubicBezTo>
                      <a:pt x="15" y="66"/>
                      <a:pt x="14" y="61"/>
                      <a:pt x="14" y="55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2" y="48"/>
                      <a:pt x="12" y="43"/>
                      <a:pt x="13" y="37"/>
                    </a:cubicBezTo>
                    <a:cubicBezTo>
                      <a:pt x="6" y="3"/>
                      <a:pt x="2" y="0"/>
                      <a:pt x="1" y="5"/>
                    </a:cubicBezTo>
                    <a:cubicBezTo>
                      <a:pt x="0" y="10"/>
                      <a:pt x="1" y="23"/>
                      <a:pt x="1" y="23"/>
                    </a:cubicBezTo>
                    <a:cubicBezTo>
                      <a:pt x="1" y="50"/>
                      <a:pt x="4" y="63"/>
                      <a:pt x="5" y="95"/>
                    </a:cubicBezTo>
                    <a:cubicBezTo>
                      <a:pt x="4" y="122"/>
                      <a:pt x="2" y="130"/>
                      <a:pt x="2" y="159"/>
                    </a:cubicBezTo>
                    <a:cubicBezTo>
                      <a:pt x="2" y="172"/>
                      <a:pt x="2" y="187"/>
                      <a:pt x="2" y="201"/>
                    </a:cubicBezTo>
                    <a:cubicBezTo>
                      <a:pt x="3" y="207"/>
                      <a:pt x="1" y="219"/>
                      <a:pt x="3" y="226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2" y="232"/>
                      <a:pt x="2" y="235"/>
                      <a:pt x="2" y="237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2" y="241"/>
                      <a:pt x="2" y="246"/>
                      <a:pt x="2" y="248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52"/>
                      <a:pt x="2" y="252"/>
                      <a:pt x="2" y="252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3" y="258"/>
                      <a:pt x="3" y="265"/>
                      <a:pt x="3" y="272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83"/>
                      <a:pt x="5" y="288"/>
                      <a:pt x="6" y="297"/>
                    </a:cubicBezTo>
                    <a:cubicBezTo>
                      <a:pt x="6" y="297"/>
                      <a:pt x="6" y="297"/>
                      <a:pt x="5" y="297"/>
                    </a:cubicBezTo>
                    <a:cubicBezTo>
                      <a:pt x="6" y="297"/>
                      <a:pt x="6" y="297"/>
                      <a:pt x="6" y="297"/>
                    </a:cubicBezTo>
                    <a:cubicBezTo>
                      <a:pt x="5" y="297"/>
                      <a:pt x="5" y="298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6" y="299"/>
                    </a:cubicBezTo>
                    <a:cubicBezTo>
                      <a:pt x="6" y="300"/>
                      <a:pt x="6" y="301"/>
                      <a:pt x="6" y="301"/>
                    </a:cubicBezTo>
                    <a:cubicBezTo>
                      <a:pt x="6" y="301"/>
                      <a:pt x="6" y="301"/>
                      <a:pt x="6" y="301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34" y="304"/>
                      <a:pt x="14" y="302"/>
                      <a:pt x="20" y="303"/>
                    </a:cubicBezTo>
                    <a:cubicBezTo>
                      <a:pt x="20" y="302"/>
                      <a:pt x="20" y="302"/>
                      <a:pt x="20" y="302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0" y="301"/>
                      <a:pt x="20" y="300"/>
                      <a:pt x="20" y="300"/>
                    </a:cubicBezTo>
                    <a:cubicBezTo>
                      <a:pt x="26" y="301"/>
                      <a:pt x="22" y="300"/>
                      <a:pt x="20" y="300"/>
                    </a:cubicBezTo>
                    <a:cubicBezTo>
                      <a:pt x="20" y="300"/>
                      <a:pt x="20" y="300"/>
                      <a:pt x="20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299"/>
                      <a:pt x="21" y="299"/>
                      <a:pt x="21" y="299"/>
                    </a:cubicBezTo>
                    <a:cubicBezTo>
                      <a:pt x="21" y="297"/>
                      <a:pt x="21" y="296"/>
                      <a:pt x="21" y="295"/>
                    </a:cubicBezTo>
                    <a:cubicBezTo>
                      <a:pt x="21" y="294"/>
                      <a:pt x="21" y="294"/>
                      <a:pt x="21" y="293"/>
                    </a:cubicBezTo>
                    <a:cubicBezTo>
                      <a:pt x="22" y="290"/>
                      <a:pt x="23" y="287"/>
                      <a:pt x="24" y="284"/>
                    </a:cubicBezTo>
                    <a:cubicBezTo>
                      <a:pt x="25" y="278"/>
                      <a:pt x="27" y="272"/>
                      <a:pt x="27" y="264"/>
                    </a:cubicBezTo>
                    <a:cubicBezTo>
                      <a:pt x="27" y="266"/>
                      <a:pt x="28" y="264"/>
                      <a:pt x="28" y="264"/>
                    </a:cubicBezTo>
                    <a:cubicBezTo>
                      <a:pt x="29" y="257"/>
                      <a:pt x="30" y="249"/>
                      <a:pt x="28" y="249"/>
                    </a:cubicBezTo>
                    <a:cubicBezTo>
                      <a:pt x="29" y="244"/>
                      <a:pt x="30" y="245"/>
                      <a:pt x="31" y="244"/>
                    </a:cubicBezTo>
                    <a:cubicBezTo>
                      <a:pt x="30" y="244"/>
                      <a:pt x="30" y="240"/>
                      <a:pt x="31" y="236"/>
                    </a:cubicBezTo>
                    <a:cubicBezTo>
                      <a:pt x="31" y="238"/>
                      <a:pt x="31" y="238"/>
                      <a:pt x="31" y="238"/>
                    </a:cubicBezTo>
                    <a:cubicBezTo>
                      <a:pt x="32" y="234"/>
                      <a:pt x="33" y="230"/>
                      <a:pt x="34" y="227"/>
                    </a:cubicBezTo>
                    <a:cubicBezTo>
                      <a:pt x="31" y="228"/>
                      <a:pt x="31" y="228"/>
                      <a:pt x="31" y="228"/>
                    </a:cubicBezTo>
                    <a:cubicBezTo>
                      <a:pt x="34" y="223"/>
                      <a:pt x="34" y="227"/>
                      <a:pt x="35" y="222"/>
                    </a:cubicBezTo>
                    <a:cubicBezTo>
                      <a:pt x="34" y="221"/>
                      <a:pt x="34" y="221"/>
                      <a:pt x="34" y="221"/>
                    </a:cubicBezTo>
                    <a:cubicBezTo>
                      <a:pt x="37" y="214"/>
                      <a:pt x="40" y="210"/>
                      <a:pt x="45" y="203"/>
                    </a:cubicBezTo>
                    <a:cubicBezTo>
                      <a:pt x="45" y="202"/>
                      <a:pt x="46" y="201"/>
                      <a:pt x="46" y="199"/>
                    </a:cubicBezTo>
                    <a:cubicBezTo>
                      <a:pt x="48" y="205"/>
                      <a:pt x="50" y="211"/>
                      <a:pt x="52" y="216"/>
                    </a:cubicBezTo>
                    <a:cubicBezTo>
                      <a:pt x="58" y="233"/>
                      <a:pt x="63" y="249"/>
                      <a:pt x="65" y="265"/>
                    </a:cubicBezTo>
                    <a:cubicBezTo>
                      <a:pt x="65" y="267"/>
                      <a:pt x="65" y="267"/>
                      <a:pt x="65" y="267"/>
                    </a:cubicBezTo>
                    <a:cubicBezTo>
                      <a:pt x="63" y="268"/>
                      <a:pt x="69" y="275"/>
                      <a:pt x="68" y="276"/>
                    </a:cubicBezTo>
                    <a:cubicBezTo>
                      <a:pt x="69" y="280"/>
                      <a:pt x="69" y="280"/>
                      <a:pt x="69" y="280"/>
                    </a:cubicBezTo>
                    <a:cubicBezTo>
                      <a:pt x="69" y="281"/>
                      <a:pt x="69" y="283"/>
                      <a:pt x="69" y="281"/>
                    </a:cubicBezTo>
                    <a:cubicBezTo>
                      <a:pt x="69" y="285"/>
                      <a:pt x="70" y="285"/>
                      <a:pt x="71" y="287"/>
                    </a:cubicBezTo>
                    <a:cubicBezTo>
                      <a:pt x="71" y="288"/>
                      <a:pt x="70" y="289"/>
                      <a:pt x="70" y="290"/>
                    </a:cubicBezTo>
                    <a:cubicBezTo>
                      <a:pt x="72" y="304"/>
                      <a:pt x="75" y="315"/>
                      <a:pt x="75" y="329"/>
                    </a:cubicBezTo>
                    <a:cubicBezTo>
                      <a:pt x="75" y="338"/>
                      <a:pt x="76" y="350"/>
                      <a:pt x="78" y="363"/>
                    </a:cubicBezTo>
                    <a:cubicBezTo>
                      <a:pt x="80" y="376"/>
                      <a:pt x="84" y="388"/>
                      <a:pt x="88" y="397"/>
                    </a:cubicBezTo>
                    <a:cubicBezTo>
                      <a:pt x="88" y="399"/>
                      <a:pt x="89" y="400"/>
                      <a:pt x="90" y="402"/>
                    </a:cubicBezTo>
                    <a:cubicBezTo>
                      <a:pt x="91" y="404"/>
                      <a:pt x="91" y="404"/>
                      <a:pt x="91" y="404"/>
                    </a:cubicBezTo>
                    <a:cubicBezTo>
                      <a:pt x="91" y="405"/>
                      <a:pt x="91" y="405"/>
                      <a:pt x="91" y="405"/>
                    </a:cubicBezTo>
                    <a:cubicBezTo>
                      <a:pt x="91" y="405"/>
                      <a:pt x="91" y="405"/>
                      <a:pt x="91" y="405"/>
                    </a:cubicBezTo>
                    <a:cubicBezTo>
                      <a:pt x="91" y="406"/>
                      <a:pt x="91" y="406"/>
                      <a:pt x="91" y="406"/>
                    </a:cubicBezTo>
                    <a:cubicBezTo>
                      <a:pt x="95" y="405"/>
                      <a:pt x="81" y="406"/>
                      <a:pt x="101" y="405"/>
                    </a:cubicBezTo>
                    <a:cubicBezTo>
                      <a:pt x="101" y="405"/>
                      <a:pt x="101" y="405"/>
                      <a:pt x="101" y="405"/>
                    </a:cubicBezTo>
                    <a:cubicBezTo>
                      <a:pt x="101" y="405"/>
                      <a:pt x="101" y="405"/>
                      <a:pt x="101" y="405"/>
                    </a:cubicBezTo>
                    <a:cubicBezTo>
                      <a:pt x="101" y="405"/>
                      <a:pt x="101" y="405"/>
                      <a:pt x="101" y="405"/>
                    </a:cubicBezTo>
                    <a:cubicBezTo>
                      <a:pt x="101" y="404"/>
                      <a:pt x="101" y="404"/>
                      <a:pt x="101" y="404"/>
                    </a:cubicBezTo>
                    <a:cubicBezTo>
                      <a:pt x="101" y="403"/>
                      <a:pt x="102" y="402"/>
                      <a:pt x="102" y="402"/>
                    </a:cubicBezTo>
                    <a:cubicBezTo>
                      <a:pt x="103" y="401"/>
                      <a:pt x="103" y="401"/>
                      <a:pt x="102" y="402"/>
                    </a:cubicBezTo>
                    <a:cubicBezTo>
                      <a:pt x="102" y="399"/>
                      <a:pt x="103" y="396"/>
                      <a:pt x="104" y="393"/>
                    </a:cubicBezTo>
                    <a:cubicBezTo>
                      <a:pt x="106" y="387"/>
                      <a:pt x="108" y="380"/>
                      <a:pt x="109" y="373"/>
                    </a:cubicBezTo>
                    <a:cubicBezTo>
                      <a:pt x="113" y="359"/>
                      <a:pt x="116" y="344"/>
                      <a:pt x="116" y="331"/>
                    </a:cubicBezTo>
                    <a:cubicBezTo>
                      <a:pt x="117" y="330"/>
                      <a:pt x="116" y="328"/>
                      <a:pt x="116" y="328"/>
                    </a:cubicBezTo>
                    <a:cubicBezTo>
                      <a:pt x="117" y="320"/>
                      <a:pt x="119" y="312"/>
                      <a:pt x="120" y="304"/>
                    </a:cubicBezTo>
                    <a:cubicBezTo>
                      <a:pt x="120" y="303"/>
                      <a:pt x="122" y="286"/>
                      <a:pt x="125" y="270"/>
                    </a:cubicBezTo>
                    <a:cubicBezTo>
                      <a:pt x="125" y="274"/>
                      <a:pt x="125" y="278"/>
                      <a:pt x="125" y="282"/>
                    </a:cubicBezTo>
                    <a:cubicBezTo>
                      <a:pt x="124" y="282"/>
                      <a:pt x="124" y="282"/>
                      <a:pt x="124" y="282"/>
                    </a:cubicBezTo>
                    <a:cubicBezTo>
                      <a:pt x="126" y="298"/>
                      <a:pt x="127" y="308"/>
                      <a:pt x="130" y="319"/>
                    </a:cubicBezTo>
                    <a:cubicBezTo>
                      <a:pt x="128" y="321"/>
                      <a:pt x="132" y="332"/>
                      <a:pt x="132" y="336"/>
                    </a:cubicBezTo>
                    <a:cubicBezTo>
                      <a:pt x="131" y="336"/>
                      <a:pt x="131" y="336"/>
                      <a:pt x="131" y="336"/>
                    </a:cubicBezTo>
                    <a:cubicBezTo>
                      <a:pt x="134" y="345"/>
                      <a:pt x="133" y="356"/>
                      <a:pt x="135" y="365"/>
                    </a:cubicBezTo>
                    <a:cubicBezTo>
                      <a:pt x="135" y="365"/>
                      <a:pt x="135" y="365"/>
                      <a:pt x="134" y="363"/>
                    </a:cubicBezTo>
                    <a:cubicBezTo>
                      <a:pt x="135" y="370"/>
                      <a:pt x="137" y="379"/>
                      <a:pt x="136" y="379"/>
                    </a:cubicBezTo>
                    <a:cubicBezTo>
                      <a:pt x="138" y="396"/>
                      <a:pt x="143" y="419"/>
                      <a:pt x="147" y="429"/>
                    </a:cubicBezTo>
                    <a:cubicBezTo>
                      <a:pt x="147" y="428"/>
                      <a:pt x="147" y="428"/>
                      <a:pt x="147" y="428"/>
                    </a:cubicBezTo>
                    <a:cubicBezTo>
                      <a:pt x="149" y="434"/>
                      <a:pt x="148" y="436"/>
                      <a:pt x="150" y="442"/>
                    </a:cubicBezTo>
                    <a:cubicBezTo>
                      <a:pt x="150" y="443"/>
                      <a:pt x="150" y="443"/>
                      <a:pt x="150" y="443"/>
                    </a:cubicBezTo>
                    <a:cubicBezTo>
                      <a:pt x="151" y="446"/>
                      <a:pt x="151" y="451"/>
                      <a:pt x="151" y="455"/>
                    </a:cubicBezTo>
                    <a:cubicBezTo>
                      <a:pt x="151" y="459"/>
                      <a:pt x="150" y="462"/>
                      <a:pt x="150" y="466"/>
                    </a:cubicBezTo>
                    <a:cubicBezTo>
                      <a:pt x="150" y="466"/>
                      <a:pt x="150" y="466"/>
                      <a:pt x="150" y="466"/>
                    </a:cubicBezTo>
                    <a:cubicBezTo>
                      <a:pt x="150" y="466"/>
                      <a:pt x="150" y="466"/>
                      <a:pt x="150" y="466"/>
                    </a:cubicBezTo>
                    <a:cubicBezTo>
                      <a:pt x="150" y="466"/>
                      <a:pt x="150" y="466"/>
                      <a:pt x="150" y="466"/>
                    </a:cubicBezTo>
                    <a:cubicBezTo>
                      <a:pt x="144" y="466"/>
                      <a:pt x="147" y="466"/>
                      <a:pt x="152" y="466"/>
                    </a:cubicBezTo>
                    <a:cubicBezTo>
                      <a:pt x="152" y="466"/>
                      <a:pt x="152" y="466"/>
                      <a:pt x="152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72" y="469"/>
                      <a:pt x="157" y="468"/>
                      <a:pt x="161" y="468"/>
                    </a:cubicBezTo>
                    <a:cubicBezTo>
                      <a:pt x="161" y="468"/>
                      <a:pt x="161" y="468"/>
                      <a:pt x="161" y="468"/>
                    </a:cubicBezTo>
                    <a:cubicBezTo>
                      <a:pt x="161" y="468"/>
                      <a:pt x="161" y="468"/>
                      <a:pt x="161" y="468"/>
                    </a:cubicBezTo>
                    <a:cubicBezTo>
                      <a:pt x="161" y="468"/>
                      <a:pt x="161" y="468"/>
                      <a:pt x="161" y="468"/>
                    </a:cubicBezTo>
                    <a:cubicBezTo>
                      <a:pt x="162" y="468"/>
                      <a:pt x="162" y="468"/>
                      <a:pt x="162" y="468"/>
                    </a:cubicBezTo>
                    <a:cubicBezTo>
                      <a:pt x="163" y="468"/>
                      <a:pt x="163" y="468"/>
                      <a:pt x="163" y="468"/>
                    </a:cubicBezTo>
                    <a:cubicBezTo>
                      <a:pt x="163" y="468"/>
                      <a:pt x="163" y="468"/>
                      <a:pt x="163" y="468"/>
                    </a:cubicBezTo>
                    <a:cubicBezTo>
                      <a:pt x="163" y="467"/>
                      <a:pt x="163" y="467"/>
                      <a:pt x="163" y="467"/>
                    </a:cubicBezTo>
                    <a:cubicBezTo>
                      <a:pt x="163" y="467"/>
                      <a:pt x="163" y="467"/>
                      <a:pt x="163" y="467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3" y="462"/>
                      <a:pt x="163" y="462"/>
                      <a:pt x="163" y="462"/>
                    </a:cubicBezTo>
                    <a:cubicBezTo>
                      <a:pt x="163" y="462"/>
                      <a:pt x="163" y="462"/>
                      <a:pt x="163" y="461"/>
                    </a:cubicBezTo>
                    <a:cubicBezTo>
                      <a:pt x="163" y="459"/>
                      <a:pt x="163" y="457"/>
                      <a:pt x="164" y="456"/>
                    </a:cubicBezTo>
                    <a:cubicBezTo>
                      <a:pt x="163" y="460"/>
                      <a:pt x="163" y="460"/>
                      <a:pt x="163" y="460"/>
                    </a:cubicBezTo>
                    <a:cubicBezTo>
                      <a:pt x="162" y="459"/>
                      <a:pt x="162" y="458"/>
                      <a:pt x="162" y="457"/>
                    </a:cubicBezTo>
                    <a:cubicBezTo>
                      <a:pt x="163" y="454"/>
                      <a:pt x="166" y="448"/>
                      <a:pt x="167" y="442"/>
                    </a:cubicBezTo>
                    <a:cubicBezTo>
                      <a:pt x="170" y="433"/>
                      <a:pt x="168" y="423"/>
                      <a:pt x="172" y="415"/>
                    </a:cubicBezTo>
                    <a:cubicBezTo>
                      <a:pt x="173" y="410"/>
                      <a:pt x="172" y="419"/>
                      <a:pt x="174" y="413"/>
                    </a:cubicBezTo>
                    <a:cubicBezTo>
                      <a:pt x="175" y="413"/>
                      <a:pt x="173" y="416"/>
                      <a:pt x="175" y="414"/>
                    </a:cubicBezTo>
                    <a:cubicBezTo>
                      <a:pt x="176" y="408"/>
                      <a:pt x="180" y="405"/>
                      <a:pt x="182" y="397"/>
                    </a:cubicBezTo>
                    <a:cubicBezTo>
                      <a:pt x="183" y="397"/>
                      <a:pt x="183" y="397"/>
                      <a:pt x="183" y="397"/>
                    </a:cubicBezTo>
                    <a:cubicBezTo>
                      <a:pt x="185" y="387"/>
                      <a:pt x="191" y="379"/>
                      <a:pt x="191" y="372"/>
                    </a:cubicBezTo>
                    <a:cubicBezTo>
                      <a:pt x="194" y="362"/>
                      <a:pt x="196" y="366"/>
                      <a:pt x="198" y="355"/>
                    </a:cubicBezTo>
                    <a:cubicBezTo>
                      <a:pt x="199" y="353"/>
                      <a:pt x="199" y="353"/>
                      <a:pt x="199" y="353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3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2" y="347"/>
                      <a:pt x="200" y="347"/>
                      <a:pt x="203" y="343"/>
                    </a:cubicBezTo>
                    <a:cubicBezTo>
                      <a:pt x="203" y="343"/>
                      <a:pt x="205" y="336"/>
                      <a:pt x="205" y="339"/>
                    </a:cubicBezTo>
                    <a:cubicBezTo>
                      <a:pt x="210" y="328"/>
                      <a:pt x="210" y="315"/>
                      <a:pt x="216" y="300"/>
                    </a:cubicBezTo>
                    <a:cubicBezTo>
                      <a:pt x="216" y="297"/>
                      <a:pt x="218" y="289"/>
                      <a:pt x="218" y="286"/>
                    </a:cubicBezTo>
                    <a:cubicBezTo>
                      <a:pt x="219" y="286"/>
                      <a:pt x="222" y="271"/>
                      <a:pt x="221" y="280"/>
                    </a:cubicBezTo>
                    <a:cubicBezTo>
                      <a:pt x="221" y="281"/>
                      <a:pt x="221" y="282"/>
                      <a:pt x="221" y="282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5" y="275"/>
                      <a:pt x="225" y="268"/>
                      <a:pt x="228" y="260"/>
                    </a:cubicBezTo>
                    <a:cubicBezTo>
                      <a:pt x="227" y="262"/>
                      <a:pt x="226" y="265"/>
                      <a:pt x="226" y="263"/>
                    </a:cubicBezTo>
                    <a:cubicBezTo>
                      <a:pt x="227" y="260"/>
                      <a:pt x="228" y="258"/>
                      <a:pt x="229" y="255"/>
                    </a:cubicBezTo>
                    <a:cubicBezTo>
                      <a:pt x="229" y="257"/>
                      <a:pt x="229" y="257"/>
                      <a:pt x="229" y="257"/>
                    </a:cubicBezTo>
                    <a:cubicBezTo>
                      <a:pt x="230" y="255"/>
                      <a:pt x="231" y="253"/>
                      <a:pt x="232" y="251"/>
                    </a:cubicBezTo>
                    <a:cubicBezTo>
                      <a:pt x="232" y="254"/>
                      <a:pt x="232" y="257"/>
                      <a:pt x="233" y="259"/>
                    </a:cubicBezTo>
                    <a:cubicBezTo>
                      <a:pt x="233" y="258"/>
                      <a:pt x="234" y="261"/>
                      <a:pt x="234" y="264"/>
                    </a:cubicBezTo>
                    <a:cubicBezTo>
                      <a:pt x="233" y="264"/>
                      <a:pt x="233" y="264"/>
                      <a:pt x="233" y="264"/>
                    </a:cubicBezTo>
                    <a:cubicBezTo>
                      <a:pt x="236" y="275"/>
                      <a:pt x="232" y="268"/>
                      <a:pt x="234" y="279"/>
                    </a:cubicBezTo>
                    <a:cubicBezTo>
                      <a:pt x="233" y="278"/>
                      <a:pt x="233" y="278"/>
                      <a:pt x="233" y="278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8" y="290"/>
                      <a:pt x="234" y="286"/>
                      <a:pt x="238" y="297"/>
                    </a:cubicBezTo>
                    <a:cubicBezTo>
                      <a:pt x="237" y="292"/>
                      <a:pt x="239" y="294"/>
                      <a:pt x="240" y="300"/>
                    </a:cubicBezTo>
                    <a:cubicBezTo>
                      <a:pt x="239" y="299"/>
                      <a:pt x="239" y="299"/>
                      <a:pt x="239" y="299"/>
                    </a:cubicBezTo>
                    <a:cubicBezTo>
                      <a:pt x="239" y="302"/>
                      <a:pt x="240" y="302"/>
                      <a:pt x="240" y="304"/>
                    </a:cubicBezTo>
                    <a:cubicBezTo>
                      <a:pt x="239" y="303"/>
                      <a:pt x="239" y="304"/>
                      <a:pt x="239" y="308"/>
                    </a:cubicBezTo>
                    <a:cubicBezTo>
                      <a:pt x="238" y="305"/>
                      <a:pt x="238" y="305"/>
                      <a:pt x="238" y="305"/>
                    </a:cubicBezTo>
                    <a:cubicBezTo>
                      <a:pt x="239" y="308"/>
                      <a:pt x="240" y="311"/>
                      <a:pt x="241" y="313"/>
                    </a:cubicBezTo>
                    <a:cubicBezTo>
                      <a:pt x="241" y="317"/>
                      <a:pt x="242" y="321"/>
                      <a:pt x="243" y="325"/>
                    </a:cubicBezTo>
                    <a:cubicBezTo>
                      <a:pt x="243" y="326"/>
                      <a:pt x="244" y="326"/>
                      <a:pt x="244" y="327"/>
                    </a:cubicBezTo>
                    <a:cubicBezTo>
                      <a:pt x="244" y="329"/>
                      <a:pt x="244" y="329"/>
                      <a:pt x="244" y="329"/>
                    </a:cubicBezTo>
                    <a:cubicBezTo>
                      <a:pt x="244" y="329"/>
                      <a:pt x="244" y="329"/>
                      <a:pt x="244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67" y="334"/>
                      <a:pt x="251" y="330"/>
                      <a:pt x="256" y="332"/>
                    </a:cubicBezTo>
                    <a:cubicBezTo>
                      <a:pt x="256" y="332"/>
                      <a:pt x="256" y="332"/>
                      <a:pt x="256" y="332"/>
                    </a:cubicBezTo>
                    <a:cubicBezTo>
                      <a:pt x="256" y="332"/>
                      <a:pt x="256" y="332"/>
                      <a:pt x="256" y="332"/>
                    </a:cubicBezTo>
                    <a:cubicBezTo>
                      <a:pt x="256" y="332"/>
                      <a:pt x="256" y="332"/>
                      <a:pt x="256" y="332"/>
                    </a:cubicBezTo>
                    <a:cubicBezTo>
                      <a:pt x="257" y="331"/>
                      <a:pt x="257" y="331"/>
                      <a:pt x="257" y="331"/>
                    </a:cubicBezTo>
                    <a:cubicBezTo>
                      <a:pt x="258" y="330"/>
                      <a:pt x="259" y="329"/>
                      <a:pt x="259" y="329"/>
                    </a:cubicBezTo>
                    <a:cubicBezTo>
                      <a:pt x="259" y="329"/>
                      <a:pt x="262" y="326"/>
                      <a:pt x="264" y="322"/>
                    </a:cubicBezTo>
                    <a:cubicBezTo>
                      <a:pt x="267" y="319"/>
                      <a:pt x="268" y="315"/>
                      <a:pt x="269" y="313"/>
                    </a:cubicBezTo>
                    <a:cubicBezTo>
                      <a:pt x="268" y="315"/>
                      <a:pt x="272" y="309"/>
                      <a:pt x="272" y="311"/>
                    </a:cubicBezTo>
                    <a:cubicBezTo>
                      <a:pt x="273" y="308"/>
                      <a:pt x="276" y="297"/>
                      <a:pt x="279" y="294"/>
                    </a:cubicBezTo>
                    <a:cubicBezTo>
                      <a:pt x="278" y="295"/>
                      <a:pt x="278" y="295"/>
                      <a:pt x="278" y="295"/>
                    </a:cubicBezTo>
                    <a:cubicBezTo>
                      <a:pt x="285" y="280"/>
                      <a:pt x="286" y="269"/>
                      <a:pt x="292" y="257"/>
                    </a:cubicBezTo>
                    <a:cubicBezTo>
                      <a:pt x="291" y="257"/>
                      <a:pt x="293" y="250"/>
                      <a:pt x="292" y="251"/>
                    </a:cubicBezTo>
                    <a:cubicBezTo>
                      <a:pt x="293" y="247"/>
                      <a:pt x="295" y="242"/>
                      <a:pt x="296" y="239"/>
                    </a:cubicBezTo>
                    <a:cubicBezTo>
                      <a:pt x="300" y="243"/>
                      <a:pt x="299" y="245"/>
                      <a:pt x="301" y="248"/>
                    </a:cubicBezTo>
                    <a:cubicBezTo>
                      <a:pt x="300" y="246"/>
                      <a:pt x="300" y="246"/>
                      <a:pt x="300" y="246"/>
                    </a:cubicBezTo>
                    <a:cubicBezTo>
                      <a:pt x="306" y="256"/>
                      <a:pt x="307" y="259"/>
                      <a:pt x="310" y="268"/>
                    </a:cubicBezTo>
                    <a:cubicBezTo>
                      <a:pt x="311" y="271"/>
                      <a:pt x="313" y="272"/>
                      <a:pt x="315" y="279"/>
                    </a:cubicBezTo>
                    <a:cubicBezTo>
                      <a:pt x="314" y="277"/>
                      <a:pt x="315" y="280"/>
                      <a:pt x="315" y="283"/>
                    </a:cubicBezTo>
                    <a:cubicBezTo>
                      <a:pt x="315" y="281"/>
                      <a:pt x="314" y="281"/>
                      <a:pt x="314" y="284"/>
                    </a:cubicBezTo>
                    <a:cubicBezTo>
                      <a:pt x="315" y="285"/>
                      <a:pt x="315" y="285"/>
                      <a:pt x="315" y="285"/>
                    </a:cubicBezTo>
                    <a:cubicBezTo>
                      <a:pt x="314" y="286"/>
                      <a:pt x="314" y="286"/>
                      <a:pt x="314" y="287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06" y="287"/>
                      <a:pt x="310" y="288"/>
                      <a:pt x="316" y="289"/>
                    </a:cubicBezTo>
                    <a:cubicBezTo>
                      <a:pt x="316" y="290"/>
                      <a:pt x="316" y="290"/>
                      <a:pt x="316" y="289"/>
                    </a:cubicBezTo>
                    <a:cubicBezTo>
                      <a:pt x="316" y="289"/>
                      <a:pt x="316" y="289"/>
                      <a:pt x="316" y="289"/>
                    </a:cubicBezTo>
                    <a:cubicBezTo>
                      <a:pt x="316" y="290"/>
                      <a:pt x="316" y="291"/>
                      <a:pt x="316" y="292"/>
                    </a:cubicBezTo>
                    <a:cubicBezTo>
                      <a:pt x="316" y="292"/>
                      <a:pt x="316" y="292"/>
                      <a:pt x="316" y="292"/>
                    </a:cubicBezTo>
                    <a:cubicBezTo>
                      <a:pt x="316" y="292"/>
                      <a:pt x="316" y="292"/>
                      <a:pt x="316" y="292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08" y="291"/>
                      <a:pt x="328" y="295"/>
                      <a:pt x="326" y="294"/>
                    </a:cubicBezTo>
                    <a:cubicBezTo>
                      <a:pt x="326" y="294"/>
                      <a:pt x="326" y="294"/>
                      <a:pt x="326" y="294"/>
                    </a:cubicBezTo>
                    <a:cubicBezTo>
                      <a:pt x="326" y="293"/>
                      <a:pt x="326" y="293"/>
                      <a:pt x="326" y="293"/>
                    </a:cubicBezTo>
                    <a:cubicBezTo>
                      <a:pt x="327" y="292"/>
                      <a:pt x="327" y="292"/>
                      <a:pt x="327" y="291"/>
                    </a:cubicBezTo>
                    <a:cubicBezTo>
                      <a:pt x="330" y="291"/>
                      <a:pt x="331" y="292"/>
                      <a:pt x="330" y="292"/>
                    </a:cubicBezTo>
                    <a:cubicBezTo>
                      <a:pt x="330" y="292"/>
                      <a:pt x="330" y="292"/>
                      <a:pt x="330" y="292"/>
                    </a:cubicBezTo>
                    <a:cubicBezTo>
                      <a:pt x="330" y="292"/>
                      <a:pt x="330" y="292"/>
                      <a:pt x="330" y="292"/>
                    </a:cubicBezTo>
                    <a:cubicBezTo>
                      <a:pt x="330" y="291"/>
                      <a:pt x="330" y="291"/>
                      <a:pt x="330" y="291"/>
                    </a:cubicBezTo>
                    <a:cubicBezTo>
                      <a:pt x="330" y="291"/>
                      <a:pt x="330" y="291"/>
                      <a:pt x="330" y="291"/>
                    </a:cubicBezTo>
                    <a:cubicBezTo>
                      <a:pt x="330" y="289"/>
                      <a:pt x="330" y="288"/>
                      <a:pt x="330" y="286"/>
                    </a:cubicBezTo>
                    <a:cubicBezTo>
                      <a:pt x="330" y="286"/>
                      <a:pt x="330" y="285"/>
                      <a:pt x="330" y="285"/>
                    </a:cubicBezTo>
                    <a:cubicBezTo>
                      <a:pt x="335" y="270"/>
                      <a:pt x="336" y="259"/>
                      <a:pt x="338" y="247"/>
                    </a:cubicBezTo>
                    <a:cubicBezTo>
                      <a:pt x="339" y="246"/>
                      <a:pt x="339" y="249"/>
                      <a:pt x="338" y="252"/>
                    </a:cubicBezTo>
                    <a:cubicBezTo>
                      <a:pt x="339" y="249"/>
                      <a:pt x="339" y="246"/>
                      <a:pt x="340" y="243"/>
                    </a:cubicBezTo>
                    <a:cubicBezTo>
                      <a:pt x="341" y="244"/>
                      <a:pt x="339" y="249"/>
                      <a:pt x="339" y="251"/>
                    </a:cubicBezTo>
                    <a:cubicBezTo>
                      <a:pt x="343" y="241"/>
                      <a:pt x="342" y="229"/>
                      <a:pt x="346" y="217"/>
                    </a:cubicBezTo>
                    <a:cubicBezTo>
                      <a:pt x="345" y="215"/>
                      <a:pt x="345" y="215"/>
                      <a:pt x="345" y="215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4"/>
                      <a:pt x="345" y="211"/>
                      <a:pt x="345" y="209"/>
                    </a:cubicBezTo>
                    <a:cubicBezTo>
                      <a:pt x="346" y="208"/>
                      <a:pt x="347" y="210"/>
                      <a:pt x="348" y="204"/>
                    </a:cubicBezTo>
                    <a:cubicBezTo>
                      <a:pt x="350" y="199"/>
                      <a:pt x="350" y="190"/>
                      <a:pt x="351" y="184"/>
                    </a:cubicBezTo>
                    <a:cubicBezTo>
                      <a:pt x="351" y="187"/>
                      <a:pt x="350" y="186"/>
                      <a:pt x="350" y="184"/>
                    </a:cubicBezTo>
                    <a:cubicBezTo>
                      <a:pt x="351" y="181"/>
                      <a:pt x="352" y="180"/>
                      <a:pt x="353" y="178"/>
                    </a:cubicBezTo>
                    <a:cubicBezTo>
                      <a:pt x="353" y="178"/>
                      <a:pt x="353" y="178"/>
                      <a:pt x="353" y="178"/>
                    </a:cubicBezTo>
                    <a:cubicBezTo>
                      <a:pt x="353" y="177"/>
                      <a:pt x="355" y="169"/>
                      <a:pt x="355" y="168"/>
                    </a:cubicBezTo>
                    <a:cubicBezTo>
                      <a:pt x="356" y="167"/>
                      <a:pt x="354" y="173"/>
                      <a:pt x="354" y="174"/>
                    </a:cubicBezTo>
                    <a:cubicBezTo>
                      <a:pt x="358" y="162"/>
                      <a:pt x="356" y="168"/>
                      <a:pt x="359" y="156"/>
                    </a:cubicBezTo>
                    <a:cubicBezTo>
                      <a:pt x="360" y="149"/>
                      <a:pt x="358" y="157"/>
                      <a:pt x="357" y="154"/>
                    </a:cubicBezTo>
                    <a:cubicBezTo>
                      <a:pt x="359" y="148"/>
                      <a:pt x="359" y="142"/>
                      <a:pt x="361" y="136"/>
                    </a:cubicBezTo>
                    <a:cubicBezTo>
                      <a:pt x="360" y="137"/>
                      <a:pt x="360" y="137"/>
                      <a:pt x="360" y="137"/>
                    </a:cubicBezTo>
                    <a:cubicBezTo>
                      <a:pt x="361" y="127"/>
                      <a:pt x="363" y="120"/>
                      <a:pt x="365" y="113"/>
                    </a:cubicBezTo>
                    <a:cubicBezTo>
                      <a:pt x="371" y="73"/>
                      <a:pt x="370" y="68"/>
                      <a:pt x="367" y="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55"/>
              <p:cNvSpPr/>
              <p:nvPr/>
            </p:nvSpPr>
            <p:spPr>
              <a:xfrm>
                <a:off x="2759075" y="1576388"/>
                <a:ext cx="1236663" cy="157797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735" extrusionOk="0">
                    <a:moveTo>
                      <a:pt x="568" y="462"/>
                    </a:moveTo>
                    <a:cubicBezTo>
                      <a:pt x="569" y="454"/>
                      <a:pt x="563" y="439"/>
                      <a:pt x="560" y="430"/>
                    </a:cubicBezTo>
                    <a:cubicBezTo>
                      <a:pt x="554" y="419"/>
                      <a:pt x="554" y="403"/>
                      <a:pt x="546" y="392"/>
                    </a:cubicBezTo>
                    <a:cubicBezTo>
                      <a:pt x="545" y="392"/>
                      <a:pt x="545" y="391"/>
                      <a:pt x="544" y="391"/>
                    </a:cubicBezTo>
                    <a:cubicBezTo>
                      <a:pt x="542" y="388"/>
                      <a:pt x="540" y="384"/>
                      <a:pt x="538" y="381"/>
                    </a:cubicBezTo>
                    <a:cubicBezTo>
                      <a:pt x="538" y="381"/>
                      <a:pt x="530" y="368"/>
                      <a:pt x="521" y="363"/>
                    </a:cubicBezTo>
                    <a:cubicBezTo>
                      <a:pt x="520" y="362"/>
                      <a:pt x="520" y="362"/>
                      <a:pt x="519" y="361"/>
                    </a:cubicBezTo>
                    <a:cubicBezTo>
                      <a:pt x="519" y="361"/>
                      <a:pt x="519" y="360"/>
                      <a:pt x="519" y="360"/>
                    </a:cubicBezTo>
                    <a:cubicBezTo>
                      <a:pt x="519" y="360"/>
                      <a:pt x="519" y="355"/>
                      <a:pt x="520" y="357"/>
                    </a:cubicBezTo>
                    <a:cubicBezTo>
                      <a:pt x="520" y="350"/>
                      <a:pt x="517" y="342"/>
                      <a:pt x="518" y="332"/>
                    </a:cubicBezTo>
                    <a:cubicBezTo>
                      <a:pt x="516" y="330"/>
                      <a:pt x="517" y="325"/>
                      <a:pt x="515" y="323"/>
                    </a:cubicBezTo>
                    <a:cubicBezTo>
                      <a:pt x="516" y="323"/>
                      <a:pt x="514" y="313"/>
                      <a:pt x="516" y="319"/>
                    </a:cubicBezTo>
                    <a:cubicBezTo>
                      <a:pt x="516" y="319"/>
                      <a:pt x="517" y="320"/>
                      <a:pt x="516" y="320"/>
                    </a:cubicBezTo>
                    <a:cubicBezTo>
                      <a:pt x="517" y="320"/>
                      <a:pt x="517" y="320"/>
                      <a:pt x="517" y="320"/>
                    </a:cubicBezTo>
                    <a:cubicBezTo>
                      <a:pt x="518" y="315"/>
                      <a:pt x="515" y="310"/>
                      <a:pt x="515" y="305"/>
                    </a:cubicBezTo>
                    <a:cubicBezTo>
                      <a:pt x="515" y="306"/>
                      <a:pt x="515" y="309"/>
                      <a:pt x="514" y="307"/>
                    </a:cubicBezTo>
                    <a:cubicBezTo>
                      <a:pt x="514" y="302"/>
                      <a:pt x="514" y="302"/>
                      <a:pt x="514" y="302"/>
                    </a:cubicBezTo>
                    <a:cubicBezTo>
                      <a:pt x="514" y="303"/>
                      <a:pt x="514" y="303"/>
                      <a:pt x="514" y="303"/>
                    </a:cubicBezTo>
                    <a:cubicBezTo>
                      <a:pt x="514" y="300"/>
                      <a:pt x="514" y="298"/>
                      <a:pt x="514" y="295"/>
                    </a:cubicBezTo>
                    <a:cubicBezTo>
                      <a:pt x="513" y="296"/>
                      <a:pt x="513" y="296"/>
                      <a:pt x="513" y="296"/>
                    </a:cubicBezTo>
                    <a:cubicBezTo>
                      <a:pt x="513" y="292"/>
                      <a:pt x="514" y="291"/>
                      <a:pt x="512" y="287"/>
                    </a:cubicBezTo>
                    <a:cubicBezTo>
                      <a:pt x="511" y="285"/>
                      <a:pt x="512" y="291"/>
                      <a:pt x="511" y="287"/>
                    </a:cubicBezTo>
                    <a:cubicBezTo>
                      <a:pt x="511" y="281"/>
                      <a:pt x="510" y="274"/>
                      <a:pt x="509" y="267"/>
                    </a:cubicBezTo>
                    <a:cubicBezTo>
                      <a:pt x="508" y="268"/>
                      <a:pt x="508" y="266"/>
                      <a:pt x="508" y="264"/>
                    </a:cubicBezTo>
                    <a:cubicBezTo>
                      <a:pt x="509" y="264"/>
                      <a:pt x="509" y="264"/>
                      <a:pt x="509" y="264"/>
                    </a:cubicBezTo>
                    <a:cubicBezTo>
                      <a:pt x="506" y="258"/>
                      <a:pt x="510" y="261"/>
                      <a:pt x="508" y="255"/>
                    </a:cubicBezTo>
                    <a:cubicBezTo>
                      <a:pt x="506" y="254"/>
                      <a:pt x="506" y="254"/>
                      <a:pt x="506" y="254"/>
                    </a:cubicBezTo>
                    <a:cubicBezTo>
                      <a:pt x="503" y="248"/>
                      <a:pt x="507" y="250"/>
                      <a:pt x="504" y="244"/>
                    </a:cubicBezTo>
                    <a:cubicBezTo>
                      <a:pt x="504" y="246"/>
                      <a:pt x="502" y="245"/>
                      <a:pt x="502" y="242"/>
                    </a:cubicBezTo>
                    <a:cubicBezTo>
                      <a:pt x="503" y="243"/>
                      <a:pt x="503" y="243"/>
                      <a:pt x="503" y="243"/>
                    </a:cubicBezTo>
                    <a:cubicBezTo>
                      <a:pt x="502" y="241"/>
                      <a:pt x="502" y="240"/>
                      <a:pt x="502" y="239"/>
                    </a:cubicBezTo>
                    <a:cubicBezTo>
                      <a:pt x="502" y="240"/>
                      <a:pt x="503" y="239"/>
                      <a:pt x="502" y="237"/>
                    </a:cubicBezTo>
                    <a:cubicBezTo>
                      <a:pt x="504" y="238"/>
                      <a:pt x="504" y="238"/>
                      <a:pt x="504" y="238"/>
                    </a:cubicBezTo>
                    <a:cubicBezTo>
                      <a:pt x="501" y="234"/>
                      <a:pt x="501" y="234"/>
                      <a:pt x="501" y="234"/>
                    </a:cubicBezTo>
                    <a:cubicBezTo>
                      <a:pt x="501" y="230"/>
                      <a:pt x="499" y="224"/>
                      <a:pt x="499" y="222"/>
                    </a:cubicBezTo>
                    <a:cubicBezTo>
                      <a:pt x="499" y="222"/>
                      <a:pt x="498" y="214"/>
                      <a:pt x="496" y="212"/>
                    </a:cubicBezTo>
                    <a:cubicBezTo>
                      <a:pt x="497" y="213"/>
                      <a:pt x="497" y="209"/>
                      <a:pt x="498" y="210"/>
                    </a:cubicBezTo>
                    <a:cubicBezTo>
                      <a:pt x="496" y="208"/>
                      <a:pt x="494" y="202"/>
                      <a:pt x="494" y="199"/>
                    </a:cubicBezTo>
                    <a:cubicBezTo>
                      <a:pt x="495" y="199"/>
                      <a:pt x="495" y="199"/>
                      <a:pt x="495" y="199"/>
                    </a:cubicBezTo>
                    <a:cubicBezTo>
                      <a:pt x="493" y="190"/>
                      <a:pt x="489" y="183"/>
                      <a:pt x="487" y="175"/>
                    </a:cubicBezTo>
                    <a:cubicBezTo>
                      <a:pt x="487" y="175"/>
                      <a:pt x="486" y="171"/>
                      <a:pt x="485" y="172"/>
                    </a:cubicBezTo>
                    <a:cubicBezTo>
                      <a:pt x="481" y="164"/>
                      <a:pt x="483" y="156"/>
                      <a:pt x="478" y="154"/>
                    </a:cubicBezTo>
                    <a:cubicBezTo>
                      <a:pt x="476" y="150"/>
                      <a:pt x="477" y="149"/>
                      <a:pt x="477" y="147"/>
                    </a:cubicBezTo>
                    <a:cubicBezTo>
                      <a:pt x="477" y="148"/>
                      <a:pt x="477" y="148"/>
                      <a:pt x="477" y="148"/>
                    </a:cubicBezTo>
                    <a:cubicBezTo>
                      <a:pt x="474" y="141"/>
                      <a:pt x="473" y="139"/>
                      <a:pt x="472" y="133"/>
                    </a:cubicBezTo>
                    <a:cubicBezTo>
                      <a:pt x="470" y="131"/>
                      <a:pt x="468" y="131"/>
                      <a:pt x="467" y="126"/>
                    </a:cubicBezTo>
                    <a:cubicBezTo>
                      <a:pt x="468" y="127"/>
                      <a:pt x="467" y="125"/>
                      <a:pt x="467" y="124"/>
                    </a:cubicBezTo>
                    <a:cubicBezTo>
                      <a:pt x="467" y="125"/>
                      <a:pt x="468" y="125"/>
                      <a:pt x="467" y="122"/>
                    </a:cubicBezTo>
                    <a:cubicBezTo>
                      <a:pt x="467" y="122"/>
                      <a:pt x="467" y="122"/>
                      <a:pt x="466" y="121"/>
                    </a:cubicBezTo>
                    <a:cubicBezTo>
                      <a:pt x="466" y="121"/>
                      <a:pt x="466" y="121"/>
                      <a:pt x="466" y="121"/>
                    </a:cubicBezTo>
                    <a:cubicBezTo>
                      <a:pt x="465" y="118"/>
                      <a:pt x="465" y="119"/>
                      <a:pt x="465" y="120"/>
                    </a:cubicBezTo>
                    <a:cubicBezTo>
                      <a:pt x="465" y="120"/>
                      <a:pt x="465" y="120"/>
                      <a:pt x="465" y="121"/>
                    </a:cubicBezTo>
                    <a:cubicBezTo>
                      <a:pt x="465" y="117"/>
                      <a:pt x="462" y="112"/>
                      <a:pt x="463" y="111"/>
                    </a:cubicBezTo>
                    <a:cubicBezTo>
                      <a:pt x="459" y="103"/>
                      <a:pt x="455" y="97"/>
                      <a:pt x="451" y="90"/>
                    </a:cubicBezTo>
                    <a:cubicBezTo>
                      <a:pt x="451" y="89"/>
                      <a:pt x="453" y="90"/>
                      <a:pt x="454" y="92"/>
                    </a:cubicBezTo>
                    <a:cubicBezTo>
                      <a:pt x="451" y="87"/>
                      <a:pt x="451" y="87"/>
                      <a:pt x="451" y="87"/>
                    </a:cubicBezTo>
                    <a:cubicBezTo>
                      <a:pt x="452" y="87"/>
                      <a:pt x="453" y="90"/>
                      <a:pt x="454" y="91"/>
                    </a:cubicBezTo>
                    <a:cubicBezTo>
                      <a:pt x="453" y="85"/>
                      <a:pt x="447" y="79"/>
                      <a:pt x="444" y="72"/>
                    </a:cubicBezTo>
                    <a:cubicBezTo>
                      <a:pt x="443" y="71"/>
                      <a:pt x="443" y="71"/>
                      <a:pt x="443" y="71"/>
                    </a:cubicBezTo>
                    <a:cubicBezTo>
                      <a:pt x="443" y="70"/>
                      <a:pt x="443" y="70"/>
                      <a:pt x="443" y="70"/>
                    </a:cubicBezTo>
                    <a:cubicBezTo>
                      <a:pt x="443" y="70"/>
                      <a:pt x="441" y="69"/>
                      <a:pt x="441" y="68"/>
                    </a:cubicBezTo>
                    <a:cubicBezTo>
                      <a:pt x="441" y="67"/>
                      <a:pt x="442" y="67"/>
                      <a:pt x="440" y="64"/>
                    </a:cubicBezTo>
                    <a:cubicBezTo>
                      <a:pt x="440" y="61"/>
                      <a:pt x="436" y="56"/>
                      <a:pt x="433" y="53"/>
                    </a:cubicBezTo>
                    <a:cubicBezTo>
                      <a:pt x="434" y="55"/>
                      <a:pt x="434" y="55"/>
                      <a:pt x="433" y="54"/>
                    </a:cubicBezTo>
                    <a:cubicBezTo>
                      <a:pt x="432" y="52"/>
                      <a:pt x="432" y="51"/>
                      <a:pt x="431" y="50"/>
                    </a:cubicBezTo>
                    <a:cubicBezTo>
                      <a:pt x="432" y="49"/>
                      <a:pt x="432" y="49"/>
                      <a:pt x="432" y="49"/>
                    </a:cubicBezTo>
                    <a:cubicBezTo>
                      <a:pt x="431" y="49"/>
                      <a:pt x="428" y="45"/>
                      <a:pt x="427" y="45"/>
                    </a:cubicBezTo>
                    <a:cubicBezTo>
                      <a:pt x="428" y="43"/>
                      <a:pt x="430" y="47"/>
                      <a:pt x="430" y="47"/>
                    </a:cubicBezTo>
                    <a:cubicBezTo>
                      <a:pt x="426" y="40"/>
                      <a:pt x="428" y="44"/>
                      <a:pt x="424" y="37"/>
                    </a:cubicBezTo>
                    <a:cubicBezTo>
                      <a:pt x="421" y="34"/>
                      <a:pt x="424" y="38"/>
                      <a:pt x="422" y="37"/>
                    </a:cubicBezTo>
                    <a:cubicBezTo>
                      <a:pt x="419" y="34"/>
                      <a:pt x="417" y="32"/>
                      <a:pt x="415" y="28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10" y="24"/>
                      <a:pt x="408" y="21"/>
                      <a:pt x="405" y="17"/>
                    </a:cubicBezTo>
                    <a:cubicBezTo>
                      <a:pt x="397" y="9"/>
                      <a:pt x="391" y="6"/>
                      <a:pt x="387" y="4"/>
                    </a:cubicBezTo>
                    <a:cubicBezTo>
                      <a:pt x="388" y="3"/>
                      <a:pt x="388" y="2"/>
                      <a:pt x="388" y="2"/>
                    </a:cubicBezTo>
                    <a:cubicBezTo>
                      <a:pt x="386" y="1"/>
                      <a:pt x="378" y="0"/>
                      <a:pt x="361" y="6"/>
                    </a:cubicBezTo>
                    <a:cubicBezTo>
                      <a:pt x="361" y="6"/>
                      <a:pt x="361" y="6"/>
                      <a:pt x="361" y="6"/>
                    </a:cubicBezTo>
                    <a:cubicBezTo>
                      <a:pt x="351" y="10"/>
                      <a:pt x="346" y="14"/>
                      <a:pt x="341" y="19"/>
                    </a:cubicBezTo>
                    <a:cubicBezTo>
                      <a:pt x="339" y="18"/>
                      <a:pt x="334" y="24"/>
                      <a:pt x="331" y="25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327" y="30"/>
                      <a:pt x="320" y="32"/>
                      <a:pt x="316" y="37"/>
                    </a:cubicBezTo>
                    <a:cubicBezTo>
                      <a:pt x="316" y="36"/>
                      <a:pt x="316" y="36"/>
                      <a:pt x="317" y="35"/>
                    </a:cubicBezTo>
                    <a:cubicBezTo>
                      <a:pt x="314" y="38"/>
                      <a:pt x="310" y="42"/>
                      <a:pt x="309" y="42"/>
                    </a:cubicBezTo>
                    <a:cubicBezTo>
                      <a:pt x="301" y="49"/>
                      <a:pt x="290" y="59"/>
                      <a:pt x="286" y="65"/>
                    </a:cubicBezTo>
                    <a:cubicBezTo>
                      <a:pt x="286" y="65"/>
                      <a:pt x="286" y="65"/>
                      <a:pt x="286" y="65"/>
                    </a:cubicBezTo>
                    <a:cubicBezTo>
                      <a:pt x="284" y="68"/>
                      <a:pt x="283" y="68"/>
                      <a:pt x="280" y="72"/>
                    </a:cubicBezTo>
                    <a:cubicBezTo>
                      <a:pt x="280" y="72"/>
                      <a:pt x="280" y="72"/>
                      <a:pt x="280" y="72"/>
                    </a:cubicBezTo>
                    <a:cubicBezTo>
                      <a:pt x="278" y="76"/>
                      <a:pt x="272" y="81"/>
                      <a:pt x="270" y="84"/>
                    </a:cubicBezTo>
                    <a:cubicBezTo>
                      <a:pt x="269" y="84"/>
                      <a:pt x="269" y="84"/>
                      <a:pt x="269" y="84"/>
                    </a:cubicBezTo>
                    <a:cubicBezTo>
                      <a:pt x="263" y="90"/>
                      <a:pt x="263" y="90"/>
                      <a:pt x="263" y="90"/>
                    </a:cubicBezTo>
                    <a:cubicBezTo>
                      <a:pt x="266" y="88"/>
                      <a:pt x="266" y="88"/>
                      <a:pt x="266" y="88"/>
                    </a:cubicBezTo>
                    <a:cubicBezTo>
                      <a:pt x="267" y="90"/>
                      <a:pt x="260" y="92"/>
                      <a:pt x="257" y="97"/>
                    </a:cubicBezTo>
                    <a:cubicBezTo>
                      <a:pt x="254" y="102"/>
                      <a:pt x="253" y="109"/>
                      <a:pt x="249" y="113"/>
                    </a:cubicBezTo>
                    <a:cubicBezTo>
                      <a:pt x="248" y="116"/>
                      <a:pt x="249" y="110"/>
                      <a:pt x="247" y="114"/>
                    </a:cubicBezTo>
                    <a:cubicBezTo>
                      <a:pt x="246" y="113"/>
                      <a:pt x="248" y="112"/>
                      <a:pt x="247" y="112"/>
                    </a:cubicBezTo>
                    <a:cubicBezTo>
                      <a:pt x="244" y="116"/>
                      <a:pt x="241" y="117"/>
                      <a:pt x="239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5" y="127"/>
                      <a:pt x="229" y="130"/>
                      <a:pt x="228" y="135"/>
                    </a:cubicBezTo>
                    <a:cubicBezTo>
                      <a:pt x="224" y="141"/>
                      <a:pt x="223" y="137"/>
                      <a:pt x="220" y="144"/>
                    </a:cubicBezTo>
                    <a:cubicBezTo>
                      <a:pt x="218" y="145"/>
                      <a:pt x="218" y="145"/>
                      <a:pt x="218" y="145"/>
                    </a:cubicBezTo>
                    <a:cubicBezTo>
                      <a:pt x="216" y="147"/>
                      <a:pt x="218" y="148"/>
                      <a:pt x="215" y="150"/>
                    </a:cubicBezTo>
                    <a:cubicBezTo>
                      <a:pt x="215" y="150"/>
                      <a:pt x="212" y="153"/>
                      <a:pt x="213" y="151"/>
                    </a:cubicBezTo>
                    <a:cubicBezTo>
                      <a:pt x="207" y="157"/>
                      <a:pt x="205" y="165"/>
                      <a:pt x="198" y="172"/>
                    </a:cubicBezTo>
                    <a:cubicBezTo>
                      <a:pt x="198" y="175"/>
                      <a:pt x="194" y="179"/>
                      <a:pt x="194" y="181"/>
                    </a:cubicBezTo>
                    <a:cubicBezTo>
                      <a:pt x="194" y="181"/>
                      <a:pt x="189" y="189"/>
                      <a:pt x="191" y="184"/>
                    </a:cubicBezTo>
                    <a:cubicBezTo>
                      <a:pt x="191" y="183"/>
                      <a:pt x="191" y="183"/>
                      <a:pt x="192" y="183"/>
                    </a:cubicBezTo>
                    <a:cubicBezTo>
                      <a:pt x="191" y="182"/>
                      <a:pt x="191" y="182"/>
                      <a:pt x="191" y="182"/>
                    </a:cubicBezTo>
                    <a:cubicBezTo>
                      <a:pt x="187" y="186"/>
                      <a:pt x="186" y="191"/>
                      <a:pt x="183" y="196"/>
                    </a:cubicBezTo>
                    <a:cubicBezTo>
                      <a:pt x="184" y="195"/>
                      <a:pt x="185" y="193"/>
                      <a:pt x="185" y="194"/>
                    </a:cubicBezTo>
                    <a:cubicBezTo>
                      <a:pt x="182" y="199"/>
                      <a:pt x="182" y="199"/>
                      <a:pt x="182" y="199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81" y="200"/>
                      <a:pt x="179" y="202"/>
                      <a:pt x="178" y="204"/>
                    </a:cubicBezTo>
                    <a:cubicBezTo>
                      <a:pt x="179" y="203"/>
                      <a:pt x="179" y="203"/>
                      <a:pt x="179" y="203"/>
                    </a:cubicBezTo>
                    <a:cubicBezTo>
                      <a:pt x="177" y="207"/>
                      <a:pt x="175" y="207"/>
                      <a:pt x="173" y="211"/>
                    </a:cubicBezTo>
                    <a:cubicBezTo>
                      <a:pt x="173" y="213"/>
                      <a:pt x="176" y="209"/>
                      <a:pt x="175" y="212"/>
                    </a:cubicBezTo>
                    <a:cubicBezTo>
                      <a:pt x="171" y="217"/>
                      <a:pt x="167" y="223"/>
                      <a:pt x="163" y="229"/>
                    </a:cubicBezTo>
                    <a:cubicBezTo>
                      <a:pt x="164" y="228"/>
                      <a:pt x="164" y="230"/>
                      <a:pt x="163" y="232"/>
                    </a:cubicBezTo>
                    <a:cubicBezTo>
                      <a:pt x="162" y="231"/>
                      <a:pt x="162" y="231"/>
                      <a:pt x="162" y="231"/>
                    </a:cubicBezTo>
                    <a:cubicBezTo>
                      <a:pt x="160" y="238"/>
                      <a:pt x="159" y="233"/>
                      <a:pt x="157" y="239"/>
                    </a:cubicBezTo>
                    <a:cubicBezTo>
                      <a:pt x="157" y="241"/>
                      <a:pt x="157" y="241"/>
                      <a:pt x="157" y="241"/>
                    </a:cubicBezTo>
                    <a:cubicBezTo>
                      <a:pt x="156" y="247"/>
                      <a:pt x="154" y="243"/>
                      <a:pt x="153" y="251"/>
                    </a:cubicBezTo>
                    <a:cubicBezTo>
                      <a:pt x="154" y="248"/>
                      <a:pt x="155" y="250"/>
                      <a:pt x="153" y="253"/>
                    </a:cubicBezTo>
                    <a:cubicBezTo>
                      <a:pt x="153" y="252"/>
                      <a:pt x="153" y="252"/>
                      <a:pt x="153" y="252"/>
                    </a:cubicBezTo>
                    <a:cubicBezTo>
                      <a:pt x="152" y="254"/>
                      <a:pt x="152" y="254"/>
                      <a:pt x="151" y="255"/>
                    </a:cubicBezTo>
                    <a:cubicBezTo>
                      <a:pt x="152" y="254"/>
                      <a:pt x="151" y="254"/>
                      <a:pt x="149" y="257"/>
                    </a:cubicBezTo>
                    <a:cubicBezTo>
                      <a:pt x="149" y="255"/>
                      <a:pt x="149" y="255"/>
                      <a:pt x="149" y="255"/>
                    </a:cubicBezTo>
                    <a:cubicBezTo>
                      <a:pt x="148" y="260"/>
                      <a:pt x="148" y="260"/>
                      <a:pt x="148" y="260"/>
                    </a:cubicBezTo>
                    <a:cubicBezTo>
                      <a:pt x="146" y="263"/>
                      <a:pt x="144" y="270"/>
                      <a:pt x="142" y="271"/>
                    </a:cubicBezTo>
                    <a:cubicBezTo>
                      <a:pt x="142" y="271"/>
                      <a:pt x="138" y="278"/>
                      <a:pt x="138" y="280"/>
                    </a:cubicBezTo>
                    <a:cubicBezTo>
                      <a:pt x="138" y="279"/>
                      <a:pt x="136" y="283"/>
                      <a:pt x="136" y="281"/>
                    </a:cubicBezTo>
                    <a:cubicBezTo>
                      <a:pt x="135" y="284"/>
                      <a:pt x="133" y="290"/>
                      <a:pt x="131" y="292"/>
                    </a:cubicBezTo>
                    <a:cubicBezTo>
                      <a:pt x="132" y="292"/>
                      <a:pt x="132" y="292"/>
                      <a:pt x="132" y="292"/>
                    </a:cubicBezTo>
                    <a:cubicBezTo>
                      <a:pt x="128" y="297"/>
                      <a:pt x="127" y="302"/>
                      <a:pt x="125" y="307"/>
                    </a:cubicBezTo>
                    <a:cubicBezTo>
                      <a:pt x="123" y="307"/>
                      <a:pt x="120" y="308"/>
                      <a:pt x="120" y="308"/>
                    </a:cubicBezTo>
                    <a:cubicBezTo>
                      <a:pt x="107" y="312"/>
                      <a:pt x="103" y="318"/>
                      <a:pt x="93" y="328"/>
                    </a:cubicBezTo>
                    <a:cubicBezTo>
                      <a:pt x="83" y="336"/>
                      <a:pt x="79" y="338"/>
                      <a:pt x="72" y="348"/>
                    </a:cubicBezTo>
                    <a:cubicBezTo>
                      <a:pt x="67" y="353"/>
                      <a:pt x="64" y="359"/>
                      <a:pt x="61" y="364"/>
                    </a:cubicBezTo>
                    <a:cubicBezTo>
                      <a:pt x="60" y="367"/>
                      <a:pt x="56" y="370"/>
                      <a:pt x="55" y="374"/>
                    </a:cubicBezTo>
                    <a:cubicBezTo>
                      <a:pt x="54" y="375"/>
                      <a:pt x="54" y="375"/>
                      <a:pt x="54" y="375"/>
                    </a:cubicBezTo>
                    <a:cubicBezTo>
                      <a:pt x="54" y="376"/>
                      <a:pt x="53" y="377"/>
                      <a:pt x="52" y="378"/>
                    </a:cubicBezTo>
                    <a:cubicBezTo>
                      <a:pt x="52" y="378"/>
                      <a:pt x="52" y="378"/>
                      <a:pt x="52" y="378"/>
                    </a:cubicBezTo>
                    <a:cubicBezTo>
                      <a:pt x="52" y="380"/>
                      <a:pt x="50" y="381"/>
                      <a:pt x="50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49" y="384"/>
                      <a:pt x="49" y="384"/>
                      <a:pt x="49" y="384"/>
                    </a:cubicBezTo>
                    <a:cubicBezTo>
                      <a:pt x="49" y="383"/>
                      <a:pt x="49" y="383"/>
                      <a:pt x="49" y="383"/>
                    </a:cubicBezTo>
                    <a:cubicBezTo>
                      <a:pt x="48" y="386"/>
                      <a:pt x="47" y="389"/>
                      <a:pt x="45" y="391"/>
                    </a:cubicBezTo>
                    <a:cubicBezTo>
                      <a:pt x="46" y="391"/>
                      <a:pt x="46" y="391"/>
                      <a:pt x="46" y="391"/>
                    </a:cubicBezTo>
                    <a:cubicBezTo>
                      <a:pt x="42" y="396"/>
                      <a:pt x="43" y="399"/>
                      <a:pt x="40" y="403"/>
                    </a:cubicBezTo>
                    <a:cubicBezTo>
                      <a:pt x="39" y="403"/>
                      <a:pt x="39" y="403"/>
                      <a:pt x="39" y="403"/>
                    </a:cubicBezTo>
                    <a:cubicBezTo>
                      <a:pt x="39" y="410"/>
                      <a:pt x="33" y="412"/>
                      <a:pt x="33" y="419"/>
                    </a:cubicBezTo>
                    <a:cubicBezTo>
                      <a:pt x="33" y="418"/>
                      <a:pt x="32" y="419"/>
                      <a:pt x="32" y="419"/>
                    </a:cubicBezTo>
                    <a:cubicBezTo>
                      <a:pt x="31" y="422"/>
                      <a:pt x="30" y="425"/>
                      <a:pt x="32" y="426"/>
                    </a:cubicBezTo>
                    <a:cubicBezTo>
                      <a:pt x="31" y="428"/>
                      <a:pt x="30" y="427"/>
                      <a:pt x="30" y="427"/>
                    </a:cubicBezTo>
                    <a:cubicBezTo>
                      <a:pt x="30" y="428"/>
                      <a:pt x="30" y="430"/>
                      <a:pt x="29" y="431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29" y="432"/>
                      <a:pt x="28" y="434"/>
                      <a:pt x="28" y="435"/>
                    </a:cubicBezTo>
                    <a:cubicBezTo>
                      <a:pt x="30" y="435"/>
                      <a:pt x="30" y="435"/>
                      <a:pt x="30" y="435"/>
                    </a:cubicBezTo>
                    <a:cubicBezTo>
                      <a:pt x="28" y="437"/>
                      <a:pt x="28" y="435"/>
                      <a:pt x="27" y="438"/>
                    </a:cubicBezTo>
                    <a:cubicBezTo>
                      <a:pt x="28" y="438"/>
                      <a:pt x="28" y="438"/>
                      <a:pt x="28" y="438"/>
                    </a:cubicBezTo>
                    <a:cubicBezTo>
                      <a:pt x="27" y="441"/>
                      <a:pt x="24" y="443"/>
                      <a:pt x="22" y="446"/>
                    </a:cubicBezTo>
                    <a:cubicBezTo>
                      <a:pt x="16" y="460"/>
                      <a:pt x="15" y="477"/>
                      <a:pt x="10" y="490"/>
                    </a:cubicBezTo>
                    <a:cubicBezTo>
                      <a:pt x="9" y="491"/>
                      <a:pt x="9" y="491"/>
                      <a:pt x="9" y="491"/>
                    </a:cubicBezTo>
                    <a:cubicBezTo>
                      <a:pt x="7" y="491"/>
                      <a:pt x="10" y="495"/>
                      <a:pt x="9" y="495"/>
                    </a:cubicBezTo>
                    <a:cubicBezTo>
                      <a:pt x="9" y="497"/>
                      <a:pt x="9" y="497"/>
                      <a:pt x="9" y="497"/>
                    </a:cubicBezTo>
                    <a:cubicBezTo>
                      <a:pt x="9" y="497"/>
                      <a:pt x="9" y="498"/>
                      <a:pt x="8" y="497"/>
                    </a:cubicBezTo>
                    <a:cubicBezTo>
                      <a:pt x="8" y="499"/>
                      <a:pt x="8" y="499"/>
                      <a:pt x="8" y="500"/>
                    </a:cubicBezTo>
                    <a:cubicBezTo>
                      <a:pt x="7" y="502"/>
                      <a:pt x="7" y="502"/>
                      <a:pt x="7" y="502"/>
                    </a:cubicBezTo>
                    <a:cubicBezTo>
                      <a:pt x="5" y="507"/>
                      <a:pt x="7" y="513"/>
                      <a:pt x="5" y="519"/>
                    </a:cubicBezTo>
                    <a:cubicBezTo>
                      <a:pt x="2" y="526"/>
                      <a:pt x="3" y="541"/>
                      <a:pt x="4" y="549"/>
                    </a:cubicBezTo>
                    <a:cubicBezTo>
                      <a:pt x="6" y="561"/>
                      <a:pt x="0" y="574"/>
                      <a:pt x="4" y="586"/>
                    </a:cubicBezTo>
                    <a:cubicBezTo>
                      <a:pt x="4" y="587"/>
                      <a:pt x="5" y="588"/>
                      <a:pt x="5" y="588"/>
                    </a:cubicBezTo>
                    <a:cubicBezTo>
                      <a:pt x="5" y="591"/>
                      <a:pt x="6" y="595"/>
                      <a:pt x="6" y="599"/>
                    </a:cubicBezTo>
                    <a:cubicBezTo>
                      <a:pt x="6" y="598"/>
                      <a:pt x="8" y="612"/>
                      <a:pt x="12" y="619"/>
                    </a:cubicBezTo>
                    <a:cubicBezTo>
                      <a:pt x="15" y="625"/>
                      <a:pt x="17" y="627"/>
                      <a:pt x="19" y="620"/>
                    </a:cubicBezTo>
                    <a:cubicBezTo>
                      <a:pt x="24" y="630"/>
                      <a:pt x="28" y="622"/>
                      <a:pt x="28" y="622"/>
                    </a:cubicBezTo>
                    <a:cubicBezTo>
                      <a:pt x="31" y="619"/>
                      <a:pt x="29" y="616"/>
                      <a:pt x="29" y="611"/>
                    </a:cubicBezTo>
                    <a:cubicBezTo>
                      <a:pt x="31" y="607"/>
                      <a:pt x="33" y="606"/>
                      <a:pt x="34" y="602"/>
                    </a:cubicBezTo>
                    <a:cubicBezTo>
                      <a:pt x="35" y="599"/>
                      <a:pt x="35" y="597"/>
                      <a:pt x="35" y="595"/>
                    </a:cubicBezTo>
                    <a:cubicBezTo>
                      <a:pt x="34" y="594"/>
                      <a:pt x="36" y="592"/>
                      <a:pt x="36" y="591"/>
                    </a:cubicBezTo>
                    <a:cubicBezTo>
                      <a:pt x="37" y="591"/>
                      <a:pt x="37" y="591"/>
                      <a:pt x="37" y="591"/>
                    </a:cubicBezTo>
                    <a:cubicBezTo>
                      <a:pt x="36" y="590"/>
                      <a:pt x="36" y="590"/>
                      <a:pt x="37" y="589"/>
                    </a:cubicBezTo>
                    <a:cubicBezTo>
                      <a:pt x="37" y="589"/>
                      <a:pt x="37" y="589"/>
                      <a:pt x="37" y="589"/>
                    </a:cubicBezTo>
                    <a:cubicBezTo>
                      <a:pt x="37" y="589"/>
                      <a:pt x="37" y="588"/>
                      <a:pt x="37" y="588"/>
                    </a:cubicBezTo>
                    <a:cubicBezTo>
                      <a:pt x="37" y="588"/>
                      <a:pt x="37" y="588"/>
                      <a:pt x="37" y="588"/>
                    </a:cubicBezTo>
                    <a:cubicBezTo>
                      <a:pt x="38" y="587"/>
                      <a:pt x="38" y="587"/>
                      <a:pt x="38" y="587"/>
                    </a:cubicBezTo>
                    <a:cubicBezTo>
                      <a:pt x="38" y="587"/>
                      <a:pt x="38" y="587"/>
                      <a:pt x="38" y="587"/>
                    </a:cubicBezTo>
                    <a:cubicBezTo>
                      <a:pt x="38" y="586"/>
                      <a:pt x="38" y="585"/>
                      <a:pt x="39" y="584"/>
                    </a:cubicBezTo>
                    <a:cubicBezTo>
                      <a:pt x="38" y="584"/>
                      <a:pt x="38" y="584"/>
                      <a:pt x="38" y="584"/>
                    </a:cubicBezTo>
                    <a:cubicBezTo>
                      <a:pt x="40" y="582"/>
                      <a:pt x="38" y="581"/>
                      <a:pt x="40" y="580"/>
                    </a:cubicBezTo>
                    <a:cubicBezTo>
                      <a:pt x="40" y="580"/>
                      <a:pt x="40" y="580"/>
                      <a:pt x="40" y="580"/>
                    </a:cubicBezTo>
                    <a:cubicBezTo>
                      <a:pt x="39" y="576"/>
                      <a:pt x="44" y="577"/>
                      <a:pt x="43" y="574"/>
                    </a:cubicBezTo>
                    <a:cubicBezTo>
                      <a:pt x="43" y="574"/>
                      <a:pt x="43" y="574"/>
                      <a:pt x="43" y="574"/>
                    </a:cubicBezTo>
                    <a:cubicBezTo>
                      <a:pt x="44" y="573"/>
                      <a:pt x="44" y="572"/>
                      <a:pt x="42" y="571"/>
                    </a:cubicBezTo>
                    <a:cubicBezTo>
                      <a:pt x="43" y="570"/>
                      <a:pt x="43" y="571"/>
                      <a:pt x="44" y="571"/>
                    </a:cubicBezTo>
                    <a:cubicBezTo>
                      <a:pt x="43" y="570"/>
                      <a:pt x="43" y="570"/>
                      <a:pt x="43" y="569"/>
                    </a:cubicBezTo>
                    <a:cubicBezTo>
                      <a:pt x="44" y="569"/>
                      <a:pt x="44" y="569"/>
                      <a:pt x="44" y="569"/>
                    </a:cubicBezTo>
                    <a:cubicBezTo>
                      <a:pt x="44" y="568"/>
                      <a:pt x="44" y="568"/>
                      <a:pt x="44" y="568"/>
                    </a:cubicBezTo>
                    <a:cubicBezTo>
                      <a:pt x="43" y="567"/>
                      <a:pt x="43" y="567"/>
                      <a:pt x="43" y="567"/>
                    </a:cubicBezTo>
                    <a:cubicBezTo>
                      <a:pt x="43" y="566"/>
                      <a:pt x="44" y="568"/>
                      <a:pt x="45" y="567"/>
                    </a:cubicBezTo>
                    <a:cubicBezTo>
                      <a:pt x="43" y="566"/>
                      <a:pt x="43" y="566"/>
                      <a:pt x="43" y="566"/>
                    </a:cubicBezTo>
                    <a:cubicBezTo>
                      <a:pt x="44" y="565"/>
                      <a:pt x="47" y="565"/>
                      <a:pt x="48" y="565"/>
                    </a:cubicBezTo>
                    <a:cubicBezTo>
                      <a:pt x="51" y="561"/>
                      <a:pt x="52" y="554"/>
                      <a:pt x="57" y="551"/>
                    </a:cubicBezTo>
                    <a:cubicBezTo>
                      <a:pt x="58" y="551"/>
                      <a:pt x="58" y="551"/>
                      <a:pt x="58" y="551"/>
                    </a:cubicBezTo>
                    <a:cubicBezTo>
                      <a:pt x="59" y="552"/>
                      <a:pt x="57" y="549"/>
                      <a:pt x="58" y="550"/>
                    </a:cubicBezTo>
                    <a:cubicBezTo>
                      <a:pt x="58" y="549"/>
                      <a:pt x="58" y="549"/>
                      <a:pt x="58" y="549"/>
                    </a:cubicBezTo>
                    <a:cubicBezTo>
                      <a:pt x="58" y="549"/>
                      <a:pt x="59" y="549"/>
                      <a:pt x="59" y="549"/>
                    </a:cubicBezTo>
                    <a:cubicBezTo>
                      <a:pt x="59" y="549"/>
                      <a:pt x="59" y="549"/>
                      <a:pt x="59" y="548"/>
                    </a:cubicBezTo>
                    <a:cubicBezTo>
                      <a:pt x="60" y="548"/>
                      <a:pt x="60" y="548"/>
                      <a:pt x="60" y="548"/>
                    </a:cubicBezTo>
                    <a:cubicBezTo>
                      <a:pt x="62" y="547"/>
                      <a:pt x="62" y="544"/>
                      <a:pt x="64" y="543"/>
                    </a:cubicBezTo>
                    <a:cubicBezTo>
                      <a:pt x="67" y="542"/>
                      <a:pt x="69" y="538"/>
                      <a:pt x="71" y="535"/>
                    </a:cubicBezTo>
                    <a:cubicBezTo>
                      <a:pt x="73" y="531"/>
                      <a:pt x="80" y="533"/>
                      <a:pt x="82" y="529"/>
                    </a:cubicBezTo>
                    <a:cubicBezTo>
                      <a:pt x="82" y="529"/>
                      <a:pt x="82" y="528"/>
                      <a:pt x="82" y="528"/>
                    </a:cubicBezTo>
                    <a:cubicBezTo>
                      <a:pt x="83" y="528"/>
                      <a:pt x="84" y="527"/>
                      <a:pt x="86" y="527"/>
                    </a:cubicBezTo>
                    <a:cubicBezTo>
                      <a:pt x="86" y="527"/>
                      <a:pt x="87" y="526"/>
                      <a:pt x="88" y="526"/>
                    </a:cubicBezTo>
                    <a:cubicBezTo>
                      <a:pt x="88" y="526"/>
                      <a:pt x="89" y="527"/>
                      <a:pt x="89" y="527"/>
                    </a:cubicBezTo>
                    <a:cubicBezTo>
                      <a:pt x="92" y="534"/>
                      <a:pt x="97" y="534"/>
                      <a:pt x="104" y="538"/>
                    </a:cubicBezTo>
                    <a:cubicBezTo>
                      <a:pt x="109" y="542"/>
                      <a:pt x="110" y="544"/>
                      <a:pt x="116" y="547"/>
                    </a:cubicBezTo>
                    <a:cubicBezTo>
                      <a:pt x="119" y="549"/>
                      <a:pt x="123" y="550"/>
                      <a:pt x="126" y="551"/>
                    </a:cubicBezTo>
                    <a:cubicBezTo>
                      <a:pt x="128" y="550"/>
                      <a:pt x="129" y="553"/>
                      <a:pt x="132" y="553"/>
                    </a:cubicBezTo>
                    <a:cubicBezTo>
                      <a:pt x="132" y="554"/>
                      <a:pt x="132" y="554"/>
                      <a:pt x="132" y="554"/>
                    </a:cubicBezTo>
                    <a:cubicBezTo>
                      <a:pt x="133" y="553"/>
                      <a:pt x="133" y="553"/>
                      <a:pt x="134" y="554"/>
                    </a:cubicBezTo>
                    <a:cubicBezTo>
                      <a:pt x="134" y="554"/>
                      <a:pt x="134" y="554"/>
                      <a:pt x="134" y="554"/>
                    </a:cubicBezTo>
                    <a:cubicBezTo>
                      <a:pt x="135" y="554"/>
                      <a:pt x="135" y="555"/>
                      <a:pt x="136" y="555"/>
                    </a:cubicBezTo>
                    <a:cubicBezTo>
                      <a:pt x="136" y="555"/>
                      <a:pt x="136" y="555"/>
                      <a:pt x="136" y="555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7" y="556"/>
                      <a:pt x="137" y="556"/>
                      <a:pt x="137" y="556"/>
                    </a:cubicBezTo>
                    <a:cubicBezTo>
                      <a:pt x="138" y="556"/>
                      <a:pt x="140" y="556"/>
                      <a:pt x="141" y="557"/>
                    </a:cubicBezTo>
                    <a:cubicBezTo>
                      <a:pt x="141" y="556"/>
                      <a:pt x="141" y="556"/>
                      <a:pt x="141" y="556"/>
                    </a:cubicBezTo>
                    <a:cubicBezTo>
                      <a:pt x="144" y="558"/>
                      <a:pt x="146" y="557"/>
                      <a:pt x="148" y="559"/>
                    </a:cubicBezTo>
                    <a:cubicBezTo>
                      <a:pt x="148" y="559"/>
                      <a:pt x="148" y="559"/>
                      <a:pt x="148" y="559"/>
                    </a:cubicBezTo>
                    <a:cubicBezTo>
                      <a:pt x="152" y="558"/>
                      <a:pt x="152" y="563"/>
                      <a:pt x="157" y="562"/>
                    </a:cubicBezTo>
                    <a:cubicBezTo>
                      <a:pt x="156" y="562"/>
                      <a:pt x="157" y="562"/>
                      <a:pt x="156" y="563"/>
                    </a:cubicBezTo>
                    <a:cubicBezTo>
                      <a:pt x="158" y="563"/>
                      <a:pt x="160" y="563"/>
                      <a:pt x="161" y="562"/>
                    </a:cubicBezTo>
                    <a:cubicBezTo>
                      <a:pt x="162" y="562"/>
                      <a:pt x="161" y="563"/>
                      <a:pt x="161" y="563"/>
                    </a:cubicBezTo>
                    <a:cubicBezTo>
                      <a:pt x="161" y="562"/>
                      <a:pt x="163" y="562"/>
                      <a:pt x="163" y="563"/>
                    </a:cubicBezTo>
                    <a:cubicBezTo>
                      <a:pt x="163" y="563"/>
                      <a:pt x="163" y="563"/>
                      <a:pt x="163" y="563"/>
                    </a:cubicBezTo>
                    <a:cubicBezTo>
                      <a:pt x="166" y="564"/>
                      <a:pt x="166" y="564"/>
                      <a:pt x="166" y="564"/>
                    </a:cubicBezTo>
                    <a:cubicBezTo>
                      <a:pt x="166" y="562"/>
                      <a:pt x="166" y="562"/>
                      <a:pt x="166" y="562"/>
                    </a:cubicBezTo>
                    <a:cubicBezTo>
                      <a:pt x="167" y="563"/>
                      <a:pt x="165" y="564"/>
                      <a:pt x="167" y="564"/>
                    </a:cubicBezTo>
                    <a:cubicBezTo>
                      <a:pt x="167" y="563"/>
                      <a:pt x="167" y="563"/>
                      <a:pt x="167" y="563"/>
                    </a:cubicBezTo>
                    <a:cubicBezTo>
                      <a:pt x="169" y="564"/>
                      <a:pt x="169" y="566"/>
                      <a:pt x="171" y="567"/>
                    </a:cubicBezTo>
                    <a:cubicBezTo>
                      <a:pt x="178" y="571"/>
                      <a:pt x="188" y="570"/>
                      <a:pt x="194" y="574"/>
                    </a:cubicBezTo>
                    <a:cubicBezTo>
                      <a:pt x="194" y="575"/>
                      <a:pt x="194" y="575"/>
                      <a:pt x="194" y="575"/>
                    </a:cubicBezTo>
                    <a:cubicBezTo>
                      <a:pt x="194" y="577"/>
                      <a:pt x="197" y="574"/>
                      <a:pt x="196" y="575"/>
                    </a:cubicBezTo>
                    <a:cubicBezTo>
                      <a:pt x="198" y="575"/>
                      <a:pt x="198" y="575"/>
                      <a:pt x="198" y="575"/>
                    </a:cubicBezTo>
                    <a:cubicBezTo>
                      <a:pt x="198" y="575"/>
                      <a:pt x="198" y="575"/>
                      <a:pt x="198" y="576"/>
                    </a:cubicBezTo>
                    <a:cubicBezTo>
                      <a:pt x="198" y="576"/>
                      <a:pt x="198" y="576"/>
                      <a:pt x="199" y="575"/>
                    </a:cubicBezTo>
                    <a:cubicBezTo>
                      <a:pt x="200" y="577"/>
                      <a:pt x="200" y="577"/>
                      <a:pt x="200" y="577"/>
                    </a:cubicBezTo>
                    <a:cubicBezTo>
                      <a:pt x="203" y="578"/>
                      <a:pt x="206" y="577"/>
                      <a:pt x="209" y="578"/>
                    </a:cubicBezTo>
                    <a:cubicBezTo>
                      <a:pt x="212" y="581"/>
                      <a:pt x="220" y="581"/>
                      <a:pt x="224" y="581"/>
                    </a:cubicBezTo>
                    <a:cubicBezTo>
                      <a:pt x="231" y="581"/>
                      <a:pt x="236" y="588"/>
                      <a:pt x="243" y="587"/>
                    </a:cubicBezTo>
                    <a:cubicBezTo>
                      <a:pt x="243" y="587"/>
                      <a:pt x="244" y="587"/>
                      <a:pt x="244" y="587"/>
                    </a:cubicBezTo>
                    <a:cubicBezTo>
                      <a:pt x="249" y="588"/>
                      <a:pt x="249" y="588"/>
                      <a:pt x="249" y="588"/>
                    </a:cubicBezTo>
                    <a:cubicBezTo>
                      <a:pt x="249" y="588"/>
                      <a:pt x="254" y="589"/>
                      <a:pt x="258" y="589"/>
                    </a:cubicBezTo>
                    <a:cubicBezTo>
                      <a:pt x="259" y="595"/>
                      <a:pt x="262" y="599"/>
                      <a:pt x="264" y="605"/>
                    </a:cubicBezTo>
                    <a:cubicBezTo>
                      <a:pt x="264" y="614"/>
                      <a:pt x="270" y="628"/>
                      <a:pt x="274" y="635"/>
                    </a:cubicBezTo>
                    <a:cubicBezTo>
                      <a:pt x="280" y="646"/>
                      <a:pt x="277" y="661"/>
                      <a:pt x="281" y="672"/>
                    </a:cubicBezTo>
                    <a:cubicBezTo>
                      <a:pt x="281" y="673"/>
                      <a:pt x="282" y="674"/>
                      <a:pt x="282" y="674"/>
                    </a:cubicBezTo>
                    <a:cubicBezTo>
                      <a:pt x="282" y="677"/>
                      <a:pt x="282" y="681"/>
                      <a:pt x="282" y="685"/>
                    </a:cubicBezTo>
                    <a:cubicBezTo>
                      <a:pt x="282" y="685"/>
                      <a:pt x="282" y="698"/>
                      <a:pt x="282" y="706"/>
                    </a:cubicBezTo>
                    <a:cubicBezTo>
                      <a:pt x="283" y="710"/>
                      <a:pt x="283" y="713"/>
                      <a:pt x="285" y="713"/>
                    </a:cubicBezTo>
                    <a:cubicBezTo>
                      <a:pt x="285" y="713"/>
                      <a:pt x="286" y="713"/>
                      <a:pt x="286" y="712"/>
                    </a:cubicBezTo>
                    <a:cubicBezTo>
                      <a:pt x="289" y="712"/>
                      <a:pt x="293" y="709"/>
                      <a:pt x="300" y="703"/>
                    </a:cubicBezTo>
                    <a:cubicBezTo>
                      <a:pt x="300" y="703"/>
                      <a:pt x="300" y="703"/>
                      <a:pt x="300" y="703"/>
                    </a:cubicBezTo>
                    <a:cubicBezTo>
                      <a:pt x="304" y="698"/>
                      <a:pt x="307" y="695"/>
                      <a:pt x="307" y="690"/>
                    </a:cubicBezTo>
                    <a:cubicBezTo>
                      <a:pt x="310" y="690"/>
                      <a:pt x="310" y="685"/>
                      <a:pt x="312" y="685"/>
                    </a:cubicBezTo>
                    <a:cubicBezTo>
                      <a:pt x="312" y="685"/>
                      <a:pt x="312" y="685"/>
                      <a:pt x="312" y="685"/>
                    </a:cubicBezTo>
                    <a:cubicBezTo>
                      <a:pt x="312" y="681"/>
                      <a:pt x="317" y="678"/>
                      <a:pt x="317" y="674"/>
                    </a:cubicBezTo>
                    <a:cubicBezTo>
                      <a:pt x="317" y="674"/>
                      <a:pt x="318" y="675"/>
                      <a:pt x="317" y="676"/>
                    </a:cubicBezTo>
                    <a:cubicBezTo>
                      <a:pt x="319" y="673"/>
                      <a:pt x="320" y="669"/>
                      <a:pt x="321" y="670"/>
                    </a:cubicBezTo>
                    <a:cubicBezTo>
                      <a:pt x="324" y="664"/>
                      <a:pt x="328" y="656"/>
                      <a:pt x="328" y="651"/>
                    </a:cubicBezTo>
                    <a:cubicBezTo>
                      <a:pt x="328" y="651"/>
                      <a:pt x="328" y="651"/>
                      <a:pt x="328" y="651"/>
                    </a:cubicBezTo>
                    <a:cubicBezTo>
                      <a:pt x="328" y="649"/>
                      <a:pt x="330" y="648"/>
                      <a:pt x="330" y="646"/>
                    </a:cubicBezTo>
                    <a:cubicBezTo>
                      <a:pt x="330" y="646"/>
                      <a:pt x="330" y="645"/>
                      <a:pt x="331" y="645"/>
                    </a:cubicBezTo>
                    <a:cubicBezTo>
                      <a:pt x="330" y="643"/>
                      <a:pt x="333" y="638"/>
                      <a:pt x="334" y="636"/>
                    </a:cubicBezTo>
                    <a:cubicBezTo>
                      <a:pt x="334" y="636"/>
                      <a:pt x="334" y="636"/>
                      <a:pt x="334" y="636"/>
                    </a:cubicBezTo>
                    <a:cubicBezTo>
                      <a:pt x="335" y="635"/>
                      <a:pt x="336" y="633"/>
                      <a:pt x="336" y="631"/>
                    </a:cubicBezTo>
                    <a:cubicBezTo>
                      <a:pt x="335" y="633"/>
                      <a:pt x="335" y="633"/>
                      <a:pt x="335" y="633"/>
                    </a:cubicBezTo>
                    <a:cubicBezTo>
                      <a:pt x="334" y="632"/>
                      <a:pt x="338" y="630"/>
                      <a:pt x="338" y="626"/>
                    </a:cubicBezTo>
                    <a:cubicBezTo>
                      <a:pt x="340" y="623"/>
                      <a:pt x="337" y="618"/>
                      <a:pt x="339" y="615"/>
                    </a:cubicBezTo>
                    <a:cubicBezTo>
                      <a:pt x="338" y="613"/>
                      <a:pt x="340" y="617"/>
                      <a:pt x="340" y="614"/>
                    </a:cubicBezTo>
                    <a:cubicBezTo>
                      <a:pt x="341" y="614"/>
                      <a:pt x="340" y="615"/>
                      <a:pt x="341" y="615"/>
                    </a:cubicBezTo>
                    <a:cubicBezTo>
                      <a:pt x="342" y="612"/>
                      <a:pt x="344" y="611"/>
                      <a:pt x="344" y="608"/>
                    </a:cubicBezTo>
                    <a:cubicBezTo>
                      <a:pt x="345" y="608"/>
                      <a:pt x="345" y="608"/>
                      <a:pt x="345" y="608"/>
                    </a:cubicBezTo>
                    <a:cubicBezTo>
                      <a:pt x="345" y="607"/>
                      <a:pt x="345" y="606"/>
                      <a:pt x="346" y="604"/>
                    </a:cubicBezTo>
                    <a:cubicBezTo>
                      <a:pt x="346" y="605"/>
                      <a:pt x="346" y="605"/>
                      <a:pt x="346" y="605"/>
                    </a:cubicBezTo>
                    <a:cubicBezTo>
                      <a:pt x="350" y="607"/>
                      <a:pt x="353" y="604"/>
                      <a:pt x="358" y="604"/>
                    </a:cubicBezTo>
                    <a:cubicBezTo>
                      <a:pt x="362" y="605"/>
                      <a:pt x="364" y="607"/>
                      <a:pt x="368" y="606"/>
                    </a:cubicBezTo>
                    <a:cubicBezTo>
                      <a:pt x="371" y="606"/>
                      <a:pt x="373" y="606"/>
                      <a:pt x="375" y="606"/>
                    </a:cubicBezTo>
                    <a:cubicBezTo>
                      <a:pt x="377" y="604"/>
                      <a:pt x="378" y="606"/>
                      <a:pt x="380" y="604"/>
                    </a:cubicBezTo>
                    <a:cubicBezTo>
                      <a:pt x="380" y="605"/>
                      <a:pt x="380" y="605"/>
                      <a:pt x="380" y="605"/>
                    </a:cubicBezTo>
                    <a:cubicBezTo>
                      <a:pt x="381" y="605"/>
                      <a:pt x="381" y="604"/>
                      <a:pt x="381" y="605"/>
                    </a:cubicBezTo>
                    <a:cubicBezTo>
                      <a:pt x="381" y="605"/>
                      <a:pt x="381" y="605"/>
                      <a:pt x="381" y="605"/>
                    </a:cubicBezTo>
                    <a:cubicBezTo>
                      <a:pt x="382" y="605"/>
                      <a:pt x="383" y="605"/>
                      <a:pt x="383" y="605"/>
                    </a:cubicBezTo>
                    <a:cubicBezTo>
                      <a:pt x="383" y="605"/>
                      <a:pt x="383" y="605"/>
                      <a:pt x="383" y="605"/>
                    </a:cubicBezTo>
                    <a:cubicBezTo>
                      <a:pt x="384" y="605"/>
                      <a:pt x="384" y="605"/>
                      <a:pt x="384" y="605"/>
                    </a:cubicBezTo>
                    <a:cubicBezTo>
                      <a:pt x="384" y="605"/>
                      <a:pt x="384" y="605"/>
                      <a:pt x="384" y="605"/>
                    </a:cubicBezTo>
                    <a:cubicBezTo>
                      <a:pt x="385" y="604"/>
                      <a:pt x="386" y="604"/>
                      <a:pt x="387" y="605"/>
                    </a:cubicBezTo>
                    <a:cubicBezTo>
                      <a:pt x="387" y="604"/>
                      <a:pt x="387" y="604"/>
                      <a:pt x="387" y="604"/>
                    </a:cubicBezTo>
                    <a:cubicBezTo>
                      <a:pt x="389" y="605"/>
                      <a:pt x="390" y="603"/>
                      <a:pt x="392" y="604"/>
                    </a:cubicBezTo>
                    <a:cubicBezTo>
                      <a:pt x="392" y="604"/>
                      <a:pt x="392" y="604"/>
                      <a:pt x="392" y="604"/>
                    </a:cubicBezTo>
                    <a:cubicBezTo>
                      <a:pt x="394" y="601"/>
                      <a:pt x="396" y="606"/>
                      <a:pt x="398" y="603"/>
                    </a:cubicBezTo>
                    <a:cubicBezTo>
                      <a:pt x="398" y="604"/>
                      <a:pt x="399" y="604"/>
                      <a:pt x="399" y="604"/>
                    </a:cubicBezTo>
                    <a:cubicBezTo>
                      <a:pt x="400" y="604"/>
                      <a:pt x="401" y="604"/>
                      <a:pt x="401" y="602"/>
                    </a:cubicBezTo>
                    <a:cubicBezTo>
                      <a:pt x="402" y="602"/>
                      <a:pt x="402" y="602"/>
                      <a:pt x="402" y="603"/>
                    </a:cubicBezTo>
                    <a:cubicBezTo>
                      <a:pt x="402" y="602"/>
                      <a:pt x="403" y="602"/>
                      <a:pt x="403" y="602"/>
                    </a:cubicBezTo>
                    <a:cubicBezTo>
                      <a:pt x="403" y="602"/>
                      <a:pt x="403" y="602"/>
                      <a:pt x="403" y="602"/>
                    </a:cubicBezTo>
                    <a:cubicBezTo>
                      <a:pt x="405" y="602"/>
                      <a:pt x="405" y="602"/>
                      <a:pt x="405" y="602"/>
                    </a:cubicBezTo>
                    <a:cubicBezTo>
                      <a:pt x="404" y="600"/>
                      <a:pt x="404" y="600"/>
                      <a:pt x="404" y="600"/>
                    </a:cubicBezTo>
                    <a:cubicBezTo>
                      <a:pt x="405" y="600"/>
                      <a:pt x="405" y="602"/>
                      <a:pt x="406" y="601"/>
                    </a:cubicBezTo>
                    <a:cubicBezTo>
                      <a:pt x="406" y="600"/>
                      <a:pt x="406" y="600"/>
                      <a:pt x="406" y="600"/>
                    </a:cubicBezTo>
                    <a:cubicBezTo>
                      <a:pt x="407" y="600"/>
                      <a:pt x="408" y="602"/>
                      <a:pt x="409" y="603"/>
                    </a:cubicBezTo>
                    <a:cubicBezTo>
                      <a:pt x="415" y="603"/>
                      <a:pt x="421" y="599"/>
                      <a:pt x="427" y="601"/>
                    </a:cubicBezTo>
                    <a:cubicBezTo>
                      <a:pt x="427" y="602"/>
                      <a:pt x="427" y="602"/>
                      <a:pt x="427" y="602"/>
                    </a:cubicBezTo>
                    <a:cubicBezTo>
                      <a:pt x="427" y="604"/>
                      <a:pt x="428" y="600"/>
                      <a:pt x="428" y="601"/>
                    </a:cubicBezTo>
                    <a:cubicBezTo>
                      <a:pt x="429" y="600"/>
                      <a:pt x="429" y="600"/>
                      <a:pt x="429" y="600"/>
                    </a:cubicBezTo>
                    <a:cubicBezTo>
                      <a:pt x="429" y="600"/>
                      <a:pt x="430" y="601"/>
                      <a:pt x="429" y="601"/>
                    </a:cubicBezTo>
                    <a:cubicBezTo>
                      <a:pt x="430" y="601"/>
                      <a:pt x="430" y="601"/>
                      <a:pt x="430" y="600"/>
                    </a:cubicBezTo>
                    <a:cubicBezTo>
                      <a:pt x="431" y="601"/>
                      <a:pt x="431" y="601"/>
                      <a:pt x="431" y="601"/>
                    </a:cubicBezTo>
                    <a:cubicBezTo>
                      <a:pt x="433" y="602"/>
                      <a:pt x="435" y="599"/>
                      <a:pt x="437" y="599"/>
                    </a:cubicBezTo>
                    <a:cubicBezTo>
                      <a:pt x="441" y="601"/>
                      <a:pt x="446" y="598"/>
                      <a:pt x="449" y="596"/>
                    </a:cubicBezTo>
                    <a:cubicBezTo>
                      <a:pt x="452" y="593"/>
                      <a:pt x="459" y="597"/>
                      <a:pt x="463" y="593"/>
                    </a:cubicBezTo>
                    <a:cubicBezTo>
                      <a:pt x="463" y="593"/>
                      <a:pt x="463" y="592"/>
                      <a:pt x="463" y="592"/>
                    </a:cubicBezTo>
                    <a:cubicBezTo>
                      <a:pt x="464" y="592"/>
                      <a:pt x="466" y="591"/>
                      <a:pt x="467" y="591"/>
                    </a:cubicBezTo>
                    <a:cubicBezTo>
                      <a:pt x="467" y="591"/>
                      <a:pt x="468" y="590"/>
                      <a:pt x="470" y="589"/>
                    </a:cubicBezTo>
                    <a:cubicBezTo>
                      <a:pt x="472" y="593"/>
                      <a:pt x="475" y="593"/>
                      <a:pt x="479" y="596"/>
                    </a:cubicBezTo>
                    <a:cubicBezTo>
                      <a:pt x="481" y="600"/>
                      <a:pt x="480" y="603"/>
                      <a:pt x="484" y="606"/>
                    </a:cubicBezTo>
                    <a:cubicBezTo>
                      <a:pt x="485" y="608"/>
                      <a:pt x="486" y="610"/>
                      <a:pt x="487" y="612"/>
                    </a:cubicBezTo>
                    <a:cubicBezTo>
                      <a:pt x="489" y="613"/>
                      <a:pt x="489" y="615"/>
                      <a:pt x="490" y="616"/>
                    </a:cubicBezTo>
                    <a:cubicBezTo>
                      <a:pt x="490" y="617"/>
                      <a:pt x="490" y="617"/>
                      <a:pt x="490" y="617"/>
                    </a:cubicBezTo>
                    <a:cubicBezTo>
                      <a:pt x="490" y="617"/>
                      <a:pt x="491" y="617"/>
                      <a:pt x="491" y="618"/>
                    </a:cubicBezTo>
                    <a:cubicBezTo>
                      <a:pt x="490" y="618"/>
                      <a:pt x="490" y="618"/>
                      <a:pt x="490" y="618"/>
                    </a:cubicBezTo>
                    <a:cubicBezTo>
                      <a:pt x="491" y="618"/>
                      <a:pt x="491" y="619"/>
                      <a:pt x="492" y="620"/>
                    </a:cubicBezTo>
                    <a:cubicBezTo>
                      <a:pt x="491" y="620"/>
                      <a:pt x="491" y="620"/>
                      <a:pt x="491" y="620"/>
                    </a:cubicBezTo>
                    <a:cubicBezTo>
                      <a:pt x="492" y="620"/>
                      <a:pt x="492" y="620"/>
                      <a:pt x="492" y="620"/>
                    </a:cubicBezTo>
                    <a:cubicBezTo>
                      <a:pt x="491" y="620"/>
                      <a:pt x="491" y="620"/>
                      <a:pt x="491" y="620"/>
                    </a:cubicBezTo>
                    <a:cubicBezTo>
                      <a:pt x="492" y="621"/>
                      <a:pt x="493" y="622"/>
                      <a:pt x="493" y="624"/>
                    </a:cubicBezTo>
                    <a:cubicBezTo>
                      <a:pt x="494" y="623"/>
                      <a:pt x="494" y="623"/>
                      <a:pt x="494" y="623"/>
                    </a:cubicBezTo>
                    <a:cubicBezTo>
                      <a:pt x="494" y="626"/>
                      <a:pt x="496" y="626"/>
                      <a:pt x="495" y="628"/>
                    </a:cubicBezTo>
                    <a:cubicBezTo>
                      <a:pt x="495" y="628"/>
                      <a:pt x="495" y="628"/>
                      <a:pt x="495" y="628"/>
                    </a:cubicBezTo>
                    <a:cubicBezTo>
                      <a:pt x="498" y="630"/>
                      <a:pt x="494" y="633"/>
                      <a:pt x="498" y="635"/>
                    </a:cubicBezTo>
                    <a:cubicBezTo>
                      <a:pt x="497" y="635"/>
                      <a:pt x="497" y="635"/>
                      <a:pt x="497" y="635"/>
                    </a:cubicBezTo>
                    <a:cubicBezTo>
                      <a:pt x="498" y="636"/>
                      <a:pt x="498" y="638"/>
                      <a:pt x="500" y="637"/>
                    </a:cubicBezTo>
                    <a:cubicBezTo>
                      <a:pt x="500" y="638"/>
                      <a:pt x="500" y="638"/>
                      <a:pt x="499" y="639"/>
                    </a:cubicBezTo>
                    <a:cubicBezTo>
                      <a:pt x="500" y="638"/>
                      <a:pt x="500" y="639"/>
                      <a:pt x="500" y="640"/>
                    </a:cubicBezTo>
                    <a:cubicBezTo>
                      <a:pt x="500" y="640"/>
                      <a:pt x="500" y="640"/>
                      <a:pt x="500" y="640"/>
                    </a:cubicBezTo>
                    <a:cubicBezTo>
                      <a:pt x="501" y="642"/>
                      <a:pt x="501" y="642"/>
                      <a:pt x="501" y="642"/>
                    </a:cubicBezTo>
                    <a:cubicBezTo>
                      <a:pt x="502" y="641"/>
                      <a:pt x="502" y="641"/>
                      <a:pt x="502" y="641"/>
                    </a:cubicBezTo>
                    <a:cubicBezTo>
                      <a:pt x="502" y="642"/>
                      <a:pt x="500" y="641"/>
                      <a:pt x="501" y="642"/>
                    </a:cubicBezTo>
                    <a:cubicBezTo>
                      <a:pt x="502" y="642"/>
                      <a:pt x="502" y="642"/>
                      <a:pt x="502" y="642"/>
                    </a:cubicBezTo>
                    <a:cubicBezTo>
                      <a:pt x="503" y="644"/>
                      <a:pt x="501" y="645"/>
                      <a:pt x="500" y="647"/>
                    </a:cubicBezTo>
                    <a:cubicBezTo>
                      <a:pt x="500" y="653"/>
                      <a:pt x="505" y="659"/>
                      <a:pt x="503" y="665"/>
                    </a:cubicBezTo>
                    <a:cubicBezTo>
                      <a:pt x="502" y="666"/>
                      <a:pt x="502" y="666"/>
                      <a:pt x="502" y="666"/>
                    </a:cubicBezTo>
                    <a:cubicBezTo>
                      <a:pt x="500" y="666"/>
                      <a:pt x="504" y="667"/>
                      <a:pt x="503" y="667"/>
                    </a:cubicBezTo>
                    <a:cubicBezTo>
                      <a:pt x="504" y="668"/>
                      <a:pt x="504" y="668"/>
                      <a:pt x="504" y="668"/>
                    </a:cubicBezTo>
                    <a:cubicBezTo>
                      <a:pt x="503" y="668"/>
                      <a:pt x="503" y="669"/>
                      <a:pt x="503" y="668"/>
                    </a:cubicBezTo>
                    <a:cubicBezTo>
                      <a:pt x="503" y="669"/>
                      <a:pt x="503" y="669"/>
                      <a:pt x="504" y="669"/>
                    </a:cubicBezTo>
                    <a:cubicBezTo>
                      <a:pt x="503" y="670"/>
                      <a:pt x="503" y="670"/>
                      <a:pt x="503" y="670"/>
                    </a:cubicBezTo>
                    <a:cubicBezTo>
                      <a:pt x="502" y="673"/>
                      <a:pt x="504" y="675"/>
                      <a:pt x="504" y="677"/>
                    </a:cubicBezTo>
                    <a:cubicBezTo>
                      <a:pt x="502" y="681"/>
                      <a:pt x="504" y="687"/>
                      <a:pt x="505" y="690"/>
                    </a:cubicBezTo>
                    <a:cubicBezTo>
                      <a:pt x="507" y="695"/>
                      <a:pt x="501" y="700"/>
                      <a:pt x="503" y="705"/>
                    </a:cubicBezTo>
                    <a:cubicBezTo>
                      <a:pt x="503" y="705"/>
                      <a:pt x="504" y="706"/>
                      <a:pt x="504" y="706"/>
                    </a:cubicBezTo>
                    <a:cubicBezTo>
                      <a:pt x="503" y="710"/>
                      <a:pt x="503" y="710"/>
                      <a:pt x="503" y="710"/>
                    </a:cubicBezTo>
                    <a:cubicBezTo>
                      <a:pt x="504" y="710"/>
                      <a:pt x="501" y="730"/>
                      <a:pt x="512" y="719"/>
                    </a:cubicBezTo>
                    <a:cubicBezTo>
                      <a:pt x="510" y="735"/>
                      <a:pt x="521" y="720"/>
                      <a:pt x="521" y="720"/>
                    </a:cubicBezTo>
                    <a:cubicBezTo>
                      <a:pt x="529" y="710"/>
                      <a:pt x="530" y="702"/>
                      <a:pt x="536" y="688"/>
                    </a:cubicBezTo>
                    <a:cubicBezTo>
                      <a:pt x="542" y="676"/>
                      <a:pt x="545" y="674"/>
                      <a:pt x="550" y="660"/>
                    </a:cubicBezTo>
                    <a:cubicBezTo>
                      <a:pt x="552" y="654"/>
                      <a:pt x="554" y="647"/>
                      <a:pt x="556" y="641"/>
                    </a:cubicBezTo>
                    <a:cubicBezTo>
                      <a:pt x="555" y="637"/>
                      <a:pt x="558" y="633"/>
                      <a:pt x="558" y="629"/>
                    </a:cubicBezTo>
                    <a:cubicBezTo>
                      <a:pt x="559" y="628"/>
                      <a:pt x="559" y="628"/>
                      <a:pt x="559" y="628"/>
                    </a:cubicBezTo>
                    <a:cubicBezTo>
                      <a:pt x="559" y="626"/>
                      <a:pt x="559" y="625"/>
                      <a:pt x="560" y="624"/>
                    </a:cubicBezTo>
                    <a:cubicBezTo>
                      <a:pt x="560" y="624"/>
                      <a:pt x="560" y="624"/>
                      <a:pt x="560" y="624"/>
                    </a:cubicBezTo>
                    <a:cubicBezTo>
                      <a:pt x="560" y="622"/>
                      <a:pt x="561" y="620"/>
                      <a:pt x="561" y="619"/>
                    </a:cubicBezTo>
                    <a:cubicBezTo>
                      <a:pt x="561" y="619"/>
                      <a:pt x="561" y="619"/>
                      <a:pt x="561" y="619"/>
                    </a:cubicBezTo>
                    <a:cubicBezTo>
                      <a:pt x="562" y="617"/>
                      <a:pt x="562" y="617"/>
                      <a:pt x="562" y="617"/>
                    </a:cubicBezTo>
                    <a:cubicBezTo>
                      <a:pt x="562" y="617"/>
                      <a:pt x="562" y="617"/>
                      <a:pt x="562" y="617"/>
                    </a:cubicBezTo>
                    <a:cubicBezTo>
                      <a:pt x="562" y="614"/>
                      <a:pt x="563" y="611"/>
                      <a:pt x="564" y="608"/>
                    </a:cubicBezTo>
                    <a:cubicBezTo>
                      <a:pt x="563" y="608"/>
                      <a:pt x="563" y="608"/>
                      <a:pt x="563" y="608"/>
                    </a:cubicBezTo>
                    <a:cubicBezTo>
                      <a:pt x="565" y="602"/>
                      <a:pt x="564" y="599"/>
                      <a:pt x="566" y="594"/>
                    </a:cubicBezTo>
                    <a:cubicBezTo>
                      <a:pt x="566" y="594"/>
                      <a:pt x="566" y="594"/>
                      <a:pt x="566" y="594"/>
                    </a:cubicBezTo>
                    <a:cubicBezTo>
                      <a:pt x="565" y="586"/>
                      <a:pt x="570" y="583"/>
                      <a:pt x="569" y="575"/>
                    </a:cubicBezTo>
                    <a:cubicBezTo>
                      <a:pt x="569" y="576"/>
                      <a:pt x="569" y="575"/>
                      <a:pt x="570" y="575"/>
                    </a:cubicBezTo>
                    <a:cubicBezTo>
                      <a:pt x="570" y="571"/>
                      <a:pt x="570" y="568"/>
                      <a:pt x="568" y="568"/>
                    </a:cubicBezTo>
                    <a:cubicBezTo>
                      <a:pt x="569" y="565"/>
                      <a:pt x="569" y="566"/>
                      <a:pt x="570" y="565"/>
                    </a:cubicBezTo>
                    <a:cubicBezTo>
                      <a:pt x="569" y="565"/>
                      <a:pt x="569" y="563"/>
                      <a:pt x="569" y="561"/>
                    </a:cubicBezTo>
                    <a:cubicBezTo>
                      <a:pt x="569" y="562"/>
                      <a:pt x="569" y="562"/>
                      <a:pt x="569" y="562"/>
                    </a:cubicBezTo>
                    <a:cubicBezTo>
                      <a:pt x="569" y="560"/>
                      <a:pt x="570" y="558"/>
                      <a:pt x="570" y="556"/>
                    </a:cubicBezTo>
                    <a:cubicBezTo>
                      <a:pt x="568" y="557"/>
                      <a:pt x="568" y="557"/>
                      <a:pt x="568" y="557"/>
                    </a:cubicBezTo>
                    <a:cubicBezTo>
                      <a:pt x="569" y="554"/>
                      <a:pt x="570" y="557"/>
                      <a:pt x="570" y="554"/>
                    </a:cubicBezTo>
                    <a:cubicBezTo>
                      <a:pt x="568" y="554"/>
                      <a:pt x="568" y="554"/>
                      <a:pt x="568" y="554"/>
                    </a:cubicBezTo>
                    <a:cubicBezTo>
                      <a:pt x="569" y="550"/>
                      <a:pt x="571" y="548"/>
                      <a:pt x="573" y="544"/>
                    </a:cubicBezTo>
                    <a:cubicBezTo>
                      <a:pt x="574" y="527"/>
                      <a:pt x="571" y="509"/>
                      <a:pt x="572" y="494"/>
                    </a:cubicBezTo>
                    <a:cubicBezTo>
                      <a:pt x="573" y="493"/>
                      <a:pt x="573" y="493"/>
                      <a:pt x="573" y="493"/>
                    </a:cubicBezTo>
                    <a:cubicBezTo>
                      <a:pt x="574" y="493"/>
                      <a:pt x="570" y="489"/>
                      <a:pt x="572" y="488"/>
                    </a:cubicBezTo>
                    <a:cubicBezTo>
                      <a:pt x="571" y="487"/>
                      <a:pt x="571" y="487"/>
                      <a:pt x="571" y="487"/>
                    </a:cubicBezTo>
                    <a:cubicBezTo>
                      <a:pt x="571" y="486"/>
                      <a:pt x="571" y="485"/>
                      <a:pt x="572" y="486"/>
                    </a:cubicBezTo>
                    <a:cubicBezTo>
                      <a:pt x="572" y="484"/>
                      <a:pt x="571" y="484"/>
                      <a:pt x="571" y="483"/>
                    </a:cubicBezTo>
                    <a:cubicBezTo>
                      <a:pt x="572" y="481"/>
                      <a:pt x="572" y="481"/>
                      <a:pt x="572" y="481"/>
                    </a:cubicBezTo>
                    <a:cubicBezTo>
                      <a:pt x="571" y="474"/>
                      <a:pt x="569" y="469"/>
                      <a:pt x="568" y="462"/>
                    </a:cubicBezTo>
                    <a:close/>
                    <a:moveTo>
                      <a:pt x="455" y="130"/>
                    </a:moveTo>
                    <a:cubicBezTo>
                      <a:pt x="455" y="130"/>
                      <a:pt x="455" y="130"/>
                      <a:pt x="455" y="130"/>
                    </a:cubicBezTo>
                    <a:cubicBezTo>
                      <a:pt x="455" y="130"/>
                      <a:pt x="455" y="130"/>
                      <a:pt x="455" y="130"/>
                    </a:cubicBezTo>
                    <a:close/>
                    <a:moveTo>
                      <a:pt x="285" y="82"/>
                    </a:moveTo>
                    <a:cubicBezTo>
                      <a:pt x="297" y="66"/>
                      <a:pt x="318" y="55"/>
                      <a:pt x="332" y="40"/>
                    </a:cubicBezTo>
                    <a:cubicBezTo>
                      <a:pt x="333" y="40"/>
                      <a:pt x="334" y="39"/>
                      <a:pt x="334" y="39"/>
                    </a:cubicBezTo>
                    <a:cubicBezTo>
                      <a:pt x="339" y="35"/>
                      <a:pt x="344" y="31"/>
                      <a:pt x="349" y="28"/>
                    </a:cubicBezTo>
                    <a:cubicBezTo>
                      <a:pt x="349" y="28"/>
                      <a:pt x="367" y="15"/>
                      <a:pt x="379" y="9"/>
                    </a:cubicBezTo>
                    <a:cubicBezTo>
                      <a:pt x="381" y="8"/>
                      <a:pt x="382" y="7"/>
                      <a:pt x="383" y="7"/>
                    </a:cubicBezTo>
                    <a:cubicBezTo>
                      <a:pt x="386" y="10"/>
                      <a:pt x="390" y="16"/>
                      <a:pt x="390" y="16"/>
                    </a:cubicBezTo>
                    <a:cubicBezTo>
                      <a:pt x="401" y="32"/>
                      <a:pt x="409" y="38"/>
                      <a:pt x="422" y="58"/>
                    </a:cubicBezTo>
                    <a:cubicBezTo>
                      <a:pt x="432" y="76"/>
                      <a:pt x="433" y="82"/>
                      <a:pt x="442" y="101"/>
                    </a:cubicBezTo>
                    <a:cubicBezTo>
                      <a:pt x="446" y="111"/>
                      <a:pt x="451" y="121"/>
                      <a:pt x="455" y="130"/>
                    </a:cubicBezTo>
                    <a:cubicBezTo>
                      <a:pt x="455" y="130"/>
                      <a:pt x="455" y="130"/>
                      <a:pt x="455" y="130"/>
                    </a:cubicBezTo>
                    <a:cubicBezTo>
                      <a:pt x="455" y="130"/>
                      <a:pt x="454" y="130"/>
                      <a:pt x="454" y="130"/>
                    </a:cubicBezTo>
                    <a:cubicBezTo>
                      <a:pt x="455" y="130"/>
                      <a:pt x="455" y="130"/>
                      <a:pt x="455" y="130"/>
                    </a:cubicBezTo>
                    <a:cubicBezTo>
                      <a:pt x="451" y="130"/>
                      <a:pt x="450" y="131"/>
                      <a:pt x="448" y="133"/>
                    </a:cubicBezTo>
                    <a:cubicBezTo>
                      <a:pt x="447" y="131"/>
                      <a:pt x="445" y="133"/>
                      <a:pt x="444" y="133"/>
                    </a:cubicBezTo>
                    <a:cubicBezTo>
                      <a:pt x="444" y="133"/>
                      <a:pt x="444" y="133"/>
                      <a:pt x="444" y="133"/>
                    </a:cubicBezTo>
                    <a:cubicBezTo>
                      <a:pt x="443" y="135"/>
                      <a:pt x="440" y="132"/>
                      <a:pt x="438" y="134"/>
                    </a:cubicBezTo>
                    <a:cubicBezTo>
                      <a:pt x="438" y="134"/>
                      <a:pt x="438" y="133"/>
                      <a:pt x="439" y="133"/>
                    </a:cubicBezTo>
                    <a:cubicBezTo>
                      <a:pt x="437" y="134"/>
                      <a:pt x="435" y="134"/>
                      <a:pt x="435" y="133"/>
                    </a:cubicBezTo>
                    <a:cubicBezTo>
                      <a:pt x="432" y="134"/>
                      <a:pt x="427" y="134"/>
                      <a:pt x="425" y="136"/>
                    </a:cubicBezTo>
                    <a:cubicBezTo>
                      <a:pt x="425" y="136"/>
                      <a:pt x="425" y="136"/>
                      <a:pt x="425" y="136"/>
                    </a:cubicBezTo>
                    <a:cubicBezTo>
                      <a:pt x="424" y="137"/>
                      <a:pt x="423" y="136"/>
                      <a:pt x="422" y="137"/>
                    </a:cubicBezTo>
                    <a:cubicBezTo>
                      <a:pt x="422" y="137"/>
                      <a:pt x="422" y="137"/>
                      <a:pt x="422" y="137"/>
                    </a:cubicBezTo>
                    <a:cubicBezTo>
                      <a:pt x="420" y="138"/>
                      <a:pt x="418" y="137"/>
                      <a:pt x="417" y="138"/>
                    </a:cubicBezTo>
                    <a:cubicBezTo>
                      <a:pt x="416" y="137"/>
                      <a:pt x="416" y="137"/>
                      <a:pt x="416" y="137"/>
                    </a:cubicBezTo>
                    <a:cubicBezTo>
                      <a:pt x="414" y="137"/>
                      <a:pt x="414" y="137"/>
                      <a:pt x="414" y="137"/>
                    </a:cubicBezTo>
                    <a:cubicBezTo>
                      <a:pt x="415" y="137"/>
                      <a:pt x="415" y="137"/>
                      <a:pt x="415" y="137"/>
                    </a:cubicBezTo>
                    <a:cubicBezTo>
                      <a:pt x="414" y="139"/>
                      <a:pt x="412" y="136"/>
                      <a:pt x="411" y="137"/>
                    </a:cubicBezTo>
                    <a:cubicBezTo>
                      <a:pt x="409" y="137"/>
                      <a:pt x="407" y="142"/>
                      <a:pt x="405" y="141"/>
                    </a:cubicBezTo>
                    <a:cubicBezTo>
                      <a:pt x="404" y="142"/>
                      <a:pt x="406" y="139"/>
                      <a:pt x="404" y="140"/>
                    </a:cubicBezTo>
                    <a:cubicBezTo>
                      <a:pt x="404" y="139"/>
                      <a:pt x="405" y="139"/>
                      <a:pt x="404" y="138"/>
                    </a:cubicBezTo>
                    <a:cubicBezTo>
                      <a:pt x="403" y="139"/>
                      <a:pt x="402" y="137"/>
                      <a:pt x="400" y="138"/>
                    </a:cubicBezTo>
                    <a:cubicBezTo>
                      <a:pt x="400" y="137"/>
                      <a:pt x="400" y="137"/>
                      <a:pt x="400" y="137"/>
                    </a:cubicBezTo>
                    <a:cubicBezTo>
                      <a:pt x="398" y="139"/>
                      <a:pt x="396" y="136"/>
                      <a:pt x="395" y="137"/>
                    </a:cubicBezTo>
                    <a:cubicBezTo>
                      <a:pt x="392" y="138"/>
                      <a:pt x="393" y="135"/>
                      <a:pt x="391" y="136"/>
                    </a:cubicBezTo>
                    <a:cubicBezTo>
                      <a:pt x="390" y="135"/>
                      <a:pt x="390" y="135"/>
                      <a:pt x="390" y="135"/>
                    </a:cubicBezTo>
                    <a:cubicBezTo>
                      <a:pt x="389" y="135"/>
                      <a:pt x="389" y="137"/>
                      <a:pt x="388" y="136"/>
                    </a:cubicBezTo>
                    <a:cubicBezTo>
                      <a:pt x="388" y="135"/>
                      <a:pt x="387" y="135"/>
                      <a:pt x="387" y="135"/>
                    </a:cubicBezTo>
                    <a:cubicBezTo>
                      <a:pt x="385" y="133"/>
                      <a:pt x="382" y="136"/>
                      <a:pt x="379" y="134"/>
                    </a:cubicBezTo>
                    <a:cubicBezTo>
                      <a:pt x="378" y="135"/>
                      <a:pt x="376" y="134"/>
                      <a:pt x="376" y="135"/>
                    </a:cubicBezTo>
                    <a:cubicBezTo>
                      <a:pt x="376" y="134"/>
                      <a:pt x="372" y="135"/>
                      <a:pt x="374" y="133"/>
                    </a:cubicBezTo>
                    <a:cubicBezTo>
                      <a:pt x="375" y="133"/>
                      <a:pt x="375" y="133"/>
                      <a:pt x="375" y="134"/>
                    </a:cubicBezTo>
                    <a:cubicBezTo>
                      <a:pt x="375" y="133"/>
                      <a:pt x="375" y="133"/>
                      <a:pt x="375" y="133"/>
                    </a:cubicBezTo>
                    <a:cubicBezTo>
                      <a:pt x="373" y="131"/>
                      <a:pt x="372" y="133"/>
                      <a:pt x="370" y="133"/>
                    </a:cubicBezTo>
                    <a:cubicBezTo>
                      <a:pt x="370" y="133"/>
                      <a:pt x="371" y="133"/>
                      <a:pt x="370" y="134"/>
                    </a:cubicBezTo>
                    <a:cubicBezTo>
                      <a:pt x="369" y="133"/>
                      <a:pt x="369" y="133"/>
                      <a:pt x="369" y="133"/>
                    </a:cubicBezTo>
                    <a:cubicBezTo>
                      <a:pt x="369" y="133"/>
                      <a:pt x="369" y="133"/>
                      <a:pt x="369" y="133"/>
                    </a:cubicBezTo>
                    <a:cubicBezTo>
                      <a:pt x="367" y="132"/>
                      <a:pt x="367" y="132"/>
                      <a:pt x="367" y="132"/>
                    </a:cubicBezTo>
                    <a:cubicBezTo>
                      <a:pt x="367" y="133"/>
                      <a:pt x="367" y="133"/>
                      <a:pt x="367" y="133"/>
                    </a:cubicBezTo>
                    <a:cubicBezTo>
                      <a:pt x="366" y="132"/>
                      <a:pt x="365" y="131"/>
                      <a:pt x="364" y="132"/>
                    </a:cubicBezTo>
                    <a:cubicBezTo>
                      <a:pt x="363" y="132"/>
                      <a:pt x="365" y="133"/>
                      <a:pt x="363" y="133"/>
                    </a:cubicBezTo>
                    <a:cubicBezTo>
                      <a:pt x="362" y="132"/>
                      <a:pt x="359" y="131"/>
                      <a:pt x="357" y="130"/>
                    </a:cubicBezTo>
                    <a:cubicBezTo>
                      <a:pt x="357" y="132"/>
                      <a:pt x="357" y="131"/>
                      <a:pt x="356" y="131"/>
                    </a:cubicBezTo>
                    <a:cubicBezTo>
                      <a:pt x="356" y="131"/>
                      <a:pt x="356" y="131"/>
                      <a:pt x="356" y="131"/>
                    </a:cubicBezTo>
                    <a:cubicBezTo>
                      <a:pt x="354" y="131"/>
                      <a:pt x="356" y="129"/>
                      <a:pt x="353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0"/>
                      <a:pt x="353" y="130"/>
                      <a:pt x="353" y="130"/>
                    </a:cubicBezTo>
                    <a:cubicBezTo>
                      <a:pt x="350" y="132"/>
                      <a:pt x="352" y="128"/>
                      <a:pt x="349" y="130"/>
                    </a:cubicBezTo>
                    <a:cubicBezTo>
                      <a:pt x="350" y="130"/>
                      <a:pt x="349" y="132"/>
                      <a:pt x="348" y="132"/>
                    </a:cubicBezTo>
                    <a:cubicBezTo>
                      <a:pt x="349" y="131"/>
                      <a:pt x="349" y="131"/>
                      <a:pt x="349" y="131"/>
                    </a:cubicBezTo>
                    <a:cubicBezTo>
                      <a:pt x="348" y="131"/>
                      <a:pt x="348" y="131"/>
                      <a:pt x="347" y="131"/>
                    </a:cubicBezTo>
                    <a:cubicBezTo>
                      <a:pt x="348" y="131"/>
                      <a:pt x="348" y="130"/>
                      <a:pt x="347" y="130"/>
                    </a:cubicBezTo>
                    <a:cubicBezTo>
                      <a:pt x="348" y="129"/>
                      <a:pt x="348" y="129"/>
                      <a:pt x="348" y="129"/>
                    </a:cubicBezTo>
                    <a:cubicBezTo>
                      <a:pt x="346" y="130"/>
                      <a:pt x="346" y="130"/>
                      <a:pt x="346" y="130"/>
                    </a:cubicBezTo>
                    <a:cubicBezTo>
                      <a:pt x="345" y="129"/>
                      <a:pt x="342" y="129"/>
                      <a:pt x="342" y="128"/>
                    </a:cubicBezTo>
                    <a:cubicBezTo>
                      <a:pt x="342" y="128"/>
                      <a:pt x="339" y="127"/>
                      <a:pt x="339" y="128"/>
                    </a:cubicBezTo>
                    <a:cubicBezTo>
                      <a:pt x="339" y="127"/>
                      <a:pt x="338" y="127"/>
                      <a:pt x="338" y="126"/>
                    </a:cubicBezTo>
                    <a:cubicBezTo>
                      <a:pt x="338" y="127"/>
                      <a:pt x="335" y="127"/>
                      <a:pt x="335" y="126"/>
                    </a:cubicBezTo>
                    <a:cubicBezTo>
                      <a:pt x="335" y="126"/>
                      <a:pt x="335" y="126"/>
                      <a:pt x="335" y="126"/>
                    </a:cubicBezTo>
                    <a:cubicBezTo>
                      <a:pt x="332" y="124"/>
                      <a:pt x="329" y="125"/>
                      <a:pt x="327" y="123"/>
                    </a:cubicBezTo>
                    <a:cubicBezTo>
                      <a:pt x="327" y="124"/>
                      <a:pt x="325" y="123"/>
                      <a:pt x="325" y="125"/>
                    </a:cubicBezTo>
                    <a:cubicBezTo>
                      <a:pt x="322" y="125"/>
                      <a:pt x="321" y="121"/>
                      <a:pt x="319" y="124"/>
                    </a:cubicBezTo>
                    <a:cubicBezTo>
                      <a:pt x="317" y="124"/>
                      <a:pt x="317" y="123"/>
                      <a:pt x="317" y="122"/>
                    </a:cubicBezTo>
                    <a:cubicBezTo>
                      <a:pt x="317" y="122"/>
                      <a:pt x="317" y="122"/>
                      <a:pt x="317" y="122"/>
                    </a:cubicBezTo>
                    <a:cubicBezTo>
                      <a:pt x="315" y="122"/>
                      <a:pt x="314" y="121"/>
                      <a:pt x="312" y="121"/>
                    </a:cubicBezTo>
                    <a:cubicBezTo>
                      <a:pt x="311" y="121"/>
                      <a:pt x="310" y="122"/>
                      <a:pt x="309" y="121"/>
                    </a:cubicBezTo>
                    <a:cubicBezTo>
                      <a:pt x="310" y="121"/>
                      <a:pt x="309" y="121"/>
                      <a:pt x="308" y="120"/>
                    </a:cubicBezTo>
                    <a:cubicBezTo>
                      <a:pt x="309" y="120"/>
                      <a:pt x="309" y="120"/>
                      <a:pt x="309" y="119"/>
                    </a:cubicBezTo>
                    <a:cubicBezTo>
                      <a:pt x="308" y="120"/>
                      <a:pt x="308" y="120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cubicBezTo>
                      <a:pt x="307" y="119"/>
                      <a:pt x="307" y="120"/>
                      <a:pt x="307" y="120"/>
                    </a:cubicBezTo>
                    <a:cubicBezTo>
                      <a:pt x="307" y="120"/>
                      <a:pt x="307" y="120"/>
                      <a:pt x="307" y="120"/>
                    </a:cubicBezTo>
                    <a:cubicBezTo>
                      <a:pt x="307" y="119"/>
                      <a:pt x="304" y="119"/>
                      <a:pt x="305" y="118"/>
                    </a:cubicBezTo>
                    <a:cubicBezTo>
                      <a:pt x="302" y="117"/>
                      <a:pt x="299" y="117"/>
                      <a:pt x="297" y="116"/>
                    </a:cubicBezTo>
                    <a:cubicBezTo>
                      <a:pt x="297" y="116"/>
                      <a:pt x="298" y="115"/>
                      <a:pt x="298" y="116"/>
                    </a:cubicBezTo>
                    <a:cubicBezTo>
                      <a:pt x="297" y="115"/>
                      <a:pt x="297" y="115"/>
                      <a:pt x="297" y="115"/>
                    </a:cubicBezTo>
                    <a:cubicBezTo>
                      <a:pt x="297" y="114"/>
                      <a:pt x="298" y="115"/>
                      <a:pt x="298" y="115"/>
                    </a:cubicBezTo>
                    <a:cubicBezTo>
                      <a:pt x="297" y="113"/>
                      <a:pt x="294" y="114"/>
                      <a:pt x="292" y="112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90" y="112"/>
                      <a:pt x="290" y="112"/>
                    </a:cubicBezTo>
                    <a:cubicBezTo>
                      <a:pt x="290" y="111"/>
                      <a:pt x="291" y="111"/>
                      <a:pt x="290" y="110"/>
                    </a:cubicBezTo>
                    <a:cubicBezTo>
                      <a:pt x="289" y="109"/>
                      <a:pt x="287" y="109"/>
                      <a:pt x="286" y="108"/>
                    </a:cubicBezTo>
                    <a:cubicBezTo>
                      <a:pt x="286" y="109"/>
                      <a:pt x="286" y="109"/>
                      <a:pt x="285" y="109"/>
                    </a:cubicBezTo>
                    <a:cubicBezTo>
                      <a:pt x="285" y="109"/>
                      <a:pt x="285" y="108"/>
                      <a:pt x="284" y="108"/>
                    </a:cubicBezTo>
                    <a:cubicBezTo>
                      <a:pt x="285" y="107"/>
                      <a:pt x="285" y="107"/>
                      <a:pt x="285" y="107"/>
                    </a:cubicBezTo>
                    <a:cubicBezTo>
                      <a:pt x="284" y="108"/>
                      <a:pt x="283" y="107"/>
                      <a:pt x="283" y="107"/>
                    </a:cubicBezTo>
                    <a:cubicBezTo>
                      <a:pt x="283" y="106"/>
                      <a:pt x="284" y="107"/>
                      <a:pt x="284" y="107"/>
                    </a:cubicBezTo>
                    <a:cubicBezTo>
                      <a:pt x="282" y="105"/>
                      <a:pt x="283" y="106"/>
                      <a:pt x="281" y="105"/>
                    </a:cubicBezTo>
                    <a:cubicBezTo>
                      <a:pt x="280" y="104"/>
                      <a:pt x="281" y="105"/>
                      <a:pt x="280" y="106"/>
                    </a:cubicBezTo>
                    <a:cubicBezTo>
                      <a:pt x="279" y="105"/>
                      <a:pt x="277" y="105"/>
                      <a:pt x="277" y="104"/>
                    </a:cubicBezTo>
                    <a:cubicBezTo>
                      <a:pt x="276" y="105"/>
                      <a:pt x="276" y="105"/>
                      <a:pt x="276" y="105"/>
                    </a:cubicBezTo>
                    <a:cubicBezTo>
                      <a:pt x="274" y="104"/>
                      <a:pt x="273" y="102"/>
                      <a:pt x="273" y="101"/>
                    </a:cubicBezTo>
                    <a:cubicBezTo>
                      <a:pt x="272" y="100"/>
                      <a:pt x="272" y="100"/>
                      <a:pt x="271" y="100"/>
                    </a:cubicBezTo>
                    <a:cubicBezTo>
                      <a:pt x="276" y="94"/>
                      <a:pt x="281" y="87"/>
                      <a:pt x="285" y="82"/>
                    </a:cubicBezTo>
                    <a:close/>
                    <a:moveTo>
                      <a:pt x="340" y="585"/>
                    </a:moveTo>
                    <a:cubicBezTo>
                      <a:pt x="340" y="587"/>
                      <a:pt x="340" y="587"/>
                      <a:pt x="340" y="587"/>
                    </a:cubicBezTo>
                    <a:cubicBezTo>
                      <a:pt x="339" y="587"/>
                      <a:pt x="339" y="588"/>
                      <a:pt x="339" y="587"/>
                    </a:cubicBezTo>
                    <a:cubicBezTo>
                      <a:pt x="338" y="588"/>
                      <a:pt x="338" y="589"/>
                      <a:pt x="339" y="590"/>
                    </a:cubicBezTo>
                    <a:cubicBezTo>
                      <a:pt x="337" y="591"/>
                      <a:pt x="337" y="591"/>
                      <a:pt x="337" y="591"/>
                    </a:cubicBezTo>
                    <a:cubicBezTo>
                      <a:pt x="335" y="597"/>
                      <a:pt x="335" y="603"/>
                      <a:pt x="332" y="609"/>
                    </a:cubicBezTo>
                    <a:cubicBezTo>
                      <a:pt x="328" y="616"/>
                      <a:pt x="324" y="631"/>
                      <a:pt x="321" y="639"/>
                    </a:cubicBezTo>
                    <a:cubicBezTo>
                      <a:pt x="318" y="651"/>
                      <a:pt x="307" y="661"/>
                      <a:pt x="303" y="674"/>
                    </a:cubicBezTo>
                    <a:cubicBezTo>
                      <a:pt x="303" y="674"/>
                      <a:pt x="303" y="675"/>
                      <a:pt x="303" y="675"/>
                    </a:cubicBezTo>
                    <a:cubicBezTo>
                      <a:pt x="301" y="678"/>
                      <a:pt x="299" y="682"/>
                      <a:pt x="297" y="685"/>
                    </a:cubicBezTo>
                    <a:cubicBezTo>
                      <a:pt x="297" y="685"/>
                      <a:pt x="296" y="686"/>
                      <a:pt x="295" y="688"/>
                    </a:cubicBezTo>
                    <a:cubicBezTo>
                      <a:pt x="295" y="686"/>
                      <a:pt x="294" y="685"/>
                      <a:pt x="294" y="683"/>
                    </a:cubicBezTo>
                    <a:cubicBezTo>
                      <a:pt x="296" y="683"/>
                      <a:pt x="294" y="678"/>
                      <a:pt x="294" y="676"/>
                    </a:cubicBezTo>
                    <a:cubicBezTo>
                      <a:pt x="294" y="677"/>
                      <a:pt x="294" y="677"/>
                      <a:pt x="294" y="677"/>
                    </a:cubicBezTo>
                    <a:cubicBezTo>
                      <a:pt x="292" y="673"/>
                      <a:pt x="295" y="668"/>
                      <a:pt x="293" y="665"/>
                    </a:cubicBezTo>
                    <a:cubicBezTo>
                      <a:pt x="293" y="665"/>
                      <a:pt x="294" y="665"/>
                      <a:pt x="294" y="666"/>
                    </a:cubicBezTo>
                    <a:cubicBezTo>
                      <a:pt x="293" y="663"/>
                      <a:pt x="292" y="659"/>
                      <a:pt x="293" y="659"/>
                    </a:cubicBezTo>
                    <a:cubicBezTo>
                      <a:pt x="291" y="652"/>
                      <a:pt x="290" y="643"/>
                      <a:pt x="287" y="640"/>
                    </a:cubicBezTo>
                    <a:cubicBezTo>
                      <a:pt x="287" y="640"/>
                      <a:pt x="287" y="640"/>
                      <a:pt x="287" y="640"/>
                    </a:cubicBezTo>
                    <a:cubicBezTo>
                      <a:pt x="285" y="638"/>
                      <a:pt x="286" y="637"/>
                      <a:pt x="285" y="635"/>
                    </a:cubicBezTo>
                    <a:cubicBezTo>
                      <a:pt x="285" y="635"/>
                      <a:pt x="285" y="634"/>
                      <a:pt x="285" y="634"/>
                    </a:cubicBezTo>
                    <a:cubicBezTo>
                      <a:pt x="283" y="632"/>
                      <a:pt x="282" y="627"/>
                      <a:pt x="281" y="626"/>
                    </a:cubicBezTo>
                    <a:cubicBezTo>
                      <a:pt x="282" y="625"/>
                      <a:pt x="282" y="625"/>
                      <a:pt x="282" y="625"/>
                    </a:cubicBezTo>
                    <a:cubicBezTo>
                      <a:pt x="280" y="620"/>
                      <a:pt x="280" y="620"/>
                      <a:pt x="280" y="620"/>
                    </a:cubicBezTo>
                    <a:cubicBezTo>
                      <a:pt x="281" y="622"/>
                      <a:pt x="281" y="622"/>
                      <a:pt x="281" y="622"/>
                    </a:cubicBezTo>
                    <a:cubicBezTo>
                      <a:pt x="278" y="622"/>
                      <a:pt x="281" y="618"/>
                      <a:pt x="278" y="615"/>
                    </a:cubicBezTo>
                    <a:cubicBezTo>
                      <a:pt x="278" y="612"/>
                      <a:pt x="272" y="610"/>
                      <a:pt x="272" y="606"/>
                    </a:cubicBezTo>
                    <a:cubicBezTo>
                      <a:pt x="271" y="605"/>
                      <a:pt x="274" y="607"/>
                      <a:pt x="273" y="605"/>
                    </a:cubicBezTo>
                    <a:cubicBezTo>
                      <a:pt x="274" y="604"/>
                      <a:pt x="274" y="606"/>
                      <a:pt x="274" y="605"/>
                    </a:cubicBezTo>
                    <a:cubicBezTo>
                      <a:pt x="273" y="603"/>
                      <a:pt x="274" y="601"/>
                      <a:pt x="273" y="598"/>
                    </a:cubicBezTo>
                    <a:cubicBezTo>
                      <a:pt x="273" y="598"/>
                      <a:pt x="273" y="598"/>
                      <a:pt x="273" y="598"/>
                    </a:cubicBezTo>
                    <a:cubicBezTo>
                      <a:pt x="271" y="594"/>
                      <a:pt x="272" y="590"/>
                      <a:pt x="270" y="588"/>
                    </a:cubicBezTo>
                    <a:cubicBezTo>
                      <a:pt x="270" y="588"/>
                      <a:pt x="270" y="588"/>
                      <a:pt x="270" y="587"/>
                    </a:cubicBezTo>
                    <a:cubicBezTo>
                      <a:pt x="272" y="587"/>
                      <a:pt x="272" y="587"/>
                      <a:pt x="272" y="587"/>
                    </a:cubicBezTo>
                    <a:cubicBezTo>
                      <a:pt x="274" y="586"/>
                      <a:pt x="272" y="585"/>
                      <a:pt x="274" y="584"/>
                    </a:cubicBezTo>
                    <a:cubicBezTo>
                      <a:pt x="275" y="584"/>
                      <a:pt x="277" y="582"/>
                      <a:pt x="276" y="583"/>
                    </a:cubicBezTo>
                    <a:cubicBezTo>
                      <a:pt x="281" y="580"/>
                      <a:pt x="281" y="574"/>
                      <a:pt x="286" y="569"/>
                    </a:cubicBezTo>
                    <a:cubicBezTo>
                      <a:pt x="285" y="567"/>
                      <a:pt x="288" y="565"/>
                      <a:pt x="287" y="564"/>
                    </a:cubicBezTo>
                    <a:cubicBezTo>
                      <a:pt x="288" y="564"/>
                      <a:pt x="290" y="558"/>
                      <a:pt x="290" y="562"/>
                    </a:cubicBezTo>
                    <a:cubicBezTo>
                      <a:pt x="290" y="562"/>
                      <a:pt x="290" y="562"/>
                      <a:pt x="289" y="562"/>
                    </a:cubicBezTo>
                    <a:cubicBezTo>
                      <a:pt x="290" y="563"/>
                      <a:pt x="290" y="563"/>
                      <a:pt x="290" y="563"/>
                    </a:cubicBezTo>
                    <a:cubicBezTo>
                      <a:pt x="293" y="561"/>
                      <a:pt x="292" y="557"/>
                      <a:pt x="294" y="554"/>
                    </a:cubicBezTo>
                    <a:cubicBezTo>
                      <a:pt x="293" y="554"/>
                      <a:pt x="292" y="556"/>
                      <a:pt x="292" y="555"/>
                    </a:cubicBezTo>
                    <a:cubicBezTo>
                      <a:pt x="294" y="552"/>
                      <a:pt x="294" y="552"/>
                      <a:pt x="294" y="552"/>
                    </a:cubicBezTo>
                    <a:cubicBezTo>
                      <a:pt x="294" y="553"/>
                      <a:pt x="294" y="553"/>
                      <a:pt x="294" y="553"/>
                    </a:cubicBezTo>
                    <a:cubicBezTo>
                      <a:pt x="295" y="551"/>
                      <a:pt x="296" y="550"/>
                      <a:pt x="296" y="548"/>
                    </a:cubicBezTo>
                    <a:cubicBezTo>
                      <a:pt x="295" y="548"/>
                      <a:pt x="295" y="548"/>
                      <a:pt x="295" y="548"/>
                    </a:cubicBezTo>
                    <a:cubicBezTo>
                      <a:pt x="296" y="546"/>
                      <a:pt x="298" y="546"/>
                      <a:pt x="298" y="543"/>
                    </a:cubicBezTo>
                    <a:cubicBezTo>
                      <a:pt x="298" y="542"/>
                      <a:pt x="296" y="545"/>
                      <a:pt x="297" y="542"/>
                    </a:cubicBezTo>
                    <a:cubicBezTo>
                      <a:pt x="298" y="540"/>
                      <a:pt x="301" y="535"/>
                      <a:pt x="302" y="532"/>
                    </a:cubicBezTo>
                    <a:cubicBezTo>
                      <a:pt x="301" y="532"/>
                      <a:pt x="302" y="531"/>
                      <a:pt x="302" y="530"/>
                    </a:cubicBezTo>
                    <a:cubicBezTo>
                      <a:pt x="303" y="530"/>
                      <a:pt x="303" y="530"/>
                      <a:pt x="303" y="530"/>
                    </a:cubicBezTo>
                    <a:cubicBezTo>
                      <a:pt x="303" y="525"/>
                      <a:pt x="305" y="529"/>
                      <a:pt x="306" y="524"/>
                    </a:cubicBezTo>
                    <a:cubicBezTo>
                      <a:pt x="305" y="523"/>
                      <a:pt x="305" y="523"/>
                      <a:pt x="305" y="523"/>
                    </a:cubicBezTo>
                    <a:cubicBezTo>
                      <a:pt x="304" y="519"/>
                      <a:pt x="307" y="522"/>
                      <a:pt x="306" y="517"/>
                    </a:cubicBezTo>
                    <a:cubicBezTo>
                      <a:pt x="306" y="519"/>
                      <a:pt x="304" y="517"/>
                      <a:pt x="305" y="515"/>
                    </a:cubicBezTo>
                    <a:cubicBezTo>
                      <a:pt x="305" y="516"/>
                      <a:pt x="305" y="516"/>
                      <a:pt x="305" y="516"/>
                    </a:cubicBezTo>
                    <a:cubicBezTo>
                      <a:pt x="306" y="515"/>
                      <a:pt x="305" y="515"/>
                      <a:pt x="306" y="514"/>
                    </a:cubicBezTo>
                    <a:cubicBezTo>
                      <a:pt x="306" y="515"/>
                      <a:pt x="307" y="515"/>
                      <a:pt x="307" y="513"/>
                    </a:cubicBezTo>
                    <a:cubicBezTo>
                      <a:pt x="308" y="514"/>
                      <a:pt x="308" y="514"/>
                      <a:pt x="308" y="514"/>
                    </a:cubicBezTo>
                    <a:cubicBezTo>
                      <a:pt x="307" y="511"/>
                      <a:pt x="307" y="511"/>
                      <a:pt x="307" y="511"/>
                    </a:cubicBezTo>
                    <a:cubicBezTo>
                      <a:pt x="309" y="509"/>
                      <a:pt x="309" y="505"/>
                      <a:pt x="310" y="504"/>
                    </a:cubicBezTo>
                    <a:cubicBezTo>
                      <a:pt x="310" y="504"/>
                      <a:pt x="312" y="499"/>
                      <a:pt x="311" y="497"/>
                    </a:cubicBezTo>
                    <a:cubicBezTo>
                      <a:pt x="312" y="499"/>
                      <a:pt x="313" y="496"/>
                      <a:pt x="313" y="497"/>
                    </a:cubicBezTo>
                    <a:cubicBezTo>
                      <a:pt x="313" y="495"/>
                      <a:pt x="313" y="491"/>
                      <a:pt x="314" y="490"/>
                    </a:cubicBezTo>
                    <a:cubicBezTo>
                      <a:pt x="314" y="490"/>
                      <a:pt x="314" y="490"/>
                      <a:pt x="314" y="490"/>
                    </a:cubicBezTo>
                    <a:cubicBezTo>
                      <a:pt x="317" y="485"/>
                      <a:pt x="315" y="480"/>
                      <a:pt x="318" y="475"/>
                    </a:cubicBezTo>
                    <a:cubicBezTo>
                      <a:pt x="317" y="475"/>
                      <a:pt x="318" y="472"/>
                      <a:pt x="316" y="473"/>
                    </a:cubicBezTo>
                    <a:cubicBezTo>
                      <a:pt x="316" y="467"/>
                      <a:pt x="321" y="463"/>
                      <a:pt x="317" y="461"/>
                    </a:cubicBezTo>
                    <a:cubicBezTo>
                      <a:pt x="318" y="458"/>
                      <a:pt x="319" y="458"/>
                      <a:pt x="319" y="457"/>
                    </a:cubicBezTo>
                    <a:cubicBezTo>
                      <a:pt x="320" y="457"/>
                      <a:pt x="320" y="457"/>
                      <a:pt x="320" y="457"/>
                    </a:cubicBezTo>
                    <a:cubicBezTo>
                      <a:pt x="320" y="453"/>
                      <a:pt x="320" y="451"/>
                      <a:pt x="321" y="448"/>
                    </a:cubicBezTo>
                    <a:cubicBezTo>
                      <a:pt x="321" y="446"/>
                      <a:pt x="319" y="445"/>
                      <a:pt x="320" y="442"/>
                    </a:cubicBezTo>
                    <a:cubicBezTo>
                      <a:pt x="321" y="443"/>
                      <a:pt x="321" y="442"/>
                      <a:pt x="321" y="441"/>
                    </a:cubicBezTo>
                    <a:cubicBezTo>
                      <a:pt x="321" y="442"/>
                      <a:pt x="321" y="442"/>
                      <a:pt x="322" y="441"/>
                    </a:cubicBezTo>
                    <a:cubicBezTo>
                      <a:pt x="322" y="440"/>
                      <a:pt x="322" y="440"/>
                      <a:pt x="322" y="440"/>
                    </a:cubicBezTo>
                    <a:cubicBezTo>
                      <a:pt x="322" y="440"/>
                      <a:pt x="322" y="440"/>
                      <a:pt x="322" y="440"/>
                    </a:cubicBezTo>
                    <a:cubicBezTo>
                      <a:pt x="322" y="438"/>
                      <a:pt x="321" y="438"/>
                      <a:pt x="321" y="439"/>
                    </a:cubicBezTo>
                    <a:cubicBezTo>
                      <a:pt x="321" y="439"/>
                      <a:pt x="321" y="439"/>
                      <a:pt x="321" y="439"/>
                    </a:cubicBezTo>
                    <a:cubicBezTo>
                      <a:pt x="322" y="437"/>
                      <a:pt x="322" y="434"/>
                      <a:pt x="323" y="433"/>
                    </a:cubicBezTo>
                    <a:cubicBezTo>
                      <a:pt x="323" y="428"/>
                      <a:pt x="323" y="423"/>
                      <a:pt x="323" y="418"/>
                    </a:cubicBezTo>
                    <a:cubicBezTo>
                      <a:pt x="324" y="418"/>
                      <a:pt x="324" y="419"/>
                      <a:pt x="324" y="420"/>
                    </a:cubicBezTo>
                    <a:cubicBezTo>
                      <a:pt x="324" y="417"/>
                      <a:pt x="324" y="417"/>
                      <a:pt x="324" y="417"/>
                    </a:cubicBezTo>
                    <a:cubicBezTo>
                      <a:pt x="325" y="417"/>
                      <a:pt x="324" y="419"/>
                      <a:pt x="325" y="420"/>
                    </a:cubicBezTo>
                    <a:cubicBezTo>
                      <a:pt x="327" y="416"/>
                      <a:pt x="324" y="411"/>
                      <a:pt x="326" y="407"/>
                    </a:cubicBezTo>
                    <a:cubicBezTo>
                      <a:pt x="325" y="406"/>
                      <a:pt x="325" y="406"/>
                      <a:pt x="325" y="406"/>
                    </a:cubicBezTo>
                    <a:cubicBezTo>
                      <a:pt x="326" y="405"/>
                      <a:pt x="326" y="405"/>
                      <a:pt x="326" y="405"/>
                    </a:cubicBezTo>
                    <a:cubicBezTo>
                      <a:pt x="325" y="405"/>
                      <a:pt x="325" y="404"/>
                      <a:pt x="325" y="404"/>
                    </a:cubicBezTo>
                    <a:cubicBezTo>
                      <a:pt x="326" y="403"/>
                      <a:pt x="327" y="404"/>
                      <a:pt x="327" y="401"/>
                    </a:cubicBezTo>
                    <a:cubicBezTo>
                      <a:pt x="328" y="400"/>
                      <a:pt x="327" y="396"/>
                      <a:pt x="327" y="393"/>
                    </a:cubicBezTo>
                    <a:cubicBezTo>
                      <a:pt x="326" y="395"/>
                      <a:pt x="326" y="394"/>
                      <a:pt x="326" y="394"/>
                    </a:cubicBezTo>
                    <a:cubicBezTo>
                      <a:pt x="326" y="392"/>
                      <a:pt x="327" y="392"/>
                      <a:pt x="326" y="391"/>
                    </a:cubicBezTo>
                    <a:cubicBezTo>
                      <a:pt x="327" y="391"/>
                      <a:pt x="327" y="391"/>
                      <a:pt x="327" y="391"/>
                    </a:cubicBezTo>
                    <a:cubicBezTo>
                      <a:pt x="326" y="391"/>
                      <a:pt x="326" y="388"/>
                      <a:pt x="326" y="387"/>
                    </a:cubicBezTo>
                    <a:cubicBezTo>
                      <a:pt x="327" y="387"/>
                      <a:pt x="327" y="389"/>
                      <a:pt x="327" y="389"/>
                    </a:cubicBezTo>
                    <a:cubicBezTo>
                      <a:pt x="327" y="385"/>
                      <a:pt x="327" y="387"/>
                      <a:pt x="327" y="382"/>
                    </a:cubicBezTo>
                    <a:cubicBezTo>
                      <a:pt x="327" y="380"/>
                      <a:pt x="326" y="383"/>
                      <a:pt x="325" y="381"/>
                    </a:cubicBezTo>
                    <a:cubicBezTo>
                      <a:pt x="325" y="379"/>
                      <a:pt x="325" y="377"/>
                      <a:pt x="325" y="374"/>
                    </a:cubicBezTo>
                    <a:cubicBezTo>
                      <a:pt x="324" y="375"/>
                      <a:pt x="324" y="375"/>
                      <a:pt x="324" y="375"/>
                    </a:cubicBezTo>
                    <a:cubicBezTo>
                      <a:pt x="324" y="374"/>
                      <a:pt x="324" y="373"/>
                      <a:pt x="324" y="372"/>
                    </a:cubicBezTo>
                    <a:cubicBezTo>
                      <a:pt x="327" y="377"/>
                      <a:pt x="331" y="382"/>
                      <a:pt x="336" y="391"/>
                    </a:cubicBezTo>
                    <a:cubicBezTo>
                      <a:pt x="340" y="403"/>
                      <a:pt x="339" y="407"/>
                      <a:pt x="343" y="419"/>
                    </a:cubicBezTo>
                    <a:cubicBezTo>
                      <a:pt x="345" y="425"/>
                      <a:pt x="347" y="432"/>
                      <a:pt x="348" y="438"/>
                    </a:cubicBezTo>
                    <a:cubicBezTo>
                      <a:pt x="350" y="440"/>
                      <a:pt x="349" y="446"/>
                      <a:pt x="351" y="449"/>
                    </a:cubicBezTo>
                    <a:cubicBezTo>
                      <a:pt x="350" y="450"/>
                      <a:pt x="350" y="450"/>
                      <a:pt x="350" y="450"/>
                    </a:cubicBezTo>
                    <a:cubicBezTo>
                      <a:pt x="351" y="452"/>
                      <a:pt x="351" y="453"/>
                      <a:pt x="351" y="454"/>
                    </a:cubicBezTo>
                    <a:cubicBezTo>
                      <a:pt x="351" y="454"/>
                      <a:pt x="351" y="454"/>
                      <a:pt x="351" y="454"/>
                    </a:cubicBezTo>
                    <a:cubicBezTo>
                      <a:pt x="352" y="456"/>
                      <a:pt x="351" y="458"/>
                      <a:pt x="352" y="459"/>
                    </a:cubicBezTo>
                    <a:cubicBezTo>
                      <a:pt x="352" y="459"/>
                      <a:pt x="352" y="459"/>
                      <a:pt x="352" y="459"/>
                    </a:cubicBezTo>
                    <a:cubicBezTo>
                      <a:pt x="352" y="461"/>
                      <a:pt x="352" y="461"/>
                      <a:pt x="352" y="461"/>
                    </a:cubicBezTo>
                    <a:cubicBezTo>
                      <a:pt x="351" y="461"/>
                      <a:pt x="351" y="461"/>
                      <a:pt x="351" y="461"/>
                    </a:cubicBezTo>
                    <a:cubicBezTo>
                      <a:pt x="352" y="464"/>
                      <a:pt x="353" y="467"/>
                      <a:pt x="353" y="470"/>
                    </a:cubicBezTo>
                    <a:cubicBezTo>
                      <a:pt x="354" y="470"/>
                      <a:pt x="354" y="470"/>
                      <a:pt x="354" y="470"/>
                    </a:cubicBezTo>
                    <a:cubicBezTo>
                      <a:pt x="353" y="476"/>
                      <a:pt x="355" y="478"/>
                      <a:pt x="354" y="483"/>
                    </a:cubicBezTo>
                    <a:cubicBezTo>
                      <a:pt x="353" y="483"/>
                      <a:pt x="353" y="483"/>
                      <a:pt x="353" y="483"/>
                    </a:cubicBezTo>
                    <a:cubicBezTo>
                      <a:pt x="356" y="490"/>
                      <a:pt x="351" y="494"/>
                      <a:pt x="354" y="502"/>
                    </a:cubicBezTo>
                    <a:cubicBezTo>
                      <a:pt x="353" y="501"/>
                      <a:pt x="353" y="502"/>
                      <a:pt x="353" y="502"/>
                    </a:cubicBezTo>
                    <a:cubicBezTo>
                      <a:pt x="353" y="505"/>
                      <a:pt x="353" y="509"/>
                      <a:pt x="355" y="509"/>
                    </a:cubicBezTo>
                    <a:cubicBezTo>
                      <a:pt x="355" y="511"/>
                      <a:pt x="354" y="511"/>
                      <a:pt x="353" y="511"/>
                    </a:cubicBezTo>
                    <a:cubicBezTo>
                      <a:pt x="354" y="511"/>
                      <a:pt x="354" y="513"/>
                      <a:pt x="354" y="515"/>
                    </a:cubicBezTo>
                    <a:cubicBezTo>
                      <a:pt x="354" y="514"/>
                      <a:pt x="354" y="514"/>
                      <a:pt x="354" y="514"/>
                    </a:cubicBezTo>
                    <a:cubicBezTo>
                      <a:pt x="354" y="516"/>
                      <a:pt x="354" y="518"/>
                      <a:pt x="354" y="520"/>
                    </a:cubicBezTo>
                    <a:cubicBezTo>
                      <a:pt x="356" y="519"/>
                      <a:pt x="356" y="519"/>
                      <a:pt x="356" y="519"/>
                    </a:cubicBezTo>
                    <a:cubicBezTo>
                      <a:pt x="355" y="522"/>
                      <a:pt x="353" y="519"/>
                      <a:pt x="354" y="522"/>
                    </a:cubicBezTo>
                    <a:cubicBezTo>
                      <a:pt x="355" y="522"/>
                      <a:pt x="355" y="522"/>
                      <a:pt x="355" y="522"/>
                    </a:cubicBezTo>
                    <a:cubicBezTo>
                      <a:pt x="354" y="526"/>
                      <a:pt x="352" y="528"/>
                      <a:pt x="350" y="532"/>
                    </a:cubicBezTo>
                    <a:cubicBezTo>
                      <a:pt x="348" y="548"/>
                      <a:pt x="347" y="566"/>
                      <a:pt x="341" y="579"/>
                    </a:cubicBezTo>
                    <a:cubicBezTo>
                      <a:pt x="340" y="580"/>
                      <a:pt x="340" y="580"/>
                      <a:pt x="340" y="580"/>
                    </a:cubicBezTo>
                    <a:cubicBezTo>
                      <a:pt x="338" y="580"/>
                      <a:pt x="341" y="584"/>
                      <a:pt x="340" y="585"/>
                    </a:cubicBezTo>
                    <a:close/>
                    <a:moveTo>
                      <a:pt x="559" y="462"/>
                    </a:moveTo>
                    <a:cubicBezTo>
                      <a:pt x="558" y="462"/>
                      <a:pt x="558" y="461"/>
                      <a:pt x="557" y="461"/>
                    </a:cubicBezTo>
                    <a:cubicBezTo>
                      <a:pt x="558" y="464"/>
                      <a:pt x="557" y="466"/>
                      <a:pt x="558" y="469"/>
                    </a:cubicBezTo>
                    <a:cubicBezTo>
                      <a:pt x="557" y="469"/>
                      <a:pt x="557" y="469"/>
                      <a:pt x="557" y="469"/>
                    </a:cubicBezTo>
                    <a:cubicBezTo>
                      <a:pt x="559" y="473"/>
                      <a:pt x="557" y="477"/>
                      <a:pt x="559" y="479"/>
                    </a:cubicBezTo>
                    <a:cubicBezTo>
                      <a:pt x="560" y="483"/>
                      <a:pt x="557" y="482"/>
                      <a:pt x="559" y="486"/>
                    </a:cubicBezTo>
                    <a:cubicBezTo>
                      <a:pt x="558" y="488"/>
                      <a:pt x="558" y="488"/>
                      <a:pt x="558" y="488"/>
                    </a:cubicBezTo>
                    <a:cubicBezTo>
                      <a:pt x="558" y="490"/>
                      <a:pt x="559" y="489"/>
                      <a:pt x="559" y="491"/>
                    </a:cubicBezTo>
                    <a:cubicBezTo>
                      <a:pt x="558" y="491"/>
                      <a:pt x="558" y="494"/>
                      <a:pt x="558" y="493"/>
                    </a:cubicBezTo>
                    <a:cubicBezTo>
                      <a:pt x="557" y="497"/>
                      <a:pt x="560" y="502"/>
                      <a:pt x="558" y="508"/>
                    </a:cubicBezTo>
                    <a:cubicBezTo>
                      <a:pt x="560" y="509"/>
                      <a:pt x="559" y="512"/>
                      <a:pt x="560" y="513"/>
                    </a:cubicBezTo>
                    <a:cubicBezTo>
                      <a:pt x="559" y="514"/>
                      <a:pt x="560" y="520"/>
                      <a:pt x="559" y="516"/>
                    </a:cubicBezTo>
                    <a:cubicBezTo>
                      <a:pt x="558" y="516"/>
                      <a:pt x="558" y="515"/>
                      <a:pt x="559" y="515"/>
                    </a:cubicBezTo>
                    <a:cubicBezTo>
                      <a:pt x="558" y="515"/>
                      <a:pt x="558" y="515"/>
                      <a:pt x="558" y="515"/>
                    </a:cubicBezTo>
                    <a:cubicBezTo>
                      <a:pt x="556" y="518"/>
                      <a:pt x="559" y="521"/>
                      <a:pt x="558" y="525"/>
                    </a:cubicBezTo>
                    <a:cubicBezTo>
                      <a:pt x="559" y="524"/>
                      <a:pt x="559" y="522"/>
                      <a:pt x="559" y="523"/>
                    </a:cubicBezTo>
                    <a:cubicBezTo>
                      <a:pt x="559" y="524"/>
                      <a:pt x="559" y="525"/>
                      <a:pt x="559" y="526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58" y="531"/>
                      <a:pt x="558" y="531"/>
                      <a:pt x="558" y="531"/>
                    </a:cubicBezTo>
                    <a:cubicBezTo>
                      <a:pt x="559" y="530"/>
                      <a:pt x="559" y="530"/>
                      <a:pt x="559" y="530"/>
                    </a:cubicBezTo>
                    <a:cubicBezTo>
                      <a:pt x="558" y="532"/>
                      <a:pt x="557" y="533"/>
                      <a:pt x="558" y="536"/>
                    </a:cubicBezTo>
                    <a:cubicBezTo>
                      <a:pt x="559" y="537"/>
                      <a:pt x="559" y="533"/>
                      <a:pt x="559" y="536"/>
                    </a:cubicBezTo>
                    <a:cubicBezTo>
                      <a:pt x="559" y="539"/>
                      <a:pt x="557" y="544"/>
                      <a:pt x="557" y="548"/>
                    </a:cubicBezTo>
                    <a:cubicBezTo>
                      <a:pt x="558" y="547"/>
                      <a:pt x="558" y="548"/>
                      <a:pt x="558" y="549"/>
                    </a:cubicBezTo>
                    <a:cubicBezTo>
                      <a:pt x="557" y="549"/>
                      <a:pt x="557" y="549"/>
                      <a:pt x="557" y="549"/>
                    </a:cubicBezTo>
                    <a:cubicBezTo>
                      <a:pt x="558" y="554"/>
                      <a:pt x="555" y="551"/>
                      <a:pt x="556" y="555"/>
                    </a:cubicBezTo>
                    <a:cubicBezTo>
                      <a:pt x="555" y="555"/>
                      <a:pt x="555" y="555"/>
                      <a:pt x="555" y="555"/>
                    </a:cubicBezTo>
                    <a:cubicBezTo>
                      <a:pt x="557" y="556"/>
                      <a:pt x="557" y="556"/>
                      <a:pt x="557" y="556"/>
                    </a:cubicBezTo>
                    <a:cubicBezTo>
                      <a:pt x="558" y="560"/>
                      <a:pt x="555" y="558"/>
                      <a:pt x="557" y="562"/>
                    </a:cubicBezTo>
                    <a:cubicBezTo>
                      <a:pt x="557" y="561"/>
                      <a:pt x="559" y="562"/>
                      <a:pt x="558" y="564"/>
                    </a:cubicBezTo>
                    <a:cubicBezTo>
                      <a:pt x="557" y="563"/>
                      <a:pt x="557" y="563"/>
                      <a:pt x="557" y="563"/>
                    </a:cubicBezTo>
                    <a:cubicBezTo>
                      <a:pt x="557" y="564"/>
                      <a:pt x="558" y="565"/>
                      <a:pt x="557" y="565"/>
                    </a:cubicBezTo>
                    <a:cubicBezTo>
                      <a:pt x="557" y="565"/>
                      <a:pt x="556" y="565"/>
                      <a:pt x="556" y="566"/>
                    </a:cubicBezTo>
                    <a:cubicBezTo>
                      <a:pt x="555" y="565"/>
                      <a:pt x="555" y="565"/>
                      <a:pt x="555" y="565"/>
                    </a:cubicBezTo>
                    <a:cubicBezTo>
                      <a:pt x="556" y="569"/>
                      <a:pt x="556" y="569"/>
                      <a:pt x="556" y="569"/>
                    </a:cubicBezTo>
                    <a:cubicBezTo>
                      <a:pt x="555" y="571"/>
                      <a:pt x="556" y="575"/>
                      <a:pt x="554" y="576"/>
                    </a:cubicBezTo>
                    <a:cubicBezTo>
                      <a:pt x="554" y="576"/>
                      <a:pt x="553" y="581"/>
                      <a:pt x="554" y="582"/>
                    </a:cubicBezTo>
                    <a:cubicBezTo>
                      <a:pt x="553" y="581"/>
                      <a:pt x="553" y="584"/>
                      <a:pt x="552" y="583"/>
                    </a:cubicBezTo>
                    <a:cubicBezTo>
                      <a:pt x="552" y="584"/>
                      <a:pt x="552" y="588"/>
                      <a:pt x="551" y="590"/>
                    </a:cubicBezTo>
                    <a:cubicBezTo>
                      <a:pt x="551" y="589"/>
                      <a:pt x="551" y="589"/>
                      <a:pt x="551" y="589"/>
                    </a:cubicBezTo>
                    <a:cubicBezTo>
                      <a:pt x="549" y="595"/>
                      <a:pt x="550" y="599"/>
                      <a:pt x="548" y="604"/>
                    </a:cubicBezTo>
                    <a:cubicBezTo>
                      <a:pt x="549" y="604"/>
                      <a:pt x="548" y="607"/>
                      <a:pt x="549" y="607"/>
                    </a:cubicBezTo>
                    <a:cubicBezTo>
                      <a:pt x="549" y="612"/>
                      <a:pt x="544" y="616"/>
                      <a:pt x="548" y="619"/>
                    </a:cubicBezTo>
                    <a:cubicBezTo>
                      <a:pt x="547" y="621"/>
                      <a:pt x="546" y="621"/>
                      <a:pt x="546" y="622"/>
                    </a:cubicBezTo>
                    <a:cubicBezTo>
                      <a:pt x="545" y="622"/>
                      <a:pt x="545" y="622"/>
                      <a:pt x="545" y="622"/>
                    </a:cubicBezTo>
                    <a:cubicBezTo>
                      <a:pt x="545" y="626"/>
                      <a:pt x="544" y="628"/>
                      <a:pt x="543" y="631"/>
                    </a:cubicBezTo>
                    <a:cubicBezTo>
                      <a:pt x="543" y="633"/>
                      <a:pt x="545" y="634"/>
                      <a:pt x="543" y="636"/>
                    </a:cubicBezTo>
                    <a:cubicBezTo>
                      <a:pt x="543" y="635"/>
                      <a:pt x="543" y="637"/>
                      <a:pt x="542" y="638"/>
                    </a:cubicBezTo>
                    <a:cubicBezTo>
                      <a:pt x="542" y="637"/>
                      <a:pt x="542" y="637"/>
                      <a:pt x="541" y="638"/>
                    </a:cubicBezTo>
                    <a:cubicBezTo>
                      <a:pt x="541" y="638"/>
                      <a:pt x="541" y="639"/>
                      <a:pt x="541" y="639"/>
                    </a:cubicBezTo>
                    <a:cubicBezTo>
                      <a:pt x="541" y="639"/>
                      <a:pt x="541" y="639"/>
                      <a:pt x="541" y="639"/>
                    </a:cubicBezTo>
                    <a:cubicBezTo>
                      <a:pt x="541" y="641"/>
                      <a:pt x="541" y="641"/>
                      <a:pt x="542" y="640"/>
                    </a:cubicBezTo>
                    <a:cubicBezTo>
                      <a:pt x="542" y="640"/>
                      <a:pt x="542" y="640"/>
                      <a:pt x="542" y="640"/>
                    </a:cubicBezTo>
                    <a:cubicBezTo>
                      <a:pt x="541" y="641"/>
                      <a:pt x="540" y="645"/>
                      <a:pt x="539" y="645"/>
                    </a:cubicBezTo>
                    <a:cubicBezTo>
                      <a:pt x="537" y="650"/>
                      <a:pt x="537" y="655"/>
                      <a:pt x="536" y="660"/>
                    </a:cubicBezTo>
                    <a:cubicBezTo>
                      <a:pt x="535" y="660"/>
                      <a:pt x="535" y="659"/>
                      <a:pt x="535" y="657"/>
                    </a:cubicBezTo>
                    <a:cubicBezTo>
                      <a:pt x="534" y="660"/>
                      <a:pt x="534" y="660"/>
                      <a:pt x="534" y="660"/>
                    </a:cubicBezTo>
                    <a:cubicBezTo>
                      <a:pt x="533" y="660"/>
                      <a:pt x="534" y="658"/>
                      <a:pt x="535" y="657"/>
                    </a:cubicBezTo>
                    <a:cubicBezTo>
                      <a:pt x="532" y="661"/>
                      <a:pt x="533" y="666"/>
                      <a:pt x="530" y="670"/>
                    </a:cubicBezTo>
                    <a:cubicBezTo>
                      <a:pt x="530" y="671"/>
                      <a:pt x="530" y="671"/>
                      <a:pt x="530" y="671"/>
                    </a:cubicBezTo>
                    <a:cubicBezTo>
                      <a:pt x="530" y="671"/>
                      <a:pt x="530" y="671"/>
                      <a:pt x="530" y="671"/>
                    </a:cubicBezTo>
                    <a:cubicBezTo>
                      <a:pt x="530" y="671"/>
                      <a:pt x="530" y="672"/>
                      <a:pt x="530" y="673"/>
                    </a:cubicBezTo>
                    <a:cubicBezTo>
                      <a:pt x="529" y="674"/>
                      <a:pt x="528" y="672"/>
                      <a:pt x="527" y="675"/>
                    </a:cubicBezTo>
                    <a:cubicBezTo>
                      <a:pt x="526" y="676"/>
                      <a:pt x="526" y="680"/>
                      <a:pt x="525" y="682"/>
                    </a:cubicBezTo>
                    <a:cubicBezTo>
                      <a:pt x="526" y="681"/>
                      <a:pt x="526" y="682"/>
                      <a:pt x="526" y="682"/>
                    </a:cubicBezTo>
                    <a:cubicBezTo>
                      <a:pt x="525" y="683"/>
                      <a:pt x="524" y="684"/>
                      <a:pt x="524" y="685"/>
                    </a:cubicBezTo>
                    <a:cubicBezTo>
                      <a:pt x="523" y="684"/>
                      <a:pt x="523" y="684"/>
                      <a:pt x="523" y="684"/>
                    </a:cubicBezTo>
                    <a:cubicBezTo>
                      <a:pt x="524" y="685"/>
                      <a:pt x="523" y="688"/>
                      <a:pt x="523" y="688"/>
                    </a:cubicBezTo>
                    <a:cubicBezTo>
                      <a:pt x="522" y="688"/>
                      <a:pt x="523" y="686"/>
                      <a:pt x="523" y="686"/>
                    </a:cubicBezTo>
                    <a:cubicBezTo>
                      <a:pt x="521" y="690"/>
                      <a:pt x="522" y="688"/>
                      <a:pt x="520" y="692"/>
                    </a:cubicBezTo>
                    <a:cubicBezTo>
                      <a:pt x="519" y="695"/>
                      <a:pt x="521" y="692"/>
                      <a:pt x="521" y="694"/>
                    </a:cubicBezTo>
                    <a:cubicBezTo>
                      <a:pt x="520" y="696"/>
                      <a:pt x="520" y="698"/>
                      <a:pt x="518" y="700"/>
                    </a:cubicBezTo>
                    <a:cubicBezTo>
                      <a:pt x="520" y="700"/>
                      <a:pt x="520" y="700"/>
                      <a:pt x="520" y="700"/>
                    </a:cubicBezTo>
                    <a:cubicBezTo>
                      <a:pt x="518" y="703"/>
                      <a:pt x="517" y="706"/>
                      <a:pt x="516" y="707"/>
                    </a:cubicBezTo>
                    <a:cubicBezTo>
                      <a:pt x="515" y="706"/>
                      <a:pt x="517" y="705"/>
                      <a:pt x="516" y="703"/>
                    </a:cubicBezTo>
                    <a:cubicBezTo>
                      <a:pt x="516" y="704"/>
                      <a:pt x="517" y="704"/>
                      <a:pt x="517" y="704"/>
                    </a:cubicBezTo>
                    <a:cubicBezTo>
                      <a:pt x="517" y="703"/>
                      <a:pt x="516" y="701"/>
                      <a:pt x="517" y="701"/>
                    </a:cubicBezTo>
                    <a:cubicBezTo>
                      <a:pt x="517" y="699"/>
                      <a:pt x="518" y="695"/>
                      <a:pt x="516" y="693"/>
                    </a:cubicBezTo>
                    <a:cubicBezTo>
                      <a:pt x="516" y="693"/>
                      <a:pt x="516" y="693"/>
                      <a:pt x="516" y="693"/>
                    </a:cubicBezTo>
                    <a:cubicBezTo>
                      <a:pt x="515" y="692"/>
                      <a:pt x="516" y="692"/>
                      <a:pt x="515" y="691"/>
                    </a:cubicBezTo>
                    <a:cubicBezTo>
                      <a:pt x="516" y="691"/>
                      <a:pt x="516" y="691"/>
                      <a:pt x="516" y="691"/>
                    </a:cubicBezTo>
                    <a:cubicBezTo>
                      <a:pt x="514" y="690"/>
                      <a:pt x="516" y="688"/>
                      <a:pt x="515" y="687"/>
                    </a:cubicBezTo>
                    <a:cubicBezTo>
                      <a:pt x="516" y="687"/>
                      <a:pt x="516" y="687"/>
                      <a:pt x="516" y="687"/>
                    </a:cubicBezTo>
                    <a:cubicBezTo>
                      <a:pt x="516" y="685"/>
                      <a:pt x="516" y="685"/>
                      <a:pt x="516" y="685"/>
                    </a:cubicBezTo>
                    <a:cubicBezTo>
                      <a:pt x="515" y="686"/>
                      <a:pt x="515" y="686"/>
                      <a:pt x="515" y="686"/>
                    </a:cubicBezTo>
                    <a:cubicBezTo>
                      <a:pt x="513" y="685"/>
                      <a:pt x="517" y="684"/>
                      <a:pt x="515" y="682"/>
                    </a:cubicBezTo>
                    <a:cubicBezTo>
                      <a:pt x="516" y="681"/>
                      <a:pt x="511" y="680"/>
                      <a:pt x="512" y="678"/>
                    </a:cubicBezTo>
                    <a:cubicBezTo>
                      <a:pt x="511" y="678"/>
                      <a:pt x="513" y="679"/>
                      <a:pt x="513" y="678"/>
                    </a:cubicBezTo>
                    <a:cubicBezTo>
                      <a:pt x="514" y="678"/>
                      <a:pt x="513" y="678"/>
                      <a:pt x="514" y="678"/>
                    </a:cubicBezTo>
                    <a:cubicBezTo>
                      <a:pt x="514" y="677"/>
                      <a:pt x="515" y="676"/>
                      <a:pt x="514" y="675"/>
                    </a:cubicBezTo>
                    <a:cubicBezTo>
                      <a:pt x="515" y="675"/>
                      <a:pt x="515" y="675"/>
                      <a:pt x="515" y="675"/>
                    </a:cubicBezTo>
                    <a:cubicBezTo>
                      <a:pt x="514" y="673"/>
                      <a:pt x="516" y="672"/>
                      <a:pt x="515" y="671"/>
                    </a:cubicBezTo>
                    <a:cubicBezTo>
                      <a:pt x="514" y="669"/>
                      <a:pt x="517" y="669"/>
                      <a:pt x="515" y="668"/>
                    </a:cubicBezTo>
                    <a:cubicBezTo>
                      <a:pt x="516" y="667"/>
                      <a:pt x="516" y="667"/>
                      <a:pt x="516" y="667"/>
                    </a:cubicBezTo>
                    <a:cubicBezTo>
                      <a:pt x="517" y="666"/>
                      <a:pt x="515" y="667"/>
                      <a:pt x="515" y="666"/>
                    </a:cubicBezTo>
                    <a:cubicBezTo>
                      <a:pt x="516" y="666"/>
                      <a:pt x="516" y="664"/>
                      <a:pt x="517" y="665"/>
                    </a:cubicBezTo>
                    <a:cubicBezTo>
                      <a:pt x="518" y="663"/>
                      <a:pt x="515" y="661"/>
                      <a:pt x="516" y="658"/>
                    </a:cubicBezTo>
                    <a:cubicBezTo>
                      <a:pt x="515" y="658"/>
                      <a:pt x="516" y="657"/>
                      <a:pt x="514" y="656"/>
                    </a:cubicBezTo>
                    <a:cubicBezTo>
                      <a:pt x="515" y="656"/>
                      <a:pt x="514" y="654"/>
                      <a:pt x="516" y="655"/>
                    </a:cubicBezTo>
                    <a:cubicBezTo>
                      <a:pt x="516" y="655"/>
                      <a:pt x="516" y="655"/>
                      <a:pt x="516" y="655"/>
                    </a:cubicBezTo>
                    <a:cubicBezTo>
                      <a:pt x="517" y="655"/>
                      <a:pt x="517" y="655"/>
                      <a:pt x="517" y="655"/>
                    </a:cubicBezTo>
                    <a:cubicBezTo>
                      <a:pt x="518" y="654"/>
                      <a:pt x="515" y="653"/>
                      <a:pt x="515" y="652"/>
                    </a:cubicBezTo>
                    <a:cubicBezTo>
                      <a:pt x="515" y="652"/>
                      <a:pt x="515" y="653"/>
                      <a:pt x="515" y="652"/>
                    </a:cubicBezTo>
                    <a:cubicBezTo>
                      <a:pt x="515" y="651"/>
                      <a:pt x="515" y="651"/>
                      <a:pt x="515" y="651"/>
                    </a:cubicBezTo>
                    <a:cubicBezTo>
                      <a:pt x="515" y="651"/>
                      <a:pt x="515" y="651"/>
                      <a:pt x="515" y="651"/>
                    </a:cubicBezTo>
                    <a:cubicBezTo>
                      <a:pt x="515" y="649"/>
                      <a:pt x="515" y="649"/>
                      <a:pt x="515" y="649"/>
                    </a:cubicBezTo>
                    <a:cubicBezTo>
                      <a:pt x="515" y="649"/>
                      <a:pt x="515" y="649"/>
                      <a:pt x="515" y="649"/>
                    </a:cubicBezTo>
                    <a:cubicBezTo>
                      <a:pt x="515" y="648"/>
                      <a:pt x="516" y="648"/>
                      <a:pt x="515" y="647"/>
                    </a:cubicBezTo>
                    <a:cubicBezTo>
                      <a:pt x="514" y="647"/>
                      <a:pt x="514" y="648"/>
                      <a:pt x="513" y="647"/>
                    </a:cubicBezTo>
                    <a:cubicBezTo>
                      <a:pt x="514" y="646"/>
                      <a:pt x="514" y="644"/>
                      <a:pt x="514" y="642"/>
                    </a:cubicBezTo>
                    <a:cubicBezTo>
                      <a:pt x="513" y="642"/>
                      <a:pt x="513" y="642"/>
                      <a:pt x="513" y="641"/>
                    </a:cubicBezTo>
                    <a:cubicBezTo>
                      <a:pt x="514" y="641"/>
                      <a:pt x="514" y="641"/>
                      <a:pt x="514" y="641"/>
                    </a:cubicBezTo>
                    <a:cubicBezTo>
                      <a:pt x="512" y="640"/>
                      <a:pt x="516" y="640"/>
                      <a:pt x="514" y="639"/>
                    </a:cubicBezTo>
                    <a:cubicBezTo>
                      <a:pt x="513" y="639"/>
                      <a:pt x="513" y="639"/>
                      <a:pt x="513" y="639"/>
                    </a:cubicBezTo>
                    <a:cubicBezTo>
                      <a:pt x="511" y="637"/>
                      <a:pt x="515" y="637"/>
                      <a:pt x="512" y="636"/>
                    </a:cubicBezTo>
                    <a:cubicBezTo>
                      <a:pt x="512" y="637"/>
                      <a:pt x="510" y="637"/>
                      <a:pt x="510" y="636"/>
                    </a:cubicBezTo>
                    <a:cubicBezTo>
                      <a:pt x="511" y="636"/>
                      <a:pt x="511" y="636"/>
                      <a:pt x="511" y="636"/>
                    </a:cubicBezTo>
                    <a:cubicBezTo>
                      <a:pt x="511" y="635"/>
                      <a:pt x="510" y="635"/>
                      <a:pt x="511" y="635"/>
                    </a:cubicBezTo>
                    <a:cubicBezTo>
                      <a:pt x="511" y="635"/>
                      <a:pt x="512" y="635"/>
                      <a:pt x="511" y="634"/>
                    </a:cubicBezTo>
                    <a:cubicBezTo>
                      <a:pt x="513" y="634"/>
                      <a:pt x="513" y="634"/>
                      <a:pt x="513" y="634"/>
                    </a:cubicBezTo>
                    <a:cubicBezTo>
                      <a:pt x="511" y="634"/>
                      <a:pt x="511" y="634"/>
                      <a:pt x="511" y="634"/>
                    </a:cubicBezTo>
                    <a:cubicBezTo>
                      <a:pt x="511" y="632"/>
                      <a:pt x="510" y="631"/>
                      <a:pt x="511" y="630"/>
                    </a:cubicBezTo>
                    <a:cubicBezTo>
                      <a:pt x="511" y="630"/>
                      <a:pt x="511" y="628"/>
                      <a:pt x="509" y="628"/>
                    </a:cubicBezTo>
                    <a:cubicBezTo>
                      <a:pt x="510" y="628"/>
                      <a:pt x="510" y="627"/>
                      <a:pt x="511" y="627"/>
                    </a:cubicBezTo>
                    <a:cubicBezTo>
                      <a:pt x="510" y="627"/>
                      <a:pt x="509" y="625"/>
                      <a:pt x="510" y="624"/>
                    </a:cubicBezTo>
                    <a:cubicBezTo>
                      <a:pt x="510" y="624"/>
                      <a:pt x="510" y="624"/>
                      <a:pt x="510" y="624"/>
                    </a:cubicBezTo>
                    <a:cubicBezTo>
                      <a:pt x="510" y="622"/>
                      <a:pt x="507" y="621"/>
                      <a:pt x="508" y="618"/>
                    </a:cubicBezTo>
                    <a:cubicBezTo>
                      <a:pt x="507" y="619"/>
                      <a:pt x="507" y="617"/>
                      <a:pt x="506" y="618"/>
                    </a:cubicBezTo>
                    <a:cubicBezTo>
                      <a:pt x="504" y="616"/>
                      <a:pt x="507" y="613"/>
                      <a:pt x="503" y="614"/>
                    </a:cubicBezTo>
                    <a:cubicBezTo>
                      <a:pt x="502" y="613"/>
                      <a:pt x="503" y="612"/>
                      <a:pt x="503" y="612"/>
                    </a:cubicBezTo>
                    <a:cubicBezTo>
                      <a:pt x="503" y="612"/>
                      <a:pt x="503" y="612"/>
                      <a:pt x="503" y="612"/>
                    </a:cubicBezTo>
                    <a:cubicBezTo>
                      <a:pt x="502" y="610"/>
                      <a:pt x="502" y="610"/>
                      <a:pt x="502" y="608"/>
                    </a:cubicBezTo>
                    <a:cubicBezTo>
                      <a:pt x="501" y="608"/>
                      <a:pt x="499" y="608"/>
                      <a:pt x="499" y="607"/>
                    </a:cubicBezTo>
                    <a:cubicBezTo>
                      <a:pt x="500" y="607"/>
                      <a:pt x="499" y="607"/>
                      <a:pt x="499" y="606"/>
                    </a:cubicBezTo>
                    <a:cubicBezTo>
                      <a:pt x="500" y="606"/>
                      <a:pt x="500" y="606"/>
                      <a:pt x="500" y="606"/>
                    </a:cubicBezTo>
                    <a:cubicBezTo>
                      <a:pt x="500" y="606"/>
                      <a:pt x="500" y="605"/>
                      <a:pt x="499" y="605"/>
                    </a:cubicBezTo>
                    <a:cubicBezTo>
                      <a:pt x="499" y="605"/>
                      <a:pt x="499" y="605"/>
                      <a:pt x="500" y="605"/>
                    </a:cubicBezTo>
                    <a:cubicBezTo>
                      <a:pt x="499" y="605"/>
                      <a:pt x="499" y="605"/>
                      <a:pt x="499" y="605"/>
                    </a:cubicBezTo>
                    <a:cubicBezTo>
                      <a:pt x="499" y="605"/>
                      <a:pt x="499" y="605"/>
                      <a:pt x="498" y="606"/>
                    </a:cubicBezTo>
                    <a:cubicBezTo>
                      <a:pt x="499" y="604"/>
                      <a:pt x="497" y="604"/>
                      <a:pt x="498" y="603"/>
                    </a:cubicBezTo>
                    <a:cubicBezTo>
                      <a:pt x="497" y="601"/>
                      <a:pt x="495" y="600"/>
                      <a:pt x="493" y="598"/>
                    </a:cubicBezTo>
                    <a:cubicBezTo>
                      <a:pt x="494" y="598"/>
                      <a:pt x="495" y="598"/>
                      <a:pt x="495" y="598"/>
                    </a:cubicBezTo>
                    <a:cubicBezTo>
                      <a:pt x="494" y="597"/>
                      <a:pt x="494" y="597"/>
                      <a:pt x="494" y="597"/>
                    </a:cubicBezTo>
                    <a:cubicBezTo>
                      <a:pt x="495" y="597"/>
                      <a:pt x="495" y="598"/>
                      <a:pt x="496" y="598"/>
                    </a:cubicBezTo>
                    <a:cubicBezTo>
                      <a:pt x="496" y="596"/>
                      <a:pt x="492" y="596"/>
                      <a:pt x="492" y="593"/>
                    </a:cubicBezTo>
                    <a:cubicBezTo>
                      <a:pt x="492" y="593"/>
                      <a:pt x="492" y="593"/>
                      <a:pt x="492" y="593"/>
                    </a:cubicBezTo>
                    <a:cubicBezTo>
                      <a:pt x="492" y="593"/>
                      <a:pt x="492" y="593"/>
                      <a:pt x="492" y="593"/>
                    </a:cubicBezTo>
                    <a:cubicBezTo>
                      <a:pt x="491" y="593"/>
                      <a:pt x="491" y="593"/>
                      <a:pt x="490" y="593"/>
                    </a:cubicBezTo>
                    <a:cubicBezTo>
                      <a:pt x="491" y="592"/>
                      <a:pt x="492" y="592"/>
                      <a:pt x="491" y="591"/>
                    </a:cubicBezTo>
                    <a:cubicBezTo>
                      <a:pt x="491" y="590"/>
                      <a:pt x="490" y="590"/>
                      <a:pt x="489" y="589"/>
                    </a:cubicBezTo>
                    <a:cubicBezTo>
                      <a:pt x="489" y="590"/>
                      <a:pt x="488" y="590"/>
                      <a:pt x="488" y="590"/>
                    </a:cubicBezTo>
                    <a:cubicBezTo>
                      <a:pt x="488" y="589"/>
                      <a:pt x="488" y="589"/>
                      <a:pt x="487" y="588"/>
                    </a:cubicBezTo>
                    <a:cubicBezTo>
                      <a:pt x="488" y="588"/>
                      <a:pt x="488" y="588"/>
                      <a:pt x="488" y="588"/>
                    </a:cubicBezTo>
                    <a:cubicBezTo>
                      <a:pt x="487" y="588"/>
                      <a:pt x="487" y="587"/>
                      <a:pt x="486" y="588"/>
                    </a:cubicBezTo>
                    <a:cubicBezTo>
                      <a:pt x="487" y="587"/>
                      <a:pt x="487" y="588"/>
                      <a:pt x="488" y="587"/>
                    </a:cubicBezTo>
                    <a:cubicBezTo>
                      <a:pt x="486" y="586"/>
                      <a:pt x="487" y="587"/>
                      <a:pt x="486" y="585"/>
                    </a:cubicBezTo>
                    <a:cubicBezTo>
                      <a:pt x="484" y="585"/>
                      <a:pt x="485" y="586"/>
                      <a:pt x="484" y="586"/>
                    </a:cubicBezTo>
                    <a:cubicBezTo>
                      <a:pt x="483" y="586"/>
                      <a:pt x="482" y="586"/>
                      <a:pt x="482" y="584"/>
                    </a:cubicBezTo>
                    <a:cubicBezTo>
                      <a:pt x="481" y="585"/>
                      <a:pt x="481" y="585"/>
                      <a:pt x="481" y="585"/>
                    </a:cubicBezTo>
                    <a:cubicBezTo>
                      <a:pt x="479" y="584"/>
                      <a:pt x="479" y="584"/>
                      <a:pt x="479" y="582"/>
                    </a:cubicBezTo>
                    <a:cubicBezTo>
                      <a:pt x="477" y="582"/>
                      <a:pt x="475" y="582"/>
                      <a:pt x="474" y="582"/>
                    </a:cubicBezTo>
                    <a:cubicBezTo>
                      <a:pt x="473" y="580"/>
                      <a:pt x="471" y="579"/>
                      <a:pt x="465" y="578"/>
                    </a:cubicBezTo>
                    <a:cubicBezTo>
                      <a:pt x="465" y="577"/>
                      <a:pt x="465" y="577"/>
                      <a:pt x="465" y="577"/>
                    </a:cubicBezTo>
                    <a:cubicBezTo>
                      <a:pt x="463" y="578"/>
                      <a:pt x="462" y="578"/>
                      <a:pt x="462" y="580"/>
                    </a:cubicBezTo>
                    <a:cubicBezTo>
                      <a:pt x="460" y="578"/>
                      <a:pt x="460" y="581"/>
                      <a:pt x="459" y="580"/>
                    </a:cubicBezTo>
                    <a:cubicBezTo>
                      <a:pt x="459" y="580"/>
                      <a:pt x="459" y="580"/>
                      <a:pt x="459" y="580"/>
                    </a:cubicBezTo>
                    <a:cubicBezTo>
                      <a:pt x="459" y="582"/>
                      <a:pt x="456" y="580"/>
                      <a:pt x="456" y="582"/>
                    </a:cubicBezTo>
                    <a:cubicBezTo>
                      <a:pt x="456" y="581"/>
                      <a:pt x="456" y="581"/>
                      <a:pt x="456" y="581"/>
                    </a:cubicBezTo>
                    <a:cubicBezTo>
                      <a:pt x="455" y="581"/>
                      <a:pt x="454" y="582"/>
                      <a:pt x="454" y="581"/>
                    </a:cubicBezTo>
                    <a:cubicBezTo>
                      <a:pt x="452" y="582"/>
                      <a:pt x="449" y="582"/>
                      <a:pt x="448" y="584"/>
                    </a:cubicBezTo>
                    <a:cubicBezTo>
                      <a:pt x="448" y="584"/>
                      <a:pt x="448" y="584"/>
                      <a:pt x="448" y="584"/>
                    </a:cubicBezTo>
                    <a:cubicBezTo>
                      <a:pt x="448" y="586"/>
                      <a:pt x="447" y="585"/>
                      <a:pt x="446" y="585"/>
                    </a:cubicBezTo>
                    <a:cubicBezTo>
                      <a:pt x="446" y="585"/>
                      <a:pt x="446" y="585"/>
                      <a:pt x="446" y="585"/>
                    </a:cubicBezTo>
                    <a:cubicBezTo>
                      <a:pt x="446" y="587"/>
                      <a:pt x="444" y="586"/>
                      <a:pt x="443" y="587"/>
                    </a:cubicBezTo>
                    <a:cubicBezTo>
                      <a:pt x="443" y="586"/>
                      <a:pt x="443" y="586"/>
                      <a:pt x="443" y="586"/>
                    </a:cubicBezTo>
                    <a:cubicBezTo>
                      <a:pt x="442" y="586"/>
                      <a:pt x="442" y="586"/>
                      <a:pt x="442" y="586"/>
                    </a:cubicBezTo>
                    <a:cubicBezTo>
                      <a:pt x="442" y="586"/>
                      <a:pt x="442" y="586"/>
                      <a:pt x="442" y="586"/>
                    </a:cubicBezTo>
                    <a:cubicBezTo>
                      <a:pt x="442" y="589"/>
                      <a:pt x="441" y="585"/>
                      <a:pt x="440" y="587"/>
                    </a:cubicBezTo>
                    <a:cubicBezTo>
                      <a:pt x="439" y="587"/>
                      <a:pt x="438" y="592"/>
                      <a:pt x="437" y="591"/>
                    </a:cubicBezTo>
                    <a:cubicBezTo>
                      <a:pt x="436" y="592"/>
                      <a:pt x="437" y="589"/>
                      <a:pt x="436" y="590"/>
                    </a:cubicBezTo>
                    <a:cubicBezTo>
                      <a:pt x="436" y="589"/>
                      <a:pt x="437" y="590"/>
                      <a:pt x="436" y="589"/>
                    </a:cubicBezTo>
                    <a:cubicBezTo>
                      <a:pt x="435" y="589"/>
                      <a:pt x="435" y="588"/>
                      <a:pt x="434" y="589"/>
                    </a:cubicBezTo>
                    <a:cubicBezTo>
                      <a:pt x="434" y="588"/>
                      <a:pt x="434" y="588"/>
                      <a:pt x="434" y="588"/>
                    </a:cubicBezTo>
                    <a:cubicBezTo>
                      <a:pt x="432" y="590"/>
                      <a:pt x="431" y="587"/>
                      <a:pt x="430" y="589"/>
                    </a:cubicBezTo>
                    <a:cubicBezTo>
                      <a:pt x="429" y="590"/>
                      <a:pt x="429" y="586"/>
                      <a:pt x="428" y="588"/>
                    </a:cubicBezTo>
                    <a:cubicBezTo>
                      <a:pt x="427" y="587"/>
                      <a:pt x="427" y="587"/>
                      <a:pt x="427" y="587"/>
                    </a:cubicBezTo>
                    <a:cubicBezTo>
                      <a:pt x="426" y="587"/>
                      <a:pt x="427" y="589"/>
                      <a:pt x="426" y="588"/>
                    </a:cubicBezTo>
                    <a:cubicBezTo>
                      <a:pt x="426" y="588"/>
                      <a:pt x="425" y="588"/>
                      <a:pt x="425" y="587"/>
                    </a:cubicBezTo>
                    <a:cubicBezTo>
                      <a:pt x="424" y="586"/>
                      <a:pt x="422" y="589"/>
                      <a:pt x="420" y="587"/>
                    </a:cubicBezTo>
                    <a:cubicBezTo>
                      <a:pt x="420" y="589"/>
                      <a:pt x="419" y="588"/>
                      <a:pt x="418" y="589"/>
                    </a:cubicBezTo>
                    <a:cubicBezTo>
                      <a:pt x="418" y="589"/>
                      <a:pt x="416" y="589"/>
                      <a:pt x="417" y="588"/>
                    </a:cubicBezTo>
                    <a:cubicBezTo>
                      <a:pt x="417" y="588"/>
                      <a:pt x="418" y="588"/>
                      <a:pt x="418" y="588"/>
                    </a:cubicBezTo>
                    <a:cubicBezTo>
                      <a:pt x="418" y="587"/>
                      <a:pt x="418" y="587"/>
                      <a:pt x="418" y="587"/>
                    </a:cubicBezTo>
                    <a:cubicBezTo>
                      <a:pt x="416" y="586"/>
                      <a:pt x="416" y="588"/>
                      <a:pt x="414" y="588"/>
                    </a:cubicBezTo>
                    <a:cubicBezTo>
                      <a:pt x="415" y="588"/>
                      <a:pt x="415" y="588"/>
                      <a:pt x="415" y="589"/>
                    </a:cubicBezTo>
                    <a:cubicBezTo>
                      <a:pt x="414" y="589"/>
                      <a:pt x="414" y="589"/>
                      <a:pt x="414" y="589"/>
                    </a:cubicBezTo>
                    <a:cubicBezTo>
                      <a:pt x="414" y="588"/>
                      <a:pt x="414" y="588"/>
                      <a:pt x="414" y="588"/>
                    </a:cubicBezTo>
                    <a:cubicBezTo>
                      <a:pt x="412" y="588"/>
                      <a:pt x="412" y="588"/>
                      <a:pt x="412" y="588"/>
                    </a:cubicBezTo>
                    <a:cubicBezTo>
                      <a:pt x="413" y="589"/>
                      <a:pt x="413" y="589"/>
                      <a:pt x="413" y="589"/>
                    </a:cubicBezTo>
                    <a:cubicBezTo>
                      <a:pt x="412" y="588"/>
                      <a:pt x="411" y="587"/>
                      <a:pt x="411" y="588"/>
                    </a:cubicBezTo>
                    <a:cubicBezTo>
                      <a:pt x="410" y="589"/>
                      <a:pt x="411" y="589"/>
                      <a:pt x="411" y="590"/>
                    </a:cubicBezTo>
                    <a:cubicBezTo>
                      <a:pt x="410" y="589"/>
                      <a:pt x="408" y="588"/>
                      <a:pt x="406" y="588"/>
                    </a:cubicBezTo>
                    <a:cubicBezTo>
                      <a:pt x="407" y="589"/>
                      <a:pt x="406" y="589"/>
                      <a:pt x="406" y="589"/>
                    </a:cubicBezTo>
                    <a:cubicBezTo>
                      <a:pt x="406" y="588"/>
                      <a:pt x="406" y="588"/>
                      <a:pt x="406" y="588"/>
                    </a:cubicBezTo>
                    <a:cubicBezTo>
                      <a:pt x="404" y="590"/>
                      <a:pt x="405" y="587"/>
                      <a:pt x="404" y="588"/>
                    </a:cubicBezTo>
                    <a:cubicBezTo>
                      <a:pt x="404" y="587"/>
                      <a:pt x="404" y="587"/>
                      <a:pt x="404" y="587"/>
                    </a:cubicBezTo>
                    <a:cubicBezTo>
                      <a:pt x="404" y="589"/>
                      <a:pt x="404" y="589"/>
                      <a:pt x="404" y="589"/>
                    </a:cubicBezTo>
                    <a:cubicBezTo>
                      <a:pt x="402" y="591"/>
                      <a:pt x="403" y="587"/>
                      <a:pt x="402" y="589"/>
                    </a:cubicBezTo>
                    <a:cubicBezTo>
                      <a:pt x="402" y="589"/>
                      <a:pt x="402" y="591"/>
                      <a:pt x="401" y="591"/>
                    </a:cubicBezTo>
                    <a:cubicBezTo>
                      <a:pt x="401" y="590"/>
                      <a:pt x="401" y="590"/>
                      <a:pt x="401" y="590"/>
                    </a:cubicBezTo>
                    <a:cubicBezTo>
                      <a:pt x="401" y="590"/>
                      <a:pt x="401" y="591"/>
                      <a:pt x="401" y="591"/>
                    </a:cubicBezTo>
                    <a:cubicBezTo>
                      <a:pt x="401" y="590"/>
                      <a:pt x="401" y="589"/>
                      <a:pt x="400" y="590"/>
                    </a:cubicBezTo>
                    <a:cubicBezTo>
                      <a:pt x="400" y="588"/>
                      <a:pt x="400" y="588"/>
                      <a:pt x="400" y="588"/>
                    </a:cubicBezTo>
                    <a:cubicBezTo>
                      <a:pt x="399" y="590"/>
                      <a:pt x="399" y="590"/>
                      <a:pt x="399" y="590"/>
                    </a:cubicBezTo>
                    <a:cubicBezTo>
                      <a:pt x="399" y="589"/>
                      <a:pt x="397" y="590"/>
                      <a:pt x="397" y="589"/>
                    </a:cubicBezTo>
                    <a:cubicBezTo>
                      <a:pt x="397" y="589"/>
                      <a:pt x="395" y="589"/>
                      <a:pt x="395" y="590"/>
                    </a:cubicBezTo>
                    <a:cubicBezTo>
                      <a:pt x="395" y="589"/>
                      <a:pt x="394" y="589"/>
                      <a:pt x="394" y="588"/>
                    </a:cubicBezTo>
                    <a:cubicBezTo>
                      <a:pt x="394" y="589"/>
                      <a:pt x="393" y="590"/>
                      <a:pt x="392" y="589"/>
                    </a:cubicBezTo>
                    <a:cubicBezTo>
                      <a:pt x="392" y="589"/>
                      <a:pt x="392" y="589"/>
                      <a:pt x="392" y="589"/>
                    </a:cubicBezTo>
                    <a:cubicBezTo>
                      <a:pt x="390" y="588"/>
                      <a:pt x="389" y="590"/>
                      <a:pt x="387" y="589"/>
                    </a:cubicBezTo>
                    <a:cubicBezTo>
                      <a:pt x="387" y="590"/>
                      <a:pt x="386" y="589"/>
                      <a:pt x="386" y="591"/>
                    </a:cubicBezTo>
                    <a:cubicBezTo>
                      <a:pt x="384" y="592"/>
                      <a:pt x="383" y="588"/>
                      <a:pt x="382" y="592"/>
                    </a:cubicBezTo>
                    <a:cubicBezTo>
                      <a:pt x="381" y="592"/>
                      <a:pt x="381" y="591"/>
                      <a:pt x="380" y="591"/>
                    </a:cubicBezTo>
                    <a:cubicBezTo>
                      <a:pt x="381" y="591"/>
                      <a:pt x="381" y="591"/>
                      <a:pt x="381" y="591"/>
                    </a:cubicBezTo>
                    <a:cubicBezTo>
                      <a:pt x="379" y="591"/>
                      <a:pt x="379" y="591"/>
                      <a:pt x="377" y="591"/>
                    </a:cubicBezTo>
                    <a:cubicBezTo>
                      <a:pt x="377" y="591"/>
                      <a:pt x="377" y="593"/>
                      <a:pt x="376" y="593"/>
                    </a:cubicBezTo>
                    <a:cubicBezTo>
                      <a:pt x="376" y="592"/>
                      <a:pt x="376" y="592"/>
                      <a:pt x="375" y="592"/>
                    </a:cubicBezTo>
                    <a:cubicBezTo>
                      <a:pt x="375" y="592"/>
                      <a:pt x="375" y="592"/>
                      <a:pt x="375" y="591"/>
                    </a:cubicBezTo>
                    <a:cubicBezTo>
                      <a:pt x="375" y="591"/>
                      <a:pt x="375" y="591"/>
                      <a:pt x="375" y="592"/>
                    </a:cubicBezTo>
                    <a:cubicBezTo>
                      <a:pt x="375" y="591"/>
                      <a:pt x="375" y="591"/>
                      <a:pt x="375" y="591"/>
                    </a:cubicBezTo>
                    <a:cubicBezTo>
                      <a:pt x="374" y="592"/>
                      <a:pt x="374" y="592"/>
                      <a:pt x="374" y="592"/>
                    </a:cubicBezTo>
                    <a:cubicBezTo>
                      <a:pt x="374" y="592"/>
                      <a:pt x="374" y="592"/>
                      <a:pt x="374" y="592"/>
                    </a:cubicBezTo>
                    <a:cubicBezTo>
                      <a:pt x="374" y="591"/>
                      <a:pt x="373" y="592"/>
                      <a:pt x="372" y="591"/>
                    </a:cubicBezTo>
                    <a:cubicBezTo>
                      <a:pt x="370" y="591"/>
                      <a:pt x="369" y="593"/>
                      <a:pt x="367" y="593"/>
                    </a:cubicBezTo>
                    <a:cubicBezTo>
                      <a:pt x="367" y="592"/>
                      <a:pt x="367" y="592"/>
                      <a:pt x="368" y="592"/>
                    </a:cubicBezTo>
                    <a:cubicBezTo>
                      <a:pt x="367" y="592"/>
                      <a:pt x="367" y="592"/>
                      <a:pt x="367" y="592"/>
                    </a:cubicBezTo>
                    <a:cubicBezTo>
                      <a:pt x="367" y="591"/>
                      <a:pt x="367" y="591"/>
                      <a:pt x="368" y="591"/>
                    </a:cubicBezTo>
                    <a:cubicBezTo>
                      <a:pt x="366" y="590"/>
                      <a:pt x="365" y="593"/>
                      <a:pt x="363" y="591"/>
                    </a:cubicBezTo>
                    <a:cubicBezTo>
                      <a:pt x="363" y="592"/>
                      <a:pt x="363" y="592"/>
                      <a:pt x="363" y="592"/>
                    </a:cubicBezTo>
                    <a:cubicBezTo>
                      <a:pt x="363" y="592"/>
                      <a:pt x="363" y="592"/>
                      <a:pt x="363" y="592"/>
                    </a:cubicBezTo>
                    <a:cubicBezTo>
                      <a:pt x="363" y="592"/>
                      <a:pt x="362" y="593"/>
                      <a:pt x="362" y="593"/>
                    </a:cubicBezTo>
                    <a:cubicBezTo>
                      <a:pt x="362" y="592"/>
                      <a:pt x="362" y="591"/>
                      <a:pt x="361" y="591"/>
                    </a:cubicBezTo>
                    <a:cubicBezTo>
                      <a:pt x="361" y="590"/>
                      <a:pt x="360" y="591"/>
                      <a:pt x="359" y="592"/>
                    </a:cubicBezTo>
                    <a:cubicBezTo>
                      <a:pt x="359" y="592"/>
                      <a:pt x="359" y="592"/>
                      <a:pt x="359" y="592"/>
                    </a:cubicBezTo>
                    <a:cubicBezTo>
                      <a:pt x="358" y="592"/>
                      <a:pt x="358" y="592"/>
                      <a:pt x="358" y="592"/>
                    </a:cubicBezTo>
                    <a:cubicBezTo>
                      <a:pt x="358" y="591"/>
                      <a:pt x="358" y="591"/>
                      <a:pt x="358" y="591"/>
                    </a:cubicBezTo>
                    <a:cubicBezTo>
                      <a:pt x="358" y="592"/>
                      <a:pt x="357" y="592"/>
                      <a:pt x="356" y="592"/>
                    </a:cubicBezTo>
                    <a:cubicBezTo>
                      <a:pt x="356" y="592"/>
                      <a:pt x="357" y="592"/>
                      <a:pt x="357" y="591"/>
                    </a:cubicBezTo>
                    <a:cubicBezTo>
                      <a:pt x="356" y="591"/>
                      <a:pt x="356" y="591"/>
                      <a:pt x="355" y="591"/>
                    </a:cubicBezTo>
                    <a:cubicBezTo>
                      <a:pt x="354" y="592"/>
                      <a:pt x="355" y="592"/>
                      <a:pt x="354" y="593"/>
                    </a:cubicBezTo>
                    <a:cubicBezTo>
                      <a:pt x="354" y="593"/>
                      <a:pt x="353" y="594"/>
                      <a:pt x="352" y="593"/>
                    </a:cubicBezTo>
                    <a:cubicBezTo>
                      <a:pt x="352" y="594"/>
                      <a:pt x="352" y="594"/>
                      <a:pt x="352" y="594"/>
                    </a:cubicBezTo>
                    <a:cubicBezTo>
                      <a:pt x="351" y="595"/>
                      <a:pt x="350" y="595"/>
                      <a:pt x="350" y="595"/>
                    </a:cubicBezTo>
                    <a:cubicBezTo>
                      <a:pt x="350" y="594"/>
                      <a:pt x="351" y="593"/>
                      <a:pt x="351" y="591"/>
                    </a:cubicBezTo>
                    <a:cubicBezTo>
                      <a:pt x="352" y="590"/>
                      <a:pt x="352" y="590"/>
                      <a:pt x="352" y="590"/>
                    </a:cubicBezTo>
                    <a:cubicBezTo>
                      <a:pt x="353" y="588"/>
                      <a:pt x="351" y="588"/>
                      <a:pt x="352" y="586"/>
                    </a:cubicBezTo>
                    <a:cubicBezTo>
                      <a:pt x="353" y="587"/>
                      <a:pt x="354" y="584"/>
                      <a:pt x="354" y="585"/>
                    </a:cubicBezTo>
                    <a:cubicBezTo>
                      <a:pt x="356" y="581"/>
                      <a:pt x="355" y="575"/>
                      <a:pt x="358" y="570"/>
                    </a:cubicBezTo>
                    <a:cubicBezTo>
                      <a:pt x="357" y="568"/>
                      <a:pt x="359" y="565"/>
                      <a:pt x="358" y="564"/>
                    </a:cubicBezTo>
                    <a:cubicBezTo>
                      <a:pt x="359" y="564"/>
                      <a:pt x="359" y="558"/>
                      <a:pt x="360" y="561"/>
                    </a:cubicBezTo>
                    <a:cubicBezTo>
                      <a:pt x="360" y="562"/>
                      <a:pt x="360" y="562"/>
                      <a:pt x="360" y="562"/>
                    </a:cubicBezTo>
                    <a:cubicBezTo>
                      <a:pt x="360" y="563"/>
                      <a:pt x="360" y="563"/>
                      <a:pt x="360" y="563"/>
                    </a:cubicBezTo>
                    <a:cubicBezTo>
                      <a:pt x="363" y="560"/>
                      <a:pt x="361" y="556"/>
                      <a:pt x="362" y="553"/>
                    </a:cubicBezTo>
                    <a:cubicBezTo>
                      <a:pt x="361" y="554"/>
                      <a:pt x="361" y="555"/>
                      <a:pt x="361" y="554"/>
                    </a:cubicBezTo>
                    <a:cubicBezTo>
                      <a:pt x="361" y="551"/>
                      <a:pt x="361" y="551"/>
                      <a:pt x="361" y="551"/>
                    </a:cubicBezTo>
                    <a:cubicBezTo>
                      <a:pt x="362" y="552"/>
                      <a:pt x="362" y="552"/>
                      <a:pt x="362" y="552"/>
                    </a:cubicBezTo>
                    <a:cubicBezTo>
                      <a:pt x="362" y="550"/>
                      <a:pt x="363" y="548"/>
                      <a:pt x="363" y="547"/>
                    </a:cubicBezTo>
                    <a:cubicBezTo>
                      <a:pt x="362" y="547"/>
                      <a:pt x="362" y="547"/>
                      <a:pt x="362" y="547"/>
                    </a:cubicBezTo>
                    <a:cubicBezTo>
                      <a:pt x="363" y="545"/>
                      <a:pt x="365" y="544"/>
                      <a:pt x="364" y="541"/>
                    </a:cubicBezTo>
                    <a:cubicBezTo>
                      <a:pt x="363" y="540"/>
                      <a:pt x="362" y="544"/>
                      <a:pt x="363" y="541"/>
                    </a:cubicBezTo>
                    <a:cubicBezTo>
                      <a:pt x="364" y="538"/>
                      <a:pt x="365" y="533"/>
                      <a:pt x="366" y="529"/>
                    </a:cubicBezTo>
                    <a:cubicBezTo>
                      <a:pt x="365" y="529"/>
                      <a:pt x="365" y="528"/>
                      <a:pt x="365" y="527"/>
                    </a:cubicBezTo>
                    <a:cubicBezTo>
                      <a:pt x="366" y="527"/>
                      <a:pt x="366" y="527"/>
                      <a:pt x="366" y="527"/>
                    </a:cubicBezTo>
                    <a:cubicBezTo>
                      <a:pt x="365" y="523"/>
                      <a:pt x="368" y="526"/>
                      <a:pt x="368" y="521"/>
                    </a:cubicBezTo>
                    <a:cubicBezTo>
                      <a:pt x="367" y="520"/>
                      <a:pt x="367" y="520"/>
                      <a:pt x="367" y="520"/>
                    </a:cubicBezTo>
                    <a:cubicBezTo>
                      <a:pt x="365" y="516"/>
                      <a:pt x="369" y="518"/>
                      <a:pt x="367" y="514"/>
                    </a:cubicBezTo>
                    <a:cubicBezTo>
                      <a:pt x="367" y="515"/>
                      <a:pt x="365" y="514"/>
                      <a:pt x="365" y="512"/>
                    </a:cubicBezTo>
                    <a:cubicBezTo>
                      <a:pt x="366" y="513"/>
                      <a:pt x="366" y="513"/>
                      <a:pt x="366" y="513"/>
                    </a:cubicBezTo>
                    <a:cubicBezTo>
                      <a:pt x="366" y="512"/>
                      <a:pt x="366" y="511"/>
                      <a:pt x="366" y="511"/>
                    </a:cubicBezTo>
                    <a:cubicBezTo>
                      <a:pt x="366" y="511"/>
                      <a:pt x="367" y="511"/>
                      <a:pt x="367" y="509"/>
                    </a:cubicBezTo>
                    <a:cubicBezTo>
                      <a:pt x="368" y="511"/>
                      <a:pt x="368" y="511"/>
                      <a:pt x="368" y="511"/>
                    </a:cubicBezTo>
                    <a:cubicBezTo>
                      <a:pt x="367" y="507"/>
                      <a:pt x="367" y="507"/>
                      <a:pt x="367" y="507"/>
                    </a:cubicBezTo>
                    <a:cubicBezTo>
                      <a:pt x="368" y="505"/>
                      <a:pt x="367" y="501"/>
                      <a:pt x="368" y="500"/>
                    </a:cubicBezTo>
                    <a:cubicBezTo>
                      <a:pt x="368" y="500"/>
                      <a:pt x="369" y="494"/>
                      <a:pt x="367" y="493"/>
                    </a:cubicBezTo>
                    <a:cubicBezTo>
                      <a:pt x="368" y="494"/>
                      <a:pt x="369" y="491"/>
                      <a:pt x="370" y="492"/>
                    </a:cubicBezTo>
                    <a:cubicBezTo>
                      <a:pt x="369" y="490"/>
                      <a:pt x="368" y="486"/>
                      <a:pt x="369" y="485"/>
                    </a:cubicBezTo>
                    <a:cubicBezTo>
                      <a:pt x="369" y="485"/>
                      <a:pt x="369" y="485"/>
                      <a:pt x="369" y="485"/>
                    </a:cubicBezTo>
                    <a:cubicBezTo>
                      <a:pt x="370" y="479"/>
                      <a:pt x="367" y="474"/>
                      <a:pt x="368" y="469"/>
                    </a:cubicBezTo>
                    <a:cubicBezTo>
                      <a:pt x="367" y="469"/>
                      <a:pt x="368" y="466"/>
                      <a:pt x="367" y="467"/>
                    </a:cubicBezTo>
                    <a:cubicBezTo>
                      <a:pt x="365" y="461"/>
                      <a:pt x="368" y="456"/>
                      <a:pt x="364" y="454"/>
                    </a:cubicBezTo>
                    <a:cubicBezTo>
                      <a:pt x="364" y="452"/>
                      <a:pt x="365" y="451"/>
                      <a:pt x="365" y="450"/>
                    </a:cubicBezTo>
                    <a:cubicBezTo>
                      <a:pt x="365" y="451"/>
                      <a:pt x="365" y="451"/>
                      <a:pt x="365" y="451"/>
                    </a:cubicBezTo>
                    <a:cubicBezTo>
                      <a:pt x="364" y="446"/>
                      <a:pt x="364" y="444"/>
                      <a:pt x="363" y="441"/>
                    </a:cubicBezTo>
                    <a:cubicBezTo>
                      <a:pt x="363" y="439"/>
                      <a:pt x="361" y="439"/>
                      <a:pt x="361" y="436"/>
                    </a:cubicBezTo>
                    <a:cubicBezTo>
                      <a:pt x="362" y="437"/>
                      <a:pt x="361" y="435"/>
                      <a:pt x="361" y="434"/>
                    </a:cubicBezTo>
                    <a:cubicBezTo>
                      <a:pt x="361" y="435"/>
                      <a:pt x="362" y="435"/>
                      <a:pt x="362" y="433"/>
                    </a:cubicBezTo>
                    <a:cubicBezTo>
                      <a:pt x="362" y="433"/>
                      <a:pt x="361" y="433"/>
                      <a:pt x="361" y="433"/>
                    </a:cubicBezTo>
                    <a:cubicBezTo>
                      <a:pt x="361" y="433"/>
                      <a:pt x="361" y="433"/>
                      <a:pt x="361" y="433"/>
                    </a:cubicBezTo>
                    <a:cubicBezTo>
                      <a:pt x="361" y="431"/>
                      <a:pt x="361" y="431"/>
                      <a:pt x="361" y="432"/>
                    </a:cubicBezTo>
                    <a:cubicBezTo>
                      <a:pt x="361" y="432"/>
                      <a:pt x="360" y="432"/>
                      <a:pt x="360" y="432"/>
                    </a:cubicBezTo>
                    <a:cubicBezTo>
                      <a:pt x="361" y="430"/>
                      <a:pt x="359" y="427"/>
                      <a:pt x="360" y="426"/>
                    </a:cubicBezTo>
                    <a:cubicBezTo>
                      <a:pt x="359" y="420"/>
                      <a:pt x="356" y="416"/>
                      <a:pt x="355" y="412"/>
                    </a:cubicBezTo>
                    <a:cubicBezTo>
                      <a:pt x="355" y="411"/>
                      <a:pt x="356" y="412"/>
                      <a:pt x="357" y="413"/>
                    </a:cubicBezTo>
                    <a:cubicBezTo>
                      <a:pt x="356" y="412"/>
                      <a:pt x="356" y="411"/>
                      <a:pt x="355" y="410"/>
                    </a:cubicBezTo>
                    <a:cubicBezTo>
                      <a:pt x="356" y="410"/>
                      <a:pt x="356" y="412"/>
                      <a:pt x="357" y="413"/>
                    </a:cubicBezTo>
                    <a:cubicBezTo>
                      <a:pt x="357" y="408"/>
                      <a:pt x="353" y="405"/>
                      <a:pt x="353" y="399"/>
                    </a:cubicBezTo>
                    <a:cubicBezTo>
                      <a:pt x="352" y="399"/>
                      <a:pt x="352" y="399"/>
                      <a:pt x="352" y="399"/>
                    </a:cubicBezTo>
                    <a:cubicBezTo>
                      <a:pt x="352" y="398"/>
                      <a:pt x="352" y="398"/>
                      <a:pt x="352" y="398"/>
                    </a:cubicBezTo>
                    <a:cubicBezTo>
                      <a:pt x="351" y="398"/>
                      <a:pt x="350" y="398"/>
                      <a:pt x="350" y="397"/>
                    </a:cubicBezTo>
                    <a:cubicBezTo>
                      <a:pt x="351" y="396"/>
                      <a:pt x="352" y="396"/>
                      <a:pt x="351" y="394"/>
                    </a:cubicBezTo>
                    <a:cubicBezTo>
                      <a:pt x="351" y="392"/>
                      <a:pt x="349" y="389"/>
                      <a:pt x="347" y="387"/>
                    </a:cubicBezTo>
                    <a:cubicBezTo>
                      <a:pt x="348" y="388"/>
                      <a:pt x="347" y="388"/>
                      <a:pt x="347" y="387"/>
                    </a:cubicBezTo>
                    <a:cubicBezTo>
                      <a:pt x="346" y="386"/>
                      <a:pt x="347" y="385"/>
                      <a:pt x="346" y="384"/>
                    </a:cubicBezTo>
                    <a:cubicBezTo>
                      <a:pt x="347" y="384"/>
                      <a:pt x="347" y="384"/>
                      <a:pt x="347" y="384"/>
                    </a:cubicBezTo>
                    <a:cubicBezTo>
                      <a:pt x="346" y="384"/>
                      <a:pt x="344" y="381"/>
                      <a:pt x="344" y="381"/>
                    </a:cubicBezTo>
                    <a:cubicBezTo>
                      <a:pt x="344" y="380"/>
                      <a:pt x="345" y="383"/>
                      <a:pt x="346" y="383"/>
                    </a:cubicBezTo>
                    <a:cubicBezTo>
                      <a:pt x="344" y="378"/>
                      <a:pt x="345" y="380"/>
                      <a:pt x="343" y="376"/>
                    </a:cubicBezTo>
                    <a:cubicBezTo>
                      <a:pt x="341" y="374"/>
                      <a:pt x="342" y="377"/>
                      <a:pt x="341" y="376"/>
                    </a:cubicBezTo>
                    <a:cubicBezTo>
                      <a:pt x="339" y="374"/>
                      <a:pt x="338" y="372"/>
                      <a:pt x="337" y="370"/>
                    </a:cubicBezTo>
                    <a:cubicBezTo>
                      <a:pt x="336" y="371"/>
                      <a:pt x="336" y="371"/>
                      <a:pt x="336" y="371"/>
                    </a:cubicBezTo>
                    <a:cubicBezTo>
                      <a:pt x="334" y="367"/>
                      <a:pt x="333" y="365"/>
                      <a:pt x="332" y="362"/>
                    </a:cubicBezTo>
                    <a:cubicBezTo>
                      <a:pt x="326" y="356"/>
                      <a:pt x="322" y="354"/>
                      <a:pt x="320" y="353"/>
                    </a:cubicBezTo>
                    <a:cubicBezTo>
                      <a:pt x="318" y="349"/>
                      <a:pt x="316" y="350"/>
                      <a:pt x="315" y="351"/>
                    </a:cubicBezTo>
                    <a:cubicBezTo>
                      <a:pt x="314" y="353"/>
                      <a:pt x="313" y="359"/>
                      <a:pt x="313" y="359"/>
                    </a:cubicBezTo>
                    <a:cubicBezTo>
                      <a:pt x="312" y="371"/>
                      <a:pt x="314" y="377"/>
                      <a:pt x="314" y="392"/>
                    </a:cubicBezTo>
                    <a:cubicBezTo>
                      <a:pt x="313" y="404"/>
                      <a:pt x="310" y="408"/>
                      <a:pt x="310" y="421"/>
                    </a:cubicBezTo>
                    <a:cubicBezTo>
                      <a:pt x="309" y="427"/>
                      <a:pt x="308" y="434"/>
                      <a:pt x="307" y="440"/>
                    </a:cubicBezTo>
                    <a:cubicBezTo>
                      <a:pt x="308" y="443"/>
                      <a:pt x="306" y="448"/>
                      <a:pt x="306" y="452"/>
                    </a:cubicBezTo>
                    <a:cubicBezTo>
                      <a:pt x="305" y="453"/>
                      <a:pt x="305" y="453"/>
                      <a:pt x="305" y="453"/>
                    </a:cubicBezTo>
                    <a:cubicBezTo>
                      <a:pt x="306" y="454"/>
                      <a:pt x="306" y="455"/>
                      <a:pt x="305" y="457"/>
                    </a:cubicBezTo>
                    <a:cubicBezTo>
                      <a:pt x="305" y="456"/>
                      <a:pt x="305" y="456"/>
                      <a:pt x="305" y="456"/>
                    </a:cubicBezTo>
                    <a:cubicBezTo>
                      <a:pt x="305" y="458"/>
                      <a:pt x="304" y="460"/>
                      <a:pt x="304" y="461"/>
                    </a:cubicBezTo>
                    <a:cubicBezTo>
                      <a:pt x="304" y="461"/>
                      <a:pt x="304" y="461"/>
                      <a:pt x="304" y="461"/>
                    </a:cubicBezTo>
                    <a:cubicBezTo>
                      <a:pt x="304" y="463"/>
                      <a:pt x="304" y="463"/>
                      <a:pt x="304" y="463"/>
                    </a:cubicBezTo>
                    <a:cubicBezTo>
                      <a:pt x="304" y="463"/>
                      <a:pt x="304" y="463"/>
                      <a:pt x="304" y="463"/>
                    </a:cubicBezTo>
                    <a:cubicBezTo>
                      <a:pt x="304" y="466"/>
                      <a:pt x="303" y="469"/>
                      <a:pt x="302" y="472"/>
                    </a:cubicBezTo>
                    <a:cubicBezTo>
                      <a:pt x="303" y="472"/>
                      <a:pt x="303" y="472"/>
                      <a:pt x="303" y="472"/>
                    </a:cubicBezTo>
                    <a:cubicBezTo>
                      <a:pt x="301" y="477"/>
                      <a:pt x="302" y="480"/>
                      <a:pt x="300" y="485"/>
                    </a:cubicBezTo>
                    <a:cubicBezTo>
                      <a:pt x="300" y="485"/>
                      <a:pt x="300" y="485"/>
                      <a:pt x="300" y="485"/>
                    </a:cubicBezTo>
                    <a:cubicBezTo>
                      <a:pt x="301" y="492"/>
                      <a:pt x="295" y="495"/>
                      <a:pt x="296" y="503"/>
                    </a:cubicBezTo>
                    <a:cubicBezTo>
                      <a:pt x="296" y="502"/>
                      <a:pt x="295" y="503"/>
                      <a:pt x="295" y="503"/>
                    </a:cubicBezTo>
                    <a:cubicBezTo>
                      <a:pt x="294" y="506"/>
                      <a:pt x="293" y="509"/>
                      <a:pt x="295" y="510"/>
                    </a:cubicBezTo>
                    <a:cubicBezTo>
                      <a:pt x="295" y="512"/>
                      <a:pt x="294" y="512"/>
                      <a:pt x="293" y="512"/>
                    </a:cubicBezTo>
                    <a:cubicBezTo>
                      <a:pt x="294" y="512"/>
                      <a:pt x="294" y="514"/>
                      <a:pt x="294" y="516"/>
                    </a:cubicBezTo>
                    <a:cubicBezTo>
                      <a:pt x="293" y="515"/>
                      <a:pt x="293" y="515"/>
                      <a:pt x="293" y="515"/>
                    </a:cubicBezTo>
                    <a:cubicBezTo>
                      <a:pt x="293" y="517"/>
                      <a:pt x="293" y="519"/>
                      <a:pt x="292" y="520"/>
                    </a:cubicBezTo>
                    <a:cubicBezTo>
                      <a:pt x="294" y="520"/>
                      <a:pt x="294" y="520"/>
                      <a:pt x="294" y="520"/>
                    </a:cubicBezTo>
                    <a:cubicBezTo>
                      <a:pt x="293" y="522"/>
                      <a:pt x="292" y="520"/>
                      <a:pt x="291" y="523"/>
                    </a:cubicBezTo>
                    <a:cubicBezTo>
                      <a:pt x="293" y="523"/>
                      <a:pt x="293" y="523"/>
                      <a:pt x="293" y="523"/>
                    </a:cubicBezTo>
                    <a:cubicBezTo>
                      <a:pt x="291" y="527"/>
                      <a:pt x="289" y="528"/>
                      <a:pt x="286" y="531"/>
                    </a:cubicBezTo>
                    <a:cubicBezTo>
                      <a:pt x="281" y="546"/>
                      <a:pt x="277" y="563"/>
                      <a:pt x="267" y="573"/>
                    </a:cubicBezTo>
                    <a:cubicBezTo>
                      <a:pt x="266" y="573"/>
                      <a:pt x="266" y="573"/>
                      <a:pt x="266" y="573"/>
                    </a:cubicBezTo>
                    <a:cubicBezTo>
                      <a:pt x="264" y="572"/>
                      <a:pt x="265" y="577"/>
                      <a:pt x="264" y="576"/>
                    </a:cubicBezTo>
                    <a:cubicBezTo>
                      <a:pt x="264" y="577"/>
                      <a:pt x="263" y="577"/>
                      <a:pt x="263" y="578"/>
                    </a:cubicBezTo>
                    <a:cubicBezTo>
                      <a:pt x="263" y="578"/>
                      <a:pt x="262" y="578"/>
                      <a:pt x="262" y="577"/>
                    </a:cubicBezTo>
                    <a:cubicBezTo>
                      <a:pt x="261" y="578"/>
                      <a:pt x="261" y="578"/>
                      <a:pt x="261" y="579"/>
                    </a:cubicBezTo>
                    <a:cubicBezTo>
                      <a:pt x="261" y="579"/>
                      <a:pt x="261" y="579"/>
                      <a:pt x="261" y="579"/>
                    </a:cubicBezTo>
                    <a:cubicBezTo>
                      <a:pt x="261" y="579"/>
                      <a:pt x="261" y="579"/>
                      <a:pt x="261" y="579"/>
                    </a:cubicBezTo>
                    <a:cubicBezTo>
                      <a:pt x="261" y="579"/>
                      <a:pt x="261" y="579"/>
                      <a:pt x="261" y="579"/>
                    </a:cubicBezTo>
                    <a:cubicBezTo>
                      <a:pt x="261" y="578"/>
                      <a:pt x="261" y="578"/>
                      <a:pt x="261" y="578"/>
                    </a:cubicBezTo>
                    <a:cubicBezTo>
                      <a:pt x="261" y="578"/>
                      <a:pt x="261" y="579"/>
                      <a:pt x="260" y="580"/>
                    </a:cubicBezTo>
                    <a:cubicBezTo>
                      <a:pt x="260" y="579"/>
                      <a:pt x="259" y="579"/>
                      <a:pt x="258" y="578"/>
                    </a:cubicBezTo>
                    <a:cubicBezTo>
                      <a:pt x="258" y="578"/>
                      <a:pt x="258" y="578"/>
                      <a:pt x="258" y="578"/>
                    </a:cubicBezTo>
                    <a:cubicBezTo>
                      <a:pt x="255" y="576"/>
                      <a:pt x="253" y="576"/>
                      <a:pt x="251" y="577"/>
                    </a:cubicBezTo>
                    <a:cubicBezTo>
                      <a:pt x="251" y="575"/>
                      <a:pt x="249" y="576"/>
                      <a:pt x="248" y="575"/>
                    </a:cubicBezTo>
                    <a:cubicBezTo>
                      <a:pt x="248" y="575"/>
                      <a:pt x="248" y="575"/>
                      <a:pt x="248" y="575"/>
                    </a:cubicBezTo>
                    <a:cubicBezTo>
                      <a:pt x="246" y="576"/>
                      <a:pt x="245" y="573"/>
                      <a:pt x="243" y="574"/>
                    </a:cubicBezTo>
                    <a:cubicBezTo>
                      <a:pt x="243" y="574"/>
                      <a:pt x="243" y="573"/>
                      <a:pt x="243" y="573"/>
                    </a:cubicBezTo>
                    <a:cubicBezTo>
                      <a:pt x="242" y="573"/>
                      <a:pt x="240" y="573"/>
                      <a:pt x="240" y="572"/>
                    </a:cubicBezTo>
                    <a:cubicBezTo>
                      <a:pt x="237" y="572"/>
                      <a:pt x="233" y="570"/>
                      <a:pt x="231" y="572"/>
                    </a:cubicBezTo>
                    <a:cubicBezTo>
                      <a:pt x="231" y="571"/>
                      <a:pt x="231" y="571"/>
                      <a:pt x="231" y="571"/>
                    </a:cubicBezTo>
                    <a:cubicBezTo>
                      <a:pt x="229" y="572"/>
                      <a:pt x="229" y="571"/>
                      <a:pt x="228" y="571"/>
                    </a:cubicBezTo>
                    <a:cubicBezTo>
                      <a:pt x="228" y="571"/>
                      <a:pt x="228" y="571"/>
                      <a:pt x="228" y="571"/>
                    </a:cubicBezTo>
                    <a:cubicBezTo>
                      <a:pt x="226" y="572"/>
                      <a:pt x="224" y="570"/>
                      <a:pt x="223" y="571"/>
                    </a:cubicBezTo>
                    <a:cubicBezTo>
                      <a:pt x="223" y="570"/>
                      <a:pt x="223" y="570"/>
                      <a:pt x="223" y="570"/>
                    </a:cubicBezTo>
                    <a:cubicBezTo>
                      <a:pt x="221" y="569"/>
                      <a:pt x="221" y="569"/>
                      <a:pt x="221" y="569"/>
                    </a:cubicBezTo>
                    <a:cubicBezTo>
                      <a:pt x="222" y="570"/>
                      <a:pt x="222" y="570"/>
                      <a:pt x="222" y="570"/>
                    </a:cubicBezTo>
                    <a:cubicBezTo>
                      <a:pt x="221" y="572"/>
                      <a:pt x="220" y="568"/>
                      <a:pt x="218" y="569"/>
                    </a:cubicBezTo>
                    <a:cubicBezTo>
                      <a:pt x="217" y="568"/>
                      <a:pt x="214" y="572"/>
                      <a:pt x="212" y="571"/>
                    </a:cubicBezTo>
                    <a:cubicBezTo>
                      <a:pt x="211" y="572"/>
                      <a:pt x="213" y="570"/>
                      <a:pt x="212" y="570"/>
                    </a:cubicBezTo>
                    <a:cubicBezTo>
                      <a:pt x="212" y="569"/>
                      <a:pt x="213" y="569"/>
                      <a:pt x="213" y="568"/>
                    </a:cubicBezTo>
                    <a:cubicBezTo>
                      <a:pt x="211" y="569"/>
                      <a:pt x="211" y="567"/>
                      <a:pt x="209" y="567"/>
                    </a:cubicBezTo>
                    <a:cubicBezTo>
                      <a:pt x="209" y="566"/>
                      <a:pt x="209" y="566"/>
                      <a:pt x="209" y="566"/>
                    </a:cubicBezTo>
                    <a:cubicBezTo>
                      <a:pt x="207" y="567"/>
                      <a:pt x="206" y="564"/>
                      <a:pt x="205" y="565"/>
                    </a:cubicBezTo>
                    <a:cubicBezTo>
                      <a:pt x="202" y="565"/>
                      <a:pt x="204" y="562"/>
                      <a:pt x="201" y="564"/>
                    </a:cubicBezTo>
                    <a:cubicBezTo>
                      <a:pt x="201" y="562"/>
                      <a:pt x="201" y="562"/>
                      <a:pt x="201" y="562"/>
                    </a:cubicBezTo>
                    <a:cubicBezTo>
                      <a:pt x="200" y="562"/>
                      <a:pt x="200" y="563"/>
                      <a:pt x="199" y="562"/>
                    </a:cubicBezTo>
                    <a:cubicBezTo>
                      <a:pt x="199" y="562"/>
                      <a:pt x="198" y="562"/>
                      <a:pt x="199" y="561"/>
                    </a:cubicBezTo>
                    <a:cubicBezTo>
                      <a:pt x="197" y="559"/>
                      <a:pt x="194" y="561"/>
                      <a:pt x="192" y="559"/>
                    </a:cubicBezTo>
                    <a:cubicBezTo>
                      <a:pt x="191" y="560"/>
                      <a:pt x="189" y="559"/>
                      <a:pt x="189" y="559"/>
                    </a:cubicBezTo>
                    <a:cubicBezTo>
                      <a:pt x="189" y="559"/>
                      <a:pt x="186" y="558"/>
                      <a:pt x="188" y="558"/>
                    </a:cubicBezTo>
                    <a:cubicBezTo>
                      <a:pt x="188" y="558"/>
                      <a:pt x="188" y="558"/>
                      <a:pt x="188" y="558"/>
                    </a:cubicBezTo>
                    <a:cubicBezTo>
                      <a:pt x="189" y="557"/>
                      <a:pt x="189" y="557"/>
                      <a:pt x="189" y="557"/>
                    </a:cubicBezTo>
                    <a:cubicBezTo>
                      <a:pt x="187" y="555"/>
                      <a:pt x="185" y="557"/>
                      <a:pt x="184" y="556"/>
                    </a:cubicBezTo>
                    <a:cubicBezTo>
                      <a:pt x="184" y="557"/>
                      <a:pt x="185" y="557"/>
                      <a:pt x="184" y="557"/>
                    </a:cubicBezTo>
                    <a:cubicBezTo>
                      <a:pt x="183" y="557"/>
                      <a:pt x="183" y="557"/>
                      <a:pt x="183" y="557"/>
                    </a:cubicBezTo>
                    <a:cubicBezTo>
                      <a:pt x="183" y="556"/>
                      <a:pt x="183" y="556"/>
                      <a:pt x="183" y="556"/>
                    </a:cubicBezTo>
                    <a:cubicBezTo>
                      <a:pt x="181" y="555"/>
                      <a:pt x="181" y="555"/>
                      <a:pt x="181" y="555"/>
                    </a:cubicBezTo>
                    <a:cubicBezTo>
                      <a:pt x="181" y="556"/>
                      <a:pt x="181" y="556"/>
                      <a:pt x="181" y="556"/>
                    </a:cubicBezTo>
                    <a:cubicBezTo>
                      <a:pt x="180" y="555"/>
                      <a:pt x="180" y="554"/>
                      <a:pt x="179" y="554"/>
                    </a:cubicBezTo>
                    <a:cubicBezTo>
                      <a:pt x="178" y="555"/>
                      <a:pt x="179" y="556"/>
                      <a:pt x="178" y="556"/>
                    </a:cubicBezTo>
                    <a:cubicBezTo>
                      <a:pt x="177" y="555"/>
                      <a:pt x="175" y="553"/>
                      <a:pt x="173" y="552"/>
                    </a:cubicBezTo>
                    <a:cubicBezTo>
                      <a:pt x="173" y="553"/>
                      <a:pt x="173" y="553"/>
                      <a:pt x="172" y="553"/>
                    </a:cubicBezTo>
                    <a:cubicBezTo>
                      <a:pt x="172" y="552"/>
                      <a:pt x="172" y="552"/>
                      <a:pt x="172" y="552"/>
                    </a:cubicBezTo>
                    <a:cubicBezTo>
                      <a:pt x="170" y="553"/>
                      <a:pt x="172" y="550"/>
                      <a:pt x="170" y="550"/>
                    </a:cubicBezTo>
                    <a:cubicBezTo>
                      <a:pt x="170" y="550"/>
                      <a:pt x="170" y="550"/>
                      <a:pt x="170" y="550"/>
                    </a:cubicBezTo>
                    <a:cubicBezTo>
                      <a:pt x="169" y="551"/>
                      <a:pt x="169" y="551"/>
                      <a:pt x="169" y="551"/>
                    </a:cubicBezTo>
                    <a:cubicBezTo>
                      <a:pt x="167" y="552"/>
                      <a:pt x="169" y="549"/>
                      <a:pt x="166" y="551"/>
                    </a:cubicBezTo>
                    <a:cubicBezTo>
                      <a:pt x="167" y="551"/>
                      <a:pt x="166" y="553"/>
                      <a:pt x="165" y="552"/>
                    </a:cubicBezTo>
                    <a:cubicBezTo>
                      <a:pt x="166" y="551"/>
                      <a:pt x="166" y="551"/>
                      <a:pt x="166" y="551"/>
                    </a:cubicBezTo>
                    <a:cubicBezTo>
                      <a:pt x="165" y="551"/>
                      <a:pt x="165" y="552"/>
                      <a:pt x="165" y="551"/>
                    </a:cubicBezTo>
                    <a:cubicBezTo>
                      <a:pt x="165" y="551"/>
                      <a:pt x="165" y="550"/>
                      <a:pt x="164" y="550"/>
                    </a:cubicBezTo>
                    <a:cubicBezTo>
                      <a:pt x="165" y="549"/>
                      <a:pt x="165" y="549"/>
                      <a:pt x="165" y="549"/>
                    </a:cubicBezTo>
                    <a:cubicBezTo>
                      <a:pt x="163" y="550"/>
                      <a:pt x="163" y="550"/>
                      <a:pt x="163" y="550"/>
                    </a:cubicBezTo>
                    <a:cubicBezTo>
                      <a:pt x="162" y="549"/>
                      <a:pt x="160" y="549"/>
                      <a:pt x="160" y="548"/>
                    </a:cubicBezTo>
                    <a:cubicBezTo>
                      <a:pt x="160" y="548"/>
                      <a:pt x="158" y="547"/>
                      <a:pt x="157" y="548"/>
                    </a:cubicBezTo>
                    <a:cubicBezTo>
                      <a:pt x="158" y="547"/>
                      <a:pt x="157" y="546"/>
                      <a:pt x="157" y="546"/>
                    </a:cubicBezTo>
                    <a:cubicBezTo>
                      <a:pt x="156" y="546"/>
                      <a:pt x="154" y="546"/>
                      <a:pt x="154" y="545"/>
                    </a:cubicBezTo>
                    <a:cubicBezTo>
                      <a:pt x="154" y="545"/>
                      <a:pt x="154" y="545"/>
                      <a:pt x="154" y="545"/>
                    </a:cubicBezTo>
                    <a:cubicBezTo>
                      <a:pt x="152" y="543"/>
                      <a:pt x="149" y="544"/>
                      <a:pt x="147" y="542"/>
                    </a:cubicBezTo>
                    <a:cubicBezTo>
                      <a:pt x="147" y="543"/>
                      <a:pt x="146" y="542"/>
                      <a:pt x="146" y="544"/>
                    </a:cubicBezTo>
                    <a:cubicBezTo>
                      <a:pt x="143" y="544"/>
                      <a:pt x="142" y="539"/>
                      <a:pt x="140" y="543"/>
                    </a:cubicBezTo>
                    <a:cubicBezTo>
                      <a:pt x="139" y="542"/>
                      <a:pt x="139" y="541"/>
                      <a:pt x="138" y="541"/>
                    </a:cubicBezTo>
                    <a:cubicBezTo>
                      <a:pt x="139" y="541"/>
                      <a:pt x="139" y="541"/>
                      <a:pt x="139" y="541"/>
                    </a:cubicBezTo>
                    <a:cubicBezTo>
                      <a:pt x="136" y="540"/>
                      <a:pt x="136" y="540"/>
                      <a:pt x="134" y="539"/>
                    </a:cubicBezTo>
                    <a:cubicBezTo>
                      <a:pt x="133" y="539"/>
                      <a:pt x="133" y="540"/>
                      <a:pt x="131" y="539"/>
                    </a:cubicBezTo>
                    <a:cubicBezTo>
                      <a:pt x="132" y="539"/>
                      <a:pt x="131" y="539"/>
                      <a:pt x="131" y="539"/>
                    </a:cubicBezTo>
                    <a:cubicBezTo>
                      <a:pt x="131" y="539"/>
                      <a:pt x="132" y="538"/>
                      <a:pt x="131" y="538"/>
                    </a:cubicBezTo>
                    <a:cubicBezTo>
                      <a:pt x="131" y="538"/>
                      <a:pt x="131" y="538"/>
                      <a:pt x="131" y="538"/>
                    </a:cubicBezTo>
                    <a:cubicBezTo>
                      <a:pt x="131" y="538"/>
                      <a:pt x="131" y="538"/>
                      <a:pt x="131" y="538"/>
                    </a:cubicBezTo>
                    <a:cubicBezTo>
                      <a:pt x="130" y="538"/>
                      <a:pt x="130" y="538"/>
                      <a:pt x="130" y="538"/>
                    </a:cubicBezTo>
                    <a:cubicBezTo>
                      <a:pt x="130" y="538"/>
                      <a:pt x="130" y="538"/>
                      <a:pt x="130" y="539"/>
                    </a:cubicBezTo>
                    <a:cubicBezTo>
                      <a:pt x="129" y="537"/>
                      <a:pt x="127" y="537"/>
                      <a:pt x="128" y="536"/>
                    </a:cubicBezTo>
                    <a:cubicBezTo>
                      <a:pt x="125" y="535"/>
                      <a:pt x="123" y="535"/>
                      <a:pt x="121" y="535"/>
                    </a:cubicBezTo>
                    <a:cubicBezTo>
                      <a:pt x="121" y="534"/>
                      <a:pt x="121" y="534"/>
                      <a:pt x="122" y="534"/>
                    </a:cubicBezTo>
                    <a:cubicBezTo>
                      <a:pt x="121" y="533"/>
                      <a:pt x="121" y="533"/>
                      <a:pt x="121" y="533"/>
                    </a:cubicBezTo>
                    <a:cubicBezTo>
                      <a:pt x="121" y="532"/>
                      <a:pt x="122" y="533"/>
                      <a:pt x="122" y="533"/>
                    </a:cubicBezTo>
                    <a:cubicBezTo>
                      <a:pt x="121" y="531"/>
                      <a:pt x="118" y="533"/>
                      <a:pt x="117" y="530"/>
                    </a:cubicBezTo>
                    <a:cubicBezTo>
                      <a:pt x="116" y="531"/>
                      <a:pt x="116" y="531"/>
                      <a:pt x="116" y="531"/>
                    </a:cubicBezTo>
                    <a:cubicBezTo>
                      <a:pt x="116" y="531"/>
                      <a:pt x="116" y="531"/>
                      <a:pt x="116" y="531"/>
                    </a:cubicBezTo>
                    <a:cubicBezTo>
                      <a:pt x="116" y="531"/>
                      <a:pt x="115" y="531"/>
                      <a:pt x="115" y="531"/>
                    </a:cubicBezTo>
                    <a:cubicBezTo>
                      <a:pt x="115" y="530"/>
                      <a:pt x="116" y="529"/>
                      <a:pt x="115" y="529"/>
                    </a:cubicBezTo>
                    <a:cubicBezTo>
                      <a:pt x="114" y="528"/>
                      <a:pt x="112" y="528"/>
                      <a:pt x="111" y="528"/>
                    </a:cubicBezTo>
                    <a:cubicBezTo>
                      <a:pt x="111" y="528"/>
                      <a:pt x="111" y="528"/>
                      <a:pt x="111" y="528"/>
                    </a:cubicBezTo>
                    <a:cubicBezTo>
                      <a:pt x="110" y="528"/>
                      <a:pt x="110" y="527"/>
                      <a:pt x="110" y="527"/>
                    </a:cubicBezTo>
                    <a:cubicBezTo>
                      <a:pt x="110" y="527"/>
                      <a:pt x="110" y="527"/>
                      <a:pt x="110" y="527"/>
                    </a:cubicBezTo>
                    <a:cubicBezTo>
                      <a:pt x="110" y="527"/>
                      <a:pt x="108" y="526"/>
                      <a:pt x="108" y="527"/>
                    </a:cubicBezTo>
                    <a:cubicBezTo>
                      <a:pt x="108" y="526"/>
                      <a:pt x="109" y="527"/>
                      <a:pt x="110" y="526"/>
                    </a:cubicBezTo>
                    <a:cubicBezTo>
                      <a:pt x="108" y="525"/>
                      <a:pt x="109" y="526"/>
                      <a:pt x="107" y="524"/>
                    </a:cubicBezTo>
                    <a:cubicBezTo>
                      <a:pt x="105" y="524"/>
                      <a:pt x="106" y="525"/>
                      <a:pt x="105" y="526"/>
                    </a:cubicBezTo>
                    <a:cubicBezTo>
                      <a:pt x="104" y="525"/>
                      <a:pt x="103" y="525"/>
                      <a:pt x="102" y="524"/>
                    </a:cubicBezTo>
                    <a:cubicBezTo>
                      <a:pt x="102" y="525"/>
                      <a:pt x="102" y="525"/>
                      <a:pt x="102" y="525"/>
                    </a:cubicBezTo>
                    <a:cubicBezTo>
                      <a:pt x="100" y="524"/>
                      <a:pt x="99" y="523"/>
                      <a:pt x="99" y="522"/>
                    </a:cubicBezTo>
                    <a:cubicBezTo>
                      <a:pt x="97" y="521"/>
                      <a:pt x="95" y="520"/>
                      <a:pt x="93" y="520"/>
                    </a:cubicBezTo>
                    <a:cubicBezTo>
                      <a:pt x="93" y="518"/>
                      <a:pt x="91" y="516"/>
                      <a:pt x="85" y="514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83" y="514"/>
                      <a:pt x="81" y="514"/>
                      <a:pt x="80" y="516"/>
                    </a:cubicBezTo>
                    <a:cubicBezTo>
                      <a:pt x="79" y="515"/>
                      <a:pt x="78" y="517"/>
                      <a:pt x="78" y="517"/>
                    </a:cubicBezTo>
                    <a:cubicBezTo>
                      <a:pt x="78" y="516"/>
                      <a:pt x="78" y="516"/>
                      <a:pt x="78" y="516"/>
                    </a:cubicBezTo>
                    <a:cubicBezTo>
                      <a:pt x="77" y="518"/>
                      <a:pt x="74" y="517"/>
                      <a:pt x="74" y="519"/>
                    </a:cubicBezTo>
                    <a:cubicBezTo>
                      <a:pt x="74" y="519"/>
                      <a:pt x="73" y="518"/>
                      <a:pt x="74" y="518"/>
                    </a:cubicBezTo>
                    <a:cubicBezTo>
                      <a:pt x="73" y="519"/>
                      <a:pt x="72" y="520"/>
                      <a:pt x="71" y="519"/>
                    </a:cubicBezTo>
                    <a:cubicBezTo>
                      <a:pt x="69" y="520"/>
                      <a:pt x="66" y="522"/>
                      <a:pt x="66" y="525"/>
                    </a:cubicBezTo>
                    <a:cubicBezTo>
                      <a:pt x="66" y="524"/>
                      <a:pt x="66" y="524"/>
                      <a:pt x="66" y="524"/>
                    </a:cubicBezTo>
                    <a:cubicBezTo>
                      <a:pt x="66" y="526"/>
                      <a:pt x="65" y="525"/>
                      <a:pt x="65" y="526"/>
                    </a:cubicBezTo>
                    <a:cubicBezTo>
                      <a:pt x="65" y="526"/>
                      <a:pt x="64" y="526"/>
                      <a:pt x="64" y="526"/>
                    </a:cubicBezTo>
                    <a:cubicBezTo>
                      <a:pt x="64" y="528"/>
                      <a:pt x="62" y="528"/>
                      <a:pt x="62" y="529"/>
                    </a:cubicBezTo>
                    <a:cubicBezTo>
                      <a:pt x="62" y="528"/>
                      <a:pt x="62" y="528"/>
                      <a:pt x="62" y="528"/>
                    </a:cubicBezTo>
                    <a:cubicBezTo>
                      <a:pt x="60" y="530"/>
                      <a:pt x="60" y="530"/>
                      <a:pt x="60" y="530"/>
                    </a:cubicBezTo>
                    <a:cubicBezTo>
                      <a:pt x="61" y="529"/>
                      <a:pt x="61" y="529"/>
                      <a:pt x="61" y="529"/>
                    </a:cubicBezTo>
                    <a:cubicBezTo>
                      <a:pt x="62" y="531"/>
                      <a:pt x="59" y="529"/>
                      <a:pt x="59" y="531"/>
                    </a:cubicBezTo>
                    <a:cubicBezTo>
                      <a:pt x="58" y="532"/>
                      <a:pt x="60" y="536"/>
                      <a:pt x="59" y="537"/>
                    </a:cubicBezTo>
                    <a:cubicBezTo>
                      <a:pt x="59" y="538"/>
                      <a:pt x="58" y="535"/>
                      <a:pt x="58" y="536"/>
                    </a:cubicBezTo>
                    <a:cubicBezTo>
                      <a:pt x="57" y="536"/>
                      <a:pt x="58" y="535"/>
                      <a:pt x="57" y="535"/>
                    </a:cubicBezTo>
                    <a:cubicBezTo>
                      <a:pt x="56" y="536"/>
                      <a:pt x="55" y="535"/>
                      <a:pt x="55" y="537"/>
                    </a:cubicBezTo>
                    <a:cubicBezTo>
                      <a:pt x="54" y="536"/>
                      <a:pt x="54" y="536"/>
                      <a:pt x="54" y="536"/>
                    </a:cubicBezTo>
                    <a:cubicBezTo>
                      <a:pt x="54" y="538"/>
                      <a:pt x="51" y="538"/>
                      <a:pt x="52" y="539"/>
                    </a:cubicBezTo>
                    <a:cubicBezTo>
                      <a:pt x="51" y="541"/>
                      <a:pt x="49" y="538"/>
                      <a:pt x="49" y="541"/>
                    </a:cubicBezTo>
                    <a:cubicBezTo>
                      <a:pt x="48" y="541"/>
                      <a:pt x="48" y="541"/>
                      <a:pt x="48" y="541"/>
                    </a:cubicBezTo>
                    <a:cubicBezTo>
                      <a:pt x="47" y="541"/>
                      <a:pt x="49" y="542"/>
                      <a:pt x="48" y="542"/>
                    </a:cubicBezTo>
                    <a:cubicBezTo>
                      <a:pt x="47" y="542"/>
                      <a:pt x="47" y="542"/>
                      <a:pt x="46" y="542"/>
                    </a:cubicBezTo>
                    <a:cubicBezTo>
                      <a:pt x="44" y="542"/>
                      <a:pt x="46" y="545"/>
                      <a:pt x="43" y="546"/>
                    </a:cubicBezTo>
                    <a:cubicBezTo>
                      <a:pt x="44" y="547"/>
                      <a:pt x="42" y="548"/>
                      <a:pt x="43" y="549"/>
                    </a:cubicBezTo>
                    <a:cubicBezTo>
                      <a:pt x="42" y="548"/>
                      <a:pt x="41" y="551"/>
                      <a:pt x="41" y="549"/>
                    </a:cubicBezTo>
                    <a:cubicBezTo>
                      <a:pt x="41" y="549"/>
                      <a:pt x="41" y="548"/>
                      <a:pt x="41" y="549"/>
                    </a:cubicBezTo>
                    <a:cubicBezTo>
                      <a:pt x="41" y="548"/>
                      <a:pt x="41" y="548"/>
                      <a:pt x="41" y="548"/>
                    </a:cubicBezTo>
                    <a:cubicBezTo>
                      <a:pt x="39" y="548"/>
                      <a:pt x="40" y="550"/>
                      <a:pt x="39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39" y="552"/>
                      <a:pt x="39" y="552"/>
                      <a:pt x="39" y="552"/>
                    </a:cubicBezTo>
                    <a:cubicBezTo>
                      <a:pt x="39" y="552"/>
                      <a:pt x="39" y="552"/>
                      <a:pt x="39" y="552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4"/>
                      <a:pt x="36" y="553"/>
                      <a:pt x="37" y="555"/>
                    </a:cubicBezTo>
                    <a:cubicBezTo>
                      <a:pt x="37" y="555"/>
                      <a:pt x="38" y="555"/>
                      <a:pt x="38" y="556"/>
                    </a:cubicBezTo>
                    <a:cubicBezTo>
                      <a:pt x="37" y="556"/>
                      <a:pt x="35" y="557"/>
                      <a:pt x="34" y="558"/>
                    </a:cubicBezTo>
                    <a:cubicBezTo>
                      <a:pt x="35" y="559"/>
                      <a:pt x="35" y="559"/>
                      <a:pt x="35" y="560"/>
                    </a:cubicBezTo>
                    <a:cubicBezTo>
                      <a:pt x="34" y="559"/>
                      <a:pt x="34" y="559"/>
                      <a:pt x="34" y="559"/>
                    </a:cubicBezTo>
                    <a:cubicBezTo>
                      <a:pt x="34" y="561"/>
                      <a:pt x="32" y="559"/>
                      <a:pt x="32" y="561"/>
                    </a:cubicBezTo>
                    <a:cubicBezTo>
                      <a:pt x="33" y="561"/>
                      <a:pt x="33" y="561"/>
                      <a:pt x="33" y="561"/>
                    </a:cubicBezTo>
                    <a:cubicBezTo>
                      <a:pt x="34" y="564"/>
                      <a:pt x="31" y="561"/>
                      <a:pt x="32" y="564"/>
                    </a:cubicBezTo>
                    <a:cubicBezTo>
                      <a:pt x="32" y="563"/>
                      <a:pt x="34" y="564"/>
                      <a:pt x="33" y="565"/>
                    </a:cubicBezTo>
                    <a:cubicBezTo>
                      <a:pt x="33" y="564"/>
                      <a:pt x="33" y="564"/>
                      <a:pt x="33" y="564"/>
                    </a:cubicBezTo>
                    <a:cubicBezTo>
                      <a:pt x="33" y="565"/>
                      <a:pt x="33" y="565"/>
                      <a:pt x="33" y="565"/>
                    </a:cubicBezTo>
                    <a:cubicBezTo>
                      <a:pt x="32" y="565"/>
                      <a:pt x="32" y="565"/>
                      <a:pt x="31" y="565"/>
                    </a:cubicBezTo>
                    <a:cubicBezTo>
                      <a:pt x="31" y="564"/>
                      <a:pt x="31" y="564"/>
                      <a:pt x="31" y="564"/>
                    </a:cubicBezTo>
                    <a:cubicBezTo>
                      <a:pt x="32" y="566"/>
                      <a:pt x="32" y="566"/>
                      <a:pt x="32" y="566"/>
                    </a:cubicBezTo>
                    <a:cubicBezTo>
                      <a:pt x="30" y="567"/>
                      <a:pt x="31" y="568"/>
                      <a:pt x="29" y="568"/>
                    </a:cubicBezTo>
                    <a:cubicBezTo>
                      <a:pt x="29" y="568"/>
                      <a:pt x="28" y="570"/>
                      <a:pt x="29" y="571"/>
                    </a:cubicBezTo>
                    <a:cubicBezTo>
                      <a:pt x="28" y="570"/>
                      <a:pt x="28" y="571"/>
                      <a:pt x="27" y="570"/>
                    </a:cubicBezTo>
                    <a:cubicBezTo>
                      <a:pt x="28" y="571"/>
                      <a:pt x="28" y="573"/>
                      <a:pt x="26" y="573"/>
                    </a:cubicBezTo>
                    <a:cubicBezTo>
                      <a:pt x="26" y="572"/>
                      <a:pt x="26" y="572"/>
                      <a:pt x="26" y="572"/>
                    </a:cubicBezTo>
                    <a:cubicBezTo>
                      <a:pt x="25" y="574"/>
                      <a:pt x="26" y="576"/>
                      <a:pt x="24" y="578"/>
                    </a:cubicBezTo>
                    <a:cubicBezTo>
                      <a:pt x="25" y="578"/>
                      <a:pt x="24" y="579"/>
                      <a:pt x="25" y="579"/>
                    </a:cubicBezTo>
                    <a:cubicBezTo>
                      <a:pt x="26" y="582"/>
                      <a:pt x="22" y="582"/>
                      <a:pt x="25" y="584"/>
                    </a:cubicBezTo>
                    <a:cubicBezTo>
                      <a:pt x="25" y="585"/>
                      <a:pt x="24" y="584"/>
                      <a:pt x="23" y="585"/>
                    </a:cubicBezTo>
                    <a:cubicBezTo>
                      <a:pt x="23" y="585"/>
                      <a:pt x="23" y="585"/>
                      <a:pt x="23" y="585"/>
                    </a:cubicBezTo>
                    <a:cubicBezTo>
                      <a:pt x="23" y="586"/>
                      <a:pt x="23" y="587"/>
                      <a:pt x="22" y="588"/>
                    </a:cubicBezTo>
                    <a:cubicBezTo>
                      <a:pt x="22" y="589"/>
                      <a:pt x="24" y="589"/>
                      <a:pt x="23" y="590"/>
                    </a:cubicBezTo>
                    <a:cubicBezTo>
                      <a:pt x="23" y="590"/>
                      <a:pt x="23" y="590"/>
                      <a:pt x="23" y="591"/>
                    </a:cubicBezTo>
                    <a:cubicBezTo>
                      <a:pt x="23" y="590"/>
                      <a:pt x="22" y="590"/>
                      <a:pt x="22" y="591"/>
                    </a:cubicBezTo>
                    <a:cubicBezTo>
                      <a:pt x="22" y="591"/>
                      <a:pt x="22" y="591"/>
                      <a:pt x="22" y="591"/>
                    </a:cubicBezTo>
                    <a:cubicBezTo>
                      <a:pt x="22" y="591"/>
                      <a:pt x="22" y="591"/>
                      <a:pt x="22" y="591"/>
                    </a:cubicBezTo>
                    <a:cubicBezTo>
                      <a:pt x="22" y="592"/>
                      <a:pt x="22" y="592"/>
                      <a:pt x="22" y="591"/>
                    </a:cubicBezTo>
                    <a:cubicBezTo>
                      <a:pt x="22" y="591"/>
                      <a:pt x="23" y="591"/>
                      <a:pt x="23" y="591"/>
                    </a:cubicBezTo>
                    <a:cubicBezTo>
                      <a:pt x="22" y="592"/>
                      <a:pt x="22" y="593"/>
                      <a:pt x="21" y="593"/>
                    </a:cubicBezTo>
                    <a:cubicBezTo>
                      <a:pt x="20" y="595"/>
                      <a:pt x="21" y="597"/>
                      <a:pt x="21" y="599"/>
                    </a:cubicBezTo>
                    <a:cubicBezTo>
                      <a:pt x="20" y="599"/>
                      <a:pt x="20" y="598"/>
                      <a:pt x="20" y="598"/>
                    </a:cubicBezTo>
                    <a:cubicBezTo>
                      <a:pt x="20" y="599"/>
                      <a:pt x="20" y="599"/>
                      <a:pt x="20" y="599"/>
                    </a:cubicBezTo>
                    <a:cubicBezTo>
                      <a:pt x="19" y="599"/>
                      <a:pt x="19" y="598"/>
                      <a:pt x="19" y="598"/>
                    </a:cubicBezTo>
                    <a:cubicBezTo>
                      <a:pt x="19" y="598"/>
                      <a:pt x="19" y="598"/>
                      <a:pt x="19" y="598"/>
                    </a:cubicBezTo>
                    <a:cubicBezTo>
                      <a:pt x="18" y="597"/>
                      <a:pt x="18" y="597"/>
                      <a:pt x="18" y="596"/>
                    </a:cubicBezTo>
                    <a:cubicBezTo>
                      <a:pt x="19" y="595"/>
                      <a:pt x="17" y="591"/>
                      <a:pt x="18" y="590"/>
                    </a:cubicBezTo>
                    <a:cubicBezTo>
                      <a:pt x="18" y="590"/>
                      <a:pt x="18" y="590"/>
                      <a:pt x="18" y="590"/>
                    </a:cubicBezTo>
                    <a:cubicBezTo>
                      <a:pt x="16" y="586"/>
                      <a:pt x="18" y="583"/>
                      <a:pt x="16" y="579"/>
                    </a:cubicBezTo>
                    <a:cubicBezTo>
                      <a:pt x="17" y="579"/>
                      <a:pt x="17" y="579"/>
                      <a:pt x="17" y="580"/>
                    </a:cubicBezTo>
                    <a:cubicBezTo>
                      <a:pt x="17" y="578"/>
                      <a:pt x="16" y="575"/>
                      <a:pt x="17" y="574"/>
                    </a:cubicBezTo>
                    <a:cubicBezTo>
                      <a:pt x="16" y="568"/>
                      <a:pt x="17" y="560"/>
                      <a:pt x="15" y="557"/>
                    </a:cubicBezTo>
                    <a:cubicBezTo>
                      <a:pt x="15" y="557"/>
                      <a:pt x="15" y="557"/>
                      <a:pt x="15" y="557"/>
                    </a:cubicBezTo>
                    <a:cubicBezTo>
                      <a:pt x="14" y="555"/>
                      <a:pt x="15" y="554"/>
                      <a:pt x="15" y="552"/>
                    </a:cubicBezTo>
                    <a:cubicBezTo>
                      <a:pt x="15" y="552"/>
                      <a:pt x="15" y="551"/>
                      <a:pt x="15" y="551"/>
                    </a:cubicBezTo>
                    <a:cubicBezTo>
                      <a:pt x="14" y="549"/>
                      <a:pt x="15" y="545"/>
                      <a:pt x="14" y="543"/>
                    </a:cubicBezTo>
                    <a:cubicBezTo>
                      <a:pt x="15" y="543"/>
                      <a:pt x="15" y="543"/>
                      <a:pt x="15" y="543"/>
                    </a:cubicBezTo>
                    <a:cubicBezTo>
                      <a:pt x="15" y="541"/>
                      <a:pt x="15" y="540"/>
                      <a:pt x="15" y="538"/>
                    </a:cubicBezTo>
                    <a:cubicBezTo>
                      <a:pt x="15" y="540"/>
                      <a:pt x="15" y="540"/>
                      <a:pt x="15" y="540"/>
                    </a:cubicBezTo>
                    <a:cubicBezTo>
                      <a:pt x="13" y="539"/>
                      <a:pt x="17" y="536"/>
                      <a:pt x="15" y="533"/>
                    </a:cubicBezTo>
                    <a:cubicBezTo>
                      <a:pt x="16" y="530"/>
                      <a:pt x="12" y="526"/>
                      <a:pt x="13" y="523"/>
                    </a:cubicBezTo>
                    <a:cubicBezTo>
                      <a:pt x="12" y="521"/>
                      <a:pt x="14" y="524"/>
                      <a:pt x="14" y="522"/>
                    </a:cubicBezTo>
                    <a:cubicBezTo>
                      <a:pt x="15" y="522"/>
                      <a:pt x="15" y="523"/>
                      <a:pt x="15" y="523"/>
                    </a:cubicBezTo>
                    <a:cubicBezTo>
                      <a:pt x="15" y="520"/>
                      <a:pt x="17" y="519"/>
                      <a:pt x="17" y="516"/>
                    </a:cubicBezTo>
                    <a:cubicBezTo>
                      <a:pt x="18" y="516"/>
                      <a:pt x="18" y="516"/>
                      <a:pt x="18" y="516"/>
                    </a:cubicBezTo>
                    <a:cubicBezTo>
                      <a:pt x="17" y="512"/>
                      <a:pt x="20" y="509"/>
                      <a:pt x="19" y="507"/>
                    </a:cubicBezTo>
                    <a:cubicBezTo>
                      <a:pt x="19" y="503"/>
                      <a:pt x="22" y="505"/>
                      <a:pt x="21" y="500"/>
                    </a:cubicBezTo>
                    <a:cubicBezTo>
                      <a:pt x="22" y="499"/>
                      <a:pt x="22" y="499"/>
                      <a:pt x="22" y="499"/>
                    </a:cubicBezTo>
                    <a:cubicBezTo>
                      <a:pt x="23" y="498"/>
                      <a:pt x="21" y="498"/>
                      <a:pt x="22" y="496"/>
                    </a:cubicBezTo>
                    <a:cubicBezTo>
                      <a:pt x="23" y="496"/>
                      <a:pt x="23" y="494"/>
                      <a:pt x="23" y="495"/>
                    </a:cubicBezTo>
                    <a:cubicBezTo>
                      <a:pt x="25" y="491"/>
                      <a:pt x="24" y="486"/>
                      <a:pt x="27" y="481"/>
                    </a:cubicBezTo>
                    <a:cubicBezTo>
                      <a:pt x="26" y="480"/>
                      <a:pt x="27" y="477"/>
                      <a:pt x="26" y="476"/>
                    </a:cubicBezTo>
                    <a:cubicBezTo>
                      <a:pt x="27" y="476"/>
                      <a:pt x="28" y="471"/>
                      <a:pt x="29" y="474"/>
                    </a:cubicBezTo>
                    <a:cubicBezTo>
                      <a:pt x="29" y="474"/>
                      <a:pt x="28" y="475"/>
                      <a:pt x="28" y="475"/>
                    </a:cubicBezTo>
                    <a:cubicBezTo>
                      <a:pt x="29" y="475"/>
                      <a:pt x="29" y="475"/>
                      <a:pt x="29" y="475"/>
                    </a:cubicBezTo>
                    <a:cubicBezTo>
                      <a:pt x="31" y="473"/>
                      <a:pt x="30" y="469"/>
                      <a:pt x="31" y="466"/>
                    </a:cubicBezTo>
                    <a:cubicBezTo>
                      <a:pt x="30" y="467"/>
                      <a:pt x="30" y="468"/>
                      <a:pt x="30" y="467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3" y="461"/>
                      <a:pt x="33" y="461"/>
                      <a:pt x="33" y="461"/>
                    </a:cubicBezTo>
                    <a:cubicBezTo>
                      <a:pt x="32" y="462"/>
                      <a:pt x="32" y="462"/>
                      <a:pt x="32" y="462"/>
                    </a:cubicBezTo>
                    <a:cubicBezTo>
                      <a:pt x="33" y="460"/>
                      <a:pt x="34" y="460"/>
                      <a:pt x="34" y="457"/>
                    </a:cubicBezTo>
                    <a:cubicBezTo>
                      <a:pt x="34" y="456"/>
                      <a:pt x="32" y="458"/>
                      <a:pt x="33" y="456"/>
                    </a:cubicBezTo>
                    <a:cubicBezTo>
                      <a:pt x="34" y="454"/>
                      <a:pt x="36" y="450"/>
                      <a:pt x="38" y="447"/>
                    </a:cubicBezTo>
                    <a:cubicBezTo>
                      <a:pt x="37" y="447"/>
                      <a:pt x="37" y="446"/>
                      <a:pt x="37" y="445"/>
                    </a:cubicBezTo>
                    <a:cubicBezTo>
                      <a:pt x="38" y="445"/>
                      <a:pt x="38" y="445"/>
                      <a:pt x="38" y="445"/>
                    </a:cubicBezTo>
                    <a:cubicBezTo>
                      <a:pt x="38" y="441"/>
                      <a:pt x="40" y="444"/>
                      <a:pt x="41" y="440"/>
                    </a:cubicBezTo>
                    <a:cubicBezTo>
                      <a:pt x="41" y="441"/>
                      <a:pt x="41" y="441"/>
                      <a:pt x="41" y="441"/>
                    </a:cubicBezTo>
                    <a:cubicBezTo>
                      <a:pt x="40" y="439"/>
                      <a:pt x="40" y="439"/>
                      <a:pt x="40" y="439"/>
                    </a:cubicBezTo>
                    <a:cubicBezTo>
                      <a:pt x="40" y="435"/>
                      <a:pt x="42" y="438"/>
                      <a:pt x="41" y="434"/>
                    </a:cubicBezTo>
                    <a:cubicBezTo>
                      <a:pt x="41" y="435"/>
                      <a:pt x="39" y="434"/>
                      <a:pt x="40" y="432"/>
                    </a:cubicBezTo>
                    <a:cubicBezTo>
                      <a:pt x="41" y="433"/>
                      <a:pt x="41" y="433"/>
                      <a:pt x="41" y="433"/>
                    </a:cubicBezTo>
                    <a:cubicBezTo>
                      <a:pt x="41" y="432"/>
                      <a:pt x="41" y="431"/>
                      <a:pt x="41" y="431"/>
                    </a:cubicBezTo>
                    <a:cubicBezTo>
                      <a:pt x="42" y="431"/>
                      <a:pt x="43" y="431"/>
                      <a:pt x="43" y="430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3" y="428"/>
                      <a:pt x="43" y="428"/>
                      <a:pt x="43" y="428"/>
                    </a:cubicBezTo>
                    <a:cubicBezTo>
                      <a:pt x="45" y="426"/>
                      <a:pt x="45" y="423"/>
                      <a:pt x="47" y="422"/>
                    </a:cubicBezTo>
                    <a:cubicBezTo>
                      <a:pt x="47" y="422"/>
                      <a:pt x="49" y="418"/>
                      <a:pt x="48" y="417"/>
                    </a:cubicBezTo>
                    <a:cubicBezTo>
                      <a:pt x="49" y="418"/>
                      <a:pt x="50" y="416"/>
                      <a:pt x="51" y="417"/>
                    </a:cubicBezTo>
                    <a:cubicBezTo>
                      <a:pt x="50" y="415"/>
                      <a:pt x="51" y="412"/>
                      <a:pt x="53" y="411"/>
                    </a:cubicBezTo>
                    <a:cubicBezTo>
                      <a:pt x="53" y="411"/>
                      <a:pt x="53" y="411"/>
                      <a:pt x="53" y="411"/>
                    </a:cubicBezTo>
                    <a:cubicBezTo>
                      <a:pt x="56" y="407"/>
                      <a:pt x="56" y="402"/>
                      <a:pt x="59" y="398"/>
                    </a:cubicBezTo>
                    <a:cubicBezTo>
                      <a:pt x="58" y="398"/>
                      <a:pt x="60" y="396"/>
                      <a:pt x="58" y="396"/>
                    </a:cubicBezTo>
                    <a:cubicBezTo>
                      <a:pt x="60" y="391"/>
                      <a:pt x="65" y="389"/>
                      <a:pt x="63" y="386"/>
                    </a:cubicBezTo>
                    <a:cubicBezTo>
                      <a:pt x="64" y="384"/>
                      <a:pt x="65" y="384"/>
                      <a:pt x="66" y="383"/>
                    </a:cubicBezTo>
                    <a:cubicBezTo>
                      <a:pt x="66" y="384"/>
                      <a:pt x="66" y="384"/>
                      <a:pt x="66" y="384"/>
                    </a:cubicBezTo>
                    <a:cubicBezTo>
                      <a:pt x="68" y="380"/>
                      <a:pt x="68" y="379"/>
                      <a:pt x="70" y="376"/>
                    </a:cubicBezTo>
                    <a:cubicBezTo>
                      <a:pt x="71" y="375"/>
                      <a:pt x="69" y="373"/>
                      <a:pt x="71" y="371"/>
                    </a:cubicBezTo>
                    <a:cubicBezTo>
                      <a:pt x="71" y="372"/>
                      <a:pt x="72" y="371"/>
                      <a:pt x="72" y="371"/>
                    </a:cubicBezTo>
                    <a:cubicBezTo>
                      <a:pt x="72" y="371"/>
                      <a:pt x="72" y="372"/>
                      <a:pt x="73" y="371"/>
                    </a:cubicBezTo>
                    <a:cubicBezTo>
                      <a:pt x="73" y="370"/>
                      <a:pt x="73" y="370"/>
                      <a:pt x="73" y="370"/>
                    </a:cubicBezTo>
                    <a:cubicBezTo>
                      <a:pt x="74" y="370"/>
                      <a:pt x="74" y="370"/>
                      <a:pt x="74" y="370"/>
                    </a:cubicBezTo>
                    <a:cubicBezTo>
                      <a:pt x="74" y="368"/>
                      <a:pt x="74" y="368"/>
                      <a:pt x="74" y="369"/>
                    </a:cubicBezTo>
                    <a:cubicBezTo>
                      <a:pt x="73" y="369"/>
                      <a:pt x="73" y="369"/>
                      <a:pt x="73" y="369"/>
                    </a:cubicBezTo>
                    <a:cubicBezTo>
                      <a:pt x="75" y="368"/>
                      <a:pt x="76" y="365"/>
                      <a:pt x="77" y="365"/>
                    </a:cubicBezTo>
                    <a:cubicBezTo>
                      <a:pt x="80" y="361"/>
                      <a:pt x="81" y="357"/>
                      <a:pt x="84" y="353"/>
                    </a:cubicBezTo>
                    <a:cubicBezTo>
                      <a:pt x="85" y="353"/>
                      <a:pt x="84" y="354"/>
                      <a:pt x="84" y="356"/>
                    </a:cubicBezTo>
                    <a:cubicBezTo>
                      <a:pt x="86" y="353"/>
                      <a:pt x="86" y="353"/>
                      <a:pt x="86" y="353"/>
                    </a:cubicBezTo>
                    <a:cubicBezTo>
                      <a:pt x="86" y="354"/>
                      <a:pt x="85" y="355"/>
                      <a:pt x="84" y="356"/>
                    </a:cubicBezTo>
                    <a:cubicBezTo>
                      <a:pt x="88" y="354"/>
                      <a:pt x="88" y="349"/>
                      <a:pt x="92" y="346"/>
                    </a:cubicBezTo>
                    <a:cubicBezTo>
                      <a:pt x="92" y="345"/>
                      <a:pt x="92" y="345"/>
                      <a:pt x="92" y="345"/>
                    </a:cubicBezTo>
                    <a:cubicBezTo>
                      <a:pt x="93" y="345"/>
                      <a:pt x="93" y="345"/>
                      <a:pt x="93" y="345"/>
                    </a:cubicBezTo>
                    <a:cubicBezTo>
                      <a:pt x="92" y="345"/>
                      <a:pt x="93" y="344"/>
                      <a:pt x="93" y="343"/>
                    </a:cubicBezTo>
                    <a:cubicBezTo>
                      <a:pt x="94" y="343"/>
                      <a:pt x="94" y="345"/>
                      <a:pt x="96" y="343"/>
                    </a:cubicBezTo>
                    <a:cubicBezTo>
                      <a:pt x="98" y="342"/>
                      <a:pt x="99" y="339"/>
                      <a:pt x="100" y="338"/>
                    </a:cubicBezTo>
                    <a:cubicBezTo>
                      <a:pt x="99" y="338"/>
                      <a:pt x="99" y="338"/>
                      <a:pt x="100" y="337"/>
                    </a:cubicBezTo>
                    <a:cubicBezTo>
                      <a:pt x="100" y="336"/>
                      <a:pt x="101" y="337"/>
                      <a:pt x="102" y="336"/>
                    </a:cubicBezTo>
                    <a:cubicBezTo>
                      <a:pt x="102" y="336"/>
                      <a:pt x="102" y="336"/>
                      <a:pt x="102" y="336"/>
                    </a:cubicBezTo>
                    <a:cubicBezTo>
                      <a:pt x="102" y="336"/>
                      <a:pt x="104" y="334"/>
                      <a:pt x="104" y="333"/>
                    </a:cubicBezTo>
                    <a:cubicBezTo>
                      <a:pt x="105" y="333"/>
                      <a:pt x="103" y="335"/>
                      <a:pt x="103" y="336"/>
                    </a:cubicBezTo>
                    <a:cubicBezTo>
                      <a:pt x="107" y="333"/>
                      <a:pt x="105" y="334"/>
                      <a:pt x="108" y="331"/>
                    </a:cubicBezTo>
                    <a:cubicBezTo>
                      <a:pt x="110" y="329"/>
                      <a:pt x="107" y="331"/>
                      <a:pt x="108" y="329"/>
                    </a:cubicBezTo>
                    <a:cubicBezTo>
                      <a:pt x="109" y="328"/>
                      <a:pt x="110" y="326"/>
                      <a:pt x="113" y="325"/>
                    </a:cubicBezTo>
                    <a:cubicBezTo>
                      <a:pt x="111" y="325"/>
                      <a:pt x="111" y="325"/>
                      <a:pt x="111" y="325"/>
                    </a:cubicBezTo>
                    <a:cubicBezTo>
                      <a:pt x="114" y="322"/>
                      <a:pt x="116" y="321"/>
                      <a:pt x="119" y="321"/>
                    </a:cubicBezTo>
                    <a:cubicBezTo>
                      <a:pt x="120" y="320"/>
                      <a:pt x="121" y="319"/>
                      <a:pt x="121" y="318"/>
                    </a:cubicBezTo>
                    <a:cubicBezTo>
                      <a:pt x="121" y="319"/>
                      <a:pt x="122" y="319"/>
                      <a:pt x="122" y="319"/>
                    </a:cubicBezTo>
                    <a:cubicBezTo>
                      <a:pt x="120" y="328"/>
                      <a:pt x="114" y="333"/>
                      <a:pt x="116" y="338"/>
                    </a:cubicBezTo>
                    <a:cubicBezTo>
                      <a:pt x="115" y="342"/>
                      <a:pt x="114" y="342"/>
                      <a:pt x="113" y="344"/>
                    </a:cubicBezTo>
                    <a:cubicBezTo>
                      <a:pt x="113" y="343"/>
                      <a:pt x="113" y="343"/>
                      <a:pt x="113" y="343"/>
                    </a:cubicBezTo>
                    <a:cubicBezTo>
                      <a:pt x="111" y="351"/>
                      <a:pt x="110" y="353"/>
                      <a:pt x="108" y="358"/>
                    </a:cubicBezTo>
                    <a:cubicBezTo>
                      <a:pt x="107" y="361"/>
                      <a:pt x="109" y="362"/>
                      <a:pt x="107" y="367"/>
                    </a:cubicBezTo>
                    <a:cubicBezTo>
                      <a:pt x="107" y="365"/>
                      <a:pt x="106" y="367"/>
                      <a:pt x="106" y="369"/>
                    </a:cubicBezTo>
                    <a:cubicBezTo>
                      <a:pt x="106" y="368"/>
                      <a:pt x="106" y="367"/>
                      <a:pt x="105" y="370"/>
                    </a:cubicBezTo>
                    <a:cubicBezTo>
                      <a:pt x="105" y="370"/>
                      <a:pt x="105" y="371"/>
                      <a:pt x="105" y="371"/>
                    </a:cubicBezTo>
                    <a:cubicBezTo>
                      <a:pt x="105" y="371"/>
                      <a:pt x="105" y="371"/>
                      <a:pt x="105" y="371"/>
                    </a:cubicBezTo>
                    <a:cubicBezTo>
                      <a:pt x="104" y="374"/>
                      <a:pt x="104" y="374"/>
                      <a:pt x="105" y="372"/>
                    </a:cubicBezTo>
                    <a:cubicBezTo>
                      <a:pt x="105" y="372"/>
                      <a:pt x="105" y="372"/>
                      <a:pt x="105" y="372"/>
                    </a:cubicBezTo>
                    <a:cubicBezTo>
                      <a:pt x="103" y="375"/>
                      <a:pt x="103" y="381"/>
                      <a:pt x="101" y="381"/>
                    </a:cubicBezTo>
                    <a:cubicBezTo>
                      <a:pt x="99" y="391"/>
                      <a:pt x="99" y="398"/>
                      <a:pt x="97" y="406"/>
                    </a:cubicBezTo>
                    <a:cubicBezTo>
                      <a:pt x="96" y="406"/>
                      <a:pt x="96" y="404"/>
                      <a:pt x="97" y="402"/>
                    </a:cubicBezTo>
                    <a:cubicBezTo>
                      <a:pt x="96" y="404"/>
                      <a:pt x="96" y="406"/>
                      <a:pt x="96" y="408"/>
                    </a:cubicBezTo>
                    <a:cubicBezTo>
                      <a:pt x="95" y="407"/>
                      <a:pt x="96" y="404"/>
                      <a:pt x="96" y="403"/>
                    </a:cubicBezTo>
                    <a:cubicBezTo>
                      <a:pt x="93" y="409"/>
                      <a:pt x="94" y="417"/>
                      <a:pt x="92" y="424"/>
                    </a:cubicBezTo>
                    <a:cubicBezTo>
                      <a:pt x="92" y="426"/>
                      <a:pt x="92" y="426"/>
                      <a:pt x="92" y="426"/>
                    </a:cubicBezTo>
                    <a:cubicBezTo>
                      <a:pt x="92" y="426"/>
                      <a:pt x="92" y="426"/>
                      <a:pt x="92" y="426"/>
                    </a:cubicBezTo>
                    <a:cubicBezTo>
                      <a:pt x="92" y="427"/>
                      <a:pt x="92" y="428"/>
                      <a:pt x="92" y="430"/>
                    </a:cubicBezTo>
                    <a:cubicBezTo>
                      <a:pt x="91" y="431"/>
                      <a:pt x="90" y="429"/>
                      <a:pt x="90" y="433"/>
                    </a:cubicBezTo>
                    <a:cubicBezTo>
                      <a:pt x="89" y="436"/>
                      <a:pt x="89" y="442"/>
                      <a:pt x="89" y="446"/>
                    </a:cubicBezTo>
                    <a:cubicBezTo>
                      <a:pt x="89" y="444"/>
                      <a:pt x="90" y="445"/>
                      <a:pt x="90" y="446"/>
                    </a:cubicBezTo>
                    <a:cubicBezTo>
                      <a:pt x="90" y="448"/>
                      <a:pt x="89" y="449"/>
                      <a:pt x="89" y="450"/>
                    </a:cubicBezTo>
                    <a:cubicBezTo>
                      <a:pt x="88" y="450"/>
                      <a:pt x="88" y="450"/>
                      <a:pt x="88" y="450"/>
                    </a:cubicBezTo>
                    <a:cubicBezTo>
                      <a:pt x="89" y="451"/>
                      <a:pt x="88" y="456"/>
                      <a:pt x="89" y="456"/>
                    </a:cubicBezTo>
                    <a:cubicBezTo>
                      <a:pt x="88" y="457"/>
                      <a:pt x="88" y="453"/>
                      <a:pt x="88" y="453"/>
                    </a:cubicBezTo>
                    <a:cubicBezTo>
                      <a:pt x="87" y="461"/>
                      <a:pt x="87" y="457"/>
                      <a:pt x="87" y="465"/>
                    </a:cubicBezTo>
                    <a:cubicBezTo>
                      <a:pt x="87" y="469"/>
                      <a:pt x="88" y="464"/>
                      <a:pt x="89" y="466"/>
                    </a:cubicBezTo>
                    <a:cubicBezTo>
                      <a:pt x="89" y="470"/>
                      <a:pt x="89" y="474"/>
                      <a:pt x="88" y="478"/>
                    </a:cubicBezTo>
                    <a:cubicBezTo>
                      <a:pt x="89" y="476"/>
                      <a:pt x="89" y="476"/>
                      <a:pt x="89" y="476"/>
                    </a:cubicBezTo>
                    <a:cubicBezTo>
                      <a:pt x="90" y="484"/>
                      <a:pt x="90" y="488"/>
                      <a:pt x="89" y="492"/>
                    </a:cubicBezTo>
                    <a:cubicBezTo>
                      <a:pt x="91" y="505"/>
                      <a:pt x="94" y="512"/>
                      <a:pt x="96" y="516"/>
                    </a:cubicBezTo>
                    <a:cubicBezTo>
                      <a:pt x="97" y="519"/>
                      <a:pt x="99" y="518"/>
                      <a:pt x="99" y="516"/>
                    </a:cubicBezTo>
                    <a:cubicBezTo>
                      <a:pt x="100" y="513"/>
                      <a:pt x="100" y="503"/>
                      <a:pt x="100" y="503"/>
                    </a:cubicBezTo>
                    <a:cubicBezTo>
                      <a:pt x="102" y="483"/>
                      <a:pt x="99" y="473"/>
                      <a:pt x="101" y="449"/>
                    </a:cubicBezTo>
                    <a:cubicBezTo>
                      <a:pt x="104" y="428"/>
                      <a:pt x="107" y="423"/>
                      <a:pt x="111" y="402"/>
                    </a:cubicBezTo>
                    <a:cubicBezTo>
                      <a:pt x="114" y="392"/>
                      <a:pt x="116" y="381"/>
                      <a:pt x="119" y="371"/>
                    </a:cubicBezTo>
                    <a:cubicBezTo>
                      <a:pt x="119" y="366"/>
                      <a:pt x="123" y="358"/>
                      <a:pt x="124" y="353"/>
                    </a:cubicBez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26" y="349"/>
                      <a:pt x="126" y="347"/>
                      <a:pt x="128" y="345"/>
                    </a:cubicBezTo>
                    <a:cubicBezTo>
                      <a:pt x="128" y="345"/>
                      <a:pt x="128" y="345"/>
                      <a:pt x="128" y="345"/>
                    </a:cubicBezTo>
                    <a:cubicBezTo>
                      <a:pt x="128" y="342"/>
                      <a:pt x="130" y="339"/>
                      <a:pt x="130" y="338"/>
                    </a:cubicBezTo>
                    <a:cubicBezTo>
                      <a:pt x="130" y="338"/>
                      <a:pt x="130" y="338"/>
                      <a:pt x="130" y="338"/>
                    </a:cubicBezTo>
                    <a:cubicBezTo>
                      <a:pt x="131" y="334"/>
                      <a:pt x="131" y="334"/>
                      <a:pt x="131" y="334"/>
                    </a:cubicBezTo>
                    <a:cubicBezTo>
                      <a:pt x="131" y="335"/>
                      <a:pt x="131" y="335"/>
                      <a:pt x="131" y="335"/>
                    </a:cubicBezTo>
                    <a:cubicBezTo>
                      <a:pt x="132" y="330"/>
                      <a:pt x="134" y="325"/>
                      <a:pt x="136" y="321"/>
                    </a:cubicBezTo>
                    <a:cubicBezTo>
                      <a:pt x="135" y="321"/>
                      <a:pt x="135" y="321"/>
                      <a:pt x="135" y="321"/>
                    </a:cubicBezTo>
                    <a:cubicBezTo>
                      <a:pt x="140" y="312"/>
                      <a:pt x="140" y="308"/>
                      <a:pt x="145" y="300"/>
                    </a:cubicBezTo>
                    <a:cubicBezTo>
                      <a:pt x="145" y="300"/>
                      <a:pt x="145" y="300"/>
                      <a:pt x="145" y="300"/>
                    </a:cubicBezTo>
                    <a:cubicBezTo>
                      <a:pt x="147" y="289"/>
                      <a:pt x="154" y="285"/>
                      <a:pt x="157" y="273"/>
                    </a:cubicBezTo>
                    <a:cubicBezTo>
                      <a:pt x="156" y="274"/>
                      <a:pt x="158" y="272"/>
                      <a:pt x="158" y="273"/>
                    </a:cubicBezTo>
                    <a:cubicBezTo>
                      <a:pt x="160" y="268"/>
                      <a:pt x="162" y="262"/>
                      <a:pt x="161" y="261"/>
                    </a:cubicBezTo>
                    <a:cubicBezTo>
                      <a:pt x="162" y="258"/>
                      <a:pt x="163" y="259"/>
                      <a:pt x="164" y="259"/>
                    </a:cubicBezTo>
                    <a:cubicBezTo>
                      <a:pt x="163" y="258"/>
                      <a:pt x="164" y="255"/>
                      <a:pt x="165" y="252"/>
                    </a:cubicBezTo>
                    <a:cubicBezTo>
                      <a:pt x="165" y="254"/>
                      <a:pt x="165" y="254"/>
                      <a:pt x="165" y="254"/>
                    </a:cubicBezTo>
                    <a:cubicBezTo>
                      <a:pt x="166" y="251"/>
                      <a:pt x="168" y="248"/>
                      <a:pt x="169" y="246"/>
                    </a:cubicBezTo>
                    <a:cubicBezTo>
                      <a:pt x="167" y="247"/>
                      <a:pt x="167" y="247"/>
                      <a:pt x="167" y="247"/>
                    </a:cubicBezTo>
                    <a:cubicBezTo>
                      <a:pt x="169" y="243"/>
                      <a:pt x="169" y="246"/>
                      <a:pt x="171" y="242"/>
                    </a:cubicBezTo>
                    <a:cubicBezTo>
                      <a:pt x="170" y="242"/>
                      <a:pt x="170" y="242"/>
                      <a:pt x="170" y="242"/>
                    </a:cubicBezTo>
                    <a:cubicBezTo>
                      <a:pt x="173" y="236"/>
                      <a:pt x="177" y="234"/>
                      <a:pt x="181" y="229"/>
                    </a:cubicBezTo>
                    <a:cubicBezTo>
                      <a:pt x="194" y="206"/>
                      <a:pt x="206" y="181"/>
                      <a:pt x="222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5" y="162"/>
                      <a:pt x="226" y="155"/>
                      <a:pt x="227" y="155"/>
                    </a:cubicBezTo>
                    <a:cubicBezTo>
                      <a:pt x="228" y="152"/>
                      <a:pt x="228" y="152"/>
                      <a:pt x="228" y="152"/>
                    </a:cubicBezTo>
                    <a:cubicBezTo>
                      <a:pt x="229" y="152"/>
                      <a:pt x="230" y="151"/>
                      <a:pt x="230" y="152"/>
                    </a:cubicBezTo>
                    <a:cubicBezTo>
                      <a:pt x="231" y="150"/>
                      <a:pt x="231" y="150"/>
                      <a:pt x="232" y="148"/>
                    </a:cubicBezTo>
                    <a:cubicBezTo>
                      <a:pt x="234" y="146"/>
                      <a:pt x="234" y="146"/>
                      <a:pt x="234" y="146"/>
                    </a:cubicBezTo>
                    <a:cubicBezTo>
                      <a:pt x="241" y="138"/>
                      <a:pt x="245" y="130"/>
                      <a:pt x="252" y="122"/>
                    </a:cubicBezTo>
                    <a:cubicBezTo>
                      <a:pt x="256" y="119"/>
                      <a:pt x="260" y="114"/>
                      <a:pt x="264" y="109"/>
                    </a:cubicBezTo>
                    <a:cubicBezTo>
                      <a:pt x="268" y="113"/>
                      <a:pt x="272" y="114"/>
                      <a:pt x="278" y="118"/>
                    </a:cubicBezTo>
                    <a:cubicBezTo>
                      <a:pt x="284" y="123"/>
                      <a:pt x="285" y="126"/>
                      <a:pt x="293" y="129"/>
                    </a:cubicBezTo>
                    <a:cubicBezTo>
                      <a:pt x="296" y="131"/>
                      <a:pt x="300" y="132"/>
                      <a:pt x="304" y="133"/>
                    </a:cubicBezTo>
                    <a:cubicBezTo>
                      <a:pt x="306" y="132"/>
                      <a:pt x="308" y="135"/>
                      <a:pt x="311" y="134"/>
                    </a:cubicBezTo>
                    <a:cubicBezTo>
                      <a:pt x="311" y="135"/>
                      <a:pt x="311" y="135"/>
                      <a:pt x="311" y="135"/>
                    </a:cubicBezTo>
                    <a:cubicBezTo>
                      <a:pt x="312" y="135"/>
                      <a:pt x="313" y="135"/>
                      <a:pt x="313" y="136"/>
                    </a:cubicBezTo>
                    <a:cubicBezTo>
                      <a:pt x="313" y="136"/>
                      <a:pt x="313" y="136"/>
                      <a:pt x="313" y="136"/>
                    </a:cubicBezTo>
                    <a:cubicBezTo>
                      <a:pt x="315" y="136"/>
                      <a:pt x="316" y="137"/>
                      <a:pt x="316" y="137"/>
                    </a:cubicBezTo>
                    <a:cubicBezTo>
                      <a:pt x="316" y="137"/>
                      <a:pt x="316" y="137"/>
                      <a:pt x="316" y="137"/>
                    </a:cubicBezTo>
                    <a:cubicBezTo>
                      <a:pt x="317" y="137"/>
                      <a:pt x="317" y="137"/>
                      <a:pt x="317" y="137"/>
                    </a:cubicBezTo>
                    <a:cubicBezTo>
                      <a:pt x="317" y="137"/>
                      <a:pt x="317" y="137"/>
                      <a:pt x="317" y="137"/>
                    </a:cubicBezTo>
                    <a:cubicBezTo>
                      <a:pt x="319" y="137"/>
                      <a:pt x="321" y="138"/>
                      <a:pt x="322" y="139"/>
                    </a:cubicBezTo>
                    <a:cubicBezTo>
                      <a:pt x="322" y="138"/>
                      <a:pt x="322" y="138"/>
                      <a:pt x="322" y="138"/>
                    </a:cubicBezTo>
                    <a:cubicBezTo>
                      <a:pt x="325" y="140"/>
                      <a:pt x="327" y="138"/>
                      <a:pt x="330" y="140"/>
                    </a:cubicBezTo>
                    <a:cubicBezTo>
                      <a:pt x="330" y="140"/>
                      <a:pt x="330" y="140"/>
                      <a:pt x="330" y="140"/>
                    </a:cubicBezTo>
                    <a:cubicBezTo>
                      <a:pt x="335" y="139"/>
                      <a:pt x="336" y="144"/>
                      <a:pt x="340" y="142"/>
                    </a:cubicBezTo>
                    <a:cubicBezTo>
                      <a:pt x="340" y="142"/>
                      <a:pt x="341" y="143"/>
                      <a:pt x="340" y="143"/>
                    </a:cubicBezTo>
                    <a:cubicBezTo>
                      <a:pt x="342" y="143"/>
                      <a:pt x="344" y="143"/>
                      <a:pt x="345" y="141"/>
                    </a:cubicBezTo>
                    <a:cubicBezTo>
                      <a:pt x="346" y="142"/>
                      <a:pt x="346" y="142"/>
                      <a:pt x="346" y="143"/>
                    </a:cubicBezTo>
                    <a:cubicBezTo>
                      <a:pt x="346" y="142"/>
                      <a:pt x="347" y="142"/>
                      <a:pt x="348" y="142"/>
                    </a:cubicBezTo>
                    <a:cubicBezTo>
                      <a:pt x="348" y="142"/>
                      <a:pt x="348" y="142"/>
                      <a:pt x="348" y="142"/>
                    </a:cubicBezTo>
                    <a:cubicBezTo>
                      <a:pt x="351" y="143"/>
                      <a:pt x="351" y="143"/>
                      <a:pt x="351" y="143"/>
                    </a:cubicBezTo>
                    <a:cubicBezTo>
                      <a:pt x="351" y="141"/>
                      <a:pt x="351" y="141"/>
                      <a:pt x="351" y="141"/>
                    </a:cubicBezTo>
                    <a:cubicBezTo>
                      <a:pt x="352" y="142"/>
                      <a:pt x="351" y="143"/>
                      <a:pt x="352" y="143"/>
                    </a:cubicBezTo>
                    <a:cubicBezTo>
                      <a:pt x="353" y="142"/>
                      <a:pt x="353" y="142"/>
                      <a:pt x="353" y="142"/>
                    </a:cubicBezTo>
                    <a:cubicBezTo>
                      <a:pt x="355" y="142"/>
                      <a:pt x="356" y="144"/>
                      <a:pt x="358" y="146"/>
                    </a:cubicBezTo>
                    <a:cubicBezTo>
                      <a:pt x="367" y="148"/>
                      <a:pt x="377" y="145"/>
                      <a:pt x="385" y="148"/>
                    </a:cubicBezTo>
                    <a:cubicBezTo>
                      <a:pt x="386" y="149"/>
                      <a:pt x="386" y="149"/>
                      <a:pt x="386" y="149"/>
                    </a:cubicBezTo>
                    <a:cubicBezTo>
                      <a:pt x="386" y="151"/>
                      <a:pt x="388" y="147"/>
                      <a:pt x="388" y="149"/>
                    </a:cubicBezTo>
                    <a:cubicBezTo>
                      <a:pt x="389" y="148"/>
                      <a:pt x="389" y="148"/>
                      <a:pt x="389" y="148"/>
                    </a:cubicBezTo>
                    <a:cubicBezTo>
                      <a:pt x="390" y="148"/>
                      <a:pt x="390" y="149"/>
                      <a:pt x="390" y="149"/>
                    </a:cubicBezTo>
                    <a:cubicBezTo>
                      <a:pt x="391" y="149"/>
                      <a:pt x="391" y="149"/>
                      <a:pt x="391" y="148"/>
                    </a:cubicBezTo>
                    <a:cubicBezTo>
                      <a:pt x="392" y="149"/>
                      <a:pt x="392" y="149"/>
                      <a:pt x="392" y="149"/>
                    </a:cubicBezTo>
                    <a:cubicBezTo>
                      <a:pt x="396" y="150"/>
                      <a:pt x="399" y="148"/>
                      <a:pt x="403" y="149"/>
                    </a:cubicBezTo>
                    <a:cubicBezTo>
                      <a:pt x="408" y="151"/>
                      <a:pt x="416" y="149"/>
                      <a:pt x="421" y="147"/>
                    </a:cubicBezTo>
                    <a:cubicBezTo>
                      <a:pt x="428" y="145"/>
                      <a:pt x="437" y="150"/>
                      <a:pt x="444" y="146"/>
                    </a:cubicBezTo>
                    <a:cubicBezTo>
                      <a:pt x="444" y="146"/>
                      <a:pt x="445" y="145"/>
                      <a:pt x="445" y="145"/>
                    </a:cubicBezTo>
                    <a:cubicBezTo>
                      <a:pt x="447" y="145"/>
                      <a:pt x="449" y="144"/>
                      <a:pt x="451" y="144"/>
                    </a:cubicBezTo>
                    <a:cubicBezTo>
                      <a:pt x="451" y="144"/>
                      <a:pt x="455" y="143"/>
                      <a:pt x="459" y="141"/>
                    </a:cubicBezTo>
                    <a:cubicBezTo>
                      <a:pt x="460" y="143"/>
                      <a:pt x="461" y="145"/>
                      <a:pt x="462" y="147"/>
                    </a:cubicBezTo>
                    <a:cubicBezTo>
                      <a:pt x="462" y="150"/>
                      <a:pt x="462" y="150"/>
                      <a:pt x="462" y="150"/>
                    </a:cubicBezTo>
                    <a:cubicBezTo>
                      <a:pt x="463" y="151"/>
                      <a:pt x="464" y="153"/>
                      <a:pt x="464" y="155"/>
                    </a:cubicBezTo>
                    <a:cubicBezTo>
                      <a:pt x="464" y="155"/>
                      <a:pt x="464" y="155"/>
                      <a:pt x="464" y="155"/>
                    </a:cubicBezTo>
                    <a:cubicBezTo>
                      <a:pt x="466" y="158"/>
                      <a:pt x="466" y="161"/>
                      <a:pt x="467" y="162"/>
                    </a:cubicBezTo>
                    <a:cubicBezTo>
                      <a:pt x="467" y="162"/>
                      <a:pt x="467" y="162"/>
                      <a:pt x="467" y="162"/>
                    </a:cubicBezTo>
                    <a:cubicBezTo>
                      <a:pt x="468" y="166"/>
                      <a:pt x="468" y="166"/>
                      <a:pt x="468" y="166"/>
                    </a:cubicBezTo>
                    <a:cubicBezTo>
                      <a:pt x="468" y="165"/>
                      <a:pt x="468" y="165"/>
                      <a:pt x="468" y="165"/>
                    </a:cubicBezTo>
                    <a:cubicBezTo>
                      <a:pt x="470" y="170"/>
                      <a:pt x="471" y="175"/>
                      <a:pt x="472" y="180"/>
                    </a:cubicBezTo>
                    <a:cubicBezTo>
                      <a:pt x="473" y="179"/>
                      <a:pt x="473" y="179"/>
                      <a:pt x="473" y="179"/>
                    </a:cubicBezTo>
                    <a:cubicBezTo>
                      <a:pt x="475" y="189"/>
                      <a:pt x="478" y="192"/>
                      <a:pt x="479" y="201"/>
                    </a:cubicBezTo>
                    <a:cubicBezTo>
                      <a:pt x="479" y="201"/>
                      <a:pt x="479" y="201"/>
                      <a:pt x="479" y="201"/>
                    </a:cubicBezTo>
                    <a:cubicBezTo>
                      <a:pt x="484" y="211"/>
                      <a:pt x="481" y="218"/>
                      <a:pt x="486" y="229"/>
                    </a:cubicBezTo>
                    <a:cubicBezTo>
                      <a:pt x="486" y="228"/>
                      <a:pt x="486" y="230"/>
                      <a:pt x="486" y="230"/>
                    </a:cubicBezTo>
                    <a:cubicBezTo>
                      <a:pt x="487" y="235"/>
                      <a:pt x="489" y="240"/>
                      <a:pt x="491" y="240"/>
                    </a:cubicBezTo>
                    <a:cubicBezTo>
                      <a:pt x="491" y="244"/>
                      <a:pt x="491" y="243"/>
                      <a:pt x="490" y="244"/>
                    </a:cubicBezTo>
                    <a:cubicBezTo>
                      <a:pt x="491" y="244"/>
                      <a:pt x="492" y="247"/>
                      <a:pt x="493" y="250"/>
                    </a:cubicBezTo>
                    <a:cubicBezTo>
                      <a:pt x="492" y="249"/>
                      <a:pt x="492" y="249"/>
                      <a:pt x="492" y="249"/>
                    </a:cubicBezTo>
                    <a:cubicBezTo>
                      <a:pt x="493" y="252"/>
                      <a:pt x="493" y="254"/>
                      <a:pt x="494" y="257"/>
                    </a:cubicBezTo>
                    <a:cubicBezTo>
                      <a:pt x="495" y="255"/>
                      <a:pt x="495" y="255"/>
                      <a:pt x="495" y="255"/>
                    </a:cubicBezTo>
                    <a:cubicBezTo>
                      <a:pt x="496" y="260"/>
                      <a:pt x="494" y="257"/>
                      <a:pt x="495" y="261"/>
                    </a:cubicBezTo>
                    <a:cubicBezTo>
                      <a:pt x="496" y="261"/>
                      <a:pt x="496" y="261"/>
                      <a:pt x="496" y="261"/>
                    </a:cubicBezTo>
                    <a:cubicBezTo>
                      <a:pt x="497" y="267"/>
                      <a:pt x="496" y="271"/>
                      <a:pt x="496" y="278"/>
                    </a:cubicBezTo>
                    <a:cubicBezTo>
                      <a:pt x="500" y="303"/>
                      <a:pt x="506" y="330"/>
                      <a:pt x="506" y="355"/>
                    </a:cubicBezTo>
                    <a:cubicBezTo>
                      <a:pt x="505" y="356"/>
                      <a:pt x="505" y="356"/>
                      <a:pt x="505" y="356"/>
                    </a:cubicBezTo>
                    <a:cubicBezTo>
                      <a:pt x="503" y="356"/>
                      <a:pt x="507" y="362"/>
                      <a:pt x="506" y="363"/>
                    </a:cubicBezTo>
                    <a:cubicBezTo>
                      <a:pt x="507" y="366"/>
                      <a:pt x="507" y="366"/>
                      <a:pt x="507" y="366"/>
                    </a:cubicBezTo>
                    <a:cubicBezTo>
                      <a:pt x="507" y="367"/>
                      <a:pt x="506" y="368"/>
                      <a:pt x="506" y="367"/>
                    </a:cubicBezTo>
                    <a:cubicBezTo>
                      <a:pt x="506" y="370"/>
                      <a:pt x="506" y="370"/>
                      <a:pt x="507" y="372"/>
                    </a:cubicBezTo>
                    <a:cubicBezTo>
                      <a:pt x="506" y="374"/>
                      <a:pt x="506" y="374"/>
                      <a:pt x="506" y="374"/>
                    </a:cubicBezTo>
                    <a:cubicBezTo>
                      <a:pt x="506" y="385"/>
                      <a:pt x="508" y="393"/>
                      <a:pt x="507" y="404"/>
                    </a:cubicBezTo>
                    <a:cubicBezTo>
                      <a:pt x="506" y="417"/>
                      <a:pt x="506" y="441"/>
                      <a:pt x="506" y="455"/>
                    </a:cubicBezTo>
                    <a:cubicBezTo>
                      <a:pt x="506" y="475"/>
                      <a:pt x="497" y="496"/>
                      <a:pt x="494" y="516"/>
                    </a:cubicBezTo>
                    <a:cubicBezTo>
                      <a:pt x="494" y="516"/>
                      <a:pt x="494" y="518"/>
                      <a:pt x="494" y="518"/>
                    </a:cubicBezTo>
                    <a:cubicBezTo>
                      <a:pt x="492" y="524"/>
                      <a:pt x="490" y="530"/>
                      <a:pt x="488" y="535"/>
                    </a:cubicBezTo>
                    <a:cubicBezTo>
                      <a:pt x="488" y="535"/>
                      <a:pt x="480" y="556"/>
                      <a:pt x="474" y="568"/>
                    </a:cubicBezTo>
                    <a:cubicBezTo>
                      <a:pt x="471" y="574"/>
                      <a:pt x="469" y="578"/>
                      <a:pt x="471" y="578"/>
                    </a:cubicBezTo>
                    <a:cubicBezTo>
                      <a:pt x="473" y="578"/>
                      <a:pt x="480" y="574"/>
                      <a:pt x="491" y="560"/>
                    </a:cubicBezTo>
                    <a:cubicBezTo>
                      <a:pt x="491" y="560"/>
                      <a:pt x="491" y="560"/>
                      <a:pt x="491" y="560"/>
                    </a:cubicBezTo>
                    <a:cubicBezTo>
                      <a:pt x="496" y="551"/>
                      <a:pt x="498" y="545"/>
                      <a:pt x="499" y="538"/>
                    </a:cubicBezTo>
                    <a:cubicBezTo>
                      <a:pt x="502" y="537"/>
                      <a:pt x="502" y="530"/>
                      <a:pt x="504" y="528"/>
                    </a:cubicBezTo>
                    <a:cubicBezTo>
                      <a:pt x="504" y="528"/>
                      <a:pt x="504" y="528"/>
                      <a:pt x="504" y="528"/>
                    </a:cubicBezTo>
                    <a:cubicBezTo>
                      <a:pt x="504" y="521"/>
                      <a:pt x="509" y="516"/>
                      <a:pt x="509" y="509"/>
                    </a:cubicBezTo>
                    <a:cubicBezTo>
                      <a:pt x="509" y="510"/>
                      <a:pt x="509" y="510"/>
                      <a:pt x="509" y="511"/>
                    </a:cubicBezTo>
                    <a:cubicBezTo>
                      <a:pt x="510" y="507"/>
                      <a:pt x="511" y="501"/>
                      <a:pt x="512" y="501"/>
                    </a:cubicBezTo>
                    <a:cubicBezTo>
                      <a:pt x="514" y="490"/>
                      <a:pt x="517" y="476"/>
                      <a:pt x="516" y="469"/>
                    </a:cubicBezTo>
                    <a:cubicBezTo>
                      <a:pt x="516" y="469"/>
                      <a:pt x="516" y="469"/>
                      <a:pt x="516" y="469"/>
                    </a:cubicBezTo>
                    <a:cubicBezTo>
                      <a:pt x="515" y="465"/>
                      <a:pt x="516" y="464"/>
                      <a:pt x="516" y="460"/>
                    </a:cubicBezTo>
                    <a:cubicBezTo>
                      <a:pt x="516" y="460"/>
                      <a:pt x="516" y="460"/>
                      <a:pt x="516" y="460"/>
                    </a:cubicBezTo>
                    <a:cubicBezTo>
                      <a:pt x="516" y="455"/>
                      <a:pt x="517" y="447"/>
                      <a:pt x="517" y="444"/>
                    </a:cubicBezTo>
                    <a:cubicBezTo>
                      <a:pt x="518" y="444"/>
                      <a:pt x="518" y="444"/>
                      <a:pt x="518" y="444"/>
                    </a:cubicBezTo>
                    <a:cubicBezTo>
                      <a:pt x="518" y="441"/>
                      <a:pt x="518" y="438"/>
                      <a:pt x="518" y="436"/>
                    </a:cubicBezTo>
                    <a:cubicBezTo>
                      <a:pt x="518" y="439"/>
                      <a:pt x="518" y="439"/>
                      <a:pt x="518" y="439"/>
                    </a:cubicBezTo>
                    <a:cubicBezTo>
                      <a:pt x="516" y="437"/>
                      <a:pt x="520" y="432"/>
                      <a:pt x="518" y="426"/>
                    </a:cubicBezTo>
                    <a:cubicBezTo>
                      <a:pt x="519" y="421"/>
                      <a:pt x="514" y="415"/>
                      <a:pt x="515" y="409"/>
                    </a:cubicBezTo>
                    <a:cubicBezTo>
                      <a:pt x="514" y="406"/>
                      <a:pt x="517" y="411"/>
                      <a:pt x="516" y="407"/>
                    </a:cubicBezTo>
                    <a:cubicBezTo>
                      <a:pt x="517" y="407"/>
                      <a:pt x="517" y="409"/>
                      <a:pt x="518" y="408"/>
                    </a:cubicBezTo>
                    <a:cubicBezTo>
                      <a:pt x="517" y="404"/>
                      <a:pt x="519" y="401"/>
                      <a:pt x="518" y="396"/>
                    </a:cubicBezTo>
                    <a:cubicBezTo>
                      <a:pt x="519" y="396"/>
                      <a:pt x="519" y="396"/>
                      <a:pt x="519" y="396"/>
                    </a:cubicBezTo>
                    <a:cubicBezTo>
                      <a:pt x="517" y="390"/>
                      <a:pt x="520" y="384"/>
                      <a:pt x="518" y="379"/>
                    </a:cubicBezTo>
                    <a:cubicBezTo>
                      <a:pt x="518" y="376"/>
                      <a:pt x="518" y="375"/>
                      <a:pt x="519" y="374"/>
                    </a:cubicBezTo>
                    <a:cubicBezTo>
                      <a:pt x="519" y="375"/>
                      <a:pt x="520" y="376"/>
                      <a:pt x="521" y="377"/>
                    </a:cubicBezTo>
                    <a:cubicBezTo>
                      <a:pt x="520" y="377"/>
                      <a:pt x="520" y="377"/>
                      <a:pt x="520" y="377"/>
                    </a:cubicBezTo>
                    <a:cubicBezTo>
                      <a:pt x="523" y="382"/>
                      <a:pt x="525" y="385"/>
                      <a:pt x="529" y="388"/>
                    </a:cubicBezTo>
                    <a:cubicBezTo>
                      <a:pt x="528" y="389"/>
                      <a:pt x="532" y="392"/>
                      <a:pt x="532" y="394"/>
                    </a:cubicBezTo>
                    <a:cubicBezTo>
                      <a:pt x="532" y="394"/>
                      <a:pt x="532" y="394"/>
                      <a:pt x="532" y="394"/>
                    </a:cubicBezTo>
                    <a:cubicBezTo>
                      <a:pt x="535" y="396"/>
                      <a:pt x="534" y="401"/>
                      <a:pt x="537" y="403"/>
                    </a:cubicBezTo>
                    <a:cubicBezTo>
                      <a:pt x="537" y="403"/>
                      <a:pt x="536" y="403"/>
                      <a:pt x="536" y="403"/>
                    </a:cubicBezTo>
                    <a:cubicBezTo>
                      <a:pt x="537" y="405"/>
                      <a:pt x="539" y="408"/>
                      <a:pt x="538" y="409"/>
                    </a:cubicBezTo>
                    <a:cubicBezTo>
                      <a:pt x="541" y="414"/>
                      <a:pt x="544" y="423"/>
                      <a:pt x="547" y="426"/>
                    </a:cubicBezTo>
                    <a:cubicBezTo>
                      <a:pt x="546" y="426"/>
                      <a:pt x="546" y="426"/>
                      <a:pt x="546" y="426"/>
                    </a:cubicBezTo>
                    <a:cubicBezTo>
                      <a:pt x="548" y="428"/>
                      <a:pt x="547" y="429"/>
                      <a:pt x="549" y="431"/>
                    </a:cubicBezTo>
                    <a:cubicBezTo>
                      <a:pt x="549" y="431"/>
                      <a:pt x="549" y="431"/>
                      <a:pt x="549" y="431"/>
                    </a:cubicBezTo>
                    <a:cubicBezTo>
                      <a:pt x="550" y="433"/>
                      <a:pt x="551" y="438"/>
                      <a:pt x="552" y="440"/>
                    </a:cubicBezTo>
                    <a:cubicBezTo>
                      <a:pt x="551" y="440"/>
                      <a:pt x="551" y="440"/>
                      <a:pt x="551" y="440"/>
                    </a:cubicBezTo>
                    <a:cubicBezTo>
                      <a:pt x="552" y="442"/>
                      <a:pt x="552" y="444"/>
                      <a:pt x="552" y="445"/>
                    </a:cubicBezTo>
                    <a:cubicBezTo>
                      <a:pt x="552" y="443"/>
                      <a:pt x="552" y="443"/>
                      <a:pt x="552" y="443"/>
                    </a:cubicBezTo>
                    <a:cubicBezTo>
                      <a:pt x="554" y="444"/>
                      <a:pt x="552" y="447"/>
                      <a:pt x="554" y="451"/>
                    </a:cubicBezTo>
                    <a:cubicBezTo>
                      <a:pt x="554" y="454"/>
                      <a:pt x="560" y="457"/>
                      <a:pt x="559" y="460"/>
                    </a:cubicBezTo>
                    <a:cubicBezTo>
                      <a:pt x="561" y="462"/>
                      <a:pt x="558" y="459"/>
                      <a:pt x="559" y="4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55"/>
              <p:cNvSpPr/>
              <p:nvPr/>
            </p:nvSpPr>
            <p:spPr>
              <a:xfrm>
                <a:off x="3343275" y="1955801"/>
                <a:ext cx="301625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36" extrusionOk="0">
                    <a:moveTo>
                      <a:pt x="134" y="38"/>
                    </a:moveTo>
                    <a:cubicBezTo>
                      <a:pt x="134" y="38"/>
                      <a:pt x="134" y="38"/>
                      <a:pt x="134" y="38"/>
                    </a:cubicBezTo>
                    <a:cubicBezTo>
                      <a:pt x="131" y="35"/>
                      <a:pt x="131" y="30"/>
                      <a:pt x="127" y="27"/>
                    </a:cubicBezTo>
                    <a:cubicBezTo>
                      <a:pt x="127" y="27"/>
                      <a:pt x="128" y="27"/>
                      <a:pt x="128" y="28"/>
                    </a:cubicBezTo>
                    <a:cubicBezTo>
                      <a:pt x="126" y="25"/>
                      <a:pt x="123" y="22"/>
                      <a:pt x="124" y="22"/>
                    </a:cubicBezTo>
                    <a:cubicBezTo>
                      <a:pt x="119" y="16"/>
                      <a:pt x="111" y="9"/>
                      <a:pt x="106" y="9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4" y="9"/>
                      <a:pt x="103" y="7"/>
                      <a:pt x="100" y="7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7" y="6"/>
                      <a:pt x="92" y="3"/>
                      <a:pt x="90" y="3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8" y="2"/>
                      <a:pt x="86" y="2"/>
                      <a:pt x="84" y="1"/>
                    </a:cubicBezTo>
                    <a:cubicBezTo>
                      <a:pt x="85" y="1"/>
                      <a:pt x="86" y="2"/>
                      <a:pt x="87" y="2"/>
                    </a:cubicBezTo>
                    <a:cubicBezTo>
                      <a:pt x="85" y="4"/>
                      <a:pt x="83" y="0"/>
                      <a:pt x="78" y="1"/>
                    </a:cubicBezTo>
                    <a:cubicBezTo>
                      <a:pt x="74" y="0"/>
                      <a:pt x="70" y="5"/>
                      <a:pt x="67" y="4"/>
                    </a:cubicBezTo>
                    <a:cubicBezTo>
                      <a:pt x="65" y="5"/>
                      <a:pt x="68" y="2"/>
                      <a:pt x="66" y="3"/>
                    </a:cubicBezTo>
                    <a:cubicBezTo>
                      <a:pt x="65" y="2"/>
                      <a:pt x="67" y="2"/>
                      <a:pt x="66" y="2"/>
                    </a:cubicBezTo>
                    <a:cubicBezTo>
                      <a:pt x="63" y="2"/>
                      <a:pt x="61" y="1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4" y="4"/>
                      <a:pt x="49" y="3"/>
                      <a:pt x="47" y="5"/>
                    </a:cubicBezTo>
                    <a:cubicBezTo>
                      <a:pt x="43" y="8"/>
                      <a:pt x="43" y="4"/>
                      <a:pt x="39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5" y="9"/>
                      <a:pt x="36" y="10"/>
                      <a:pt x="34" y="11"/>
                    </a:cubicBezTo>
                    <a:cubicBezTo>
                      <a:pt x="34" y="10"/>
                      <a:pt x="31" y="12"/>
                      <a:pt x="32" y="10"/>
                    </a:cubicBezTo>
                    <a:cubicBezTo>
                      <a:pt x="27" y="13"/>
                      <a:pt x="25" y="18"/>
                      <a:pt x="19" y="22"/>
                    </a:cubicBezTo>
                    <a:cubicBezTo>
                      <a:pt x="19" y="24"/>
                      <a:pt x="16" y="27"/>
                      <a:pt x="16" y="28"/>
                    </a:cubicBezTo>
                    <a:cubicBezTo>
                      <a:pt x="15" y="28"/>
                      <a:pt x="12" y="34"/>
                      <a:pt x="13" y="30"/>
                    </a:cubicBezTo>
                    <a:cubicBezTo>
                      <a:pt x="13" y="30"/>
                      <a:pt x="14" y="29"/>
                      <a:pt x="14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0" y="31"/>
                      <a:pt x="10" y="35"/>
                      <a:pt x="8" y="39"/>
                    </a:cubicBezTo>
                    <a:cubicBezTo>
                      <a:pt x="9" y="38"/>
                      <a:pt x="10" y="36"/>
                      <a:pt x="10" y="38"/>
                    </a:cubicBezTo>
                    <a:cubicBezTo>
                      <a:pt x="9" y="39"/>
                      <a:pt x="9" y="40"/>
                      <a:pt x="8" y="41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7" y="41"/>
                      <a:pt x="6" y="43"/>
                      <a:pt x="5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7"/>
                      <a:pt x="3" y="47"/>
                      <a:pt x="4" y="51"/>
                    </a:cubicBezTo>
                    <a:cubicBezTo>
                      <a:pt x="4" y="52"/>
                      <a:pt x="6" y="49"/>
                      <a:pt x="5" y="51"/>
                    </a:cubicBezTo>
                    <a:cubicBezTo>
                      <a:pt x="4" y="55"/>
                      <a:pt x="2" y="60"/>
                      <a:pt x="1" y="65"/>
                    </a:cubicBezTo>
                    <a:cubicBezTo>
                      <a:pt x="3" y="64"/>
                      <a:pt x="2" y="65"/>
                      <a:pt x="3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3" y="72"/>
                      <a:pt x="0" y="69"/>
                      <a:pt x="1" y="74"/>
                    </a:cubicBezTo>
                    <a:cubicBezTo>
                      <a:pt x="1" y="74"/>
                      <a:pt x="2" y="74"/>
                      <a:pt x="2" y="74"/>
                    </a:cubicBezTo>
                    <a:cubicBezTo>
                      <a:pt x="5" y="78"/>
                      <a:pt x="1" y="77"/>
                      <a:pt x="4" y="81"/>
                    </a:cubicBezTo>
                    <a:cubicBezTo>
                      <a:pt x="3" y="80"/>
                      <a:pt x="6" y="80"/>
                      <a:pt x="6" y="83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3"/>
                      <a:pt x="6" y="84"/>
                      <a:pt x="6" y="85"/>
                    </a:cubicBezTo>
                    <a:cubicBezTo>
                      <a:pt x="5" y="84"/>
                      <a:pt x="4" y="84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5" y="87"/>
                      <a:pt x="6" y="88"/>
                    </a:cubicBezTo>
                    <a:cubicBezTo>
                      <a:pt x="6" y="91"/>
                      <a:pt x="9" y="95"/>
                      <a:pt x="8" y="97"/>
                    </a:cubicBezTo>
                    <a:cubicBezTo>
                      <a:pt x="8" y="97"/>
                      <a:pt x="10" y="102"/>
                      <a:pt x="12" y="103"/>
                    </a:cubicBezTo>
                    <a:cubicBezTo>
                      <a:pt x="11" y="103"/>
                      <a:pt x="12" y="105"/>
                      <a:pt x="11" y="105"/>
                    </a:cubicBezTo>
                    <a:cubicBezTo>
                      <a:pt x="13" y="106"/>
                      <a:pt x="16" y="109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20" y="117"/>
                      <a:pt x="25" y="119"/>
                      <a:pt x="29" y="124"/>
                    </a:cubicBezTo>
                    <a:cubicBezTo>
                      <a:pt x="29" y="123"/>
                      <a:pt x="32" y="125"/>
                      <a:pt x="32" y="124"/>
                    </a:cubicBezTo>
                    <a:cubicBezTo>
                      <a:pt x="38" y="126"/>
                      <a:pt x="41" y="132"/>
                      <a:pt x="44" y="129"/>
                    </a:cubicBezTo>
                    <a:cubicBezTo>
                      <a:pt x="47" y="130"/>
                      <a:pt x="47" y="131"/>
                      <a:pt x="48" y="132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53" y="134"/>
                      <a:pt x="54" y="134"/>
                      <a:pt x="58" y="135"/>
                    </a:cubicBezTo>
                    <a:cubicBezTo>
                      <a:pt x="60" y="135"/>
                      <a:pt x="61" y="133"/>
                      <a:pt x="64" y="134"/>
                    </a:cubicBezTo>
                    <a:cubicBezTo>
                      <a:pt x="63" y="135"/>
                      <a:pt x="64" y="135"/>
                      <a:pt x="66" y="135"/>
                    </a:cubicBezTo>
                    <a:cubicBezTo>
                      <a:pt x="65" y="135"/>
                      <a:pt x="64" y="135"/>
                      <a:pt x="66" y="136"/>
                    </a:cubicBezTo>
                    <a:cubicBezTo>
                      <a:pt x="66" y="135"/>
                      <a:pt x="67" y="135"/>
                      <a:pt x="67" y="135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9" y="135"/>
                      <a:pt x="69" y="135"/>
                      <a:pt x="68" y="135"/>
                    </a:cubicBezTo>
                    <a:cubicBezTo>
                      <a:pt x="68" y="135"/>
                      <a:pt x="68" y="135"/>
                      <a:pt x="68" y="134"/>
                    </a:cubicBezTo>
                    <a:cubicBezTo>
                      <a:pt x="70" y="136"/>
                      <a:pt x="74" y="134"/>
                      <a:pt x="74" y="136"/>
                    </a:cubicBezTo>
                    <a:cubicBezTo>
                      <a:pt x="81" y="135"/>
                      <a:pt x="85" y="133"/>
                      <a:pt x="90" y="131"/>
                    </a:cubicBezTo>
                    <a:cubicBezTo>
                      <a:pt x="91" y="131"/>
                      <a:pt x="90" y="132"/>
                      <a:pt x="89" y="133"/>
                    </a:cubicBezTo>
                    <a:cubicBezTo>
                      <a:pt x="90" y="133"/>
                      <a:pt x="91" y="132"/>
                      <a:pt x="92" y="132"/>
                    </a:cubicBezTo>
                    <a:cubicBezTo>
                      <a:pt x="92" y="133"/>
                      <a:pt x="90" y="133"/>
                      <a:pt x="89" y="133"/>
                    </a:cubicBezTo>
                    <a:cubicBezTo>
                      <a:pt x="94" y="134"/>
                      <a:pt x="98" y="129"/>
                      <a:pt x="103" y="128"/>
                    </a:cubicBezTo>
                    <a:cubicBezTo>
                      <a:pt x="103" y="128"/>
                      <a:pt x="103" y="127"/>
                      <a:pt x="104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26"/>
                      <a:pt x="105" y="125"/>
                      <a:pt x="105" y="125"/>
                    </a:cubicBezTo>
                    <a:cubicBezTo>
                      <a:pt x="106" y="125"/>
                      <a:pt x="106" y="127"/>
                      <a:pt x="108" y="125"/>
                    </a:cubicBezTo>
                    <a:cubicBezTo>
                      <a:pt x="111" y="125"/>
                      <a:pt x="113" y="121"/>
                      <a:pt x="115" y="119"/>
                    </a:cubicBezTo>
                    <a:cubicBezTo>
                      <a:pt x="114" y="120"/>
                      <a:pt x="114" y="119"/>
                      <a:pt x="114" y="119"/>
                    </a:cubicBezTo>
                    <a:cubicBezTo>
                      <a:pt x="115" y="118"/>
                      <a:pt x="116" y="118"/>
                      <a:pt x="117" y="117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7" y="117"/>
                      <a:pt x="119" y="115"/>
                      <a:pt x="119" y="114"/>
                    </a:cubicBezTo>
                    <a:cubicBezTo>
                      <a:pt x="120" y="114"/>
                      <a:pt x="118" y="116"/>
                      <a:pt x="119" y="117"/>
                    </a:cubicBezTo>
                    <a:cubicBezTo>
                      <a:pt x="122" y="113"/>
                      <a:pt x="121" y="115"/>
                      <a:pt x="124" y="111"/>
                    </a:cubicBezTo>
                    <a:cubicBezTo>
                      <a:pt x="125" y="108"/>
                      <a:pt x="123" y="110"/>
                      <a:pt x="123" y="109"/>
                    </a:cubicBezTo>
                    <a:cubicBezTo>
                      <a:pt x="124" y="107"/>
                      <a:pt x="125" y="104"/>
                      <a:pt x="127" y="102"/>
                    </a:cubicBezTo>
                    <a:cubicBezTo>
                      <a:pt x="126" y="102"/>
                      <a:pt x="126" y="102"/>
                      <a:pt x="126" y="102"/>
                    </a:cubicBezTo>
                    <a:cubicBezTo>
                      <a:pt x="128" y="98"/>
                      <a:pt x="129" y="96"/>
                      <a:pt x="131" y="94"/>
                    </a:cubicBezTo>
                    <a:cubicBezTo>
                      <a:pt x="132" y="85"/>
                      <a:pt x="131" y="80"/>
                      <a:pt x="130" y="78"/>
                    </a:cubicBezTo>
                    <a:cubicBezTo>
                      <a:pt x="129" y="76"/>
                      <a:pt x="128" y="76"/>
                      <a:pt x="127" y="77"/>
                    </a:cubicBezTo>
                    <a:cubicBezTo>
                      <a:pt x="125" y="79"/>
                      <a:pt x="123" y="84"/>
                      <a:pt x="123" y="84"/>
                    </a:cubicBezTo>
                    <a:cubicBezTo>
                      <a:pt x="120" y="89"/>
                      <a:pt x="119" y="92"/>
                      <a:pt x="117" y="96"/>
                    </a:cubicBezTo>
                    <a:cubicBezTo>
                      <a:pt x="115" y="100"/>
                      <a:pt x="113" y="105"/>
                      <a:pt x="108" y="109"/>
                    </a:cubicBezTo>
                    <a:cubicBezTo>
                      <a:pt x="103" y="113"/>
                      <a:pt x="99" y="114"/>
                      <a:pt x="96" y="116"/>
                    </a:cubicBezTo>
                    <a:cubicBezTo>
                      <a:pt x="92" y="117"/>
                      <a:pt x="89" y="118"/>
                      <a:pt x="83" y="120"/>
                    </a:cubicBezTo>
                    <a:cubicBezTo>
                      <a:pt x="78" y="121"/>
                      <a:pt x="72" y="121"/>
                      <a:pt x="66" y="121"/>
                    </a:cubicBezTo>
                    <a:cubicBezTo>
                      <a:pt x="63" y="122"/>
                      <a:pt x="59" y="120"/>
                      <a:pt x="55" y="120"/>
                    </a:cubicBezTo>
                    <a:cubicBezTo>
                      <a:pt x="55" y="120"/>
                      <a:pt x="55" y="119"/>
                      <a:pt x="54" y="119"/>
                    </a:cubicBezTo>
                    <a:cubicBezTo>
                      <a:pt x="53" y="119"/>
                      <a:pt x="52" y="119"/>
                      <a:pt x="51" y="118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18"/>
                      <a:pt x="48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43" y="114"/>
                      <a:pt x="40" y="113"/>
                      <a:pt x="39" y="111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34" y="108"/>
                      <a:pt x="32" y="108"/>
                      <a:pt x="29" y="103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23" y="99"/>
                      <a:pt x="25" y="93"/>
                      <a:pt x="20" y="89"/>
                    </a:cubicBezTo>
                    <a:cubicBezTo>
                      <a:pt x="21" y="89"/>
                      <a:pt x="21" y="88"/>
                      <a:pt x="21" y="88"/>
                    </a:cubicBezTo>
                    <a:cubicBezTo>
                      <a:pt x="19" y="85"/>
                      <a:pt x="18" y="82"/>
                      <a:pt x="16" y="83"/>
                    </a:cubicBezTo>
                    <a:cubicBezTo>
                      <a:pt x="16" y="80"/>
                      <a:pt x="17" y="81"/>
                      <a:pt x="17" y="80"/>
                    </a:cubicBezTo>
                    <a:cubicBezTo>
                      <a:pt x="16" y="80"/>
                      <a:pt x="16" y="78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5" y="76"/>
                      <a:pt x="15" y="74"/>
                      <a:pt x="15" y="72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4" y="71"/>
                      <a:pt x="15" y="73"/>
                      <a:pt x="15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6"/>
                      <a:pt x="16" y="64"/>
                      <a:pt x="17" y="61"/>
                    </a:cubicBezTo>
                    <a:cubicBezTo>
                      <a:pt x="18" y="53"/>
                      <a:pt x="20" y="46"/>
                      <a:pt x="24" y="39"/>
                    </a:cubicBezTo>
                    <a:cubicBezTo>
                      <a:pt x="27" y="32"/>
                      <a:pt x="32" y="26"/>
                      <a:pt x="38" y="23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5"/>
                      <a:pt x="41" y="20"/>
                      <a:pt x="43" y="2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5" y="19"/>
                      <a:pt x="45" y="19"/>
                    </a:cubicBezTo>
                    <a:cubicBezTo>
                      <a:pt x="46" y="19"/>
                      <a:pt x="46" y="19"/>
                      <a:pt x="47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6"/>
                      <a:pt x="58" y="13"/>
                      <a:pt x="64" y="12"/>
                    </a:cubicBezTo>
                    <a:cubicBezTo>
                      <a:pt x="68" y="13"/>
                      <a:pt x="73" y="13"/>
                      <a:pt x="79" y="13"/>
                    </a:cubicBezTo>
                    <a:cubicBezTo>
                      <a:pt x="84" y="13"/>
                      <a:pt x="90" y="14"/>
                      <a:pt x="94" y="15"/>
                    </a:cubicBezTo>
                    <a:cubicBezTo>
                      <a:pt x="99" y="16"/>
                      <a:pt x="105" y="21"/>
                      <a:pt x="109" y="25"/>
                    </a:cubicBezTo>
                    <a:cubicBezTo>
                      <a:pt x="113" y="30"/>
                      <a:pt x="116" y="35"/>
                      <a:pt x="120" y="39"/>
                    </a:cubicBezTo>
                    <a:cubicBezTo>
                      <a:pt x="120" y="40"/>
                      <a:pt x="121" y="40"/>
                      <a:pt x="121" y="40"/>
                    </a:cubicBezTo>
                    <a:cubicBezTo>
                      <a:pt x="123" y="44"/>
                      <a:pt x="124" y="47"/>
                      <a:pt x="125" y="50"/>
                    </a:cubicBezTo>
                    <a:cubicBezTo>
                      <a:pt x="125" y="50"/>
                      <a:pt x="128" y="62"/>
                      <a:pt x="129" y="71"/>
                    </a:cubicBezTo>
                    <a:cubicBezTo>
                      <a:pt x="129" y="75"/>
                      <a:pt x="130" y="78"/>
                      <a:pt x="132" y="77"/>
                    </a:cubicBezTo>
                    <a:cubicBezTo>
                      <a:pt x="133" y="77"/>
                      <a:pt x="137" y="73"/>
                      <a:pt x="139" y="61"/>
                    </a:cubicBezTo>
                    <a:cubicBezTo>
                      <a:pt x="140" y="61"/>
                      <a:pt x="140" y="61"/>
                      <a:pt x="140" y="61"/>
                    </a:cubicBezTo>
                    <a:cubicBezTo>
                      <a:pt x="140" y="54"/>
                      <a:pt x="139" y="50"/>
                      <a:pt x="136" y="46"/>
                    </a:cubicBezTo>
                    <a:cubicBezTo>
                      <a:pt x="137" y="44"/>
                      <a:pt x="134" y="40"/>
                      <a:pt x="134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55"/>
              <p:cNvSpPr/>
              <p:nvPr/>
            </p:nvSpPr>
            <p:spPr>
              <a:xfrm>
                <a:off x="3392488" y="1993901"/>
                <a:ext cx="2032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94" h="97" extrusionOk="0">
                    <a:moveTo>
                      <a:pt x="92" y="43"/>
                    </a:moveTo>
                    <a:cubicBezTo>
                      <a:pt x="89" y="43"/>
                      <a:pt x="83" y="47"/>
                      <a:pt x="83" y="47"/>
                    </a:cubicBezTo>
                    <a:cubicBezTo>
                      <a:pt x="72" y="54"/>
                      <a:pt x="69" y="61"/>
                      <a:pt x="57" y="70"/>
                    </a:cubicBezTo>
                    <a:cubicBezTo>
                      <a:pt x="56" y="71"/>
                      <a:pt x="55" y="72"/>
                      <a:pt x="53" y="73"/>
                    </a:cubicBezTo>
                    <a:cubicBezTo>
                      <a:pt x="55" y="70"/>
                      <a:pt x="58" y="67"/>
                      <a:pt x="59" y="65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2"/>
                      <a:pt x="61" y="61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3" y="59"/>
                      <a:pt x="64" y="57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7" y="52"/>
                      <a:pt x="69" y="49"/>
                      <a:pt x="71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5" y="41"/>
                      <a:pt x="75" y="38"/>
                      <a:pt x="79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1"/>
                      <a:pt x="82" y="28"/>
                      <a:pt x="84" y="26"/>
                    </a:cubicBezTo>
                    <a:cubicBezTo>
                      <a:pt x="85" y="26"/>
                      <a:pt x="85" y="25"/>
                      <a:pt x="86" y="24"/>
                    </a:cubicBezTo>
                    <a:cubicBezTo>
                      <a:pt x="89" y="27"/>
                      <a:pt x="88" y="26"/>
                      <a:pt x="86" y="24"/>
                    </a:cubicBezTo>
                    <a:cubicBezTo>
                      <a:pt x="86" y="24"/>
                      <a:pt x="87" y="23"/>
                      <a:pt x="87" y="2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9" y="24"/>
                      <a:pt x="72" y="8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6" y="17"/>
                      <a:pt x="75" y="18"/>
                      <a:pt x="75" y="18"/>
                    </a:cubicBezTo>
                    <a:cubicBezTo>
                      <a:pt x="72" y="20"/>
                      <a:pt x="69" y="22"/>
                      <a:pt x="70" y="23"/>
                    </a:cubicBezTo>
                    <a:cubicBezTo>
                      <a:pt x="68" y="25"/>
                      <a:pt x="68" y="24"/>
                      <a:pt x="68" y="24"/>
                    </a:cubicBezTo>
                    <a:cubicBezTo>
                      <a:pt x="68" y="24"/>
                      <a:pt x="66" y="26"/>
                      <a:pt x="65" y="27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59" y="31"/>
                      <a:pt x="61" y="29"/>
                      <a:pt x="58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34"/>
                      <a:pt x="52" y="34"/>
                      <a:pt x="49" y="35"/>
                    </a:cubicBezTo>
                    <a:cubicBezTo>
                      <a:pt x="43" y="39"/>
                      <a:pt x="37" y="43"/>
                      <a:pt x="32" y="47"/>
                    </a:cubicBezTo>
                    <a:cubicBezTo>
                      <a:pt x="37" y="40"/>
                      <a:pt x="43" y="31"/>
                      <a:pt x="47" y="25"/>
                    </a:cubicBezTo>
                    <a:cubicBezTo>
                      <a:pt x="50" y="20"/>
                      <a:pt x="55" y="15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3" y="12"/>
                      <a:pt x="62" y="11"/>
                      <a:pt x="60" y="9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59" y="4"/>
                      <a:pt x="68" y="15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1" y="2"/>
                      <a:pt x="50" y="3"/>
                      <a:pt x="48" y="4"/>
                    </a:cubicBezTo>
                    <a:cubicBezTo>
                      <a:pt x="45" y="5"/>
                      <a:pt x="42" y="7"/>
                      <a:pt x="40" y="10"/>
                    </a:cubicBezTo>
                    <a:cubicBezTo>
                      <a:pt x="39" y="10"/>
                      <a:pt x="38" y="11"/>
                      <a:pt x="38" y="11"/>
                    </a:cubicBezTo>
                    <a:cubicBezTo>
                      <a:pt x="35" y="13"/>
                      <a:pt x="32" y="15"/>
                      <a:pt x="28" y="17"/>
                    </a:cubicBezTo>
                    <a:cubicBezTo>
                      <a:pt x="28" y="17"/>
                      <a:pt x="16" y="25"/>
                      <a:pt x="9" y="29"/>
                    </a:cubicBezTo>
                    <a:cubicBezTo>
                      <a:pt x="5" y="31"/>
                      <a:pt x="2" y="33"/>
                      <a:pt x="3" y="34"/>
                    </a:cubicBezTo>
                    <a:cubicBezTo>
                      <a:pt x="4" y="35"/>
                      <a:pt x="10" y="35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7" y="29"/>
                      <a:pt x="30" y="27"/>
                      <a:pt x="34" y="24"/>
                    </a:cubicBezTo>
                    <a:cubicBezTo>
                      <a:pt x="35" y="25"/>
                      <a:pt x="38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0"/>
                      <a:pt x="41" y="20"/>
                      <a:pt x="41" y="19"/>
                    </a:cubicBezTo>
                    <a:cubicBezTo>
                      <a:pt x="40" y="22"/>
                      <a:pt x="37" y="25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31"/>
                      <a:pt x="30" y="32"/>
                      <a:pt x="29" y="36"/>
                    </a:cubicBezTo>
                    <a:cubicBezTo>
                      <a:pt x="26" y="38"/>
                      <a:pt x="27" y="44"/>
                      <a:pt x="24" y="46"/>
                    </a:cubicBezTo>
                    <a:cubicBezTo>
                      <a:pt x="24" y="48"/>
                      <a:pt x="24" y="44"/>
                      <a:pt x="23" y="46"/>
                    </a:cubicBezTo>
                    <a:cubicBezTo>
                      <a:pt x="22" y="46"/>
                      <a:pt x="23" y="45"/>
                      <a:pt x="22" y="45"/>
                    </a:cubicBezTo>
                    <a:cubicBezTo>
                      <a:pt x="21" y="48"/>
                      <a:pt x="19" y="48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5" y="55"/>
                      <a:pt x="11" y="57"/>
                      <a:pt x="10" y="60"/>
                    </a:cubicBezTo>
                    <a:cubicBezTo>
                      <a:pt x="8" y="63"/>
                      <a:pt x="7" y="61"/>
                      <a:pt x="6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5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0" y="65"/>
                      <a:pt x="1" y="66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3" y="69"/>
                      <a:pt x="14" y="80"/>
                      <a:pt x="9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4"/>
                      <a:pt x="9" y="74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1" y="74"/>
                      <a:pt x="12" y="73"/>
                      <a:pt x="11" y="74"/>
                    </a:cubicBezTo>
                    <a:cubicBezTo>
                      <a:pt x="15" y="72"/>
                      <a:pt x="18" y="67"/>
                      <a:pt x="24" y="65"/>
                    </a:cubicBezTo>
                    <a:cubicBezTo>
                      <a:pt x="25" y="63"/>
                      <a:pt x="28" y="62"/>
                      <a:pt x="28" y="61"/>
                    </a:cubicBezTo>
                    <a:cubicBezTo>
                      <a:pt x="29" y="61"/>
                      <a:pt x="34" y="57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4" y="60"/>
                      <a:pt x="36" y="57"/>
                      <a:pt x="39" y="55"/>
                    </a:cubicBezTo>
                    <a:cubicBezTo>
                      <a:pt x="38" y="55"/>
                      <a:pt x="37" y="56"/>
                      <a:pt x="37" y="55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5" y="51"/>
                      <a:pt x="47" y="51"/>
                      <a:pt x="48" y="49"/>
                    </a:cubicBezTo>
                    <a:cubicBezTo>
                      <a:pt x="49" y="48"/>
                      <a:pt x="46" y="49"/>
                      <a:pt x="48" y="48"/>
                    </a:cubicBezTo>
                    <a:cubicBezTo>
                      <a:pt x="51" y="46"/>
                      <a:pt x="56" y="44"/>
                      <a:pt x="59" y="42"/>
                    </a:cubicBezTo>
                    <a:cubicBezTo>
                      <a:pt x="59" y="42"/>
                      <a:pt x="59" y="41"/>
                      <a:pt x="60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1"/>
                      <a:pt x="60" y="42"/>
                      <a:pt x="61" y="42"/>
                    </a:cubicBezTo>
                    <a:cubicBezTo>
                      <a:pt x="59" y="48"/>
                      <a:pt x="54" y="50"/>
                      <a:pt x="55" y="53"/>
                    </a:cubicBezTo>
                    <a:cubicBezTo>
                      <a:pt x="54" y="56"/>
                      <a:pt x="53" y="55"/>
                      <a:pt x="52" y="57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9" y="60"/>
                      <a:pt x="49" y="61"/>
                      <a:pt x="46" y="64"/>
                    </a:cubicBezTo>
                    <a:cubicBezTo>
                      <a:pt x="46" y="66"/>
                      <a:pt x="47" y="67"/>
                      <a:pt x="44" y="70"/>
                    </a:cubicBezTo>
                    <a:cubicBezTo>
                      <a:pt x="45" y="68"/>
                      <a:pt x="44" y="70"/>
                      <a:pt x="43" y="71"/>
                    </a:cubicBezTo>
                    <a:cubicBezTo>
                      <a:pt x="44" y="70"/>
                      <a:pt x="44" y="70"/>
                      <a:pt x="42" y="71"/>
                    </a:cubicBezTo>
                    <a:cubicBezTo>
                      <a:pt x="42" y="71"/>
                      <a:pt x="42" y="71"/>
                      <a:pt x="42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1" y="73"/>
                      <a:pt x="41" y="73"/>
                      <a:pt x="42" y="72"/>
                    </a:cubicBezTo>
                    <a:cubicBezTo>
                      <a:pt x="42" y="73"/>
                      <a:pt x="42" y="73"/>
                      <a:pt x="42" y="72"/>
                    </a:cubicBezTo>
                    <a:cubicBezTo>
                      <a:pt x="41" y="74"/>
                      <a:pt x="39" y="77"/>
                      <a:pt x="38" y="77"/>
                    </a:cubicBezTo>
                    <a:cubicBezTo>
                      <a:pt x="37" y="79"/>
                      <a:pt x="36" y="81"/>
                      <a:pt x="35" y="82"/>
                    </a:cubicBezTo>
                    <a:cubicBezTo>
                      <a:pt x="35" y="82"/>
                      <a:pt x="34" y="83"/>
                      <a:pt x="34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0" y="79"/>
                      <a:pt x="31" y="81"/>
                      <a:pt x="34" y="85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1" y="87"/>
                      <a:pt x="38" y="97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8" y="92"/>
                    </a:cubicBezTo>
                    <a:cubicBezTo>
                      <a:pt x="39" y="92"/>
                      <a:pt x="38" y="93"/>
                      <a:pt x="36" y="93"/>
                    </a:cubicBezTo>
                    <a:cubicBezTo>
                      <a:pt x="37" y="93"/>
                      <a:pt x="38" y="93"/>
                      <a:pt x="39" y="92"/>
                    </a:cubicBezTo>
                    <a:cubicBezTo>
                      <a:pt x="39" y="92"/>
                      <a:pt x="39" y="92"/>
                      <a:pt x="39" y="93"/>
                    </a:cubicBezTo>
                    <a:cubicBezTo>
                      <a:pt x="39" y="93"/>
                      <a:pt x="38" y="93"/>
                      <a:pt x="37" y="94"/>
                    </a:cubicBezTo>
                    <a:cubicBezTo>
                      <a:pt x="38" y="93"/>
                      <a:pt x="39" y="93"/>
                      <a:pt x="40" y="93"/>
                    </a:cubicBezTo>
                    <a:cubicBezTo>
                      <a:pt x="40" y="94"/>
                      <a:pt x="41" y="94"/>
                      <a:pt x="40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4" y="91"/>
                      <a:pt x="47" y="88"/>
                      <a:pt x="50" y="87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6"/>
                      <a:pt x="52" y="85"/>
                      <a:pt x="53" y="84"/>
                    </a:cubicBezTo>
                    <a:cubicBezTo>
                      <a:pt x="53" y="84"/>
                      <a:pt x="53" y="85"/>
                      <a:pt x="55" y="84"/>
                    </a:cubicBezTo>
                    <a:cubicBezTo>
                      <a:pt x="57" y="83"/>
                      <a:pt x="60" y="80"/>
                      <a:pt x="62" y="78"/>
                    </a:cubicBezTo>
                    <a:cubicBezTo>
                      <a:pt x="61" y="79"/>
                      <a:pt x="61" y="79"/>
                      <a:pt x="61" y="78"/>
                    </a:cubicBezTo>
                    <a:cubicBezTo>
                      <a:pt x="62" y="77"/>
                      <a:pt x="63" y="77"/>
                      <a:pt x="64" y="76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76"/>
                      <a:pt x="66" y="74"/>
                      <a:pt x="67" y="74"/>
                    </a:cubicBezTo>
                    <a:cubicBezTo>
                      <a:pt x="68" y="74"/>
                      <a:pt x="65" y="75"/>
                      <a:pt x="65" y="76"/>
                    </a:cubicBezTo>
                    <a:cubicBezTo>
                      <a:pt x="69" y="73"/>
                      <a:pt x="67" y="74"/>
                      <a:pt x="71" y="71"/>
                    </a:cubicBezTo>
                    <a:cubicBezTo>
                      <a:pt x="73" y="69"/>
                      <a:pt x="70" y="71"/>
                      <a:pt x="71" y="69"/>
                    </a:cubicBezTo>
                    <a:cubicBezTo>
                      <a:pt x="73" y="68"/>
                      <a:pt x="74" y="66"/>
                      <a:pt x="76" y="64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8" y="61"/>
                      <a:pt x="80" y="59"/>
                      <a:pt x="83" y="58"/>
                    </a:cubicBezTo>
                    <a:cubicBezTo>
                      <a:pt x="94" y="45"/>
                      <a:pt x="94" y="42"/>
                      <a:pt x="92" y="43"/>
                    </a:cubicBezTo>
                    <a:close/>
                    <a:moveTo>
                      <a:pt x="66" y="39"/>
                    </a:move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38"/>
                      <a:pt x="66" y="38"/>
                      <a:pt x="66" y="38"/>
                    </a:cubicBezTo>
                    <a:lnTo>
                      <a:pt x="66" y="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7" name="Google Shape;1547;p55"/>
            <p:cNvGrpSpPr/>
            <p:nvPr/>
          </p:nvGrpSpPr>
          <p:grpSpPr>
            <a:xfrm>
              <a:off x="2028910" y="1025526"/>
              <a:ext cx="1973263" cy="1025525"/>
              <a:chOff x="2571750" y="1025526"/>
              <a:chExt cx="1973263" cy="1025525"/>
            </a:xfrm>
          </p:grpSpPr>
          <p:sp>
            <p:nvSpPr>
              <p:cNvPr id="1548" name="Google Shape;1548;p55"/>
              <p:cNvSpPr/>
              <p:nvPr/>
            </p:nvSpPr>
            <p:spPr>
              <a:xfrm>
                <a:off x="2571750" y="1427163"/>
                <a:ext cx="322263" cy="26511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23" extrusionOk="0">
                    <a:moveTo>
                      <a:pt x="144" y="108"/>
                    </a:moveTo>
                    <a:cubicBezTo>
                      <a:pt x="138" y="104"/>
                      <a:pt x="135" y="90"/>
                      <a:pt x="129" y="91"/>
                    </a:cubicBezTo>
                    <a:cubicBezTo>
                      <a:pt x="129" y="90"/>
                      <a:pt x="126" y="83"/>
                      <a:pt x="124" y="85"/>
                    </a:cubicBezTo>
                    <a:cubicBezTo>
                      <a:pt x="123" y="78"/>
                      <a:pt x="103" y="53"/>
                      <a:pt x="93" y="56"/>
                    </a:cubicBezTo>
                    <a:cubicBezTo>
                      <a:pt x="93" y="55"/>
                      <a:pt x="93" y="55"/>
                      <a:pt x="93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1" y="51"/>
                      <a:pt x="90" y="52"/>
                    </a:cubicBezTo>
                    <a:cubicBezTo>
                      <a:pt x="93" y="48"/>
                      <a:pt x="85" y="46"/>
                      <a:pt x="84" y="45"/>
                    </a:cubicBezTo>
                    <a:cubicBezTo>
                      <a:pt x="86" y="43"/>
                      <a:pt x="68" y="27"/>
                      <a:pt x="65" y="27"/>
                    </a:cubicBezTo>
                    <a:cubicBezTo>
                      <a:pt x="64" y="26"/>
                      <a:pt x="49" y="18"/>
                      <a:pt x="50" y="19"/>
                    </a:cubicBezTo>
                    <a:cubicBezTo>
                      <a:pt x="50" y="18"/>
                      <a:pt x="50" y="18"/>
                      <a:pt x="51" y="17"/>
                    </a:cubicBezTo>
                    <a:cubicBezTo>
                      <a:pt x="45" y="17"/>
                      <a:pt x="37" y="6"/>
                      <a:pt x="32" y="11"/>
                    </a:cubicBezTo>
                    <a:cubicBezTo>
                      <a:pt x="33" y="11"/>
                      <a:pt x="25" y="3"/>
                      <a:pt x="25" y="8"/>
                    </a:cubicBezTo>
                    <a:cubicBezTo>
                      <a:pt x="24" y="8"/>
                      <a:pt x="25" y="7"/>
                      <a:pt x="25" y="6"/>
                    </a:cubicBezTo>
                    <a:cubicBezTo>
                      <a:pt x="24" y="6"/>
                      <a:pt x="15" y="2"/>
                      <a:pt x="13" y="4"/>
                    </a:cubicBezTo>
                    <a:cubicBezTo>
                      <a:pt x="11" y="0"/>
                      <a:pt x="9" y="1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2"/>
                      <a:pt x="8" y="1"/>
                    </a:cubicBezTo>
                    <a:cubicBezTo>
                      <a:pt x="8" y="1"/>
                      <a:pt x="5" y="1"/>
                      <a:pt x="5" y="2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3" y="2"/>
                      <a:pt x="4" y="3"/>
                    </a:cubicBezTo>
                    <a:cubicBezTo>
                      <a:pt x="2" y="6"/>
                      <a:pt x="3" y="0"/>
                      <a:pt x="3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4"/>
                      <a:pt x="4" y="4"/>
                      <a:pt x="5" y="3"/>
                    </a:cubicBezTo>
                    <a:cubicBezTo>
                      <a:pt x="6" y="3"/>
                      <a:pt x="5" y="6"/>
                      <a:pt x="5" y="7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9" y="9"/>
                      <a:pt x="11" y="9"/>
                      <a:pt x="13" y="8"/>
                    </a:cubicBezTo>
                    <a:cubicBezTo>
                      <a:pt x="13" y="8"/>
                      <a:pt x="12" y="11"/>
                      <a:pt x="12" y="11"/>
                    </a:cubicBezTo>
                    <a:cubicBezTo>
                      <a:pt x="14" y="8"/>
                      <a:pt x="15" y="11"/>
                      <a:pt x="15" y="13"/>
                    </a:cubicBezTo>
                    <a:cubicBezTo>
                      <a:pt x="15" y="13"/>
                      <a:pt x="17" y="12"/>
                      <a:pt x="18" y="11"/>
                    </a:cubicBezTo>
                    <a:cubicBezTo>
                      <a:pt x="17" y="13"/>
                      <a:pt x="15" y="16"/>
                      <a:pt x="15" y="14"/>
                    </a:cubicBezTo>
                    <a:cubicBezTo>
                      <a:pt x="15" y="14"/>
                      <a:pt x="15" y="15"/>
                      <a:pt x="15" y="16"/>
                    </a:cubicBezTo>
                    <a:cubicBezTo>
                      <a:pt x="16" y="16"/>
                      <a:pt x="18" y="14"/>
                      <a:pt x="18" y="14"/>
                    </a:cubicBezTo>
                    <a:cubicBezTo>
                      <a:pt x="19" y="15"/>
                      <a:pt x="18" y="15"/>
                      <a:pt x="17" y="16"/>
                    </a:cubicBezTo>
                    <a:cubicBezTo>
                      <a:pt x="18" y="16"/>
                      <a:pt x="18" y="16"/>
                      <a:pt x="19" y="16"/>
                    </a:cubicBezTo>
                    <a:cubicBezTo>
                      <a:pt x="19" y="16"/>
                      <a:pt x="17" y="18"/>
                      <a:pt x="17" y="18"/>
                    </a:cubicBezTo>
                    <a:cubicBezTo>
                      <a:pt x="18" y="19"/>
                      <a:pt x="17" y="17"/>
                      <a:pt x="18" y="18"/>
                    </a:cubicBezTo>
                    <a:cubicBezTo>
                      <a:pt x="19" y="17"/>
                      <a:pt x="20" y="14"/>
                      <a:pt x="22" y="14"/>
                    </a:cubicBezTo>
                    <a:cubicBezTo>
                      <a:pt x="22" y="14"/>
                      <a:pt x="20" y="18"/>
                      <a:pt x="19" y="19"/>
                    </a:cubicBezTo>
                    <a:cubicBezTo>
                      <a:pt x="20" y="19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8"/>
                      <a:pt x="25" y="13"/>
                      <a:pt x="26" y="14"/>
                    </a:cubicBezTo>
                    <a:cubicBezTo>
                      <a:pt x="24" y="16"/>
                      <a:pt x="24" y="18"/>
                      <a:pt x="24" y="21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1"/>
                    </a:cubicBezTo>
                    <a:cubicBezTo>
                      <a:pt x="25" y="20"/>
                      <a:pt x="25" y="19"/>
                      <a:pt x="26" y="19"/>
                    </a:cubicBezTo>
                    <a:cubicBezTo>
                      <a:pt x="27" y="19"/>
                      <a:pt x="25" y="21"/>
                      <a:pt x="25" y="21"/>
                    </a:cubicBezTo>
                    <a:cubicBezTo>
                      <a:pt x="27" y="19"/>
                      <a:pt x="26" y="23"/>
                      <a:pt x="27" y="19"/>
                    </a:cubicBezTo>
                    <a:cubicBezTo>
                      <a:pt x="27" y="19"/>
                      <a:pt x="27" y="24"/>
                      <a:pt x="27" y="21"/>
                    </a:cubicBezTo>
                    <a:cubicBezTo>
                      <a:pt x="27" y="22"/>
                      <a:pt x="27" y="22"/>
                      <a:pt x="28" y="22"/>
                    </a:cubicBezTo>
                    <a:cubicBezTo>
                      <a:pt x="28" y="21"/>
                      <a:pt x="29" y="21"/>
                      <a:pt x="29" y="22"/>
                    </a:cubicBezTo>
                    <a:cubicBezTo>
                      <a:pt x="29" y="21"/>
                      <a:pt x="28" y="21"/>
                      <a:pt x="30" y="20"/>
                    </a:cubicBezTo>
                    <a:cubicBezTo>
                      <a:pt x="29" y="22"/>
                      <a:pt x="31" y="20"/>
                      <a:pt x="30" y="22"/>
                    </a:cubicBezTo>
                    <a:cubicBezTo>
                      <a:pt x="30" y="22"/>
                      <a:pt x="31" y="22"/>
                      <a:pt x="31" y="21"/>
                    </a:cubicBezTo>
                    <a:cubicBezTo>
                      <a:pt x="30" y="24"/>
                      <a:pt x="32" y="21"/>
                      <a:pt x="32" y="22"/>
                    </a:cubicBezTo>
                    <a:cubicBezTo>
                      <a:pt x="32" y="22"/>
                      <a:pt x="31" y="23"/>
                      <a:pt x="31" y="23"/>
                    </a:cubicBezTo>
                    <a:cubicBezTo>
                      <a:pt x="32" y="22"/>
                      <a:pt x="33" y="22"/>
                      <a:pt x="33" y="21"/>
                    </a:cubicBezTo>
                    <a:cubicBezTo>
                      <a:pt x="33" y="22"/>
                      <a:pt x="32" y="23"/>
                      <a:pt x="31" y="24"/>
                    </a:cubicBezTo>
                    <a:cubicBezTo>
                      <a:pt x="32" y="23"/>
                      <a:pt x="32" y="24"/>
                      <a:pt x="34" y="22"/>
                    </a:cubicBezTo>
                    <a:cubicBezTo>
                      <a:pt x="34" y="23"/>
                      <a:pt x="34" y="23"/>
                      <a:pt x="33" y="24"/>
                    </a:cubicBezTo>
                    <a:cubicBezTo>
                      <a:pt x="34" y="24"/>
                      <a:pt x="34" y="22"/>
                      <a:pt x="35" y="22"/>
                    </a:cubicBezTo>
                    <a:cubicBezTo>
                      <a:pt x="37" y="22"/>
                      <a:pt x="35" y="24"/>
                      <a:pt x="35" y="23"/>
                    </a:cubicBezTo>
                    <a:cubicBezTo>
                      <a:pt x="35" y="24"/>
                      <a:pt x="39" y="19"/>
                      <a:pt x="39" y="19"/>
                    </a:cubicBezTo>
                    <a:cubicBezTo>
                      <a:pt x="40" y="20"/>
                      <a:pt x="35" y="25"/>
                      <a:pt x="35" y="26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7" y="25"/>
                      <a:pt x="38" y="23"/>
                      <a:pt x="38" y="24"/>
                    </a:cubicBezTo>
                    <a:cubicBezTo>
                      <a:pt x="35" y="27"/>
                      <a:pt x="40" y="29"/>
                      <a:pt x="44" y="27"/>
                    </a:cubicBezTo>
                    <a:cubicBezTo>
                      <a:pt x="43" y="28"/>
                      <a:pt x="43" y="29"/>
                      <a:pt x="44" y="30"/>
                    </a:cubicBezTo>
                    <a:cubicBezTo>
                      <a:pt x="44" y="28"/>
                      <a:pt x="45" y="31"/>
                      <a:pt x="46" y="30"/>
                    </a:cubicBezTo>
                    <a:cubicBezTo>
                      <a:pt x="47" y="30"/>
                      <a:pt x="48" y="31"/>
                      <a:pt x="47" y="32"/>
                    </a:cubicBezTo>
                    <a:cubicBezTo>
                      <a:pt x="50" y="31"/>
                      <a:pt x="47" y="33"/>
                      <a:pt x="50" y="33"/>
                    </a:cubicBezTo>
                    <a:cubicBezTo>
                      <a:pt x="50" y="32"/>
                      <a:pt x="50" y="31"/>
                      <a:pt x="51" y="31"/>
                    </a:cubicBezTo>
                    <a:cubicBezTo>
                      <a:pt x="51" y="34"/>
                      <a:pt x="56" y="39"/>
                      <a:pt x="58" y="36"/>
                    </a:cubicBezTo>
                    <a:cubicBezTo>
                      <a:pt x="58" y="36"/>
                      <a:pt x="57" y="37"/>
                      <a:pt x="57" y="38"/>
                    </a:cubicBezTo>
                    <a:cubicBezTo>
                      <a:pt x="58" y="37"/>
                      <a:pt x="61" y="40"/>
                      <a:pt x="61" y="40"/>
                    </a:cubicBezTo>
                    <a:cubicBezTo>
                      <a:pt x="63" y="38"/>
                      <a:pt x="61" y="40"/>
                      <a:pt x="60" y="40"/>
                    </a:cubicBezTo>
                    <a:cubicBezTo>
                      <a:pt x="61" y="41"/>
                      <a:pt x="63" y="39"/>
                      <a:pt x="62" y="40"/>
                    </a:cubicBezTo>
                    <a:cubicBezTo>
                      <a:pt x="62" y="42"/>
                      <a:pt x="62" y="40"/>
                      <a:pt x="62" y="40"/>
                    </a:cubicBezTo>
                    <a:cubicBezTo>
                      <a:pt x="61" y="40"/>
                      <a:pt x="61" y="41"/>
                      <a:pt x="61" y="41"/>
                    </a:cubicBezTo>
                    <a:cubicBezTo>
                      <a:pt x="61" y="41"/>
                      <a:pt x="64" y="40"/>
                      <a:pt x="62" y="42"/>
                    </a:cubicBezTo>
                    <a:cubicBezTo>
                      <a:pt x="63" y="41"/>
                      <a:pt x="65" y="40"/>
                      <a:pt x="64" y="41"/>
                    </a:cubicBezTo>
                    <a:cubicBezTo>
                      <a:pt x="66" y="40"/>
                      <a:pt x="64" y="41"/>
                      <a:pt x="66" y="42"/>
                    </a:cubicBezTo>
                    <a:cubicBezTo>
                      <a:pt x="65" y="42"/>
                      <a:pt x="65" y="43"/>
                      <a:pt x="64" y="44"/>
                    </a:cubicBezTo>
                    <a:cubicBezTo>
                      <a:pt x="64" y="44"/>
                      <a:pt x="67" y="44"/>
                      <a:pt x="68" y="44"/>
                    </a:cubicBezTo>
                    <a:cubicBezTo>
                      <a:pt x="68" y="44"/>
                      <a:pt x="67" y="45"/>
                      <a:pt x="67" y="46"/>
                    </a:cubicBezTo>
                    <a:cubicBezTo>
                      <a:pt x="68" y="45"/>
                      <a:pt x="67" y="45"/>
                      <a:pt x="69" y="45"/>
                    </a:cubicBezTo>
                    <a:cubicBezTo>
                      <a:pt x="67" y="48"/>
                      <a:pt x="72" y="48"/>
                      <a:pt x="71" y="50"/>
                    </a:cubicBezTo>
                    <a:cubicBezTo>
                      <a:pt x="73" y="48"/>
                      <a:pt x="72" y="48"/>
                      <a:pt x="74" y="48"/>
                    </a:cubicBezTo>
                    <a:cubicBezTo>
                      <a:pt x="75" y="48"/>
                      <a:pt x="72" y="51"/>
                      <a:pt x="73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3" y="51"/>
                      <a:pt x="74" y="50"/>
                      <a:pt x="76" y="50"/>
                    </a:cubicBezTo>
                    <a:cubicBezTo>
                      <a:pt x="74" y="56"/>
                      <a:pt x="79" y="54"/>
                      <a:pt x="81" y="55"/>
                    </a:cubicBezTo>
                    <a:cubicBezTo>
                      <a:pt x="81" y="55"/>
                      <a:pt x="80" y="58"/>
                      <a:pt x="80" y="58"/>
                    </a:cubicBezTo>
                    <a:cubicBezTo>
                      <a:pt x="80" y="57"/>
                      <a:pt x="82" y="57"/>
                      <a:pt x="83" y="57"/>
                    </a:cubicBezTo>
                    <a:cubicBezTo>
                      <a:pt x="83" y="57"/>
                      <a:pt x="80" y="59"/>
                      <a:pt x="83" y="59"/>
                    </a:cubicBezTo>
                    <a:cubicBezTo>
                      <a:pt x="82" y="59"/>
                      <a:pt x="83" y="59"/>
                      <a:pt x="82" y="60"/>
                    </a:cubicBezTo>
                    <a:cubicBezTo>
                      <a:pt x="83" y="62"/>
                      <a:pt x="86" y="62"/>
                      <a:pt x="87" y="64"/>
                    </a:cubicBezTo>
                    <a:cubicBezTo>
                      <a:pt x="88" y="63"/>
                      <a:pt x="91" y="65"/>
                      <a:pt x="89" y="66"/>
                    </a:cubicBezTo>
                    <a:cubicBezTo>
                      <a:pt x="92" y="66"/>
                      <a:pt x="92" y="66"/>
                      <a:pt x="93" y="67"/>
                    </a:cubicBezTo>
                    <a:cubicBezTo>
                      <a:pt x="93" y="65"/>
                      <a:pt x="95" y="66"/>
                      <a:pt x="95" y="67"/>
                    </a:cubicBezTo>
                    <a:cubicBezTo>
                      <a:pt x="95" y="67"/>
                      <a:pt x="93" y="67"/>
                      <a:pt x="94" y="69"/>
                    </a:cubicBezTo>
                    <a:cubicBezTo>
                      <a:pt x="94" y="68"/>
                      <a:pt x="95" y="69"/>
                      <a:pt x="95" y="70"/>
                    </a:cubicBezTo>
                    <a:cubicBezTo>
                      <a:pt x="96" y="69"/>
                      <a:pt x="98" y="69"/>
                      <a:pt x="99" y="68"/>
                    </a:cubicBezTo>
                    <a:cubicBezTo>
                      <a:pt x="98" y="69"/>
                      <a:pt x="98" y="69"/>
                      <a:pt x="97" y="70"/>
                    </a:cubicBezTo>
                    <a:cubicBezTo>
                      <a:pt x="99" y="71"/>
                      <a:pt x="100" y="68"/>
                      <a:pt x="102" y="70"/>
                    </a:cubicBezTo>
                    <a:cubicBezTo>
                      <a:pt x="102" y="70"/>
                      <a:pt x="100" y="72"/>
                      <a:pt x="99" y="72"/>
                    </a:cubicBezTo>
                    <a:cubicBezTo>
                      <a:pt x="101" y="72"/>
                      <a:pt x="100" y="76"/>
                      <a:pt x="103" y="73"/>
                    </a:cubicBezTo>
                    <a:cubicBezTo>
                      <a:pt x="105" y="74"/>
                      <a:pt x="107" y="82"/>
                      <a:pt x="110" y="81"/>
                    </a:cubicBezTo>
                    <a:cubicBezTo>
                      <a:pt x="109" y="82"/>
                      <a:pt x="113" y="88"/>
                      <a:pt x="118" y="90"/>
                    </a:cubicBezTo>
                    <a:cubicBezTo>
                      <a:pt x="117" y="91"/>
                      <a:pt x="117" y="91"/>
                      <a:pt x="116" y="92"/>
                    </a:cubicBezTo>
                    <a:cubicBezTo>
                      <a:pt x="118" y="90"/>
                      <a:pt x="119" y="95"/>
                      <a:pt x="118" y="95"/>
                    </a:cubicBezTo>
                    <a:cubicBezTo>
                      <a:pt x="120" y="94"/>
                      <a:pt x="121" y="98"/>
                      <a:pt x="123" y="96"/>
                    </a:cubicBezTo>
                    <a:cubicBezTo>
                      <a:pt x="121" y="99"/>
                      <a:pt x="129" y="103"/>
                      <a:pt x="132" y="103"/>
                    </a:cubicBezTo>
                    <a:cubicBezTo>
                      <a:pt x="131" y="106"/>
                      <a:pt x="133" y="105"/>
                      <a:pt x="132" y="106"/>
                    </a:cubicBezTo>
                    <a:cubicBezTo>
                      <a:pt x="133" y="106"/>
                      <a:pt x="133" y="106"/>
                      <a:pt x="134" y="106"/>
                    </a:cubicBezTo>
                    <a:cubicBezTo>
                      <a:pt x="132" y="112"/>
                      <a:pt x="142" y="123"/>
                      <a:pt x="150" y="119"/>
                    </a:cubicBezTo>
                    <a:cubicBezTo>
                      <a:pt x="146" y="116"/>
                      <a:pt x="145" y="112"/>
                      <a:pt x="144" y="108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55"/>
              <p:cNvSpPr/>
              <p:nvPr/>
            </p:nvSpPr>
            <p:spPr>
              <a:xfrm>
                <a:off x="2971800" y="1036638"/>
                <a:ext cx="204788" cy="3397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158" extrusionOk="0">
                    <a:moveTo>
                      <a:pt x="93" y="144"/>
                    </a:moveTo>
                    <a:cubicBezTo>
                      <a:pt x="89" y="138"/>
                      <a:pt x="90" y="125"/>
                      <a:pt x="84" y="124"/>
                    </a:cubicBezTo>
                    <a:cubicBezTo>
                      <a:pt x="85" y="124"/>
                      <a:pt x="84" y="117"/>
                      <a:pt x="81" y="118"/>
                    </a:cubicBezTo>
                    <a:cubicBezTo>
                      <a:pt x="83" y="112"/>
                      <a:pt x="72" y="83"/>
                      <a:pt x="63" y="82"/>
                    </a:cubicBezTo>
                    <a:cubicBezTo>
                      <a:pt x="63" y="81"/>
                      <a:pt x="63" y="81"/>
                      <a:pt x="63" y="79"/>
                    </a:cubicBezTo>
                    <a:cubicBezTo>
                      <a:pt x="63" y="79"/>
                      <a:pt x="62" y="80"/>
                      <a:pt x="62" y="80"/>
                    </a:cubicBezTo>
                    <a:cubicBezTo>
                      <a:pt x="63" y="80"/>
                      <a:pt x="62" y="77"/>
                      <a:pt x="61" y="78"/>
                    </a:cubicBezTo>
                    <a:cubicBezTo>
                      <a:pt x="66" y="75"/>
                      <a:pt x="59" y="71"/>
                      <a:pt x="58" y="70"/>
                    </a:cubicBezTo>
                    <a:cubicBezTo>
                      <a:pt x="60" y="68"/>
                      <a:pt x="50" y="48"/>
                      <a:pt x="47" y="47"/>
                    </a:cubicBezTo>
                    <a:cubicBezTo>
                      <a:pt x="47" y="46"/>
                      <a:pt x="37" y="33"/>
                      <a:pt x="37" y="34"/>
                    </a:cubicBezTo>
                    <a:cubicBezTo>
                      <a:pt x="37" y="34"/>
                      <a:pt x="38" y="33"/>
                      <a:pt x="38" y="33"/>
                    </a:cubicBezTo>
                    <a:cubicBezTo>
                      <a:pt x="34" y="31"/>
                      <a:pt x="30" y="19"/>
                      <a:pt x="24" y="21"/>
                    </a:cubicBezTo>
                    <a:cubicBezTo>
                      <a:pt x="25" y="21"/>
                      <a:pt x="22" y="11"/>
                      <a:pt x="19" y="16"/>
                    </a:cubicBezTo>
                    <a:cubicBezTo>
                      <a:pt x="18" y="15"/>
                      <a:pt x="20" y="14"/>
                      <a:pt x="20" y="14"/>
                    </a:cubicBezTo>
                    <a:cubicBezTo>
                      <a:pt x="20" y="13"/>
                      <a:pt x="13" y="6"/>
                      <a:pt x="11" y="7"/>
                    </a:cubicBezTo>
                    <a:cubicBezTo>
                      <a:pt x="10" y="3"/>
                      <a:pt x="8" y="3"/>
                      <a:pt x="5" y="5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8" y="2"/>
                      <a:pt x="5" y="1"/>
                      <a:pt x="5" y="2"/>
                    </a:cubicBezTo>
                    <a:cubicBezTo>
                      <a:pt x="6" y="1"/>
                      <a:pt x="6" y="0"/>
                      <a:pt x="4" y="0"/>
                    </a:cubicBezTo>
                    <a:cubicBezTo>
                      <a:pt x="5" y="1"/>
                      <a:pt x="3" y="1"/>
                      <a:pt x="3" y="2"/>
                    </a:cubicBezTo>
                    <a:cubicBezTo>
                      <a:pt x="1" y="4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3" y="3"/>
                      <a:pt x="4" y="3"/>
                    </a:cubicBezTo>
                    <a:cubicBezTo>
                      <a:pt x="5" y="3"/>
                      <a:pt x="3" y="6"/>
                      <a:pt x="2" y="6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5" y="10"/>
                      <a:pt x="6" y="11"/>
                      <a:pt x="8" y="11"/>
                    </a:cubicBezTo>
                    <a:cubicBezTo>
                      <a:pt x="9" y="11"/>
                      <a:pt x="7" y="13"/>
                      <a:pt x="7" y="13"/>
                    </a:cubicBezTo>
                    <a:cubicBezTo>
                      <a:pt x="9" y="11"/>
                      <a:pt x="9" y="14"/>
                      <a:pt x="8" y="16"/>
                    </a:cubicBezTo>
                    <a:cubicBezTo>
                      <a:pt x="8" y="16"/>
                      <a:pt x="11" y="16"/>
                      <a:pt x="12" y="15"/>
                    </a:cubicBezTo>
                    <a:cubicBezTo>
                      <a:pt x="10" y="17"/>
                      <a:pt x="7" y="19"/>
                      <a:pt x="8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9"/>
                      <a:pt x="11" y="18"/>
                      <a:pt x="11" y="18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8" y="21"/>
                      <a:pt x="8" y="21"/>
                    </a:cubicBezTo>
                    <a:cubicBezTo>
                      <a:pt x="8" y="23"/>
                      <a:pt x="8" y="20"/>
                      <a:pt x="9" y="22"/>
                    </a:cubicBezTo>
                    <a:cubicBezTo>
                      <a:pt x="10" y="21"/>
                      <a:pt x="13" y="19"/>
                      <a:pt x="14" y="19"/>
                    </a:cubicBezTo>
                    <a:cubicBezTo>
                      <a:pt x="14" y="20"/>
                      <a:pt x="10" y="22"/>
                      <a:pt x="10" y="23"/>
                    </a:cubicBezTo>
                    <a:cubicBezTo>
                      <a:pt x="10" y="23"/>
                      <a:pt x="13" y="21"/>
                      <a:pt x="13" y="21"/>
                    </a:cubicBezTo>
                    <a:cubicBezTo>
                      <a:pt x="13" y="22"/>
                      <a:pt x="12" y="23"/>
                      <a:pt x="12" y="24"/>
                    </a:cubicBezTo>
                    <a:cubicBezTo>
                      <a:pt x="12" y="24"/>
                      <a:pt x="17" y="20"/>
                      <a:pt x="17" y="21"/>
                    </a:cubicBezTo>
                    <a:cubicBezTo>
                      <a:pt x="15" y="22"/>
                      <a:pt x="14" y="24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7"/>
                    </a:cubicBezTo>
                    <a:cubicBezTo>
                      <a:pt x="14" y="26"/>
                      <a:pt x="14" y="25"/>
                      <a:pt x="15" y="25"/>
                    </a:cubicBezTo>
                    <a:cubicBezTo>
                      <a:pt x="16" y="26"/>
                      <a:pt x="14" y="27"/>
                      <a:pt x="13" y="27"/>
                    </a:cubicBezTo>
                    <a:cubicBezTo>
                      <a:pt x="14" y="27"/>
                      <a:pt x="14" y="28"/>
                      <a:pt x="14" y="28"/>
                    </a:cubicBezTo>
                    <a:cubicBezTo>
                      <a:pt x="18" y="25"/>
                      <a:pt x="16" y="28"/>
                      <a:pt x="15" y="29"/>
                    </a:cubicBezTo>
                    <a:cubicBezTo>
                      <a:pt x="15" y="29"/>
                      <a:pt x="15" y="29"/>
                      <a:pt x="15" y="30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7" y="29"/>
                      <a:pt x="16" y="29"/>
                      <a:pt x="18" y="28"/>
                    </a:cubicBezTo>
                    <a:cubicBezTo>
                      <a:pt x="17" y="29"/>
                      <a:pt x="19" y="28"/>
                      <a:pt x="18" y="30"/>
                    </a:cubicBezTo>
                    <a:cubicBezTo>
                      <a:pt x="18" y="30"/>
                      <a:pt x="18" y="30"/>
                      <a:pt x="19" y="30"/>
                    </a:cubicBezTo>
                    <a:cubicBezTo>
                      <a:pt x="16" y="32"/>
                      <a:pt x="20" y="30"/>
                      <a:pt x="19" y="31"/>
                    </a:cubicBezTo>
                    <a:cubicBezTo>
                      <a:pt x="19" y="31"/>
                      <a:pt x="19" y="31"/>
                      <a:pt x="18" y="31"/>
                    </a:cubicBezTo>
                    <a:cubicBezTo>
                      <a:pt x="19" y="31"/>
                      <a:pt x="20" y="31"/>
                      <a:pt x="21" y="30"/>
                    </a:cubicBezTo>
                    <a:cubicBezTo>
                      <a:pt x="20" y="31"/>
                      <a:pt x="19" y="32"/>
                      <a:pt x="18" y="33"/>
                    </a:cubicBezTo>
                    <a:cubicBezTo>
                      <a:pt x="19" y="32"/>
                      <a:pt x="19" y="33"/>
                      <a:pt x="21" y="32"/>
                    </a:cubicBezTo>
                    <a:cubicBezTo>
                      <a:pt x="21" y="32"/>
                      <a:pt x="20" y="33"/>
                      <a:pt x="20" y="33"/>
                    </a:cubicBezTo>
                    <a:cubicBezTo>
                      <a:pt x="21" y="33"/>
                      <a:pt x="21" y="32"/>
                      <a:pt x="22" y="32"/>
                    </a:cubicBezTo>
                    <a:cubicBezTo>
                      <a:pt x="24" y="32"/>
                      <a:pt x="21" y="33"/>
                      <a:pt x="21" y="33"/>
                    </a:cubicBezTo>
                    <a:cubicBezTo>
                      <a:pt x="22" y="34"/>
                      <a:pt x="27" y="30"/>
                      <a:pt x="27" y="30"/>
                    </a:cubicBezTo>
                    <a:cubicBezTo>
                      <a:pt x="28" y="32"/>
                      <a:pt x="21" y="35"/>
                      <a:pt x="21" y="35"/>
                    </a:cubicBezTo>
                    <a:cubicBezTo>
                      <a:pt x="21" y="35"/>
                      <a:pt x="22" y="35"/>
                      <a:pt x="22" y="36"/>
                    </a:cubicBezTo>
                    <a:cubicBezTo>
                      <a:pt x="22" y="35"/>
                      <a:pt x="24" y="34"/>
                      <a:pt x="24" y="35"/>
                    </a:cubicBezTo>
                    <a:cubicBezTo>
                      <a:pt x="21" y="36"/>
                      <a:pt x="24" y="40"/>
                      <a:pt x="28" y="39"/>
                    </a:cubicBezTo>
                    <a:cubicBezTo>
                      <a:pt x="27" y="40"/>
                      <a:pt x="27" y="41"/>
                      <a:pt x="27" y="42"/>
                    </a:cubicBezTo>
                    <a:cubicBezTo>
                      <a:pt x="27" y="41"/>
                      <a:pt x="27" y="43"/>
                      <a:pt x="29" y="43"/>
                    </a:cubicBezTo>
                    <a:cubicBezTo>
                      <a:pt x="29" y="44"/>
                      <a:pt x="31" y="45"/>
                      <a:pt x="29" y="45"/>
                    </a:cubicBezTo>
                    <a:cubicBezTo>
                      <a:pt x="32" y="45"/>
                      <a:pt x="29" y="46"/>
                      <a:pt x="31" y="47"/>
                    </a:cubicBezTo>
                    <a:cubicBezTo>
                      <a:pt x="32" y="46"/>
                      <a:pt x="32" y="46"/>
                      <a:pt x="33" y="46"/>
                    </a:cubicBezTo>
                    <a:cubicBezTo>
                      <a:pt x="31" y="48"/>
                      <a:pt x="35" y="55"/>
                      <a:pt x="38" y="52"/>
                    </a:cubicBezTo>
                    <a:cubicBezTo>
                      <a:pt x="37" y="53"/>
                      <a:pt x="36" y="53"/>
                      <a:pt x="36" y="54"/>
                    </a:cubicBezTo>
                    <a:cubicBezTo>
                      <a:pt x="37" y="54"/>
                      <a:pt x="39" y="57"/>
                      <a:pt x="39" y="57"/>
                    </a:cubicBezTo>
                    <a:cubicBezTo>
                      <a:pt x="41" y="56"/>
                      <a:pt x="39" y="57"/>
                      <a:pt x="38" y="57"/>
                    </a:cubicBezTo>
                    <a:cubicBezTo>
                      <a:pt x="38" y="58"/>
                      <a:pt x="41" y="57"/>
                      <a:pt x="40" y="57"/>
                    </a:cubicBezTo>
                    <a:cubicBezTo>
                      <a:pt x="39" y="59"/>
                      <a:pt x="40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1" y="58"/>
                      <a:pt x="39" y="59"/>
                    </a:cubicBezTo>
                    <a:cubicBezTo>
                      <a:pt x="40" y="59"/>
                      <a:pt x="41" y="59"/>
                      <a:pt x="41" y="59"/>
                    </a:cubicBezTo>
                    <a:cubicBezTo>
                      <a:pt x="43" y="59"/>
                      <a:pt x="41" y="59"/>
                      <a:pt x="43" y="60"/>
                    </a:cubicBezTo>
                    <a:cubicBezTo>
                      <a:pt x="42" y="61"/>
                      <a:pt x="41" y="61"/>
                      <a:pt x="40" y="62"/>
                    </a:cubicBezTo>
                    <a:cubicBezTo>
                      <a:pt x="40" y="62"/>
                      <a:pt x="43" y="63"/>
                      <a:pt x="44" y="63"/>
                    </a:cubicBezTo>
                    <a:cubicBezTo>
                      <a:pt x="43" y="63"/>
                      <a:pt x="43" y="64"/>
                      <a:pt x="42" y="64"/>
                    </a:cubicBezTo>
                    <a:cubicBezTo>
                      <a:pt x="43" y="64"/>
                      <a:pt x="43" y="64"/>
                      <a:pt x="44" y="64"/>
                    </a:cubicBezTo>
                    <a:cubicBezTo>
                      <a:pt x="41" y="67"/>
                      <a:pt x="46" y="68"/>
                      <a:pt x="45" y="69"/>
                    </a:cubicBezTo>
                    <a:cubicBezTo>
                      <a:pt x="46" y="69"/>
                      <a:pt x="46" y="69"/>
                      <a:pt x="48" y="69"/>
                    </a:cubicBezTo>
                    <a:cubicBezTo>
                      <a:pt x="48" y="69"/>
                      <a:pt x="45" y="70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7" y="71"/>
                      <a:pt x="49" y="71"/>
                    </a:cubicBezTo>
                    <a:cubicBezTo>
                      <a:pt x="45" y="76"/>
                      <a:pt x="50" y="76"/>
                      <a:pt x="52" y="78"/>
                    </a:cubicBezTo>
                    <a:cubicBezTo>
                      <a:pt x="52" y="78"/>
                      <a:pt x="50" y="80"/>
                      <a:pt x="50" y="79"/>
                    </a:cubicBezTo>
                    <a:cubicBezTo>
                      <a:pt x="50" y="79"/>
                      <a:pt x="52" y="79"/>
                      <a:pt x="53" y="80"/>
                    </a:cubicBezTo>
                    <a:cubicBezTo>
                      <a:pt x="53" y="80"/>
                      <a:pt x="50" y="81"/>
                      <a:pt x="52" y="81"/>
                    </a:cubicBezTo>
                    <a:cubicBezTo>
                      <a:pt x="52" y="81"/>
                      <a:pt x="52" y="82"/>
                      <a:pt x="51" y="83"/>
                    </a:cubicBezTo>
                    <a:cubicBezTo>
                      <a:pt x="51" y="84"/>
                      <a:pt x="54" y="85"/>
                      <a:pt x="54" y="87"/>
                    </a:cubicBezTo>
                    <a:cubicBezTo>
                      <a:pt x="56" y="86"/>
                      <a:pt x="57" y="89"/>
                      <a:pt x="55" y="90"/>
                    </a:cubicBezTo>
                    <a:cubicBezTo>
                      <a:pt x="58" y="91"/>
                      <a:pt x="58" y="91"/>
                      <a:pt x="58" y="92"/>
                    </a:cubicBezTo>
                    <a:cubicBezTo>
                      <a:pt x="59" y="91"/>
                      <a:pt x="61" y="92"/>
                      <a:pt x="61" y="92"/>
                    </a:cubicBezTo>
                    <a:cubicBezTo>
                      <a:pt x="61" y="93"/>
                      <a:pt x="59" y="92"/>
                      <a:pt x="59" y="94"/>
                    </a:cubicBezTo>
                    <a:cubicBezTo>
                      <a:pt x="59" y="94"/>
                      <a:pt x="60" y="95"/>
                      <a:pt x="60" y="95"/>
                    </a:cubicBezTo>
                    <a:cubicBezTo>
                      <a:pt x="61" y="95"/>
                      <a:pt x="62" y="95"/>
                      <a:pt x="64" y="95"/>
                    </a:cubicBezTo>
                    <a:cubicBezTo>
                      <a:pt x="63" y="95"/>
                      <a:pt x="62" y="95"/>
                      <a:pt x="61" y="96"/>
                    </a:cubicBezTo>
                    <a:cubicBezTo>
                      <a:pt x="63" y="97"/>
                      <a:pt x="65" y="95"/>
                      <a:pt x="66" y="97"/>
                    </a:cubicBezTo>
                    <a:cubicBezTo>
                      <a:pt x="66" y="98"/>
                      <a:pt x="63" y="99"/>
                      <a:pt x="62" y="99"/>
                    </a:cubicBezTo>
                    <a:cubicBezTo>
                      <a:pt x="63" y="99"/>
                      <a:pt x="63" y="100"/>
                      <a:pt x="63" y="101"/>
                    </a:cubicBezTo>
                    <a:cubicBezTo>
                      <a:pt x="64" y="101"/>
                      <a:pt x="65" y="101"/>
                      <a:pt x="66" y="101"/>
                    </a:cubicBezTo>
                    <a:cubicBezTo>
                      <a:pt x="67" y="102"/>
                      <a:pt x="66" y="110"/>
                      <a:pt x="70" y="110"/>
                    </a:cubicBezTo>
                    <a:cubicBezTo>
                      <a:pt x="69" y="110"/>
                      <a:pt x="70" y="117"/>
                      <a:pt x="74" y="121"/>
                    </a:cubicBezTo>
                    <a:cubicBezTo>
                      <a:pt x="73" y="121"/>
                      <a:pt x="73" y="121"/>
                      <a:pt x="72" y="121"/>
                    </a:cubicBezTo>
                    <a:cubicBezTo>
                      <a:pt x="74" y="120"/>
                      <a:pt x="73" y="126"/>
                      <a:pt x="73" y="125"/>
                    </a:cubicBezTo>
                    <a:cubicBezTo>
                      <a:pt x="75" y="125"/>
                      <a:pt x="74" y="129"/>
                      <a:pt x="77" y="128"/>
                    </a:cubicBezTo>
                    <a:cubicBezTo>
                      <a:pt x="74" y="130"/>
                      <a:pt x="81" y="136"/>
                      <a:pt x="83" y="136"/>
                    </a:cubicBezTo>
                    <a:cubicBezTo>
                      <a:pt x="81" y="139"/>
                      <a:pt x="84" y="138"/>
                      <a:pt x="83" y="138"/>
                    </a:cubicBezTo>
                    <a:cubicBezTo>
                      <a:pt x="83" y="139"/>
                      <a:pt x="84" y="139"/>
                      <a:pt x="84" y="140"/>
                    </a:cubicBezTo>
                    <a:cubicBezTo>
                      <a:pt x="81" y="145"/>
                      <a:pt x="87" y="158"/>
                      <a:pt x="95" y="155"/>
                    </a:cubicBezTo>
                    <a:cubicBezTo>
                      <a:pt x="92" y="152"/>
                      <a:pt x="93" y="148"/>
                      <a:pt x="93" y="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55"/>
              <p:cNvSpPr/>
              <p:nvPr/>
            </p:nvSpPr>
            <p:spPr>
              <a:xfrm>
                <a:off x="3663950" y="1025526"/>
                <a:ext cx="666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18" extrusionOk="0">
                    <a:moveTo>
                      <a:pt x="27" y="16"/>
                    </a:moveTo>
                    <a:cubicBezTo>
                      <a:pt x="27" y="16"/>
                      <a:pt x="29" y="16"/>
                      <a:pt x="29" y="16"/>
                    </a:cubicBezTo>
                    <a:cubicBezTo>
                      <a:pt x="30" y="15"/>
                      <a:pt x="30" y="9"/>
                      <a:pt x="29" y="8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6"/>
                      <a:pt x="25" y="5"/>
                      <a:pt x="28" y="4"/>
                    </a:cubicBezTo>
                    <a:cubicBezTo>
                      <a:pt x="29" y="4"/>
                      <a:pt x="30" y="5"/>
                      <a:pt x="30" y="5"/>
                    </a:cubicBezTo>
                    <a:cubicBezTo>
                      <a:pt x="31" y="5"/>
                      <a:pt x="29" y="3"/>
                      <a:pt x="29" y="3"/>
                    </a:cubicBezTo>
                    <a:cubicBezTo>
                      <a:pt x="30" y="3"/>
                      <a:pt x="31" y="3"/>
                      <a:pt x="30" y="2"/>
                    </a:cubicBezTo>
                    <a:cubicBezTo>
                      <a:pt x="29" y="3"/>
                      <a:pt x="27" y="2"/>
                      <a:pt x="27" y="2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26" y="0"/>
                      <a:pt x="26" y="2"/>
                      <a:pt x="27" y="3"/>
                    </a:cubicBezTo>
                    <a:cubicBezTo>
                      <a:pt x="27" y="3"/>
                      <a:pt x="25" y="3"/>
                      <a:pt x="24" y="3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4"/>
                      <a:pt x="24" y="5"/>
                      <a:pt x="23" y="5"/>
                    </a:cubicBezTo>
                    <a:cubicBezTo>
                      <a:pt x="23" y="6"/>
                      <a:pt x="23" y="7"/>
                      <a:pt x="24" y="8"/>
                    </a:cubicBezTo>
                    <a:cubicBezTo>
                      <a:pt x="24" y="9"/>
                      <a:pt x="22" y="8"/>
                      <a:pt x="21" y="8"/>
                    </a:cubicBezTo>
                    <a:cubicBezTo>
                      <a:pt x="24" y="9"/>
                      <a:pt x="22" y="10"/>
                      <a:pt x="20" y="10"/>
                    </a:cubicBezTo>
                    <a:cubicBezTo>
                      <a:pt x="21" y="10"/>
                      <a:pt x="22" y="11"/>
                      <a:pt x="23" y="12"/>
                    </a:cubicBezTo>
                    <a:cubicBezTo>
                      <a:pt x="21" y="11"/>
                      <a:pt x="18" y="10"/>
                      <a:pt x="19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8" y="11"/>
                      <a:pt x="20" y="12"/>
                      <a:pt x="21" y="12"/>
                    </a:cubicBezTo>
                    <a:cubicBezTo>
                      <a:pt x="20" y="12"/>
                      <a:pt x="18" y="12"/>
                      <a:pt x="18" y="12"/>
                    </a:cubicBezTo>
                    <a:cubicBezTo>
                      <a:pt x="18" y="12"/>
                      <a:pt x="18" y="13"/>
                      <a:pt x="19" y="13"/>
                    </a:cubicBezTo>
                    <a:cubicBezTo>
                      <a:pt x="18" y="13"/>
                      <a:pt x="17" y="12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7" y="13"/>
                      <a:pt x="21" y="13"/>
                      <a:pt x="21" y="15"/>
                    </a:cubicBezTo>
                    <a:cubicBezTo>
                      <a:pt x="21" y="15"/>
                      <a:pt x="18" y="14"/>
                      <a:pt x="16" y="14"/>
                    </a:cubicBezTo>
                    <a:cubicBezTo>
                      <a:pt x="17" y="14"/>
                      <a:pt x="19" y="15"/>
                      <a:pt x="20" y="15"/>
                    </a:cubicBezTo>
                    <a:cubicBezTo>
                      <a:pt x="19" y="15"/>
                      <a:pt x="18" y="15"/>
                      <a:pt x="17" y="15"/>
                    </a:cubicBezTo>
                    <a:cubicBezTo>
                      <a:pt x="17" y="15"/>
                      <a:pt x="22" y="17"/>
                      <a:pt x="23" y="17"/>
                    </a:cubicBezTo>
                    <a:cubicBezTo>
                      <a:pt x="20" y="16"/>
                      <a:pt x="18" y="17"/>
                      <a:pt x="16" y="17"/>
                    </a:cubicBezTo>
                    <a:cubicBezTo>
                      <a:pt x="18" y="17"/>
                      <a:pt x="18" y="17"/>
                      <a:pt x="16" y="17"/>
                    </a:cubicBezTo>
                    <a:cubicBezTo>
                      <a:pt x="17" y="17"/>
                      <a:pt x="18" y="17"/>
                      <a:pt x="18" y="18"/>
                    </a:cubicBezTo>
                    <a:cubicBezTo>
                      <a:pt x="18" y="19"/>
                      <a:pt x="16" y="18"/>
                      <a:pt x="15" y="17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21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6" y="20"/>
                      <a:pt x="17" y="20"/>
                      <a:pt x="16" y="20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6" y="20"/>
                      <a:pt x="20" y="21"/>
                      <a:pt x="16" y="21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5" y="21"/>
                      <a:pt x="18" y="22"/>
                      <a:pt x="17" y="22"/>
                    </a:cubicBezTo>
                    <a:cubicBezTo>
                      <a:pt x="17" y="22"/>
                      <a:pt x="17" y="22"/>
                      <a:pt x="16" y="22"/>
                    </a:cubicBezTo>
                    <a:cubicBezTo>
                      <a:pt x="17" y="22"/>
                      <a:pt x="18" y="23"/>
                      <a:pt x="19" y="23"/>
                    </a:cubicBezTo>
                    <a:cubicBezTo>
                      <a:pt x="17" y="23"/>
                      <a:pt x="16" y="22"/>
                      <a:pt x="15" y="22"/>
                    </a:cubicBezTo>
                    <a:cubicBezTo>
                      <a:pt x="16" y="22"/>
                      <a:pt x="16" y="23"/>
                      <a:pt x="18" y="23"/>
                    </a:cubicBezTo>
                    <a:cubicBezTo>
                      <a:pt x="17" y="24"/>
                      <a:pt x="17" y="23"/>
                      <a:pt x="16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7" y="24"/>
                    </a:cubicBezTo>
                    <a:cubicBezTo>
                      <a:pt x="17" y="25"/>
                      <a:pt x="23" y="26"/>
                      <a:pt x="23" y="26"/>
                    </a:cubicBezTo>
                    <a:cubicBezTo>
                      <a:pt x="22" y="27"/>
                      <a:pt x="16" y="25"/>
                      <a:pt x="15" y="25"/>
                    </a:cubicBezTo>
                    <a:cubicBezTo>
                      <a:pt x="16" y="25"/>
                      <a:pt x="16" y="25"/>
                      <a:pt x="16" y="26"/>
                    </a:cubicBezTo>
                    <a:cubicBezTo>
                      <a:pt x="16" y="26"/>
                      <a:pt x="18" y="26"/>
                      <a:pt x="18" y="27"/>
                    </a:cubicBezTo>
                    <a:cubicBezTo>
                      <a:pt x="13" y="24"/>
                      <a:pt x="18" y="30"/>
                      <a:pt x="15" y="31"/>
                    </a:cubicBezTo>
                    <a:cubicBezTo>
                      <a:pt x="17" y="30"/>
                      <a:pt x="14" y="31"/>
                      <a:pt x="16" y="33"/>
                    </a:cubicBezTo>
                    <a:cubicBezTo>
                      <a:pt x="14" y="33"/>
                      <a:pt x="17" y="34"/>
                      <a:pt x="16" y="34"/>
                    </a:cubicBezTo>
                    <a:cubicBezTo>
                      <a:pt x="16" y="34"/>
                      <a:pt x="16" y="35"/>
                      <a:pt x="15" y="35"/>
                    </a:cubicBezTo>
                    <a:cubicBezTo>
                      <a:pt x="17" y="35"/>
                      <a:pt x="17" y="36"/>
                      <a:pt x="17" y="36"/>
                    </a:cubicBezTo>
                    <a:cubicBezTo>
                      <a:pt x="13" y="35"/>
                      <a:pt x="14" y="41"/>
                      <a:pt x="17" y="41"/>
                    </a:cubicBezTo>
                    <a:cubicBezTo>
                      <a:pt x="16" y="41"/>
                      <a:pt x="15" y="41"/>
                      <a:pt x="14" y="41"/>
                    </a:cubicBezTo>
                    <a:cubicBezTo>
                      <a:pt x="16" y="42"/>
                      <a:pt x="14" y="42"/>
                      <a:pt x="14" y="42"/>
                    </a:cubicBezTo>
                    <a:cubicBezTo>
                      <a:pt x="14" y="43"/>
                      <a:pt x="14" y="43"/>
                      <a:pt x="15" y="43"/>
                    </a:cubicBezTo>
                    <a:cubicBezTo>
                      <a:pt x="16" y="44"/>
                      <a:pt x="15" y="44"/>
                      <a:pt x="15" y="44"/>
                    </a:cubicBezTo>
                    <a:cubicBezTo>
                      <a:pt x="15" y="44"/>
                      <a:pt x="15" y="45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5" y="46"/>
                      <a:pt x="13" y="45"/>
                    </a:cubicBezTo>
                    <a:cubicBezTo>
                      <a:pt x="14" y="45"/>
                      <a:pt x="15" y="46"/>
                      <a:pt x="15" y="46"/>
                    </a:cubicBezTo>
                    <a:cubicBezTo>
                      <a:pt x="17" y="47"/>
                      <a:pt x="14" y="45"/>
                      <a:pt x="15" y="47"/>
                    </a:cubicBezTo>
                    <a:cubicBezTo>
                      <a:pt x="14" y="47"/>
                      <a:pt x="14" y="47"/>
                      <a:pt x="13" y="47"/>
                    </a:cubicBezTo>
                    <a:cubicBezTo>
                      <a:pt x="13" y="47"/>
                      <a:pt x="13" y="48"/>
                      <a:pt x="14" y="49"/>
                    </a:cubicBezTo>
                    <a:cubicBezTo>
                      <a:pt x="14" y="49"/>
                      <a:pt x="13" y="49"/>
                      <a:pt x="13" y="49"/>
                    </a:cubicBezTo>
                    <a:cubicBezTo>
                      <a:pt x="14" y="49"/>
                      <a:pt x="13" y="49"/>
                      <a:pt x="14" y="49"/>
                    </a:cubicBezTo>
                    <a:cubicBezTo>
                      <a:pt x="11" y="49"/>
                      <a:pt x="14" y="51"/>
                      <a:pt x="12" y="51"/>
                    </a:cubicBezTo>
                    <a:cubicBezTo>
                      <a:pt x="13" y="51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4" y="54"/>
                    </a:cubicBezTo>
                    <a:cubicBezTo>
                      <a:pt x="14" y="54"/>
                      <a:pt x="12" y="53"/>
                      <a:pt x="12" y="53"/>
                    </a:cubicBezTo>
                    <a:cubicBezTo>
                      <a:pt x="12" y="54"/>
                      <a:pt x="13" y="54"/>
                      <a:pt x="14" y="55"/>
                    </a:cubicBezTo>
                    <a:cubicBezTo>
                      <a:pt x="11" y="55"/>
                      <a:pt x="12" y="56"/>
                      <a:pt x="11" y="56"/>
                    </a:cubicBezTo>
                    <a:cubicBezTo>
                      <a:pt x="9" y="57"/>
                      <a:pt x="13" y="59"/>
                      <a:pt x="13" y="60"/>
                    </a:cubicBezTo>
                    <a:cubicBezTo>
                      <a:pt x="12" y="60"/>
                      <a:pt x="10" y="60"/>
                      <a:pt x="10" y="59"/>
                    </a:cubicBezTo>
                    <a:cubicBezTo>
                      <a:pt x="10" y="59"/>
                      <a:pt x="12" y="61"/>
                      <a:pt x="12" y="61"/>
                    </a:cubicBezTo>
                    <a:cubicBezTo>
                      <a:pt x="12" y="61"/>
                      <a:pt x="9" y="60"/>
                      <a:pt x="11" y="61"/>
                    </a:cubicBezTo>
                    <a:cubicBezTo>
                      <a:pt x="10" y="61"/>
                      <a:pt x="10" y="62"/>
                      <a:pt x="9" y="61"/>
                    </a:cubicBezTo>
                    <a:cubicBezTo>
                      <a:pt x="9" y="62"/>
                      <a:pt x="10" y="64"/>
                      <a:pt x="9" y="65"/>
                    </a:cubicBezTo>
                    <a:cubicBezTo>
                      <a:pt x="10" y="66"/>
                      <a:pt x="10" y="68"/>
                      <a:pt x="9" y="67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1" y="69"/>
                      <a:pt x="12" y="70"/>
                      <a:pt x="12" y="71"/>
                    </a:cubicBezTo>
                    <a:cubicBezTo>
                      <a:pt x="11" y="71"/>
                      <a:pt x="9" y="71"/>
                      <a:pt x="9" y="71"/>
                    </a:cubicBezTo>
                    <a:cubicBezTo>
                      <a:pt x="9" y="71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9" y="72"/>
                    </a:cubicBezTo>
                    <a:cubicBezTo>
                      <a:pt x="10" y="72"/>
                      <a:pt x="11" y="73"/>
                      <a:pt x="12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4"/>
                      <a:pt x="13" y="74"/>
                      <a:pt x="13" y="76"/>
                    </a:cubicBezTo>
                    <a:cubicBezTo>
                      <a:pt x="12" y="76"/>
                      <a:pt x="10" y="75"/>
                      <a:pt x="9" y="75"/>
                    </a:cubicBezTo>
                    <a:cubicBezTo>
                      <a:pt x="9" y="75"/>
                      <a:pt x="9" y="76"/>
                      <a:pt x="9" y="76"/>
                    </a:cubicBezTo>
                    <a:cubicBezTo>
                      <a:pt x="9" y="76"/>
                      <a:pt x="10" y="77"/>
                      <a:pt x="10" y="77"/>
                    </a:cubicBezTo>
                    <a:cubicBezTo>
                      <a:pt x="10" y="78"/>
                      <a:pt x="9" y="80"/>
                      <a:pt x="9" y="81"/>
                    </a:cubicBezTo>
                    <a:cubicBezTo>
                      <a:pt x="9" y="81"/>
                      <a:pt x="10" y="81"/>
                      <a:pt x="10" y="82"/>
                    </a:cubicBezTo>
                    <a:cubicBezTo>
                      <a:pt x="10" y="82"/>
                      <a:pt x="9" y="82"/>
                      <a:pt x="8" y="82"/>
                    </a:cubicBezTo>
                    <a:cubicBezTo>
                      <a:pt x="9" y="83"/>
                      <a:pt x="9" y="83"/>
                      <a:pt x="10" y="84"/>
                    </a:cubicBezTo>
                    <a:cubicBezTo>
                      <a:pt x="9" y="83"/>
                      <a:pt x="9" y="83"/>
                      <a:pt x="8" y="83"/>
                    </a:cubicBezTo>
                    <a:cubicBezTo>
                      <a:pt x="9" y="83"/>
                      <a:pt x="6" y="88"/>
                      <a:pt x="7" y="91"/>
                    </a:cubicBezTo>
                    <a:cubicBezTo>
                      <a:pt x="6" y="91"/>
                      <a:pt x="6" y="91"/>
                      <a:pt x="5" y="90"/>
                    </a:cubicBezTo>
                    <a:cubicBezTo>
                      <a:pt x="7" y="91"/>
                      <a:pt x="4" y="93"/>
                      <a:pt x="4" y="93"/>
                    </a:cubicBezTo>
                    <a:cubicBezTo>
                      <a:pt x="6" y="93"/>
                      <a:pt x="3" y="95"/>
                      <a:pt x="6" y="96"/>
                    </a:cubicBezTo>
                    <a:cubicBezTo>
                      <a:pt x="3" y="96"/>
                      <a:pt x="5" y="102"/>
                      <a:pt x="7" y="103"/>
                    </a:cubicBezTo>
                    <a:cubicBezTo>
                      <a:pt x="3" y="103"/>
                      <a:pt x="7" y="105"/>
                      <a:pt x="6" y="105"/>
                    </a:cubicBezTo>
                    <a:cubicBezTo>
                      <a:pt x="4" y="106"/>
                      <a:pt x="0" y="107"/>
                      <a:pt x="3" y="110"/>
                    </a:cubicBezTo>
                    <a:cubicBezTo>
                      <a:pt x="1" y="108"/>
                      <a:pt x="1" y="113"/>
                      <a:pt x="2" y="112"/>
                    </a:cubicBezTo>
                    <a:cubicBezTo>
                      <a:pt x="0" y="116"/>
                      <a:pt x="7" y="116"/>
                      <a:pt x="7" y="118"/>
                    </a:cubicBezTo>
                    <a:cubicBezTo>
                      <a:pt x="5" y="113"/>
                      <a:pt x="20" y="102"/>
                      <a:pt x="14" y="98"/>
                    </a:cubicBezTo>
                    <a:cubicBezTo>
                      <a:pt x="15" y="98"/>
                      <a:pt x="17" y="94"/>
                      <a:pt x="14" y="93"/>
                    </a:cubicBezTo>
                    <a:cubicBezTo>
                      <a:pt x="19" y="91"/>
                      <a:pt x="25" y="72"/>
                      <a:pt x="19" y="67"/>
                    </a:cubicBezTo>
                    <a:cubicBezTo>
                      <a:pt x="19" y="67"/>
                      <a:pt x="20" y="67"/>
                      <a:pt x="21" y="66"/>
                    </a:cubicBezTo>
                    <a:cubicBezTo>
                      <a:pt x="20" y="66"/>
                      <a:pt x="20" y="66"/>
                      <a:pt x="19" y="66"/>
                    </a:cubicBezTo>
                    <a:cubicBezTo>
                      <a:pt x="20" y="65"/>
                      <a:pt x="20" y="65"/>
                      <a:pt x="21" y="65"/>
                    </a:cubicBezTo>
                    <a:cubicBezTo>
                      <a:pt x="21" y="65"/>
                      <a:pt x="20" y="65"/>
                      <a:pt x="20" y="65"/>
                    </a:cubicBezTo>
                    <a:cubicBezTo>
                      <a:pt x="21" y="65"/>
                      <a:pt x="22" y="65"/>
                      <a:pt x="23" y="65"/>
                    </a:cubicBezTo>
                    <a:cubicBezTo>
                      <a:pt x="23" y="64"/>
                      <a:pt x="22" y="59"/>
                      <a:pt x="22" y="59"/>
                    </a:cubicBezTo>
                    <a:cubicBezTo>
                      <a:pt x="24" y="59"/>
                      <a:pt x="23" y="55"/>
                      <a:pt x="26" y="55"/>
                    </a:cubicBezTo>
                    <a:cubicBezTo>
                      <a:pt x="24" y="54"/>
                      <a:pt x="29" y="45"/>
                      <a:pt x="27" y="44"/>
                    </a:cubicBezTo>
                    <a:cubicBezTo>
                      <a:pt x="28" y="42"/>
                      <a:pt x="30" y="40"/>
                      <a:pt x="28" y="38"/>
                    </a:cubicBezTo>
                    <a:cubicBezTo>
                      <a:pt x="28" y="38"/>
                      <a:pt x="29" y="34"/>
                      <a:pt x="29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29" y="31"/>
                      <a:pt x="31" y="30"/>
                      <a:pt x="29" y="28"/>
                    </a:cubicBezTo>
                    <a:cubicBezTo>
                      <a:pt x="30" y="27"/>
                      <a:pt x="31" y="22"/>
                      <a:pt x="28" y="21"/>
                    </a:cubicBezTo>
                    <a:cubicBezTo>
                      <a:pt x="28" y="22"/>
                      <a:pt x="31" y="18"/>
                      <a:pt x="30" y="19"/>
                    </a:cubicBezTo>
                    <a:cubicBezTo>
                      <a:pt x="29" y="18"/>
                      <a:pt x="30" y="16"/>
                      <a:pt x="27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55"/>
              <p:cNvSpPr/>
              <p:nvPr/>
            </p:nvSpPr>
            <p:spPr>
              <a:xfrm>
                <a:off x="4121150" y="1454151"/>
                <a:ext cx="288925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34" h="78" extrusionOk="0">
                    <a:moveTo>
                      <a:pt x="53" y="54"/>
                    </a:moveTo>
                    <a:cubicBezTo>
                      <a:pt x="54" y="55"/>
                      <a:pt x="53" y="53"/>
                      <a:pt x="53" y="53"/>
                    </a:cubicBezTo>
                    <a:cubicBezTo>
                      <a:pt x="53" y="52"/>
                      <a:pt x="54" y="53"/>
                      <a:pt x="54" y="54"/>
                    </a:cubicBezTo>
                    <a:cubicBezTo>
                      <a:pt x="54" y="53"/>
                      <a:pt x="54" y="51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4" y="50"/>
                      <a:pt x="54" y="52"/>
                      <a:pt x="56" y="50"/>
                    </a:cubicBezTo>
                    <a:cubicBezTo>
                      <a:pt x="56" y="51"/>
                      <a:pt x="56" y="52"/>
                      <a:pt x="57" y="52"/>
                    </a:cubicBezTo>
                    <a:cubicBezTo>
                      <a:pt x="57" y="52"/>
                      <a:pt x="58" y="50"/>
                      <a:pt x="58" y="49"/>
                    </a:cubicBezTo>
                    <a:cubicBezTo>
                      <a:pt x="58" y="50"/>
                      <a:pt x="59" y="50"/>
                      <a:pt x="59" y="51"/>
                    </a:cubicBezTo>
                    <a:cubicBezTo>
                      <a:pt x="59" y="50"/>
                      <a:pt x="59" y="50"/>
                      <a:pt x="59" y="49"/>
                    </a:cubicBezTo>
                    <a:cubicBezTo>
                      <a:pt x="61" y="52"/>
                      <a:pt x="62" y="47"/>
                      <a:pt x="63" y="49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4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7"/>
                      <a:pt x="65" y="47"/>
                      <a:pt x="65" y="45"/>
                    </a:cubicBezTo>
                    <a:cubicBezTo>
                      <a:pt x="66" y="46"/>
                      <a:pt x="67" y="45"/>
                      <a:pt x="67" y="47"/>
                    </a:cubicBezTo>
                    <a:cubicBezTo>
                      <a:pt x="70" y="48"/>
                      <a:pt x="69" y="43"/>
                      <a:pt x="70" y="42"/>
                    </a:cubicBezTo>
                    <a:cubicBezTo>
                      <a:pt x="70" y="43"/>
                      <a:pt x="72" y="44"/>
                      <a:pt x="72" y="44"/>
                    </a:cubicBezTo>
                    <a:cubicBezTo>
                      <a:pt x="71" y="44"/>
                      <a:pt x="71" y="42"/>
                      <a:pt x="72" y="42"/>
                    </a:cubicBezTo>
                    <a:cubicBezTo>
                      <a:pt x="72" y="42"/>
                      <a:pt x="73" y="45"/>
                      <a:pt x="73" y="42"/>
                    </a:cubicBezTo>
                    <a:cubicBezTo>
                      <a:pt x="73" y="43"/>
                      <a:pt x="74" y="42"/>
                      <a:pt x="74" y="44"/>
                    </a:cubicBezTo>
                    <a:cubicBezTo>
                      <a:pt x="75" y="43"/>
                      <a:pt x="76" y="40"/>
                      <a:pt x="78" y="40"/>
                    </a:cubicBezTo>
                    <a:cubicBezTo>
                      <a:pt x="77" y="39"/>
                      <a:pt x="81" y="40"/>
                      <a:pt x="81" y="36"/>
                    </a:cubicBezTo>
                    <a:cubicBezTo>
                      <a:pt x="81" y="37"/>
                      <a:pt x="81" y="37"/>
                      <a:pt x="81" y="38"/>
                    </a:cubicBezTo>
                    <a:cubicBezTo>
                      <a:pt x="87" y="34"/>
                      <a:pt x="86" y="34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4"/>
                      <a:pt x="84" y="33"/>
                      <a:pt x="84" y="31"/>
                    </a:cubicBezTo>
                    <a:cubicBezTo>
                      <a:pt x="84" y="32"/>
                      <a:pt x="84" y="33"/>
                      <a:pt x="85" y="34"/>
                    </a:cubicBezTo>
                    <a:cubicBezTo>
                      <a:pt x="86" y="32"/>
                      <a:pt x="84" y="30"/>
                      <a:pt x="85" y="29"/>
                    </a:cubicBezTo>
                    <a:cubicBezTo>
                      <a:pt x="86" y="30"/>
                      <a:pt x="87" y="32"/>
                      <a:pt x="87" y="33"/>
                    </a:cubicBezTo>
                    <a:cubicBezTo>
                      <a:pt x="88" y="32"/>
                      <a:pt x="88" y="32"/>
                      <a:pt x="89" y="32"/>
                    </a:cubicBezTo>
                    <a:cubicBezTo>
                      <a:pt x="89" y="31"/>
                      <a:pt x="88" y="30"/>
                      <a:pt x="88" y="29"/>
                    </a:cubicBezTo>
                    <a:cubicBezTo>
                      <a:pt x="88" y="30"/>
                      <a:pt x="93" y="28"/>
                      <a:pt x="93" y="28"/>
                    </a:cubicBezTo>
                    <a:cubicBezTo>
                      <a:pt x="93" y="28"/>
                      <a:pt x="93" y="27"/>
                      <a:pt x="93" y="27"/>
                    </a:cubicBezTo>
                    <a:cubicBezTo>
                      <a:pt x="94" y="27"/>
                      <a:pt x="96" y="28"/>
                      <a:pt x="95" y="25"/>
                    </a:cubicBezTo>
                    <a:cubicBezTo>
                      <a:pt x="96" y="26"/>
                      <a:pt x="96" y="26"/>
                      <a:pt x="96" y="27"/>
                    </a:cubicBezTo>
                    <a:cubicBezTo>
                      <a:pt x="95" y="26"/>
                      <a:pt x="103" y="24"/>
                      <a:pt x="104" y="21"/>
                    </a:cubicBezTo>
                    <a:cubicBezTo>
                      <a:pt x="105" y="22"/>
                      <a:pt x="105" y="23"/>
                      <a:pt x="105" y="23"/>
                    </a:cubicBezTo>
                    <a:cubicBezTo>
                      <a:pt x="104" y="22"/>
                      <a:pt x="108" y="22"/>
                      <a:pt x="108" y="22"/>
                    </a:cubicBezTo>
                    <a:cubicBezTo>
                      <a:pt x="108" y="20"/>
                      <a:pt x="111" y="21"/>
                      <a:pt x="110" y="18"/>
                    </a:cubicBezTo>
                    <a:cubicBezTo>
                      <a:pt x="113" y="20"/>
                      <a:pt x="116" y="15"/>
                      <a:pt x="116" y="12"/>
                    </a:cubicBezTo>
                    <a:cubicBezTo>
                      <a:pt x="117" y="12"/>
                      <a:pt x="119" y="14"/>
                      <a:pt x="118" y="12"/>
                    </a:cubicBezTo>
                    <a:cubicBezTo>
                      <a:pt x="120" y="14"/>
                      <a:pt x="118" y="11"/>
                      <a:pt x="119" y="11"/>
                    </a:cubicBezTo>
                    <a:cubicBezTo>
                      <a:pt x="124" y="14"/>
                      <a:pt x="134" y="7"/>
                      <a:pt x="131" y="0"/>
                    </a:cubicBezTo>
                    <a:cubicBezTo>
                      <a:pt x="127" y="6"/>
                      <a:pt x="106" y="3"/>
                      <a:pt x="106" y="11"/>
                    </a:cubicBezTo>
                    <a:cubicBezTo>
                      <a:pt x="105" y="10"/>
                      <a:pt x="100" y="11"/>
                      <a:pt x="101" y="14"/>
                    </a:cubicBezTo>
                    <a:cubicBezTo>
                      <a:pt x="96" y="13"/>
                      <a:pt x="72" y="24"/>
                      <a:pt x="73" y="32"/>
                    </a:cubicBezTo>
                    <a:cubicBezTo>
                      <a:pt x="73" y="32"/>
                      <a:pt x="71" y="31"/>
                      <a:pt x="70" y="31"/>
                    </a:cubicBezTo>
                    <a:cubicBezTo>
                      <a:pt x="70" y="32"/>
                      <a:pt x="71" y="32"/>
                      <a:pt x="71" y="33"/>
                    </a:cubicBezTo>
                    <a:cubicBezTo>
                      <a:pt x="70" y="33"/>
                      <a:pt x="70" y="32"/>
                      <a:pt x="69" y="32"/>
                    </a:cubicBezTo>
                    <a:cubicBezTo>
                      <a:pt x="69" y="32"/>
                      <a:pt x="69" y="33"/>
                      <a:pt x="69" y="33"/>
                    </a:cubicBezTo>
                    <a:cubicBezTo>
                      <a:pt x="66" y="29"/>
                      <a:pt x="64" y="35"/>
                      <a:pt x="63" y="36"/>
                    </a:cubicBezTo>
                    <a:cubicBezTo>
                      <a:pt x="61" y="34"/>
                      <a:pt x="45" y="41"/>
                      <a:pt x="44" y="44"/>
                    </a:cubicBezTo>
                    <a:cubicBezTo>
                      <a:pt x="42" y="45"/>
                      <a:pt x="38" y="45"/>
                      <a:pt x="38" y="49"/>
                    </a:cubicBezTo>
                    <a:cubicBezTo>
                      <a:pt x="38" y="49"/>
                      <a:pt x="33" y="50"/>
                      <a:pt x="32" y="51"/>
                    </a:cubicBezTo>
                    <a:cubicBezTo>
                      <a:pt x="32" y="51"/>
                      <a:pt x="32" y="51"/>
                      <a:pt x="32" y="50"/>
                    </a:cubicBezTo>
                    <a:cubicBezTo>
                      <a:pt x="31" y="53"/>
                      <a:pt x="28" y="51"/>
                      <a:pt x="28" y="55"/>
                    </a:cubicBezTo>
                    <a:cubicBezTo>
                      <a:pt x="26" y="55"/>
                      <a:pt x="20" y="57"/>
                      <a:pt x="21" y="61"/>
                    </a:cubicBezTo>
                    <a:cubicBezTo>
                      <a:pt x="21" y="60"/>
                      <a:pt x="12" y="61"/>
                      <a:pt x="16" y="65"/>
                    </a:cubicBezTo>
                    <a:cubicBezTo>
                      <a:pt x="16" y="65"/>
                      <a:pt x="15" y="63"/>
                      <a:pt x="15" y="63"/>
                    </a:cubicBezTo>
                    <a:cubicBezTo>
                      <a:pt x="13" y="64"/>
                      <a:pt x="7" y="67"/>
                      <a:pt x="8" y="69"/>
                    </a:cubicBezTo>
                    <a:cubicBezTo>
                      <a:pt x="4" y="69"/>
                      <a:pt x="4" y="70"/>
                      <a:pt x="5" y="74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2"/>
                      <a:pt x="3" y="70"/>
                    </a:cubicBezTo>
                    <a:cubicBezTo>
                      <a:pt x="3" y="70"/>
                      <a:pt x="2" y="73"/>
                      <a:pt x="2" y="73"/>
                    </a:cubicBezTo>
                    <a:cubicBezTo>
                      <a:pt x="1" y="72"/>
                      <a:pt x="1" y="72"/>
                      <a:pt x="1" y="73"/>
                    </a:cubicBezTo>
                    <a:cubicBezTo>
                      <a:pt x="1" y="73"/>
                      <a:pt x="1" y="75"/>
                      <a:pt x="2" y="75"/>
                    </a:cubicBezTo>
                    <a:cubicBezTo>
                      <a:pt x="3" y="77"/>
                      <a:pt x="1" y="75"/>
                      <a:pt x="0" y="74"/>
                    </a:cubicBezTo>
                    <a:cubicBezTo>
                      <a:pt x="0" y="75"/>
                      <a:pt x="0" y="76"/>
                      <a:pt x="1" y="76"/>
                    </a:cubicBezTo>
                    <a:cubicBezTo>
                      <a:pt x="1" y="78"/>
                      <a:pt x="3" y="76"/>
                      <a:pt x="3" y="74"/>
                    </a:cubicBezTo>
                    <a:cubicBezTo>
                      <a:pt x="3" y="74"/>
                      <a:pt x="5" y="76"/>
                      <a:pt x="5" y="77"/>
                    </a:cubicBezTo>
                    <a:cubicBezTo>
                      <a:pt x="4" y="74"/>
                      <a:pt x="5" y="75"/>
                      <a:pt x="6" y="75"/>
                    </a:cubicBezTo>
                    <a:cubicBezTo>
                      <a:pt x="6" y="75"/>
                      <a:pt x="7" y="76"/>
                      <a:pt x="7" y="76"/>
                    </a:cubicBezTo>
                    <a:cubicBezTo>
                      <a:pt x="9" y="75"/>
                      <a:pt x="10" y="75"/>
                      <a:pt x="10" y="73"/>
                    </a:cubicBezTo>
                    <a:cubicBezTo>
                      <a:pt x="10" y="73"/>
                      <a:pt x="12" y="75"/>
                      <a:pt x="12" y="75"/>
                    </a:cubicBezTo>
                    <a:cubicBezTo>
                      <a:pt x="11" y="72"/>
                      <a:pt x="13" y="73"/>
                      <a:pt x="15" y="74"/>
                    </a:cubicBezTo>
                    <a:cubicBezTo>
                      <a:pt x="15" y="74"/>
                      <a:pt x="15" y="73"/>
                      <a:pt x="15" y="71"/>
                    </a:cubicBezTo>
                    <a:cubicBezTo>
                      <a:pt x="16" y="73"/>
                      <a:pt x="17" y="77"/>
                      <a:pt x="15" y="75"/>
                    </a:cubicBezTo>
                    <a:cubicBezTo>
                      <a:pt x="16" y="76"/>
                      <a:pt x="16" y="76"/>
                      <a:pt x="17" y="77"/>
                    </a:cubicBezTo>
                    <a:cubicBezTo>
                      <a:pt x="17" y="76"/>
                      <a:pt x="17" y="73"/>
                      <a:pt x="17" y="73"/>
                    </a:cubicBezTo>
                    <a:cubicBezTo>
                      <a:pt x="18" y="73"/>
                      <a:pt x="17" y="74"/>
                      <a:pt x="18" y="75"/>
                    </a:cubicBezTo>
                    <a:cubicBezTo>
                      <a:pt x="18" y="75"/>
                      <a:pt x="18" y="74"/>
                      <a:pt x="19" y="74"/>
                    </a:cubicBezTo>
                    <a:cubicBezTo>
                      <a:pt x="19" y="75"/>
                      <a:pt x="19" y="76"/>
                      <a:pt x="20" y="77"/>
                    </a:cubicBezTo>
                    <a:cubicBezTo>
                      <a:pt x="21" y="77"/>
                      <a:pt x="19" y="76"/>
                      <a:pt x="20" y="76"/>
                    </a:cubicBezTo>
                    <a:cubicBezTo>
                      <a:pt x="19" y="75"/>
                      <a:pt x="18" y="72"/>
                      <a:pt x="19" y="71"/>
                    </a:cubicBezTo>
                    <a:cubicBezTo>
                      <a:pt x="19" y="70"/>
                      <a:pt x="21" y="75"/>
                      <a:pt x="21" y="75"/>
                    </a:cubicBezTo>
                    <a:cubicBezTo>
                      <a:pt x="21" y="75"/>
                      <a:pt x="20" y="72"/>
                      <a:pt x="20" y="71"/>
                    </a:cubicBezTo>
                    <a:cubicBezTo>
                      <a:pt x="21" y="72"/>
                      <a:pt x="21" y="73"/>
                      <a:pt x="22" y="73"/>
                    </a:cubicBezTo>
                    <a:cubicBezTo>
                      <a:pt x="22" y="73"/>
                      <a:pt x="20" y="68"/>
                      <a:pt x="20" y="68"/>
                    </a:cubicBezTo>
                    <a:cubicBezTo>
                      <a:pt x="21" y="70"/>
                      <a:pt x="23" y="71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5" y="73"/>
                      <a:pt x="25" y="73"/>
                    </a:cubicBezTo>
                    <a:cubicBezTo>
                      <a:pt x="24" y="72"/>
                      <a:pt x="24" y="71"/>
                      <a:pt x="24" y="70"/>
                    </a:cubicBezTo>
                    <a:cubicBezTo>
                      <a:pt x="25" y="70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6" y="73"/>
                    </a:cubicBezTo>
                    <a:cubicBezTo>
                      <a:pt x="24" y="67"/>
                      <a:pt x="27" y="71"/>
                      <a:pt x="27" y="71"/>
                    </a:cubicBezTo>
                    <a:cubicBezTo>
                      <a:pt x="27" y="72"/>
                      <a:pt x="27" y="72"/>
                      <a:pt x="28" y="72"/>
                    </a:cubicBezTo>
                    <a:cubicBezTo>
                      <a:pt x="27" y="71"/>
                      <a:pt x="27" y="70"/>
                      <a:pt x="28" y="71"/>
                    </a:cubicBezTo>
                    <a:cubicBezTo>
                      <a:pt x="27" y="70"/>
                      <a:pt x="27" y="70"/>
                      <a:pt x="27" y="69"/>
                    </a:cubicBezTo>
                    <a:cubicBezTo>
                      <a:pt x="28" y="70"/>
                      <a:pt x="27" y="67"/>
                      <a:pt x="29" y="70"/>
                    </a:cubicBezTo>
                    <a:cubicBezTo>
                      <a:pt x="28" y="69"/>
                      <a:pt x="28" y="69"/>
                      <a:pt x="28" y="68"/>
                    </a:cubicBezTo>
                    <a:cubicBezTo>
                      <a:pt x="30" y="71"/>
                      <a:pt x="28" y="68"/>
                      <a:pt x="29" y="68"/>
                    </a:cubicBezTo>
                    <a:cubicBezTo>
                      <a:pt x="29" y="68"/>
                      <a:pt x="29" y="69"/>
                      <a:pt x="29" y="69"/>
                    </a:cubicBezTo>
                    <a:cubicBezTo>
                      <a:pt x="29" y="68"/>
                      <a:pt x="29" y="67"/>
                      <a:pt x="29" y="67"/>
                    </a:cubicBezTo>
                    <a:cubicBezTo>
                      <a:pt x="30" y="68"/>
                      <a:pt x="30" y="69"/>
                      <a:pt x="31" y="70"/>
                    </a:cubicBezTo>
                    <a:cubicBezTo>
                      <a:pt x="30" y="69"/>
                      <a:pt x="31" y="68"/>
                      <a:pt x="30" y="67"/>
                    </a:cubicBezTo>
                    <a:cubicBezTo>
                      <a:pt x="30" y="67"/>
                      <a:pt x="31" y="67"/>
                      <a:pt x="31" y="68"/>
                    </a:cubicBezTo>
                    <a:cubicBezTo>
                      <a:pt x="31" y="67"/>
                      <a:pt x="31" y="66"/>
                      <a:pt x="30" y="66"/>
                    </a:cubicBezTo>
                    <a:cubicBezTo>
                      <a:pt x="31" y="66"/>
                      <a:pt x="30" y="65"/>
                      <a:pt x="31" y="67"/>
                    </a:cubicBezTo>
                    <a:cubicBezTo>
                      <a:pt x="32" y="66"/>
                      <a:pt x="29" y="61"/>
                      <a:pt x="29" y="60"/>
                    </a:cubicBezTo>
                    <a:cubicBezTo>
                      <a:pt x="31" y="60"/>
                      <a:pt x="33" y="67"/>
                      <a:pt x="33" y="68"/>
                    </a:cubicBezTo>
                    <a:cubicBezTo>
                      <a:pt x="33" y="67"/>
                      <a:pt x="33" y="67"/>
                      <a:pt x="34" y="67"/>
                    </a:cubicBezTo>
                    <a:cubicBezTo>
                      <a:pt x="33" y="66"/>
                      <a:pt x="33" y="64"/>
                      <a:pt x="33" y="64"/>
                    </a:cubicBezTo>
                    <a:cubicBezTo>
                      <a:pt x="34" y="68"/>
                      <a:pt x="38" y="65"/>
                      <a:pt x="37" y="62"/>
                    </a:cubicBezTo>
                    <a:cubicBezTo>
                      <a:pt x="38" y="62"/>
                      <a:pt x="39" y="63"/>
                      <a:pt x="39" y="63"/>
                    </a:cubicBezTo>
                    <a:cubicBezTo>
                      <a:pt x="38" y="62"/>
                      <a:pt x="41" y="63"/>
                      <a:pt x="41" y="61"/>
                    </a:cubicBezTo>
                    <a:cubicBezTo>
                      <a:pt x="41" y="61"/>
                      <a:pt x="42" y="60"/>
                      <a:pt x="43" y="61"/>
                    </a:cubicBezTo>
                    <a:cubicBezTo>
                      <a:pt x="43" y="59"/>
                      <a:pt x="43" y="62"/>
                      <a:pt x="44" y="60"/>
                    </a:cubicBezTo>
                    <a:cubicBezTo>
                      <a:pt x="42" y="59"/>
                      <a:pt x="43" y="58"/>
                      <a:pt x="43" y="57"/>
                    </a:cubicBezTo>
                    <a:cubicBezTo>
                      <a:pt x="46" y="62"/>
                      <a:pt x="47" y="56"/>
                      <a:pt x="49" y="57"/>
                    </a:cubicBezTo>
                    <a:cubicBezTo>
                      <a:pt x="49" y="56"/>
                      <a:pt x="49" y="54"/>
                      <a:pt x="49" y="54"/>
                    </a:cubicBezTo>
                    <a:cubicBezTo>
                      <a:pt x="49" y="55"/>
                      <a:pt x="50" y="55"/>
                      <a:pt x="50" y="56"/>
                    </a:cubicBezTo>
                    <a:cubicBezTo>
                      <a:pt x="50" y="54"/>
                      <a:pt x="52" y="55"/>
                      <a:pt x="52" y="55"/>
                    </a:cubicBezTo>
                    <a:cubicBezTo>
                      <a:pt x="52" y="54"/>
                      <a:pt x="52" y="54"/>
                      <a:pt x="53" y="53"/>
                    </a:cubicBezTo>
                    <a:cubicBezTo>
                      <a:pt x="52" y="51"/>
                      <a:pt x="53" y="53"/>
                      <a:pt x="53" y="54"/>
                    </a:cubicBezTo>
                    <a:close/>
                    <a:moveTo>
                      <a:pt x="82" y="34"/>
                    </a:moveTo>
                    <a:cubicBezTo>
                      <a:pt x="82" y="34"/>
                      <a:pt x="82" y="35"/>
                      <a:pt x="83" y="36"/>
                    </a:cubicBezTo>
                    <a:cubicBezTo>
                      <a:pt x="82" y="36"/>
                      <a:pt x="82" y="36"/>
                      <a:pt x="81" y="36"/>
                    </a:cubicBezTo>
                    <a:cubicBezTo>
                      <a:pt x="81" y="35"/>
                      <a:pt x="81" y="34"/>
                      <a:pt x="82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55"/>
              <p:cNvSpPr/>
              <p:nvPr/>
            </p:nvSpPr>
            <p:spPr>
              <a:xfrm>
                <a:off x="4235450" y="1992313"/>
                <a:ext cx="309563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" extrusionOk="0">
                    <a:moveTo>
                      <a:pt x="135" y="6"/>
                    </a:moveTo>
                    <a:cubicBezTo>
                      <a:pt x="129" y="7"/>
                      <a:pt x="121" y="1"/>
                      <a:pt x="118" y="5"/>
                    </a:cubicBezTo>
                    <a:cubicBezTo>
                      <a:pt x="118" y="4"/>
                      <a:pt x="113" y="3"/>
                      <a:pt x="112" y="6"/>
                    </a:cubicBezTo>
                    <a:cubicBezTo>
                      <a:pt x="109" y="1"/>
                      <a:pt x="84" y="0"/>
                      <a:pt x="80" y="8"/>
                    </a:cubicBezTo>
                    <a:cubicBezTo>
                      <a:pt x="80" y="8"/>
                      <a:pt x="79" y="6"/>
                      <a:pt x="79" y="6"/>
                    </a:cubicBezTo>
                    <a:cubicBezTo>
                      <a:pt x="78" y="6"/>
                      <a:pt x="78" y="7"/>
                      <a:pt x="78" y="7"/>
                    </a:cubicBezTo>
                    <a:cubicBezTo>
                      <a:pt x="78" y="7"/>
                      <a:pt x="78" y="7"/>
                      <a:pt x="77" y="6"/>
                    </a:cubicBezTo>
                    <a:cubicBezTo>
                      <a:pt x="77" y="6"/>
                      <a:pt x="77" y="7"/>
                      <a:pt x="77" y="7"/>
                    </a:cubicBezTo>
                    <a:cubicBezTo>
                      <a:pt x="76" y="2"/>
                      <a:pt x="71" y="6"/>
                      <a:pt x="70" y="7"/>
                    </a:cubicBezTo>
                    <a:cubicBezTo>
                      <a:pt x="70" y="4"/>
                      <a:pt x="52" y="4"/>
                      <a:pt x="50" y="6"/>
                    </a:cubicBezTo>
                    <a:cubicBezTo>
                      <a:pt x="48" y="6"/>
                      <a:pt x="45" y="4"/>
                      <a:pt x="43" y="8"/>
                    </a:cubicBezTo>
                    <a:cubicBezTo>
                      <a:pt x="43" y="8"/>
                      <a:pt x="38" y="7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5" y="9"/>
                      <a:pt x="33" y="7"/>
                      <a:pt x="32" y="9"/>
                    </a:cubicBezTo>
                    <a:cubicBezTo>
                      <a:pt x="30" y="9"/>
                      <a:pt x="24" y="9"/>
                      <a:pt x="23" y="13"/>
                    </a:cubicBezTo>
                    <a:cubicBezTo>
                      <a:pt x="24" y="12"/>
                      <a:pt x="15" y="9"/>
                      <a:pt x="18" y="15"/>
                    </a:cubicBezTo>
                    <a:cubicBezTo>
                      <a:pt x="17" y="15"/>
                      <a:pt x="17" y="13"/>
                      <a:pt x="17" y="13"/>
                    </a:cubicBezTo>
                    <a:cubicBezTo>
                      <a:pt x="17" y="13"/>
                      <a:pt x="9" y="14"/>
                      <a:pt x="9" y="16"/>
                    </a:cubicBezTo>
                    <a:cubicBezTo>
                      <a:pt x="5" y="14"/>
                      <a:pt x="5" y="16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4" y="15"/>
                      <a:pt x="2" y="18"/>
                      <a:pt x="2" y="18"/>
                    </a:cubicBezTo>
                    <a:cubicBezTo>
                      <a:pt x="2" y="16"/>
                      <a:pt x="2" y="16"/>
                      <a:pt x="1" y="17"/>
                    </a:cubicBezTo>
                    <a:cubicBezTo>
                      <a:pt x="2" y="18"/>
                      <a:pt x="1" y="19"/>
                      <a:pt x="2" y="19"/>
                    </a:cubicBezTo>
                    <a:cubicBezTo>
                      <a:pt x="2" y="22"/>
                      <a:pt x="1" y="20"/>
                      <a:pt x="1" y="18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22"/>
                      <a:pt x="2" y="21"/>
                      <a:pt x="3" y="19"/>
                    </a:cubicBezTo>
                    <a:cubicBezTo>
                      <a:pt x="3" y="19"/>
                      <a:pt x="4" y="22"/>
                      <a:pt x="4" y="22"/>
                    </a:cubicBezTo>
                    <a:cubicBezTo>
                      <a:pt x="4" y="20"/>
                      <a:pt x="5" y="21"/>
                      <a:pt x="5" y="21"/>
                    </a:cubicBezTo>
                    <a:cubicBezTo>
                      <a:pt x="5" y="21"/>
                      <a:pt x="6" y="22"/>
                      <a:pt x="6" y="23"/>
                    </a:cubicBezTo>
                    <a:cubicBezTo>
                      <a:pt x="8" y="22"/>
                      <a:pt x="9" y="23"/>
                      <a:pt x="10" y="20"/>
                    </a:cubicBezTo>
                    <a:cubicBezTo>
                      <a:pt x="10" y="20"/>
                      <a:pt x="11" y="23"/>
                      <a:pt x="11" y="23"/>
                    </a:cubicBezTo>
                    <a:cubicBezTo>
                      <a:pt x="11" y="20"/>
                      <a:pt x="13" y="22"/>
                      <a:pt x="13" y="23"/>
                    </a:cubicBezTo>
                    <a:cubicBezTo>
                      <a:pt x="13" y="23"/>
                      <a:pt x="14" y="22"/>
                      <a:pt x="15" y="20"/>
                    </a:cubicBezTo>
                    <a:cubicBezTo>
                      <a:pt x="15" y="22"/>
                      <a:pt x="14" y="26"/>
                      <a:pt x="14" y="24"/>
                    </a:cubicBezTo>
                    <a:cubicBezTo>
                      <a:pt x="14" y="25"/>
                      <a:pt x="14" y="25"/>
                      <a:pt x="14" y="26"/>
                    </a:cubicBezTo>
                    <a:cubicBezTo>
                      <a:pt x="15" y="26"/>
                      <a:pt x="16" y="23"/>
                      <a:pt x="16" y="22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8" y="27"/>
                      <a:pt x="16" y="26"/>
                      <a:pt x="18" y="27"/>
                    </a:cubicBezTo>
                    <a:cubicBezTo>
                      <a:pt x="18" y="25"/>
                      <a:pt x="17" y="22"/>
                      <a:pt x="18" y="21"/>
                    </a:cubicBezTo>
                    <a:cubicBezTo>
                      <a:pt x="19" y="21"/>
                      <a:pt x="19" y="25"/>
                      <a:pt x="19" y="26"/>
                    </a:cubicBezTo>
                    <a:cubicBezTo>
                      <a:pt x="19" y="26"/>
                      <a:pt x="19" y="22"/>
                      <a:pt x="19" y="22"/>
                    </a:cubicBezTo>
                    <a:cubicBezTo>
                      <a:pt x="19" y="23"/>
                      <a:pt x="20" y="24"/>
                      <a:pt x="20" y="25"/>
                    </a:cubicBezTo>
                    <a:cubicBezTo>
                      <a:pt x="20" y="24"/>
                      <a:pt x="20" y="19"/>
                      <a:pt x="21" y="19"/>
                    </a:cubicBezTo>
                    <a:cubicBezTo>
                      <a:pt x="21" y="21"/>
                      <a:pt x="21" y="23"/>
                      <a:pt x="22" y="26"/>
                    </a:cubicBezTo>
                    <a:cubicBezTo>
                      <a:pt x="22" y="23"/>
                      <a:pt x="22" y="23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24" y="22"/>
                      <a:pt x="24" y="25"/>
                      <a:pt x="24" y="26"/>
                    </a:cubicBezTo>
                    <a:cubicBezTo>
                      <a:pt x="24" y="25"/>
                      <a:pt x="24" y="25"/>
                      <a:pt x="24" y="26"/>
                    </a:cubicBezTo>
                    <a:cubicBezTo>
                      <a:pt x="24" y="20"/>
                      <a:pt x="25" y="24"/>
                      <a:pt x="25" y="25"/>
                    </a:cubicBezTo>
                    <a:cubicBezTo>
                      <a:pt x="26" y="25"/>
                      <a:pt x="25" y="25"/>
                      <a:pt x="26" y="25"/>
                    </a:cubicBezTo>
                    <a:cubicBezTo>
                      <a:pt x="26" y="24"/>
                      <a:pt x="26" y="24"/>
                      <a:pt x="27" y="24"/>
                    </a:cubicBezTo>
                    <a:cubicBezTo>
                      <a:pt x="26" y="23"/>
                      <a:pt x="26" y="24"/>
                      <a:pt x="26" y="22"/>
                    </a:cubicBezTo>
                    <a:cubicBezTo>
                      <a:pt x="26" y="24"/>
                      <a:pt x="26" y="21"/>
                      <a:pt x="27" y="24"/>
                    </a:cubicBezTo>
                    <a:cubicBezTo>
                      <a:pt x="27" y="23"/>
                      <a:pt x="27" y="23"/>
                      <a:pt x="27" y="22"/>
                    </a:cubicBezTo>
                    <a:cubicBezTo>
                      <a:pt x="28" y="25"/>
                      <a:pt x="28" y="22"/>
                      <a:pt x="28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2"/>
                      <a:pt x="29" y="22"/>
                      <a:pt x="29" y="21"/>
                    </a:cubicBezTo>
                    <a:cubicBezTo>
                      <a:pt x="29" y="22"/>
                      <a:pt x="29" y="23"/>
                      <a:pt x="29" y="25"/>
                    </a:cubicBezTo>
                    <a:cubicBezTo>
                      <a:pt x="29" y="23"/>
                      <a:pt x="30" y="23"/>
                      <a:pt x="30" y="22"/>
                    </a:cubicBezTo>
                    <a:cubicBezTo>
                      <a:pt x="30" y="22"/>
                      <a:pt x="30" y="22"/>
                      <a:pt x="30" y="23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1"/>
                      <a:pt x="30" y="20"/>
                      <a:pt x="31" y="22"/>
                    </a:cubicBezTo>
                    <a:cubicBezTo>
                      <a:pt x="31" y="22"/>
                      <a:pt x="31" y="16"/>
                      <a:pt x="31" y="15"/>
                    </a:cubicBezTo>
                    <a:cubicBezTo>
                      <a:pt x="32" y="16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3"/>
                    </a:cubicBezTo>
                    <a:cubicBezTo>
                      <a:pt x="33" y="22"/>
                      <a:pt x="33" y="20"/>
                      <a:pt x="33" y="20"/>
                    </a:cubicBezTo>
                    <a:cubicBezTo>
                      <a:pt x="33" y="24"/>
                      <a:pt x="37" y="23"/>
                      <a:pt x="38" y="19"/>
                    </a:cubicBezTo>
                    <a:cubicBezTo>
                      <a:pt x="38" y="20"/>
                      <a:pt x="39" y="21"/>
                      <a:pt x="39" y="21"/>
                    </a:cubicBezTo>
                    <a:cubicBezTo>
                      <a:pt x="38" y="20"/>
                      <a:pt x="40" y="22"/>
                      <a:pt x="41" y="20"/>
                    </a:cubicBezTo>
                    <a:cubicBezTo>
                      <a:pt x="42" y="22"/>
                      <a:pt x="42" y="18"/>
                      <a:pt x="43" y="21"/>
                    </a:cubicBezTo>
                    <a:cubicBezTo>
                      <a:pt x="42" y="20"/>
                      <a:pt x="43" y="19"/>
                      <a:pt x="45" y="20"/>
                    </a:cubicBezTo>
                    <a:cubicBezTo>
                      <a:pt x="43" y="19"/>
                      <a:pt x="44" y="19"/>
                      <a:pt x="44" y="18"/>
                    </a:cubicBezTo>
                    <a:cubicBezTo>
                      <a:pt x="45" y="23"/>
                      <a:pt x="48" y="18"/>
                      <a:pt x="50" y="20"/>
                    </a:cubicBezTo>
                    <a:cubicBezTo>
                      <a:pt x="50" y="19"/>
                      <a:pt x="51" y="17"/>
                      <a:pt x="50" y="17"/>
                    </a:cubicBezTo>
                    <a:cubicBezTo>
                      <a:pt x="51" y="18"/>
                      <a:pt x="51" y="19"/>
                      <a:pt x="51" y="20"/>
                    </a:cubicBezTo>
                    <a:cubicBezTo>
                      <a:pt x="51" y="18"/>
                      <a:pt x="53" y="19"/>
                      <a:pt x="53" y="19"/>
                    </a:cubicBezTo>
                    <a:cubicBezTo>
                      <a:pt x="53" y="19"/>
                      <a:pt x="54" y="18"/>
                      <a:pt x="54" y="18"/>
                    </a:cubicBezTo>
                    <a:cubicBezTo>
                      <a:pt x="54" y="16"/>
                      <a:pt x="54" y="18"/>
                      <a:pt x="54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6" y="18"/>
                      <a:pt x="56" y="17"/>
                      <a:pt x="56" y="19"/>
                    </a:cubicBezTo>
                    <a:cubicBezTo>
                      <a:pt x="56" y="18"/>
                      <a:pt x="57" y="17"/>
                      <a:pt x="57" y="17"/>
                    </a:cubicBezTo>
                    <a:cubicBezTo>
                      <a:pt x="57" y="15"/>
                      <a:pt x="56" y="18"/>
                      <a:pt x="58" y="16"/>
                    </a:cubicBezTo>
                    <a:cubicBezTo>
                      <a:pt x="58" y="17"/>
                      <a:pt x="58" y="18"/>
                      <a:pt x="58" y="19"/>
                    </a:cubicBezTo>
                    <a:cubicBezTo>
                      <a:pt x="58" y="19"/>
                      <a:pt x="60" y="18"/>
                      <a:pt x="60" y="17"/>
                    </a:cubicBezTo>
                    <a:cubicBezTo>
                      <a:pt x="60" y="17"/>
                      <a:pt x="60" y="18"/>
                      <a:pt x="61" y="18"/>
                    </a:cubicBezTo>
                    <a:cubicBezTo>
                      <a:pt x="61" y="17"/>
                      <a:pt x="61" y="18"/>
                      <a:pt x="61" y="17"/>
                    </a:cubicBezTo>
                    <a:cubicBezTo>
                      <a:pt x="62" y="21"/>
                      <a:pt x="65" y="17"/>
                      <a:pt x="65" y="18"/>
                    </a:cubicBezTo>
                    <a:cubicBezTo>
                      <a:pt x="66" y="18"/>
                      <a:pt x="65" y="17"/>
                      <a:pt x="66" y="16"/>
                    </a:cubicBezTo>
                    <a:cubicBezTo>
                      <a:pt x="66" y="15"/>
                      <a:pt x="66" y="19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7"/>
                      <a:pt x="68" y="16"/>
                    </a:cubicBezTo>
                    <a:cubicBezTo>
                      <a:pt x="69" y="18"/>
                      <a:pt x="70" y="17"/>
                      <a:pt x="69" y="18"/>
                    </a:cubicBezTo>
                    <a:cubicBezTo>
                      <a:pt x="71" y="20"/>
                      <a:pt x="73" y="16"/>
                      <a:pt x="73" y="15"/>
                    </a:cubicBezTo>
                    <a:cubicBezTo>
                      <a:pt x="74" y="16"/>
                      <a:pt x="74" y="18"/>
                      <a:pt x="74" y="18"/>
                    </a:cubicBezTo>
                    <a:cubicBezTo>
                      <a:pt x="74" y="18"/>
                      <a:pt x="75" y="16"/>
                      <a:pt x="75" y="16"/>
                    </a:cubicBezTo>
                    <a:cubicBezTo>
                      <a:pt x="75" y="16"/>
                      <a:pt x="75" y="19"/>
                      <a:pt x="76" y="17"/>
                    </a:cubicBezTo>
                    <a:cubicBezTo>
                      <a:pt x="76" y="17"/>
                      <a:pt x="77" y="17"/>
                      <a:pt x="77" y="19"/>
                    </a:cubicBezTo>
                    <a:cubicBezTo>
                      <a:pt x="77" y="19"/>
                      <a:pt x="80" y="17"/>
                      <a:pt x="81" y="17"/>
                    </a:cubicBezTo>
                    <a:cubicBezTo>
                      <a:pt x="81" y="16"/>
                      <a:pt x="84" y="16"/>
                      <a:pt x="83" y="17"/>
                    </a:cubicBezTo>
                    <a:cubicBezTo>
                      <a:pt x="84" y="17"/>
                      <a:pt x="84" y="17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6"/>
                      <a:pt x="91" y="16"/>
                      <a:pt x="89" y="1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9" y="16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4"/>
                      <a:pt x="89" y="13"/>
                      <a:pt x="90" y="12"/>
                    </a:cubicBezTo>
                    <a:cubicBezTo>
                      <a:pt x="90" y="13"/>
                      <a:pt x="90" y="14"/>
                      <a:pt x="90" y="14"/>
                    </a:cubicBezTo>
                    <a:cubicBezTo>
                      <a:pt x="91" y="14"/>
                      <a:pt x="90" y="11"/>
                      <a:pt x="92" y="11"/>
                    </a:cubicBezTo>
                    <a:cubicBezTo>
                      <a:pt x="93" y="12"/>
                      <a:pt x="93" y="14"/>
                      <a:pt x="92" y="15"/>
                    </a:cubicBezTo>
                    <a:cubicBezTo>
                      <a:pt x="93" y="14"/>
                      <a:pt x="94" y="15"/>
                      <a:pt x="94" y="15"/>
                    </a:cubicBezTo>
                    <a:cubicBezTo>
                      <a:pt x="94" y="14"/>
                      <a:pt x="94" y="13"/>
                      <a:pt x="95" y="13"/>
                    </a:cubicBezTo>
                    <a:cubicBezTo>
                      <a:pt x="95" y="13"/>
                      <a:pt x="99" y="14"/>
                      <a:pt x="99" y="14"/>
                    </a:cubicBezTo>
                    <a:cubicBezTo>
                      <a:pt x="99" y="13"/>
                      <a:pt x="100" y="13"/>
                      <a:pt x="100" y="13"/>
                    </a:cubicBezTo>
                    <a:cubicBezTo>
                      <a:pt x="100" y="13"/>
                      <a:pt x="102" y="15"/>
                      <a:pt x="103" y="13"/>
                    </a:cubicBezTo>
                    <a:cubicBezTo>
                      <a:pt x="102" y="13"/>
                      <a:pt x="102" y="14"/>
                      <a:pt x="102" y="14"/>
                    </a:cubicBezTo>
                    <a:cubicBezTo>
                      <a:pt x="102" y="13"/>
                      <a:pt x="110" y="15"/>
                      <a:pt x="112" y="13"/>
                    </a:cubicBezTo>
                    <a:cubicBezTo>
                      <a:pt x="112" y="14"/>
                      <a:pt x="112" y="15"/>
                      <a:pt x="112" y="16"/>
                    </a:cubicBezTo>
                    <a:cubicBezTo>
                      <a:pt x="112" y="14"/>
                      <a:pt x="114" y="16"/>
                      <a:pt x="115" y="16"/>
                    </a:cubicBezTo>
                    <a:cubicBezTo>
                      <a:pt x="115" y="14"/>
                      <a:pt x="118" y="16"/>
                      <a:pt x="118" y="13"/>
                    </a:cubicBezTo>
                    <a:cubicBezTo>
                      <a:pt x="119" y="16"/>
                      <a:pt x="125" y="14"/>
                      <a:pt x="126" y="12"/>
                    </a:cubicBezTo>
                    <a:cubicBezTo>
                      <a:pt x="128" y="15"/>
                      <a:pt x="128" y="11"/>
                      <a:pt x="129" y="12"/>
                    </a:cubicBezTo>
                    <a:cubicBezTo>
                      <a:pt x="131" y="18"/>
                      <a:pt x="143" y="17"/>
                      <a:pt x="144" y="9"/>
                    </a:cubicBezTo>
                    <a:cubicBezTo>
                      <a:pt x="141" y="10"/>
                      <a:pt x="138" y="9"/>
                      <a:pt x="135" y="6"/>
                    </a:cubicBezTo>
                    <a:close/>
                    <a:moveTo>
                      <a:pt x="86" y="15"/>
                    </a:moveTo>
                    <a:cubicBezTo>
                      <a:pt x="86" y="15"/>
                      <a:pt x="86" y="15"/>
                      <a:pt x="86" y="15"/>
                    </a:cubicBezTo>
                    <a:cubicBezTo>
                      <a:pt x="87" y="14"/>
                      <a:pt x="87" y="14"/>
                      <a:pt x="86" y="15"/>
                    </a:cubicBezTo>
                    <a:cubicBezTo>
                      <a:pt x="86" y="14"/>
                      <a:pt x="87" y="13"/>
                      <a:pt x="87" y="13"/>
                    </a:cubicBezTo>
                    <a:cubicBezTo>
                      <a:pt x="87" y="14"/>
                      <a:pt x="87" y="15"/>
                      <a:pt x="87" y="15"/>
                    </a:cubicBezTo>
                    <a:cubicBezTo>
                      <a:pt x="87" y="15"/>
                      <a:pt x="86" y="15"/>
                      <a:pt x="86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55"/>
            <p:cNvGrpSpPr/>
            <p:nvPr/>
          </p:nvGrpSpPr>
          <p:grpSpPr>
            <a:xfrm>
              <a:off x="3629110" y="3477551"/>
              <a:ext cx="1353561" cy="2002500"/>
              <a:chOff x="4252912" y="3519487"/>
              <a:chExt cx="1119189" cy="1655763"/>
            </a:xfrm>
          </p:grpSpPr>
          <p:sp>
            <p:nvSpPr>
              <p:cNvPr id="1554" name="Google Shape;1554;p55"/>
              <p:cNvSpPr/>
              <p:nvPr/>
            </p:nvSpPr>
            <p:spPr>
              <a:xfrm>
                <a:off x="4471988" y="3536950"/>
                <a:ext cx="555625" cy="50958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37" extrusionOk="0">
                    <a:moveTo>
                      <a:pt x="145" y="3"/>
                    </a:moveTo>
                    <a:cubicBezTo>
                      <a:pt x="145" y="3"/>
                      <a:pt x="144" y="2"/>
                      <a:pt x="144" y="2"/>
                    </a:cubicBezTo>
                    <a:cubicBezTo>
                      <a:pt x="143" y="3"/>
                      <a:pt x="142" y="5"/>
                      <a:pt x="141" y="5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2" y="0"/>
                      <a:pt x="138" y="2"/>
                      <a:pt x="137" y="1"/>
                    </a:cubicBezTo>
                    <a:cubicBezTo>
                      <a:pt x="138" y="3"/>
                      <a:pt x="136" y="1"/>
                      <a:pt x="136" y="2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2" y="3"/>
                      <a:pt x="134" y="4"/>
                      <a:pt x="131" y="4"/>
                    </a:cubicBezTo>
                    <a:cubicBezTo>
                      <a:pt x="129" y="4"/>
                      <a:pt x="130" y="2"/>
                      <a:pt x="131" y="2"/>
                    </a:cubicBezTo>
                    <a:cubicBezTo>
                      <a:pt x="130" y="1"/>
                      <a:pt x="128" y="2"/>
                      <a:pt x="127" y="2"/>
                    </a:cubicBezTo>
                    <a:cubicBezTo>
                      <a:pt x="127" y="2"/>
                      <a:pt x="127" y="2"/>
                      <a:pt x="127" y="3"/>
                    </a:cubicBezTo>
                    <a:cubicBezTo>
                      <a:pt x="127" y="3"/>
                      <a:pt x="127" y="3"/>
                      <a:pt x="127" y="2"/>
                    </a:cubicBezTo>
                    <a:cubicBezTo>
                      <a:pt x="126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6" y="2"/>
                      <a:pt x="127" y="2"/>
                    </a:cubicBezTo>
                    <a:cubicBezTo>
                      <a:pt x="126" y="2"/>
                      <a:pt x="126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2"/>
                      <a:pt x="124" y="2"/>
                      <a:pt x="123" y="2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2" y="0"/>
                      <a:pt x="120" y="2"/>
                      <a:pt x="120" y="3"/>
                    </a:cubicBezTo>
                    <a:cubicBezTo>
                      <a:pt x="116" y="2"/>
                      <a:pt x="109" y="4"/>
                      <a:pt x="107" y="5"/>
                    </a:cubicBezTo>
                    <a:cubicBezTo>
                      <a:pt x="107" y="5"/>
                      <a:pt x="107" y="4"/>
                      <a:pt x="107" y="5"/>
                    </a:cubicBezTo>
                    <a:cubicBezTo>
                      <a:pt x="105" y="6"/>
                      <a:pt x="104" y="7"/>
                      <a:pt x="104" y="6"/>
                    </a:cubicBezTo>
                    <a:cubicBezTo>
                      <a:pt x="102" y="7"/>
                      <a:pt x="102" y="5"/>
                      <a:pt x="100" y="6"/>
                    </a:cubicBezTo>
                    <a:cubicBezTo>
                      <a:pt x="100" y="5"/>
                      <a:pt x="100" y="6"/>
                      <a:pt x="100" y="7"/>
                    </a:cubicBezTo>
                    <a:cubicBezTo>
                      <a:pt x="96" y="5"/>
                      <a:pt x="93" y="10"/>
                      <a:pt x="88" y="10"/>
                    </a:cubicBezTo>
                    <a:cubicBezTo>
                      <a:pt x="89" y="10"/>
                      <a:pt x="89" y="9"/>
                      <a:pt x="89" y="8"/>
                    </a:cubicBezTo>
                    <a:cubicBezTo>
                      <a:pt x="86" y="10"/>
                      <a:pt x="84" y="11"/>
                      <a:pt x="82" y="14"/>
                    </a:cubicBezTo>
                    <a:cubicBezTo>
                      <a:pt x="82" y="13"/>
                      <a:pt x="81" y="13"/>
                      <a:pt x="82" y="12"/>
                    </a:cubicBezTo>
                    <a:cubicBezTo>
                      <a:pt x="80" y="13"/>
                      <a:pt x="77" y="14"/>
                      <a:pt x="77" y="16"/>
                    </a:cubicBezTo>
                    <a:cubicBezTo>
                      <a:pt x="79" y="16"/>
                      <a:pt x="77" y="15"/>
                      <a:pt x="78" y="15"/>
                    </a:cubicBezTo>
                    <a:cubicBezTo>
                      <a:pt x="80" y="15"/>
                      <a:pt x="78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4" y="18"/>
                      <a:pt x="74" y="19"/>
                      <a:pt x="72" y="20"/>
                    </a:cubicBezTo>
                    <a:cubicBezTo>
                      <a:pt x="71" y="20"/>
                      <a:pt x="73" y="19"/>
                      <a:pt x="72" y="19"/>
                    </a:cubicBezTo>
                    <a:cubicBezTo>
                      <a:pt x="71" y="17"/>
                      <a:pt x="67" y="19"/>
                      <a:pt x="66" y="19"/>
                    </a:cubicBezTo>
                    <a:cubicBezTo>
                      <a:pt x="66" y="20"/>
                      <a:pt x="65" y="21"/>
                      <a:pt x="66" y="21"/>
                    </a:cubicBezTo>
                    <a:cubicBezTo>
                      <a:pt x="65" y="22"/>
                      <a:pt x="64" y="20"/>
                      <a:pt x="63" y="21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6"/>
                      <a:pt x="59" y="26"/>
                      <a:pt x="60" y="24"/>
                    </a:cubicBezTo>
                    <a:cubicBezTo>
                      <a:pt x="57" y="26"/>
                      <a:pt x="57" y="30"/>
                      <a:pt x="56" y="33"/>
                    </a:cubicBezTo>
                    <a:cubicBezTo>
                      <a:pt x="54" y="33"/>
                      <a:pt x="52" y="35"/>
                      <a:pt x="51" y="36"/>
                    </a:cubicBezTo>
                    <a:cubicBezTo>
                      <a:pt x="50" y="35"/>
                      <a:pt x="52" y="36"/>
                      <a:pt x="52" y="35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1" y="33"/>
                      <a:pt x="48" y="32"/>
                      <a:pt x="48" y="31"/>
                    </a:cubicBezTo>
                    <a:cubicBezTo>
                      <a:pt x="47" y="33"/>
                      <a:pt x="43" y="35"/>
                      <a:pt x="40" y="36"/>
                    </a:cubicBezTo>
                    <a:cubicBezTo>
                      <a:pt x="44" y="37"/>
                      <a:pt x="38" y="40"/>
                      <a:pt x="40" y="42"/>
                    </a:cubicBezTo>
                    <a:cubicBezTo>
                      <a:pt x="38" y="44"/>
                      <a:pt x="37" y="41"/>
                      <a:pt x="36" y="42"/>
                    </a:cubicBezTo>
                    <a:cubicBezTo>
                      <a:pt x="34" y="45"/>
                      <a:pt x="31" y="46"/>
                      <a:pt x="29" y="49"/>
                    </a:cubicBezTo>
                    <a:cubicBezTo>
                      <a:pt x="29" y="49"/>
                      <a:pt x="29" y="49"/>
                      <a:pt x="29" y="48"/>
                    </a:cubicBezTo>
                    <a:cubicBezTo>
                      <a:pt x="28" y="51"/>
                      <a:pt x="24" y="54"/>
                      <a:pt x="24" y="58"/>
                    </a:cubicBezTo>
                    <a:cubicBezTo>
                      <a:pt x="24" y="58"/>
                      <a:pt x="23" y="58"/>
                      <a:pt x="23" y="57"/>
                    </a:cubicBezTo>
                    <a:cubicBezTo>
                      <a:pt x="21" y="59"/>
                      <a:pt x="26" y="59"/>
                      <a:pt x="22" y="61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62"/>
                      <a:pt x="18" y="62"/>
                      <a:pt x="18" y="66"/>
                    </a:cubicBezTo>
                    <a:cubicBezTo>
                      <a:pt x="18" y="65"/>
                      <a:pt x="18" y="65"/>
                      <a:pt x="18" y="64"/>
                    </a:cubicBezTo>
                    <a:cubicBezTo>
                      <a:pt x="17" y="67"/>
                      <a:pt x="16" y="69"/>
                      <a:pt x="16" y="71"/>
                    </a:cubicBezTo>
                    <a:cubicBezTo>
                      <a:pt x="15" y="71"/>
                      <a:pt x="15" y="71"/>
                      <a:pt x="15" y="70"/>
                    </a:cubicBezTo>
                    <a:cubicBezTo>
                      <a:pt x="13" y="71"/>
                      <a:pt x="15" y="73"/>
                      <a:pt x="14" y="74"/>
                    </a:cubicBezTo>
                    <a:cubicBezTo>
                      <a:pt x="13" y="75"/>
                      <a:pt x="12" y="75"/>
                      <a:pt x="12" y="75"/>
                    </a:cubicBezTo>
                    <a:cubicBezTo>
                      <a:pt x="13" y="76"/>
                      <a:pt x="11" y="79"/>
                      <a:pt x="11" y="81"/>
                    </a:cubicBezTo>
                    <a:cubicBezTo>
                      <a:pt x="10" y="81"/>
                      <a:pt x="10" y="81"/>
                      <a:pt x="9" y="82"/>
                    </a:cubicBezTo>
                    <a:cubicBezTo>
                      <a:pt x="5" y="93"/>
                      <a:pt x="2" y="105"/>
                      <a:pt x="4" y="117"/>
                    </a:cubicBezTo>
                    <a:cubicBezTo>
                      <a:pt x="2" y="119"/>
                      <a:pt x="3" y="114"/>
                      <a:pt x="1" y="115"/>
                    </a:cubicBezTo>
                    <a:cubicBezTo>
                      <a:pt x="3" y="115"/>
                      <a:pt x="1" y="117"/>
                      <a:pt x="2" y="121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2" y="122"/>
                      <a:pt x="1" y="123"/>
                      <a:pt x="1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4" y="126"/>
                      <a:pt x="0" y="129"/>
                      <a:pt x="3" y="129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4" y="132"/>
                      <a:pt x="1" y="134"/>
                      <a:pt x="3" y="136"/>
                    </a:cubicBezTo>
                    <a:cubicBezTo>
                      <a:pt x="3" y="135"/>
                      <a:pt x="3" y="135"/>
                      <a:pt x="3" y="135"/>
                    </a:cubicBezTo>
                    <a:cubicBezTo>
                      <a:pt x="2" y="138"/>
                      <a:pt x="6" y="141"/>
                      <a:pt x="4" y="142"/>
                    </a:cubicBezTo>
                    <a:cubicBezTo>
                      <a:pt x="5" y="144"/>
                      <a:pt x="7" y="147"/>
                      <a:pt x="9" y="147"/>
                    </a:cubicBezTo>
                    <a:cubicBezTo>
                      <a:pt x="8" y="148"/>
                      <a:pt x="7" y="148"/>
                      <a:pt x="6" y="147"/>
                    </a:cubicBezTo>
                    <a:cubicBezTo>
                      <a:pt x="9" y="156"/>
                      <a:pt x="13" y="165"/>
                      <a:pt x="19" y="171"/>
                    </a:cubicBezTo>
                    <a:cubicBezTo>
                      <a:pt x="18" y="172"/>
                      <a:pt x="18" y="171"/>
                      <a:pt x="17" y="171"/>
                    </a:cubicBezTo>
                    <a:cubicBezTo>
                      <a:pt x="21" y="175"/>
                      <a:pt x="20" y="181"/>
                      <a:pt x="26" y="182"/>
                    </a:cubicBezTo>
                    <a:cubicBezTo>
                      <a:pt x="28" y="182"/>
                      <a:pt x="28" y="182"/>
                      <a:pt x="28" y="182"/>
                    </a:cubicBezTo>
                    <a:cubicBezTo>
                      <a:pt x="28" y="183"/>
                      <a:pt x="27" y="184"/>
                      <a:pt x="27" y="185"/>
                    </a:cubicBezTo>
                    <a:cubicBezTo>
                      <a:pt x="28" y="185"/>
                      <a:pt x="30" y="188"/>
                      <a:pt x="32" y="188"/>
                    </a:cubicBezTo>
                    <a:cubicBezTo>
                      <a:pt x="31" y="189"/>
                      <a:pt x="31" y="188"/>
                      <a:pt x="30" y="189"/>
                    </a:cubicBezTo>
                    <a:cubicBezTo>
                      <a:pt x="31" y="191"/>
                      <a:pt x="35" y="191"/>
                      <a:pt x="36" y="193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9" y="203"/>
                      <a:pt x="49" y="216"/>
                      <a:pt x="58" y="218"/>
                    </a:cubicBezTo>
                    <a:cubicBezTo>
                      <a:pt x="61" y="219"/>
                      <a:pt x="58" y="221"/>
                      <a:pt x="59" y="221"/>
                    </a:cubicBezTo>
                    <a:cubicBezTo>
                      <a:pt x="68" y="224"/>
                      <a:pt x="76" y="234"/>
                      <a:pt x="86" y="232"/>
                    </a:cubicBezTo>
                    <a:cubicBezTo>
                      <a:pt x="93" y="233"/>
                      <a:pt x="94" y="226"/>
                      <a:pt x="94" y="226"/>
                    </a:cubicBezTo>
                    <a:cubicBezTo>
                      <a:pt x="83" y="227"/>
                      <a:pt x="69" y="216"/>
                      <a:pt x="61" y="205"/>
                    </a:cubicBezTo>
                    <a:cubicBezTo>
                      <a:pt x="57" y="202"/>
                      <a:pt x="51" y="198"/>
                      <a:pt x="49" y="194"/>
                    </a:cubicBezTo>
                    <a:cubicBezTo>
                      <a:pt x="35" y="180"/>
                      <a:pt x="28" y="161"/>
                      <a:pt x="22" y="144"/>
                    </a:cubicBezTo>
                    <a:cubicBezTo>
                      <a:pt x="21" y="145"/>
                      <a:pt x="20" y="144"/>
                      <a:pt x="20" y="144"/>
                    </a:cubicBezTo>
                    <a:cubicBezTo>
                      <a:pt x="20" y="143"/>
                      <a:pt x="20" y="143"/>
                      <a:pt x="20" y="143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8" y="141"/>
                      <a:pt x="20" y="141"/>
                      <a:pt x="20" y="142"/>
                    </a:cubicBezTo>
                    <a:cubicBezTo>
                      <a:pt x="18" y="135"/>
                      <a:pt x="17" y="128"/>
                      <a:pt x="17" y="121"/>
                    </a:cubicBezTo>
                    <a:cubicBezTo>
                      <a:pt x="15" y="120"/>
                      <a:pt x="17" y="117"/>
                      <a:pt x="15" y="117"/>
                    </a:cubicBezTo>
                    <a:cubicBezTo>
                      <a:pt x="16" y="116"/>
                      <a:pt x="16" y="117"/>
                      <a:pt x="16" y="117"/>
                    </a:cubicBezTo>
                    <a:cubicBezTo>
                      <a:pt x="15" y="112"/>
                      <a:pt x="15" y="111"/>
                      <a:pt x="18" y="107"/>
                    </a:cubicBezTo>
                    <a:cubicBezTo>
                      <a:pt x="22" y="88"/>
                      <a:pt x="30" y="70"/>
                      <a:pt x="44" y="57"/>
                    </a:cubicBezTo>
                    <a:cubicBezTo>
                      <a:pt x="58" y="43"/>
                      <a:pt x="76" y="32"/>
                      <a:pt x="96" y="26"/>
                    </a:cubicBezTo>
                    <a:cubicBezTo>
                      <a:pt x="99" y="21"/>
                      <a:pt x="104" y="22"/>
                      <a:pt x="107" y="18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10" y="17"/>
                      <a:pt x="111" y="19"/>
                      <a:pt x="116" y="20"/>
                    </a:cubicBezTo>
                    <a:cubicBezTo>
                      <a:pt x="115" y="19"/>
                      <a:pt x="117" y="19"/>
                      <a:pt x="116" y="17"/>
                    </a:cubicBezTo>
                    <a:cubicBezTo>
                      <a:pt x="118" y="15"/>
                      <a:pt x="119" y="20"/>
                      <a:pt x="121" y="19"/>
                    </a:cubicBezTo>
                    <a:cubicBezTo>
                      <a:pt x="121" y="19"/>
                      <a:pt x="121" y="18"/>
                      <a:pt x="122" y="18"/>
                    </a:cubicBezTo>
                    <a:cubicBezTo>
                      <a:pt x="127" y="15"/>
                      <a:pt x="121" y="19"/>
                      <a:pt x="128" y="21"/>
                    </a:cubicBezTo>
                    <a:cubicBezTo>
                      <a:pt x="137" y="19"/>
                      <a:pt x="147" y="18"/>
                      <a:pt x="156" y="21"/>
                    </a:cubicBezTo>
                    <a:cubicBezTo>
                      <a:pt x="156" y="21"/>
                      <a:pt x="156" y="19"/>
                      <a:pt x="157" y="20"/>
                    </a:cubicBezTo>
                    <a:cubicBezTo>
                      <a:pt x="157" y="23"/>
                      <a:pt x="160" y="19"/>
                      <a:pt x="161" y="21"/>
                    </a:cubicBezTo>
                    <a:cubicBezTo>
                      <a:pt x="161" y="22"/>
                      <a:pt x="160" y="22"/>
                      <a:pt x="160" y="22"/>
                    </a:cubicBezTo>
                    <a:cubicBezTo>
                      <a:pt x="164" y="24"/>
                      <a:pt x="167" y="23"/>
                      <a:pt x="171" y="26"/>
                    </a:cubicBezTo>
                    <a:cubicBezTo>
                      <a:pt x="175" y="25"/>
                      <a:pt x="178" y="29"/>
                      <a:pt x="181" y="29"/>
                    </a:cubicBezTo>
                    <a:cubicBezTo>
                      <a:pt x="180" y="30"/>
                      <a:pt x="182" y="30"/>
                      <a:pt x="182" y="31"/>
                    </a:cubicBezTo>
                    <a:cubicBezTo>
                      <a:pt x="187" y="29"/>
                      <a:pt x="188" y="36"/>
                      <a:pt x="19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200" y="40"/>
                      <a:pt x="209" y="47"/>
                      <a:pt x="216" y="54"/>
                    </a:cubicBezTo>
                    <a:cubicBezTo>
                      <a:pt x="220" y="58"/>
                      <a:pt x="221" y="65"/>
                      <a:pt x="225" y="70"/>
                    </a:cubicBezTo>
                    <a:cubicBezTo>
                      <a:pt x="226" y="71"/>
                      <a:pt x="227" y="70"/>
                      <a:pt x="227" y="70"/>
                    </a:cubicBezTo>
                    <a:cubicBezTo>
                      <a:pt x="228" y="72"/>
                      <a:pt x="226" y="71"/>
                      <a:pt x="226" y="71"/>
                    </a:cubicBezTo>
                    <a:cubicBezTo>
                      <a:pt x="229" y="74"/>
                      <a:pt x="228" y="78"/>
                      <a:pt x="230" y="82"/>
                    </a:cubicBezTo>
                    <a:cubicBezTo>
                      <a:pt x="231" y="82"/>
                      <a:pt x="231" y="83"/>
                      <a:pt x="232" y="82"/>
                    </a:cubicBezTo>
                    <a:cubicBezTo>
                      <a:pt x="230" y="87"/>
                      <a:pt x="235" y="92"/>
                      <a:pt x="234" y="97"/>
                    </a:cubicBezTo>
                    <a:cubicBezTo>
                      <a:pt x="237" y="95"/>
                      <a:pt x="236" y="99"/>
                      <a:pt x="237" y="101"/>
                    </a:cubicBezTo>
                    <a:cubicBezTo>
                      <a:pt x="237" y="102"/>
                      <a:pt x="236" y="102"/>
                      <a:pt x="235" y="102"/>
                    </a:cubicBezTo>
                    <a:cubicBezTo>
                      <a:pt x="236" y="105"/>
                      <a:pt x="236" y="107"/>
                      <a:pt x="235" y="111"/>
                    </a:cubicBezTo>
                    <a:cubicBezTo>
                      <a:pt x="235" y="113"/>
                      <a:pt x="237" y="113"/>
                      <a:pt x="236" y="116"/>
                    </a:cubicBezTo>
                    <a:cubicBezTo>
                      <a:pt x="234" y="117"/>
                      <a:pt x="235" y="120"/>
                      <a:pt x="234" y="123"/>
                    </a:cubicBezTo>
                    <a:cubicBezTo>
                      <a:pt x="236" y="122"/>
                      <a:pt x="238" y="125"/>
                      <a:pt x="236" y="128"/>
                    </a:cubicBezTo>
                    <a:cubicBezTo>
                      <a:pt x="234" y="126"/>
                      <a:pt x="234" y="126"/>
                      <a:pt x="234" y="126"/>
                    </a:cubicBezTo>
                    <a:cubicBezTo>
                      <a:pt x="234" y="134"/>
                      <a:pt x="229" y="143"/>
                      <a:pt x="228" y="152"/>
                    </a:cubicBezTo>
                    <a:cubicBezTo>
                      <a:pt x="227" y="152"/>
                      <a:pt x="227" y="152"/>
                      <a:pt x="227" y="152"/>
                    </a:cubicBezTo>
                    <a:cubicBezTo>
                      <a:pt x="225" y="160"/>
                      <a:pt x="219" y="167"/>
                      <a:pt x="216" y="175"/>
                    </a:cubicBezTo>
                    <a:cubicBezTo>
                      <a:pt x="214" y="176"/>
                      <a:pt x="211" y="179"/>
                      <a:pt x="210" y="180"/>
                    </a:cubicBezTo>
                    <a:cubicBezTo>
                      <a:pt x="209" y="184"/>
                      <a:pt x="208" y="184"/>
                      <a:pt x="208" y="187"/>
                    </a:cubicBezTo>
                    <a:cubicBezTo>
                      <a:pt x="207" y="188"/>
                      <a:pt x="206" y="188"/>
                      <a:pt x="205" y="188"/>
                    </a:cubicBezTo>
                    <a:cubicBezTo>
                      <a:pt x="202" y="190"/>
                      <a:pt x="198" y="191"/>
                      <a:pt x="197" y="195"/>
                    </a:cubicBezTo>
                    <a:cubicBezTo>
                      <a:pt x="196" y="194"/>
                      <a:pt x="196" y="194"/>
                      <a:pt x="196" y="194"/>
                    </a:cubicBezTo>
                    <a:cubicBezTo>
                      <a:pt x="194" y="196"/>
                      <a:pt x="191" y="201"/>
                      <a:pt x="187" y="201"/>
                    </a:cubicBezTo>
                    <a:cubicBezTo>
                      <a:pt x="187" y="203"/>
                      <a:pt x="184" y="205"/>
                      <a:pt x="187" y="205"/>
                    </a:cubicBezTo>
                    <a:cubicBezTo>
                      <a:pt x="185" y="206"/>
                      <a:pt x="185" y="204"/>
                      <a:pt x="184" y="206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77" y="207"/>
                      <a:pt x="172" y="211"/>
                      <a:pt x="165" y="215"/>
                    </a:cubicBezTo>
                    <a:cubicBezTo>
                      <a:pt x="162" y="213"/>
                      <a:pt x="158" y="218"/>
                      <a:pt x="153" y="218"/>
                    </a:cubicBezTo>
                    <a:cubicBezTo>
                      <a:pt x="151" y="220"/>
                      <a:pt x="146" y="219"/>
                      <a:pt x="145" y="223"/>
                    </a:cubicBezTo>
                    <a:cubicBezTo>
                      <a:pt x="145" y="221"/>
                      <a:pt x="145" y="221"/>
                      <a:pt x="145" y="221"/>
                    </a:cubicBezTo>
                    <a:cubicBezTo>
                      <a:pt x="141" y="222"/>
                      <a:pt x="137" y="223"/>
                      <a:pt x="132" y="224"/>
                    </a:cubicBezTo>
                    <a:cubicBezTo>
                      <a:pt x="129" y="224"/>
                      <a:pt x="130" y="226"/>
                      <a:pt x="128" y="227"/>
                    </a:cubicBezTo>
                    <a:cubicBezTo>
                      <a:pt x="127" y="226"/>
                      <a:pt x="127" y="226"/>
                      <a:pt x="127" y="226"/>
                    </a:cubicBezTo>
                    <a:cubicBezTo>
                      <a:pt x="125" y="227"/>
                      <a:pt x="125" y="230"/>
                      <a:pt x="125" y="231"/>
                    </a:cubicBezTo>
                    <a:cubicBezTo>
                      <a:pt x="123" y="231"/>
                      <a:pt x="123" y="232"/>
                      <a:pt x="121" y="231"/>
                    </a:cubicBezTo>
                    <a:cubicBezTo>
                      <a:pt x="122" y="230"/>
                      <a:pt x="123" y="228"/>
                      <a:pt x="124" y="226"/>
                    </a:cubicBezTo>
                    <a:cubicBezTo>
                      <a:pt x="121" y="226"/>
                      <a:pt x="119" y="230"/>
                      <a:pt x="117" y="228"/>
                    </a:cubicBezTo>
                    <a:cubicBezTo>
                      <a:pt x="114" y="228"/>
                      <a:pt x="113" y="229"/>
                      <a:pt x="113" y="231"/>
                    </a:cubicBezTo>
                    <a:cubicBezTo>
                      <a:pt x="113" y="230"/>
                      <a:pt x="111" y="230"/>
                      <a:pt x="112" y="229"/>
                    </a:cubicBezTo>
                    <a:cubicBezTo>
                      <a:pt x="110" y="230"/>
                      <a:pt x="109" y="230"/>
                      <a:pt x="108" y="231"/>
                    </a:cubicBezTo>
                    <a:cubicBezTo>
                      <a:pt x="109" y="231"/>
                      <a:pt x="109" y="231"/>
                      <a:pt x="110" y="231"/>
                    </a:cubicBezTo>
                    <a:cubicBezTo>
                      <a:pt x="109" y="232"/>
                      <a:pt x="107" y="233"/>
                      <a:pt x="108" y="235"/>
                    </a:cubicBezTo>
                    <a:cubicBezTo>
                      <a:pt x="109" y="234"/>
                      <a:pt x="109" y="234"/>
                      <a:pt x="110" y="234"/>
                    </a:cubicBezTo>
                    <a:cubicBezTo>
                      <a:pt x="110" y="235"/>
                      <a:pt x="107" y="236"/>
                      <a:pt x="106" y="235"/>
                    </a:cubicBezTo>
                    <a:cubicBezTo>
                      <a:pt x="105" y="234"/>
                      <a:pt x="107" y="232"/>
                      <a:pt x="106" y="231"/>
                    </a:cubicBezTo>
                    <a:cubicBezTo>
                      <a:pt x="102" y="235"/>
                      <a:pt x="102" y="235"/>
                      <a:pt x="102" y="235"/>
                    </a:cubicBezTo>
                    <a:cubicBezTo>
                      <a:pt x="103" y="235"/>
                      <a:pt x="104" y="235"/>
                      <a:pt x="104" y="237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6" y="237"/>
                      <a:pt x="106" y="237"/>
                      <a:pt x="106" y="237"/>
                    </a:cubicBezTo>
                    <a:cubicBezTo>
                      <a:pt x="109" y="236"/>
                      <a:pt x="112" y="237"/>
                      <a:pt x="115" y="235"/>
                    </a:cubicBezTo>
                    <a:cubicBezTo>
                      <a:pt x="113" y="234"/>
                      <a:pt x="113" y="234"/>
                      <a:pt x="113" y="234"/>
                    </a:cubicBezTo>
                    <a:cubicBezTo>
                      <a:pt x="115" y="233"/>
                      <a:pt x="117" y="231"/>
                      <a:pt x="119" y="232"/>
                    </a:cubicBezTo>
                    <a:cubicBezTo>
                      <a:pt x="118" y="233"/>
                      <a:pt x="119" y="234"/>
                      <a:pt x="119" y="235"/>
                    </a:cubicBezTo>
                    <a:cubicBezTo>
                      <a:pt x="120" y="234"/>
                      <a:pt x="120" y="234"/>
                      <a:pt x="121" y="234"/>
                    </a:cubicBezTo>
                    <a:cubicBezTo>
                      <a:pt x="120" y="237"/>
                      <a:pt x="120" y="237"/>
                      <a:pt x="120" y="237"/>
                    </a:cubicBezTo>
                    <a:cubicBezTo>
                      <a:pt x="120" y="233"/>
                      <a:pt x="125" y="234"/>
                      <a:pt x="126" y="233"/>
                    </a:cubicBezTo>
                    <a:cubicBezTo>
                      <a:pt x="126" y="234"/>
                      <a:pt x="126" y="234"/>
                      <a:pt x="126" y="234"/>
                    </a:cubicBezTo>
                    <a:cubicBezTo>
                      <a:pt x="129" y="234"/>
                      <a:pt x="125" y="233"/>
                      <a:pt x="127" y="232"/>
                    </a:cubicBezTo>
                    <a:cubicBezTo>
                      <a:pt x="129" y="232"/>
                      <a:pt x="128" y="235"/>
                      <a:pt x="130" y="236"/>
                    </a:cubicBezTo>
                    <a:cubicBezTo>
                      <a:pt x="133" y="235"/>
                      <a:pt x="138" y="232"/>
                      <a:pt x="142" y="233"/>
                    </a:cubicBezTo>
                    <a:cubicBezTo>
                      <a:pt x="144" y="231"/>
                      <a:pt x="147" y="230"/>
                      <a:pt x="149" y="228"/>
                    </a:cubicBezTo>
                    <a:cubicBezTo>
                      <a:pt x="151" y="227"/>
                      <a:pt x="150" y="231"/>
                      <a:pt x="152" y="229"/>
                    </a:cubicBezTo>
                    <a:cubicBezTo>
                      <a:pt x="152" y="230"/>
                      <a:pt x="152" y="231"/>
                      <a:pt x="153" y="231"/>
                    </a:cubicBezTo>
                    <a:cubicBezTo>
                      <a:pt x="153" y="230"/>
                      <a:pt x="157" y="230"/>
                      <a:pt x="155" y="228"/>
                    </a:cubicBezTo>
                    <a:cubicBezTo>
                      <a:pt x="158" y="228"/>
                      <a:pt x="162" y="227"/>
                      <a:pt x="165" y="225"/>
                    </a:cubicBezTo>
                    <a:cubicBezTo>
                      <a:pt x="164" y="225"/>
                      <a:pt x="165" y="227"/>
                      <a:pt x="166" y="228"/>
                    </a:cubicBezTo>
                    <a:cubicBezTo>
                      <a:pt x="167" y="225"/>
                      <a:pt x="169" y="223"/>
                      <a:pt x="173" y="222"/>
                    </a:cubicBezTo>
                    <a:cubicBezTo>
                      <a:pt x="172" y="221"/>
                      <a:pt x="171" y="221"/>
                      <a:pt x="171" y="220"/>
                    </a:cubicBezTo>
                    <a:cubicBezTo>
                      <a:pt x="171" y="219"/>
                      <a:pt x="171" y="218"/>
                      <a:pt x="172" y="218"/>
                    </a:cubicBezTo>
                    <a:cubicBezTo>
                      <a:pt x="173" y="220"/>
                      <a:pt x="174" y="222"/>
                      <a:pt x="177" y="221"/>
                    </a:cubicBezTo>
                    <a:cubicBezTo>
                      <a:pt x="177" y="224"/>
                      <a:pt x="172" y="223"/>
                      <a:pt x="175" y="225"/>
                    </a:cubicBezTo>
                    <a:cubicBezTo>
                      <a:pt x="174" y="227"/>
                      <a:pt x="169" y="229"/>
                      <a:pt x="168" y="228"/>
                    </a:cubicBezTo>
                    <a:cubicBezTo>
                      <a:pt x="166" y="232"/>
                      <a:pt x="170" y="228"/>
                      <a:pt x="170" y="230"/>
                    </a:cubicBezTo>
                    <a:cubicBezTo>
                      <a:pt x="172" y="229"/>
                      <a:pt x="173" y="228"/>
                      <a:pt x="176" y="226"/>
                    </a:cubicBezTo>
                    <a:cubicBezTo>
                      <a:pt x="176" y="225"/>
                      <a:pt x="174" y="225"/>
                      <a:pt x="176" y="224"/>
                    </a:cubicBezTo>
                    <a:cubicBezTo>
                      <a:pt x="177" y="220"/>
                      <a:pt x="180" y="224"/>
                      <a:pt x="181" y="223"/>
                    </a:cubicBezTo>
                    <a:cubicBezTo>
                      <a:pt x="180" y="225"/>
                      <a:pt x="180" y="225"/>
                      <a:pt x="180" y="225"/>
                    </a:cubicBezTo>
                    <a:cubicBezTo>
                      <a:pt x="182" y="224"/>
                      <a:pt x="182" y="223"/>
                      <a:pt x="184" y="222"/>
                    </a:cubicBezTo>
                    <a:cubicBezTo>
                      <a:pt x="186" y="224"/>
                      <a:pt x="181" y="224"/>
                      <a:pt x="181" y="226"/>
                    </a:cubicBezTo>
                    <a:cubicBezTo>
                      <a:pt x="183" y="227"/>
                      <a:pt x="183" y="227"/>
                      <a:pt x="183" y="227"/>
                    </a:cubicBezTo>
                    <a:cubicBezTo>
                      <a:pt x="187" y="226"/>
                      <a:pt x="183" y="224"/>
                      <a:pt x="187" y="223"/>
                    </a:cubicBezTo>
                    <a:cubicBezTo>
                      <a:pt x="187" y="225"/>
                      <a:pt x="187" y="225"/>
                      <a:pt x="187" y="225"/>
                    </a:cubicBezTo>
                    <a:cubicBezTo>
                      <a:pt x="189" y="223"/>
                      <a:pt x="189" y="223"/>
                      <a:pt x="189" y="223"/>
                    </a:cubicBezTo>
                    <a:cubicBezTo>
                      <a:pt x="188" y="222"/>
                      <a:pt x="187" y="221"/>
                      <a:pt x="185" y="222"/>
                    </a:cubicBezTo>
                    <a:cubicBezTo>
                      <a:pt x="185" y="218"/>
                      <a:pt x="187" y="220"/>
                      <a:pt x="189" y="218"/>
                    </a:cubicBezTo>
                    <a:cubicBezTo>
                      <a:pt x="189" y="216"/>
                      <a:pt x="188" y="219"/>
                      <a:pt x="187" y="218"/>
                    </a:cubicBezTo>
                    <a:cubicBezTo>
                      <a:pt x="186" y="216"/>
                      <a:pt x="188" y="215"/>
                      <a:pt x="189" y="214"/>
                    </a:cubicBezTo>
                    <a:cubicBezTo>
                      <a:pt x="191" y="213"/>
                      <a:pt x="191" y="215"/>
                      <a:pt x="193" y="216"/>
                    </a:cubicBezTo>
                    <a:cubicBezTo>
                      <a:pt x="192" y="216"/>
                      <a:pt x="191" y="217"/>
                      <a:pt x="191" y="216"/>
                    </a:cubicBezTo>
                    <a:cubicBezTo>
                      <a:pt x="189" y="220"/>
                      <a:pt x="194" y="219"/>
                      <a:pt x="192" y="221"/>
                    </a:cubicBezTo>
                    <a:cubicBezTo>
                      <a:pt x="195" y="221"/>
                      <a:pt x="194" y="219"/>
                      <a:pt x="195" y="218"/>
                    </a:cubicBezTo>
                    <a:cubicBezTo>
                      <a:pt x="194" y="218"/>
                      <a:pt x="194" y="216"/>
                      <a:pt x="193" y="216"/>
                    </a:cubicBezTo>
                    <a:cubicBezTo>
                      <a:pt x="194" y="210"/>
                      <a:pt x="197" y="218"/>
                      <a:pt x="200" y="215"/>
                    </a:cubicBezTo>
                    <a:cubicBezTo>
                      <a:pt x="198" y="213"/>
                      <a:pt x="202" y="208"/>
                      <a:pt x="198" y="207"/>
                    </a:cubicBezTo>
                    <a:cubicBezTo>
                      <a:pt x="199" y="206"/>
                      <a:pt x="199" y="205"/>
                      <a:pt x="200" y="204"/>
                    </a:cubicBezTo>
                    <a:cubicBezTo>
                      <a:pt x="201" y="207"/>
                      <a:pt x="203" y="205"/>
                      <a:pt x="202" y="207"/>
                    </a:cubicBezTo>
                    <a:cubicBezTo>
                      <a:pt x="203" y="207"/>
                      <a:pt x="203" y="207"/>
                      <a:pt x="203" y="207"/>
                    </a:cubicBezTo>
                    <a:cubicBezTo>
                      <a:pt x="203" y="210"/>
                      <a:pt x="203" y="210"/>
                      <a:pt x="203" y="210"/>
                    </a:cubicBezTo>
                    <a:cubicBezTo>
                      <a:pt x="205" y="210"/>
                      <a:pt x="208" y="210"/>
                      <a:pt x="210" y="210"/>
                    </a:cubicBezTo>
                    <a:cubicBezTo>
                      <a:pt x="211" y="208"/>
                      <a:pt x="208" y="209"/>
                      <a:pt x="210" y="207"/>
                    </a:cubicBezTo>
                    <a:cubicBezTo>
                      <a:pt x="210" y="208"/>
                      <a:pt x="211" y="208"/>
                      <a:pt x="212" y="207"/>
                    </a:cubicBezTo>
                    <a:cubicBezTo>
                      <a:pt x="210" y="208"/>
                      <a:pt x="210" y="205"/>
                      <a:pt x="211" y="203"/>
                    </a:cubicBezTo>
                    <a:cubicBezTo>
                      <a:pt x="213" y="202"/>
                      <a:pt x="215" y="202"/>
                      <a:pt x="215" y="203"/>
                    </a:cubicBezTo>
                    <a:cubicBezTo>
                      <a:pt x="215" y="206"/>
                      <a:pt x="215" y="206"/>
                      <a:pt x="215" y="206"/>
                    </a:cubicBezTo>
                    <a:cubicBezTo>
                      <a:pt x="215" y="203"/>
                      <a:pt x="216" y="206"/>
                      <a:pt x="217" y="204"/>
                    </a:cubicBezTo>
                    <a:cubicBezTo>
                      <a:pt x="216" y="203"/>
                      <a:pt x="216" y="201"/>
                      <a:pt x="215" y="200"/>
                    </a:cubicBezTo>
                    <a:cubicBezTo>
                      <a:pt x="216" y="198"/>
                      <a:pt x="218" y="199"/>
                      <a:pt x="218" y="198"/>
                    </a:cubicBezTo>
                    <a:cubicBezTo>
                      <a:pt x="217" y="201"/>
                      <a:pt x="217" y="201"/>
                      <a:pt x="217" y="201"/>
                    </a:cubicBezTo>
                    <a:cubicBezTo>
                      <a:pt x="219" y="198"/>
                      <a:pt x="220" y="203"/>
                      <a:pt x="222" y="200"/>
                    </a:cubicBezTo>
                    <a:cubicBezTo>
                      <a:pt x="221" y="198"/>
                      <a:pt x="221" y="198"/>
                      <a:pt x="221" y="198"/>
                    </a:cubicBezTo>
                    <a:cubicBezTo>
                      <a:pt x="222" y="198"/>
                      <a:pt x="222" y="198"/>
                      <a:pt x="222" y="199"/>
                    </a:cubicBezTo>
                    <a:cubicBezTo>
                      <a:pt x="222" y="198"/>
                      <a:pt x="223" y="197"/>
                      <a:pt x="223" y="196"/>
                    </a:cubicBezTo>
                    <a:cubicBezTo>
                      <a:pt x="224" y="196"/>
                      <a:pt x="224" y="196"/>
                      <a:pt x="224" y="196"/>
                    </a:cubicBezTo>
                    <a:cubicBezTo>
                      <a:pt x="225" y="195"/>
                      <a:pt x="224" y="192"/>
                      <a:pt x="227" y="193"/>
                    </a:cubicBezTo>
                    <a:cubicBezTo>
                      <a:pt x="224" y="192"/>
                      <a:pt x="226" y="194"/>
                      <a:pt x="223" y="194"/>
                    </a:cubicBezTo>
                    <a:cubicBezTo>
                      <a:pt x="221" y="194"/>
                      <a:pt x="223" y="192"/>
                      <a:pt x="224" y="191"/>
                    </a:cubicBezTo>
                    <a:cubicBezTo>
                      <a:pt x="226" y="193"/>
                      <a:pt x="226" y="189"/>
                      <a:pt x="227" y="188"/>
                    </a:cubicBezTo>
                    <a:cubicBezTo>
                      <a:pt x="228" y="188"/>
                      <a:pt x="229" y="187"/>
                      <a:pt x="230" y="187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32" y="187"/>
                      <a:pt x="230" y="183"/>
                      <a:pt x="232" y="182"/>
                    </a:cubicBezTo>
                    <a:cubicBezTo>
                      <a:pt x="232" y="183"/>
                      <a:pt x="233" y="184"/>
                      <a:pt x="235" y="183"/>
                    </a:cubicBezTo>
                    <a:cubicBezTo>
                      <a:pt x="231" y="183"/>
                      <a:pt x="234" y="179"/>
                      <a:pt x="232" y="179"/>
                    </a:cubicBezTo>
                    <a:cubicBezTo>
                      <a:pt x="234" y="177"/>
                      <a:pt x="234" y="181"/>
                      <a:pt x="236" y="182"/>
                    </a:cubicBezTo>
                    <a:cubicBezTo>
                      <a:pt x="235" y="179"/>
                      <a:pt x="239" y="179"/>
                      <a:pt x="237" y="177"/>
                    </a:cubicBezTo>
                    <a:cubicBezTo>
                      <a:pt x="236" y="178"/>
                      <a:pt x="236" y="176"/>
                      <a:pt x="235" y="175"/>
                    </a:cubicBezTo>
                    <a:cubicBezTo>
                      <a:pt x="237" y="173"/>
                      <a:pt x="236" y="176"/>
                      <a:pt x="238" y="175"/>
                    </a:cubicBezTo>
                    <a:cubicBezTo>
                      <a:pt x="238" y="173"/>
                      <a:pt x="237" y="171"/>
                      <a:pt x="236" y="172"/>
                    </a:cubicBezTo>
                    <a:cubicBezTo>
                      <a:pt x="237" y="171"/>
                      <a:pt x="236" y="168"/>
                      <a:pt x="238" y="168"/>
                    </a:cubicBezTo>
                    <a:cubicBezTo>
                      <a:pt x="240" y="168"/>
                      <a:pt x="237" y="171"/>
                      <a:pt x="239" y="171"/>
                    </a:cubicBezTo>
                    <a:cubicBezTo>
                      <a:pt x="241" y="167"/>
                      <a:pt x="236" y="167"/>
                      <a:pt x="237" y="164"/>
                    </a:cubicBezTo>
                    <a:cubicBezTo>
                      <a:pt x="236" y="164"/>
                      <a:pt x="234" y="162"/>
                      <a:pt x="234" y="160"/>
                    </a:cubicBezTo>
                    <a:cubicBezTo>
                      <a:pt x="236" y="157"/>
                      <a:pt x="234" y="162"/>
                      <a:pt x="236" y="162"/>
                    </a:cubicBezTo>
                    <a:cubicBezTo>
                      <a:pt x="237" y="160"/>
                      <a:pt x="237" y="160"/>
                      <a:pt x="237" y="160"/>
                    </a:cubicBezTo>
                    <a:cubicBezTo>
                      <a:pt x="240" y="159"/>
                      <a:pt x="239" y="166"/>
                      <a:pt x="242" y="165"/>
                    </a:cubicBezTo>
                    <a:cubicBezTo>
                      <a:pt x="242" y="163"/>
                      <a:pt x="242" y="163"/>
                      <a:pt x="242" y="163"/>
                    </a:cubicBezTo>
                    <a:cubicBezTo>
                      <a:pt x="242" y="164"/>
                      <a:pt x="243" y="165"/>
                      <a:pt x="244" y="165"/>
                    </a:cubicBezTo>
                    <a:cubicBezTo>
                      <a:pt x="243" y="164"/>
                      <a:pt x="246" y="161"/>
                      <a:pt x="245" y="161"/>
                    </a:cubicBezTo>
                    <a:cubicBezTo>
                      <a:pt x="244" y="160"/>
                      <a:pt x="245" y="162"/>
                      <a:pt x="244" y="161"/>
                    </a:cubicBezTo>
                    <a:cubicBezTo>
                      <a:pt x="245" y="159"/>
                      <a:pt x="243" y="158"/>
                      <a:pt x="244" y="155"/>
                    </a:cubicBezTo>
                    <a:cubicBezTo>
                      <a:pt x="245" y="157"/>
                      <a:pt x="247" y="156"/>
                      <a:pt x="247" y="157"/>
                    </a:cubicBezTo>
                    <a:cubicBezTo>
                      <a:pt x="249" y="156"/>
                      <a:pt x="246" y="156"/>
                      <a:pt x="247" y="154"/>
                    </a:cubicBezTo>
                    <a:cubicBezTo>
                      <a:pt x="248" y="155"/>
                      <a:pt x="248" y="155"/>
                      <a:pt x="248" y="155"/>
                    </a:cubicBezTo>
                    <a:cubicBezTo>
                      <a:pt x="251" y="148"/>
                      <a:pt x="254" y="138"/>
                      <a:pt x="251" y="132"/>
                    </a:cubicBezTo>
                    <a:cubicBezTo>
                      <a:pt x="253" y="131"/>
                      <a:pt x="253" y="129"/>
                      <a:pt x="255" y="125"/>
                    </a:cubicBezTo>
                    <a:cubicBezTo>
                      <a:pt x="254" y="127"/>
                      <a:pt x="253" y="125"/>
                      <a:pt x="253" y="124"/>
                    </a:cubicBezTo>
                    <a:cubicBezTo>
                      <a:pt x="255" y="123"/>
                      <a:pt x="255" y="123"/>
                      <a:pt x="255" y="123"/>
                    </a:cubicBezTo>
                    <a:cubicBezTo>
                      <a:pt x="256" y="121"/>
                      <a:pt x="255" y="118"/>
                      <a:pt x="254" y="116"/>
                    </a:cubicBezTo>
                    <a:cubicBezTo>
                      <a:pt x="254" y="115"/>
                      <a:pt x="255" y="115"/>
                      <a:pt x="255" y="115"/>
                    </a:cubicBezTo>
                    <a:cubicBezTo>
                      <a:pt x="257" y="113"/>
                      <a:pt x="254" y="113"/>
                      <a:pt x="254" y="112"/>
                    </a:cubicBezTo>
                    <a:cubicBezTo>
                      <a:pt x="255" y="111"/>
                      <a:pt x="255" y="111"/>
                      <a:pt x="255" y="111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3" y="109"/>
                      <a:pt x="254" y="107"/>
                      <a:pt x="256" y="107"/>
                    </a:cubicBezTo>
                    <a:cubicBezTo>
                      <a:pt x="255" y="106"/>
                      <a:pt x="255" y="105"/>
                      <a:pt x="254" y="106"/>
                    </a:cubicBezTo>
                    <a:cubicBezTo>
                      <a:pt x="256" y="104"/>
                      <a:pt x="256" y="99"/>
                      <a:pt x="254" y="96"/>
                    </a:cubicBezTo>
                    <a:cubicBezTo>
                      <a:pt x="254" y="97"/>
                      <a:pt x="253" y="97"/>
                      <a:pt x="252" y="98"/>
                    </a:cubicBezTo>
                    <a:cubicBezTo>
                      <a:pt x="249" y="97"/>
                      <a:pt x="252" y="97"/>
                      <a:pt x="251" y="96"/>
                    </a:cubicBezTo>
                    <a:cubicBezTo>
                      <a:pt x="252" y="95"/>
                      <a:pt x="252" y="94"/>
                      <a:pt x="253" y="95"/>
                    </a:cubicBezTo>
                    <a:cubicBezTo>
                      <a:pt x="256" y="90"/>
                      <a:pt x="252" y="84"/>
                      <a:pt x="251" y="79"/>
                    </a:cubicBezTo>
                    <a:cubicBezTo>
                      <a:pt x="251" y="78"/>
                      <a:pt x="250" y="78"/>
                      <a:pt x="250" y="78"/>
                    </a:cubicBezTo>
                    <a:cubicBezTo>
                      <a:pt x="251" y="73"/>
                      <a:pt x="247" y="70"/>
                      <a:pt x="246" y="66"/>
                    </a:cubicBezTo>
                    <a:cubicBezTo>
                      <a:pt x="246" y="67"/>
                      <a:pt x="243" y="67"/>
                      <a:pt x="242" y="65"/>
                    </a:cubicBezTo>
                    <a:cubicBezTo>
                      <a:pt x="239" y="64"/>
                      <a:pt x="244" y="63"/>
                      <a:pt x="244" y="61"/>
                    </a:cubicBezTo>
                    <a:cubicBezTo>
                      <a:pt x="243" y="60"/>
                      <a:pt x="241" y="59"/>
                      <a:pt x="241" y="58"/>
                    </a:cubicBezTo>
                    <a:cubicBezTo>
                      <a:pt x="241" y="58"/>
                      <a:pt x="241" y="58"/>
                      <a:pt x="241" y="58"/>
                    </a:cubicBezTo>
                    <a:cubicBezTo>
                      <a:pt x="240" y="57"/>
                      <a:pt x="238" y="56"/>
                      <a:pt x="238" y="54"/>
                    </a:cubicBezTo>
                    <a:cubicBezTo>
                      <a:pt x="239" y="54"/>
                      <a:pt x="239" y="54"/>
                      <a:pt x="239" y="54"/>
                    </a:cubicBezTo>
                    <a:cubicBezTo>
                      <a:pt x="238" y="53"/>
                      <a:pt x="238" y="51"/>
                      <a:pt x="237" y="50"/>
                    </a:cubicBezTo>
                    <a:cubicBezTo>
                      <a:pt x="236" y="50"/>
                      <a:pt x="235" y="47"/>
                      <a:pt x="233" y="47"/>
                    </a:cubicBezTo>
                    <a:cubicBezTo>
                      <a:pt x="233" y="47"/>
                      <a:pt x="233" y="47"/>
                      <a:pt x="233" y="47"/>
                    </a:cubicBezTo>
                    <a:cubicBezTo>
                      <a:pt x="232" y="48"/>
                      <a:pt x="232" y="48"/>
                      <a:pt x="232" y="48"/>
                    </a:cubicBezTo>
                    <a:cubicBezTo>
                      <a:pt x="231" y="45"/>
                      <a:pt x="231" y="45"/>
                      <a:pt x="231" y="45"/>
                    </a:cubicBezTo>
                    <a:cubicBezTo>
                      <a:pt x="232" y="45"/>
                      <a:pt x="233" y="45"/>
                      <a:pt x="233" y="45"/>
                    </a:cubicBezTo>
                    <a:cubicBezTo>
                      <a:pt x="232" y="42"/>
                      <a:pt x="232" y="45"/>
                      <a:pt x="230" y="44"/>
                    </a:cubicBezTo>
                    <a:cubicBezTo>
                      <a:pt x="228" y="44"/>
                      <a:pt x="229" y="43"/>
                      <a:pt x="229" y="42"/>
                    </a:cubicBezTo>
                    <a:cubicBezTo>
                      <a:pt x="230" y="42"/>
                      <a:pt x="230" y="43"/>
                      <a:pt x="230" y="43"/>
                    </a:cubicBezTo>
                    <a:cubicBezTo>
                      <a:pt x="232" y="43"/>
                      <a:pt x="230" y="42"/>
                      <a:pt x="230" y="41"/>
                    </a:cubicBezTo>
                    <a:cubicBezTo>
                      <a:pt x="230" y="41"/>
                      <a:pt x="229" y="42"/>
                      <a:pt x="228" y="41"/>
                    </a:cubicBezTo>
                    <a:cubicBezTo>
                      <a:pt x="227" y="40"/>
                      <a:pt x="225" y="38"/>
                      <a:pt x="226" y="37"/>
                    </a:cubicBezTo>
                    <a:cubicBezTo>
                      <a:pt x="225" y="37"/>
                      <a:pt x="224" y="36"/>
                      <a:pt x="223" y="36"/>
                    </a:cubicBezTo>
                    <a:cubicBezTo>
                      <a:pt x="224" y="37"/>
                      <a:pt x="225" y="38"/>
                      <a:pt x="224" y="39"/>
                    </a:cubicBezTo>
                    <a:cubicBezTo>
                      <a:pt x="223" y="39"/>
                      <a:pt x="222" y="38"/>
                      <a:pt x="222" y="37"/>
                    </a:cubicBezTo>
                    <a:cubicBezTo>
                      <a:pt x="223" y="37"/>
                      <a:pt x="223" y="37"/>
                      <a:pt x="223" y="37"/>
                    </a:cubicBezTo>
                    <a:cubicBezTo>
                      <a:pt x="222" y="37"/>
                      <a:pt x="220" y="35"/>
                      <a:pt x="220" y="37"/>
                    </a:cubicBezTo>
                    <a:cubicBezTo>
                      <a:pt x="221" y="34"/>
                      <a:pt x="221" y="34"/>
                      <a:pt x="221" y="34"/>
                    </a:cubicBezTo>
                    <a:cubicBezTo>
                      <a:pt x="219" y="35"/>
                      <a:pt x="218" y="33"/>
                      <a:pt x="216" y="33"/>
                    </a:cubicBezTo>
                    <a:cubicBezTo>
                      <a:pt x="217" y="31"/>
                      <a:pt x="220" y="31"/>
                      <a:pt x="218" y="28"/>
                    </a:cubicBezTo>
                    <a:cubicBezTo>
                      <a:pt x="215" y="28"/>
                      <a:pt x="215" y="28"/>
                      <a:pt x="215" y="28"/>
                    </a:cubicBezTo>
                    <a:cubicBezTo>
                      <a:pt x="214" y="27"/>
                      <a:pt x="213" y="27"/>
                      <a:pt x="214" y="26"/>
                    </a:cubicBezTo>
                    <a:cubicBezTo>
                      <a:pt x="211" y="23"/>
                      <a:pt x="208" y="27"/>
                      <a:pt x="206" y="24"/>
                    </a:cubicBezTo>
                    <a:cubicBezTo>
                      <a:pt x="208" y="23"/>
                      <a:pt x="207" y="23"/>
                      <a:pt x="206" y="21"/>
                    </a:cubicBezTo>
                    <a:cubicBezTo>
                      <a:pt x="206" y="21"/>
                      <a:pt x="205" y="22"/>
                      <a:pt x="205" y="22"/>
                    </a:cubicBezTo>
                    <a:cubicBezTo>
                      <a:pt x="205" y="23"/>
                      <a:pt x="206" y="21"/>
                      <a:pt x="207" y="23"/>
                    </a:cubicBezTo>
                    <a:cubicBezTo>
                      <a:pt x="206" y="24"/>
                      <a:pt x="205" y="23"/>
                      <a:pt x="204" y="23"/>
                    </a:cubicBezTo>
                    <a:cubicBezTo>
                      <a:pt x="204" y="17"/>
                      <a:pt x="196" y="17"/>
                      <a:pt x="192" y="13"/>
                    </a:cubicBezTo>
                    <a:cubicBezTo>
                      <a:pt x="191" y="15"/>
                      <a:pt x="189" y="12"/>
                      <a:pt x="188" y="13"/>
                    </a:cubicBezTo>
                    <a:cubicBezTo>
                      <a:pt x="189" y="10"/>
                      <a:pt x="185" y="12"/>
                      <a:pt x="185" y="10"/>
                    </a:cubicBezTo>
                    <a:cubicBezTo>
                      <a:pt x="184" y="13"/>
                      <a:pt x="184" y="13"/>
                      <a:pt x="184" y="13"/>
                    </a:cubicBezTo>
                    <a:cubicBezTo>
                      <a:pt x="182" y="10"/>
                      <a:pt x="179" y="14"/>
                      <a:pt x="178" y="11"/>
                    </a:cubicBezTo>
                    <a:cubicBezTo>
                      <a:pt x="176" y="10"/>
                      <a:pt x="179" y="10"/>
                      <a:pt x="180" y="9"/>
                    </a:cubicBezTo>
                    <a:cubicBezTo>
                      <a:pt x="178" y="6"/>
                      <a:pt x="173" y="10"/>
                      <a:pt x="172" y="6"/>
                    </a:cubicBezTo>
                    <a:cubicBezTo>
                      <a:pt x="171" y="7"/>
                      <a:pt x="172" y="9"/>
                      <a:pt x="170" y="9"/>
                    </a:cubicBezTo>
                    <a:cubicBezTo>
                      <a:pt x="168" y="8"/>
                      <a:pt x="165" y="6"/>
                      <a:pt x="166" y="5"/>
                    </a:cubicBezTo>
                    <a:cubicBezTo>
                      <a:pt x="164" y="6"/>
                      <a:pt x="164" y="6"/>
                      <a:pt x="162" y="5"/>
                    </a:cubicBezTo>
                    <a:cubicBezTo>
                      <a:pt x="163" y="4"/>
                      <a:pt x="163" y="5"/>
                      <a:pt x="164" y="4"/>
                    </a:cubicBezTo>
                    <a:cubicBezTo>
                      <a:pt x="162" y="3"/>
                      <a:pt x="160" y="4"/>
                      <a:pt x="157" y="4"/>
                    </a:cubicBezTo>
                    <a:cubicBezTo>
                      <a:pt x="156" y="2"/>
                      <a:pt x="152" y="3"/>
                      <a:pt x="150" y="1"/>
                    </a:cubicBezTo>
                    <a:cubicBezTo>
                      <a:pt x="148" y="3"/>
                      <a:pt x="145" y="0"/>
                      <a:pt x="145" y="3"/>
                    </a:cubicBezTo>
                    <a:close/>
                    <a:moveTo>
                      <a:pt x="122" y="4"/>
                    </a:moveTo>
                    <a:cubicBezTo>
                      <a:pt x="122" y="4"/>
                      <a:pt x="122" y="3"/>
                      <a:pt x="123" y="3"/>
                    </a:cubicBezTo>
                    <a:cubicBezTo>
                      <a:pt x="122" y="4"/>
                      <a:pt x="122" y="4"/>
                      <a:pt x="122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55"/>
              <p:cNvSpPr/>
              <p:nvPr/>
            </p:nvSpPr>
            <p:spPr>
              <a:xfrm>
                <a:off x="4360863" y="4533900"/>
                <a:ext cx="290513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98" extrusionOk="0">
                    <a:moveTo>
                      <a:pt x="132" y="242"/>
                    </a:move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1" y="238"/>
                      <a:pt x="129" y="228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8" y="226"/>
                      <a:pt x="128" y="226"/>
                      <a:pt x="128" y="227"/>
                    </a:cubicBezTo>
                    <a:cubicBezTo>
                      <a:pt x="128" y="227"/>
                      <a:pt x="129" y="231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2" y="243"/>
                      <a:pt x="131" y="242"/>
                      <a:pt x="131" y="242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1" y="241"/>
                      <a:pt x="130" y="241"/>
                      <a:pt x="130" y="241"/>
                    </a:cubicBezTo>
                    <a:cubicBezTo>
                      <a:pt x="130" y="240"/>
                      <a:pt x="130" y="240"/>
                      <a:pt x="130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29" y="235"/>
                      <a:pt x="127" y="226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9" y="230"/>
                      <a:pt x="128" y="227"/>
                      <a:pt x="128" y="227"/>
                    </a:cubicBezTo>
                    <a:cubicBezTo>
                      <a:pt x="127" y="227"/>
                      <a:pt x="126" y="228"/>
                      <a:pt x="126" y="229"/>
                    </a:cubicBezTo>
                    <a:cubicBezTo>
                      <a:pt x="126" y="228"/>
                      <a:pt x="124" y="229"/>
                      <a:pt x="124" y="227"/>
                    </a:cubicBezTo>
                    <a:cubicBezTo>
                      <a:pt x="125" y="226"/>
                      <a:pt x="126" y="228"/>
                      <a:pt x="126" y="226"/>
                    </a:cubicBezTo>
                    <a:cubicBezTo>
                      <a:pt x="125" y="225"/>
                      <a:pt x="123" y="229"/>
                      <a:pt x="121" y="229"/>
                    </a:cubicBezTo>
                    <a:cubicBezTo>
                      <a:pt x="121" y="230"/>
                      <a:pt x="119" y="232"/>
                      <a:pt x="118" y="232"/>
                    </a:cubicBezTo>
                    <a:cubicBezTo>
                      <a:pt x="116" y="230"/>
                      <a:pt x="119" y="232"/>
                      <a:pt x="120" y="230"/>
                    </a:cubicBezTo>
                    <a:cubicBezTo>
                      <a:pt x="119" y="229"/>
                      <a:pt x="119" y="229"/>
                      <a:pt x="119" y="229"/>
                    </a:cubicBezTo>
                    <a:cubicBezTo>
                      <a:pt x="119" y="226"/>
                      <a:pt x="123" y="227"/>
                      <a:pt x="124" y="224"/>
                    </a:cubicBezTo>
                    <a:cubicBezTo>
                      <a:pt x="123" y="225"/>
                      <a:pt x="123" y="225"/>
                      <a:pt x="123" y="225"/>
                    </a:cubicBezTo>
                    <a:cubicBezTo>
                      <a:pt x="123" y="224"/>
                      <a:pt x="124" y="223"/>
                      <a:pt x="124" y="222"/>
                    </a:cubicBezTo>
                    <a:cubicBezTo>
                      <a:pt x="123" y="224"/>
                      <a:pt x="122" y="221"/>
                      <a:pt x="122" y="222"/>
                    </a:cubicBezTo>
                    <a:cubicBezTo>
                      <a:pt x="121" y="223"/>
                      <a:pt x="123" y="222"/>
                      <a:pt x="122" y="223"/>
                    </a:cubicBezTo>
                    <a:cubicBezTo>
                      <a:pt x="121" y="222"/>
                      <a:pt x="119" y="225"/>
                      <a:pt x="118" y="223"/>
                    </a:cubicBezTo>
                    <a:cubicBezTo>
                      <a:pt x="120" y="222"/>
                      <a:pt x="119" y="221"/>
                      <a:pt x="120" y="220"/>
                    </a:cubicBezTo>
                    <a:cubicBezTo>
                      <a:pt x="120" y="219"/>
                      <a:pt x="119" y="222"/>
                      <a:pt x="119" y="220"/>
                    </a:cubicBezTo>
                    <a:cubicBezTo>
                      <a:pt x="119" y="220"/>
                      <a:pt x="119" y="220"/>
                      <a:pt x="119" y="220"/>
                    </a:cubicBezTo>
                    <a:cubicBezTo>
                      <a:pt x="116" y="217"/>
                      <a:pt x="112" y="215"/>
                      <a:pt x="107" y="216"/>
                    </a:cubicBezTo>
                    <a:cubicBezTo>
                      <a:pt x="108" y="215"/>
                      <a:pt x="107" y="214"/>
                      <a:pt x="106" y="212"/>
                    </a:cubicBezTo>
                    <a:cubicBezTo>
                      <a:pt x="106" y="213"/>
                      <a:pt x="105" y="213"/>
                      <a:pt x="104" y="213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4" y="209"/>
                      <a:pt x="102" y="210"/>
                      <a:pt x="101" y="210"/>
                    </a:cubicBezTo>
                    <a:cubicBezTo>
                      <a:pt x="101" y="210"/>
                      <a:pt x="101" y="210"/>
                      <a:pt x="101" y="209"/>
                    </a:cubicBezTo>
                    <a:cubicBezTo>
                      <a:pt x="101" y="207"/>
                      <a:pt x="100" y="209"/>
                      <a:pt x="99" y="210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99" y="209"/>
                      <a:pt x="99" y="209"/>
                      <a:pt x="99" y="209"/>
                    </a:cubicBezTo>
                    <a:cubicBezTo>
                      <a:pt x="97" y="209"/>
                      <a:pt x="96" y="208"/>
                      <a:pt x="98" y="20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97" y="206"/>
                      <a:pt x="94" y="204"/>
                      <a:pt x="92" y="204"/>
                    </a:cubicBezTo>
                    <a:cubicBezTo>
                      <a:pt x="93" y="205"/>
                      <a:pt x="92" y="205"/>
                      <a:pt x="92" y="207"/>
                    </a:cubicBezTo>
                    <a:cubicBezTo>
                      <a:pt x="90" y="208"/>
                      <a:pt x="92" y="206"/>
                      <a:pt x="90" y="207"/>
                    </a:cubicBezTo>
                    <a:cubicBezTo>
                      <a:pt x="91" y="206"/>
                      <a:pt x="91" y="205"/>
                      <a:pt x="92" y="205"/>
                    </a:cubicBezTo>
                    <a:cubicBezTo>
                      <a:pt x="91" y="201"/>
                      <a:pt x="87" y="201"/>
                      <a:pt x="85" y="199"/>
                    </a:cubicBezTo>
                    <a:cubicBezTo>
                      <a:pt x="84" y="199"/>
                      <a:pt x="84" y="199"/>
                      <a:pt x="84" y="200"/>
                    </a:cubicBezTo>
                    <a:cubicBezTo>
                      <a:pt x="83" y="197"/>
                      <a:pt x="80" y="198"/>
                      <a:pt x="79" y="196"/>
                    </a:cubicBezTo>
                    <a:cubicBezTo>
                      <a:pt x="79" y="197"/>
                      <a:pt x="77" y="199"/>
                      <a:pt x="76" y="198"/>
                    </a:cubicBezTo>
                    <a:cubicBezTo>
                      <a:pt x="74" y="199"/>
                      <a:pt x="77" y="195"/>
                      <a:pt x="77" y="194"/>
                    </a:cubicBezTo>
                    <a:cubicBezTo>
                      <a:pt x="76" y="194"/>
                      <a:pt x="75" y="194"/>
                      <a:pt x="74" y="194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3" y="194"/>
                      <a:pt x="72" y="194"/>
                      <a:pt x="72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2" y="192"/>
                      <a:pt x="72" y="191"/>
                      <a:pt x="71" y="190"/>
                    </a:cubicBezTo>
                    <a:cubicBezTo>
                      <a:pt x="70" y="192"/>
                      <a:pt x="69" y="190"/>
                      <a:pt x="68" y="191"/>
                    </a:cubicBezTo>
                    <a:cubicBezTo>
                      <a:pt x="68" y="191"/>
                      <a:pt x="68" y="191"/>
                      <a:pt x="68" y="190"/>
                    </a:cubicBezTo>
                    <a:cubicBezTo>
                      <a:pt x="67" y="191"/>
                      <a:pt x="67" y="191"/>
                      <a:pt x="67" y="191"/>
                    </a:cubicBezTo>
                    <a:cubicBezTo>
                      <a:pt x="67" y="190"/>
                      <a:pt x="67" y="190"/>
                      <a:pt x="67" y="190"/>
                    </a:cubicBezTo>
                    <a:cubicBezTo>
                      <a:pt x="67" y="190"/>
                      <a:pt x="68" y="189"/>
                      <a:pt x="68" y="189"/>
                    </a:cubicBezTo>
                    <a:cubicBezTo>
                      <a:pt x="67" y="187"/>
                      <a:pt x="67" y="190"/>
                      <a:pt x="66" y="190"/>
                    </a:cubicBezTo>
                    <a:cubicBezTo>
                      <a:pt x="64" y="191"/>
                      <a:pt x="65" y="189"/>
                      <a:pt x="65" y="189"/>
                    </a:cubicBezTo>
                    <a:cubicBezTo>
                      <a:pt x="66" y="188"/>
                      <a:pt x="66" y="189"/>
                      <a:pt x="66" y="189"/>
                    </a:cubicBezTo>
                    <a:cubicBezTo>
                      <a:pt x="67" y="188"/>
                      <a:pt x="66" y="188"/>
                      <a:pt x="66" y="188"/>
                    </a:cubicBezTo>
                    <a:cubicBezTo>
                      <a:pt x="66" y="187"/>
                      <a:pt x="65" y="189"/>
                      <a:pt x="65" y="188"/>
                    </a:cubicBezTo>
                    <a:cubicBezTo>
                      <a:pt x="64" y="188"/>
                      <a:pt x="63" y="187"/>
                      <a:pt x="64" y="186"/>
                    </a:cubicBezTo>
                    <a:cubicBezTo>
                      <a:pt x="63" y="186"/>
                      <a:pt x="62" y="186"/>
                      <a:pt x="61" y="186"/>
                    </a:cubicBezTo>
                    <a:cubicBezTo>
                      <a:pt x="62" y="187"/>
                      <a:pt x="62" y="188"/>
                      <a:pt x="62" y="189"/>
                    </a:cubicBezTo>
                    <a:cubicBezTo>
                      <a:pt x="61" y="189"/>
                      <a:pt x="60" y="189"/>
                      <a:pt x="61" y="188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61" y="188"/>
                      <a:pt x="60" y="187"/>
                      <a:pt x="59" y="188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9" y="187"/>
                      <a:pt x="58" y="186"/>
                      <a:pt x="57" y="186"/>
                    </a:cubicBezTo>
                    <a:cubicBezTo>
                      <a:pt x="58" y="185"/>
                      <a:pt x="60" y="183"/>
                      <a:pt x="58" y="182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183"/>
                      <a:pt x="56" y="182"/>
                      <a:pt x="56" y="181"/>
                    </a:cubicBezTo>
                    <a:cubicBezTo>
                      <a:pt x="55" y="179"/>
                      <a:pt x="52" y="184"/>
                      <a:pt x="51" y="182"/>
                    </a:cubicBezTo>
                    <a:cubicBezTo>
                      <a:pt x="53" y="181"/>
                      <a:pt x="52" y="180"/>
                      <a:pt x="52" y="179"/>
                    </a:cubicBezTo>
                    <a:cubicBezTo>
                      <a:pt x="52" y="179"/>
                      <a:pt x="51" y="180"/>
                      <a:pt x="51" y="180"/>
                    </a:cubicBezTo>
                    <a:cubicBezTo>
                      <a:pt x="51" y="181"/>
                      <a:pt x="52" y="179"/>
                      <a:pt x="52" y="180"/>
                    </a:cubicBezTo>
                    <a:cubicBezTo>
                      <a:pt x="51" y="182"/>
                      <a:pt x="51" y="181"/>
                      <a:pt x="50" y="181"/>
                    </a:cubicBezTo>
                    <a:cubicBezTo>
                      <a:pt x="51" y="176"/>
                      <a:pt x="46" y="177"/>
                      <a:pt x="45" y="174"/>
                    </a:cubicBezTo>
                    <a:cubicBezTo>
                      <a:pt x="44" y="176"/>
                      <a:pt x="44" y="174"/>
                      <a:pt x="43" y="174"/>
                    </a:cubicBezTo>
                    <a:cubicBezTo>
                      <a:pt x="44" y="172"/>
                      <a:pt x="41" y="174"/>
                      <a:pt x="41" y="172"/>
                    </a:cubicBezTo>
                    <a:cubicBezTo>
                      <a:pt x="40" y="174"/>
                      <a:pt x="40" y="174"/>
                      <a:pt x="40" y="174"/>
                    </a:cubicBezTo>
                    <a:cubicBezTo>
                      <a:pt x="40" y="172"/>
                      <a:pt x="36" y="176"/>
                      <a:pt x="37" y="173"/>
                    </a:cubicBezTo>
                    <a:cubicBezTo>
                      <a:pt x="36" y="172"/>
                      <a:pt x="38" y="172"/>
                      <a:pt x="38" y="172"/>
                    </a:cubicBezTo>
                    <a:cubicBezTo>
                      <a:pt x="39" y="169"/>
                      <a:pt x="34" y="172"/>
                      <a:pt x="35" y="169"/>
                    </a:cubicBezTo>
                    <a:cubicBezTo>
                      <a:pt x="34" y="169"/>
                      <a:pt x="34" y="171"/>
                      <a:pt x="32" y="171"/>
                    </a:cubicBezTo>
                    <a:cubicBezTo>
                      <a:pt x="32" y="170"/>
                      <a:pt x="31" y="168"/>
                      <a:pt x="32" y="167"/>
                    </a:cubicBezTo>
                    <a:cubicBezTo>
                      <a:pt x="31" y="168"/>
                      <a:pt x="30" y="168"/>
                      <a:pt x="30" y="167"/>
                    </a:cubicBezTo>
                    <a:cubicBezTo>
                      <a:pt x="30" y="166"/>
                      <a:pt x="31" y="167"/>
                      <a:pt x="31" y="166"/>
                    </a:cubicBezTo>
                    <a:cubicBezTo>
                      <a:pt x="30" y="165"/>
                      <a:pt x="29" y="166"/>
                      <a:pt x="27" y="166"/>
                    </a:cubicBezTo>
                    <a:cubicBezTo>
                      <a:pt x="28" y="164"/>
                      <a:pt x="25" y="164"/>
                      <a:pt x="24" y="162"/>
                    </a:cubicBezTo>
                    <a:cubicBezTo>
                      <a:pt x="22" y="164"/>
                      <a:pt x="22" y="160"/>
                      <a:pt x="21" y="163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20" y="162"/>
                      <a:pt x="19" y="164"/>
                      <a:pt x="18" y="164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59"/>
                      <a:pt x="19" y="161"/>
                      <a:pt x="20" y="160"/>
                    </a:cubicBezTo>
                    <a:cubicBezTo>
                      <a:pt x="19" y="161"/>
                      <a:pt x="19" y="160"/>
                      <a:pt x="18" y="161"/>
                    </a:cubicBezTo>
                    <a:cubicBezTo>
                      <a:pt x="18" y="161"/>
                      <a:pt x="18" y="161"/>
                      <a:pt x="18" y="161"/>
                    </a:cubicBezTo>
                    <a:cubicBezTo>
                      <a:pt x="17" y="161"/>
                      <a:pt x="17" y="162"/>
                      <a:pt x="16" y="161"/>
                    </a:cubicBezTo>
                    <a:cubicBezTo>
                      <a:pt x="16" y="161"/>
                      <a:pt x="18" y="160"/>
                      <a:pt x="18" y="160"/>
                    </a:cubicBezTo>
                    <a:cubicBezTo>
                      <a:pt x="19" y="160"/>
                      <a:pt x="18" y="160"/>
                      <a:pt x="18" y="160"/>
                    </a:cubicBezTo>
                    <a:cubicBezTo>
                      <a:pt x="18" y="160"/>
                      <a:pt x="18" y="160"/>
                      <a:pt x="17" y="160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18" y="160"/>
                      <a:pt x="17" y="160"/>
                      <a:pt x="17" y="159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18" y="160"/>
                      <a:pt x="18" y="159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59"/>
                      <a:pt x="18" y="158"/>
                      <a:pt x="17" y="158"/>
                    </a:cubicBezTo>
                    <a:cubicBezTo>
                      <a:pt x="19" y="157"/>
                      <a:pt x="18" y="154"/>
                      <a:pt x="17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8" y="152"/>
                      <a:pt x="17" y="151"/>
                      <a:pt x="18" y="151"/>
                    </a:cubicBezTo>
                    <a:cubicBezTo>
                      <a:pt x="17" y="150"/>
                      <a:pt x="19" y="151"/>
                      <a:pt x="19" y="150"/>
                    </a:cubicBezTo>
                    <a:cubicBezTo>
                      <a:pt x="19" y="150"/>
                      <a:pt x="18" y="150"/>
                      <a:pt x="18" y="150"/>
                    </a:cubicBezTo>
                    <a:cubicBezTo>
                      <a:pt x="21" y="149"/>
                      <a:pt x="18" y="145"/>
                      <a:pt x="20" y="144"/>
                    </a:cubicBezTo>
                    <a:cubicBezTo>
                      <a:pt x="20" y="144"/>
                      <a:pt x="21" y="145"/>
                      <a:pt x="21" y="145"/>
                    </a:cubicBezTo>
                    <a:cubicBezTo>
                      <a:pt x="21" y="143"/>
                      <a:pt x="21" y="142"/>
                      <a:pt x="20" y="140"/>
                    </a:cubicBezTo>
                    <a:cubicBezTo>
                      <a:pt x="21" y="140"/>
                      <a:pt x="22" y="140"/>
                      <a:pt x="22" y="141"/>
                    </a:cubicBezTo>
                    <a:cubicBezTo>
                      <a:pt x="22" y="140"/>
                      <a:pt x="23" y="138"/>
                      <a:pt x="22" y="137"/>
                    </a:cubicBezTo>
                    <a:cubicBezTo>
                      <a:pt x="21" y="138"/>
                      <a:pt x="22" y="138"/>
                      <a:pt x="22" y="138"/>
                    </a:cubicBezTo>
                    <a:cubicBezTo>
                      <a:pt x="20" y="138"/>
                      <a:pt x="20" y="136"/>
                      <a:pt x="21" y="13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1" y="135"/>
                      <a:pt x="21" y="134"/>
                      <a:pt x="21" y="133"/>
                    </a:cubicBezTo>
                    <a:cubicBezTo>
                      <a:pt x="22" y="133"/>
                      <a:pt x="21" y="134"/>
                      <a:pt x="22" y="134"/>
                    </a:cubicBezTo>
                    <a:cubicBezTo>
                      <a:pt x="25" y="135"/>
                      <a:pt x="25" y="133"/>
                      <a:pt x="25" y="133"/>
                    </a:cubicBezTo>
                    <a:cubicBezTo>
                      <a:pt x="25" y="132"/>
                      <a:pt x="25" y="131"/>
                      <a:pt x="24" y="131"/>
                    </a:cubicBezTo>
                    <a:cubicBezTo>
                      <a:pt x="24" y="130"/>
                      <a:pt x="26" y="132"/>
                      <a:pt x="26" y="131"/>
                    </a:cubicBezTo>
                    <a:cubicBezTo>
                      <a:pt x="24" y="126"/>
                      <a:pt x="24" y="126"/>
                      <a:pt x="24" y="126"/>
                    </a:cubicBezTo>
                    <a:cubicBezTo>
                      <a:pt x="24" y="127"/>
                      <a:pt x="26" y="127"/>
                      <a:pt x="26" y="128"/>
                    </a:cubicBezTo>
                    <a:cubicBezTo>
                      <a:pt x="27" y="126"/>
                      <a:pt x="25" y="124"/>
                      <a:pt x="24" y="122"/>
                    </a:cubicBezTo>
                    <a:cubicBezTo>
                      <a:pt x="25" y="121"/>
                      <a:pt x="25" y="119"/>
                      <a:pt x="26" y="119"/>
                    </a:cubicBezTo>
                    <a:cubicBezTo>
                      <a:pt x="27" y="119"/>
                      <a:pt x="25" y="119"/>
                      <a:pt x="26" y="120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7" y="121"/>
                      <a:pt x="30" y="121"/>
                      <a:pt x="30" y="122"/>
                    </a:cubicBezTo>
                    <a:cubicBezTo>
                      <a:pt x="30" y="121"/>
                      <a:pt x="32" y="119"/>
                      <a:pt x="34" y="118"/>
                    </a:cubicBezTo>
                    <a:cubicBezTo>
                      <a:pt x="31" y="117"/>
                      <a:pt x="34" y="116"/>
                      <a:pt x="32" y="114"/>
                    </a:cubicBezTo>
                    <a:cubicBezTo>
                      <a:pt x="32" y="112"/>
                      <a:pt x="34" y="115"/>
                      <a:pt x="35" y="114"/>
                    </a:cubicBezTo>
                    <a:cubicBezTo>
                      <a:pt x="35" y="112"/>
                      <a:pt x="37" y="111"/>
                      <a:pt x="37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08"/>
                      <a:pt x="40" y="107"/>
                      <a:pt x="39" y="104"/>
                    </a:cubicBezTo>
                    <a:cubicBezTo>
                      <a:pt x="40" y="104"/>
                      <a:pt x="40" y="104"/>
                      <a:pt x="40" y="105"/>
                    </a:cubicBezTo>
                    <a:cubicBezTo>
                      <a:pt x="42" y="104"/>
                      <a:pt x="38" y="103"/>
                      <a:pt x="40" y="102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101"/>
                      <a:pt x="43" y="102"/>
                      <a:pt x="43" y="100"/>
                    </a:cubicBezTo>
                    <a:cubicBezTo>
                      <a:pt x="43" y="100"/>
                      <a:pt x="43" y="100"/>
                      <a:pt x="43" y="101"/>
                    </a:cubicBezTo>
                    <a:cubicBezTo>
                      <a:pt x="44" y="99"/>
                      <a:pt x="45" y="98"/>
                      <a:pt x="44" y="97"/>
                    </a:cubicBezTo>
                    <a:cubicBezTo>
                      <a:pt x="45" y="97"/>
                      <a:pt x="45" y="97"/>
                      <a:pt x="46" y="98"/>
                    </a:cubicBezTo>
                    <a:cubicBezTo>
                      <a:pt x="47" y="98"/>
                      <a:pt x="45" y="96"/>
                      <a:pt x="46" y="95"/>
                    </a:cubicBezTo>
                    <a:cubicBezTo>
                      <a:pt x="46" y="95"/>
                      <a:pt x="48" y="95"/>
                      <a:pt x="47" y="95"/>
                    </a:cubicBezTo>
                    <a:cubicBezTo>
                      <a:pt x="47" y="94"/>
                      <a:pt x="48" y="93"/>
                      <a:pt x="48" y="92"/>
                    </a:cubicBezTo>
                    <a:cubicBezTo>
                      <a:pt x="49" y="93"/>
                      <a:pt x="49" y="92"/>
                      <a:pt x="51" y="92"/>
                    </a:cubicBezTo>
                    <a:cubicBezTo>
                      <a:pt x="55" y="87"/>
                      <a:pt x="59" y="82"/>
                      <a:pt x="61" y="76"/>
                    </a:cubicBezTo>
                    <a:cubicBezTo>
                      <a:pt x="64" y="77"/>
                      <a:pt x="62" y="78"/>
                      <a:pt x="63" y="79"/>
                    </a:cubicBezTo>
                    <a:cubicBezTo>
                      <a:pt x="62" y="77"/>
                      <a:pt x="64" y="77"/>
                      <a:pt x="64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5"/>
                      <a:pt x="66" y="75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5" y="72"/>
                      <a:pt x="69" y="74"/>
                      <a:pt x="67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8" y="70"/>
                      <a:pt x="71" y="72"/>
                      <a:pt x="70" y="69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72" y="69"/>
                      <a:pt x="70" y="65"/>
                      <a:pt x="72" y="66"/>
                    </a:cubicBezTo>
                    <a:cubicBezTo>
                      <a:pt x="72" y="65"/>
                      <a:pt x="73" y="64"/>
                      <a:pt x="72" y="62"/>
                    </a:cubicBezTo>
                    <a:cubicBezTo>
                      <a:pt x="72" y="62"/>
                      <a:pt x="73" y="63"/>
                      <a:pt x="74" y="64"/>
                    </a:cubicBezTo>
                    <a:cubicBezTo>
                      <a:pt x="76" y="59"/>
                      <a:pt x="80" y="55"/>
                      <a:pt x="81" y="50"/>
                    </a:cubicBezTo>
                    <a:cubicBezTo>
                      <a:pt x="81" y="50"/>
                      <a:pt x="81" y="51"/>
                      <a:pt x="82" y="51"/>
                    </a:cubicBezTo>
                    <a:cubicBezTo>
                      <a:pt x="82" y="48"/>
                      <a:pt x="87" y="48"/>
                      <a:pt x="85" y="44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5" y="42"/>
                      <a:pt x="86" y="43"/>
                      <a:pt x="87" y="43"/>
                    </a:cubicBezTo>
                    <a:cubicBezTo>
                      <a:pt x="86" y="42"/>
                      <a:pt x="88" y="41"/>
                      <a:pt x="87" y="40"/>
                    </a:cubicBezTo>
                    <a:cubicBezTo>
                      <a:pt x="88" y="40"/>
                      <a:pt x="88" y="41"/>
                      <a:pt x="88" y="41"/>
                    </a:cubicBezTo>
                    <a:cubicBezTo>
                      <a:pt x="89" y="40"/>
                      <a:pt x="88" y="37"/>
                      <a:pt x="89" y="37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6" y="35"/>
                      <a:pt x="103" y="30"/>
                      <a:pt x="104" y="23"/>
                    </a:cubicBezTo>
                    <a:cubicBezTo>
                      <a:pt x="104" y="22"/>
                      <a:pt x="106" y="24"/>
                      <a:pt x="106" y="24"/>
                    </a:cubicBezTo>
                    <a:cubicBezTo>
                      <a:pt x="107" y="18"/>
                      <a:pt x="115" y="16"/>
                      <a:pt x="114" y="9"/>
                    </a:cubicBezTo>
                    <a:cubicBezTo>
                      <a:pt x="115" y="5"/>
                      <a:pt x="111" y="0"/>
                      <a:pt x="111" y="0"/>
                    </a:cubicBezTo>
                    <a:cubicBezTo>
                      <a:pt x="107" y="9"/>
                      <a:pt x="100" y="14"/>
                      <a:pt x="92" y="19"/>
                    </a:cubicBezTo>
                    <a:cubicBezTo>
                      <a:pt x="91" y="21"/>
                      <a:pt x="89" y="25"/>
                      <a:pt x="86" y="27"/>
                    </a:cubicBezTo>
                    <a:cubicBezTo>
                      <a:pt x="79" y="36"/>
                      <a:pt x="68" y="42"/>
                      <a:pt x="61" y="53"/>
                    </a:cubicBezTo>
                    <a:cubicBezTo>
                      <a:pt x="62" y="53"/>
                      <a:pt x="63" y="54"/>
                      <a:pt x="63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2" y="57"/>
                      <a:pt x="61" y="56"/>
                      <a:pt x="61" y="55"/>
                    </a:cubicBezTo>
                    <a:cubicBezTo>
                      <a:pt x="58" y="59"/>
                      <a:pt x="56" y="62"/>
                      <a:pt x="53" y="66"/>
                    </a:cubicBezTo>
                    <a:cubicBezTo>
                      <a:pt x="54" y="67"/>
                      <a:pt x="51" y="68"/>
                      <a:pt x="53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1" y="72"/>
                      <a:pt x="51" y="72"/>
                      <a:pt x="47" y="73"/>
                    </a:cubicBezTo>
                    <a:cubicBezTo>
                      <a:pt x="37" y="82"/>
                      <a:pt x="31" y="92"/>
                      <a:pt x="22" y="102"/>
                    </a:cubicBezTo>
                    <a:cubicBezTo>
                      <a:pt x="15" y="113"/>
                      <a:pt x="9" y="125"/>
                      <a:pt x="4" y="139"/>
                    </a:cubicBezTo>
                    <a:cubicBezTo>
                      <a:pt x="6" y="142"/>
                      <a:pt x="3" y="145"/>
                      <a:pt x="5" y="148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5" y="150"/>
                      <a:pt x="3" y="150"/>
                      <a:pt x="1" y="154"/>
                    </a:cubicBezTo>
                    <a:cubicBezTo>
                      <a:pt x="3" y="154"/>
                      <a:pt x="2" y="155"/>
                      <a:pt x="4" y="155"/>
                    </a:cubicBezTo>
                    <a:cubicBezTo>
                      <a:pt x="5" y="156"/>
                      <a:pt x="1" y="157"/>
                      <a:pt x="2" y="159"/>
                    </a:cubicBezTo>
                    <a:cubicBezTo>
                      <a:pt x="1" y="159"/>
                      <a:pt x="3" y="159"/>
                      <a:pt x="2" y="159"/>
                    </a:cubicBezTo>
                    <a:cubicBezTo>
                      <a:pt x="5" y="164"/>
                      <a:pt x="0" y="158"/>
                      <a:pt x="0" y="166"/>
                    </a:cubicBezTo>
                    <a:cubicBezTo>
                      <a:pt x="2" y="172"/>
                      <a:pt x="10" y="176"/>
                      <a:pt x="13" y="177"/>
                    </a:cubicBezTo>
                    <a:cubicBezTo>
                      <a:pt x="16" y="178"/>
                      <a:pt x="18" y="179"/>
                      <a:pt x="20" y="181"/>
                    </a:cubicBezTo>
                    <a:cubicBezTo>
                      <a:pt x="20" y="181"/>
                      <a:pt x="20" y="179"/>
                      <a:pt x="21" y="180"/>
                    </a:cubicBezTo>
                    <a:cubicBezTo>
                      <a:pt x="20" y="183"/>
                      <a:pt x="23" y="180"/>
                      <a:pt x="23" y="181"/>
                    </a:cubicBezTo>
                    <a:cubicBezTo>
                      <a:pt x="23" y="182"/>
                      <a:pt x="22" y="182"/>
                      <a:pt x="22" y="182"/>
                    </a:cubicBezTo>
                    <a:cubicBezTo>
                      <a:pt x="23" y="184"/>
                      <a:pt x="26" y="184"/>
                      <a:pt x="27" y="186"/>
                    </a:cubicBezTo>
                    <a:cubicBezTo>
                      <a:pt x="30" y="186"/>
                      <a:pt x="31" y="190"/>
                      <a:pt x="33" y="189"/>
                    </a:cubicBezTo>
                    <a:cubicBezTo>
                      <a:pt x="32" y="190"/>
                      <a:pt x="33" y="191"/>
                      <a:pt x="33" y="191"/>
                    </a:cubicBezTo>
                    <a:cubicBezTo>
                      <a:pt x="37" y="189"/>
                      <a:pt x="36" y="195"/>
                      <a:pt x="39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44" y="197"/>
                      <a:pt x="50" y="202"/>
                      <a:pt x="56" y="204"/>
                    </a:cubicBezTo>
                    <a:cubicBezTo>
                      <a:pt x="59" y="205"/>
                      <a:pt x="61" y="210"/>
                      <a:pt x="65" y="211"/>
                    </a:cubicBezTo>
                    <a:cubicBezTo>
                      <a:pt x="66" y="211"/>
                      <a:pt x="66" y="210"/>
                      <a:pt x="67" y="210"/>
                    </a:cubicBezTo>
                    <a:cubicBezTo>
                      <a:pt x="67" y="211"/>
                      <a:pt x="66" y="211"/>
                      <a:pt x="66" y="212"/>
                    </a:cubicBezTo>
                    <a:cubicBezTo>
                      <a:pt x="69" y="212"/>
                      <a:pt x="70" y="215"/>
                      <a:pt x="72" y="216"/>
                    </a:cubicBezTo>
                    <a:cubicBezTo>
                      <a:pt x="72" y="216"/>
                      <a:pt x="73" y="216"/>
                      <a:pt x="73" y="215"/>
                    </a:cubicBezTo>
                    <a:cubicBezTo>
                      <a:pt x="74" y="219"/>
                      <a:pt x="79" y="218"/>
                      <a:pt x="80" y="221"/>
                    </a:cubicBezTo>
                    <a:cubicBezTo>
                      <a:pt x="82" y="218"/>
                      <a:pt x="83" y="220"/>
                      <a:pt x="84" y="220"/>
                    </a:cubicBezTo>
                    <a:cubicBezTo>
                      <a:pt x="85" y="221"/>
                      <a:pt x="84" y="221"/>
                      <a:pt x="84" y="222"/>
                    </a:cubicBezTo>
                    <a:cubicBezTo>
                      <a:pt x="86" y="223"/>
                      <a:pt x="87" y="223"/>
                      <a:pt x="88" y="225"/>
                    </a:cubicBezTo>
                    <a:cubicBezTo>
                      <a:pt x="89" y="226"/>
                      <a:pt x="91" y="224"/>
                      <a:pt x="91" y="226"/>
                    </a:cubicBezTo>
                    <a:cubicBezTo>
                      <a:pt x="91" y="228"/>
                      <a:pt x="94" y="227"/>
                      <a:pt x="94" y="229"/>
                    </a:cubicBezTo>
                    <a:cubicBezTo>
                      <a:pt x="95" y="227"/>
                      <a:pt x="98" y="227"/>
                      <a:pt x="98" y="228"/>
                    </a:cubicBezTo>
                    <a:cubicBezTo>
                      <a:pt x="96" y="230"/>
                      <a:pt x="96" y="230"/>
                      <a:pt x="96" y="230"/>
                    </a:cubicBezTo>
                    <a:cubicBezTo>
                      <a:pt x="101" y="231"/>
                      <a:pt x="104" y="237"/>
                      <a:pt x="110" y="237"/>
                    </a:cubicBezTo>
                    <a:cubicBezTo>
                      <a:pt x="110" y="239"/>
                      <a:pt x="110" y="239"/>
                      <a:pt x="110" y="239"/>
                    </a:cubicBezTo>
                    <a:cubicBezTo>
                      <a:pt x="111" y="239"/>
                      <a:pt x="112" y="239"/>
                      <a:pt x="112" y="240"/>
                    </a:cubicBezTo>
                    <a:cubicBezTo>
                      <a:pt x="111" y="241"/>
                      <a:pt x="110" y="242"/>
                      <a:pt x="110" y="243"/>
                    </a:cubicBezTo>
                    <a:cubicBezTo>
                      <a:pt x="110" y="245"/>
                      <a:pt x="110" y="246"/>
                      <a:pt x="112" y="248"/>
                    </a:cubicBezTo>
                    <a:cubicBezTo>
                      <a:pt x="111" y="249"/>
                      <a:pt x="110" y="249"/>
                      <a:pt x="109" y="249"/>
                    </a:cubicBezTo>
                    <a:cubicBezTo>
                      <a:pt x="108" y="251"/>
                      <a:pt x="105" y="252"/>
                      <a:pt x="107" y="254"/>
                    </a:cubicBezTo>
                    <a:cubicBezTo>
                      <a:pt x="106" y="254"/>
                      <a:pt x="106" y="254"/>
                      <a:pt x="106" y="254"/>
                    </a:cubicBezTo>
                    <a:cubicBezTo>
                      <a:pt x="106" y="256"/>
                      <a:pt x="107" y="259"/>
                      <a:pt x="104" y="260"/>
                    </a:cubicBezTo>
                    <a:cubicBezTo>
                      <a:pt x="105" y="262"/>
                      <a:pt x="105" y="264"/>
                      <a:pt x="107" y="263"/>
                    </a:cubicBezTo>
                    <a:cubicBezTo>
                      <a:pt x="107" y="264"/>
                      <a:pt x="104" y="263"/>
                      <a:pt x="105" y="264"/>
                    </a:cubicBezTo>
                    <a:cubicBezTo>
                      <a:pt x="104" y="263"/>
                      <a:pt x="104" y="263"/>
                      <a:pt x="104" y="263"/>
                    </a:cubicBezTo>
                    <a:cubicBezTo>
                      <a:pt x="102" y="266"/>
                      <a:pt x="101" y="270"/>
                      <a:pt x="99" y="274"/>
                    </a:cubicBezTo>
                    <a:cubicBezTo>
                      <a:pt x="97" y="274"/>
                      <a:pt x="97" y="277"/>
                      <a:pt x="95" y="278"/>
                    </a:cubicBezTo>
                    <a:cubicBezTo>
                      <a:pt x="95" y="280"/>
                      <a:pt x="92" y="281"/>
                      <a:pt x="93" y="283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1" y="283"/>
                      <a:pt x="89" y="285"/>
                      <a:pt x="86" y="285"/>
                    </a:cubicBezTo>
                    <a:cubicBezTo>
                      <a:pt x="85" y="286"/>
                      <a:pt x="86" y="287"/>
                      <a:pt x="85" y="289"/>
                    </a:cubicBezTo>
                    <a:cubicBezTo>
                      <a:pt x="85" y="287"/>
                      <a:pt x="85" y="287"/>
                      <a:pt x="85" y="287"/>
                    </a:cubicBezTo>
                    <a:cubicBezTo>
                      <a:pt x="84" y="289"/>
                      <a:pt x="84" y="291"/>
                      <a:pt x="84" y="292"/>
                    </a:cubicBezTo>
                    <a:cubicBezTo>
                      <a:pt x="83" y="292"/>
                      <a:pt x="83" y="293"/>
                      <a:pt x="82" y="292"/>
                    </a:cubicBezTo>
                    <a:cubicBezTo>
                      <a:pt x="83" y="291"/>
                      <a:pt x="83" y="289"/>
                      <a:pt x="83" y="287"/>
                    </a:cubicBezTo>
                    <a:cubicBezTo>
                      <a:pt x="81" y="287"/>
                      <a:pt x="81" y="291"/>
                      <a:pt x="80" y="289"/>
                    </a:cubicBezTo>
                    <a:cubicBezTo>
                      <a:pt x="78" y="289"/>
                      <a:pt x="77" y="290"/>
                      <a:pt x="78" y="292"/>
                    </a:cubicBezTo>
                    <a:cubicBezTo>
                      <a:pt x="78" y="291"/>
                      <a:pt x="77" y="291"/>
                      <a:pt x="77" y="290"/>
                    </a:cubicBezTo>
                    <a:cubicBezTo>
                      <a:pt x="76" y="290"/>
                      <a:pt x="76" y="290"/>
                      <a:pt x="75" y="291"/>
                    </a:cubicBezTo>
                    <a:cubicBezTo>
                      <a:pt x="76" y="291"/>
                      <a:pt x="76" y="291"/>
                      <a:pt x="76" y="291"/>
                    </a:cubicBezTo>
                    <a:cubicBezTo>
                      <a:pt x="76" y="293"/>
                      <a:pt x="75" y="293"/>
                      <a:pt x="75" y="295"/>
                    </a:cubicBezTo>
                    <a:cubicBezTo>
                      <a:pt x="76" y="294"/>
                      <a:pt x="76" y="294"/>
                      <a:pt x="76" y="294"/>
                    </a:cubicBezTo>
                    <a:cubicBezTo>
                      <a:pt x="76" y="296"/>
                      <a:pt x="75" y="296"/>
                      <a:pt x="74" y="295"/>
                    </a:cubicBezTo>
                    <a:cubicBezTo>
                      <a:pt x="73" y="294"/>
                      <a:pt x="75" y="293"/>
                      <a:pt x="74" y="292"/>
                    </a:cubicBezTo>
                    <a:cubicBezTo>
                      <a:pt x="72" y="295"/>
                      <a:pt x="72" y="295"/>
                      <a:pt x="72" y="295"/>
                    </a:cubicBezTo>
                    <a:cubicBezTo>
                      <a:pt x="72" y="295"/>
                      <a:pt x="73" y="295"/>
                      <a:pt x="73" y="297"/>
                    </a:cubicBezTo>
                    <a:cubicBezTo>
                      <a:pt x="74" y="296"/>
                      <a:pt x="74" y="296"/>
                      <a:pt x="74" y="296"/>
                    </a:cubicBezTo>
                    <a:cubicBezTo>
                      <a:pt x="74" y="297"/>
                      <a:pt x="74" y="297"/>
                      <a:pt x="74" y="297"/>
                    </a:cubicBezTo>
                    <a:cubicBezTo>
                      <a:pt x="76" y="296"/>
                      <a:pt x="78" y="298"/>
                      <a:pt x="79" y="296"/>
                    </a:cubicBezTo>
                    <a:cubicBezTo>
                      <a:pt x="78" y="295"/>
                      <a:pt x="78" y="295"/>
                      <a:pt x="78" y="295"/>
                    </a:cubicBezTo>
                    <a:cubicBezTo>
                      <a:pt x="79" y="294"/>
                      <a:pt x="80" y="292"/>
                      <a:pt x="82" y="294"/>
                    </a:cubicBezTo>
                    <a:cubicBezTo>
                      <a:pt x="81" y="294"/>
                      <a:pt x="82" y="295"/>
                      <a:pt x="82" y="296"/>
                    </a:cubicBezTo>
                    <a:cubicBezTo>
                      <a:pt x="82" y="295"/>
                      <a:pt x="82" y="295"/>
                      <a:pt x="83" y="295"/>
                    </a:cubicBezTo>
                    <a:cubicBezTo>
                      <a:pt x="83" y="297"/>
                      <a:pt x="83" y="297"/>
                      <a:pt x="83" y="297"/>
                    </a:cubicBezTo>
                    <a:cubicBezTo>
                      <a:pt x="82" y="294"/>
                      <a:pt x="86" y="295"/>
                      <a:pt x="86" y="294"/>
                    </a:cubicBezTo>
                    <a:cubicBezTo>
                      <a:pt x="86" y="295"/>
                      <a:pt x="86" y="295"/>
                      <a:pt x="86" y="295"/>
                    </a:cubicBezTo>
                    <a:cubicBezTo>
                      <a:pt x="88" y="295"/>
                      <a:pt x="85" y="294"/>
                      <a:pt x="86" y="293"/>
                    </a:cubicBezTo>
                    <a:cubicBezTo>
                      <a:pt x="87" y="293"/>
                      <a:pt x="88" y="296"/>
                      <a:pt x="89" y="296"/>
                    </a:cubicBezTo>
                    <a:cubicBezTo>
                      <a:pt x="91" y="295"/>
                      <a:pt x="93" y="292"/>
                      <a:pt x="96" y="292"/>
                    </a:cubicBezTo>
                    <a:cubicBezTo>
                      <a:pt x="97" y="291"/>
                      <a:pt x="98" y="289"/>
                      <a:pt x="98" y="287"/>
                    </a:cubicBezTo>
                    <a:cubicBezTo>
                      <a:pt x="99" y="286"/>
                      <a:pt x="100" y="289"/>
                      <a:pt x="100" y="287"/>
                    </a:cubicBezTo>
                    <a:cubicBezTo>
                      <a:pt x="101" y="288"/>
                      <a:pt x="101" y="289"/>
                      <a:pt x="102" y="289"/>
                    </a:cubicBezTo>
                    <a:cubicBezTo>
                      <a:pt x="102" y="288"/>
                      <a:pt x="104" y="287"/>
                      <a:pt x="102" y="286"/>
                    </a:cubicBezTo>
                    <a:cubicBezTo>
                      <a:pt x="104" y="285"/>
                      <a:pt x="105" y="283"/>
                      <a:pt x="106" y="281"/>
                    </a:cubicBezTo>
                    <a:cubicBezTo>
                      <a:pt x="106" y="282"/>
                      <a:pt x="107" y="283"/>
                      <a:pt x="108" y="283"/>
                    </a:cubicBezTo>
                    <a:cubicBezTo>
                      <a:pt x="108" y="281"/>
                      <a:pt x="108" y="279"/>
                      <a:pt x="109" y="278"/>
                    </a:cubicBezTo>
                    <a:cubicBezTo>
                      <a:pt x="108" y="277"/>
                      <a:pt x="108" y="277"/>
                      <a:pt x="106" y="276"/>
                    </a:cubicBezTo>
                    <a:cubicBezTo>
                      <a:pt x="106" y="276"/>
                      <a:pt x="106" y="275"/>
                      <a:pt x="106" y="275"/>
                    </a:cubicBezTo>
                    <a:cubicBezTo>
                      <a:pt x="108" y="276"/>
                      <a:pt x="110" y="277"/>
                      <a:pt x="111" y="276"/>
                    </a:cubicBezTo>
                    <a:cubicBezTo>
                      <a:pt x="113" y="277"/>
                      <a:pt x="109" y="278"/>
                      <a:pt x="112" y="279"/>
                    </a:cubicBezTo>
                    <a:cubicBezTo>
                      <a:pt x="113" y="281"/>
                      <a:pt x="112" y="283"/>
                      <a:pt x="110" y="283"/>
                    </a:cubicBezTo>
                    <a:cubicBezTo>
                      <a:pt x="111" y="286"/>
                      <a:pt x="111" y="282"/>
                      <a:pt x="113" y="284"/>
                    </a:cubicBezTo>
                    <a:cubicBezTo>
                      <a:pt x="114" y="283"/>
                      <a:pt x="113" y="281"/>
                      <a:pt x="114" y="279"/>
                    </a:cubicBezTo>
                    <a:cubicBezTo>
                      <a:pt x="113" y="279"/>
                      <a:pt x="112" y="279"/>
                      <a:pt x="112" y="278"/>
                    </a:cubicBezTo>
                    <a:cubicBezTo>
                      <a:pt x="111" y="275"/>
                      <a:pt x="115" y="277"/>
                      <a:pt x="115" y="276"/>
                    </a:cubicBezTo>
                    <a:cubicBezTo>
                      <a:pt x="115" y="277"/>
                      <a:pt x="115" y="277"/>
                      <a:pt x="115" y="277"/>
                    </a:cubicBezTo>
                    <a:cubicBezTo>
                      <a:pt x="116" y="277"/>
                      <a:pt x="115" y="275"/>
                      <a:pt x="116" y="274"/>
                    </a:cubicBezTo>
                    <a:cubicBezTo>
                      <a:pt x="119" y="275"/>
                      <a:pt x="115" y="276"/>
                      <a:pt x="117" y="278"/>
                    </a:cubicBezTo>
                    <a:cubicBezTo>
                      <a:pt x="119" y="278"/>
                      <a:pt x="119" y="278"/>
                      <a:pt x="119" y="278"/>
                    </a:cubicBezTo>
                    <a:cubicBezTo>
                      <a:pt x="121" y="276"/>
                      <a:pt x="117" y="276"/>
                      <a:pt x="119" y="275"/>
                    </a:cubicBezTo>
                    <a:cubicBezTo>
                      <a:pt x="120" y="275"/>
                      <a:pt x="120" y="275"/>
                      <a:pt x="120" y="275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19" y="273"/>
                      <a:pt x="117" y="273"/>
                      <a:pt x="117" y="274"/>
                    </a:cubicBezTo>
                    <a:cubicBezTo>
                      <a:pt x="114" y="272"/>
                      <a:pt x="117" y="273"/>
                      <a:pt x="117" y="271"/>
                    </a:cubicBezTo>
                    <a:cubicBezTo>
                      <a:pt x="116" y="270"/>
                      <a:pt x="117" y="272"/>
                      <a:pt x="115" y="271"/>
                    </a:cubicBezTo>
                    <a:cubicBezTo>
                      <a:pt x="114" y="270"/>
                      <a:pt x="114" y="269"/>
                      <a:pt x="114" y="268"/>
                    </a:cubicBezTo>
                    <a:cubicBezTo>
                      <a:pt x="115" y="267"/>
                      <a:pt x="116" y="268"/>
                      <a:pt x="118" y="268"/>
                    </a:cubicBezTo>
                    <a:cubicBezTo>
                      <a:pt x="118" y="269"/>
                      <a:pt x="118" y="270"/>
                      <a:pt x="117" y="269"/>
                    </a:cubicBezTo>
                    <a:cubicBezTo>
                      <a:pt x="118" y="272"/>
                      <a:pt x="120" y="270"/>
                      <a:pt x="121" y="272"/>
                    </a:cubicBezTo>
                    <a:cubicBezTo>
                      <a:pt x="123" y="271"/>
                      <a:pt x="121" y="270"/>
                      <a:pt x="120" y="269"/>
                    </a:cubicBezTo>
                    <a:cubicBezTo>
                      <a:pt x="120" y="270"/>
                      <a:pt x="119" y="268"/>
                      <a:pt x="118" y="268"/>
                    </a:cubicBezTo>
                    <a:cubicBezTo>
                      <a:pt x="115" y="264"/>
                      <a:pt x="122" y="268"/>
                      <a:pt x="122" y="266"/>
                    </a:cubicBezTo>
                    <a:cubicBezTo>
                      <a:pt x="119" y="265"/>
                      <a:pt x="119" y="262"/>
                      <a:pt x="116" y="262"/>
                    </a:cubicBezTo>
                    <a:cubicBezTo>
                      <a:pt x="115" y="261"/>
                      <a:pt x="115" y="260"/>
                      <a:pt x="116" y="260"/>
                    </a:cubicBezTo>
                    <a:cubicBezTo>
                      <a:pt x="117" y="261"/>
                      <a:pt x="117" y="260"/>
                      <a:pt x="119" y="261"/>
                    </a:cubicBezTo>
                    <a:cubicBezTo>
                      <a:pt x="119" y="261"/>
                      <a:pt x="119" y="261"/>
                      <a:pt x="119" y="261"/>
                    </a:cubicBezTo>
                    <a:cubicBezTo>
                      <a:pt x="121" y="263"/>
                      <a:pt x="121" y="263"/>
                      <a:pt x="121" y="263"/>
                    </a:cubicBezTo>
                    <a:cubicBezTo>
                      <a:pt x="123" y="262"/>
                      <a:pt x="124" y="262"/>
                      <a:pt x="126" y="262"/>
                    </a:cubicBezTo>
                    <a:cubicBezTo>
                      <a:pt x="125" y="260"/>
                      <a:pt x="124" y="261"/>
                      <a:pt x="124" y="260"/>
                    </a:cubicBezTo>
                    <a:cubicBezTo>
                      <a:pt x="124" y="260"/>
                      <a:pt x="126" y="260"/>
                      <a:pt x="126" y="260"/>
                    </a:cubicBezTo>
                    <a:cubicBezTo>
                      <a:pt x="125" y="260"/>
                      <a:pt x="123" y="258"/>
                      <a:pt x="123" y="258"/>
                    </a:cubicBezTo>
                    <a:cubicBezTo>
                      <a:pt x="123" y="256"/>
                      <a:pt x="125" y="256"/>
                      <a:pt x="126" y="257"/>
                    </a:cubicBezTo>
                    <a:cubicBezTo>
                      <a:pt x="127" y="258"/>
                      <a:pt x="127" y="258"/>
                      <a:pt x="127" y="258"/>
                    </a:cubicBezTo>
                    <a:cubicBezTo>
                      <a:pt x="126" y="257"/>
                      <a:pt x="128" y="258"/>
                      <a:pt x="128" y="257"/>
                    </a:cubicBezTo>
                    <a:cubicBezTo>
                      <a:pt x="127" y="257"/>
                      <a:pt x="125" y="256"/>
                      <a:pt x="124" y="255"/>
                    </a:cubicBezTo>
                    <a:cubicBezTo>
                      <a:pt x="124" y="254"/>
                      <a:pt x="125" y="254"/>
                      <a:pt x="125" y="254"/>
                    </a:cubicBezTo>
                    <a:cubicBezTo>
                      <a:pt x="126" y="255"/>
                      <a:pt x="126" y="255"/>
                      <a:pt x="126" y="255"/>
                    </a:cubicBezTo>
                    <a:cubicBezTo>
                      <a:pt x="126" y="254"/>
                      <a:pt x="129" y="256"/>
                      <a:pt x="129" y="254"/>
                    </a:cubicBezTo>
                    <a:cubicBezTo>
                      <a:pt x="127" y="253"/>
                      <a:pt x="127" y="253"/>
                      <a:pt x="127" y="253"/>
                    </a:cubicBezTo>
                    <a:cubicBezTo>
                      <a:pt x="128" y="253"/>
                      <a:pt x="129" y="253"/>
                      <a:pt x="129" y="254"/>
                    </a:cubicBezTo>
                    <a:cubicBezTo>
                      <a:pt x="128" y="253"/>
                      <a:pt x="129" y="253"/>
                      <a:pt x="128" y="252"/>
                    </a:cubicBezTo>
                    <a:cubicBezTo>
                      <a:pt x="129" y="252"/>
                      <a:pt x="129" y="252"/>
                      <a:pt x="129" y="252"/>
                    </a:cubicBezTo>
                    <a:cubicBezTo>
                      <a:pt x="129" y="252"/>
                      <a:pt x="127" y="250"/>
                      <a:pt x="129" y="250"/>
                    </a:cubicBezTo>
                    <a:cubicBezTo>
                      <a:pt x="127" y="250"/>
                      <a:pt x="129" y="251"/>
                      <a:pt x="127" y="251"/>
                    </a:cubicBezTo>
                    <a:cubicBezTo>
                      <a:pt x="125" y="251"/>
                      <a:pt x="126" y="250"/>
                      <a:pt x="126" y="249"/>
                    </a:cubicBezTo>
                    <a:cubicBezTo>
                      <a:pt x="129" y="250"/>
                      <a:pt x="127" y="248"/>
                      <a:pt x="127" y="247"/>
                    </a:cubicBezTo>
                    <a:cubicBezTo>
                      <a:pt x="128" y="247"/>
                      <a:pt x="129" y="247"/>
                      <a:pt x="130" y="247"/>
                    </a:cubicBezTo>
                    <a:cubicBezTo>
                      <a:pt x="128" y="246"/>
                      <a:pt x="128" y="246"/>
                      <a:pt x="128" y="246"/>
                    </a:cubicBezTo>
                    <a:cubicBezTo>
                      <a:pt x="131" y="247"/>
                      <a:pt x="128" y="245"/>
                      <a:pt x="129" y="244"/>
                    </a:cubicBezTo>
                    <a:cubicBezTo>
                      <a:pt x="130" y="245"/>
                      <a:pt x="131" y="246"/>
                      <a:pt x="132" y="245"/>
                    </a:cubicBezTo>
                    <a:cubicBezTo>
                      <a:pt x="129" y="245"/>
                      <a:pt x="130" y="243"/>
                      <a:pt x="128" y="242"/>
                    </a:cubicBezTo>
                    <a:cubicBezTo>
                      <a:pt x="129" y="242"/>
                      <a:pt x="131" y="244"/>
                      <a:pt x="133" y="245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3" y="245"/>
                      <a:pt x="133" y="245"/>
                      <a:pt x="132" y="244"/>
                    </a:cubicBezTo>
                    <a:cubicBezTo>
                      <a:pt x="133" y="243"/>
                      <a:pt x="134" y="243"/>
                      <a:pt x="132" y="242"/>
                    </a:cubicBezTo>
                    <a:close/>
                    <a:moveTo>
                      <a:pt x="129" y="226"/>
                    </a:moveTo>
                    <a:cubicBezTo>
                      <a:pt x="129" y="226"/>
                      <a:pt x="129" y="226"/>
                      <a:pt x="129" y="226"/>
                    </a:cubicBezTo>
                    <a:close/>
                    <a:moveTo>
                      <a:pt x="17" y="159"/>
                    </a:move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7" y="159"/>
                      <a:pt x="17" y="159"/>
                    </a:cubicBezTo>
                    <a:close/>
                    <a:moveTo>
                      <a:pt x="131" y="243"/>
                    </a:moveTo>
                    <a:cubicBezTo>
                      <a:pt x="131" y="243"/>
                      <a:pt x="131" y="243"/>
                      <a:pt x="131" y="243"/>
                    </a:cubicBezTo>
                    <a:cubicBezTo>
                      <a:pt x="131" y="243"/>
                      <a:pt x="131" y="243"/>
                      <a:pt x="131" y="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55"/>
              <p:cNvSpPr/>
              <p:nvPr/>
            </p:nvSpPr>
            <p:spPr>
              <a:xfrm>
                <a:off x="4629150" y="4548188"/>
                <a:ext cx="481013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55" extrusionOk="0">
                    <a:moveTo>
                      <a:pt x="212" y="97"/>
                    </a:moveTo>
                    <a:cubicBezTo>
                      <a:pt x="210" y="95"/>
                      <a:pt x="208" y="93"/>
                      <a:pt x="207" y="90"/>
                    </a:cubicBezTo>
                    <a:cubicBezTo>
                      <a:pt x="201" y="81"/>
                      <a:pt x="200" y="69"/>
                      <a:pt x="192" y="59"/>
                    </a:cubicBezTo>
                    <a:cubicBezTo>
                      <a:pt x="191" y="60"/>
                      <a:pt x="190" y="60"/>
                      <a:pt x="189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8" y="60"/>
                      <a:pt x="188" y="60"/>
                      <a:pt x="188" y="60"/>
                    </a:cubicBezTo>
                    <a:cubicBezTo>
                      <a:pt x="187" y="59"/>
                      <a:pt x="189" y="58"/>
                      <a:pt x="190" y="59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4"/>
                      <a:pt x="185" y="54"/>
                      <a:pt x="185" y="54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84" y="53"/>
                      <a:pt x="184" y="53"/>
                      <a:pt x="184" y="53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77" y="52"/>
                      <a:pt x="202" y="54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6" y="51"/>
                      <a:pt x="166" y="51"/>
                      <a:pt x="166" y="51"/>
                    </a:cubicBezTo>
                    <a:cubicBezTo>
                      <a:pt x="165" y="53"/>
                      <a:pt x="163" y="54"/>
                      <a:pt x="161" y="55"/>
                    </a:cubicBezTo>
                    <a:cubicBezTo>
                      <a:pt x="162" y="57"/>
                      <a:pt x="159" y="57"/>
                      <a:pt x="161" y="59"/>
                    </a:cubicBezTo>
                    <a:cubicBezTo>
                      <a:pt x="160" y="59"/>
                      <a:pt x="160" y="58"/>
                      <a:pt x="160" y="58"/>
                    </a:cubicBezTo>
                    <a:cubicBezTo>
                      <a:pt x="158" y="61"/>
                      <a:pt x="158" y="61"/>
                      <a:pt x="154" y="61"/>
                    </a:cubicBezTo>
                    <a:cubicBezTo>
                      <a:pt x="144" y="67"/>
                      <a:pt x="136" y="76"/>
                      <a:pt x="127" y="83"/>
                    </a:cubicBezTo>
                    <a:cubicBezTo>
                      <a:pt x="119" y="91"/>
                      <a:pt x="111" y="100"/>
                      <a:pt x="103" y="108"/>
                    </a:cubicBezTo>
                    <a:cubicBezTo>
                      <a:pt x="104" y="111"/>
                      <a:pt x="101" y="112"/>
                      <a:pt x="101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0" y="117"/>
                      <a:pt x="98" y="116"/>
                      <a:pt x="96" y="116"/>
                    </a:cubicBezTo>
                    <a:cubicBezTo>
                      <a:pt x="96" y="117"/>
                      <a:pt x="95" y="117"/>
                      <a:pt x="97" y="118"/>
                    </a:cubicBezTo>
                    <a:cubicBezTo>
                      <a:pt x="97" y="120"/>
                      <a:pt x="94" y="117"/>
                      <a:pt x="93" y="118"/>
                    </a:cubicBezTo>
                    <a:cubicBezTo>
                      <a:pt x="93" y="118"/>
                      <a:pt x="94" y="119"/>
                      <a:pt x="94" y="119"/>
                    </a:cubicBezTo>
                    <a:cubicBezTo>
                      <a:pt x="93" y="122"/>
                      <a:pt x="93" y="118"/>
                      <a:pt x="89" y="118"/>
                    </a:cubicBezTo>
                    <a:cubicBezTo>
                      <a:pt x="86" y="122"/>
                      <a:pt x="82" y="126"/>
                      <a:pt x="78" y="128"/>
                    </a:cubicBezTo>
                    <a:cubicBezTo>
                      <a:pt x="78" y="127"/>
                      <a:pt x="79" y="129"/>
                      <a:pt x="78" y="129"/>
                    </a:cubicBezTo>
                    <a:cubicBezTo>
                      <a:pt x="76" y="126"/>
                      <a:pt x="77" y="131"/>
                      <a:pt x="76" y="130"/>
                    </a:cubicBezTo>
                    <a:cubicBezTo>
                      <a:pt x="76" y="129"/>
                      <a:pt x="76" y="129"/>
                      <a:pt x="76" y="129"/>
                    </a:cubicBezTo>
                    <a:cubicBezTo>
                      <a:pt x="73" y="128"/>
                      <a:pt x="73" y="131"/>
                      <a:pt x="70" y="131"/>
                    </a:cubicBezTo>
                    <a:cubicBezTo>
                      <a:pt x="69" y="133"/>
                      <a:pt x="66" y="131"/>
                      <a:pt x="66" y="133"/>
                    </a:cubicBezTo>
                    <a:cubicBezTo>
                      <a:pt x="65" y="132"/>
                      <a:pt x="64" y="133"/>
                      <a:pt x="64" y="132"/>
                    </a:cubicBezTo>
                    <a:cubicBezTo>
                      <a:pt x="64" y="132"/>
                      <a:pt x="64" y="133"/>
                      <a:pt x="64" y="133"/>
                    </a:cubicBezTo>
                    <a:cubicBezTo>
                      <a:pt x="63" y="132"/>
                      <a:pt x="62" y="131"/>
                      <a:pt x="62" y="130"/>
                    </a:cubicBezTo>
                    <a:cubicBezTo>
                      <a:pt x="60" y="128"/>
                      <a:pt x="61" y="123"/>
                      <a:pt x="58" y="120"/>
                    </a:cubicBezTo>
                    <a:cubicBezTo>
                      <a:pt x="57" y="120"/>
                      <a:pt x="57" y="121"/>
                      <a:pt x="56" y="121"/>
                    </a:cubicBezTo>
                    <a:cubicBezTo>
                      <a:pt x="56" y="120"/>
                      <a:pt x="57" y="120"/>
                      <a:pt x="58" y="120"/>
                    </a:cubicBezTo>
                    <a:cubicBezTo>
                      <a:pt x="55" y="119"/>
                      <a:pt x="56" y="116"/>
                      <a:pt x="55" y="114"/>
                    </a:cubicBezTo>
                    <a:cubicBezTo>
                      <a:pt x="55" y="114"/>
                      <a:pt x="54" y="113"/>
                      <a:pt x="53" y="114"/>
                    </a:cubicBezTo>
                    <a:cubicBezTo>
                      <a:pt x="55" y="110"/>
                      <a:pt x="50" y="109"/>
                      <a:pt x="51" y="106"/>
                    </a:cubicBezTo>
                    <a:cubicBezTo>
                      <a:pt x="48" y="108"/>
                      <a:pt x="49" y="105"/>
                      <a:pt x="48" y="104"/>
                    </a:cubicBezTo>
                    <a:cubicBezTo>
                      <a:pt x="47" y="104"/>
                      <a:pt x="48" y="104"/>
                      <a:pt x="49" y="103"/>
                    </a:cubicBezTo>
                    <a:cubicBezTo>
                      <a:pt x="48" y="102"/>
                      <a:pt x="47" y="101"/>
                      <a:pt x="47" y="98"/>
                    </a:cubicBezTo>
                    <a:cubicBezTo>
                      <a:pt x="47" y="98"/>
                      <a:pt x="45" y="98"/>
                      <a:pt x="45" y="97"/>
                    </a:cubicBezTo>
                    <a:cubicBezTo>
                      <a:pt x="47" y="95"/>
                      <a:pt x="44" y="94"/>
                      <a:pt x="44" y="93"/>
                    </a:cubicBezTo>
                    <a:cubicBezTo>
                      <a:pt x="42" y="94"/>
                      <a:pt x="40" y="93"/>
                      <a:pt x="41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0" y="88"/>
                      <a:pt x="41" y="81"/>
                      <a:pt x="36" y="78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3"/>
                      <a:pt x="34" y="68"/>
                      <a:pt x="30" y="65"/>
                    </a:cubicBezTo>
                    <a:cubicBezTo>
                      <a:pt x="30" y="64"/>
                      <a:pt x="30" y="62"/>
                      <a:pt x="30" y="60"/>
                    </a:cubicBezTo>
                    <a:cubicBezTo>
                      <a:pt x="28" y="59"/>
                      <a:pt x="28" y="59"/>
                      <a:pt x="25" y="58"/>
                    </a:cubicBezTo>
                    <a:cubicBezTo>
                      <a:pt x="25" y="58"/>
                      <a:pt x="26" y="57"/>
                      <a:pt x="27" y="57"/>
                    </a:cubicBezTo>
                    <a:cubicBezTo>
                      <a:pt x="26" y="54"/>
                      <a:pt x="28" y="52"/>
                      <a:pt x="25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4" y="49"/>
                      <a:pt x="22" y="48"/>
                      <a:pt x="23" y="45"/>
                    </a:cubicBezTo>
                    <a:cubicBezTo>
                      <a:pt x="22" y="45"/>
                      <a:pt x="20" y="43"/>
                      <a:pt x="19" y="45"/>
                    </a:cubicBezTo>
                    <a:cubicBezTo>
                      <a:pt x="19" y="44"/>
                      <a:pt x="21" y="44"/>
                      <a:pt x="20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39"/>
                      <a:pt x="19" y="36"/>
                      <a:pt x="17" y="32"/>
                    </a:cubicBezTo>
                    <a:cubicBezTo>
                      <a:pt x="19" y="31"/>
                      <a:pt x="15" y="29"/>
                      <a:pt x="16" y="26"/>
                    </a:cubicBezTo>
                    <a:cubicBezTo>
                      <a:pt x="15" y="25"/>
                      <a:pt x="16" y="22"/>
                      <a:pt x="13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3" y="18"/>
                      <a:pt x="13" y="15"/>
                    </a:cubicBezTo>
                    <a:cubicBezTo>
                      <a:pt x="13" y="14"/>
                      <a:pt x="11" y="14"/>
                      <a:pt x="1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2"/>
                      <a:pt x="9" y="12"/>
                      <a:pt x="7" y="12"/>
                    </a:cubicBezTo>
                    <a:cubicBezTo>
                      <a:pt x="8" y="11"/>
                      <a:pt x="7" y="11"/>
                      <a:pt x="8" y="10"/>
                    </a:cubicBezTo>
                    <a:cubicBezTo>
                      <a:pt x="9" y="10"/>
                      <a:pt x="10" y="11"/>
                      <a:pt x="12" y="11"/>
                    </a:cubicBezTo>
                    <a:cubicBezTo>
                      <a:pt x="12" y="10"/>
                      <a:pt x="9" y="9"/>
                      <a:pt x="11" y="7"/>
                    </a:cubicBezTo>
                    <a:cubicBezTo>
                      <a:pt x="11" y="6"/>
                      <a:pt x="10" y="5"/>
                      <a:pt x="8" y="5"/>
                    </a:cubicBezTo>
                    <a:cubicBezTo>
                      <a:pt x="9" y="6"/>
                      <a:pt x="9" y="5"/>
                      <a:pt x="10" y="5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7" y="4"/>
                      <a:pt x="7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7" y="1"/>
                      <a:pt x="8" y="3"/>
                      <a:pt x="9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4"/>
                      <a:pt x="3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8" y="8"/>
                      <a:pt x="6" y="9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4" y="9"/>
                      <a:pt x="5" y="10"/>
                      <a:pt x="5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6" y="10"/>
                      <a:pt x="4" y="12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5"/>
                      <a:pt x="6" y="12"/>
                      <a:pt x="6" y="13"/>
                    </a:cubicBezTo>
                    <a:cubicBezTo>
                      <a:pt x="6" y="14"/>
                      <a:pt x="3" y="14"/>
                      <a:pt x="2" y="15"/>
                    </a:cubicBezTo>
                    <a:cubicBezTo>
                      <a:pt x="3" y="17"/>
                      <a:pt x="5" y="19"/>
                      <a:pt x="4" y="21"/>
                    </a:cubicBezTo>
                    <a:cubicBezTo>
                      <a:pt x="4" y="22"/>
                      <a:pt x="6" y="24"/>
                      <a:pt x="7" y="25"/>
                    </a:cubicBezTo>
                    <a:cubicBezTo>
                      <a:pt x="7" y="26"/>
                      <a:pt x="4" y="25"/>
                      <a:pt x="6" y="26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4" y="27"/>
                      <a:pt x="4" y="29"/>
                      <a:pt x="6" y="28"/>
                    </a:cubicBezTo>
                    <a:cubicBezTo>
                      <a:pt x="6" y="30"/>
                      <a:pt x="6" y="32"/>
                      <a:pt x="7" y="34"/>
                    </a:cubicBezTo>
                    <a:cubicBezTo>
                      <a:pt x="7" y="33"/>
                      <a:pt x="5" y="33"/>
                      <a:pt x="4" y="34"/>
                    </a:cubicBezTo>
                    <a:cubicBezTo>
                      <a:pt x="6" y="34"/>
                      <a:pt x="8" y="36"/>
                      <a:pt x="8" y="37"/>
                    </a:cubicBezTo>
                    <a:cubicBezTo>
                      <a:pt x="9" y="37"/>
                      <a:pt x="9" y="36"/>
                      <a:pt x="11" y="36"/>
                    </a:cubicBezTo>
                    <a:cubicBezTo>
                      <a:pt x="11" y="36"/>
                      <a:pt x="12" y="36"/>
                      <a:pt x="12" y="37"/>
                    </a:cubicBezTo>
                    <a:cubicBezTo>
                      <a:pt x="10" y="38"/>
                      <a:pt x="8" y="38"/>
                      <a:pt x="8" y="40"/>
                    </a:cubicBezTo>
                    <a:cubicBezTo>
                      <a:pt x="5" y="40"/>
                      <a:pt x="8" y="37"/>
                      <a:pt x="5" y="39"/>
                    </a:cubicBezTo>
                    <a:cubicBezTo>
                      <a:pt x="3" y="39"/>
                      <a:pt x="2" y="36"/>
                      <a:pt x="3" y="35"/>
                    </a:cubicBezTo>
                    <a:cubicBezTo>
                      <a:pt x="0" y="35"/>
                      <a:pt x="3" y="36"/>
                      <a:pt x="1" y="37"/>
                    </a:cubicBezTo>
                    <a:cubicBezTo>
                      <a:pt x="1" y="38"/>
                      <a:pt x="3" y="38"/>
                      <a:pt x="3" y="40"/>
                    </a:cubicBezTo>
                    <a:cubicBezTo>
                      <a:pt x="5" y="39"/>
                      <a:pt x="5" y="39"/>
                      <a:pt x="6" y="39"/>
                    </a:cubicBezTo>
                    <a:cubicBezTo>
                      <a:pt x="9" y="40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3"/>
                      <a:pt x="5" y="43"/>
                      <a:pt x="5" y="44"/>
                    </a:cubicBezTo>
                    <a:cubicBezTo>
                      <a:pt x="2" y="45"/>
                      <a:pt x="4" y="42"/>
                      <a:pt x="2" y="4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6"/>
                      <a:pt x="3" y="43"/>
                      <a:pt x="3" y="45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4" y="46"/>
                      <a:pt x="5" y="45"/>
                      <a:pt x="5" y="44"/>
                    </a:cubicBezTo>
                    <a:cubicBezTo>
                      <a:pt x="8" y="44"/>
                      <a:pt x="6" y="45"/>
                      <a:pt x="7" y="47"/>
                    </a:cubicBezTo>
                    <a:cubicBezTo>
                      <a:pt x="8" y="46"/>
                      <a:pt x="6" y="46"/>
                      <a:pt x="8" y="45"/>
                    </a:cubicBezTo>
                    <a:cubicBezTo>
                      <a:pt x="9" y="45"/>
                      <a:pt x="10" y="46"/>
                      <a:pt x="10" y="46"/>
                    </a:cubicBezTo>
                    <a:cubicBezTo>
                      <a:pt x="11" y="48"/>
                      <a:pt x="9" y="48"/>
                      <a:pt x="8" y="48"/>
                    </a:cubicBezTo>
                    <a:cubicBezTo>
                      <a:pt x="7" y="48"/>
                      <a:pt x="7" y="47"/>
                      <a:pt x="8" y="47"/>
                    </a:cubicBezTo>
                    <a:cubicBezTo>
                      <a:pt x="6" y="46"/>
                      <a:pt x="5" y="49"/>
                      <a:pt x="3" y="48"/>
                    </a:cubicBezTo>
                    <a:cubicBezTo>
                      <a:pt x="2" y="50"/>
                      <a:pt x="4" y="49"/>
                      <a:pt x="5" y="50"/>
                    </a:cubicBezTo>
                    <a:cubicBezTo>
                      <a:pt x="5" y="49"/>
                      <a:pt x="7" y="49"/>
                      <a:pt x="7" y="49"/>
                    </a:cubicBezTo>
                    <a:cubicBezTo>
                      <a:pt x="12" y="49"/>
                      <a:pt x="4" y="51"/>
                      <a:pt x="6" y="53"/>
                    </a:cubicBezTo>
                    <a:cubicBezTo>
                      <a:pt x="9" y="51"/>
                      <a:pt x="11" y="54"/>
                      <a:pt x="13" y="52"/>
                    </a:cubicBezTo>
                    <a:cubicBezTo>
                      <a:pt x="14" y="52"/>
                      <a:pt x="15" y="52"/>
                      <a:pt x="15" y="53"/>
                    </a:cubicBezTo>
                    <a:cubicBezTo>
                      <a:pt x="13" y="53"/>
                      <a:pt x="14" y="54"/>
                      <a:pt x="11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5"/>
                      <a:pt x="7" y="57"/>
                      <a:pt x="6" y="58"/>
                    </a:cubicBezTo>
                    <a:cubicBezTo>
                      <a:pt x="7" y="59"/>
                      <a:pt x="8" y="57"/>
                      <a:pt x="9" y="58"/>
                    </a:cubicBezTo>
                    <a:cubicBezTo>
                      <a:pt x="8" y="58"/>
                      <a:pt x="7" y="59"/>
                      <a:pt x="7" y="59"/>
                    </a:cubicBezTo>
                    <a:cubicBezTo>
                      <a:pt x="8" y="58"/>
                      <a:pt x="10" y="58"/>
                      <a:pt x="11" y="59"/>
                    </a:cubicBezTo>
                    <a:cubicBezTo>
                      <a:pt x="11" y="60"/>
                      <a:pt x="9" y="61"/>
                      <a:pt x="9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9" y="61"/>
                      <a:pt x="6" y="61"/>
                      <a:pt x="7" y="62"/>
                    </a:cubicBezTo>
                    <a:cubicBezTo>
                      <a:pt x="8" y="62"/>
                      <a:pt x="10" y="62"/>
                      <a:pt x="12" y="62"/>
                    </a:cubicBezTo>
                    <a:cubicBezTo>
                      <a:pt x="12" y="62"/>
                      <a:pt x="11" y="63"/>
                      <a:pt x="11" y="63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1" y="64"/>
                      <a:pt x="7" y="64"/>
                      <a:pt x="8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5"/>
                      <a:pt x="9" y="65"/>
                      <a:pt x="8" y="65"/>
                    </a:cubicBezTo>
                    <a:cubicBezTo>
                      <a:pt x="9" y="65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7"/>
                      <a:pt x="12" y="67"/>
                      <a:pt x="11" y="68"/>
                    </a:cubicBezTo>
                    <a:cubicBezTo>
                      <a:pt x="13" y="67"/>
                      <a:pt x="10" y="68"/>
                      <a:pt x="11" y="66"/>
                    </a:cubicBezTo>
                    <a:cubicBezTo>
                      <a:pt x="13" y="65"/>
                      <a:pt x="13" y="67"/>
                      <a:pt x="14" y="67"/>
                    </a:cubicBezTo>
                    <a:cubicBezTo>
                      <a:pt x="11" y="68"/>
                      <a:pt x="14" y="68"/>
                      <a:pt x="14" y="69"/>
                    </a:cubicBezTo>
                    <a:cubicBezTo>
                      <a:pt x="13" y="70"/>
                      <a:pt x="13" y="70"/>
                      <a:pt x="13" y="71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72"/>
                      <a:pt x="16" y="72"/>
                      <a:pt x="15" y="73"/>
                    </a:cubicBezTo>
                    <a:cubicBezTo>
                      <a:pt x="14" y="73"/>
                      <a:pt x="12" y="73"/>
                      <a:pt x="12" y="74"/>
                    </a:cubicBezTo>
                    <a:cubicBezTo>
                      <a:pt x="14" y="72"/>
                      <a:pt x="16" y="74"/>
                      <a:pt x="17" y="73"/>
                    </a:cubicBezTo>
                    <a:cubicBezTo>
                      <a:pt x="17" y="75"/>
                      <a:pt x="14" y="74"/>
                      <a:pt x="12" y="75"/>
                    </a:cubicBezTo>
                    <a:cubicBezTo>
                      <a:pt x="14" y="75"/>
                      <a:pt x="12" y="77"/>
                      <a:pt x="14" y="77"/>
                    </a:cubicBezTo>
                    <a:cubicBezTo>
                      <a:pt x="15" y="75"/>
                      <a:pt x="16" y="76"/>
                      <a:pt x="17" y="76"/>
                    </a:cubicBezTo>
                    <a:cubicBezTo>
                      <a:pt x="17" y="77"/>
                      <a:pt x="16" y="76"/>
                      <a:pt x="15" y="77"/>
                    </a:cubicBezTo>
                    <a:cubicBezTo>
                      <a:pt x="16" y="78"/>
                      <a:pt x="18" y="78"/>
                      <a:pt x="18" y="77"/>
                    </a:cubicBezTo>
                    <a:cubicBezTo>
                      <a:pt x="18" y="78"/>
                      <a:pt x="21" y="78"/>
                      <a:pt x="20" y="79"/>
                    </a:cubicBezTo>
                    <a:cubicBezTo>
                      <a:pt x="18" y="80"/>
                      <a:pt x="18" y="78"/>
                      <a:pt x="17" y="79"/>
                    </a:cubicBezTo>
                    <a:cubicBezTo>
                      <a:pt x="18" y="80"/>
                      <a:pt x="22" y="78"/>
                      <a:pt x="23" y="80"/>
                    </a:cubicBezTo>
                    <a:cubicBezTo>
                      <a:pt x="23" y="78"/>
                      <a:pt x="26" y="78"/>
                      <a:pt x="27" y="79"/>
                    </a:cubicBezTo>
                    <a:cubicBezTo>
                      <a:pt x="27" y="81"/>
                      <a:pt x="26" y="78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3" y="82"/>
                      <a:pt x="20" y="80"/>
                      <a:pt x="18" y="81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8" y="82"/>
                      <a:pt x="17" y="82"/>
                      <a:pt x="16" y="83"/>
                    </a:cubicBezTo>
                    <a:cubicBezTo>
                      <a:pt x="18" y="82"/>
                      <a:pt x="17" y="85"/>
                      <a:pt x="18" y="85"/>
                    </a:cubicBezTo>
                    <a:cubicBezTo>
                      <a:pt x="20" y="84"/>
                      <a:pt x="17" y="84"/>
                      <a:pt x="19" y="84"/>
                    </a:cubicBezTo>
                    <a:cubicBezTo>
                      <a:pt x="19" y="84"/>
                      <a:pt x="22" y="84"/>
                      <a:pt x="22" y="85"/>
                    </a:cubicBezTo>
                    <a:cubicBezTo>
                      <a:pt x="20" y="85"/>
                      <a:pt x="19" y="86"/>
                      <a:pt x="18" y="87"/>
                    </a:cubicBezTo>
                    <a:cubicBezTo>
                      <a:pt x="18" y="87"/>
                      <a:pt x="20" y="86"/>
                      <a:pt x="20" y="87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0" y="91"/>
                      <a:pt x="22" y="95"/>
                      <a:pt x="27" y="96"/>
                    </a:cubicBezTo>
                    <a:cubicBezTo>
                      <a:pt x="25" y="97"/>
                      <a:pt x="26" y="99"/>
                      <a:pt x="25" y="101"/>
                    </a:cubicBezTo>
                    <a:cubicBezTo>
                      <a:pt x="25" y="100"/>
                      <a:pt x="27" y="100"/>
                      <a:pt x="27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3"/>
                      <a:pt x="27" y="104"/>
                      <a:pt x="29" y="104"/>
                    </a:cubicBezTo>
                    <a:cubicBezTo>
                      <a:pt x="28" y="105"/>
                      <a:pt x="28" y="105"/>
                      <a:pt x="27" y="105"/>
                    </a:cubicBezTo>
                    <a:cubicBezTo>
                      <a:pt x="27" y="106"/>
                      <a:pt x="29" y="105"/>
                      <a:pt x="29" y="106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1" y="107"/>
                      <a:pt x="31" y="108"/>
                      <a:pt x="29" y="109"/>
                    </a:cubicBezTo>
                    <a:cubicBezTo>
                      <a:pt x="29" y="109"/>
                      <a:pt x="30" y="109"/>
                      <a:pt x="30" y="109"/>
                    </a:cubicBezTo>
                    <a:cubicBezTo>
                      <a:pt x="29" y="110"/>
                      <a:pt x="30" y="112"/>
                      <a:pt x="32" y="113"/>
                    </a:cubicBezTo>
                    <a:cubicBezTo>
                      <a:pt x="32" y="113"/>
                      <a:pt x="32" y="112"/>
                      <a:pt x="34" y="112"/>
                    </a:cubicBezTo>
                    <a:cubicBezTo>
                      <a:pt x="36" y="111"/>
                      <a:pt x="33" y="112"/>
                      <a:pt x="35" y="112"/>
                    </a:cubicBezTo>
                    <a:cubicBezTo>
                      <a:pt x="34" y="113"/>
                      <a:pt x="34" y="114"/>
                      <a:pt x="33" y="113"/>
                    </a:cubicBezTo>
                    <a:cubicBezTo>
                      <a:pt x="31" y="116"/>
                      <a:pt x="34" y="118"/>
                      <a:pt x="35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5" y="124"/>
                      <a:pt x="38" y="125"/>
                      <a:pt x="38" y="127"/>
                    </a:cubicBezTo>
                    <a:cubicBezTo>
                      <a:pt x="39" y="126"/>
                      <a:pt x="42" y="125"/>
                      <a:pt x="42" y="126"/>
                    </a:cubicBezTo>
                    <a:cubicBezTo>
                      <a:pt x="44" y="127"/>
                      <a:pt x="40" y="128"/>
                      <a:pt x="39" y="129"/>
                    </a:cubicBezTo>
                    <a:cubicBezTo>
                      <a:pt x="40" y="129"/>
                      <a:pt x="41" y="130"/>
                      <a:pt x="41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2" y="131"/>
                      <a:pt x="43" y="131"/>
                      <a:pt x="42" y="133"/>
                    </a:cubicBezTo>
                    <a:cubicBezTo>
                      <a:pt x="42" y="132"/>
                      <a:pt x="42" y="132"/>
                      <a:pt x="42" y="132"/>
                    </a:cubicBezTo>
                    <a:cubicBezTo>
                      <a:pt x="42" y="133"/>
                      <a:pt x="41" y="134"/>
                      <a:pt x="42" y="135"/>
                    </a:cubicBezTo>
                    <a:cubicBezTo>
                      <a:pt x="44" y="134"/>
                      <a:pt x="43" y="136"/>
                      <a:pt x="45" y="136"/>
                    </a:cubicBezTo>
                    <a:cubicBezTo>
                      <a:pt x="45" y="136"/>
                      <a:pt x="45" y="136"/>
                      <a:pt x="44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5" y="137"/>
                      <a:pt x="44" y="137"/>
                      <a:pt x="44" y="137"/>
                    </a:cubicBezTo>
                    <a:cubicBezTo>
                      <a:pt x="43" y="139"/>
                      <a:pt x="45" y="137"/>
                      <a:pt x="46" y="137"/>
                    </a:cubicBezTo>
                    <a:cubicBezTo>
                      <a:pt x="48" y="138"/>
                      <a:pt x="46" y="138"/>
                      <a:pt x="46" y="139"/>
                    </a:cubicBezTo>
                    <a:cubicBezTo>
                      <a:pt x="45" y="139"/>
                      <a:pt x="46" y="138"/>
                      <a:pt x="46" y="138"/>
                    </a:cubicBezTo>
                    <a:cubicBezTo>
                      <a:pt x="44" y="138"/>
                      <a:pt x="45" y="139"/>
                      <a:pt x="45" y="139"/>
                    </a:cubicBezTo>
                    <a:cubicBezTo>
                      <a:pt x="45" y="140"/>
                      <a:pt x="46" y="139"/>
                      <a:pt x="46" y="140"/>
                    </a:cubicBezTo>
                    <a:cubicBezTo>
                      <a:pt x="47" y="140"/>
                      <a:pt x="48" y="141"/>
                      <a:pt x="46" y="142"/>
                    </a:cubicBezTo>
                    <a:cubicBezTo>
                      <a:pt x="47" y="142"/>
                      <a:pt x="47" y="143"/>
                      <a:pt x="48" y="143"/>
                    </a:cubicBezTo>
                    <a:cubicBezTo>
                      <a:pt x="48" y="142"/>
                      <a:pt x="48" y="141"/>
                      <a:pt x="49" y="140"/>
                    </a:cubicBezTo>
                    <a:cubicBezTo>
                      <a:pt x="49" y="141"/>
                      <a:pt x="50" y="141"/>
                      <a:pt x="50" y="142"/>
                    </a:cubicBezTo>
                    <a:cubicBezTo>
                      <a:pt x="49" y="142"/>
                      <a:pt x="49" y="142"/>
                      <a:pt x="49" y="142"/>
                    </a:cubicBezTo>
                    <a:cubicBezTo>
                      <a:pt x="50" y="142"/>
                      <a:pt x="50" y="143"/>
                      <a:pt x="51" y="142"/>
                    </a:cubicBezTo>
                    <a:cubicBezTo>
                      <a:pt x="49" y="144"/>
                      <a:pt x="49" y="144"/>
                      <a:pt x="49" y="144"/>
                    </a:cubicBezTo>
                    <a:cubicBezTo>
                      <a:pt x="51" y="143"/>
                      <a:pt x="51" y="144"/>
                      <a:pt x="52" y="145"/>
                    </a:cubicBezTo>
                    <a:cubicBezTo>
                      <a:pt x="50" y="146"/>
                      <a:pt x="48" y="146"/>
                      <a:pt x="49" y="147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0" y="149"/>
                    </a:cubicBezTo>
                    <a:cubicBezTo>
                      <a:pt x="50" y="150"/>
                      <a:pt x="52" y="150"/>
                      <a:pt x="53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5" y="150"/>
                      <a:pt x="57" y="151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1" y="152"/>
                      <a:pt x="61" y="151"/>
                      <a:pt x="61" y="152"/>
                    </a:cubicBezTo>
                    <a:cubicBezTo>
                      <a:pt x="61" y="154"/>
                      <a:pt x="62" y="154"/>
                      <a:pt x="63" y="154"/>
                    </a:cubicBezTo>
                    <a:cubicBezTo>
                      <a:pt x="63" y="154"/>
                      <a:pt x="63" y="153"/>
                      <a:pt x="63" y="153"/>
                    </a:cubicBezTo>
                    <a:cubicBezTo>
                      <a:pt x="62" y="152"/>
                      <a:pt x="63" y="154"/>
                      <a:pt x="62" y="153"/>
                    </a:cubicBezTo>
                    <a:cubicBezTo>
                      <a:pt x="61" y="152"/>
                      <a:pt x="62" y="152"/>
                      <a:pt x="63" y="152"/>
                    </a:cubicBezTo>
                    <a:cubicBezTo>
                      <a:pt x="66" y="155"/>
                      <a:pt x="68" y="151"/>
                      <a:pt x="71" y="152"/>
                    </a:cubicBezTo>
                    <a:cubicBezTo>
                      <a:pt x="70" y="150"/>
                      <a:pt x="72" y="151"/>
                      <a:pt x="72" y="150"/>
                    </a:cubicBezTo>
                    <a:cubicBezTo>
                      <a:pt x="73" y="152"/>
                      <a:pt x="74" y="149"/>
                      <a:pt x="75" y="150"/>
                    </a:cubicBezTo>
                    <a:cubicBezTo>
                      <a:pt x="73" y="148"/>
                      <a:pt x="73" y="148"/>
                      <a:pt x="73" y="148"/>
                    </a:cubicBezTo>
                    <a:cubicBezTo>
                      <a:pt x="75" y="148"/>
                      <a:pt x="74" y="143"/>
                      <a:pt x="76" y="145"/>
                    </a:cubicBezTo>
                    <a:cubicBezTo>
                      <a:pt x="77" y="146"/>
                      <a:pt x="77" y="147"/>
                      <a:pt x="77" y="148"/>
                    </a:cubicBezTo>
                    <a:cubicBezTo>
                      <a:pt x="79" y="150"/>
                      <a:pt x="79" y="144"/>
                      <a:pt x="81" y="146"/>
                    </a:cubicBezTo>
                    <a:cubicBezTo>
                      <a:pt x="80" y="146"/>
                      <a:pt x="79" y="144"/>
                      <a:pt x="80" y="143"/>
                    </a:cubicBezTo>
                    <a:cubicBezTo>
                      <a:pt x="81" y="143"/>
                      <a:pt x="83" y="144"/>
                      <a:pt x="83" y="144"/>
                    </a:cubicBezTo>
                    <a:cubicBezTo>
                      <a:pt x="84" y="144"/>
                      <a:pt x="84" y="143"/>
                      <a:pt x="85" y="143"/>
                    </a:cubicBezTo>
                    <a:cubicBezTo>
                      <a:pt x="85" y="144"/>
                      <a:pt x="85" y="144"/>
                      <a:pt x="85" y="144"/>
                    </a:cubicBezTo>
                    <a:cubicBezTo>
                      <a:pt x="86" y="144"/>
                      <a:pt x="86" y="143"/>
                      <a:pt x="87" y="142"/>
                    </a:cubicBezTo>
                    <a:cubicBezTo>
                      <a:pt x="88" y="143"/>
                      <a:pt x="90" y="141"/>
                      <a:pt x="91" y="141"/>
                    </a:cubicBezTo>
                    <a:cubicBezTo>
                      <a:pt x="91" y="139"/>
                      <a:pt x="94" y="141"/>
                      <a:pt x="92" y="138"/>
                    </a:cubicBezTo>
                    <a:cubicBezTo>
                      <a:pt x="92" y="138"/>
                      <a:pt x="93" y="139"/>
                      <a:pt x="93" y="139"/>
                    </a:cubicBezTo>
                    <a:cubicBezTo>
                      <a:pt x="93" y="138"/>
                      <a:pt x="92" y="136"/>
                      <a:pt x="93" y="135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5" y="139"/>
                      <a:pt x="95" y="136"/>
                      <a:pt x="96" y="137"/>
                    </a:cubicBezTo>
                    <a:cubicBezTo>
                      <a:pt x="95" y="136"/>
                      <a:pt x="97" y="137"/>
                      <a:pt x="96" y="136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7" y="133"/>
                      <a:pt x="96" y="134"/>
                      <a:pt x="97" y="133"/>
                    </a:cubicBezTo>
                    <a:cubicBezTo>
                      <a:pt x="98" y="132"/>
                      <a:pt x="99" y="134"/>
                      <a:pt x="98" y="134"/>
                    </a:cubicBezTo>
                    <a:cubicBezTo>
                      <a:pt x="99" y="135"/>
                      <a:pt x="100" y="134"/>
                      <a:pt x="100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0" y="132"/>
                      <a:pt x="101" y="132"/>
                    </a:cubicBezTo>
                    <a:cubicBezTo>
                      <a:pt x="101" y="132"/>
                      <a:pt x="101" y="132"/>
                      <a:pt x="101" y="132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2"/>
                      <a:pt x="102" y="132"/>
                      <a:pt x="102" y="133"/>
                    </a:cubicBezTo>
                    <a:cubicBezTo>
                      <a:pt x="103" y="134"/>
                      <a:pt x="103" y="134"/>
                      <a:pt x="103" y="134"/>
                    </a:cubicBezTo>
                    <a:cubicBezTo>
                      <a:pt x="103" y="134"/>
                      <a:pt x="103" y="131"/>
                      <a:pt x="103" y="131"/>
                    </a:cubicBezTo>
                    <a:cubicBezTo>
                      <a:pt x="105" y="131"/>
                      <a:pt x="107" y="128"/>
                      <a:pt x="108" y="126"/>
                    </a:cubicBezTo>
                    <a:cubicBezTo>
                      <a:pt x="108" y="127"/>
                      <a:pt x="108" y="127"/>
                      <a:pt x="108" y="126"/>
                    </a:cubicBezTo>
                    <a:cubicBezTo>
                      <a:pt x="108" y="126"/>
                      <a:pt x="108" y="124"/>
                      <a:pt x="109" y="125"/>
                    </a:cubicBezTo>
                    <a:cubicBezTo>
                      <a:pt x="109" y="124"/>
                      <a:pt x="110" y="125"/>
                      <a:pt x="111" y="125"/>
                    </a:cubicBezTo>
                    <a:cubicBezTo>
                      <a:pt x="111" y="125"/>
                      <a:pt x="111" y="124"/>
                      <a:pt x="110" y="124"/>
                    </a:cubicBezTo>
                    <a:cubicBezTo>
                      <a:pt x="113" y="124"/>
                      <a:pt x="112" y="120"/>
                      <a:pt x="115" y="120"/>
                    </a:cubicBezTo>
                    <a:cubicBezTo>
                      <a:pt x="115" y="120"/>
                      <a:pt x="115" y="121"/>
                      <a:pt x="115" y="122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117"/>
                      <a:pt x="118" y="117"/>
                      <a:pt x="118" y="118"/>
                    </a:cubicBezTo>
                    <a:cubicBezTo>
                      <a:pt x="119" y="117"/>
                      <a:pt x="119" y="116"/>
                      <a:pt x="119" y="114"/>
                    </a:cubicBezTo>
                    <a:cubicBezTo>
                      <a:pt x="118" y="114"/>
                      <a:pt x="119" y="115"/>
                      <a:pt x="119" y="115"/>
                    </a:cubicBezTo>
                    <a:cubicBezTo>
                      <a:pt x="117" y="115"/>
                      <a:pt x="118" y="113"/>
                      <a:pt x="118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1"/>
                      <a:pt x="120" y="111"/>
                    </a:cubicBezTo>
                    <a:cubicBezTo>
                      <a:pt x="121" y="111"/>
                      <a:pt x="120" y="111"/>
                      <a:pt x="120" y="112"/>
                    </a:cubicBezTo>
                    <a:cubicBezTo>
                      <a:pt x="122" y="114"/>
                      <a:pt x="123" y="111"/>
                      <a:pt x="124" y="111"/>
                    </a:cubicBezTo>
                    <a:cubicBezTo>
                      <a:pt x="124" y="111"/>
                      <a:pt x="124" y="110"/>
                      <a:pt x="123" y="110"/>
                    </a:cubicBezTo>
                    <a:cubicBezTo>
                      <a:pt x="123" y="109"/>
                      <a:pt x="124" y="111"/>
                      <a:pt x="125" y="110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6"/>
                      <a:pt x="126" y="106"/>
                      <a:pt x="126" y="107"/>
                    </a:cubicBezTo>
                    <a:cubicBezTo>
                      <a:pt x="127" y="106"/>
                      <a:pt x="126" y="103"/>
                      <a:pt x="125" y="101"/>
                    </a:cubicBezTo>
                    <a:cubicBezTo>
                      <a:pt x="126" y="101"/>
                      <a:pt x="127" y="99"/>
                      <a:pt x="127" y="99"/>
                    </a:cubicBezTo>
                    <a:cubicBezTo>
                      <a:pt x="128" y="99"/>
                      <a:pt x="127" y="99"/>
                      <a:pt x="127" y="100"/>
                    </a:cubicBezTo>
                    <a:cubicBezTo>
                      <a:pt x="129" y="100"/>
                      <a:pt x="129" y="100"/>
                      <a:pt x="129" y="100"/>
                    </a:cubicBezTo>
                    <a:cubicBezTo>
                      <a:pt x="128" y="101"/>
                      <a:pt x="131" y="102"/>
                      <a:pt x="131" y="103"/>
                    </a:cubicBezTo>
                    <a:cubicBezTo>
                      <a:pt x="131" y="102"/>
                      <a:pt x="133" y="101"/>
                      <a:pt x="135" y="100"/>
                    </a:cubicBezTo>
                    <a:cubicBezTo>
                      <a:pt x="132" y="99"/>
                      <a:pt x="135" y="98"/>
                      <a:pt x="134" y="96"/>
                    </a:cubicBezTo>
                    <a:cubicBezTo>
                      <a:pt x="135" y="95"/>
                      <a:pt x="136" y="97"/>
                      <a:pt x="137" y="97"/>
                    </a:cubicBezTo>
                    <a:cubicBezTo>
                      <a:pt x="137" y="95"/>
                      <a:pt x="139" y="95"/>
                      <a:pt x="140" y="93"/>
                    </a:cubicBezTo>
                    <a:cubicBezTo>
                      <a:pt x="140" y="93"/>
                      <a:pt x="140" y="94"/>
                      <a:pt x="140" y="94"/>
                    </a:cubicBezTo>
                    <a:cubicBezTo>
                      <a:pt x="141" y="92"/>
                      <a:pt x="143" y="91"/>
                      <a:pt x="143" y="88"/>
                    </a:cubicBezTo>
                    <a:cubicBezTo>
                      <a:pt x="143" y="89"/>
                      <a:pt x="143" y="89"/>
                      <a:pt x="143" y="90"/>
                    </a:cubicBezTo>
                    <a:cubicBezTo>
                      <a:pt x="145" y="89"/>
                      <a:pt x="141" y="87"/>
                      <a:pt x="144" y="87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87"/>
                      <a:pt x="147" y="88"/>
                      <a:pt x="146" y="85"/>
                    </a:cubicBezTo>
                    <a:cubicBezTo>
                      <a:pt x="147" y="86"/>
                      <a:pt x="147" y="86"/>
                      <a:pt x="147" y="87"/>
                    </a:cubicBezTo>
                    <a:cubicBezTo>
                      <a:pt x="148" y="85"/>
                      <a:pt x="149" y="85"/>
                      <a:pt x="148" y="83"/>
                    </a:cubicBezTo>
                    <a:cubicBezTo>
                      <a:pt x="149" y="83"/>
                      <a:pt x="149" y="84"/>
                      <a:pt x="149" y="85"/>
                    </a:cubicBezTo>
                    <a:cubicBezTo>
                      <a:pt x="151" y="85"/>
                      <a:pt x="149" y="82"/>
                      <a:pt x="150" y="82"/>
                    </a:cubicBezTo>
                    <a:cubicBezTo>
                      <a:pt x="151" y="82"/>
                      <a:pt x="152" y="82"/>
                      <a:pt x="152" y="82"/>
                    </a:cubicBezTo>
                    <a:cubicBezTo>
                      <a:pt x="151" y="81"/>
                      <a:pt x="153" y="80"/>
                      <a:pt x="153" y="79"/>
                    </a:cubicBezTo>
                    <a:cubicBezTo>
                      <a:pt x="153" y="80"/>
                      <a:pt x="154" y="80"/>
                      <a:pt x="155" y="80"/>
                    </a:cubicBezTo>
                    <a:cubicBezTo>
                      <a:pt x="159" y="76"/>
                      <a:pt x="164" y="73"/>
                      <a:pt x="168" y="67"/>
                    </a:cubicBezTo>
                    <a:cubicBezTo>
                      <a:pt x="170" y="69"/>
                      <a:pt x="167" y="69"/>
                      <a:pt x="169" y="70"/>
                    </a:cubicBezTo>
                    <a:cubicBezTo>
                      <a:pt x="168" y="69"/>
                      <a:pt x="169" y="69"/>
                      <a:pt x="170" y="67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71" y="67"/>
                      <a:pt x="172" y="68"/>
                      <a:pt x="172" y="67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65"/>
                      <a:pt x="175" y="67"/>
                      <a:pt x="174" y="65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6" y="65"/>
                      <a:pt x="177" y="65"/>
                      <a:pt x="176" y="66"/>
                    </a:cubicBezTo>
                    <a:cubicBezTo>
                      <a:pt x="177" y="67"/>
                      <a:pt x="178" y="68"/>
                      <a:pt x="180" y="67"/>
                    </a:cubicBezTo>
                    <a:cubicBezTo>
                      <a:pt x="179" y="67"/>
                      <a:pt x="178" y="68"/>
                      <a:pt x="178" y="68"/>
                    </a:cubicBezTo>
                    <a:cubicBezTo>
                      <a:pt x="181" y="71"/>
                      <a:pt x="183" y="76"/>
                      <a:pt x="188" y="78"/>
                    </a:cubicBezTo>
                    <a:cubicBezTo>
                      <a:pt x="187" y="79"/>
                      <a:pt x="187" y="79"/>
                      <a:pt x="186" y="79"/>
                    </a:cubicBezTo>
                    <a:cubicBezTo>
                      <a:pt x="190" y="80"/>
                      <a:pt x="187" y="84"/>
                      <a:pt x="192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3" y="84"/>
                      <a:pt x="192" y="85"/>
                      <a:pt x="192" y="86"/>
                    </a:cubicBezTo>
                    <a:cubicBezTo>
                      <a:pt x="193" y="86"/>
                      <a:pt x="193" y="88"/>
                      <a:pt x="195" y="87"/>
                    </a:cubicBezTo>
                    <a:cubicBezTo>
                      <a:pt x="194" y="88"/>
                      <a:pt x="194" y="87"/>
                      <a:pt x="193" y="88"/>
                    </a:cubicBezTo>
                    <a:cubicBezTo>
                      <a:pt x="194" y="89"/>
                      <a:pt x="197" y="89"/>
                      <a:pt x="197" y="90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6" y="97"/>
                      <a:pt x="198" y="104"/>
                      <a:pt x="204" y="106"/>
                    </a:cubicBezTo>
                    <a:cubicBezTo>
                      <a:pt x="205" y="107"/>
                      <a:pt x="202" y="108"/>
                      <a:pt x="203" y="108"/>
                    </a:cubicBezTo>
                    <a:cubicBezTo>
                      <a:pt x="208" y="111"/>
                      <a:pt x="207" y="119"/>
                      <a:pt x="214" y="118"/>
                    </a:cubicBezTo>
                    <a:cubicBezTo>
                      <a:pt x="218" y="120"/>
                      <a:pt x="222" y="116"/>
                      <a:pt x="222" y="116"/>
                    </a:cubicBezTo>
                    <a:cubicBezTo>
                      <a:pt x="216" y="114"/>
                      <a:pt x="213" y="105"/>
                      <a:pt x="212" y="97"/>
                    </a:cubicBezTo>
                    <a:close/>
                    <a:moveTo>
                      <a:pt x="56" y="136"/>
                    </a:moveTo>
                    <a:cubicBezTo>
                      <a:pt x="55" y="136"/>
                      <a:pt x="55" y="136"/>
                      <a:pt x="56" y="136"/>
                    </a:cubicBezTo>
                    <a:close/>
                    <a:moveTo>
                      <a:pt x="101" y="131"/>
                    </a:moveTo>
                    <a:cubicBezTo>
                      <a:pt x="101" y="131"/>
                      <a:pt x="101" y="131"/>
                      <a:pt x="102" y="131"/>
                    </a:cubicBezTo>
                    <a:cubicBezTo>
                      <a:pt x="101" y="131"/>
                      <a:pt x="101" y="131"/>
                      <a:pt x="101" y="1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55"/>
              <p:cNvSpPr/>
              <p:nvPr/>
            </p:nvSpPr>
            <p:spPr>
              <a:xfrm>
                <a:off x="4602163" y="4041775"/>
                <a:ext cx="769938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45" extrusionOk="0">
                    <a:moveTo>
                      <a:pt x="352" y="5"/>
                    </a:moveTo>
                    <a:cubicBezTo>
                      <a:pt x="352" y="2"/>
                      <a:pt x="346" y="0"/>
                      <a:pt x="346" y="0"/>
                    </a:cubicBezTo>
                    <a:cubicBezTo>
                      <a:pt x="347" y="6"/>
                      <a:pt x="342" y="11"/>
                      <a:pt x="336" y="14"/>
                    </a:cubicBezTo>
                    <a:cubicBezTo>
                      <a:pt x="336" y="16"/>
                      <a:pt x="334" y="18"/>
                      <a:pt x="332" y="19"/>
                    </a:cubicBezTo>
                    <a:cubicBezTo>
                      <a:pt x="326" y="25"/>
                      <a:pt x="317" y="25"/>
                      <a:pt x="309" y="30"/>
                    </a:cubicBezTo>
                    <a:cubicBezTo>
                      <a:pt x="310" y="31"/>
                      <a:pt x="310" y="32"/>
                      <a:pt x="310" y="33"/>
                    </a:cubicBezTo>
                    <a:cubicBezTo>
                      <a:pt x="310" y="32"/>
                      <a:pt x="310" y="32"/>
                      <a:pt x="310" y="32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9" y="34"/>
                      <a:pt x="308" y="32"/>
                      <a:pt x="309" y="32"/>
                    </a:cubicBezTo>
                    <a:cubicBezTo>
                      <a:pt x="305" y="33"/>
                      <a:pt x="303" y="35"/>
                      <a:pt x="299" y="36"/>
                    </a:cubicBezTo>
                    <a:cubicBezTo>
                      <a:pt x="299" y="38"/>
                      <a:pt x="297" y="36"/>
                      <a:pt x="298" y="39"/>
                    </a:cubicBezTo>
                    <a:cubicBezTo>
                      <a:pt x="297" y="38"/>
                      <a:pt x="298" y="38"/>
                      <a:pt x="298" y="38"/>
                    </a:cubicBezTo>
                    <a:cubicBezTo>
                      <a:pt x="295" y="39"/>
                      <a:pt x="295" y="40"/>
                      <a:pt x="292" y="38"/>
                    </a:cubicBezTo>
                    <a:cubicBezTo>
                      <a:pt x="282" y="38"/>
                      <a:pt x="273" y="42"/>
                      <a:pt x="263" y="43"/>
                    </a:cubicBezTo>
                    <a:cubicBezTo>
                      <a:pt x="253" y="44"/>
                      <a:pt x="243" y="47"/>
                      <a:pt x="232" y="48"/>
                    </a:cubicBezTo>
                    <a:cubicBezTo>
                      <a:pt x="231" y="52"/>
                      <a:pt x="229" y="50"/>
                      <a:pt x="227" y="53"/>
                    </a:cubicBezTo>
                    <a:cubicBezTo>
                      <a:pt x="227" y="52"/>
                      <a:pt x="227" y="52"/>
                      <a:pt x="227" y="52"/>
                    </a:cubicBezTo>
                    <a:cubicBezTo>
                      <a:pt x="225" y="54"/>
                      <a:pt x="225" y="52"/>
                      <a:pt x="223" y="51"/>
                    </a:cubicBezTo>
                    <a:cubicBezTo>
                      <a:pt x="223" y="52"/>
                      <a:pt x="222" y="51"/>
                      <a:pt x="222" y="53"/>
                    </a:cubicBezTo>
                    <a:cubicBezTo>
                      <a:pt x="221" y="55"/>
                      <a:pt x="221" y="51"/>
                      <a:pt x="220" y="52"/>
                    </a:cubicBezTo>
                    <a:cubicBezTo>
                      <a:pt x="220" y="51"/>
                      <a:pt x="220" y="53"/>
                      <a:pt x="219" y="52"/>
                    </a:cubicBezTo>
                    <a:cubicBezTo>
                      <a:pt x="217" y="55"/>
                      <a:pt x="220" y="51"/>
                      <a:pt x="217" y="49"/>
                    </a:cubicBezTo>
                    <a:cubicBezTo>
                      <a:pt x="212" y="50"/>
                      <a:pt x="207" y="52"/>
                      <a:pt x="202" y="51"/>
                    </a:cubicBezTo>
                    <a:cubicBezTo>
                      <a:pt x="202" y="51"/>
                      <a:pt x="203" y="52"/>
                      <a:pt x="202" y="52"/>
                    </a:cubicBezTo>
                    <a:cubicBezTo>
                      <a:pt x="202" y="49"/>
                      <a:pt x="201" y="53"/>
                      <a:pt x="200" y="52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198" y="49"/>
                      <a:pt x="197" y="51"/>
                      <a:pt x="195" y="50"/>
                    </a:cubicBezTo>
                    <a:cubicBezTo>
                      <a:pt x="193" y="51"/>
                      <a:pt x="191" y="48"/>
                      <a:pt x="189" y="50"/>
                    </a:cubicBezTo>
                    <a:cubicBezTo>
                      <a:pt x="190" y="49"/>
                      <a:pt x="188" y="49"/>
                      <a:pt x="188" y="48"/>
                    </a:cubicBezTo>
                    <a:cubicBezTo>
                      <a:pt x="187" y="52"/>
                      <a:pt x="184" y="47"/>
                      <a:pt x="183" y="49"/>
                    </a:cubicBezTo>
                    <a:cubicBezTo>
                      <a:pt x="183" y="49"/>
                      <a:pt x="183" y="49"/>
                      <a:pt x="183" y="49"/>
                    </a:cubicBezTo>
                    <a:cubicBezTo>
                      <a:pt x="178" y="49"/>
                      <a:pt x="172" y="47"/>
                      <a:pt x="167" y="49"/>
                    </a:cubicBezTo>
                    <a:cubicBezTo>
                      <a:pt x="163" y="49"/>
                      <a:pt x="160" y="45"/>
                      <a:pt x="157" y="47"/>
                    </a:cubicBezTo>
                    <a:cubicBezTo>
                      <a:pt x="156" y="47"/>
                      <a:pt x="157" y="48"/>
                      <a:pt x="156" y="49"/>
                    </a:cubicBezTo>
                    <a:cubicBezTo>
                      <a:pt x="155" y="48"/>
                      <a:pt x="156" y="47"/>
                      <a:pt x="156" y="47"/>
                    </a:cubicBezTo>
                    <a:cubicBezTo>
                      <a:pt x="154" y="48"/>
                      <a:pt x="152" y="46"/>
                      <a:pt x="150" y="46"/>
                    </a:cubicBezTo>
                    <a:cubicBezTo>
                      <a:pt x="150" y="47"/>
                      <a:pt x="149" y="47"/>
                      <a:pt x="149" y="48"/>
                    </a:cubicBezTo>
                    <a:cubicBezTo>
                      <a:pt x="147" y="45"/>
                      <a:pt x="144" y="48"/>
                      <a:pt x="142" y="46"/>
                    </a:cubicBezTo>
                    <a:cubicBezTo>
                      <a:pt x="142" y="49"/>
                      <a:pt x="140" y="48"/>
                      <a:pt x="139" y="48"/>
                    </a:cubicBezTo>
                    <a:cubicBezTo>
                      <a:pt x="139" y="48"/>
                      <a:pt x="139" y="47"/>
                      <a:pt x="139" y="47"/>
                    </a:cubicBezTo>
                    <a:cubicBezTo>
                      <a:pt x="137" y="47"/>
                      <a:pt x="136" y="47"/>
                      <a:pt x="135" y="46"/>
                    </a:cubicBezTo>
                    <a:cubicBezTo>
                      <a:pt x="134" y="46"/>
                      <a:pt x="133" y="48"/>
                      <a:pt x="132" y="47"/>
                    </a:cubicBezTo>
                    <a:cubicBezTo>
                      <a:pt x="132" y="45"/>
                      <a:pt x="130" y="47"/>
                      <a:pt x="129" y="46"/>
                    </a:cubicBezTo>
                    <a:cubicBezTo>
                      <a:pt x="129" y="48"/>
                      <a:pt x="127" y="49"/>
                      <a:pt x="126" y="48"/>
                    </a:cubicBezTo>
                    <a:cubicBezTo>
                      <a:pt x="127" y="45"/>
                      <a:pt x="127" y="45"/>
                      <a:pt x="127" y="45"/>
                    </a:cubicBezTo>
                    <a:cubicBezTo>
                      <a:pt x="123" y="46"/>
                      <a:pt x="118" y="43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09" y="45"/>
                      <a:pt x="105" y="42"/>
                      <a:pt x="100" y="45"/>
                    </a:cubicBezTo>
                    <a:cubicBezTo>
                      <a:pt x="99" y="44"/>
                      <a:pt x="98" y="43"/>
                      <a:pt x="96" y="42"/>
                    </a:cubicBezTo>
                    <a:cubicBezTo>
                      <a:pt x="95" y="44"/>
                      <a:pt x="94" y="43"/>
                      <a:pt x="93" y="45"/>
                    </a:cubicBezTo>
                    <a:cubicBezTo>
                      <a:pt x="92" y="45"/>
                      <a:pt x="92" y="44"/>
                      <a:pt x="92" y="43"/>
                    </a:cubicBezTo>
                    <a:cubicBezTo>
                      <a:pt x="90" y="43"/>
                      <a:pt x="89" y="40"/>
                      <a:pt x="87" y="42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5" y="42"/>
                      <a:pt x="83" y="43"/>
                      <a:pt x="81" y="41"/>
                    </a:cubicBezTo>
                    <a:cubicBezTo>
                      <a:pt x="81" y="42"/>
                      <a:pt x="79" y="42"/>
                      <a:pt x="79" y="44"/>
                    </a:cubicBezTo>
                    <a:cubicBezTo>
                      <a:pt x="78" y="44"/>
                      <a:pt x="79" y="42"/>
                      <a:pt x="78" y="43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6" y="40"/>
                      <a:pt x="72" y="40"/>
                      <a:pt x="68" y="40"/>
                    </a:cubicBezTo>
                    <a:cubicBezTo>
                      <a:pt x="68" y="38"/>
                      <a:pt x="65" y="39"/>
                      <a:pt x="63" y="38"/>
                    </a:cubicBezTo>
                    <a:cubicBezTo>
                      <a:pt x="62" y="39"/>
                      <a:pt x="60" y="36"/>
                      <a:pt x="58" y="39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7" y="37"/>
                      <a:pt x="55" y="36"/>
                      <a:pt x="54" y="35"/>
                    </a:cubicBezTo>
                    <a:cubicBezTo>
                      <a:pt x="54" y="33"/>
                      <a:pt x="54" y="32"/>
                      <a:pt x="54" y="30"/>
                    </a:cubicBezTo>
                    <a:cubicBezTo>
                      <a:pt x="57" y="30"/>
                      <a:pt x="55" y="28"/>
                      <a:pt x="57" y="27"/>
                    </a:cubicBezTo>
                    <a:cubicBezTo>
                      <a:pt x="56" y="25"/>
                      <a:pt x="59" y="25"/>
                      <a:pt x="56" y="23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3"/>
                      <a:pt x="59" y="21"/>
                      <a:pt x="60" y="20"/>
                    </a:cubicBezTo>
                    <a:cubicBezTo>
                      <a:pt x="61" y="19"/>
                      <a:pt x="59" y="18"/>
                      <a:pt x="59" y="1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7"/>
                      <a:pt x="58" y="16"/>
                      <a:pt x="57" y="15"/>
                    </a:cubicBezTo>
                    <a:cubicBezTo>
                      <a:pt x="58" y="15"/>
                      <a:pt x="57" y="14"/>
                      <a:pt x="58" y="14"/>
                    </a:cubicBezTo>
                    <a:cubicBezTo>
                      <a:pt x="59" y="15"/>
                      <a:pt x="60" y="16"/>
                      <a:pt x="61" y="17"/>
                    </a:cubicBezTo>
                    <a:cubicBezTo>
                      <a:pt x="62" y="17"/>
                      <a:pt x="60" y="14"/>
                      <a:pt x="62" y="15"/>
                    </a:cubicBezTo>
                    <a:cubicBezTo>
                      <a:pt x="63" y="14"/>
                      <a:pt x="62" y="14"/>
                      <a:pt x="61" y="13"/>
                    </a:cubicBezTo>
                    <a:cubicBezTo>
                      <a:pt x="61" y="13"/>
                      <a:pt x="62" y="13"/>
                      <a:pt x="63" y="13"/>
                    </a:cubicBezTo>
                    <a:cubicBezTo>
                      <a:pt x="63" y="13"/>
                      <a:pt x="63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1" y="11"/>
                      <a:pt x="59" y="10"/>
                    </a:cubicBezTo>
                    <a:cubicBezTo>
                      <a:pt x="60" y="10"/>
                      <a:pt x="60" y="10"/>
                      <a:pt x="60" y="11"/>
                    </a:cubicBezTo>
                    <a:cubicBezTo>
                      <a:pt x="59" y="10"/>
                      <a:pt x="59" y="9"/>
                      <a:pt x="60" y="9"/>
                    </a:cubicBezTo>
                    <a:cubicBezTo>
                      <a:pt x="61" y="10"/>
                      <a:pt x="62" y="11"/>
                      <a:pt x="63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8"/>
                      <a:pt x="59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56" y="9"/>
                      <a:pt x="57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2"/>
                      <a:pt x="60" y="13"/>
                      <a:pt x="58" y="13"/>
                    </a:cubicBezTo>
                    <a:cubicBezTo>
                      <a:pt x="57" y="12"/>
                      <a:pt x="56" y="12"/>
                      <a:pt x="56" y="12"/>
                    </a:cubicBezTo>
                    <a:cubicBezTo>
                      <a:pt x="56" y="12"/>
                      <a:pt x="56" y="13"/>
                      <a:pt x="56" y="13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7" y="13"/>
                      <a:pt x="54" y="13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4"/>
                      <a:pt x="55" y="14"/>
                      <a:pt x="55" y="15"/>
                    </a:cubicBezTo>
                    <a:cubicBezTo>
                      <a:pt x="54" y="15"/>
                      <a:pt x="52" y="14"/>
                      <a:pt x="51" y="14"/>
                    </a:cubicBezTo>
                    <a:cubicBezTo>
                      <a:pt x="51" y="15"/>
                      <a:pt x="52" y="17"/>
                      <a:pt x="49" y="17"/>
                    </a:cubicBezTo>
                    <a:cubicBezTo>
                      <a:pt x="49" y="18"/>
                      <a:pt x="50" y="20"/>
                      <a:pt x="51" y="21"/>
                    </a:cubicBezTo>
                    <a:cubicBezTo>
                      <a:pt x="50" y="22"/>
                      <a:pt x="48" y="20"/>
                      <a:pt x="49" y="21"/>
                    </a:cubicBezTo>
                    <a:cubicBezTo>
                      <a:pt x="48" y="21"/>
                      <a:pt x="47" y="20"/>
                      <a:pt x="46" y="20"/>
                    </a:cubicBezTo>
                    <a:cubicBezTo>
                      <a:pt x="47" y="20"/>
                      <a:pt x="45" y="21"/>
                      <a:pt x="48" y="22"/>
                    </a:cubicBezTo>
                    <a:cubicBezTo>
                      <a:pt x="47" y="23"/>
                      <a:pt x="46" y="24"/>
                      <a:pt x="46" y="25"/>
                    </a:cubicBezTo>
                    <a:cubicBezTo>
                      <a:pt x="46" y="25"/>
                      <a:pt x="44" y="24"/>
                      <a:pt x="44" y="24"/>
                    </a:cubicBezTo>
                    <a:cubicBezTo>
                      <a:pt x="45" y="25"/>
                      <a:pt x="45" y="26"/>
                      <a:pt x="44" y="27"/>
                    </a:cubicBezTo>
                    <a:cubicBezTo>
                      <a:pt x="46" y="28"/>
                      <a:pt x="46" y="28"/>
                      <a:pt x="48" y="28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6" y="29"/>
                      <a:pt x="44" y="28"/>
                      <a:pt x="43" y="28"/>
                    </a:cubicBezTo>
                    <a:cubicBezTo>
                      <a:pt x="41" y="27"/>
                      <a:pt x="44" y="27"/>
                      <a:pt x="42" y="26"/>
                    </a:cubicBezTo>
                    <a:cubicBezTo>
                      <a:pt x="40" y="25"/>
                      <a:pt x="41" y="23"/>
                      <a:pt x="42" y="24"/>
                    </a:cubicBezTo>
                    <a:cubicBezTo>
                      <a:pt x="40" y="22"/>
                      <a:pt x="41" y="24"/>
                      <a:pt x="39" y="23"/>
                    </a:cubicBezTo>
                    <a:cubicBezTo>
                      <a:pt x="39" y="24"/>
                      <a:pt x="40" y="25"/>
                      <a:pt x="40" y="26"/>
                    </a:cubicBezTo>
                    <a:cubicBezTo>
                      <a:pt x="41" y="26"/>
                      <a:pt x="41" y="26"/>
                      <a:pt x="42" y="27"/>
                    </a:cubicBezTo>
                    <a:cubicBezTo>
                      <a:pt x="44" y="29"/>
                      <a:pt x="40" y="27"/>
                      <a:pt x="40" y="28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8" y="27"/>
                      <a:pt x="40" y="28"/>
                      <a:pt x="39" y="29"/>
                    </a:cubicBezTo>
                    <a:cubicBezTo>
                      <a:pt x="36" y="28"/>
                      <a:pt x="39" y="28"/>
                      <a:pt x="38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8" y="27"/>
                      <a:pt x="36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9"/>
                      <a:pt x="36" y="29"/>
                      <a:pt x="37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7" y="31"/>
                      <a:pt x="36" y="29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41" y="31"/>
                      <a:pt x="39" y="30"/>
                      <a:pt x="39" y="31"/>
                    </a:cubicBezTo>
                    <a:cubicBezTo>
                      <a:pt x="40" y="32"/>
                      <a:pt x="39" y="30"/>
                      <a:pt x="41" y="31"/>
                    </a:cubicBezTo>
                    <a:cubicBezTo>
                      <a:pt x="42" y="32"/>
                      <a:pt x="42" y="32"/>
                      <a:pt x="42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1" y="33"/>
                      <a:pt x="41" y="33"/>
                    </a:cubicBezTo>
                    <a:cubicBezTo>
                      <a:pt x="41" y="33"/>
                      <a:pt x="41" y="32"/>
                      <a:pt x="41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3"/>
                      <a:pt x="39" y="32"/>
                      <a:pt x="39" y="32"/>
                    </a:cubicBezTo>
                    <a:cubicBezTo>
                      <a:pt x="39" y="32"/>
                      <a:pt x="39" y="31"/>
                      <a:pt x="39" y="32"/>
                    </a:cubicBezTo>
                    <a:cubicBezTo>
                      <a:pt x="39" y="31"/>
                      <a:pt x="39" y="31"/>
                      <a:pt x="38" y="31"/>
                    </a:cubicBezTo>
                    <a:cubicBezTo>
                      <a:pt x="38" y="31"/>
                      <a:pt x="38" y="30"/>
                      <a:pt x="39" y="30"/>
                    </a:cubicBezTo>
                    <a:cubicBezTo>
                      <a:pt x="38" y="30"/>
                      <a:pt x="38" y="30"/>
                      <a:pt x="38" y="31"/>
                    </a:cubicBezTo>
                    <a:cubicBezTo>
                      <a:pt x="37" y="30"/>
                      <a:pt x="36" y="30"/>
                      <a:pt x="35" y="30"/>
                    </a:cubicBezTo>
                    <a:cubicBezTo>
                      <a:pt x="34" y="30"/>
                      <a:pt x="36" y="31"/>
                      <a:pt x="36" y="31"/>
                    </a:cubicBezTo>
                    <a:cubicBezTo>
                      <a:pt x="36" y="31"/>
                      <a:pt x="37" y="32"/>
                      <a:pt x="38" y="32"/>
                    </a:cubicBezTo>
                    <a:cubicBezTo>
                      <a:pt x="37" y="32"/>
                      <a:pt x="37" y="32"/>
                      <a:pt x="37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7" y="33"/>
                      <a:pt x="35" y="32"/>
                      <a:pt x="35" y="33"/>
                    </a:cubicBezTo>
                    <a:cubicBezTo>
                      <a:pt x="36" y="34"/>
                      <a:pt x="37" y="34"/>
                      <a:pt x="38" y="35"/>
                    </a:cubicBezTo>
                    <a:cubicBezTo>
                      <a:pt x="38" y="35"/>
                      <a:pt x="38" y="36"/>
                      <a:pt x="38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5" y="36"/>
                      <a:pt x="33" y="36"/>
                      <a:pt x="32" y="36"/>
                    </a:cubicBezTo>
                    <a:cubicBezTo>
                      <a:pt x="33" y="37"/>
                      <a:pt x="34" y="36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34" y="37"/>
                      <a:pt x="35" y="38"/>
                      <a:pt x="36" y="39"/>
                    </a:cubicBezTo>
                    <a:cubicBezTo>
                      <a:pt x="35" y="39"/>
                      <a:pt x="33" y="39"/>
                      <a:pt x="33" y="39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1" y="38"/>
                      <a:pt x="31" y="38"/>
                    </a:cubicBezTo>
                    <a:cubicBezTo>
                      <a:pt x="32" y="39"/>
                      <a:pt x="34" y="40"/>
                      <a:pt x="35" y="41"/>
                    </a:cubicBezTo>
                    <a:cubicBezTo>
                      <a:pt x="35" y="41"/>
                      <a:pt x="34" y="41"/>
                      <a:pt x="34" y="41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1"/>
                      <a:pt x="30" y="39"/>
                      <a:pt x="30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0" y="41"/>
                    </a:cubicBezTo>
                    <a:cubicBezTo>
                      <a:pt x="31" y="41"/>
                      <a:pt x="31" y="42"/>
                      <a:pt x="31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3" y="44"/>
                      <a:pt x="30" y="43"/>
                    </a:cubicBezTo>
                    <a:cubicBezTo>
                      <a:pt x="33" y="44"/>
                      <a:pt x="31" y="43"/>
                      <a:pt x="32" y="43"/>
                    </a:cubicBezTo>
                    <a:cubicBezTo>
                      <a:pt x="34" y="43"/>
                      <a:pt x="33" y="44"/>
                      <a:pt x="34" y="44"/>
                    </a:cubicBezTo>
                    <a:cubicBezTo>
                      <a:pt x="31" y="43"/>
                      <a:pt x="33" y="45"/>
                      <a:pt x="33" y="45"/>
                    </a:cubicBezTo>
                    <a:cubicBezTo>
                      <a:pt x="32" y="45"/>
                      <a:pt x="31" y="45"/>
                      <a:pt x="31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5"/>
                      <a:pt x="33" y="47"/>
                      <a:pt x="31" y="47"/>
                    </a:cubicBezTo>
                    <a:cubicBezTo>
                      <a:pt x="31" y="47"/>
                      <a:pt x="29" y="46"/>
                      <a:pt x="29" y="47"/>
                    </a:cubicBezTo>
                    <a:cubicBezTo>
                      <a:pt x="31" y="47"/>
                      <a:pt x="31" y="49"/>
                      <a:pt x="33" y="49"/>
                    </a:cubicBezTo>
                    <a:cubicBezTo>
                      <a:pt x="32" y="50"/>
                      <a:pt x="30" y="48"/>
                      <a:pt x="28" y="47"/>
                    </a:cubicBezTo>
                    <a:cubicBezTo>
                      <a:pt x="30" y="48"/>
                      <a:pt x="27" y="48"/>
                      <a:pt x="29" y="49"/>
                    </a:cubicBezTo>
                    <a:cubicBezTo>
                      <a:pt x="30" y="49"/>
                      <a:pt x="30" y="50"/>
                      <a:pt x="31" y="50"/>
                    </a:cubicBezTo>
                    <a:cubicBezTo>
                      <a:pt x="31" y="51"/>
                      <a:pt x="30" y="50"/>
                      <a:pt x="29" y="50"/>
                    </a:cubicBezTo>
                    <a:cubicBezTo>
                      <a:pt x="29" y="50"/>
                      <a:pt x="31" y="52"/>
                      <a:pt x="32" y="51"/>
                    </a:cubicBezTo>
                    <a:cubicBezTo>
                      <a:pt x="31" y="52"/>
                      <a:pt x="33" y="53"/>
                      <a:pt x="32" y="53"/>
                    </a:cubicBezTo>
                    <a:cubicBezTo>
                      <a:pt x="30" y="53"/>
                      <a:pt x="31" y="52"/>
                      <a:pt x="30" y="52"/>
                    </a:cubicBezTo>
                    <a:cubicBezTo>
                      <a:pt x="30" y="53"/>
                      <a:pt x="34" y="54"/>
                      <a:pt x="34" y="55"/>
                    </a:cubicBezTo>
                    <a:cubicBezTo>
                      <a:pt x="35" y="55"/>
                      <a:pt x="37" y="56"/>
                      <a:pt x="38" y="57"/>
                    </a:cubicBezTo>
                    <a:cubicBezTo>
                      <a:pt x="37" y="58"/>
                      <a:pt x="37" y="56"/>
                      <a:pt x="35" y="56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3" y="56"/>
                      <a:pt x="32" y="53"/>
                      <a:pt x="29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29" y="54"/>
                      <a:pt x="28" y="53"/>
                      <a:pt x="27" y="53"/>
                    </a:cubicBezTo>
                    <a:cubicBezTo>
                      <a:pt x="29" y="54"/>
                      <a:pt x="27" y="54"/>
                      <a:pt x="27" y="55"/>
                    </a:cubicBezTo>
                    <a:cubicBezTo>
                      <a:pt x="29" y="55"/>
                      <a:pt x="27" y="54"/>
                      <a:pt x="28" y="55"/>
                    </a:cubicBezTo>
                    <a:cubicBezTo>
                      <a:pt x="29" y="55"/>
                      <a:pt x="31" y="57"/>
                      <a:pt x="30" y="57"/>
                    </a:cubicBezTo>
                    <a:cubicBezTo>
                      <a:pt x="29" y="56"/>
                      <a:pt x="28" y="56"/>
                      <a:pt x="27" y="56"/>
                    </a:cubicBezTo>
                    <a:cubicBezTo>
                      <a:pt x="26" y="56"/>
                      <a:pt x="29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5" y="59"/>
                      <a:pt x="25" y="62"/>
                      <a:pt x="28" y="65"/>
                    </a:cubicBezTo>
                    <a:cubicBezTo>
                      <a:pt x="26" y="65"/>
                      <a:pt x="26" y="65"/>
                      <a:pt x="24" y="66"/>
                    </a:cubicBezTo>
                    <a:cubicBezTo>
                      <a:pt x="25" y="66"/>
                      <a:pt x="26" y="67"/>
                      <a:pt x="26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4" y="68"/>
                      <a:pt x="25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2" y="69"/>
                      <a:pt x="24" y="70"/>
                      <a:pt x="25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5" y="72"/>
                      <a:pt x="24" y="72"/>
                      <a:pt x="22" y="72"/>
                    </a:cubicBezTo>
                    <a:cubicBezTo>
                      <a:pt x="23" y="72"/>
                      <a:pt x="23" y="72"/>
                      <a:pt x="24" y="72"/>
                    </a:cubicBezTo>
                    <a:cubicBezTo>
                      <a:pt x="22" y="72"/>
                      <a:pt x="22" y="74"/>
                      <a:pt x="22" y="75"/>
                    </a:cubicBezTo>
                    <a:cubicBezTo>
                      <a:pt x="23" y="75"/>
                      <a:pt x="23" y="75"/>
                      <a:pt x="25" y="76"/>
                    </a:cubicBezTo>
                    <a:cubicBezTo>
                      <a:pt x="27" y="77"/>
                      <a:pt x="24" y="76"/>
                      <a:pt x="25" y="77"/>
                    </a:cubicBezTo>
                    <a:cubicBezTo>
                      <a:pt x="25" y="76"/>
                      <a:pt x="24" y="76"/>
                      <a:pt x="23" y="76"/>
                    </a:cubicBezTo>
                    <a:cubicBezTo>
                      <a:pt x="20" y="76"/>
                      <a:pt x="21" y="79"/>
                      <a:pt x="20" y="80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19" y="82"/>
                      <a:pt x="21" y="84"/>
                      <a:pt x="19" y="85"/>
                    </a:cubicBezTo>
                    <a:cubicBezTo>
                      <a:pt x="20" y="85"/>
                      <a:pt x="23" y="86"/>
                      <a:pt x="23" y="87"/>
                    </a:cubicBezTo>
                    <a:cubicBezTo>
                      <a:pt x="24" y="88"/>
                      <a:pt x="20" y="86"/>
                      <a:pt x="19" y="86"/>
                    </a:cubicBezTo>
                    <a:cubicBezTo>
                      <a:pt x="20" y="87"/>
                      <a:pt x="20" y="88"/>
                      <a:pt x="19" y="88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0" y="88"/>
                      <a:pt x="20" y="89"/>
                      <a:pt x="19" y="89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90"/>
                      <a:pt x="18" y="90"/>
                      <a:pt x="18" y="90"/>
                    </a:cubicBezTo>
                    <a:cubicBezTo>
                      <a:pt x="19" y="91"/>
                      <a:pt x="18" y="92"/>
                      <a:pt x="19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93"/>
                      <a:pt x="18" y="93"/>
                      <a:pt x="18" y="92"/>
                    </a:cubicBezTo>
                    <a:cubicBezTo>
                      <a:pt x="16" y="93"/>
                      <a:pt x="19" y="93"/>
                      <a:pt x="20" y="94"/>
                    </a:cubicBezTo>
                    <a:cubicBezTo>
                      <a:pt x="20" y="95"/>
                      <a:pt x="19" y="94"/>
                      <a:pt x="18" y="94"/>
                    </a:cubicBezTo>
                    <a:cubicBezTo>
                      <a:pt x="18" y="94"/>
                      <a:pt x="19" y="94"/>
                      <a:pt x="18" y="94"/>
                    </a:cubicBezTo>
                    <a:cubicBezTo>
                      <a:pt x="17" y="93"/>
                      <a:pt x="18" y="94"/>
                      <a:pt x="17" y="94"/>
                    </a:cubicBezTo>
                    <a:cubicBezTo>
                      <a:pt x="17" y="94"/>
                      <a:pt x="19" y="94"/>
                      <a:pt x="18" y="95"/>
                    </a:cubicBezTo>
                    <a:cubicBezTo>
                      <a:pt x="18" y="95"/>
                      <a:pt x="18" y="96"/>
                      <a:pt x="17" y="95"/>
                    </a:cubicBezTo>
                    <a:cubicBezTo>
                      <a:pt x="17" y="96"/>
                      <a:pt x="17" y="96"/>
                      <a:pt x="18" y="97"/>
                    </a:cubicBezTo>
                    <a:cubicBezTo>
                      <a:pt x="18" y="97"/>
                      <a:pt x="19" y="96"/>
                      <a:pt x="20" y="96"/>
                    </a:cubicBezTo>
                    <a:cubicBezTo>
                      <a:pt x="20" y="97"/>
                      <a:pt x="20" y="97"/>
                      <a:pt x="19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9" y="97"/>
                      <a:pt x="19" y="98"/>
                      <a:pt x="20" y="98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9" y="99"/>
                      <a:pt x="19" y="99"/>
                      <a:pt x="19" y="100"/>
                    </a:cubicBezTo>
                    <a:cubicBezTo>
                      <a:pt x="17" y="99"/>
                      <a:pt x="16" y="98"/>
                      <a:pt x="15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101"/>
                      <a:pt x="16" y="101"/>
                      <a:pt x="15" y="100"/>
                    </a:cubicBezTo>
                    <a:cubicBezTo>
                      <a:pt x="14" y="102"/>
                      <a:pt x="19" y="103"/>
                      <a:pt x="17" y="104"/>
                    </a:cubicBezTo>
                    <a:cubicBezTo>
                      <a:pt x="16" y="103"/>
                      <a:pt x="15" y="103"/>
                      <a:pt x="15" y="104"/>
                    </a:cubicBezTo>
                    <a:cubicBezTo>
                      <a:pt x="15" y="104"/>
                      <a:pt x="16" y="104"/>
                      <a:pt x="16" y="104"/>
                    </a:cubicBezTo>
                    <a:cubicBezTo>
                      <a:pt x="17" y="104"/>
                      <a:pt x="14" y="103"/>
                      <a:pt x="16" y="103"/>
                    </a:cubicBezTo>
                    <a:cubicBezTo>
                      <a:pt x="17" y="104"/>
                      <a:pt x="16" y="104"/>
                      <a:pt x="17" y="104"/>
                    </a:cubicBezTo>
                    <a:cubicBezTo>
                      <a:pt x="12" y="104"/>
                      <a:pt x="15" y="107"/>
                      <a:pt x="12" y="108"/>
                    </a:cubicBezTo>
                    <a:cubicBezTo>
                      <a:pt x="15" y="109"/>
                      <a:pt x="13" y="109"/>
                      <a:pt x="14" y="110"/>
                    </a:cubicBezTo>
                    <a:cubicBezTo>
                      <a:pt x="11" y="109"/>
                      <a:pt x="14" y="111"/>
                      <a:pt x="12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3" y="112"/>
                      <a:pt x="18" y="114"/>
                      <a:pt x="15" y="114"/>
                    </a:cubicBezTo>
                    <a:cubicBezTo>
                      <a:pt x="14" y="114"/>
                      <a:pt x="13" y="113"/>
                      <a:pt x="13" y="113"/>
                    </a:cubicBezTo>
                    <a:cubicBezTo>
                      <a:pt x="10" y="113"/>
                      <a:pt x="14" y="115"/>
                      <a:pt x="11" y="115"/>
                    </a:cubicBezTo>
                    <a:cubicBezTo>
                      <a:pt x="12" y="116"/>
                      <a:pt x="14" y="116"/>
                      <a:pt x="15" y="117"/>
                    </a:cubicBezTo>
                    <a:cubicBezTo>
                      <a:pt x="13" y="117"/>
                      <a:pt x="12" y="118"/>
                      <a:pt x="11" y="117"/>
                    </a:cubicBezTo>
                    <a:cubicBezTo>
                      <a:pt x="12" y="118"/>
                      <a:pt x="13" y="118"/>
                      <a:pt x="12" y="119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0" y="118"/>
                      <a:pt x="11" y="119"/>
                      <a:pt x="11" y="120"/>
                    </a:cubicBezTo>
                    <a:cubicBezTo>
                      <a:pt x="9" y="120"/>
                      <a:pt x="10" y="122"/>
                      <a:pt x="9" y="122"/>
                    </a:cubicBezTo>
                    <a:cubicBezTo>
                      <a:pt x="11" y="123"/>
                      <a:pt x="8" y="124"/>
                      <a:pt x="11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0" y="125"/>
                      <a:pt x="12" y="126"/>
                      <a:pt x="12" y="126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8" y="125"/>
                      <a:pt x="10" y="126"/>
                      <a:pt x="8" y="126"/>
                    </a:cubicBezTo>
                    <a:cubicBezTo>
                      <a:pt x="10" y="126"/>
                      <a:pt x="8" y="127"/>
                      <a:pt x="10" y="127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9"/>
                      <a:pt x="11" y="128"/>
                      <a:pt x="11" y="129"/>
                    </a:cubicBezTo>
                    <a:cubicBezTo>
                      <a:pt x="11" y="130"/>
                      <a:pt x="9" y="129"/>
                      <a:pt x="9" y="129"/>
                    </a:cubicBezTo>
                    <a:cubicBezTo>
                      <a:pt x="8" y="129"/>
                      <a:pt x="8" y="129"/>
                      <a:pt x="9" y="130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30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30"/>
                      <a:pt x="9" y="130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6" y="131"/>
                      <a:pt x="8" y="132"/>
                      <a:pt x="8" y="132"/>
                    </a:cubicBezTo>
                    <a:cubicBezTo>
                      <a:pt x="7" y="133"/>
                      <a:pt x="7" y="136"/>
                      <a:pt x="8" y="137"/>
                    </a:cubicBezTo>
                    <a:cubicBezTo>
                      <a:pt x="8" y="137"/>
                      <a:pt x="7" y="136"/>
                      <a:pt x="8" y="137"/>
                    </a:cubicBezTo>
                    <a:cubicBezTo>
                      <a:pt x="8" y="137"/>
                      <a:pt x="9" y="138"/>
                      <a:pt x="8" y="138"/>
                    </a:cubicBezTo>
                    <a:cubicBezTo>
                      <a:pt x="9" y="138"/>
                      <a:pt x="7" y="138"/>
                      <a:pt x="7" y="139"/>
                    </a:cubicBezTo>
                    <a:cubicBezTo>
                      <a:pt x="6" y="139"/>
                      <a:pt x="7" y="139"/>
                      <a:pt x="8" y="139"/>
                    </a:cubicBezTo>
                    <a:cubicBezTo>
                      <a:pt x="6" y="140"/>
                      <a:pt x="9" y="142"/>
                      <a:pt x="7" y="143"/>
                    </a:cubicBezTo>
                    <a:cubicBezTo>
                      <a:pt x="7" y="143"/>
                      <a:pt x="6" y="142"/>
                      <a:pt x="6" y="142"/>
                    </a:cubicBezTo>
                    <a:cubicBezTo>
                      <a:pt x="6" y="143"/>
                      <a:pt x="7" y="145"/>
                      <a:pt x="8" y="146"/>
                    </a:cubicBezTo>
                    <a:cubicBezTo>
                      <a:pt x="8" y="146"/>
                      <a:pt x="7" y="146"/>
                      <a:pt x="7" y="145"/>
                    </a:cubicBezTo>
                    <a:cubicBezTo>
                      <a:pt x="7" y="146"/>
                      <a:pt x="7" y="147"/>
                      <a:pt x="8" y="148"/>
                    </a:cubicBezTo>
                    <a:cubicBezTo>
                      <a:pt x="9" y="147"/>
                      <a:pt x="7" y="147"/>
                      <a:pt x="7" y="147"/>
                    </a:cubicBezTo>
                    <a:cubicBezTo>
                      <a:pt x="9" y="147"/>
                      <a:pt x="10" y="148"/>
                      <a:pt x="10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9" y="149"/>
                      <a:pt x="10" y="149"/>
                      <a:pt x="10" y="150"/>
                    </a:cubicBezTo>
                    <a:cubicBezTo>
                      <a:pt x="9" y="150"/>
                      <a:pt x="10" y="150"/>
                      <a:pt x="9" y="150"/>
                    </a:cubicBezTo>
                    <a:cubicBezTo>
                      <a:pt x="6" y="149"/>
                      <a:pt x="7" y="151"/>
                      <a:pt x="6" y="151"/>
                    </a:cubicBezTo>
                    <a:cubicBezTo>
                      <a:pt x="7" y="151"/>
                      <a:pt x="7" y="152"/>
                      <a:pt x="8" y="152"/>
                    </a:cubicBezTo>
                    <a:cubicBezTo>
                      <a:pt x="8" y="152"/>
                      <a:pt x="6" y="152"/>
                      <a:pt x="6" y="152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154"/>
                      <a:pt x="9" y="155"/>
                      <a:pt x="8" y="154"/>
                    </a:cubicBezTo>
                    <a:cubicBezTo>
                      <a:pt x="8" y="155"/>
                      <a:pt x="10" y="157"/>
                      <a:pt x="12" y="158"/>
                    </a:cubicBezTo>
                    <a:cubicBezTo>
                      <a:pt x="11" y="158"/>
                      <a:pt x="12" y="159"/>
                      <a:pt x="12" y="160"/>
                    </a:cubicBezTo>
                    <a:cubicBezTo>
                      <a:pt x="11" y="160"/>
                      <a:pt x="12" y="159"/>
                      <a:pt x="11" y="159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0" y="159"/>
                      <a:pt x="7" y="159"/>
                      <a:pt x="6" y="158"/>
                    </a:cubicBezTo>
                    <a:cubicBezTo>
                      <a:pt x="7" y="159"/>
                      <a:pt x="6" y="161"/>
                      <a:pt x="5" y="161"/>
                    </a:cubicBezTo>
                    <a:cubicBezTo>
                      <a:pt x="8" y="161"/>
                      <a:pt x="7" y="163"/>
                      <a:pt x="9" y="163"/>
                    </a:cubicBezTo>
                    <a:cubicBezTo>
                      <a:pt x="9" y="165"/>
                      <a:pt x="7" y="164"/>
                      <a:pt x="6" y="164"/>
                    </a:cubicBezTo>
                    <a:cubicBezTo>
                      <a:pt x="7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70"/>
                      <a:pt x="8" y="171"/>
                    </a:cubicBezTo>
                    <a:cubicBezTo>
                      <a:pt x="7" y="171"/>
                      <a:pt x="7" y="171"/>
                      <a:pt x="6" y="171"/>
                    </a:cubicBezTo>
                    <a:cubicBezTo>
                      <a:pt x="5" y="172"/>
                      <a:pt x="9" y="171"/>
                      <a:pt x="8" y="172"/>
                    </a:cubicBezTo>
                    <a:cubicBezTo>
                      <a:pt x="6" y="172"/>
                      <a:pt x="6" y="172"/>
                      <a:pt x="6" y="172"/>
                    </a:cubicBezTo>
                    <a:cubicBezTo>
                      <a:pt x="8" y="173"/>
                      <a:pt x="5" y="173"/>
                      <a:pt x="7" y="174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6" y="175"/>
                      <a:pt x="6" y="176"/>
                      <a:pt x="7" y="177"/>
                    </a:cubicBezTo>
                    <a:cubicBezTo>
                      <a:pt x="6" y="177"/>
                      <a:pt x="6" y="176"/>
                      <a:pt x="5" y="176"/>
                    </a:cubicBezTo>
                    <a:cubicBezTo>
                      <a:pt x="4" y="177"/>
                      <a:pt x="7" y="177"/>
                      <a:pt x="6" y="178"/>
                    </a:cubicBezTo>
                    <a:cubicBezTo>
                      <a:pt x="6" y="178"/>
                      <a:pt x="5" y="178"/>
                      <a:pt x="5" y="178"/>
                    </a:cubicBezTo>
                    <a:cubicBezTo>
                      <a:pt x="6" y="178"/>
                      <a:pt x="6" y="180"/>
                      <a:pt x="6" y="180"/>
                    </a:cubicBezTo>
                    <a:cubicBezTo>
                      <a:pt x="6" y="180"/>
                      <a:pt x="5" y="180"/>
                      <a:pt x="4" y="181"/>
                    </a:cubicBezTo>
                    <a:cubicBezTo>
                      <a:pt x="4" y="185"/>
                      <a:pt x="3" y="189"/>
                      <a:pt x="5" y="193"/>
                    </a:cubicBezTo>
                    <a:cubicBezTo>
                      <a:pt x="2" y="193"/>
                      <a:pt x="3" y="192"/>
                      <a:pt x="2" y="192"/>
                    </a:cubicBezTo>
                    <a:cubicBezTo>
                      <a:pt x="4" y="192"/>
                      <a:pt x="2" y="193"/>
                      <a:pt x="3" y="194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3" y="194"/>
                      <a:pt x="1" y="195"/>
                      <a:pt x="2" y="195"/>
                    </a:cubicBezTo>
                    <a:cubicBezTo>
                      <a:pt x="3" y="195"/>
                      <a:pt x="3" y="195"/>
                      <a:pt x="3" y="195"/>
                    </a:cubicBezTo>
                    <a:cubicBezTo>
                      <a:pt x="4" y="196"/>
                      <a:pt x="0" y="196"/>
                      <a:pt x="3" y="197"/>
                    </a:cubicBezTo>
                    <a:cubicBezTo>
                      <a:pt x="1" y="197"/>
                      <a:pt x="1" y="197"/>
                      <a:pt x="1" y="197"/>
                    </a:cubicBezTo>
                    <a:cubicBezTo>
                      <a:pt x="3" y="198"/>
                      <a:pt x="0" y="198"/>
                      <a:pt x="2" y="199"/>
                    </a:cubicBezTo>
                    <a:cubicBezTo>
                      <a:pt x="2" y="199"/>
                      <a:pt x="2" y="199"/>
                      <a:pt x="2" y="199"/>
                    </a:cubicBezTo>
                    <a:cubicBezTo>
                      <a:pt x="1" y="200"/>
                      <a:pt x="4" y="201"/>
                      <a:pt x="2" y="201"/>
                    </a:cubicBezTo>
                    <a:cubicBezTo>
                      <a:pt x="3" y="202"/>
                      <a:pt x="3" y="203"/>
                      <a:pt x="5" y="203"/>
                    </a:cubicBezTo>
                    <a:cubicBezTo>
                      <a:pt x="4" y="203"/>
                      <a:pt x="3" y="203"/>
                      <a:pt x="2" y="203"/>
                    </a:cubicBezTo>
                    <a:cubicBezTo>
                      <a:pt x="3" y="206"/>
                      <a:pt x="2" y="209"/>
                      <a:pt x="5" y="212"/>
                    </a:cubicBezTo>
                    <a:cubicBezTo>
                      <a:pt x="5" y="212"/>
                      <a:pt x="5" y="212"/>
                      <a:pt x="4" y="212"/>
                    </a:cubicBezTo>
                    <a:cubicBezTo>
                      <a:pt x="6" y="214"/>
                      <a:pt x="2" y="216"/>
                      <a:pt x="6" y="217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7" y="218"/>
                      <a:pt x="6" y="218"/>
                      <a:pt x="5" y="218"/>
                    </a:cubicBezTo>
                    <a:cubicBezTo>
                      <a:pt x="7" y="218"/>
                      <a:pt x="6" y="219"/>
                      <a:pt x="7" y="219"/>
                    </a:cubicBezTo>
                    <a:cubicBezTo>
                      <a:pt x="7" y="220"/>
                      <a:pt x="6" y="219"/>
                      <a:pt x="6" y="219"/>
                    </a:cubicBezTo>
                    <a:cubicBezTo>
                      <a:pt x="5" y="220"/>
                      <a:pt x="8" y="221"/>
                      <a:pt x="8" y="222"/>
                    </a:cubicBezTo>
                    <a:cubicBezTo>
                      <a:pt x="7" y="222"/>
                      <a:pt x="7" y="222"/>
                      <a:pt x="7" y="222"/>
                    </a:cubicBezTo>
                    <a:cubicBezTo>
                      <a:pt x="4" y="225"/>
                      <a:pt x="2" y="231"/>
                      <a:pt x="6" y="233"/>
                    </a:cubicBezTo>
                    <a:cubicBezTo>
                      <a:pt x="7" y="234"/>
                      <a:pt x="4" y="234"/>
                      <a:pt x="4" y="235"/>
                    </a:cubicBezTo>
                    <a:cubicBezTo>
                      <a:pt x="8" y="237"/>
                      <a:pt x="4" y="242"/>
                      <a:pt x="10" y="244"/>
                    </a:cubicBezTo>
                    <a:cubicBezTo>
                      <a:pt x="12" y="245"/>
                      <a:pt x="17" y="244"/>
                      <a:pt x="17" y="244"/>
                    </a:cubicBezTo>
                    <a:cubicBezTo>
                      <a:pt x="14" y="240"/>
                      <a:pt x="15" y="235"/>
                      <a:pt x="18" y="230"/>
                    </a:cubicBezTo>
                    <a:cubicBezTo>
                      <a:pt x="17" y="228"/>
                      <a:pt x="16" y="226"/>
                      <a:pt x="17" y="224"/>
                    </a:cubicBezTo>
                    <a:cubicBezTo>
                      <a:pt x="16" y="218"/>
                      <a:pt x="20" y="211"/>
                      <a:pt x="19" y="204"/>
                    </a:cubicBezTo>
                    <a:cubicBezTo>
                      <a:pt x="18" y="204"/>
                      <a:pt x="17" y="204"/>
                      <a:pt x="17" y="204"/>
                    </a:cubicBezTo>
                    <a:cubicBezTo>
                      <a:pt x="17" y="204"/>
                      <a:pt x="17" y="204"/>
                      <a:pt x="17" y="204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2"/>
                      <a:pt x="17" y="203"/>
                      <a:pt x="18" y="203"/>
                    </a:cubicBezTo>
                    <a:cubicBezTo>
                      <a:pt x="18" y="200"/>
                      <a:pt x="17" y="198"/>
                      <a:pt x="18" y="195"/>
                    </a:cubicBezTo>
                    <a:cubicBezTo>
                      <a:pt x="16" y="195"/>
                      <a:pt x="18" y="194"/>
                      <a:pt x="16" y="194"/>
                    </a:cubicBezTo>
                    <a:cubicBezTo>
                      <a:pt x="16" y="193"/>
                      <a:pt x="16" y="194"/>
                      <a:pt x="17" y="194"/>
                    </a:cubicBezTo>
                    <a:cubicBezTo>
                      <a:pt x="16" y="192"/>
                      <a:pt x="16" y="191"/>
                      <a:pt x="19" y="190"/>
                    </a:cubicBezTo>
                    <a:cubicBezTo>
                      <a:pt x="21" y="183"/>
                      <a:pt x="21" y="176"/>
                      <a:pt x="23" y="168"/>
                    </a:cubicBezTo>
                    <a:cubicBezTo>
                      <a:pt x="23" y="161"/>
                      <a:pt x="23" y="153"/>
                      <a:pt x="24" y="146"/>
                    </a:cubicBezTo>
                    <a:cubicBezTo>
                      <a:pt x="21" y="144"/>
                      <a:pt x="23" y="142"/>
                      <a:pt x="20" y="140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0" y="139"/>
                      <a:pt x="22" y="139"/>
                      <a:pt x="24" y="138"/>
                    </a:cubicBezTo>
                    <a:cubicBezTo>
                      <a:pt x="22" y="138"/>
                      <a:pt x="23" y="137"/>
                      <a:pt x="21" y="137"/>
                    </a:cubicBezTo>
                    <a:cubicBezTo>
                      <a:pt x="20" y="136"/>
                      <a:pt x="24" y="137"/>
                      <a:pt x="24" y="136"/>
                    </a:cubicBezTo>
                    <a:cubicBezTo>
                      <a:pt x="24" y="136"/>
                      <a:pt x="23" y="136"/>
                      <a:pt x="23" y="136"/>
                    </a:cubicBezTo>
                    <a:cubicBezTo>
                      <a:pt x="21" y="133"/>
                      <a:pt x="24" y="136"/>
                      <a:pt x="27" y="134"/>
                    </a:cubicBezTo>
                    <a:cubicBezTo>
                      <a:pt x="27" y="131"/>
                      <a:pt x="26" y="127"/>
                      <a:pt x="28" y="124"/>
                    </a:cubicBezTo>
                    <a:cubicBezTo>
                      <a:pt x="28" y="124"/>
                      <a:pt x="26" y="124"/>
                      <a:pt x="26" y="123"/>
                    </a:cubicBezTo>
                    <a:cubicBezTo>
                      <a:pt x="29" y="124"/>
                      <a:pt x="26" y="122"/>
                      <a:pt x="27" y="122"/>
                    </a:cubicBezTo>
                    <a:cubicBezTo>
                      <a:pt x="28" y="122"/>
                      <a:pt x="28" y="122"/>
                      <a:pt x="28" y="123"/>
                    </a:cubicBezTo>
                    <a:cubicBezTo>
                      <a:pt x="30" y="122"/>
                      <a:pt x="28" y="120"/>
                      <a:pt x="30" y="119"/>
                    </a:cubicBezTo>
                    <a:cubicBezTo>
                      <a:pt x="29" y="117"/>
                      <a:pt x="32" y="116"/>
                      <a:pt x="31" y="115"/>
                    </a:cubicBezTo>
                    <a:cubicBezTo>
                      <a:pt x="32" y="116"/>
                      <a:pt x="32" y="115"/>
                      <a:pt x="33" y="115"/>
                    </a:cubicBezTo>
                    <a:cubicBezTo>
                      <a:pt x="29" y="113"/>
                      <a:pt x="35" y="112"/>
                      <a:pt x="32" y="110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34" y="107"/>
                      <a:pt x="36" y="103"/>
                      <a:pt x="35" y="99"/>
                    </a:cubicBezTo>
                    <a:cubicBezTo>
                      <a:pt x="35" y="97"/>
                      <a:pt x="39" y="96"/>
                      <a:pt x="39" y="93"/>
                    </a:cubicBezTo>
                    <a:cubicBezTo>
                      <a:pt x="38" y="92"/>
                      <a:pt x="37" y="92"/>
                      <a:pt x="37" y="92"/>
                    </a:cubicBezTo>
                    <a:cubicBezTo>
                      <a:pt x="37" y="91"/>
                      <a:pt x="38" y="92"/>
                      <a:pt x="39" y="92"/>
                    </a:cubicBezTo>
                    <a:cubicBezTo>
                      <a:pt x="38" y="91"/>
                      <a:pt x="40" y="90"/>
                      <a:pt x="40" y="88"/>
                    </a:cubicBezTo>
                    <a:cubicBezTo>
                      <a:pt x="40" y="88"/>
                      <a:pt x="40" y="87"/>
                      <a:pt x="39" y="87"/>
                    </a:cubicBezTo>
                    <a:cubicBezTo>
                      <a:pt x="42" y="87"/>
                      <a:pt x="39" y="83"/>
                      <a:pt x="42" y="82"/>
                    </a:cubicBezTo>
                    <a:cubicBezTo>
                      <a:pt x="38" y="82"/>
                      <a:pt x="40" y="81"/>
                      <a:pt x="40" y="80"/>
                    </a:cubicBezTo>
                    <a:cubicBezTo>
                      <a:pt x="40" y="80"/>
                      <a:pt x="41" y="80"/>
                      <a:pt x="41" y="80"/>
                    </a:cubicBezTo>
                    <a:cubicBezTo>
                      <a:pt x="41" y="79"/>
                      <a:pt x="41" y="78"/>
                      <a:pt x="43" y="77"/>
                    </a:cubicBezTo>
                    <a:cubicBezTo>
                      <a:pt x="43" y="76"/>
                      <a:pt x="41" y="76"/>
                      <a:pt x="42" y="75"/>
                    </a:cubicBezTo>
                    <a:cubicBezTo>
                      <a:pt x="44" y="75"/>
                      <a:pt x="42" y="73"/>
                      <a:pt x="44" y="73"/>
                    </a:cubicBezTo>
                    <a:cubicBezTo>
                      <a:pt x="42" y="72"/>
                      <a:pt x="40" y="71"/>
                      <a:pt x="42" y="70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68"/>
                      <a:pt x="48" y="66"/>
                      <a:pt x="45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59"/>
                      <a:pt x="49" y="57"/>
                      <a:pt x="48" y="53"/>
                    </a:cubicBezTo>
                    <a:cubicBezTo>
                      <a:pt x="49" y="52"/>
                      <a:pt x="50" y="51"/>
                      <a:pt x="50" y="50"/>
                    </a:cubicBezTo>
                    <a:cubicBezTo>
                      <a:pt x="49" y="49"/>
                      <a:pt x="49" y="48"/>
                      <a:pt x="48" y="47"/>
                    </a:cubicBezTo>
                    <a:cubicBezTo>
                      <a:pt x="48" y="46"/>
                      <a:pt x="49" y="47"/>
                      <a:pt x="49" y="47"/>
                    </a:cubicBezTo>
                    <a:cubicBezTo>
                      <a:pt x="50" y="46"/>
                      <a:pt x="51" y="46"/>
                      <a:pt x="52" y="45"/>
                    </a:cubicBezTo>
                    <a:cubicBezTo>
                      <a:pt x="52" y="45"/>
                      <a:pt x="53" y="45"/>
                      <a:pt x="53" y="46"/>
                    </a:cubicBezTo>
                    <a:cubicBezTo>
                      <a:pt x="55" y="46"/>
                      <a:pt x="56" y="46"/>
                      <a:pt x="58" y="45"/>
                    </a:cubicBezTo>
                    <a:cubicBezTo>
                      <a:pt x="59" y="45"/>
                      <a:pt x="57" y="48"/>
                      <a:pt x="58" y="47"/>
                    </a:cubicBezTo>
                    <a:cubicBezTo>
                      <a:pt x="58" y="48"/>
                      <a:pt x="58" y="49"/>
                      <a:pt x="58" y="49"/>
                    </a:cubicBezTo>
                    <a:cubicBezTo>
                      <a:pt x="58" y="48"/>
                      <a:pt x="60" y="50"/>
                      <a:pt x="59" y="48"/>
                    </a:cubicBezTo>
                    <a:cubicBezTo>
                      <a:pt x="61" y="49"/>
                      <a:pt x="63" y="49"/>
                      <a:pt x="65" y="49"/>
                    </a:cubicBezTo>
                    <a:cubicBezTo>
                      <a:pt x="64" y="49"/>
                      <a:pt x="63" y="51"/>
                      <a:pt x="64" y="52"/>
                    </a:cubicBezTo>
                    <a:cubicBezTo>
                      <a:pt x="65" y="51"/>
                      <a:pt x="66" y="50"/>
                      <a:pt x="68" y="51"/>
                    </a:cubicBezTo>
                    <a:cubicBezTo>
                      <a:pt x="68" y="49"/>
                      <a:pt x="68" y="49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9"/>
                      <a:pt x="68" y="51"/>
                      <a:pt x="70" y="52"/>
                    </a:cubicBezTo>
                    <a:cubicBezTo>
                      <a:pt x="69" y="54"/>
                      <a:pt x="68" y="51"/>
                      <a:pt x="68" y="54"/>
                    </a:cubicBezTo>
                    <a:cubicBezTo>
                      <a:pt x="66" y="56"/>
                      <a:pt x="64" y="55"/>
                      <a:pt x="64" y="54"/>
                    </a:cubicBezTo>
                    <a:cubicBezTo>
                      <a:pt x="62" y="56"/>
                      <a:pt x="65" y="54"/>
                      <a:pt x="64" y="56"/>
                    </a:cubicBezTo>
                    <a:cubicBezTo>
                      <a:pt x="65" y="56"/>
                      <a:pt x="66" y="55"/>
                      <a:pt x="67" y="55"/>
                    </a:cubicBezTo>
                    <a:cubicBezTo>
                      <a:pt x="68" y="54"/>
                      <a:pt x="67" y="54"/>
                      <a:pt x="68" y="53"/>
                    </a:cubicBezTo>
                    <a:cubicBezTo>
                      <a:pt x="70" y="51"/>
                      <a:pt x="70" y="55"/>
                      <a:pt x="70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7"/>
                      <a:pt x="71" y="56"/>
                      <a:pt x="72" y="56"/>
                    </a:cubicBezTo>
                    <a:cubicBezTo>
                      <a:pt x="71" y="59"/>
                      <a:pt x="70" y="56"/>
                      <a:pt x="69" y="58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1" y="61"/>
                      <a:pt x="70" y="58"/>
                      <a:pt x="72" y="59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3" y="58"/>
                      <a:pt x="73" y="57"/>
                      <a:pt x="72" y="57"/>
                    </a:cubicBezTo>
                    <a:cubicBezTo>
                      <a:pt x="73" y="54"/>
                      <a:pt x="73" y="56"/>
                      <a:pt x="74" y="56"/>
                    </a:cubicBezTo>
                    <a:cubicBezTo>
                      <a:pt x="75" y="54"/>
                      <a:pt x="74" y="56"/>
                      <a:pt x="74" y="54"/>
                    </a:cubicBezTo>
                    <a:cubicBezTo>
                      <a:pt x="74" y="53"/>
                      <a:pt x="75" y="53"/>
                      <a:pt x="76" y="53"/>
                    </a:cubicBezTo>
                    <a:cubicBezTo>
                      <a:pt x="77" y="53"/>
                      <a:pt x="76" y="55"/>
                      <a:pt x="76" y="56"/>
                    </a:cubicBezTo>
                    <a:cubicBezTo>
                      <a:pt x="76" y="56"/>
                      <a:pt x="75" y="56"/>
                      <a:pt x="76" y="55"/>
                    </a:cubicBezTo>
                    <a:cubicBezTo>
                      <a:pt x="74" y="57"/>
                      <a:pt x="75" y="59"/>
                      <a:pt x="74" y="60"/>
                    </a:cubicBezTo>
                    <a:cubicBezTo>
                      <a:pt x="75" y="61"/>
                      <a:pt x="75" y="59"/>
                      <a:pt x="76" y="59"/>
                    </a:cubicBezTo>
                    <a:cubicBezTo>
                      <a:pt x="76" y="59"/>
                      <a:pt x="77" y="57"/>
                      <a:pt x="76" y="57"/>
                    </a:cubicBezTo>
                    <a:cubicBezTo>
                      <a:pt x="79" y="52"/>
                      <a:pt x="77" y="60"/>
                      <a:pt x="79" y="60"/>
                    </a:cubicBezTo>
                    <a:cubicBezTo>
                      <a:pt x="79" y="57"/>
                      <a:pt x="82" y="56"/>
                      <a:pt x="82" y="53"/>
                    </a:cubicBezTo>
                    <a:cubicBezTo>
                      <a:pt x="82" y="52"/>
                      <a:pt x="83" y="52"/>
                      <a:pt x="83" y="52"/>
                    </a:cubicBezTo>
                    <a:cubicBezTo>
                      <a:pt x="82" y="54"/>
                      <a:pt x="84" y="54"/>
                      <a:pt x="82" y="55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8"/>
                      <a:pt x="82" y="58"/>
                      <a:pt x="82" y="58"/>
                    </a:cubicBezTo>
                    <a:cubicBezTo>
                      <a:pt x="82" y="59"/>
                      <a:pt x="83" y="61"/>
                      <a:pt x="83" y="62"/>
                    </a:cubicBezTo>
                    <a:cubicBezTo>
                      <a:pt x="84" y="61"/>
                      <a:pt x="83" y="60"/>
                      <a:pt x="84" y="60"/>
                    </a:cubicBezTo>
                    <a:cubicBezTo>
                      <a:pt x="84" y="61"/>
                      <a:pt x="84" y="62"/>
                      <a:pt x="85" y="62"/>
                    </a:cubicBezTo>
                    <a:cubicBezTo>
                      <a:pt x="84" y="61"/>
                      <a:pt x="85" y="59"/>
                      <a:pt x="86" y="59"/>
                    </a:cubicBezTo>
                    <a:cubicBezTo>
                      <a:pt x="87" y="59"/>
                      <a:pt x="87" y="61"/>
                      <a:pt x="87" y="61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7" y="62"/>
                      <a:pt x="86" y="64"/>
                      <a:pt x="87" y="63"/>
                    </a:cubicBezTo>
                    <a:cubicBezTo>
                      <a:pt x="87" y="62"/>
                      <a:pt x="88" y="60"/>
                      <a:pt x="89" y="59"/>
                    </a:cubicBezTo>
                    <a:cubicBezTo>
                      <a:pt x="89" y="59"/>
                      <a:pt x="89" y="60"/>
                      <a:pt x="90" y="60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61"/>
                      <a:pt x="88" y="64"/>
                      <a:pt x="90" y="64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1" y="62"/>
                      <a:pt x="91" y="63"/>
                      <a:pt x="90" y="64"/>
                    </a:cubicBezTo>
                    <a:cubicBezTo>
                      <a:pt x="91" y="63"/>
                      <a:pt x="91" y="63"/>
                      <a:pt x="92" y="63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3"/>
                      <a:pt x="93" y="61"/>
                      <a:pt x="94" y="63"/>
                    </a:cubicBezTo>
                    <a:cubicBezTo>
                      <a:pt x="94" y="61"/>
                      <a:pt x="93" y="63"/>
                      <a:pt x="92" y="62"/>
                    </a:cubicBezTo>
                    <a:cubicBezTo>
                      <a:pt x="92" y="60"/>
                      <a:pt x="94" y="60"/>
                      <a:pt x="94" y="60"/>
                    </a:cubicBezTo>
                    <a:cubicBezTo>
                      <a:pt x="93" y="63"/>
                      <a:pt x="95" y="60"/>
                      <a:pt x="96" y="61"/>
                    </a:cubicBezTo>
                    <a:cubicBezTo>
                      <a:pt x="96" y="62"/>
                      <a:pt x="96" y="62"/>
                      <a:pt x="96" y="63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7" y="65"/>
                      <a:pt x="98" y="60"/>
                      <a:pt x="99" y="62"/>
                    </a:cubicBezTo>
                    <a:cubicBezTo>
                      <a:pt x="98" y="63"/>
                      <a:pt x="98" y="64"/>
                      <a:pt x="99" y="65"/>
                    </a:cubicBezTo>
                    <a:cubicBezTo>
                      <a:pt x="98" y="62"/>
                      <a:pt x="100" y="62"/>
                      <a:pt x="100" y="60"/>
                    </a:cubicBezTo>
                    <a:cubicBezTo>
                      <a:pt x="102" y="61"/>
                      <a:pt x="100" y="63"/>
                      <a:pt x="100" y="65"/>
                    </a:cubicBezTo>
                    <a:cubicBezTo>
                      <a:pt x="101" y="63"/>
                      <a:pt x="101" y="67"/>
                      <a:pt x="102" y="64"/>
                    </a:cubicBezTo>
                    <a:cubicBezTo>
                      <a:pt x="101" y="63"/>
                      <a:pt x="102" y="62"/>
                      <a:pt x="103" y="61"/>
                    </a:cubicBezTo>
                    <a:cubicBezTo>
                      <a:pt x="104" y="62"/>
                      <a:pt x="102" y="62"/>
                      <a:pt x="103" y="63"/>
                    </a:cubicBezTo>
                    <a:cubicBezTo>
                      <a:pt x="104" y="63"/>
                      <a:pt x="105" y="61"/>
                      <a:pt x="104" y="60"/>
                    </a:cubicBezTo>
                    <a:cubicBezTo>
                      <a:pt x="104" y="61"/>
                      <a:pt x="106" y="59"/>
                      <a:pt x="106" y="60"/>
                    </a:cubicBezTo>
                    <a:cubicBezTo>
                      <a:pt x="106" y="62"/>
                      <a:pt x="105" y="61"/>
                      <a:pt x="105" y="62"/>
                    </a:cubicBezTo>
                    <a:cubicBezTo>
                      <a:pt x="107" y="63"/>
                      <a:pt x="106" y="58"/>
                      <a:pt x="108" y="58"/>
                    </a:cubicBezTo>
                    <a:cubicBezTo>
                      <a:pt x="108" y="57"/>
                      <a:pt x="109" y="54"/>
                      <a:pt x="110" y="53"/>
                    </a:cubicBezTo>
                    <a:cubicBezTo>
                      <a:pt x="111" y="54"/>
                      <a:pt x="109" y="54"/>
                      <a:pt x="109" y="56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59"/>
                      <a:pt x="107" y="61"/>
                      <a:pt x="107" y="63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3"/>
                      <a:pt x="108" y="64"/>
                      <a:pt x="108" y="65"/>
                    </a:cubicBezTo>
                    <a:cubicBezTo>
                      <a:pt x="108" y="63"/>
                      <a:pt x="110" y="65"/>
                      <a:pt x="110" y="65"/>
                    </a:cubicBezTo>
                    <a:cubicBezTo>
                      <a:pt x="110" y="63"/>
                      <a:pt x="109" y="65"/>
                      <a:pt x="109" y="64"/>
                    </a:cubicBezTo>
                    <a:cubicBezTo>
                      <a:pt x="110" y="63"/>
                      <a:pt x="111" y="61"/>
                      <a:pt x="112" y="62"/>
                    </a:cubicBezTo>
                    <a:cubicBezTo>
                      <a:pt x="111" y="63"/>
                      <a:pt x="112" y="64"/>
                      <a:pt x="112" y="65"/>
                    </a:cubicBezTo>
                    <a:cubicBezTo>
                      <a:pt x="112" y="66"/>
                      <a:pt x="112" y="63"/>
                      <a:pt x="113" y="64"/>
                    </a:cubicBezTo>
                    <a:cubicBezTo>
                      <a:pt x="113" y="65"/>
                      <a:pt x="113" y="65"/>
                      <a:pt x="113" y="65"/>
                    </a:cubicBezTo>
                    <a:cubicBezTo>
                      <a:pt x="116" y="66"/>
                      <a:pt x="120" y="66"/>
                      <a:pt x="123" y="63"/>
                    </a:cubicBezTo>
                    <a:cubicBezTo>
                      <a:pt x="124" y="64"/>
                      <a:pt x="125" y="65"/>
                      <a:pt x="126" y="66"/>
                    </a:cubicBezTo>
                    <a:cubicBezTo>
                      <a:pt x="125" y="65"/>
                      <a:pt x="126" y="64"/>
                      <a:pt x="127" y="64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8" y="67"/>
                      <a:pt x="129" y="66"/>
                      <a:pt x="130" y="65"/>
                    </a:cubicBezTo>
                    <a:cubicBezTo>
                      <a:pt x="130" y="66"/>
                      <a:pt x="130" y="66"/>
                      <a:pt x="130" y="66"/>
                    </a:cubicBezTo>
                    <a:cubicBezTo>
                      <a:pt x="131" y="68"/>
                      <a:pt x="131" y="65"/>
                      <a:pt x="132" y="65"/>
                    </a:cubicBezTo>
                    <a:cubicBezTo>
                      <a:pt x="132" y="66"/>
                      <a:pt x="132" y="66"/>
                      <a:pt x="132" y="66"/>
                    </a:cubicBezTo>
                    <a:cubicBezTo>
                      <a:pt x="132" y="65"/>
                      <a:pt x="132" y="65"/>
                      <a:pt x="132" y="65"/>
                    </a:cubicBezTo>
                    <a:cubicBezTo>
                      <a:pt x="133" y="64"/>
                      <a:pt x="134" y="65"/>
                      <a:pt x="134" y="67"/>
                    </a:cubicBezTo>
                    <a:cubicBezTo>
                      <a:pt x="135" y="67"/>
                      <a:pt x="135" y="66"/>
                      <a:pt x="135" y="66"/>
                    </a:cubicBezTo>
                    <a:cubicBezTo>
                      <a:pt x="135" y="67"/>
                      <a:pt x="138" y="67"/>
                      <a:pt x="139" y="67"/>
                    </a:cubicBezTo>
                    <a:cubicBezTo>
                      <a:pt x="138" y="66"/>
                      <a:pt x="139" y="65"/>
                      <a:pt x="139" y="64"/>
                    </a:cubicBezTo>
                    <a:cubicBezTo>
                      <a:pt x="139" y="62"/>
                      <a:pt x="139" y="64"/>
                      <a:pt x="140" y="63"/>
                    </a:cubicBezTo>
                    <a:cubicBezTo>
                      <a:pt x="140" y="64"/>
                      <a:pt x="140" y="65"/>
                      <a:pt x="139" y="65"/>
                    </a:cubicBezTo>
                    <a:cubicBezTo>
                      <a:pt x="141" y="69"/>
                      <a:pt x="144" y="67"/>
                      <a:pt x="147" y="67"/>
                    </a:cubicBezTo>
                    <a:cubicBezTo>
                      <a:pt x="147" y="67"/>
                      <a:pt x="147" y="67"/>
                      <a:pt x="147" y="66"/>
                    </a:cubicBezTo>
                    <a:cubicBezTo>
                      <a:pt x="149" y="69"/>
                      <a:pt x="151" y="66"/>
                      <a:pt x="153" y="68"/>
                    </a:cubicBezTo>
                    <a:cubicBezTo>
                      <a:pt x="152" y="67"/>
                      <a:pt x="153" y="64"/>
                      <a:pt x="154" y="64"/>
                    </a:cubicBezTo>
                    <a:cubicBezTo>
                      <a:pt x="155" y="62"/>
                      <a:pt x="154" y="67"/>
                      <a:pt x="155" y="68"/>
                    </a:cubicBezTo>
                    <a:cubicBezTo>
                      <a:pt x="156" y="67"/>
                      <a:pt x="156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6"/>
                      <a:pt x="158" y="66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60" y="68"/>
                      <a:pt x="161" y="68"/>
                    </a:cubicBezTo>
                    <a:cubicBezTo>
                      <a:pt x="161" y="66"/>
                      <a:pt x="162" y="68"/>
                      <a:pt x="163" y="66"/>
                    </a:cubicBezTo>
                    <a:cubicBezTo>
                      <a:pt x="163" y="66"/>
                      <a:pt x="163" y="66"/>
                      <a:pt x="163" y="67"/>
                    </a:cubicBezTo>
                    <a:cubicBezTo>
                      <a:pt x="163" y="65"/>
                      <a:pt x="163" y="65"/>
                      <a:pt x="163" y="65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4" y="67"/>
                      <a:pt x="164" y="67"/>
                      <a:pt x="163" y="68"/>
                    </a:cubicBezTo>
                    <a:cubicBezTo>
                      <a:pt x="165" y="69"/>
                      <a:pt x="164" y="66"/>
                      <a:pt x="165" y="66"/>
                    </a:cubicBezTo>
                    <a:cubicBezTo>
                      <a:pt x="166" y="65"/>
                      <a:pt x="165" y="66"/>
                      <a:pt x="166" y="67"/>
                    </a:cubicBezTo>
                    <a:cubicBezTo>
                      <a:pt x="165" y="68"/>
                      <a:pt x="165" y="66"/>
                      <a:pt x="165" y="67"/>
                    </a:cubicBezTo>
                    <a:cubicBezTo>
                      <a:pt x="164" y="68"/>
                      <a:pt x="165" y="67"/>
                      <a:pt x="165" y="68"/>
                    </a:cubicBezTo>
                    <a:cubicBezTo>
                      <a:pt x="166" y="68"/>
                      <a:pt x="166" y="66"/>
                      <a:pt x="166" y="67"/>
                    </a:cubicBezTo>
                    <a:cubicBezTo>
                      <a:pt x="167" y="67"/>
                      <a:pt x="168" y="67"/>
                      <a:pt x="168" y="68"/>
                    </a:cubicBezTo>
                    <a:cubicBezTo>
                      <a:pt x="169" y="67"/>
                      <a:pt x="169" y="68"/>
                      <a:pt x="169" y="67"/>
                    </a:cubicBezTo>
                    <a:cubicBezTo>
                      <a:pt x="169" y="66"/>
                      <a:pt x="168" y="66"/>
                      <a:pt x="168" y="65"/>
                    </a:cubicBezTo>
                    <a:cubicBezTo>
                      <a:pt x="169" y="65"/>
                      <a:pt x="169" y="64"/>
                      <a:pt x="170" y="65"/>
                    </a:cubicBezTo>
                    <a:cubicBezTo>
                      <a:pt x="169" y="65"/>
                      <a:pt x="169" y="65"/>
                      <a:pt x="169" y="65"/>
                    </a:cubicBezTo>
                    <a:cubicBezTo>
                      <a:pt x="170" y="65"/>
                      <a:pt x="171" y="66"/>
                      <a:pt x="170" y="64"/>
                    </a:cubicBezTo>
                    <a:cubicBezTo>
                      <a:pt x="171" y="66"/>
                      <a:pt x="171" y="66"/>
                      <a:pt x="171" y="66"/>
                    </a:cubicBezTo>
                    <a:cubicBezTo>
                      <a:pt x="171" y="65"/>
                      <a:pt x="172" y="65"/>
                      <a:pt x="173" y="65"/>
                    </a:cubicBezTo>
                    <a:cubicBezTo>
                      <a:pt x="173" y="67"/>
                      <a:pt x="172" y="68"/>
                      <a:pt x="173" y="69"/>
                    </a:cubicBezTo>
                    <a:cubicBezTo>
                      <a:pt x="175" y="67"/>
                      <a:pt x="175" y="67"/>
                      <a:pt x="175" y="67"/>
                    </a:cubicBezTo>
                    <a:cubicBezTo>
                      <a:pt x="175" y="67"/>
                      <a:pt x="175" y="68"/>
                      <a:pt x="175" y="69"/>
                    </a:cubicBezTo>
                    <a:cubicBezTo>
                      <a:pt x="177" y="70"/>
                      <a:pt x="177" y="64"/>
                      <a:pt x="179" y="66"/>
                    </a:cubicBezTo>
                    <a:cubicBezTo>
                      <a:pt x="178" y="68"/>
                      <a:pt x="179" y="68"/>
                      <a:pt x="179" y="68"/>
                    </a:cubicBezTo>
                    <a:cubicBezTo>
                      <a:pt x="180" y="68"/>
                      <a:pt x="180" y="67"/>
                      <a:pt x="180" y="67"/>
                    </a:cubicBezTo>
                    <a:cubicBezTo>
                      <a:pt x="180" y="66"/>
                      <a:pt x="179" y="69"/>
                      <a:pt x="179" y="67"/>
                    </a:cubicBezTo>
                    <a:cubicBezTo>
                      <a:pt x="179" y="66"/>
                      <a:pt x="180" y="66"/>
                      <a:pt x="180" y="66"/>
                    </a:cubicBezTo>
                    <a:cubicBezTo>
                      <a:pt x="181" y="71"/>
                      <a:pt x="185" y="67"/>
                      <a:pt x="187" y="69"/>
                    </a:cubicBezTo>
                    <a:cubicBezTo>
                      <a:pt x="187" y="67"/>
                      <a:pt x="188" y="69"/>
                      <a:pt x="188" y="68"/>
                    </a:cubicBezTo>
                    <a:cubicBezTo>
                      <a:pt x="188" y="70"/>
                      <a:pt x="190" y="67"/>
                      <a:pt x="190" y="69"/>
                    </a:cubicBezTo>
                    <a:cubicBezTo>
                      <a:pt x="190" y="67"/>
                      <a:pt x="190" y="67"/>
                      <a:pt x="190" y="67"/>
                    </a:cubicBezTo>
                    <a:cubicBezTo>
                      <a:pt x="191" y="68"/>
                      <a:pt x="192" y="63"/>
                      <a:pt x="193" y="66"/>
                    </a:cubicBezTo>
                    <a:cubicBezTo>
                      <a:pt x="194" y="67"/>
                      <a:pt x="193" y="68"/>
                      <a:pt x="192" y="68"/>
                    </a:cubicBezTo>
                    <a:cubicBezTo>
                      <a:pt x="194" y="71"/>
                      <a:pt x="195" y="66"/>
                      <a:pt x="196" y="69"/>
                    </a:cubicBezTo>
                    <a:cubicBezTo>
                      <a:pt x="196" y="68"/>
                      <a:pt x="196" y="66"/>
                      <a:pt x="197" y="65"/>
                    </a:cubicBezTo>
                    <a:cubicBezTo>
                      <a:pt x="198" y="66"/>
                      <a:pt x="199" y="68"/>
                      <a:pt x="199" y="68"/>
                    </a:cubicBezTo>
                    <a:cubicBezTo>
                      <a:pt x="200" y="68"/>
                      <a:pt x="200" y="67"/>
                      <a:pt x="201" y="68"/>
                    </a:cubicBezTo>
                    <a:cubicBezTo>
                      <a:pt x="201" y="69"/>
                      <a:pt x="200" y="69"/>
                      <a:pt x="200" y="69"/>
                    </a:cubicBezTo>
                    <a:cubicBezTo>
                      <a:pt x="201" y="70"/>
                      <a:pt x="202" y="68"/>
                      <a:pt x="203" y="68"/>
                    </a:cubicBezTo>
                    <a:cubicBezTo>
                      <a:pt x="204" y="69"/>
                      <a:pt x="205" y="69"/>
                      <a:pt x="207" y="70"/>
                    </a:cubicBezTo>
                    <a:cubicBezTo>
                      <a:pt x="207" y="67"/>
                      <a:pt x="209" y="71"/>
                      <a:pt x="209" y="67"/>
                    </a:cubicBezTo>
                    <a:cubicBezTo>
                      <a:pt x="209" y="68"/>
                      <a:pt x="209" y="68"/>
                      <a:pt x="209" y="68"/>
                    </a:cubicBezTo>
                    <a:cubicBezTo>
                      <a:pt x="209" y="67"/>
                      <a:pt x="210" y="66"/>
                      <a:pt x="210" y="65"/>
                    </a:cubicBezTo>
                    <a:cubicBezTo>
                      <a:pt x="210" y="67"/>
                      <a:pt x="210" y="67"/>
                      <a:pt x="210" y="67"/>
                    </a:cubicBezTo>
                    <a:cubicBezTo>
                      <a:pt x="210" y="70"/>
                      <a:pt x="212" y="68"/>
                      <a:pt x="212" y="69"/>
                    </a:cubicBezTo>
                    <a:cubicBezTo>
                      <a:pt x="212" y="67"/>
                      <a:pt x="213" y="69"/>
                      <a:pt x="213" y="68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5" y="66"/>
                      <a:pt x="214" y="66"/>
                      <a:pt x="215" y="66"/>
                    </a:cubicBezTo>
                    <a:cubicBezTo>
                      <a:pt x="216" y="66"/>
                      <a:pt x="215" y="68"/>
                      <a:pt x="215" y="68"/>
                    </a:cubicBezTo>
                    <a:cubicBezTo>
                      <a:pt x="216" y="69"/>
                      <a:pt x="216" y="68"/>
                      <a:pt x="217" y="68"/>
                    </a:cubicBezTo>
                    <a:cubicBezTo>
                      <a:pt x="217" y="68"/>
                      <a:pt x="217" y="68"/>
                      <a:pt x="217" y="67"/>
                    </a:cubicBezTo>
                    <a:cubicBezTo>
                      <a:pt x="217" y="67"/>
                      <a:pt x="217" y="68"/>
                      <a:pt x="217" y="68"/>
                    </a:cubicBezTo>
                    <a:cubicBezTo>
                      <a:pt x="217" y="67"/>
                      <a:pt x="218" y="67"/>
                      <a:pt x="218" y="67"/>
                    </a:cubicBezTo>
                    <a:cubicBezTo>
                      <a:pt x="218" y="67"/>
                      <a:pt x="218" y="67"/>
                      <a:pt x="218" y="67"/>
                    </a:cubicBezTo>
                    <a:cubicBezTo>
                      <a:pt x="218" y="68"/>
                      <a:pt x="217" y="68"/>
                      <a:pt x="217" y="68"/>
                    </a:cubicBezTo>
                    <a:cubicBezTo>
                      <a:pt x="217" y="68"/>
                      <a:pt x="218" y="68"/>
                      <a:pt x="218" y="68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18" y="68"/>
                      <a:pt x="218" y="68"/>
                      <a:pt x="219" y="68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19" y="70"/>
                      <a:pt x="220" y="68"/>
                      <a:pt x="220" y="67"/>
                    </a:cubicBezTo>
                    <a:cubicBezTo>
                      <a:pt x="222" y="69"/>
                      <a:pt x="225" y="67"/>
                      <a:pt x="226" y="67"/>
                    </a:cubicBezTo>
                    <a:cubicBezTo>
                      <a:pt x="226" y="67"/>
                      <a:pt x="226" y="67"/>
                      <a:pt x="226" y="67"/>
                    </a:cubicBezTo>
                    <a:cubicBezTo>
                      <a:pt x="227" y="67"/>
                      <a:pt x="228" y="65"/>
                      <a:pt x="228" y="66"/>
                    </a:cubicBezTo>
                    <a:cubicBezTo>
                      <a:pt x="228" y="66"/>
                      <a:pt x="228" y="67"/>
                      <a:pt x="229" y="67"/>
                    </a:cubicBezTo>
                    <a:cubicBezTo>
                      <a:pt x="229" y="68"/>
                      <a:pt x="229" y="66"/>
                      <a:pt x="229" y="66"/>
                    </a:cubicBezTo>
                    <a:cubicBezTo>
                      <a:pt x="231" y="68"/>
                      <a:pt x="233" y="64"/>
                      <a:pt x="235" y="66"/>
                    </a:cubicBezTo>
                    <a:cubicBezTo>
                      <a:pt x="235" y="66"/>
                      <a:pt x="235" y="67"/>
                      <a:pt x="234" y="67"/>
                    </a:cubicBezTo>
                    <a:cubicBezTo>
                      <a:pt x="236" y="66"/>
                      <a:pt x="237" y="66"/>
                      <a:pt x="238" y="64"/>
                    </a:cubicBezTo>
                    <a:cubicBezTo>
                      <a:pt x="238" y="64"/>
                      <a:pt x="238" y="65"/>
                      <a:pt x="238" y="65"/>
                    </a:cubicBezTo>
                    <a:cubicBezTo>
                      <a:pt x="239" y="65"/>
                      <a:pt x="240" y="65"/>
                      <a:pt x="241" y="63"/>
                    </a:cubicBezTo>
                    <a:cubicBezTo>
                      <a:pt x="240" y="63"/>
                      <a:pt x="241" y="64"/>
                      <a:pt x="240" y="64"/>
                    </a:cubicBezTo>
                    <a:cubicBezTo>
                      <a:pt x="239" y="63"/>
                      <a:pt x="241" y="61"/>
                      <a:pt x="241" y="62"/>
                    </a:cubicBezTo>
                    <a:cubicBezTo>
                      <a:pt x="241" y="62"/>
                      <a:pt x="241" y="62"/>
                      <a:pt x="241" y="62"/>
                    </a:cubicBezTo>
                    <a:cubicBezTo>
                      <a:pt x="242" y="62"/>
                      <a:pt x="242" y="61"/>
                      <a:pt x="243" y="61"/>
                    </a:cubicBezTo>
                    <a:cubicBezTo>
                      <a:pt x="244" y="62"/>
                      <a:pt x="243" y="61"/>
                      <a:pt x="243" y="62"/>
                    </a:cubicBezTo>
                    <a:cubicBezTo>
                      <a:pt x="244" y="65"/>
                      <a:pt x="246" y="64"/>
                      <a:pt x="246" y="64"/>
                    </a:cubicBezTo>
                    <a:cubicBezTo>
                      <a:pt x="246" y="63"/>
                      <a:pt x="247" y="63"/>
                      <a:pt x="246" y="62"/>
                    </a:cubicBezTo>
                    <a:cubicBezTo>
                      <a:pt x="247" y="62"/>
                      <a:pt x="247" y="64"/>
                      <a:pt x="247" y="64"/>
                    </a:cubicBezTo>
                    <a:cubicBezTo>
                      <a:pt x="249" y="59"/>
                      <a:pt x="249" y="59"/>
                      <a:pt x="249" y="59"/>
                    </a:cubicBezTo>
                    <a:cubicBezTo>
                      <a:pt x="249" y="59"/>
                      <a:pt x="250" y="61"/>
                      <a:pt x="250" y="62"/>
                    </a:cubicBezTo>
                    <a:cubicBezTo>
                      <a:pt x="251" y="61"/>
                      <a:pt x="252" y="58"/>
                      <a:pt x="253" y="57"/>
                    </a:cubicBezTo>
                    <a:cubicBezTo>
                      <a:pt x="253" y="57"/>
                      <a:pt x="255" y="56"/>
                      <a:pt x="255" y="56"/>
                    </a:cubicBezTo>
                    <a:cubicBezTo>
                      <a:pt x="256" y="57"/>
                      <a:pt x="255" y="56"/>
                      <a:pt x="255" y="57"/>
                    </a:cubicBezTo>
                    <a:cubicBezTo>
                      <a:pt x="256" y="58"/>
                      <a:pt x="256" y="58"/>
                      <a:pt x="256" y="58"/>
                    </a:cubicBezTo>
                    <a:cubicBezTo>
                      <a:pt x="255" y="58"/>
                      <a:pt x="256" y="60"/>
                      <a:pt x="256" y="61"/>
                    </a:cubicBezTo>
                    <a:cubicBezTo>
                      <a:pt x="257" y="60"/>
                      <a:pt x="259" y="61"/>
                      <a:pt x="260" y="61"/>
                    </a:cubicBezTo>
                    <a:cubicBezTo>
                      <a:pt x="259" y="59"/>
                      <a:pt x="262" y="60"/>
                      <a:pt x="261" y="57"/>
                    </a:cubicBezTo>
                    <a:cubicBezTo>
                      <a:pt x="263" y="57"/>
                      <a:pt x="262" y="59"/>
                      <a:pt x="263" y="60"/>
                    </a:cubicBezTo>
                    <a:cubicBezTo>
                      <a:pt x="265" y="58"/>
                      <a:pt x="266" y="59"/>
                      <a:pt x="268" y="58"/>
                    </a:cubicBezTo>
                    <a:cubicBezTo>
                      <a:pt x="268" y="58"/>
                      <a:pt x="268" y="59"/>
                      <a:pt x="268" y="59"/>
                    </a:cubicBezTo>
                    <a:cubicBezTo>
                      <a:pt x="269" y="58"/>
                      <a:pt x="271" y="58"/>
                      <a:pt x="272" y="56"/>
                    </a:cubicBezTo>
                    <a:cubicBezTo>
                      <a:pt x="272" y="56"/>
                      <a:pt x="272" y="57"/>
                      <a:pt x="272" y="57"/>
                    </a:cubicBezTo>
                    <a:cubicBezTo>
                      <a:pt x="274" y="58"/>
                      <a:pt x="272" y="54"/>
                      <a:pt x="274" y="55"/>
                    </a:cubicBezTo>
                    <a:cubicBezTo>
                      <a:pt x="274" y="57"/>
                      <a:pt x="274" y="57"/>
                      <a:pt x="274" y="57"/>
                    </a:cubicBezTo>
                    <a:cubicBezTo>
                      <a:pt x="274" y="55"/>
                      <a:pt x="276" y="57"/>
                      <a:pt x="277" y="55"/>
                    </a:cubicBezTo>
                    <a:cubicBezTo>
                      <a:pt x="277" y="56"/>
                      <a:pt x="277" y="56"/>
                      <a:pt x="277" y="57"/>
                    </a:cubicBezTo>
                    <a:cubicBezTo>
                      <a:pt x="277" y="56"/>
                      <a:pt x="279" y="56"/>
                      <a:pt x="279" y="54"/>
                    </a:cubicBezTo>
                    <a:cubicBezTo>
                      <a:pt x="280" y="55"/>
                      <a:pt x="280" y="55"/>
                      <a:pt x="279" y="56"/>
                    </a:cubicBezTo>
                    <a:cubicBezTo>
                      <a:pt x="281" y="57"/>
                      <a:pt x="280" y="54"/>
                      <a:pt x="281" y="54"/>
                    </a:cubicBezTo>
                    <a:cubicBezTo>
                      <a:pt x="281" y="54"/>
                      <a:pt x="282" y="55"/>
                      <a:pt x="282" y="55"/>
                    </a:cubicBezTo>
                    <a:cubicBezTo>
                      <a:pt x="282" y="54"/>
                      <a:pt x="284" y="54"/>
                      <a:pt x="284" y="53"/>
                    </a:cubicBezTo>
                    <a:cubicBezTo>
                      <a:pt x="285" y="54"/>
                      <a:pt x="285" y="54"/>
                      <a:pt x="286" y="55"/>
                    </a:cubicBezTo>
                    <a:cubicBezTo>
                      <a:pt x="291" y="54"/>
                      <a:pt x="297" y="53"/>
                      <a:pt x="301" y="49"/>
                    </a:cubicBezTo>
                    <a:cubicBezTo>
                      <a:pt x="303" y="51"/>
                      <a:pt x="300" y="51"/>
                      <a:pt x="302" y="52"/>
                    </a:cubicBezTo>
                    <a:cubicBezTo>
                      <a:pt x="301" y="50"/>
                      <a:pt x="302" y="52"/>
                      <a:pt x="304" y="50"/>
                    </a:cubicBezTo>
                    <a:cubicBezTo>
                      <a:pt x="304" y="51"/>
                      <a:pt x="304" y="51"/>
                      <a:pt x="304" y="51"/>
                    </a:cubicBezTo>
                    <a:cubicBezTo>
                      <a:pt x="304" y="50"/>
                      <a:pt x="305" y="51"/>
                      <a:pt x="306" y="50"/>
                    </a:cubicBezTo>
                    <a:cubicBezTo>
                      <a:pt x="305" y="50"/>
                      <a:pt x="305" y="50"/>
                      <a:pt x="305" y="50"/>
                    </a:cubicBezTo>
                    <a:cubicBezTo>
                      <a:pt x="306" y="48"/>
                      <a:pt x="308" y="52"/>
                      <a:pt x="308" y="49"/>
                    </a:cubicBezTo>
                    <a:cubicBezTo>
                      <a:pt x="309" y="50"/>
                      <a:pt x="309" y="50"/>
                      <a:pt x="309" y="50"/>
                    </a:cubicBezTo>
                    <a:cubicBezTo>
                      <a:pt x="309" y="48"/>
                      <a:pt x="310" y="51"/>
                      <a:pt x="310" y="48"/>
                    </a:cubicBezTo>
                    <a:cubicBezTo>
                      <a:pt x="310" y="49"/>
                      <a:pt x="310" y="49"/>
                      <a:pt x="310" y="49"/>
                    </a:cubicBezTo>
                    <a:cubicBezTo>
                      <a:pt x="312" y="49"/>
                      <a:pt x="312" y="45"/>
                      <a:pt x="313" y="47"/>
                    </a:cubicBezTo>
                    <a:cubicBezTo>
                      <a:pt x="314" y="46"/>
                      <a:pt x="315" y="45"/>
                      <a:pt x="315" y="43"/>
                    </a:cubicBezTo>
                    <a:cubicBezTo>
                      <a:pt x="315" y="44"/>
                      <a:pt x="315" y="45"/>
                      <a:pt x="316" y="46"/>
                    </a:cubicBezTo>
                    <a:cubicBezTo>
                      <a:pt x="319" y="43"/>
                      <a:pt x="324" y="42"/>
                      <a:pt x="325" y="37"/>
                    </a:cubicBezTo>
                    <a:cubicBezTo>
                      <a:pt x="326" y="38"/>
                      <a:pt x="326" y="38"/>
                      <a:pt x="326" y="38"/>
                    </a:cubicBezTo>
                    <a:cubicBezTo>
                      <a:pt x="327" y="35"/>
                      <a:pt x="331" y="38"/>
                      <a:pt x="330" y="34"/>
                    </a:cubicBezTo>
                    <a:cubicBezTo>
                      <a:pt x="330" y="32"/>
                      <a:pt x="330" y="32"/>
                      <a:pt x="330" y="32"/>
                    </a:cubicBezTo>
                    <a:cubicBezTo>
                      <a:pt x="331" y="32"/>
                      <a:pt x="331" y="33"/>
                      <a:pt x="332" y="33"/>
                    </a:cubicBezTo>
                    <a:cubicBezTo>
                      <a:pt x="332" y="32"/>
                      <a:pt x="333" y="32"/>
                      <a:pt x="333" y="30"/>
                    </a:cubicBezTo>
                    <a:cubicBezTo>
                      <a:pt x="333" y="31"/>
                      <a:pt x="333" y="31"/>
                      <a:pt x="333" y="32"/>
                    </a:cubicBezTo>
                    <a:cubicBezTo>
                      <a:pt x="335" y="31"/>
                      <a:pt x="334" y="28"/>
                      <a:pt x="335" y="28"/>
                    </a:cubicBezTo>
                    <a:cubicBezTo>
                      <a:pt x="335" y="29"/>
                      <a:pt x="335" y="29"/>
                      <a:pt x="335" y="29"/>
                    </a:cubicBezTo>
                    <a:cubicBezTo>
                      <a:pt x="341" y="29"/>
                      <a:pt x="348" y="25"/>
                      <a:pt x="347" y="19"/>
                    </a:cubicBezTo>
                    <a:cubicBezTo>
                      <a:pt x="347" y="17"/>
                      <a:pt x="349" y="19"/>
                      <a:pt x="350" y="19"/>
                    </a:cubicBezTo>
                    <a:cubicBezTo>
                      <a:pt x="349" y="14"/>
                      <a:pt x="356" y="11"/>
                      <a:pt x="352" y="5"/>
                    </a:cubicBezTo>
                    <a:close/>
                    <a:moveTo>
                      <a:pt x="9" y="132"/>
                    </a:move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lose/>
                    <a:moveTo>
                      <a:pt x="38" y="37"/>
                    </a:moveTo>
                    <a:cubicBezTo>
                      <a:pt x="38" y="37"/>
                      <a:pt x="39" y="37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lnTo>
                      <a:pt x="38" y="37"/>
                    </a:lnTo>
                    <a:close/>
                    <a:moveTo>
                      <a:pt x="42" y="38"/>
                    </a:move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lose/>
                    <a:moveTo>
                      <a:pt x="219" y="67"/>
                    </a:moveTo>
                    <a:cubicBezTo>
                      <a:pt x="219" y="67"/>
                      <a:pt x="219" y="66"/>
                      <a:pt x="219" y="67"/>
                    </a:cubicBezTo>
                    <a:cubicBezTo>
                      <a:pt x="219" y="67"/>
                      <a:pt x="219" y="67"/>
                      <a:pt x="219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55"/>
              <p:cNvSpPr/>
              <p:nvPr/>
            </p:nvSpPr>
            <p:spPr>
              <a:xfrm>
                <a:off x="4252912" y="3519487"/>
                <a:ext cx="393700" cy="611188"/>
              </a:xfrm>
              <a:custGeom>
                <a:avLst/>
                <a:gdLst/>
                <a:ahLst/>
                <a:cxnLst/>
                <a:rect l="l" t="t" r="r" b="b"/>
                <a:pathLst>
                  <a:path w="182" h="284" extrusionOk="0">
                    <a:moveTo>
                      <a:pt x="59" y="218"/>
                    </a:moveTo>
                    <a:cubicBezTo>
                      <a:pt x="61" y="221"/>
                      <a:pt x="61" y="226"/>
                      <a:pt x="65" y="228"/>
                    </a:cubicBezTo>
                    <a:cubicBezTo>
                      <a:pt x="66" y="228"/>
                      <a:pt x="66" y="227"/>
                      <a:pt x="67" y="227"/>
                    </a:cubicBezTo>
                    <a:cubicBezTo>
                      <a:pt x="67" y="228"/>
                      <a:pt x="66" y="228"/>
                      <a:pt x="66" y="228"/>
                    </a:cubicBezTo>
                    <a:cubicBezTo>
                      <a:pt x="68" y="229"/>
                      <a:pt x="68" y="232"/>
                      <a:pt x="70" y="233"/>
                    </a:cubicBezTo>
                    <a:cubicBezTo>
                      <a:pt x="70" y="233"/>
                      <a:pt x="71" y="234"/>
                      <a:pt x="72" y="233"/>
                    </a:cubicBezTo>
                    <a:cubicBezTo>
                      <a:pt x="71" y="236"/>
                      <a:pt x="76" y="237"/>
                      <a:pt x="77" y="240"/>
                    </a:cubicBezTo>
                    <a:cubicBezTo>
                      <a:pt x="78" y="237"/>
                      <a:pt x="79" y="240"/>
                      <a:pt x="80" y="240"/>
                    </a:cubicBezTo>
                    <a:cubicBezTo>
                      <a:pt x="81" y="240"/>
                      <a:pt x="80" y="241"/>
                      <a:pt x="80" y="241"/>
                    </a:cubicBezTo>
                    <a:cubicBezTo>
                      <a:pt x="81" y="242"/>
                      <a:pt x="82" y="243"/>
                      <a:pt x="83" y="245"/>
                    </a:cubicBezTo>
                    <a:cubicBezTo>
                      <a:pt x="84" y="245"/>
                      <a:pt x="86" y="244"/>
                      <a:pt x="86" y="246"/>
                    </a:cubicBezTo>
                    <a:cubicBezTo>
                      <a:pt x="85" y="248"/>
                      <a:pt x="88" y="247"/>
                      <a:pt x="89" y="249"/>
                    </a:cubicBezTo>
                    <a:cubicBezTo>
                      <a:pt x="90" y="247"/>
                      <a:pt x="92" y="247"/>
                      <a:pt x="92" y="248"/>
                    </a:cubicBezTo>
                    <a:cubicBezTo>
                      <a:pt x="90" y="250"/>
                      <a:pt x="90" y="250"/>
                      <a:pt x="90" y="250"/>
                    </a:cubicBezTo>
                    <a:cubicBezTo>
                      <a:pt x="94" y="251"/>
                      <a:pt x="97" y="258"/>
                      <a:pt x="103" y="257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07" y="260"/>
                      <a:pt x="111" y="264"/>
                      <a:pt x="116" y="264"/>
                    </a:cubicBezTo>
                    <a:cubicBezTo>
                      <a:pt x="117" y="265"/>
                      <a:pt x="118" y="267"/>
                      <a:pt x="119" y="267"/>
                    </a:cubicBezTo>
                    <a:cubicBezTo>
                      <a:pt x="121" y="267"/>
                      <a:pt x="122" y="267"/>
                      <a:pt x="124" y="266"/>
                    </a:cubicBezTo>
                    <a:cubicBezTo>
                      <a:pt x="125" y="266"/>
                      <a:pt x="124" y="267"/>
                      <a:pt x="124" y="268"/>
                    </a:cubicBezTo>
                    <a:cubicBezTo>
                      <a:pt x="126" y="269"/>
                      <a:pt x="127" y="272"/>
                      <a:pt x="129" y="271"/>
                    </a:cubicBezTo>
                    <a:cubicBezTo>
                      <a:pt x="129" y="272"/>
                      <a:pt x="129" y="272"/>
                      <a:pt x="129" y="272"/>
                    </a:cubicBezTo>
                    <a:cubicBezTo>
                      <a:pt x="131" y="272"/>
                      <a:pt x="134" y="271"/>
                      <a:pt x="135" y="273"/>
                    </a:cubicBezTo>
                    <a:cubicBezTo>
                      <a:pt x="136" y="272"/>
                      <a:pt x="138" y="272"/>
                      <a:pt x="138" y="271"/>
                    </a:cubicBezTo>
                    <a:cubicBezTo>
                      <a:pt x="138" y="271"/>
                      <a:pt x="137" y="273"/>
                      <a:pt x="138" y="272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41" y="276"/>
                      <a:pt x="144" y="276"/>
                      <a:pt x="149" y="276"/>
                    </a:cubicBezTo>
                    <a:cubicBezTo>
                      <a:pt x="149" y="279"/>
                      <a:pt x="152" y="277"/>
                      <a:pt x="154" y="279"/>
                    </a:cubicBezTo>
                    <a:cubicBezTo>
                      <a:pt x="156" y="279"/>
                      <a:pt x="157" y="281"/>
                      <a:pt x="159" y="278"/>
                    </a:cubicBezTo>
                    <a:cubicBezTo>
                      <a:pt x="159" y="280"/>
                      <a:pt x="159" y="280"/>
                      <a:pt x="159" y="280"/>
                    </a:cubicBezTo>
                    <a:cubicBezTo>
                      <a:pt x="161" y="280"/>
                      <a:pt x="163" y="281"/>
                      <a:pt x="165" y="282"/>
                    </a:cubicBezTo>
                    <a:cubicBezTo>
                      <a:pt x="166" y="283"/>
                      <a:pt x="167" y="281"/>
                      <a:pt x="168" y="281"/>
                    </a:cubicBezTo>
                    <a:cubicBezTo>
                      <a:pt x="168" y="282"/>
                      <a:pt x="168" y="282"/>
                      <a:pt x="168" y="282"/>
                    </a:cubicBezTo>
                    <a:cubicBezTo>
                      <a:pt x="169" y="282"/>
                      <a:pt x="170" y="280"/>
                      <a:pt x="171" y="278"/>
                    </a:cubicBezTo>
                    <a:cubicBezTo>
                      <a:pt x="171" y="279"/>
                      <a:pt x="171" y="279"/>
                      <a:pt x="172" y="280"/>
                    </a:cubicBezTo>
                    <a:cubicBezTo>
                      <a:pt x="171" y="280"/>
                      <a:pt x="170" y="281"/>
                      <a:pt x="169" y="283"/>
                    </a:cubicBezTo>
                    <a:cubicBezTo>
                      <a:pt x="170" y="284"/>
                      <a:pt x="173" y="281"/>
                      <a:pt x="173" y="283"/>
                    </a:cubicBezTo>
                    <a:cubicBezTo>
                      <a:pt x="174" y="284"/>
                      <a:pt x="175" y="284"/>
                      <a:pt x="175" y="282"/>
                    </a:cubicBezTo>
                    <a:cubicBezTo>
                      <a:pt x="175" y="283"/>
                      <a:pt x="176" y="283"/>
                      <a:pt x="175" y="284"/>
                    </a:cubicBezTo>
                    <a:cubicBezTo>
                      <a:pt x="176" y="284"/>
                      <a:pt x="177" y="284"/>
                      <a:pt x="177" y="283"/>
                    </a:cubicBezTo>
                    <a:cubicBezTo>
                      <a:pt x="177" y="283"/>
                      <a:pt x="177" y="283"/>
                      <a:pt x="177" y="283"/>
                    </a:cubicBezTo>
                    <a:cubicBezTo>
                      <a:pt x="178" y="282"/>
                      <a:pt x="178" y="282"/>
                      <a:pt x="179" y="280"/>
                    </a:cubicBezTo>
                    <a:cubicBezTo>
                      <a:pt x="178" y="280"/>
                      <a:pt x="178" y="280"/>
                      <a:pt x="178" y="280"/>
                    </a:cubicBezTo>
                    <a:cubicBezTo>
                      <a:pt x="178" y="279"/>
                      <a:pt x="180" y="279"/>
                      <a:pt x="180" y="280"/>
                    </a:cubicBezTo>
                    <a:cubicBezTo>
                      <a:pt x="180" y="282"/>
                      <a:pt x="178" y="282"/>
                      <a:pt x="179" y="283"/>
                    </a:cubicBezTo>
                    <a:cubicBezTo>
                      <a:pt x="182" y="281"/>
                      <a:pt x="182" y="281"/>
                      <a:pt x="182" y="281"/>
                    </a:cubicBezTo>
                    <a:cubicBezTo>
                      <a:pt x="181" y="281"/>
                      <a:pt x="181" y="280"/>
                      <a:pt x="181" y="279"/>
                    </a:cubicBezTo>
                    <a:cubicBezTo>
                      <a:pt x="180" y="279"/>
                      <a:pt x="180" y="279"/>
                      <a:pt x="180" y="279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79" y="278"/>
                      <a:pt x="178" y="276"/>
                      <a:pt x="176" y="277"/>
                    </a:cubicBezTo>
                    <a:cubicBezTo>
                      <a:pt x="176" y="279"/>
                      <a:pt x="176" y="279"/>
                      <a:pt x="176" y="279"/>
                    </a:cubicBezTo>
                    <a:cubicBezTo>
                      <a:pt x="175" y="279"/>
                      <a:pt x="174" y="281"/>
                      <a:pt x="173" y="279"/>
                    </a:cubicBezTo>
                    <a:cubicBezTo>
                      <a:pt x="174" y="278"/>
                      <a:pt x="174" y="277"/>
                      <a:pt x="174" y="277"/>
                    </a:cubicBezTo>
                    <a:cubicBezTo>
                      <a:pt x="174" y="277"/>
                      <a:pt x="173" y="277"/>
                      <a:pt x="173" y="277"/>
                    </a:cubicBezTo>
                    <a:cubicBezTo>
                      <a:pt x="174" y="275"/>
                      <a:pt x="174" y="275"/>
                      <a:pt x="174" y="275"/>
                    </a:cubicBezTo>
                    <a:cubicBezTo>
                      <a:pt x="173" y="278"/>
                      <a:pt x="171" y="275"/>
                      <a:pt x="171" y="276"/>
                    </a:cubicBezTo>
                    <a:cubicBezTo>
                      <a:pt x="171" y="275"/>
                      <a:pt x="171" y="275"/>
                      <a:pt x="171" y="275"/>
                    </a:cubicBezTo>
                    <a:cubicBezTo>
                      <a:pt x="170" y="274"/>
                      <a:pt x="171" y="277"/>
                      <a:pt x="170" y="277"/>
                    </a:cubicBezTo>
                    <a:cubicBezTo>
                      <a:pt x="169" y="276"/>
                      <a:pt x="170" y="274"/>
                      <a:pt x="170" y="272"/>
                    </a:cubicBezTo>
                    <a:cubicBezTo>
                      <a:pt x="168" y="272"/>
                      <a:pt x="165" y="273"/>
                      <a:pt x="164" y="271"/>
                    </a:cubicBezTo>
                    <a:cubicBezTo>
                      <a:pt x="163" y="271"/>
                      <a:pt x="161" y="272"/>
                      <a:pt x="160" y="272"/>
                    </a:cubicBezTo>
                    <a:cubicBezTo>
                      <a:pt x="159" y="272"/>
                      <a:pt x="161" y="270"/>
                      <a:pt x="159" y="271"/>
                    </a:cubicBezTo>
                    <a:cubicBezTo>
                      <a:pt x="160" y="270"/>
                      <a:pt x="160" y="269"/>
                      <a:pt x="160" y="268"/>
                    </a:cubicBezTo>
                    <a:cubicBezTo>
                      <a:pt x="160" y="269"/>
                      <a:pt x="158" y="267"/>
                      <a:pt x="158" y="270"/>
                    </a:cubicBezTo>
                    <a:cubicBezTo>
                      <a:pt x="157" y="269"/>
                      <a:pt x="155" y="268"/>
                      <a:pt x="153" y="268"/>
                    </a:cubicBezTo>
                    <a:cubicBezTo>
                      <a:pt x="154" y="268"/>
                      <a:pt x="154" y="266"/>
                      <a:pt x="154" y="265"/>
                    </a:cubicBezTo>
                    <a:cubicBezTo>
                      <a:pt x="153" y="266"/>
                      <a:pt x="151" y="267"/>
                      <a:pt x="150" y="266"/>
                    </a:cubicBezTo>
                    <a:cubicBezTo>
                      <a:pt x="149" y="268"/>
                      <a:pt x="150" y="268"/>
                      <a:pt x="149" y="269"/>
                    </a:cubicBezTo>
                    <a:cubicBezTo>
                      <a:pt x="149" y="269"/>
                      <a:pt x="148" y="270"/>
                      <a:pt x="148" y="270"/>
                    </a:cubicBezTo>
                    <a:cubicBezTo>
                      <a:pt x="148" y="268"/>
                      <a:pt x="149" y="266"/>
                      <a:pt x="148" y="265"/>
                    </a:cubicBezTo>
                    <a:cubicBezTo>
                      <a:pt x="150" y="263"/>
                      <a:pt x="150" y="266"/>
                      <a:pt x="151" y="263"/>
                    </a:cubicBezTo>
                    <a:cubicBezTo>
                      <a:pt x="152" y="261"/>
                      <a:pt x="154" y="262"/>
                      <a:pt x="154" y="264"/>
                    </a:cubicBezTo>
                    <a:cubicBezTo>
                      <a:pt x="156" y="262"/>
                      <a:pt x="153" y="263"/>
                      <a:pt x="154" y="261"/>
                    </a:cubicBezTo>
                    <a:cubicBezTo>
                      <a:pt x="153" y="261"/>
                      <a:pt x="153" y="262"/>
                      <a:pt x="151" y="261"/>
                    </a:cubicBezTo>
                    <a:cubicBezTo>
                      <a:pt x="150" y="263"/>
                      <a:pt x="151" y="263"/>
                      <a:pt x="150" y="264"/>
                    </a:cubicBezTo>
                    <a:cubicBezTo>
                      <a:pt x="148" y="265"/>
                      <a:pt x="149" y="261"/>
                      <a:pt x="148" y="261"/>
                    </a:cubicBezTo>
                    <a:cubicBezTo>
                      <a:pt x="149" y="261"/>
                      <a:pt x="149" y="261"/>
                      <a:pt x="149" y="261"/>
                    </a:cubicBezTo>
                    <a:cubicBezTo>
                      <a:pt x="149" y="260"/>
                      <a:pt x="148" y="261"/>
                      <a:pt x="147" y="260"/>
                    </a:cubicBezTo>
                    <a:cubicBezTo>
                      <a:pt x="148" y="257"/>
                      <a:pt x="149" y="261"/>
                      <a:pt x="150" y="259"/>
                    </a:cubicBezTo>
                    <a:cubicBezTo>
                      <a:pt x="150" y="257"/>
                      <a:pt x="150" y="257"/>
                      <a:pt x="150" y="257"/>
                    </a:cubicBezTo>
                    <a:cubicBezTo>
                      <a:pt x="149" y="256"/>
                      <a:pt x="149" y="259"/>
                      <a:pt x="147" y="258"/>
                    </a:cubicBezTo>
                    <a:cubicBezTo>
                      <a:pt x="148" y="257"/>
                      <a:pt x="148" y="257"/>
                      <a:pt x="148" y="257"/>
                    </a:cubicBezTo>
                    <a:cubicBezTo>
                      <a:pt x="147" y="257"/>
                      <a:pt x="147" y="257"/>
                      <a:pt x="147" y="257"/>
                    </a:cubicBezTo>
                    <a:cubicBezTo>
                      <a:pt x="146" y="258"/>
                      <a:pt x="146" y="260"/>
                      <a:pt x="147" y="260"/>
                    </a:cubicBezTo>
                    <a:cubicBezTo>
                      <a:pt x="145" y="262"/>
                      <a:pt x="146" y="260"/>
                      <a:pt x="144" y="260"/>
                    </a:cubicBezTo>
                    <a:cubicBezTo>
                      <a:pt x="143" y="261"/>
                      <a:pt x="145" y="260"/>
                      <a:pt x="144" y="262"/>
                    </a:cubicBezTo>
                    <a:cubicBezTo>
                      <a:pt x="144" y="263"/>
                      <a:pt x="143" y="263"/>
                      <a:pt x="142" y="263"/>
                    </a:cubicBezTo>
                    <a:cubicBezTo>
                      <a:pt x="141" y="262"/>
                      <a:pt x="142" y="261"/>
                      <a:pt x="142" y="260"/>
                    </a:cubicBezTo>
                    <a:cubicBezTo>
                      <a:pt x="143" y="259"/>
                      <a:pt x="144" y="260"/>
                      <a:pt x="143" y="260"/>
                    </a:cubicBezTo>
                    <a:cubicBezTo>
                      <a:pt x="145" y="259"/>
                      <a:pt x="144" y="257"/>
                      <a:pt x="145" y="256"/>
                    </a:cubicBezTo>
                    <a:cubicBezTo>
                      <a:pt x="145" y="255"/>
                      <a:pt x="144" y="257"/>
                      <a:pt x="143" y="257"/>
                    </a:cubicBezTo>
                    <a:cubicBezTo>
                      <a:pt x="144" y="257"/>
                      <a:pt x="142" y="259"/>
                      <a:pt x="142" y="259"/>
                    </a:cubicBezTo>
                    <a:cubicBezTo>
                      <a:pt x="139" y="263"/>
                      <a:pt x="143" y="256"/>
                      <a:pt x="141" y="256"/>
                    </a:cubicBezTo>
                    <a:cubicBezTo>
                      <a:pt x="140" y="259"/>
                      <a:pt x="137" y="259"/>
                      <a:pt x="137" y="262"/>
                    </a:cubicBezTo>
                    <a:cubicBezTo>
                      <a:pt x="136" y="262"/>
                      <a:pt x="135" y="263"/>
                      <a:pt x="135" y="262"/>
                    </a:cubicBezTo>
                    <a:cubicBezTo>
                      <a:pt x="136" y="261"/>
                      <a:pt x="135" y="261"/>
                      <a:pt x="137" y="259"/>
                    </a:cubicBezTo>
                    <a:cubicBezTo>
                      <a:pt x="136" y="259"/>
                      <a:pt x="136" y="259"/>
                      <a:pt x="136" y="259"/>
                    </a:cubicBezTo>
                    <a:cubicBezTo>
                      <a:pt x="138" y="257"/>
                      <a:pt x="138" y="257"/>
                      <a:pt x="138" y="257"/>
                    </a:cubicBezTo>
                    <a:cubicBezTo>
                      <a:pt x="138" y="255"/>
                      <a:pt x="137" y="254"/>
                      <a:pt x="138" y="253"/>
                    </a:cubicBezTo>
                    <a:cubicBezTo>
                      <a:pt x="136" y="253"/>
                      <a:pt x="137" y="255"/>
                      <a:pt x="136" y="254"/>
                    </a:cubicBezTo>
                    <a:cubicBezTo>
                      <a:pt x="137" y="254"/>
                      <a:pt x="136" y="253"/>
                      <a:pt x="136" y="252"/>
                    </a:cubicBezTo>
                    <a:cubicBezTo>
                      <a:pt x="136" y="254"/>
                      <a:pt x="135" y="255"/>
                      <a:pt x="134" y="255"/>
                    </a:cubicBezTo>
                    <a:cubicBezTo>
                      <a:pt x="133" y="255"/>
                      <a:pt x="133" y="253"/>
                      <a:pt x="134" y="252"/>
                    </a:cubicBezTo>
                    <a:cubicBezTo>
                      <a:pt x="135" y="251"/>
                      <a:pt x="135" y="251"/>
                      <a:pt x="135" y="251"/>
                    </a:cubicBezTo>
                    <a:cubicBezTo>
                      <a:pt x="134" y="252"/>
                      <a:pt x="135" y="250"/>
                      <a:pt x="134" y="251"/>
                    </a:cubicBezTo>
                    <a:cubicBezTo>
                      <a:pt x="134" y="252"/>
                      <a:pt x="133" y="253"/>
                      <a:pt x="132" y="254"/>
                    </a:cubicBezTo>
                    <a:cubicBezTo>
                      <a:pt x="131" y="254"/>
                      <a:pt x="131" y="253"/>
                      <a:pt x="131" y="253"/>
                    </a:cubicBezTo>
                    <a:cubicBezTo>
                      <a:pt x="132" y="252"/>
                      <a:pt x="132" y="252"/>
                      <a:pt x="132" y="252"/>
                    </a:cubicBezTo>
                    <a:cubicBezTo>
                      <a:pt x="131" y="252"/>
                      <a:pt x="134" y="249"/>
                      <a:pt x="132" y="249"/>
                    </a:cubicBezTo>
                    <a:cubicBezTo>
                      <a:pt x="131" y="251"/>
                      <a:pt x="131" y="251"/>
                      <a:pt x="131" y="251"/>
                    </a:cubicBezTo>
                    <a:cubicBezTo>
                      <a:pt x="131" y="250"/>
                      <a:pt x="131" y="250"/>
                      <a:pt x="132" y="249"/>
                    </a:cubicBezTo>
                    <a:cubicBezTo>
                      <a:pt x="131" y="250"/>
                      <a:pt x="130" y="250"/>
                      <a:pt x="130" y="250"/>
                    </a:cubicBezTo>
                    <a:cubicBezTo>
                      <a:pt x="130" y="249"/>
                      <a:pt x="130" y="249"/>
                      <a:pt x="130" y="249"/>
                    </a:cubicBezTo>
                    <a:cubicBezTo>
                      <a:pt x="130" y="249"/>
                      <a:pt x="128" y="251"/>
                      <a:pt x="128" y="249"/>
                    </a:cubicBezTo>
                    <a:cubicBezTo>
                      <a:pt x="127" y="251"/>
                      <a:pt x="129" y="249"/>
                      <a:pt x="129" y="251"/>
                    </a:cubicBezTo>
                    <a:cubicBezTo>
                      <a:pt x="129" y="253"/>
                      <a:pt x="127" y="252"/>
                      <a:pt x="127" y="252"/>
                    </a:cubicBezTo>
                    <a:cubicBezTo>
                      <a:pt x="128" y="250"/>
                      <a:pt x="126" y="251"/>
                      <a:pt x="125" y="251"/>
                    </a:cubicBezTo>
                    <a:cubicBezTo>
                      <a:pt x="126" y="250"/>
                      <a:pt x="126" y="249"/>
                      <a:pt x="126" y="248"/>
                    </a:cubicBezTo>
                    <a:cubicBezTo>
                      <a:pt x="124" y="250"/>
                      <a:pt x="124" y="250"/>
                      <a:pt x="124" y="250"/>
                    </a:cubicBezTo>
                    <a:cubicBezTo>
                      <a:pt x="126" y="247"/>
                      <a:pt x="123" y="250"/>
                      <a:pt x="123" y="249"/>
                    </a:cubicBezTo>
                    <a:cubicBezTo>
                      <a:pt x="124" y="248"/>
                      <a:pt x="124" y="247"/>
                      <a:pt x="124" y="246"/>
                    </a:cubicBezTo>
                    <a:cubicBezTo>
                      <a:pt x="124" y="249"/>
                      <a:pt x="122" y="248"/>
                      <a:pt x="121" y="250"/>
                    </a:cubicBezTo>
                    <a:cubicBezTo>
                      <a:pt x="120" y="248"/>
                      <a:pt x="123" y="247"/>
                      <a:pt x="124" y="245"/>
                    </a:cubicBezTo>
                    <a:cubicBezTo>
                      <a:pt x="122" y="247"/>
                      <a:pt x="123" y="243"/>
                      <a:pt x="121" y="245"/>
                    </a:cubicBezTo>
                    <a:cubicBezTo>
                      <a:pt x="122" y="247"/>
                      <a:pt x="120" y="247"/>
                      <a:pt x="119" y="248"/>
                    </a:cubicBezTo>
                    <a:cubicBezTo>
                      <a:pt x="119" y="247"/>
                      <a:pt x="120" y="247"/>
                      <a:pt x="120" y="246"/>
                    </a:cubicBezTo>
                    <a:cubicBezTo>
                      <a:pt x="119" y="246"/>
                      <a:pt x="118" y="247"/>
                      <a:pt x="118" y="248"/>
                    </a:cubicBezTo>
                    <a:cubicBezTo>
                      <a:pt x="118" y="247"/>
                      <a:pt x="116" y="249"/>
                      <a:pt x="116" y="247"/>
                    </a:cubicBezTo>
                    <a:cubicBezTo>
                      <a:pt x="116" y="246"/>
                      <a:pt x="118" y="247"/>
                      <a:pt x="118" y="246"/>
                    </a:cubicBezTo>
                    <a:cubicBezTo>
                      <a:pt x="116" y="245"/>
                      <a:pt x="115" y="249"/>
                      <a:pt x="113" y="248"/>
                    </a:cubicBezTo>
                    <a:cubicBezTo>
                      <a:pt x="113" y="250"/>
                      <a:pt x="111" y="252"/>
                      <a:pt x="110" y="252"/>
                    </a:cubicBezTo>
                    <a:cubicBezTo>
                      <a:pt x="109" y="250"/>
                      <a:pt x="111" y="252"/>
                      <a:pt x="112" y="250"/>
                    </a:cubicBezTo>
                    <a:cubicBezTo>
                      <a:pt x="111" y="249"/>
                      <a:pt x="111" y="249"/>
                      <a:pt x="111" y="249"/>
                    </a:cubicBezTo>
                    <a:cubicBezTo>
                      <a:pt x="112" y="246"/>
                      <a:pt x="115" y="247"/>
                      <a:pt x="116" y="244"/>
                    </a:cubicBezTo>
                    <a:cubicBezTo>
                      <a:pt x="115" y="245"/>
                      <a:pt x="115" y="245"/>
                      <a:pt x="115" y="245"/>
                    </a:cubicBezTo>
                    <a:cubicBezTo>
                      <a:pt x="115" y="244"/>
                      <a:pt x="116" y="243"/>
                      <a:pt x="117" y="242"/>
                    </a:cubicBezTo>
                    <a:cubicBezTo>
                      <a:pt x="115" y="244"/>
                      <a:pt x="115" y="242"/>
                      <a:pt x="115" y="242"/>
                    </a:cubicBezTo>
                    <a:cubicBezTo>
                      <a:pt x="113" y="243"/>
                      <a:pt x="115" y="242"/>
                      <a:pt x="114" y="243"/>
                    </a:cubicBezTo>
                    <a:cubicBezTo>
                      <a:pt x="114" y="243"/>
                      <a:pt x="112" y="245"/>
                      <a:pt x="111" y="243"/>
                    </a:cubicBezTo>
                    <a:cubicBezTo>
                      <a:pt x="112" y="243"/>
                      <a:pt x="112" y="241"/>
                      <a:pt x="113" y="241"/>
                    </a:cubicBezTo>
                    <a:cubicBezTo>
                      <a:pt x="113" y="240"/>
                      <a:pt x="112" y="242"/>
                      <a:pt x="112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0" y="238"/>
                      <a:pt x="107" y="236"/>
                      <a:pt x="102" y="237"/>
                    </a:cubicBezTo>
                    <a:cubicBezTo>
                      <a:pt x="103" y="236"/>
                      <a:pt x="102" y="235"/>
                      <a:pt x="102" y="233"/>
                    </a:cubicBezTo>
                    <a:cubicBezTo>
                      <a:pt x="102" y="234"/>
                      <a:pt x="101" y="234"/>
                      <a:pt x="100" y="234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1" y="231"/>
                      <a:pt x="99" y="232"/>
                      <a:pt x="97" y="232"/>
                    </a:cubicBezTo>
                    <a:cubicBezTo>
                      <a:pt x="98" y="231"/>
                      <a:pt x="98" y="231"/>
                      <a:pt x="98" y="231"/>
                    </a:cubicBezTo>
                    <a:cubicBezTo>
                      <a:pt x="98" y="229"/>
                      <a:pt x="97" y="231"/>
                      <a:pt x="96" y="231"/>
                    </a:cubicBezTo>
                    <a:cubicBezTo>
                      <a:pt x="97" y="230"/>
                      <a:pt x="97" y="230"/>
                      <a:pt x="97" y="230"/>
                    </a:cubicBezTo>
                    <a:cubicBezTo>
                      <a:pt x="96" y="230"/>
                      <a:pt x="96" y="230"/>
                      <a:pt x="96" y="230"/>
                    </a:cubicBezTo>
                    <a:cubicBezTo>
                      <a:pt x="95" y="230"/>
                      <a:pt x="94" y="229"/>
                      <a:pt x="96" y="228"/>
                    </a:cubicBezTo>
                    <a:cubicBezTo>
                      <a:pt x="95" y="228"/>
                      <a:pt x="95" y="228"/>
                      <a:pt x="95" y="229"/>
                    </a:cubicBezTo>
                    <a:cubicBezTo>
                      <a:pt x="95" y="227"/>
                      <a:pt x="93" y="226"/>
                      <a:pt x="92" y="225"/>
                    </a:cubicBezTo>
                    <a:cubicBezTo>
                      <a:pt x="92" y="226"/>
                      <a:pt x="91" y="227"/>
                      <a:pt x="90" y="228"/>
                    </a:cubicBezTo>
                    <a:cubicBezTo>
                      <a:pt x="88" y="229"/>
                      <a:pt x="90" y="227"/>
                      <a:pt x="89" y="228"/>
                    </a:cubicBezTo>
                    <a:cubicBezTo>
                      <a:pt x="90" y="227"/>
                      <a:pt x="90" y="226"/>
                      <a:pt x="91" y="226"/>
                    </a:cubicBezTo>
                    <a:cubicBezTo>
                      <a:pt x="91" y="223"/>
                      <a:pt x="88" y="222"/>
                      <a:pt x="87" y="220"/>
                    </a:cubicBezTo>
                    <a:cubicBezTo>
                      <a:pt x="86" y="220"/>
                      <a:pt x="86" y="220"/>
                      <a:pt x="85" y="221"/>
                    </a:cubicBezTo>
                    <a:cubicBezTo>
                      <a:pt x="86" y="218"/>
                      <a:pt x="83" y="218"/>
                      <a:pt x="82" y="216"/>
                    </a:cubicBezTo>
                    <a:cubicBezTo>
                      <a:pt x="82" y="217"/>
                      <a:pt x="79" y="218"/>
                      <a:pt x="79" y="218"/>
                    </a:cubicBezTo>
                    <a:cubicBezTo>
                      <a:pt x="77" y="218"/>
                      <a:pt x="81" y="216"/>
                      <a:pt x="81" y="214"/>
                    </a:cubicBezTo>
                    <a:cubicBezTo>
                      <a:pt x="80" y="214"/>
                      <a:pt x="79" y="214"/>
                      <a:pt x="79" y="214"/>
                    </a:cubicBezTo>
                    <a:cubicBezTo>
                      <a:pt x="79" y="213"/>
                      <a:pt x="79" y="213"/>
                      <a:pt x="79" y="213"/>
                    </a:cubicBezTo>
                    <a:cubicBezTo>
                      <a:pt x="78" y="214"/>
                      <a:pt x="77" y="213"/>
                      <a:pt x="77" y="212"/>
                    </a:cubicBezTo>
                    <a:cubicBezTo>
                      <a:pt x="77" y="212"/>
                      <a:pt x="77" y="212"/>
                      <a:pt x="77" y="212"/>
                    </a:cubicBezTo>
                    <a:cubicBezTo>
                      <a:pt x="77" y="212"/>
                      <a:pt x="78" y="210"/>
                      <a:pt x="77" y="210"/>
                    </a:cubicBezTo>
                    <a:cubicBezTo>
                      <a:pt x="76" y="211"/>
                      <a:pt x="76" y="209"/>
                      <a:pt x="74" y="210"/>
                    </a:cubicBezTo>
                    <a:cubicBezTo>
                      <a:pt x="74" y="210"/>
                      <a:pt x="74" y="210"/>
                      <a:pt x="75" y="20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73" y="209"/>
                      <a:pt x="73" y="209"/>
                      <a:pt x="73" y="209"/>
                    </a:cubicBezTo>
                    <a:cubicBezTo>
                      <a:pt x="74" y="209"/>
                      <a:pt x="75" y="208"/>
                      <a:pt x="75" y="208"/>
                    </a:cubicBezTo>
                    <a:cubicBezTo>
                      <a:pt x="75" y="207"/>
                      <a:pt x="74" y="209"/>
                      <a:pt x="73" y="209"/>
                    </a:cubicBezTo>
                    <a:cubicBezTo>
                      <a:pt x="71" y="209"/>
                      <a:pt x="73" y="208"/>
                      <a:pt x="73" y="207"/>
                    </a:cubicBezTo>
                    <a:cubicBezTo>
                      <a:pt x="74" y="207"/>
                      <a:pt x="73" y="208"/>
                      <a:pt x="73" y="208"/>
                    </a:cubicBezTo>
                    <a:cubicBezTo>
                      <a:pt x="75" y="208"/>
                      <a:pt x="73" y="207"/>
                      <a:pt x="74" y="207"/>
                    </a:cubicBezTo>
                    <a:cubicBezTo>
                      <a:pt x="74" y="206"/>
                      <a:pt x="72" y="208"/>
                      <a:pt x="72" y="207"/>
                    </a:cubicBezTo>
                    <a:cubicBezTo>
                      <a:pt x="72" y="206"/>
                      <a:pt x="71" y="206"/>
                      <a:pt x="72" y="205"/>
                    </a:cubicBezTo>
                    <a:cubicBezTo>
                      <a:pt x="71" y="205"/>
                      <a:pt x="71" y="204"/>
                      <a:pt x="70" y="204"/>
                    </a:cubicBezTo>
                    <a:cubicBezTo>
                      <a:pt x="71" y="205"/>
                      <a:pt x="71" y="206"/>
                      <a:pt x="70" y="207"/>
                    </a:cubicBezTo>
                    <a:cubicBezTo>
                      <a:pt x="69" y="206"/>
                      <a:pt x="69" y="206"/>
                      <a:pt x="69" y="205"/>
                    </a:cubicBezTo>
                    <a:cubicBezTo>
                      <a:pt x="70" y="205"/>
                      <a:pt x="70" y="205"/>
                      <a:pt x="70" y="205"/>
                    </a:cubicBezTo>
                    <a:cubicBezTo>
                      <a:pt x="69" y="205"/>
                      <a:pt x="69" y="204"/>
                      <a:pt x="68" y="206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68" y="204"/>
                      <a:pt x="67" y="203"/>
                      <a:pt x="67" y="203"/>
                    </a:cubicBezTo>
                    <a:cubicBezTo>
                      <a:pt x="68" y="202"/>
                      <a:pt x="70" y="201"/>
                      <a:pt x="70" y="200"/>
                    </a:cubicBezTo>
                    <a:cubicBezTo>
                      <a:pt x="68" y="200"/>
                      <a:pt x="68" y="200"/>
                      <a:pt x="68" y="200"/>
                    </a:cubicBezTo>
                    <a:cubicBezTo>
                      <a:pt x="67" y="200"/>
                      <a:pt x="67" y="199"/>
                      <a:pt x="68" y="199"/>
                    </a:cubicBezTo>
                    <a:cubicBezTo>
                      <a:pt x="68" y="197"/>
                      <a:pt x="63" y="200"/>
                      <a:pt x="64" y="198"/>
                    </a:cubicBezTo>
                    <a:cubicBezTo>
                      <a:pt x="66" y="197"/>
                      <a:pt x="66" y="197"/>
                      <a:pt x="66" y="196"/>
                    </a:cubicBezTo>
                    <a:cubicBezTo>
                      <a:pt x="65" y="196"/>
                      <a:pt x="65" y="196"/>
                      <a:pt x="64" y="196"/>
                    </a:cubicBezTo>
                    <a:cubicBezTo>
                      <a:pt x="64" y="197"/>
                      <a:pt x="66" y="196"/>
                      <a:pt x="65" y="197"/>
                    </a:cubicBezTo>
                    <a:cubicBezTo>
                      <a:pt x="64" y="198"/>
                      <a:pt x="64" y="197"/>
                      <a:pt x="63" y="197"/>
                    </a:cubicBezTo>
                    <a:cubicBezTo>
                      <a:pt x="66" y="193"/>
                      <a:pt x="62" y="192"/>
                      <a:pt x="62" y="189"/>
                    </a:cubicBezTo>
                    <a:cubicBezTo>
                      <a:pt x="60" y="190"/>
                      <a:pt x="61" y="189"/>
                      <a:pt x="60" y="189"/>
                    </a:cubicBezTo>
                    <a:cubicBezTo>
                      <a:pt x="63" y="187"/>
                      <a:pt x="59" y="188"/>
                      <a:pt x="60" y="186"/>
                    </a:cubicBezTo>
                    <a:cubicBezTo>
                      <a:pt x="58" y="188"/>
                      <a:pt x="58" y="188"/>
                      <a:pt x="58" y="188"/>
                    </a:cubicBezTo>
                    <a:cubicBezTo>
                      <a:pt x="59" y="186"/>
                      <a:pt x="54" y="188"/>
                      <a:pt x="56" y="186"/>
                    </a:cubicBezTo>
                    <a:cubicBezTo>
                      <a:pt x="56" y="185"/>
                      <a:pt x="58" y="185"/>
                      <a:pt x="58" y="185"/>
                    </a:cubicBezTo>
                    <a:cubicBezTo>
                      <a:pt x="60" y="183"/>
                      <a:pt x="55" y="184"/>
                      <a:pt x="57" y="181"/>
                    </a:cubicBezTo>
                    <a:cubicBezTo>
                      <a:pt x="56" y="182"/>
                      <a:pt x="55" y="183"/>
                      <a:pt x="54" y="182"/>
                    </a:cubicBezTo>
                    <a:cubicBezTo>
                      <a:pt x="54" y="181"/>
                      <a:pt x="55" y="179"/>
                      <a:pt x="55" y="179"/>
                    </a:cubicBezTo>
                    <a:cubicBezTo>
                      <a:pt x="55" y="179"/>
                      <a:pt x="54" y="179"/>
                      <a:pt x="54" y="178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5" y="177"/>
                      <a:pt x="54" y="177"/>
                      <a:pt x="53" y="176"/>
                    </a:cubicBezTo>
                    <a:cubicBezTo>
                      <a:pt x="54" y="175"/>
                      <a:pt x="53" y="174"/>
                      <a:pt x="53" y="172"/>
                    </a:cubicBezTo>
                    <a:cubicBezTo>
                      <a:pt x="51" y="172"/>
                      <a:pt x="53" y="170"/>
                      <a:pt x="50" y="171"/>
                    </a:cubicBezTo>
                    <a:cubicBezTo>
                      <a:pt x="50" y="171"/>
                      <a:pt x="51" y="171"/>
                      <a:pt x="51" y="170"/>
                    </a:cubicBezTo>
                    <a:cubicBezTo>
                      <a:pt x="50" y="170"/>
                      <a:pt x="48" y="171"/>
                      <a:pt x="48" y="17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52" y="169"/>
                      <a:pt x="49" y="168"/>
                      <a:pt x="50" y="167"/>
                    </a:cubicBezTo>
                    <a:cubicBezTo>
                      <a:pt x="49" y="168"/>
                      <a:pt x="50" y="167"/>
                      <a:pt x="49" y="167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7" y="166"/>
                      <a:pt x="47" y="167"/>
                      <a:pt x="46" y="166"/>
                    </a:cubicBezTo>
                    <a:cubicBezTo>
                      <a:pt x="46" y="165"/>
                      <a:pt x="48" y="165"/>
                      <a:pt x="48" y="165"/>
                    </a:cubicBezTo>
                    <a:cubicBezTo>
                      <a:pt x="49" y="164"/>
                      <a:pt x="48" y="164"/>
                      <a:pt x="47" y="163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7" y="164"/>
                      <a:pt x="47" y="163"/>
                      <a:pt x="47" y="163"/>
                    </a:cubicBezTo>
                    <a:cubicBezTo>
                      <a:pt x="47" y="163"/>
                      <a:pt x="47" y="163"/>
                      <a:pt x="46" y="163"/>
                    </a:cubicBezTo>
                    <a:cubicBezTo>
                      <a:pt x="46" y="163"/>
                      <a:pt x="46" y="163"/>
                      <a:pt x="47" y="163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7" y="163"/>
                      <a:pt x="47" y="162"/>
                      <a:pt x="47" y="162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8" y="161"/>
                      <a:pt x="46" y="160"/>
                      <a:pt x="46" y="161"/>
                    </a:cubicBezTo>
                    <a:cubicBezTo>
                      <a:pt x="46" y="158"/>
                      <a:pt x="44" y="156"/>
                      <a:pt x="43" y="155"/>
                    </a:cubicBezTo>
                    <a:cubicBezTo>
                      <a:pt x="43" y="155"/>
                      <a:pt x="44" y="155"/>
                      <a:pt x="43" y="155"/>
                    </a:cubicBezTo>
                    <a:cubicBezTo>
                      <a:pt x="43" y="154"/>
                      <a:pt x="41" y="154"/>
                      <a:pt x="42" y="154"/>
                    </a:cubicBezTo>
                    <a:cubicBezTo>
                      <a:pt x="41" y="153"/>
                      <a:pt x="43" y="153"/>
                      <a:pt x="43" y="152"/>
                    </a:cubicBezTo>
                    <a:cubicBezTo>
                      <a:pt x="43" y="152"/>
                      <a:pt x="42" y="152"/>
                      <a:pt x="41" y="152"/>
                    </a:cubicBezTo>
                    <a:cubicBezTo>
                      <a:pt x="43" y="150"/>
                      <a:pt x="39" y="149"/>
                      <a:pt x="39" y="147"/>
                    </a:cubicBezTo>
                    <a:cubicBezTo>
                      <a:pt x="40" y="147"/>
                      <a:pt x="41" y="147"/>
                      <a:pt x="41" y="147"/>
                    </a:cubicBezTo>
                    <a:cubicBezTo>
                      <a:pt x="40" y="146"/>
                      <a:pt x="39" y="145"/>
                      <a:pt x="37" y="144"/>
                    </a:cubicBezTo>
                    <a:cubicBezTo>
                      <a:pt x="37" y="144"/>
                      <a:pt x="38" y="144"/>
                      <a:pt x="38" y="144"/>
                    </a:cubicBezTo>
                    <a:cubicBezTo>
                      <a:pt x="38" y="143"/>
                      <a:pt x="37" y="142"/>
                      <a:pt x="36" y="142"/>
                    </a:cubicBezTo>
                    <a:cubicBezTo>
                      <a:pt x="35" y="143"/>
                      <a:pt x="37" y="142"/>
                      <a:pt x="37" y="142"/>
                    </a:cubicBezTo>
                    <a:cubicBezTo>
                      <a:pt x="35" y="143"/>
                      <a:pt x="34" y="143"/>
                      <a:pt x="34" y="142"/>
                    </a:cubicBezTo>
                    <a:cubicBezTo>
                      <a:pt x="34" y="142"/>
                      <a:pt x="34" y="142"/>
                      <a:pt x="34" y="142"/>
                    </a:cubicBezTo>
                    <a:cubicBezTo>
                      <a:pt x="34" y="141"/>
                      <a:pt x="33" y="141"/>
                      <a:pt x="33" y="140"/>
                    </a:cubicBezTo>
                    <a:cubicBezTo>
                      <a:pt x="33" y="139"/>
                      <a:pt x="33" y="140"/>
                      <a:pt x="34" y="140"/>
                    </a:cubicBezTo>
                    <a:cubicBezTo>
                      <a:pt x="36" y="139"/>
                      <a:pt x="35" y="137"/>
                      <a:pt x="35" y="137"/>
                    </a:cubicBezTo>
                    <a:cubicBezTo>
                      <a:pt x="35" y="137"/>
                      <a:pt x="34" y="136"/>
                      <a:pt x="33" y="137"/>
                    </a:cubicBezTo>
                    <a:cubicBezTo>
                      <a:pt x="32" y="136"/>
                      <a:pt x="35" y="136"/>
                      <a:pt x="34" y="135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0" y="134"/>
                      <a:pt x="31" y="133"/>
                      <a:pt x="32" y="133"/>
                    </a:cubicBezTo>
                    <a:cubicBezTo>
                      <a:pt x="31" y="132"/>
                      <a:pt x="28" y="132"/>
                      <a:pt x="27" y="131"/>
                    </a:cubicBezTo>
                    <a:cubicBezTo>
                      <a:pt x="27" y="131"/>
                      <a:pt x="25" y="129"/>
                      <a:pt x="25" y="129"/>
                    </a:cubicBezTo>
                    <a:cubicBezTo>
                      <a:pt x="26" y="128"/>
                      <a:pt x="25" y="129"/>
                      <a:pt x="26" y="129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8" y="129"/>
                      <a:pt x="30" y="127"/>
                      <a:pt x="31" y="127"/>
                    </a:cubicBezTo>
                    <a:cubicBezTo>
                      <a:pt x="30" y="127"/>
                      <a:pt x="30" y="124"/>
                      <a:pt x="30" y="123"/>
                    </a:cubicBezTo>
                    <a:cubicBezTo>
                      <a:pt x="28" y="124"/>
                      <a:pt x="28" y="121"/>
                      <a:pt x="26" y="122"/>
                    </a:cubicBezTo>
                    <a:cubicBezTo>
                      <a:pt x="25" y="121"/>
                      <a:pt x="28" y="121"/>
                      <a:pt x="28" y="120"/>
                    </a:cubicBezTo>
                    <a:cubicBezTo>
                      <a:pt x="27" y="119"/>
                      <a:pt x="27" y="117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4"/>
                      <a:pt x="26" y="112"/>
                      <a:pt x="24" y="111"/>
                    </a:cubicBezTo>
                    <a:cubicBezTo>
                      <a:pt x="24" y="111"/>
                      <a:pt x="25" y="111"/>
                      <a:pt x="25" y="111"/>
                    </a:cubicBezTo>
                    <a:cubicBezTo>
                      <a:pt x="26" y="109"/>
                      <a:pt x="22" y="111"/>
                      <a:pt x="23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3" y="109"/>
                      <a:pt x="25" y="107"/>
                      <a:pt x="23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5"/>
                      <a:pt x="24" y="104"/>
                      <a:pt x="22" y="103"/>
                    </a:cubicBezTo>
                    <a:cubicBezTo>
                      <a:pt x="22" y="103"/>
                      <a:pt x="23" y="103"/>
                      <a:pt x="24" y="104"/>
                    </a:cubicBezTo>
                    <a:cubicBezTo>
                      <a:pt x="25" y="102"/>
                      <a:pt x="21" y="103"/>
                      <a:pt x="22" y="102"/>
                    </a:cubicBezTo>
                    <a:cubicBezTo>
                      <a:pt x="22" y="101"/>
                      <a:pt x="23" y="101"/>
                      <a:pt x="23" y="101"/>
                    </a:cubicBezTo>
                    <a:cubicBezTo>
                      <a:pt x="22" y="100"/>
                      <a:pt x="22" y="99"/>
                      <a:pt x="21" y="98"/>
                    </a:cubicBezTo>
                    <a:cubicBezTo>
                      <a:pt x="22" y="98"/>
                      <a:pt x="22" y="98"/>
                      <a:pt x="23" y="97"/>
                    </a:cubicBezTo>
                    <a:cubicBezTo>
                      <a:pt x="22" y="91"/>
                      <a:pt x="22" y="86"/>
                      <a:pt x="19" y="80"/>
                    </a:cubicBezTo>
                    <a:cubicBezTo>
                      <a:pt x="21" y="79"/>
                      <a:pt x="21" y="81"/>
                      <a:pt x="22" y="81"/>
                    </a:cubicBezTo>
                    <a:cubicBezTo>
                      <a:pt x="20" y="81"/>
                      <a:pt x="22" y="80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0" y="77"/>
                      <a:pt x="22" y="77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19" y="75"/>
                      <a:pt x="23" y="74"/>
                      <a:pt x="20" y="7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19" y="72"/>
                      <a:pt x="23" y="72"/>
                      <a:pt x="20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2" y="70"/>
                      <a:pt x="18" y="68"/>
                      <a:pt x="20" y="68"/>
                    </a:cubicBezTo>
                    <a:cubicBezTo>
                      <a:pt x="19" y="67"/>
                      <a:pt x="19" y="65"/>
                      <a:pt x="17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8" y="61"/>
                      <a:pt x="18" y="56"/>
                      <a:pt x="16" y="52"/>
                    </a:cubicBezTo>
                    <a:cubicBezTo>
                      <a:pt x="16" y="52"/>
                      <a:pt x="16" y="52"/>
                      <a:pt x="17" y="52"/>
                    </a:cubicBezTo>
                    <a:cubicBezTo>
                      <a:pt x="15" y="50"/>
                      <a:pt x="19" y="47"/>
                      <a:pt x="15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4" y="44"/>
                      <a:pt x="15" y="44"/>
                      <a:pt x="16" y="44"/>
                    </a:cubicBezTo>
                    <a:cubicBezTo>
                      <a:pt x="14" y="43"/>
                      <a:pt x="15" y="42"/>
                      <a:pt x="14" y="41"/>
                    </a:cubicBezTo>
                    <a:cubicBezTo>
                      <a:pt x="14" y="41"/>
                      <a:pt x="15" y="42"/>
                      <a:pt x="15" y="42"/>
                    </a:cubicBezTo>
                    <a:cubicBezTo>
                      <a:pt x="15" y="40"/>
                      <a:pt x="13" y="39"/>
                      <a:pt x="13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7" y="33"/>
                      <a:pt x="20" y="26"/>
                      <a:pt x="16" y="21"/>
                    </a:cubicBezTo>
                    <a:cubicBezTo>
                      <a:pt x="16" y="20"/>
                      <a:pt x="19" y="21"/>
                      <a:pt x="19" y="20"/>
                    </a:cubicBezTo>
                    <a:cubicBezTo>
                      <a:pt x="16" y="15"/>
                      <a:pt x="21" y="10"/>
                      <a:pt x="17" y="5"/>
                    </a:cubicBezTo>
                    <a:cubicBezTo>
                      <a:pt x="16" y="2"/>
                      <a:pt x="10" y="0"/>
                      <a:pt x="10" y="0"/>
                    </a:cubicBezTo>
                    <a:cubicBezTo>
                      <a:pt x="11" y="9"/>
                      <a:pt x="8" y="16"/>
                      <a:pt x="5" y="24"/>
                    </a:cubicBezTo>
                    <a:cubicBezTo>
                      <a:pt x="5" y="27"/>
                      <a:pt x="6" y="30"/>
                      <a:pt x="5" y="33"/>
                    </a:cubicBezTo>
                    <a:cubicBezTo>
                      <a:pt x="5" y="44"/>
                      <a:pt x="0" y="55"/>
                      <a:pt x="3" y="66"/>
                    </a:cubicBezTo>
                    <a:cubicBezTo>
                      <a:pt x="4" y="65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71"/>
                      <a:pt x="6" y="75"/>
                      <a:pt x="5" y="79"/>
                    </a:cubicBezTo>
                    <a:cubicBezTo>
                      <a:pt x="8" y="80"/>
                      <a:pt x="6" y="82"/>
                      <a:pt x="8" y="82"/>
                    </a:cubicBezTo>
                    <a:cubicBezTo>
                      <a:pt x="8" y="82"/>
                      <a:pt x="8" y="82"/>
                      <a:pt x="7" y="82"/>
                    </a:cubicBezTo>
                    <a:cubicBezTo>
                      <a:pt x="9" y="84"/>
                      <a:pt x="9" y="85"/>
                      <a:pt x="6" y="88"/>
                    </a:cubicBezTo>
                    <a:cubicBezTo>
                      <a:pt x="6" y="99"/>
                      <a:pt x="9" y="110"/>
                      <a:pt x="11" y="122"/>
                    </a:cubicBezTo>
                    <a:cubicBezTo>
                      <a:pt x="14" y="133"/>
                      <a:pt x="19" y="143"/>
                      <a:pt x="24" y="154"/>
                    </a:cubicBezTo>
                    <a:cubicBezTo>
                      <a:pt x="28" y="155"/>
                      <a:pt x="27" y="158"/>
                      <a:pt x="3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32" y="160"/>
                      <a:pt x="30" y="161"/>
                      <a:pt x="30" y="164"/>
                    </a:cubicBezTo>
                    <a:cubicBezTo>
                      <a:pt x="31" y="163"/>
                      <a:pt x="30" y="164"/>
                      <a:pt x="32" y="163"/>
                    </a:cubicBezTo>
                    <a:cubicBezTo>
                      <a:pt x="34" y="163"/>
                      <a:pt x="30" y="166"/>
                      <a:pt x="31" y="167"/>
                    </a:cubicBezTo>
                    <a:cubicBezTo>
                      <a:pt x="31" y="167"/>
                      <a:pt x="32" y="166"/>
                      <a:pt x="32" y="167"/>
                    </a:cubicBezTo>
                    <a:cubicBezTo>
                      <a:pt x="35" y="168"/>
                      <a:pt x="31" y="166"/>
                      <a:pt x="30" y="171"/>
                    </a:cubicBezTo>
                    <a:cubicBezTo>
                      <a:pt x="33" y="175"/>
                      <a:pt x="37" y="179"/>
                      <a:pt x="38" y="184"/>
                    </a:cubicBezTo>
                    <a:cubicBezTo>
                      <a:pt x="38" y="184"/>
                      <a:pt x="40" y="183"/>
                      <a:pt x="40" y="184"/>
                    </a:cubicBezTo>
                    <a:cubicBezTo>
                      <a:pt x="37" y="186"/>
                      <a:pt x="41" y="185"/>
                      <a:pt x="41" y="186"/>
                    </a:cubicBezTo>
                    <a:cubicBezTo>
                      <a:pt x="40" y="187"/>
                      <a:pt x="40" y="186"/>
                      <a:pt x="39" y="186"/>
                    </a:cubicBezTo>
                    <a:cubicBezTo>
                      <a:pt x="39" y="189"/>
                      <a:pt x="42" y="190"/>
                      <a:pt x="42" y="192"/>
                    </a:cubicBezTo>
                    <a:cubicBezTo>
                      <a:pt x="44" y="193"/>
                      <a:pt x="43" y="197"/>
                      <a:pt x="45" y="197"/>
                    </a:cubicBezTo>
                    <a:cubicBezTo>
                      <a:pt x="44" y="198"/>
                      <a:pt x="44" y="199"/>
                      <a:pt x="44" y="199"/>
                    </a:cubicBezTo>
                    <a:cubicBezTo>
                      <a:pt x="48" y="199"/>
                      <a:pt x="45" y="204"/>
                      <a:pt x="48" y="204"/>
                    </a:cubicBezTo>
                    <a:cubicBezTo>
                      <a:pt x="48" y="204"/>
                      <a:pt x="48" y="204"/>
                      <a:pt x="48" y="204"/>
                    </a:cubicBezTo>
                    <a:cubicBezTo>
                      <a:pt x="51" y="209"/>
                      <a:pt x="54" y="215"/>
                      <a:pt x="59" y="218"/>
                    </a:cubicBezTo>
                    <a:close/>
                    <a:moveTo>
                      <a:pt x="45" y="162"/>
                    </a:moveTo>
                    <a:cubicBezTo>
                      <a:pt x="45" y="162"/>
                      <a:pt x="46" y="162"/>
                      <a:pt x="46" y="162"/>
                    </a:cubicBezTo>
                    <a:cubicBezTo>
                      <a:pt x="45" y="162"/>
                      <a:pt x="45" y="162"/>
                      <a:pt x="45" y="1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55"/>
              <p:cNvSpPr/>
              <p:nvPr/>
            </p:nvSpPr>
            <p:spPr>
              <a:xfrm>
                <a:off x="4629150" y="3649663"/>
                <a:ext cx="746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" extrusionOk="0">
                    <a:moveTo>
                      <a:pt x="5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3" y="33"/>
                      <a:pt x="2" y="31"/>
                      <a:pt x="2" y="35"/>
                    </a:cubicBezTo>
                    <a:cubicBezTo>
                      <a:pt x="2" y="36"/>
                      <a:pt x="2" y="33"/>
                      <a:pt x="2" y="33"/>
                    </a:cubicBezTo>
                    <a:cubicBezTo>
                      <a:pt x="2" y="36"/>
                      <a:pt x="1" y="31"/>
                      <a:pt x="0" y="37"/>
                    </a:cubicBezTo>
                    <a:cubicBezTo>
                      <a:pt x="0" y="38"/>
                      <a:pt x="0" y="44"/>
                      <a:pt x="0" y="44"/>
                    </a:cubicBezTo>
                    <a:cubicBezTo>
                      <a:pt x="1" y="42"/>
                      <a:pt x="2" y="44"/>
                      <a:pt x="5" y="47"/>
                    </a:cubicBezTo>
                    <a:cubicBezTo>
                      <a:pt x="5" y="46"/>
                      <a:pt x="6" y="45"/>
                      <a:pt x="6" y="46"/>
                    </a:cubicBezTo>
                    <a:cubicBezTo>
                      <a:pt x="8" y="45"/>
                      <a:pt x="12" y="48"/>
                      <a:pt x="13" y="46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2"/>
                      <a:pt x="13" y="44"/>
                      <a:pt x="13" y="44"/>
                    </a:cubicBezTo>
                    <a:cubicBezTo>
                      <a:pt x="14" y="44"/>
                      <a:pt x="14" y="43"/>
                      <a:pt x="15" y="43"/>
                    </a:cubicBezTo>
                    <a:cubicBezTo>
                      <a:pt x="14" y="41"/>
                      <a:pt x="16" y="43"/>
                      <a:pt x="14" y="41"/>
                    </a:cubicBezTo>
                    <a:cubicBezTo>
                      <a:pt x="15" y="41"/>
                      <a:pt x="15" y="41"/>
                      <a:pt x="15" y="42"/>
                    </a:cubicBezTo>
                    <a:cubicBezTo>
                      <a:pt x="15" y="40"/>
                      <a:pt x="15" y="40"/>
                      <a:pt x="17" y="42"/>
                    </a:cubicBezTo>
                    <a:cubicBezTo>
                      <a:pt x="20" y="43"/>
                      <a:pt x="20" y="40"/>
                      <a:pt x="22" y="39"/>
                    </a:cubicBezTo>
                    <a:cubicBezTo>
                      <a:pt x="23" y="38"/>
                      <a:pt x="24" y="35"/>
                      <a:pt x="24" y="33"/>
                    </a:cubicBezTo>
                    <a:cubicBezTo>
                      <a:pt x="22" y="31"/>
                      <a:pt x="23" y="32"/>
                      <a:pt x="21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29"/>
                      <a:pt x="22" y="30"/>
                      <a:pt x="23" y="31"/>
                    </a:cubicBezTo>
                    <a:cubicBezTo>
                      <a:pt x="23" y="30"/>
                      <a:pt x="23" y="31"/>
                      <a:pt x="22" y="29"/>
                    </a:cubicBezTo>
                    <a:cubicBezTo>
                      <a:pt x="20" y="28"/>
                      <a:pt x="24" y="31"/>
                      <a:pt x="23" y="30"/>
                    </a:cubicBezTo>
                    <a:cubicBezTo>
                      <a:pt x="24" y="31"/>
                      <a:pt x="22" y="29"/>
                      <a:pt x="23" y="30"/>
                    </a:cubicBezTo>
                    <a:cubicBezTo>
                      <a:pt x="21" y="28"/>
                      <a:pt x="24" y="31"/>
                      <a:pt x="26" y="31"/>
                    </a:cubicBezTo>
                    <a:cubicBezTo>
                      <a:pt x="26" y="30"/>
                      <a:pt x="24" y="29"/>
                      <a:pt x="26" y="29"/>
                    </a:cubicBezTo>
                    <a:cubicBezTo>
                      <a:pt x="26" y="29"/>
                      <a:pt x="25" y="28"/>
                      <a:pt x="25" y="28"/>
                    </a:cubicBezTo>
                    <a:cubicBezTo>
                      <a:pt x="27" y="30"/>
                      <a:pt x="24" y="27"/>
                      <a:pt x="25" y="28"/>
                    </a:cubicBezTo>
                    <a:cubicBezTo>
                      <a:pt x="26" y="28"/>
                      <a:pt x="26" y="28"/>
                      <a:pt x="26" y="29"/>
                    </a:cubicBezTo>
                    <a:cubicBezTo>
                      <a:pt x="27" y="29"/>
                      <a:pt x="26" y="28"/>
                      <a:pt x="27" y="28"/>
                    </a:cubicBezTo>
                    <a:cubicBezTo>
                      <a:pt x="26" y="27"/>
                      <a:pt x="29" y="29"/>
                      <a:pt x="27" y="28"/>
                    </a:cubicBezTo>
                    <a:cubicBezTo>
                      <a:pt x="28" y="28"/>
                      <a:pt x="28" y="28"/>
                      <a:pt x="29" y="28"/>
                    </a:cubicBezTo>
                    <a:cubicBezTo>
                      <a:pt x="26" y="26"/>
                      <a:pt x="30" y="29"/>
                      <a:pt x="28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30" y="26"/>
                      <a:pt x="29" y="25"/>
                    </a:cubicBezTo>
                    <a:cubicBezTo>
                      <a:pt x="29" y="24"/>
                      <a:pt x="32" y="26"/>
                      <a:pt x="31" y="24"/>
                    </a:cubicBezTo>
                    <a:cubicBezTo>
                      <a:pt x="31" y="24"/>
                      <a:pt x="30" y="24"/>
                      <a:pt x="30" y="23"/>
                    </a:cubicBezTo>
                    <a:cubicBezTo>
                      <a:pt x="30" y="23"/>
                      <a:pt x="31" y="24"/>
                      <a:pt x="31" y="24"/>
                    </a:cubicBezTo>
                    <a:cubicBezTo>
                      <a:pt x="30" y="23"/>
                      <a:pt x="32" y="24"/>
                      <a:pt x="32" y="24"/>
                    </a:cubicBezTo>
                    <a:cubicBezTo>
                      <a:pt x="31" y="23"/>
                      <a:pt x="31" y="23"/>
                      <a:pt x="30" y="23"/>
                    </a:cubicBezTo>
                    <a:cubicBezTo>
                      <a:pt x="33" y="24"/>
                      <a:pt x="30" y="22"/>
                      <a:pt x="32" y="23"/>
                    </a:cubicBezTo>
                    <a:cubicBezTo>
                      <a:pt x="29" y="21"/>
                      <a:pt x="30" y="21"/>
                      <a:pt x="30" y="21"/>
                    </a:cubicBezTo>
                    <a:cubicBezTo>
                      <a:pt x="30" y="21"/>
                      <a:pt x="31" y="21"/>
                      <a:pt x="31" y="22"/>
                    </a:cubicBezTo>
                    <a:cubicBezTo>
                      <a:pt x="31" y="21"/>
                      <a:pt x="31" y="21"/>
                      <a:pt x="32" y="21"/>
                    </a:cubicBezTo>
                    <a:cubicBezTo>
                      <a:pt x="32" y="21"/>
                      <a:pt x="30" y="20"/>
                      <a:pt x="31" y="20"/>
                    </a:cubicBezTo>
                    <a:cubicBezTo>
                      <a:pt x="33" y="22"/>
                      <a:pt x="31" y="20"/>
                      <a:pt x="32" y="20"/>
                    </a:cubicBezTo>
                    <a:cubicBezTo>
                      <a:pt x="30" y="19"/>
                      <a:pt x="29" y="18"/>
                      <a:pt x="29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19"/>
                      <a:pt x="34" y="20"/>
                      <a:pt x="31" y="18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7"/>
                      <a:pt x="33" y="18"/>
                      <a:pt x="31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1" y="15"/>
                      <a:pt x="31" y="15"/>
                      <a:pt x="29" y="14"/>
                    </a:cubicBezTo>
                    <a:cubicBezTo>
                      <a:pt x="29" y="14"/>
                      <a:pt x="30" y="14"/>
                      <a:pt x="31" y="15"/>
                    </a:cubicBezTo>
                    <a:cubicBezTo>
                      <a:pt x="31" y="15"/>
                      <a:pt x="33" y="16"/>
                      <a:pt x="31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1" y="14"/>
                      <a:pt x="30" y="13"/>
                      <a:pt x="32" y="14"/>
                    </a:cubicBezTo>
                    <a:cubicBezTo>
                      <a:pt x="31" y="13"/>
                      <a:pt x="30" y="12"/>
                      <a:pt x="29" y="12"/>
                    </a:cubicBezTo>
                    <a:cubicBezTo>
                      <a:pt x="29" y="11"/>
                      <a:pt x="31" y="13"/>
                      <a:pt x="30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2" y="13"/>
                      <a:pt x="31" y="12"/>
                      <a:pt x="31" y="11"/>
                    </a:cubicBezTo>
                    <a:cubicBezTo>
                      <a:pt x="33" y="13"/>
                      <a:pt x="31" y="11"/>
                      <a:pt x="32" y="11"/>
                    </a:cubicBezTo>
                    <a:cubicBezTo>
                      <a:pt x="31" y="11"/>
                      <a:pt x="33" y="12"/>
                      <a:pt x="30" y="1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9"/>
                      <a:pt x="30" y="8"/>
                      <a:pt x="29" y="7"/>
                    </a:cubicBezTo>
                    <a:cubicBezTo>
                      <a:pt x="30" y="7"/>
                      <a:pt x="29" y="6"/>
                      <a:pt x="30" y="7"/>
                    </a:cubicBezTo>
                    <a:cubicBezTo>
                      <a:pt x="30" y="8"/>
                      <a:pt x="31" y="9"/>
                      <a:pt x="32" y="10"/>
                    </a:cubicBezTo>
                    <a:cubicBezTo>
                      <a:pt x="33" y="11"/>
                      <a:pt x="31" y="8"/>
                      <a:pt x="32" y="10"/>
                    </a:cubicBezTo>
                    <a:cubicBezTo>
                      <a:pt x="33" y="10"/>
                      <a:pt x="32" y="9"/>
                      <a:pt x="31" y="8"/>
                    </a:cubicBezTo>
                    <a:cubicBezTo>
                      <a:pt x="31" y="8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8"/>
                      <a:pt x="32" y="8"/>
                    </a:cubicBezTo>
                    <a:cubicBezTo>
                      <a:pt x="31" y="7"/>
                      <a:pt x="31" y="7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30" y="6"/>
                    </a:cubicBezTo>
                    <a:cubicBezTo>
                      <a:pt x="31" y="7"/>
                      <a:pt x="31" y="8"/>
                      <a:pt x="32" y="8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6"/>
                      <a:pt x="30" y="5"/>
                      <a:pt x="29" y="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8" y="3"/>
                      <a:pt x="28" y="4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30" y="7"/>
                      <a:pt x="29" y="6"/>
                    </a:cubicBezTo>
                    <a:cubicBezTo>
                      <a:pt x="29" y="6"/>
                      <a:pt x="28" y="5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6"/>
                      <a:pt x="27" y="4"/>
                      <a:pt x="27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8" y="5"/>
                      <a:pt x="28" y="5"/>
                    </a:cubicBezTo>
                    <a:cubicBezTo>
                      <a:pt x="28" y="5"/>
                      <a:pt x="26" y="3"/>
                      <a:pt x="25" y="3"/>
                    </a:cubicBezTo>
                    <a:cubicBezTo>
                      <a:pt x="25" y="3"/>
                      <a:pt x="26" y="5"/>
                      <a:pt x="25" y="3"/>
                    </a:cubicBezTo>
                    <a:cubicBezTo>
                      <a:pt x="25" y="4"/>
                      <a:pt x="25" y="5"/>
                      <a:pt x="26" y="6"/>
                    </a:cubicBezTo>
                    <a:cubicBezTo>
                      <a:pt x="26" y="6"/>
                      <a:pt x="24" y="4"/>
                      <a:pt x="25" y="5"/>
                    </a:cubicBezTo>
                    <a:cubicBezTo>
                      <a:pt x="24" y="4"/>
                      <a:pt x="23" y="3"/>
                      <a:pt x="23" y="3"/>
                    </a:cubicBezTo>
                    <a:cubicBezTo>
                      <a:pt x="23" y="4"/>
                      <a:pt x="22" y="3"/>
                      <a:pt x="24" y="4"/>
                    </a:cubicBezTo>
                    <a:cubicBezTo>
                      <a:pt x="23" y="4"/>
                      <a:pt x="23" y="4"/>
                      <a:pt x="23" y="5"/>
                    </a:cubicBezTo>
                    <a:cubicBezTo>
                      <a:pt x="23" y="5"/>
                      <a:pt x="22" y="4"/>
                      <a:pt x="21" y="3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4" y="6"/>
                      <a:pt x="24" y="6"/>
                      <a:pt x="25" y="7"/>
                    </a:cubicBezTo>
                    <a:cubicBezTo>
                      <a:pt x="26" y="7"/>
                      <a:pt x="26" y="8"/>
                      <a:pt x="26" y="8"/>
                    </a:cubicBezTo>
                    <a:cubicBezTo>
                      <a:pt x="25" y="7"/>
                      <a:pt x="22" y="5"/>
                      <a:pt x="22" y="5"/>
                    </a:cubicBezTo>
                    <a:cubicBezTo>
                      <a:pt x="20" y="3"/>
                      <a:pt x="23" y="5"/>
                      <a:pt x="21" y="3"/>
                    </a:cubicBezTo>
                    <a:cubicBezTo>
                      <a:pt x="19" y="2"/>
                      <a:pt x="19" y="1"/>
                      <a:pt x="20" y="2"/>
                    </a:cubicBezTo>
                    <a:cubicBezTo>
                      <a:pt x="18" y="1"/>
                      <a:pt x="20" y="2"/>
                      <a:pt x="18" y="1"/>
                    </a:cubicBezTo>
                    <a:cubicBezTo>
                      <a:pt x="18" y="1"/>
                      <a:pt x="19" y="2"/>
                      <a:pt x="19" y="2"/>
                    </a:cubicBezTo>
                    <a:cubicBezTo>
                      <a:pt x="20" y="3"/>
                      <a:pt x="20" y="3"/>
                      <a:pt x="21" y="4"/>
                    </a:cubicBezTo>
                    <a:cubicBezTo>
                      <a:pt x="23" y="5"/>
                      <a:pt x="19" y="3"/>
                      <a:pt x="19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17" y="1"/>
                      <a:pt x="19" y="3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8" y="2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9" y="3"/>
                      <a:pt x="19" y="3"/>
                    </a:cubicBezTo>
                    <a:cubicBezTo>
                      <a:pt x="21" y="5"/>
                      <a:pt x="19" y="3"/>
                      <a:pt x="19" y="4"/>
                    </a:cubicBezTo>
                    <a:cubicBezTo>
                      <a:pt x="21" y="5"/>
                      <a:pt x="19" y="3"/>
                      <a:pt x="21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6"/>
                      <a:pt x="20" y="5"/>
                      <a:pt x="19" y="4"/>
                    </a:cubicBezTo>
                    <a:cubicBezTo>
                      <a:pt x="19" y="4"/>
                      <a:pt x="19" y="4"/>
                      <a:pt x="20" y="4"/>
                    </a:cubicBezTo>
                    <a:cubicBezTo>
                      <a:pt x="19" y="3"/>
                      <a:pt x="17" y="2"/>
                      <a:pt x="16" y="1"/>
                    </a:cubicBezTo>
                    <a:cubicBezTo>
                      <a:pt x="15" y="1"/>
                      <a:pt x="17" y="2"/>
                      <a:pt x="17" y="3"/>
                    </a:cubicBezTo>
                    <a:cubicBezTo>
                      <a:pt x="17" y="3"/>
                      <a:pt x="19" y="4"/>
                      <a:pt x="19" y="4"/>
                    </a:cubicBezTo>
                    <a:cubicBezTo>
                      <a:pt x="23" y="7"/>
                      <a:pt x="16" y="2"/>
                      <a:pt x="17" y="3"/>
                    </a:cubicBezTo>
                    <a:cubicBezTo>
                      <a:pt x="19" y="4"/>
                      <a:pt x="20" y="6"/>
                      <a:pt x="23" y="7"/>
                    </a:cubicBezTo>
                    <a:cubicBezTo>
                      <a:pt x="23" y="8"/>
                      <a:pt x="24" y="8"/>
                      <a:pt x="23" y="8"/>
                    </a:cubicBezTo>
                    <a:cubicBezTo>
                      <a:pt x="22" y="7"/>
                      <a:pt x="22" y="7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6" y="3"/>
                      <a:pt x="17" y="4"/>
                      <a:pt x="17" y="4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6" y="3"/>
                      <a:pt x="18" y="5"/>
                      <a:pt x="18" y="5"/>
                    </a:cubicBezTo>
                    <a:cubicBezTo>
                      <a:pt x="18" y="5"/>
                      <a:pt x="16" y="4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4" y="2"/>
                      <a:pt x="15" y="3"/>
                    </a:cubicBezTo>
                    <a:cubicBezTo>
                      <a:pt x="15" y="4"/>
                      <a:pt x="17" y="5"/>
                      <a:pt x="18" y="5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5"/>
                      <a:pt x="14" y="3"/>
                      <a:pt x="14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7" y="6"/>
                      <a:pt x="15" y="4"/>
                    </a:cubicBezTo>
                    <a:cubicBezTo>
                      <a:pt x="17" y="6"/>
                      <a:pt x="15" y="4"/>
                      <a:pt x="16" y="5"/>
                    </a:cubicBezTo>
                    <a:cubicBezTo>
                      <a:pt x="18" y="6"/>
                      <a:pt x="17" y="6"/>
                      <a:pt x="18" y="6"/>
                    </a:cubicBezTo>
                    <a:cubicBezTo>
                      <a:pt x="15" y="5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4" y="4"/>
                      <a:pt x="18" y="7"/>
                      <a:pt x="17" y="6"/>
                    </a:cubicBezTo>
                    <a:cubicBezTo>
                      <a:pt x="16" y="6"/>
                      <a:pt x="15" y="5"/>
                      <a:pt x="14" y="5"/>
                    </a:cubicBezTo>
                    <a:cubicBezTo>
                      <a:pt x="16" y="6"/>
                      <a:pt x="17" y="7"/>
                      <a:pt x="18" y="8"/>
                    </a:cubicBezTo>
                    <a:cubicBezTo>
                      <a:pt x="17" y="7"/>
                      <a:pt x="15" y="6"/>
                      <a:pt x="14" y="5"/>
                    </a:cubicBezTo>
                    <a:cubicBezTo>
                      <a:pt x="16" y="6"/>
                      <a:pt x="13" y="4"/>
                      <a:pt x="15" y="6"/>
                    </a:cubicBezTo>
                    <a:cubicBezTo>
                      <a:pt x="16" y="6"/>
                      <a:pt x="16" y="7"/>
                      <a:pt x="17" y="7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6" y="6"/>
                      <a:pt x="17" y="8"/>
                      <a:pt x="18" y="8"/>
                    </a:cubicBezTo>
                    <a:cubicBezTo>
                      <a:pt x="17" y="8"/>
                      <a:pt x="19" y="9"/>
                      <a:pt x="18" y="8"/>
                    </a:cubicBezTo>
                    <a:cubicBezTo>
                      <a:pt x="17" y="8"/>
                      <a:pt x="18" y="8"/>
                      <a:pt x="17" y="7"/>
                    </a:cubicBezTo>
                    <a:cubicBezTo>
                      <a:pt x="16" y="7"/>
                      <a:pt x="20" y="10"/>
                      <a:pt x="20" y="10"/>
                    </a:cubicBezTo>
                    <a:cubicBezTo>
                      <a:pt x="21" y="10"/>
                      <a:pt x="23" y="12"/>
                      <a:pt x="24" y="13"/>
                    </a:cubicBezTo>
                    <a:cubicBezTo>
                      <a:pt x="23" y="13"/>
                      <a:pt x="23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10"/>
                      <a:pt x="18" y="8"/>
                      <a:pt x="16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7"/>
                      <a:pt x="15" y="7"/>
                      <a:pt x="14" y="6"/>
                    </a:cubicBezTo>
                    <a:cubicBezTo>
                      <a:pt x="16" y="7"/>
                      <a:pt x="14" y="7"/>
                      <a:pt x="15" y="7"/>
                    </a:cubicBezTo>
                    <a:cubicBezTo>
                      <a:pt x="16" y="8"/>
                      <a:pt x="14" y="7"/>
                      <a:pt x="16" y="7"/>
                    </a:cubicBezTo>
                    <a:cubicBezTo>
                      <a:pt x="16" y="8"/>
                      <a:pt x="18" y="9"/>
                      <a:pt x="17" y="9"/>
                    </a:cubicBezTo>
                    <a:cubicBezTo>
                      <a:pt x="16" y="8"/>
                      <a:pt x="15" y="8"/>
                      <a:pt x="15" y="7"/>
                    </a:cubicBezTo>
                    <a:cubicBezTo>
                      <a:pt x="14" y="7"/>
                      <a:pt x="16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8"/>
                      <a:pt x="17" y="10"/>
                    </a:cubicBezTo>
                    <a:cubicBezTo>
                      <a:pt x="16" y="10"/>
                      <a:pt x="15" y="10"/>
                      <a:pt x="14" y="9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5" y="10"/>
                      <a:pt x="16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9"/>
                      <a:pt x="15" y="10"/>
                      <a:pt x="16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4" y="10"/>
                    </a:cubicBezTo>
                    <a:cubicBezTo>
                      <a:pt x="14" y="10"/>
                      <a:pt x="15" y="11"/>
                      <a:pt x="15" y="11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5" y="11"/>
                      <a:pt x="15" y="12"/>
                      <a:pt x="17" y="12"/>
                    </a:cubicBezTo>
                    <a:cubicBezTo>
                      <a:pt x="19" y="14"/>
                      <a:pt x="16" y="12"/>
                      <a:pt x="17" y="13"/>
                    </a:cubicBezTo>
                    <a:cubicBezTo>
                      <a:pt x="17" y="13"/>
                      <a:pt x="16" y="12"/>
                      <a:pt x="15" y="12"/>
                    </a:cubicBezTo>
                    <a:cubicBezTo>
                      <a:pt x="13" y="10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5" y="13"/>
                    </a:cubicBezTo>
                    <a:cubicBezTo>
                      <a:pt x="13" y="11"/>
                      <a:pt x="15" y="13"/>
                      <a:pt x="14" y="13"/>
                    </a:cubicBezTo>
                    <a:cubicBezTo>
                      <a:pt x="15" y="13"/>
                      <a:pt x="17" y="15"/>
                      <a:pt x="17" y="15"/>
                    </a:cubicBezTo>
                    <a:cubicBezTo>
                      <a:pt x="18" y="16"/>
                      <a:pt x="15" y="13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3"/>
                    </a:cubicBezTo>
                    <a:cubicBezTo>
                      <a:pt x="15" y="14"/>
                      <a:pt x="14" y="14"/>
                      <a:pt x="15" y="15"/>
                    </a:cubicBezTo>
                    <a:cubicBezTo>
                      <a:pt x="15" y="15"/>
                      <a:pt x="15" y="15"/>
                      <a:pt x="14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3" y="13"/>
                      <a:pt x="15" y="15"/>
                      <a:pt x="15" y="15"/>
                    </a:cubicBezTo>
                    <a:cubicBezTo>
                      <a:pt x="16" y="16"/>
                      <a:pt x="15" y="15"/>
                      <a:pt x="14" y="15"/>
                    </a:cubicBezTo>
                    <a:cubicBezTo>
                      <a:pt x="14" y="14"/>
                      <a:pt x="15" y="15"/>
                      <a:pt x="15" y="15"/>
                    </a:cubicBezTo>
                    <a:cubicBezTo>
                      <a:pt x="14" y="14"/>
                      <a:pt x="14" y="15"/>
                      <a:pt x="13" y="14"/>
                    </a:cubicBezTo>
                    <a:cubicBezTo>
                      <a:pt x="13" y="14"/>
                      <a:pt x="15" y="15"/>
                      <a:pt x="14" y="15"/>
                    </a:cubicBezTo>
                    <a:cubicBezTo>
                      <a:pt x="14" y="15"/>
                      <a:pt x="15" y="15"/>
                      <a:pt x="13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6" y="16"/>
                      <a:pt x="16" y="17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5" y="16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4" y="16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5"/>
                    </a:cubicBezTo>
                    <a:cubicBezTo>
                      <a:pt x="12" y="15"/>
                      <a:pt x="17" y="18"/>
                      <a:pt x="15" y="17"/>
                    </a:cubicBezTo>
                    <a:cubicBezTo>
                      <a:pt x="14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7"/>
                      <a:pt x="13" y="15"/>
                      <a:pt x="14" y="16"/>
                    </a:cubicBezTo>
                    <a:cubicBezTo>
                      <a:pt x="15" y="17"/>
                      <a:pt x="14" y="17"/>
                      <a:pt x="15" y="17"/>
                    </a:cubicBezTo>
                    <a:cubicBezTo>
                      <a:pt x="11" y="15"/>
                      <a:pt x="14" y="17"/>
                      <a:pt x="12" y="16"/>
                    </a:cubicBezTo>
                    <a:cubicBezTo>
                      <a:pt x="14" y="17"/>
                      <a:pt x="12" y="16"/>
                      <a:pt x="13" y="17"/>
                    </a:cubicBezTo>
                    <a:cubicBezTo>
                      <a:pt x="11" y="15"/>
                      <a:pt x="13" y="17"/>
                      <a:pt x="1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7"/>
                      <a:pt x="17" y="20"/>
                      <a:pt x="14" y="19"/>
                    </a:cubicBezTo>
                    <a:cubicBezTo>
                      <a:pt x="14" y="18"/>
                      <a:pt x="13" y="18"/>
                      <a:pt x="13" y="17"/>
                    </a:cubicBezTo>
                    <a:cubicBezTo>
                      <a:pt x="10" y="16"/>
                      <a:pt x="14" y="19"/>
                      <a:pt x="12" y="17"/>
                    </a:cubicBezTo>
                    <a:cubicBezTo>
                      <a:pt x="13" y="18"/>
                      <a:pt x="14" y="19"/>
                      <a:pt x="15" y="19"/>
                    </a:cubicBezTo>
                    <a:cubicBezTo>
                      <a:pt x="14" y="19"/>
                      <a:pt x="12" y="18"/>
                      <a:pt x="12" y="18"/>
                    </a:cubicBezTo>
                    <a:cubicBezTo>
                      <a:pt x="12" y="18"/>
                      <a:pt x="13" y="19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7"/>
                      <a:pt x="12" y="18"/>
                      <a:pt x="12" y="19"/>
                    </a:cubicBezTo>
                    <a:cubicBezTo>
                      <a:pt x="11" y="18"/>
                      <a:pt x="12" y="18"/>
                      <a:pt x="11" y="18"/>
                    </a:cubicBezTo>
                    <a:cubicBezTo>
                      <a:pt x="12" y="19"/>
                      <a:pt x="10" y="17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4" y="20"/>
                      <a:pt x="14" y="2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8"/>
                      <a:pt x="12" y="19"/>
                      <a:pt x="11" y="18"/>
                    </a:cubicBezTo>
                    <a:cubicBezTo>
                      <a:pt x="12" y="19"/>
                      <a:pt x="11" y="18"/>
                      <a:pt x="12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3" y="21"/>
                      <a:pt x="13" y="21"/>
                    </a:cubicBezTo>
                    <a:cubicBezTo>
                      <a:pt x="13" y="21"/>
                      <a:pt x="11" y="19"/>
                      <a:pt x="11" y="20"/>
                    </a:cubicBezTo>
                    <a:cubicBezTo>
                      <a:pt x="11" y="19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1" y="20"/>
                      <a:pt x="11" y="20"/>
                    </a:cubicBezTo>
                    <a:cubicBezTo>
                      <a:pt x="10" y="19"/>
                      <a:pt x="11" y="20"/>
                      <a:pt x="11" y="21"/>
                    </a:cubicBezTo>
                    <a:cubicBezTo>
                      <a:pt x="11" y="21"/>
                      <a:pt x="11" y="20"/>
                      <a:pt x="11" y="21"/>
                    </a:cubicBezTo>
                    <a:cubicBezTo>
                      <a:pt x="11" y="21"/>
                      <a:pt x="12" y="22"/>
                      <a:pt x="11" y="21"/>
                    </a:cubicBezTo>
                    <a:cubicBezTo>
                      <a:pt x="12" y="22"/>
                      <a:pt x="11" y="21"/>
                      <a:pt x="10" y="21"/>
                    </a:cubicBezTo>
                    <a:cubicBezTo>
                      <a:pt x="10" y="20"/>
                      <a:pt x="12" y="22"/>
                      <a:pt x="11" y="22"/>
                    </a:cubicBezTo>
                    <a:cubicBezTo>
                      <a:pt x="10" y="20"/>
                      <a:pt x="12" y="23"/>
                      <a:pt x="11" y="22"/>
                    </a:cubicBezTo>
                    <a:cubicBezTo>
                      <a:pt x="11" y="22"/>
                      <a:pt x="10" y="21"/>
                      <a:pt x="10" y="21"/>
                    </a:cubicBezTo>
                    <a:cubicBezTo>
                      <a:pt x="10" y="22"/>
                      <a:pt x="11" y="22"/>
                      <a:pt x="12" y="24"/>
                    </a:cubicBezTo>
                    <a:cubicBezTo>
                      <a:pt x="12" y="23"/>
                      <a:pt x="11" y="23"/>
                      <a:pt x="11" y="22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3" y="24"/>
                      <a:pt x="11" y="23"/>
                      <a:pt x="11" y="23"/>
                    </a:cubicBezTo>
                    <a:cubicBezTo>
                      <a:pt x="13" y="24"/>
                      <a:pt x="14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6"/>
                      <a:pt x="13" y="26"/>
                    </a:cubicBezTo>
                    <a:cubicBezTo>
                      <a:pt x="13" y="25"/>
                      <a:pt x="13" y="25"/>
                      <a:pt x="12" y="25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3" y="26"/>
                      <a:pt x="12" y="25"/>
                    </a:cubicBezTo>
                    <a:cubicBezTo>
                      <a:pt x="12" y="25"/>
                      <a:pt x="14" y="28"/>
                      <a:pt x="15" y="29"/>
                    </a:cubicBezTo>
                    <a:cubicBezTo>
                      <a:pt x="15" y="29"/>
                      <a:pt x="15" y="29"/>
                      <a:pt x="15" y="30"/>
                    </a:cubicBezTo>
                    <a:cubicBezTo>
                      <a:pt x="14" y="29"/>
                      <a:pt x="15" y="30"/>
                      <a:pt x="15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6"/>
                      <a:pt x="11" y="25"/>
                    </a:cubicBezTo>
                    <a:cubicBezTo>
                      <a:pt x="12" y="26"/>
                      <a:pt x="11" y="26"/>
                      <a:pt x="10" y="25"/>
                    </a:cubicBezTo>
                    <a:cubicBezTo>
                      <a:pt x="13" y="27"/>
                      <a:pt x="11" y="26"/>
                      <a:pt x="13" y="28"/>
                    </a:cubicBezTo>
                    <a:cubicBezTo>
                      <a:pt x="13" y="29"/>
                      <a:pt x="12" y="27"/>
                      <a:pt x="11" y="27"/>
                    </a:cubicBezTo>
                    <a:cubicBezTo>
                      <a:pt x="12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0" y="27"/>
                      <a:pt x="12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7"/>
                      <a:pt x="13" y="31"/>
                      <a:pt x="12" y="3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30"/>
                      <a:pt x="10" y="28"/>
                      <a:pt x="11" y="29"/>
                    </a:cubicBezTo>
                    <a:cubicBezTo>
                      <a:pt x="11" y="29"/>
                      <a:pt x="11" y="29"/>
                      <a:pt x="11" y="28"/>
                    </a:cubicBezTo>
                    <a:cubicBezTo>
                      <a:pt x="11" y="29"/>
                      <a:pt x="10" y="29"/>
                      <a:pt x="11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8"/>
                      <a:pt x="11" y="30"/>
                      <a:pt x="11" y="30"/>
                    </a:cubicBezTo>
                    <a:cubicBezTo>
                      <a:pt x="11" y="30"/>
                      <a:pt x="10" y="29"/>
                      <a:pt x="10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0"/>
                      <a:pt x="10" y="29"/>
                      <a:pt x="9" y="29"/>
                    </a:cubicBezTo>
                    <a:cubicBezTo>
                      <a:pt x="9" y="29"/>
                      <a:pt x="8" y="29"/>
                      <a:pt x="9" y="31"/>
                    </a:cubicBezTo>
                    <a:cubicBezTo>
                      <a:pt x="7" y="29"/>
                      <a:pt x="8" y="30"/>
                      <a:pt x="7" y="28"/>
                    </a:cubicBezTo>
                    <a:cubicBezTo>
                      <a:pt x="8" y="30"/>
                      <a:pt x="7" y="29"/>
                      <a:pt x="8" y="3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7" y="29"/>
                      <a:pt x="7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1"/>
                      <a:pt x="6" y="27"/>
                      <a:pt x="7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31"/>
                      <a:pt x="6" y="28"/>
                      <a:pt x="7" y="3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29"/>
                      <a:pt x="8" y="32"/>
                      <a:pt x="7" y="30"/>
                    </a:cubicBezTo>
                    <a:cubicBezTo>
                      <a:pt x="7" y="31"/>
                      <a:pt x="7" y="31"/>
                      <a:pt x="8" y="33"/>
                    </a:cubicBezTo>
                    <a:cubicBezTo>
                      <a:pt x="7" y="32"/>
                      <a:pt x="7" y="31"/>
                      <a:pt x="6" y="31"/>
                    </a:cubicBezTo>
                    <a:cubicBezTo>
                      <a:pt x="6" y="32"/>
                      <a:pt x="6" y="32"/>
                      <a:pt x="6" y="3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6"/>
                      <a:pt x="4" y="31"/>
                      <a:pt x="6" y="35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6"/>
                      <a:pt x="5" y="35"/>
                      <a:pt x="5" y="35"/>
                    </a:cubicBezTo>
                    <a:cubicBezTo>
                      <a:pt x="6" y="36"/>
                      <a:pt x="5" y="35"/>
                      <a:pt x="5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8"/>
                      <a:pt x="5" y="37"/>
                    </a:cubicBezTo>
                    <a:close/>
                    <a:moveTo>
                      <a:pt x="12" y="21"/>
                    </a:move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55"/>
              <p:cNvSpPr/>
              <p:nvPr/>
            </p:nvSpPr>
            <p:spPr>
              <a:xfrm>
                <a:off x="4764088" y="3689350"/>
                <a:ext cx="6191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9" h="49" extrusionOk="0">
                    <a:moveTo>
                      <a:pt x="3" y="43"/>
                    </a:moveTo>
                    <a:cubicBezTo>
                      <a:pt x="4" y="44"/>
                      <a:pt x="8" y="49"/>
                      <a:pt x="8" y="49"/>
                    </a:cubicBezTo>
                    <a:cubicBezTo>
                      <a:pt x="7" y="46"/>
                      <a:pt x="10" y="47"/>
                      <a:pt x="13" y="48"/>
                    </a:cubicBezTo>
                    <a:cubicBezTo>
                      <a:pt x="13" y="47"/>
                      <a:pt x="13" y="46"/>
                      <a:pt x="14" y="47"/>
                    </a:cubicBezTo>
                    <a:cubicBezTo>
                      <a:pt x="14" y="45"/>
                      <a:pt x="19" y="46"/>
                      <a:pt x="18" y="44"/>
                    </a:cubicBezTo>
                    <a:cubicBezTo>
                      <a:pt x="18" y="43"/>
                      <a:pt x="17" y="43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7" y="43"/>
                      <a:pt x="18" y="43"/>
                    </a:cubicBezTo>
                    <a:cubicBezTo>
                      <a:pt x="18" y="42"/>
                      <a:pt x="18" y="41"/>
                      <a:pt x="18" y="41"/>
                    </a:cubicBezTo>
                    <a:cubicBezTo>
                      <a:pt x="17" y="40"/>
                      <a:pt x="18" y="41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39"/>
                      <a:pt x="17" y="39"/>
                      <a:pt x="19" y="40"/>
                    </a:cubicBezTo>
                    <a:cubicBezTo>
                      <a:pt x="22" y="40"/>
                      <a:pt x="21" y="38"/>
                      <a:pt x="23" y="36"/>
                    </a:cubicBezTo>
                    <a:cubicBezTo>
                      <a:pt x="23" y="35"/>
                      <a:pt x="22" y="33"/>
                      <a:pt x="22" y="31"/>
                    </a:cubicBezTo>
                    <a:cubicBezTo>
                      <a:pt x="19" y="29"/>
                      <a:pt x="21" y="29"/>
                      <a:pt x="18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7"/>
                      <a:pt x="20" y="28"/>
                      <a:pt x="21" y="29"/>
                    </a:cubicBezTo>
                    <a:cubicBezTo>
                      <a:pt x="20" y="28"/>
                      <a:pt x="21" y="28"/>
                      <a:pt x="19" y="27"/>
                    </a:cubicBezTo>
                    <a:cubicBezTo>
                      <a:pt x="17" y="27"/>
                      <a:pt x="22" y="28"/>
                      <a:pt x="21" y="28"/>
                    </a:cubicBezTo>
                    <a:cubicBezTo>
                      <a:pt x="21" y="28"/>
                      <a:pt x="20" y="27"/>
                      <a:pt x="20" y="28"/>
                    </a:cubicBezTo>
                    <a:cubicBezTo>
                      <a:pt x="18" y="26"/>
                      <a:pt x="21" y="28"/>
                      <a:pt x="23" y="29"/>
                    </a:cubicBezTo>
                    <a:cubicBezTo>
                      <a:pt x="23" y="28"/>
                      <a:pt x="21" y="26"/>
                      <a:pt x="23" y="26"/>
                    </a:cubicBezTo>
                    <a:cubicBezTo>
                      <a:pt x="23" y="26"/>
                      <a:pt x="21" y="25"/>
                      <a:pt x="21" y="25"/>
                    </a:cubicBezTo>
                    <a:cubicBezTo>
                      <a:pt x="24" y="27"/>
                      <a:pt x="21" y="25"/>
                      <a:pt x="22" y="25"/>
                    </a:cubicBezTo>
                    <a:cubicBezTo>
                      <a:pt x="22" y="26"/>
                      <a:pt x="23" y="26"/>
                      <a:pt x="23" y="26"/>
                    </a:cubicBezTo>
                    <a:cubicBezTo>
                      <a:pt x="24" y="26"/>
                      <a:pt x="23" y="25"/>
                      <a:pt x="24" y="25"/>
                    </a:cubicBezTo>
                    <a:cubicBezTo>
                      <a:pt x="23" y="25"/>
                      <a:pt x="26" y="25"/>
                      <a:pt x="24" y="24"/>
                    </a:cubicBezTo>
                    <a:cubicBezTo>
                      <a:pt x="25" y="25"/>
                      <a:pt x="25" y="25"/>
                      <a:pt x="26" y="25"/>
                    </a:cubicBezTo>
                    <a:cubicBezTo>
                      <a:pt x="22" y="23"/>
                      <a:pt x="27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3"/>
                      <a:pt x="27" y="23"/>
                      <a:pt x="25" y="21"/>
                    </a:cubicBezTo>
                    <a:cubicBezTo>
                      <a:pt x="25" y="21"/>
                      <a:pt x="28" y="21"/>
                      <a:pt x="27" y="20"/>
                    </a:cubicBezTo>
                    <a:cubicBezTo>
                      <a:pt x="27" y="20"/>
                      <a:pt x="26" y="20"/>
                      <a:pt x="25" y="20"/>
                    </a:cubicBezTo>
                    <a:cubicBezTo>
                      <a:pt x="26" y="20"/>
                      <a:pt x="27" y="20"/>
                      <a:pt x="27" y="20"/>
                    </a:cubicBezTo>
                    <a:cubicBezTo>
                      <a:pt x="26" y="19"/>
                      <a:pt x="28" y="20"/>
                      <a:pt x="28" y="20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9" y="19"/>
                      <a:pt x="25" y="18"/>
                      <a:pt x="27" y="18"/>
                    </a:cubicBezTo>
                    <a:cubicBezTo>
                      <a:pt x="24" y="17"/>
                      <a:pt x="26" y="17"/>
                      <a:pt x="25" y="17"/>
                    </a:cubicBezTo>
                    <a:cubicBezTo>
                      <a:pt x="25" y="17"/>
                      <a:pt x="26" y="17"/>
                      <a:pt x="27" y="17"/>
                    </a:cubicBezTo>
                    <a:cubicBezTo>
                      <a:pt x="26" y="17"/>
                      <a:pt x="26" y="17"/>
                      <a:pt x="27" y="17"/>
                    </a:cubicBezTo>
                    <a:cubicBezTo>
                      <a:pt x="27" y="17"/>
                      <a:pt x="25" y="16"/>
                      <a:pt x="26" y="16"/>
                    </a:cubicBezTo>
                    <a:cubicBezTo>
                      <a:pt x="28" y="17"/>
                      <a:pt x="26" y="16"/>
                      <a:pt x="27" y="16"/>
                    </a:cubicBezTo>
                    <a:cubicBezTo>
                      <a:pt x="25" y="15"/>
                      <a:pt x="24" y="14"/>
                      <a:pt x="24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4"/>
                      <a:pt x="29" y="15"/>
                      <a:pt x="26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2"/>
                      <a:pt x="28" y="12"/>
                      <a:pt x="25" y="11"/>
                    </a:cubicBezTo>
                    <a:cubicBezTo>
                      <a:pt x="26" y="11"/>
                      <a:pt x="26" y="11"/>
                      <a:pt x="26" y="10"/>
                    </a:cubicBezTo>
                    <a:cubicBezTo>
                      <a:pt x="25" y="10"/>
                      <a:pt x="25" y="10"/>
                      <a:pt x="23" y="9"/>
                    </a:cubicBezTo>
                    <a:cubicBezTo>
                      <a:pt x="23" y="9"/>
                      <a:pt x="24" y="9"/>
                      <a:pt x="25" y="9"/>
                    </a:cubicBezTo>
                    <a:cubicBezTo>
                      <a:pt x="25" y="9"/>
                      <a:pt x="28" y="9"/>
                      <a:pt x="25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4" y="8"/>
                      <a:pt x="25" y="8"/>
                    </a:cubicBezTo>
                    <a:cubicBezTo>
                      <a:pt x="24" y="7"/>
                      <a:pt x="24" y="7"/>
                      <a:pt x="22" y="7"/>
                    </a:cubicBezTo>
                    <a:cubicBezTo>
                      <a:pt x="22" y="7"/>
                      <a:pt x="24" y="7"/>
                      <a:pt x="23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6" y="6"/>
                      <a:pt x="24" y="5"/>
                      <a:pt x="25" y="5"/>
                    </a:cubicBezTo>
                    <a:cubicBezTo>
                      <a:pt x="24" y="4"/>
                      <a:pt x="25" y="4"/>
                      <a:pt x="2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3"/>
                      <a:pt x="25" y="3"/>
                    </a:cubicBezTo>
                    <a:cubicBezTo>
                      <a:pt x="25" y="3"/>
                      <a:pt x="23" y="3"/>
                      <a:pt x="23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1" y="2"/>
                      <a:pt x="20" y="2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21" y="2"/>
                      <a:pt x="23" y="2"/>
                      <a:pt x="25" y="2"/>
                    </a:cubicBezTo>
                    <a:cubicBezTo>
                      <a:pt x="25" y="2"/>
                      <a:pt x="22" y="2"/>
                      <a:pt x="24" y="2"/>
                    </a:cubicBezTo>
                    <a:cubicBezTo>
                      <a:pt x="24" y="2"/>
                      <a:pt x="24" y="1"/>
                      <a:pt x="22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1"/>
                      <a:pt x="21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8" y="1"/>
                      <a:pt x="19" y="1"/>
                    </a:cubicBezTo>
                    <a:cubicBezTo>
                      <a:pt x="21" y="1"/>
                      <a:pt x="22" y="1"/>
                      <a:pt x="23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6" y="1"/>
                      <a:pt x="17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21" y="2"/>
                      <a:pt x="19" y="2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8" y="2"/>
                      <a:pt x="18" y="2"/>
                    </a:cubicBezTo>
                    <a:cubicBezTo>
                      <a:pt x="18" y="2"/>
                      <a:pt x="15" y="2"/>
                      <a:pt x="14" y="2"/>
                    </a:cubicBezTo>
                    <a:cubicBezTo>
                      <a:pt x="14" y="2"/>
                      <a:pt x="16" y="2"/>
                      <a:pt x="14" y="2"/>
                    </a:cubicBezTo>
                    <a:cubicBezTo>
                      <a:pt x="14" y="2"/>
                      <a:pt x="15" y="3"/>
                      <a:pt x="17" y="3"/>
                    </a:cubicBezTo>
                    <a:cubicBezTo>
                      <a:pt x="17" y="3"/>
                      <a:pt x="14" y="3"/>
                      <a:pt x="15" y="3"/>
                    </a:cubicBezTo>
                    <a:cubicBezTo>
                      <a:pt x="14" y="3"/>
                      <a:pt x="13" y="3"/>
                      <a:pt x="12" y="2"/>
                    </a:cubicBezTo>
                    <a:cubicBezTo>
                      <a:pt x="13" y="3"/>
                      <a:pt x="12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3" y="3"/>
                      <a:pt x="14" y="4"/>
                      <a:pt x="13" y="4"/>
                    </a:cubicBezTo>
                    <a:cubicBezTo>
                      <a:pt x="15" y="4"/>
                      <a:pt x="15" y="4"/>
                      <a:pt x="17" y="4"/>
                    </a:cubicBezTo>
                    <a:cubicBezTo>
                      <a:pt x="17" y="4"/>
                      <a:pt x="18" y="5"/>
                      <a:pt x="18" y="5"/>
                    </a:cubicBezTo>
                    <a:cubicBezTo>
                      <a:pt x="16" y="4"/>
                      <a:pt x="13" y="4"/>
                      <a:pt x="13" y="4"/>
                    </a:cubicBezTo>
                    <a:cubicBezTo>
                      <a:pt x="10" y="3"/>
                      <a:pt x="14" y="4"/>
                      <a:pt x="11" y="3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8" y="2"/>
                      <a:pt x="10" y="3"/>
                      <a:pt x="7" y="2"/>
                    </a:cubicBezTo>
                    <a:cubicBezTo>
                      <a:pt x="8" y="2"/>
                      <a:pt x="9" y="3"/>
                      <a:pt x="9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4" y="4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10" y="3"/>
                      <a:pt x="9" y="3"/>
                    </a:cubicBezTo>
                    <a:cubicBezTo>
                      <a:pt x="6" y="3"/>
                      <a:pt x="9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9" y="4"/>
                      <a:pt x="9" y="3"/>
                    </a:cubicBezTo>
                    <a:cubicBezTo>
                      <a:pt x="12" y="4"/>
                      <a:pt x="9" y="4"/>
                      <a:pt x="10" y="4"/>
                    </a:cubicBezTo>
                    <a:cubicBezTo>
                      <a:pt x="12" y="4"/>
                      <a:pt x="10" y="4"/>
                      <a:pt x="11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5"/>
                      <a:pt x="11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7" y="3"/>
                      <a:pt x="8" y="4"/>
                    </a:cubicBezTo>
                    <a:cubicBezTo>
                      <a:pt x="8" y="4"/>
                      <a:pt x="9" y="4"/>
                      <a:pt x="10" y="4"/>
                    </a:cubicBezTo>
                    <a:cubicBezTo>
                      <a:pt x="14" y="5"/>
                      <a:pt x="6" y="3"/>
                      <a:pt x="7" y="4"/>
                    </a:cubicBezTo>
                    <a:cubicBezTo>
                      <a:pt x="10" y="4"/>
                      <a:pt x="11" y="5"/>
                      <a:pt x="15" y="6"/>
                    </a:cubicBezTo>
                    <a:cubicBezTo>
                      <a:pt x="15" y="6"/>
                      <a:pt x="16" y="6"/>
                      <a:pt x="15" y="6"/>
                    </a:cubicBezTo>
                    <a:cubicBezTo>
                      <a:pt x="13" y="5"/>
                      <a:pt x="14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7" y="4"/>
                      <a:pt x="9" y="5"/>
                      <a:pt x="10" y="5"/>
                    </a:cubicBezTo>
                    <a:cubicBezTo>
                      <a:pt x="10" y="5"/>
                      <a:pt x="8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5" y="4"/>
                      <a:pt x="5" y="4"/>
                    </a:cubicBezTo>
                    <a:cubicBezTo>
                      <a:pt x="6" y="5"/>
                      <a:pt x="8" y="5"/>
                      <a:pt x="10" y="5"/>
                    </a:cubicBezTo>
                    <a:cubicBezTo>
                      <a:pt x="10" y="6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5" y="4"/>
                      <a:pt x="5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9" y="6"/>
                      <a:pt x="7" y="5"/>
                    </a:cubicBezTo>
                    <a:cubicBezTo>
                      <a:pt x="9" y="6"/>
                      <a:pt x="7" y="5"/>
                      <a:pt x="8" y="5"/>
                    </a:cubicBezTo>
                    <a:cubicBezTo>
                      <a:pt x="10" y="6"/>
                      <a:pt x="9" y="6"/>
                      <a:pt x="10" y="6"/>
                    </a:cubicBezTo>
                    <a:cubicBezTo>
                      <a:pt x="7" y="5"/>
                      <a:pt x="9" y="6"/>
                      <a:pt x="9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5"/>
                      <a:pt x="10" y="7"/>
                      <a:pt x="9" y="6"/>
                    </a:cubicBezTo>
                    <a:cubicBezTo>
                      <a:pt x="8" y="6"/>
                      <a:pt x="6" y="6"/>
                      <a:pt x="6" y="6"/>
                    </a:cubicBezTo>
                    <a:cubicBezTo>
                      <a:pt x="8" y="6"/>
                      <a:pt x="9" y="7"/>
                      <a:pt x="11" y="7"/>
                    </a:cubicBezTo>
                    <a:cubicBezTo>
                      <a:pt x="10" y="7"/>
                      <a:pt x="8" y="6"/>
                      <a:pt x="6" y="6"/>
                    </a:cubicBezTo>
                    <a:cubicBezTo>
                      <a:pt x="8" y="6"/>
                      <a:pt x="4" y="5"/>
                      <a:pt x="7" y="6"/>
                    </a:cubicBezTo>
                    <a:cubicBezTo>
                      <a:pt x="8" y="6"/>
                      <a:pt x="9" y="7"/>
                      <a:pt x="10" y="7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7"/>
                      <a:pt x="10" y="7"/>
                      <a:pt x="11" y="7"/>
                    </a:cubicBezTo>
                    <a:cubicBezTo>
                      <a:pt x="10" y="7"/>
                      <a:pt x="12" y="8"/>
                      <a:pt x="11" y="8"/>
                    </a:cubicBezTo>
                    <a:cubicBezTo>
                      <a:pt x="9" y="7"/>
                      <a:pt x="10" y="7"/>
                      <a:pt x="9" y="7"/>
                    </a:cubicBezTo>
                    <a:cubicBezTo>
                      <a:pt x="9" y="7"/>
                      <a:pt x="13" y="8"/>
                      <a:pt x="13" y="9"/>
                    </a:cubicBezTo>
                    <a:cubicBezTo>
                      <a:pt x="14" y="9"/>
                      <a:pt x="17" y="10"/>
                      <a:pt x="18" y="10"/>
                    </a:cubicBezTo>
                    <a:cubicBezTo>
                      <a:pt x="17" y="10"/>
                      <a:pt x="17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9"/>
                      <a:pt x="11" y="8"/>
                      <a:pt x="8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7" y="7"/>
                      <a:pt x="6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9" y="8"/>
                      <a:pt x="7" y="7"/>
                      <a:pt x="8" y="7"/>
                    </a:cubicBezTo>
                    <a:cubicBezTo>
                      <a:pt x="9" y="8"/>
                      <a:pt x="11" y="8"/>
                      <a:pt x="10" y="8"/>
                    </a:cubicBezTo>
                    <a:cubicBezTo>
                      <a:pt x="9" y="8"/>
                      <a:pt x="8" y="8"/>
                      <a:pt x="7" y="7"/>
                    </a:cubicBezTo>
                    <a:cubicBezTo>
                      <a:pt x="6" y="7"/>
                      <a:pt x="9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10" y="10"/>
                    </a:cubicBezTo>
                    <a:cubicBezTo>
                      <a:pt x="9" y="9"/>
                      <a:pt x="9" y="9"/>
                      <a:pt x="7" y="9"/>
                    </a:cubicBezTo>
                    <a:cubicBezTo>
                      <a:pt x="8" y="9"/>
                      <a:pt x="9" y="10"/>
                      <a:pt x="9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9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9" y="11"/>
                      <a:pt x="7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7" y="10"/>
                      <a:pt x="7" y="11"/>
                      <a:pt x="8" y="11"/>
                    </a:cubicBezTo>
                    <a:cubicBezTo>
                      <a:pt x="9" y="11"/>
                      <a:pt x="9" y="11"/>
                      <a:pt x="10" y="12"/>
                    </a:cubicBezTo>
                    <a:cubicBezTo>
                      <a:pt x="13" y="13"/>
                      <a:pt x="10" y="12"/>
                      <a:pt x="11" y="12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6" y="11"/>
                      <a:pt x="8" y="12"/>
                      <a:pt x="8" y="12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7" y="12"/>
                      <a:pt x="9" y="13"/>
                      <a:pt x="8" y="13"/>
                    </a:cubicBezTo>
                    <a:cubicBezTo>
                      <a:pt x="9" y="13"/>
                      <a:pt x="11" y="14"/>
                      <a:pt x="11" y="14"/>
                    </a:cubicBezTo>
                    <a:cubicBezTo>
                      <a:pt x="13" y="15"/>
                      <a:pt x="9" y="13"/>
                      <a:pt x="8" y="13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4"/>
                      <a:pt x="10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7" y="13"/>
                      <a:pt x="7" y="13"/>
                    </a:cubicBezTo>
                    <a:cubicBezTo>
                      <a:pt x="9" y="14"/>
                      <a:pt x="8" y="14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7" y="14"/>
                      <a:pt x="9" y="15"/>
                      <a:pt x="10" y="15"/>
                    </a:cubicBezTo>
                    <a:cubicBezTo>
                      <a:pt x="11" y="15"/>
                      <a:pt x="9" y="15"/>
                      <a:pt x="9" y="15"/>
                    </a:cubicBezTo>
                    <a:cubicBezTo>
                      <a:pt x="8" y="14"/>
                      <a:pt x="9" y="15"/>
                      <a:pt x="9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10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6"/>
                      <a:pt x="10" y="16"/>
                      <a:pt x="11" y="16"/>
                    </a:cubicBezTo>
                    <a:cubicBezTo>
                      <a:pt x="9" y="16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8" y="16"/>
                      <a:pt x="7" y="15"/>
                    </a:cubicBezTo>
                    <a:cubicBezTo>
                      <a:pt x="6" y="15"/>
                      <a:pt x="12" y="17"/>
                      <a:pt x="10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7"/>
                      <a:pt x="7" y="16"/>
                      <a:pt x="8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5" y="15"/>
                      <a:pt x="8" y="17"/>
                      <a:pt x="6" y="16"/>
                    </a:cubicBezTo>
                    <a:cubicBezTo>
                      <a:pt x="9" y="17"/>
                      <a:pt x="7" y="17"/>
                      <a:pt x="8" y="17"/>
                    </a:cubicBezTo>
                    <a:cubicBezTo>
                      <a:pt x="5" y="16"/>
                      <a:pt x="8" y="18"/>
                      <a:pt x="7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12" y="20"/>
                      <a:pt x="10" y="19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5" y="17"/>
                      <a:pt x="9" y="19"/>
                      <a:pt x="7" y="18"/>
                    </a:cubicBezTo>
                    <a:cubicBezTo>
                      <a:pt x="8" y="18"/>
                      <a:pt x="9" y="19"/>
                      <a:pt x="10" y="19"/>
                    </a:cubicBezTo>
                    <a:cubicBezTo>
                      <a:pt x="9" y="19"/>
                      <a:pt x="8" y="19"/>
                      <a:pt x="7" y="18"/>
                    </a:cubicBezTo>
                    <a:cubicBezTo>
                      <a:pt x="8" y="19"/>
                      <a:pt x="8" y="19"/>
                      <a:pt x="7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7" y="19"/>
                      <a:pt x="8" y="19"/>
                    </a:cubicBezTo>
                    <a:cubicBezTo>
                      <a:pt x="6" y="18"/>
                      <a:pt x="7" y="19"/>
                      <a:pt x="6" y="19"/>
                    </a:cubicBezTo>
                    <a:cubicBezTo>
                      <a:pt x="8" y="20"/>
                      <a:pt x="5" y="19"/>
                      <a:pt x="7" y="20"/>
                    </a:cubicBezTo>
                    <a:cubicBezTo>
                      <a:pt x="7" y="20"/>
                      <a:pt x="7" y="20"/>
                      <a:pt x="7" y="19"/>
                    </a:cubicBezTo>
                    <a:cubicBezTo>
                      <a:pt x="7" y="20"/>
                      <a:pt x="9" y="21"/>
                      <a:pt x="9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19"/>
                      <a:pt x="7" y="20"/>
                      <a:pt x="6" y="19"/>
                    </a:cubicBezTo>
                    <a:cubicBezTo>
                      <a:pt x="7" y="20"/>
                      <a:pt x="6" y="20"/>
                      <a:pt x="7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9" y="21"/>
                    </a:cubicBezTo>
                    <a:cubicBezTo>
                      <a:pt x="9" y="21"/>
                      <a:pt x="7" y="20"/>
                      <a:pt x="7" y="20"/>
                    </a:cubicBezTo>
                    <a:cubicBezTo>
                      <a:pt x="6" y="20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6" y="21"/>
                      <a:pt x="7" y="21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7" y="22"/>
                      <a:pt x="6" y="22"/>
                      <a:pt x="7" y="22"/>
                    </a:cubicBezTo>
                    <a:cubicBezTo>
                      <a:pt x="7" y="22"/>
                      <a:pt x="8" y="23"/>
                      <a:pt x="7" y="22"/>
                    </a:cubicBezTo>
                    <a:cubicBezTo>
                      <a:pt x="8" y="23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5" y="22"/>
                      <a:pt x="8" y="24"/>
                      <a:pt x="7" y="23"/>
                    </a:cubicBezTo>
                    <a:cubicBezTo>
                      <a:pt x="7" y="23"/>
                      <a:pt x="6" y="23"/>
                      <a:pt x="6" y="22"/>
                    </a:cubicBezTo>
                    <a:cubicBezTo>
                      <a:pt x="6" y="23"/>
                      <a:pt x="7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5"/>
                      <a:pt x="10" y="26"/>
                      <a:pt x="10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10" y="26"/>
                      <a:pt x="10" y="26"/>
                    </a:cubicBezTo>
                    <a:cubicBezTo>
                      <a:pt x="9" y="26"/>
                      <a:pt x="10" y="26"/>
                      <a:pt x="9" y="25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8" y="25"/>
                      <a:pt x="8" y="26"/>
                    </a:cubicBezTo>
                    <a:cubicBezTo>
                      <a:pt x="9" y="26"/>
                      <a:pt x="7" y="25"/>
                      <a:pt x="7" y="25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9" y="27"/>
                      <a:pt x="8" y="26"/>
                    </a:cubicBezTo>
                    <a:cubicBezTo>
                      <a:pt x="9" y="26"/>
                      <a:pt x="11" y="28"/>
                      <a:pt x="12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2" y="29"/>
                      <a:pt x="13" y="29"/>
                      <a:pt x="12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9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10" y="28"/>
                      <a:pt x="8" y="28"/>
                      <a:pt x="10" y="29"/>
                    </a:cubicBezTo>
                    <a:cubicBezTo>
                      <a:pt x="11" y="29"/>
                      <a:pt x="9" y="28"/>
                      <a:pt x="8" y="28"/>
                    </a:cubicBezTo>
                    <a:cubicBezTo>
                      <a:pt x="9" y="29"/>
                      <a:pt x="8" y="28"/>
                      <a:pt x="8" y="29"/>
                    </a:cubicBezTo>
                    <a:cubicBezTo>
                      <a:pt x="8" y="29"/>
                      <a:pt x="8" y="28"/>
                      <a:pt x="8" y="28"/>
                    </a:cubicBezTo>
                    <a:cubicBezTo>
                      <a:pt x="8" y="29"/>
                      <a:pt x="8" y="29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9"/>
                      <a:pt x="11" y="31"/>
                      <a:pt x="1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0" y="31"/>
                      <a:pt x="7" y="29"/>
                      <a:pt x="9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9" y="31"/>
                    </a:cubicBezTo>
                    <a:cubicBezTo>
                      <a:pt x="9" y="31"/>
                      <a:pt x="8" y="31"/>
                      <a:pt x="8" y="30"/>
                    </a:cubicBezTo>
                    <a:cubicBezTo>
                      <a:pt x="7" y="30"/>
                      <a:pt x="10" y="31"/>
                      <a:pt x="9" y="31"/>
                    </a:cubicBezTo>
                    <a:cubicBezTo>
                      <a:pt x="9" y="31"/>
                      <a:pt x="8" y="31"/>
                      <a:pt x="8" y="31"/>
                    </a:cubicBezTo>
                    <a:cubicBezTo>
                      <a:pt x="9" y="31"/>
                      <a:pt x="8" y="31"/>
                      <a:pt x="9" y="32"/>
                    </a:cubicBezTo>
                    <a:cubicBezTo>
                      <a:pt x="8" y="31"/>
                      <a:pt x="8" y="31"/>
                      <a:pt x="7" y="31"/>
                    </a:cubicBezTo>
                    <a:cubicBezTo>
                      <a:pt x="7" y="31"/>
                      <a:pt x="6" y="32"/>
                      <a:pt x="7" y="34"/>
                    </a:cubicBezTo>
                    <a:cubicBezTo>
                      <a:pt x="5" y="32"/>
                      <a:pt x="6" y="33"/>
                      <a:pt x="5" y="32"/>
                    </a:cubicBezTo>
                    <a:cubicBezTo>
                      <a:pt x="7" y="33"/>
                      <a:pt x="5" y="32"/>
                      <a:pt x="6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3"/>
                      <a:pt x="4" y="32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7" y="34"/>
                      <a:pt x="3" y="31"/>
                      <a:pt x="5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6" y="34"/>
                      <a:pt x="3" y="32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3"/>
                      <a:pt x="7" y="35"/>
                      <a:pt x="5" y="34"/>
                    </a:cubicBezTo>
                    <a:cubicBezTo>
                      <a:pt x="5" y="34"/>
                      <a:pt x="5" y="34"/>
                      <a:pt x="7" y="36"/>
                    </a:cubicBezTo>
                    <a:cubicBezTo>
                      <a:pt x="6" y="35"/>
                      <a:pt x="5" y="35"/>
                      <a:pt x="5" y="34"/>
                    </a:cubicBezTo>
                    <a:cubicBezTo>
                      <a:pt x="5" y="35"/>
                      <a:pt x="5" y="35"/>
                      <a:pt x="7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38"/>
                      <a:pt x="3" y="36"/>
                      <a:pt x="7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7" y="39"/>
                      <a:pt x="6" y="39"/>
                      <a:pt x="6" y="38"/>
                    </a:cubicBezTo>
                    <a:cubicBezTo>
                      <a:pt x="7" y="39"/>
                      <a:pt x="6" y="39"/>
                      <a:pt x="7" y="40"/>
                    </a:cubicBezTo>
                    <a:cubicBezTo>
                      <a:pt x="7" y="39"/>
                      <a:pt x="7" y="39"/>
                      <a:pt x="6" y="39"/>
                    </a:cubicBezTo>
                    <a:cubicBezTo>
                      <a:pt x="6" y="39"/>
                      <a:pt x="8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38"/>
                      <a:pt x="1" y="37"/>
                      <a:pt x="4" y="40"/>
                    </a:cubicBezTo>
                    <a:cubicBezTo>
                      <a:pt x="4" y="41"/>
                      <a:pt x="2" y="39"/>
                      <a:pt x="2" y="39"/>
                    </a:cubicBezTo>
                    <a:cubicBezTo>
                      <a:pt x="4" y="42"/>
                      <a:pt x="0" y="39"/>
                      <a:pt x="3" y="43"/>
                    </a:cubicBezTo>
                    <a:close/>
                    <a:moveTo>
                      <a:pt x="7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55"/>
              <p:cNvSpPr/>
              <p:nvPr/>
            </p:nvSpPr>
            <p:spPr>
              <a:xfrm>
                <a:off x="4573588" y="3797300"/>
                <a:ext cx="2651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23" h="77" extrusionOk="0">
                    <a:moveTo>
                      <a:pt x="53" y="74"/>
                    </a:moveTo>
                    <a:cubicBezTo>
                      <a:pt x="53" y="75"/>
                      <a:pt x="54" y="75"/>
                      <a:pt x="54" y="75"/>
                    </a:cubicBezTo>
                    <a:cubicBezTo>
                      <a:pt x="54" y="75"/>
                      <a:pt x="54" y="74"/>
                      <a:pt x="54" y="74"/>
                    </a:cubicBezTo>
                    <a:cubicBezTo>
                      <a:pt x="54" y="74"/>
                      <a:pt x="54" y="74"/>
                      <a:pt x="54" y="75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5" y="75"/>
                      <a:pt x="54" y="75"/>
                      <a:pt x="54" y="75"/>
                    </a:cubicBezTo>
                    <a:cubicBezTo>
                      <a:pt x="54" y="75"/>
                      <a:pt x="55" y="75"/>
                      <a:pt x="55" y="75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55" y="77"/>
                      <a:pt x="56" y="75"/>
                      <a:pt x="56" y="75"/>
                    </a:cubicBezTo>
                    <a:cubicBezTo>
                      <a:pt x="57" y="76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60" y="75"/>
                      <a:pt x="60" y="73"/>
                      <a:pt x="60" y="74"/>
                    </a:cubicBezTo>
                    <a:cubicBezTo>
                      <a:pt x="61" y="74"/>
                      <a:pt x="60" y="76"/>
                      <a:pt x="61" y="76"/>
                    </a:cubicBezTo>
                    <a:cubicBezTo>
                      <a:pt x="61" y="76"/>
                      <a:pt x="61" y="75"/>
                      <a:pt x="61" y="75"/>
                    </a:cubicBezTo>
                    <a:cubicBezTo>
                      <a:pt x="62" y="77"/>
                      <a:pt x="63" y="73"/>
                      <a:pt x="64" y="75"/>
                    </a:cubicBezTo>
                    <a:cubicBezTo>
                      <a:pt x="64" y="75"/>
                      <a:pt x="64" y="76"/>
                      <a:pt x="64" y="76"/>
                    </a:cubicBezTo>
                    <a:cubicBezTo>
                      <a:pt x="64" y="75"/>
                      <a:pt x="65" y="75"/>
                      <a:pt x="66" y="73"/>
                    </a:cubicBezTo>
                    <a:cubicBezTo>
                      <a:pt x="66" y="74"/>
                      <a:pt x="66" y="74"/>
                      <a:pt x="66" y="75"/>
                    </a:cubicBezTo>
                    <a:cubicBezTo>
                      <a:pt x="66" y="75"/>
                      <a:pt x="67" y="74"/>
                      <a:pt x="67" y="73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6" y="72"/>
                      <a:pt x="67" y="71"/>
                      <a:pt x="67" y="71"/>
                    </a:cubicBezTo>
                    <a:cubicBezTo>
                      <a:pt x="67" y="71"/>
                      <a:pt x="67" y="71"/>
                      <a:pt x="67" y="71"/>
                    </a:cubicBezTo>
                    <a:cubicBezTo>
                      <a:pt x="68" y="71"/>
                      <a:pt x="68" y="70"/>
                      <a:pt x="68" y="70"/>
                    </a:cubicBezTo>
                    <a:cubicBezTo>
                      <a:pt x="69" y="71"/>
                      <a:pt x="68" y="71"/>
                      <a:pt x="68" y="72"/>
                    </a:cubicBezTo>
                    <a:cubicBezTo>
                      <a:pt x="69" y="74"/>
                      <a:pt x="70" y="73"/>
                      <a:pt x="70" y="74"/>
                    </a:cubicBezTo>
                    <a:cubicBezTo>
                      <a:pt x="70" y="73"/>
                      <a:pt x="70" y="73"/>
                      <a:pt x="70" y="72"/>
                    </a:cubicBezTo>
                    <a:cubicBezTo>
                      <a:pt x="70" y="71"/>
                      <a:pt x="70" y="73"/>
                      <a:pt x="71" y="73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1" y="69"/>
                      <a:pt x="72" y="71"/>
                      <a:pt x="72" y="72"/>
                    </a:cubicBezTo>
                    <a:cubicBezTo>
                      <a:pt x="72" y="71"/>
                      <a:pt x="72" y="68"/>
                      <a:pt x="73" y="67"/>
                    </a:cubicBezTo>
                    <a:cubicBezTo>
                      <a:pt x="73" y="67"/>
                      <a:pt x="74" y="66"/>
                      <a:pt x="74" y="66"/>
                    </a:cubicBezTo>
                    <a:cubicBezTo>
                      <a:pt x="74" y="67"/>
                      <a:pt x="74" y="66"/>
                      <a:pt x="74" y="67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8"/>
                      <a:pt x="75" y="71"/>
                      <a:pt x="75" y="72"/>
                    </a:cubicBezTo>
                    <a:cubicBezTo>
                      <a:pt x="75" y="71"/>
                      <a:pt x="76" y="71"/>
                      <a:pt x="77" y="72"/>
                    </a:cubicBezTo>
                    <a:cubicBezTo>
                      <a:pt x="76" y="69"/>
                      <a:pt x="78" y="70"/>
                      <a:pt x="77" y="68"/>
                    </a:cubicBezTo>
                    <a:cubicBezTo>
                      <a:pt x="78" y="67"/>
                      <a:pt x="78" y="70"/>
                      <a:pt x="78" y="70"/>
                    </a:cubicBezTo>
                    <a:cubicBezTo>
                      <a:pt x="79" y="69"/>
                      <a:pt x="80" y="69"/>
                      <a:pt x="80" y="6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1" y="69"/>
                      <a:pt x="82" y="69"/>
                      <a:pt x="82" y="67"/>
                    </a:cubicBezTo>
                    <a:cubicBezTo>
                      <a:pt x="82" y="67"/>
                      <a:pt x="82" y="68"/>
                      <a:pt x="82" y="68"/>
                    </a:cubicBezTo>
                    <a:cubicBezTo>
                      <a:pt x="83" y="69"/>
                      <a:pt x="82" y="65"/>
                      <a:pt x="83" y="66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6"/>
                      <a:pt x="84" y="68"/>
                      <a:pt x="84" y="66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5" y="67"/>
                      <a:pt x="85" y="67"/>
                      <a:pt x="85" y="65"/>
                    </a:cubicBezTo>
                    <a:cubicBezTo>
                      <a:pt x="86" y="66"/>
                      <a:pt x="86" y="66"/>
                      <a:pt x="86" y="67"/>
                    </a:cubicBezTo>
                    <a:cubicBezTo>
                      <a:pt x="87" y="68"/>
                      <a:pt x="86" y="65"/>
                      <a:pt x="86" y="65"/>
                    </a:cubicBezTo>
                    <a:cubicBezTo>
                      <a:pt x="86" y="65"/>
                      <a:pt x="87" y="66"/>
                      <a:pt x="87" y="66"/>
                    </a:cubicBezTo>
                    <a:cubicBezTo>
                      <a:pt x="87" y="65"/>
                      <a:pt x="88" y="65"/>
                      <a:pt x="88" y="65"/>
                    </a:cubicBezTo>
                    <a:cubicBezTo>
                      <a:pt x="88" y="65"/>
                      <a:pt x="88" y="65"/>
                      <a:pt x="89" y="66"/>
                    </a:cubicBezTo>
                    <a:cubicBezTo>
                      <a:pt x="91" y="65"/>
                      <a:pt x="94" y="64"/>
                      <a:pt x="95" y="61"/>
                    </a:cubicBezTo>
                    <a:cubicBezTo>
                      <a:pt x="97" y="63"/>
                      <a:pt x="95" y="63"/>
                      <a:pt x="97" y="64"/>
                    </a:cubicBezTo>
                    <a:cubicBezTo>
                      <a:pt x="95" y="62"/>
                      <a:pt x="97" y="64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2"/>
                      <a:pt x="98" y="63"/>
                      <a:pt x="98" y="63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7" y="61"/>
                      <a:pt x="100" y="64"/>
                      <a:pt x="99" y="62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99" y="60"/>
                      <a:pt x="101" y="63"/>
                      <a:pt x="100" y="61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1" y="62"/>
                      <a:pt x="100" y="59"/>
                      <a:pt x="101" y="60"/>
                    </a:cubicBezTo>
                    <a:cubicBezTo>
                      <a:pt x="102" y="60"/>
                      <a:pt x="102" y="59"/>
                      <a:pt x="101" y="57"/>
                    </a:cubicBezTo>
                    <a:cubicBezTo>
                      <a:pt x="101" y="58"/>
                      <a:pt x="102" y="59"/>
                      <a:pt x="102" y="59"/>
                    </a:cubicBezTo>
                    <a:cubicBezTo>
                      <a:pt x="103" y="57"/>
                      <a:pt x="106" y="57"/>
                      <a:pt x="105" y="53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2"/>
                      <a:pt x="109" y="55"/>
                      <a:pt x="107" y="51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50"/>
                      <a:pt x="108" y="51"/>
                      <a:pt x="108" y="51"/>
                    </a:cubicBezTo>
                    <a:cubicBezTo>
                      <a:pt x="108" y="50"/>
                      <a:pt x="109" y="50"/>
                      <a:pt x="108" y="49"/>
                    </a:cubicBezTo>
                    <a:cubicBezTo>
                      <a:pt x="109" y="49"/>
                      <a:pt x="109" y="50"/>
                      <a:pt x="109" y="50"/>
                    </a:cubicBezTo>
                    <a:cubicBezTo>
                      <a:pt x="110" y="50"/>
                      <a:pt x="109" y="48"/>
                      <a:pt x="109" y="4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3" y="50"/>
                      <a:pt x="118" y="49"/>
                      <a:pt x="117" y="45"/>
                    </a:cubicBezTo>
                    <a:cubicBezTo>
                      <a:pt x="117" y="44"/>
                      <a:pt x="118" y="46"/>
                      <a:pt x="118" y="46"/>
                    </a:cubicBezTo>
                    <a:cubicBezTo>
                      <a:pt x="118" y="42"/>
                      <a:pt x="123" y="44"/>
                      <a:pt x="121" y="39"/>
                    </a:cubicBezTo>
                    <a:cubicBezTo>
                      <a:pt x="121" y="37"/>
                      <a:pt x="117" y="33"/>
                      <a:pt x="117" y="33"/>
                    </a:cubicBezTo>
                    <a:cubicBezTo>
                      <a:pt x="116" y="36"/>
                      <a:pt x="112" y="37"/>
                      <a:pt x="108" y="37"/>
                    </a:cubicBezTo>
                    <a:cubicBezTo>
                      <a:pt x="107" y="38"/>
                      <a:pt x="107" y="40"/>
                      <a:pt x="105" y="40"/>
                    </a:cubicBezTo>
                    <a:cubicBezTo>
                      <a:pt x="102" y="43"/>
                      <a:pt x="96" y="42"/>
                      <a:pt x="94" y="45"/>
                    </a:cubicBezTo>
                    <a:cubicBezTo>
                      <a:pt x="94" y="46"/>
                      <a:pt x="95" y="47"/>
                      <a:pt x="95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48"/>
                      <a:pt x="94" y="47"/>
                      <a:pt x="94" y="46"/>
                    </a:cubicBezTo>
                    <a:cubicBezTo>
                      <a:pt x="92" y="47"/>
                      <a:pt x="91" y="49"/>
                      <a:pt x="90" y="49"/>
                    </a:cubicBezTo>
                    <a:cubicBezTo>
                      <a:pt x="91" y="51"/>
                      <a:pt x="89" y="50"/>
                      <a:pt x="90" y="5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9" y="52"/>
                      <a:pt x="89" y="52"/>
                      <a:pt x="87" y="50"/>
                    </a:cubicBezTo>
                    <a:cubicBezTo>
                      <a:pt x="82" y="50"/>
                      <a:pt x="79" y="53"/>
                      <a:pt x="75" y="53"/>
                    </a:cubicBezTo>
                    <a:cubicBezTo>
                      <a:pt x="72" y="55"/>
                      <a:pt x="68" y="57"/>
                      <a:pt x="64" y="57"/>
                    </a:cubicBezTo>
                    <a:cubicBezTo>
                      <a:pt x="63" y="61"/>
                      <a:pt x="63" y="59"/>
                      <a:pt x="61" y="62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2"/>
                      <a:pt x="61" y="61"/>
                      <a:pt x="60" y="59"/>
                    </a:cubicBezTo>
                    <a:cubicBezTo>
                      <a:pt x="60" y="60"/>
                      <a:pt x="60" y="59"/>
                      <a:pt x="60" y="61"/>
                    </a:cubicBezTo>
                    <a:cubicBezTo>
                      <a:pt x="59" y="63"/>
                      <a:pt x="59" y="59"/>
                      <a:pt x="59" y="59"/>
                    </a:cubicBezTo>
                    <a:cubicBezTo>
                      <a:pt x="59" y="59"/>
                      <a:pt x="59" y="61"/>
                      <a:pt x="59" y="60"/>
                    </a:cubicBezTo>
                    <a:cubicBezTo>
                      <a:pt x="57" y="62"/>
                      <a:pt x="59" y="59"/>
                      <a:pt x="58" y="57"/>
                    </a:cubicBezTo>
                    <a:cubicBezTo>
                      <a:pt x="56" y="57"/>
                      <a:pt x="54" y="58"/>
                      <a:pt x="53" y="57"/>
                    </a:cubicBezTo>
                    <a:cubicBezTo>
                      <a:pt x="53" y="57"/>
                      <a:pt x="52" y="58"/>
                      <a:pt x="52" y="58"/>
                    </a:cubicBezTo>
                    <a:cubicBezTo>
                      <a:pt x="53" y="55"/>
                      <a:pt x="51" y="59"/>
                      <a:pt x="51" y="57"/>
                    </a:cubicBezTo>
                    <a:cubicBezTo>
                      <a:pt x="52" y="57"/>
                      <a:pt x="52" y="57"/>
                      <a:pt x="52" y="56"/>
                    </a:cubicBezTo>
                    <a:cubicBezTo>
                      <a:pt x="52" y="55"/>
                      <a:pt x="50" y="56"/>
                      <a:pt x="50" y="55"/>
                    </a:cubicBezTo>
                    <a:cubicBezTo>
                      <a:pt x="49" y="56"/>
                      <a:pt x="50" y="53"/>
                      <a:pt x="48" y="54"/>
                    </a:cubicBezTo>
                    <a:cubicBezTo>
                      <a:pt x="49" y="53"/>
                      <a:pt x="49" y="53"/>
                      <a:pt x="49" y="52"/>
                    </a:cubicBezTo>
                    <a:cubicBezTo>
                      <a:pt x="46" y="55"/>
                      <a:pt x="48" y="51"/>
                      <a:pt x="46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5" y="51"/>
                      <a:pt x="44" y="49"/>
                      <a:pt x="41" y="49"/>
                    </a:cubicBezTo>
                    <a:cubicBezTo>
                      <a:pt x="40" y="49"/>
                      <a:pt x="42" y="45"/>
                      <a:pt x="39" y="46"/>
                    </a:cubicBezTo>
                    <a:cubicBezTo>
                      <a:pt x="39" y="46"/>
                      <a:pt x="38" y="46"/>
                      <a:pt x="38" y="47"/>
                    </a:cubicBezTo>
                    <a:cubicBezTo>
                      <a:pt x="38" y="46"/>
                      <a:pt x="39" y="46"/>
                      <a:pt x="39" y="45"/>
                    </a:cubicBezTo>
                    <a:cubicBezTo>
                      <a:pt x="38" y="46"/>
                      <a:pt x="38" y="44"/>
                      <a:pt x="38" y="43"/>
                    </a:cubicBezTo>
                    <a:cubicBezTo>
                      <a:pt x="37" y="44"/>
                      <a:pt x="37" y="44"/>
                      <a:pt x="36" y="44"/>
                    </a:cubicBezTo>
                    <a:cubicBezTo>
                      <a:pt x="38" y="42"/>
                      <a:pt x="34" y="43"/>
                      <a:pt x="35" y="41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1"/>
                      <a:pt x="34" y="41"/>
                    </a:cubicBezTo>
                    <a:cubicBezTo>
                      <a:pt x="33" y="41"/>
                      <a:pt x="33" y="40"/>
                      <a:pt x="33" y="39"/>
                    </a:cubicBezTo>
                    <a:cubicBezTo>
                      <a:pt x="33" y="39"/>
                      <a:pt x="31" y="40"/>
                      <a:pt x="31" y="39"/>
                    </a:cubicBezTo>
                    <a:cubicBezTo>
                      <a:pt x="33" y="38"/>
                      <a:pt x="31" y="38"/>
                      <a:pt x="31" y="37"/>
                    </a:cubicBezTo>
                    <a:cubicBezTo>
                      <a:pt x="30" y="39"/>
                      <a:pt x="28" y="39"/>
                      <a:pt x="29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9" y="36"/>
                      <a:pt x="31" y="33"/>
                      <a:pt x="27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6" y="31"/>
                      <a:pt x="27" y="29"/>
                      <a:pt x="23" y="28"/>
                    </a:cubicBezTo>
                    <a:cubicBezTo>
                      <a:pt x="24" y="27"/>
                      <a:pt x="25" y="26"/>
                      <a:pt x="24" y="26"/>
                    </a:cubicBezTo>
                    <a:cubicBezTo>
                      <a:pt x="23" y="26"/>
                      <a:pt x="23" y="25"/>
                      <a:pt x="21" y="26"/>
                    </a:cubicBezTo>
                    <a:cubicBezTo>
                      <a:pt x="20" y="25"/>
                      <a:pt x="22" y="25"/>
                      <a:pt x="22" y="25"/>
                    </a:cubicBezTo>
                    <a:cubicBezTo>
                      <a:pt x="22" y="24"/>
                      <a:pt x="24" y="22"/>
                      <a:pt x="22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2"/>
                      <a:pt x="20" y="21"/>
                      <a:pt x="21" y="20"/>
                    </a:cubicBezTo>
                    <a:cubicBezTo>
                      <a:pt x="20" y="20"/>
                      <a:pt x="19" y="19"/>
                      <a:pt x="18" y="20"/>
                    </a:cubicBezTo>
                    <a:cubicBezTo>
                      <a:pt x="17" y="20"/>
                      <a:pt x="20" y="19"/>
                      <a:pt x="18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0" y="16"/>
                      <a:pt x="18" y="15"/>
                    </a:cubicBezTo>
                    <a:cubicBezTo>
                      <a:pt x="21" y="14"/>
                      <a:pt x="18" y="13"/>
                      <a:pt x="19" y="12"/>
                    </a:cubicBezTo>
                    <a:cubicBezTo>
                      <a:pt x="18" y="11"/>
                      <a:pt x="20" y="10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9" y="7"/>
                    </a:cubicBezTo>
                    <a:cubicBezTo>
                      <a:pt x="20" y="7"/>
                      <a:pt x="18" y="7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5" y="5"/>
                      <a:pt x="14" y="5"/>
                    </a:cubicBezTo>
                    <a:cubicBezTo>
                      <a:pt x="15" y="5"/>
                      <a:pt x="14" y="5"/>
                      <a:pt x="15" y="4"/>
                    </a:cubicBezTo>
                    <a:cubicBezTo>
                      <a:pt x="16" y="5"/>
                      <a:pt x="17" y="5"/>
                      <a:pt x="19" y="6"/>
                    </a:cubicBezTo>
                    <a:cubicBezTo>
                      <a:pt x="20" y="5"/>
                      <a:pt x="16" y="4"/>
                      <a:pt x="18" y="4"/>
                    </a:cubicBezTo>
                    <a:cubicBezTo>
                      <a:pt x="19" y="3"/>
                      <a:pt x="18" y="3"/>
                      <a:pt x="16" y="3"/>
                    </a:cubicBezTo>
                    <a:cubicBezTo>
                      <a:pt x="17" y="3"/>
                      <a:pt x="18" y="2"/>
                      <a:pt x="18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2"/>
                      <a:pt x="16" y="1"/>
                      <a:pt x="14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"/>
                      <a:pt x="11" y="1"/>
                      <a:pt x="12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6" y="3"/>
                      <a:pt x="14" y="4"/>
                    </a:cubicBezTo>
                    <a:cubicBezTo>
                      <a:pt x="13" y="3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3" y="4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2" y="5"/>
                      <a:pt x="12" y="5"/>
                    </a:cubicBezTo>
                    <a:cubicBezTo>
                      <a:pt x="12" y="6"/>
                      <a:pt x="9" y="5"/>
                      <a:pt x="8" y="6"/>
                    </a:cubicBezTo>
                    <a:cubicBezTo>
                      <a:pt x="8" y="6"/>
                      <a:pt x="10" y="8"/>
                      <a:pt x="8" y="9"/>
                    </a:cubicBezTo>
                    <a:cubicBezTo>
                      <a:pt x="9" y="9"/>
                      <a:pt x="10" y="10"/>
                      <a:pt x="11" y="11"/>
                    </a:cubicBezTo>
                    <a:cubicBezTo>
                      <a:pt x="11" y="11"/>
                      <a:pt x="8" y="11"/>
                      <a:pt x="9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8" y="11"/>
                      <a:pt x="6" y="12"/>
                      <a:pt x="9" y="12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8" y="15"/>
                      <a:pt x="9" y="16"/>
                      <a:pt x="8" y="16"/>
                    </a:cubicBezTo>
                    <a:cubicBezTo>
                      <a:pt x="10" y="16"/>
                      <a:pt x="10" y="16"/>
                      <a:pt x="12" y="16"/>
                    </a:cubicBezTo>
                    <a:cubicBezTo>
                      <a:pt x="12" y="16"/>
                      <a:pt x="13" y="16"/>
                      <a:pt x="13" y="16"/>
                    </a:cubicBezTo>
                    <a:cubicBezTo>
                      <a:pt x="11" y="17"/>
                      <a:pt x="8" y="17"/>
                      <a:pt x="8" y="18"/>
                    </a:cubicBezTo>
                    <a:cubicBezTo>
                      <a:pt x="5" y="18"/>
                      <a:pt x="8" y="16"/>
                      <a:pt x="6" y="17"/>
                    </a:cubicBezTo>
                    <a:cubicBezTo>
                      <a:pt x="3" y="17"/>
                      <a:pt x="3" y="15"/>
                      <a:pt x="4" y="15"/>
                    </a:cubicBezTo>
                    <a:cubicBezTo>
                      <a:pt x="2" y="15"/>
                      <a:pt x="4" y="16"/>
                      <a:pt x="2" y="16"/>
                    </a:cubicBezTo>
                    <a:cubicBezTo>
                      <a:pt x="2" y="16"/>
                      <a:pt x="3" y="16"/>
                      <a:pt x="4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9" y="18"/>
                      <a:pt x="4" y="18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9"/>
                      <a:pt x="5" y="19"/>
                      <a:pt x="4" y="19"/>
                    </a:cubicBezTo>
                    <a:cubicBezTo>
                      <a:pt x="1" y="20"/>
                      <a:pt x="4" y="19"/>
                      <a:pt x="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3" y="21"/>
                      <a:pt x="4" y="20"/>
                      <a:pt x="4" y="20"/>
                    </a:cubicBezTo>
                    <a:cubicBezTo>
                      <a:pt x="7" y="20"/>
                      <a:pt x="5" y="20"/>
                      <a:pt x="5" y="21"/>
                    </a:cubicBezTo>
                    <a:cubicBezTo>
                      <a:pt x="7" y="21"/>
                      <a:pt x="5" y="21"/>
                      <a:pt x="7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7" y="21"/>
                      <a:pt x="6" y="22"/>
                    </a:cubicBezTo>
                    <a:cubicBezTo>
                      <a:pt x="6" y="22"/>
                      <a:pt x="5" y="21"/>
                      <a:pt x="6" y="21"/>
                    </a:cubicBezTo>
                    <a:cubicBezTo>
                      <a:pt x="4" y="21"/>
                      <a:pt x="3" y="22"/>
                      <a:pt x="1" y="22"/>
                    </a:cubicBezTo>
                    <a:cubicBezTo>
                      <a:pt x="0" y="23"/>
                      <a:pt x="2" y="22"/>
                      <a:pt x="3" y="22"/>
                    </a:cubicBezTo>
                    <a:cubicBezTo>
                      <a:pt x="3" y="22"/>
                      <a:pt x="5" y="22"/>
                      <a:pt x="5" y="22"/>
                    </a:cubicBezTo>
                    <a:cubicBezTo>
                      <a:pt x="10" y="22"/>
                      <a:pt x="2" y="23"/>
                      <a:pt x="3" y="24"/>
                    </a:cubicBezTo>
                    <a:cubicBezTo>
                      <a:pt x="6" y="23"/>
                      <a:pt x="8" y="25"/>
                      <a:pt x="11" y="23"/>
                    </a:cubicBezTo>
                    <a:cubicBezTo>
                      <a:pt x="11" y="23"/>
                      <a:pt x="12" y="23"/>
                      <a:pt x="12" y="24"/>
                    </a:cubicBezTo>
                    <a:cubicBezTo>
                      <a:pt x="10" y="24"/>
                      <a:pt x="10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5"/>
                      <a:pt x="3" y="26"/>
                      <a:pt x="2" y="27"/>
                    </a:cubicBezTo>
                    <a:cubicBezTo>
                      <a:pt x="3" y="27"/>
                      <a:pt x="4" y="26"/>
                      <a:pt x="5" y="27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4" y="27"/>
                      <a:pt x="6" y="27"/>
                      <a:pt x="6" y="27"/>
                    </a:cubicBezTo>
                    <a:cubicBezTo>
                      <a:pt x="7" y="28"/>
                      <a:pt x="5" y="29"/>
                      <a:pt x="4" y="2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4" y="29"/>
                      <a:pt x="2" y="29"/>
                      <a:pt x="2" y="29"/>
                    </a:cubicBezTo>
                    <a:cubicBezTo>
                      <a:pt x="4" y="29"/>
                      <a:pt x="5" y="29"/>
                      <a:pt x="7" y="28"/>
                    </a:cubicBezTo>
                    <a:cubicBezTo>
                      <a:pt x="7" y="29"/>
                      <a:pt x="6" y="29"/>
                      <a:pt x="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30"/>
                      <a:pt x="2" y="30"/>
                      <a:pt x="3" y="3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1"/>
                      <a:pt x="4" y="31"/>
                      <a:pt x="3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32"/>
                      <a:pt x="7" y="31"/>
                      <a:pt x="5" y="32"/>
                    </a:cubicBezTo>
                    <a:cubicBezTo>
                      <a:pt x="7" y="31"/>
                      <a:pt x="5" y="32"/>
                      <a:pt x="6" y="31"/>
                    </a:cubicBezTo>
                    <a:cubicBezTo>
                      <a:pt x="7" y="30"/>
                      <a:pt x="7" y="31"/>
                      <a:pt x="8" y="31"/>
                    </a:cubicBezTo>
                    <a:cubicBezTo>
                      <a:pt x="5" y="32"/>
                      <a:pt x="8" y="32"/>
                      <a:pt x="8" y="32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4" y="34"/>
                      <a:pt x="9" y="33"/>
                      <a:pt x="8" y="34"/>
                    </a:cubicBezTo>
                    <a:cubicBezTo>
                      <a:pt x="7" y="34"/>
                      <a:pt x="5" y="35"/>
                      <a:pt x="5" y="35"/>
                    </a:cubicBezTo>
                    <a:cubicBezTo>
                      <a:pt x="7" y="34"/>
                      <a:pt x="8" y="35"/>
                      <a:pt x="10" y="34"/>
                    </a:cubicBezTo>
                    <a:cubicBezTo>
                      <a:pt x="9" y="35"/>
                      <a:pt x="7" y="35"/>
                      <a:pt x="5" y="36"/>
                    </a:cubicBezTo>
                    <a:cubicBezTo>
                      <a:pt x="7" y="36"/>
                      <a:pt x="4" y="37"/>
                      <a:pt x="7" y="36"/>
                    </a:cubicBezTo>
                    <a:cubicBezTo>
                      <a:pt x="7" y="36"/>
                      <a:pt x="8" y="36"/>
                      <a:pt x="9" y="36"/>
                    </a:cubicBezTo>
                    <a:cubicBezTo>
                      <a:pt x="10" y="36"/>
                      <a:pt x="8" y="36"/>
                      <a:pt x="8" y="37"/>
                    </a:cubicBezTo>
                    <a:cubicBezTo>
                      <a:pt x="8" y="37"/>
                      <a:pt x="10" y="36"/>
                      <a:pt x="11" y="36"/>
                    </a:cubicBezTo>
                    <a:cubicBezTo>
                      <a:pt x="10" y="36"/>
                      <a:pt x="13" y="36"/>
                      <a:pt x="11" y="37"/>
                    </a:cubicBezTo>
                    <a:cubicBezTo>
                      <a:pt x="10" y="38"/>
                      <a:pt x="10" y="36"/>
                      <a:pt x="9" y="37"/>
                    </a:cubicBezTo>
                    <a:cubicBezTo>
                      <a:pt x="10" y="38"/>
                      <a:pt x="13" y="36"/>
                      <a:pt x="14" y="37"/>
                    </a:cubicBezTo>
                    <a:cubicBezTo>
                      <a:pt x="15" y="36"/>
                      <a:pt x="18" y="35"/>
                      <a:pt x="19" y="35"/>
                    </a:cubicBezTo>
                    <a:cubicBezTo>
                      <a:pt x="18" y="36"/>
                      <a:pt x="18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4" y="38"/>
                      <a:pt x="11" y="37"/>
                      <a:pt x="10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39"/>
                      <a:pt x="8" y="39"/>
                      <a:pt x="8" y="40"/>
                    </a:cubicBezTo>
                    <a:cubicBezTo>
                      <a:pt x="10" y="39"/>
                      <a:pt x="9" y="40"/>
                      <a:pt x="9" y="40"/>
                    </a:cubicBezTo>
                    <a:cubicBezTo>
                      <a:pt x="11" y="40"/>
                      <a:pt x="8" y="40"/>
                      <a:pt x="10" y="40"/>
                    </a:cubicBezTo>
                    <a:cubicBezTo>
                      <a:pt x="10" y="40"/>
                      <a:pt x="13" y="39"/>
                      <a:pt x="12" y="40"/>
                    </a:cubicBezTo>
                    <a:cubicBezTo>
                      <a:pt x="11" y="40"/>
                      <a:pt x="10" y="41"/>
                      <a:pt x="9" y="41"/>
                    </a:cubicBezTo>
                    <a:cubicBezTo>
                      <a:pt x="9" y="42"/>
                      <a:pt x="11" y="41"/>
                      <a:pt x="10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4"/>
                      <a:pt x="11" y="46"/>
                      <a:pt x="16" y="45"/>
                    </a:cubicBezTo>
                    <a:cubicBezTo>
                      <a:pt x="14" y="46"/>
                      <a:pt x="14" y="46"/>
                      <a:pt x="14" y="48"/>
                    </a:cubicBezTo>
                    <a:cubicBezTo>
                      <a:pt x="14" y="47"/>
                      <a:pt x="15" y="47"/>
                      <a:pt x="16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9"/>
                      <a:pt x="15" y="49"/>
                      <a:pt x="17" y="4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1"/>
                      <a:pt x="17" y="50"/>
                      <a:pt x="17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8" y="50"/>
                      <a:pt x="18" y="50"/>
                      <a:pt x="16" y="52"/>
                    </a:cubicBezTo>
                    <a:cubicBezTo>
                      <a:pt x="17" y="52"/>
                      <a:pt x="17" y="51"/>
                      <a:pt x="18" y="51"/>
                    </a:cubicBezTo>
                    <a:cubicBezTo>
                      <a:pt x="17" y="52"/>
                      <a:pt x="17" y="53"/>
                      <a:pt x="19" y="53"/>
                    </a:cubicBezTo>
                    <a:cubicBezTo>
                      <a:pt x="19" y="53"/>
                      <a:pt x="19" y="52"/>
                      <a:pt x="20" y="51"/>
                    </a:cubicBezTo>
                    <a:cubicBezTo>
                      <a:pt x="22" y="50"/>
                      <a:pt x="20" y="52"/>
                      <a:pt x="21" y="51"/>
                    </a:cubicBezTo>
                    <a:cubicBezTo>
                      <a:pt x="21" y="52"/>
                      <a:pt x="20" y="53"/>
                      <a:pt x="20" y="53"/>
                    </a:cubicBezTo>
                    <a:cubicBezTo>
                      <a:pt x="18" y="55"/>
                      <a:pt x="21" y="55"/>
                      <a:pt x="21" y="57"/>
                    </a:cubicBezTo>
                    <a:cubicBezTo>
                      <a:pt x="21" y="57"/>
                      <a:pt x="22" y="56"/>
                      <a:pt x="22" y="56"/>
                    </a:cubicBezTo>
                    <a:cubicBezTo>
                      <a:pt x="21" y="58"/>
                      <a:pt x="24" y="57"/>
                      <a:pt x="23" y="59"/>
                    </a:cubicBezTo>
                    <a:cubicBezTo>
                      <a:pt x="24" y="58"/>
                      <a:pt x="26" y="56"/>
                      <a:pt x="27" y="57"/>
                    </a:cubicBezTo>
                    <a:cubicBezTo>
                      <a:pt x="28" y="56"/>
                      <a:pt x="25" y="59"/>
                      <a:pt x="24" y="60"/>
                    </a:cubicBezTo>
                    <a:cubicBezTo>
                      <a:pt x="25" y="59"/>
                      <a:pt x="26" y="60"/>
                      <a:pt x="26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6" y="60"/>
                      <a:pt x="27" y="59"/>
                      <a:pt x="27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61"/>
                      <a:pt x="26" y="62"/>
                      <a:pt x="27" y="62"/>
                    </a:cubicBezTo>
                    <a:cubicBezTo>
                      <a:pt x="28" y="61"/>
                      <a:pt x="28" y="62"/>
                      <a:pt x="29" y="61"/>
                    </a:cubicBezTo>
                    <a:cubicBezTo>
                      <a:pt x="29" y="61"/>
                      <a:pt x="29" y="61"/>
                      <a:pt x="29" y="62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2"/>
                      <a:pt x="28" y="62"/>
                      <a:pt x="28" y="63"/>
                    </a:cubicBezTo>
                    <a:cubicBezTo>
                      <a:pt x="28" y="64"/>
                      <a:pt x="29" y="62"/>
                      <a:pt x="30" y="61"/>
                    </a:cubicBezTo>
                    <a:cubicBezTo>
                      <a:pt x="31" y="61"/>
                      <a:pt x="30" y="62"/>
                      <a:pt x="30" y="63"/>
                    </a:cubicBezTo>
                    <a:cubicBezTo>
                      <a:pt x="29" y="63"/>
                      <a:pt x="30" y="62"/>
                      <a:pt x="29" y="62"/>
                    </a:cubicBezTo>
                    <a:cubicBezTo>
                      <a:pt x="28" y="63"/>
                      <a:pt x="29" y="63"/>
                      <a:pt x="29" y="63"/>
                    </a:cubicBezTo>
                    <a:cubicBezTo>
                      <a:pt x="29" y="64"/>
                      <a:pt x="30" y="62"/>
                      <a:pt x="30" y="63"/>
                    </a:cubicBezTo>
                    <a:cubicBezTo>
                      <a:pt x="30" y="63"/>
                      <a:pt x="31" y="63"/>
                      <a:pt x="30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63"/>
                      <a:pt x="31" y="63"/>
                      <a:pt x="32" y="62"/>
                    </a:cubicBezTo>
                    <a:cubicBezTo>
                      <a:pt x="32" y="62"/>
                      <a:pt x="33" y="62"/>
                      <a:pt x="3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62"/>
                      <a:pt x="33" y="63"/>
                      <a:pt x="33" y="62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3" y="63"/>
                      <a:pt x="34" y="63"/>
                      <a:pt x="34" y="63"/>
                    </a:cubicBezTo>
                    <a:cubicBezTo>
                      <a:pt x="33" y="64"/>
                      <a:pt x="32" y="66"/>
                      <a:pt x="32" y="67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6"/>
                      <a:pt x="34" y="66"/>
                      <a:pt x="33" y="67"/>
                    </a:cubicBezTo>
                    <a:cubicBezTo>
                      <a:pt x="33" y="68"/>
                      <a:pt x="37" y="63"/>
                      <a:pt x="37" y="65"/>
                    </a:cubicBezTo>
                    <a:cubicBezTo>
                      <a:pt x="35" y="67"/>
                      <a:pt x="35" y="67"/>
                      <a:pt x="35" y="68"/>
                    </a:cubicBezTo>
                    <a:cubicBezTo>
                      <a:pt x="35" y="67"/>
                      <a:pt x="36" y="67"/>
                      <a:pt x="36" y="67"/>
                    </a:cubicBezTo>
                    <a:cubicBezTo>
                      <a:pt x="36" y="66"/>
                      <a:pt x="35" y="68"/>
                      <a:pt x="36" y="67"/>
                    </a:cubicBezTo>
                    <a:cubicBezTo>
                      <a:pt x="36" y="66"/>
                      <a:pt x="36" y="66"/>
                      <a:pt x="37" y="66"/>
                    </a:cubicBezTo>
                    <a:cubicBezTo>
                      <a:pt x="35" y="70"/>
                      <a:pt x="38" y="68"/>
                      <a:pt x="38" y="71"/>
                    </a:cubicBezTo>
                    <a:cubicBezTo>
                      <a:pt x="39" y="68"/>
                      <a:pt x="39" y="70"/>
                      <a:pt x="40" y="70"/>
                    </a:cubicBezTo>
                    <a:cubicBezTo>
                      <a:pt x="39" y="72"/>
                      <a:pt x="41" y="69"/>
                      <a:pt x="40" y="71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70"/>
                      <a:pt x="44" y="66"/>
                      <a:pt x="43" y="69"/>
                    </a:cubicBezTo>
                    <a:cubicBezTo>
                      <a:pt x="43" y="70"/>
                      <a:pt x="42" y="70"/>
                      <a:pt x="42" y="71"/>
                    </a:cubicBezTo>
                    <a:cubicBezTo>
                      <a:pt x="41" y="73"/>
                      <a:pt x="44" y="69"/>
                      <a:pt x="43" y="72"/>
                    </a:cubicBezTo>
                    <a:cubicBezTo>
                      <a:pt x="44" y="71"/>
                      <a:pt x="44" y="70"/>
                      <a:pt x="45" y="69"/>
                    </a:cubicBezTo>
                    <a:cubicBezTo>
                      <a:pt x="45" y="70"/>
                      <a:pt x="45" y="72"/>
                      <a:pt x="45" y="72"/>
                    </a:cubicBezTo>
                    <a:cubicBezTo>
                      <a:pt x="46" y="72"/>
                      <a:pt x="46" y="71"/>
                      <a:pt x="46" y="72"/>
                    </a:cubicBezTo>
                    <a:cubicBezTo>
                      <a:pt x="46" y="73"/>
                      <a:pt x="45" y="73"/>
                      <a:pt x="45" y="73"/>
                    </a:cubicBezTo>
                    <a:cubicBezTo>
                      <a:pt x="46" y="74"/>
                      <a:pt x="46" y="73"/>
                      <a:pt x="47" y="72"/>
                    </a:cubicBezTo>
                    <a:cubicBezTo>
                      <a:pt x="47" y="74"/>
                      <a:pt x="48" y="74"/>
                      <a:pt x="48" y="75"/>
                    </a:cubicBezTo>
                    <a:cubicBezTo>
                      <a:pt x="50" y="73"/>
                      <a:pt x="49" y="76"/>
                      <a:pt x="50" y="73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1" y="73"/>
                      <a:pt x="51" y="72"/>
                      <a:pt x="52" y="72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6"/>
                      <a:pt x="52" y="74"/>
                      <a:pt x="51" y="75"/>
                    </a:cubicBezTo>
                    <a:cubicBezTo>
                      <a:pt x="52" y="74"/>
                      <a:pt x="52" y="75"/>
                      <a:pt x="52" y="74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3" y="73"/>
                      <a:pt x="53" y="73"/>
                      <a:pt x="54" y="72"/>
                    </a:cubicBezTo>
                    <a:cubicBezTo>
                      <a:pt x="54" y="72"/>
                      <a:pt x="53" y="75"/>
                      <a:pt x="53" y="74"/>
                    </a:cubicBezTo>
                    <a:close/>
                    <a:moveTo>
                      <a:pt x="56" y="74"/>
                    </a:moveTo>
                    <a:cubicBezTo>
                      <a:pt x="56" y="74"/>
                      <a:pt x="56" y="74"/>
                      <a:pt x="55" y="74"/>
                    </a:cubicBezTo>
                    <a:cubicBezTo>
                      <a:pt x="56" y="74"/>
                      <a:pt x="56" y="74"/>
                      <a:pt x="56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56"/>
          <p:cNvSpPr txBox="1"/>
          <p:nvPr/>
        </p:nvSpPr>
        <p:spPr>
          <a:xfrm>
            <a:off x="4196825" y="1941275"/>
            <a:ext cx="4530900" cy="1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Questions?</a:t>
            </a:r>
            <a:endParaRPr sz="1100"/>
          </a:p>
        </p:txBody>
      </p:sp>
      <p:grpSp>
        <p:nvGrpSpPr>
          <p:cNvPr id="1567" name="Google Shape;1567;p56"/>
          <p:cNvGrpSpPr/>
          <p:nvPr/>
        </p:nvGrpSpPr>
        <p:grpSpPr>
          <a:xfrm>
            <a:off x="944512" y="53208"/>
            <a:ext cx="2614054" cy="5090301"/>
            <a:chOff x="5052312" y="2332775"/>
            <a:chExt cx="939699" cy="3123843"/>
          </a:xfrm>
        </p:grpSpPr>
        <p:grpSp>
          <p:nvGrpSpPr>
            <p:cNvPr id="1568" name="Google Shape;1568;p56"/>
            <p:cNvGrpSpPr/>
            <p:nvPr/>
          </p:nvGrpSpPr>
          <p:grpSpPr>
            <a:xfrm>
              <a:off x="5601531" y="2332775"/>
              <a:ext cx="390480" cy="775486"/>
              <a:chOff x="5665788" y="2068513"/>
              <a:chExt cx="339725" cy="674688"/>
            </a:xfrm>
          </p:grpSpPr>
          <p:sp>
            <p:nvSpPr>
              <p:cNvPr id="1569" name="Google Shape;1569;p56"/>
              <p:cNvSpPr/>
              <p:nvPr/>
            </p:nvSpPr>
            <p:spPr>
              <a:xfrm>
                <a:off x="5762625" y="2562226"/>
                <a:ext cx="157163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51" extrusionOk="0">
                    <a:moveTo>
                      <a:pt x="12" y="16"/>
                    </a:moveTo>
                    <a:cubicBezTo>
                      <a:pt x="0" y="30"/>
                      <a:pt x="9" y="43"/>
                      <a:pt x="21" y="51"/>
                    </a:cubicBezTo>
                    <a:cubicBezTo>
                      <a:pt x="23" y="50"/>
                      <a:pt x="20" y="48"/>
                      <a:pt x="22" y="48"/>
                    </a:cubicBezTo>
                    <a:cubicBezTo>
                      <a:pt x="23" y="46"/>
                      <a:pt x="25" y="47"/>
                      <a:pt x="27" y="47"/>
                    </a:cubicBezTo>
                    <a:cubicBezTo>
                      <a:pt x="44" y="38"/>
                      <a:pt x="31" y="0"/>
                      <a:pt x="12" y="16"/>
                    </a:cubicBezTo>
                    <a:close/>
                    <a:moveTo>
                      <a:pt x="27" y="23"/>
                    </a:moveTo>
                    <a:cubicBezTo>
                      <a:pt x="28" y="23"/>
                      <a:pt x="28" y="25"/>
                      <a:pt x="29" y="26"/>
                    </a:cubicBezTo>
                    <a:cubicBezTo>
                      <a:pt x="27" y="27"/>
                      <a:pt x="27" y="25"/>
                      <a:pt x="27" y="23"/>
                    </a:cubicBezTo>
                    <a:close/>
                    <a:moveTo>
                      <a:pt x="16" y="34"/>
                    </a:moveTo>
                    <a:cubicBezTo>
                      <a:pt x="16" y="33"/>
                      <a:pt x="17" y="33"/>
                      <a:pt x="16" y="31"/>
                    </a:cubicBezTo>
                    <a:cubicBezTo>
                      <a:pt x="15" y="28"/>
                      <a:pt x="13" y="29"/>
                      <a:pt x="11" y="28"/>
                    </a:cubicBezTo>
                    <a:cubicBezTo>
                      <a:pt x="12" y="25"/>
                      <a:pt x="13" y="22"/>
                      <a:pt x="16" y="21"/>
                    </a:cubicBezTo>
                    <a:cubicBezTo>
                      <a:pt x="17" y="29"/>
                      <a:pt x="19" y="36"/>
                      <a:pt x="22" y="41"/>
                    </a:cubicBezTo>
                    <a:cubicBezTo>
                      <a:pt x="19" y="42"/>
                      <a:pt x="20" y="34"/>
                      <a:pt x="16" y="34"/>
                    </a:cubicBezTo>
                    <a:close/>
                    <a:moveTo>
                      <a:pt x="25" y="41"/>
                    </a:moveTo>
                    <a:cubicBezTo>
                      <a:pt x="25" y="38"/>
                      <a:pt x="23" y="38"/>
                      <a:pt x="22" y="35"/>
                    </a:cubicBezTo>
                    <a:cubicBezTo>
                      <a:pt x="24" y="30"/>
                      <a:pt x="17" y="27"/>
                      <a:pt x="19" y="19"/>
                    </a:cubicBezTo>
                    <a:cubicBezTo>
                      <a:pt x="21" y="17"/>
                      <a:pt x="22" y="21"/>
                      <a:pt x="22" y="19"/>
                    </a:cubicBezTo>
                    <a:cubicBezTo>
                      <a:pt x="25" y="25"/>
                      <a:pt x="25" y="33"/>
                      <a:pt x="29" y="39"/>
                    </a:cubicBezTo>
                    <a:cubicBezTo>
                      <a:pt x="27" y="39"/>
                      <a:pt x="27" y="42"/>
                      <a:pt x="25" y="41"/>
                    </a:cubicBezTo>
                    <a:close/>
                    <a:moveTo>
                      <a:pt x="29" y="31"/>
                    </a:moveTo>
                    <a:cubicBezTo>
                      <a:pt x="27" y="32"/>
                      <a:pt x="28" y="28"/>
                      <a:pt x="28" y="27"/>
                    </a:cubicBezTo>
                    <a:cubicBezTo>
                      <a:pt x="30" y="26"/>
                      <a:pt x="29" y="30"/>
                      <a:pt x="29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56"/>
              <p:cNvSpPr/>
              <p:nvPr/>
            </p:nvSpPr>
            <p:spPr>
              <a:xfrm>
                <a:off x="5665788" y="2068513"/>
                <a:ext cx="339725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38" extrusionOk="0">
                    <a:moveTo>
                      <a:pt x="59" y="5"/>
                    </a:moveTo>
                    <a:cubicBezTo>
                      <a:pt x="53" y="0"/>
                      <a:pt x="42" y="8"/>
                      <a:pt x="36" y="6"/>
                    </a:cubicBezTo>
                    <a:cubicBezTo>
                      <a:pt x="26" y="11"/>
                      <a:pt x="15" y="17"/>
                      <a:pt x="8" y="27"/>
                    </a:cubicBezTo>
                    <a:cubicBezTo>
                      <a:pt x="4" y="32"/>
                      <a:pt x="1" y="42"/>
                      <a:pt x="0" y="50"/>
                    </a:cubicBezTo>
                    <a:cubicBezTo>
                      <a:pt x="0" y="52"/>
                      <a:pt x="1" y="53"/>
                      <a:pt x="1" y="55"/>
                    </a:cubicBezTo>
                    <a:cubicBezTo>
                      <a:pt x="2" y="60"/>
                      <a:pt x="0" y="64"/>
                      <a:pt x="2" y="69"/>
                    </a:cubicBezTo>
                    <a:cubicBezTo>
                      <a:pt x="3" y="71"/>
                      <a:pt x="10" y="83"/>
                      <a:pt x="12" y="84"/>
                    </a:cubicBezTo>
                    <a:cubicBezTo>
                      <a:pt x="24" y="91"/>
                      <a:pt x="36" y="73"/>
                      <a:pt x="39" y="65"/>
                    </a:cubicBezTo>
                    <a:cubicBezTo>
                      <a:pt x="40" y="63"/>
                      <a:pt x="39" y="59"/>
                      <a:pt x="40" y="57"/>
                    </a:cubicBezTo>
                    <a:cubicBezTo>
                      <a:pt x="41" y="54"/>
                      <a:pt x="43" y="52"/>
                      <a:pt x="43" y="49"/>
                    </a:cubicBezTo>
                    <a:cubicBezTo>
                      <a:pt x="48" y="49"/>
                      <a:pt x="50" y="45"/>
                      <a:pt x="54" y="45"/>
                    </a:cubicBezTo>
                    <a:cubicBezTo>
                      <a:pt x="62" y="44"/>
                      <a:pt x="67" y="54"/>
                      <a:pt x="64" y="64"/>
                    </a:cubicBezTo>
                    <a:cubicBezTo>
                      <a:pt x="63" y="63"/>
                      <a:pt x="61" y="63"/>
                      <a:pt x="60" y="64"/>
                    </a:cubicBezTo>
                    <a:cubicBezTo>
                      <a:pt x="60" y="66"/>
                      <a:pt x="62" y="67"/>
                      <a:pt x="61" y="69"/>
                    </a:cubicBezTo>
                    <a:cubicBezTo>
                      <a:pt x="52" y="78"/>
                      <a:pt x="44" y="87"/>
                      <a:pt x="35" y="96"/>
                    </a:cubicBezTo>
                    <a:cubicBezTo>
                      <a:pt x="36" y="93"/>
                      <a:pt x="34" y="92"/>
                      <a:pt x="33" y="91"/>
                    </a:cubicBezTo>
                    <a:cubicBezTo>
                      <a:pt x="30" y="94"/>
                      <a:pt x="33" y="97"/>
                      <a:pt x="33" y="103"/>
                    </a:cubicBezTo>
                    <a:cubicBezTo>
                      <a:pt x="33" y="105"/>
                      <a:pt x="30" y="105"/>
                      <a:pt x="30" y="107"/>
                    </a:cubicBezTo>
                    <a:cubicBezTo>
                      <a:pt x="31" y="112"/>
                      <a:pt x="30" y="117"/>
                      <a:pt x="31" y="123"/>
                    </a:cubicBezTo>
                    <a:cubicBezTo>
                      <a:pt x="33" y="129"/>
                      <a:pt x="41" y="138"/>
                      <a:pt x="44" y="138"/>
                    </a:cubicBezTo>
                    <a:cubicBezTo>
                      <a:pt x="49" y="138"/>
                      <a:pt x="51" y="132"/>
                      <a:pt x="55" y="130"/>
                    </a:cubicBezTo>
                    <a:cubicBezTo>
                      <a:pt x="55" y="124"/>
                      <a:pt x="56" y="115"/>
                      <a:pt x="63" y="112"/>
                    </a:cubicBezTo>
                    <a:cubicBezTo>
                      <a:pt x="62" y="109"/>
                      <a:pt x="64" y="104"/>
                      <a:pt x="67" y="105"/>
                    </a:cubicBezTo>
                    <a:cubicBezTo>
                      <a:pt x="68" y="103"/>
                      <a:pt x="67" y="104"/>
                      <a:pt x="67" y="101"/>
                    </a:cubicBezTo>
                    <a:cubicBezTo>
                      <a:pt x="80" y="94"/>
                      <a:pt x="87" y="81"/>
                      <a:pt x="93" y="68"/>
                    </a:cubicBezTo>
                    <a:cubicBezTo>
                      <a:pt x="94" y="58"/>
                      <a:pt x="94" y="52"/>
                      <a:pt x="95" y="45"/>
                    </a:cubicBezTo>
                    <a:cubicBezTo>
                      <a:pt x="91" y="25"/>
                      <a:pt x="81" y="6"/>
                      <a:pt x="59" y="5"/>
                    </a:cubicBezTo>
                    <a:close/>
                    <a:moveTo>
                      <a:pt x="5" y="55"/>
                    </a:moveTo>
                    <a:cubicBezTo>
                      <a:pt x="9" y="61"/>
                      <a:pt x="12" y="69"/>
                      <a:pt x="15" y="76"/>
                    </a:cubicBezTo>
                    <a:cubicBezTo>
                      <a:pt x="10" y="71"/>
                      <a:pt x="4" y="64"/>
                      <a:pt x="5" y="55"/>
                    </a:cubicBezTo>
                    <a:close/>
                    <a:moveTo>
                      <a:pt x="20" y="78"/>
                    </a:moveTo>
                    <a:cubicBezTo>
                      <a:pt x="17" y="65"/>
                      <a:pt x="5" y="54"/>
                      <a:pt x="8" y="39"/>
                    </a:cubicBezTo>
                    <a:cubicBezTo>
                      <a:pt x="12" y="47"/>
                      <a:pt x="15" y="56"/>
                      <a:pt x="20" y="64"/>
                    </a:cubicBezTo>
                    <a:cubicBezTo>
                      <a:pt x="20" y="67"/>
                      <a:pt x="21" y="73"/>
                      <a:pt x="24" y="72"/>
                    </a:cubicBezTo>
                    <a:cubicBezTo>
                      <a:pt x="27" y="61"/>
                      <a:pt x="15" y="50"/>
                      <a:pt x="13" y="38"/>
                    </a:cubicBezTo>
                    <a:cubicBezTo>
                      <a:pt x="12" y="37"/>
                      <a:pt x="11" y="37"/>
                      <a:pt x="9" y="37"/>
                    </a:cubicBezTo>
                    <a:cubicBezTo>
                      <a:pt x="9" y="35"/>
                      <a:pt x="11" y="34"/>
                      <a:pt x="11" y="32"/>
                    </a:cubicBezTo>
                    <a:cubicBezTo>
                      <a:pt x="17" y="45"/>
                      <a:pt x="23" y="57"/>
                      <a:pt x="29" y="70"/>
                    </a:cubicBezTo>
                    <a:cubicBezTo>
                      <a:pt x="27" y="74"/>
                      <a:pt x="25" y="78"/>
                      <a:pt x="20" y="78"/>
                    </a:cubicBezTo>
                    <a:close/>
                    <a:moveTo>
                      <a:pt x="32" y="65"/>
                    </a:moveTo>
                    <a:cubicBezTo>
                      <a:pt x="27" y="64"/>
                      <a:pt x="30" y="55"/>
                      <a:pt x="25" y="54"/>
                    </a:cubicBezTo>
                    <a:cubicBezTo>
                      <a:pt x="23" y="44"/>
                      <a:pt x="16" y="37"/>
                      <a:pt x="14" y="26"/>
                    </a:cubicBezTo>
                    <a:cubicBezTo>
                      <a:pt x="14" y="25"/>
                      <a:pt x="15" y="26"/>
                      <a:pt x="15" y="27"/>
                    </a:cubicBezTo>
                    <a:cubicBezTo>
                      <a:pt x="15" y="25"/>
                      <a:pt x="17" y="25"/>
                      <a:pt x="18" y="24"/>
                    </a:cubicBezTo>
                    <a:cubicBezTo>
                      <a:pt x="22" y="36"/>
                      <a:pt x="27" y="45"/>
                      <a:pt x="31" y="57"/>
                    </a:cubicBezTo>
                    <a:cubicBezTo>
                      <a:pt x="31" y="59"/>
                      <a:pt x="32" y="59"/>
                      <a:pt x="34" y="59"/>
                    </a:cubicBezTo>
                    <a:cubicBezTo>
                      <a:pt x="33" y="61"/>
                      <a:pt x="33" y="64"/>
                      <a:pt x="32" y="65"/>
                    </a:cubicBezTo>
                    <a:close/>
                    <a:moveTo>
                      <a:pt x="36" y="55"/>
                    </a:moveTo>
                    <a:cubicBezTo>
                      <a:pt x="30" y="50"/>
                      <a:pt x="30" y="38"/>
                      <a:pt x="25" y="35"/>
                    </a:cubicBezTo>
                    <a:cubicBezTo>
                      <a:pt x="26" y="31"/>
                      <a:pt x="24" y="24"/>
                      <a:pt x="20" y="23"/>
                    </a:cubicBezTo>
                    <a:cubicBezTo>
                      <a:pt x="20" y="20"/>
                      <a:pt x="22" y="19"/>
                      <a:pt x="24" y="18"/>
                    </a:cubicBezTo>
                    <a:cubicBezTo>
                      <a:pt x="27" y="18"/>
                      <a:pt x="27" y="23"/>
                      <a:pt x="28" y="27"/>
                    </a:cubicBezTo>
                    <a:cubicBezTo>
                      <a:pt x="31" y="35"/>
                      <a:pt x="37" y="45"/>
                      <a:pt x="36" y="55"/>
                    </a:cubicBezTo>
                    <a:close/>
                    <a:moveTo>
                      <a:pt x="41" y="45"/>
                    </a:moveTo>
                    <a:cubicBezTo>
                      <a:pt x="34" y="38"/>
                      <a:pt x="34" y="26"/>
                      <a:pt x="29" y="17"/>
                    </a:cubicBezTo>
                    <a:cubicBezTo>
                      <a:pt x="28" y="17"/>
                      <a:pt x="27" y="17"/>
                      <a:pt x="26" y="17"/>
                    </a:cubicBezTo>
                    <a:cubicBezTo>
                      <a:pt x="27" y="15"/>
                      <a:pt x="30" y="15"/>
                      <a:pt x="33" y="14"/>
                    </a:cubicBezTo>
                    <a:cubicBezTo>
                      <a:pt x="34" y="27"/>
                      <a:pt x="40" y="34"/>
                      <a:pt x="43" y="44"/>
                    </a:cubicBezTo>
                    <a:cubicBezTo>
                      <a:pt x="42" y="44"/>
                      <a:pt x="41" y="44"/>
                      <a:pt x="41" y="45"/>
                    </a:cubicBezTo>
                    <a:close/>
                    <a:moveTo>
                      <a:pt x="46" y="41"/>
                    </a:moveTo>
                    <a:cubicBezTo>
                      <a:pt x="43" y="33"/>
                      <a:pt x="39" y="22"/>
                      <a:pt x="35" y="13"/>
                    </a:cubicBezTo>
                    <a:cubicBezTo>
                      <a:pt x="37" y="14"/>
                      <a:pt x="37" y="12"/>
                      <a:pt x="39" y="13"/>
                    </a:cubicBezTo>
                    <a:cubicBezTo>
                      <a:pt x="44" y="21"/>
                      <a:pt x="48" y="30"/>
                      <a:pt x="51" y="40"/>
                    </a:cubicBezTo>
                    <a:cubicBezTo>
                      <a:pt x="48" y="40"/>
                      <a:pt x="48" y="42"/>
                      <a:pt x="46" y="41"/>
                    </a:cubicBezTo>
                    <a:close/>
                    <a:moveTo>
                      <a:pt x="54" y="38"/>
                    </a:moveTo>
                    <a:cubicBezTo>
                      <a:pt x="53" y="27"/>
                      <a:pt x="45" y="20"/>
                      <a:pt x="45" y="11"/>
                    </a:cubicBezTo>
                    <a:cubicBezTo>
                      <a:pt x="46" y="9"/>
                      <a:pt x="47" y="11"/>
                      <a:pt x="49" y="11"/>
                    </a:cubicBezTo>
                    <a:cubicBezTo>
                      <a:pt x="50" y="13"/>
                      <a:pt x="49" y="15"/>
                      <a:pt x="50" y="16"/>
                    </a:cubicBezTo>
                    <a:cubicBezTo>
                      <a:pt x="50" y="18"/>
                      <a:pt x="53" y="17"/>
                      <a:pt x="53" y="18"/>
                    </a:cubicBezTo>
                    <a:cubicBezTo>
                      <a:pt x="57" y="27"/>
                      <a:pt x="63" y="34"/>
                      <a:pt x="66" y="44"/>
                    </a:cubicBezTo>
                    <a:cubicBezTo>
                      <a:pt x="63" y="44"/>
                      <a:pt x="58" y="40"/>
                      <a:pt x="54" y="38"/>
                    </a:cubicBezTo>
                    <a:close/>
                    <a:moveTo>
                      <a:pt x="45" y="131"/>
                    </a:moveTo>
                    <a:cubicBezTo>
                      <a:pt x="43" y="131"/>
                      <a:pt x="43" y="130"/>
                      <a:pt x="41" y="130"/>
                    </a:cubicBezTo>
                    <a:cubicBezTo>
                      <a:pt x="41" y="124"/>
                      <a:pt x="36" y="119"/>
                      <a:pt x="36" y="110"/>
                    </a:cubicBezTo>
                    <a:cubicBezTo>
                      <a:pt x="40" y="113"/>
                      <a:pt x="39" y="120"/>
                      <a:pt x="42" y="123"/>
                    </a:cubicBezTo>
                    <a:cubicBezTo>
                      <a:pt x="44" y="123"/>
                      <a:pt x="45" y="117"/>
                      <a:pt x="42" y="117"/>
                    </a:cubicBezTo>
                    <a:cubicBezTo>
                      <a:pt x="43" y="112"/>
                      <a:pt x="39" y="108"/>
                      <a:pt x="38" y="103"/>
                    </a:cubicBezTo>
                    <a:cubicBezTo>
                      <a:pt x="39" y="102"/>
                      <a:pt x="41" y="101"/>
                      <a:pt x="41" y="99"/>
                    </a:cubicBezTo>
                    <a:cubicBezTo>
                      <a:pt x="47" y="105"/>
                      <a:pt x="46" y="114"/>
                      <a:pt x="50" y="121"/>
                    </a:cubicBezTo>
                    <a:cubicBezTo>
                      <a:pt x="49" y="125"/>
                      <a:pt x="48" y="129"/>
                      <a:pt x="45" y="131"/>
                    </a:cubicBezTo>
                    <a:close/>
                    <a:moveTo>
                      <a:pt x="52" y="115"/>
                    </a:moveTo>
                    <a:cubicBezTo>
                      <a:pt x="48" y="109"/>
                      <a:pt x="43" y="96"/>
                      <a:pt x="48" y="90"/>
                    </a:cubicBezTo>
                    <a:cubicBezTo>
                      <a:pt x="52" y="94"/>
                      <a:pt x="52" y="103"/>
                      <a:pt x="56" y="107"/>
                    </a:cubicBezTo>
                    <a:cubicBezTo>
                      <a:pt x="54" y="109"/>
                      <a:pt x="53" y="113"/>
                      <a:pt x="52" y="115"/>
                    </a:cubicBezTo>
                    <a:close/>
                    <a:moveTo>
                      <a:pt x="59" y="104"/>
                    </a:moveTo>
                    <a:cubicBezTo>
                      <a:pt x="57" y="102"/>
                      <a:pt x="58" y="99"/>
                      <a:pt x="54" y="99"/>
                    </a:cubicBezTo>
                    <a:cubicBezTo>
                      <a:pt x="56" y="92"/>
                      <a:pt x="48" y="87"/>
                      <a:pt x="55" y="83"/>
                    </a:cubicBezTo>
                    <a:cubicBezTo>
                      <a:pt x="59" y="87"/>
                      <a:pt x="58" y="95"/>
                      <a:pt x="62" y="100"/>
                    </a:cubicBezTo>
                    <a:cubicBezTo>
                      <a:pt x="62" y="102"/>
                      <a:pt x="59" y="102"/>
                      <a:pt x="59" y="104"/>
                    </a:cubicBezTo>
                    <a:close/>
                    <a:moveTo>
                      <a:pt x="65" y="97"/>
                    </a:moveTo>
                    <a:cubicBezTo>
                      <a:pt x="61" y="92"/>
                      <a:pt x="57" y="82"/>
                      <a:pt x="62" y="76"/>
                    </a:cubicBezTo>
                    <a:cubicBezTo>
                      <a:pt x="66" y="80"/>
                      <a:pt x="66" y="89"/>
                      <a:pt x="69" y="94"/>
                    </a:cubicBezTo>
                    <a:cubicBezTo>
                      <a:pt x="67" y="94"/>
                      <a:pt x="66" y="96"/>
                      <a:pt x="65" y="97"/>
                    </a:cubicBezTo>
                    <a:close/>
                    <a:moveTo>
                      <a:pt x="72" y="90"/>
                    </a:moveTo>
                    <a:cubicBezTo>
                      <a:pt x="69" y="89"/>
                      <a:pt x="72" y="88"/>
                      <a:pt x="68" y="86"/>
                    </a:cubicBezTo>
                    <a:cubicBezTo>
                      <a:pt x="68" y="81"/>
                      <a:pt x="67" y="76"/>
                      <a:pt x="66" y="71"/>
                    </a:cubicBezTo>
                    <a:cubicBezTo>
                      <a:pt x="67" y="68"/>
                      <a:pt x="70" y="65"/>
                      <a:pt x="71" y="61"/>
                    </a:cubicBezTo>
                    <a:cubicBezTo>
                      <a:pt x="73" y="63"/>
                      <a:pt x="71" y="65"/>
                      <a:pt x="72" y="68"/>
                    </a:cubicBezTo>
                    <a:cubicBezTo>
                      <a:pt x="72" y="76"/>
                      <a:pt x="79" y="87"/>
                      <a:pt x="72" y="90"/>
                    </a:cubicBezTo>
                    <a:close/>
                    <a:moveTo>
                      <a:pt x="79" y="82"/>
                    </a:moveTo>
                    <a:cubicBezTo>
                      <a:pt x="79" y="82"/>
                      <a:pt x="78" y="82"/>
                      <a:pt x="77" y="82"/>
                    </a:cubicBezTo>
                    <a:cubicBezTo>
                      <a:pt x="77" y="76"/>
                      <a:pt x="74" y="68"/>
                      <a:pt x="75" y="59"/>
                    </a:cubicBezTo>
                    <a:cubicBezTo>
                      <a:pt x="73" y="59"/>
                      <a:pt x="72" y="60"/>
                      <a:pt x="70" y="60"/>
                    </a:cubicBezTo>
                    <a:cubicBezTo>
                      <a:pt x="70" y="58"/>
                      <a:pt x="69" y="57"/>
                      <a:pt x="69" y="55"/>
                    </a:cubicBezTo>
                    <a:cubicBezTo>
                      <a:pt x="69" y="54"/>
                      <a:pt x="70" y="53"/>
                      <a:pt x="72" y="53"/>
                    </a:cubicBezTo>
                    <a:cubicBezTo>
                      <a:pt x="69" y="39"/>
                      <a:pt x="62" y="24"/>
                      <a:pt x="54" y="12"/>
                    </a:cubicBezTo>
                    <a:cubicBezTo>
                      <a:pt x="56" y="13"/>
                      <a:pt x="56" y="12"/>
                      <a:pt x="56" y="9"/>
                    </a:cubicBezTo>
                    <a:cubicBezTo>
                      <a:pt x="58" y="10"/>
                      <a:pt x="60" y="12"/>
                      <a:pt x="63" y="11"/>
                    </a:cubicBezTo>
                    <a:cubicBezTo>
                      <a:pt x="73" y="29"/>
                      <a:pt x="76" y="51"/>
                      <a:pt x="83" y="72"/>
                    </a:cubicBezTo>
                    <a:cubicBezTo>
                      <a:pt x="81" y="75"/>
                      <a:pt x="82" y="81"/>
                      <a:pt x="79" y="82"/>
                    </a:cubicBezTo>
                    <a:close/>
                    <a:moveTo>
                      <a:pt x="86" y="67"/>
                    </a:moveTo>
                    <a:cubicBezTo>
                      <a:pt x="81" y="63"/>
                      <a:pt x="85" y="52"/>
                      <a:pt x="79" y="47"/>
                    </a:cubicBezTo>
                    <a:cubicBezTo>
                      <a:pt x="78" y="37"/>
                      <a:pt x="73" y="23"/>
                      <a:pt x="69" y="14"/>
                    </a:cubicBezTo>
                    <a:cubicBezTo>
                      <a:pt x="71" y="15"/>
                      <a:pt x="76" y="18"/>
                      <a:pt x="77" y="21"/>
                    </a:cubicBezTo>
                    <a:cubicBezTo>
                      <a:pt x="75" y="20"/>
                      <a:pt x="75" y="22"/>
                      <a:pt x="75" y="23"/>
                    </a:cubicBezTo>
                    <a:cubicBezTo>
                      <a:pt x="77" y="24"/>
                      <a:pt x="76" y="26"/>
                      <a:pt x="78" y="27"/>
                    </a:cubicBezTo>
                    <a:cubicBezTo>
                      <a:pt x="80" y="26"/>
                      <a:pt x="76" y="24"/>
                      <a:pt x="78" y="23"/>
                    </a:cubicBezTo>
                    <a:cubicBezTo>
                      <a:pt x="82" y="31"/>
                      <a:pt x="82" y="44"/>
                      <a:pt x="86" y="56"/>
                    </a:cubicBezTo>
                    <a:cubicBezTo>
                      <a:pt x="86" y="57"/>
                      <a:pt x="88" y="57"/>
                      <a:pt x="89" y="57"/>
                    </a:cubicBezTo>
                    <a:cubicBezTo>
                      <a:pt x="87" y="59"/>
                      <a:pt x="87" y="64"/>
                      <a:pt x="86" y="67"/>
                    </a:cubicBezTo>
                    <a:close/>
                    <a:moveTo>
                      <a:pt x="88" y="34"/>
                    </a:moveTo>
                    <a:cubicBezTo>
                      <a:pt x="85" y="38"/>
                      <a:pt x="92" y="45"/>
                      <a:pt x="87" y="47"/>
                    </a:cubicBezTo>
                    <a:cubicBezTo>
                      <a:pt x="86" y="42"/>
                      <a:pt x="85" y="38"/>
                      <a:pt x="85" y="34"/>
                    </a:cubicBezTo>
                    <a:cubicBezTo>
                      <a:pt x="86" y="34"/>
                      <a:pt x="86" y="34"/>
                      <a:pt x="88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1" name="Google Shape;1571;p56"/>
            <p:cNvGrpSpPr/>
            <p:nvPr/>
          </p:nvGrpSpPr>
          <p:grpSpPr>
            <a:xfrm>
              <a:off x="5052312" y="3128334"/>
              <a:ext cx="923284" cy="2328284"/>
              <a:chOff x="5187950" y="2760663"/>
              <a:chExt cx="803275" cy="2025651"/>
            </a:xfrm>
          </p:grpSpPr>
          <p:sp>
            <p:nvSpPr>
              <p:cNvPr id="1572" name="Google Shape;1572;p56"/>
              <p:cNvSpPr/>
              <p:nvPr/>
            </p:nvSpPr>
            <p:spPr>
              <a:xfrm>
                <a:off x="5262563" y="2760663"/>
                <a:ext cx="33972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92" y="56"/>
                    </a:moveTo>
                    <a:cubicBezTo>
                      <a:pt x="92" y="50"/>
                      <a:pt x="91" y="44"/>
                      <a:pt x="89" y="38"/>
                    </a:cubicBezTo>
                    <a:cubicBezTo>
                      <a:pt x="88" y="37"/>
                      <a:pt x="87" y="37"/>
                      <a:pt x="87" y="35"/>
                    </a:cubicBezTo>
                    <a:cubicBezTo>
                      <a:pt x="87" y="35"/>
                      <a:pt x="88" y="35"/>
                      <a:pt x="88" y="35"/>
                    </a:cubicBezTo>
                    <a:cubicBezTo>
                      <a:pt x="87" y="32"/>
                      <a:pt x="85" y="29"/>
                      <a:pt x="83" y="28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3" y="28"/>
                      <a:pt x="83" y="28"/>
                      <a:pt x="83" y="27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1" y="24"/>
                      <a:pt x="78" y="20"/>
                      <a:pt x="75" y="16"/>
                    </a:cubicBezTo>
                    <a:cubicBezTo>
                      <a:pt x="75" y="16"/>
                      <a:pt x="75" y="16"/>
                      <a:pt x="74" y="16"/>
                    </a:cubicBezTo>
                    <a:cubicBezTo>
                      <a:pt x="75" y="14"/>
                      <a:pt x="73" y="12"/>
                      <a:pt x="71" y="11"/>
                    </a:cubicBezTo>
                    <a:cubicBezTo>
                      <a:pt x="72" y="11"/>
                      <a:pt x="72" y="11"/>
                      <a:pt x="72" y="10"/>
                    </a:cubicBezTo>
                    <a:cubicBezTo>
                      <a:pt x="68" y="5"/>
                      <a:pt x="61" y="0"/>
                      <a:pt x="52" y="1"/>
                    </a:cubicBezTo>
                    <a:cubicBezTo>
                      <a:pt x="46" y="2"/>
                      <a:pt x="41" y="7"/>
                      <a:pt x="35" y="9"/>
                    </a:cubicBezTo>
                    <a:cubicBezTo>
                      <a:pt x="32" y="10"/>
                      <a:pt x="30" y="10"/>
                      <a:pt x="27" y="11"/>
                    </a:cubicBezTo>
                    <a:cubicBezTo>
                      <a:pt x="22" y="14"/>
                      <a:pt x="17" y="20"/>
                      <a:pt x="13" y="24"/>
                    </a:cubicBezTo>
                    <a:cubicBezTo>
                      <a:pt x="9" y="30"/>
                      <a:pt x="5" y="35"/>
                      <a:pt x="3" y="41"/>
                    </a:cubicBezTo>
                    <a:cubicBezTo>
                      <a:pt x="2" y="46"/>
                      <a:pt x="1" y="51"/>
                      <a:pt x="1" y="55"/>
                    </a:cubicBezTo>
                    <a:cubicBezTo>
                      <a:pt x="1" y="59"/>
                      <a:pt x="0" y="63"/>
                      <a:pt x="0" y="67"/>
                    </a:cubicBezTo>
                    <a:cubicBezTo>
                      <a:pt x="1" y="72"/>
                      <a:pt x="4" y="79"/>
                      <a:pt x="6" y="86"/>
                    </a:cubicBezTo>
                    <a:cubicBezTo>
                      <a:pt x="7" y="90"/>
                      <a:pt x="7" y="94"/>
                      <a:pt x="9" y="98"/>
                    </a:cubicBezTo>
                    <a:cubicBezTo>
                      <a:pt x="10" y="100"/>
                      <a:pt x="12" y="103"/>
                      <a:pt x="14" y="105"/>
                    </a:cubicBezTo>
                    <a:cubicBezTo>
                      <a:pt x="15" y="108"/>
                      <a:pt x="16" y="112"/>
                      <a:pt x="18" y="114"/>
                    </a:cubicBezTo>
                    <a:cubicBezTo>
                      <a:pt x="20" y="116"/>
                      <a:pt x="26" y="119"/>
                      <a:pt x="28" y="120"/>
                    </a:cubicBezTo>
                    <a:cubicBezTo>
                      <a:pt x="30" y="120"/>
                      <a:pt x="32" y="119"/>
                      <a:pt x="34" y="120"/>
                    </a:cubicBezTo>
                    <a:cubicBezTo>
                      <a:pt x="37" y="121"/>
                      <a:pt x="40" y="123"/>
                      <a:pt x="44" y="124"/>
                    </a:cubicBezTo>
                    <a:cubicBezTo>
                      <a:pt x="47" y="124"/>
                      <a:pt x="49" y="124"/>
                      <a:pt x="52" y="125"/>
                    </a:cubicBezTo>
                    <a:cubicBezTo>
                      <a:pt x="63" y="127"/>
                      <a:pt x="67" y="121"/>
                      <a:pt x="75" y="116"/>
                    </a:cubicBezTo>
                    <a:cubicBezTo>
                      <a:pt x="75" y="118"/>
                      <a:pt x="74" y="121"/>
                      <a:pt x="76" y="122"/>
                    </a:cubicBezTo>
                    <a:cubicBezTo>
                      <a:pt x="77" y="121"/>
                      <a:pt x="77" y="117"/>
                      <a:pt x="77" y="116"/>
                    </a:cubicBezTo>
                    <a:cubicBezTo>
                      <a:pt x="78" y="113"/>
                      <a:pt x="80" y="110"/>
                      <a:pt x="81" y="108"/>
                    </a:cubicBezTo>
                    <a:cubicBezTo>
                      <a:pt x="84" y="103"/>
                      <a:pt x="86" y="98"/>
                      <a:pt x="88" y="92"/>
                    </a:cubicBezTo>
                    <a:cubicBezTo>
                      <a:pt x="91" y="83"/>
                      <a:pt x="88" y="75"/>
                      <a:pt x="91" y="68"/>
                    </a:cubicBezTo>
                    <a:cubicBezTo>
                      <a:pt x="92" y="71"/>
                      <a:pt x="93" y="75"/>
                      <a:pt x="95" y="78"/>
                    </a:cubicBezTo>
                    <a:cubicBezTo>
                      <a:pt x="95" y="72"/>
                      <a:pt x="92" y="68"/>
                      <a:pt x="91" y="62"/>
                    </a:cubicBezTo>
                    <a:cubicBezTo>
                      <a:pt x="91" y="60"/>
                      <a:pt x="92" y="58"/>
                      <a:pt x="92" y="56"/>
                    </a:cubicBezTo>
                    <a:close/>
                    <a:moveTo>
                      <a:pt x="84" y="53"/>
                    </a:moveTo>
                    <a:cubicBezTo>
                      <a:pt x="83" y="51"/>
                      <a:pt x="81" y="46"/>
                      <a:pt x="83" y="44"/>
                    </a:cubicBezTo>
                    <a:cubicBezTo>
                      <a:pt x="83" y="43"/>
                      <a:pt x="81" y="43"/>
                      <a:pt x="80" y="43"/>
                    </a:cubicBezTo>
                    <a:cubicBezTo>
                      <a:pt x="80" y="41"/>
                      <a:pt x="77" y="38"/>
                      <a:pt x="79" y="36"/>
                    </a:cubicBezTo>
                    <a:cubicBezTo>
                      <a:pt x="83" y="39"/>
                      <a:pt x="84" y="47"/>
                      <a:pt x="84" y="53"/>
                    </a:cubicBezTo>
                    <a:close/>
                    <a:moveTo>
                      <a:pt x="51" y="86"/>
                    </a:moveTo>
                    <a:cubicBezTo>
                      <a:pt x="49" y="85"/>
                      <a:pt x="49" y="84"/>
                      <a:pt x="48" y="83"/>
                    </a:cubicBezTo>
                    <a:cubicBezTo>
                      <a:pt x="48" y="82"/>
                      <a:pt x="49" y="83"/>
                      <a:pt x="49" y="83"/>
                    </a:cubicBezTo>
                    <a:cubicBezTo>
                      <a:pt x="48" y="79"/>
                      <a:pt x="47" y="77"/>
                      <a:pt x="49" y="73"/>
                    </a:cubicBezTo>
                    <a:cubicBezTo>
                      <a:pt x="52" y="77"/>
                      <a:pt x="54" y="81"/>
                      <a:pt x="51" y="86"/>
                    </a:cubicBezTo>
                    <a:close/>
                    <a:moveTo>
                      <a:pt x="51" y="98"/>
                    </a:moveTo>
                    <a:cubicBezTo>
                      <a:pt x="50" y="98"/>
                      <a:pt x="49" y="97"/>
                      <a:pt x="50" y="96"/>
                    </a:cubicBezTo>
                    <a:cubicBezTo>
                      <a:pt x="51" y="96"/>
                      <a:pt x="51" y="97"/>
                      <a:pt x="51" y="98"/>
                    </a:cubicBezTo>
                    <a:close/>
                    <a:moveTo>
                      <a:pt x="32" y="49"/>
                    </a:moveTo>
                    <a:cubicBezTo>
                      <a:pt x="33" y="49"/>
                      <a:pt x="32" y="50"/>
                      <a:pt x="32" y="51"/>
                    </a:cubicBezTo>
                    <a:cubicBezTo>
                      <a:pt x="31" y="50"/>
                      <a:pt x="32" y="49"/>
                      <a:pt x="32" y="49"/>
                    </a:cubicBezTo>
                    <a:close/>
                    <a:moveTo>
                      <a:pt x="37" y="49"/>
                    </a:moveTo>
                    <a:cubicBezTo>
                      <a:pt x="37" y="49"/>
                      <a:pt x="37" y="49"/>
                      <a:pt x="38" y="49"/>
                    </a:cubicBezTo>
                    <a:cubicBezTo>
                      <a:pt x="38" y="51"/>
                      <a:pt x="37" y="52"/>
                      <a:pt x="36" y="54"/>
                    </a:cubicBezTo>
                    <a:cubicBezTo>
                      <a:pt x="34" y="53"/>
                      <a:pt x="37" y="51"/>
                      <a:pt x="37" y="49"/>
                    </a:cubicBezTo>
                    <a:close/>
                    <a:moveTo>
                      <a:pt x="36" y="40"/>
                    </a:moveTo>
                    <a:cubicBezTo>
                      <a:pt x="37" y="40"/>
                      <a:pt x="37" y="42"/>
                      <a:pt x="37" y="43"/>
                    </a:cubicBezTo>
                    <a:cubicBezTo>
                      <a:pt x="35" y="43"/>
                      <a:pt x="36" y="41"/>
                      <a:pt x="36" y="40"/>
                    </a:cubicBezTo>
                    <a:close/>
                    <a:moveTo>
                      <a:pt x="77" y="57"/>
                    </a:moveTo>
                    <a:cubicBezTo>
                      <a:pt x="76" y="57"/>
                      <a:pt x="76" y="56"/>
                      <a:pt x="76" y="55"/>
                    </a:cubicBezTo>
                    <a:cubicBezTo>
                      <a:pt x="77" y="55"/>
                      <a:pt x="77" y="56"/>
                      <a:pt x="77" y="57"/>
                    </a:cubicBezTo>
                    <a:close/>
                    <a:moveTo>
                      <a:pt x="77" y="40"/>
                    </a:moveTo>
                    <a:cubicBezTo>
                      <a:pt x="78" y="41"/>
                      <a:pt x="79" y="43"/>
                      <a:pt x="79" y="45"/>
                    </a:cubicBezTo>
                    <a:cubicBezTo>
                      <a:pt x="78" y="44"/>
                      <a:pt x="77" y="42"/>
                      <a:pt x="77" y="40"/>
                    </a:cubicBezTo>
                    <a:close/>
                    <a:moveTo>
                      <a:pt x="42" y="69"/>
                    </a:moveTo>
                    <a:cubicBezTo>
                      <a:pt x="41" y="70"/>
                      <a:pt x="40" y="68"/>
                      <a:pt x="40" y="66"/>
                    </a:cubicBezTo>
                    <a:cubicBezTo>
                      <a:pt x="42" y="65"/>
                      <a:pt x="42" y="62"/>
                      <a:pt x="44" y="61"/>
                    </a:cubicBezTo>
                    <a:cubicBezTo>
                      <a:pt x="45" y="64"/>
                      <a:pt x="44" y="65"/>
                      <a:pt x="43" y="67"/>
                    </a:cubicBezTo>
                    <a:cubicBezTo>
                      <a:pt x="42" y="67"/>
                      <a:pt x="42" y="66"/>
                      <a:pt x="41" y="66"/>
                    </a:cubicBezTo>
                    <a:cubicBezTo>
                      <a:pt x="40" y="67"/>
                      <a:pt x="42" y="68"/>
                      <a:pt x="42" y="69"/>
                    </a:cubicBezTo>
                    <a:close/>
                    <a:moveTo>
                      <a:pt x="39" y="64"/>
                    </a:moveTo>
                    <a:cubicBezTo>
                      <a:pt x="37" y="63"/>
                      <a:pt x="37" y="61"/>
                      <a:pt x="36" y="59"/>
                    </a:cubicBezTo>
                    <a:cubicBezTo>
                      <a:pt x="38" y="57"/>
                      <a:pt x="38" y="54"/>
                      <a:pt x="40" y="53"/>
                    </a:cubicBezTo>
                    <a:cubicBezTo>
                      <a:pt x="40" y="55"/>
                      <a:pt x="42" y="56"/>
                      <a:pt x="42" y="58"/>
                    </a:cubicBezTo>
                    <a:cubicBezTo>
                      <a:pt x="42" y="60"/>
                      <a:pt x="39" y="64"/>
                      <a:pt x="38" y="59"/>
                    </a:cubicBezTo>
                    <a:cubicBezTo>
                      <a:pt x="37" y="61"/>
                      <a:pt x="40" y="62"/>
                      <a:pt x="39" y="64"/>
                    </a:cubicBezTo>
                    <a:close/>
                    <a:moveTo>
                      <a:pt x="37" y="68"/>
                    </a:moveTo>
                    <a:cubicBezTo>
                      <a:pt x="36" y="67"/>
                      <a:pt x="34" y="64"/>
                      <a:pt x="35" y="62"/>
                    </a:cubicBezTo>
                    <a:cubicBezTo>
                      <a:pt x="36" y="64"/>
                      <a:pt x="38" y="66"/>
                      <a:pt x="37" y="68"/>
                    </a:cubicBezTo>
                    <a:close/>
                    <a:moveTo>
                      <a:pt x="48" y="37"/>
                    </a:moveTo>
                    <a:cubicBezTo>
                      <a:pt x="50" y="38"/>
                      <a:pt x="49" y="40"/>
                      <a:pt x="50" y="41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47" y="43"/>
                      <a:pt x="48" y="41"/>
                      <a:pt x="47" y="41"/>
                    </a:cubicBezTo>
                    <a:cubicBezTo>
                      <a:pt x="47" y="39"/>
                      <a:pt x="48" y="38"/>
                      <a:pt x="48" y="37"/>
                    </a:cubicBezTo>
                    <a:close/>
                    <a:moveTo>
                      <a:pt x="47" y="29"/>
                    </a:moveTo>
                    <a:cubicBezTo>
                      <a:pt x="48" y="29"/>
                      <a:pt x="48" y="31"/>
                      <a:pt x="48" y="32"/>
                    </a:cubicBezTo>
                    <a:cubicBezTo>
                      <a:pt x="47" y="32"/>
                      <a:pt x="47" y="30"/>
                      <a:pt x="47" y="29"/>
                    </a:cubicBezTo>
                    <a:close/>
                    <a:moveTo>
                      <a:pt x="61" y="30"/>
                    </a:moveTo>
                    <a:cubicBezTo>
                      <a:pt x="62" y="31"/>
                      <a:pt x="61" y="33"/>
                      <a:pt x="60" y="34"/>
                    </a:cubicBezTo>
                    <a:cubicBezTo>
                      <a:pt x="59" y="32"/>
                      <a:pt x="59" y="30"/>
                      <a:pt x="59" y="29"/>
                    </a:cubicBezTo>
                    <a:cubicBezTo>
                      <a:pt x="59" y="28"/>
                      <a:pt x="60" y="28"/>
                      <a:pt x="61" y="29"/>
                    </a:cubicBezTo>
                    <a:cubicBezTo>
                      <a:pt x="61" y="30"/>
                      <a:pt x="59" y="30"/>
                      <a:pt x="59" y="31"/>
                    </a:cubicBezTo>
                    <a:cubicBezTo>
                      <a:pt x="59" y="32"/>
                      <a:pt x="60" y="31"/>
                      <a:pt x="61" y="30"/>
                    </a:cubicBezTo>
                    <a:close/>
                    <a:moveTo>
                      <a:pt x="60" y="39"/>
                    </a:moveTo>
                    <a:cubicBezTo>
                      <a:pt x="61" y="40"/>
                      <a:pt x="62" y="42"/>
                      <a:pt x="63" y="43"/>
                    </a:cubicBezTo>
                    <a:cubicBezTo>
                      <a:pt x="62" y="44"/>
                      <a:pt x="61" y="45"/>
                      <a:pt x="61" y="46"/>
                    </a:cubicBezTo>
                    <a:cubicBezTo>
                      <a:pt x="59" y="45"/>
                      <a:pt x="60" y="43"/>
                      <a:pt x="59" y="42"/>
                    </a:cubicBezTo>
                    <a:cubicBezTo>
                      <a:pt x="59" y="41"/>
                      <a:pt x="59" y="40"/>
                      <a:pt x="60" y="39"/>
                    </a:cubicBezTo>
                    <a:close/>
                    <a:moveTo>
                      <a:pt x="62" y="38"/>
                    </a:moveTo>
                    <a:cubicBezTo>
                      <a:pt x="61" y="37"/>
                      <a:pt x="62" y="35"/>
                      <a:pt x="63" y="35"/>
                    </a:cubicBezTo>
                    <a:cubicBezTo>
                      <a:pt x="63" y="36"/>
                      <a:pt x="66" y="39"/>
                      <a:pt x="64" y="41"/>
                    </a:cubicBezTo>
                    <a:cubicBezTo>
                      <a:pt x="64" y="39"/>
                      <a:pt x="63" y="39"/>
                      <a:pt x="62" y="38"/>
                    </a:cubicBezTo>
                    <a:cubicBezTo>
                      <a:pt x="62" y="38"/>
                      <a:pt x="63" y="37"/>
                      <a:pt x="63" y="37"/>
                    </a:cubicBezTo>
                    <a:cubicBezTo>
                      <a:pt x="63" y="37"/>
                      <a:pt x="62" y="37"/>
                      <a:pt x="62" y="38"/>
                    </a:cubicBezTo>
                    <a:close/>
                    <a:moveTo>
                      <a:pt x="59" y="53"/>
                    </a:moveTo>
                    <a:cubicBezTo>
                      <a:pt x="61" y="55"/>
                      <a:pt x="63" y="59"/>
                      <a:pt x="63" y="62"/>
                    </a:cubicBezTo>
                    <a:cubicBezTo>
                      <a:pt x="61" y="60"/>
                      <a:pt x="59" y="57"/>
                      <a:pt x="59" y="53"/>
                    </a:cubicBezTo>
                    <a:close/>
                    <a:moveTo>
                      <a:pt x="62" y="64"/>
                    </a:moveTo>
                    <a:cubicBezTo>
                      <a:pt x="59" y="63"/>
                      <a:pt x="58" y="59"/>
                      <a:pt x="58" y="56"/>
                    </a:cubicBezTo>
                    <a:cubicBezTo>
                      <a:pt x="59" y="59"/>
                      <a:pt x="61" y="61"/>
                      <a:pt x="62" y="64"/>
                    </a:cubicBezTo>
                    <a:close/>
                    <a:moveTo>
                      <a:pt x="58" y="43"/>
                    </a:moveTo>
                    <a:cubicBezTo>
                      <a:pt x="59" y="44"/>
                      <a:pt x="60" y="46"/>
                      <a:pt x="60" y="48"/>
                    </a:cubicBezTo>
                    <a:cubicBezTo>
                      <a:pt x="59" y="47"/>
                      <a:pt x="57" y="45"/>
                      <a:pt x="58" y="43"/>
                    </a:cubicBezTo>
                    <a:close/>
                    <a:moveTo>
                      <a:pt x="61" y="51"/>
                    </a:moveTo>
                    <a:cubicBezTo>
                      <a:pt x="62" y="51"/>
                      <a:pt x="62" y="52"/>
                      <a:pt x="62" y="53"/>
                    </a:cubicBezTo>
                    <a:cubicBezTo>
                      <a:pt x="61" y="53"/>
                      <a:pt x="61" y="51"/>
                      <a:pt x="61" y="51"/>
                    </a:cubicBezTo>
                    <a:close/>
                    <a:moveTo>
                      <a:pt x="58" y="38"/>
                    </a:moveTo>
                    <a:cubicBezTo>
                      <a:pt x="57" y="37"/>
                      <a:pt x="58" y="36"/>
                      <a:pt x="57" y="34"/>
                    </a:cubicBezTo>
                    <a:cubicBezTo>
                      <a:pt x="58" y="35"/>
                      <a:pt x="60" y="37"/>
                      <a:pt x="58" y="38"/>
                    </a:cubicBezTo>
                    <a:close/>
                    <a:moveTo>
                      <a:pt x="57" y="52"/>
                    </a:moveTo>
                    <a:cubicBezTo>
                      <a:pt x="56" y="51"/>
                      <a:pt x="54" y="48"/>
                      <a:pt x="57" y="47"/>
                    </a:cubicBezTo>
                    <a:cubicBezTo>
                      <a:pt x="56" y="49"/>
                      <a:pt x="59" y="50"/>
                      <a:pt x="57" y="52"/>
                    </a:cubicBezTo>
                    <a:close/>
                    <a:moveTo>
                      <a:pt x="57" y="41"/>
                    </a:moveTo>
                    <a:cubicBezTo>
                      <a:pt x="54" y="40"/>
                      <a:pt x="55" y="39"/>
                      <a:pt x="55" y="37"/>
                    </a:cubicBezTo>
                    <a:cubicBezTo>
                      <a:pt x="57" y="37"/>
                      <a:pt x="57" y="40"/>
                      <a:pt x="57" y="41"/>
                    </a:cubicBezTo>
                    <a:close/>
                    <a:moveTo>
                      <a:pt x="56" y="54"/>
                    </a:moveTo>
                    <a:cubicBezTo>
                      <a:pt x="54" y="53"/>
                      <a:pt x="53" y="51"/>
                      <a:pt x="55" y="49"/>
                    </a:cubicBezTo>
                    <a:cubicBezTo>
                      <a:pt x="55" y="51"/>
                      <a:pt x="56" y="52"/>
                      <a:pt x="56" y="54"/>
                    </a:cubicBezTo>
                    <a:close/>
                    <a:moveTo>
                      <a:pt x="54" y="45"/>
                    </a:moveTo>
                    <a:cubicBezTo>
                      <a:pt x="53" y="45"/>
                      <a:pt x="52" y="43"/>
                      <a:pt x="53" y="42"/>
                    </a:cubicBezTo>
                    <a:cubicBezTo>
                      <a:pt x="54" y="42"/>
                      <a:pt x="55" y="44"/>
                      <a:pt x="54" y="45"/>
                    </a:cubicBezTo>
                    <a:close/>
                    <a:moveTo>
                      <a:pt x="53" y="47"/>
                    </a:moveTo>
                    <a:cubicBezTo>
                      <a:pt x="53" y="48"/>
                      <a:pt x="52" y="48"/>
                      <a:pt x="51" y="48"/>
                    </a:cubicBezTo>
                    <a:cubicBezTo>
                      <a:pt x="51" y="47"/>
                      <a:pt x="51" y="45"/>
                      <a:pt x="52" y="44"/>
                    </a:cubicBezTo>
                    <a:cubicBezTo>
                      <a:pt x="53" y="45"/>
                      <a:pt x="52" y="46"/>
                      <a:pt x="53" y="47"/>
                    </a:cubicBezTo>
                    <a:close/>
                    <a:moveTo>
                      <a:pt x="53" y="36"/>
                    </a:moveTo>
                    <a:cubicBezTo>
                      <a:pt x="52" y="34"/>
                      <a:pt x="50" y="32"/>
                      <a:pt x="51" y="30"/>
                    </a:cubicBezTo>
                    <a:cubicBezTo>
                      <a:pt x="52" y="31"/>
                      <a:pt x="53" y="30"/>
                      <a:pt x="53" y="29"/>
                    </a:cubicBezTo>
                    <a:cubicBezTo>
                      <a:pt x="54" y="31"/>
                      <a:pt x="56" y="35"/>
                      <a:pt x="53" y="36"/>
                    </a:cubicBezTo>
                    <a:close/>
                    <a:moveTo>
                      <a:pt x="51" y="40"/>
                    </a:moveTo>
                    <a:cubicBezTo>
                      <a:pt x="50" y="38"/>
                      <a:pt x="50" y="37"/>
                      <a:pt x="49" y="36"/>
                    </a:cubicBezTo>
                    <a:cubicBezTo>
                      <a:pt x="49" y="35"/>
                      <a:pt x="49" y="34"/>
                      <a:pt x="50" y="35"/>
                    </a:cubicBezTo>
                    <a:cubicBezTo>
                      <a:pt x="50" y="37"/>
                      <a:pt x="53" y="38"/>
                      <a:pt x="51" y="40"/>
                    </a:cubicBezTo>
                    <a:close/>
                    <a:moveTo>
                      <a:pt x="46" y="59"/>
                    </a:moveTo>
                    <a:cubicBezTo>
                      <a:pt x="45" y="60"/>
                      <a:pt x="45" y="59"/>
                      <a:pt x="44" y="59"/>
                    </a:cubicBezTo>
                    <a:cubicBezTo>
                      <a:pt x="44" y="59"/>
                      <a:pt x="45" y="59"/>
                      <a:pt x="45" y="58"/>
                    </a:cubicBezTo>
                    <a:cubicBezTo>
                      <a:pt x="46" y="58"/>
                      <a:pt x="45" y="59"/>
                      <a:pt x="46" y="59"/>
                    </a:cubicBezTo>
                    <a:close/>
                    <a:moveTo>
                      <a:pt x="45" y="57"/>
                    </a:moveTo>
                    <a:cubicBezTo>
                      <a:pt x="46" y="56"/>
                      <a:pt x="46" y="55"/>
                      <a:pt x="47" y="55"/>
                    </a:cubicBezTo>
                    <a:cubicBezTo>
                      <a:pt x="48" y="56"/>
                      <a:pt x="48" y="57"/>
                      <a:pt x="47" y="59"/>
                    </a:cubicBezTo>
                    <a:cubicBezTo>
                      <a:pt x="46" y="59"/>
                      <a:pt x="46" y="58"/>
                      <a:pt x="45" y="57"/>
                    </a:cubicBezTo>
                    <a:close/>
                    <a:moveTo>
                      <a:pt x="48" y="47"/>
                    </a:moveTo>
                    <a:cubicBezTo>
                      <a:pt x="46" y="46"/>
                      <a:pt x="45" y="44"/>
                      <a:pt x="45" y="42"/>
                    </a:cubicBezTo>
                    <a:cubicBezTo>
                      <a:pt x="47" y="43"/>
                      <a:pt x="48" y="45"/>
                      <a:pt x="48" y="47"/>
                    </a:cubicBezTo>
                    <a:close/>
                    <a:moveTo>
                      <a:pt x="47" y="49"/>
                    </a:moveTo>
                    <a:cubicBezTo>
                      <a:pt x="45" y="49"/>
                      <a:pt x="44" y="45"/>
                      <a:pt x="44" y="44"/>
                    </a:cubicBezTo>
                    <a:cubicBezTo>
                      <a:pt x="45" y="44"/>
                      <a:pt x="45" y="47"/>
                      <a:pt x="47" y="49"/>
                    </a:cubicBezTo>
                    <a:close/>
                    <a:moveTo>
                      <a:pt x="44" y="54"/>
                    </a:moveTo>
                    <a:cubicBezTo>
                      <a:pt x="43" y="53"/>
                      <a:pt x="43" y="50"/>
                      <a:pt x="42" y="49"/>
                    </a:cubicBezTo>
                    <a:cubicBezTo>
                      <a:pt x="41" y="48"/>
                      <a:pt x="43" y="48"/>
                      <a:pt x="42" y="47"/>
                    </a:cubicBezTo>
                    <a:cubicBezTo>
                      <a:pt x="44" y="49"/>
                      <a:pt x="46" y="52"/>
                      <a:pt x="44" y="54"/>
                    </a:cubicBezTo>
                    <a:close/>
                    <a:moveTo>
                      <a:pt x="43" y="42"/>
                    </a:move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3" y="40"/>
                      <a:pt x="40" y="39"/>
                      <a:pt x="41" y="38"/>
                    </a:cubicBezTo>
                    <a:cubicBezTo>
                      <a:pt x="42" y="39"/>
                      <a:pt x="43" y="41"/>
                      <a:pt x="43" y="42"/>
                    </a:cubicBezTo>
                    <a:close/>
                    <a:moveTo>
                      <a:pt x="44" y="80"/>
                    </a:moveTo>
                    <a:cubicBezTo>
                      <a:pt x="45" y="80"/>
                      <a:pt x="45" y="82"/>
                      <a:pt x="45" y="82"/>
                    </a:cubicBezTo>
                    <a:cubicBezTo>
                      <a:pt x="44" y="82"/>
                      <a:pt x="44" y="80"/>
                      <a:pt x="44" y="80"/>
                    </a:cubicBezTo>
                    <a:close/>
                    <a:moveTo>
                      <a:pt x="45" y="69"/>
                    </a:moveTo>
                    <a:cubicBezTo>
                      <a:pt x="45" y="68"/>
                      <a:pt x="45" y="67"/>
                      <a:pt x="46" y="66"/>
                    </a:cubicBezTo>
                    <a:cubicBezTo>
                      <a:pt x="46" y="68"/>
                      <a:pt x="46" y="69"/>
                      <a:pt x="45" y="69"/>
                    </a:cubicBezTo>
                    <a:close/>
                    <a:moveTo>
                      <a:pt x="47" y="67"/>
                    </a:moveTo>
                    <a:cubicBezTo>
                      <a:pt x="48" y="69"/>
                      <a:pt x="47" y="72"/>
                      <a:pt x="45" y="73"/>
                    </a:cubicBezTo>
                    <a:cubicBezTo>
                      <a:pt x="44" y="71"/>
                      <a:pt x="46" y="69"/>
                      <a:pt x="47" y="67"/>
                    </a:cubicBezTo>
                    <a:close/>
                    <a:moveTo>
                      <a:pt x="49" y="72"/>
                    </a:moveTo>
                    <a:cubicBezTo>
                      <a:pt x="49" y="73"/>
                      <a:pt x="47" y="76"/>
                      <a:pt x="46" y="77"/>
                    </a:cubicBezTo>
                    <a:cubicBezTo>
                      <a:pt x="47" y="75"/>
                      <a:pt x="48" y="74"/>
                      <a:pt x="49" y="72"/>
                    </a:cubicBezTo>
                    <a:close/>
                    <a:moveTo>
                      <a:pt x="47" y="64"/>
                    </a:moveTo>
                    <a:cubicBezTo>
                      <a:pt x="48" y="62"/>
                      <a:pt x="49" y="62"/>
                      <a:pt x="49" y="60"/>
                    </a:cubicBezTo>
                    <a:cubicBezTo>
                      <a:pt x="52" y="61"/>
                      <a:pt x="51" y="64"/>
                      <a:pt x="49" y="66"/>
                    </a:cubicBezTo>
                    <a:cubicBezTo>
                      <a:pt x="48" y="66"/>
                      <a:pt x="48" y="65"/>
                      <a:pt x="47" y="64"/>
                    </a:cubicBezTo>
                    <a:close/>
                    <a:moveTo>
                      <a:pt x="49" y="53"/>
                    </a:moveTo>
                    <a:cubicBezTo>
                      <a:pt x="49" y="52"/>
                      <a:pt x="50" y="53"/>
                      <a:pt x="50" y="52"/>
                    </a:cubicBezTo>
                    <a:cubicBezTo>
                      <a:pt x="49" y="52"/>
                      <a:pt x="49" y="53"/>
                      <a:pt x="49" y="54"/>
                    </a:cubicBezTo>
                    <a:cubicBezTo>
                      <a:pt x="47" y="52"/>
                      <a:pt x="49" y="51"/>
                      <a:pt x="49" y="49"/>
                    </a:cubicBezTo>
                    <a:cubicBezTo>
                      <a:pt x="52" y="49"/>
                      <a:pt x="52" y="54"/>
                      <a:pt x="49" y="53"/>
                    </a:cubicBezTo>
                    <a:close/>
                    <a:moveTo>
                      <a:pt x="52" y="54"/>
                    </a:moveTo>
                    <a:cubicBezTo>
                      <a:pt x="54" y="54"/>
                      <a:pt x="55" y="58"/>
                      <a:pt x="53" y="59"/>
                    </a:cubicBezTo>
                    <a:cubicBezTo>
                      <a:pt x="52" y="58"/>
                      <a:pt x="53" y="57"/>
                      <a:pt x="51" y="58"/>
                    </a:cubicBezTo>
                    <a:cubicBezTo>
                      <a:pt x="50" y="56"/>
                      <a:pt x="52" y="56"/>
                      <a:pt x="52" y="54"/>
                    </a:cubicBezTo>
                    <a:close/>
                    <a:moveTo>
                      <a:pt x="56" y="60"/>
                    </a:moveTo>
                    <a:cubicBezTo>
                      <a:pt x="57" y="62"/>
                      <a:pt x="61" y="66"/>
                      <a:pt x="59" y="70"/>
                    </a:cubicBezTo>
                    <a:cubicBezTo>
                      <a:pt x="57" y="68"/>
                      <a:pt x="57" y="66"/>
                      <a:pt x="55" y="64"/>
                    </a:cubicBezTo>
                    <a:cubicBezTo>
                      <a:pt x="54" y="64"/>
                      <a:pt x="55" y="65"/>
                      <a:pt x="54" y="65"/>
                    </a:cubicBezTo>
                    <a:cubicBezTo>
                      <a:pt x="53" y="63"/>
                      <a:pt x="55" y="61"/>
                      <a:pt x="56" y="60"/>
                    </a:cubicBezTo>
                    <a:close/>
                    <a:moveTo>
                      <a:pt x="59" y="78"/>
                    </a:moveTo>
                    <a:cubicBezTo>
                      <a:pt x="61" y="80"/>
                      <a:pt x="59" y="83"/>
                      <a:pt x="58" y="84"/>
                    </a:cubicBezTo>
                    <a:cubicBezTo>
                      <a:pt x="57" y="84"/>
                      <a:pt x="57" y="83"/>
                      <a:pt x="57" y="82"/>
                    </a:cubicBezTo>
                    <a:cubicBezTo>
                      <a:pt x="58" y="81"/>
                      <a:pt x="57" y="79"/>
                      <a:pt x="59" y="78"/>
                    </a:cubicBezTo>
                    <a:close/>
                    <a:moveTo>
                      <a:pt x="58" y="90"/>
                    </a:moveTo>
                    <a:cubicBezTo>
                      <a:pt x="60" y="91"/>
                      <a:pt x="58" y="94"/>
                      <a:pt x="57" y="95"/>
                    </a:cubicBezTo>
                    <a:cubicBezTo>
                      <a:pt x="55" y="94"/>
                      <a:pt x="57" y="92"/>
                      <a:pt x="58" y="90"/>
                    </a:cubicBezTo>
                    <a:close/>
                    <a:moveTo>
                      <a:pt x="60" y="95"/>
                    </a:moveTo>
                    <a:cubicBezTo>
                      <a:pt x="61" y="95"/>
                      <a:pt x="59" y="98"/>
                      <a:pt x="59" y="99"/>
                    </a:cubicBezTo>
                    <a:cubicBezTo>
                      <a:pt x="57" y="97"/>
                      <a:pt x="60" y="96"/>
                      <a:pt x="60" y="95"/>
                    </a:cubicBezTo>
                    <a:close/>
                    <a:moveTo>
                      <a:pt x="60" y="87"/>
                    </a:moveTo>
                    <a:cubicBezTo>
                      <a:pt x="59" y="86"/>
                      <a:pt x="61" y="85"/>
                      <a:pt x="61" y="83"/>
                    </a:cubicBezTo>
                    <a:cubicBezTo>
                      <a:pt x="63" y="84"/>
                      <a:pt x="62" y="87"/>
                      <a:pt x="60" y="87"/>
                    </a:cubicBezTo>
                    <a:close/>
                    <a:moveTo>
                      <a:pt x="62" y="72"/>
                    </a:moveTo>
                    <a:cubicBezTo>
                      <a:pt x="64" y="73"/>
                      <a:pt x="63" y="75"/>
                      <a:pt x="63" y="76"/>
                    </a:cubicBezTo>
                    <a:cubicBezTo>
                      <a:pt x="60" y="76"/>
                      <a:pt x="61" y="73"/>
                      <a:pt x="62" y="72"/>
                    </a:cubicBezTo>
                    <a:close/>
                    <a:moveTo>
                      <a:pt x="63" y="68"/>
                    </a:moveTo>
                    <a:cubicBezTo>
                      <a:pt x="64" y="67"/>
                      <a:pt x="63" y="64"/>
                      <a:pt x="65" y="64"/>
                    </a:cubicBezTo>
                    <a:cubicBezTo>
                      <a:pt x="64" y="65"/>
                      <a:pt x="64" y="67"/>
                      <a:pt x="63" y="68"/>
                    </a:cubicBezTo>
                    <a:close/>
                    <a:moveTo>
                      <a:pt x="65" y="71"/>
                    </a:moveTo>
                    <a:cubicBezTo>
                      <a:pt x="64" y="70"/>
                      <a:pt x="63" y="68"/>
                      <a:pt x="65" y="68"/>
                    </a:cubicBezTo>
                    <a:cubicBezTo>
                      <a:pt x="65" y="69"/>
                      <a:pt x="65" y="69"/>
                      <a:pt x="65" y="71"/>
                    </a:cubicBezTo>
                    <a:close/>
                    <a:moveTo>
                      <a:pt x="64" y="77"/>
                    </a:moveTo>
                    <a:cubicBezTo>
                      <a:pt x="66" y="76"/>
                      <a:pt x="65" y="79"/>
                      <a:pt x="65" y="80"/>
                    </a:cubicBezTo>
                    <a:cubicBezTo>
                      <a:pt x="63" y="80"/>
                      <a:pt x="64" y="79"/>
                      <a:pt x="64" y="77"/>
                    </a:cubicBezTo>
                    <a:close/>
                    <a:moveTo>
                      <a:pt x="65" y="68"/>
                    </a:moveTo>
                    <a:cubicBezTo>
                      <a:pt x="65" y="68"/>
                      <a:pt x="65" y="67"/>
                      <a:pt x="65" y="66"/>
                    </a:cubicBezTo>
                    <a:cubicBezTo>
                      <a:pt x="66" y="66"/>
                      <a:pt x="67" y="68"/>
                      <a:pt x="65" y="68"/>
                    </a:cubicBezTo>
                    <a:close/>
                    <a:moveTo>
                      <a:pt x="65" y="56"/>
                    </a:moveTo>
                    <a:cubicBezTo>
                      <a:pt x="64" y="54"/>
                      <a:pt x="63" y="51"/>
                      <a:pt x="62" y="49"/>
                    </a:cubicBezTo>
                    <a:cubicBezTo>
                      <a:pt x="63" y="48"/>
                      <a:pt x="63" y="47"/>
                      <a:pt x="64" y="46"/>
                    </a:cubicBezTo>
                    <a:cubicBezTo>
                      <a:pt x="65" y="48"/>
                      <a:pt x="66" y="50"/>
                      <a:pt x="67" y="52"/>
                    </a:cubicBezTo>
                    <a:cubicBezTo>
                      <a:pt x="67" y="53"/>
                      <a:pt x="66" y="55"/>
                      <a:pt x="65" y="56"/>
                    </a:cubicBezTo>
                    <a:close/>
                    <a:moveTo>
                      <a:pt x="66" y="42"/>
                    </a:moveTo>
                    <a:cubicBezTo>
                      <a:pt x="66" y="42"/>
                      <a:pt x="66" y="42"/>
                      <a:pt x="66" y="42"/>
                    </a:cubicBezTo>
                    <a:cubicBezTo>
                      <a:pt x="67" y="44"/>
                      <a:pt x="70" y="46"/>
                      <a:pt x="69" y="49"/>
                    </a:cubicBezTo>
                    <a:cubicBezTo>
                      <a:pt x="67" y="48"/>
                      <a:pt x="67" y="46"/>
                      <a:pt x="66" y="45"/>
                    </a:cubicBezTo>
                    <a:cubicBezTo>
                      <a:pt x="66" y="44"/>
                      <a:pt x="65" y="44"/>
                      <a:pt x="66" y="42"/>
                    </a:cubicBezTo>
                    <a:close/>
                    <a:moveTo>
                      <a:pt x="67" y="27"/>
                    </a:moveTo>
                    <a:cubicBezTo>
                      <a:pt x="69" y="29"/>
                      <a:pt x="65" y="30"/>
                      <a:pt x="66" y="31"/>
                    </a:cubicBezTo>
                    <a:cubicBezTo>
                      <a:pt x="64" y="30"/>
                      <a:pt x="66" y="29"/>
                      <a:pt x="67" y="27"/>
                    </a:cubicBezTo>
                    <a:close/>
                    <a:moveTo>
                      <a:pt x="68" y="55"/>
                    </a:moveTo>
                    <a:cubicBezTo>
                      <a:pt x="71" y="56"/>
                      <a:pt x="69" y="60"/>
                      <a:pt x="67" y="60"/>
                    </a:cubicBezTo>
                    <a:cubicBezTo>
                      <a:pt x="66" y="58"/>
                      <a:pt x="68" y="57"/>
                      <a:pt x="68" y="55"/>
                    </a:cubicBezTo>
                    <a:close/>
                    <a:moveTo>
                      <a:pt x="68" y="70"/>
                    </a:moveTo>
                    <a:cubicBezTo>
                      <a:pt x="69" y="70"/>
                      <a:pt x="68" y="71"/>
                      <a:pt x="68" y="72"/>
                    </a:cubicBezTo>
                    <a:cubicBezTo>
                      <a:pt x="67" y="72"/>
                      <a:pt x="67" y="71"/>
                      <a:pt x="68" y="70"/>
                    </a:cubicBezTo>
                    <a:close/>
                    <a:moveTo>
                      <a:pt x="71" y="59"/>
                    </a:moveTo>
                    <a:cubicBezTo>
                      <a:pt x="70" y="60"/>
                      <a:pt x="70" y="62"/>
                      <a:pt x="68" y="63"/>
                    </a:cubicBezTo>
                    <a:cubicBezTo>
                      <a:pt x="68" y="61"/>
                      <a:pt x="69" y="60"/>
                      <a:pt x="71" y="59"/>
                    </a:cubicBezTo>
                    <a:close/>
                    <a:moveTo>
                      <a:pt x="70" y="50"/>
                    </a:moveTo>
                    <a:cubicBezTo>
                      <a:pt x="72" y="51"/>
                      <a:pt x="73" y="55"/>
                      <a:pt x="70" y="54"/>
                    </a:cubicBezTo>
                    <a:cubicBezTo>
                      <a:pt x="71" y="53"/>
                      <a:pt x="70" y="52"/>
                      <a:pt x="70" y="50"/>
                    </a:cubicBezTo>
                    <a:close/>
                    <a:moveTo>
                      <a:pt x="70" y="39"/>
                    </a:moveTo>
                    <a:cubicBezTo>
                      <a:pt x="71" y="40"/>
                      <a:pt x="72" y="43"/>
                      <a:pt x="72" y="44"/>
                    </a:cubicBezTo>
                    <a:cubicBezTo>
                      <a:pt x="70" y="43"/>
                      <a:pt x="70" y="41"/>
                      <a:pt x="70" y="39"/>
                    </a:cubicBezTo>
                    <a:close/>
                    <a:moveTo>
                      <a:pt x="72" y="63"/>
                    </a:moveTo>
                    <a:cubicBezTo>
                      <a:pt x="72" y="63"/>
                      <a:pt x="72" y="64"/>
                      <a:pt x="73" y="64"/>
                    </a:cubicBezTo>
                    <a:cubicBezTo>
                      <a:pt x="72" y="65"/>
                      <a:pt x="72" y="66"/>
                      <a:pt x="71" y="67"/>
                    </a:cubicBezTo>
                    <a:cubicBezTo>
                      <a:pt x="69" y="66"/>
                      <a:pt x="71" y="64"/>
                      <a:pt x="72" y="63"/>
                    </a:cubicBezTo>
                    <a:close/>
                    <a:moveTo>
                      <a:pt x="73" y="81"/>
                    </a:moveTo>
                    <a:cubicBezTo>
                      <a:pt x="72" y="81"/>
                      <a:pt x="72" y="81"/>
                      <a:pt x="72" y="81"/>
                    </a:cubicBezTo>
                    <a:cubicBezTo>
                      <a:pt x="72" y="79"/>
                      <a:pt x="70" y="78"/>
                      <a:pt x="71" y="77"/>
                    </a:cubicBezTo>
                    <a:cubicBezTo>
                      <a:pt x="72" y="78"/>
                      <a:pt x="72" y="80"/>
                      <a:pt x="73" y="81"/>
                    </a:cubicBezTo>
                    <a:close/>
                    <a:moveTo>
                      <a:pt x="72" y="70"/>
                    </a:moveTo>
                    <a:cubicBezTo>
                      <a:pt x="71" y="69"/>
                      <a:pt x="73" y="67"/>
                      <a:pt x="73" y="66"/>
                    </a:cubicBezTo>
                    <a:cubicBezTo>
                      <a:pt x="73" y="66"/>
                      <a:pt x="73" y="67"/>
                      <a:pt x="74" y="67"/>
                    </a:cubicBezTo>
                    <a:cubicBezTo>
                      <a:pt x="74" y="68"/>
                      <a:pt x="73" y="69"/>
                      <a:pt x="72" y="70"/>
                    </a:cubicBezTo>
                    <a:close/>
                    <a:moveTo>
                      <a:pt x="74" y="59"/>
                    </a:moveTo>
                    <a:cubicBezTo>
                      <a:pt x="75" y="58"/>
                      <a:pt x="75" y="60"/>
                      <a:pt x="75" y="60"/>
                    </a:cubicBezTo>
                    <a:cubicBezTo>
                      <a:pt x="75" y="61"/>
                      <a:pt x="75" y="62"/>
                      <a:pt x="74" y="62"/>
                    </a:cubicBezTo>
                    <a:cubicBezTo>
                      <a:pt x="74" y="60"/>
                      <a:pt x="73" y="60"/>
                      <a:pt x="74" y="59"/>
                    </a:cubicBezTo>
                    <a:close/>
                    <a:moveTo>
                      <a:pt x="76" y="62"/>
                    </a:moveTo>
                    <a:cubicBezTo>
                      <a:pt x="76" y="63"/>
                      <a:pt x="76" y="64"/>
                      <a:pt x="76" y="65"/>
                    </a:cubicBezTo>
                    <a:cubicBezTo>
                      <a:pt x="74" y="65"/>
                      <a:pt x="74" y="62"/>
                      <a:pt x="76" y="62"/>
                    </a:cubicBezTo>
                    <a:close/>
                    <a:moveTo>
                      <a:pt x="76" y="49"/>
                    </a:moveTo>
                    <a:cubicBezTo>
                      <a:pt x="74" y="48"/>
                      <a:pt x="75" y="46"/>
                      <a:pt x="74" y="45"/>
                    </a:cubicBezTo>
                    <a:cubicBezTo>
                      <a:pt x="74" y="44"/>
                      <a:pt x="75" y="44"/>
                      <a:pt x="75" y="43"/>
                    </a:cubicBezTo>
                    <a:cubicBezTo>
                      <a:pt x="76" y="44"/>
                      <a:pt x="77" y="46"/>
                      <a:pt x="76" y="49"/>
                    </a:cubicBezTo>
                    <a:close/>
                    <a:moveTo>
                      <a:pt x="74" y="51"/>
                    </a:moveTo>
                    <a:cubicBezTo>
                      <a:pt x="73" y="50"/>
                      <a:pt x="72" y="49"/>
                      <a:pt x="73" y="47"/>
                    </a:cubicBezTo>
                    <a:cubicBezTo>
                      <a:pt x="74" y="47"/>
                      <a:pt x="75" y="49"/>
                      <a:pt x="74" y="51"/>
                    </a:cubicBezTo>
                    <a:close/>
                    <a:moveTo>
                      <a:pt x="73" y="41"/>
                    </a:moveTo>
                    <a:cubicBezTo>
                      <a:pt x="72" y="40"/>
                      <a:pt x="72" y="39"/>
                      <a:pt x="72" y="38"/>
                    </a:cubicBezTo>
                    <a:cubicBezTo>
                      <a:pt x="73" y="38"/>
                      <a:pt x="75" y="41"/>
                      <a:pt x="73" y="41"/>
                    </a:cubicBezTo>
                    <a:close/>
                    <a:moveTo>
                      <a:pt x="71" y="33"/>
                    </a:moveTo>
                    <a:cubicBezTo>
                      <a:pt x="72" y="34"/>
                      <a:pt x="72" y="36"/>
                      <a:pt x="72" y="37"/>
                    </a:cubicBezTo>
                    <a:cubicBezTo>
                      <a:pt x="70" y="36"/>
                      <a:pt x="71" y="34"/>
                      <a:pt x="71" y="33"/>
                    </a:cubicBezTo>
                    <a:close/>
                    <a:moveTo>
                      <a:pt x="72" y="28"/>
                    </a:moveTo>
                    <a:cubicBezTo>
                      <a:pt x="70" y="27"/>
                      <a:pt x="72" y="25"/>
                      <a:pt x="73" y="25"/>
                    </a:cubicBezTo>
                    <a:cubicBezTo>
                      <a:pt x="73" y="26"/>
                      <a:pt x="72" y="27"/>
                      <a:pt x="72" y="28"/>
                    </a:cubicBezTo>
                    <a:close/>
                    <a:moveTo>
                      <a:pt x="71" y="25"/>
                    </a:moveTo>
                    <a:cubicBezTo>
                      <a:pt x="69" y="25"/>
                      <a:pt x="69" y="24"/>
                      <a:pt x="70" y="23"/>
                    </a:cubicBezTo>
                    <a:cubicBezTo>
                      <a:pt x="71" y="23"/>
                      <a:pt x="71" y="23"/>
                      <a:pt x="71" y="24"/>
                    </a:cubicBezTo>
                    <a:cubicBezTo>
                      <a:pt x="71" y="25"/>
                      <a:pt x="71" y="25"/>
                      <a:pt x="71" y="25"/>
                    </a:cubicBezTo>
                    <a:close/>
                    <a:moveTo>
                      <a:pt x="69" y="40"/>
                    </a:moveTo>
                    <a:cubicBezTo>
                      <a:pt x="68" y="38"/>
                      <a:pt x="69" y="38"/>
                      <a:pt x="69" y="37"/>
                    </a:cubicBezTo>
                    <a:cubicBezTo>
                      <a:pt x="71" y="37"/>
                      <a:pt x="70" y="39"/>
                      <a:pt x="69" y="40"/>
                    </a:cubicBezTo>
                    <a:close/>
                    <a:moveTo>
                      <a:pt x="68" y="35"/>
                    </a:moveTo>
                    <a:cubicBezTo>
                      <a:pt x="65" y="34"/>
                      <a:pt x="66" y="32"/>
                      <a:pt x="67" y="30"/>
                    </a:cubicBezTo>
                    <a:cubicBezTo>
                      <a:pt x="69" y="32"/>
                      <a:pt x="69" y="33"/>
                      <a:pt x="68" y="35"/>
                    </a:cubicBezTo>
                    <a:close/>
                    <a:moveTo>
                      <a:pt x="62" y="26"/>
                    </a:moveTo>
                    <a:cubicBezTo>
                      <a:pt x="62" y="23"/>
                      <a:pt x="63" y="20"/>
                      <a:pt x="65" y="18"/>
                    </a:cubicBezTo>
                    <a:cubicBezTo>
                      <a:pt x="66" y="19"/>
                      <a:pt x="68" y="20"/>
                      <a:pt x="68" y="21"/>
                    </a:cubicBezTo>
                    <a:cubicBezTo>
                      <a:pt x="66" y="22"/>
                      <a:pt x="65" y="25"/>
                      <a:pt x="62" y="26"/>
                    </a:cubicBezTo>
                    <a:close/>
                    <a:moveTo>
                      <a:pt x="60" y="19"/>
                    </a:moveTo>
                    <a:cubicBezTo>
                      <a:pt x="59" y="17"/>
                      <a:pt x="60" y="15"/>
                      <a:pt x="62" y="16"/>
                    </a:cubicBezTo>
                    <a:cubicBezTo>
                      <a:pt x="61" y="17"/>
                      <a:pt x="61" y="18"/>
                      <a:pt x="60" y="19"/>
                    </a:cubicBezTo>
                    <a:close/>
                    <a:moveTo>
                      <a:pt x="58" y="11"/>
                    </a:moveTo>
                    <a:cubicBezTo>
                      <a:pt x="58" y="10"/>
                      <a:pt x="59" y="11"/>
                      <a:pt x="60" y="11"/>
                    </a:cubicBezTo>
                    <a:cubicBezTo>
                      <a:pt x="60" y="12"/>
                      <a:pt x="57" y="12"/>
                      <a:pt x="58" y="11"/>
                    </a:cubicBezTo>
                    <a:close/>
                    <a:moveTo>
                      <a:pt x="59" y="24"/>
                    </a:moveTo>
                    <a:cubicBezTo>
                      <a:pt x="59" y="26"/>
                      <a:pt x="58" y="26"/>
                      <a:pt x="58" y="28"/>
                    </a:cubicBezTo>
                    <a:cubicBezTo>
                      <a:pt x="55" y="27"/>
                      <a:pt x="56" y="25"/>
                      <a:pt x="57" y="24"/>
                    </a:cubicBezTo>
                    <a:cubicBezTo>
                      <a:pt x="58" y="24"/>
                      <a:pt x="58" y="24"/>
                      <a:pt x="59" y="24"/>
                    </a:cubicBezTo>
                    <a:close/>
                    <a:moveTo>
                      <a:pt x="55" y="24"/>
                    </a:moveTo>
                    <a:cubicBezTo>
                      <a:pt x="55" y="23"/>
                      <a:pt x="56" y="21"/>
                      <a:pt x="58" y="20"/>
                    </a:cubicBezTo>
                    <a:cubicBezTo>
                      <a:pt x="57" y="22"/>
                      <a:pt x="56" y="23"/>
                      <a:pt x="55" y="24"/>
                    </a:cubicBezTo>
                    <a:close/>
                    <a:moveTo>
                      <a:pt x="53" y="20"/>
                    </a:moveTo>
                    <a:cubicBezTo>
                      <a:pt x="53" y="20"/>
                      <a:pt x="54" y="20"/>
                      <a:pt x="54" y="20"/>
                    </a:cubicBezTo>
                    <a:cubicBezTo>
                      <a:pt x="53" y="23"/>
                      <a:pt x="51" y="26"/>
                      <a:pt x="50" y="29"/>
                    </a:cubicBezTo>
                    <a:cubicBezTo>
                      <a:pt x="46" y="23"/>
                      <a:pt x="53" y="19"/>
                      <a:pt x="55" y="14"/>
                    </a:cubicBezTo>
                    <a:cubicBezTo>
                      <a:pt x="56" y="14"/>
                      <a:pt x="57" y="14"/>
                      <a:pt x="57" y="14"/>
                    </a:cubicBezTo>
                    <a:cubicBezTo>
                      <a:pt x="55" y="16"/>
                      <a:pt x="54" y="19"/>
                      <a:pt x="53" y="20"/>
                    </a:cubicBezTo>
                    <a:close/>
                    <a:moveTo>
                      <a:pt x="50" y="16"/>
                    </a:moveTo>
                    <a:cubicBezTo>
                      <a:pt x="49" y="16"/>
                      <a:pt x="52" y="16"/>
                      <a:pt x="51" y="15"/>
                    </a:cubicBezTo>
                    <a:cubicBezTo>
                      <a:pt x="51" y="17"/>
                      <a:pt x="48" y="21"/>
                      <a:pt x="47" y="23"/>
                    </a:cubicBezTo>
                    <a:cubicBezTo>
                      <a:pt x="46" y="22"/>
                      <a:pt x="46" y="21"/>
                      <a:pt x="45" y="20"/>
                    </a:cubicBezTo>
                    <a:cubicBezTo>
                      <a:pt x="47" y="17"/>
                      <a:pt x="48" y="14"/>
                      <a:pt x="52" y="12"/>
                    </a:cubicBezTo>
                    <a:cubicBezTo>
                      <a:pt x="52" y="14"/>
                      <a:pt x="50" y="14"/>
                      <a:pt x="50" y="16"/>
                    </a:cubicBezTo>
                    <a:close/>
                    <a:moveTo>
                      <a:pt x="45" y="37"/>
                    </a:moveTo>
                    <a:cubicBezTo>
                      <a:pt x="44" y="36"/>
                      <a:pt x="44" y="35"/>
                      <a:pt x="44" y="35"/>
                    </a:cubicBezTo>
                    <a:cubicBezTo>
                      <a:pt x="44" y="33"/>
                      <a:pt x="45" y="32"/>
                      <a:pt x="45" y="31"/>
                    </a:cubicBezTo>
                    <a:cubicBezTo>
                      <a:pt x="47" y="32"/>
                      <a:pt x="47" y="36"/>
                      <a:pt x="45" y="37"/>
                    </a:cubicBezTo>
                    <a:close/>
                    <a:moveTo>
                      <a:pt x="42" y="32"/>
                    </a:moveTo>
                    <a:cubicBezTo>
                      <a:pt x="41" y="30"/>
                      <a:pt x="41" y="29"/>
                      <a:pt x="41" y="28"/>
                    </a:cubicBezTo>
                    <a:cubicBezTo>
                      <a:pt x="41" y="27"/>
                      <a:pt x="42" y="26"/>
                      <a:pt x="42" y="24"/>
                    </a:cubicBezTo>
                    <a:cubicBezTo>
                      <a:pt x="44" y="26"/>
                      <a:pt x="44" y="30"/>
                      <a:pt x="42" y="32"/>
                    </a:cubicBezTo>
                    <a:close/>
                    <a:moveTo>
                      <a:pt x="41" y="46"/>
                    </a:moveTo>
                    <a:cubicBezTo>
                      <a:pt x="40" y="45"/>
                      <a:pt x="40" y="44"/>
                      <a:pt x="39" y="44"/>
                    </a:cubicBezTo>
                    <a:cubicBezTo>
                      <a:pt x="39" y="44"/>
                      <a:pt x="39" y="43"/>
                      <a:pt x="40" y="43"/>
                    </a:cubicBezTo>
                    <a:cubicBezTo>
                      <a:pt x="41" y="43"/>
                      <a:pt x="41" y="45"/>
                      <a:pt x="41" y="46"/>
                    </a:cubicBezTo>
                    <a:close/>
                    <a:moveTo>
                      <a:pt x="40" y="37"/>
                    </a:moveTo>
                    <a:cubicBezTo>
                      <a:pt x="38" y="36"/>
                      <a:pt x="38" y="34"/>
                      <a:pt x="39" y="32"/>
                    </a:cubicBezTo>
                    <a:cubicBezTo>
                      <a:pt x="40" y="33"/>
                      <a:pt x="41" y="35"/>
                      <a:pt x="40" y="37"/>
                    </a:cubicBezTo>
                    <a:close/>
                    <a:moveTo>
                      <a:pt x="39" y="48"/>
                    </a:moveTo>
                    <a:cubicBezTo>
                      <a:pt x="39" y="47"/>
                      <a:pt x="38" y="46"/>
                      <a:pt x="38" y="45"/>
                    </a:cubicBezTo>
                    <a:cubicBezTo>
                      <a:pt x="39" y="45"/>
                      <a:pt x="40" y="47"/>
                      <a:pt x="39" y="48"/>
                    </a:cubicBezTo>
                    <a:close/>
                    <a:moveTo>
                      <a:pt x="38" y="39"/>
                    </a:moveTo>
                    <a:cubicBezTo>
                      <a:pt x="36" y="37"/>
                      <a:pt x="37" y="36"/>
                      <a:pt x="38" y="39"/>
                    </a:cubicBezTo>
                    <a:close/>
                    <a:moveTo>
                      <a:pt x="35" y="56"/>
                    </a:moveTo>
                    <a:cubicBezTo>
                      <a:pt x="33" y="56"/>
                      <a:pt x="35" y="55"/>
                      <a:pt x="35" y="54"/>
                    </a:cubicBezTo>
                    <a:cubicBezTo>
                      <a:pt x="36" y="54"/>
                      <a:pt x="36" y="56"/>
                      <a:pt x="35" y="56"/>
                    </a:cubicBezTo>
                    <a:close/>
                    <a:moveTo>
                      <a:pt x="33" y="48"/>
                    </a:moveTo>
                    <a:cubicBezTo>
                      <a:pt x="33" y="46"/>
                      <a:pt x="33" y="45"/>
                      <a:pt x="34" y="44"/>
                    </a:cubicBezTo>
                    <a:cubicBezTo>
                      <a:pt x="34" y="44"/>
                      <a:pt x="35" y="44"/>
                      <a:pt x="35" y="45"/>
                    </a:cubicBezTo>
                    <a:cubicBezTo>
                      <a:pt x="35" y="46"/>
                      <a:pt x="34" y="47"/>
                      <a:pt x="33" y="48"/>
                    </a:cubicBezTo>
                    <a:close/>
                    <a:moveTo>
                      <a:pt x="34" y="65"/>
                    </a:moveTo>
                    <a:cubicBezTo>
                      <a:pt x="35" y="66"/>
                      <a:pt x="37" y="71"/>
                      <a:pt x="35" y="72"/>
                    </a:cubicBezTo>
                    <a:cubicBezTo>
                      <a:pt x="34" y="71"/>
                      <a:pt x="34" y="69"/>
                      <a:pt x="33" y="68"/>
                    </a:cubicBezTo>
                    <a:cubicBezTo>
                      <a:pt x="33" y="67"/>
                      <a:pt x="33" y="66"/>
                      <a:pt x="34" y="65"/>
                    </a:cubicBezTo>
                    <a:close/>
                    <a:moveTo>
                      <a:pt x="32" y="61"/>
                    </a:moveTo>
                    <a:cubicBezTo>
                      <a:pt x="32" y="62"/>
                      <a:pt x="31" y="64"/>
                      <a:pt x="31" y="64"/>
                    </a:cubicBezTo>
                    <a:cubicBezTo>
                      <a:pt x="31" y="63"/>
                      <a:pt x="30" y="62"/>
                      <a:pt x="32" y="61"/>
                    </a:cubicBezTo>
                    <a:close/>
                    <a:moveTo>
                      <a:pt x="29" y="63"/>
                    </a:moveTo>
                    <a:cubicBezTo>
                      <a:pt x="28" y="61"/>
                      <a:pt x="30" y="60"/>
                      <a:pt x="30" y="59"/>
                    </a:cubicBezTo>
                    <a:cubicBezTo>
                      <a:pt x="32" y="59"/>
                      <a:pt x="30" y="62"/>
                      <a:pt x="29" y="63"/>
                    </a:cubicBezTo>
                    <a:close/>
                    <a:moveTo>
                      <a:pt x="30" y="79"/>
                    </a:moveTo>
                    <a:cubicBezTo>
                      <a:pt x="29" y="79"/>
                      <a:pt x="30" y="77"/>
                      <a:pt x="29" y="77"/>
                    </a:cubicBezTo>
                    <a:cubicBezTo>
                      <a:pt x="28" y="76"/>
                      <a:pt x="29" y="76"/>
                      <a:pt x="29" y="75"/>
                    </a:cubicBezTo>
                    <a:cubicBezTo>
                      <a:pt x="30" y="75"/>
                      <a:pt x="32" y="78"/>
                      <a:pt x="30" y="79"/>
                    </a:cubicBezTo>
                    <a:close/>
                    <a:moveTo>
                      <a:pt x="30" y="84"/>
                    </a:moveTo>
                    <a:cubicBezTo>
                      <a:pt x="30" y="84"/>
                      <a:pt x="31" y="84"/>
                      <a:pt x="31" y="84"/>
                    </a:cubicBezTo>
                    <a:cubicBezTo>
                      <a:pt x="30" y="85"/>
                      <a:pt x="31" y="87"/>
                      <a:pt x="29" y="87"/>
                    </a:cubicBezTo>
                    <a:cubicBezTo>
                      <a:pt x="30" y="86"/>
                      <a:pt x="30" y="86"/>
                      <a:pt x="30" y="84"/>
                    </a:cubicBezTo>
                    <a:close/>
                    <a:moveTo>
                      <a:pt x="32" y="87"/>
                    </a:moveTo>
                    <a:cubicBezTo>
                      <a:pt x="33" y="88"/>
                      <a:pt x="32" y="90"/>
                      <a:pt x="31" y="91"/>
                    </a:cubicBezTo>
                    <a:cubicBezTo>
                      <a:pt x="31" y="89"/>
                      <a:pt x="31" y="88"/>
                      <a:pt x="32" y="87"/>
                    </a:cubicBezTo>
                    <a:close/>
                    <a:moveTo>
                      <a:pt x="32" y="76"/>
                    </a:moveTo>
                    <a:cubicBezTo>
                      <a:pt x="30" y="74"/>
                      <a:pt x="30" y="72"/>
                      <a:pt x="31" y="71"/>
                    </a:cubicBezTo>
                    <a:cubicBezTo>
                      <a:pt x="33" y="71"/>
                      <a:pt x="32" y="73"/>
                      <a:pt x="34" y="74"/>
                    </a:cubicBezTo>
                    <a:cubicBezTo>
                      <a:pt x="33" y="75"/>
                      <a:pt x="33" y="76"/>
                      <a:pt x="32" y="76"/>
                    </a:cubicBezTo>
                    <a:close/>
                    <a:moveTo>
                      <a:pt x="34" y="86"/>
                    </a:moveTo>
                    <a:cubicBezTo>
                      <a:pt x="34" y="86"/>
                      <a:pt x="33" y="85"/>
                      <a:pt x="33" y="85"/>
                    </a:cubicBezTo>
                    <a:cubicBezTo>
                      <a:pt x="33" y="84"/>
                      <a:pt x="33" y="84"/>
                      <a:pt x="33" y="83"/>
                    </a:cubicBezTo>
                    <a:cubicBezTo>
                      <a:pt x="34" y="83"/>
                      <a:pt x="35" y="85"/>
                      <a:pt x="34" y="86"/>
                    </a:cubicBezTo>
                    <a:close/>
                    <a:moveTo>
                      <a:pt x="34" y="91"/>
                    </a:moveTo>
                    <a:cubicBezTo>
                      <a:pt x="35" y="91"/>
                      <a:pt x="34" y="94"/>
                      <a:pt x="33" y="94"/>
                    </a:cubicBezTo>
                    <a:cubicBezTo>
                      <a:pt x="33" y="93"/>
                      <a:pt x="34" y="92"/>
                      <a:pt x="34" y="91"/>
                    </a:cubicBezTo>
                    <a:close/>
                    <a:moveTo>
                      <a:pt x="34" y="81"/>
                    </a:moveTo>
                    <a:cubicBezTo>
                      <a:pt x="34" y="80"/>
                      <a:pt x="35" y="80"/>
                      <a:pt x="36" y="78"/>
                    </a:cubicBezTo>
                    <a:cubicBezTo>
                      <a:pt x="36" y="78"/>
                      <a:pt x="36" y="79"/>
                      <a:pt x="37" y="79"/>
                    </a:cubicBezTo>
                    <a:cubicBezTo>
                      <a:pt x="37" y="80"/>
                      <a:pt x="36" y="81"/>
                      <a:pt x="35" y="82"/>
                    </a:cubicBezTo>
                    <a:cubicBezTo>
                      <a:pt x="34" y="82"/>
                      <a:pt x="35" y="81"/>
                      <a:pt x="34" y="81"/>
                    </a:cubicBezTo>
                    <a:close/>
                    <a:moveTo>
                      <a:pt x="38" y="97"/>
                    </a:moveTo>
                    <a:cubicBezTo>
                      <a:pt x="38" y="97"/>
                      <a:pt x="38" y="98"/>
                      <a:pt x="38" y="98"/>
                    </a:cubicBezTo>
                    <a:cubicBezTo>
                      <a:pt x="38" y="99"/>
                      <a:pt x="37" y="99"/>
                      <a:pt x="37" y="101"/>
                    </a:cubicBezTo>
                    <a:cubicBezTo>
                      <a:pt x="36" y="100"/>
                      <a:pt x="37" y="97"/>
                      <a:pt x="38" y="97"/>
                    </a:cubicBezTo>
                    <a:close/>
                    <a:moveTo>
                      <a:pt x="37" y="86"/>
                    </a:moveTo>
                    <a:cubicBezTo>
                      <a:pt x="36" y="85"/>
                      <a:pt x="38" y="83"/>
                      <a:pt x="38" y="82"/>
                    </a:cubicBezTo>
                    <a:cubicBezTo>
                      <a:pt x="39" y="83"/>
                      <a:pt x="37" y="85"/>
                      <a:pt x="37" y="86"/>
                    </a:cubicBezTo>
                    <a:close/>
                    <a:moveTo>
                      <a:pt x="38" y="76"/>
                    </a:moveTo>
                    <a:cubicBezTo>
                      <a:pt x="37" y="76"/>
                      <a:pt x="37" y="74"/>
                      <a:pt x="38" y="74"/>
                    </a:cubicBezTo>
                    <a:cubicBezTo>
                      <a:pt x="39" y="74"/>
                      <a:pt x="39" y="75"/>
                      <a:pt x="39" y="76"/>
                    </a:cubicBezTo>
                    <a:cubicBezTo>
                      <a:pt x="38" y="76"/>
                      <a:pt x="38" y="77"/>
                      <a:pt x="38" y="76"/>
                    </a:cubicBezTo>
                    <a:close/>
                    <a:moveTo>
                      <a:pt x="39" y="70"/>
                    </a:moveTo>
                    <a:cubicBezTo>
                      <a:pt x="40" y="71"/>
                      <a:pt x="41" y="72"/>
                      <a:pt x="40" y="73"/>
                    </a:cubicBezTo>
                    <a:cubicBezTo>
                      <a:pt x="38" y="73"/>
                      <a:pt x="38" y="71"/>
                      <a:pt x="39" y="70"/>
                    </a:cubicBezTo>
                    <a:close/>
                    <a:moveTo>
                      <a:pt x="41" y="87"/>
                    </a:moveTo>
                    <a:cubicBezTo>
                      <a:pt x="43" y="88"/>
                      <a:pt x="42" y="92"/>
                      <a:pt x="40" y="91"/>
                    </a:cubicBezTo>
                    <a:cubicBezTo>
                      <a:pt x="40" y="90"/>
                      <a:pt x="41" y="89"/>
                      <a:pt x="41" y="87"/>
                    </a:cubicBezTo>
                    <a:close/>
                    <a:moveTo>
                      <a:pt x="42" y="99"/>
                    </a:moveTo>
                    <a:cubicBezTo>
                      <a:pt x="42" y="99"/>
                      <a:pt x="41" y="97"/>
                      <a:pt x="40" y="96"/>
                    </a:cubicBezTo>
                    <a:cubicBezTo>
                      <a:pt x="41" y="95"/>
                      <a:pt x="41" y="98"/>
                      <a:pt x="42" y="99"/>
                    </a:cubicBezTo>
                    <a:close/>
                    <a:moveTo>
                      <a:pt x="41" y="94"/>
                    </a:moveTo>
                    <a:cubicBezTo>
                      <a:pt x="41" y="92"/>
                      <a:pt x="42" y="92"/>
                      <a:pt x="43" y="90"/>
                    </a:cubicBezTo>
                    <a:cubicBezTo>
                      <a:pt x="44" y="91"/>
                      <a:pt x="45" y="93"/>
                      <a:pt x="46" y="95"/>
                    </a:cubicBezTo>
                    <a:cubicBezTo>
                      <a:pt x="45" y="96"/>
                      <a:pt x="45" y="97"/>
                      <a:pt x="44" y="98"/>
                    </a:cubicBezTo>
                    <a:cubicBezTo>
                      <a:pt x="42" y="97"/>
                      <a:pt x="42" y="95"/>
                      <a:pt x="41" y="94"/>
                    </a:cubicBezTo>
                    <a:close/>
                    <a:moveTo>
                      <a:pt x="47" y="98"/>
                    </a:moveTo>
                    <a:cubicBezTo>
                      <a:pt x="48" y="98"/>
                      <a:pt x="46" y="101"/>
                      <a:pt x="45" y="101"/>
                    </a:cubicBezTo>
                    <a:cubicBezTo>
                      <a:pt x="45" y="100"/>
                      <a:pt x="47" y="99"/>
                      <a:pt x="47" y="98"/>
                    </a:cubicBezTo>
                    <a:close/>
                    <a:moveTo>
                      <a:pt x="48" y="101"/>
                    </a:moveTo>
                    <a:cubicBezTo>
                      <a:pt x="50" y="101"/>
                      <a:pt x="48" y="103"/>
                      <a:pt x="48" y="104"/>
                    </a:cubicBezTo>
                    <a:cubicBezTo>
                      <a:pt x="45" y="103"/>
                      <a:pt x="48" y="102"/>
                      <a:pt x="48" y="101"/>
                    </a:cubicBezTo>
                    <a:close/>
                    <a:moveTo>
                      <a:pt x="47" y="87"/>
                    </a:moveTo>
                    <a:cubicBezTo>
                      <a:pt x="45" y="88"/>
                      <a:pt x="48" y="90"/>
                      <a:pt x="47" y="92"/>
                    </a:cubicBezTo>
                    <a:cubicBezTo>
                      <a:pt x="45" y="91"/>
                      <a:pt x="45" y="88"/>
                      <a:pt x="44" y="86"/>
                    </a:cubicBezTo>
                    <a:cubicBezTo>
                      <a:pt x="44" y="86"/>
                      <a:pt x="44" y="86"/>
                      <a:pt x="44" y="85"/>
                    </a:cubicBezTo>
                    <a:cubicBezTo>
                      <a:pt x="45" y="85"/>
                      <a:pt x="45" y="86"/>
                      <a:pt x="46" y="86"/>
                    </a:cubicBezTo>
                    <a:cubicBezTo>
                      <a:pt x="46" y="86"/>
                      <a:pt x="45" y="84"/>
                      <a:pt x="46" y="83"/>
                    </a:cubicBezTo>
                    <a:cubicBezTo>
                      <a:pt x="47" y="85"/>
                      <a:pt x="48" y="87"/>
                      <a:pt x="49" y="89"/>
                    </a:cubicBezTo>
                    <a:cubicBezTo>
                      <a:pt x="48" y="89"/>
                      <a:pt x="48" y="88"/>
                      <a:pt x="47" y="87"/>
                    </a:cubicBezTo>
                    <a:close/>
                    <a:moveTo>
                      <a:pt x="51" y="70"/>
                    </a:moveTo>
                    <a:cubicBezTo>
                      <a:pt x="52" y="69"/>
                      <a:pt x="50" y="66"/>
                      <a:pt x="53" y="66"/>
                    </a:cubicBezTo>
                    <a:cubicBezTo>
                      <a:pt x="54" y="70"/>
                      <a:pt x="58" y="73"/>
                      <a:pt x="55" y="77"/>
                    </a:cubicBezTo>
                    <a:cubicBezTo>
                      <a:pt x="52" y="76"/>
                      <a:pt x="52" y="72"/>
                      <a:pt x="51" y="70"/>
                    </a:cubicBezTo>
                    <a:close/>
                    <a:moveTo>
                      <a:pt x="55" y="83"/>
                    </a:moveTo>
                    <a:cubicBezTo>
                      <a:pt x="55" y="85"/>
                      <a:pt x="54" y="85"/>
                      <a:pt x="54" y="86"/>
                    </a:cubicBezTo>
                    <a:cubicBezTo>
                      <a:pt x="53" y="85"/>
                      <a:pt x="54" y="84"/>
                      <a:pt x="55" y="83"/>
                    </a:cubicBezTo>
                    <a:close/>
                    <a:moveTo>
                      <a:pt x="54" y="97"/>
                    </a:moveTo>
                    <a:cubicBezTo>
                      <a:pt x="55" y="97"/>
                      <a:pt x="55" y="98"/>
                      <a:pt x="55" y="98"/>
                    </a:cubicBezTo>
                    <a:cubicBezTo>
                      <a:pt x="54" y="98"/>
                      <a:pt x="55" y="99"/>
                      <a:pt x="54" y="100"/>
                    </a:cubicBezTo>
                    <a:cubicBezTo>
                      <a:pt x="53" y="99"/>
                      <a:pt x="54" y="98"/>
                      <a:pt x="54" y="97"/>
                    </a:cubicBezTo>
                    <a:close/>
                    <a:moveTo>
                      <a:pt x="54" y="91"/>
                    </a:moveTo>
                    <a:cubicBezTo>
                      <a:pt x="53" y="89"/>
                      <a:pt x="54" y="87"/>
                      <a:pt x="55" y="86"/>
                    </a:cubicBezTo>
                    <a:cubicBezTo>
                      <a:pt x="58" y="87"/>
                      <a:pt x="56" y="90"/>
                      <a:pt x="54" y="91"/>
                    </a:cubicBezTo>
                    <a:close/>
                    <a:moveTo>
                      <a:pt x="56" y="101"/>
                    </a:moveTo>
                    <a:cubicBezTo>
                      <a:pt x="57" y="101"/>
                      <a:pt x="57" y="102"/>
                      <a:pt x="57" y="102"/>
                    </a:cubicBezTo>
                    <a:cubicBezTo>
                      <a:pt x="57" y="103"/>
                      <a:pt x="57" y="104"/>
                      <a:pt x="56" y="104"/>
                    </a:cubicBezTo>
                    <a:cubicBezTo>
                      <a:pt x="55" y="103"/>
                      <a:pt x="56" y="102"/>
                      <a:pt x="56" y="101"/>
                    </a:cubicBezTo>
                    <a:close/>
                    <a:moveTo>
                      <a:pt x="58" y="105"/>
                    </a:moveTo>
                    <a:cubicBezTo>
                      <a:pt x="59" y="105"/>
                      <a:pt x="59" y="106"/>
                      <a:pt x="60" y="106"/>
                    </a:cubicBezTo>
                    <a:cubicBezTo>
                      <a:pt x="60" y="107"/>
                      <a:pt x="59" y="107"/>
                      <a:pt x="59" y="108"/>
                    </a:cubicBezTo>
                    <a:cubicBezTo>
                      <a:pt x="56" y="108"/>
                      <a:pt x="58" y="106"/>
                      <a:pt x="58" y="105"/>
                    </a:cubicBezTo>
                    <a:close/>
                    <a:moveTo>
                      <a:pt x="61" y="113"/>
                    </a:moveTo>
                    <a:cubicBezTo>
                      <a:pt x="61" y="114"/>
                      <a:pt x="61" y="114"/>
                      <a:pt x="61" y="115"/>
                    </a:cubicBezTo>
                    <a:cubicBezTo>
                      <a:pt x="61" y="115"/>
                      <a:pt x="60" y="115"/>
                      <a:pt x="60" y="115"/>
                    </a:cubicBezTo>
                    <a:cubicBezTo>
                      <a:pt x="59" y="114"/>
                      <a:pt x="60" y="114"/>
                      <a:pt x="61" y="113"/>
                    </a:cubicBezTo>
                    <a:close/>
                    <a:moveTo>
                      <a:pt x="60" y="101"/>
                    </a:moveTo>
                    <a:cubicBezTo>
                      <a:pt x="61" y="99"/>
                      <a:pt x="60" y="98"/>
                      <a:pt x="61" y="97"/>
                    </a:cubicBezTo>
                    <a:cubicBezTo>
                      <a:pt x="62" y="98"/>
                      <a:pt x="63" y="99"/>
                      <a:pt x="63" y="100"/>
                    </a:cubicBezTo>
                    <a:cubicBezTo>
                      <a:pt x="63" y="101"/>
                      <a:pt x="62" y="101"/>
                      <a:pt x="62" y="103"/>
                    </a:cubicBezTo>
                    <a:cubicBezTo>
                      <a:pt x="61" y="102"/>
                      <a:pt x="61" y="102"/>
                      <a:pt x="60" y="101"/>
                    </a:cubicBezTo>
                    <a:close/>
                    <a:moveTo>
                      <a:pt x="65" y="89"/>
                    </a:moveTo>
                    <a:cubicBezTo>
                      <a:pt x="66" y="91"/>
                      <a:pt x="69" y="96"/>
                      <a:pt x="65" y="96"/>
                    </a:cubicBezTo>
                    <a:cubicBezTo>
                      <a:pt x="63" y="94"/>
                      <a:pt x="63" y="92"/>
                      <a:pt x="65" y="89"/>
                    </a:cubicBezTo>
                    <a:close/>
                    <a:moveTo>
                      <a:pt x="66" y="75"/>
                    </a:moveTo>
                    <a:cubicBezTo>
                      <a:pt x="66" y="74"/>
                      <a:pt x="66" y="74"/>
                      <a:pt x="67" y="73"/>
                    </a:cubicBezTo>
                    <a:cubicBezTo>
                      <a:pt x="68" y="73"/>
                      <a:pt x="68" y="75"/>
                      <a:pt x="66" y="75"/>
                    </a:cubicBezTo>
                    <a:close/>
                    <a:moveTo>
                      <a:pt x="67" y="85"/>
                    </a:moveTo>
                    <a:cubicBezTo>
                      <a:pt x="67" y="84"/>
                      <a:pt x="67" y="84"/>
                      <a:pt x="68" y="82"/>
                    </a:cubicBezTo>
                    <a:cubicBezTo>
                      <a:pt x="69" y="83"/>
                      <a:pt x="69" y="85"/>
                      <a:pt x="70" y="87"/>
                    </a:cubicBezTo>
                    <a:cubicBezTo>
                      <a:pt x="70" y="87"/>
                      <a:pt x="70" y="88"/>
                      <a:pt x="69" y="88"/>
                    </a:cubicBezTo>
                    <a:cubicBezTo>
                      <a:pt x="67" y="88"/>
                      <a:pt x="68" y="87"/>
                      <a:pt x="67" y="85"/>
                    </a:cubicBezTo>
                    <a:close/>
                    <a:moveTo>
                      <a:pt x="69" y="97"/>
                    </a:moveTo>
                    <a:cubicBezTo>
                      <a:pt x="69" y="99"/>
                      <a:pt x="67" y="99"/>
                      <a:pt x="67" y="100"/>
                    </a:cubicBezTo>
                    <a:cubicBezTo>
                      <a:pt x="66" y="99"/>
                      <a:pt x="68" y="98"/>
                      <a:pt x="68" y="96"/>
                    </a:cubicBezTo>
                    <a:cubicBezTo>
                      <a:pt x="68" y="97"/>
                      <a:pt x="69" y="97"/>
                      <a:pt x="69" y="97"/>
                    </a:cubicBezTo>
                    <a:close/>
                    <a:moveTo>
                      <a:pt x="70" y="100"/>
                    </a:moveTo>
                    <a:cubicBezTo>
                      <a:pt x="71" y="100"/>
                      <a:pt x="71" y="101"/>
                      <a:pt x="71" y="102"/>
                    </a:cubicBezTo>
                    <a:cubicBezTo>
                      <a:pt x="70" y="103"/>
                      <a:pt x="70" y="104"/>
                      <a:pt x="69" y="105"/>
                    </a:cubicBezTo>
                    <a:cubicBezTo>
                      <a:pt x="68" y="103"/>
                      <a:pt x="69" y="101"/>
                      <a:pt x="70" y="100"/>
                    </a:cubicBezTo>
                    <a:close/>
                    <a:moveTo>
                      <a:pt x="70" y="80"/>
                    </a:moveTo>
                    <a:cubicBezTo>
                      <a:pt x="71" y="81"/>
                      <a:pt x="71" y="82"/>
                      <a:pt x="72" y="82"/>
                    </a:cubicBezTo>
                    <a:cubicBezTo>
                      <a:pt x="72" y="83"/>
                      <a:pt x="72" y="83"/>
                      <a:pt x="72" y="82"/>
                    </a:cubicBezTo>
                    <a:cubicBezTo>
                      <a:pt x="71" y="82"/>
                      <a:pt x="72" y="83"/>
                      <a:pt x="72" y="83"/>
                    </a:cubicBezTo>
                    <a:cubicBezTo>
                      <a:pt x="71" y="84"/>
                      <a:pt x="70" y="82"/>
                      <a:pt x="70" y="80"/>
                    </a:cubicBezTo>
                    <a:close/>
                    <a:moveTo>
                      <a:pt x="72" y="90"/>
                    </a:moveTo>
                    <a:cubicBezTo>
                      <a:pt x="72" y="91"/>
                      <a:pt x="72" y="93"/>
                      <a:pt x="71" y="93"/>
                    </a:cubicBezTo>
                    <a:cubicBezTo>
                      <a:pt x="71" y="92"/>
                      <a:pt x="72" y="91"/>
                      <a:pt x="72" y="90"/>
                    </a:cubicBezTo>
                    <a:close/>
                    <a:moveTo>
                      <a:pt x="72" y="96"/>
                    </a:moveTo>
                    <a:cubicBezTo>
                      <a:pt x="71" y="95"/>
                      <a:pt x="73" y="94"/>
                      <a:pt x="74" y="93"/>
                    </a:cubicBezTo>
                    <a:cubicBezTo>
                      <a:pt x="76" y="95"/>
                      <a:pt x="73" y="97"/>
                      <a:pt x="72" y="98"/>
                    </a:cubicBezTo>
                    <a:cubicBezTo>
                      <a:pt x="71" y="98"/>
                      <a:pt x="72" y="95"/>
                      <a:pt x="72" y="96"/>
                    </a:cubicBezTo>
                    <a:close/>
                    <a:moveTo>
                      <a:pt x="74" y="76"/>
                    </a:moveTo>
                    <a:cubicBezTo>
                      <a:pt x="75" y="75"/>
                      <a:pt x="74" y="75"/>
                      <a:pt x="73" y="73"/>
                    </a:cubicBezTo>
                    <a:cubicBezTo>
                      <a:pt x="75" y="68"/>
                      <a:pt x="79" y="78"/>
                      <a:pt x="74" y="76"/>
                    </a:cubicBezTo>
                    <a:close/>
                    <a:moveTo>
                      <a:pt x="77" y="87"/>
                    </a:moveTo>
                    <a:cubicBezTo>
                      <a:pt x="78" y="88"/>
                      <a:pt x="77" y="89"/>
                      <a:pt x="76" y="90"/>
                    </a:cubicBezTo>
                    <a:cubicBezTo>
                      <a:pt x="75" y="89"/>
                      <a:pt x="77" y="88"/>
                      <a:pt x="77" y="87"/>
                    </a:cubicBezTo>
                    <a:close/>
                    <a:moveTo>
                      <a:pt x="77" y="68"/>
                    </a:moveTo>
                    <a:cubicBezTo>
                      <a:pt x="78" y="68"/>
                      <a:pt x="78" y="70"/>
                      <a:pt x="79" y="70"/>
                    </a:cubicBezTo>
                    <a:cubicBezTo>
                      <a:pt x="79" y="71"/>
                      <a:pt x="79" y="71"/>
                      <a:pt x="78" y="72"/>
                    </a:cubicBezTo>
                    <a:cubicBezTo>
                      <a:pt x="77" y="71"/>
                      <a:pt x="76" y="69"/>
                      <a:pt x="77" y="68"/>
                    </a:cubicBezTo>
                    <a:close/>
                    <a:moveTo>
                      <a:pt x="80" y="82"/>
                    </a:moveTo>
                    <a:cubicBezTo>
                      <a:pt x="80" y="83"/>
                      <a:pt x="79" y="83"/>
                      <a:pt x="79" y="84"/>
                    </a:cubicBezTo>
                    <a:cubicBezTo>
                      <a:pt x="78" y="83"/>
                      <a:pt x="79" y="82"/>
                      <a:pt x="80" y="82"/>
                    </a:cubicBezTo>
                    <a:close/>
                    <a:moveTo>
                      <a:pt x="78" y="51"/>
                    </a:moveTo>
                    <a:cubicBezTo>
                      <a:pt x="79" y="52"/>
                      <a:pt x="79" y="53"/>
                      <a:pt x="79" y="55"/>
                    </a:cubicBezTo>
                    <a:cubicBezTo>
                      <a:pt x="78" y="55"/>
                      <a:pt x="76" y="52"/>
                      <a:pt x="78" y="51"/>
                    </a:cubicBezTo>
                    <a:close/>
                    <a:moveTo>
                      <a:pt x="77" y="23"/>
                    </a:moveTo>
                    <a:cubicBezTo>
                      <a:pt x="79" y="25"/>
                      <a:pt x="80" y="27"/>
                      <a:pt x="81" y="29"/>
                    </a:cubicBezTo>
                    <a:cubicBezTo>
                      <a:pt x="80" y="27"/>
                      <a:pt x="76" y="26"/>
                      <a:pt x="77" y="23"/>
                    </a:cubicBezTo>
                    <a:close/>
                    <a:moveTo>
                      <a:pt x="77" y="33"/>
                    </a:moveTo>
                    <a:cubicBezTo>
                      <a:pt x="76" y="32"/>
                      <a:pt x="76" y="31"/>
                      <a:pt x="76" y="30"/>
                    </a:cubicBezTo>
                    <a:cubicBezTo>
                      <a:pt x="77" y="30"/>
                      <a:pt x="78" y="32"/>
                      <a:pt x="77" y="33"/>
                    </a:cubicBezTo>
                    <a:close/>
                    <a:moveTo>
                      <a:pt x="76" y="37"/>
                    </a:moveTo>
                    <a:cubicBezTo>
                      <a:pt x="75" y="37"/>
                      <a:pt x="75" y="36"/>
                      <a:pt x="75" y="36"/>
                    </a:cubicBezTo>
                    <a:cubicBezTo>
                      <a:pt x="76" y="36"/>
                      <a:pt x="76" y="37"/>
                      <a:pt x="76" y="37"/>
                    </a:cubicBezTo>
                    <a:close/>
                    <a:moveTo>
                      <a:pt x="75" y="34"/>
                    </a:moveTo>
                    <a:cubicBezTo>
                      <a:pt x="73" y="34"/>
                      <a:pt x="72" y="31"/>
                      <a:pt x="73" y="29"/>
                    </a:cubicBezTo>
                    <a:cubicBezTo>
                      <a:pt x="74" y="30"/>
                      <a:pt x="76" y="33"/>
                      <a:pt x="75" y="34"/>
                    </a:cubicBezTo>
                    <a:close/>
                    <a:moveTo>
                      <a:pt x="72" y="16"/>
                    </a:moveTo>
                    <a:cubicBezTo>
                      <a:pt x="69" y="18"/>
                      <a:pt x="76" y="18"/>
                      <a:pt x="75" y="21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1" y="21"/>
                      <a:pt x="69" y="18"/>
                      <a:pt x="67" y="15"/>
                    </a:cubicBezTo>
                    <a:cubicBezTo>
                      <a:pt x="69" y="15"/>
                      <a:pt x="70" y="16"/>
                      <a:pt x="72" y="16"/>
                    </a:cubicBezTo>
                    <a:close/>
                    <a:moveTo>
                      <a:pt x="71" y="13"/>
                    </a:moveTo>
                    <a:cubicBezTo>
                      <a:pt x="66" y="11"/>
                      <a:pt x="60" y="6"/>
                      <a:pt x="52" y="7"/>
                    </a:cubicBezTo>
                    <a:cubicBezTo>
                      <a:pt x="51" y="6"/>
                      <a:pt x="50" y="6"/>
                      <a:pt x="48" y="6"/>
                    </a:cubicBezTo>
                    <a:cubicBezTo>
                      <a:pt x="56" y="2"/>
                      <a:pt x="67" y="7"/>
                      <a:pt x="71" y="13"/>
                    </a:cubicBezTo>
                    <a:close/>
                    <a:moveTo>
                      <a:pt x="37" y="17"/>
                    </a:moveTo>
                    <a:cubicBezTo>
                      <a:pt x="40" y="15"/>
                      <a:pt x="43" y="14"/>
                      <a:pt x="46" y="12"/>
                    </a:cubicBezTo>
                    <a:cubicBezTo>
                      <a:pt x="48" y="14"/>
                      <a:pt x="43" y="16"/>
                      <a:pt x="44" y="18"/>
                    </a:cubicBezTo>
                    <a:cubicBezTo>
                      <a:pt x="41" y="18"/>
                      <a:pt x="42" y="24"/>
                      <a:pt x="40" y="23"/>
                    </a:cubicBezTo>
                    <a:cubicBezTo>
                      <a:pt x="40" y="23"/>
                      <a:pt x="41" y="24"/>
                      <a:pt x="40" y="25"/>
                    </a:cubicBezTo>
                    <a:cubicBezTo>
                      <a:pt x="38" y="24"/>
                      <a:pt x="38" y="22"/>
                      <a:pt x="37" y="20"/>
                    </a:cubicBezTo>
                    <a:cubicBezTo>
                      <a:pt x="36" y="20"/>
                      <a:pt x="37" y="21"/>
                      <a:pt x="36" y="20"/>
                    </a:cubicBezTo>
                    <a:cubicBezTo>
                      <a:pt x="35" y="23"/>
                      <a:pt x="38" y="26"/>
                      <a:pt x="36" y="28"/>
                    </a:cubicBezTo>
                    <a:cubicBezTo>
                      <a:pt x="36" y="28"/>
                      <a:pt x="37" y="28"/>
                      <a:pt x="38" y="28"/>
                    </a:cubicBezTo>
                    <a:cubicBezTo>
                      <a:pt x="38" y="30"/>
                      <a:pt x="37" y="30"/>
                      <a:pt x="37" y="31"/>
                    </a:cubicBezTo>
                    <a:cubicBezTo>
                      <a:pt x="36" y="29"/>
                      <a:pt x="33" y="27"/>
                      <a:pt x="33" y="24"/>
                    </a:cubicBezTo>
                    <a:cubicBezTo>
                      <a:pt x="33" y="21"/>
                      <a:pt x="37" y="20"/>
                      <a:pt x="37" y="17"/>
                    </a:cubicBezTo>
                    <a:close/>
                    <a:moveTo>
                      <a:pt x="34" y="37"/>
                    </a:moveTo>
                    <a:cubicBezTo>
                      <a:pt x="32" y="35"/>
                      <a:pt x="28" y="31"/>
                      <a:pt x="31" y="27"/>
                    </a:cubicBezTo>
                    <a:cubicBezTo>
                      <a:pt x="32" y="29"/>
                      <a:pt x="34" y="34"/>
                      <a:pt x="34" y="37"/>
                    </a:cubicBezTo>
                    <a:close/>
                    <a:moveTo>
                      <a:pt x="31" y="22"/>
                    </a:moveTo>
                    <a:cubicBezTo>
                      <a:pt x="31" y="23"/>
                      <a:pt x="30" y="26"/>
                      <a:pt x="29" y="27"/>
                    </a:cubicBezTo>
                    <a:cubicBezTo>
                      <a:pt x="28" y="25"/>
                      <a:pt x="30" y="24"/>
                      <a:pt x="31" y="22"/>
                    </a:cubicBezTo>
                    <a:close/>
                    <a:moveTo>
                      <a:pt x="29" y="39"/>
                    </a:moveTo>
                    <a:cubicBezTo>
                      <a:pt x="29" y="37"/>
                      <a:pt x="30" y="36"/>
                      <a:pt x="28" y="36"/>
                    </a:cubicBez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30" y="34"/>
                      <a:pt x="33" y="39"/>
                      <a:pt x="32" y="41"/>
                    </a:cubicBezTo>
                    <a:cubicBezTo>
                      <a:pt x="30" y="41"/>
                      <a:pt x="31" y="40"/>
                      <a:pt x="30" y="40"/>
                    </a:cubicBezTo>
                    <a:cubicBezTo>
                      <a:pt x="29" y="42"/>
                      <a:pt x="31" y="44"/>
                      <a:pt x="29" y="46"/>
                    </a:cubicBezTo>
                    <a:cubicBezTo>
                      <a:pt x="28" y="45"/>
                      <a:pt x="27" y="43"/>
                      <a:pt x="27" y="42"/>
                    </a:cubicBezTo>
                    <a:cubicBezTo>
                      <a:pt x="24" y="41"/>
                      <a:pt x="25" y="37"/>
                      <a:pt x="27" y="35"/>
                    </a:cubicBezTo>
                    <a:cubicBezTo>
                      <a:pt x="29" y="36"/>
                      <a:pt x="27" y="38"/>
                      <a:pt x="29" y="39"/>
                    </a:cubicBezTo>
                    <a:close/>
                    <a:moveTo>
                      <a:pt x="22" y="67"/>
                    </a:moveTo>
                    <a:cubicBezTo>
                      <a:pt x="21" y="65"/>
                      <a:pt x="23" y="64"/>
                      <a:pt x="23" y="62"/>
                    </a:cubicBezTo>
                    <a:cubicBezTo>
                      <a:pt x="25" y="63"/>
                      <a:pt x="23" y="66"/>
                      <a:pt x="22" y="67"/>
                    </a:cubicBezTo>
                    <a:close/>
                    <a:moveTo>
                      <a:pt x="21" y="79"/>
                    </a:moveTo>
                    <a:cubicBezTo>
                      <a:pt x="21" y="78"/>
                      <a:pt x="22" y="77"/>
                      <a:pt x="22" y="76"/>
                    </a:cubicBezTo>
                    <a:cubicBezTo>
                      <a:pt x="23" y="76"/>
                      <a:pt x="22" y="79"/>
                      <a:pt x="21" y="79"/>
                    </a:cubicBezTo>
                    <a:close/>
                    <a:moveTo>
                      <a:pt x="23" y="73"/>
                    </a:moveTo>
                    <a:cubicBezTo>
                      <a:pt x="24" y="73"/>
                      <a:pt x="24" y="74"/>
                      <a:pt x="23" y="75"/>
                    </a:cubicBezTo>
                    <a:cubicBezTo>
                      <a:pt x="23" y="75"/>
                      <a:pt x="23" y="73"/>
                      <a:pt x="23" y="73"/>
                    </a:cubicBezTo>
                    <a:close/>
                    <a:moveTo>
                      <a:pt x="25" y="83"/>
                    </a:moveTo>
                    <a:cubicBezTo>
                      <a:pt x="28" y="85"/>
                      <a:pt x="26" y="89"/>
                      <a:pt x="25" y="91"/>
                    </a:cubicBezTo>
                    <a:cubicBezTo>
                      <a:pt x="21" y="89"/>
                      <a:pt x="24" y="85"/>
                      <a:pt x="25" y="83"/>
                    </a:cubicBezTo>
                    <a:close/>
                    <a:moveTo>
                      <a:pt x="27" y="68"/>
                    </a:moveTo>
                    <a:cubicBezTo>
                      <a:pt x="27" y="70"/>
                      <a:pt x="25" y="69"/>
                      <a:pt x="25" y="71"/>
                    </a:cubicBezTo>
                    <a:cubicBezTo>
                      <a:pt x="24" y="70"/>
                      <a:pt x="25" y="69"/>
                      <a:pt x="25" y="67"/>
                    </a:cubicBezTo>
                    <a:cubicBezTo>
                      <a:pt x="26" y="67"/>
                      <a:pt x="26" y="68"/>
                      <a:pt x="27" y="68"/>
                    </a:cubicBezTo>
                    <a:close/>
                    <a:moveTo>
                      <a:pt x="28" y="54"/>
                    </a:moveTo>
                    <a:cubicBezTo>
                      <a:pt x="29" y="55"/>
                      <a:pt x="27" y="56"/>
                      <a:pt x="27" y="58"/>
                    </a:cubicBezTo>
                    <a:cubicBezTo>
                      <a:pt x="26" y="56"/>
                      <a:pt x="27" y="55"/>
                      <a:pt x="28" y="54"/>
                    </a:cubicBezTo>
                    <a:close/>
                    <a:moveTo>
                      <a:pt x="25" y="79"/>
                    </a:moveTo>
                    <a:cubicBezTo>
                      <a:pt x="25" y="78"/>
                      <a:pt x="26" y="78"/>
                      <a:pt x="26" y="77"/>
                    </a:cubicBezTo>
                    <a:cubicBezTo>
                      <a:pt x="27" y="77"/>
                      <a:pt x="26" y="79"/>
                      <a:pt x="27" y="79"/>
                    </a:cubicBezTo>
                    <a:cubicBezTo>
                      <a:pt x="27" y="79"/>
                      <a:pt x="26" y="80"/>
                      <a:pt x="25" y="79"/>
                    </a:cubicBezTo>
                    <a:close/>
                    <a:moveTo>
                      <a:pt x="27" y="64"/>
                    </a:moveTo>
                    <a:cubicBezTo>
                      <a:pt x="29" y="64"/>
                      <a:pt x="28" y="66"/>
                      <a:pt x="27" y="66"/>
                    </a:cubicBezTo>
                    <a:cubicBezTo>
                      <a:pt x="27" y="66"/>
                      <a:pt x="27" y="65"/>
                      <a:pt x="27" y="64"/>
                    </a:cubicBezTo>
                    <a:close/>
                    <a:moveTo>
                      <a:pt x="25" y="30"/>
                    </a:moveTo>
                    <a:cubicBezTo>
                      <a:pt x="26" y="30"/>
                      <a:pt x="25" y="32"/>
                      <a:pt x="26" y="32"/>
                    </a:cubicBezTo>
                    <a:cubicBezTo>
                      <a:pt x="25" y="34"/>
                      <a:pt x="24" y="36"/>
                      <a:pt x="22" y="38"/>
                    </a:cubicBezTo>
                    <a:cubicBezTo>
                      <a:pt x="24" y="35"/>
                      <a:pt x="23" y="33"/>
                      <a:pt x="25" y="30"/>
                    </a:cubicBezTo>
                    <a:close/>
                    <a:moveTo>
                      <a:pt x="23" y="42"/>
                    </a:moveTo>
                    <a:cubicBezTo>
                      <a:pt x="24" y="44"/>
                      <a:pt x="25" y="45"/>
                      <a:pt x="25" y="46"/>
                    </a:cubicBezTo>
                    <a:cubicBezTo>
                      <a:pt x="27" y="48"/>
                      <a:pt x="27" y="52"/>
                      <a:pt x="25" y="54"/>
                    </a:cubicBezTo>
                    <a:cubicBezTo>
                      <a:pt x="23" y="54"/>
                      <a:pt x="22" y="52"/>
                      <a:pt x="22" y="51"/>
                    </a:cubicBezTo>
                    <a:cubicBezTo>
                      <a:pt x="19" y="49"/>
                      <a:pt x="21" y="44"/>
                      <a:pt x="23" y="42"/>
                    </a:cubicBezTo>
                    <a:close/>
                    <a:moveTo>
                      <a:pt x="22" y="59"/>
                    </a:moveTo>
                    <a:cubicBezTo>
                      <a:pt x="22" y="61"/>
                      <a:pt x="21" y="61"/>
                      <a:pt x="20" y="64"/>
                    </a:cubicBezTo>
                    <a:cubicBezTo>
                      <a:pt x="20" y="63"/>
                      <a:pt x="20" y="62"/>
                      <a:pt x="19" y="63"/>
                    </a:cubicBezTo>
                    <a:cubicBezTo>
                      <a:pt x="19" y="62"/>
                      <a:pt x="20" y="62"/>
                      <a:pt x="19" y="61"/>
                    </a:cubicBezTo>
                    <a:cubicBezTo>
                      <a:pt x="16" y="56"/>
                      <a:pt x="23" y="53"/>
                      <a:pt x="22" y="59"/>
                    </a:cubicBezTo>
                    <a:close/>
                    <a:moveTo>
                      <a:pt x="19" y="52"/>
                    </a:moveTo>
                    <a:cubicBezTo>
                      <a:pt x="20" y="52"/>
                      <a:pt x="20" y="54"/>
                      <a:pt x="19" y="55"/>
                    </a:cubicBezTo>
                    <a:cubicBezTo>
                      <a:pt x="18" y="54"/>
                      <a:pt x="20" y="53"/>
                      <a:pt x="19" y="52"/>
                    </a:cubicBezTo>
                    <a:close/>
                    <a:moveTo>
                      <a:pt x="20" y="31"/>
                    </a:moveTo>
                    <a:cubicBezTo>
                      <a:pt x="21" y="32"/>
                      <a:pt x="19" y="33"/>
                      <a:pt x="19" y="34"/>
                    </a:cubicBezTo>
                    <a:cubicBezTo>
                      <a:pt x="18" y="33"/>
                      <a:pt x="20" y="32"/>
                      <a:pt x="20" y="31"/>
                    </a:cubicBezTo>
                    <a:close/>
                    <a:moveTo>
                      <a:pt x="18" y="23"/>
                    </a:move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6"/>
                      <a:pt x="16" y="28"/>
                      <a:pt x="14" y="30"/>
                    </a:cubicBezTo>
                    <a:cubicBezTo>
                      <a:pt x="14" y="28"/>
                      <a:pt x="17" y="26"/>
                      <a:pt x="18" y="23"/>
                    </a:cubicBezTo>
                    <a:close/>
                    <a:moveTo>
                      <a:pt x="18" y="34"/>
                    </a:moveTo>
                    <a:cubicBezTo>
                      <a:pt x="19" y="34"/>
                      <a:pt x="19" y="34"/>
                      <a:pt x="19" y="35"/>
                    </a:cubicBezTo>
                    <a:cubicBezTo>
                      <a:pt x="17" y="40"/>
                      <a:pt x="15" y="46"/>
                      <a:pt x="15" y="53"/>
                    </a:cubicBezTo>
                    <a:cubicBezTo>
                      <a:pt x="14" y="52"/>
                      <a:pt x="15" y="51"/>
                      <a:pt x="14" y="51"/>
                    </a:cubicBezTo>
                    <a:cubicBezTo>
                      <a:pt x="13" y="51"/>
                      <a:pt x="13" y="51"/>
                      <a:pt x="12" y="52"/>
                    </a:cubicBezTo>
                    <a:cubicBezTo>
                      <a:pt x="15" y="56"/>
                      <a:pt x="14" y="60"/>
                      <a:pt x="12" y="64"/>
                    </a:cubicBezTo>
                    <a:cubicBezTo>
                      <a:pt x="12" y="65"/>
                      <a:pt x="13" y="65"/>
                      <a:pt x="13" y="66"/>
                    </a:cubicBezTo>
                    <a:cubicBezTo>
                      <a:pt x="14" y="65"/>
                      <a:pt x="14" y="64"/>
                      <a:pt x="15" y="64"/>
                    </a:cubicBezTo>
                    <a:cubicBezTo>
                      <a:pt x="16" y="68"/>
                      <a:pt x="17" y="72"/>
                      <a:pt x="16" y="75"/>
                    </a:cubicBezTo>
                    <a:cubicBezTo>
                      <a:pt x="15" y="75"/>
                      <a:pt x="15" y="73"/>
                      <a:pt x="14" y="73"/>
                    </a:cubicBezTo>
                    <a:cubicBezTo>
                      <a:pt x="13" y="73"/>
                      <a:pt x="13" y="74"/>
                      <a:pt x="12" y="74"/>
                    </a:cubicBezTo>
                    <a:cubicBezTo>
                      <a:pt x="12" y="67"/>
                      <a:pt x="10" y="63"/>
                      <a:pt x="10" y="57"/>
                    </a:cubicBezTo>
                    <a:cubicBezTo>
                      <a:pt x="10" y="49"/>
                      <a:pt x="16" y="42"/>
                      <a:pt x="18" y="34"/>
                    </a:cubicBezTo>
                    <a:close/>
                    <a:moveTo>
                      <a:pt x="18" y="82"/>
                    </a:moveTo>
                    <a:cubicBezTo>
                      <a:pt x="17" y="82"/>
                      <a:pt x="17" y="80"/>
                      <a:pt x="16" y="79"/>
                    </a:cubicBezTo>
                    <a:cubicBezTo>
                      <a:pt x="17" y="79"/>
                      <a:pt x="17" y="78"/>
                      <a:pt x="18" y="79"/>
                    </a:cubicBezTo>
                    <a:cubicBezTo>
                      <a:pt x="18" y="80"/>
                      <a:pt x="19" y="81"/>
                      <a:pt x="18" y="82"/>
                    </a:cubicBezTo>
                    <a:close/>
                    <a:moveTo>
                      <a:pt x="17" y="91"/>
                    </a:moveTo>
                    <a:cubicBezTo>
                      <a:pt x="15" y="90"/>
                      <a:pt x="14" y="84"/>
                      <a:pt x="14" y="80"/>
                    </a:cubicBezTo>
                    <a:cubicBezTo>
                      <a:pt x="16" y="83"/>
                      <a:pt x="19" y="88"/>
                      <a:pt x="17" y="91"/>
                    </a:cubicBezTo>
                    <a:close/>
                    <a:moveTo>
                      <a:pt x="6" y="82"/>
                    </a:moveTo>
                    <a:cubicBezTo>
                      <a:pt x="4" y="74"/>
                      <a:pt x="2" y="66"/>
                      <a:pt x="3" y="58"/>
                    </a:cubicBezTo>
                    <a:cubicBezTo>
                      <a:pt x="4" y="51"/>
                      <a:pt x="5" y="44"/>
                      <a:pt x="7" y="38"/>
                    </a:cubicBezTo>
                    <a:cubicBezTo>
                      <a:pt x="9" y="36"/>
                      <a:pt x="10" y="33"/>
                      <a:pt x="12" y="30"/>
                    </a:cubicBezTo>
                    <a:cubicBezTo>
                      <a:pt x="14" y="34"/>
                      <a:pt x="7" y="37"/>
                      <a:pt x="9" y="41"/>
                    </a:cubicBezTo>
                    <a:cubicBezTo>
                      <a:pt x="7" y="45"/>
                      <a:pt x="5" y="53"/>
                      <a:pt x="5" y="59"/>
                    </a:cubicBezTo>
                    <a:cubicBezTo>
                      <a:pt x="5" y="69"/>
                      <a:pt x="6" y="82"/>
                      <a:pt x="11" y="88"/>
                    </a:cubicBezTo>
                    <a:cubicBezTo>
                      <a:pt x="11" y="92"/>
                      <a:pt x="15" y="99"/>
                      <a:pt x="15" y="102"/>
                    </a:cubicBezTo>
                    <a:cubicBezTo>
                      <a:pt x="12" y="98"/>
                      <a:pt x="9" y="90"/>
                      <a:pt x="6" y="82"/>
                    </a:cubicBezTo>
                    <a:close/>
                    <a:moveTo>
                      <a:pt x="10" y="77"/>
                    </a:moveTo>
                    <a:cubicBezTo>
                      <a:pt x="8" y="74"/>
                      <a:pt x="7" y="69"/>
                      <a:pt x="8" y="66"/>
                    </a:cubicBezTo>
                    <a:cubicBezTo>
                      <a:pt x="9" y="70"/>
                      <a:pt x="9" y="73"/>
                      <a:pt x="10" y="77"/>
                    </a:cubicBezTo>
                    <a:close/>
                    <a:moveTo>
                      <a:pt x="25" y="116"/>
                    </a:moveTo>
                    <a:cubicBezTo>
                      <a:pt x="24" y="114"/>
                      <a:pt x="22" y="114"/>
                      <a:pt x="20" y="113"/>
                    </a:cubicBezTo>
                    <a:cubicBezTo>
                      <a:pt x="19" y="111"/>
                      <a:pt x="17" y="108"/>
                      <a:pt x="17" y="106"/>
                    </a:cubicBezTo>
                    <a:cubicBezTo>
                      <a:pt x="20" y="109"/>
                      <a:pt x="22" y="113"/>
                      <a:pt x="25" y="115"/>
                    </a:cubicBezTo>
                    <a:cubicBezTo>
                      <a:pt x="25" y="115"/>
                      <a:pt x="27" y="115"/>
                      <a:pt x="25" y="116"/>
                    </a:cubicBezTo>
                    <a:close/>
                    <a:moveTo>
                      <a:pt x="19" y="96"/>
                    </a:moveTo>
                    <a:cubicBezTo>
                      <a:pt x="19" y="95"/>
                      <a:pt x="20" y="94"/>
                      <a:pt x="21" y="92"/>
                    </a:cubicBezTo>
                    <a:cubicBezTo>
                      <a:pt x="23" y="97"/>
                      <a:pt x="24" y="102"/>
                      <a:pt x="27" y="107"/>
                    </a:cubicBezTo>
                    <a:cubicBezTo>
                      <a:pt x="23" y="104"/>
                      <a:pt x="21" y="100"/>
                      <a:pt x="19" y="96"/>
                    </a:cubicBezTo>
                    <a:close/>
                    <a:moveTo>
                      <a:pt x="27" y="79"/>
                    </a:moveTo>
                    <a:cubicBezTo>
                      <a:pt x="28" y="80"/>
                      <a:pt x="29" y="82"/>
                      <a:pt x="28" y="83"/>
                    </a:cubicBezTo>
                    <a:cubicBezTo>
                      <a:pt x="26" y="83"/>
                      <a:pt x="26" y="81"/>
                      <a:pt x="27" y="79"/>
                    </a:cubicBezTo>
                    <a:close/>
                    <a:moveTo>
                      <a:pt x="28" y="98"/>
                    </a:moveTo>
                    <a:cubicBezTo>
                      <a:pt x="27" y="96"/>
                      <a:pt x="29" y="93"/>
                      <a:pt x="30" y="92"/>
                    </a:cubicBezTo>
                    <a:cubicBezTo>
                      <a:pt x="31" y="93"/>
                      <a:pt x="29" y="97"/>
                      <a:pt x="28" y="98"/>
                    </a:cubicBezTo>
                    <a:close/>
                    <a:moveTo>
                      <a:pt x="32" y="96"/>
                    </a:moveTo>
                    <a:cubicBezTo>
                      <a:pt x="33" y="96"/>
                      <a:pt x="32" y="99"/>
                      <a:pt x="31" y="99"/>
                    </a:cubicBezTo>
                    <a:cubicBezTo>
                      <a:pt x="31" y="98"/>
                      <a:pt x="32" y="97"/>
                      <a:pt x="32" y="96"/>
                    </a:cubicBezTo>
                    <a:close/>
                    <a:moveTo>
                      <a:pt x="32" y="104"/>
                    </a:moveTo>
                    <a:cubicBezTo>
                      <a:pt x="32" y="102"/>
                      <a:pt x="33" y="101"/>
                      <a:pt x="33" y="100"/>
                    </a:cubicBezTo>
                    <a:cubicBezTo>
                      <a:pt x="34" y="100"/>
                      <a:pt x="33" y="103"/>
                      <a:pt x="32" y="104"/>
                    </a:cubicBezTo>
                    <a:close/>
                    <a:moveTo>
                      <a:pt x="33" y="116"/>
                    </a:moveTo>
                    <a:cubicBezTo>
                      <a:pt x="33" y="114"/>
                      <a:pt x="34" y="114"/>
                      <a:pt x="34" y="113"/>
                    </a:cubicBezTo>
                    <a:cubicBezTo>
                      <a:pt x="35" y="114"/>
                      <a:pt x="36" y="115"/>
                      <a:pt x="37" y="116"/>
                    </a:cubicBezTo>
                    <a:cubicBezTo>
                      <a:pt x="36" y="117"/>
                      <a:pt x="34" y="116"/>
                      <a:pt x="33" y="116"/>
                    </a:cubicBezTo>
                    <a:close/>
                    <a:moveTo>
                      <a:pt x="38" y="111"/>
                    </a:moveTo>
                    <a:cubicBezTo>
                      <a:pt x="36" y="110"/>
                      <a:pt x="36" y="110"/>
                      <a:pt x="35" y="109"/>
                    </a:cubicBezTo>
                    <a:cubicBezTo>
                      <a:pt x="35" y="107"/>
                      <a:pt x="36" y="107"/>
                      <a:pt x="36" y="106"/>
                    </a:cubicBezTo>
                    <a:cubicBezTo>
                      <a:pt x="37" y="107"/>
                      <a:pt x="39" y="109"/>
                      <a:pt x="38" y="111"/>
                    </a:cubicBezTo>
                    <a:close/>
                    <a:moveTo>
                      <a:pt x="39" y="99"/>
                    </a:moveTo>
                    <a:cubicBezTo>
                      <a:pt x="40" y="100"/>
                      <a:pt x="40" y="102"/>
                      <a:pt x="41" y="103"/>
                    </a:cubicBezTo>
                    <a:cubicBezTo>
                      <a:pt x="41" y="105"/>
                      <a:pt x="40" y="105"/>
                      <a:pt x="39" y="107"/>
                    </a:cubicBezTo>
                    <a:cubicBezTo>
                      <a:pt x="36" y="105"/>
                      <a:pt x="38" y="102"/>
                      <a:pt x="39" y="99"/>
                    </a:cubicBezTo>
                    <a:close/>
                    <a:moveTo>
                      <a:pt x="43" y="105"/>
                    </a:moveTo>
                    <a:cubicBezTo>
                      <a:pt x="44" y="106"/>
                      <a:pt x="42" y="109"/>
                      <a:pt x="41" y="110"/>
                    </a:cubicBezTo>
                    <a:cubicBezTo>
                      <a:pt x="41" y="108"/>
                      <a:pt x="42" y="107"/>
                      <a:pt x="43" y="105"/>
                    </a:cubicBezTo>
                    <a:close/>
                    <a:moveTo>
                      <a:pt x="44" y="108"/>
                    </a:moveTo>
                    <a:cubicBezTo>
                      <a:pt x="46" y="108"/>
                      <a:pt x="45" y="111"/>
                      <a:pt x="45" y="113"/>
                    </a:cubicBezTo>
                    <a:cubicBezTo>
                      <a:pt x="44" y="113"/>
                      <a:pt x="43" y="112"/>
                      <a:pt x="42" y="112"/>
                    </a:cubicBezTo>
                    <a:cubicBezTo>
                      <a:pt x="42" y="111"/>
                      <a:pt x="44" y="110"/>
                      <a:pt x="44" y="108"/>
                    </a:cubicBezTo>
                    <a:close/>
                    <a:moveTo>
                      <a:pt x="44" y="121"/>
                    </a:moveTo>
                    <a:cubicBezTo>
                      <a:pt x="44" y="118"/>
                      <a:pt x="46" y="120"/>
                      <a:pt x="47" y="120"/>
                    </a:cubicBezTo>
                    <a:cubicBezTo>
                      <a:pt x="47" y="121"/>
                      <a:pt x="45" y="120"/>
                      <a:pt x="44" y="121"/>
                    </a:cubicBezTo>
                    <a:close/>
                    <a:moveTo>
                      <a:pt x="45" y="117"/>
                    </a:moveTo>
                    <a:cubicBezTo>
                      <a:pt x="47" y="115"/>
                      <a:pt x="49" y="117"/>
                      <a:pt x="51" y="118"/>
                    </a:cubicBezTo>
                    <a:cubicBezTo>
                      <a:pt x="49" y="118"/>
                      <a:pt x="47" y="117"/>
                      <a:pt x="45" y="117"/>
                    </a:cubicBezTo>
                    <a:close/>
                    <a:moveTo>
                      <a:pt x="49" y="108"/>
                    </a:moveTo>
                    <a:cubicBezTo>
                      <a:pt x="49" y="107"/>
                      <a:pt x="50" y="106"/>
                      <a:pt x="50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6"/>
                      <a:pt x="50" y="108"/>
                      <a:pt x="49" y="108"/>
                    </a:cubicBezTo>
                    <a:close/>
                    <a:moveTo>
                      <a:pt x="52" y="93"/>
                    </a:moveTo>
                    <a:cubicBezTo>
                      <a:pt x="52" y="93"/>
                      <a:pt x="52" y="93"/>
                      <a:pt x="52" y="93"/>
                    </a:cubicBezTo>
                    <a:cubicBezTo>
                      <a:pt x="53" y="94"/>
                      <a:pt x="53" y="95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1" y="95"/>
                      <a:pt x="51" y="94"/>
                      <a:pt x="52" y="93"/>
                    </a:cubicBezTo>
                    <a:close/>
                    <a:moveTo>
                      <a:pt x="52" y="100"/>
                    </a:moveTo>
                    <a:cubicBezTo>
                      <a:pt x="53" y="100"/>
                      <a:pt x="53" y="100"/>
                      <a:pt x="53" y="100"/>
                    </a:cubicBezTo>
                    <a:cubicBezTo>
                      <a:pt x="54" y="101"/>
                      <a:pt x="53" y="101"/>
                      <a:pt x="53" y="102"/>
                    </a:cubicBezTo>
                    <a:cubicBezTo>
                      <a:pt x="52" y="103"/>
                      <a:pt x="52" y="101"/>
                      <a:pt x="52" y="100"/>
                    </a:cubicBezTo>
                    <a:close/>
                    <a:moveTo>
                      <a:pt x="54" y="108"/>
                    </a:moveTo>
                    <a:cubicBezTo>
                      <a:pt x="54" y="109"/>
                      <a:pt x="53" y="110"/>
                      <a:pt x="53" y="110"/>
                    </a:cubicBezTo>
                    <a:cubicBezTo>
                      <a:pt x="52" y="110"/>
                      <a:pt x="53" y="108"/>
                      <a:pt x="54" y="108"/>
                    </a:cubicBezTo>
                    <a:close/>
                    <a:moveTo>
                      <a:pt x="57" y="115"/>
                    </a:moveTo>
                    <a:cubicBezTo>
                      <a:pt x="55" y="116"/>
                      <a:pt x="54" y="115"/>
                      <a:pt x="53" y="114"/>
                    </a:cubicBezTo>
                    <a:cubicBezTo>
                      <a:pt x="54" y="110"/>
                      <a:pt x="56" y="113"/>
                      <a:pt x="57" y="115"/>
                    </a:cubicBezTo>
                    <a:close/>
                    <a:moveTo>
                      <a:pt x="64" y="119"/>
                    </a:moveTo>
                    <a:cubicBezTo>
                      <a:pt x="61" y="120"/>
                      <a:pt x="58" y="120"/>
                      <a:pt x="55" y="119"/>
                    </a:cubicBezTo>
                    <a:cubicBezTo>
                      <a:pt x="57" y="118"/>
                      <a:pt x="61" y="119"/>
                      <a:pt x="63" y="118"/>
                    </a:cubicBezTo>
                    <a:cubicBezTo>
                      <a:pt x="64" y="118"/>
                      <a:pt x="64" y="118"/>
                      <a:pt x="64" y="119"/>
                    </a:cubicBezTo>
                    <a:close/>
                    <a:moveTo>
                      <a:pt x="65" y="102"/>
                    </a:moveTo>
                    <a:cubicBezTo>
                      <a:pt x="65" y="103"/>
                      <a:pt x="65" y="103"/>
                      <a:pt x="66" y="103"/>
                    </a:cubicBezTo>
                    <a:cubicBezTo>
                      <a:pt x="65" y="104"/>
                      <a:pt x="65" y="104"/>
                      <a:pt x="65" y="105"/>
                    </a:cubicBezTo>
                    <a:cubicBezTo>
                      <a:pt x="64" y="105"/>
                      <a:pt x="64" y="103"/>
                      <a:pt x="65" y="102"/>
                    </a:cubicBezTo>
                    <a:close/>
                    <a:moveTo>
                      <a:pt x="67" y="105"/>
                    </a:moveTo>
                    <a:cubicBezTo>
                      <a:pt x="67" y="106"/>
                      <a:pt x="68" y="106"/>
                      <a:pt x="68" y="106"/>
                    </a:cubicBezTo>
                    <a:cubicBezTo>
                      <a:pt x="67" y="108"/>
                      <a:pt x="66" y="109"/>
                      <a:pt x="65" y="111"/>
                    </a:cubicBezTo>
                    <a:cubicBezTo>
                      <a:pt x="64" y="109"/>
                      <a:pt x="67" y="108"/>
                      <a:pt x="67" y="105"/>
                    </a:cubicBezTo>
                    <a:close/>
                    <a:moveTo>
                      <a:pt x="70" y="112"/>
                    </a:moveTo>
                    <a:cubicBezTo>
                      <a:pt x="69" y="113"/>
                      <a:pt x="68" y="114"/>
                      <a:pt x="66" y="115"/>
                    </a:cubicBezTo>
                    <a:cubicBezTo>
                      <a:pt x="67" y="111"/>
                      <a:pt x="71" y="108"/>
                      <a:pt x="72" y="104"/>
                    </a:cubicBezTo>
                    <a:cubicBezTo>
                      <a:pt x="72" y="104"/>
                      <a:pt x="73" y="104"/>
                      <a:pt x="73" y="104"/>
                    </a:cubicBezTo>
                    <a:cubicBezTo>
                      <a:pt x="72" y="106"/>
                      <a:pt x="70" y="108"/>
                      <a:pt x="69" y="110"/>
                    </a:cubicBezTo>
                    <a:cubicBezTo>
                      <a:pt x="69" y="111"/>
                      <a:pt x="70" y="112"/>
                      <a:pt x="70" y="112"/>
                    </a:cubicBezTo>
                    <a:close/>
                    <a:moveTo>
                      <a:pt x="75" y="100"/>
                    </a:moveTo>
                    <a:cubicBezTo>
                      <a:pt x="72" y="99"/>
                      <a:pt x="76" y="98"/>
                      <a:pt x="75" y="96"/>
                    </a:cubicBezTo>
                    <a:cubicBezTo>
                      <a:pt x="76" y="95"/>
                      <a:pt x="76" y="97"/>
                      <a:pt x="77" y="97"/>
                    </a:cubicBezTo>
                    <a:cubicBezTo>
                      <a:pt x="76" y="98"/>
                      <a:pt x="76" y="99"/>
                      <a:pt x="75" y="100"/>
                    </a:cubicBezTo>
                    <a:close/>
                    <a:moveTo>
                      <a:pt x="81" y="97"/>
                    </a:moveTo>
                    <a:cubicBezTo>
                      <a:pt x="81" y="100"/>
                      <a:pt x="79" y="104"/>
                      <a:pt x="76" y="104"/>
                    </a:cubicBezTo>
                    <a:cubicBezTo>
                      <a:pt x="77" y="100"/>
                      <a:pt x="80" y="98"/>
                      <a:pt x="81" y="94"/>
                    </a:cubicBezTo>
                    <a:cubicBezTo>
                      <a:pt x="83" y="94"/>
                      <a:pt x="81" y="96"/>
                      <a:pt x="81" y="97"/>
                    </a:cubicBezTo>
                    <a:close/>
                    <a:moveTo>
                      <a:pt x="81" y="89"/>
                    </a:moveTo>
                    <a:cubicBezTo>
                      <a:pt x="80" y="90"/>
                      <a:pt x="80" y="93"/>
                      <a:pt x="79" y="94"/>
                    </a:cubicBezTo>
                    <a:cubicBezTo>
                      <a:pt x="78" y="94"/>
                      <a:pt x="78" y="92"/>
                      <a:pt x="77" y="92"/>
                    </a:cubicBezTo>
                    <a:cubicBezTo>
                      <a:pt x="78" y="91"/>
                      <a:pt x="77" y="90"/>
                      <a:pt x="78" y="89"/>
                    </a:cubicBezTo>
                    <a:cubicBezTo>
                      <a:pt x="79" y="89"/>
                      <a:pt x="79" y="89"/>
                      <a:pt x="80" y="89"/>
                    </a:cubicBezTo>
                    <a:cubicBezTo>
                      <a:pt x="79" y="87"/>
                      <a:pt x="80" y="85"/>
                      <a:pt x="81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2" y="86"/>
                      <a:pt x="81" y="88"/>
                      <a:pt x="81" y="89"/>
                    </a:cubicBezTo>
                    <a:close/>
                    <a:moveTo>
                      <a:pt x="85" y="80"/>
                    </a:moveTo>
                    <a:cubicBezTo>
                      <a:pt x="82" y="79"/>
                      <a:pt x="82" y="75"/>
                      <a:pt x="83" y="73"/>
                    </a:cubicBezTo>
                    <a:cubicBezTo>
                      <a:pt x="83" y="73"/>
                      <a:pt x="84" y="74"/>
                      <a:pt x="85" y="74"/>
                    </a:cubicBezTo>
                    <a:cubicBezTo>
                      <a:pt x="85" y="76"/>
                      <a:pt x="85" y="78"/>
                      <a:pt x="85" y="80"/>
                    </a:cubicBezTo>
                    <a:close/>
                    <a:moveTo>
                      <a:pt x="85" y="70"/>
                    </a:moveTo>
                    <a:cubicBezTo>
                      <a:pt x="84" y="68"/>
                      <a:pt x="82" y="66"/>
                      <a:pt x="82" y="63"/>
                    </a:cubicBezTo>
                    <a:cubicBezTo>
                      <a:pt x="81" y="63"/>
                      <a:pt x="81" y="64"/>
                      <a:pt x="80" y="64"/>
                    </a:cubicBezTo>
                    <a:cubicBezTo>
                      <a:pt x="80" y="63"/>
                      <a:pt x="79" y="63"/>
                      <a:pt x="80" y="62"/>
                    </a:cubicBezTo>
                    <a:cubicBezTo>
                      <a:pt x="80" y="63"/>
                      <a:pt x="81" y="63"/>
                      <a:pt x="81" y="62"/>
                    </a:cubicBezTo>
                    <a:cubicBezTo>
                      <a:pt x="81" y="61"/>
                      <a:pt x="80" y="60"/>
                      <a:pt x="81" y="59"/>
                    </a:cubicBezTo>
                    <a:cubicBezTo>
                      <a:pt x="83" y="61"/>
                      <a:pt x="82" y="65"/>
                      <a:pt x="85" y="66"/>
                    </a:cubicBezTo>
                    <a:cubicBezTo>
                      <a:pt x="86" y="68"/>
                      <a:pt x="85" y="68"/>
                      <a:pt x="85" y="70"/>
                    </a:cubicBezTo>
                    <a:close/>
                    <a:moveTo>
                      <a:pt x="87" y="57"/>
                    </a:moveTo>
                    <a:cubicBezTo>
                      <a:pt x="88" y="58"/>
                      <a:pt x="88" y="59"/>
                      <a:pt x="88" y="60"/>
                    </a:cubicBezTo>
                    <a:cubicBezTo>
                      <a:pt x="87" y="60"/>
                      <a:pt x="88" y="58"/>
                      <a:pt x="87" y="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56"/>
              <p:cNvSpPr/>
              <p:nvPr/>
            </p:nvSpPr>
            <p:spPr>
              <a:xfrm>
                <a:off x="5187950" y="3190876"/>
                <a:ext cx="803275" cy="1595438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49" extrusionOk="0">
                    <a:moveTo>
                      <a:pt x="220" y="25"/>
                    </a:moveTo>
                    <a:cubicBezTo>
                      <a:pt x="221" y="24"/>
                      <a:pt x="223" y="23"/>
                      <a:pt x="223" y="22"/>
                    </a:cubicBezTo>
                    <a:cubicBezTo>
                      <a:pt x="224" y="21"/>
                      <a:pt x="224" y="20"/>
                      <a:pt x="225" y="19"/>
                    </a:cubicBezTo>
                    <a:cubicBezTo>
                      <a:pt x="224" y="19"/>
                      <a:pt x="224" y="19"/>
                      <a:pt x="223" y="19"/>
                    </a:cubicBezTo>
                    <a:cubicBezTo>
                      <a:pt x="221" y="22"/>
                      <a:pt x="219" y="25"/>
                      <a:pt x="216" y="27"/>
                    </a:cubicBezTo>
                    <a:cubicBezTo>
                      <a:pt x="214" y="25"/>
                      <a:pt x="212" y="21"/>
                      <a:pt x="209" y="24"/>
                    </a:cubicBezTo>
                    <a:cubicBezTo>
                      <a:pt x="210" y="28"/>
                      <a:pt x="212" y="31"/>
                      <a:pt x="213" y="34"/>
                    </a:cubicBezTo>
                    <a:cubicBezTo>
                      <a:pt x="211" y="36"/>
                      <a:pt x="210" y="39"/>
                      <a:pt x="207" y="41"/>
                    </a:cubicBezTo>
                    <a:cubicBezTo>
                      <a:pt x="204" y="50"/>
                      <a:pt x="196" y="56"/>
                      <a:pt x="191" y="64"/>
                    </a:cubicBezTo>
                    <a:cubicBezTo>
                      <a:pt x="189" y="65"/>
                      <a:pt x="187" y="67"/>
                      <a:pt x="185" y="69"/>
                    </a:cubicBezTo>
                    <a:cubicBezTo>
                      <a:pt x="183" y="71"/>
                      <a:pt x="181" y="73"/>
                      <a:pt x="179" y="75"/>
                    </a:cubicBezTo>
                    <a:cubicBezTo>
                      <a:pt x="176" y="78"/>
                      <a:pt x="171" y="83"/>
                      <a:pt x="174" y="87"/>
                    </a:cubicBezTo>
                    <a:cubicBezTo>
                      <a:pt x="186" y="74"/>
                      <a:pt x="199" y="59"/>
                      <a:pt x="211" y="48"/>
                    </a:cubicBezTo>
                    <a:cubicBezTo>
                      <a:pt x="201" y="64"/>
                      <a:pt x="190" y="79"/>
                      <a:pt x="177" y="92"/>
                    </a:cubicBezTo>
                    <a:cubicBezTo>
                      <a:pt x="175" y="91"/>
                      <a:pt x="172" y="90"/>
                      <a:pt x="173" y="87"/>
                    </a:cubicBezTo>
                    <a:cubicBezTo>
                      <a:pt x="170" y="84"/>
                      <a:pt x="167" y="81"/>
                      <a:pt x="165" y="78"/>
                    </a:cubicBezTo>
                    <a:cubicBezTo>
                      <a:pt x="167" y="77"/>
                      <a:pt x="169" y="76"/>
                      <a:pt x="171" y="75"/>
                    </a:cubicBezTo>
                    <a:cubicBezTo>
                      <a:pt x="171" y="73"/>
                      <a:pt x="172" y="74"/>
                      <a:pt x="172" y="73"/>
                    </a:cubicBezTo>
                    <a:cubicBezTo>
                      <a:pt x="172" y="71"/>
                      <a:pt x="170" y="71"/>
                      <a:pt x="170" y="69"/>
                    </a:cubicBezTo>
                    <a:cubicBezTo>
                      <a:pt x="172" y="63"/>
                      <a:pt x="175" y="57"/>
                      <a:pt x="178" y="52"/>
                    </a:cubicBezTo>
                    <a:cubicBezTo>
                      <a:pt x="180" y="50"/>
                      <a:pt x="181" y="49"/>
                      <a:pt x="183" y="48"/>
                    </a:cubicBezTo>
                    <a:cubicBezTo>
                      <a:pt x="184" y="46"/>
                      <a:pt x="181" y="46"/>
                      <a:pt x="182" y="44"/>
                    </a:cubicBezTo>
                    <a:cubicBezTo>
                      <a:pt x="184" y="41"/>
                      <a:pt x="185" y="38"/>
                      <a:pt x="186" y="34"/>
                    </a:cubicBezTo>
                    <a:cubicBezTo>
                      <a:pt x="181" y="33"/>
                      <a:pt x="178" y="37"/>
                      <a:pt x="175" y="39"/>
                    </a:cubicBezTo>
                    <a:cubicBezTo>
                      <a:pt x="173" y="38"/>
                      <a:pt x="171" y="40"/>
                      <a:pt x="169" y="40"/>
                    </a:cubicBezTo>
                    <a:cubicBezTo>
                      <a:pt x="168" y="41"/>
                      <a:pt x="169" y="42"/>
                      <a:pt x="169" y="43"/>
                    </a:cubicBezTo>
                    <a:cubicBezTo>
                      <a:pt x="165" y="49"/>
                      <a:pt x="162" y="55"/>
                      <a:pt x="157" y="59"/>
                    </a:cubicBezTo>
                    <a:cubicBezTo>
                      <a:pt x="155" y="56"/>
                      <a:pt x="149" y="54"/>
                      <a:pt x="148" y="51"/>
                    </a:cubicBezTo>
                    <a:cubicBezTo>
                      <a:pt x="150" y="50"/>
                      <a:pt x="151" y="53"/>
                      <a:pt x="153" y="52"/>
                    </a:cubicBezTo>
                    <a:cubicBezTo>
                      <a:pt x="151" y="48"/>
                      <a:pt x="147" y="51"/>
                      <a:pt x="145" y="49"/>
                    </a:cubicBezTo>
                    <a:cubicBezTo>
                      <a:pt x="147" y="47"/>
                      <a:pt x="148" y="46"/>
                      <a:pt x="148" y="43"/>
                    </a:cubicBezTo>
                    <a:cubicBezTo>
                      <a:pt x="151" y="41"/>
                      <a:pt x="152" y="38"/>
                      <a:pt x="155" y="37"/>
                    </a:cubicBezTo>
                    <a:cubicBezTo>
                      <a:pt x="155" y="40"/>
                      <a:pt x="157" y="42"/>
                      <a:pt x="159" y="45"/>
                    </a:cubicBezTo>
                    <a:cubicBezTo>
                      <a:pt x="158" y="47"/>
                      <a:pt x="158" y="48"/>
                      <a:pt x="160" y="48"/>
                    </a:cubicBezTo>
                    <a:cubicBezTo>
                      <a:pt x="162" y="48"/>
                      <a:pt x="161" y="48"/>
                      <a:pt x="163" y="48"/>
                    </a:cubicBezTo>
                    <a:cubicBezTo>
                      <a:pt x="163" y="44"/>
                      <a:pt x="159" y="38"/>
                      <a:pt x="159" y="32"/>
                    </a:cubicBezTo>
                    <a:cubicBezTo>
                      <a:pt x="165" y="25"/>
                      <a:pt x="174" y="18"/>
                      <a:pt x="180" y="11"/>
                    </a:cubicBezTo>
                    <a:cubicBezTo>
                      <a:pt x="181" y="10"/>
                      <a:pt x="181" y="8"/>
                      <a:pt x="183" y="8"/>
                    </a:cubicBezTo>
                    <a:cubicBezTo>
                      <a:pt x="187" y="10"/>
                      <a:pt x="192" y="12"/>
                      <a:pt x="196" y="15"/>
                    </a:cubicBezTo>
                    <a:cubicBezTo>
                      <a:pt x="194" y="19"/>
                      <a:pt x="192" y="21"/>
                      <a:pt x="191" y="26"/>
                    </a:cubicBezTo>
                    <a:cubicBezTo>
                      <a:pt x="190" y="28"/>
                      <a:pt x="187" y="31"/>
                      <a:pt x="188" y="34"/>
                    </a:cubicBezTo>
                    <a:cubicBezTo>
                      <a:pt x="196" y="32"/>
                      <a:pt x="202" y="26"/>
                      <a:pt x="210" y="22"/>
                    </a:cubicBezTo>
                    <a:cubicBezTo>
                      <a:pt x="212" y="16"/>
                      <a:pt x="220" y="18"/>
                      <a:pt x="222" y="12"/>
                    </a:cubicBezTo>
                    <a:cubicBezTo>
                      <a:pt x="222" y="11"/>
                      <a:pt x="220" y="11"/>
                      <a:pt x="218" y="11"/>
                    </a:cubicBezTo>
                    <a:cubicBezTo>
                      <a:pt x="218" y="8"/>
                      <a:pt x="214" y="9"/>
                      <a:pt x="212" y="8"/>
                    </a:cubicBezTo>
                    <a:cubicBezTo>
                      <a:pt x="213" y="7"/>
                      <a:pt x="217" y="5"/>
                      <a:pt x="215" y="3"/>
                    </a:cubicBezTo>
                    <a:cubicBezTo>
                      <a:pt x="214" y="3"/>
                      <a:pt x="211" y="5"/>
                      <a:pt x="209" y="6"/>
                    </a:cubicBezTo>
                    <a:cubicBezTo>
                      <a:pt x="206" y="4"/>
                      <a:pt x="205" y="0"/>
                      <a:pt x="200" y="1"/>
                    </a:cubicBezTo>
                    <a:cubicBezTo>
                      <a:pt x="199" y="5"/>
                      <a:pt x="200" y="10"/>
                      <a:pt x="197" y="13"/>
                    </a:cubicBezTo>
                    <a:cubicBezTo>
                      <a:pt x="192" y="11"/>
                      <a:pt x="187" y="1"/>
                      <a:pt x="181" y="3"/>
                    </a:cubicBezTo>
                    <a:cubicBezTo>
                      <a:pt x="181" y="8"/>
                      <a:pt x="177" y="10"/>
                      <a:pt x="175" y="13"/>
                    </a:cubicBezTo>
                    <a:cubicBezTo>
                      <a:pt x="169" y="19"/>
                      <a:pt x="164" y="25"/>
                      <a:pt x="158" y="29"/>
                    </a:cubicBezTo>
                    <a:cubicBezTo>
                      <a:pt x="157" y="26"/>
                      <a:pt x="157" y="18"/>
                      <a:pt x="151" y="18"/>
                    </a:cubicBezTo>
                    <a:cubicBezTo>
                      <a:pt x="151" y="21"/>
                      <a:pt x="153" y="22"/>
                      <a:pt x="152" y="25"/>
                    </a:cubicBezTo>
                    <a:cubicBezTo>
                      <a:pt x="153" y="28"/>
                      <a:pt x="153" y="30"/>
                      <a:pt x="153" y="33"/>
                    </a:cubicBezTo>
                    <a:cubicBezTo>
                      <a:pt x="152" y="33"/>
                      <a:pt x="152" y="33"/>
                      <a:pt x="151" y="34"/>
                    </a:cubicBezTo>
                    <a:cubicBezTo>
                      <a:pt x="146" y="42"/>
                      <a:pt x="137" y="46"/>
                      <a:pt x="133" y="55"/>
                    </a:cubicBezTo>
                    <a:cubicBezTo>
                      <a:pt x="136" y="57"/>
                      <a:pt x="134" y="61"/>
                      <a:pt x="135" y="63"/>
                    </a:cubicBezTo>
                    <a:cubicBezTo>
                      <a:pt x="139" y="64"/>
                      <a:pt x="140" y="62"/>
                      <a:pt x="142" y="61"/>
                    </a:cubicBezTo>
                    <a:cubicBezTo>
                      <a:pt x="145" y="60"/>
                      <a:pt x="148" y="62"/>
                      <a:pt x="148" y="59"/>
                    </a:cubicBezTo>
                    <a:cubicBezTo>
                      <a:pt x="145" y="58"/>
                      <a:pt x="142" y="62"/>
                      <a:pt x="138" y="62"/>
                    </a:cubicBezTo>
                    <a:cubicBezTo>
                      <a:pt x="139" y="57"/>
                      <a:pt x="135" y="56"/>
                      <a:pt x="138" y="53"/>
                    </a:cubicBezTo>
                    <a:cubicBezTo>
                      <a:pt x="139" y="52"/>
                      <a:pt x="138" y="54"/>
                      <a:pt x="140" y="54"/>
                    </a:cubicBezTo>
                    <a:cubicBezTo>
                      <a:pt x="141" y="53"/>
                      <a:pt x="141" y="52"/>
                      <a:pt x="143" y="51"/>
                    </a:cubicBezTo>
                    <a:cubicBezTo>
                      <a:pt x="146" y="54"/>
                      <a:pt x="151" y="56"/>
                      <a:pt x="152" y="60"/>
                    </a:cubicBezTo>
                    <a:cubicBezTo>
                      <a:pt x="149" y="61"/>
                      <a:pt x="149" y="63"/>
                      <a:pt x="147" y="64"/>
                    </a:cubicBezTo>
                    <a:cubicBezTo>
                      <a:pt x="146" y="64"/>
                      <a:pt x="146" y="64"/>
                      <a:pt x="145" y="64"/>
                    </a:cubicBezTo>
                    <a:cubicBezTo>
                      <a:pt x="137" y="69"/>
                      <a:pt x="131" y="77"/>
                      <a:pt x="122" y="81"/>
                    </a:cubicBezTo>
                    <a:cubicBezTo>
                      <a:pt x="123" y="79"/>
                      <a:pt x="125" y="79"/>
                      <a:pt x="125" y="77"/>
                    </a:cubicBezTo>
                    <a:cubicBezTo>
                      <a:pt x="125" y="76"/>
                      <a:pt x="123" y="78"/>
                      <a:pt x="123" y="77"/>
                    </a:cubicBezTo>
                    <a:cubicBezTo>
                      <a:pt x="122" y="75"/>
                      <a:pt x="123" y="75"/>
                      <a:pt x="122" y="73"/>
                    </a:cubicBezTo>
                    <a:cubicBezTo>
                      <a:pt x="122" y="73"/>
                      <a:pt x="121" y="73"/>
                      <a:pt x="120" y="73"/>
                    </a:cubicBezTo>
                    <a:cubicBezTo>
                      <a:pt x="119" y="74"/>
                      <a:pt x="119" y="77"/>
                      <a:pt x="119" y="78"/>
                    </a:cubicBezTo>
                    <a:cubicBezTo>
                      <a:pt x="117" y="77"/>
                      <a:pt x="117" y="75"/>
                      <a:pt x="116" y="74"/>
                    </a:cubicBezTo>
                    <a:cubicBezTo>
                      <a:pt x="117" y="60"/>
                      <a:pt x="117" y="46"/>
                      <a:pt x="113" y="33"/>
                    </a:cubicBezTo>
                    <a:cubicBezTo>
                      <a:pt x="114" y="30"/>
                      <a:pt x="112" y="28"/>
                      <a:pt x="112" y="24"/>
                    </a:cubicBezTo>
                    <a:cubicBezTo>
                      <a:pt x="111" y="24"/>
                      <a:pt x="111" y="25"/>
                      <a:pt x="109" y="24"/>
                    </a:cubicBezTo>
                    <a:cubicBezTo>
                      <a:pt x="109" y="25"/>
                      <a:pt x="109" y="26"/>
                      <a:pt x="109" y="27"/>
                    </a:cubicBezTo>
                    <a:cubicBezTo>
                      <a:pt x="104" y="25"/>
                      <a:pt x="101" y="18"/>
                      <a:pt x="94" y="21"/>
                    </a:cubicBezTo>
                    <a:cubicBezTo>
                      <a:pt x="94" y="20"/>
                      <a:pt x="96" y="20"/>
                      <a:pt x="95" y="18"/>
                    </a:cubicBezTo>
                    <a:cubicBezTo>
                      <a:pt x="90" y="15"/>
                      <a:pt x="83" y="22"/>
                      <a:pt x="78" y="20"/>
                    </a:cubicBezTo>
                    <a:cubicBezTo>
                      <a:pt x="79" y="19"/>
                      <a:pt x="81" y="20"/>
                      <a:pt x="81" y="18"/>
                    </a:cubicBezTo>
                    <a:cubicBezTo>
                      <a:pt x="76" y="18"/>
                      <a:pt x="70" y="19"/>
                      <a:pt x="67" y="15"/>
                    </a:cubicBezTo>
                    <a:cubicBezTo>
                      <a:pt x="68" y="14"/>
                      <a:pt x="67" y="14"/>
                      <a:pt x="67" y="13"/>
                    </a:cubicBezTo>
                    <a:cubicBezTo>
                      <a:pt x="57" y="14"/>
                      <a:pt x="51" y="19"/>
                      <a:pt x="43" y="23"/>
                    </a:cubicBezTo>
                    <a:cubicBezTo>
                      <a:pt x="42" y="26"/>
                      <a:pt x="42" y="29"/>
                      <a:pt x="43" y="33"/>
                    </a:cubicBezTo>
                    <a:cubicBezTo>
                      <a:pt x="42" y="34"/>
                      <a:pt x="40" y="35"/>
                      <a:pt x="39" y="36"/>
                    </a:cubicBezTo>
                    <a:cubicBezTo>
                      <a:pt x="38" y="39"/>
                      <a:pt x="40" y="41"/>
                      <a:pt x="40" y="44"/>
                    </a:cubicBezTo>
                    <a:cubicBezTo>
                      <a:pt x="40" y="49"/>
                      <a:pt x="35" y="53"/>
                      <a:pt x="40" y="54"/>
                    </a:cubicBezTo>
                    <a:cubicBezTo>
                      <a:pt x="39" y="61"/>
                      <a:pt x="41" y="70"/>
                      <a:pt x="40" y="77"/>
                    </a:cubicBezTo>
                    <a:cubicBezTo>
                      <a:pt x="39" y="72"/>
                      <a:pt x="40" y="65"/>
                      <a:pt x="38" y="60"/>
                    </a:cubicBezTo>
                    <a:cubicBezTo>
                      <a:pt x="36" y="60"/>
                      <a:pt x="36" y="63"/>
                      <a:pt x="36" y="65"/>
                    </a:cubicBezTo>
                    <a:cubicBezTo>
                      <a:pt x="37" y="75"/>
                      <a:pt x="40" y="84"/>
                      <a:pt x="41" y="93"/>
                    </a:cubicBezTo>
                    <a:cubicBezTo>
                      <a:pt x="40" y="94"/>
                      <a:pt x="41" y="96"/>
                      <a:pt x="41" y="98"/>
                    </a:cubicBezTo>
                    <a:cubicBezTo>
                      <a:pt x="41" y="98"/>
                      <a:pt x="42" y="98"/>
                      <a:pt x="42" y="99"/>
                    </a:cubicBezTo>
                    <a:cubicBezTo>
                      <a:pt x="44" y="134"/>
                      <a:pt x="49" y="169"/>
                      <a:pt x="50" y="203"/>
                    </a:cubicBezTo>
                    <a:cubicBezTo>
                      <a:pt x="49" y="204"/>
                      <a:pt x="49" y="205"/>
                      <a:pt x="49" y="205"/>
                    </a:cubicBezTo>
                    <a:cubicBezTo>
                      <a:pt x="51" y="212"/>
                      <a:pt x="49" y="220"/>
                      <a:pt x="50" y="225"/>
                    </a:cubicBezTo>
                    <a:cubicBezTo>
                      <a:pt x="51" y="225"/>
                      <a:pt x="51" y="225"/>
                      <a:pt x="52" y="225"/>
                    </a:cubicBezTo>
                    <a:cubicBezTo>
                      <a:pt x="54" y="222"/>
                      <a:pt x="52" y="219"/>
                      <a:pt x="52" y="216"/>
                    </a:cubicBezTo>
                    <a:cubicBezTo>
                      <a:pt x="54" y="219"/>
                      <a:pt x="54" y="222"/>
                      <a:pt x="56" y="226"/>
                    </a:cubicBezTo>
                    <a:cubicBezTo>
                      <a:pt x="58" y="231"/>
                      <a:pt x="61" y="236"/>
                      <a:pt x="59" y="242"/>
                    </a:cubicBezTo>
                    <a:cubicBezTo>
                      <a:pt x="57" y="236"/>
                      <a:pt x="55" y="230"/>
                      <a:pt x="55" y="225"/>
                    </a:cubicBezTo>
                    <a:cubicBezTo>
                      <a:pt x="49" y="227"/>
                      <a:pt x="52" y="234"/>
                      <a:pt x="49" y="239"/>
                    </a:cubicBezTo>
                    <a:cubicBezTo>
                      <a:pt x="48" y="248"/>
                      <a:pt x="46" y="256"/>
                      <a:pt x="45" y="267"/>
                    </a:cubicBezTo>
                    <a:cubicBezTo>
                      <a:pt x="40" y="296"/>
                      <a:pt x="36" y="322"/>
                      <a:pt x="32" y="348"/>
                    </a:cubicBezTo>
                    <a:cubicBezTo>
                      <a:pt x="31" y="351"/>
                      <a:pt x="30" y="355"/>
                      <a:pt x="29" y="359"/>
                    </a:cubicBezTo>
                    <a:cubicBezTo>
                      <a:pt x="29" y="360"/>
                      <a:pt x="30" y="362"/>
                      <a:pt x="29" y="363"/>
                    </a:cubicBezTo>
                    <a:cubicBezTo>
                      <a:pt x="29" y="365"/>
                      <a:pt x="28" y="367"/>
                      <a:pt x="27" y="370"/>
                    </a:cubicBezTo>
                    <a:cubicBezTo>
                      <a:pt x="27" y="375"/>
                      <a:pt x="27" y="380"/>
                      <a:pt x="26" y="385"/>
                    </a:cubicBezTo>
                    <a:cubicBezTo>
                      <a:pt x="25" y="387"/>
                      <a:pt x="24" y="390"/>
                      <a:pt x="24" y="392"/>
                    </a:cubicBezTo>
                    <a:cubicBezTo>
                      <a:pt x="24" y="393"/>
                      <a:pt x="24" y="394"/>
                      <a:pt x="24" y="394"/>
                    </a:cubicBezTo>
                    <a:cubicBezTo>
                      <a:pt x="25" y="401"/>
                      <a:pt x="22" y="410"/>
                      <a:pt x="21" y="416"/>
                    </a:cubicBezTo>
                    <a:cubicBezTo>
                      <a:pt x="20" y="415"/>
                      <a:pt x="20" y="415"/>
                      <a:pt x="19" y="415"/>
                    </a:cubicBezTo>
                    <a:cubicBezTo>
                      <a:pt x="12" y="418"/>
                      <a:pt x="12" y="427"/>
                      <a:pt x="3" y="428"/>
                    </a:cubicBezTo>
                    <a:cubicBezTo>
                      <a:pt x="0" y="431"/>
                      <a:pt x="0" y="437"/>
                      <a:pt x="4" y="438"/>
                    </a:cubicBezTo>
                    <a:cubicBezTo>
                      <a:pt x="10" y="439"/>
                      <a:pt x="16" y="443"/>
                      <a:pt x="21" y="441"/>
                    </a:cubicBezTo>
                    <a:cubicBezTo>
                      <a:pt x="21" y="441"/>
                      <a:pt x="22" y="441"/>
                      <a:pt x="23" y="441"/>
                    </a:cubicBezTo>
                    <a:cubicBezTo>
                      <a:pt x="25" y="439"/>
                      <a:pt x="29" y="441"/>
                      <a:pt x="31" y="442"/>
                    </a:cubicBezTo>
                    <a:cubicBezTo>
                      <a:pt x="29" y="443"/>
                      <a:pt x="27" y="444"/>
                      <a:pt x="25" y="445"/>
                    </a:cubicBezTo>
                    <a:cubicBezTo>
                      <a:pt x="23" y="446"/>
                      <a:pt x="19" y="444"/>
                      <a:pt x="18" y="448"/>
                    </a:cubicBezTo>
                    <a:cubicBezTo>
                      <a:pt x="20" y="449"/>
                      <a:pt x="22" y="449"/>
                      <a:pt x="23" y="449"/>
                    </a:cubicBezTo>
                    <a:cubicBezTo>
                      <a:pt x="32" y="447"/>
                      <a:pt x="42" y="438"/>
                      <a:pt x="52" y="442"/>
                    </a:cubicBezTo>
                    <a:cubicBezTo>
                      <a:pt x="52" y="443"/>
                      <a:pt x="52" y="444"/>
                      <a:pt x="54" y="444"/>
                    </a:cubicBezTo>
                    <a:cubicBezTo>
                      <a:pt x="54" y="444"/>
                      <a:pt x="54" y="443"/>
                      <a:pt x="55" y="442"/>
                    </a:cubicBezTo>
                    <a:cubicBezTo>
                      <a:pt x="57" y="442"/>
                      <a:pt x="59" y="441"/>
                      <a:pt x="60" y="439"/>
                    </a:cubicBezTo>
                    <a:cubicBezTo>
                      <a:pt x="59" y="439"/>
                      <a:pt x="60" y="437"/>
                      <a:pt x="60" y="436"/>
                    </a:cubicBezTo>
                    <a:cubicBezTo>
                      <a:pt x="60" y="435"/>
                      <a:pt x="58" y="435"/>
                      <a:pt x="59" y="433"/>
                    </a:cubicBezTo>
                    <a:cubicBezTo>
                      <a:pt x="53" y="428"/>
                      <a:pt x="53" y="419"/>
                      <a:pt x="51" y="411"/>
                    </a:cubicBezTo>
                    <a:cubicBezTo>
                      <a:pt x="48" y="411"/>
                      <a:pt x="48" y="413"/>
                      <a:pt x="46" y="414"/>
                    </a:cubicBezTo>
                    <a:cubicBezTo>
                      <a:pt x="45" y="412"/>
                      <a:pt x="42" y="411"/>
                      <a:pt x="41" y="410"/>
                    </a:cubicBezTo>
                    <a:cubicBezTo>
                      <a:pt x="42" y="407"/>
                      <a:pt x="40" y="404"/>
                      <a:pt x="44" y="403"/>
                    </a:cubicBezTo>
                    <a:cubicBezTo>
                      <a:pt x="43" y="393"/>
                      <a:pt x="45" y="386"/>
                      <a:pt x="46" y="378"/>
                    </a:cubicBezTo>
                    <a:cubicBezTo>
                      <a:pt x="47" y="377"/>
                      <a:pt x="49" y="378"/>
                      <a:pt x="49" y="376"/>
                    </a:cubicBezTo>
                    <a:cubicBezTo>
                      <a:pt x="49" y="375"/>
                      <a:pt x="49" y="370"/>
                      <a:pt x="48" y="368"/>
                    </a:cubicBezTo>
                    <a:cubicBezTo>
                      <a:pt x="48" y="369"/>
                      <a:pt x="48" y="367"/>
                      <a:pt x="49" y="367"/>
                    </a:cubicBezTo>
                    <a:cubicBezTo>
                      <a:pt x="53" y="347"/>
                      <a:pt x="57" y="327"/>
                      <a:pt x="59" y="306"/>
                    </a:cubicBezTo>
                    <a:cubicBezTo>
                      <a:pt x="60" y="302"/>
                      <a:pt x="60" y="298"/>
                      <a:pt x="60" y="296"/>
                    </a:cubicBezTo>
                    <a:cubicBezTo>
                      <a:pt x="61" y="291"/>
                      <a:pt x="60" y="287"/>
                      <a:pt x="63" y="284"/>
                    </a:cubicBezTo>
                    <a:cubicBezTo>
                      <a:pt x="63" y="279"/>
                      <a:pt x="64" y="277"/>
                      <a:pt x="65" y="272"/>
                    </a:cubicBezTo>
                    <a:cubicBezTo>
                      <a:pt x="65" y="273"/>
                      <a:pt x="66" y="273"/>
                      <a:pt x="67" y="273"/>
                    </a:cubicBezTo>
                    <a:cubicBezTo>
                      <a:pt x="66" y="263"/>
                      <a:pt x="71" y="258"/>
                      <a:pt x="72" y="249"/>
                    </a:cubicBezTo>
                    <a:cubicBezTo>
                      <a:pt x="74" y="246"/>
                      <a:pt x="73" y="243"/>
                      <a:pt x="75" y="240"/>
                    </a:cubicBezTo>
                    <a:cubicBezTo>
                      <a:pt x="77" y="254"/>
                      <a:pt x="79" y="268"/>
                      <a:pt x="80" y="282"/>
                    </a:cubicBezTo>
                    <a:cubicBezTo>
                      <a:pt x="81" y="292"/>
                      <a:pt x="83" y="304"/>
                      <a:pt x="82" y="312"/>
                    </a:cubicBezTo>
                    <a:cubicBezTo>
                      <a:pt x="79" y="337"/>
                      <a:pt x="82" y="365"/>
                      <a:pt x="83" y="396"/>
                    </a:cubicBezTo>
                    <a:cubicBezTo>
                      <a:pt x="85" y="400"/>
                      <a:pt x="82" y="405"/>
                      <a:pt x="84" y="409"/>
                    </a:cubicBezTo>
                    <a:cubicBezTo>
                      <a:pt x="82" y="410"/>
                      <a:pt x="81" y="413"/>
                      <a:pt x="80" y="416"/>
                    </a:cubicBezTo>
                    <a:cubicBezTo>
                      <a:pt x="81" y="417"/>
                      <a:pt x="81" y="417"/>
                      <a:pt x="82" y="418"/>
                    </a:cubicBezTo>
                    <a:cubicBezTo>
                      <a:pt x="81" y="423"/>
                      <a:pt x="79" y="427"/>
                      <a:pt x="81" y="432"/>
                    </a:cubicBezTo>
                    <a:cubicBezTo>
                      <a:pt x="79" y="432"/>
                      <a:pt x="76" y="432"/>
                      <a:pt x="74" y="434"/>
                    </a:cubicBezTo>
                    <a:cubicBezTo>
                      <a:pt x="74" y="436"/>
                      <a:pt x="77" y="435"/>
                      <a:pt x="79" y="435"/>
                    </a:cubicBezTo>
                    <a:cubicBezTo>
                      <a:pt x="79" y="436"/>
                      <a:pt x="79" y="436"/>
                      <a:pt x="79" y="438"/>
                    </a:cubicBezTo>
                    <a:cubicBezTo>
                      <a:pt x="83" y="442"/>
                      <a:pt x="88" y="445"/>
                      <a:pt x="96" y="445"/>
                    </a:cubicBezTo>
                    <a:cubicBezTo>
                      <a:pt x="103" y="441"/>
                      <a:pt x="111" y="443"/>
                      <a:pt x="120" y="442"/>
                    </a:cubicBezTo>
                    <a:cubicBezTo>
                      <a:pt x="121" y="442"/>
                      <a:pt x="121" y="443"/>
                      <a:pt x="121" y="443"/>
                    </a:cubicBezTo>
                    <a:cubicBezTo>
                      <a:pt x="125" y="441"/>
                      <a:pt x="125" y="437"/>
                      <a:pt x="128" y="434"/>
                    </a:cubicBezTo>
                    <a:cubicBezTo>
                      <a:pt x="128" y="434"/>
                      <a:pt x="130" y="434"/>
                      <a:pt x="131" y="434"/>
                    </a:cubicBezTo>
                    <a:cubicBezTo>
                      <a:pt x="131" y="433"/>
                      <a:pt x="131" y="432"/>
                      <a:pt x="131" y="431"/>
                    </a:cubicBezTo>
                    <a:cubicBezTo>
                      <a:pt x="130" y="430"/>
                      <a:pt x="129" y="431"/>
                      <a:pt x="129" y="430"/>
                    </a:cubicBezTo>
                    <a:cubicBezTo>
                      <a:pt x="129" y="428"/>
                      <a:pt x="129" y="427"/>
                      <a:pt x="129" y="425"/>
                    </a:cubicBezTo>
                    <a:cubicBezTo>
                      <a:pt x="128" y="424"/>
                      <a:pt x="127" y="424"/>
                      <a:pt x="126" y="424"/>
                    </a:cubicBezTo>
                    <a:cubicBezTo>
                      <a:pt x="125" y="418"/>
                      <a:pt x="130" y="411"/>
                      <a:pt x="124" y="410"/>
                    </a:cubicBezTo>
                    <a:cubicBezTo>
                      <a:pt x="123" y="409"/>
                      <a:pt x="120" y="410"/>
                      <a:pt x="117" y="410"/>
                    </a:cubicBezTo>
                    <a:cubicBezTo>
                      <a:pt x="114" y="410"/>
                      <a:pt x="111" y="409"/>
                      <a:pt x="108" y="409"/>
                    </a:cubicBezTo>
                    <a:cubicBezTo>
                      <a:pt x="108" y="400"/>
                      <a:pt x="105" y="389"/>
                      <a:pt x="103" y="382"/>
                    </a:cubicBezTo>
                    <a:cubicBezTo>
                      <a:pt x="103" y="379"/>
                      <a:pt x="102" y="374"/>
                      <a:pt x="101" y="371"/>
                    </a:cubicBezTo>
                    <a:cubicBezTo>
                      <a:pt x="102" y="368"/>
                      <a:pt x="102" y="365"/>
                      <a:pt x="101" y="362"/>
                    </a:cubicBezTo>
                    <a:cubicBezTo>
                      <a:pt x="102" y="360"/>
                      <a:pt x="101" y="357"/>
                      <a:pt x="100" y="356"/>
                    </a:cubicBezTo>
                    <a:cubicBezTo>
                      <a:pt x="101" y="356"/>
                      <a:pt x="102" y="356"/>
                      <a:pt x="101" y="355"/>
                    </a:cubicBezTo>
                    <a:cubicBezTo>
                      <a:pt x="100" y="345"/>
                      <a:pt x="101" y="334"/>
                      <a:pt x="99" y="324"/>
                    </a:cubicBezTo>
                    <a:cubicBezTo>
                      <a:pt x="100" y="323"/>
                      <a:pt x="101" y="324"/>
                      <a:pt x="100" y="323"/>
                    </a:cubicBezTo>
                    <a:cubicBezTo>
                      <a:pt x="100" y="319"/>
                      <a:pt x="101" y="318"/>
                      <a:pt x="101" y="314"/>
                    </a:cubicBezTo>
                    <a:cubicBezTo>
                      <a:pt x="101" y="313"/>
                      <a:pt x="101" y="312"/>
                      <a:pt x="100" y="312"/>
                    </a:cubicBezTo>
                    <a:cubicBezTo>
                      <a:pt x="101" y="312"/>
                      <a:pt x="100" y="311"/>
                      <a:pt x="100" y="310"/>
                    </a:cubicBezTo>
                    <a:cubicBezTo>
                      <a:pt x="101" y="308"/>
                      <a:pt x="106" y="301"/>
                      <a:pt x="103" y="300"/>
                    </a:cubicBezTo>
                    <a:cubicBezTo>
                      <a:pt x="101" y="300"/>
                      <a:pt x="102" y="302"/>
                      <a:pt x="101" y="302"/>
                    </a:cubicBezTo>
                    <a:cubicBezTo>
                      <a:pt x="101" y="287"/>
                      <a:pt x="103" y="269"/>
                      <a:pt x="101" y="255"/>
                    </a:cubicBezTo>
                    <a:cubicBezTo>
                      <a:pt x="103" y="254"/>
                      <a:pt x="102" y="254"/>
                      <a:pt x="104" y="255"/>
                    </a:cubicBezTo>
                    <a:cubicBezTo>
                      <a:pt x="107" y="251"/>
                      <a:pt x="105" y="246"/>
                      <a:pt x="105" y="242"/>
                    </a:cubicBezTo>
                    <a:cubicBezTo>
                      <a:pt x="104" y="233"/>
                      <a:pt x="104" y="225"/>
                      <a:pt x="103" y="217"/>
                    </a:cubicBezTo>
                    <a:cubicBezTo>
                      <a:pt x="104" y="217"/>
                      <a:pt x="104" y="216"/>
                      <a:pt x="104" y="215"/>
                    </a:cubicBezTo>
                    <a:cubicBezTo>
                      <a:pt x="105" y="206"/>
                      <a:pt x="105" y="201"/>
                      <a:pt x="105" y="192"/>
                    </a:cubicBezTo>
                    <a:cubicBezTo>
                      <a:pt x="104" y="188"/>
                      <a:pt x="106" y="182"/>
                      <a:pt x="106" y="178"/>
                    </a:cubicBezTo>
                    <a:cubicBezTo>
                      <a:pt x="106" y="177"/>
                      <a:pt x="108" y="177"/>
                      <a:pt x="108" y="176"/>
                    </a:cubicBezTo>
                    <a:cubicBezTo>
                      <a:pt x="107" y="169"/>
                      <a:pt x="109" y="161"/>
                      <a:pt x="110" y="152"/>
                    </a:cubicBezTo>
                    <a:cubicBezTo>
                      <a:pt x="112" y="155"/>
                      <a:pt x="112" y="162"/>
                      <a:pt x="116" y="162"/>
                    </a:cubicBezTo>
                    <a:cubicBezTo>
                      <a:pt x="116" y="158"/>
                      <a:pt x="113" y="153"/>
                      <a:pt x="112" y="149"/>
                    </a:cubicBezTo>
                    <a:cubicBezTo>
                      <a:pt x="113" y="147"/>
                      <a:pt x="116" y="147"/>
                      <a:pt x="117" y="146"/>
                    </a:cubicBezTo>
                    <a:cubicBezTo>
                      <a:pt x="117" y="147"/>
                      <a:pt x="118" y="148"/>
                      <a:pt x="119" y="148"/>
                    </a:cubicBezTo>
                    <a:cubicBezTo>
                      <a:pt x="121" y="146"/>
                      <a:pt x="120" y="144"/>
                      <a:pt x="119" y="142"/>
                    </a:cubicBezTo>
                    <a:cubicBezTo>
                      <a:pt x="120" y="142"/>
                      <a:pt x="120" y="140"/>
                      <a:pt x="122" y="140"/>
                    </a:cubicBezTo>
                    <a:cubicBezTo>
                      <a:pt x="121" y="141"/>
                      <a:pt x="121" y="143"/>
                      <a:pt x="122" y="143"/>
                    </a:cubicBezTo>
                    <a:cubicBezTo>
                      <a:pt x="126" y="142"/>
                      <a:pt x="127" y="138"/>
                      <a:pt x="129" y="135"/>
                    </a:cubicBezTo>
                    <a:cubicBezTo>
                      <a:pt x="134" y="127"/>
                      <a:pt x="140" y="118"/>
                      <a:pt x="143" y="110"/>
                    </a:cubicBezTo>
                    <a:cubicBezTo>
                      <a:pt x="143" y="110"/>
                      <a:pt x="144" y="110"/>
                      <a:pt x="143" y="110"/>
                    </a:cubicBezTo>
                    <a:cubicBezTo>
                      <a:pt x="143" y="110"/>
                      <a:pt x="142" y="110"/>
                      <a:pt x="142" y="110"/>
                    </a:cubicBezTo>
                    <a:cubicBezTo>
                      <a:pt x="144" y="108"/>
                      <a:pt x="144" y="103"/>
                      <a:pt x="147" y="101"/>
                    </a:cubicBezTo>
                    <a:cubicBezTo>
                      <a:pt x="147" y="102"/>
                      <a:pt x="145" y="103"/>
                      <a:pt x="146" y="104"/>
                    </a:cubicBezTo>
                    <a:cubicBezTo>
                      <a:pt x="150" y="99"/>
                      <a:pt x="153" y="91"/>
                      <a:pt x="157" y="86"/>
                    </a:cubicBezTo>
                    <a:cubicBezTo>
                      <a:pt x="159" y="87"/>
                      <a:pt x="163" y="86"/>
                      <a:pt x="162" y="84"/>
                    </a:cubicBezTo>
                    <a:cubicBezTo>
                      <a:pt x="161" y="83"/>
                      <a:pt x="160" y="84"/>
                      <a:pt x="159" y="84"/>
                    </a:cubicBezTo>
                    <a:cubicBezTo>
                      <a:pt x="160" y="82"/>
                      <a:pt x="160" y="79"/>
                      <a:pt x="163" y="79"/>
                    </a:cubicBezTo>
                    <a:cubicBezTo>
                      <a:pt x="162" y="80"/>
                      <a:pt x="163" y="82"/>
                      <a:pt x="164" y="83"/>
                    </a:cubicBezTo>
                    <a:cubicBezTo>
                      <a:pt x="166" y="87"/>
                      <a:pt x="173" y="91"/>
                      <a:pt x="174" y="95"/>
                    </a:cubicBezTo>
                    <a:cubicBezTo>
                      <a:pt x="174" y="95"/>
                      <a:pt x="173" y="94"/>
                      <a:pt x="172" y="94"/>
                    </a:cubicBezTo>
                    <a:cubicBezTo>
                      <a:pt x="172" y="96"/>
                      <a:pt x="172" y="98"/>
                      <a:pt x="174" y="99"/>
                    </a:cubicBezTo>
                    <a:cubicBezTo>
                      <a:pt x="176" y="98"/>
                      <a:pt x="176" y="95"/>
                      <a:pt x="179" y="96"/>
                    </a:cubicBezTo>
                    <a:cubicBezTo>
                      <a:pt x="179" y="95"/>
                      <a:pt x="180" y="94"/>
                      <a:pt x="179" y="94"/>
                    </a:cubicBezTo>
                    <a:cubicBezTo>
                      <a:pt x="183" y="89"/>
                      <a:pt x="188" y="85"/>
                      <a:pt x="191" y="80"/>
                    </a:cubicBezTo>
                    <a:cubicBezTo>
                      <a:pt x="194" y="77"/>
                      <a:pt x="195" y="73"/>
                      <a:pt x="198" y="70"/>
                    </a:cubicBezTo>
                    <a:cubicBezTo>
                      <a:pt x="204" y="62"/>
                      <a:pt x="210" y="55"/>
                      <a:pt x="215" y="46"/>
                    </a:cubicBezTo>
                    <a:cubicBezTo>
                      <a:pt x="216" y="45"/>
                      <a:pt x="215" y="44"/>
                      <a:pt x="216" y="43"/>
                    </a:cubicBezTo>
                    <a:cubicBezTo>
                      <a:pt x="219" y="40"/>
                      <a:pt x="223" y="38"/>
                      <a:pt x="224" y="34"/>
                    </a:cubicBezTo>
                    <a:cubicBezTo>
                      <a:pt x="223" y="32"/>
                      <a:pt x="224" y="30"/>
                      <a:pt x="223" y="29"/>
                    </a:cubicBezTo>
                    <a:cubicBezTo>
                      <a:pt x="220" y="29"/>
                      <a:pt x="219" y="29"/>
                      <a:pt x="218" y="28"/>
                    </a:cubicBezTo>
                    <a:cubicBezTo>
                      <a:pt x="218" y="27"/>
                      <a:pt x="219" y="27"/>
                      <a:pt x="220" y="27"/>
                    </a:cubicBezTo>
                    <a:cubicBezTo>
                      <a:pt x="220" y="26"/>
                      <a:pt x="220" y="25"/>
                      <a:pt x="220" y="25"/>
                    </a:cubicBezTo>
                    <a:close/>
                    <a:moveTo>
                      <a:pt x="204" y="5"/>
                    </a:moveTo>
                    <a:cubicBezTo>
                      <a:pt x="205" y="6"/>
                      <a:pt x="205" y="7"/>
                      <a:pt x="206" y="7"/>
                    </a:cubicBezTo>
                    <a:cubicBezTo>
                      <a:pt x="206" y="8"/>
                      <a:pt x="205" y="8"/>
                      <a:pt x="205" y="9"/>
                    </a:cubicBezTo>
                    <a:cubicBezTo>
                      <a:pt x="205" y="8"/>
                      <a:pt x="204" y="7"/>
                      <a:pt x="204" y="5"/>
                    </a:cubicBezTo>
                    <a:close/>
                    <a:moveTo>
                      <a:pt x="207" y="14"/>
                    </a:moveTo>
                    <a:cubicBezTo>
                      <a:pt x="205" y="17"/>
                      <a:pt x="201" y="20"/>
                      <a:pt x="197" y="22"/>
                    </a:cubicBezTo>
                    <a:cubicBezTo>
                      <a:pt x="199" y="18"/>
                      <a:pt x="204" y="17"/>
                      <a:pt x="207" y="14"/>
                    </a:cubicBezTo>
                    <a:close/>
                    <a:moveTo>
                      <a:pt x="20" y="418"/>
                    </a:moveTo>
                    <a:cubicBezTo>
                      <a:pt x="19" y="419"/>
                      <a:pt x="19" y="421"/>
                      <a:pt x="17" y="420"/>
                    </a:cubicBezTo>
                    <a:cubicBezTo>
                      <a:pt x="17" y="418"/>
                      <a:pt x="18" y="418"/>
                      <a:pt x="20" y="418"/>
                    </a:cubicBezTo>
                    <a:close/>
                    <a:moveTo>
                      <a:pt x="18" y="429"/>
                    </a:moveTo>
                    <a:cubicBezTo>
                      <a:pt x="17" y="430"/>
                      <a:pt x="17" y="428"/>
                      <a:pt x="17" y="427"/>
                    </a:cubicBezTo>
                    <a:cubicBezTo>
                      <a:pt x="18" y="427"/>
                      <a:pt x="17" y="429"/>
                      <a:pt x="18" y="429"/>
                    </a:cubicBezTo>
                    <a:close/>
                    <a:moveTo>
                      <a:pt x="15" y="422"/>
                    </a:moveTo>
                    <a:cubicBezTo>
                      <a:pt x="16" y="423"/>
                      <a:pt x="16" y="425"/>
                      <a:pt x="17" y="427"/>
                    </a:cubicBezTo>
                    <a:cubicBezTo>
                      <a:pt x="15" y="426"/>
                      <a:pt x="15" y="425"/>
                      <a:pt x="14" y="424"/>
                    </a:cubicBezTo>
                    <a:cubicBezTo>
                      <a:pt x="14" y="423"/>
                      <a:pt x="15" y="423"/>
                      <a:pt x="15" y="422"/>
                    </a:cubicBezTo>
                    <a:close/>
                    <a:moveTo>
                      <a:pt x="4" y="434"/>
                    </a:moveTo>
                    <a:cubicBezTo>
                      <a:pt x="3" y="430"/>
                      <a:pt x="6" y="429"/>
                      <a:pt x="8" y="428"/>
                    </a:cubicBezTo>
                    <a:cubicBezTo>
                      <a:pt x="9" y="431"/>
                      <a:pt x="10" y="436"/>
                      <a:pt x="13" y="438"/>
                    </a:cubicBezTo>
                    <a:cubicBezTo>
                      <a:pt x="12" y="438"/>
                      <a:pt x="7" y="435"/>
                      <a:pt x="4" y="434"/>
                    </a:cubicBezTo>
                    <a:close/>
                    <a:moveTo>
                      <a:pt x="14" y="438"/>
                    </a:moveTo>
                    <a:cubicBezTo>
                      <a:pt x="18" y="435"/>
                      <a:pt x="13" y="430"/>
                      <a:pt x="12" y="427"/>
                    </a:cubicBezTo>
                    <a:cubicBezTo>
                      <a:pt x="15" y="429"/>
                      <a:pt x="17" y="433"/>
                      <a:pt x="19" y="438"/>
                    </a:cubicBezTo>
                    <a:cubicBezTo>
                      <a:pt x="17" y="439"/>
                      <a:pt x="16" y="438"/>
                      <a:pt x="14" y="438"/>
                    </a:cubicBezTo>
                    <a:close/>
                    <a:moveTo>
                      <a:pt x="18" y="426"/>
                    </a:moveTo>
                    <a:cubicBezTo>
                      <a:pt x="20" y="427"/>
                      <a:pt x="23" y="431"/>
                      <a:pt x="23" y="434"/>
                    </a:cubicBezTo>
                    <a:cubicBezTo>
                      <a:pt x="20" y="432"/>
                      <a:pt x="20" y="428"/>
                      <a:pt x="18" y="426"/>
                    </a:cubicBezTo>
                    <a:close/>
                    <a:moveTo>
                      <a:pt x="25" y="419"/>
                    </a:moveTo>
                    <a:cubicBezTo>
                      <a:pt x="23" y="417"/>
                      <a:pt x="25" y="416"/>
                      <a:pt x="25" y="415"/>
                    </a:cubicBezTo>
                    <a:cubicBezTo>
                      <a:pt x="26" y="415"/>
                      <a:pt x="25" y="418"/>
                      <a:pt x="25" y="419"/>
                    </a:cubicBezTo>
                    <a:close/>
                    <a:moveTo>
                      <a:pt x="115" y="81"/>
                    </a:moveTo>
                    <a:cubicBezTo>
                      <a:pt x="117" y="81"/>
                      <a:pt x="116" y="82"/>
                      <a:pt x="117" y="83"/>
                    </a:cubicBezTo>
                    <a:cubicBezTo>
                      <a:pt x="117" y="83"/>
                      <a:pt x="116" y="84"/>
                      <a:pt x="115" y="84"/>
                    </a:cubicBezTo>
                    <a:cubicBezTo>
                      <a:pt x="115" y="83"/>
                      <a:pt x="115" y="82"/>
                      <a:pt x="115" y="81"/>
                    </a:cubicBezTo>
                    <a:close/>
                    <a:moveTo>
                      <a:pt x="113" y="45"/>
                    </a:moveTo>
                    <a:cubicBezTo>
                      <a:pt x="115" y="49"/>
                      <a:pt x="114" y="54"/>
                      <a:pt x="114" y="58"/>
                    </a:cubicBezTo>
                    <a:cubicBezTo>
                      <a:pt x="112" y="54"/>
                      <a:pt x="114" y="51"/>
                      <a:pt x="113" y="45"/>
                    </a:cubicBezTo>
                    <a:close/>
                    <a:moveTo>
                      <a:pt x="113" y="65"/>
                    </a:moveTo>
                    <a:cubicBezTo>
                      <a:pt x="116" y="67"/>
                      <a:pt x="114" y="72"/>
                      <a:pt x="114" y="74"/>
                    </a:cubicBezTo>
                    <a:cubicBezTo>
                      <a:pt x="112" y="73"/>
                      <a:pt x="113" y="68"/>
                      <a:pt x="113" y="65"/>
                    </a:cubicBezTo>
                    <a:close/>
                    <a:moveTo>
                      <a:pt x="114" y="78"/>
                    </a:moveTo>
                    <a:cubicBezTo>
                      <a:pt x="113" y="79"/>
                      <a:pt x="114" y="81"/>
                      <a:pt x="113" y="82"/>
                    </a:cubicBezTo>
                    <a:cubicBezTo>
                      <a:pt x="112" y="85"/>
                      <a:pt x="113" y="79"/>
                      <a:pt x="113" y="78"/>
                    </a:cubicBezTo>
                    <a:cubicBezTo>
                      <a:pt x="113" y="78"/>
                      <a:pt x="114" y="78"/>
                      <a:pt x="114" y="78"/>
                    </a:cubicBezTo>
                    <a:close/>
                    <a:moveTo>
                      <a:pt x="96" y="260"/>
                    </a:moveTo>
                    <a:cubicBezTo>
                      <a:pt x="96" y="261"/>
                      <a:pt x="95" y="260"/>
                      <a:pt x="95" y="261"/>
                    </a:cubicBezTo>
                    <a:cubicBezTo>
                      <a:pt x="92" y="258"/>
                      <a:pt x="92" y="253"/>
                      <a:pt x="96" y="251"/>
                    </a:cubicBezTo>
                    <a:cubicBezTo>
                      <a:pt x="98" y="255"/>
                      <a:pt x="96" y="256"/>
                      <a:pt x="95" y="260"/>
                    </a:cubicBezTo>
                    <a:cubicBezTo>
                      <a:pt x="95" y="261"/>
                      <a:pt x="96" y="258"/>
                      <a:pt x="96" y="260"/>
                    </a:cubicBezTo>
                    <a:close/>
                    <a:moveTo>
                      <a:pt x="83" y="231"/>
                    </a:moveTo>
                    <a:cubicBezTo>
                      <a:pt x="82" y="231"/>
                      <a:pt x="82" y="230"/>
                      <a:pt x="81" y="229"/>
                    </a:cubicBezTo>
                    <a:cubicBezTo>
                      <a:pt x="81" y="227"/>
                      <a:pt x="82" y="226"/>
                      <a:pt x="83" y="225"/>
                    </a:cubicBezTo>
                    <a:cubicBezTo>
                      <a:pt x="85" y="226"/>
                      <a:pt x="83" y="229"/>
                      <a:pt x="83" y="231"/>
                    </a:cubicBezTo>
                    <a:close/>
                    <a:moveTo>
                      <a:pt x="83" y="249"/>
                    </a:moveTo>
                    <a:cubicBezTo>
                      <a:pt x="82" y="243"/>
                      <a:pt x="82" y="238"/>
                      <a:pt x="81" y="234"/>
                    </a:cubicBezTo>
                    <a:cubicBezTo>
                      <a:pt x="82" y="234"/>
                      <a:pt x="82" y="235"/>
                      <a:pt x="83" y="235"/>
                    </a:cubicBezTo>
                    <a:cubicBezTo>
                      <a:pt x="83" y="240"/>
                      <a:pt x="84" y="244"/>
                      <a:pt x="83" y="249"/>
                    </a:cubicBezTo>
                    <a:close/>
                    <a:moveTo>
                      <a:pt x="81" y="220"/>
                    </a:moveTo>
                    <a:cubicBezTo>
                      <a:pt x="80" y="217"/>
                      <a:pt x="79" y="212"/>
                      <a:pt x="81" y="210"/>
                    </a:cubicBezTo>
                    <a:cubicBezTo>
                      <a:pt x="84" y="212"/>
                      <a:pt x="86" y="216"/>
                      <a:pt x="85" y="219"/>
                    </a:cubicBezTo>
                    <a:cubicBezTo>
                      <a:pt x="83" y="218"/>
                      <a:pt x="82" y="219"/>
                      <a:pt x="81" y="220"/>
                    </a:cubicBezTo>
                    <a:close/>
                    <a:moveTo>
                      <a:pt x="74" y="213"/>
                    </a:moveTo>
                    <a:cubicBezTo>
                      <a:pt x="74" y="212"/>
                      <a:pt x="75" y="211"/>
                      <a:pt x="75" y="209"/>
                    </a:cubicBezTo>
                    <a:cubicBezTo>
                      <a:pt x="77" y="210"/>
                      <a:pt x="75" y="212"/>
                      <a:pt x="75" y="213"/>
                    </a:cubicBezTo>
                    <a:cubicBezTo>
                      <a:pt x="76" y="213"/>
                      <a:pt x="76" y="211"/>
                      <a:pt x="77" y="211"/>
                    </a:cubicBezTo>
                    <a:cubicBezTo>
                      <a:pt x="78" y="212"/>
                      <a:pt x="76" y="215"/>
                      <a:pt x="75" y="216"/>
                    </a:cubicBezTo>
                    <a:cubicBezTo>
                      <a:pt x="74" y="215"/>
                      <a:pt x="75" y="213"/>
                      <a:pt x="74" y="213"/>
                    </a:cubicBezTo>
                    <a:close/>
                    <a:moveTo>
                      <a:pt x="71" y="155"/>
                    </a:moveTo>
                    <a:cubicBezTo>
                      <a:pt x="70" y="154"/>
                      <a:pt x="70" y="153"/>
                      <a:pt x="69" y="152"/>
                    </a:cubicBezTo>
                    <a:cubicBezTo>
                      <a:pt x="70" y="151"/>
                      <a:pt x="71" y="150"/>
                      <a:pt x="71" y="148"/>
                    </a:cubicBezTo>
                    <a:cubicBezTo>
                      <a:pt x="72" y="149"/>
                      <a:pt x="72" y="150"/>
                      <a:pt x="73" y="151"/>
                    </a:cubicBezTo>
                    <a:cubicBezTo>
                      <a:pt x="72" y="152"/>
                      <a:pt x="72" y="154"/>
                      <a:pt x="71" y="155"/>
                    </a:cubicBezTo>
                    <a:close/>
                    <a:moveTo>
                      <a:pt x="72" y="161"/>
                    </a:moveTo>
                    <a:cubicBezTo>
                      <a:pt x="72" y="161"/>
                      <a:pt x="71" y="162"/>
                      <a:pt x="71" y="163"/>
                    </a:cubicBezTo>
                    <a:cubicBezTo>
                      <a:pt x="70" y="163"/>
                      <a:pt x="70" y="162"/>
                      <a:pt x="70" y="162"/>
                    </a:cubicBezTo>
                    <a:cubicBezTo>
                      <a:pt x="70" y="161"/>
                      <a:pt x="71" y="161"/>
                      <a:pt x="71" y="160"/>
                    </a:cubicBezTo>
                    <a:cubicBezTo>
                      <a:pt x="71" y="160"/>
                      <a:pt x="72" y="161"/>
                      <a:pt x="72" y="161"/>
                    </a:cubicBezTo>
                    <a:close/>
                    <a:moveTo>
                      <a:pt x="65" y="180"/>
                    </a:moveTo>
                    <a:cubicBezTo>
                      <a:pt x="66" y="181"/>
                      <a:pt x="66" y="182"/>
                      <a:pt x="66" y="183"/>
                    </a:cubicBezTo>
                    <a:cubicBezTo>
                      <a:pt x="65" y="182"/>
                      <a:pt x="66" y="182"/>
                      <a:pt x="65" y="180"/>
                    </a:cubicBezTo>
                    <a:close/>
                    <a:moveTo>
                      <a:pt x="66" y="201"/>
                    </a:moveTo>
                    <a:cubicBezTo>
                      <a:pt x="64" y="201"/>
                      <a:pt x="64" y="199"/>
                      <a:pt x="65" y="198"/>
                    </a:cubicBezTo>
                    <a:cubicBezTo>
                      <a:pt x="66" y="198"/>
                      <a:pt x="66" y="200"/>
                      <a:pt x="66" y="201"/>
                    </a:cubicBezTo>
                    <a:close/>
                    <a:moveTo>
                      <a:pt x="66" y="195"/>
                    </a:moveTo>
                    <a:cubicBezTo>
                      <a:pt x="67" y="195"/>
                      <a:pt x="67" y="195"/>
                      <a:pt x="67" y="195"/>
                    </a:cubicBezTo>
                    <a:cubicBezTo>
                      <a:pt x="67" y="196"/>
                      <a:pt x="68" y="197"/>
                      <a:pt x="67" y="197"/>
                    </a:cubicBezTo>
                    <a:cubicBezTo>
                      <a:pt x="66" y="197"/>
                      <a:pt x="66" y="195"/>
                      <a:pt x="66" y="195"/>
                    </a:cubicBezTo>
                    <a:close/>
                    <a:moveTo>
                      <a:pt x="62" y="137"/>
                    </a:moveTo>
                    <a:cubicBezTo>
                      <a:pt x="63" y="136"/>
                      <a:pt x="62" y="135"/>
                      <a:pt x="63" y="133"/>
                    </a:cubicBezTo>
                    <a:cubicBezTo>
                      <a:pt x="64" y="135"/>
                      <a:pt x="64" y="137"/>
                      <a:pt x="66" y="138"/>
                    </a:cubicBezTo>
                    <a:cubicBezTo>
                      <a:pt x="65" y="139"/>
                      <a:pt x="64" y="141"/>
                      <a:pt x="63" y="142"/>
                    </a:cubicBezTo>
                    <a:cubicBezTo>
                      <a:pt x="63" y="141"/>
                      <a:pt x="62" y="138"/>
                      <a:pt x="63" y="137"/>
                    </a:cubicBezTo>
                    <a:cubicBezTo>
                      <a:pt x="63" y="137"/>
                      <a:pt x="63" y="138"/>
                      <a:pt x="62" y="137"/>
                    </a:cubicBezTo>
                    <a:close/>
                    <a:moveTo>
                      <a:pt x="56" y="177"/>
                    </a:moveTo>
                    <a:cubicBezTo>
                      <a:pt x="58" y="177"/>
                      <a:pt x="58" y="180"/>
                      <a:pt x="57" y="181"/>
                    </a:cubicBezTo>
                    <a:cubicBezTo>
                      <a:pt x="56" y="180"/>
                      <a:pt x="57" y="179"/>
                      <a:pt x="56" y="177"/>
                    </a:cubicBezTo>
                    <a:close/>
                    <a:moveTo>
                      <a:pt x="55" y="194"/>
                    </a:moveTo>
                    <a:cubicBezTo>
                      <a:pt x="55" y="194"/>
                      <a:pt x="55" y="194"/>
                      <a:pt x="56" y="194"/>
                    </a:cubicBezTo>
                    <a:cubicBezTo>
                      <a:pt x="55" y="195"/>
                      <a:pt x="55" y="196"/>
                      <a:pt x="55" y="197"/>
                    </a:cubicBezTo>
                    <a:cubicBezTo>
                      <a:pt x="53" y="197"/>
                      <a:pt x="56" y="194"/>
                      <a:pt x="55" y="194"/>
                    </a:cubicBezTo>
                    <a:close/>
                    <a:moveTo>
                      <a:pt x="54" y="131"/>
                    </a:moveTo>
                    <a:cubicBezTo>
                      <a:pt x="55" y="132"/>
                      <a:pt x="56" y="134"/>
                      <a:pt x="55" y="135"/>
                    </a:cubicBezTo>
                    <a:cubicBezTo>
                      <a:pt x="54" y="134"/>
                      <a:pt x="54" y="133"/>
                      <a:pt x="54" y="131"/>
                    </a:cubicBezTo>
                    <a:close/>
                    <a:moveTo>
                      <a:pt x="54" y="126"/>
                    </a:moveTo>
                    <a:cubicBezTo>
                      <a:pt x="54" y="125"/>
                      <a:pt x="56" y="124"/>
                      <a:pt x="57" y="122"/>
                    </a:cubicBezTo>
                    <a:cubicBezTo>
                      <a:pt x="59" y="125"/>
                      <a:pt x="60" y="128"/>
                      <a:pt x="57" y="131"/>
                    </a:cubicBezTo>
                    <a:cubicBezTo>
                      <a:pt x="55" y="131"/>
                      <a:pt x="56" y="127"/>
                      <a:pt x="54" y="126"/>
                    </a:cubicBezTo>
                    <a:close/>
                    <a:moveTo>
                      <a:pt x="45" y="89"/>
                    </a:moveTo>
                    <a:cubicBezTo>
                      <a:pt x="46" y="89"/>
                      <a:pt x="46" y="92"/>
                      <a:pt x="44" y="91"/>
                    </a:cubicBezTo>
                    <a:cubicBezTo>
                      <a:pt x="45" y="90"/>
                      <a:pt x="45" y="90"/>
                      <a:pt x="45" y="89"/>
                    </a:cubicBezTo>
                    <a:close/>
                    <a:moveTo>
                      <a:pt x="47" y="54"/>
                    </a:moveTo>
                    <a:cubicBezTo>
                      <a:pt x="48" y="56"/>
                      <a:pt x="46" y="57"/>
                      <a:pt x="45" y="59"/>
                    </a:cubicBezTo>
                    <a:cubicBezTo>
                      <a:pt x="44" y="57"/>
                      <a:pt x="47" y="56"/>
                      <a:pt x="47" y="54"/>
                    </a:cubicBezTo>
                    <a:close/>
                    <a:moveTo>
                      <a:pt x="46" y="65"/>
                    </a:moveTo>
                    <a:cubicBezTo>
                      <a:pt x="44" y="61"/>
                      <a:pt x="47" y="59"/>
                      <a:pt x="48" y="57"/>
                    </a:cubicBezTo>
                    <a:cubicBezTo>
                      <a:pt x="50" y="60"/>
                      <a:pt x="47" y="64"/>
                      <a:pt x="46" y="65"/>
                    </a:cubicBezTo>
                    <a:close/>
                    <a:moveTo>
                      <a:pt x="49" y="72"/>
                    </a:moveTo>
                    <a:cubicBezTo>
                      <a:pt x="50" y="75"/>
                      <a:pt x="49" y="77"/>
                      <a:pt x="48" y="79"/>
                    </a:cubicBezTo>
                    <a:cubicBezTo>
                      <a:pt x="46" y="77"/>
                      <a:pt x="48" y="74"/>
                      <a:pt x="49" y="72"/>
                    </a:cubicBezTo>
                    <a:close/>
                    <a:moveTo>
                      <a:pt x="48" y="83"/>
                    </a:moveTo>
                    <a:cubicBezTo>
                      <a:pt x="50" y="83"/>
                      <a:pt x="49" y="85"/>
                      <a:pt x="48" y="86"/>
                    </a:cubicBezTo>
                    <a:cubicBezTo>
                      <a:pt x="48" y="86"/>
                      <a:pt x="48" y="84"/>
                      <a:pt x="48" y="83"/>
                    </a:cubicBezTo>
                    <a:close/>
                    <a:moveTo>
                      <a:pt x="49" y="88"/>
                    </a:moveTo>
                    <a:cubicBezTo>
                      <a:pt x="50" y="88"/>
                      <a:pt x="50" y="90"/>
                      <a:pt x="49" y="91"/>
                    </a:cubicBezTo>
                    <a:cubicBezTo>
                      <a:pt x="49" y="89"/>
                      <a:pt x="49" y="89"/>
                      <a:pt x="49" y="88"/>
                    </a:cubicBezTo>
                    <a:close/>
                    <a:moveTo>
                      <a:pt x="48" y="44"/>
                    </a:moveTo>
                    <a:cubicBezTo>
                      <a:pt x="47" y="44"/>
                      <a:pt x="46" y="46"/>
                      <a:pt x="45" y="48"/>
                    </a:cubicBezTo>
                    <a:cubicBezTo>
                      <a:pt x="42" y="42"/>
                      <a:pt x="49" y="39"/>
                      <a:pt x="51" y="35"/>
                    </a:cubicBezTo>
                    <a:cubicBezTo>
                      <a:pt x="51" y="37"/>
                      <a:pt x="49" y="41"/>
                      <a:pt x="48" y="44"/>
                    </a:cubicBezTo>
                    <a:close/>
                    <a:moveTo>
                      <a:pt x="50" y="95"/>
                    </a:moveTo>
                    <a:cubicBezTo>
                      <a:pt x="51" y="96"/>
                      <a:pt x="50" y="98"/>
                      <a:pt x="49" y="97"/>
                    </a:cubicBezTo>
                    <a:cubicBezTo>
                      <a:pt x="49" y="96"/>
                      <a:pt x="50" y="96"/>
                      <a:pt x="50" y="95"/>
                    </a:cubicBezTo>
                    <a:close/>
                    <a:moveTo>
                      <a:pt x="51" y="129"/>
                    </a:moveTo>
                    <a:cubicBezTo>
                      <a:pt x="52" y="130"/>
                      <a:pt x="51" y="131"/>
                      <a:pt x="52" y="132"/>
                    </a:cubicBezTo>
                    <a:cubicBezTo>
                      <a:pt x="50" y="132"/>
                      <a:pt x="50" y="131"/>
                      <a:pt x="50" y="129"/>
                    </a:cubicBezTo>
                    <a:cubicBezTo>
                      <a:pt x="51" y="129"/>
                      <a:pt x="51" y="129"/>
                      <a:pt x="51" y="129"/>
                    </a:cubicBezTo>
                    <a:close/>
                    <a:moveTo>
                      <a:pt x="51" y="67"/>
                    </a:moveTo>
                    <a:cubicBezTo>
                      <a:pt x="51" y="67"/>
                      <a:pt x="52" y="67"/>
                      <a:pt x="53" y="66"/>
                    </a:cubicBezTo>
                    <a:cubicBezTo>
                      <a:pt x="55" y="68"/>
                      <a:pt x="53" y="71"/>
                      <a:pt x="51" y="72"/>
                    </a:cubicBezTo>
                    <a:cubicBezTo>
                      <a:pt x="50" y="70"/>
                      <a:pt x="52" y="69"/>
                      <a:pt x="51" y="67"/>
                    </a:cubicBezTo>
                    <a:close/>
                    <a:moveTo>
                      <a:pt x="53" y="51"/>
                    </a:moveTo>
                    <a:cubicBezTo>
                      <a:pt x="54" y="51"/>
                      <a:pt x="53" y="53"/>
                      <a:pt x="54" y="54"/>
                    </a:cubicBezTo>
                    <a:cubicBezTo>
                      <a:pt x="53" y="54"/>
                      <a:pt x="53" y="54"/>
                      <a:pt x="53" y="55"/>
                    </a:cubicBezTo>
                    <a:cubicBezTo>
                      <a:pt x="51" y="54"/>
                      <a:pt x="52" y="52"/>
                      <a:pt x="53" y="51"/>
                    </a:cubicBezTo>
                    <a:close/>
                    <a:moveTo>
                      <a:pt x="52" y="40"/>
                    </a:moveTo>
                    <a:cubicBezTo>
                      <a:pt x="53" y="40"/>
                      <a:pt x="53" y="41"/>
                      <a:pt x="53" y="42"/>
                    </a:cubicBezTo>
                    <a:cubicBezTo>
                      <a:pt x="52" y="42"/>
                      <a:pt x="52" y="40"/>
                      <a:pt x="52" y="40"/>
                    </a:cubicBezTo>
                    <a:close/>
                    <a:moveTo>
                      <a:pt x="69" y="51"/>
                    </a:moveTo>
                    <a:cubicBezTo>
                      <a:pt x="70" y="51"/>
                      <a:pt x="69" y="52"/>
                      <a:pt x="70" y="53"/>
                    </a:cubicBezTo>
                    <a:cubicBezTo>
                      <a:pt x="71" y="54"/>
                      <a:pt x="70" y="52"/>
                      <a:pt x="71" y="52"/>
                    </a:cubicBezTo>
                    <a:cubicBezTo>
                      <a:pt x="72" y="54"/>
                      <a:pt x="71" y="56"/>
                      <a:pt x="70" y="57"/>
                    </a:cubicBezTo>
                    <a:cubicBezTo>
                      <a:pt x="68" y="57"/>
                      <a:pt x="69" y="55"/>
                      <a:pt x="70" y="54"/>
                    </a:cubicBezTo>
                    <a:cubicBezTo>
                      <a:pt x="69" y="53"/>
                      <a:pt x="69" y="55"/>
                      <a:pt x="68" y="55"/>
                    </a:cubicBezTo>
                    <a:cubicBezTo>
                      <a:pt x="67" y="53"/>
                      <a:pt x="68" y="52"/>
                      <a:pt x="69" y="51"/>
                    </a:cubicBezTo>
                    <a:close/>
                    <a:moveTo>
                      <a:pt x="68" y="41"/>
                    </a:moveTo>
                    <a:cubicBezTo>
                      <a:pt x="69" y="42"/>
                      <a:pt x="69" y="44"/>
                      <a:pt x="69" y="45"/>
                    </a:cubicBezTo>
                    <a:cubicBezTo>
                      <a:pt x="68" y="45"/>
                      <a:pt x="67" y="43"/>
                      <a:pt x="68" y="41"/>
                    </a:cubicBezTo>
                    <a:close/>
                    <a:moveTo>
                      <a:pt x="95" y="58"/>
                    </a:moveTo>
                    <a:cubicBezTo>
                      <a:pt x="96" y="60"/>
                      <a:pt x="98" y="65"/>
                      <a:pt x="95" y="65"/>
                    </a:cubicBezTo>
                    <a:cubicBezTo>
                      <a:pt x="94" y="64"/>
                      <a:pt x="92" y="60"/>
                      <a:pt x="95" y="58"/>
                    </a:cubicBezTo>
                    <a:close/>
                    <a:moveTo>
                      <a:pt x="94" y="47"/>
                    </a:moveTo>
                    <a:cubicBezTo>
                      <a:pt x="95" y="49"/>
                      <a:pt x="96" y="51"/>
                      <a:pt x="96" y="53"/>
                    </a:cubicBezTo>
                    <a:cubicBezTo>
                      <a:pt x="95" y="52"/>
                      <a:pt x="93" y="49"/>
                      <a:pt x="94" y="47"/>
                    </a:cubicBezTo>
                    <a:close/>
                    <a:moveTo>
                      <a:pt x="96" y="151"/>
                    </a:moveTo>
                    <a:cubicBezTo>
                      <a:pt x="97" y="150"/>
                      <a:pt x="96" y="148"/>
                      <a:pt x="97" y="147"/>
                    </a:cubicBezTo>
                    <a:cubicBezTo>
                      <a:pt x="98" y="147"/>
                      <a:pt x="98" y="149"/>
                      <a:pt x="99" y="150"/>
                    </a:cubicBezTo>
                    <a:cubicBezTo>
                      <a:pt x="98" y="151"/>
                      <a:pt x="98" y="152"/>
                      <a:pt x="96" y="151"/>
                    </a:cubicBezTo>
                    <a:close/>
                    <a:moveTo>
                      <a:pt x="99" y="160"/>
                    </a:moveTo>
                    <a:cubicBezTo>
                      <a:pt x="99" y="161"/>
                      <a:pt x="98" y="161"/>
                      <a:pt x="97" y="162"/>
                    </a:cubicBezTo>
                    <a:cubicBezTo>
                      <a:pt x="97" y="161"/>
                      <a:pt x="98" y="159"/>
                      <a:pt x="99" y="160"/>
                    </a:cubicBezTo>
                    <a:close/>
                    <a:moveTo>
                      <a:pt x="93" y="170"/>
                    </a:moveTo>
                    <a:cubicBezTo>
                      <a:pt x="92" y="169"/>
                      <a:pt x="93" y="167"/>
                      <a:pt x="95" y="166"/>
                    </a:cubicBezTo>
                    <a:cubicBezTo>
                      <a:pt x="95" y="167"/>
                      <a:pt x="95" y="168"/>
                      <a:pt x="96" y="168"/>
                    </a:cubicBezTo>
                    <a:cubicBezTo>
                      <a:pt x="96" y="169"/>
                      <a:pt x="94" y="169"/>
                      <a:pt x="94" y="171"/>
                    </a:cubicBezTo>
                    <a:cubicBezTo>
                      <a:pt x="92" y="170"/>
                      <a:pt x="95" y="170"/>
                      <a:pt x="95" y="169"/>
                    </a:cubicBezTo>
                    <a:cubicBezTo>
                      <a:pt x="94" y="168"/>
                      <a:pt x="94" y="170"/>
                      <a:pt x="93" y="170"/>
                    </a:cubicBezTo>
                    <a:close/>
                    <a:moveTo>
                      <a:pt x="95" y="227"/>
                    </a:moveTo>
                    <a:cubicBezTo>
                      <a:pt x="95" y="225"/>
                      <a:pt x="97" y="223"/>
                      <a:pt x="96" y="222"/>
                    </a:cubicBezTo>
                    <a:cubicBezTo>
                      <a:pt x="96" y="221"/>
                      <a:pt x="98" y="222"/>
                      <a:pt x="97" y="221"/>
                    </a:cubicBezTo>
                    <a:cubicBezTo>
                      <a:pt x="99" y="223"/>
                      <a:pt x="97" y="226"/>
                      <a:pt x="95" y="227"/>
                    </a:cubicBezTo>
                    <a:close/>
                    <a:moveTo>
                      <a:pt x="98" y="234"/>
                    </a:moveTo>
                    <a:cubicBezTo>
                      <a:pt x="97" y="237"/>
                      <a:pt x="97" y="240"/>
                      <a:pt x="95" y="241"/>
                    </a:cubicBezTo>
                    <a:cubicBezTo>
                      <a:pt x="95" y="238"/>
                      <a:pt x="97" y="237"/>
                      <a:pt x="97" y="234"/>
                    </a:cubicBezTo>
                    <a:cubicBezTo>
                      <a:pt x="98" y="234"/>
                      <a:pt x="98" y="234"/>
                      <a:pt x="98" y="234"/>
                    </a:cubicBezTo>
                    <a:close/>
                    <a:moveTo>
                      <a:pt x="94" y="220"/>
                    </a:moveTo>
                    <a:cubicBezTo>
                      <a:pt x="94" y="219"/>
                      <a:pt x="94" y="218"/>
                      <a:pt x="93" y="217"/>
                    </a:cubicBezTo>
                    <a:cubicBezTo>
                      <a:pt x="94" y="214"/>
                      <a:pt x="96" y="211"/>
                      <a:pt x="97" y="208"/>
                    </a:cubicBezTo>
                    <a:cubicBezTo>
                      <a:pt x="98" y="212"/>
                      <a:pt x="97" y="218"/>
                      <a:pt x="94" y="220"/>
                    </a:cubicBezTo>
                    <a:close/>
                    <a:moveTo>
                      <a:pt x="89" y="364"/>
                    </a:moveTo>
                    <a:cubicBezTo>
                      <a:pt x="91" y="364"/>
                      <a:pt x="90" y="362"/>
                      <a:pt x="91" y="360"/>
                    </a:cubicBezTo>
                    <a:cubicBezTo>
                      <a:pt x="92" y="360"/>
                      <a:pt x="92" y="362"/>
                      <a:pt x="92" y="363"/>
                    </a:cubicBezTo>
                    <a:cubicBezTo>
                      <a:pt x="91" y="364"/>
                      <a:pt x="90" y="366"/>
                      <a:pt x="89" y="364"/>
                    </a:cubicBezTo>
                    <a:close/>
                    <a:moveTo>
                      <a:pt x="92" y="366"/>
                    </a:moveTo>
                    <a:cubicBezTo>
                      <a:pt x="94" y="366"/>
                      <a:pt x="92" y="368"/>
                      <a:pt x="93" y="369"/>
                    </a:cubicBezTo>
                    <a:cubicBezTo>
                      <a:pt x="92" y="369"/>
                      <a:pt x="91" y="368"/>
                      <a:pt x="91" y="367"/>
                    </a:cubicBezTo>
                    <a:cubicBezTo>
                      <a:pt x="92" y="366"/>
                      <a:pt x="92" y="367"/>
                      <a:pt x="92" y="366"/>
                    </a:cubicBezTo>
                    <a:close/>
                    <a:moveTo>
                      <a:pt x="90" y="348"/>
                    </a:moveTo>
                    <a:cubicBezTo>
                      <a:pt x="91" y="348"/>
                      <a:pt x="91" y="349"/>
                      <a:pt x="91" y="350"/>
                    </a:cubicBezTo>
                    <a:cubicBezTo>
                      <a:pt x="90" y="351"/>
                      <a:pt x="90" y="349"/>
                      <a:pt x="90" y="348"/>
                    </a:cubicBezTo>
                    <a:close/>
                    <a:moveTo>
                      <a:pt x="89" y="340"/>
                    </a:moveTo>
                    <a:cubicBezTo>
                      <a:pt x="89" y="336"/>
                      <a:pt x="88" y="331"/>
                      <a:pt x="89" y="327"/>
                    </a:cubicBezTo>
                    <a:cubicBezTo>
                      <a:pt x="91" y="331"/>
                      <a:pt x="94" y="336"/>
                      <a:pt x="89" y="340"/>
                    </a:cubicBezTo>
                    <a:close/>
                    <a:moveTo>
                      <a:pt x="87" y="314"/>
                    </a:moveTo>
                    <a:cubicBezTo>
                      <a:pt x="88" y="314"/>
                      <a:pt x="88" y="315"/>
                      <a:pt x="88" y="315"/>
                    </a:cubicBezTo>
                    <a:cubicBezTo>
                      <a:pt x="89" y="319"/>
                      <a:pt x="93" y="322"/>
                      <a:pt x="92" y="326"/>
                    </a:cubicBezTo>
                    <a:cubicBezTo>
                      <a:pt x="90" y="323"/>
                      <a:pt x="89" y="319"/>
                      <a:pt x="87" y="314"/>
                    </a:cubicBezTo>
                    <a:close/>
                    <a:moveTo>
                      <a:pt x="92" y="317"/>
                    </a:moveTo>
                    <a:cubicBezTo>
                      <a:pt x="93" y="318"/>
                      <a:pt x="94" y="317"/>
                      <a:pt x="94" y="316"/>
                    </a:cubicBezTo>
                    <a:cubicBezTo>
                      <a:pt x="96" y="317"/>
                      <a:pt x="95" y="320"/>
                      <a:pt x="93" y="321"/>
                    </a:cubicBezTo>
                    <a:cubicBezTo>
                      <a:pt x="93" y="319"/>
                      <a:pt x="92" y="319"/>
                      <a:pt x="92" y="317"/>
                    </a:cubicBezTo>
                    <a:close/>
                    <a:moveTo>
                      <a:pt x="92" y="314"/>
                    </a:moveTo>
                    <a:cubicBezTo>
                      <a:pt x="92" y="311"/>
                      <a:pt x="94" y="309"/>
                      <a:pt x="95" y="306"/>
                    </a:cubicBezTo>
                    <a:cubicBezTo>
                      <a:pt x="98" y="308"/>
                      <a:pt x="95" y="314"/>
                      <a:pt x="92" y="314"/>
                    </a:cubicBezTo>
                    <a:close/>
                    <a:moveTo>
                      <a:pt x="93" y="295"/>
                    </a:moveTo>
                    <a:cubicBezTo>
                      <a:pt x="93" y="292"/>
                      <a:pt x="95" y="290"/>
                      <a:pt x="95" y="287"/>
                    </a:cubicBezTo>
                    <a:cubicBezTo>
                      <a:pt x="96" y="291"/>
                      <a:pt x="95" y="294"/>
                      <a:pt x="93" y="295"/>
                    </a:cubicBezTo>
                    <a:close/>
                    <a:moveTo>
                      <a:pt x="89" y="283"/>
                    </a:moveTo>
                    <a:cubicBezTo>
                      <a:pt x="89" y="281"/>
                      <a:pt x="90" y="281"/>
                      <a:pt x="90" y="279"/>
                    </a:cubicBezTo>
                    <a:cubicBezTo>
                      <a:pt x="91" y="279"/>
                      <a:pt x="91" y="280"/>
                      <a:pt x="91" y="280"/>
                    </a:cubicBezTo>
                    <a:cubicBezTo>
                      <a:pt x="91" y="281"/>
                      <a:pt x="91" y="283"/>
                      <a:pt x="89" y="283"/>
                    </a:cubicBezTo>
                    <a:close/>
                    <a:moveTo>
                      <a:pt x="90" y="284"/>
                    </a:moveTo>
                    <a:cubicBezTo>
                      <a:pt x="90" y="285"/>
                      <a:pt x="89" y="285"/>
                      <a:pt x="89" y="286"/>
                    </a:cubicBezTo>
                    <a:cubicBezTo>
                      <a:pt x="88" y="285"/>
                      <a:pt x="89" y="283"/>
                      <a:pt x="90" y="284"/>
                    </a:cubicBezTo>
                    <a:close/>
                    <a:moveTo>
                      <a:pt x="93" y="283"/>
                    </a:moveTo>
                    <a:cubicBezTo>
                      <a:pt x="94" y="285"/>
                      <a:pt x="93" y="290"/>
                      <a:pt x="91" y="291"/>
                    </a:cubicBezTo>
                    <a:cubicBezTo>
                      <a:pt x="89" y="288"/>
                      <a:pt x="92" y="286"/>
                      <a:pt x="93" y="283"/>
                    </a:cubicBezTo>
                    <a:close/>
                    <a:moveTo>
                      <a:pt x="93" y="277"/>
                    </a:moveTo>
                    <a:cubicBezTo>
                      <a:pt x="90" y="275"/>
                      <a:pt x="94" y="272"/>
                      <a:pt x="94" y="270"/>
                    </a:cubicBezTo>
                    <a:cubicBezTo>
                      <a:pt x="96" y="272"/>
                      <a:pt x="94" y="275"/>
                      <a:pt x="93" y="277"/>
                    </a:cubicBezTo>
                    <a:close/>
                    <a:moveTo>
                      <a:pt x="90" y="273"/>
                    </a:moveTo>
                    <a:cubicBezTo>
                      <a:pt x="89" y="271"/>
                      <a:pt x="91" y="270"/>
                      <a:pt x="90" y="269"/>
                    </a:cubicBezTo>
                    <a:cubicBezTo>
                      <a:pt x="90" y="268"/>
                      <a:pt x="90" y="270"/>
                      <a:pt x="89" y="269"/>
                    </a:cubicBezTo>
                    <a:cubicBezTo>
                      <a:pt x="87" y="266"/>
                      <a:pt x="89" y="263"/>
                      <a:pt x="91" y="260"/>
                    </a:cubicBezTo>
                    <a:cubicBezTo>
                      <a:pt x="96" y="263"/>
                      <a:pt x="93" y="269"/>
                      <a:pt x="90" y="273"/>
                    </a:cubicBezTo>
                    <a:close/>
                    <a:moveTo>
                      <a:pt x="86" y="257"/>
                    </a:moveTo>
                    <a:cubicBezTo>
                      <a:pt x="87" y="258"/>
                      <a:pt x="89" y="257"/>
                      <a:pt x="89" y="256"/>
                    </a:cubicBezTo>
                    <a:cubicBezTo>
                      <a:pt x="90" y="258"/>
                      <a:pt x="88" y="260"/>
                      <a:pt x="87" y="262"/>
                    </a:cubicBezTo>
                    <a:cubicBezTo>
                      <a:pt x="87" y="261"/>
                      <a:pt x="86" y="259"/>
                      <a:pt x="86" y="257"/>
                    </a:cubicBezTo>
                    <a:close/>
                    <a:moveTo>
                      <a:pt x="86" y="272"/>
                    </a:moveTo>
                    <a:cubicBezTo>
                      <a:pt x="85" y="271"/>
                      <a:pt x="86" y="270"/>
                      <a:pt x="86" y="269"/>
                    </a:cubicBezTo>
                    <a:cubicBezTo>
                      <a:pt x="87" y="270"/>
                      <a:pt x="87" y="271"/>
                      <a:pt x="86" y="272"/>
                    </a:cubicBezTo>
                    <a:close/>
                    <a:moveTo>
                      <a:pt x="89" y="227"/>
                    </a:moveTo>
                    <a:cubicBezTo>
                      <a:pt x="89" y="228"/>
                      <a:pt x="89" y="229"/>
                      <a:pt x="89" y="230"/>
                    </a:cubicBezTo>
                    <a:cubicBezTo>
                      <a:pt x="86" y="228"/>
                      <a:pt x="85" y="223"/>
                      <a:pt x="87" y="219"/>
                    </a:cubicBezTo>
                    <a:cubicBezTo>
                      <a:pt x="91" y="221"/>
                      <a:pt x="84" y="227"/>
                      <a:pt x="89" y="227"/>
                    </a:cubicBezTo>
                    <a:close/>
                    <a:moveTo>
                      <a:pt x="89" y="240"/>
                    </a:moveTo>
                    <a:cubicBezTo>
                      <a:pt x="88" y="239"/>
                      <a:pt x="90" y="238"/>
                      <a:pt x="90" y="237"/>
                    </a:cubicBezTo>
                    <a:cubicBezTo>
                      <a:pt x="91" y="238"/>
                      <a:pt x="89" y="239"/>
                      <a:pt x="89" y="240"/>
                    </a:cubicBezTo>
                    <a:close/>
                    <a:moveTo>
                      <a:pt x="91" y="241"/>
                    </a:moveTo>
                    <a:cubicBezTo>
                      <a:pt x="92" y="242"/>
                      <a:pt x="90" y="244"/>
                      <a:pt x="90" y="246"/>
                    </a:cubicBezTo>
                    <a:cubicBezTo>
                      <a:pt x="87" y="244"/>
                      <a:pt x="90" y="241"/>
                      <a:pt x="91" y="241"/>
                    </a:cubicBezTo>
                    <a:close/>
                    <a:moveTo>
                      <a:pt x="87" y="237"/>
                    </a:moveTo>
                    <a:cubicBezTo>
                      <a:pt x="86" y="236"/>
                      <a:pt x="87" y="234"/>
                      <a:pt x="88" y="232"/>
                    </a:cubicBezTo>
                    <a:cubicBezTo>
                      <a:pt x="89" y="232"/>
                      <a:pt x="89" y="233"/>
                      <a:pt x="89" y="233"/>
                    </a:cubicBezTo>
                    <a:cubicBezTo>
                      <a:pt x="89" y="234"/>
                      <a:pt x="88" y="235"/>
                      <a:pt x="87" y="237"/>
                    </a:cubicBezTo>
                    <a:close/>
                    <a:moveTo>
                      <a:pt x="86" y="246"/>
                    </a:moveTo>
                    <a:cubicBezTo>
                      <a:pt x="89" y="248"/>
                      <a:pt x="87" y="251"/>
                      <a:pt x="86" y="253"/>
                    </a:cubicBezTo>
                    <a:cubicBezTo>
                      <a:pt x="85" y="252"/>
                      <a:pt x="85" y="248"/>
                      <a:pt x="86" y="246"/>
                    </a:cubicBezTo>
                    <a:close/>
                    <a:moveTo>
                      <a:pt x="91" y="250"/>
                    </a:moveTo>
                    <a:cubicBezTo>
                      <a:pt x="90" y="248"/>
                      <a:pt x="92" y="247"/>
                      <a:pt x="93" y="245"/>
                    </a:cubicBezTo>
                    <a:cubicBezTo>
                      <a:pt x="93" y="247"/>
                      <a:pt x="92" y="248"/>
                      <a:pt x="91" y="250"/>
                    </a:cubicBezTo>
                    <a:close/>
                    <a:moveTo>
                      <a:pt x="93" y="233"/>
                    </a:moveTo>
                    <a:cubicBezTo>
                      <a:pt x="91" y="233"/>
                      <a:pt x="93" y="231"/>
                      <a:pt x="93" y="229"/>
                    </a:cubicBezTo>
                    <a:cubicBezTo>
                      <a:pt x="95" y="230"/>
                      <a:pt x="93" y="232"/>
                      <a:pt x="93" y="233"/>
                    </a:cubicBezTo>
                    <a:close/>
                    <a:moveTo>
                      <a:pt x="94" y="234"/>
                    </a:moveTo>
                    <a:cubicBezTo>
                      <a:pt x="95" y="235"/>
                      <a:pt x="94" y="236"/>
                      <a:pt x="93" y="238"/>
                    </a:cubicBezTo>
                    <a:cubicBezTo>
                      <a:pt x="92" y="236"/>
                      <a:pt x="94" y="235"/>
                      <a:pt x="94" y="234"/>
                    </a:cubicBezTo>
                    <a:close/>
                    <a:moveTo>
                      <a:pt x="96" y="206"/>
                    </a:moveTo>
                    <a:cubicBezTo>
                      <a:pt x="93" y="204"/>
                      <a:pt x="92" y="200"/>
                      <a:pt x="89" y="197"/>
                    </a:cubicBezTo>
                    <a:cubicBezTo>
                      <a:pt x="90" y="196"/>
                      <a:pt x="90" y="196"/>
                      <a:pt x="91" y="195"/>
                    </a:cubicBezTo>
                    <a:cubicBezTo>
                      <a:pt x="94" y="197"/>
                      <a:pt x="95" y="201"/>
                      <a:pt x="97" y="204"/>
                    </a:cubicBezTo>
                    <a:cubicBezTo>
                      <a:pt x="97" y="205"/>
                      <a:pt x="96" y="205"/>
                      <a:pt x="96" y="206"/>
                    </a:cubicBezTo>
                    <a:close/>
                    <a:moveTo>
                      <a:pt x="92" y="189"/>
                    </a:moveTo>
                    <a:cubicBezTo>
                      <a:pt x="90" y="188"/>
                      <a:pt x="90" y="186"/>
                      <a:pt x="89" y="185"/>
                    </a:cubicBezTo>
                    <a:cubicBezTo>
                      <a:pt x="89" y="184"/>
                      <a:pt x="90" y="184"/>
                      <a:pt x="90" y="183"/>
                    </a:cubicBezTo>
                    <a:cubicBezTo>
                      <a:pt x="91" y="185"/>
                      <a:pt x="92" y="186"/>
                      <a:pt x="92" y="188"/>
                    </a:cubicBezTo>
                    <a:cubicBezTo>
                      <a:pt x="92" y="188"/>
                      <a:pt x="92" y="189"/>
                      <a:pt x="92" y="189"/>
                    </a:cubicBezTo>
                    <a:close/>
                    <a:moveTo>
                      <a:pt x="77" y="172"/>
                    </a:moveTo>
                    <a:cubicBezTo>
                      <a:pt x="77" y="171"/>
                      <a:pt x="78" y="171"/>
                      <a:pt x="77" y="170"/>
                    </a:cubicBezTo>
                    <a:cubicBezTo>
                      <a:pt x="78" y="172"/>
                      <a:pt x="79" y="172"/>
                      <a:pt x="80" y="174"/>
                    </a:cubicBezTo>
                    <a:cubicBezTo>
                      <a:pt x="79" y="175"/>
                      <a:pt x="79" y="176"/>
                      <a:pt x="78" y="177"/>
                    </a:cubicBezTo>
                    <a:cubicBezTo>
                      <a:pt x="76" y="175"/>
                      <a:pt x="78" y="173"/>
                      <a:pt x="77" y="172"/>
                    </a:cubicBezTo>
                    <a:close/>
                    <a:moveTo>
                      <a:pt x="75" y="178"/>
                    </a:moveTo>
                    <a:cubicBezTo>
                      <a:pt x="76" y="180"/>
                      <a:pt x="76" y="183"/>
                      <a:pt x="74" y="185"/>
                    </a:cubicBezTo>
                    <a:cubicBezTo>
                      <a:pt x="72" y="183"/>
                      <a:pt x="73" y="180"/>
                      <a:pt x="75" y="178"/>
                    </a:cubicBezTo>
                    <a:close/>
                    <a:moveTo>
                      <a:pt x="73" y="196"/>
                    </a:moveTo>
                    <a:cubicBezTo>
                      <a:pt x="73" y="196"/>
                      <a:pt x="73" y="195"/>
                      <a:pt x="73" y="195"/>
                    </a:cubicBezTo>
                    <a:cubicBezTo>
                      <a:pt x="73" y="195"/>
                      <a:pt x="74" y="196"/>
                      <a:pt x="73" y="196"/>
                    </a:cubicBezTo>
                    <a:close/>
                    <a:moveTo>
                      <a:pt x="75" y="148"/>
                    </a:moveTo>
                    <a:cubicBezTo>
                      <a:pt x="72" y="147"/>
                      <a:pt x="72" y="145"/>
                      <a:pt x="74" y="142"/>
                    </a:cubicBezTo>
                    <a:cubicBezTo>
                      <a:pt x="76" y="143"/>
                      <a:pt x="75" y="147"/>
                      <a:pt x="75" y="148"/>
                    </a:cubicBezTo>
                    <a:close/>
                    <a:moveTo>
                      <a:pt x="73" y="158"/>
                    </a:moveTo>
                    <a:cubicBezTo>
                      <a:pt x="72" y="157"/>
                      <a:pt x="74" y="156"/>
                      <a:pt x="74" y="154"/>
                    </a:cubicBezTo>
                    <a:cubicBezTo>
                      <a:pt x="75" y="155"/>
                      <a:pt x="74" y="158"/>
                      <a:pt x="73" y="158"/>
                    </a:cubicBezTo>
                    <a:close/>
                    <a:moveTo>
                      <a:pt x="67" y="134"/>
                    </a:moveTo>
                    <a:cubicBezTo>
                      <a:pt x="68" y="132"/>
                      <a:pt x="66" y="130"/>
                      <a:pt x="68" y="129"/>
                    </a:cubicBezTo>
                    <a:cubicBezTo>
                      <a:pt x="68" y="129"/>
                      <a:pt x="68" y="131"/>
                      <a:pt x="69" y="131"/>
                    </a:cubicBezTo>
                    <a:cubicBezTo>
                      <a:pt x="69" y="132"/>
                      <a:pt x="68" y="134"/>
                      <a:pt x="67" y="134"/>
                    </a:cubicBezTo>
                    <a:close/>
                    <a:moveTo>
                      <a:pt x="68" y="178"/>
                    </a:moveTo>
                    <a:cubicBezTo>
                      <a:pt x="67" y="178"/>
                      <a:pt x="67" y="177"/>
                      <a:pt x="67" y="176"/>
                    </a:cubicBezTo>
                    <a:cubicBezTo>
                      <a:pt x="68" y="176"/>
                      <a:pt x="68" y="177"/>
                      <a:pt x="68" y="178"/>
                    </a:cubicBezTo>
                    <a:close/>
                    <a:moveTo>
                      <a:pt x="65" y="123"/>
                    </a:moveTo>
                    <a:cubicBezTo>
                      <a:pt x="64" y="125"/>
                      <a:pt x="64" y="126"/>
                      <a:pt x="62" y="127"/>
                    </a:cubicBezTo>
                    <a:cubicBezTo>
                      <a:pt x="63" y="125"/>
                      <a:pt x="64" y="124"/>
                      <a:pt x="64" y="123"/>
                    </a:cubicBezTo>
                    <a:cubicBezTo>
                      <a:pt x="65" y="123"/>
                      <a:pt x="65" y="123"/>
                      <a:pt x="65" y="123"/>
                    </a:cubicBezTo>
                    <a:close/>
                    <a:moveTo>
                      <a:pt x="65" y="57"/>
                    </a:moveTo>
                    <a:cubicBezTo>
                      <a:pt x="65" y="57"/>
                      <a:pt x="66" y="56"/>
                      <a:pt x="67" y="57"/>
                    </a:cubicBezTo>
                    <a:cubicBezTo>
                      <a:pt x="66" y="57"/>
                      <a:pt x="66" y="58"/>
                      <a:pt x="66" y="58"/>
                    </a:cubicBezTo>
                    <a:cubicBezTo>
                      <a:pt x="65" y="58"/>
                      <a:pt x="65" y="58"/>
                      <a:pt x="65" y="57"/>
                    </a:cubicBezTo>
                    <a:close/>
                    <a:moveTo>
                      <a:pt x="65" y="129"/>
                    </a:moveTo>
                    <a:cubicBezTo>
                      <a:pt x="66" y="129"/>
                      <a:pt x="66" y="132"/>
                      <a:pt x="65" y="133"/>
                    </a:cubicBezTo>
                    <a:cubicBezTo>
                      <a:pt x="64" y="132"/>
                      <a:pt x="64" y="130"/>
                      <a:pt x="65" y="129"/>
                    </a:cubicBezTo>
                    <a:close/>
                    <a:moveTo>
                      <a:pt x="65" y="94"/>
                    </a:moveTo>
                    <a:cubicBezTo>
                      <a:pt x="65" y="92"/>
                      <a:pt x="65" y="92"/>
                      <a:pt x="65" y="91"/>
                    </a:cubicBezTo>
                    <a:cubicBezTo>
                      <a:pt x="67" y="92"/>
                      <a:pt x="69" y="95"/>
                      <a:pt x="66" y="98"/>
                    </a:cubicBezTo>
                    <a:cubicBezTo>
                      <a:pt x="65" y="97"/>
                      <a:pt x="65" y="94"/>
                      <a:pt x="66" y="94"/>
                    </a:cubicBezTo>
                    <a:cubicBezTo>
                      <a:pt x="66" y="93"/>
                      <a:pt x="66" y="94"/>
                      <a:pt x="65" y="94"/>
                    </a:cubicBezTo>
                    <a:close/>
                    <a:moveTo>
                      <a:pt x="65" y="86"/>
                    </a:moveTo>
                    <a:cubicBezTo>
                      <a:pt x="65" y="83"/>
                      <a:pt x="65" y="81"/>
                      <a:pt x="66" y="79"/>
                    </a:cubicBezTo>
                    <a:cubicBezTo>
                      <a:pt x="67" y="79"/>
                      <a:pt x="68" y="80"/>
                      <a:pt x="68" y="81"/>
                    </a:cubicBezTo>
                    <a:cubicBezTo>
                      <a:pt x="68" y="83"/>
                      <a:pt x="67" y="85"/>
                      <a:pt x="65" y="86"/>
                    </a:cubicBezTo>
                    <a:close/>
                    <a:moveTo>
                      <a:pt x="65" y="69"/>
                    </a:moveTo>
                    <a:cubicBezTo>
                      <a:pt x="66" y="69"/>
                      <a:pt x="66" y="71"/>
                      <a:pt x="67" y="72"/>
                    </a:cubicBezTo>
                    <a:cubicBezTo>
                      <a:pt x="66" y="72"/>
                      <a:pt x="66" y="73"/>
                      <a:pt x="66" y="73"/>
                    </a:cubicBezTo>
                    <a:cubicBezTo>
                      <a:pt x="65" y="71"/>
                      <a:pt x="65" y="71"/>
                      <a:pt x="65" y="69"/>
                    </a:cubicBezTo>
                    <a:close/>
                    <a:moveTo>
                      <a:pt x="79" y="70"/>
                    </a:moveTo>
                    <a:cubicBezTo>
                      <a:pt x="80" y="72"/>
                      <a:pt x="83" y="77"/>
                      <a:pt x="79" y="78"/>
                    </a:cubicBezTo>
                    <a:cubicBezTo>
                      <a:pt x="78" y="76"/>
                      <a:pt x="78" y="74"/>
                      <a:pt x="77" y="73"/>
                    </a:cubicBezTo>
                    <a:cubicBezTo>
                      <a:pt x="77" y="71"/>
                      <a:pt x="79" y="72"/>
                      <a:pt x="79" y="70"/>
                    </a:cubicBezTo>
                    <a:close/>
                    <a:moveTo>
                      <a:pt x="78" y="51"/>
                    </a:moveTo>
                    <a:cubicBezTo>
                      <a:pt x="78" y="52"/>
                      <a:pt x="78" y="53"/>
                      <a:pt x="78" y="55"/>
                    </a:cubicBezTo>
                    <a:cubicBezTo>
                      <a:pt x="77" y="54"/>
                      <a:pt x="78" y="53"/>
                      <a:pt x="78" y="51"/>
                    </a:cubicBezTo>
                    <a:close/>
                    <a:moveTo>
                      <a:pt x="79" y="58"/>
                    </a:moveTo>
                    <a:cubicBezTo>
                      <a:pt x="80" y="59"/>
                      <a:pt x="81" y="61"/>
                      <a:pt x="79" y="61"/>
                    </a:cubicBezTo>
                    <a:cubicBezTo>
                      <a:pt x="79" y="60"/>
                      <a:pt x="79" y="60"/>
                      <a:pt x="79" y="58"/>
                    </a:cubicBezTo>
                    <a:close/>
                    <a:moveTo>
                      <a:pt x="90" y="102"/>
                    </a:moveTo>
                    <a:cubicBezTo>
                      <a:pt x="92" y="103"/>
                      <a:pt x="90" y="105"/>
                      <a:pt x="89" y="106"/>
                    </a:cubicBezTo>
                    <a:cubicBezTo>
                      <a:pt x="87" y="105"/>
                      <a:pt x="89" y="104"/>
                      <a:pt x="90" y="102"/>
                    </a:cubicBezTo>
                    <a:close/>
                    <a:moveTo>
                      <a:pt x="89" y="62"/>
                    </a:moveTo>
                    <a:cubicBezTo>
                      <a:pt x="89" y="61"/>
                      <a:pt x="87" y="59"/>
                      <a:pt x="88" y="56"/>
                    </a:cubicBezTo>
                    <a:cubicBezTo>
                      <a:pt x="88" y="56"/>
                      <a:pt x="88" y="56"/>
                      <a:pt x="89" y="56"/>
                    </a:cubicBezTo>
                    <a:cubicBezTo>
                      <a:pt x="88" y="59"/>
                      <a:pt x="92" y="62"/>
                      <a:pt x="89" y="62"/>
                    </a:cubicBezTo>
                    <a:close/>
                    <a:moveTo>
                      <a:pt x="95" y="77"/>
                    </a:moveTo>
                    <a:cubicBezTo>
                      <a:pt x="94" y="78"/>
                      <a:pt x="92" y="75"/>
                      <a:pt x="94" y="75"/>
                    </a:cubicBezTo>
                    <a:cubicBezTo>
                      <a:pt x="93" y="76"/>
                      <a:pt x="94" y="76"/>
                      <a:pt x="95" y="77"/>
                    </a:cubicBezTo>
                    <a:close/>
                    <a:moveTo>
                      <a:pt x="96" y="119"/>
                    </a:moveTo>
                    <a:cubicBezTo>
                      <a:pt x="95" y="119"/>
                      <a:pt x="94" y="117"/>
                      <a:pt x="95" y="116"/>
                    </a:cubicBezTo>
                    <a:cubicBezTo>
                      <a:pt x="96" y="117"/>
                      <a:pt x="96" y="118"/>
                      <a:pt x="96" y="119"/>
                    </a:cubicBezTo>
                    <a:close/>
                    <a:moveTo>
                      <a:pt x="95" y="80"/>
                    </a:moveTo>
                    <a:cubicBezTo>
                      <a:pt x="96" y="81"/>
                      <a:pt x="98" y="84"/>
                      <a:pt x="97" y="86"/>
                    </a:cubicBezTo>
                    <a:cubicBezTo>
                      <a:pt x="96" y="84"/>
                      <a:pt x="95" y="82"/>
                      <a:pt x="95" y="80"/>
                    </a:cubicBezTo>
                    <a:close/>
                    <a:moveTo>
                      <a:pt x="87" y="172"/>
                    </a:moveTo>
                    <a:cubicBezTo>
                      <a:pt x="87" y="171"/>
                      <a:pt x="86" y="171"/>
                      <a:pt x="86" y="171"/>
                    </a:cubicBezTo>
                    <a:cubicBezTo>
                      <a:pt x="86" y="169"/>
                      <a:pt x="88" y="169"/>
                      <a:pt x="88" y="167"/>
                    </a:cubicBezTo>
                    <a:cubicBezTo>
                      <a:pt x="90" y="168"/>
                      <a:pt x="89" y="172"/>
                      <a:pt x="87" y="172"/>
                    </a:cubicBezTo>
                    <a:close/>
                    <a:moveTo>
                      <a:pt x="89" y="180"/>
                    </a:moveTo>
                    <a:cubicBezTo>
                      <a:pt x="89" y="181"/>
                      <a:pt x="88" y="181"/>
                      <a:pt x="88" y="182"/>
                    </a:cubicBezTo>
                    <a:cubicBezTo>
                      <a:pt x="87" y="182"/>
                      <a:pt x="87" y="181"/>
                      <a:pt x="87" y="181"/>
                    </a:cubicBezTo>
                    <a:cubicBezTo>
                      <a:pt x="87" y="179"/>
                      <a:pt x="87" y="179"/>
                      <a:pt x="87" y="178"/>
                    </a:cubicBezTo>
                    <a:cubicBezTo>
                      <a:pt x="88" y="179"/>
                      <a:pt x="88" y="179"/>
                      <a:pt x="89" y="180"/>
                    </a:cubicBezTo>
                    <a:close/>
                    <a:moveTo>
                      <a:pt x="89" y="163"/>
                    </a:moveTo>
                    <a:cubicBezTo>
                      <a:pt x="88" y="162"/>
                      <a:pt x="90" y="160"/>
                      <a:pt x="91" y="159"/>
                    </a:cubicBezTo>
                    <a:cubicBezTo>
                      <a:pt x="92" y="160"/>
                      <a:pt x="90" y="162"/>
                      <a:pt x="89" y="163"/>
                    </a:cubicBezTo>
                    <a:close/>
                    <a:moveTo>
                      <a:pt x="91" y="152"/>
                    </a:moveTo>
                    <a:cubicBezTo>
                      <a:pt x="90" y="151"/>
                      <a:pt x="88" y="148"/>
                      <a:pt x="90" y="146"/>
                    </a:cubicBezTo>
                    <a:cubicBezTo>
                      <a:pt x="91" y="146"/>
                      <a:pt x="92" y="148"/>
                      <a:pt x="93" y="149"/>
                    </a:cubicBezTo>
                    <a:cubicBezTo>
                      <a:pt x="92" y="151"/>
                      <a:pt x="92" y="152"/>
                      <a:pt x="91" y="152"/>
                    </a:cubicBezTo>
                    <a:close/>
                    <a:moveTo>
                      <a:pt x="89" y="117"/>
                    </a:moveTo>
                    <a:cubicBezTo>
                      <a:pt x="89" y="116"/>
                      <a:pt x="90" y="116"/>
                      <a:pt x="90" y="115"/>
                    </a:cubicBezTo>
                    <a:cubicBezTo>
                      <a:pt x="92" y="116"/>
                      <a:pt x="91" y="118"/>
                      <a:pt x="90" y="119"/>
                    </a:cubicBezTo>
                    <a:cubicBezTo>
                      <a:pt x="89" y="119"/>
                      <a:pt x="91" y="116"/>
                      <a:pt x="89" y="117"/>
                    </a:cubicBezTo>
                    <a:close/>
                    <a:moveTo>
                      <a:pt x="90" y="125"/>
                    </a:moveTo>
                    <a:cubicBezTo>
                      <a:pt x="90" y="127"/>
                      <a:pt x="91" y="127"/>
                      <a:pt x="91" y="128"/>
                    </a:cubicBezTo>
                    <a:cubicBezTo>
                      <a:pt x="89" y="128"/>
                      <a:pt x="89" y="126"/>
                      <a:pt x="89" y="125"/>
                    </a:cubicBezTo>
                    <a:cubicBezTo>
                      <a:pt x="89" y="125"/>
                      <a:pt x="90" y="125"/>
                      <a:pt x="90" y="125"/>
                    </a:cubicBezTo>
                    <a:close/>
                    <a:moveTo>
                      <a:pt x="92" y="137"/>
                    </a:moveTo>
                    <a:cubicBezTo>
                      <a:pt x="92" y="138"/>
                      <a:pt x="92" y="139"/>
                      <a:pt x="90" y="139"/>
                    </a:cubicBezTo>
                    <a:cubicBezTo>
                      <a:pt x="90" y="137"/>
                      <a:pt x="89" y="136"/>
                      <a:pt x="90" y="134"/>
                    </a:cubicBezTo>
                    <a:cubicBezTo>
                      <a:pt x="92" y="135"/>
                      <a:pt x="91" y="137"/>
                      <a:pt x="92" y="137"/>
                    </a:cubicBezTo>
                    <a:close/>
                    <a:moveTo>
                      <a:pt x="94" y="140"/>
                    </a:moveTo>
                    <a:cubicBezTo>
                      <a:pt x="94" y="142"/>
                      <a:pt x="93" y="142"/>
                      <a:pt x="92" y="143"/>
                    </a:cubicBezTo>
                    <a:cubicBezTo>
                      <a:pt x="92" y="142"/>
                      <a:pt x="93" y="140"/>
                      <a:pt x="94" y="140"/>
                    </a:cubicBezTo>
                    <a:close/>
                    <a:moveTo>
                      <a:pt x="93" y="131"/>
                    </a:moveTo>
                    <a:cubicBezTo>
                      <a:pt x="94" y="131"/>
                      <a:pt x="94" y="132"/>
                      <a:pt x="93" y="133"/>
                    </a:cubicBezTo>
                    <a:cubicBezTo>
                      <a:pt x="93" y="133"/>
                      <a:pt x="92" y="132"/>
                      <a:pt x="93" y="131"/>
                    </a:cubicBezTo>
                    <a:close/>
                    <a:moveTo>
                      <a:pt x="94" y="153"/>
                    </a:moveTo>
                    <a:cubicBezTo>
                      <a:pt x="95" y="155"/>
                      <a:pt x="95" y="156"/>
                      <a:pt x="93" y="157"/>
                    </a:cubicBezTo>
                    <a:cubicBezTo>
                      <a:pt x="92" y="155"/>
                      <a:pt x="92" y="153"/>
                      <a:pt x="94" y="153"/>
                    </a:cubicBezTo>
                    <a:close/>
                    <a:moveTo>
                      <a:pt x="94" y="142"/>
                    </a:moveTo>
                    <a:cubicBezTo>
                      <a:pt x="96" y="142"/>
                      <a:pt x="96" y="145"/>
                      <a:pt x="95" y="146"/>
                    </a:cubicBezTo>
                    <a:cubicBezTo>
                      <a:pt x="93" y="145"/>
                      <a:pt x="93" y="144"/>
                      <a:pt x="94" y="142"/>
                    </a:cubicBezTo>
                    <a:close/>
                    <a:moveTo>
                      <a:pt x="95" y="129"/>
                    </a:moveTo>
                    <a:cubicBezTo>
                      <a:pt x="95" y="129"/>
                      <a:pt x="94" y="129"/>
                      <a:pt x="94" y="128"/>
                    </a:cubicBezTo>
                    <a:cubicBezTo>
                      <a:pt x="95" y="128"/>
                      <a:pt x="95" y="128"/>
                      <a:pt x="95" y="127"/>
                    </a:cubicBezTo>
                    <a:cubicBezTo>
                      <a:pt x="95" y="127"/>
                      <a:pt x="95" y="128"/>
                      <a:pt x="96" y="128"/>
                    </a:cubicBezTo>
                    <a:cubicBezTo>
                      <a:pt x="95" y="128"/>
                      <a:pt x="95" y="129"/>
                      <a:pt x="95" y="129"/>
                    </a:cubicBezTo>
                    <a:close/>
                    <a:moveTo>
                      <a:pt x="93" y="100"/>
                    </a:moveTo>
                    <a:cubicBezTo>
                      <a:pt x="92" y="100"/>
                      <a:pt x="93" y="100"/>
                      <a:pt x="92" y="98"/>
                    </a:cubicBezTo>
                    <a:cubicBezTo>
                      <a:pt x="93" y="99"/>
                      <a:pt x="93" y="99"/>
                      <a:pt x="93" y="100"/>
                    </a:cubicBezTo>
                    <a:close/>
                    <a:moveTo>
                      <a:pt x="93" y="113"/>
                    </a:moveTo>
                    <a:cubicBezTo>
                      <a:pt x="92" y="113"/>
                      <a:pt x="93" y="111"/>
                      <a:pt x="93" y="111"/>
                    </a:cubicBezTo>
                    <a:cubicBezTo>
                      <a:pt x="94" y="112"/>
                      <a:pt x="94" y="113"/>
                      <a:pt x="93" y="113"/>
                    </a:cubicBezTo>
                    <a:close/>
                    <a:moveTo>
                      <a:pt x="93" y="119"/>
                    </a:moveTo>
                    <a:cubicBezTo>
                      <a:pt x="94" y="120"/>
                      <a:pt x="95" y="124"/>
                      <a:pt x="92" y="124"/>
                    </a:cubicBezTo>
                    <a:cubicBezTo>
                      <a:pt x="91" y="123"/>
                      <a:pt x="91" y="120"/>
                      <a:pt x="93" y="119"/>
                    </a:cubicBezTo>
                    <a:close/>
                    <a:moveTo>
                      <a:pt x="90" y="109"/>
                    </a:moveTo>
                    <a:cubicBezTo>
                      <a:pt x="91" y="108"/>
                      <a:pt x="91" y="107"/>
                      <a:pt x="92" y="107"/>
                    </a:cubicBezTo>
                    <a:cubicBezTo>
                      <a:pt x="93" y="108"/>
                      <a:pt x="92" y="109"/>
                      <a:pt x="90" y="109"/>
                    </a:cubicBezTo>
                    <a:close/>
                    <a:moveTo>
                      <a:pt x="89" y="112"/>
                    </a:moveTo>
                    <a:cubicBezTo>
                      <a:pt x="89" y="113"/>
                      <a:pt x="88" y="113"/>
                      <a:pt x="88" y="115"/>
                    </a:cubicBezTo>
                    <a:cubicBezTo>
                      <a:pt x="86" y="114"/>
                      <a:pt x="88" y="112"/>
                      <a:pt x="88" y="111"/>
                    </a:cubicBezTo>
                    <a:cubicBezTo>
                      <a:pt x="89" y="111"/>
                      <a:pt x="89" y="112"/>
                      <a:pt x="89" y="112"/>
                    </a:cubicBezTo>
                    <a:close/>
                    <a:moveTo>
                      <a:pt x="83" y="151"/>
                    </a:moveTo>
                    <a:cubicBezTo>
                      <a:pt x="82" y="150"/>
                      <a:pt x="82" y="150"/>
                      <a:pt x="82" y="149"/>
                    </a:cubicBezTo>
                    <a:cubicBezTo>
                      <a:pt x="83" y="148"/>
                      <a:pt x="83" y="147"/>
                      <a:pt x="83" y="146"/>
                    </a:cubicBezTo>
                    <a:cubicBezTo>
                      <a:pt x="85" y="147"/>
                      <a:pt x="85" y="150"/>
                      <a:pt x="84" y="151"/>
                    </a:cubicBezTo>
                    <a:cubicBezTo>
                      <a:pt x="84" y="151"/>
                      <a:pt x="84" y="151"/>
                      <a:pt x="84" y="150"/>
                    </a:cubicBezTo>
                    <a:cubicBezTo>
                      <a:pt x="83" y="150"/>
                      <a:pt x="84" y="152"/>
                      <a:pt x="83" y="151"/>
                    </a:cubicBezTo>
                    <a:close/>
                    <a:moveTo>
                      <a:pt x="78" y="155"/>
                    </a:moveTo>
                    <a:cubicBezTo>
                      <a:pt x="79" y="154"/>
                      <a:pt x="79" y="153"/>
                      <a:pt x="80" y="152"/>
                    </a:cubicBezTo>
                    <a:cubicBezTo>
                      <a:pt x="81" y="153"/>
                      <a:pt x="81" y="154"/>
                      <a:pt x="82" y="155"/>
                    </a:cubicBezTo>
                    <a:cubicBezTo>
                      <a:pt x="82" y="156"/>
                      <a:pt x="80" y="157"/>
                      <a:pt x="80" y="158"/>
                    </a:cubicBezTo>
                    <a:cubicBezTo>
                      <a:pt x="79" y="157"/>
                      <a:pt x="79" y="156"/>
                      <a:pt x="78" y="155"/>
                    </a:cubicBezTo>
                    <a:close/>
                    <a:moveTo>
                      <a:pt x="82" y="169"/>
                    </a:moveTo>
                    <a:cubicBezTo>
                      <a:pt x="82" y="169"/>
                      <a:pt x="82" y="170"/>
                      <a:pt x="81" y="171"/>
                    </a:cubicBezTo>
                    <a:cubicBezTo>
                      <a:pt x="80" y="171"/>
                      <a:pt x="80" y="168"/>
                      <a:pt x="79" y="167"/>
                    </a:cubicBezTo>
                    <a:cubicBezTo>
                      <a:pt x="79" y="166"/>
                      <a:pt x="80" y="166"/>
                      <a:pt x="80" y="165"/>
                    </a:cubicBezTo>
                    <a:cubicBezTo>
                      <a:pt x="81" y="165"/>
                      <a:pt x="81" y="167"/>
                      <a:pt x="82" y="169"/>
                    </a:cubicBezTo>
                    <a:close/>
                    <a:moveTo>
                      <a:pt x="83" y="121"/>
                    </a:moveTo>
                    <a:cubicBezTo>
                      <a:pt x="84" y="121"/>
                      <a:pt x="82" y="123"/>
                      <a:pt x="83" y="124"/>
                    </a:cubicBezTo>
                    <a:cubicBezTo>
                      <a:pt x="82" y="124"/>
                      <a:pt x="82" y="123"/>
                      <a:pt x="81" y="123"/>
                    </a:cubicBezTo>
                    <a:cubicBezTo>
                      <a:pt x="82" y="122"/>
                      <a:pt x="82" y="122"/>
                      <a:pt x="83" y="121"/>
                    </a:cubicBezTo>
                    <a:close/>
                    <a:moveTo>
                      <a:pt x="83" y="113"/>
                    </a:moveTo>
                    <a:cubicBezTo>
                      <a:pt x="84" y="112"/>
                      <a:pt x="84" y="113"/>
                      <a:pt x="84" y="113"/>
                    </a:cubicBezTo>
                    <a:cubicBezTo>
                      <a:pt x="84" y="114"/>
                      <a:pt x="84" y="115"/>
                      <a:pt x="83" y="115"/>
                    </a:cubicBezTo>
                    <a:cubicBezTo>
                      <a:pt x="82" y="115"/>
                      <a:pt x="83" y="114"/>
                      <a:pt x="83" y="113"/>
                    </a:cubicBezTo>
                    <a:close/>
                    <a:moveTo>
                      <a:pt x="80" y="132"/>
                    </a:moveTo>
                    <a:cubicBezTo>
                      <a:pt x="80" y="131"/>
                      <a:pt x="81" y="131"/>
                      <a:pt x="81" y="130"/>
                    </a:cubicBezTo>
                    <a:cubicBezTo>
                      <a:pt x="83" y="130"/>
                      <a:pt x="83" y="133"/>
                      <a:pt x="82" y="135"/>
                    </a:cubicBezTo>
                    <a:cubicBezTo>
                      <a:pt x="81" y="134"/>
                      <a:pt x="81" y="133"/>
                      <a:pt x="80" y="132"/>
                    </a:cubicBezTo>
                    <a:close/>
                    <a:moveTo>
                      <a:pt x="82" y="142"/>
                    </a:moveTo>
                    <a:cubicBezTo>
                      <a:pt x="81" y="144"/>
                      <a:pt x="81" y="145"/>
                      <a:pt x="80" y="146"/>
                    </a:cubicBezTo>
                    <a:cubicBezTo>
                      <a:pt x="79" y="145"/>
                      <a:pt x="80" y="144"/>
                      <a:pt x="81" y="142"/>
                    </a:cubicBezTo>
                    <a:cubicBezTo>
                      <a:pt x="81" y="142"/>
                      <a:pt x="81" y="142"/>
                      <a:pt x="82" y="142"/>
                    </a:cubicBezTo>
                    <a:close/>
                    <a:moveTo>
                      <a:pt x="80" y="120"/>
                    </a:moveTo>
                    <a:cubicBezTo>
                      <a:pt x="79" y="119"/>
                      <a:pt x="80" y="118"/>
                      <a:pt x="81" y="117"/>
                    </a:cubicBezTo>
                    <a:cubicBezTo>
                      <a:pt x="82" y="118"/>
                      <a:pt x="81" y="120"/>
                      <a:pt x="80" y="120"/>
                    </a:cubicBezTo>
                    <a:close/>
                    <a:moveTo>
                      <a:pt x="80" y="126"/>
                    </a:move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8"/>
                      <a:pt x="79" y="129"/>
                      <a:pt x="78" y="129"/>
                    </a:cubicBezTo>
                    <a:cubicBezTo>
                      <a:pt x="78" y="128"/>
                      <a:pt x="79" y="127"/>
                      <a:pt x="80" y="126"/>
                    </a:cubicBezTo>
                    <a:close/>
                    <a:moveTo>
                      <a:pt x="78" y="142"/>
                    </a:moveTo>
                    <a:cubicBezTo>
                      <a:pt x="77" y="141"/>
                      <a:pt x="77" y="138"/>
                      <a:pt x="77" y="137"/>
                    </a:cubicBezTo>
                    <a:cubicBezTo>
                      <a:pt x="79" y="138"/>
                      <a:pt x="80" y="140"/>
                      <a:pt x="78" y="142"/>
                    </a:cubicBezTo>
                    <a:close/>
                    <a:moveTo>
                      <a:pt x="78" y="148"/>
                    </a:moveTo>
                    <a:cubicBezTo>
                      <a:pt x="79" y="148"/>
                      <a:pt x="78" y="150"/>
                      <a:pt x="78" y="151"/>
                    </a:cubicBezTo>
                    <a:cubicBezTo>
                      <a:pt x="76" y="150"/>
                      <a:pt x="78" y="149"/>
                      <a:pt x="78" y="148"/>
                    </a:cubicBezTo>
                    <a:close/>
                    <a:moveTo>
                      <a:pt x="83" y="139"/>
                    </a:moveTo>
                    <a:cubicBezTo>
                      <a:pt x="83" y="138"/>
                      <a:pt x="84" y="136"/>
                      <a:pt x="84" y="135"/>
                    </a:cubicBezTo>
                    <a:cubicBezTo>
                      <a:pt x="86" y="135"/>
                      <a:pt x="85" y="141"/>
                      <a:pt x="83" y="139"/>
                    </a:cubicBezTo>
                    <a:close/>
                    <a:moveTo>
                      <a:pt x="85" y="128"/>
                    </a:moveTo>
                    <a:cubicBezTo>
                      <a:pt x="84" y="128"/>
                      <a:pt x="84" y="128"/>
                      <a:pt x="84" y="128"/>
                    </a:cubicBezTo>
                    <a:cubicBezTo>
                      <a:pt x="84" y="127"/>
                      <a:pt x="84" y="125"/>
                      <a:pt x="84" y="124"/>
                    </a:cubicBezTo>
                    <a:cubicBezTo>
                      <a:pt x="86" y="125"/>
                      <a:pt x="86" y="127"/>
                      <a:pt x="85" y="128"/>
                    </a:cubicBezTo>
                    <a:close/>
                    <a:moveTo>
                      <a:pt x="86" y="118"/>
                    </a:moveTo>
                    <a:cubicBezTo>
                      <a:pt x="85" y="119"/>
                      <a:pt x="84" y="116"/>
                      <a:pt x="86" y="117"/>
                    </a:cubicBezTo>
                    <a:cubicBezTo>
                      <a:pt x="86" y="118"/>
                      <a:pt x="85" y="118"/>
                      <a:pt x="86" y="118"/>
                    </a:cubicBezTo>
                    <a:close/>
                    <a:moveTo>
                      <a:pt x="87" y="140"/>
                    </a:moveTo>
                    <a:cubicBezTo>
                      <a:pt x="88" y="140"/>
                      <a:pt x="89" y="143"/>
                      <a:pt x="88" y="144"/>
                    </a:cubicBezTo>
                    <a:cubicBezTo>
                      <a:pt x="88" y="142"/>
                      <a:pt x="87" y="145"/>
                      <a:pt x="85" y="143"/>
                    </a:cubicBezTo>
                    <a:cubicBezTo>
                      <a:pt x="85" y="141"/>
                      <a:pt x="87" y="141"/>
                      <a:pt x="87" y="140"/>
                    </a:cubicBezTo>
                    <a:close/>
                    <a:moveTo>
                      <a:pt x="87" y="133"/>
                    </a:moveTo>
                    <a:cubicBezTo>
                      <a:pt x="86" y="131"/>
                      <a:pt x="87" y="130"/>
                      <a:pt x="87" y="129"/>
                    </a:cubicBezTo>
                    <a:cubicBezTo>
                      <a:pt x="89" y="130"/>
                      <a:pt x="89" y="133"/>
                      <a:pt x="87" y="133"/>
                    </a:cubicBezTo>
                    <a:close/>
                    <a:moveTo>
                      <a:pt x="88" y="123"/>
                    </a:moveTo>
                    <a:cubicBezTo>
                      <a:pt x="87" y="123"/>
                      <a:pt x="86" y="121"/>
                      <a:pt x="87" y="120"/>
                    </a:cubicBezTo>
                    <a:cubicBezTo>
                      <a:pt x="88" y="120"/>
                      <a:pt x="88" y="122"/>
                      <a:pt x="88" y="123"/>
                    </a:cubicBezTo>
                    <a:close/>
                    <a:moveTo>
                      <a:pt x="86" y="111"/>
                    </a:moveTo>
                    <a:cubicBezTo>
                      <a:pt x="86" y="111"/>
                      <a:pt x="86" y="111"/>
                      <a:pt x="85" y="111"/>
                    </a:cubicBezTo>
                    <a:cubicBezTo>
                      <a:pt x="85" y="110"/>
                      <a:pt x="85" y="110"/>
                      <a:pt x="85" y="109"/>
                    </a:cubicBezTo>
                    <a:cubicBezTo>
                      <a:pt x="86" y="109"/>
                      <a:pt x="86" y="108"/>
                      <a:pt x="86" y="107"/>
                    </a:cubicBezTo>
                    <a:cubicBezTo>
                      <a:pt x="87" y="107"/>
                      <a:pt x="87" y="108"/>
                      <a:pt x="87" y="108"/>
                    </a:cubicBezTo>
                    <a:cubicBezTo>
                      <a:pt x="88" y="109"/>
                      <a:pt x="87" y="110"/>
                      <a:pt x="86" y="111"/>
                    </a:cubicBezTo>
                    <a:close/>
                    <a:moveTo>
                      <a:pt x="84" y="107"/>
                    </a:moveTo>
                    <a:cubicBezTo>
                      <a:pt x="82" y="105"/>
                      <a:pt x="80" y="103"/>
                      <a:pt x="82" y="100"/>
                    </a:cubicBezTo>
                    <a:cubicBezTo>
                      <a:pt x="84" y="101"/>
                      <a:pt x="84" y="103"/>
                      <a:pt x="85" y="105"/>
                    </a:cubicBezTo>
                    <a:cubicBezTo>
                      <a:pt x="85" y="106"/>
                      <a:pt x="84" y="106"/>
                      <a:pt x="84" y="107"/>
                    </a:cubicBezTo>
                    <a:close/>
                    <a:moveTo>
                      <a:pt x="81" y="112"/>
                    </a:moveTo>
                    <a:cubicBezTo>
                      <a:pt x="80" y="111"/>
                      <a:pt x="79" y="109"/>
                      <a:pt x="78" y="108"/>
                    </a:cubicBezTo>
                    <a:cubicBezTo>
                      <a:pt x="78" y="106"/>
                      <a:pt x="79" y="105"/>
                      <a:pt x="80" y="104"/>
                    </a:cubicBezTo>
                    <a:cubicBezTo>
                      <a:pt x="81" y="106"/>
                      <a:pt x="83" y="110"/>
                      <a:pt x="81" y="112"/>
                    </a:cubicBezTo>
                    <a:close/>
                    <a:moveTo>
                      <a:pt x="76" y="78"/>
                    </a:moveTo>
                    <a:cubicBezTo>
                      <a:pt x="78" y="78"/>
                      <a:pt x="77" y="79"/>
                      <a:pt x="78" y="80"/>
                    </a:cubicBezTo>
                    <a:cubicBezTo>
                      <a:pt x="77" y="81"/>
                      <a:pt x="77" y="82"/>
                      <a:pt x="76" y="82"/>
                    </a:cubicBezTo>
                    <a:cubicBezTo>
                      <a:pt x="76" y="81"/>
                      <a:pt x="75" y="79"/>
                      <a:pt x="76" y="78"/>
                    </a:cubicBezTo>
                    <a:close/>
                    <a:moveTo>
                      <a:pt x="78" y="94"/>
                    </a:moveTo>
                    <a:cubicBezTo>
                      <a:pt x="76" y="93"/>
                      <a:pt x="76" y="91"/>
                      <a:pt x="76" y="90"/>
                    </a:cubicBezTo>
                    <a:cubicBezTo>
                      <a:pt x="77" y="90"/>
                      <a:pt x="79" y="91"/>
                      <a:pt x="78" y="94"/>
                    </a:cubicBezTo>
                    <a:close/>
                    <a:moveTo>
                      <a:pt x="77" y="100"/>
                    </a:moveTo>
                    <a:cubicBezTo>
                      <a:pt x="78" y="100"/>
                      <a:pt x="78" y="101"/>
                      <a:pt x="79" y="102"/>
                    </a:cubicBezTo>
                    <a:cubicBezTo>
                      <a:pt x="78" y="103"/>
                      <a:pt x="78" y="104"/>
                      <a:pt x="76" y="104"/>
                    </a:cubicBezTo>
                    <a:cubicBezTo>
                      <a:pt x="77" y="103"/>
                      <a:pt x="76" y="101"/>
                      <a:pt x="77" y="100"/>
                    </a:cubicBezTo>
                    <a:close/>
                    <a:moveTo>
                      <a:pt x="80" y="95"/>
                    </a:moveTo>
                    <a:cubicBezTo>
                      <a:pt x="81" y="96"/>
                      <a:pt x="81" y="97"/>
                      <a:pt x="81" y="98"/>
                    </a:cubicBezTo>
                    <a:cubicBezTo>
                      <a:pt x="80" y="98"/>
                      <a:pt x="80" y="99"/>
                      <a:pt x="79" y="99"/>
                    </a:cubicBezTo>
                    <a:cubicBezTo>
                      <a:pt x="79" y="97"/>
                      <a:pt x="78" y="97"/>
                      <a:pt x="80" y="95"/>
                    </a:cubicBezTo>
                    <a:close/>
                    <a:moveTo>
                      <a:pt x="80" y="90"/>
                    </a:moveTo>
                    <a:cubicBezTo>
                      <a:pt x="78" y="89"/>
                      <a:pt x="78" y="87"/>
                      <a:pt x="77" y="86"/>
                    </a:cubicBezTo>
                    <a:cubicBezTo>
                      <a:pt x="78" y="85"/>
                      <a:pt x="78" y="83"/>
                      <a:pt x="79" y="82"/>
                    </a:cubicBezTo>
                    <a:cubicBezTo>
                      <a:pt x="81" y="84"/>
                      <a:pt x="83" y="88"/>
                      <a:pt x="80" y="90"/>
                    </a:cubicBezTo>
                    <a:close/>
                    <a:moveTo>
                      <a:pt x="77" y="69"/>
                    </a:moveTo>
                    <a:cubicBezTo>
                      <a:pt x="76" y="69"/>
                      <a:pt x="76" y="68"/>
                      <a:pt x="74" y="68"/>
                    </a:cubicBezTo>
                    <a:cubicBezTo>
                      <a:pt x="73" y="66"/>
                      <a:pt x="75" y="66"/>
                      <a:pt x="75" y="64"/>
                    </a:cubicBezTo>
                    <a:cubicBezTo>
                      <a:pt x="76" y="66"/>
                      <a:pt x="78" y="67"/>
                      <a:pt x="77" y="69"/>
                    </a:cubicBezTo>
                    <a:close/>
                    <a:moveTo>
                      <a:pt x="74" y="124"/>
                    </a:moveTo>
                    <a:cubicBezTo>
                      <a:pt x="72" y="123"/>
                      <a:pt x="71" y="121"/>
                      <a:pt x="70" y="119"/>
                    </a:cubicBezTo>
                    <a:cubicBezTo>
                      <a:pt x="72" y="118"/>
                      <a:pt x="72" y="116"/>
                      <a:pt x="73" y="114"/>
                    </a:cubicBezTo>
                    <a:cubicBezTo>
                      <a:pt x="76" y="116"/>
                      <a:pt x="74" y="119"/>
                      <a:pt x="75" y="122"/>
                    </a:cubicBezTo>
                    <a:cubicBezTo>
                      <a:pt x="73" y="121"/>
                      <a:pt x="74" y="120"/>
                      <a:pt x="73" y="119"/>
                    </a:cubicBezTo>
                    <a:cubicBezTo>
                      <a:pt x="73" y="121"/>
                      <a:pt x="75" y="122"/>
                      <a:pt x="74" y="124"/>
                    </a:cubicBezTo>
                    <a:close/>
                    <a:moveTo>
                      <a:pt x="74" y="130"/>
                    </a:moveTo>
                    <a:cubicBezTo>
                      <a:pt x="74" y="132"/>
                      <a:pt x="73" y="131"/>
                      <a:pt x="73" y="132"/>
                    </a:cubicBezTo>
                    <a:cubicBezTo>
                      <a:pt x="71" y="132"/>
                      <a:pt x="73" y="131"/>
                      <a:pt x="73" y="130"/>
                    </a:cubicBezTo>
                    <a:cubicBezTo>
                      <a:pt x="73" y="130"/>
                      <a:pt x="73" y="130"/>
                      <a:pt x="74" y="130"/>
                    </a:cubicBezTo>
                    <a:close/>
                    <a:moveTo>
                      <a:pt x="74" y="86"/>
                    </a:moveTo>
                    <a:cubicBezTo>
                      <a:pt x="72" y="85"/>
                      <a:pt x="71" y="82"/>
                      <a:pt x="71" y="81"/>
                    </a:cubicBezTo>
                    <a:cubicBezTo>
                      <a:pt x="73" y="82"/>
                      <a:pt x="74" y="84"/>
                      <a:pt x="74" y="86"/>
                    </a:cubicBezTo>
                    <a:close/>
                    <a:moveTo>
                      <a:pt x="74" y="78"/>
                    </a:moveTo>
                    <a:cubicBezTo>
                      <a:pt x="75" y="78"/>
                      <a:pt x="74" y="79"/>
                      <a:pt x="74" y="80"/>
                    </a:cubicBezTo>
                    <a:cubicBezTo>
                      <a:pt x="73" y="79"/>
                      <a:pt x="73" y="78"/>
                      <a:pt x="74" y="78"/>
                    </a:cubicBezTo>
                    <a:close/>
                    <a:moveTo>
                      <a:pt x="73" y="91"/>
                    </a:moveTo>
                    <a:cubicBezTo>
                      <a:pt x="75" y="93"/>
                      <a:pt x="74" y="97"/>
                      <a:pt x="74" y="100"/>
                    </a:cubicBezTo>
                    <a:cubicBezTo>
                      <a:pt x="72" y="100"/>
                      <a:pt x="73" y="96"/>
                      <a:pt x="71" y="95"/>
                    </a:cubicBezTo>
                    <a:cubicBezTo>
                      <a:pt x="71" y="93"/>
                      <a:pt x="73" y="93"/>
                      <a:pt x="73" y="91"/>
                    </a:cubicBezTo>
                    <a:close/>
                    <a:moveTo>
                      <a:pt x="73" y="106"/>
                    </a:moveTo>
                    <a:cubicBezTo>
                      <a:pt x="74" y="106"/>
                      <a:pt x="74" y="106"/>
                      <a:pt x="74" y="106"/>
                    </a:cubicBezTo>
                    <a:cubicBezTo>
                      <a:pt x="74" y="106"/>
                      <a:pt x="75" y="109"/>
                      <a:pt x="73" y="109"/>
                    </a:cubicBezTo>
                    <a:cubicBezTo>
                      <a:pt x="72" y="108"/>
                      <a:pt x="73" y="107"/>
                      <a:pt x="73" y="106"/>
                    </a:cubicBezTo>
                    <a:close/>
                    <a:moveTo>
                      <a:pt x="75" y="134"/>
                    </a:moveTo>
                    <a:cubicBezTo>
                      <a:pt x="75" y="134"/>
                      <a:pt x="75" y="135"/>
                      <a:pt x="75" y="136"/>
                    </a:cubicBezTo>
                    <a:cubicBezTo>
                      <a:pt x="74" y="136"/>
                      <a:pt x="74" y="134"/>
                      <a:pt x="75" y="134"/>
                    </a:cubicBezTo>
                    <a:close/>
                    <a:moveTo>
                      <a:pt x="72" y="47"/>
                    </a:moveTo>
                    <a:cubicBezTo>
                      <a:pt x="73" y="45"/>
                      <a:pt x="73" y="44"/>
                      <a:pt x="75" y="43"/>
                    </a:cubicBezTo>
                    <a:cubicBezTo>
                      <a:pt x="75" y="44"/>
                      <a:pt x="75" y="45"/>
                      <a:pt x="76" y="46"/>
                    </a:cubicBezTo>
                    <a:cubicBezTo>
                      <a:pt x="74" y="46"/>
                      <a:pt x="73" y="47"/>
                      <a:pt x="72" y="47"/>
                    </a:cubicBezTo>
                    <a:close/>
                    <a:moveTo>
                      <a:pt x="73" y="58"/>
                    </a:moveTo>
                    <a:cubicBezTo>
                      <a:pt x="72" y="59"/>
                      <a:pt x="75" y="62"/>
                      <a:pt x="73" y="64"/>
                    </a:cubicBezTo>
                    <a:cubicBezTo>
                      <a:pt x="70" y="63"/>
                      <a:pt x="71" y="57"/>
                      <a:pt x="73" y="58"/>
                    </a:cubicBezTo>
                    <a:close/>
                    <a:moveTo>
                      <a:pt x="72" y="69"/>
                    </a:moveTo>
                    <a:cubicBezTo>
                      <a:pt x="74" y="71"/>
                      <a:pt x="74" y="74"/>
                      <a:pt x="72" y="76"/>
                    </a:cubicBezTo>
                    <a:cubicBezTo>
                      <a:pt x="71" y="76"/>
                      <a:pt x="71" y="74"/>
                      <a:pt x="71" y="73"/>
                    </a:cubicBezTo>
                    <a:cubicBezTo>
                      <a:pt x="71" y="73"/>
                      <a:pt x="71" y="74"/>
                      <a:pt x="70" y="73"/>
                    </a:cubicBezTo>
                    <a:cubicBezTo>
                      <a:pt x="70" y="71"/>
                      <a:pt x="72" y="70"/>
                      <a:pt x="72" y="69"/>
                    </a:cubicBezTo>
                    <a:close/>
                    <a:moveTo>
                      <a:pt x="70" y="79"/>
                    </a:moveTo>
                    <a:cubicBezTo>
                      <a:pt x="69" y="78"/>
                      <a:pt x="69" y="77"/>
                      <a:pt x="68" y="75"/>
                    </a:cubicBezTo>
                    <a:cubicBezTo>
                      <a:pt x="69" y="75"/>
                      <a:pt x="69" y="76"/>
                      <a:pt x="69" y="76"/>
                    </a:cubicBezTo>
                    <a:cubicBezTo>
                      <a:pt x="69" y="76"/>
                      <a:pt x="71" y="78"/>
                      <a:pt x="70" y="79"/>
                    </a:cubicBezTo>
                    <a:close/>
                    <a:moveTo>
                      <a:pt x="70" y="68"/>
                    </a:moveTo>
                    <a:cubicBezTo>
                      <a:pt x="69" y="68"/>
                      <a:pt x="70" y="67"/>
                      <a:pt x="69" y="67"/>
                    </a:cubicBezTo>
                    <a:cubicBezTo>
                      <a:pt x="69" y="68"/>
                      <a:pt x="69" y="68"/>
                      <a:pt x="69" y="69"/>
                    </a:cubicBezTo>
                    <a:cubicBezTo>
                      <a:pt x="68" y="70"/>
                      <a:pt x="67" y="68"/>
                      <a:pt x="67" y="66"/>
                    </a:cubicBezTo>
                    <a:cubicBezTo>
                      <a:pt x="68" y="66"/>
                      <a:pt x="68" y="64"/>
                      <a:pt x="69" y="63"/>
                    </a:cubicBezTo>
                    <a:cubicBezTo>
                      <a:pt x="71" y="64"/>
                      <a:pt x="72" y="67"/>
                      <a:pt x="70" y="68"/>
                    </a:cubicBezTo>
                    <a:close/>
                    <a:moveTo>
                      <a:pt x="69" y="84"/>
                    </a:moveTo>
                    <a:cubicBezTo>
                      <a:pt x="71" y="85"/>
                      <a:pt x="71" y="87"/>
                      <a:pt x="72" y="88"/>
                    </a:cubicBezTo>
                    <a:cubicBezTo>
                      <a:pt x="71" y="90"/>
                      <a:pt x="70" y="91"/>
                      <a:pt x="70" y="93"/>
                    </a:cubicBezTo>
                    <a:cubicBezTo>
                      <a:pt x="67" y="90"/>
                      <a:pt x="67" y="87"/>
                      <a:pt x="69" y="84"/>
                    </a:cubicBezTo>
                    <a:close/>
                    <a:moveTo>
                      <a:pt x="69" y="97"/>
                    </a:moveTo>
                    <a:cubicBezTo>
                      <a:pt x="69" y="97"/>
                      <a:pt x="69" y="98"/>
                      <a:pt x="70" y="98"/>
                    </a:cubicBezTo>
                    <a:cubicBezTo>
                      <a:pt x="70" y="99"/>
                      <a:pt x="69" y="100"/>
                      <a:pt x="69" y="101"/>
                    </a:cubicBezTo>
                    <a:cubicBezTo>
                      <a:pt x="66" y="100"/>
                      <a:pt x="68" y="98"/>
                      <a:pt x="69" y="97"/>
                    </a:cubicBezTo>
                    <a:close/>
                    <a:moveTo>
                      <a:pt x="70" y="100"/>
                    </a:moveTo>
                    <a:cubicBezTo>
                      <a:pt x="72" y="100"/>
                      <a:pt x="73" y="103"/>
                      <a:pt x="71" y="105"/>
                    </a:cubicBezTo>
                    <a:cubicBezTo>
                      <a:pt x="69" y="104"/>
                      <a:pt x="69" y="102"/>
                      <a:pt x="70" y="100"/>
                    </a:cubicBezTo>
                    <a:close/>
                    <a:moveTo>
                      <a:pt x="71" y="110"/>
                    </a:moveTo>
                    <a:cubicBezTo>
                      <a:pt x="72" y="110"/>
                      <a:pt x="71" y="111"/>
                      <a:pt x="72" y="111"/>
                    </a:cubicBezTo>
                    <a:cubicBezTo>
                      <a:pt x="71" y="114"/>
                      <a:pt x="70" y="115"/>
                      <a:pt x="69" y="117"/>
                    </a:cubicBezTo>
                    <a:cubicBezTo>
                      <a:pt x="67" y="114"/>
                      <a:pt x="70" y="113"/>
                      <a:pt x="71" y="110"/>
                    </a:cubicBezTo>
                    <a:close/>
                    <a:moveTo>
                      <a:pt x="69" y="122"/>
                    </a:moveTo>
                    <a:cubicBezTo>
                      <a:pt x="70" y="123"/>
                      <a:pt x="73" y="127"/>
                      <a:pt x="70" y="129"/>
                    </a:cubicBezTo>
                    <a:cubicBezTo>
                      <a:pt x="70" y="127"/>
                      <a:pt x="67" y="124"/>
                      <a:pt x="69" y="122"/>
                    </a:cubicBezTo>
                    <a:close/>
                    <a:moveTo>
                      <a:pt x="70" y="134"/>
                    </a:moveTo>
                    <a:cubicBezTo>
                      <a:pt x="71" y="134"/>
                      <a:pt x="71" y="135"/>
                      <a:pt x="71" y="135"/>
                    </a:cubicBezTo>
                    <a:cubicBezTo>
                      <a:pt x="71" y="136"/>
                      <a:pt x="70" y="137"/>
                      <a:pt x="69" y="139"/>
                    </a:cubicBezTo>
                    <a:cubicBezTo>
                      <a:pt x="68" y="138"/>
                      <a:pt x="70" y="136"/>
                      <a:pt x="70" y="134"/>
                    </a:cubicBezTo>
                    <a:close/>
                    <a:moveTo>
                      <a:pt x="72" y="138"/>
                    </a:moveTo>
                    <a:cubicBezTo>
                      <a:pt x="74" y="139"/>
                      <a:pt x="72" y="141"/>
                      <a:pt x="71" y="142"/>
                    </a:cubicBezTo>
                    <a:cubicBezTo>
                      <a:pt x="69" y="141"/>
                      <a:pt x="72" y="139"/>
                      <a:pt x="72" y="138"/>
                    </a:cubicBezTo>
                    <a:close/>
                    <a:moveTo>
                      <a:pt x="75" y="199"/>
                    </a:moveTo>
                    <a:cubicBezTo>
                      <a:pt x="75" y="199"/>
                      <a:pt x="76" y="199"/>
                      <a:pt x="76" y="200"/>
                    </a:cubicBezTo>
                    <a:cubicBezTo>
                      <a:pt x="75" y="201"/>
                      <a:pt x="74" y="199"/>
                      <a:pt x="75" y="199"/>
                    </a:cubicBezTo>
                    <a:close/>
                    <a:moveTo>
                      <a:pt x="76" y="200"/>
                    </a:moveTo>
                    <a:cubicBezTo>
                      <a:pt x="77" y="200"/>
                      <a:pt x="77" y="202"/>
                      <a:pt x="76" y="203"/>
                    </a:cubicBezTo>
                    <a:cubicBezTo>
                      <a:pt x="75" y="202"/>
                      <a:pt x="75" y="201"/>
                      <a:pt x="76" y="200"/>
                    </a:cubicBezTo>
                    <a:close/>
                    <a:moveTo>
                      <a:pt x="76" y="110"/>
                    </a:moveTo>
                    <a:cubicBezTo>
                      <a:pt x="78" y="110"/>
                      <a:pt x="78" y="113"/>
                      <a:pt x="79" y="114"/>
                    </a:cubicBezTo>
                    <a:cubicBezTo>
                      <a:pt x="79" y="115"/>
                      <a:pt x="78" y="115"/>
                      <a:pt x="78" y="117"/>
                    </a:cubicBezTo>
                    <a:cubicBezTo>
                      <a:pt x="76" y="116"/>
                      <a:pt x="77" y="111"/>
                      <a:pt x="76" y="110"/>
                    </a:cubicBezTo>
                    <a:close/>
                    <a:moveTo>
                      <a:pt x="78" y="122"/>
                    </a:moveTo>
                    <a:cubicBezTo>
                      <a:pt x="80" y="122"/>
                      <a:pt x="78" y="125"/>
                      <a:pt x="77" y="125"/>
                    </a:cubicBezTo>
                    <a:cubicBezTo>
                      <a:pt x="77" y="124"/>
                      <a:pt x="77" y="123"/>
                      <a:pt x="78" y="122"/>
                    </a:cubicBezTo>
                    <a:close/>
                    <a:moveTo>
                      <a:pt x="78" y="183"/>
                    </a:moveTo>
                    <a:cubicBezTo>
                      <a:pt x="82" y="184"/>
                      <a:pt x="79" y="188"/>
                      <a:pt x="78" y="189"/>
                    </a:cubicBezTo>
                    <a:cubicBezTo>
                      <a:pt x="77" y="187"/>
                      <a:pt x="77" y="185"/>
                      <a:pt x="78" y="183"/>
                    </a:cubicBezTo>
                    <a:close/>
                    <a:moveTo>
                      <a:pt x="82" y="188"/>
                    </a:moveTo>
                    <a:cubicBezTo>
                      <a:pt x="84" y="191"/>
                      <a:pt x="81" y="193"/>
                      <a:pt x="80" y="196"/>
                    </a:cubicBezTo>
                    <a:cubicBezTo>
                      <a:pt x="76" y="194"/>
                      <a:pt x="80" y="189"/>
                      <a:pt x="82" y="188"/>
                    </a:cubicBezTo>
                    <a:close/>
                    <a:moveTo>
                      <a:pt x="82" y="182"/>
                    </a:moveTo>
                    <a:cubicBezTo>
                      <a:pt x="81" y="183"/>
                      <a:pt x="81" y="182"/>
                      <a:pt x="80" y="182"/>
                    </a:cubicBezTo>
                    <a:cubicBezTo>
                      <a:pt x="80" y="180"/>
                      <a:pt x="79" y="179"/>
                      <a:pt x="81" y="177"/>
                    </a:cubicBezTo>
                    <a:cubicBezTo>
                      <a:pt x="82" y="177"/>
                      <a:pt x="82" y="178"/>
                      <a:pt x="82" y="178"/>
                    </a:cubicBezTo>
                    <a:cubicBezTo>
                      <a:pt x="82" y="178"/>
                      <a:pt x="81" y="178"/>
                      <a:pt x="81" y="179"/>
                    </a:cubicBezTo>
                    <a:cubicBezTo>
                      <a:pt x="82" y="179"/>
                      <a:pt x="82" y="178"/>
                      <a:pt x="83" y="179"/>
                    </a:cubicBezTo>
                    <a:cubicBezTo>
                      <a:pt x="83" y="181"/>
                      <a:pt x="82" y="181"/>
                      <a:pt x="82" y="182"/>
                    </a:cubicBezTo>
                    <a:close/>
                    <a:moveTo>
                      <a:pt x="81" y="162"/>
                    </a:moveTo>
                    <a:cubicBezTo>
                      <a:pt x="82" y="160"/>
                      <a:pt x="83" y="160"/>
                      <a:pt x="83" y="158"/>
                    </a:cubicBezTo>
                    <a:cubicBezTo>
                      <a:pt x="85" y="160"/>
                      <a:pt x="86" y="163"/>
                      <a:pt x="84" y="166"/>
                    </a:cubicBezTo>
                    <a:cubicBezTo>
                      <a:pt x="83" y="165"/>
                      <a:pt x="82" y="163"/>
                      <a:pt x="81" y="162"/>
                    </a:cubicBezTo>
                    <a:close/>
                    <a:moveTo>
                      <a:pt x="85" y="177"/>
                    </a:moveTo>
                    <a:cubicBezTo>
                      <a:pt x="83" y="177"/>
                      <a:pt x="83" y="174"/>
                      <a:pt x="84" y="173"/>
                    </a:cubicBezTo>
                    <a:cubicBezTo>
                      <a:pt x="86" y="174"/>
                      <a:pt x="86" y="176"/>
                      <a:pt x="85" y="177"/>
                    </a:cubicBezTo>
                    <a:close/>
                    <a:moveTo>
                      <a:pt x="84" y="187"/>
                    </a:moveTo>
                    <a:cubicBezTo>
                      <a:pt x="83" y="186"/>
                      <a:pt x="83" y="185"/>
                      <a:pt x="84" y="183"/>
                    </a:cubicBezTo>
                    <a:cubicBezTo>
                      <a:pt x="84" y="183"/>
                      <a:pt x="85" y="183"/>
                      <a:pt x="85" y="183"/>
                    </a:cubicBezTo>
                    <a:cubicBezTo>
                      <a:pt x="86" y="185"/>
                      <a:pt x="86" y="187"/>
                      <a:pt x="84" y="187"/>
                    </a:cubicBezTo>
                    <a:close/>
                    <a:moveTo>
                      <a:pt x="85" y="155"/>
                    </a:moveTo>
                    <a:cubicBezTo>
                      <a:pt x="85" y="154"/>
                      <a:pt x="86" y="153"/>
                      <a:pt x="87" y="152"/>
                    </a:cubicBezTo>
                    <a:cubicBezTo>
                      <a:pt x="88" y="152"/>
                      <a:pt x="88" y="154"/>
                      <a:pt x="89" y="155"/>
                    </a:cubicBezTo>
                    <a:cubicBezTo>
                      <a:pt x="89" y="157"/>
                      <a:pt x="88" y="158"/>
                      <a:pt x="87" y="160"/>
                    </a:cubicBezTo>
                    <a:cubicBezTo>
                      <a:pt x="86" y="159"/>
                      <a:pt x="86" y="157"/>
                      <a:pt x="85" y="155"/>
                    </a:cubicBezTo>
                    <a:close/>
                    <a:moveTo>
                      <a:pt x="87" y="188"/>
                    </a:moveTo>
                    <a:cubicBezTo>
                      <a:pt x="89" y="189"/>
                      <a:pt x="90" y="194"/>
                      <a:pt x="88" y="194"/>
                    </a:cubicBezTo>
                    <a:cubicBezTo>
                      <a:pt x="86" y="193"/>
                      <a:pt x="86" y="191"/>
                      <a:pt x="86" y="190"/>
                    </a:cubicBezTo>
                    <a:cubicBezTo>
                      <a:pt x="86" y="189"/>
                      <a:pt x="87" y="189"/>
                      <a:pt x="87" y="188"/>
                    </a:cubicBezTo>
                    <a:close/>
                    <a:moveTo>
                      <a:pt x="90" y="177"/>
                    </a:moveTo>
                    <a:cubicBezTo>
                      <a:pt x="88" y="176"/>
                      <a:pt x="89" y="173"/>
                      <a:pt x="91" y="172"/>
                    </a:cubicBezTo>
                    <a:cubicBezTo>
                      <a:pt x="92" y="173"/>
                      <a:pt x="90" y="174"/>
                      <a:pt x="92" y="174"/>
                    </a:cubicBezTo>
                    <a:cubicBezTo>
                      <a:pt x="92" y="175"/>
                      <a:pt x="91" y="175"/>
                      <a:pt x="91" y="177"/>
                    </a:cubicBezTo>
                    <a:cubicBezTo>
                      <a:pt x="90" y="176"/>
                      <a:pt x="90" y="176"/>
                      <a:pt x="90" y="177"/>
                    </a:cubicBezTo>
                    <a:close/>
                    <a:moveTo>
                      <a:pt x="91" y="167"/>
                    </a:moveTo>
                    <a:cubicBezTo>
                      <a:pt x="89" y="165"/>
                      <a:pt x="91" y="163"/>
                      <a:pt x="92" y="162"/>
                    </a:cubicBezTo>
                    <a:cubicBezTo>
                      <a:pt x="94" y="163"/>
                      <a:pt x="92" y="165"/>
                      <a:pt x="91" y="167"/>
                    </a:cubicBezTo>
                    <a:close/>
                    <a:moveTo>
                      <a:pt x="95" y="160"/>
                    </a:moveTo>
                    <a:cubicBezTo>
                      <a:pt x="93" y="159"/>
                      <a:pt x="95" y="156"/>
                      <a:pt x="97" y="157"/>
                    </a:cubicBezTo>
                    <a:cubicBezTo>
                      <a:pt x="96" y="158"/>
                      <a:pt x="96" y="159"/>
                      <a:pt x="95" y="160"/>
                    </a:cubicBezTo>
                    <a:close/>
                    <a:moveTo>
                      <a:pt x="98" y="135"/>
                    </a:moveTo>
                    <a:cubicBezTo>
                      <a:pt x="96" y="134"/>
                      <a:pt x="98" y="133"/>
                      <a:pt x="98" y="131"/>
                    </a:cubicBezTo>
                    <a:cubicBezTo>
                      <a:pt x="100" y="132"/>
                      <a:pt x="99" y="135"/>
                      <a:pt x="98" y="135"/>
                    </a:cubicBezTo>
                    <a:close/>
                    <a:moveTo>
                      <a:pt x="98" y="123"/>
                    </a:moveTo>
                    <a:cubicBezTo>
                      <a:pt x="99" y="123"/>
                      <a:pt x="99" y="124"/>
                      <a:pt x="99" y="125"/>
                    </a:cubicBezTo>
                    <a:cubicBezTo>
                      <a:pt x="98" y="125"/>
                      <a:pt x="98" y="124"/>
                      <a:pt x="98" y="123"/>
                    </a:cubicBezTo>
                    <a:close/>
                    <a:moveTo>
                      <a:pt x="99" y="88"/>
                    </a:moveTo>
                    <a:cubicBezTo>
                      <a:pt x="100" y="88"/>
                      <a:pt x="100" y="90"/>
                      <a:pt x="99" y="90"/>
                    </a:cubicBezTo>
                    <a:cubicBezTo>
                      <a:pt x="99" y="90"/>
                      <a:pt x="99" y="89"/>
                      <a:pt x="99" y="88"/>
                    </a:cubicBezTo>
                    <a:close/>
                    <a:moveTo>
                      <a:pt x="100" y="135"/>
                    </a:moveTo>
                    <a:cubicBezTo>
                      <a:pt x="101" y="135"/>
                      <a:pt x="100" y="137"/>
                      <a:pt x="99" y="137"/>
                    </a:cubicBezTo>
                    <a:cubicBezTo>
                      <a:pt x="98" y="136"/>
                      <a:pt x="100" y="136"/>
                      <a:pt x="100" y="135"/>
                    </a:cubicBezTo>
                    <a:close/>
                    <a:moveTo>
                      <a:pt x="101" y="154"/>
                    </a:moveTo>
                    <a:cubicBezTo>
                      <a:pt x="102" y="155"/>
                      <a:pt x="102" y="158"/>
                      <a:pt x="101" y="158"/>
                    </a:cubicBezTo>
                    <a:cubicBezTo>
                      <a:pt x="100" y="158"/>
                      <a:pt x="100" y="157"/>
                      <a:pt x="100" y="156"/>
                    </a:cubicBezTo>
                    <a:cubicBezTo>
                      <a:pt x="100" y="156"/>
                      <a:pt x="101" y="155"/>
                      <a:pt x="101" y="154"/>
                    </a:cubicBezTo>
                    <a:close/>
                    <a:moveTo>
                      <a:pt x="100" y="73"/>
                    </a:moveTo>
                    <a:cubicBezTo>
                      <a:pt x="101" y="75"/>
                      <a:pt x="102" y="76"/>
                      <a:pt x="102" y="78"/>
                    </a:cubicBezTo>
                    <a:cubicBezTo>
                      <a:pt x="101" y="77"/>
                      <a:pt x="99" y="75"/>
                      <a:pt x="100" y="73"/>
                    </a:cubicBezTo>
                    <a:close/>
                    <a:moveTo>
                      <a:pt x="100" y="65"/>
                    </a:moveTo>
                    <a:cubicBezTo>
                      <a:pt x="100" y="64"/>
                      <a:pt x="100" y="64"/>
                      <a:pt x="100" y="63"/>
                    </a:cubicBezTo>
                    <a:cubicBezTo>
                      <a:pt x="101" y="63"/>
                      <a:pt x="101" y="65"/>
                      <a:pt x="100" y="65"/>
                    </a:cubicBezTo>
                    <a:close/>
                    <a:moveTo>
                      <a:pt x="99" y="48"/>
                    </a:moveTo>
                    <a:cubicBezTo>
                      <a:pt x="99" y="46"/>
                      <a:pt x="97" y="44"/>
                      <a:pt x="98" y="42"/>
                    </a:cubicBezTo>
                    <a:cubicBezTo>
                      <a:pt x="99" y="43"/>
                      <a:pt x="99" y="46"/>
                      <a:pt x="100" y="47"/>
                    </a:cubicBezTo>
                    <a:cubicBezTo>
                      <a:pt x="100" y="48"/>
                      <a:pt x="100" y="48"/>
                      <a:pt x="99" y="48"/>
                    </a:cubicBezTo>
                    <a:close/>
                    <a:moveTo>
                      <a:pt x="99" y="59"/>
                    </a:moveTo>
                    <a:cubicBezTo>
                      <a:pt x="100" y="60"/>
                      <a:pt x="99" y="61"/>
                      <a:pt x="99" y="61"/>
                    </a:cubicBezTo>
                    <a:cubicBezTo>
                      <a:pt x="98" y="60"/>
                      <a:pt x="96" y="57"/>
                      <a:pt x="97" y="55"/>
                    </a:cubicBezTo>
                    <a:cubicBezTo>
                      <a:pt x="98" y="55"/>
                      <a:pt x="98" y="59"/>
                      <a:pt x="99" y="59"/>
                    </a:cubicBezTo>
                    <a:close/>
                    <a:moveTo>
                      <a:pt x="97" y="67"/>
                    </a:moveTo>
                    <a:cubicBezTo>
                      <a:pt x="99" y="67"/>
                      <a:pt x="99" y="69"/>
                      <a:pt x="98" y="71"/>
                    </a:cubicBezTo>
                    <a:cubicBezTo>
                      <a:pt x="97" y="71"/>
                      <a:pt x="98" y="68"/>
                      <a:pt x="96" y="69"/>
                    </a:cubicBezTo>
                    <a:cubicBezTo>
                      <a:pt x="97" y="68"/>
                      <a:pt x="97" y="67"/>
                      <a:pt x="97" y="67"/>
                    </a:cubicBezTo>
                    <a:close/>
                    <a:moveTo>
                      <a:pt x="92" y="59"/>
                    </a:moveTo>
                    <a:cubicBezTo>
                      <a:pt x="91" y="57"/>
                      <a:pt x="91" y="55"/>
                      <a:pt x="90" y="54"/>
                    </a:cubicBezTo>
                    <a:cubicBezTo>
                      <a:pt x="90" y="53"/>
                      <a:pt x="91" y="52"/>
                      <a:pt x="92" y="51"/>
                    </a:cubicBezTo>
                    <a:cubicBezTo>
                      <a:pt x="94" y="52"/>
                      <a:pt x="95" y="58"/>
                      <a:pt x="92" y="59"/>
                    </a:cubicBezTo>
                    <a:close/>
                    <a:moveTo>
                      <a:pt x="91" y="40"/>
                    </a:moveTo>
                    <a:cubicBezTo>
                      <a:pt x="92" y="42"/>
                      <a:pt x="93" y="43"/>
                      <a:pt x="93" y="45"/>
                    </a:cubicBezTo>
                    <a:cubicBezTo>
                      <a:pt x="92" y="45"/>
                      <a:pt x="91" y="42"/>
                      <a:pt x="91" y="40"/>
                    </a:cubicBezTo>
                    <a:close/>
                    <a:moveTo>
                      <a:pt x="91" y="30"/>
                    </a:moveTo>
                    <a:cubicBezTo>
                      <a:pt x="92" y="31"/>
                      <a:pt x="92" y="33"/>
                      <a:pt x="92" y="35"/>
                    </a:cubicBezTo>
                    <a:cubicBezTo>
                      <a:pt x="90" y="34"/>
                      <a:pt x="90" y="32"/>
                      <a:pt x="91" y="30"/>
                    </a:cubicBezTo>
                    <a:close/>
                    <a:moveTo>
                      <a:pt x="89" y="51"/>
                    </a:moveTo>
                    <a:cubicBezTo>
                      <a:pt x="88" y="49"/>
                      <a:pt x="88" y="47"/>
                      <a:pt x="87" y="46"/>
                    </a:cubicBezTo>
                    <a:cubicBezTo>
                      <a:pt x="87" y="45"/>
                      <a:pt x="89" y="44"/>
                      <a:pt x="89" y="43"/>
                    </a:cubicBezTo>
                    <a:cubicBezTo>
                      <a:pt x="90" y="45"/>
                      <a:pt x="92" y="49"/>
                      <a:pt x="89" y="51"/>
                    </a:cubicBezTo>
                    <a:close/>
                    <a:moveTo>
                      <a:pt x="86" y="43"/>
                    </a:moveTo>
                    <a:cubicBezTo>
                      <a:pt x="85" y="40"/>
                      <a:pt x="84" y="37"/>
                      <a:pt x="87" y="35"/>
                    </a:cubicBezTo>
                    <a:cubicBezTo>
                      <a:pt x="88" y="37"/>
                      <a:pt x="89" y="42"/>
                      <a:pt x="86" y="43"/>
                    </a:cubicBezTo>
                    <a:close/>
                    <a:moveTo>
                      <a:pt x="86" y="55"/>
                    </a:moveTo>
                    <a:cubicBezTo>
                      <a:pt x="86" y="54"/>
                      <a:pt x="85" y="52"/>
                      <a:pt x="85" y="50"/>
                    </a:cubicBezTo>
                    <a:cubicBezTo>
                      <a:pt x="86" y="50"/>
                      <a:pt x="88" y="54"/>
                      <a:pt x="86" y="55"/>
                    </a:cubicBezTo>
                    <a:close/>
                    <a:moveTo>
                      <a:pt x="86" y="79"/>
                    </a:moveTo>
                    <a:cubicBezTo>
                      <a:pt x="85" y="78"/>
                      <a:pt x="85" y="76"/>
                      <a:pt x="84" y="74"/>
                    </a:cubicBezTo>
                    <a:cubicBezTo>
                      <a:pt x="85" y="76"/>
                      <a:pt x="86" y="77"/>
                      <a:pt x="86" y="79"/>
                    </a:cubicBezTo>
                    <a:close/>
                    <a:moveTo>
                      <a:pt x="86" y="95"/>
                    </a:moveTo>
                    <a:cubicBezTo>
                      <a:pt x="86" y="95"/>
                      <a:pt x="86" y="96"/>
                      <a:pt x="87" y="95"/>
                    </a:cubicBezTo>
                    <a:cubicBezTo>
                      <a:pt x="86" y="97"/>
                      <a:pt x="88" y="98"/>
                      <a:pt x="89" y="100"/>
                    </a:cubicBezTo>
                    <a:cubicBezTo>
                      <a:pt x="88" y="100"/>
                      <a:pt x="87" y="101"/>
                      <a:pt x="87" y="102"/>
                    </a:cubicBezTo>
                    <a:cubicBezTo>
                      <a:pt x="85" y="101"/>
                      <a:pt x="85" y="99"/>
                      <a:pt x="84" y="98"/>
                    </a:cubicBezTo>
                    <a:cubicBezTo>
                      <a:pt x="84" y="96"/>
                      <a:pt x="85" y="96"/>
                      <a:pt x="86" y="95"/>
                    </a:cubicBezTo>
                    <a:close/>
                    <a:moveTo>
                      <a:pt x="83" y="95"/>
                    </a:moveTo>
                    <a:cubicBezTo>
                      <a:pt x="81" y="94"/>
                      <a:pt x="81" y="92"/>
                      <a:pt x="83" y="90"/>
                    </a:cubicBezTo>
                    <a:cubicBezTo>
                      <a:pt x="86" y="91"/>
                      <a:pt x="83" y="93"/>
                      <a:pt x="83" y="95"/>
                    </a:cubicBezTo>
                    <a:close/>
                    <a:moveTo>
                      <a:pt x="84" y="85"/>
                    </a:moveTo>
                    <a:cubicBezTo>
                      <a:pt x="82" y="83"/>
                      <a:pt x="80" y="80"/>
                      <a:pt x="81" y="78"/>
                    </a:cubicBezTo>
                    <a:cubicBezTo>
                      <a:pt x="83" y="79"/>
                      <a:pt x="83" y="82"/>
                      <a:pt x="84" y="85"/>
                    </a:cubicBezTo>
                    <a:close/>
                    <a:moveTo>
                      <a:pt x="83" y="44"/>
                    </a:moveTo>
                    <a:cubicBezTo>
                      <a:pt x="84" y="44"/>
                      <a:pt x="84" y="45"/>
                      <a:pt x="84" y="46"/>
                    </a:cubicBezTo>
                    <a:cubicBezTo>
                      <a:pt x="83" y="46"/>
                      <a:pt x="83" y="45"/>
                      <a:pt x="83" y="44"/>
                    </a:cubicBezTo>
                    <a:close/>
                    <a:moveTo>
                      <a:pt x="80" y="40"/>
                    </a:moveTo>
                    <a:cubicBezTo>
                      <a:pt x="79" y="40"/>
                      <a:pt x="79" y="38"/>
                      <a:pt x="78" y="39"/>
                    </a:cubicBezTo>
                    <a:cubicBezTo>
                      <a:pt x="78" y="37"/>
                      <a:pt x="80" y="36"/>
                      <a:pt x="81" y="34"/>
                    </a:cubicBezTo>
                    <a:cubicBezTo>
                      <a:pt x="82" y="36"/>
                      <a:pt x="82" y="40"/>
                      <a:pt x="80" y="40"/>
                    </a:cubicBezTo>
                    <a:close/>
                    <a:moveTo>
                      <a:pt x="72" y="42"/>
                    </a:move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43"/>
                      <a:pt x="72" y="42"/>
                      <a:pt x="72" y="43"/>
                    </a:cubicBezTo>
                    <a:cubicBezTo>
                      <a:pt x="71" y="42"/>
                      <a:pt x="71" y="39"/>
                      <a:pt x="70" y="38"/>
                    </a:cubicBezTo>
                    <a:cubicBezTo>
                      <a:pt x="72" y="35"/>
                      <a:pt x="74" y="30"/>
                      <a:pt x="78" y="32"/>
                    </a:cubicBezTo>
                    <a:cubicBezTo>
                      <a:pt x="77" y="36"/>
                      <a:pt x="74" y="39"/>
                      <a:pt x="72" y="42"/>
                    </a:cubicBezTo>
                    <a:close/>
                    <a:moveTo>
                      <a:pt x="68" y="60"/>
                    </a:moveTo>
                    <a:cubicBezTo>
                      <a:pt x="67" y="61"/>
                      <a:pt x="67" y="63"/>
                      <a:pt x="66" y="64"/>
                    </a:cubicBezTo>
                    <a:cubicBezTo>
                      <a:pt x="64" y="62"/>
                      <a:pt x="66" y="60"/>
                      <a:pt x="67" y="58"/>
                    </a:cubicBezTo>
                    <a:cubicBezTo>
                      <a:pt x="68" y="58"/>
                      <a:pt x="68" y="59"/>
                      <a:pt x="68" y="60"/>
                    </a:cubicBezTo>
                    <a:close/>
                    <a:moveTo>
                      <a:pt x="65" y="50"/>
                    </a:moveTo>
                    <a:cubicBezTo>
                      <a:pt x="66" y="49"/>
                      <a:pt x="64" y="48"/>
                      <a:pt x="65" y="46"/>
                    </a:cubicBezTo>
                    <a:cubicBezTo>
                      <a:pt x="65" y="46"/>
                      <a:pt x="65" y="45"/>
                      <a:pt x="66" y="45"/>
                    </a:cubicBezTo>
                    <a:cubicBezTo>
                      <a:pt x="67" y="46"/>
                      <a:pt x="68" y="50"/>
                      <a:pt x="65" y="50"/>
                    </a:cubicBezTo>
                    <a:close/>
                    <a:moveTo>
                      <a:pt x="63" y="31"/>
                    </a:moveTo>
                    <a:cubicBezTo>
                      <a:pt x="63" y="29"/>
                      <a:pt x="64" y="29"/>
                      <a:pt x="64" y="28"/>
                    </a:cubicBezTo>
                    <a:cubicBezTo>
                      <a:pt x="66" y="27"/>
                      <a:pt x="65" y="29"/>
                      <a:pt x="66" y="29"/>
                    </a:cubicBezTo>
                    <a:cubicBezTo>
                      <a:pt x="66" y="30"/>
                      <a:pt x="64" y="32"/>
                      <a:pt x="63" y="31"/>
                    </a:cubicBezTo>
                    <a:close/>
                    <a:moveTo>
                      <a:pt x="64" y="41"/>
                    </a:moveTo>
                    <a:cubicBezTo>
                      <a:pt x="64" y="41"/>
                      <a:pt x="64" y="41"/>
                      <a:pt x="65" y="41"/>
                    </a:cubicBezTo>
                    <a:cubicBezTo>
                      <a:pt x="65" y="42"/>
                      <a:pt x="64" y="42"/>
                      <a:pt x="65" y="43"/>
                    </a:cubicBezTo>
                    <a:cubicBezTo>
                      <a:pt x="64" y="43"/>
                      <a:pt x="64" y="44"/>
                      <a:pt x="63" y="44"/>
                    </a:cubicBezTo>
                    <a:cubicBezTo>
                      <a:pt x="63" y="43"/>
                      <a:pt x="63" y="43"/>
                      <a:pt x="64" y="41"/>
                    </a:cubicBezTo>
                    <a:close/>
                    <a:moveTo>
                      <a:pt x="59" y="146"/>
                    </a:moveTo>
                    <a:cubicBezTo>
                      <a:pt x="59" y="145"/>
                      <a:pt x="60" y="145"/>
                      <a:pt x="60" y="144"/>
                    </a:cubicBezTo>
                    <a:cubicBezTo>
                      <a:pt x="61" y="145"/>
                      <a:pt x="62" y="148"/>
                      <a:pt x="60" y="148"/>
                    </a:cubicBezTo>
                    <a:cubicBezTo>
                      <a:pt x="60" y="147"/>
                      <a:pt x="60" y="147"/>
                      <a:pt x="59" y="146"/>
                    </a:cubicBezTo>
                    <a:close/>
                    <a:moveTo>
                      <a:pt x="56" y="60"/>
                    </a:moveTo>
                    <a:cubicBezTo>
                      <a:pt x="57" y="60"/>
                      <a:pt x="57" y="60"/>
                      <a:pt x="58" y="60"/>
                    </a:cubicBezTo>
                    <a:cubicBezTo>
                      <a:pt x="57" y="63"/>
                      <a:pt x="57" y="65"/>
                      <a:pt x="55" y="66"/>
                    </a:cubicBezTo>
                    <a:cubicBezTo>
                      <a:pt x="53" y="64"/>
                      <a:pt x="55" y="62"/>
                      <a:pt x="56" y="60"/>
                    </a:cubicBezTo>
                    <a:close/>
                    <a:moveTo>
                      <a:pt x="56" y="51"/>
                    </a:moveTo>
                    <a:cubicBezTo>
                      <a:pt x="54" y="50"/>
                      <a:pt x="54" y="48"/>
                      <a:pt x="55" y="47"/>
                    </a:cubicBezTo>
                    <a:cubicBezTo>
                      <a:pt x="56" y="48"/>
                      <a:pt x="55" y="49"/>
                      <a:pt x="56" y="51"/>
                    </a:cubicBezTo>
                    <a:close/>
                    <a:moveTo>
                      <a:pt x="55" y="71"/>
                    </a:moveTo>
                    <a:cubicBezTo>
                      <a:pt x="56" y="72"/>
                      <a:pt x="56" y="73"/>
                      <a:pt x="57" y="73"/>
                    </a:cubicBezTo>
                    <a:cubicBezTo>
                      <a:pt x="56" y="75"/>
                      <a:pt x="55" y="76"/>
                      <a:pt x="54" y="77"/>
                    </a:cubicBezTo>
                    <a:cubicBezTo>
                      <a:pt x="52" y="75"/>
                      <a:pt x="54" y="73"/>
                      <a:pt x="55" y="71"/>
                    </a:cubicBezTo>
                    <a:close/>
                    <a:moveTo>
                      <a:pt x="57" y="75"/>
                    </a:moveTo>
                    <a:cubicBezTo>
                      <a:pt x="58" y="76"/>
                      <a:pt x="57" y="79"/>
                      <a:pt x="55" y="80"/>
                    </a:cubicBezTo>
                    <a:cubicBezTo>
                      <a:pt x="54" y="78"/>
                      <a:pt x="57" y="77"/>
                      <a:pt x="57" y="75"/>
                    </a:cubicBezTo>
                    <a:close/>
                    <a:moveTo>
                      <a:pt x="55" y="86"/>
                    </a:moveTo>
                    <a:cubicBezTo>
                      <a:pt x="56" y="86"/>
                      <a:pt x="56" y="87"/>
                      <a:pt x="57" y="88"/>
                    </a:cubicBezTo>
                    <a:cubicBezTo>
                      <a:pt x="56" y="89"/>
                      <a:pt x="55" y="90"/>
                      <a:pt x="55" y="91"/>
                    </a:cubicBezTo>
                    <a:cubicBezTo>
                      <a:pt x="53" y="89"/>
                      <a:pt x="54" y="87"/>
                      <a:pt x="55" y="86"/>
                    </a:cubicBezTo>
                    <a:close/>
                    <a:moveTo>
                      <a:pt x="57" y="96"/>
                    </a:moveTo>
                    <a:cubicBezTo>
                      <a:pt x="57" y="93"/>
                      <a:pt x="59" y="93"/>
                      <a:pt x="59" y="91"/>
                    </a:cubicBezTo>
                    <a:cubicBezTo>
                      <a:pt x="60" y="92"/>
                      <a:pt x="58" y="95"/>
                      <a:pt x="57" y="96"/>
                    </a:cubicBezTo>
                    <a:close/>
                    <a:moveTo>
                      <a:pt x="58" y="105"/>
                    </a:moveTo>
                    <a:cubicBezTo>
                      <a:pt x="58" y="104"/>
                      <a:pt x="57" y="103"/>
                      <a:pt x="58" y="102"/>
                    </a:cubicBezTo>
                    <a:cubicBezTo>
                      <a:pt x="58" y="102"/>
                      <a:pt x="60" y="105"/>
                      <a:pt x="58" y="105"/>
                    </a:cubicBezTo>
                    <a:close/>
                    <a:moveTo>
                      <a:pt x="60" y="113"/>
                    </a:moveTo>
                    <a:cubicBezTo>
                      <a:pt x="60" y="115"/>
                      <a:pt x="58" y="117"/>
                      <a:pt x="57" y="118"/>
                    </a:cubicBezTo>
                    <a:cubicBezTo>
                      <a:pt x="56" y="116"/>
                      <a:pt x="58" y="114"/>
                      <a:pt x="60" y="113"/>
                    </a:cubicBezTo>
                    <a:close/>
                    <a:moveTo>
                      <a:pt x="60" y="73"/>
                    </a:moveTo>
                    <a:cubicBezTo>
                      <a:pt x="61" y="71"/>
                      <a:pt x="59" y="69"/>
                      <a:pt x="61" y="68"/>
                    </a:cubicBezTo>
                    <a:cubicBezTo>
                      <a:pt x="63" y="69"/>
                      <a:pt x="61" y="72"/>
                      <a:pt x="60" y="73"/>
                    </a:cubicBezTo>
                    <a:close/>
                    <a:moveTo>
                      <a:pt x="62" y="61"/>
                    </a:moveTo>
                    <a:cubicBezTo>
                      <a:pt x="63" y="62"/>
                      <a:pt x="63" y="63"/>
                      <a:pt x="63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1" y="64"/>
                      <a:pt x="61" y="62"/>
                      <a:pt x="62" y="61"/>
                    </a:cubicBezTo>
                    <a:close/>
                    <a:moveTo>
                      <a:pt x="60" y="68"/>
                    </a:moveTo>
                    <a:cubicBezTo>
                      <a:pt x="60" y="66"/>
                      <a:pt x="59" y="67"/>
                      <a:pt x="60" y="65"/>
                    </a:cubicBezTo>
                    <a:cubicBezTo>
                      <a:pt x="60" y="66"/>
                      <a:pt x="62" y="68"/>
                      <a:pt x="60" y="68"/>
                    </a:cubicBezTo>
                    <a:close/>
                    <a:moveTo>
                      <a:pt x="60" y="117"/>
                    </a:moveTo>
                    <a:cubicBezTo>
                      <a:pt x="61" y="118"/>
                      <a:pt x="60" y="121"/>
                      <a:pt x="60" y="123"/>
                    </a:cubicBezTo>
                    <a:cubicBezTo>
                      <a:pt x="59" y="122"/>
                      <a:pt x="58" y="121"/>
                      <a:pt x="58" y="119"/>
                    </a:cubicBezTo>
                    <a:cubicBezTo>
                      <a:pt x="59" y="119"/>
                      <a:pt x="59" y="118"/>
                      <a:pt x="60" y="117"/>
                    </a:cubicBezTo>
                    <a:close/>
                    <a:moveTo>
                      <a:pt x="59" y="133"/>
                    </a:moveTo>
                    <a:cubicBezTo>
                      <a:pt x="58" y="133"/>
                      <a:pt x="60" y="132"/>
                      <a:pt x="60" y="130"/>
                    </a:cubicBezTo>
                    <a:cubicBezTo>
                      <a:pt x="61" y="132"/>
                      <a:pt x="59" y="133"/>
                      <a:pt x="59" y="133"/>
                    </a:cubicBezTo>
                    <a:close/>
                    <a:moveTo>
                      <a:pt x="59" y="140"/>
                    </a:moveTo>
                    <a:cubicBezTo>
                      <a:pt x="61" y="141"/>
                      <a:pt x="59" y="143"/>
                      <a:pt x="59" y="143"/>
                    </a:cubicBezTo>
                    <a:cubicBezTo>
                      <a:pt x="58" y="143"/>
                      <a:pt x="59" y="141"/>
                      <a:pt x="59" y="140"/>
                    </a:cubicBezTo>
                    <a:close/>
                    <a:moveTo>
                      <a:pt x="60" y="77"/>
                    </a:moveTo>
                    <a:cubicBezTo>
                      <a:pt x="61" y="75"/>
                      <a:pt x="62" y="74"/>
                      <a:pt x="63" y="73"/>
                    </a:cubicBezTo>
                    <a:cubicBezTo>
                      <a:pt x="64" y="74"/>
                      <a:pt x="62" y="77"/>
                      <a:pt x="63" y="80"/>
                    </a:cubicBezTo>
                    <a:cubicBezTo>
                      <a:pt x="61" y="79"/>
                      <a:pt x="61" y="77"/>
                      <a:pt x="60" y="77"/>
                    </a:cubicBezTo>
                    <a:close/>
                    <a:moveTo>
                      <a:pt x="63" y="87"/>
                    </a:moveTo>
                    <a:cubicBezTo>
                      <a:pt x="62" y="87"/>
                      <a:pt x="62" y="87"/>
                      <a:pt x="62" y="88"/>
                    </a:cubicBezTo>
                    <a:cubicBezTo>
                      <a:pt x="60" y="87"/>
                      <a:pt x="62" y="87"/>
                      <a:pt x="62" y="86"/>
                    </a:cubicBezTo>
                    <a:cubicBezTo>
                      <a:pt x="62" y="86"/>
                      <a:pt x="63" y="86"/>
                      <a:pt x="63" y="86"/>
                    </a:cubicBezTo>
                    <a:cubicBezTo>
                      <a:pt x="63" y="85"/>
                      <a:pt x="62" y="87"/>
                      <a:pt x="63" y="87"/>
                    </a:cubicBezTo>
                    <a:close/>
                    <a:moveTo>
                      <a:pt x="63" y="89"/>
                    </a:moveTo>
                    <a:cubicBezTo>
                      <a:pt x="63" y="90"/>
                      <a:pt x="63" y="90"/>
                      <a:pt x="62" y="91"/>
                    </a:cubicBezTo>
                    <a:cubicBezTo>
                      <a:pt x="61" y="91"/>
                      <a:pt x="62" y="89"/>
                      <a:pt x="63" y="89"/>
                    </a:cubicBezTo>
                    <a:close/>
                    <a:moveTo>
                      <a:pt x="62" y="96"/>
                    </a:moveTo>
                    <a:cubicBezTo>
                      <a:pt x="63" y="96"/>
                      <a:pt x="62" y="97"/>
                      <a:pt x="63" y="97"/>
                    </a:cubicBezTo>
                    <a:cubicBezTo>
                      <a:pt x="63" y="98"/>
                      <a:pt x="62" y="99"/>
                      <a:pt x="62" y="100"/>
                    </a:cubicBezTo>
                    <a:cubicBezTo>
                      <a:pt x="60" y="99"/>
                      <a:pt x="62" y="97"/>
                      <a:pt x="62" y="96"/>
                    </a:cubicBezTo>
                    <a:close/>
                    <a:moveTo>
                      <a:pt x="63" y="99"/>
                    </a:moveTo>
                    <a:cubicBezTo>
                      <a:pt x="64" y="101"/>
                      <a:pt x="62" y="102"/>
                      <a:pt x="62" y="104"/>
                    </a:cubicBezTo>
                    <a:cubicBezTo>
                      <a:pt x="61" y="103"/>
                      <a:pt x="63" y="100"/>
                      <a:pt x="63" y="99"/>
                    </a:cubicBezTo>
                    <a:close/>
                    <a:moveTo>
                      <a:pt x="64" y="108"/>
                    </a:moveTo>
                    <a:cubicBezTo>
                      <a:pt x="64" y="107"/>
                      <a:pt x="63" y="107"/>
                      <a:pt x="63" y="106"/>
                    </a:cubicBezTo>
                    <a:cubicBezTo>
                      <a:pt x="64" y="106"/>
                      <a:pt x="64" y="107"/>
                      <a:pt x="64" y="108"/>
                    </a:cubicBezTo>
                    <a:close/>
                    <a:moveTo>
                      <a:pt x="63" y="49"/>
                    </a:moveTo>
                    <a:cubicBezTo>
                      <a:pt x="65" y="52"/>
                      <a:pt x="63" y="54"/>
                      <a:pt x="62" y="56"/>
                    </a:cubicBezTo>
                    <a:cubicBezTo>
                      <a:pt x="59" y="55"/>
                      <a:pt x="61" y="52"/>
                      <a:pt x="63" y="49"/>
                    </a:cubicBezTo>
                    <a:close/>
                    <a:moveTo>
                      <a:pt x="59" y="50"/>
                    </a:moveTo>
                    <a:cubicBezTo>
                      <a:pt x="58" y="49"/>
                      <a:pt x="60" y="47"/>
                      <a:pt x="61" y="45"/>
                    </a:cubicBezTo>
                    <a:cubicBezTo>
                      <a:pt x="61" y="45"/>
                      <a:pt x="61" y="46"/>
                      <a:pt x="62" y="46"/>
                    </a:cubicBezTo>
                    <a:cubicBezTo>
                      <a:pt x="61" y="48"/>
                      <a:pt x="60" y="49"/>
                      <a:pt x="59" y="50"/>
                    </a:cubicBezTo>
                    <a:close/>
                    <a:moveTo>
                      <a:pt x="59" y="57"/>
                    </a:moveTo>
                    <a:cubicBezTo>
                      <a:pt x="60" y="57"/>
                      <a:pt x="61" y="60"/>
                      <a:pt x="59" y="60"/>
                    </a:cubicBezTo>
                    <a:cubicBezTo>
                      <a:pt x="59" y="59"/>
                      <a:pt x="58" y="58"/>
                      <a:pt x="59" y="57"/>
                    </a:cubicBezTo>
                    <a:close/>
                    <a:moveTo>
                      <a:pt x="59" y="85"/>
                    </a:moveTo>
                    <a:cubicBezTo>
                      <a:pt x="57" y="84"/>
                      <a:pt x="57" y="81"/>
                      <a:pt x="58" y="80"/>
                    </a:cubicBezTo>
                    <a:cubicBezTo>
                      <a:pt x="59" y="81"/>
                      <a:pt x="59" y="84"/>
                      <a:pt x="59" y="85"/>
                    </a:cubicBezTo>
                    <a:close/>
                    <a:moveTo>
                      <a:pt x="58" y="71"/>
                    </a:moveTo>
                    <a:cubicBezTo>
                      <a:pt x="57" y="71"/>
                      <a:pt x="57" y="69"/>
                      <a:pt x="58" y="68"/>
                    </a:cubicBezTo>
                    <a:cubicBezTo>
                      <a:pt x="59" y="68"/>
                      <a:pt x="58" y="70"/>
                      <a:pt x="58" y="71"/>
                    </a:cubicBezTo>
                    <a:close/>
                    <a:moveTo>
                      <a:pt x="56" y="43"/>
                    </a:moveTo>
                    <a:cubicBezTo>
                      <a:pt x="54" y="42"/>
                      <a:pt x="57" y="40"/>
                      <a:pt x="57" y="39"/>
                    </a:cubicBezTo>
                    <a:cubicBezTo>
                      <a:pt x="59" y="40"/>
                      <a:pt x="56" y="42"/>
                      <a:pt x="56" y="43"/>
                    </a:cubicBezTo>
                    <a:close/>
                    <a:moveTo>
                      <a:pt x="55" y="38"/>
                    </a:moveTo>
                    <a:cubicBezTo>
                      <a:pt x="55" y="38"/>
                      <a:pt x="54" y="38"/>
                      <a:pt x="54" y="37"/>
                    </a:cubicBezTo>
                    <a:cubicBezTo>
                      <a:pt x="55" y="37"/>
                      <a:pt x="55" y="36"/>
                      <a:pt x="56" y="36"/>
                    </a:cubicBezTo>
                    <a:cubicBezTo>
                      <a:pt x="56" y="37"/>
                      <a:pt x="55" y="37"/>
                      <a:pt x="55" y="38"/>
                    </a:cubicBezTo>
                    <a:close/>
                    <a:moveTo>
                      <a:pt x="54" y="45"/>
                    </a:moveTo>
                    <a:cubicBezTo>
                      <a:pt x="53" y="45"/>
                      <a:pt x="54" y="44"/>
                      <a:pt x="54" y="44"/>
                    </a:cubicBezTo>
                    <a:cubicBezTo>
                      <a:pt x="55" y="44"/>
                      <a:pt x="55" y="46"/>
                      <a:pt x="54" y="45"/>
                    </a:cubicBezTo>
                    <a:close/>
                    <a:moveTo>
                      <a:pt x="55" y="56"/>
                    </a:moveTo>
                    <a:cubicBezTo>
                      <a:pt x="55" y="56"/>
                      <a:pt x="55" y="56"/>
                      <a:pt x="56" y="56"/>
                    </a:cubicBezTo>
                    <a:cubicBezTo>
                      <a:pt x="55" y="57"/>
                      <a:pt x="54" y="58"/>
                      <a:pt x="54" y="59"/>
                    </a:cubicBezTo>
                    <a:cubicBezTo>
                      <a:pt x="52" y="58"/>
                      <a:pt x="54" y="57"/>
                      <a:pt x="55" y="56"/>
                    </a:cubicBezTo>
                    <a:close/>
                    <a:moveTo>
                      <a:pt x="53" y="80"/>
                    </a:moveTo>
                    <a:cubicBezTo>
                      <a:pt x="52" y="80"/>
                      <a:pt x="52" y="81"/>
                      <a:pt x="52" y="82"/>
                    </a:cubicBezTo>
                    <a:cubicBezTo>
                      <a:pt x="51" y="81"/>
                      <a:pt x="52" y="80"/>
                      <a:pt x="51" y="79"/>
                    </a:cubicBezTo>
                    <a:cubicBezTo>
                      <a:pt x="52" y="79"/>
                      <a:pt x="52" y="80"/>
                      <a:pt x="53" y="80"/>
                    </a:cubicBezTo>
                    <a:close/>
                    <a:moveTo>
                      <a:pt x="52" y="151"/>
                    </a:moveTo>
                    <a:cubicBezTo>
                      <a:pt x="51" y="150"/>
                      <a:pt x="51" y="148"/>
                      <a:pt x="51" y="146"/>
                    </a:cubicBezTo>
                    <a:cubicBezTo>
                      <a:pt x="52" y="147"/>
                      <a:pt x="53" y="150"/>
                      <a:pt x="52" y="151"/>
                    </a:cubicBezTo>
                    <a:close/>
                    <a:moveTo>
                      <a:pt x="52" y="93"/>
                    </a:moveTo>
                    <a:cubicBezTo>
                      <a:pt x="51" y="93"/>
                      <a:pt x="52" y="91"/>
                      <a:pt x="52" y="91"/>
                    </a:cubicBezTo>
                    <a:cubicBezTo>
                      <a:pt x="53" y="91"/>
                      <a:pt x="52" y="92"/>
                      <a:pt x="52" y="93"/>
                    </a:cubicBezTo>
                    <a:close/>
                    <a:moveTo>
                      <a:pt x="52" y="85"/>
                    </a:moveTo>
                    <a:cubicBezTo>
                      <a:pt x="52" y="84"/>
                      <a:pt x="53" y="83"/>
                      <a:pt x="53" y="82"/>
                    </a:cubicBezTo>
                    <a:cubicBezTo>
                      <a:pt x="53" y="81"/>
                      <a:pt x="53" y="82"/>
                      <a:pt x="54" y="82"/>
                    </a:cubicBezTo>
                    <a:cubicBezTo>
                      <a:pt x="54" y="83"/>
                      <a:pt x="53" y="85"/>
                      <a:pt x="52" y="85"/>
                    </a:cubicBezTo>
                    <a:close/>
                    <a:moveTo>
                      <a:pt x="55" y="105"/>
                    </a:moveTo>
                    <a:cubicBezTo>
                      <a:pt x="57" y="108"/>
                      <a:pt x="56" y="111"/>
                      <a:pt x="54" y="112"/>
                    </a:cubicBezTo>
                    <a:cubicBezTo>
                      <a:pt x="53" y="112"/>
                      <a:pt x="54" y="111"/>
                      <a:pt x="53" y="110"/>
                    </a:cubicBezTo>
                    <a:cubicBezTo>
                      <a:pt x="53" y="108"/>
                      <a:pt x="55" y="108"/>
                      <a:pt x="55" y="105"/>
                    </a:cubicBezTo>
                    <a:close/>
                    <a:moveTo>
                      <a:pt x="56" y="120"/>
                    </a:moveTo>
                    <a:cubicBezTo>
                      <a:pt x="56" y="122"/>
                      <a:pt x="54" y="122"/>
                      <a:pt x="54" y="123"/>
                    </a:cubicBezTo>
                    <a:cubicBezTo>
                      <a:pt x="53" y="123"/>
                      <a:pt x="54" y="120"/>
                      <a:pt x="56" y="120"/>
                    </a:cubicBezTo>
                    <a:close/>
                    <a:moveTo>
                      <a:pt x="58" y="148"/>
                    </a:moveTo>
                    <a:cubicBezTo>
                      <a:pt x="59" y="148"/>
                      <a:pt x="59" y="151"/>
                      <a:pt x="58" y="151"/>
                    </a:cubicBezTo>
                    <a:cubicBezTo>
                      <a:pt x="57" y="151"/>
                      <a:pt x="56" y="149"/>
                      <a:pt x="58" y="148"/>
                    </a:cubicBezTo>
                    <a:close/>
                    <a:moveTo>
                      <a:pt x="59" y="183"/>
                    </a:moveTo>
                    <a:cubicBezTo>
                      <a:pt x="59" y="184"/>
                      <a:pt x="59" y="185"/>
                      <a:pt x="58" y="185"/>
                    </a:cubicBezTo>
                    <a:cubicBezTo>
                      <a:pt x="58" y="184"/>
                      <a:pt x="58" y="184"/>
                      <a:pt x="58" y="183"/>
                    </a:cubicBezTo>
                    <a:cubicBezTo>
                      <a:pt x="59" y="183"/>
                      <a:pt x="59" y="183"/>
                      <a:pt x="59" y="183"/>
                    </a:cubicBezTo>
                    <a:close/>
                    <a:moveTo>
                      <a:pt x="58" y="200"/>
                    </a:moveTo>
                    <a:cubicBezTo>
                      <a:pt x="60" y="200"/>
                      <a:pt x="58" y="202"/>
                      <a:pt x="58" y="203"/>
                    </a:cubicBezTo>
                    <a:cubicBezTo>
                      <a:pt x="57" y="203"/>
                      <a:pt x="58" y="201"/>
                      <a:pt x="58" y="200"/>
                    </a:cubicBezTo>
                    <a:close/>
                    <a:moveTo>
                      <a:pt x="59" y="210"/>
                    </a:moveTo>
                    <a:cubicBezTo>
                      <a:pt x="60" y="210"/>
                      <a:pt x="61" y="213"/>
                      <a:pt x="59" y="212"/>
                    </a:cubicBezTo>
                    <a:cubicBezTo>
                      <a:pt x="58" y="212"/>
                      <a:pt x="59" y="211"/>
                      <a:pt x="59" y="210"/>
                    </a:cubicBezTo>
                    <a:close/>
                    <a:moveTo>
                      <a:pt x="59" y="156"/>
                    </a:moveTo>
                    <a:cubicBezTo>
                      <a:pt x="58" y="154"/>
                      <a:pt x="60" y="153"/>
                      <a:pt x="60" y="152"/>
                    </a:cubicBezTo>
                    <a:cubicBezTo>
                      <a:pt x="61" y="152"/>
                      <a:pt x="60" y="152"/>
                      <a:pt x="61" y="152"/>
                    </a:cubicBezTo>
                    <a:cubicBezTo>
                      <a:pt x="61" y="154"/>
                      <a:pt x="60" y="155"/>
                      <a:pt x="59" y="156"/>
                    </a:cubicBezTo>
                    <a:close/>
                    <a:moveTo>
                      <a:pt x="61" y="206"/>
                    </a:moveTo>
                    <a:cubicBezTo>
                      <a:pt x="62" y="206"/>
                      <a:pt x="61" y="208"/>
                      <a:pt x="62" y="208"/>
                    </a:cubicBezTo>
                    <a:cubicBezTo>
                      <a:pt x="60" y="208"/>
                      <a:pt x="60" y="207"/>
                      <a:pt x="61" y="206"/>
                    </a:cubicBezTo>
                    <a:close/>
                    <a:moveTo>
                      <a:pt x="61" y="191"/>
                    </a:moveTo>
                    <a:cubicBezTo>
                      <a:pt x="60" y="190"/>
                      <a:pt x="61" y="189"/>
                      <a:pt x="62" y="188"/>
                    </a:cubicBezTo>
                    <a:cubicBezTo>
                      <a:pt x="62" y="189"/>
                      <a:pt x="62" y="191"/>
                      <a:pt x="61" y="191"/>
                    </a:cubicBezTo>
                    <a:close/>
                    <a:moveTo>
                      <a:pt x="62" y="114"/>
                    </a:moveTo>
                    <a:cubicBezTo>
                      <a:pt x="62" y="113"/>
                      <a:pt x="63" y="113"/>
                      <a:pt x="63" y="112"/>
                    </a:cubicBezTo>
                    <a:cubicBezTo>
                      <a:pt x="65" y="113"/>
                      <a:pt x="64" y="115"/>
                      <a:pt x="65" y="117"/>
                    </a:cubicBezTo>
                    <a:cubicBezTo>
                      <a:pt x="63" y="116"/>
                      <a:pt x="63" y="115"/>
                      <a:pt x="62" y="114"/>
                    </a:cubicBezTo>
                    <a:close/>
                    <a:moveTo>
                      <a:pt x="66" y="145"/>
                    </a:moveTo>
                    <a:cubicBezTo>
                      <a:pt x="64" y="145"/>
                      <a:pt x="65" y="144"/>
                      <a:pt x="66" y="143"/>
                    </a:cubicBezTo>
                    <a:cubicBezTo>
                      <a:pt x="67" y="143"/>
                      <a:pt x="65" y="145"/>
                      <a:pt x="66" y="145"/>
                    </a:cubicBezTo>
                    <a:close/>
                    <a:moveTo>
                      <a:pt x="65" y="154"/>
                    </a:moveTo>
                    <a:cubicBezTo>
                      <a:pt x="63" y="153"/>
                      <a:pt x="65" y="152"/>
                      <a:pt x="65" y="150"/>
                    </a:cubicBezTo>
                    <a:cubicBezTo>
                      <a:pt x="67" y="151"/>
                      <a:pt x="65" y="153"/>
                      <a:pt x="65" y="154"/>
                    </a:cubicBezTo>
                    <a:close/>
                    <a:moveTo>
                      <a:pt x="66" y="103"/>
                    </a:moveTo>
                    <a:cubicBezTo>
                      <a:pt x="67" y="102"/>
                      <a:pt x="67" y="104"/>
                      <a:pt x="66" y="104"/>
                    </a:cubicBezTo>
                    <a:cubicBezTo>
                      <a:pt x="66" y="104"/>
                      <a:pt x="66" y="103"/>
                      <a:pt x="66" y="103"/>
                    </a:cubicBezTo>
                    <a:close/>
                    <a:moveTo>
                      <a:pt x="67" y="105"/>
                    </a:moveTo>
                    <a:cubicBezTo>
                      <a:pt x="71" y="107"/>
                      <a:pt x="68" y="111"/>
                      <a:pt x="67" y="113"/>
                    </a:cubicBezTo>
                    <a:cubicBezTo>
                      <a:pt x="66" y="111"/>
                      <a:pt x="66" y="107"/>
                      <a:pt x="67" y="105"/>
                    </a:cubicBezTo>
                    <a:close/>
                    <a:moveTo>
                      <a:pt x="67" y="170"/>
                    </a:moveTo>
                    <a:cubicBezTo>
                      <a:pt x="65" y="170"/>
                      <a:pt x="67" y="168"/>
                      <a:pt x="67" y="167"/>
                    </a:cubicBezTo>
                    <a:cubicBezTo>
                      <a:pt x="68" y="167"/>
                      <a:pt x="67" y="169"/>
                      <a:pt x="67" y="170"/>
                    </a:cubicBezTo>
                    <a:close/>
                    <a:moveTo>
                      <a:pt x="68" y="218"/>
                    </a:moveTo>
                    <a:cubicBezTo>
                      <a:pt x="68" y="217"/>
                      <a:pt x="67" y="217"/>
                      <a:pt x="67" y="215"/>
                    </a:cubicBezTo>
                    <a:cubicBezTo>
                      <a:pt x="68" y="216"/>
                      <a:pt x="68" y="217"/>
                      <a:pt x="68" y="218"/>
                    </a:cubicBezTo>
                    <a:close/>
                    <a:moveTo>
                      <a:pt x="69" y="144"/>
                    </a:moveTo>
                    <a:cubicBezTo>
                      <a:pt x="70" y="146"/>
                      <a:pt x="68" y="146"/>
                      <a:pt x="68" y="146"/>
                    </a:cubicBezTo>
                    <a:cubicBezTo>
                      <a:pt x="67" y="146"/>
                      <a:pt x="68" y="144"/>
                      <a:pt x="69" y="144"/>
                    </a:cubicBezTo>
                    <a:close/>
                    <a:moveTo>
                      <a:pt x="73" y="164"/>
                    </a:moveTo>
                    <a:cubicBezTo>
                      <a:pt x="75" y="164"/>
                      <a:pt x="75" y="167"/>
                      <a:pt x="74" y="169"/>
                    </a:cubicBezTo>
                    <a:cubicBezTo>
                      <a:pt x="72" y="168"/>
                      <a:pt x="72" y="165"/>
                      <a:pt x="73" y="164"/>
                    </a:cubicBezTo>
                    <a:close/>
                    <a:moveTo>
                      <a:pt x="73" y="188"/>
                    </a:moveTo>
                    <a:cubicBezTo>
                      <a:pt x="72" y="187"/>
                      <a:pt x="71" y="187"/>
                      <a:pt x="71" y="185"/>
                    </a:cubicBezTo>
                    <a:cubicBezTo>
                      <a:pt x="72" y="186"/>
                      <a:pt x="72" y="187"/>
                      <a:pt x="73" y="188"/>
                    </a:cubicBezTo>
                    <a:close/>
                    <a:moveTo>
                      <a:pt x="72" y="203"/>
                    </a:moveTo>
                    <a:cubicBezTo>
                      <a:pt x="72" y="203"/>
                      <a:pt x="72" y="204"/>
                      <a:pt x="73" y="204"/>
                    </a:cubicBezTo>
                    <a:cubicBezTo>
                      <a:pt x="73" y="205"/>
                      <a:pt x="71" y="205"/>
                      <a:pt x="71" y="207"/>
                    </a:cubicBezTo>
                    <a:cubicBezTo>
                      <a:pt x="70" y="206"/>
                      <a:pt x="71" y="204"/>
                      <a:pt x="72" y="203"/>
                    </a:cubicBezTo>
                    <a:close/>
                    <a:moveTo>
                      <a:pt x="73" y="206"/>
                    </a:moveTo>
                    <a:cubicBezTo>
                      <a:pt x="75" y="207"/>
                      <a:pt x="73" y="209"/>
                      <a:pt x="73" y="210"/>
                    </a:cubicBezTo>
                    <a:cubicBezTo>
                      <a:pt x="72" y="210"/>
                      <a:pt x="72" y="209"/>
                      <a:pt x="72" y="209"/>
                    </a:cubicBezTo>
                    <a:cubicBezTo>
                      <a:pt x="72" y="207"/>
                      <a:pt x="73" y="207"/>
                      <a:pt x="73" y="206"/>
                    </a:cubicBezTo>
                    <a:close/>
                    <a:moveTo>
                      <a:pt x="78" y="215"/>
                    </a:moveTo>
                    <a:cubicBezTo>
                      <a:pt x="79" y="216"/>
                      <a:pt x="79" y="219"/>
                      <a:pt x="80" y="221"/>
                    </a:cubicBezTo>
                    <a:cubicBezTo>
                      <a:pt x="79" y="222"/>
                      <a:pt x="78" y="222"/>
                      <a:pt x="78" y="223"/>
                    </a:cubicBezTo>
                    <a:cubicBezTo>
                      <a:pt x="76" y="220"/>
                      <a:pt x="76" y="218"/>
                      <a:pt x="78" y="215"/>
                    </a:cubicBezTo>
                    <a:close/>
                    <a:moveTo>
                      <a:pt x="79" y="208"/>
                    </a:moveTo>
                    <a:cubicBezTo>
                      <a:pt x="79" y="208"/>
                      <a:pt x="79" y="207"/>
                      <a:pt x="79" y="206"/>
                    </a:cubicBezTo>
                    <a:cubicBezTo>
                      <a:pt x="81" y="206"/>
                      <a:pt x="80" y="208"/>
                      <a:pt x="79" y="208"/>
                    </a:cubicBezTo>
                    <a:close/>
                    <a:moveTo>
                      <a:pt x="84" y="202"/>
                    </a:moveTo>
                    <a:cubicBezTo>
                      <a:pt x="82" y="201"/>
                      <a:pt x="82" y="199"/>
                      <a:pt x="81" y="198"/>
                    </a:cubicBezTo>
                    <a:cubicBezTo>
                      <a:pt x="82" y="196"/>
                      <a:pt x="83" y="195"/>
                      <a:pt x="84" y="193"/>
                    </a:cubicBezTo>
                    <a:cubicBezTo>
                      <a:pt x="87" y="195"/>
                      <a:pt x="86" y="199"/>
                      <a:pt x="84" y="202"/>
                    </a:cubicBezTo>
                    <a:close/>
                    <a:moveTo>
                      <a:pt x="88" y="200"/>
                    </a:moveTo>
                    <a:cubicBezTo>
                      <a:pt x="90" y="202"/>
                      <a:pt x="90" y="205"/>
                      <a:pt x="92" y="207"/>
                    </a:cubicBezTo>
                    <a:cubicBezTo>
                      <a:pt x="90" y="207"/>
                      <a:pt x="89" y="208"/>
                      <a:pt x="87" y="209"/>
                    </a:cubicBezTo>
                    <a:cubicBezTo>
                      <a:pt x="86" y="209"/>
                      <a:pt x="87" y="205"/>
                      <a:pt x="85" y="205"/>
                    </a:cubicBezTo>
                    <a:cubicBezTo>
                      <a:pt x="86" y="203"/>
                      <a:pt x="86" y="201"/>
                      <a:pt x="88" y="200"/>
                    </a:cubicBezTo>
                    <a:close/>
                    <a:moveTo>
                      <a:pt x="87" y="281"/>
                    </a:moveTo>
                    <a:cubicBezTo>
                      <a:pt x="85" y="281"/>
                      <a:pt x="86" y="277"/>
                      <a:pt x="85" y="276"/>
                    </a:cubicBezTo>
                    <a:cubicBezTo>
                      <a:pt x="89" y="271"/>
                      <a:pt x="89" y="278"/>
                      <a:pt x="87" y="281"/>
                    </a:cubicBezTo>
                    <a:close/>
                    <a:moveTo>
                      <a:pt x="90" y="295"/>
                    </a:moveTo>
                    <a:cubicBezTo>
                      <a:pt x="90" y="298"/>
                      <a:pt x="87" y="303"/>
                      <a:pt x="90" y="305"/>
                    </a:cubicBezTo>
                    <a:cubicBezTo>
                      <a:pt x="91" y="304"/>
                      <a:pt x="92" y="304"/>
                      <a:pt x="93" y="302"/>
                    </a:cubicBezTo>
                    <a:cubicBezTo>
                      <a:pt x="94" y="305"/>
                      <a:pt x="90" y="309"/>
                      <a:pt x="90" y="312"/>
                    </a:cubicBezTo>
                    <a:cubicBezTo>
                      <a:pt x="85" y="307"/>
                      <a:pt x="87" y="298"/>
                      <a:pt x="86" y="292"/>
                    </a:cubicBezTo>
                    <a:cubicBezTo>
                      <a:pt x="88" y="290"/>
                      <a:pt x="90" y="293"/>
                      <a:pt x="90" y="295"/>
                    </a:cubicBezTo>
                    <a:close/>
                    <a:moveTo>
                      <a:pt x="88" y="410"/>
                    </a:moveTo>
                    <a:cubicBezTo>
                      <a:pt x="89" y="410"/>
                      <a:pt x="89" y="414"/>
                      <a:pt x="87" y="414"/>
                    </a:cubicBezTo>
                    <a:cubicBezTo>
                      <a:pt x="87" y="412"/>
                      <a:pt x="89" y="412"/>
                      <a:pt x="88" y="410"/>
                    </a:cubicBezTo>
                    <a:close/>
                    <a:moveTo>
                      <a:pt x="88" y="372"/>
                    </a:moveTo>
                    <a:cubicBezTo>
                      <a:pt x="89" y="372"/>
                      <a:pt x="89" y="375"/>
                      <a:pt x="91" y="373"/>
                    </a:cubicBezTo>
                    <a:cubicBezTo>
                      <a:pt x="90" y="373"/>
                      <a:pt x="89" y="373"/>
                      <a:pt x="90" y="372"/>
                    </a:cubicBezTo>
                    <a:cubicBezTo>
                      <a:pt x="93" y="374"/>
                      <a:pt x="90" y="378"/>
                      <a:pt x="89" y="381"/>
                    </a:cubicBezTo>
                    <a:cubicBezTo>
                      <a:pt x="88" y="378"/>
                      <a:pt x="88" y="375"/>
                      <a:pt x="88" y="372"/>
                    </a:cubicBezTo>
                    <a:close/>
                    <a:moveTo>
                      <a:pt x="92" y="395"/>
                    </a:moveTo>
                    <a:cubicBezTo>
                      <a:pt x="93" y="395"/>
                      <a:pt x="92" y="397"/>
                      <a:pt x="93" y="398"/>
                    </a:cubicBezTo>
                    <a:cubicBezTo>
                      <a:pt x="92" y="399"/>
                      <a:pt x="91" y="398"/>
                      <a:pt x="90" y="398"/>
                    </a:cubicBezTo>
                    <a:cubicBezTo>
                      <a:pt x="90" y="397"/>
                      <a:pt x="91" y="396"/>
                      <a:pt x="92" y="395"/>
                    </a:cubicBezTo>
                    <a:close/>
                    <a:moveTo>
                      <a:pt x="92" y="424"/>
                    </a:moveTo>
                    <a:cubicBezTo>
                      <a:pt x="93" y="425"/>
                      <a:pt x="94" y="426"/>
                      <a:pt x="94" y="428"/>
                    </a:cubicBezTo>
                    <a:cubicBezTo>
                      <a:pt x="93" y="428"/>
                      <a:pt x="94" y="429"/>
                      <a:pt x="93" y="429"/>
                    </a:cubicBezTo>
                    <a:cubicBezTo>
                      <a:pt x="91" y="429"/>
                      <a:pt x="91" y="425"/>
                      <a:pt x="92" y="424"/>
                    </a:cubicBezTo>
                    <a:close/>
                    <a:moveTo>
                      <a:pt x="94" y="432"/>
                    </a:moveTo>
                    <a:cubicBezTo>
                      <a:pt x="95" y="432"/>
                      <a:pt x="95" y="432"/>
                      <a:pt x="96" y="432"/>
                    </a:cubicBezTo>
                    <a:cubicBezTo>
                      <a:pt x="96" y="433"/>
                      <a:pt x="94" y="433"/>
                      <a:pt x="94" y="435"/>
                    </a:cubicBezTo>
                    <a:cubicBezTo>
                      <a:pt x="92" y="434"/>
                      <a:pt x="94" y="433"/>
                      <a:pt x="94" y="432"/>
                    </a:cubicBezTo>
                    <a:close/>
                    <a:moveTo>
                      <a:pt x="95" y="421"/>
                    </a:moveTo>
                    <a:cubicBezTo>
                      <a:pt x="97" y="421"/>
                      <a:pt x="98" y="425"/>
                      <a:pt x="96" y="425"/>
                    </a:cubicBezTo>
                    <a:cubicBezTo>
                      <a:pt x="95" y="424"/>
                      <a:pt x="94" y="422"/>
                      <a:pt x="95" y="421"/>
                    </a:cubicBezTo>
                    <a:close/>
                    <a:moveTo>
                      <a:pt x="96" y="412"/>
                    </a:moveTo>
                    <a:cubicBezTo>
                      <a:pt x="96" y="412"/>
                      <a:pt x="96" y="412"/>
                      <a:pt x="95" y="412"/>
                    </a:cubicBezTo>
                    <a:cubicBezTo>
                      <a:pt x="95" y="410"/>
                      <a:pt x="96" y="410"/>
                      <a:pt x="96" y="409"/>
                    </a:cubicBezTo>
                    <a:cubicBezTo>
                      <a:pt x="98" y="409"/>
                      <a:pt x="98" y="410"/>
                      <a:pt x="99" y="410"/>
                    </a:cubicBezTo>
                    <a:cubicBezTo>
                      <a:pt x="99" y="411"/>
                      <a:pt x="97" y="412"/>
                      <a:pt x="96" y="412"/>
                    </a:cubicBezTo>
                    <a:close/>
                    <a:moveTo>
                      <a:pt x="95" y="417"/>
                    </a:moveTo>
                    <a:cubicBezTo>
                      <a:pt x="95" y="419"/>
                      <a:pt x="94" y="420"/>
                      <a:pt x="92" y="420"/>
                    </a:cubicBezTo>
                    <a:cubicBezTo>
                      <a:pt x="93" y="419"/>
                      <a:pt x="92" y="420"/>
                      <a:pt x="92" y="419"/>
                    </a:cubicBezTo>
                    <a:cubicBezTo>
                      <a:pt x="92" y="417"/>
                      <a:pt x="93" y="416"/>
                      <a:pt x="93" y="415"/>
                    </a:cubicBezTo>
                    <a:cubicBezTo>
                      <a:pt x="95" y="415"/>
                      <a:pt x="94" y="417"/>
                      <a:pt x="95" y="417"/>
                    </a:cubicBezTo>
                    <a:close/>
                    <a:moveTo>
                      <a:pt x="93" y="353"/>
                    </a:moveTo>
                    <a:cubicBezTo>
                      <a:pt x="94" y="353"/>
                      <a:pt x="94" y="354"/>
                      <a:pt x="95" y="354"/>
                    </a:cubicBezTo>
                    <a:cubicBezTo>
                      <a:pt x="94" y="355"/>
                      <a:pt x="94" y="357"/>
                      <a:pt x="94" y="359"/>
                    </a:cubicBezTo>
                    <a:cubicBezTo>
                      <a:pt x="92" y="358"/>
                      <a:pt x="92" y="355"/>
                      <a:pt x="93" y="353"/>
                    </a:cubicBezTo>
                    <a:close/>
                    <a:moveTo>
                      <a:pt x="92" y="347"/>
                    </a:moveTo>
                    <a:cubicBezTo>
                      <a:pt x="91" y="344"/>
                      <a:pt x="93" y="340"/>
                      <a:pt x="94" y="337"/>
                    </a:cubicBezTo>
                    <a:cubicBezTo>
                      <a:pt x="94" y="337"/>
                      <a:pt x="94" y="338"/>
                      <a:pt x="95" y="338"/>
                    </a:cubicBezTo>
                    <a:cubicBezTo>
                      <a:pt x="95" y="342"/>
                      <a:pt x="94" y="344"/>
                      <a:pt x="92" y="347"/>
                    </a:cubicBezTo>
                    <a:close/>
                    <a:moveTo>
                      <a:pt x="96" y="382"/>
                    </a:moveTo>
                    <a:cubicBezTo>
                      <a:pt x="97" y="382"/>
                      <a:pt x="97" y="384"/>
                      <a:pt x="97" y="385"/>
                    </a:cubicBezTo>
                    <a:cubicBezTo>
                      <a:pt x="96" y="385"/>
                      <a:pt x="96" y="385"/>
                      <a:pt x="95" y="385"/>
                    </a:cubicBezTo>
                    <a:cubicBezTo>
                      <a:pt x="95" y="384"/>
                      <a:pt x="95" y="383"/>
                      <a:pt x="96" y="382"/>
                    </a:cubicBezTo>
                    <a:close/>
                    <a:moveTo>
                      <a:pt x="98" y="244"/>
                    </a:moveTo>
                    <a:cubicBezTo>
                      <a:pt x="98" y="246"/>
                      <a:pt x="98" y="248"/>
                      <a:pt x="98" y="250"/>
                    </a:cubicBezTo>
                    <a:cubicBezTo>
                      <a:pt x="96" y="249"/>
                      <a:pt x="97" y="246"/>
                      <a:pt x="98" y="244"/>
                    </a:cubicBezTo>
                    <a:close/>
                    <a:moveTo>
                      <a:pt x="94" y="190"/>
                    </a:moveTo>
                    <a:cubicBezTo>
                      <a:pt x="96" y="193"/>
                      <a:pt x="98" y="197"/>
                      <a:pt x="99" y="200"/>
                    </a:cubicBezTo>
                    <a:cubicBezTo>
                      <a:pt x="97" y="198"/>
                      <a:pt x="93" y="194"/>
                      <a:pt x="94" y="190"/>
                    </a:cubicBezTo>
                    <a:close/>
                    <a:moveTo>
                      <a:pt x="91" y="180"/>
                    </a:moveTo>
                    <a:cubicBezTo>
                      <a:pt x="92" y="179"/>
                      <a:pt x="93" y="178"/>
                      <a:pt x="93" y="177"/>
                    </a:cubicBezTo>
                    <a:cubicBezTo>
                      <a:pt x="94" y="178"/>
                      <a:pt x="94" y="179"/>
                      <a:pt x="96" y="179"/>
                    </a:cubicBezTo>
                    <a:cubicBezTo>
                      <a:pt x="97" y="179"/>
                      <a:pt x="96" y="176"/>
                      <a:pt x="96" y="176"/>
                    </a:cubicBezTo>
                    <a:cubicBezTo>
                      <a:pt x="98" y="175"/>
                      <a:pt x="99" y="176"/>
                      <a:pt x="99" y="174"/>
                    </a:cubicBezTo>
                    <a:cubicBezTo>
                      <a:pt x="100" y="174"/>
                      <a:pt x="100" y="174"/>
                      <a:pt x="101" y="173"/>
                    </a:cubicBezTo>
                    <a:cubicBezTo>
                      <a:pt x="101" y="174"/>
                      <a:pt x="100" y="177"/>
                      <a:pt x="99" y="179"/>
                    </a:cubicBezTo>
                    <a:cubicBezTo>
                      <a:pt x="97" y="181"/>
                      <a:pt x="95" y="183"/>
                      <a:pt x="94" y="185"/>
                    </a:cubicBezTo>
                    <a:cubicBezTo>
                      <a:pt x="93" y="184"/>
                      <a:pt x="92" y="182"/>
                      <a:pt x="91" y="180"/>
                    </a:cubicBezTo>
                    <a:close/>
                    <a:moveTo>
                      <a:pt x="97" y="176"/>
                    </a:moveTo>
                    <a:cubicBezTo>
                      <a:pt x="96" y="175"/>
                      <a:pt x="96" y="174"/>
                      <a:pt x="95" y="174"/>
                    </a:cubicBezTo>
                    <a:cubicBezTo>
                      <a:pt x="97" y="171"/>
                      <a:pt x="98" y="168"/>
                      <a:pt x="100" y="165"/>
                    </a:cubicBezTo>
                    <a:cubicBezTo>
                      <a:pt x="101" y="166"/>
                      <a:pt x="101" y="167"/>
                      <a:pt x="102" y="168"/>
                    </a:cubicBezTo>
                    <a:cubicBezTo>
                      <a:pt x="101" y="171"/>
                      <a:pt x="99" y="173"/>
                      <a:pt x="97" y="176"/>
                    </a:cubicBezTo>
                    <a:close/>
                    <a:moveTo>
                      <a:pt x="101" y="48"/>
                    </a:moveTo>
                    <a:cubicBezTo>
                      <a:pt x="102" y="50"/>
                      <a:pt x="104" y="55"/>
                      <a:pt x="102" y="56"/>
                    </a:cubicBezTo>
                    <a:cubicBezTo>
                      <a:pt x="100" y="54"/>
                      <a:pt x="100" y="50"/>
                      <a:pt x="101" y="48"/>
                    </a:cubicBezTo>
                    <a:close/>
                    <a:moveTo>
                      <a:pt x="102" y="36"/>
                    </a:moveTo>
                    <a:cubicBezTo>
                      <a:pt x="104" y="37"/>
                      <a:pt x="106" y="43"/>
                      <a:pt x="102" y="43"/>
                    </a:cubicBezTo>
                    <a:cubicBezTo>
                      <a:pt x="102" y="40"/>
                      <a:pt x="100" y="38"/>
                      <a:pt x="102" y="36"/>
                    </a:cubicBezTo>
                    <a:close/>
                    <a:moveTo>
                      <a:pt x="103" y="59"/>
                    </a:moveTo>
                    <a:cubicBezTo>
                      <a:pt x="103" y="58"/>
                      <a:pt x="104" y="58"/>
                      <a:pt x="104" y="57"/>
                    </a:cubicBezTo>
                    <a:cubicBezTo>
                      <a:pt x="106" y="59"/>
                      <a:pt x="105" y="61"/>
                      <a:pt x="104" y="63"/>
                    </a:cubicBezTo>
                    <a:cubicBezTo>
                      <a:pt x="103" y="62"/>
                      <a:pt x="104" y="60"/>
                      <a:pt x="103" y="59"/>
                    </a:cubicBezTo>
                    <a:close/>
                    <a:moveTo>
                      <a:pt x="103" y="72"/>
                    </a:moveTo>
                    <a:cubicBezTo>
                      <a:pt x="102" y="71"/>
                      <a:pt x="103" y="71"/>
                      <a:pt x="103" y="69"/>
                    </a:cubicBezTo>
                    <a:cubicBezTo>
                      <a:pt x="105" y="70"/>
                      <a:pt x="102" y="71"/>
                      <a:pt x="103" y="72"/>
                    </a:cubicBezTo>
                    <a:close/>
                    <a:moveTo>
                      <a:pt x="106" y="44"/>
                    </a:moveTo>
                    <a:cubicBezTo>
                      <a:pt x="107" y="47"/>
                      <a:pt x="107" y="50"/>
                      <a:pt x="105" y="52"/>
                    </a:cubicBezTo>
                    <a:cubicBezTo>
                      <a:pt x="104" y="50"/>
                      <a:pt x="102" y="45"/>
                      <a:pt x="106" y="44"/>
                    </a:cubicBezTo>
                    <a:close/>
                    <a:moveTo>
                      <a:pt x="107" y="65"/>
                    </a:moveTo>
                    <a:cubicBezTo>
                      <a:pt x="108" y="65"/>
                      <a:pt x="108" y="67"/>
                      <a:pt x="108" y="68"/>
                    </a:cubicBezTo>
                    <a:cubicBezTo>
                      <a:pt x="107" y="69"/>
                      <a:pt x="108" y="70"/>
                      <a:pt x="107" y="70"/>
                    </a:cubicBezTo>
                    <a:cubicBezTo>
                      <a:pt x="106" y="68"/>
                      <a:pt x="106" y="66"/>
                      <a:pt x="107" y="65"/>
                    </a:cubicBezTo>
                    <a:close/>
                    <a:moveTo>
                      <a:pt x="108" y="60"/>
                    </a:moveTo>
                    <a:cubicBezTo>
                      <a:pt x="106" y="57"/>
                      <a:pt x="108" y="55"/>
                      <a:pt x="108" y="52"/>
                    </a:cubicBezTo>
                    <a:cubicBezTo>
                      <a:pt x="110" y="53"/>
                      <a:pt x="110" y="56"/>
                      <a:pt x="111" y="58"/>
                    </a:cubicBezTo>
                    <a:cubicBezTo>
                      <a:pt x="110" y="59"/>
                      <a:pt x="109" y="60"/>
                      <a:pt x="108" y="60"/>
                    </a:cubicBezTo>
                    <a:close/>
                    <a:moveTo>
                      <a:pt x="108" y="37"/>
                    </a:moveTo>
                    <a:cubicBezTo>
                      <a:pt x="107" y="35"/>
                      <a:pt x="105" y="34"/>
                      <a:pt x="104" y="32"/>
                    </a:cubicBezTo>
                    <a:cubicBezTo>
                      <a:pt x="105" y="32"/>
                      <a:pt x="106" y="31"/>
                      <a:pt x="106" y="30"/>
                    </a:cubicBezTo>
                    <a:cubicBezTo>
                      <a:pt x="109" y="31"/>
                      <a:pt x="111" y="35"/>
                      <a:pt x="108" y="37"/>
                    </a:cubicBezTo>
                    <a:close/>
                    <a:moveTo>
                      <a:pt x="99" y="24"/>
                    </a:moveTo>
                    <a:cubicBezTo>
                      <a:pt x="101" y="23"/>
                      <a:pt x="103" y="26"/>
                      <a:pt x="104" y="27"/>
                    </a:cubicBezTo>
                    <a:cubicBezTo>
                      <a:pt x="104" y="28"/>
                      <a:pt x="103" y="29"/>
                      <a:pt x="102" y="29"/>
                    </a:cubicBezTo>
                    <a:cubicBezTo>
                      <a:pt x="102" y="30"/>
                      <a:pt x="103" y="30"/>
                      <a:pt x="103" y="31"/>
                    </a:cubicBezTo>
                    <a:cubicBezTo>
                      <a:pt x="102" y="31"/>
                      <a:pt x="102" y="31"/>
                      <a:pt x="102" y="30"/>
                    </a:cubicBezTo>
                    <a:cubicBezTo>
                      <a:pt x="102" y="30"/>
                      <a:pt x="102" y="30"/>
                      <a:pt x="101" y="30"/>
                    </a:cubicBezTo>
                    <a:cubicBezTo>
                      <a:pt x="101" y="31"/>
                      <a:pt x="102" y="31"/>
                      <a:pt x="101" y="32"/>
                    </a:cubicBezTo>
                    <a:cubicBezTo>
                      <a:pt x="101" y="33"/>
                      <a:pt x="102" y="31"/>
                      <a:pt x="102" y="32"/>
                    </a:cubicBezTo>
                    <a:cubicBezTo>
                      <a:pt x="101" y="33"/>
                      <a:pt x="101" y="34"/>
                      <a:pt x="100" y="35"/>
                    </a:cubicBezTo>
                    <a:cubicBezTo>
                      <a:pt x="99" y="34"/>
                      <a:pt x="100" y="32"/>
                      <a:pt x="99" y="30"/>
                    </a:cubicBezTo>
                    <a:cubicBezTo>
                      <a:pt x="100" y="29"/>
                      <a:pt x="101" y="28"/>
                      <a:pt x="102" y="27"/>
                    </a:cubicBezTo>
                    <a:cubicBezTo>
                      <a:pt x="102" y="25"/>
                      <a:pt x="100" y="26"/>
                      <a:pt x="98" y="26"/>
                    </a:cubicBezTo>
                    <a:cubicBezTo>
                      <a:pt x="99" y="26"/>
                      <a:pt x="99" y="25"/>
                      <a:pt x="100" y="25"/>
                    </a:cubicBezTo>
                    <a:cubicBezTo>
                      <a:pt x="99" y="25"/>
                      <a:pt x="99" y="24"/>
                      <a:pt x="99" y="24"/>
                    </a:cubicBezTo>
                    <a:close/>
                    <a:moveTo>
                      <a:pt x="98" y="38"/>
                    </a:moveTo>
                    <a:cubicBezTo>
                      <a:pt x="97" y="37"/>
                      <a:pt x="96" y="35"/>
                      <a:pt x="96" y="33"/>
                    </a:cubicBezTo>
                    <a:cubicBezTo>
                      <a:pt x="98" y="34"/>
                      <a:pt x="98" y="36"/>
                      <a:pt x="98" y="38"/>
                    </a:cubicBezTo>
                    <a:close/>
                    <a:moveTo>
                      <a:pt x="97" y="23"/>
                    </a:moveTo>
                    <a:cubicBezTo>
                      <a:pt x="97" y="24"/>
                      <a:pt x="98" y="25"/>
                      <a:pt x="97" y="26"/>
                    </a:cubicBezTo>
                    <a:cubicBezTo>
                      <a:pt x="96" y="25"/>
                      <a:pt x="96" y="25"/>
                      <a:pt x="96" y="24"/>
                    </a:cubicBezTo>
                    <a:cubicBezTo>
                      <a:pt x="96" y="23"/>
                      <a:pt x="97" y="23"/>
                      <a:pt x="97" y="23"/>
                    </a:cubicBezTo>
                    <a:close/>
                    <a:moveTo>
                      <a:pt x="97" y="49"/>
                    </a:moveTo>
                    <a:cubicBezTo>
                      <a:pt x="96" y="49"/>
                      <a:pt x="95" y="47"/>
                      <a:pt x="96" y="47"/>
                    </a:cubicBezTo>
                    <a:cubicBezTo>
                      <a:pt x="96" y="47"/>
                      <a:pt x="96" y="48"/>
                      <a:pt x="97" y="49"/>
                    </a:cubicBezTo>
                    <a:close/>
                    <a:moveTo>
                      <a:pt x="95" y="31"/>
                    </a:moveTo>
                    <a:cubicBezTo>
                      <a:pt x="94" y="30"/>
                      <a:pt x="93" y="28"/>
                      <a:pt x="94" y="27"/>
                    </a:cubicBezTo>
                    <a:cubicBezTo>
                      <a:pt x="95" y="27"/>
                      <a:pt x="96" y="30"/>
                      <a:pt x="95" y="31"/>
                    </a:cubicBezTo>
                    <a:close/>
                    <a:moveTo>
                      <a:pt x="94" y="43"/>
                    </a:moveTo>
                    <a:cubicBezTo>
                      <a:pt x="94" y="41"/>
                      <a:pt x="91" y="39"/>
                      <a:pt x="93" y="38"/>
                    </a:cubicBezTo>
                    <a:cubicBezTo>
                      <a:pt x="93" y="40"/>
                      <a:pt x="95" y="42"/>
                      <a:pt x="94" y="43"/>
                    </a:cubicBezTo>
                    <a:close/>
                    <a:moveTo>
                      <a:pt x="92" y="22"/>
                    </a:moveTo>
                    <a:cubicBezTo>
                      <a:pt x="92" y="23"/>
                      <a:pt x="93" y="25"/>
                      <a:pt x="93" y="26"/>
                    </a:cubicBezTo>
                    <a:cubicBezTo>
                      <a:pt x="90" y="28"/>
                      <a:pt x="86" y="26"/>
                      <a:pt x="87" y="31"/>
                    </a:cubicBezTo>
                    <a:cubicBezTo>
                      <a:pt x="86" y="32"/>
                      <a:pt x="84" y="32"/>
                      <a:pt x="85" y="34"/>
                    </a:cubicBezTo>
                    <a:cubicBezTo>
                      <a:pt x="83" y="34"/>
                      <a:pt x="83" y="31"/>
                      <a:pt x="82" y="33"/>
                    </a:cubicBezTo>
                    <a:cubicBezTo>
                      <a:pt x="84" y="29"/>
                      <a:pt x="88" y="24"/>
                      <a:pt x="92" y="22"/>
                    </a:cubicBezTo>
                    <a:close/>
                    <a:moveTo>
                      <a:pt x="81" y="23"/>
                    </a:moveTo>
                    <a:cubicBezTo>
                      <a:pt x="84" y="22"/>
                      <a:pt x="85" y="22"/>
                      <a:pt x="88" y="21"/>
                    </a:cubicBezTo>
                    <a:cubicBezTo>
                      <a:pt x="86" y="25"/>
                      <a:pt x="82" y="28"/>
                      <a:pt x="77" y="29"/>
                    </a:cubicBezTo>
                    <a:cubicBezTo>
                      <a:pt x="78" y="27"/>
                      <a:pt x="80" y="25"/>
                      <a:pt x="81" y="23"/>
                    </a:cubicBezTo>
                    <a:close/>
                    <a:moveTo>
                      <a:pt x="78" y="23"/>
                    </a:moveTo>
                    <a:cubicBezTo>
                      <a:pt x="73" y="28"/>
                      <a:pt x="70" y="34"/>
                      <a:pt x="66" y="39"/>
                    </a:cubicBezTo>
                    <a:cubicBezTo>
                      <a:pt x="68" y="33"/>
                      <a:pt x="72" y="28"/>
                      <a:pt x="75" y="22"/>
                    </a:cubicBezTo>
                    <a:cubicBezTo>
                      <a:pt x="76" y="22"/>
                      <a:pt x="77" y="22"/>
                      <a:pt x="78" y="23"/>
                    </a:cubicBezTo>
                    <a:close/>
                    <a:moveTo>
                      <a:pt x="69" y="21"/>
                    </a:moveTo>
                    <a:cubicBezTo>
                      <a:pt x="70" y="20"/>
                      <a:pt x="72" y="21"/>
                      <a:pt x="73" y="21"/>
                    </a:cubicBezTo>
                    <a:cubicBezTo>
                      <a:pt x="72" y="23"/>
                      <a:pt x="70" y="27"/>
                      <a:pt x="67" y="25"/>
                    </a:cubicBezTo>
                    <a:cubicBezTo>
                      <a:pt x="67" y="24"/>
                      <a:pt x="68" y="22"/>
                      <a:pt x="69" y="21"/>
                    </a:cubicBezTo>
                    <a:close/>
                    <a:moveTo>
                      <a:pt x="66" y="20"/>
                    </a:moveTo>
                    <a:cubicBezTo>
                      <a:pt x="66" y="21"/>
                      <a:pt x="65" y="21"/>
                      <a:pt x="65" y="22"/>
                    </a:cubicBezTo>
                    <a:cubicBezTo>
                      <a:pt x="64" y="22"/>
                      <a:pt x="63" y="22"/>
                      <a:pt x="63" y="21"/>
                    </a:cubicBezTo>
                    <a:cubicBezTo>
                      <a:pt x="63" y="20"/>
                      <a:pt x="65" y="20"/>
                      <a:pt x="66" y="20"/>
                    </a:cubicBezTo>
                    <a:close/>
                    <a:moveTo>
                      <a:pt x="62" y="40"/>
                    </a:moveTo>
                    <a:cubicBezTo>
                      <a:pt x="61" y="39"/>
                      <a:pt x="62" y="37"/>
                      <a:pt x="63" y="37"/>
                    </a:cubicBezTo>
                    <a:cubicBezTo>
                      <a:pt x="63" y="38"/>
                      <a:pt x="63" y="39"/>
                      <a:pt x="62" y="40"/>
                    </a:cubicBezTo>
                    <a:close/>
                    <a:moveTo>
                      <a:pt x="62" y="34"/>
                    </a:moveTo>
                    <a:cubicBezTo>
                      <a:pt x="62" y="35"/>
                      <a:pt x="61" y="36"/>
                      <a:pt x="60" y="35"/>
                    </a:cubicBezTo>
                    <a:cubicBezTo>
                      <a:pt x="60" y="34"/>
                      <a:pt x="61" y="33"/>
                      <a:pt x="62" y="34"/>
                    </a:cubicBezTo>
                    <a:close/>
                    <a:moveTo>
                      <a:pt x="58" y="33"/>
                    </a:moveTo>
                    <a:cubicBezTo>
                      <a:pt x="57" y="32"/>
                      <a:pt x="59" y="32"/>
                      <a:pt x="59" y="30"/>
                    </a:cubicBezTo>
                    <a:cubicBezTo>
                      <a:pt x="57" y="30"/>
                      <a:pt x="57" y="32"/>
                      <a:pt x="56" y="32"/>
                    </a:cubicBezTo>
                    <a:cubicBezTo>
                      <a:pt x="54" y="28"/>
                      <a:pt x="57" y="26"/>
                      <a:pt x="59" y="24"/>
                    </a:cubicBezTo>
                    <a:cubicBezTo>
                      <a:pt x="62" y="26"/>
                      <a:pt x="60" y="31"/>
                      <a:pt x="58" y="33"/>
                    </a:cubicBezTo>
                    <a:close/>
                    <a:moveTo>
                      <a:pt x="58" y="20"/>
                    </a:moveTo>
                    <a:cubicBezTo>
                      <a:pt x="56" y="23"/>
                      <a:pt x="55" y="26"/>
                      <a:pt x="52" y="28"/>
                    </a:cubicBezTo>
                    <a:cubicBezTo>
                      <a:pt x="51" y="28"/>
                      <a:pt x="51" y="27"/>
                      <a:pt x="51" y="27"/>
                    </a:cubicBezTo>
                    <a:cubicBezTo>
                      <a:pt x="50" y="27"/>
                      <a:pt x="50" y="27"/>
                      <a:pt x="49" y="27"/>
                    </a:cubicBezTo>
                    <a:cubicBezTo>
                      <a:pt x="49" y="28"/>
                      <a:pt x="50" y="30"/>
                      <a:pt x="50" y="30"/>
                    </a:cubicBezTo>
                    <a:cubicBezTo>
                      <a:pt x="48" y="30"/>
                      <a:pt x="48" y="29"/>
                      <a:pt x="48" y="28"/>
                    </a:cubicBezTo>
                    <a:cubicBezTo>
                      <a:pt x="49" y="24"/>
                      <a:pt x="53" y="19"/>
                      <a:pt x="58" y="20"/>
                    </a:cubicBezTo>
                    <a:close/>
                    <a:moveTo>
                      <a:pt x="47" y="31"/>
                    </a:moveTo>
                    <a:cubicBezTo>
                      <a:pt x="47" y="32"/>
                      <a:pt x="45" y="32"/>
                      <a:pt x="44" y="32"/>
                    </a:cubicBezTo>
                    <a:cubicBezTo>
                      <a:pt x="45" y="31"/>
                      <a:pt x="46" y="31"/>
                      <a:pt x="47" y="31"/>
                    </a:cubicBezTo>
                    <a:close/>
                    <a:moveTo>
                      <a:pt x="42" y="37"/>
                    </a:moveTo>
                    <a:cubicBezTo>
                      <a:pt x="43" y="37"/>
                      <a:pt x="42" y="39"/>
                      <a:pt x="43" y="39"/>
                    </a:cubicBezTo>
                    <a:cubicBezTo>
                      <a:pt x="44" y="37"/>
                      <a:pt x="44" y="35"/>
                      <a:pt x="46" y="34"/>
                    </a:cubicBezTo>
                    <a:cubicBezTo>
                      <a:pt x="47" y="36"/>
                      <a:pt x="44" y="37"/>
                      <a:pt x="46" y="39"/>
                    </a:cubicBezTo>
                    <a:cubicBezTo>
                      <a:pt x="44" y="39"/>
                      <a:pt x="44" y="41"/>
                      <a:pt x="43" y="42"/>
                    </a:cubicBezTo>
                    <a:cubicBezTo>
                      <a:pt x="41" y="41"/>
                      <a:pt x="42" y="38"/>
                      <a:pt x="42" y="37"/>
                    </a:cubicBezTo>
                    <a:close/>
                    <a:moveTo>
                      <a:pt x="43" y="52"/>
                    </a:moveTo>
                    <a:cubicBezTo>
                      <a:pt x="45" y="55"/>
                      <a:pt x="46" y="50"/>
                      <a:pt x="45" y="49"/>
                    </a:cubicBezTo>
                    <a:cubicBezTo>
                      <a:pt x="46" y="47"/>
                      <a:pt x="48" y="46"/>
                      <a:pt x="49" y="44"/>
                    </a:cubicBezTo>
                    <a:cubicBezTo>
                      <a:pt x="50" y="48"/>
                      <a:pt x="45" y="51"/>
                      <a:pt x="44" y="55"/>
                    </a:cubicBezTo>
                    <a:cubicBezTo>
                      <a:pt x="43" y="55"/>
                      <a:pt x="44" y="53"/>
                      <a:pt x="43" y="52"/>
                    </a:cubicBezTo>
                    <a:close/>
                    <a:moveTo>
                      <a:pt x="44" y="98"/>
                    </a:moveTo>
                    <a:cubicBezTo>
                      <a:pt x="44" y="96"/>
                      <a:pt x="45" y="95"/>
                      <a:pt x="46" y="94"/>
                    </a:cubicBezTo>
                    <a:cubicBezTo>
                      <a:pt x="47" y="94"/>
                      <a:pt x="46" y="97"/>
                      <a:pt x="46" y="98"/>
                    </a:cubicBezTo>
                    <a:cubicBezTo>
                      <a:pt x="44" y="97"/>
                      <a:pt x="46" y="96"/>
                      <a:pt x="44" y="98"/>
                    </a:cubicBezTo>
                    <a:close/>
                    <a:moveTo>
                      <a:pt x="46" y="110"/>
                    </a:moveTo>
                    <a:cubicBezTo>
                      <a:pt x="45" y="108"/>
                      <a:pt x="45" y="105"/>
                      <a:pt x="48" y="104"/>
                    </a:cubicBezTo>
                    <a:cubicBezTo>
                      <a:pt x="47" y="107"/>
                      <a:pt x="48" y="108"/>
                      <a:pt x="46" y="110"/>
                    </a:cubicBezTo>
                    <a:close/>
                    <a:moveTo>
                      <a:pt x="48" y="141"/>
                    </a:moveTo>
                    <a:cubicBezTo>
                      <a:pt x="48" y="142"/>
                      <a:pt x="48" y="143"/>
                      <a:pt x="48" y="145"/>
                    </a:cubicBezTo>
                    <a:cubicBezTo>
                      <a:pt x="47" y="145"/>
                      <a:pt x="48" y="143"/>
                      <a:pt x="48" y="141"/>
                    </a:cubicBezTo>
                    <a:close/>
                    <a:moveTo>
                      <a:pt x="48" y="147"/>
                    </a:moveTo>
                    <a:cubicBezTo>
                      <a:pt x="49" y="147"/>
                      <a:pt x="49" y="149"/>
                      <a:pt x="49" y="150"/>
                    </a:cubicBezTo>
                    <a:cubicBezTo>
                      <a:pt x="48" y="150"/>
                      <a:pt x="48" y="148"/>
                      <a:pt x="48" y="147"/>
                    </a:cubicBezTo>
                    <a:close/>
                    <a:moveTo>
                      <a:pt x="50" y="161"/>
                    </a:moveTo>
                    <a:cubicBezTo>
                      <a:pt x="49" y="161"/>
                      <a:pt x="50" y="160"/>
                      <a:pt x="49" y="160"/>
                    </a:cubicBezTo>
                    <a:cubicBezTo>
                      <a:pt x="50" y="157"/>
                      <a:pt x="48" y="155"/>
                      <a:pt x="49" y="151"/>
                    </a:cubicBezTo>
                    <a:cubicBezTo>
                      <a:pt x="51" y="154"/>
                      <a:pt x="49" y="159"/>
                      <a:pt x="51" y="160"/>
                    </a:cubicBezTo>
                    <a:cubicBezTo>
                      <a:pt x="50" y="162"/>
                      <a:pt x="51" y="164"/>
                      <a:pt x="50" y="166"/>
                    </a:cubicBezTo>
                    <a:cubicBezTo>
                      <a:pt x="50" y="164"/>
                      <a:pt x="49" y="162"/>
                      <a:pt x="50" y="161"/>
                    </a:cubicBezTo>
                    <a:close/>
                    <a:moveTo>
                      <a:pt x="51" y="171"/>
                    </a:moveTo>
                    <a:cubicBezTo>
                      <a:pt x="51" y="171"/>
                      <a:pt x="52" y="174"/>
                      <a:pt x="51" y="175"/>
                    </a:cubicBezTo>
                    <a:cubicBezTo>
                      <a:pt x="51" y="173"/>
                      <a:pt x="50" y="172"/>
                      <a:pt x="51" y="171"/>
                    </a:cubicBezTo>
                    <a:close/>
                    <a:moveTo>
                      <a:pt x="52" y="179"/>
                    </a:moveTo>
                    <a:cubicBezTo>
                      <a:pt x="51" y="179"/>
                      <a:pt x="51" y="178"/>
                      <a:pt x="51" y="177"/>
                    </a:cubicBezTo>
                    <a:cubicBezTo>
                      <a:pt x="51" y="176"/>
                      <a:pt x="52" y="179"/>
                      <a:pt x="52" y="179"/>
                    </a:cubicBezTo>
                    <a:close/>
                    <a:moveTo>
                      <a:pt x="52" y="185"/>
                    </a:moveTo>
                    <a:cubicBezTo>
                      <a:pt x="53" y="187"/>
                      <a:pt x="53" y="190"/>
                      <a:pt x="52" y="191"/>
                    </a:cubicBezTo>
                    <a:cubicBezTo>
                      <a:pt x="51" y="189"/>
                      <a:pt x="51" y="188"/>
                      <a:pt x="52" y="185"/>
                    </a:cubicBezTo>
                    <a:close/>
                    <a:moveTo>
                      <a:pt x="56" y="218"/>
                    </a:moveTo>
                    <a:cubicBezTo>
                      <a:pt x="54" y="212"/>
                      <a:pt x="51" y="207"/>
                      <a:pt x="52" y="201"/>
                    </a:cubicBezTo>
                    <a:cubicBezTo>
                      <a:pt x="53" y="204"/>
                      <a:pt x="55" y="208"/>
                      <a:pt x="55" y="212"/>
                    </a:cubicBezTo>
                    <a:cubicBezTo>
                      <a:pt x="56" y="214"/>
                      <a:pt x="59" y="217"/>
                      <a:pt x="56" y="218"/>
                    </a:cubicBezTo>
                    <a:close/>
                    <a:moveTo>
                      <a:pt x="58" y="223"/>
                    </a:moveTo>
                    <a:cubicBezTo>
                      <a:pt x="56" y="222"/>
                      <a:pt x="59" y="221"/>
                      <a:pt x="59" y="220"/>
                    </a:cubicBezTo>
                    <a:cubicBezTo>
                      <a:pt x="60" y="221"/>
                      <a:pt x="58" y="223"/>
                      <a:pt x="58" y="223"/>
                    </a:cubicBezTo>
                    <a:close/>
                    <a:moveTo>
                      <a:pt x="58" y="248"/>
                    </a:moveTo>
                    <a:cubicBezTo>
                      <a:pt x="59" y="250"/>
                      <a:pt x="62" y="254"/>
                      <a:pt x="60" y="257"/>
                    </a:cubicBezTo>
                    <a:cubicBezTo>
                      <a:pt x="58" y="255"/>
                      <a:pt x="58" y="252"/>
                      <a:pt x="57" y="250"/>
                    </a:cubicBezTo>
                    <a:cubicBezTo>
                      <a:pt x="57" y="249"/>
                      <a:pt x="58" y="249"/>
                      <a:pt x="58" y="248"/>
                    </a:cubicBezTo>
                    <a:close/>
                    <a:moveTo>
                      <a:pt x="54" y="265"/>
                    </a:moveTo>
                    <a:cubicBezTo>
                      <a:pt x="52" y="262"/>
                      <a:pt x="52" y="258"/>
                      <a:pt x="55" y="256"/>
                    </a:cubicBezTo>
                    <a:cubicBezTo>
                      <a:pt x="54" y="255"/>
                      <a:pt x="53" y="256"/>
                      <a:pt x="53" y="255"/>
                    </a:cubicBezTo>
                    <a:cubicBezTo>
                      <a:pt x="53" y="255"/>
                      <a:pt x="54" y="254"/>
                      <a:pt x="54" y="254"/>
                    </a:cubicBezTo>
                    <a:cubicBezTo>
                      <a:pt x="55" y="254"/>
                      <a:pt x="55" y="254"/>
                      <a:pt x="55" y="254"/>
                    </a:cubicBezTo>
                    <a:cubicBezTo>
                      <a:pt x="55" y="253"/>
                      <a:pt x="54" y="253"/>
                      <a:pt x="55" y="253"/>
                    </a:cubicBezTo>
                    <a:cubicBezTo>
                      <a:pt x="56" y="255"/>
                      <a:pt x="60" y="259"/>
                      <a:pt x="57" y="261"/>
                    </a:cubicBezTo>
                    <a:cubicBezTo>
                      <a:pt x="56" y="260"/>
                      <a:pt x="56" y="259"/>
                      <a:pt x="56" y="258"/>
                    </a:cubicBezTo>
                    <a:cubicBezTo>
                      <a:pt x="55" y="259"/>
                      <a:pt x="57" y="264"/>
                      <a:pt x="54" y="265"/>
                    </a:cubicBezTo>
                    <a:close/>
                    <a:moveTo>
                      <a:pt x="51" y="307"/>
                    </a:moveTo>
                    <a:cubicBezTo>
                      <a:pt x="52" y="307"/>
                      <a:pt x="52" y="308"/>
                      <a:pt x="53" y="308"/>
                    </a:cubicBezTo>
                    <a:cubicBezTo>
                      <a:pt x="52" y="309"/>
                      <a:pt x="52" y="310"/>
                      <a:pt x="52" y="311"/>
                    </a:cubicBezTo>
                    <a:cubicBezTo>
                      <a:pt x="51" y="310"/>
                      <a:pt x="52" y="308"/>
                      <a:pt x="51" y="307"/>
                    </a:cubicBezTo>
                    <a:close/>
                    <a:moveTo>
                      <a:pt x="46" y="296"/>
                    </a:moveTo>
                    <a:cubicBezTo>
                      <a:pt x="44" y="296"/>
                      <a:pt x="45" y="292"/>
                      <a:pt x="46" y="291"/>
                    </a:cubicBezTo>
                    <a:cubicBezTo>
                      <a:pt x="48" y="291"/>
                      <a:pt x="48" y="295"/>
                      <a:pt x="46" y="296"/>
                    </a:cubicBezTo>
                    <a:close/>
                    <a:moveTo>
                      <a:pt x="48" y="314"/>
                    </a:moveTo>
                    <a:cubicBezTo>
                      <a:pt x="47" y="315"/>
                      <a:pt x="48" y="317"/>
                      <a:pt x="48" y="318"/>
                    </a:cubicBezTo>
                    <a:cubicBezTo>
                      <a:pt x="46" y="318"/>
                      <a:pt x="47" y="315"/>
                      <a:pt x="47" y="314"/>
                    </a:cubicBezTo>
                    <a:cubicBezTo>
                      <a:pt x="48" y="314"/>
                      <a:pt x="48" y="314"/>
                      <a:pt x="48" y="314"/>
                    </a:cubicBezTo>
                    <a:close/>
                    <a:moveTo>
                      <a:pt x="47" y="337"/>
                    </a:moveTo>
                    <a:cubicBezTo>
                      <a:pt x="48" y="338"/>
                      <a:pt x="48" y="339"/>
                      <a:pt x="48" y="340"/>
                    </a:cubicBezTo>
                    <a:cubicBezTo>
                      <a:pt x="46" y="340"/>
                      <a:pt x="46" y="338"/>
                      <a:pt x="47" y="337"/>
                    </a:cubicBezTo>
                    <a:close/>
                    <a:moveTo>
                      <a:pt x="47" y="331"/>
                    </a:moveTo>
                    <a:cubicBezTo>
                      <a:pt x="47" y="331"/>
                      <a:pt x="48" y="331"/>
                      <a:pt x="48" y="331"/>
                    </a:cubicBezTo>
                    <a:cubicBezTo>
                      <a:pt x="48" y="332"/>
                      <a:pt x="49" y="332"/>
                      <a:pt x="48" y="333"/>
                    </a:cubicBezTo>
                    <a:cubicBezTo>
                      <a:pt x="47" y="333"/>
                      <a:pt x="47" y="332"/>
                      <a:pt x="47" y="331"/>
                    </a:cubicBezTo>
                    <a:close/>
                    <a:moveTo>
                      <a:pt x="47" y="330"/>
                    </a:moveTo>
                    <a:cubicBezTo>
                      <a:pt x="47" y="328"/>
                      <a:pt x="48" y="327"/>
                      <a:pt x="48" y="326"/>
                    </a:cubicBezTo>
                    <a:cubicBezTo>
                      <a:pt x="49" y="326"/>
                      <a:pt x="50" y="327"/>
                      <a:pt x="50" y="328"/>
                    </a:cubicBezTo>
                    <a:cubicBezTo>
                      <a:pt x="48" y="327"/>
                      <a:pt x="48" y="329"/>
                      <a:pt x="47" y="330"/>
                    </a:cubicBezTo>
                    <a:close/>
                    <a:moveTo>
                      <a:pt x="50" y="283"/>
                    </a:moveTo>
                    <a:cubicBezTo>
                      <a:pt x="52" y="284"/>
                      <a:pt x="50" y="286"/>
                      <a:pt x="52" y="288"/>
                    </a:cubicBezTo>
                    <a:cubicBezTo>
                      <a:pt x="52" y="290"/>
                      <a:pt x="50" y="290"/>
                      <a:pt x="50" y="292"/>
                    </a:cubicBezTo>
                    <a:cubicBezTo>
                      <a:pt x="47" y="289"/>
                      <a:pt x="48" y="285"/>
                      <a:pt x="50" y="283"/>
                    </a:cubicBezTo>
                    <a:close/>
                    <a:moveTo>
                      <a:pt x="52" y="279"/>
                    </a:moveTo>
                    <a:cubicBezTo>
                      <a:pt x="52" y="279"/>
                      <a:pt x="53" y="278"/>
                      <a:pt x="53" y="277"/>
                    </a:cubicBezTo>
                    <a:cubicBezTo>
                      <a:pt x="55" y="277"/>
                      <a:pt x="55" y="282"/>
                      <a:pt x="54" y="284"/>
                    </a:cubicBezTo>
                    <a:cubicBezTo>
                      <a:pt x="53" y="283"/>
                      <a:pt x="53" y="281"/>
                      <a:pt x="52" y="279"/>
                    </a:cubicBezTo>
                    <a:close/>
                    <a:moveTo>
                      <a:pt x="53" y="233"/>
                    </a:moveTo>
                    <a:cubicBezTo>
                      <a:pt x="54" y="237"/>
                      <a:pt x="59" y="244"/>
                      <a:pt x="55" y="247"/>
                    </a:cubicBezTo>
                    <a:cubicBezTo>
                      <a:pt x="54" y="243"/>
                      <a:pt x="51" y="238"/>
                      <a:pt x="53" y="233"/>
                    </a:cubicBezTo>
                    <a:close/>
                    <a:moveTo>
                      <a:pt x="51" y="241"/>
                    </a:moveTo>
                    <a:cubicBezTo>
                      <a:pt x="52" y="244"/>
                      <a:pt x="53" y="247"/>
                      <a:pt x="54" y="249"/>
                    </a:cubicBezTo>
                    <a:cubicBezTo>
                      <a:pt x="53" y="251"/>
                      <a:pt x="52" y="253"/>
                      <a:pt x="51" y="255"/>
                    </a:cubicBezTo>
                    <a:cubicBezTo>
                      <a:pt x="49" y="249"/>
                      <a:pt x="50" y="245"/>
                      <a:pt x="51" y="241"/>
                    </a:cubicBezTo>
                    <a:close/>
                    <a:moveTo>
                      <a:pt x="48" y="255"/>
                    </a:moveTo>
                    <a:cubicBezTo>
                      <a:pt x="50" y="256"/>
                      <a:pt x="49" y="260"/>
                      <a:pt x="48" y="261"/>
                    </a:cubicBezTo>
                    <a:cubicBezTo>
                      <a:pt x="47" y="259"/>
                      <a:pt x="48" y="257"/>
                      <a:pt x="48" y="255"/>
                    </a:cubicBezTo>
                    <a:close/>
                    <a:moveTo>
                      <a:pt x="51" y="263"/>
                    </a:moveTo>
                    <a:cubicBezTo>
                      <a:pt x="51" y="267"/>
                      <a:pt x="53" y="270"/>
                      <a:pt x="50" y="272"/>
                    </a:cubicBezTo>
                    <a:cubicBezTo>
                      <a:pt x="49" y="269"/>
                      <a:pt x="48" y="264"/>
                      <a:pt x="47" y="262"/>
                    </a:cubicBezTo>
                    <a:cubicBezTo>
                      <a:pt x="48" y="263"/>
                      <a:pt x="49" y="264"/>
                      <a:pt x="51" y="263"/>
                    </a:cubicBezTo>
                    <a:close/>
                    <a:moveTo>
                      <a:pt x="46" y="270"/>
                    </a:moveTo>
                    <a:cubicBezTo>
                      <a:pt x="46" y="270"/>
                      <a:pt x="46" y="270"/>
                      <a:pt x="47" y="270"/>
                    </a:cubicBezTo>
                    <a:cubicBezTo>
                      <a:pt x="47" y="273"/>
                      <a:pt x="49" y="275"/>
                      <a:pt x="47" y="277"/>
                    </a:cubicBezTo>
                    <a:cubicBezTo>
                      <a:pt x="47" y="278"/>
                      <a:pt x="47" y="279"/>
                      <a:pt x="48" y="279"/>
                    </a:cubicBezTo>
                    <a:cubicBezTo>
                      <a:pt x="48" y="279"/>
                      <a:pt x="49" y="279"/>
                      <a:pt x="49" y="278"/>
                    </a:cubicBezTo>
                    <a:cubicBezTo>
                      <a:pt x="50" y="280"/>
                      <a:pt x="48" y="281"/>
                      <a:pt x="48" y="282"/>
                    </a:cubicBezTo>
                    <a:cubicBezTo>
                      <a:pt x="46" y="282"/>
                      <a:pt x="47" y="281"/>
                      <a:pt x="46" y="280"/>
                    </a:cubicBezTo>
                    <a:cubicBezTo>
                      <a:pt x="45" y="280"/>
                      <a:pt x="45" y="281"/>
                      <a:pt x="44" y="280"/>
                    </a:cubicBezTo>
                    <a:cubicBezTo>
                      <a:pt x="45" y="278"/>
                      <a:pt x="45" y="273"/>
                      <a:pt x="46" y="270"/>
                    </a:cubicBezTo>
                    <a:close/>
                    <a:moveTo>
                      <a:pt x="44" y="284"/>
                    </a:moveTo>
                    <a:cubicBezTo>
                      <a:pt x="45" y="283"/>
                      <a:pt x="46" y="288"/>
                      <a:pt x="44" y="289"/>
                    </a:cubicBezTo>
                    <a:cubicBezTo>
                      <a:pt x="43" y="287"/>
                      <a:pt x="45" y="285"/>
                      <a:pt x="44" y="284"/>
                    </a:cubicBezTo>
                    <a:close/>
                    <a:moveTo>
                      <a:pt x="45" y="301"/>
                    </a:moveTo>
                    <a:cubicBezTo>
                      <a:pt x="45" y="303"/>
                      <a:pt x="44" y="304"/>
                      <a:pt x="44" y="305"/>
                    </a:cubicBezTo>
                    <a:cubicBezTo>
                      <a:pt x="43" y="305"/>
                      <a:pt x="43" y="301"/>
                      <a:pt x="45" y="301"/>
                    </a:cubicBezTo>
                    <a:close/>
                    <a:moveTo>
                      <a:pt x="44" y="319"/>
                    </a:moveTo>
                    <a:cubicBezTo>
                      <a:pt x="46" y="320"/>
                      <a:pt x="45" y="323"/>
                      <a:pt x="44" y="324"/>
                    </a:cubicBezTo>
                    <a:cubicBezTo>
                      <a:pt x="42" y="323"/>
                      <a:pt x="44" y="320"/>
                      <a:pt x="44" y="319"/>
                    </a:cubicBezTo>
                    <a:close/>
                    <a:moveTo>
                      <a:pt x="43" y="331"/>
                    </a:moveTo>
                    <a:cubicBezTo>
                      <a:pt x="46" y="331"/>
                      <a:pt x="44" y="334"/>
                      <a:pt x="44" y="336"/>
                    </a:cubicBezTo>
                    <a:cubicBezTo>
                      <a:pt x="43" y="335"/>
                      <a:pt x="43" y="332"/>
                      <a:pt x="43" y="331"/>
                    </a:cubicBezTo>
                    <a:close/>
                    <a:moveTo>
                      <a:pt x="42" y="367"/>
                    </a:moveTo>
                    <a:cubicBezTo>
                      <a:pt x="40" y="366"/>
                      <a:pt x="41" y="362"/>
                      <a:pt x="42" y="360"/>
                    </a:cubicBezTo>
                    <a:cubicBezTo>
                      <a:pt x="45" y="362"/>
                      <a:pt x="43" y="365"/>
                      <a:pt x="42" y="367"/>
                    </a:cubicBezTo>
                    <a:close/>
                    <a:moveTo>
                      <a:pt x="41" y="342"/>
                    </a:moveTo>
                    <a:cubicBezTo>
                      <a:pt x="40" y="342"/>
                      <a:pt x="40" y="341"/>
                      <a:pt x="38" y="342"/>
                    </a:cubicBezTo>
                    <a:cubicBezTo>
                      <a:pt x="39" y="340"/>
                      <a:pt x="40" y="338"/>
                      <a:pt x="41" y="336"/>
                    </a:cubicBezTo>
                    <a:cubicBezTo>
                      <a:pt x="43" y="338"/>
                      <a:pt x="42" y="340"/>
                      <a:pt x="41" y="342"/>
                    </a:cubicBezTo>
                    <a:close/>
                    <a:moveTo>
                      <a:pt x="38" y="393"/>
                    </a:moveTo>
                    <a:cubicBezTo>
                      <a:pt x="38" y="391"/>
                      <a:pt x="38" y="391"/>
                      <a:pt x="38" y="390"/>
                    </a:cubicBezTo>
                    <a:cubicBezTo>
                      <a:pt x="39" y="391"/>
                      <a:pt x="40" y="393"/>
                      <a:pt x="38" y="393"/>
                    </a:cubicBezTo>
                    <a:close/>
                    <a:moveTo>
                      <a:pt x="40" y="400"/>
                    </a:moveTo>
                    <a:cubicBezTo>
                      <a:pt x="40" y="404"/>
                      <a:pt x="40" y="407"/>
                      <a:pt x="38" y="408"/>
                    </a:cubicBezTo>
                    <a:cubicBezTo>
                      <a:pt x="36" y="407"/>
                      <a:pt x="39" y="403"/>
                      <a:pt x="39" y="400"/>
                    </a:cubicBezTo>
                    <a:cubicBezTo>
                      <a:pt x="40" y="400"/>
                      <a:pt x="40" y="400"/>
                      <a:pt x="40" y="400"/>
                    </a:cubicBezTo>
                    <a:close/>
                    <a:moveTo>
                      <a:pt x="37" y="358"/>
                    </a:moveTo>
                    <a:cubicBezTo>
                      <a:pt x="37" y="355"/>
                      <a:pt x="39" y="353"/>
                      <a:pt x="40" y="350"/>
                    </a:cubicBezTo>
                    <a:cubicBezTo>
                      <a:pt x="42" y="352"/>
                      <a:pt x="39" y="356"/>
                      <a:pt x="37" y="358"/>
                    </a:cubicBezTo>
                    <a:close/>
                    <a:moveTo>
                      <a:pt x="40" y="327"/>
                    </a:moveTo>
                    <a:cubicBezTo>
                      <a:pt x="41" y="327"/>
                      <a:pt x="42" y="328"/>
                      <a:pt x="41" y="330"/>
                    </a:cubicBezTo>
                    <a:cubicBezTo>
                      <a:pt x="41" y="329"/>
                      <a:pt x="40" y="328"/>
                      <a:pt x="40" y="327"/>
                    </a:cubicBezTo>
                    <a:close/>
                    <a:moveTo>
                      <a:pt x="41" y="305"/>
                    </a:moveTo>
                    <a:cubicBezTo>
                      <a:pt x="43" y="307"/>
                      <a:pt x="42" y="312"/>
                      <a:pt x="40" y="314"/>
                    </a:cubicBezTo>
                    <a:cubicBezTo>
                      <a:pt x="40" y="312"/>
                      <a:pt x="40" y="308"/>
                      <a:pt x="41" y="305"/>
                    </a:cubicBezTo>
                    <a:close/>
                    <a:moveTo>
                      <a:pt x="38" y="321"/>
                    </a:moveTo>
                    <a:cubicBezTo>
                      <a:pt x="39" y="321"/>
                      <a:pt x="39" y="321"/>
                      <a:pt x="40" y="321"/>
                    </a:cubicBezTo>
                    <a:cubicBezTo>
                      <a:pt x="40" y="322"/>
                      <a:pt x="40" y="323"/>
                      <a:pt x="39" y="325"/>
                    </a:cubicBezTo>
                    <a:cubicBezTo>
                      <a:pt x="37" y="324"/>
                      <a:pt x="38" y="322"/>
                      <a:pt x="38" y="321"/>
                    </a:cubicBezTo>
                    <a:close/>
                    <a:moveTo>
                      <a:pt x="38" y="330"/>
                    </a:moveTo>
                    <a:cubicBezTo>
                      <a:pt x="39" y="331"/>
                      <a:pt x="40" y="332"/>
                      <a:pt x="40" y="333"/>
                    </a:cubicBezTo>
                    <a:cubicBezTo>
                      <a:pt x="38" y="334"/>
                      <a:pt x="38" y="336"/>
                      <a:pt x="36" y="337"/>
                    </a:cubicBezTo>
                    <a:cubicBezTo>
                      <a:pt x="36" y="334"/>
                      <a:pt x="38" y="333"/>
                      <a:pt x="38" y="330"/>
                    </a:cubicBezTo>
                    <a:close/>
                    <a:moveTo>
                      <a:pt x="37" y="344"/>
                    </a:moveTo>
                    <a:cubicBezTo>
                      <a:pt x="40" y="349"/>
                      <a:pt x="34" y="353"/>
                      <a:pt x="32" y="357"/>
                    </a:cubicBezTo>
                    <a:cubicBezTo>
                      <a:pt x="33" y="352"/>
                      <a:pt x="36" y="348"/>
                      <a:pt x="37" y="344"/>
                    </a:cubicBezTo>
                    <a:close/>
                    <a:moveTo>
                      <a:pt x="35" y="385"/>
                    </a:moveTo>
                    <a:cubicBezTo>
                      <a:pt x="33" y="383"/>
                      <a:pt x="33" y="380"/>
                      <a:pt x="34" y="378"/>
                    </a:cubicBezTo>
                    <a:cubicBezTo>
                      <a:pt x="36" y="381"/>
                      <a:pt x="37" y="383"/>
                      <a:pt x="35" y="385"/>
                    </a:cubicBezTo>
                    <a:close/>
                    <a:moveTo>
                      <a:pt x="33" y="394"/>
                    </a:moveTo>
                    <a:cubicBezTo>
                      <a:pt x="34" y="393"/>
                      <a:pt x="34" y="392"/>
                      <a:pt x="34" y="391"/>
                    </a:cubicBezTo>
                    <a:cubicBezTo>
                      <a:pt x="35" y="392"/>
                      <a:pt x="35" y="394"/>
                      <a:pt x="33" y="394"/>
                    </a:cubicBezTo>
                    <a:close/>
                    <a:moveTo>
                      <a:pt x="34" y="376"/>
                    </a:moveTo>
                    <a:cubicBezTo>
                      <a:pt x="34" y="377"/>
                      <a:pt x="33" y="379"/>
                      <a:pt x="31" y="380"/>
                    </a:cubicBezTo>
                    <a:cubicBezTo>
                      <a:pt x="31" y="378"/>
                      <a:pt x="33" y="377"/>
                      <a:pt x="33" y="375"/>
                    </a:cubicBezTo>
                    <a:cubicBezTo>
                      <a:pt x="34" y="375"/>
                      <a:pt x="34" y="375"/>
                      <a:pt x="34" y="376"/>
                    </a:cubicBezTo>
                    <a:close/>
                    <a:moveTo>
                      <a:pt x="34" y="363"/>
                    </a:moveTo>
                    <a:cubicBezTo>
                      <a:pt x="36" y="364"/>
                      <a:pt x="35" y="365"/>
                      <a:pt x="34" y="366"/>
                    </a:cubicBezTo>
                    <a:cubicBezTo>
                      <a:pt x="33" y="365"/>
                      <a:pt x="34" y="364"/>
                      <a:pt x="34" y="363"/>
                    </a:cubicBezTo>
                    <a:close/>
                    <a:moveTo>
                      <a:pt x="32" y="370"/>
                    </a:moveTo>
                    <a:cubicBezTo>
                      <a:pt x="32" y="372"/>
                      <a:pt x="31" y="372"/>
                      <a:pt x="31" y="373"/>
                    </a:cubicBezTo>
                    <a:cubicBezTo>
                      <a:pt x="30" y="372"/>
                      <a:pt x="31" y="370"/>
                      <a:pt x="32" y="370"/>
                    </a:cubicBezTo>
                    <a:close/>
                    <a:moveTo>
                      <a:pt x="27" y="394"/>
                    </a:moveTo>
                    <a:cubicBezTo>
                      <a:pt x="30" y="395"/>
                      <a:pt x="28" y="399"/>
                      <a:pt x="26" y="400"/>
                    </a:cubicBezTo>
                    <a:cubicBezTo>
                      <a:pt x="27" y="399"/>
                      <a:pt x="26" y="395"/>
                      <a:pt x="27" y="394"/>
                    </a:cubicBezTo>
                    <a:close/>
                    <a:moveTo>
                      <a:pt x="27" y="430"/>
                    </a:moveTo>
                    <a:cubicBezTo>
                      <a:pt x="27" y="429"/>
                      <a:pt x="28" y="429"/>
                      <a:pt x="27" y="428"/>
                    </a:cubicBezTo>
                    <a:cubicBezTo>
                      <a:pt x="28" y="428"/>
                      <a:pt x="28" y="428"/>
                      <a:pt x="28" y="428"/>
                    </a:cubicBezTo>
                    <a:cubicBezTo>
                      <a:pt x="28" y="429"/>
                      <a:pt x="28" y="430"/>
                      <a:pt x="27" y="430"/>
                    </a:cubicBezTo>
                    <a:close/>
                    <a:moveTo>
                      <a:pt x="27" y="388"/>
                    </a:moveTo>
                    <a:cubicBezTo>
                      <a:pt x="27" y="386"/>
                      <a:pt x="29" y="385"/>
                      <a:pt x="29" y="383"/>
                    </a:cubicBezTo>
                    <a:cubicBezTo>
                      <a:pt x="30" y="385"/>
                      <a:pt x="29" y="388"/>
                      <a:pt x="27" y="388"/>
                    </a:cubicBezTo>
                    <a:close/>
                    <a:moveTo>
                      <a:pt x="29" y="407"/>
                    </a:moveTo>
                    <a:cubicBezTo>
                      <a:pt x="28" y="405"/>
                      <a:pt x="30" y="403"/>
                      <a:pt x="31" y="401"/>
                    </a:cubicBezTo>
                    <a:cubicBezTo>
                      <a:pt x="32" y="403"/>
                      <a:pt x="28" y="408"/>
                      <a:pt x="29" y="407"/>
                    </a:cubicBezTo>
                    <a:close/>
                    <a:moveTo>
                      <a:pt x="29" y="426"/>
                    </a:moveTo>
                    <a:cubicBezTo>
                      <a:pt x="28" y="425"/>
                      <a:pt x="30" y="421"/>
                      <a:pt x="32" y="422"/>
                    </a:cubicBezTo>
                    <a:cubicBezTo>
                      <a:pt x="31" y="424"/>
                      <a:pt x="31" y="425"/>
                      <a:pt x="29" y="426"/>
                    </a:cubicBezTo>
                    <a:close/>
                    <a:moveTo>
                      <a:pt x="32" y="390"/>
                    </a:moveTo>
                    <a:cubicBezTo>
                      <a:pt x="31" y="388"/>
                      <a:pt x="32" y="387"/>
                      <a:pt x="32" y="386"/>
                    </a:cubicBezTo>
                    <a:cubicBezTo>
                      <a:pt x="33" y="387"/>
                      <a:pt x="34" y="389"/>
                      <a:pt x="32" y="390"/>
                    </a:cubicBezTo>
                    <a:close/>
                    <a:moveTo>
                      <a:pt x="33" y="437"/>
                    </a:moveTo>
                    <a:cubicBezTo>
                      <a:pt x="33" y="436"/>
                      <a:pt x="34" y="437"/>
                      <a:pt x="34" y="437"/>
                    </a:cubicBezTo>
                    <a:cubicBezTo>
                      <a:pt x="35" y="438"/>
                      <a:pt x="32" y="438"/>
                      <a:pt x="33" y="437"/>
                    </a:cubicBezTo>
                    <a:close/>
                    <a:moveTo>
                      <a:pt x="33" y="429"/>
                    </a:moveTo>
                    <a:cubicBezTo>
                      <a:pt x="33" y="428"/>
                      <a:pt x="34" y="428"/>
                      <a:pt x="34" y="427"/>
                    </a:cubicBezTo>
                    <a:cubicBezTo>
                      <a:pt x="35" y="428"/>
                      <a:pt x="34" y="429"/>
                      <a:pt x="33" y="429"/>
                    </a:cubicBezTo>
                    <a:close/>
                    <a:moveTo>
                      <a:pt x="35" y="412"/>
                    </a:moveTo>
                    <a:cubicBezTo>
                      <a:pt x="36" y="411"/>
                      <a:pt x="36" y="414"/>
                      <a:pt x="35" y="415"/>
                    </a:cubicBezTo>
                    <a:cubicBezTo>
                      <a:pt x="34" y="415"/>
                      <a:pt x="36" y="412"/>
                      <a:pt x="35" y="412"/>
                    </a:cubicBezTo>
                    <a:close/>
                    <a:moveTo>
                      <a:pt x="36" y="426"/>
                    </a:moveTo>
                    <a:cubicBezTo>
                      <a:pt x="35" y="426"/>
                      <a:pt x="35" y="425"/>
                      <a:pt x="35" y="425"/>
                    </a:cubicBezTo>
                    <a:cubicBezTo>
                      <a:pt x="36" y="423"/>
                      <a:pt x="37" y="426"/>
                      <a:pt x="36" y="426"/>
                    </a:cubicBezTo>
                    <a:close/>
                    <a:moveTo>
                      <a:pt x="36" y="400"/>
                    </a:moveTo>
                    <a:cubicBezTo>
                      <a:pt x="37" y="403"/>
                      <a:pt x="34" y="402"/>
                      <a:pt x="36" y="400"/>
                    </a:cubicBezTo>
                    <a:close/>
                    <a:moveTo>
                      <a:pt x="38" y="432"/>
                    </a:moveTo>
                    <a:cubicBezTo>
                      <a:pt x="38" y="430"/>
                      <a:pt x="36" y="430"/>
                      <a:pt x="37" y="427"/>
                    </a:cubicBezTo>
                    <a:cubicBezTo>
                      <a:pt x="39" y="428"/>
                      <a:pt x="41" y="431"/>
                      <a:pt x="38" y="432"/>
                    </a:cubicBezTo>
                    <a:close/>
                    <a:moveTo>
                      <a:pt x="55" y="439"/>
                    </a:moveTo>
                    <a:cubicBezTo>
                      <a:pt x="54" y="435"/>
                      <a:pt x="52" y="432"/>
                      <a:pt x="52" y="428"/>
                    </a:cubicBezTo>
                    <a:cubicBezTo>
                      <a:pt x="53" y="431"/>
                      <a:pt x="59" y="437"/>
                      <a:pt x="55" y="439"/>
                    </a:cubicBezTo>
                    <a:close/>
                    <a:moveTo>
                      <a:pt x="48" y="435"/>
                    </a:moveTo>
                    <a:cubicBezTo>
                      <a:pt x="48" y="434"/>
                      <a:pt x="48" y="432"/>
                      <a:pt x="49" y="431"/>
                    </a:cubicBezTo>
                    <a:cubicBezTo>
                      <a:pt x="51" y="433"/>
                      <a:pt x="51" y="436"/>
                      <a:pt x="52" y="439"/>
                    </a:cubicBezTo>
                    <a:cubicBezTo>
                      <a:pt x="50" y="439"/>
                      <a:pt x="49" y="438"/>
                      <a:pt x="47" y="438"/>
                    </a:cubicBezTo>
                    <a:cubicBezTo>
                      <a:pt x="46" y="438"/>
                      <a:pt x="48" y="438"/>
                      <a:pt x="48" y="438"/>
                    </a:cubicBezTo>
                    <a:cubicBezTo>
                      <a:pt x="48" y="437"/>
                      <a:pt x="49" y="437"/>
                      <a:pt x="49" y="436"/>
                    </a:cubicBezTo>
                    <a:cubicBezTo>
                      <a:pt x="48" y="436"/>
                      <a:pt x="48" y="436"/>
                      <a:pt x="48" y="435"/>
                    </a:cubicBezTo>
                    <a:close/>
                    <a:moveTo>
                      <a:pt x="47" y="424"/>
                    </a:moveTo>
                    <a:cubicBezTo>
                      <a:pt x="48" y="426"/>
                      <a:pt x="46" y="431"/>
                      <a:pt x="46" y="433"/>
                    </a:cubicBezTo>
                    <a:cubicBezTo>
                      <a:pt x="44" y="433"/>
                      <a:pt x="44" y="432"/>
                      <a:pt x="43" y="431"/>
                    </a:cubicBezTo>
                    <a:cubicBezTo>
                      <a:pt x="44" y="428"/>
                      <a:pt x="46" y="426"/>
                      <a:pt x="47" y="424"/>
                    </a:cubicBezTo>
                    <a:close/>
                    <a:moveTo>
                      <a:pt x="41" y="427"/>
                    </a:moveTo>
                    <a:cubicBezTo>
                      <a:pt x="39" y="427"/>
                      <a:pt x="40" y="425"/>
                      <a:pt x="39" y="425"/>
                    </a:cubicBezTo>
                    <a:cubicBezTo>
                      <a:pt x="40" y="422"/>
                      <a:pt x="42" y="419"/>
                      <a:pt x="43" y="416"/>
                    </a:cubicBezTo>
                    <a:cubicBezTo>
                      <a:pt x="44" y="419"/>
                      <a:pt x="42" y="424"/>
                      <a:pt x="41" y="427"/>
                    </a:cubicBezTo>
                    <a:close/>
                    <a:moveTo>
                      <a:pt x="42" y="414"/>
                    </a:moveTo>
                    <a:cubicBezTo>
                      <a:pt x="41" y="417"/>
                      <a:pt x="40" y="420"/>
                      <a:pt x="37" y="422"/>
                    </a:cubicBezTo>
                    <a:cubicBezTo>
                      <a:pt x="38" y="419"/>
                      <a:pt x="39" y="416"/>
                      <a:pt x="40" y="413"/>
                    </a:cubicBezTo>
                    <a:cubicBezTo>
                      <a:pt x="41" y="413"/>
                      <a:pt x="41" y="414"/>
                      <a:pt x="42" y="414"/>
                    </a:cubicBezTo>
                    <a:close/>
                    <a:moveTo>
                      <a:pt x="39" y="374"/>
                    </a:moveTo>
                    <a:cubicBezTo>
                      <a:pt x="40" y="373"/>
                      <a:pt x="39" y="371"/>
                      <a:pt x="40" y="370"/>
                    </a:cubicBezTo>
                    <a:cubicBezTo>
                      <a:pt x="41" y="370"/>
                      <a:pt x="41" y="370"/>
                      <a:pt x="41" y="370"/>
                    </a:cubicBezTo>
                    <a:cubicBezTo>
                      <a:pt x="41" y="372"/>
                      <a:pt x="41" y="374"/>
                      <a:pt x="39" y="374"/>
                    </a:cubicBezTo>
                    <a:close/>
                    <a:moveTo>
                      <a:pt x="41" y="392"/>
                    </a:moveTo>
                    <a:cubicBezTo>
                      <a:pt x="42" y="386"/>
                      <a:pt x="43" y="381"/>
                      <a:pt x="44" y="375"/>
                    </a:cubicBezTo>
                    <a:cubicBezTo>
                      <a:pt x="45" y="380"/>
                      <a:pt x="43" y="387"/>
                      <a:pt x="41" y="392"/>
                    </a:cubicBezTo>
                    <a:close/>
                    <a:moveTo>
                      <a:pt x="46" y="372"/>
                    </a:moveTo>
                    <a:cubicBezTo>
                      <a:pt x="44" y="372"/>
                      <a:pt x="45" y="370"/>
                      <a:pt x="45" y="368"/>
                    </a:cubicBezTo>
                    <a:cubicBezTo>
                      <a:pt x="46" y="368"/>
                      <a:pt x="46" y="371"/>
                      <a:pt x="46" y="372"/>
                    </a:cubicBezTo>
                    <a:close/>
                    <a:moveTo>
                      <a:pt x="46" y="352"/>
                    </a:moveTo>
                    <a:cubicBezTo>
                      <a:pt x="44" y="350"/>
                      <a:pt x="43" y="348"/>
                      <a:pt x="44" y="346"/>
                    </a:cubicBezTo>
                    <a:cubicBezTo>
                      <a:pt x="48" y="347"/>
                      <a:pt x="45" y="350"/>
                      <a:pt x="46" y="352"/>
                    </a:cubicBezTo>
                    <a:close/>
                    <a:moveTo>
                      <a:pt x="55" y="330"/>
                    </a:moveTo>
                    <a:cubicBezTo>
                      <a:pt x="53" y="331"/>
                      <a:pt x="54" y="333"/>
                      <a:pt x="54" y="334"/>
                    </a:cubicBezTo>
                    <a:cubicBezTo>
                      <a:pt x="52" y="344"/>
                      <a:pt x="49" y="355"/>
                      <a:pt x="47" y="365"/>
                    </a:cubicBezTo>
                    <a:cubicBezTo>
                      <a:pt x="45" y="363"/>
                      <a:pt x="48" y="356"/>
                      <a:pt x="48" y="352"/>
                    </a:cubicBezTo>
                    <a:cubicBezTo>
                      <a:pt x="48" y="351"/>
                      <a:pt x="48" y="351"/>
                      <a:pt x="47" y="350"/>
                    </a:cubicBezTo>
                    <a:cubicBezTo>
                      <a:pt x="49" y="347"/>
                      <a:pt x="49" y="344"/>
                      <a:pt x="50" y="340"/>
                    </a:cubicBezTo>
                    <a:cubicBezTo>
                      <a:pt x="49" y="339"/>
                      <a:pt x="51" y="339"/>
                      <a:pt x="51" y="338"/>
                    </a:cubicBezTo>
                    <a:cubicBezTo>
                      <a:pt x="50" y="335"/>
                      <a:pt x="51" y="333"/>
                      <a:pt x="51" y="330"/>
                    </a:cubicBezTo>
                    <a:cubicBezTo>
                      <a:pt x="52" y="326"/>
                      <a:pt x="53" y="322"/>
                      <a:pt x="54" y="317"/>
                    </a:cubicBezTo>
                    <a:cubicBezTo>
                      <a:pt x="54" y="314"/>
                      <a:pt x="54" y="311"/>
                      <a:pt x="56" y="309"/>
                    </a:cubicBezTo>
                    <a:cubicBezTo>
                      <a:pt x="56" y="304"/>
                      <a:pt x="57" y="302"/>
                      <a:pt x="58" y="298"/>
                    </a:cubicBezTo>
                    <a:cubicBezTo>
                      <a:pt x="58" y="307"/>
                      <a:pt x="55" y="318"/>
                      <a:pt x="55" y="330"/>
                    </a:cubicBezTo>
                    <a:close/>
                    <a:moveTo>
                      <a:pt x="58" y="273"/>
                    </a:moveTo>
                    <a:cubicBezTo>
                      <a:pt x="60" y="273"/>
                      <a:pt x="59" y="276"/>
                      <a:pt x="59" y="277"/>
                    </a:cubicBezTo>
                    <a:cubicBezTo>
                      <a:pt x="57" y="276"/>
                      <a:pt x="59" y="275"/>
                      <a:pt x="58" y="273"/>
                    </a:cubicBezTo>
                    <a:close/>
                    <a:moveTo>
                      <a:pt x="59" y="288"/>
                    </a:moveTo>
                    <a:cubicBezTo>
                      <a:pt x="58" y="288"/>
                      <a:pt x="58" y="287"/>
                      <a:pt x="59" y="287"/>
                    </a:cubicBezTo>
                    <a:cubicBezTo>
                      <a:pt x="58" y="286"/>
                      <a:pt x="59" y="286"/>
                      <a:pt x="59" y="284"/>
                    </a:cubicBezTo>
                    <a:cubicBezTo>
                      <a:pt x="59" y="284"/>
                      <a:pt x="59" y="285"/>
                      <a:pt x="60" y="285"/>
                    </a:cubicBezTo>
                    <a:cubicBezTo>
                      <a:pt x="59" y="286"/>
                      <a:pt x="60" y="287"/>
                      <a:pt x="59" y="288"/>
                    </a:cubicBezTo>
                    <a:close/>
                    <a:moveTo>
                      <a:pt x="60" y="271"/>
                    </a:moveTo>
                    <a:cubicBezTo>
                      <a:pt x="59" y="269"/>
                      <a:pt x="60" y="267"/>
                      <a:pt x="61" y="265"/>
                    </a:cubicBezTo>
                    <a:cubicBezTo>
                      <a:pt x="61" y="267"/>
                      <a:pt x="61" y="269"/>
                      <a:pt x="60" y="271"/>
                    </a:cubicBezTo>
                    <a:close/>
                    <a:moveTo>
                      <a:pt x="62" y="249"/>
                    </a:moveTo>
                    <a:cubicBezTo>
                      <a:pt x="61" y="247"/>
                      <a:pt x="59" y="244"/>
                      <a:pt x="61" y="242"/>
                    </a:cubicBezTo>
                    <a:cubicBezTo>
                      <a:pt x="63" y="243"/>
                      <a:pt x="63" y="246"/>
                      <a:pt x="62" y="249"/>
                    </a:cubicBezTo>
                    <a:close/>
                    <a:moveTo>
                      <a:pt x="61" y="232"/>
                    </a:moveTo>
                    <a:cubicBezTo>
                      <a:pt x="60" y="231"/>
                      <a:pt x="60" y="229"/>
                      <a:pt x="59" y="228"/>
                    </a:cubicBezTo>
                    <a:cubicBezTo>
                      <a:pt x="59" y="227"/>
                      <a:pt x="61" y="226"/>
                      <a:pt x="61" y="225"/>
                    </a:cubicBezTo>
                    <a:cubicBezTo>
                      <a:pt x="64" y="227"/>
                      <a:pt x="63" y="231"/>
                      <a:pt x="61" y="232"/>
                    </a:cubicBezTo>
                    <a:close/>
                    <a:moveTo>
                      <a:pt x="63" y="150"/>
                    </a:moveTo>
                    <a:cubicBezTo>
                      <a:pt x="63" y="149"/>
                      <a:pt x="62" y="147"/>
                      <a:pt x="64" y="147"/>
                    </a:cubicBezTo>
                    <a:cubicBezTo>
                      <a:pt x="64" y="149"/>
                      <a:pt x="64" y="150"/>
                      <a:pt x="63" y="150"/>
                    </a:cubicBezTo>
                    <a:close/>
                    <a:moveTo>
                      <a:pt x="64" y="162"/>
                    </a:moveTo>
                    <a:cubicBezTo>
                      <a:pt x="65" y="162"/>
                      <a:pt x="64" y="162"/>
                      <a:pt x="66" y="161"/>
                    </a:cubicBezTo>
                    <a:cubicBezTo>
                      <a:pt x="66" y="161"/>
                      <a:pt x="66" y="162"/>
                      <a:pt x="67" y="162"/>
                    </a:cubicBezTo>
                    <a:cubicBezTo>
                      <a:pt x="66" y="163"/>
                      <a:pt x="66" y="165"/>
                      <a:pt x="65" y="166"/>
                    </a:cubicBezTo>
                    <a:cubicBezTo>
                      <a:pt x="63" y="166"/>
                      <a:pt x="65" y="163"/>
                      <a:pt x="63" y="163"/>
                    </a:cubicBezTo>
                    <a:cubicBezTo>
                      <a:pt x="63" y="163"/>
                      <a:pt x="64" y="163"/>
                      <a:pt x="64" y="162"/>
                    </a:cubicBezTo>
                    <a:close/>
                    <a:moveTo>
                      <a:pt x="64" y="220"/>
                    </a:moveTo>
                    <a:cubicBezTo>
                      <a:pt x="65" y="221"/>
                      <a:pt x="65" y="222"/>
                      <a:pt x="66" y="223"/>
                    </a:cubicBezTo>
                    <a:cubicBezTo>
                      <a:pt x="66" y="224"/>
                      <a:pt x="65" y="224"/>
                      <a:pt x="65" y="225"/>
                    </a:cubicBezTo>
                    <a:cubicBezTo>
                      <a:pt x="63" y="224"/>
                      <a:pt x="64" y="222"/>
                      <a:pt x="64" y="220"/>
                    </a:cubicBezTo>
                    <a:close/>
                    <a:moveTo>
                      <a:pt x="65" y="237"/>
                    </a:moveTo>
                    <a:cubicBezTo>
                      <a:pt x="65" y="238"/>
                      <a:pt x="65" y="238"/>
                      <a:pt x="65" y="240"/>
                    </a:cubicBezTo>
                    <a:cubicBezTo>
                      <a:pt x="63" y="239"/>
                      <a:pt x="64" y="237"/>
                      <a:pt x="65" y="237"/>
                    </a:cubicBezTo>
                    <a:close/>
                    <a:moveTo>
                      <a:pt x="65" y="248"/>
                    </a:moveTo>
                    <a:cubicBezTo>
                      <a:pt x="65" y="247"/>
                      <a:pt x="65" y="246"/>
                      <a:pt x="66" y="245"/>
                    </a:cubicBezTo>
                    <a:cubicBezTo>
                      <a:pt x="67" y="246"/>
                      <a:pt x="66" y="248"/>
                      <a:pt x="65" y="248"/>
                    </a:cubicBezTo>
                    <a:close/>
                    <a:moveTo>
                      <a:pt x="67" y="260"/>
                    </a:moveTo>
                    <a:cubicBezTo>
                      <a:pt x="66" y="258"/>
                      <a:pt x="68" y="256"/>
                      <a:pt x="68" y="254"/>
                    </a:cubicBezTo>
                    <a:cubicBezTo>
                      <a:pt x="69" y="254"/>
                      <a:pt x="67" y="258"/>
                      <a:pt x="67" y="260"/>
                    </a:cubicBezTo>
                    <a:close/>
                    <a:moveTo>
                      <a:pt x="69" y="241"/>
                    </a:moveTo>
                    <a:cubicBezTo>
                      <a:pt x="67" y="240"/>
                      <a:pt x="68" y="237"/>
                      <a:pt x="69" y="236"/>
                    </a:cubicBezTo>
                    <a:cubicBezTo>
                      <a:pt x="70" y="237"/>
                      <a:pt x="69" y="237"/>
                      <a:pt x="70" y="238"/>
                    </a:cubicBezTo>
                    <a:cubicBezTo>
                      <a:pt x="69" y="238"/>
                      <a:pt x="68" y="239"/>
                      <a:pt x="69" y="241"/>
                    </a:cubicBezTo>
                    <a:close/>
                    <a:moveTo>
                      <a:pt x="71" y="169"/>
                    </a:moveTo>
                    <a:cubicBezTo>
                      <a:pt x="72" y="169"/>
                      <a:pt x="72" y="171"/>
                      <a:pt x="72" y="172"/>
                    </a:cubicBezTo>
                    <a:cubicBezTo>
                      <a:pt x="71" y="173"/>
                      <a:pt x="71" y="174"/>
                      <a:pt x="70" y="176"/>
                    </a:cubicBezTo>
                    <a:cubicBezTo>
                      <a:pt x="69" y="174"/>
                      <a:pt x="69" y="171"/>
                      <a:pt x="71" y="169"/>
                    </a:cubicBezTo>
                    <a:close/>
                    <a:moveTo>
                      <a:pt x="71" y="240"/>
                    </a:moveTo>
                    <a:cubicBezTo>
                      <a:pt x="71" y="238"/>
                      <a:pt x="71" y="237"/>
                      <a:pt x="72" y="236"/>
                    </a:cubicBezTo>
                    <a:cubicBezTo>
                      <a:pt x="73" y="237"/>
                      <a:pt x="72" y="239"/>
                      <a:pt x="71" y="240"/>
                    </a:cubicBezTo>
                    <a:close/>
                    <a:moveTo>
                      <a:pt x="75" y="233"/>
                    </a:moveTo>
                    <a:cubicBezTo>
                      <a:pt x="74" y="231"/>
                      <a:pt x="71" y="228"/>
                      <a:pt x="72" y="225"/>
                    </a:cubicBezTo>
                    <a:cubicBezTo>
                      <a:pt x="74" y="227"/>
                      <a:pt x="77" y="230"/>
                      <a:pt x="75" y="233"/>
                    </a:cubicBezTo>
                    <a:close/>
                    <a:moveTo>
                      <a:pt x="75" y="220"/>
                    </a:moveTo>
                    <a:cubicBezTo>
                      <a:pt x="76" y="220"/>
                      <a:pt x="76" y="222"/>
                      <a:pt x="77" y="223"/>
                    </a:cubicBezTo>
                    <a:cubicBezTo>
                      <a:pt x="76" y="224"/>
                      <a:pt x="75" y="221"/>
                      <a:pt x="75" y="220"/>
                    </a:cubicBezTo>
                    <a:close/>
                    <a:moveTo>
                      <a:pt x="77" y="235"/>
                    </a:moveTo>
                    <a:cubicBezTo>
                      <a:pt x="77" y="234"/>
                      <a:pt x="78" y="234"/>
                      <a:pt x="78" y="233"/>
                    </a:cubicBezTo>
                    <a:cubicBezTo>
                      <a:pt x="79" y="234"/>
                      <a:pt x="80" y="238"/>
                      <a:pt x="78" y="239"/>
                    </a:cubicBezTo>
                    <a:cubicBezTo>
                      <a:pt x="78" y="237"/>
                      <a:pt x="78" y="236"/>
                      <a:pt x="77" y="235"/>
                    </a:cubicBezTo>
                    <a:close/>
                    <a:moveTo>
                      <a:pt x="78" y="240"/>
                    </a:moveTo>
                    <a:cubicBezTo>
                      <a:pt x="79" y="243"/>
                      <a:pt x="80" y="244"/>
                      <a:pt x="80" y="247"/>
                    </a:cubicBezTo>
                    <a:cubicBezTo>
                      <a:pt x="78" y="246"/>
                      <a:pt x="78" y="242"/>
                      <a:pt x="78" y="240"/>
                    </a:cubicBezTo>
                    <a:close/>
                    <a:moveTo>
                      <a:pt x="80" y="260"/>
                    </a:moveTo>
                    <a:cubicBezTo>
                      <a:pt x="80" y="260"/>
                      <a:pt x="79" y="259"/>
                      <a:pt x="79" y="259"/>
                    </a:cubicBezTo>
                    <a:cubicBezTo>
                      <a:pt x="79" y="255"/>
                      <a:pt x="79" y="251"/>
                      <a:pt x="79" y="248"/>
                    </a:cubicBezTo>
                    <a:cubicBezTo>
                      <a:pt x="82" y="258"/>
                      <a:pt x="83" y="274"/>
                      <a:pt x="83" y="286"/>
                    </a:cubicBezTo>
                    <a:cubicBezTo>
                      <a:pt x="81" y="279"/>
                      <a:pt x="81" y="269"/>
                      <a:pt x="80" y="260"/>
                    </a:cubicBezTo>
                    <a:close/>
                    <a:moveTo>
                      <a:pt x="84" y="367"/>
                    </a:moveTo>
                    <a:cubicBezTo>
                      <a:pt x="83" y="352"/>
                      <a:pt x="82" y="338"/>
                      <a:pt x="83" y="324"/>
                    </a:cubicBezTo>
                    <a:cubicBezTo>
                      <a:pt x="85" y="336"/>
                      <a:pt x="84" y="350"/>
                      <a:pt x="84" y="362"/>
                    </a:cubicBezTo>
                    <a:cubicBezTo>
                      <a:pt x="84" y="364"/>
                      <a:pt x="83" y="367"/>
                      <a:pt x="85" y="369"/>
                    </a:cubicBezTo>
                    <a:cubicBezTo>
                      <a:pt x="84" y="377"/>
                      <a:pt x="88" y="385"/>
                      <a:pt x="85" y="391"/>
                    </a:cubicBezTo>
                    <a:cubicBezTo>
                      <a:pt x="83" y="384"/>
                      <a:pt x="84" y="375"/>
                      <a:pt x="84" y="367"/>
                    </a:cubicBezTo>
                    <a:close/>
                    <a:moveTo>
                      <a:pt x="87" y="440"/>
                    </a:moveTo>
                    <a:cubicBezTo>
                      <a:pt x="87" y="440"/>
                      <a:pt x="87" y="439"/>
                      <a:pt x="87" y="439"/>
                    </a:cubicBezTo>
                    <a:cubicBezTo>
                      <a:pt x="87" y="439"/>
                      <a:pt x="87" y="439"/>
                      <a:pt x="86" y="439"/>
                    </a:cubicBezTo>
                    <a:cubicBezTo>
                      <a:pt x="87" y="438"/>
                      <a:pt x="88" y="438"/>
                      <a:pt x="88" y="436"/>
                    </a:cubicBezTo>
                    <a:cubicBezTo>
                      <a:pt x="88" y="436"/>
                      <a:pt x="88" y="436"/>
                      <a:pt x="89" y="436"/>
                    </a:cubicBezTo>
                    <a:cubicBezTo>
                      <a:pt x="89" y="438"/>
                      <a:pt x="88" y="438"/>
                      <a:pt x="87" y="440"/>
                    </a:cubicBezTo>
                    <a:close/>
                    <a:moveTo>
                      <a:pt x="88" y="430"/>
                    </a:moveTo>
                    <a:cubicBezTo>
                      <a:pt x="89" y="429"/>
                      <a:pt x="88" y="428"/>
                      <a:pt x="89" y="428"/>
                    </a:cubicBezTo>
                    <a:cubicBezTo>
                      <a:pt x="90" y="428"/>
                      <a:pt x="90" y="429"/>
                      <a:pt x="90" y="430"/>
                    </a:cubicBezTo>
                    <a:cubicBezTo>
                      <a:pt x="90" y="430"/>
                      <a:pt x="88" y="430"/>
                      <a:pt x="88" y="430"/>
                    </a:cubicBezTo>
                    <a:close/>
                    <a:moveTo>
                      <a:pt x="91" y="402"/>
                    </a:moveTo>
                    <a:cubicBezTo>
                      <a:pt x="92" y="403"/>
                      <a:pt x="91" y="404"/>
                      <a:pt x="91" y="405"/>
                    </a:cubicBezTo>
                    <a:cubicBezTo>
                      <a:pt x="89" y="404"/>
                      <a:pt x="91" y="402"/>
                      <a:pt x="91" y="402"/>
                    </a:cubicBezTo>
                    <a:close/>
                    <a:moveTo>
                      <a:pt x="95" y="442"/>
                    </a:moveTo>
                    <a:cubicBezTo>
                      <a:pt x="94" y="442"/>
                      <a:pt x="92" y="442"/>
                      <a:pt x="91" y="442"/>
                    </a:cubicBezTo>
                    <a:cubicBezTo>
                      <a:pt x="93" y="439"/>
                      <a:pt x="95" y="437"/>
                      <a:pt x="97" y="434"/>
                    </a:cubicBezTo>
                    <a:cubicBezTo>
                      <a:pt x="97" y="434"/>
                      <a:pt x="97" y="434"/>
                      <a:pt x="98" y="434"/>
                    </a:cubicBezTo>
                    <a:cubicBezTo>
                      <a:pt x="98" y="437"/>
                      <a:pt x="95" y="439"/>
                      <a:pt x="95" y="442"/>
                    </a:cubicBezTo>
                    <a:close/>
                    <a:moveTo>
                      <a:pt x="98" y="428"/>
                    </a:moveTo>
                    <a:cubicBezTo>
                      <a:pt x="97" y="428"/>
                      <a:pt x="99" y="427"/>
                      <a:pt x="99" y="426"/>
                    </a:cubicBezTo>
                    <a:cubicBezTo>
                      <a:pt x="101" y="426"/>
                      <a:pt x="98" y="428"/>
                      <a:pt x="98" y="428"/>
                    </a:cubicBezTo>
                    <a:close/>
                    <a:moveTo>
                      <a:pt x="97" y="406"/>
                    </a:moveTo>
                    <a:cubicBezTo>
                      <a:pt x="98" y="402"/>
                      <a:pt x="95" y="405"/>
                      <a:pt x="93" y="405"/>
                    </a:cubicBezTo>
                    <a:cubicBezTo>
                      <a:pt x="94" y="404"/>
                      <a:pt x="96" y="402"/>
                      <a:pt x="96" y="401"/>
                    </a:cubicBezTo>
                    <a:cubicBezTo>
                      <a:pt x="96" y="400"/>
                      <a:pt x="96" y="400"/>
                      <a:pt x="96" y="399"/>
                    </a:cubicBezTo>
                    <a:cubicBezTo>
                      <a:pt x="98" y="400"/>
                      <a:pt x="99" y="404"/>
                      <a:pt x="100" y="407"/>
                    </a:cubicBezTo>
                    <a:cubicBezTo>
                      <a:pt x="99" y="406"/>
                      <a:pt x="98" y="406"/>
                      <a:pt x="97" y="406"/>
                    </a:cubicBezTo>
                    <a:close/>
                    <a:moveTo>
                      <a:pt x="98" y="388"/>
                    </a:moveTo>
                    <a:cubicBezTo>
                      <a:pt x="102" y="391"/>
                      <a:pt x="103" y="396"/>
                      <a:pt x="101" y="401"/>
                    </a:cubicBezTo>
                    <a:cubicBezTo>
                      <a:pt x="97" y="398"/>
                      <a:pt x="96" y="394"/>
                      <a:pt x="98" y="388"/>
                    </a:cubicBezTo>
                    <a:close/>
                    <a:moveTo>
                      <a:pt x="103" y="437"/>
                    </a:moveTo>
                    <a:cubicBezTo>
                      <a:pt x="102" y="436"/>
                      <a:pt x="102" y="435"/>
                      <a:pt x="101" y="435"/>
                    </a:cubicBezTo>
                    <a:cubicBezTo>
                      <a:pt x="101" y="434"/>
                      <a:pt x="102" y="434"/>
                      <a:pt x="102" y="433"/>
                    </a:cubicBezTo>
                    <a:cubicBezTo>
                      <a:pt x="103" y="434"/>
                      <a:pt x="103" y="436"/>
                      <a:pt x="103" y="437"/>
                    </a:cubicBezTo>
                    <a:close/>
                    <a:moveTo>
                      <a:pt x="102" y="427"/>
                    </a:moveTo>
                    <a:cubicBezTo>
                      <a:pt x="102" y="426"/>
                      <a:pt x="102" y="426"/>
                      <a:pt x="102" y="426"/>
                    </a:cubicBezTo>
                    <a:cubicBezTo>
                      <a:pt x="103" y="425"/>
                      <a:pt x="103" y="428"/>
                      <a:pt x="102" y="427"/>
                    </a:cubicBezTo>
                    <a:close/>
                    <a:moveTo>
                      <a:pt x="110" y="433"/>
                    </a:moveTo>
                    <a:cubicBezTo>
                      <a:pt x="110" y="432"/>
                      <a:pt x="110" y="432"/>
                      <a:pt x="110" y="431"/>
                    </a:cubicBezTo>
                    <a:cubicBezTo>
                      <a:pt x="111" y="431"/>
                      <a:pt x="111" y="432"/>
                      <a:pt x="111" y="432"/>
                    </a:cubicBezTo>
                    <a:cubicBezTo>
                      <a:pt x="111" y="432"/>
                      <a:pt x="111" y="433"/>
                      <a:pt x="110" y="433"/>
                    </a:cubicBezTo>
                    <a:close/>
                    <a:moveTo>
                      <a:pt x="122" y="429"/>
                    </a:moveTo>
                    <a:cubicBezTo>
                      <a:pt x="121" y="429"/>
                      <a:pt x="121" y="426"/>
                      <a:pt x="120" y="425"/>
                    </a:cubicBezTo>
                    <a:cubicBezTo>
                      <a:pt x="121" y="425"/>
                      <a:pt x="123" y="428"/>
                      <a:pt x="122" y="429"/>
                    </a:cubicBezTo>
                    <a:close/>
                    <a:moveTo>
                      <a:pt x="124" y="413"/>
                    </a:moveTo>
                    <a:cubicBezTo>
                      <a:pt x="123" y="417"/>
                      <a:pt x="124" y="419"/>
                      <a:pt x="123" y="423"/>
                    </a:cubicBezTo>
                    <a:cubicBezTo>
                      <a:pt x="122" y="423"/>
                      <a:pt x="121" y="420"/>
                      <a:pt x="121" y="419"/>
                    </a:cubicBezTo>
                    <a:cubicBezTo>
                      <a:pt x="120" y="418"/>
                      <a:pt x="118" y="416"/>
                      <a:pt x="116" y="415"/>
                    </a:cubicBezTo>
                    <a:cubicBezTo>
                      <a:pt x="116" y="415"/>
                      <a:pt x="115" y="415"/>
                      <a:pt x="114" y="416"/>
                    </a:cubicBezTo>
                    <a:cubicBezTo>
                      <a:pt x="115" y="417"/>
                      <a:pt x="115" y="419"/>
                      <a:pt x="117" y="419"/>
                    </a:cubicBezTo>
                    <a:cubicBezTo>
                      <a:pt x="116" y="421"/>
                      <a:pt x="116" y="423"/>
                      <a:pt x="114" y="424"/>
                    </a:cubicBezTo>
                    <a:cubicBezTo>
                      <a:pt x="112" y="423"/>
                      <a:pt x="111" y="421"/>
                      <a:pt x="110" y="419"/>
                    </a:cubicBezTo>
                    <a:cubicBezTo>
                      <a:pt x="110" y="418"/>
                      <a:pt x="111" y="418"/>
                      <a:pt x="111" y="418"/>
                    </a:cubicBezTo>
                    <a:cubicBezTo>
                      <a:pt x="111" y="417"/>
                      <a:pt x="111" y="414"/>
                      <a:pt x="109" y="414"/>
                    </a:cubicBezTo>
                    <a:cubicBezTo>
                      <a:pt x="113" y="411"/>
                      <a:pt x="120" y="413"/>
                      <a:pt x="124" y="413"/>
                    </a:cubicBezTo>
                    <a:close/>
                    <a:moveTo>
                      <a:pt x="107" y="422"/>
                    </a:moveTo>
                    <a:cubicBezTo>
                      <a:pt x="108" y="422"/>
                      <a:pt x="109" y="423"/>
                      <a:pt x="108" y="422"/>
                    </a:cubicBezTo>
                    <a:cubicBezTo>
                      <a:pt x="110" y="422"/>
                      <a:pt x="111" y="425"/>
                      <a:pt x="112" y="427"/>
                    </a:cubicBezTo>
                    <a:cubicBezTo>
                      <a:pt x="111" y="426"/>
                      <a:pt x="108" y="428"/>
                      <a:pt x="107" y="425"/>
                    </a:cubicBezTo>
                    <a:cubicBezTo>
                      <a:pt x="108" y="425"/>
                      <a:pt x="108" y="425"/>
                      <a:pt x="108" y="425"/>
                    </a:cubicBezTo>
                    <a:cubicBezTo>
                      <a:pt x="109" y="425"/>
                      <a:pt x="109" y="427"/>
                      <a:pt x="111" y="426"/>
                    </a:cubicBezTo>
                    <a:cubicBezTo>
                      <a:pt x="110" y="425"/>
                      <a:pt x="109" y="423"/>
                      <a:pt x="107" y="422"/>
                    </a:cubicBezTo>
                    <a:close/>
                    <a:moveTo>
                      <a:pt x="110" y="430"/>
                    </a:moveTo>
                    <a:cubicBezTo>
                      <a:pt x="110" y="430"/>
                      <a:pt x="109" y="430"/>
                      <a:pt x="109" y="431"/>
                    </a:cubicBezTo>
                    <a:cubicBezTo>
                      <a:pt x="108" y="431"/>
                      <a:pt x="108" y="430"/>
                      <a:pt x="108" y="429"/>
                    </a:cubicBezTo>
                    <a:cubicBezTo>
                      <a:pt x="109" y="429"/>
                      <a:pt x="109" y="429"/>
                      <a:pt x="110" y="430"/>
                    </a:cubicBezTo>
                    <a:close/>
                    <a:moveTo>
                      <a:pt x="110" y="438"/>
                    </a:moveTo>
                    <a:cubicBezTo>
                      <a:pt x="110" y="439"/>
                      <a:pt x="110" y="440"/>
                      <a:pt x="110" y="440"/>
                    </a:cubicBezTo>
                    <a:cubicBezTo>
                      <a:pt x="110" y="441"/>
                      <a:pt x="108" y="440"/>
                      <a:pt x="107" y="440"/>
                    </a:cubicBezTo>
                    <a:cubicBezTo>
                      <a:pt x="108" y="439"/>
                      <a:pt x="109" y="438"/>
                      <a:pt x="110" y="438"/>
                    </a:cubicBezTo>
                    <a:close/>
                    <a:moveTo>
                      <a:pt x="105" y="435"/>
                    </a:moveTo>
                    <a:cubicBezTo>
                      <a:pt x="105" y="433"/>
                      <a:pt x="102" y="430"/>
                      <a:pt x="105" y="429"/>
                    </a:cubicBezTo>
                    <a:cubicBezTo>
                      <a:pt x="106" y="431"/>
                      <a:pt x="108" y="435"/>
                      <a:pt x="105" y="435"/>
                    </a:cubicBezTo>
                    <a:close/>
                    <a:moveTo>
                      <a:pt x="103" y="421"/>
                    </a:moveTo>
                    <a:cubicBezTo>
                      <a:pt x="103" y="421"/>
                      <a:pt x="103" y="420"/>
                      <a:pt x="102" y="420"/>
                    </a:cubicBezTo>
                    <a:cubicBezTo>
                      <a:pt x="102" y="418"/>
                      <a:pt x="103" y="416"/>
                      <a:pt x="104" y="415"/>
                    </a:cubicBezTo>
                    <a:cubicBezTo>
                      <a:pt x="104" y="416"/>
                      <a:pt x="104" y="418"/>
                      <a:pt x="105" y="420"/>
                    </a:cubicBezTo>
                    <a:cubicBezTo>
                      <a:pt x="104" y="420"/>
                      <a:pt x="104" y="420"/>
                      <a:pt x="103" y="421"/>
                    </a:cubicBezTo>
                    <a:close/>
                    <a:moveTo>
                      <a:pt x="104" y="400"/>
                    </a:moveTo>
                    <a:cubicBezTo>
                      <a:pt x="105" y="403"/>
                      <a:pt x="106" y="406"/>
                      <a:pt x="104" y="408"/>
                    </a:cubicBezTo>
                    <a:cubicBezTo>
                      <a:pt x="100" y="406"/>
                      <a:pt x="104" y="402"/>
                      <a:pt x="104" y="400"/>
                    </a:cubicBezTo>
                    <a:close/>
                    <a:moveTo>
                      <a:pt x="103" y="390"/>
                    </a:moveTo>
                    <a:cubicBezTo>
                      <a:pt x="102" y="387"/>
                      <a:pt x="97" y="381"/>
                      <a:pt x="97" y="378"/>
                    </a:cubicBezTo>
                    <a:cubicBezTo>
                      <a:pt x="97" y="375"/>
                      <a:pt x="99" y="373"/>
                      <a:pt x="99" y="370"/>
                    </a:cubicBezTo>
                    <a:cubicBezTo>
                      <a:pt x="100" y="377"/>
                      <a:pt x="101" y="384"/>
                      <a:pt x="103" y="390"/>
                    </a:cubicBezTo>
                    <a:close/>
                    <a:moveTo>
                      <a:pt x="99" y="368"/>
                    </a:moveTo>
                    <a:cubicBezTo>
                      <a:pt x="99" y="367"/>
                      <a:pt x="98" y="365"/>
                      <a:pt x="97" y="364"/>
                    </a:cubicBezTo>
                    <a:cubicBezTo>
                      <a:pt x="98" y="363"/>
                      <a:pt x="98" y="361"/>
                      <a:pt x="99" y="360"/>
                    </a:cubicBezTo>
                    <a:cubicBezTo>
                      <a:pt x="99" y="360"/>
                      <a:pt x="99" y="361"/>
                      <a:pt x="99" y="361"/>
                    </a:cubicBezTo>
                    <a:cubicBezTo>
                      <a:pt x="99" y="363"/>
                      <a:pt x="100" y="364"/>
                      <a:pt x="99" y="368"/>
                    </a:cubicBezTo>
                    <a:cubicBezTo>
                      <a:pt x="100" y="369"/>
                      <a:pt x="99" y="370"/>
                      <a:pt x="99" y="368"/>
                    </a:cubicBezTo>
                    <a:close/>
                    <a:moveTo>
                      <a:pt x="101" y="186"/>
                    </a:moveTo>
                    <a:cubicBezTo>
                      <a:pt x="103" y="187"/>
                      <a:pt x="101" y="193"/>
                      <a:pt x="101" y="196"/>
                    </a:cubicBezTo>
                    <a:cubicBezTo>
                      <a:pt x="99" y="194"/>
                      <a:pt x="98" y="190"/>
                      <a:pt x="95" y="188"/>
                    </a:cubicBezTo>
                    <a:cubicBezTo>
                      <a:pt x="97" y="185"/>
                      <a:pt x="99" y="182"/>
                      <a:pt x="101" y="179"/>
                    </a:cubicBezTo>
                    <a:cubicBezTo>
                      <a:pt x="101" y="179"/>
                      <a:pt x="101" y="179"/>
                      <a:pt x="102" y="179"/>
                    </a:cubicBezTo>
                    <a:cubicBezTo>
                      <a:pt x="100" y="181"/>
                      <a:pt x="101" y="187"/>
                      <a:pt x="100" y="189"/>
                    </a:cubicBezTo>
                    <a:cubicBezTo>
                      <a:pt x="101" y="189"/>
                      <a:pt x="101" y="187"/>
                      <a:pt x="101" y="186"/>
                    </a:cubicBezTo>
                    <a:close/>
                    <a:moveTo>
                      <a:pt x="103" y="251"/>
                    </a:moveTo>
                    <a:cubicBezTo>
                      <a:pt x="101" y="248"/>
                      <a:pt x="102" y="244"/>
                      <a:pt x="103" y="240"/>
                    </a:cubicBezTo>
                    <a:cubicBezTo>
                      <a:pt x="104" y="242"/>
                      <a:pt x="104" y="247"/>
                      <a:pt x="103" y="251"/>
                    </a:cubicBezTo>
                    <a:close/>
                    <a:moveTo>
                      <a:pt x="104" y="157"/>
                    </a:moveTo>
                    <a:cubicBezTo>
                      <a:pt x="103" y="155"/>
                      <a:pt x="104" y="152"/>
                      <a:pt x="103" y="151"/>
                    </a:cubicBez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4" y="154"/>
                      <a:pt x="104" y="156"/>
                      <a:pt x="104" y="157"/>
                    </a:cubicBezTo>
                    <a:close/>
                    <a:moveTo>
                      <a:pt x="105" y="146"/>
                    </a:moveTo>
                    <a:cubicBezTo>
                      <a:pt x="105" y="145"/>
                      <a:pt x="104" y="146"/>
                      <a:pt x="103" y="145"/>
                    </a:cubicBezTo>
                    <a:cubicBezTo>
                      <a:pt x="103" y="144"/>
                      <a:pt x="104" y="144"/>
                      <a:pt x="104" y="143"/>
                    </a:cubicBezTo>
                    <a:cubicBezTo>
                      <a:pt x="105" y="143"/>
                      <a:pt x="104" y="145"/>
                      <a:pt x="106" y="144"/>
                    </a:cubicBezTo>
                    <a:cubicBezTo>
                      <a:pt x="106" y="145"/>
                      <a:pt x="105" y="145"/>
                      <a:pt x="105" y="146"/>
                    </a:cubicBezTo>
                    <a:close/>
                    <a:moveTo>
                      <a:pt x="109" y="120"/>
                    </a:moveTo>
                    <a:cubicBezTo>
                      <a:pt x="108" y="120"/>
                      <a:pt x="108" y="118"/>
                      <a:pt x="107" y="116"/>
                    </a:cubicBezTo>
                    <a:cubicBezTo>
                      <a:pt x="110" y="116"/>
                      <a:pt x="108" y="112"/>
                      <a:pt x="109" y="110"/>
                    </a:cubicBezTo>
                    <a:cubicBezTo>
                      <a:pt x="109" y="111"/>
                      <a:pt x="109" y="111"/>
                      <a:pt x="110" y="111"/>
                    </a:cubicBezTo>
                    <a:cubicBezTo>
                      <a:pt x="110" y="115"/>
                      <a:pt x="110" y="117"/>
                      <a:pt x="109" y="120"/>
                    </a:cubicBezTo>
                    <a:close/>
                    <a:moveTo>
                      <a:pt x="110" y="106"/>
                    </a:moveTo>
                    <a:cubicBezTo>
                      <a:pt x="107" y="100"/>
                      <a:pt x="105" y="93"/>
                      <a:pt x="103" y="86"/>
                    </a:cubicBezTo>
                    <a:cubicBezTo>
                      <a:pt x="107" y="88"/>
                      <a:pt x="106" y="95"/>
                      <a:pt x="110" y="96"/>
                    </a:cubicBezTo>
                    <a:cubicBezTo>
                      <a:pt x="110" y="98"/>
                      <a:pt x="110" y="99"/>
                      <a:pt x="109" y="99"/>
                    </a:cubicBezTo>
                    <a:cubicBezTo>
                      <a:pt x="109" y="103"/>
                      <a:pt x="110" y="103"/>
                      <a:pt x="110" y="106"/>
                    </a:cubicBezTo>
                    <a:close/>
                    <a:moveTo>
                      <a:pt x="110" y="92"/>
                    </a:moveTo>
                    <a:cubicBezTo>
                      <a:pt x="108" y="86"/>
                      <a:pt x="104" y="82"/>
                      <a:pt x="106" y="76"/>
                    </a:cubicBezTo>
                    <a:cubicBezTo>
                      <a:pt x="108" y="78"/>
                      <a:pt x="106" y="83"/>
                      <a:pt x="110" y="83"/>
                    </a:cubicBezTo>
                    <a:cubicBezTo>
                      <a:pt x="110" y="86"/>
                      <a:pt x="110" y="90"/>
                      <a:pt x="110" y="92"/>
                    </a:cubicBezTo>
                    <a:close/>
                    <a:moveTo>
                      <a:pt x="110" y="79"/>
                    </a:moveTo>
                    <a:cubicBezTo>
                      <a:pt x="110" y="77"/>
                      <a:pt x="107" y="73"/>
                      <a:pt x="109" y="71"/>
                    </a:cubicBezTo>
                    <a:cubicBezTo>
                      <a:pt x="111" y="74"/>
                      <a:pt x="111" y="76"/>
                      <a:pt x="110" y="79"/>
                    </a:cubicBezTo>
                    <a:close/>
                    <a:moveTo>
                      <a:pt x="111" y="65"/>
                    </a:moveTo>
                    <a:cubicBezTo>
                      <a:pt x="110" y="65"/>
                      <a:pt x="109" y="64"/>
                      <a:pt x="109" y="62"/>
                    </a:cubicBezTo>
                    <a:cubicBezTo>
                      <a:pt x="110" y="62"/>
                      <a:pt x="110" y="62"/>
                      <a:pt x="110" y="61"/>
                    </a:cubicBezTo>
                    <a:cubicBezTo>
                      <a:pt x="112" y="62"/>
                      <a:pt x="110" y="65"/>
                      <a:pt x="111" y="65"/>
                    </a:cubicBezTo>
                    <a:close/>
                    <a:moveTo>
                      <a:pt x="127" y="133"/>
                    </a:moveTo>
                    <a:cubicBezTo>
                      <a:pt x="126" y="132"/>
                      <a:pt x="128" y="131"/>
                      <a:pt x="129" y="130"/>
                    </a:cubicBezTo>
                    <a:cubicBezTo>
                      <a:pt x="128" y="131"/>
                      <a:pt x="128" y="132"/>
                      <a:pt x="127" y="133"/>
                    </a:cubicBezTo>
                    <a:close/>
                    <a:moveTo>
                      <a:pt x="154" y="79"/>
                    </a:moveTo>
                    <a:cubicBezTo>
                      <a:pt x="153" y="82"/>
                      <a:pt x="150" y="88"/>
                      <a:pt x="148" y="91"/>
                    </a:cubicBezTo>
                    <a:cubicBezTo>
                      <a:pt x="145" y="98"/>
                      <a:pt x="139" y="103"/>
                      <a:pt x="135" y="109"/>
                    </a:cubicBezTo>
                    <a:cubicBezTo>
                      <a:pt x="132" y="113"/>
                      <a:pt x="129" y="117"/>
                      <a:pt x="127" y="122"/>
                    </a:cubicBezTo>
                    <a:cubicBezTo>
                      <a:pt x="122" y="125"/>
                      <a:pt x="120" y="132"/>
                      <a:pt x="115" y="135"/>
                    </a:cubicBezTo>
                    <a:cubicBezTo>
                      <a:pt x="109" y="124"/>
                      <a:pt x="113" y="114"/>
                      <a:pt x="112" y="103"/>
                    </a:cubicBezTo>
                    <a:cubicBezTo>
                      <a:pt x="125" y="90"/>
                      <a:pt x="137" y="76"/>
                      <a:pt x="151" y="64"/>
                    </a:cubicBezTo>
                    <a:cubicBezTo>
                      <a:pt x="153" y="65"/>
                      <a:pt x="152" y="68"/>
                      <a:pt x="154" y="68"/>
                    </a:cubicBezTo>
                    <a:cubicBezTo>
                      <a:pt x="153" y="71"/>
                      <a:pt x="154" y="75"/>
                      <a:pt x="154" y="79"/>
                    </a:cubicBezTo>
                    <a:close/>
                    <a:moveTo>
                      <a:pt x="167" y="68"/>
                    </a:moveTo>
                    <a:cubicBezTo>
                      <a:pt x="168" y="66"/>
                      <a:pt x="170" y="63"/>
                      <a:pt x="170" y="61"/>
                    </a:cubicBezTo>
                    <a:cubicBezTo>
                      <a:pt x="170" y="61"/>
                      <a:pt x="170" y="61"/>
                      <a:pt x="171" y="61"/>
                    </a:cubicBezTo>
                    <a:cubicBezTo>
                      <a:pt x="170" y="64"/>
                      <a:pt x="169" y="66"/>
                      <a:pt x="167" y="68"/>
                    </a:cubicBezTo>
                    <a:close/>
                    <a:moveTo>
                      <a:pt x="170" y="60"/>
                    </a:moveTo>
                    <a:cubicBezTo>
                      <a:pt x="169" y="60"/>
                      <a:pt x="171" y="59"/>
                      <a:pt x="171" y="58"/>
                    </a:cubicBezTo>
                    <a:cubicBezTo>
                      <a:pt x="173" y="58"/>
                      <a:pt x="171" y="60"/>
                      <a:pt x="170" y="60"/>
                    </a:cubicBezTo>
                    <a:close/>
                    <a:moveTo>
                      <a:pt x="157" y="67"/>
                    </a:moveTo>
                    <a:cubicBezTo>
                      <a:pt x="158" y="67"/>
                      <a:pt x="158" y="67"/>
                      <a:pt x="158" y="66"/>
                    </a:cubicBezTo>
                    <a:cubicBezTo>
                      <a:pt x="159" y="67"/>
                      <a:pt x="157" y="68"/>
                      <a:pt x="157" y="69"/>
                    </a:cubicBezTo>
                    <a:cubicBezTo>
                      <a:pt x="156" y="69"/>
                      <a:pt x="158" y="68"/>
                      <a:pt x="157" y="67"/>
                    </a:cubicBezTo>
                    <a:close/>
                    <a:moveTo>
                      <a:pt x="158" y="76"/>
                    </a:moveTo>
                    <a:cubicBezTo>
                      <a:pt x="157" y="75"/>
                      <a:pt x="159" y="74"/>
                      <a:pt x="159" y="73"/>
                    </a:cubicBezTo>
                    <a:cubicBezTo>
                      <a:pt x="161" y="74"/>
                      <a:pt x="158" y="75"/>
                      <a:pt x="158" y="76"/>
                    </a:cubicBezTo>
                    <a:close/>
                    <a:moveTo>
                      <a:pt x="160" y="63"/>
                    </a:moveTo>
                    <a:cubicBezTo>
                      <a:pt x="161" y="55"/>
                      <a:pt x="168" y="51"/>
                      <a:pt x="171" y="44"/>
                    </a:cubicBezTo>
                    <a:cubicBezTo>
                      <a:pt x="172" y="44"/>
                      <a:pt x="171" y="45"/>
                      <a:pt x="172" y="45"/>
                    </a:cubicBezTo>
                    <a:cubicBezTo>
                      <a:pt x="168" y="51"/>
                      <a:pt x="164" y="57"/>
                      <a:pt x="160" y="63"/>
                    </a:cubicBezTo>
                    <a:close/>
                    <a:moveTo>
                      <a:pt x="207" y="49"/>
                    </a:moveTo>
                    <a:cubicBezTo>
                      <a:pt x="209" y="43"/>
                      <a:pt x="215" y="40"/>
                      <a:pt x="217" y="33"/>
                    </a:cubicBezTo>
                    <a:cubicBezTo>
                      <a:pt x="218" y="41"/>
                      <a:pt x="210" y="44"/>
                      <a:pt x="207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4071395" y="1707779"/>
            <a:ext cx="879675" cy="1047712"/>
          </a:xfrm>
          <a:custGeom>
            <a:avLst/>
            <a:gdLst/>
            <a:ahLst/>
            <a:cxnLst/>
            <a:rect l="l" t="t" r="r" b="b"/>
            <a:pathLst>
              <a:path w="704" h="842" extrusionOk="0">
                <a:moveTo>
                  <a:pt x="685" y="753"/>
                </a:moveTo>
                <a:cubicBezTo>
                  <a:pt x="662" y="746"/>
                  <a:pt x="646" y="736"/>
                  <a:pt x="627" y="726"/>
                </a:cubicBezTo>
                <a:cubicBezTo>
                  <a:pt x="614" y="720"/>
                  <a:pt x="601" y="716"/>
                  <a:pt x="588" y="708"/>
                </a:cubicBezTo>
                <a:cubicBezTo>
                  <a:pt x="568" y="697"/>
                  <a:pt x="552" y="684"/>
                  <a:pt x="533" y="676"/>
                </a:cubicBezTo>
                <a:cubicBezTo>
                  <a:pt x="525" y="672"/>
                  <a:pt x="521" y="664"/>
                  <a:pt x="513" y="658"/>
                </a:cubicBezTo>
                <a:cubicBezTo>
                  <a:pt x="485" y="637"/>
                  <a:pt x="451" y="614"/>
                  <a:pt x="430" y="593"/>
                </a:cubicBezTo>
                <a:cubicBezTo>
                  <a:pt x="428" y="591"/>
                  <a:pt x="432" y="589"/>
                  <a:pt x="430" y="588"/>
                </a:cubicBezTo>
                <a:cubicBezTo>
                  <a:pt x="428" y="589"/>
                  <a:pt x="424" y="587"/>
                  <a:pt x="421" y="584"/>
                </a:cubicBezTo>
                <a:cubicBezTo>
                  <a:pt x="388" y="549"/>
                  <a:pt x="371" y="522"/>
                  <a:pt x="343" y="488"/>
                </a:cubicBezTo>
                <a:cubicBezTo>
                  <a:pt x="328" y="461"/>
                  <a:pt x="315" y="436"/>
                  <a:pt x="301" y="408"/>
                </a:cubicBezTo>
                <a:cubicBezTo>
                  <a:pt x="305" y="401"/>
                  <a:pt x="299" y="396"/>
                  <a:pt x="299" y="390"/>
                </a:cubicBezTo>
                <a:cubicBezTo>
                  <a:pt x="301" y="389"/>
                  <a:pt x="304" y="386"/>
                  <a:pt x="304" y="383"/>
                </a:cubicBezTo>
                <a:cubicBezTo>
                  <a:pt x="304" y="380"/>
                  <a:pt x="295" y="378"/>
                  <a:pt x="296" y="374"/>
                </a:cubicBezTo>
                <a:cubicBezTo>
                  <a:pt x="335" y="361"/>
                  <a:pt x="375" y="350"/>
                  <a:pt x="414" y="341"/>
                </a:cubicBezTo>
                <a:cubicBezTo>
                  <a:pt x="416" y="339"/>
                  <a:pt x="418" y="336"/>
                  <a:pt x="420" y="333"/>
                </a:cubicBezTo>
                <a:cubicBezTo>
                  <a:pt x="426" y="337"/>
                  <a:pt x="430" y="330"/>
                  <a:pt x="435" y="327"/>
                </a:cubicBezTo>
                <a:cubicBezTo>
                  <a:pt x="433" y="325"/>
                  <a:pt x="431" y="322"/>
                  <a:pt x="432" y="319"/>
                </a:cubicBezTo>
                <a:cubicBezTo>
                  <a:pt x="394" y="292"/>
                  <a:pt x="365" y="259"/>
                  <a:pt x="324" y="222"/>
                </a:cubicBezTo>
                <a:cubicBezTo>
                  <a:pt x="327" y="220"/>
                  <a:pt x="324" y="218"/>
                  <a:pt x="325" y="216"/>
                </a:cubicBezTo>
                <a:cubicBezTo>
                  <a:pt x="314" y="210"/>
                  <a:pt x="307" y="200"/>
                  <a:pt x="298" y="197"/>
                </a:cubicBezTo>
                <a:cubicBezTo>
                  <a:pt x="291" y="173"/>
                  <a:pt x="270" y="166"/>
                  <a:pt x="263" y="145"/>
                </a:cubicBezTo>
                <a:cubicBezTo>
                  <a:pt x="252" y="140"/>
                  <a:pt x="251" y="119"/>
                  <a:pt x="239" y="115"/>
                </a:cubicBezTo>
                <a:cubicBezTo>
                  <a:pt x="239" y="109"/>
                  <a:pt x="238" y="103"/>
                  <a:pt x="231" y="99"/>
                </a:cubicBezTo>
                <a:cubicBezTo>
                  <a:pt x="242" y="92"/>
                  <a:pt x="217" y="85"/>
                  <a:pt x="220" y="76"/>
                </a:cubicBezTo>
                <a:cubicBezTo>
                  <a:pt x="223" y="72"/>
                  <a:pt x="227" y="74"/>
                  <a:pt x="229" y="68"/>
                </a:cubicBezTo>
                <a:cubicBezTo>
                  <a:pt x="226" y="67"/>
                  <a:pt x="223" y="65"/>
                  <a:pt x="227" y="62"/>
                </a:cubicBezTo>
                <a:cubicBezTo>
                  <a:pt x="192" y="47"/>
                  <a:pt x="150" y="29"/>
                  <a:pt x="118" y="9"/>
                </a:cubicBezTo>
                <a:cubicBezTo>
                  <a:pt x="116" y="6"/>
                  <a:pt x="119" y="2"/>
                  <a:pt x="115" y="0"/>
                </a:cubicBezTo>
                <a:cubicBezTo>
                  <a:pt x="98" y="6"/>
                  <a:pt x="98" y="30"/>
                  <a:pt x="86" y="44"/>
                </a:cubicBezTo>
                <a:cubicBezTo>
                  <a:pt x="84" y="46"/>
                  <a:pt x="80" y="46"/>
                  <a:pt x="79" y="49"/>
                </a:cubicBezTo>
                <a:cubicBezTo>
                  <a:pt x="72" y="59"/>
                  <a:pt x="71" y="71"/>
                  <a:pt x="67" y="80"/>
                </a:cubicBezTo>
                <a:cubicBezTo>
                  <a:pt x="62" y="89"/>
                  <a:pt x="53" y="96"/>
                  <a:pt x="49" y="106"/>
                </a:cubicBezTo>
                <a:cubicBezTo>
                  <a:pt x="44" y="119"/>
                  <a:pt x="42" y="138"/>
                  <a:pt x="40" y="148"/>
                </a:cubicBezTo>
                <a:cubicBezTo>
                  <a:pt x="37" y="161"/>
                  <a:pt x="29" y="170"/>
                  <a:pt x="25" y="182"/>
                </a:cubicBezTo>
                <a:cubicBezTo>
                  <a:pt x="23" y="189"/>
                  <a:pt x="25" y="199"/>
                  <a:pt x="23" y="206"/>
                </a:cubicBezTo>
                <a:cubicBezTo>
                  <a:pt x="20" y="222"/>
                  <a:pt x="13" y="236"/>
                  <a:pt x="13" y="251"/>
                </a:cubicBezTo>
                <a:cubicBezTo>
                  <a:pt x="2" y="284"/>
                  <a:pt x="7" y="315"/>
                  <a:pt x="0" y="347"/>
                </a:cubicBezTo>
                <a:cubicBezTo>
                  <a:pt x="4" y="351"/>
                  <a:pt x="1" y="360"/>
                  <a:pt x="3" y="367"/>
                </a:cubicBezTo>
                <a:cubicBezTo>
                  <a:pt x="1" y="369"/>
                  <a:pt x="0" y="371"/>
                  <a:pt x="0" y="373"/>
                </a:cubicBezTo>
                <a:cubicBezTo>
                  <a:pt x="6" y="378"/>
                  <a:pt x="10" y="377"/>
                  <a:pt x="11" y="382"/>
                </a:cubicBezTo>
                <a:cubicBezTo>
                  <a:pt x="37" y="384"/>
                  <a:pt x="83" y="410"/>
                  <a:pt x="104" y="424"/>
                </a:cubicBezTo>
                <a:cubicBezTo>
                  <a:pt x="111" y="422"/>
                  <a:pt x="118" y="416"/>
                  <a:pt x="126" y="416"/>
                </a:cubicBezTo>
                <a:cubicBezTo>
                  <a:pt x="133" y="449"/>
                  <a:pt x="140" y="477"/>
                  <a:pt x="154" y="510"/>
                </a:cubicBezTo>
                <a:cubicBezTo>
                  <a:pt x="163" y="564"/>
                  <a:pt x="184" y="616"/>
                  <a:pt x="218" y="666"/>
                </a:cubicBezTo>
                <a:cubicBezTo>
                  <a:pt x="218" y="670"/>
                  <a:pt x="222" y="673"/>
                  <a:pt x="222" y="677"/>
                </a:cubicBezTo>
                <a:cubicBezTo>
                  <a:pt x="244" y="701"/>
                  <a:pt x="261" y="735"/>
                  <a:pt x="283" y="759"/>
                </a:cubicBezTo>
                <a:cubicBezTo>
                  <a:pt x="290" y="767"/>
                  <a:pt x="299" y="772"/>
                  <a:pt x="305" y="780"/>
                </a:cubicBezTo>
                <a:cubicBezTo>
                  <a:pt x="309" y="785"/>
                  <a:pt x="308" y="789"/>
                  <a:pt x="313" y="793"/>
                </a:cubicBezTo>
                <a:cubicBezTo>
                  <a:pt x="320" y="798"/>
                  <a:pt x="330" y="798"/>
                  <a:pt x="337" y="802"/>
                </a:cubicBezTo>
                <a:cubicBezTo>
                  <a:pt x="348" y="807"/>
                  <a:pt x="358" y="814"/>
                  <a:pt x="369" y="818"/>
                </a:cubicBezTo>
                <a:cubicBezTo>
                  <a:pt x="372" y="819"/>
                  <a:pt x="375" y="818"/>
                  <a:pt x="378" y="819"/>
                </a:cubicBezTo>
                <a:cubicBezTo>
                  <a:pt x="395" y="826"/>
                  <a:pt x="410" y="842"/>
                  <a:pt x="429" y="837"/>
                </a:cubicBezTo>
                <a:cubicBezTo>
                  <a:pt x="426" y="831"/>
                  <a:pt x="423" y="831"/>
                  <a:pt x="420" y="825"/>
                </a:cubicBezTo>
                <a:cubicBezTo>
                  <a:pt x="406" y="831"/>
                  <a:pt x="394" y="817"/>
                  <a:pt x="378" y="810"/>
                </a:cubicBezTo>
                <a:cubicBezTo>
                  <a:pt x="361" y="803"/>
                  <a:pt x="335" y="801"/>
                  <a:pt x="328" y="784"/>
                </a:cubicBezTo>
                <a:cubicBezTo>
                  <a:pt x="350" y="774"/>
                  <a:pt x="375" y="799"/>
                  <a:pt x="401" y="808"/>
                </a:cubicBezTo>
                <a:cubicBezTo>
                  <a:pt x="414" y="813"/>
                  <a:pt x="428" y="814"/>
                  <a:pt x="438" y="823"/>
                </a:cubicBezTo>
                <a:cubicBezTo>
                  <a:pt x="436" y="827"/>
                  <a:pt x="429" y="825"/>
                  <a:pt x="430" y="831"/>
                </a:cubicBezTo>
                <a:cubicBezTo>
                  <a:pt x="445" y="838"/>
                  <a:pt x="465" y="825"/>
                  <a:pt x="483" y="828"/>
                </a:cubicBezTo>
                <a:cubicBezTo>
                  <a:pt x="503" y="822"/>
                  <a:pt x="524" y="817"/>
                  <a:pt x="544" y="814"/>
                </a:cubicBezTo>
                <a:cubicBezTo>
                  <a:pt x="549" y="819"/>
                  <a:pt x="552" y="816"/>
                  <a:pt x="556" y="817"/>
                </a:cubicBezTo>
                <a:cubicBezTo>
                  <a:pt x="578" y="805"/>
                  <a:pt x="601" y="805"/>
                  <a:pt x="623" y="795"/>
                </a:cubicBezTo>
                <a:cubicBezTo>
                  <a:pt x="627" y="799"/>
                  <a:pt x="631" y="797"/>
                  <a:pt x="635" y="799"/>
                </a:cubicBezTo>
                <a:cubicBezTo>
                  <a:pt x="636" y="796"/>
                  <a:pt x="638" y="793"/>
                  <a:pt x="640" y="791"/>
                </a:cubicBezTo>
                <a:cubicBezTo>
                  <a:pt x="654" y="793"/>
                  <a:pt x="666" y="790"/>
                  <a:pt x="678" y="784"/>
                </a:cubicBezTo>
                <a:cubicBezTo>
                  <a:pt x="681" y="779"/>
                  <a:pt x="672" y="777"/>
                  <a:pt x="675" y="773"/>
                </a:cubicBezTo>
                <a:cubicBezTo>
                  <a:pt x="679" y="772"/>
                  <a:pt x="683" y="775"/>
                  <a:pt x="686" y="770"/>
                </a:cubicBezTo>
                <a:cubicBezTo>
                  <a:pt x="688" y="768"/>
                  <a:pt x="682" y="766"/>
                  <a:pt x="686" y="763"/>
                </a:cubicBezTo>
                <a:cubicBezTo>
                  <a:pt x="692" y="764"/>
                  <a:pt x="702" y="764"/>
                  <a:pt x="704" y="761"/>
                </a:cubicBezTo>
                <a:cubicBezTo>
                  <a:pt x="703" y="752"/>
                  <a:pt x="690" y="754"/>
                  <a:pt x="685" y="753"/>
                </a:cubicBezTo>
                <a:close/>
                <a:moveTo>
                  <a:pt x="585" y="715"/>
                </a:moveTo>
                <a:cubicBezTo>
                  <a:pt x="608" y="731"/>
                  <a:pt x="621" y="733"/>
                  <a:pt x="641" y="747"/>
                </a:cubicBezTo>
                <a:cubicBezTo>
                  <a:pt x="627" y="746"/>
                  <a:pt x="617" y="740"/>
                  <a:pt x="609" y="734"/>
                </a:cubicBezTo>
                <a:cubicBezTo>
                  <a:pt x="608" y="734"/>
                  <a:pt x="606" y="735"/>
                  <a:pt x="604" y="736"/>
                </a:cubicBezTo>
                <a:cubicBezTo>
                  <a:pt x="602" y="728"/>
                  <a:pt x="585" y="728"/>
                  <a:pt x="576" y="722"/>
                </a:cubicBezTo>
                <a:cubicBezTo>
                  <a:pt x="580" y="716"/>
                  <a:pt x="584" y="723"/>
                  <a:pt x="585" y="715"/>
                </a:cubicBezTo>
                <a:close/>
                <a:moveTo>
                  <a:pt x="577" y="719"/>
                </a:moveTo>
                <a:cubicBezTo>
                  <a:pt x="574" y="721"/>
                  <a:pt x="571" y="720"/>
                  <a:pt x="568" y="718"/>
                </a:cubicBezTo>
                <a:cubicBezTo>
                  <a:pt x="569" y="717"/>
                  <a:pt x="569" y="715"/>
                  <a:pt x="570" y="714"/>
                </a:cubicBezTo>
                <a:cubicBezTo>
                  <a:pt x="573" y="717"/>
                  <a:pt x="576" y="715"/>
                  <a:pt x="577" y="719"/>
                </a:cubicBezTo>
                <a:close/>
                <a:moveTo>
                  <a:pt x="570" y="707"/>
                </a:moveTo>
                <a:cubicBezTo>
                  <a:pt x="559" y="711"/>
                  <a:pt x="549" y="699"/>
                  <a:pt x="540" y="690"/>
                </a:cubicBezTo>
                <a:cubicBezTo>
                  <a:pt x="545" y="689"/>
                  <a:pt x="561" y="704"/>
                  <a:pt x="570" y="707"/>
                </a:cubicBezTo>
                <a:close/>
                <a:moveTo>
                  <a:pt x="562" y="714"/>
                </a:moveTo>
                <a:cubicBezTo>
                  <a:pt x="558" y="714"/>
                  <a:pt x="551" y="711"/>
                  <a:pt x="548" y="707"/>
                </a:cubicBezTo>
                <a:cubicBezTo>
                  <a:pt x="553" y="706"/>
                  <a:pt x="560" y="711"/>
                  <a:pt x="562" y="714"/>
                </a:cubicBezTo>
                <a:close/>
                <a:moveTo>
                  <a:pt x="544" y="706"/>
                </a:moveTo>
                <a:cubicBezTo>
                  <a:pt x="541" y="708"/>
                  <a:pt x="537" y="706"/>
                  <a:pt x="532" y="703"/>
                </a:cubicBezTo>
                <a:cubicBezTo>
                  <a:pt x="535" y="698"/>
                  <a:pt x="540" y="703"/>
                  <a:pt x="544" y="706"/>
                </a:cubicBezTo>
                <a:close/>
                <a:moveTo>
                  <a:pt x="514" y="688"/>
                </a:moveTo>
                <a:cubicBezTo>
                  <a:pt x="515" y="686"/>
                  <a:pt x="516" y="685"/>
                  <a:pt x="517" y="684"/>
                </a:cubicBezTo>
                <a:cubicBezTo>
                  <a:pt x="519" y="685"/>
                  <a:pt x="522" y="691"/>
                  <a:pt x="524" y="686"/>
                </a:cubicBezTo>
                <a:cubicBezTo>
                  <a:pt x="528" y="693"/>
                  <a:pt x="538" y="691"/>
                  <a:pt x="541" y="697"/>
                </a:cubicBezTo>
                <a:cubicBezTo>
                  <a:pt x="529" y="695"/>
                  <a:pt x="524" y="692"/>
                  <a:pt x="514" y="688"/>
                </a:cubicBezTo>
                <a:close/>
                <a:moveTo>
                  <a:pt x="527" y="680"/>
                </a:moveTo>
                <a:cubicBezTo>
                  <a:pt x="532" y="684"/>
                  <a:pt x="536" y="683"/>
                  <a:pt x="538" y="688"/>
                </a:cubicBezTo>
                <a:cubicBezTo>
                  <a:pt x="532" y="690"/>
                  <a:pt x="530" y="685"/>
                  <a:pt x="524" y="683"/>
                </a:cubicBezTo>
                <a:cubicBezTo>
                  <a:pt x="525" y="682"/>
                  <a:pt x="526" y="681"/>
                  <a:pt x="527" y="680"/>
                </a:cubicBezTo>
                <a:close/>
                <a:moveTo>
                  <a:pt x="518" y="678"/>
                </a:moveTo>
                <a:cubicBezTo>
                  <a:pt x="519" y="674"/>
                  <a:pt x="513" y="678"/>
                  <a:pt x="514" y="674"/>
                </a:cubicBezTo>
                <a:cubicBezTo>
                  <a:pt x="518" y="673"/>
                  <a:pt x="529" y="678"/>
                  <a:pt x="522" y="684"/>
                </a:cubicBezTo>
                <a:cubicBezTo>
                  <a:pt x="521" y="681"/>
                  <a:pt x="513" y="679"/>
                  <a:pt x="510" y="679"/>
                </a:cubicBezTo>
                <a:cubicBezTo>
                  <a:pt x="508" y="675"/>
                  <a:pt x="516" y="678"/>
                  <a:pt x="518" y="678"/>
                </a:cubicBezTo>
                <a:close/>
                <a:moveTo>
                  <a:pt x="460" y="630"/>
                </a:moveTo>
                <a:cubicBezTo>
                  <a:pt x="473" y="641"/>
                  <a:pt x="494" y="654"/>
                  <a:pt x="509" y="668"/>
                </a:cubicBezTo>
                <a:cubicBezTo>
                  <a:pt x="485" y="664"/>
                  <a:pt x="460" y="654"/>
                  <a:pt x="439" y="640"/>
                </a:cubicBezTo>
                <a:cubicBezTo>
                  <a:pt x="440" y="645"/>
                  <a:pt x="429" y="641"/>
                  <a:pt x="431" y="634"/>
                </a:cubicBezTo>
                <a:cubicBezTo>
                  <a:pt x="426" y="638"/>
                  <a:pt x="421" y="631"/>
                  <a:pt x="418" y="626"/>
                </a:cubicBezTo>
                <a:cubicBezTo>
                  <a:pt x="436" y="631"/>
                  <a:pt x="456" y="643"/>
                  <a:pt x="475" y="647"/>
                </a:cubicBezTo>
                <a:cubicBezTo>
                  <a:pt x="472" y="641"/>
                  <a:pt x="457" y="641"/>
                  <a:pt x="460" y="630"/>
                </a:cubicBezTo>
                <a:close/>
                <a:moveTo>
                  <a:pt x="509" y="682"/>
                </a:moveTo>
                <a:cubicBezTo>
                  <a:pt x="511" y="687"/>
                  <a:pt x="504" y="688"/>
                  <a:pt x="502" y="684"/>
                </a:cubicBezTo>
                <a:cubicBezTo>
                  <a:pt x="503" y="679"/>
                  <a:pt x="507" y="685"/>
                  <a:pt x="509" y="682"/>
                </a:cubicBezTo>
                <a:close/>
                <a:moveTo>
                  <a:pt x="483" y="677"/>
                </a:moveTo>
                <a:cubicBezTo>
                  <a:pt x="477" y="676"/>
                  <a:pt x="477" y="670"/>
                  <a:pt x="472" y="672"/>
                </a:cubicBezTo>
                <a:cubicBezTo>
                  <a:pt x="470" y="669"/>
                  <a:pt x="488" y="670"/>
                  <a:pt x="483" y="677"/>
                </a:cubicBezTo>
                <a:close/>
                <a:moveTo>
                  <a:pt x="457" y="629"/>
                </a:moveTo>
                <a:cubicBezTo>
                  <a:pt x="434" y="627"/>
                  <a:pt x="416" y="617"/>
                  <a:pt x="394" y="600"/>
                </a:cubicBezTo>
                <a:cubicBezTo>
                  <a:pt x="415" y="609"/>
                  <a:pt x="442" y="605"/>
                  <a:pt x="457" y="629"/>
                </a:cubicBezTo>
                <a:close/>
                <a:moveTo>
                  <a:pt x="432" y="604"/>
                </a:moveTo>
                <a:cubicBezTo>
                  <a:pt x="426" y="607"/>
                  <a:pt x="414" y="601"/>
                  <a:pt x="411" y="598"/>
                </a:cubicBezTo>
                <a:cubicBezTo>
                  <a:pt x="405" y="599"/>
                  <a:pt x="391" y="594"/>
                  <a:pt x="390" y="589"/>
                </a:cubicBezTo>
                <a:cubicBezTo>
                  <a:pt x="387" y="592"/>
                  <a:pt x="390" y="593"/>
                  <a:pt x="386" y="594"/>
                </a:cubicBezTo>
                <a:cubicBezTo>
                  <a:pt x="383" y="588"/>
                  <a:pt x="377" y="583"/>
                  <a:pt x="370" y="578"/>
                </a:cubicBezTo>
                <a:cubicBezTo>
                  <a:pt x="390" y="580"/>
                  <a:pt x="414" y="589"/>
                  <a:pt x="432" y="604"/>
                </a:cubicBezTo>
                <a:close/>
                <a:moveTo>
                  <a:pt x="347" y="563"/>
                </a:moveTo>
                <a:cubicBezTo>
                  <a:pt x="342" y="562"/>
                  <a:pt x="348" y="558"/>
                  <a:pt x="345" y="557"/>
                </a:cubicBezTo>
                <a:cubicBezTo>
                  <a:pt x="356" y="554"/>
                  <a:pt x="365" y="565"/>
                  <a:pt x="379" y="569"/>
                </a:cubicBezTo>
                <a:cubicBezTo>
                  <a:pt x="374" y="576"/>
                  <a:pt x="363" y="568"/>
                  <a:pt x="364" y="565"/>
                </a:cubicBezTo>
                <a:cubicBezTo>
                  <a:pt x="356" y="566"/>
                  <a:pt x="354" y="560"/>
                  <a:pt x="347" y="563"/>
                </a:cubicBezTo>
                <a:close/>
                <a:moveTo>
                  <a:pt x="355" y="576"/>
                </a:moveTo>
                <a:cubicBezTo>
                  <a:pt x="352" y="574"/>
                  <a:pt x="348" y="572"/>
                  <a:pt x="348" y="569"/>
                </a:cubicBezTo>
                <a:cubicBezTo>
                  <a:pt x="351" y="569"/>
                  <a:pt x="359" y="571"/>
                  <a:pt x="355" y="576"/>
                </a:cubicBezTo>
                <a:close/>
                <a:moveTo>
                  <a:pt x="405" y="576"/>
                </a:moveTo>
                <a:cubicBezTo>
                  <a:pt x="404" y="577"/>
                  <a:pt x="405" y="578"/>
                  <a:pt x="406" y="579"/>
                </a:cubicBezTo>
                <a:cubicBezTo>
                  <a:pt x="399" y="585"/>
                  <a:pt x="384" y="574"/>
                  <a:pt x="379" y="571"/>
                </a:cubicBezTo>
                <a:cubicBezTo>
                  <a:pt x="388" y="569"/>
                  <a:pt x="395" y="579"/>
                  <a:pt x="405" y="576"/>
                </a:cubicBezTo>
                <a:close/>
                <a:moveTo>
                  <a:pt x="380" y="551"/>
                </a:moveTo>
                <a:cubicBezTo>
                  <a:pt x="384" y="557"/>
                  <a:pt x="391" y="562"/>
                  <a:pt x="394" y="568"/>
                </a:cubicBezTo>
                <a:cubicBezTo>
                  <a:pt x="384" y="570"/>
                  <a:pt x="374" y="557"/>
                  <a:pt x="364" y="557"/>
                </a:cubicBezTo>
                <a:cubicBezTo>
                  <a:pt x="354" y="548"/>
                  <a:pt x="337" y="546"/>
                  <a:pt x="326" y="535"/>
                </a:cubicBezTo>
                <a:cubicBezTo>
                  <a:pt x="344" y="540"/>
                  <a:pt x="354" y="545"/>
                  <a:pt x="375" y="555"/>
                </a:cubicBezTo>
                <a:cubicBezTo>
                  <a:pt x="377" y="555"/>
                  <a:pt x="378" y="553"/>
                  <a:pt x="380" y="551"/>
                </a:cubicBezTo>
                <a:close/>
                <a:moveTo>
                  <a:pt x="361" y="527"/>
                </a:moveTo>
                <a:cubicBezTo>
                  <a:pt x="368" y="532"/>
                  <a:pt x="370" y="538"/>
                  <a:pt x="375" y="543"/>
                </a:cubicBezTo>
                <a:cubicBezTo>
                  <a:pt x="367" y="549"/>
                  <a:pt x="354" y="539"/>
                  <a:pt x="346" y="534"/>
                </a:cubicBezTo>
                <a:cubicBezTo>
                  <a:pt x="334" y="535"/>
                  <a:pt x="323" y="522"/>
                  <a:pt x="309" y="521"/>
                </a:cubicBezTo>
                <a:cubicBezTo>
                  <a:pt x="305" y="519"/>
                  <a:pt x="309" y="515"/>
                  <a:pt x="304" y="513"/>
                </a:cubicBezTo>
                <a:cubicBezTo>
                  <a:pt x="313" y="508"/>
                  <a:pt x="324" y="524"/>
                  <a:pt x="332" y="520"/>
                </a:cubicBezTo>
                <a:cubicBezTo>
                  <a:pt x="335" y="525"/>
                  <a:pt x="353" y="533"/>
                  <a:pt x="362" y="533"/>
                </a:cubicBezTo>
                <a:cubicBezTo>
                  <a:pt x="363" y="531"/>
                  <a:pt x="357" y="532"/>
                  <a:pt x="361" y="527"/>
                </a:cubicBezTo>
                <a:close/>
                <a:moveTo>
                  <a:pt x="359" y="524"/>
                </a:moveTo>
                <a:cubicBezTo>
                  <a:pt x="353" y="528"/>
                  <a:pt x="352" y="523"/>
                  <a:pt x="348" y="521"/>
                </a:cubicBezTo>
                <a:cubicBezTo>
                  <a:pt x="345" y="520"/>
                  <a:pt x="348" y="524"/>
                  <a:pt x="344" y="524"/>
                </a:cubicBezTo>
                <a:cubicBezTo>
                  <a:pt x="342" y="522"/>
                  <a:pt x="340" y="520"/>
                  <a:pt x="341" y="518"/>
                </a:cubicBezTo>
                <a:cubicBezTo>
                  <a:pt x="324" y="517"/>
                  <a:pt x="316" y="505"/>
                  <a:pt x="298" y="502"/>
                </a:cubicBezTo>
                <a:cubicBezTo>
                  <a:pt x="297" y="498"/>
                  <a:pt x="288" y="484"/>
                  <a:pt x="282" y="492"/>
                </a:cubicBezTo>
                <a:cubicBezTo>
                  <a:pt x="274" y="478"/>
                  <a:pt x="262" y="465"/>
                  <a:pt x="258" y="451"/>
                </a:cubicBezTo>
                <a:cubicBezTo>
                  <a:pt x="266" y="460"/>
                  <a:pt x="266" y="463"/>
                  <a:pt x="277" y="468"/>
                </a:cubicBezTo>
                <a:cubicBezTo>
                  <a:pt x="268" y="473"/>
                  <a:pt x="281" y="478"/>
                  <a:pt x="277" y="477"/>
                </a:cubicBezTo>
                <a:cubicBezTo>
                  <a:pt x="290" y="494"/>
                  <a:pt x="319" y="500"/>
                  <a:pt x="340" y="510"/>
                </a:cubicBezTo>
                <a:cubicBezTo>
                  <a:pt x="342" y="509"/>
                  <a:pt x="343" y="507"/>
                  <a:pt x="344" y="505"/>
                </a:cubicBezTo>
                <a:cubicBezTo>
                  <a:pt x="350" y="512"/>
                  <a:pt x="356" y="519"/>
                  <a:pt x="359" y="524"/>
                </a:cubicBezTo>
                <a:close/>
                <a:moveTo>
                  <a:pt x="298" y="512"/>
                </a:moveTo>
                <a:cubicBezTo>
                  <a:pt x="293" y="510"/>
                  <a:pt x="294" y="506"/>
                  <a:pt x="290" y="504"/>
                </a:cubicBezTo>
                <a:cubicBezTo>
                  <a:pt x="294" y="505"/>
                  <a:pt x="304" y="507"/>
                  <a:pt x="298" y="512"/>
                </a:cubicBezTo>
                <a:close/>
                <a:moveTo>
                  <a:pt x="343" y="502"/>
                </a:moveTo>
                <a:cubicBezTo>
                  <a:pt x="331" y="512"/>
                  <a:pt x="321" y="491"/>
                  <a:pt x="305" y="490"/>
                </a:cubicBezTo>
                <a:cubicBezTo>
                  <a:pt x="305" y="484"/>
                  <a:pt x="294" y="484"/>
                  <a:pt x="289" y="482"/>
                </a:cubicBezTo>
                <a:cubicBezTo>
                  <a:pt x="293" y="478"/>
                  <a:pt x="281" y="476"/>
                  <a:pt x="282" y="472"/>
                </a:cubicBezTo>
                <a:cubicBezTo>
                  <a:pt x="301" y="474"/>
                  <a:pt x="318" y="493"/>
                  <a:pt x="335" y="491"/>
                </a:cubicBezTo>
                <a:cubicBezTo>
                  <a:pt x="338" y="495"/>
                  <a:pt x="341" y="498"/>
                  <a:pt x="343" y="502"/>
                </a:cubicBezTo>
                <a:close/>
                <a:moveTo>
                  <a:pt x="330" y="482"/>
                </a:moveTo>
                <a:cubicBezTo>
                  <a:pt x="328" y="485"/>
                  <a:pt x="326" y="482"/>
                  <a:pt x="324" y="485"/>
                </a:cubicBezTo>
                <a:cubicBezTo>
                  <a:pt x="315" y="481"/>
                  <a:pt x="317" y="474"/>
                  <a:pt x="319" y="468"/>
                </a:cubicBezTo>
                <a:cubicBezTo>
                  <a:pt x="305" y="473"/>
                  <a:pt x="292" y="450"/>
                  <a:pt x="277" y="455"/>
                </a:cubicBezTo>
                <a:cubicBezTo>
                  <a:pt x="278" y="445"/>
                  <a:pt x="264" y="452"/>
                  <a:pt x="262" y="444"/>
                </a:cubicBezTo>
                <a:cubicBezTo>
                  <a:pt x="275" y="445"/>
                  <a:pt x="295" y="454"/>
                  <a:pt x="306" y="460"/>
                </a:cubicBezTo>
                <a:cubicBezTo>
                  <a:pt x="309" y="462"/>
                  <a:pt x="311" y="459"/>
                  <a:pt x="313" y="456"/>
                </a:cubicBezTo>
                <a:cubicBezTo>
                  <a:pt x="320" y="467"/>
                  <a:pt x="324" y="472"/>
                  <a:pt x="330" y="482"/>
                </a:cubicBezTo>
                <a:close/>
                <a:moveTo>
                  <a:pt x="252" y="428"/>
                </a:moveTo>
                <a:cubicBezTo>
                  <a:pt x="270" y="432"/>
                  <a:pt x="297" y="437"/>
                  <a:pt x="311" y="450"/>
                </a:cubicBezTo>
                <a:cubicBezTo>
                  <a:pt x="293" y="446"/>
                  <a:pt x="274" y="438"/>
                  <a:pt x="252" y="428"/>
                </a:cubicBezTo>
                <a:close/>
                <a:moveTo>
                  <a:pt x="297" y="423"/>
                </a:moveTo>
                <a:cubicBezTo>
                  <a:pt x="303" y="425"/>
                  <a:pt x="298" y="429"/>
                  <a:pt x="303" y="432"/>
                </a:cubicBezTo>
                <a:cubicBezTo>
                  <a:pt x="282" y="431"/>
                  <a:pt x="257" y="423"/>
                  <a:pt x="238" y="406"/>
                </a:cubicBezTo>
                <a:cubicBezTo>
                  <a:pt x="259" y="407"/>
                  <a:pt x="278" y="420"/>
                  <a:pt x="297" y="423"/>
                </a:cubicBezTo>
                <a:close/>
                <a:moveTo>
                  <a:pt x="247" y="374"/>
                </a:moveTo>
                <a:cubicBezTo>
                  <a:pt x="249" y="372"/>
                  <a:pt x="251" y="371"/>
                  <a:pt x="254" y="373"/>
                </a:cubicBezTo>
                <a:cubicBezTo>
                  <a:pt x="255" y="377"/>
                  <a:pt x="250" y="377"/>
                  <a:pt x="247" y="374"/>
                </a:cubicBezTo>
                <a:close/>
                <a:moveTo>
                  <a:pt x="290" y="397"/>
                </a:moveTo>
                <a:cubicBezTo>
                  <a:pt x="276" y="402"/>
                  <a:pt x="261" y="388"/>
                  <a:pt x="249" y="390"/>
                </a:cubicBezTo>
                <a:cubicBezTo>
                  <a:pt x="248" y="389"/>
                  <a:pt x="249" y="388"/>
                  <a:pt x="250" y="387"/>
                </a:cubicBezTo>
                <a:cubicBezTo>
                  <a:pt x="262" y="384"/>
                  <a:pt x="280" y="389"/>
                  <a:pt x="290" y="397"/>
                </a:cubicBezTo>
                <a:close/>
                <a:moveTo>
                  <a:pt x="291" y="412"/>
                </a:moveTo>
                <a:cubicBezTo>
                  <a:pt x="274" y="408"/>
                  <a:pt x="255" y="405"/>
                  <a:pt x="242" y="395"/>
                </a:cubicBezTo>
                <a:cubicBezTo>
                  <a:pt x="257" y="397"/>
                  <a:pt x="278" y="403"/>
                  <a:pt x="291" y="412"/>
                </a:cubicBezTo>
                <a:close/>
                <a:moveTo>
                  <a:pt x="234" y="370"/>
                </a:moveTo>
                <a:cubicBezTo>
                  <a:pt x="238" y="369"/>
                  <a:pt x="245" y="369"/>
                  <a:pt x="246" y="372"/>
                </a:cubicBezTo>
                <a:cubicBezTo>
                  <a:pt x="242" y="376"/>
                  <a:pt x="240" y="371"/>
                  <a:pt x="234" y="370"/>
                </a:cubicBezTo>
                <a:close/>
                <a:moveTo>
                  <a:pt x="202" y="330"/>
                </a:moveTo>
                <a:cubicBezTo>
                  <a:pt x="238" y="315"/>
                  <a:pt x="271" y="349"/>
                  <a:pt x="311" y="359"/>
                </a:cubicBezTo>
                <a:cubicBezTo>
                  <a:pt x="274" y="364"/>
                  <a:pt x="241" y="347"/>
                  <a:pt x="202" y="330"/>
                </a:cubicBezTo>
                <a:close/>
                <a:moveTo>
                  <a:pt x="220" y="374"/>
                </a:moveTo>
                <a:cubicBezTo>
                  <a:pt x="218" y="374"/>
                  <a:pt x="217" y="375"/>
                  <a:pt x="216" y="376"/>
                </a:cubicBezTo>
                <a:cubicBezTo>
                  <a:pt x="214" y="374"/>
                  <a:pt x="211" y="371"/>
                  <a:pt x="214" y="368"/>
                </a:cubicBezTo>
                <a:cubicBezTo>
                  <a:pt x="217" y="372"/>
                  <a:pt x="218" y="371"/>
                  <a:pt x="220" y="374"/>
                </a:cubicBezTo>
                <a:close/>
                <a:moveTo>
                  <a:pt x="319" y="357"/>
                </a:moveTo>
                <a:cubicBezTo>
                  <a:pt x="293" y="344"/>
                  <a:pt x="265" y="335"/>
                  <a:pt x="242" y="319"/>
                </a:cubicBezTo>
                <a:cubicBezTo>
                  <a:pt x="250" y="312"/>
                  <a:pt x="260" y="315"/>
                  <a:pt x="271" y="320"/>
                </a:cubicBezTo>
                <a:cubicBezTo>
                  <a:pt x="292" y="329"/>
                  <a:pt x="323" y="342"/>
                  <a:pt x="341" y="353"/>
                </a:cubicBezTo>
                <a:cubicBezTo>
                  <a:pt x="334" y="355"/>
                  <a:pt x="326" y="355"/>
                  <a:pt x="319" y="357"/>
                </a:cubicBezTo>
                <a:close/>
                <a:moveTo>
                  <a:pt x="290" y="322"/>
                </a:moveTo>
                <a:cubicBezTo>
                  <a:pt x="281" y="322"/>
                  <a:pt x="275" y="315"/>
                  <a:pt x="268" y="314"/>
                </a:cubicBezTo>
                <a:cubicBezTo>
                  <a:pt x="270" y="312"/>
                  <a:pt x="268" y="311"/>
                  <a:pt x="266" y="309"/>
                </a:cubicBezTo>
                <a:cubicBezTo>
                  <a:pt x="271" y="305"/>
                  <a:pt x="277" y="312"/>
                  <a:pt x="281" y="307"/>
                </a:cubicBezTo>
                <a:cubicBezTo>
                  <a:pt x="310" y="324"/>
                  <a:pt x="342" y="325"/>
                  <a:pt x="368" y="342"/>
                </a:cubicBezTo>
                <a:cubicBezTo>
                  <a:pt x="346" y="356"/>
                  <a:pt x="312" y="330"/>
                  <a:pt x="290" y="322"/>
                </a:cubicBezTo>
                <a:close/>
                <a:moveTo>
                  <a:pt x="373" y="337"/>
                </a:moveTo>
                <a:cubicBezTo>
                  <a:pt x="348" y="318"/>
                  <a:pt x="310" y="325"/>
                  <a:pt x="293" y="300"/>
                </a:cubicBezTo>
                <a:cubicBezTo>
                  <a:pt x="296" y="294"/>
                  <a:pt x="300" y="298"/>
                  <a:pt x="304" y="295"/>
                </a:cubicBezTo>
                <a:cubicBezTo>
                  <a:pt x="331" y="311"/>
                  <a:pt x="360" y="320"/>
                  <a:pt x="386" y="331"/>
                </a:cubicBezTo>
                <a:cubicBezTo>
                  <a:pt x="391" y="330"/>
                  <a:pt x="395" y="324"/>
                  <a:pt x="402" y="330"/>
                </a:cubicBezTo>
                <a:cubicBezTo>
                  <a:pt x="393" y="339"/>
                  <a:pt x="383" y="337"/>
                  <a:pt x="373" y="337"/>
                </a:cubicBezTo>
                <a:close/>
                <a:moveTo>
                  <a:pt x="302" y="265"/>
                </a:moveTo>
                <a:cubicBezTo>
                  <a:pt x="299" y="268"/>
                  <a:pt x="296" y="264"/>
                  <a:pt x="293" y="262"/>
                </a:cubicBezTo>
                <a:cubicBezTo>
                  <a:pt x="295" y="259"/>
                  <a:pt x="299" y="263"/>
                  <a:pt x="302" y="265"/>
                </a:cubicBezTo>
                <a:close/>
                <a:moveTo>
                  <a:pt x="284" y="249"/>
                </a:moveTo>
                <a:cubicBezTo>
                  <a:pt x="292" y="248"/>
                  <a:pt x="301" y="253"/>
                  <a:pt x="309" y="259"/>
                </a:cubicBezTo>
                <a:cubicBezTo>
                  <a:pt x="302" y="262"/>
                  <a:pt x="292" y="251"/>
                  <a:pt x="284" y="249"/>
                </a:cubicBezTo>
                <a:close/>
                <a:moveTo>
                  <a:pt x="311" y="261"/>
                </a:moveTo>
                <a:cubicBezTo>
                  <a:pt x="313" y="258"/>
                  <a:pt x="317" y="260"/>
                  <a:pt x="320" y="263"/>
                </a:cubicBezTo>
                <a:cubicBezTo>
                  <a:pt x="318" y="267"/>
                  <a:pt x="314" y="264"/>
                  <a:pt x="311" y="261"/>
                </a:cubicBezTo>
                <a:close/>
                <a:moveTo>
                  <a:pt x="364" y="305"/>
                </a:moveTo>
                <a:cubicBezTo>
                  <a:pt x="348" y="303"/>
                  <a:pt x="336" y="293"/>
                  <a:pt x="319" y="286"/>
                </a:cubicBezTo>
                <a:cubicBezTo>
                  <a:pt x="332" y="279"/>
                  <a:pt x="347" y="296"/>
                  <a:pt x="364" y="305"/>
                </a:cubicBezTo>
                <a:close/>
                <a:moveTo>
                  <a:pt x="400" y="319"/>
                </a:moveTo>
                <a:cubicBezTo>
                  <a:pt x="401" y="314"/>
                  <a:pt x="404" y="314"/>
                  <a:pt x="404" y="311"/>
                </a:cubicBezTo>
                <a:cubicBezTo>
                  <a:pt x="409" y="310"/>
                  <a:pt x="411" y="319"/>
                  <a:pt x="417" y="321"/>
                </a:cubicBezTo>
                <a:cubicBezTo>
                  <a:pt x="413" y="326"/>
                  <a:pt x="409" y="329"/>
                  <a:pt x="405" y="333"/>
                </a:cubicBezTo>
                <a:cubicBezTo>
                  <a:pt x="405" y="330"/>
                  <a:pt x="406" y="327"/>
                  <a:pt x="408" y="324"/>
                </a:cubicBezTo>
                <a:cubicBezTo>
                  <a:pt x="402" y="319"/>
                  <a:pt x="395" y="326"/>
                  <a:pt x="392" y="318"/>
                </a:cubicBezTo>
                <a:cubicBezTo>
                  <a:pt x="394" y="315"/>
                  <a:pt x="397" y="319"/>
                  <a:pt x="400" y="319"/>
                </a:cubicBezTo>
                <a:close/>
                <a:moveTo>
                  <a:pt x="376" y="281"/>
                </a:moveTo>
                <a:cubicBezTo>
                  <a:pt x="381" y="286"/>
                  <a:pt x="383" y="293"/>
                  <a:pt x="393" y="298"/>
                </a:cubicBezTo>
                <a:cubicBezTo>
                  <a:pt x="380" y="302"/>
                  <a:pt x="366" y="284"/>
                  <a:pt x="349" y="282"/>
                </a:cubicBezTo>
                <a:cubicBezTo>
                  <a:pt x="351" y="277"/>
                  <a:pt x="341" y="280"/>
                  <a:pt x="339" y="273"/>
                </a:cubicBezTo>
                <a:cubicBezTo>
                  <a:pt x="333" y="273"/>
                  <a:pt x="327" y="273"/>
                  <a:pt x="326" y="267"/>
                </a:cubicBezTo>
                <a:cubicBezTo>
                  <a:pt x="345" y="264"/>
                  <a:pt x="360" y="287"/>
                  <a:pt x="376" y="281"/>
                </a:cubicBezTo>
                <a:close/>
                <a:moveTo>
                  <a:pt x="361" y="273"/>
                </a:moveTo>
                <a:cubicBezTo>
                  <a:pt x="320" y="253"/>
                  <a:pt x="255" y="233"/>
                  <a:pt x="226" y="205"/>
                </a:cubicBezTo>
                <a:cubicBezTo>
                  <a:pt x="264" y="218"/>
                  <a:pt x="305" y="240"/>
                  <a:pt x="344" y="254"/>
                </a:cubicBezTo>
                <a:cubicBezTo>
                  <a:pt x="352" y="263"/>
                  <a:pt x="363" y="262"/>
                  <a:pt x="361" y="273"/>
                </a:cubicBezTo>
                <a:close/>
                <a:moveTo>
                  <a:pt x="329" y="239"/>
                </a:moveTo>
                <a:cubicBezTo>
                  <a:pt x="322" y="238"/>
                  <a:pt x="313" y="238"/>
                  <a:pt x="308" y="230"/>
                </a:cubicBezTo>
                <a:cubicBezTo>
                  <a:pt x="282" y="224"/>
                  <a:pt x="245" y="205"/>
                  <a:pt x="217" y="192"/>
                </a:cubicBezTo>
                <a:cubicBezTo>
                  <a:pt x="214" y="183"/>
                  <a:pt x="204" y="181"/>
                  <a:pt x="198" y="173"/>
                </a:cubicBezTo>
                <a:cubicBezTo>
                  <a:pt x="206" y="171"/>
                  <a:pt x="214" y="182"/>
                  <a:pt x="225" y="188"/>
                </a:cubicBezTo>
                <a:cubicBezTo>
                  <a:pt x="227" y="188"/>
                  <a:pt x="226" y="186"/>
                  <a:pt x="228" y="184"/>
                </a:cubicBezTo>
                <a:cubicBezTo>
                  <a:pt x="269" y="205"/>
                  <a:pt x="303" y="204"/>
                  <a:pt x="329" y="239"/>
                </a:cubicBezTo>
                <a:close/>
                <a:moveTo>
                  <a:pt x="297" y="205"/>
                </a:moveTo>
                <a:cubicBezTo>
                  <a:pt x="278" y="198"/>
                  <a:pt x="251" y="188"/>
                  <a:pt x="231" y="180"/>
                </a:cubicBezTo>
                <a:cubicBezTo>
                  <a:pt x="232" y="180"/>
                  <a:pt x="233" y="179"/>
                  <a:pt x="234" y="178"/>
                </a:cubicBezTo>
                <a:cubicBezTo>
                  <a:pt x="221" y="176"/>
                  <a:pt x="203" y="155"/>
                  <a:pt x="186" y="156"/>
                </a:cubicBezTo>
                <a:cubicBezTo>
                  <a:pt x="186" y="152"/>
                  <a:pt x="183" y="149"/>
                  <a:pt x="182" y="146"/>
                </a:cubicBezTo>
                <a:cubicBezTo>
                  <a:pt x="215" y="157"/>
                  <a:pt x="253" y="177"/>
                  <a:pt x="282" y="185"/>
                </a:cubicBezTo>
                <a:cubicBezTo>
                  <a:pt x="284" y="192"/>
                  <a:pt x="294" y="198"/>
                  <a:pt x="297" y="205"/>
                </a:cubicBezTo>
                <a:close/>
                <a:moveTo>
                  <a:pt x="184" y="140"/>
                </a:moveTo>
                <a:cubicBezTo>
                  <a:pt x="197" y="137"/>
                  <a:pt x="213" y="149"/>
                  <a:pt x="224" y="156"/>
                </a:cubicBezTo>
                <a:cubicBezTo>
                  <a:pt x="209" y="153"/>
                  <a:pt x="198" y="144"/>
                  <a:pt x="184" y="140"/>
                </a:cubicBezTo>
                <a:close/>
                <a:moveTo>
                  <a:pt x="229" y="159"/>
                </a:moveTo>
                <a:cubicBezTo>
                  <a:pt x="231" y="156"/>
                  <a:pt x="237" y="157"/>
                  <a:pt x="238" y="161"/>
                </a:cubicBezTo>
                <a:cubicBezTo>
                  <a:pt x="233" y="163"/>
                  <a:pt x="233" y="161"/>
                  <a:pt x="229" y="159"/>
                </a:cubicBezTo>
                <a:close/>
                <a:moveTo>
                  <a:pt x="265" y="171"/>
                </a:moveTo>
                <a:cubicBezTo>
                  <a:pt x="259" y="176"/>
                  <a:pt x="252" y="168"/>
                  <a:pt x="246" y="166"/>
                </a:cubicBezTo>
                <a:cubicBezTo>
                  <a:pt x="251" y="163"/>
                  <a:pt x="262" y="166"/>
                  <a:pt x="265" y="171"/>
                </a:cubicBezTo>
                <a:close/>
                <a:moveTo>
                  <a:pt x="261" y="160"/>
                </a:moveTo>
                <a:cubicBezTo>
                  <a:pt x="253" y="161"/>
                  <a:pt x="239" y="156"/>
                  <a:pt x="238" y="151"/>
                </a:cubicBezTo>
                <a:cubicBezTo>
                  <a:pt x="217" y="146"/>
                  <a:pt x="191" y="136"/>
                  <a:pt x="168" y="117"/>
                </a:cubicBezTo>
                <a:cubicBezTo>
                  <a:pt x="192" y="125"/>
                  <a:pt x="237" y="145"/>
                  <a:pt x="261" y="160"/>
                </a:cubicBezTo>
                <a:close/>
                <a:moveTo>
                  <a:pt x="247" y="143"/>
                </a:moveTo>
                <a:cubicBezTo>
                  <a:pt x="220" y="135"/>
                  <a:pt x="192" y="121"/>
                  <a:pt x="161" y="103"/>
                </a:cubicBezTo>
                <a:cubicBezTo>
                  <a:pt x="160" y="100"/>
                  <a:pt x="159" y="96"/>
                  <a:pt x="156" y="93"/>
                </a:cubicBezTo>
                <a:cubicBezTo>
                  <a:pt x="157" y="92"/>
                  <a:pt x="158" y="91"/>
                  <a:pt x="159" y="92"/>
                </a:cubicBezTo>
                <a:cubicBezTo>
                  <a:pt x="168" y="93"/>
                  <a:pt x="174" y="99"/>
                  <a:pt x="183" y="104"/>
                </a:cubicBezTo>
                <a:cubicBezTo>
                  <a:pt x="207" y="116"/>
                  <a:pt x="239" y="121"/>
                  <a:pt x="247" y="143"/>
                </a:cubicBezTo>
                <a:close/>
                <a:moveTo>
                  <a:pt x="145" y="71"/>
                </a:moveTo>
                <a:cubicBezTo>
                  <a:pt x="153" y="73"/>
                  <a:pt x="175" y="88"/>
                  <a:pt x="185" y="95"/>
                </a:cubicBezTo>
                <a:cubicBezTo>
                  <a:pt x="168" y="93"/>
                  <a:pt x="154" y="81"/>
                  <a:pt x="145" y="71"/>
                </a:cubicBezTo>
                <a:close/>
                <a:moveTo>
                  <a:pt x="156" y="89"/>
                </a:moveTo>
                <a:cubicBezTo>
                  <a:pt x="155" y="91"/>
                  <a:pt x="154" y="92"/>
                  <a:pt x="152" y="94"/>
                </a:cubicBezTo>
                <a:cubicBezTo>
                  <a:pt x="150" y="92"/>
                  <a:pt x="150" y="89"/>
                  <a:pt x="148" y="87"/>
                </a:cubicBezTo>
                <a:cubicBezTo>
                  <a:pt x="150" y="83"/>
                  <a:pt x="153" y="88"/>
                  <a:pt x="156" y="89"/>
                </a:cubicBezTo>
                <a:close/>
                <a:moveTo>
                  <a:pt x="230" y="119"/>
                </a:moveTo>
                <a:cubicBezTo>
                  <a:pt x="217" y="109"/>
                  <a:pt x="200" y="109"/>
                  <a:pt x="185" y="96"/>
                </a:cubicBezTo>
                <a:cubicBezTo>
                  <a:pt x="198" y="102"/>
                  <a:pt x="223" y="103"/>
                  <a:pt x="230" y="119"/>
                </a:cubicBezTo>
                <a:close/>
                <a:moveTo>
                  <a:pt x="200" y="63"/>
                </a:moveTo>
                <a:cubicBezTo>
                  <a:pt x="194" y="66"/>
                  <a:pt x="186" y="57"/>
                  <a:pt x="179" y="57"/>
                </a:cubicBezTo>
                <a:cubicBezTo>
                  <a:pt x="187" y="53"/>
                  <a:pt x="195" y="58"/>
                  <a:pt x="200" y="63"/>
                </a:cubicBezTo>
                <a:close/>
                <a:moveTo>
                  <a:pt x="166" y="47"/>
                </a:moveTo>
                <a:cubicBezTo>
                  <a:pt x="163" y="49"/>
                  <a:pt x="155" y="45"/>
                  <a:pt x="154" y="44"/>
                </a:cubicBezTo>
                <a:cubicBezTo>
                  <a:pt x="157" y="39"/>
                  <a:pt x="162" y="44"/>
                  <a:pt x="166" y="47"/>
                </a:cubicBezTo>
                <a:close/>
                <a:moveTo>
                  <a:pt x="146" y="34"/>
                </a:moveTo>
                <a:cubicBezTo>
                  <a:pt x="149" y="39"/>
                  <a:pt x="152" y="38"/>
                  <a:pt x="154" y="42"/>
                </a:cubicBezTo>
                <a:cubicBezTo>
                  <a:pt x="151" y="43"/>
                  <a:pt x="141" y="39"/>
                  <a:pt x="146" y="34"/>
                </a:cubicBezTo>
                <a:close/>
                <a:moveTo>
                  <a:pt x="133" y="26"/>
                </a:moveTo>
                <a:cubicBezTo>
                  <a:pt x="135" y="31"/>
                  <a:pt x="139" y="30"/>
                  <a:pt x="144" y="34"/>
                </a:cubicBezTo>
                <a:cubicBezTo>
                  <a:pt x="138" y="38"/>
                  <a:pt x="132" y="32"/>
                  <a:pt x="129" y="29"/>
                </a:cubicBezTo>
                <a:cubicBezTo>
                  <a:pt x="130" y="28"/>
                  <a:pt x="132" y="28"/>
                  <a:pt x="133" y="26"/>
                </a:cubicBezTo>
                <a:close/>
                <a:moveTo>
                  <a:pt x="180" y="62"/>
                </a:moveTo>
                <a:cubicBezTo>
                  <a:pt x="193" y="68"/>
                  <a:pt x="211" y="68"/>
                  <a:pt x="214" y="85"/>
                </a:cubicBezTo>
                <a:cubicBezTo>
                  <a:pt x="205" y="88"/>
                  <a:pt x="194" y="74"/>
                  <a:pt x="186" y="80"/>
                </a:cubicBezTo>
                <a:cubicBezTo>
                  <a:pt x="191" y="85"/>
                  <a:pt x="222" y="89"/>
                  <a:pt x="220" y="103"/>
                </a:cubicBezTo>
                <a:cubicBezTo>
                  <a:pt x="202" y="95"/>
                  <a:pt x="195" y="97"/>
                  <a:pt x="184" y="86"/>
                </a:cubicBezTo>
                <a:cubicBezTo>
                  <a:pt x="182" y="86"/>
                  <a:pt x="183" y="88"/>
                  <a:pt x="179" y="87"/>
                </a:cubicBezTo>
                <a:cubicBezTo>
                  <a:pt x="176" y="86"/>
                  <a:pt x="178" y="84"/>
                  <a:pt x="175" y="82"/>
                </a:cubicBezTo>
                <a:cubicBezTo>
                  <a:pt x="176" y="82"/>
                  <a:pt x="177" y="81"/>
                  <a:pt x="178" y="80"/>
                </a:cubicBezTo>
                <a:cubicBezTo>
                  <a:pt x="173" y="77"/>
                  <a:pt x="168" y="77"/>
                  <a:pt x="164" y="76"/>
                </a:cubicBezTo>
                <a:cubicBezTo>
                  <a:pt x="164" y="75"/>
                  <a:pt x="165" y="74"/>
                  <a:pt x="166" y="73"/>
                </a:cubicBezTo>
                <a:cubicBezTo>
                  <a:pt x="152" y="69"/>
                  <a:pt x="143" y="59"/>
                  <a:pt x="132" y="51"/>
                </a:cubicBezTo>
                <a:cubicBezTo>
                  <a:pt x="152" y="52"/>
                  <a:pt x="172" y="75"/>
                  <a:pt x="190" y="78"/>
                </a:cubicBezTo>
                <a:cubicBezTo>
                  <a:pt x="176" y="64"/>
                  <a:pt x="157" y="60"/>
                  <a:pt x="141" y="46"/>
                </a:cubicBezTo>
                <a:cubicBezTo>
                  <a:pt x="138" y="45"/>
                  <a:pt x="137" y="50"/>
                  <a:pt x="134" y="46"/>
                </a:cubicBezTo>
                <a:cubicBezTo>
                  <a:pt x="141" y="41"/>
                  <a:pt x="125" y="41"/>
                  <a:pt x="126" y="35"/>
                </a:cubicBezTo>
                <a:cubicBezTo>
                  <a:pt x="145" y="39"/>
                  <a:pt x="164" y="55"/>
                  <a:pt x="180" y="62"/>
                </a:cubicBezTo>
                <a:close/>
                <a:moveTo>
                  <a:pt x="107" y="413"/>
                </a:moveTo>
                <a:cubicBezTo>
                  <a:pt x="103" y="411"/>
                  <a:pt x="104" y="408"/>
                  <a:pt x="102" y="406"/>
                </a:cubicBezTo>
                <a:cubicBezTo>
                  <a:pt x="77" y="403"/>
                  <a:pt x="57" y="390"/>
                  <a:pt x="33" y="378"/>
                </a:cubicBezTo>
                <a:cubicBezTo>
                  <a:pt x="42" y="368"/>
                  <a:pt x="53" y="370"/>
                  <a:pt x="64" y="376"/>
                </a:cubicBezTo>
                <a:cubicBezTo>
                  <a:pt x="81" y="386"/>
                  <a:pt x="109" y="392"/>
                  <a:pt x="124" y="402"/>
                </a:cubicBezTo>
                <a:cubicBezTo>
                  <a:pt x="122" y="410"/>
                  <a:pt x="113" y="408"/>
                  <a:pt x="107" y="413"/>
                </a:cubicBezTo>
                <a:close/>
                <a:moveTo>
                  <a:pt x="65" y="367"/>
                </a:moveTo>
                <a:cubicBezTo>
                  <a:pt x="69" y="361"/>
                  <a:pt x="74" y="363"/>
                  <a:pt x="78" y="361"/>
                </a:cubicBezTo>
                <a:cubicBezTo>
                  <a:pt x="88" y="369"/>
                  <a:pt x="105" y="374"/>
                  <a:pt x="122" y="383"/>
                </a:cubicBezTo>
                <a:cubicBezTo>
                  <a:pt x="122" y="386"/>
                  <a:pt x="120" y="388"/>
                  <a:pt x="118" y="391"/>
                </a:cubicBezTo>
                <a:cubicBezTo>
                  <a:pt x="95" y="383"/>
                  <a:pt x="83" y="380"/>
                  <a:pt x="65" y="367"/>
                </a:cubicBezTo>
                <a:close/>
                <a:moveTo>
                  <a:pt x="333" y="768"/>
                </a:moveTo>
                <a:cubicBezTo>
                  <a:pt x="328" y="776"/>
                  <a:pt x="320" y="771"/>
                  <a:pt x="312" y="777"/>
                </a:cubicBezTo>
                <a:cubicBezTo>
                  <a:pt x="311" y="776"/>
                  <a:pt x="313" y="774"/>
                  <a:pt x="314" y="773"/>
                </a:cubicBezTo>
                <a:cubicBezTo>
                  <a:pt x="312" y="772"/>
                  <a:pt x="311" y="774"/>
                  <a:pt x="310" y="775"/>
                </a:cubicBezTo>
                <a:cubicBezTo>
                  <a:pt x="270" y="734"/>
                  <a:pt x="237" y="683"/>
                  <a:pt x="206" y="637"/>
                </a:cubicBezTo>
                <a:cubicBezTo>
                  <a:pt x="191" y="604"/>
                  <a:pt x="180" y="568"/>
                  <a:pt x="165" y="537"/>
                </a:cubicBezTo>
                <a:cubicBezTo>
                  <a:pt x="169" y="520"/>
                  <a:pt x="158" y="507"/>
                  <a:pt x="153" y="492"/>
                </a:cubicBezTo>
                <a:cubicBezTo>
                  <a:pt x="142" y="458"/>
                  <a:pt x="135" y="422"/>
                  <a:pt x="129" y="387"/>
                </a:cubicBezTo>
                <a:cubicBezTo>
                  <a:pt x="131" y="383"/>
                  <a:pt x="135" y="387"/>
                  <a:pt x="137" y="383"/>
                </a:cubicBezTo>
                <a:cubicBezTo>
                  <a:pt x="122" y="369"/>
                  <a:pt x="118" y="342"/>
                  <a:pt x="130" y="317"/>
                </a:cubicBezTo>
                <a:cubicBezTo>
                  <a:pt x="130" y="315"/>
                  <a:pt x="126" y="313"/>
                  <a:pt x="125" y="310"/>
                </a:cubicBezTo>
                <a:cubicBezTo>
                  <a:pt x="102" y="320"/>
                  <a:pt x="116" y="353"/>
                  <a:pt x="119" y="371"/>
                </a:cubicBezTo>
                <a:cubicBezTo>
                  <a:pt x="107" y="376"/>
                  <a:pt x="105" y="362"/>
                  <a:pt x="92" y="358"/>
                </a:cubicBezTo>
                <a:cubicBezTo>
                  <a:pt x="98" y="354"/>
                  <a:pt x="105" y="356"/>
                  <a:pt x="111" y="350"/>
                </a:cubicBezTo>
                <a:cubicBezTo>
                  <a:pt x="111" y="347"/>
                  <a:pt x="107" y="341"/>
                  <a:pt x="104" y="342"/>
                </a:cubicBezTo>
                <a:cubicBezTo>
                  <a:pt x="74" y="345"/>
                  <a:pt x="48" y="365"/>
                  <a:pt x="18" y="367"/>
                </a:cubicBezTo>
                <a:cubicBezTo>
                  <a:pt x="7" y="353"/>
                  <a:pt x="20" y="335"/>
                  <a:pt x="11" y="321"/>
                </a:cubicBezTo>
                <a:cubicBezTo>
                  <a:pt x="14" y="312"/>
                  <a:pt x="16" y="304"/>
                  <a:pt x="13" y="296"/>
                </a:cubicBezTo>
                <a:cubicBezTo>
                  <a:pt x="20" y="272"/>
                  <a:pt x="27" y="247"/>
                  <a:pt x="26" y="224"/>
                </a:cubicBezTo>
                <a:cubicBezTo>
                  <a:pt x="37" y="206"/>
                  <a:pt x="33" y="180"/>
                  <a:pt x="47" y="163"/>
                </a:cubicBezTo>
                <a:cubicBezTo>
                  <a:pt x="50" y="145"/>
                  <a:pt x="52" y="124"/>
                  <a:pt x="61" y="105"/>
                </a:cubicBezTo>
                <a:cubicBezTo>
                  <a:pt x="64" y="98"/>
                  <a:pt x="71" y="92"/>
                  <a:pt x="75" y="85"/>
                </a:cubicBezTo>
                <a:cubicBezTo>
                  <a:pt x="78" y="78"/>
                  <a:pt x="78" y="71"/>
                  <a:pt x="80" y="66"/>
                </a:cubicBezTo>
                <a:cubicBezTo>
                  <a:pt x="85" y="54"/>
                  <a:pt x="101" y="46"/>
                  <a:pt x="109" y="26"/>
                </a:cubicBezTo>
                <a:cubicBezTo>
                  <a:pt x="147" y="116"/>
                  <a:pt x="192" y="204"/>
                  <a:pt x="294" y="283"/>
                </a:cubicBezTo>
                <a:cubicBezTo>
                  <a:pt x="286" y="288"/>
                  <a:pt x="279" y="291"/>
                  <a:pt x="271" y="291"/>
                </a:cubicBezTo>
                <a:cubicBezTo>
                  <a:pt x="249" y="310"/>
                  <a:pt x="216" y="311"/>
                  <a:pt x="190" y="322"/>
                </a:cubicBezTo>
                <a:cubicBezTo>
                  <a:pt x="185" y="345"/>
                  <a:pt x="207" y="369"/>
                  <a:pt x="210" y="394"/>
                </a:cubicBezTo>
                <a:cubicBezTo>
                  <a:pt x="213" y="397"/>
                  <a:pt x="215" y="395"/>
                  <a:pt x="217" y="398"/>
                </a:cubicBezTo>
                <a:cubicBezTo>
                  <a:pt x="248" y="457"/>
                  <a:pt x="279" y="514"/>
                  <a:pt x="334" y="562"/>
                </a:cubicBezTo>
                <a:cubicBezTo>
                  <a:pt x="339" y="578"/>
                  <a:pt x="357" y="588"/>
                  <a:pt x="372" y="600"/>
                </a:cubicBezTo>
                <a:cubicBezTo>
                  <a:pt x="401" y="625"/>
                  <a:pt x="434" y="654"/>
                  <a:pt x="465" y="678"/>
                </a:cubicBezTo>
                <a:cubicBezTo>
                  <a:pt x="492" y="699"/>
                  <a:pt x="524" y="708"/>
                  <a:pt x="548" y="724"/>
                </a:cubicBezTo>
                <a:cubicBezTo>
                  <a:pt x="538" y="738"/>
                  <a:pt x="525" y="729"/>
                  <a:pt x="516" y="740"/>
                </a:cubicBezTo>
                <a:cubicBezTo>
                  <a:pt x="492" y="736"/>
                  <a:pt x="470" y="747"/>
                  <a:pt x="447" y="752"/>
                </a:cubicBezTo>
                <a:cubicBezTo>
                  <a:pt x="427" y="757"/>
                  <a:pt x="405" y="755"/>
                  <a:pt x="385" y="764"/>
                </a:cubicBezTo>
                <a:cubicBezTo>
                  <a:pt x="382" y="763"/>
                  <a:pt x="380" y="763"/>
                  <a:pt x="376" y="760"/>
                </a:cubicBezTo>
                <a:cubicBezTo>
                  <a:pt x="369" y="772"/>
                  <a:pt x="350" y="775"/>
                  <a:pt x="333" y="768"/>
                </a:cubicBezTo>
                <a:close/>
                <a:moveTo>
                  <a:pt x="441" y="815"/>
                </a:moveTo>
                <a:cubicBezTo>
                  <a:pt x="435" y="813"/>
                  <a:pt x="434" y="810"/>
                  <a:pt x="432" y="808"/>
                </a:cubicBezTo>
                <a:cubicBezTo>
                  <a:pt x="424" y="802"/>
                  <a:pt x="404" y="801"/>
                  <a:pt x="390" y="795"/>
                </a:cubicBezTo>
                <a:cubicBezTo>
                  <a:pt x="380" y="791"/>
                  <a:pt x="376" y="784"/>
                  <a:pt x="364" y="781"/>
                </a:cubicBezTo>
                <a:cubicBezTo>
                  <a:pt x="367" y="776"/>
                  <a:pt x="380" y="777"/>
                  <a:pt x="387" y="776"/>
                </a:cubicBezTo>
                <a:cubicBezTo>
                  <a:pt x="422" y="787"/>
                  <a:pt x="448" y="800"/>
                  <a:pt x="485" y="818"/>
                </a:cubicBezTo>
                <a:cubicBezTo>
                  <a:pt x="470" y="822"/>
                  <a:pt x="460" y="819"/>
                  <a:pt x="441" y="815"/>
                </a:cubicBezTo>
                <a:close/>
                <a:moveTo>
                  <a:pt x="478" y="807"/>
                </a:moveTo>
                <a:cubicBezTo>
                  <a:pt x="461" y="791"/>
                  <a:pt x="430" y="791"/>
                  <a:pt x="418" y="776"/>
                </a:cubicBezTo>
                <a:cubicBezTo>
                  <a:pt x="410" y="777"/>
                  <a:pt x="414" y="774"/>
                  <a:pt x="405" y="770"/>
                </a:cubicBezTo>
                <a:cubicBezTo>
                  <a:pt x="421" y="756"/>
                  <a:pt x="443" y="778"/>
                  <a:pt x="461" y="778"/>
                </a:cubicBezTo>
                <a:cubicBezTo>
                  <a:pt x="478" y="793"/>
                  <a:pt x="508" y="800"/>
                  <a:pt x="524" y="808"/>
                </a:cubicBezTo>
                <a:cubicBezTo>
                  <a:pt x="510" y="816"/>
                  <a:pt x="492" y="803"/>
                  <a:pt x="478" y="807"/>
                </a:cubicBezTo>
                <a:close/>
                <a:moveTo>
                  <a:pt x="548" y="807"/>
                </a:moveTo>
                <a:cubicBezTo>
                  <a:pt x="531" y="798"/>
                  <a:pt x="520" y="798"/>
                  <a:pt x="501" y="788"/>
                </a:cubicBezTo>
                <a:cubicBezTo>
                  <a:pt x="495" y="785"/>
                  <a:pt x="492" y="786"/>
                  <a:pt x="484" y="781"/>
                </a:cubicBezTo>
                <a:cubicBezTo>
                  <a:pt x="473" y="774"/>
                  <a:pt x="457" y="772"/>
                  <a:pt x="444" y="764"/>
                </a:cubicBezTo>
                <a:cubicBezTo>
                  <a:pt x="453" y="760"/>
                  <a:pt x="462" y="759"/>
                  <a:pt x="470" y="755"/>
                </a:cubicBezTo>
                <a:cubicBezTo>
                  <a:pt x="502" y="768"/>
                  <a:pt x="539" y="782"/>
                  <a:pt x="570" y="800"/>
                </a:cubicBezTo>
                <a:cubicBezTo>
                  <a:pt x="563" y="805"/>
                  <a:pt x="555" y="804"/>
                  <a:pt x="548" y="807"/>
                </a:cubicBezTo>
                <a:close/>
                <a:moveTo>
                  <a:pt x="597" y="796"/>
                </a:moveTo>
                <a:cubicBezTo>
                  <a:pt x="591" y="790"/>
                  <a:pt x="587" y="794"/>
                  <a:pt x="582" y="795"/>
                </a:cubicBezTo>
                <a:cubicBezTo>
                  <a:pt x="551" y="780"/>
                  <a:pt x="522" y="771"/>
                  <a:pt x="492" y="754"/>
                </a:cubicBezTo>
                <a:cubicBezTo>
                  <a:pt x="494" y="748"/>
                  <a:pt x="506" y="750"/>
                  <a:pt x="512" y="748"/>
                </a:cubicBezTo>
                <a:cubicBezTo>
                  <a:pt x="540" y="764"/>
                  <a:pt x="574" y="774"/>
                  <a:pt x="605" y="789"/>
                </a:cubicBezTo>
                <a:cubicBezTo>
                  <a:pt x="601" y="794"/>
                  <a:pt x="600" y="793"/>
                  <a:pt x="597" y="796"/>
                </a:cubicBezTo>
                <a:close/>
                <a:moveTo>
                  <a:pt x="612" y="787"/>
                </a:moveTo>
                <a:cubicBezTo>
                  <a:pt x="613" y="780"/>
                  <a:pt x="604" y="786"/>
                  <a:pt x="606" y="779"/>
                </a:cubicBezTo>
                <a:cubicBezTo>
                  <a:pt x="604" y="778"/>
                  <a:pt x="603" y="782"/>
                  <a:pt x="601" y="781"/>
                </a:cubicBezTo>
                <a:cubicBezTo>
                  <a:pt x="599" y="780"/>
                  <a:pt x="599" y="779"/>
                  <a:pt x="600" y="777"/>
                </a:cubicBezTo>
                <a:cubicBezTo>
                  <a:pt x="582" y="770"/>
                  <a:pt x="564" y="764"/>
                  <a:pt x="546" y="753"/>
                </a:cubicBezTo>
                <a:cubicBezTo>
                  <a:pt x="544" y="752"/>
                  <a:pt x="543" y="755"/>
                  <a:pt x="542" y="756"/>
                </a:cubicBezTo>
                <a:cubicBezTo>
                  <a:pt x="540" y="751"/>
                  <a:pt x="534" y="749"/>
                  <a:pt x="530" y="747"/>
                </a:cubicBezTo>
                <a:cubicBezTo>
                  <a:pt x="562" y="734"/>
                  <a:pt x="606" y="767"/>
                  <a:pt x="645" y="779"/>
                </a:cubicBezTo>
                <a:cubicBezTo>
                  <a:pt x="639" y="788"/>
                  <a:pt x="622" y="781"/>
                  <a:pt x="612" y="787"/>
                </a:cubicBezTo>
                <a:close/>
                <a:moveTo>
                  <a:pt x="591" y="748"/>
                </a:moveTo>
                <a:cubicBezTo>
                  <a:pt x="583" y="750"/>
                  <a:pt x="577" y="744"/>
                  <a:pt x="569" y="737"/>
                </a:cubicBezTo>
                <a:cubicBezTo>
                  <a:pt x="601" y="737"/>
                  <a:pt x="634" y="758"/>
                  <a:pt x="672" y="773"/>
                </a:cubicBezTo>
                <a:cubicBezTo>
                  <a:pt x="643" y="779"/>
                  <a:pt x="612" y="758"/>
                  <a:pt x="591" y="748"/>
                </a:cubicBezTo>
                <a:close/>
              </a:path>
            </a:pathLst>
          </a:custGeom>
          <a:solidFill>
            <a:srgbClr val="43362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2548891" y="1659869"/>
            <a:ext cx="4202477" cy="2512593"/>
          </a:xfrm>
          <a:custGeom>
            <a:avLst/>
            <a:gdLst/>
            <a:ahLst/>
            <a:cxnLst/>
            <a:rect l="l" t="t" r="r" b="b"/>
            <a:pathLst>
              <a:path w="3600448" h="2152650" extrusionOk="0">
                <a:moveTo>
                  <a:pt x="288927" y="2149475"/>
                </a:moveTo>
                <a:lnTo>
                  <a:pt x="288927" y="2152650"/>
                </a:lnTo>
                <a:lnTo>
                  <a:pt x="277816" y="2152650"/>
                </a:lnTo>
                <a:close/>
                <a:moveTo>
                  <a:pt x="200426" y="2103834"/>
                </a:moveTo>
                <a:cubicBezTo>
                  <a:pt x="203202" y="2104231"/>
                  <a:pt x="206906" y="2105025"/>
                  <a:pt x="214317" y="2105025"/>
                </a:cubicBezTo>
                <a:cubicBezTo>
                  <a:pt x="210610" y="2108200"/>
                  <a:pt x="195794" y="2108200"/>
                  <a:pt x="192091" y="2105025"/>
                </a:cubicBezTo>
                <a:cubicBezTo>
                  <a:pt x="195794" y="2103438"/>
                  <a:pt x="197646" y="2103438"/>
                  <a:pt x="200426" y="2103834"/>
                </a:cubicBezTo>
                <a:close/>
                <a:moveTo>
                  <a:pt x="453607" y="2085975"/>
                </a:moveTo>
                <a:cubicBezTo>
                  <a:pt x="464793" y="2089745"/>
                  <a:pt x="487160" y="2085975"/>
                  <a:pt x="494618" y="2085975"/>
                </a:cubicBezTo>
                <a:cubicBezTo>
                  <a:pt x="498345" y="2089745"/>
                  <a:pt x="483433" y="2089745"/>
                  <a:pt x="487160" y="2097286"/>
                </a:cubicBezTo>
                <a:cubicBezTo>
                  <a:pt x="498345" y="2097286"/>
                  <a:pt x="513259" y="2089745"/>
                  <a:pt x="520715" y="2093516"/>
                </a:cubicBezTo>
                <a:cubicBezTo>
                  <a:pt x="487160" y="2093516"/>
                  <a:pt x="472248" y="2119908"/>
                  <a:pt x="431238" y="2116138"/>
                </a:cubicBezTo>
                <a:cubicBezTo>
                  <a:pt x="431238" y="2116138"/>
                  <a:pt x="431238" y="2116138"/>
                  <a:pt x="434966" y="2119908"/>
                </a:cubicBezTo>
                <a:cubicBezTo>
                  <a:pt x="405140" y="2123678"/>
                  <a:pt x="371585" y="2123678"/>
                  <a:pt x="345489" y="2134989"/>
                </a:cubicBezTo>
                <a:cubicBezTo>
                  <a:pt x="338033" y="2138760"/>
                  <a:pt x="352945" y="2142530"/>
                  <a:pt x="341761" y="2146300"/>
                </a:cubicBezTo>
                <a:cubicBezTo>
                  <a:pt x="319391" y="2138760"/>
                  <a:pt x="311935" y="2142530"/>
                  <a:pt x="274638" y="2138760"/>
                </a:cubicBezTo>
                <a:cubicBezTo>
                  <a:pt x="278368" y="2134989"/>
                  <a:pt x="285826" y="2131219"/>
                  <a:pt x="282094" y="2131219"/>
                </a:cubicBezTo>
                <a:cubicBezTo>
                  <a:pt x="293281" y="2131219"/>
                  <a:pt x="311935" y="2138760"/>
                  <a:pt x="319391" y="2127449"/>
                </a:cubicBezTo>
                <a:cubicBezTo>
                  <a:pt x="330576" y="2119908"/>
                  <a:pt x="311935" y="2123678"/>
                  <a:pt x="300751" y="2119908"/>
                </a:cubicBezTo>
                <a:cubicBezTo>
                  <a:pt x="308207" y="2123678"/>
                  <a:pt x="319391" y="2119908"/>
                  <a:pt x="315663" y="2116138"/>
                </a:cubicBezTo>
                <a:cubicBezTo>
                  <a:pt x="315663" y="2116138"/>
                  <a:pt x="315663" y="2116138"/>
                  <a:pt x="330576" y="2131219"/>
                </a:cubicBezTo>
                <a:cubicBezTo>
                  <a:pt x="334303" y="2127449"/>
                  <a:pt x="345489" y="2131219"/>
                  <a:pt x="341761" y="2127449"/>
                </a:cubicBezTo>
                <a:cubicBezTo>
                  <a:pt x="341761" y="2127449"/>
                  <a:pt x="341761" y="2127449"/>
                  <a:pt x="326847" y="2119908"/>
                </a:cubicBezTo>
                <a:cubicBezTo>
                  <a:pt x="341761" y="2119908"/>
                  <a:pt x="360401" y="2112367"/>
                  <a:pt x="371585" y="2116138"/>
                </a:cubicBezTo>
                <a:cubicBezTo>
                  <a:pt x="367858" y="2108597"/>
                  <a:pt x="356673" y="2108597"/>
                  <a:pt x="352945" y="2104827"/>
                </a:cubicBezTo>
                <a:cubicBezTo>
                  <a:pt x="352945" y="2108597"/>
                  <a:pt x="371585" y="2108597"/>
                  <a:pt x="367858" y="2104827"/>
                </a:cubicBezTo>
                <a:cubicBezTo>
                  <a:pt x="375314" y="2108597"/>
                  <a:pt x="382772" y="2104827"/>
                  <a:pt x="390227" y="2108597"/>
                </a:cubicBezTo>
                <a:cubicBezTo>
                  <a:pt x="390227" y="2108597"/>
                  <a:pt x="390227" y="2108597"/>
                  <a:pt x="386500" y="2104827"/>
                </a:cubicBezTo>
                <a:cubicBezTo>
                  <a:pt x="386500" y="2104827"/>
                  <a:pt x="386500" y="2104827"/>
                  <a:pt x="397684" y="2104827"/>
                </a:cubicBezTo>
                <a:cubicBezTo>
                  <a:pt x="397684" y="2104827"/>
                  <a:pt x="401412" y="2101056"/>
                  <a:pt x="397684" y="2101056"/>
                </a:cubicBezTo>
                <a:cubicBezTo>
                  <a:pt x="405140" y="2112367"/>
                  <a:pt x="420055" y="2089745"/>
                  <a:pt x="434966" y="2101056"/>
                </a:cubicBezTo>
                <a:cubicBezTo>
                  <a:pt x="434966" y="2101056"/>
                  <a:pt x="434966" y="2101056"/>
                  <a:pt x="431238" y="2093516"/>
                </a:cubicBezTo>
                <a:cubicBezTo>
                  <a:pt x="438694" y="2089745"/>
                  <a:pt x="453607" y="2097286"/>
                  <a:pt x="453607" y="2085975"/>
                </a:cubicBezTo>
                <a:close/>
                <a:moveTo>
                  <a:pt x="227709" y="2084767"/>
                </a:moveTo>
                <a:cubicBezTo>
                  <a:pt x="231954" y="2083858"/>
                  <a:pt x="236375" y="2083858"/>
                  <a:pt x="241030" y="2085798"/>
                </a:cubicBezTo>
                <a:cubicBezTo>
                  <a:pt x="241030" y="2085798"/>
                  <a:pt x="241030" y="2085798"/>
                  <a:pt x="233584" y="2089679"/>
                </a:cubicBezTo>
                <a:cubicBezTo>
                  <a:pt x="233584" y="2101320"/>
                  <a:pt x="267086" y="2081918"/>
                  <a:pt x="267086" y="2097440"/>
                </a:cubicBezTo>
                <a:cubicBezTo>
                  <a:pt x="267086" y="2097440"/>
                  <a:pt x="267086" y="2097440"/>
                  <a:pt x="270808" y="2089679"/>
                </a:cubicBezTo>
                <a:cubicBezTo>
                  <a:pt x="270808" y="2089679"/>
                  <a:pt x="270808" y="2089679"/>
                  <a:pt x="296877" y="2089679"/>
                </a:cubicBezTo>
                <a:cubicBezTo>
                  <a:pt x="270808" y="2112962"/>
                  <a:pt x="226139" y="2093559"/>
                  <a:pt x="192639" y="2097440"/>
                </a:cubicBezTo>
                <a:cubicBezTo>
                  <a:pt x="188914" y="2093559"/>
                  <a:pt x="192639" y="2093559"/>
                  <a:pt x="192639" y="2089679"/>
                </a:cubicBezTo>
                <a:cubicBezTo>
                  <a:pt x="203804" y="2098410"/>
                  <a:pt x="214970" y="2087496"/>
                  <a:pt x="227709" y="2084767"/>
                </a:cubicBezTo>
                <a:close/>
                <a:moveTo>
                  <a:pt x="111252" y="2073505"/>
                </a:moveTo>
                <a:lnTo>
                  <a:pt x="117555" y="2074277"/>
                </a:lnTo>
                <a:lnTo>
                  <a:pt x="118087" y="2075259"/>
                </a:lnTo>
                <a:close/>
                <a:moveTo>
                  <a:pt x="68874" y="2068620"/>
                </a:moveTo>
                <a:lnTo>
                  <a:pt x="73150" y="2071489"/>
                </a:lnTo>
                <a:cubicBezTo>
                  <a:pt x="76896" y="2069604"/>
                  <a:pt x="85321" y="2068661"/>
                  <a:pt x="94214" y="2069133"/>
                </a:cubicBezTo>
                <a:lnTo>
                  <a:pt x="111252" y="2073505"/>
                </a:lnTo>
                <a:lnTo>
                  <a:pt x="108259" y="2073139"/>
                </a:lnTo>
                <a:cubicBezTo>
                  <a:pt x="92809" y="2073845"/>
                  <a:pt x="81576" y="2080915"/>
                  <a:pt x="61914" y="2075259"/>
                </a:cubicBezTo>
                <a:cubicBezTo>
                  <a:pt x="63785" y="2073374"/>
                  <a:pt x="67531" y="2071489"/>
                  <a:pt x="68936" y="2069604"/>
                </a:cubicBezTo>
                <a:close/>
                <a:moveTo>
                  <a:pt x="44453" y="2066925"/>
                </a:moveTo>
                <a:cubicBezTo>
                  <a:pt x="44453" y="2070629"/>
                  <a:pt x="48156" y="2070629"/>
                  <a:pt x="51861" y="2070629"/>
                </a:cubicBezTo>
                <a:cubicBezTo>
                  <a:pt x="55564" y="2078037"/>
                  <a:pt x="37046" y="2074333"/>
                  <a:pt x="25931" y="2078037"/>
                </a:cubicBezTo>
                <a:cubicBezTo>
                  <a:pt x="25931" y="2078037"/>
                  <a:pt x="25931" y="2078037"/>
                  <a:pt x="25931" y="2074333"/>
                </a:cubicBezTo>
                <a:cubicBezTo>
                  <a:pt x="22227" y="2066925"/>
                  <a:pt x="40749" y="2070629"/>
                  <a:pt x="44453" y="2066925"/>
                </a:cubicBezTo>
                <a:close/>
                <a:moveTo>
                  <a:pt x="61914" y="2063948"/>
                </a:moveTo>
                <a:cubicBezTo>
                  <a:pt x="65660" y="2064891"/>
                  <a:pt x="67765" y="2065833"/>
                  <a:pt x="68760" y="2066776"/>
                </a:cubicBezTo>
                <a:lnTo>
                  <a:pt x="68874" y="2068620"/>
                </a:lnTo>
                <a:lnTo>
                  <a:pt x="63319" y="2064891"/>
                </a:lnTo>
                <a:cubicBezTo>
                  <a:pt x="61914" y="2063948"/>
                  <a:pt x="61914" y="2063948"/>
                  <a:pt x="61914" y="2063948"/>
                </a:cubicBezTo>
                <a:close/>
                <a:moveTo>
                  <a:pt x="639778" y="2060575"/>
                </a:moveTo>
                <a:cubicBezTo>
                  <a:pt x="617453" y="2078832"/>
                  <a:pt x="598850" y="2064226"/>
                  <a:pt x="569084" y="2075180"/>
                </a:cubicBezTo>
                <a:cubicBezTo>
                  <a:pt x="569084" y="2075180"/>
                  <a:pt x="569084" y="2075180"/>
                  <a:pt x="572805" y="2078832"/>
                </a:cubicBezTo>
                <a:cubicBezTo>
                  <a:pt x="546759" y="2078832"/>
                  <a:pt x="557922" y="2089786"/>
                  <a:pt x="543038" y="2097088"/>
                </a:cubicBezTo>
                <a:cubicBezTo>
                  <a:pt x="520714" y="2093437"/>
                  <a:pt x="554200" y="2086134"/>
                  <a:pt x="539318" y="2078832"/>
                </a:cubicBezTo>
                <a:cubicBezTo>
                  <a:pt x="572805" y="2071529"/>
                  <a:pt x="606291" y="2060575"/>
                  <a:pt x="639778" y="2060575"/>
                </a:cubicBezTo>
                <a:close/>
                <a:moveTo>
                  <a:pt x="423349" y="2059583"/>
                </a:moveTo>
                <a:cubicBezTo>
                  <a:pt x="415939" y="2074664"/>
                  <a:pt x="438166" y="2055812"/>
                  <a:pt x="449277" y="2063353"/>
                </a:cubicBezTo>
                <a:cubicBezTo>
                  <a:pt x="430756" y="2070894"/>
                  <a:pt x="408532" y="2070894"/>
                  <a:pt x="393714" y="2078434"/>
                </a:cubicBezTo>
                <a:cubicBezTo>
                  <a:pt x="390011" y="2074664"/>
                  <a:pt x="371490" y="2085975"/>
                  <a:pt x="378897" y="2078434"/>
                </a:cubicBezTo>
                <a:lnTo>
                  <a:pt x="390011" y="2074664"/>
                </a:lnTo>
                <a:cubicBezTo>
                  <a:pt x="390011" y="2074664"/>
                  <a:pt x="390011" y="2074664"/>
                  <a:pt x="386307" y="2067123"/>
                </a:cubicBezTo>
                <a:cubicBezTo>
                  <a:pt x="386307" y="2067123"/>
                  <a:pt x="386307" y="2067123"/>
                  <a:pt x="423349" y="2059583"/>
                </a:cubicBezTo>
                <a:close/>
                <a:moveTo>
                  <a:pt x="192984" y="2058764"/>
                </a:moveTo>
                <a:cubicBezTo>
                  <a:pt x="196729" y="2059235"/>
                  <a:pt x="200475" y="2060178"/>
                  <a:pt x="207966" y="2060178"/>
                </a:cubicBezTo>
                <a:cubicBezTo>
                  <a:pt x="192984" y="2060178"/>
                  <a:pt x="200475" y="2067719"/>
                  <a:pt x="196729" y="2071489"/>
                </a:cubicBezTo>
                <a:cubicBezTo>
                  <a:pt x="174262" y="2079030"/>
                  <a:pt x="151791" y="2063948"/>
                  <a:pt x="125576" y="2071489"/>
                </a:cubicBezTo>
                <a:cubicBezTo>
                  <a:pt x="125576" y="2075259"/>
                  <a:pt x="129322" y="2075259"/>
                  <a:pt x="125576" y="2075259"/>
                </a:cubicBezTo>
                <a:lnTo>
                  <a:pt x="117555" y="2074277"/>
                </a:lnTo>
                <a:lnTo>
                  <a:pt x="115280" y="2070075"/>
                </a:lnTo>
                <a:cubicBezTo>
                  <a:pt x="112470" y="2069604"/>
                  <a:pt x="108724" y="2069604"/>
                  <a:pt x="106854" y="2067719"/>
                </a:cubicBezTo>
                <a:cubicBezTo>
                  <a:pt x="106854" y="2067719"/>
                  <a:pt x="106854" y="2067719"/>
                  <a:pt x="129322" y="2067719"/>
                </a:cubicBezTo>
                <a:cubicBezTo>
                  <a:pt x="125576" y="2063948"/>
                  <a:pt x="129322" y="2060178"/>
                  <a:pt x="121832" y="2060178"/>
                </a:cubicBezTo>
                <a:cubicBezTo>
                  <a:pt x="129322" y="2060178"/>
                  <a:pt x="129322" y="2063948"/>
                  <a:pt x="136813" y="2063948"/>
                </a:cubicBezTo>
                <a:cubicBezTo>
                  <a:pt x="136813" y="2063948"/>
                  <a:pt x="136813" y="2063948"/>
                  <a:pt x="136813" y="2060178"/>
                </a:cubicBezTo>
                <a:cubicBezTo>
                  <a:pt x="148049" y="2071489"/>
                  <a:pt x="174262" y="2052637"/>
                  <a:pt x="178007" y="2063948"/>
                </a:cubicBezTo>
                <a:cubicBezTo>
                  <a:pt x="185494" y="2063948"/>
                  <a:pt x="181753" y="2060178"/>
                  <a:pt x="178007" y="2060178"/>
                </a:cubicBezTo>
                <a:cubicBezTo>
                  <a:pt x="185494" y="2058293"/>
                  <a:pt x="189239" y="2058293"/>
                  <a:pt x="192984" y="2058764"/>
                </a:cubicBezTo>
                <a:close/>
                <a:moveTo>
                  <a:pt x="245186" y="2055415"/>
                </a:moveTo>
                <a:cubicBezTo>
                  <a:pt x="254541" y="2055415"/>
                  <a:pt x="262961" y="2056342"/>
                  <a:pt x="266701" y="2060046"/>
                </a:cubicBezTo>
                <a:cubicBezTo>
                  <a:pt x="244251" y="2052637"/>
                  <a:pt x="240508" y="2063750"/>
                  <a:pt x="214317" y="2063750"/>
                </a:cubicBezTo>
                <a:lnTo>
                  <a:pt x="229281" y="2060046"/>
                </a:lnTo>
                <a:cubicBezTo>
                  <a:pt x="229281" y="2060046"/>
                  <a:pt x="229281" y="2060046"/>
                  <a:pt x="218056" y="2056341"/>
                </a:cubicBezTo>
                <a:cubicBezTo>
                  <a:pt x="225541" y="2056341"/>
                  <a:pt x="235831" y="2055415"/>
                  <a:pt x="245186" y="2055415"/>
                </a:cubicBezTo>
                <a:close/>
                <a:moveTo>
                  <a:pt x="333919" y="2052637"/>
                </a:moveTo>
                <a:cubicBezTo>
                  <a:pt x="330215" y="2052637"/>
                  <a:pt x="337624" y="2063353"/>
                  <a:pt x="341327" y="2063353"/>
                </a:cubicBezTo>
                <a:cubicBezTo>
                  <a:pt x="319104" y="2066925"/>
                  <a:pt x="333919" y="2056209"/>
                  <a:pt x="333919" y="2052637"/>
                </a:cubicBezTo>
                <a:close/>
                <a:moveTo>
                  <a:pt x="731851" y="2052240"/>
                </a:moveTo>
                <a:cubicBezTo>
                  <a:pt x="735555" y="2052637"/>
                  <a:pt x="739259" y="2054225"/>
                  <a:pt x="742963" y="2055812"/>
                </a:cubicBezTo>
                <a:lnTo>
                  <a:pt x="720738" y="2055812"/>
                </a:lnTo>
                <a:cubicBezTo>
                  <a:pt x="724443" y="2052637"/>
                  <a:pt x="728147" y="2051843"/>
                  <a:pt x="731851" y="2052240"/>
                </a:cubicBezTo>
                <a:close/>
                <a:moveTo>
                  <a:pt x="538439" y="2039427"/>
                </a:moveTo>
                <a:lnTo>
                  <a:pt x="538277" y="2040056"/>
                </a:lnTo>
                <a:cubicBezTo>
                  <a:pt x="537145" y="2041128"/>
                  <a:pt x="535002" y="2041842"/>
                  <a:pt x="531191" y="2041842"/>
                </a:cubicBezTo>
                <a:close/>
                <a:moveTo>
                  <a:pt x="519763" y="2034222"/>
                </a:moveTo>
                <a:cubicBezTo>
                  <a:pt x="527382" y="2030412"/>
                  <a:pt x="527382" y="2038032"/>
                  <a:pt x="531191" y="2041842"/>
                </a:cubicBezTo>
                <a:cubicBezTo>
                  <a:pt x="538812" y="2045652"/>
                  <a:pt x="550242" y="2038032"/>
                  <a:pt x="554053" y="2041842"/>
                </a:cubicBezTo>
                <a:cubicBezTo>
                  <a:pt x="538812" y="2045652"/>
                  <a:pt x="531191" y="2045652"/>
                  <a:pt x="515952" y="2049462"/>
                </a:cubicBezTo>
                <a:cubicBezTo>
                  <a:pt x="515952" y="2045652"/>
                  <a:pt x="523573" y="2045652"/>
                  <a:pt x="527382" y="2045652"/>
                </a:cubicBezTo>
                <a:close/>
                <a:moveTo>
                  <a:pt x="538812" y="2030412"/>
                </a:moveTo>
                <a:cubicBezTo>
                  <a:pt x="538812" y="2030412"/>
                  <a:pt x="538812" y="2030412"/>
                  <a:pt x="542622" y="2038032"/>
                </a:cubicBezTo>
                <a:cubicBezTo>
                  <a:pt x="542622" y="2038032"/>
                  <a:pt x="542622" y="2038032"/>
                  <a:pt x="541193" y="2038508"/>
                </a:cubicBezTo>
                <a:lnTo>
                  <a:pt x="538439" y="2039427"/>
                </a:lnTo>
                <a:lnTo>
                  <a:pt x="539288" y="2036127"/>
                </a:lnTo>
                <a:cubicBezTo>
                  <a:pt x="538812" y="2033270"/>
                  <a:pt x="536907" y="2030412"/>
                  <a:pt x="538812" y="2030412"/>
                </a:cubicBezTo>
                <a:close/>
                <a:moveTo>
                  <a:pt x="601876" y="2008620"/>
                </a:moveTo>
                <a:cubicBezTo>
                  <a:pt x="620728" y="2005012"/>
                  <a:pt x="601876" y="2019444"/>
                  <a:pt x="609417" y="2019444"/>
                </a:cubicBezTo>
                <a:cubicBezTo>
                  <a:pt x="598106" y="2030268"/>
                  <a:pt x="594335" y="2030268"/>
                  <a:pt x="583024" y="2037484"/>
                </a:cubicBezTo>
                <a:cubicBezTo>
                  <a:pt x="583024" y="2037484"/>
                  <a:pt x="583024" y="2037484"/>
                  <a:pt x="586795" y="2041092"/>
                </a:cubicBezTo>
                <a:cubicBezTo>
                  <a:pt x="583024" y="2041092"/>
                  <a:pt x="564173" y="2037484"/>
                  <a:pt x="571714" y="2044700"/>
                </a:cubicBezTo>
                <a:cubicBezTo>
                  <a:pt x="571714" y="2044700"/>
                  <a:pt x="571714" y="2044700"/>
                  <a:pt x="560403" y="2037484"/>
                </a:cubicBezTo>
                <a:cubicBezTo>
                  <a:pt x="579254" y="2041092"/>
                  <a:pt x="571714" y="2033876"/>
                  <a:pt x="583024" y="2030268"/>
                </a:cubicBezTo>
                <a:cubicBezTo>
                  <a:pt x="579254" y="2026660"/>
                  <a:pt x="575484" y="2030268"/>
                  <a:pt x="575484" y="2030268"/>
                </a:cubicBezTo>
                <a:cubicBezTo>
                  <a:pt x="571714" y="2026660"/>
                  <a:pt x="598106" y="2019444"/>
                  <a:pt x="590565" y="2012228"/>
                </a:cubicBezTo>
                <a:cubicBezTo>
                  <a:pt x="590565" y="2012228"/>
                  <a:pt x="590565" y="2012228"/>
                  <a:pt x="601876" y="2012228"/>
                </a:cubicBezTo>
                <a:cubicBezTo>
                  <a:pt x="601876" y="2012228"/>
                  <a:pt x="601876" y="2012228"/>
                  <a:pt x="601876" y="2008620"/>
                </a:cubicBezTo>
                <a:close/>
                <a:moveTo>
                  <a:pt x="85201" y="2005012"/>
                </a:moveTo>
                <a:cubicBezTo>
                  <a:pt x="92607" y="2008584"/>
                  <a:pt x="100015" y="2012156"/>
                  <a:pt x="92607" y="2012156"/>
                </a:cubicBezTo>
                <a:cubicBezTo>
                  <a:pt x="77790" y="2005012"/>
                  <a:pt x="59272" y="2019299"/>
                  <a:pt x="44453" y="2012156"/>
                </a:cubicBezTo>
                <a:cubicBezTo>
                  <a:pt x="44453" y="2012156"/>
                  <a:pt x="44453" y="2012156"/>
                  <a:pt x="85201" y="2005012"/>
                </a:cubicBezTo>
                <a:close/>
                <a:moveTo>
                  <a:pt x="122771" y="2000250"/>
                </a:moveTo>
                <a:cubicBezTo>
                  <a:pt x="122771" y="2000250"/>
                  <a:pt x="122771" y="2000250"/>
                  <a:pt x="141290" y="2008187"/>
                </a:cubicBezTo>
                <a:cubicBezTo>
                  <a:pt x="141290" y="2008187"/>
                  <a:pt x="141290" y="2008187"/>
                  <a:pt x="119064" y="2004219"/>
                </a:cubicBezTo>
                <a:cubicBezTo>
                  <a:pt x="122771" y="2004219"/>
                  <a:pt x="126474" y="2000250"/>
                  <a:pt x="122771" y="2000250"/>
                </a:cubicBezTo>
                <a:close/>
                <a:moveTo>
                  <a:pt x="25799" y="1997075"/>
                </a:moveTo>
                <a:cubicBezTo>
                  <a:pt x="36515" y="1997075"/>
                  <a:pt x="22227" y="2005012"/>
                  <a:pt x="29374" y="2005012"/>
                </a:cubicBezTo>
                <a:cubicBezTo>
                  <a:pt x="29374" y="2005012"/>
                  <a:pt x="29374" y="2005012"/>
                  <a:pt x="22227" y="2005012"/>
                </a:cubicBezTo>
                <a:cubicBezTo>
                  <a:pt x="22227" y="2001044"/>
                  <a:pt x="22227" y="1997075"/>
                  <a:pt x="25799" y="1997075"/>
                </a:cubicBezTo>
                <a:close/>
                <a:moveTo>
                  <a:pt x="92077" y="1989137"/>
                </a:moveTo>
                <a:lnTo>
                  <a:pt x="95252" y="1997074"/>
                </a:lnTo>
                <a:lnTo>
                  <a:pt x="88904" y="1993899"/>
                </a:lnTo>
                <a:close/>
                <a:moveTo>
                  <a:pt x="140837" y="1986280"/>
                </a:moveTo>
                <a:cubicBezTo>
                  <a:pt x="140837" y="1986280"/>
                  <a:pt x="140837" y="1986280"/>
                  <a:pt x="151722" y="1986280"/>
                </a:cubicBezTo>
                <a:cubicBezTo>
                  <a:pt x="169865" y="1993264"/>
                  <a:pt x="140837" y="1982787"/>
                  <a:pt x="144466" y="1993264"/>
                </a:cubicBezTo>
                <a:cubicBezTo>
                  <a:pt x="133579" y="1982787"/>
                  <a:pt x="119064" y="2000249"/>
                  <a:pt x="122693" y="1993264"/>
                </a:cubicBezTo>
                <a:cubicBezTo>
                  <a:pt x="122693" y="1986280"/>
                  <a:pt x="133579" y="1986280"/>
                  <a:pt x="140837" y="1989772"/>
                </a:cubicBezTo>
                <a:cubicBezTo>
                  <a:pt x="140837" y="1986280"/>
                  <a:pt x="140837" y="1986280"/>
                  <a:pt x="140837" y="1986280"/>
                </a:cubicBezTo>
                <a:close/>
                <a:moveTo>
                  <a:pt x="904045" y="1973403"/>
                </a:moveTo>
                <a:cubicBezTo>
                  <a:pt x="905550" y="1973461"/>
                  <a:pt x="906476" y="1974850"/>
                  <a:pt x="906476" y="1978554"/>
                </a:cubicBezTo>
                <a:cubicBezTo>
                  <a:pt x="899067" y="1978554"/>
                  <a:pt x="887955" y="1985962"/>
                  <a:pt x="884251" y="1982258"/>
                </a:cubicBezTo>
                <a:cubicBezTo>
                  <a:pt x="889807" y="1985036"/>
                  <a:pt x="899530" y="1973229"/>
                  <a:pt x="904045" y="1973403"/>
                </a:cubicBezTo>
                <a:close/>
                <a:moveTo>
                  <a:pt x="811095" y="1966912"/>
                </a:moveTo>
                <a:lnTo>
                  <a:pt x="822340" y="1966912"/>
                </a:lnTo>
                <a:cubicBezTo>
                  <a:pt x="818592" y="1966912"/>
                  <a:pt x="807347" y="1970664"/>
                  <a:pt x="811095" y="1966912"/>
                </a:cubicBezTo>
                <a:close/>
                <a:moveTo>
                  <a:pt x="792354" y="1966912"/>
                </a:moveTo>
                <a:cubicBezTo>
                  <a:pt x="797976" y="1966912"/>
                  <a:pt x="804536" y="1966912"/>
                  <a:pt x="810158" y="1966912"/>
                </a:cubicBezTo>
                <a:lnTo>
                  <a:pt x="811095" y="1966912"/>
                </a:lnTo>
                <a:cubicBezTo>
                  <a:pt x="811095" y="1966912"/>
                  <a:pt x="811095" y="1966912"/>
                  <a:pt x="807347" y="1970664"/>
                </a:cubicBezTo>
                <a:cubicBezTo>
                  <a:pt x="777361" y="1985673"/>
                  <a:pt x="736129" y="1993178"/>
                  <a:pt x="702395" y="2008187"/>
                </a:cubicBezTo>
                <a:cubicBezTo>
                  <a:pt x="698647" y="2004435"/>
                  <a:pt x="687402" y="2004435"/>
                  <a:pt x="694899" y="2000683"/>
                </a:cubicBezTo>
                <a:cubicBezTo>
                  <a:pt x="694899" y="2000683"/>
                  <a:pt x="694899" y="2000683"/>
                  <a:pt x="698647" y="2000683"/>
                </a:cubicBezTo>
                <a:cubicBezTo>
                  <a:pt x="721136" y="2000683"/>
                  <a:pt x="751123" y="1978169"/>
                  <a:pt x="784857" y="1974417"/>
                </a:cubicBezTo>
                <a:cubicBezTo>
                  <a:pt x="784857" y="1970664"/>
                  <a:pt x="773612" y="1974417"/>
                  <a:pt x="766116" y="1974417"/>
                </a:cubicBezTo>
                <a:cubicBezTo>
                  <a:pt x="781109" y="1966912"/>
                  <a:pt x="784857" y="1970664"/>
                  <a:pt x="803598" y="1970664"/>
                </a:cubicBezTo>
                <a:cubicBezTo>
                  <a:pt x="799850" y="1966912"/>
                  <a:pt x="796102" y="1970664"/>
                  <a:pt x="792354" y="1966912"/>
                </a:cubicBezTo>
                <a:close/>
                <a:moveTo>
                  <a:pt x="709627" y="1964266"/>
                </a:moveTo>
                <a:cubicBezTo>
                  <a:pt x="705817" y="1967971"/>
                  <a:pt x="698197" y="1971675"/>
                  <a:pt x="690577" y="1967971"/>
                </a:cubicBezTo>
                <a:cubicBezTo>
                  <a:pt x="698197" y="1967971"/>
                  <a:pt x="705817" y="1960562"/>
                  <a:pt x="709627" y="1964266"/>
                </a:cubicBezTo>
                <a:close/>
                <a:moveTo>
                  <a:pt x="364545" y="1955800"/>
                </a:moveTo>
                <a:cubicBezTo>
                  <a:pt x="368315" y="1963738"/>
                  <a:pt x="345694" y="1959769"/>
                  <a:pt x="338152" y="1963738"/>
                </a:cubicBezTo>
                <a:cubicBezTo>
                  <a:pt x="349465" y="1959769"/>
                  <a:pt x="368315" y="1959769"/>
                  <a:pt x="364545" y="1955800"/>
                </a:cubicBezTo>
                <a:close/>
                <a:moveTo>
                  <a:pt x="387464" y="1955602"/>
                </a:moveTo>
                <a:cubicBezTo>
                  <a:pt x="390143" y="1955602"/>
                  <a:pt x="391929" y="1956594"/>
                  <a:pt x="390143" y="1960563"/>
                </a:cubicBezTo>
                <a:cubicBezTo>
                  <a:pt x="386571" y="1960563"/>
                  <a:pt x="382999" y="1960563"/>
                  <a:pt x="379429" y="1956594"/>
                </a:cubicBezTo>
                <a:cubicBezTo>
                  <a:pt x="381215" y="1956594"/>
                  <a:pt x="384785" y="1955602"/>
                  <a:pt x="387464" y="1955602"/>
                </a:cubicBezTo>
                <a:close/>
                <a:moveTo>
                  <a:pt x="211743" y="1954667"/>
                </a:moveTo>
                <a:lnTo>
                  <a:pt x="214588" y="1955800"/>
                </a:lnTo>
                <a:cubicBezTo>
                  <a:pt x="214588" y="1955800"/>
                  <a:pt x="214588" y="1955800"/>
                  <a:pt x="212262" y="1954874"/>
                </a:cubicBezTo>
                <a:close/>
                <a:moveTo>
                  <a:pt x="169865" y="1944687"/>
                </a:moveTo>
                <a:cubicBezTo>
                  <a:pt x="180976" y="1948497"/>
                  <a:pt x="177273" y="1952307"/>
                  <a:pt x="192091" y="1956117"/>
                </a:cubicBezTo>
                <a:cubicBezTo>
                  <a:pt x="192091" y="1956117"/>
                  <a:pt x="192091" y="1956117"/>
                  <a:pt x="177273" y="1963737"/>
                </a:cubicBezTo>
                <a:cubicBezTo>
                  <a:pt x="177273" y="1959927"/>
                  <a:pt x="180976" y="1952307"/>
                  <a:pt x="169865" y="1944687"/>
                </a:cubicBezTo>
                <a:close/>
                <a:moveTo>
                  <a:pt x="152404" y="1941512"/>
                </a:moveTo>
                <a:lnTo>
                  <a:pt x="163515" y="1941512"/>
                </a:lnTo>
                <a:lnTo>
                  <a:pt x="155577" y="1944687"/>
                </a:lnTo>
                <a:close/>
                <a:moveTo>
                  <a:pt x="531310" y="1937703"/>
                </a:moveTo>
                <a:cubicBezTo>
                  <a:pt x="533172" y="1939528"/>
                  <a:pt x="536897" y="1938616"/>
                  <a:pt x="540623" y="1938159"/>
                </a:cubicBezTo>
                <a:lnTo>
                  <a:pt x="541480" y="1938453"/>
                </a:lnTo>
                <a:close/>
                <a:moveTo>
                  <a:pt x="401653" y="1936750"/>
                </a:moveTo>
                <a:lnTo>
                  <a:pt x="404828" y="1941513"/>
                </a:lnTo>
                <a:lnTo>
                  <a:pt x="401653" y="1944688"/>
                </a:lnTo>
                <a:close/>
                <a:moveTo>
                  <a:pt x="650890" y="1933575"/>
                </a:moveTo>
                <a:lnTo>
                  <a:pt x="657241" y="1936750"/>
                </a:lnTo>
                <a:lnTo>
                  <a:pt x="646128" y="1936750"/>
                </a:lnTo>
                <a:close/>
                <a:moveTo>
                  <a:pt x="494052" y="1930400"/>
                </a:moveTo>
                <a:cubicBezTo>
                  <a:pt x="494052" y="1937703"/>
                  <a:pt x="494052" y="1945005"/>
                  <a:pt x="486599" y="1948657"/>
                </a:cubicBezTo>
                <a:cubicBezTo>
                  <a:pt x="486599" y="1948657"/>
                  <a:pt x="486599" y="1948657"/>
                  <a:pt x="516405" y="1952308"/>
                </a:cubicBezTo>
                <a:cubicBezTo>
                  <a:pt x="508954" y="1948657"/>
                  <a:pt x="516405" y="1945005"/>
                  <a:pt x="512679" y="1941354"/>
                </a:cubicBezTo>
                <a:cubicBezTo>
                  <a:pt x="527583" y="1941354"/>
                  <a:pt x="527583" y="1948657"/>
                  <a:pt x="549938" y="1941354"/>
                </a:cubicBezTo>
                <a:lnTo>
                  <a:pt x="541480" y="1938453"/>
                </a:lnTo>
                <a:lnTo>
                  <a:pt x="574622" y="1940898"/>
                </a:lnTo>
                <a:cubicBezTo>
                  <a:pt x="589991" y="1941354"/>
                  <a:pt x="605826" y="1941354"/>
                  <a:pt x="620729" y="1941354"/>
                </a:cubicBezTo>
                <a:cubicBezTo>
                  <a:pt x="602100" y="1945005"/>
                  <a:pt x="594649" y="1952308"/>
                  <a:pt x="583471" y="1955959"/>
                </a:cubicBezTo>
                <a:cubicBezTo>
                  <a:pt x="587197" y="1952308"/>
                  <a:pt x="590923" y="1952308"/>
                  <a:pt x="587197" y="1948657"/>
                </a:cubicBezTo>
                <a:cubicBezTo>
                  <a:pt x="579745" y="1948657"/>
                  <a:pt x="576020" y="1948657"/>
                  <a:pt x="568568" y="1948657"/>
                </a:cubicBezTo>
                <a:cubicBezTo>
                  <a:pt x="564842" y="1966913"/>
                  <a:pt x="542486" y="1955959"/>
                  <a:pt x="523857" y="1966913"/>
                </a:cubicBezTo>
                <a:cubicBezTo>
                  <a:pt x="538760" y="1963262"/>
                  <a:pt x="527583" y="1959611"/>
                  <a:pt x="523857" y="1955959"/>
                </a:cubicBezTo>
                <a:cubicBezTo>
                  <a:pt x="523857" y="1955959"/>
                  <a:pt x="523857" y="1955959"/>
                  <a:pt x="512679" y="1963262"/>
                </a:cubicBezTo>
                <a:cubicBezTo>
                  <a:pt x="494052" y="1959611"/>
                  <a:pt x="467971" y="1952308"/>
                  <a:pt x="456794" y="1955959"/>
                </a:cubicBezTo>
                <a:cubicBezTo>
                  <a:pt x="456794" y="1955959"/>
                  <a:pt x="456794" y="1955959"/>
                  <a:pt x="467971" y="1952308"/>
                </a:cubicBezTo>
                <a:cubicBezTo>
                  <a:pt x="460519" y="1948657"/>
                  <a:pt x="449341" y="1945005"/>
                  <a:pt x="441891" y="1948657"/>
                </a:cubicBezTo>
                <a:cubicBezTo>
                  <a:pt x="438164" y="1937703"/>
                  <a:pt x="456794" y="1945005"/>
                  <a:pt x="464244" y="1937703"/>
                </a:cubicBezTo>
                <a:cubicBezTo>
                  <a:pt x="471696" y="1945005"/>
                  <a:pt x="475422" y="1930400"/>
                  <a:pt x="475422" y="1941354"/>
                </a:cubicBezTo>
                <a:cubicBezTo>
                  <a:pt x="486599" y="1945005"/>
                  <a:pt x="490324" y="1937703"/>
                  <a:pt x="494052" y="1930400"/>
                </a:cubicBezTo>
                <a:close/>
                <a:moveTo>
                  <a:pt x="59236" y="1922780"/>
                </a:moveTo>
                <a:cubicBezTo>
                  <a:pt x="70250" y="1919287"/>
                  <a:pt x="77592" y="1933257"/>
                  <a:pt x="84936" y="1922780"/>
                </a:cubicBezTo>
                <a:cubicBezTo>
                  <a:pt x="92277" y="1926272"/>
                  <a:pt x="106963" y="1922780"/>
                  <a:pt x="114303" y="1926272"/>
                </a:cubicBezTo>
                <a:cubicBezTo>
                  <a:pt x="99618" y="1929764"/>
                  <a:pt x="92277" y="1919287"/>
                  <a:pt x="81263" y="1926272"/>
                </a:cubicBezTo>
                <a:cubicBezTo>
                  <a:pt x="81263" y="1926272"/>
                  <a:pt x="81263" y="1926272"/>
                  <a:pt x="81263" y="1933257"/>
                </a:cubicBezTo>
                <a:cubicBezTo>
                  <a:pt x="81263" y="1933257"/>
                  <a:pt x="81263" y="1933257"/>
                  <a:pt x="77592" y="1929764"/>
                </a:cubicBezTo>
                <a:cubicBezTo>
                  <a:pt x="73922" y="1933257"/>
                  <a:pt x="70250" y="1936749"/>
                  <a:pt x="55564" y="1936749"/>
                </a:cubicBezTo>
                <a:cubicBezTo>
                  <a:pt x="55564" y="1936749"/>
                  <a:pt x="55564" y="1936749"/>
                  <a:pt x="66582" y="1929764"/>
                </a:cubicBezTo>
                <a:cubicBezTo>
                  <a:pt x="62909" y="1926272"/>
                  <a:pt x="59236" y="1929764"/>
                  <a:pt x="55564" y="1929764"/>
                </a:cubicBezTo>
                <a:close/>
                <a:moveTo>
                  <a:pt x="572815" y="1919287"/>
                </a:moveTo>
                <a:cubicBezTo>
                  <a:pt x="572815" y="1919287"/>
                  <a:pt x="572815" y="1919287"/>
                  <a:pt x="587824" y="1922859"/>
                </a:cubicBezTo>
                <a:cubicBezTo>
                  <a:pt x="565310" y="1926431"/>
                  <a:pt x="595328" y="1926431"/>
                  <a:pt x="584072" y="1933575"/>
                </a:cubicBezTo>
                <a:cubicBezTo>
                  <a:pt x="576567" y="1933575"/>
                  <a:pt x="569063" y="1933575"/>
                  <a:pt x="565310" y="1933575"/>
                </a:cubicBezTo>
                <a:cubicBezTo>
                  <a:pt x="554053" y="1930003"/>
                  <a:pt x="576567" y="1930003"/>
                  <a:pt x="572815" y="1926431"/>
                </a:cubicBezTo>
                <a:cubicBezTo>
                  <a:pt x="569063" y="1926431"/>
                  <a:pt x="569063" y="1922859"/>
                  <a:pt x="572815" y="1919287"/>
                </a:cubicBezTo>
                <a:close/>
                <a:moveTo>
                  <a:pt x="210867" y="1915054"/>
                </a:moveTo>
                <a:cubicBezTo>
                  <a:pt x="210867" y="1915054"/>
                  <a:pt x="210867" y="1915054"/>
                  <a:pt x="210867" y="1922463"/>
                </a:cubicBezTo>
                <a:cubicBezTo>
                  <a:pt x="203421" y="1922463"/>
                  <a:pt x="203421" y="1915054"/>
                  <a:pt x="192254" y="1918758"/>
                </a:cubicBezTo>
                <a:cubicBezTo>
                  <a:pt x="195977" y="1922463"/>
                  <a:pt x="203421" y="1926167"/>
                  <a:pt x="199699" y="1929871"/>
                </a:cubicBezTo>
                <a:cubicBezTo>
                  <a:pt x="199699" y="1929871"/>
                  <a:pt x="199699" y="1929871"/>
                  <a:pt x="218310" y="1926167"/>
                </a:cubicBezTo>
                <a:cubicBezTo>
                  <a:pt x="218310" y="1926167"/>
                  <a:pt x="218310" y="1926167"/>
                  <a:pt x="218310" y="1933575"/>
                </a:cubicBezTo>
                <a:cubicBezTo>
                  <a:pt x="229480" y="1937279"/>
                  <a:pt x="244368" y="1937279"/>
                  <a:pt x="251815" y="1940983"/>
                </a:cubicBezTo>
                <a:cubicBezTo>
                  <a:pt x="248093" y="1940983"/>
                  <a:pt x="244368" y="1940983"/>
                  <a:pt x="244368" y="1944688"/>
                </a:cubicBezTo>
                <a:cubicBezTo>
                  <a:pt x="244368" y="1944688"/>
                  <a:pt x="244368" y="1944688"/>
                  <a:pt x="266701" y="1940983"/>
                </a:cubicBezTo>
                <a:cubicBezTo>
                  <a:pt x="251815" y="1952096"/>
                  <a:pt x="229480" y="1948392"/>
                  <a:pt x="210867" y="1952096"/>
                </a:cubicBezTo>
                <a:lnTo>
                  <a:pt x="209938" y="1953948"/>
                </a:lnTo>
                <a:lnTo>
                  <a:pt x="195977" y="1948392"/>
                </a:lnTo>
                <a:cubicBezTo>
                  <a:pt x="195977" y="1948392"/>
                  <a:pt x="195977" y="1948392"/>
                  <a:pt x="214588" y="1948392"/>
                </a:cubicBezTo>
                <a:cubicBezTo>
                  <a:pt x="214588" y="1948392"/>
                  <a:pt x="214588" y="1948392"/>
                  <a:pt x="195977" y="1937279"/>
                </a:cubicBezTo>
                <a:cubicBezTo>
                  <a:pt x="195977" y="1937279"/>
                  <a:pt x="195977" y="1937279"/>
                  <a:pt x="188532" y="1944688"/>
                </a:cubicBezTo>
                <a:cubicBezTo>
                  <a:pt x="166198" y="1940983"/>
                  <a:pt x="199699" y="1929871"/>
                  <a:pt x="181089" y="1929871"/>
                </a:cubicBezTo>
                <a:lnTo>
                  <a:pt x="181089" y="1926630"/>
                </a:lnTo>
                <a:cubicBezTo>
                  <a:pt x="179225" y="1924315"/>
                  <a:pt x="175504" y="1922463"/>
                  <a:pt x="169920" y="1922463"/>
                </a:cubicBezTo>
                <a:cubicBezTo>
                  <a:pt x="169920" y="1922463"/>
                  <a:pt x="169920" y="1926167"/>
                  <a:pt x="169920" y="1926167"/>
                </a:cubicBezTo>
                <a:lnTo>
                  <a:pt x="158755" y="1926167"/>
                </a:lnTo>
                <a:cubicBezTo>
                  <a:pt x="166198" y="1911350"/>
                  <a:pt x="192254" y="1922463"/>
                  <a:pt x="210867" y="1915054"/>
                </a:cubicBezTo>
                <a:close/>
                <a:moveTo>
                  <a:pt x="165836" y="1909671"/>
                </a:moveTo>
                <a:lnTo>
                  <a:pt x="166614" y="1910820"/>
                </a:lnTo>
                <a:cubicBezTo>
                  <a:pt x="166614" y="1912672"/>
                  <a:pt x="165674" y="1911746"/>
                  <a:pt x="165674" y="1909894"/>
                </a:cubicBezTo>
                <a:close/>
                <a:moveTo>
                  <a:pt x="266701" y="1907976"/>
                </a:moveTo>
                <a:lnTo>
                  <a:pt x="270906" y="1911519"/>
                </a:lnTo>
                <a:lnTo>
                  <a:pt x="270454" y="1911747"/>
                </a:lnTo>
                <a:cubicBezTo>
                  <a:pt x="266701" y="1907976"/>
                  <a:pt x="266701" y="1907976"/>
                  <a:pt x="266701" y="1907976"/>
                </a:cubicBezTo>
                <a:close/>
                <a:moveTo>
                  <a:pt x="413336" y="1895705"/>
                </a:moveTo>
                <a:lnTo>
                  <a:pt x="412086" y="1896428"/>
                </a:lnTo>
                <a:lnTo>
                  <a:pt x="411778" y="1895838"/>
                </a:lnTo>
                <a:close/>
                <a:moveTo>
                  <a:pt x="676291" y="1889125"/>
                </a:moveTo>
                <a:cubicBezTo>
                  <a:pt x="672587" y="1900555"/>
                  <a:pt x="650362" y="1896745"/>
                  <a:pt x="639249" y="1908175"/>
                </a:cubicBezTo>
                <a:cubicBezTo>
                  <a:pt x="624432" y="1908175"/>
                  <a:pt x="635545" y="1896745"/>
                  <a:pt x="620728" y="1900555"/>
                </a:cubicBezTo>
                <a:cubicBezTo>
                  <a:pt x="620728" y="1900555"/>
                  <a:pt x="620728" y="1900555"/>
                  <a:pt x="639249" y="1892935"/>
                </a:cubicBezTo>
                <a:cubicBezTo>
                  <a:pt x="639249" y="1892935"/>
                  <a:pt x="639249" y="1892935"/>
                  <a:pt x="639249" y="1900555"/>
                </a:cubicBezTo>
                <a:cubicBezTo>
                  <a:pt x="665179" y="1900555"/>
                  <a:pt x="650362" y="1896745"/>
                  <a:pt x="676291" y="1889125"/>
                </a:cubicBezTo>
                <a:close/>
                <a:moveTo>
                  <a:pt x="292968" y="1889125"/>
                </a:moveTo>
                <a:lnTo>
                  <a:pt x="296733" y="1891764"/>
                </a:lnTo>
                <a:lnTo>
                  <a:pt x="296733" y="1892895"/>
                </a:lnTo>
                <a:cubicBezTo>
                  <a:pt x="298610" y="1892895"/>
                  <a:pt x="298610" y="1892895"/>
                  <a:pt x="297671" y="1892424"/>
                </a:cubicBezTo>
                <a:lnTo>
                  <a:pt x="296733" y="1891764"/>
                </a:lnTo>
                <a:lnTo>
                  <a:pt x="296733" y="1889125"/>
                </a:lnTo>
                <a:cubicBezTo>
                  <a:pt x="296733" y="1889125"/>
                  <a:pt x="296733" y="1889125"/>
                  <a:pt x="300485" y="1896666"/>
                </a:cubicBezTo>
                <a:cubicBezTo>
                  <a:pt x="315494" y="1889125"/>
                  <a:pt x="338009" y="1892895"/>
                  <a:pt x="349266" y="1896666"/>
                </a:cubicBezTo>
                <a:cubicBezTo>
                  <a:pt x="338009" y="1900436"/>
                  <a:pt x="319247" y="1915517"/>
                  <a:pt x="296733" y="1907976"/>
                </a:cubicBezTo>
                <a:cubicBezTo>
                  <a:pt x="296733" y="1907976"/>
                  <a:pt x="296733" y="1907976"/>
                  <a:pt x="300485" y="1915517"/>
                </a:cubicBezTo>
                <a:cubicBezTo>
                  <a:pt x="294843" y="1909861"/>
                  <a:pt x="280772" y="1914810"/>
                  <a:pt x="272505" y="1912866"/>
                </a:cubicBezTo>
                <a:lnTo>
                  <a:pt x="270906" y="1911519"/>
                </a:lnTo>
                <a:lnTo>
                  <a:pt x="272333" y="1910804"/>
                </a:lnTo>
                <a:cubicBezTo>
                  <a:pt x="274210" y="1909862"/>
                  <a:pt x="277957" y="1907976"/>
                  <a:pt x="285464" y="1904206"/>
                </a:cubicBezTo>
                <a:cubicBezTo>
                  <a:pt x="285464" y="1904206"/>
                  <a:pt x="285464" y="1904206"/>
                  <a:pt x="277957" y="1900436"/>
                </a:cubicBezTo>
                <a:cubicBezTo>
                  <a:pt x="277957" y="1900436"/>
                  <a:pt x="277957" y="1900436"/>
                  <a:pt x="289216" y="1904206"/>
                </a:cubicBezTo>
                <a:cubicBezTo>
                  <a:pt x="285464" y="1900436"/>
                  <a:pt x="300485" y="1892895"/>
                  <a:pt x="292968" y="1889125"/>
                </a:cubicBezTo>
                <a:close/>
                <a:moveTo>
                  <a:pt x="430227" y="1885950"/>
                </a:moveTo>
                <a:cubicBezTo>
                  <a:pt x="428414" y="1889443"/>
                  <a:pt x="424784" y="1892935"/>
                  <a:pt x="420250" y="1895118"/>
                </a:cubicBezTo>
                <a:lnTo>
                  <a:pt x="413336" y="1895705"/>
                </a:lnTo>
                <a:close/>
                <a:moveTo>
                  <a:pt x="408455" y="1885950"/>
                </a:moveTo>
                <a:cubicBezTo>
                  <a:pt x="408455" y="1885950"/>
                  <a:pt x="408455" y="1885950"/>
                  <a:pt x="415713" y="1889443"/>
                </a:cubicBezTo>
                <a:cubicBezTo>
                  <a:pt x="415713" y="1889443"/>
                  <a:pt x="415713" y="1889443"/>
                  <a:pt x="408455" y="1889443"/>
                </a:cubicBezTo>
                <a:cubicBezTo>
                  <a:pt x="408455" y="1889443"/>
                  <a:pt x="408455" y="1889443"/>
                  <a:pt x="408910" y="1890316"/>
                </a:cubicBezTo>
                <a:lnTo>
                  <a:pt x="411778" y="1895838"/>
                </a:lnTo>
                <a:lnTo>
                  <a:pt x="404828" y="1896428"/>
                </a:lnTo>
                <a:cubicBezTo>
                  <a:pt x="404828" y="1896428"/>
                  <a:pt x="404828" y="1896428"/>
                  <a:pt x="404828" y="1903413"/>
                </a:cubicBezTo>
                <a:cubicBezTo>
                  <a:pt x="397570" y="1896428"/>
                  <a:pt x="383055" y="1899921"/>
                  <a:pt x="379429" y="1892935"/>
                </a:cubicBezTo>
                <a:cubicBezTo>
                  <a:pt x="379429" y="1892935"/>
                  <a:pt x="379429" y="1892935"/>
                  <a:pt x="393941" y="1892935"/>
                </a:cubicBezTo>
                <a:cubicBezTo>
                  <a:pt x="390313" y="1885950"/>
                  <a:pt x="404828" y="1892935"/>
                  <a:pt x="408455" y="1885950"/>
                </a:cubicBezTo>
                <a:close/>
                <a:moveTo>
                  <a:pt x="259446" y="1885156"/>
                </a:moveTo>
                <a:lnTo>
                  <a:pt x="261923" y="1885921"/>
                </a:lnTo>
                <a:lnTo>
                  <a:pt x="258481" y="1887834"/>
                </a:lnTo>
                <a:cubicBezTo>
                  <a:pt x="258481" y="1888727"/>
                  <a:pt x="259446" y="1888727"/>
                  <a:pt x="259446" y="1885156"/>
                </a:cubicBezTo>
                <a:close/>
                <a:moveTo>
                  <a:pt x="739789" y="1881187"/>
                </a:moveTo>
                <a:cubicBezTo>
                  <a:pt x="739789" y="1881187"/>
                  <a:pt x="739789" y="1881187"/>
                  <a:pt x="741575" y="1881187"/>
                </a:cubicBezTo>
                <a:lnTo>
                  <a:pt x="750506" y="1881187"/>
                </a:lnTo>
                <a:cubicBezTo>
                  <a:pt x="746933" y="1881187"/>
                  <a:pt x="739789" y="1889125"/>
                  <a:pt x="739789" y="1881187"/>
                </a:cubicBezTo>
                <a:close/>
                <a:moveTo>
                  <a:pt x="234217" y="1881187"/>
                </a:moveTo>
                <a:cubicBezTo>
                  <a:pt x="234217" y="1881187"/>
                  <a:pt x="234217" y="1881187"/>
                  <a:pt x="249239" y="1884891"/>
                </a:cubicBezTo>
                <a:cubicBezTo>
                  <a:pt x="249239" y="1892299"/>
                  <a:pt x="226705" y="1892299"/>
                  <a:pt x="226705" y="1899708"/>
                </a:cubicBezTo>
                <a:cubicBezTo>
                  <a:pt x="226705" y="1896004"/>
                  <a:pt x="226705" y="1896004"/>
                  <a:pt x="226705" y="1892299"/>
                </a:cubicBezTo>
                <a:cubicBezTo>
                  <a:pt x="219196" y="1888595"/>
                  <a:pt x="211682" y="1892299"/>
                  <a:pt x="211682" y="1896004"/>
                </a:cubicBezTo>
                <a:cubicBezTo>
                  <a:pt x="207926" y="1896004"/>
                  <a:pt x="204172" y="1892299"/>
                  <a:pt x="204172" y="1892299"/>
                </a:cubicBezTo>
                <a:cubicBezTo>
                  <a:pt x="189148" y="1892299"/>
                  <a:pt x="196658" y="1910820"/>
                  <a:pt x="177881" y="1907116"/>
                </a:cubicBezTo>
                <a:cubicBezTo>
                  <a:pt x="177881" y="1907116"/>
                  <a:pt x="177881" y="1907116"/>
                  <a:pt x="170371" y="1903412"/>
                </a:cubicBezTo>
                <a:lnTo>
                  <a:pt x="165836" y="1909671"/>
                </a:lnTo>
                <a:lnTo>
                  <a:pt x="161921" y="1903875"/>
                </a:lnTo>
                <a:cubicBezTo>
                  <a:pt x="160040" y="1901560"/>
                  <a:pt x="157223" y="1899708"/>
                  <a:pt x="151589" y="1899708"/>
                </a:cubicBezTo>
                <a:cubicBezTo>
                  <a:pt x="151589" y="1899708"/>
                  <a:pt x="151589" y="1899708"/>
                  <a:pt x="151589" y="1907116"/>
                </a:cubicBezTo>
                <a:cubicBezTo>
                  <a:pt x="136566" y="1896004"/>
                  <a:pt x="114032" y="1914524"/>
                  <a:pt x="106522" y="1903412"/>
                </a:cubicBezTo>
                <a:cubicBezTo>
                  <a:pt x="106522" y="1903412"/>
                  <a:pt x="106522" y="1903412"/>
                  <a:pt x="106522" y="1907116"/>
                </a:cubicBezTo>
                <a:cubicBezTo>
                  <a:pt x="106522" y="1907116"/>
                  <a:pt x="106522" y="1907116"/>
                  <a:pt x="95252" y="1899708"/>
                </a:cubicBezTo>
                <a:cubicBezTo>
                  <a:pt x="95252" y="1903412"/>
                  <a:pt x="106522" y="1903412"/>
                  <a:pt x="106522" y="1896004"/>
                </a:cubicBezTo>
                <a:cubicBezTo>
                  <a:pt x="106522" y="1896004"/>
                  <a:pt x="106522" y="1896004"/>
                  <a:pt x="117789" y="1896004"/>
                </a:cubicBezTo>
                <a:cubicBezTo>
                  <a:pt x="117789" y="1896004"/>
                  <a:pt x="117789" y="1896004"/>
                  <a:pt x="117789" y="1892299"/>
                </a:cubicBezTo>
                <a:cubicBezTo>
                  <a:pt x="125299" y="1899708"/>
                  <a:pt x="155347" y="1892299"/>
                  <a:pt x="155347" y="1896004"/>
                </a:cubicBezTo>
                <a:lnTo>
                  <a:pt x="192905" y="1892299"/>
                </a:lnTo>
                <a:cubicBezTo>
                  <a:pt x="211682" y="1896004"/>
                  <a:pt x="215439" y="1881187"/>
                  <a:pt x="226705" y="1888595"/>
                </a:cubicBezTo>
                <a:cubicBezTo>
                  <a:pt x="234217" y="1884891"/>
                  <a:pt x="230463" y="1884891"/>
                  <a:pt x="234217" y="1881187"/>
                </a:cubicBezTo>
                <a:close/>
                <a:moveTo>
                  <a:pt x="263300" y="1878012"/>
                </a:moveTo>
                <a:cubicBezTo>
                  <a:pt x="282581" y="1878012"/>
                  <a:pt x="255590" y="1885156"/>
                  <a:pt x="271013" y="1888727"/>
                </a:cubicBezTo>
                <a:cubicBezTo>
                  <a:pt x="271013" y="1888727"/>
                  <a:pt x="271013" y="1888727"/>
                  <a:pt x="269565" y="1888281"/>
                </a:cubicBezTo>
                <a:lnTo>
                  <a:pt x="261923" y="1885921"/>
                </a:lnTo>
                <a:lnTo>
                  <a:pt x="263300" y="1885156"/>
                </a:lnTo>
                <a:cubicBezTo>
                  <a:pt x="259446" y="1885156"/>
                  <a:pt x="263300" y="1881584"/>
                  <a:pt x="263300" y="1878012"/>
                </a:cubicBezTo>
                <a:close/>
                <a:moveTo>
                  <a:pt x="472747" y="1872283"/>
                </a:moveTo>
                <a:cubicBezTo>
                  <a:pt x="475883" y="1871993"/>
                  <a:pt x="479195" y="1872456"/>
                  <a:pt x="482981" y="1874308"/>
                </a:cubicBezTo>
                <a:cubicBezTo>
                  <a:pt x="475410" y="1878013"/>
                  <a:pt x="475410" y="1881717"/>
                  <a:pt x="475410" y="1885421"/>
                </a:cubicBezTo>
                <a:cubicBezTo>
                  <a:pt x="475410" y="1885421"/>
                  <a:pt x="475410" y="1885421"/>
                  <a:pt x="490553" y="1885421"/>
                </a:cubicBezTo>
                <a:cubicBezTo>
                  <a:pt x="490553" y="1885421"/>
                  <a:pt x="490553" y="1885421"/>
                  <a:pt x="490553" y="1889125"/>
                </a:cubicBezTo>
                <a:cubicBezTo>
                  <a:pt x="471624" y="1885421"/>
                  <a:pt x="452696" y="1889125"/>
                  <a:pt x="441339" y="1878013"/>
                </a:cubicBezTo>
                <a:cubicBezTo>
                  <a:pt x="455536" y="1880791"/>
                  <a:pt x="463343" y="1873151"/>
                  <a:pt x="472747" y="1872283"/>
                </a:cubicBezTo>
                <a:close/>
                <a:moveTo>
                  <a:pt x="1067885" y="1869678"/>
                </a:moveTo>
                <a:cubicBezTo>
                  <a:pt x="1070068" y="1869678"/>
                  <a:pt x="1072687" y="1870604"/>
                  <a:pt x="1077926" y="1870604"/>
                </a:cubicBezTo>
                <a:cubicBezTo>
                  <a:pt x="1070941" y="1870604"/>
                  <a:pt x="1060463" y="1878013"/>
                  <a:pt x="1060463" y="1874309"/>
                </a:cubicBezTo>
                <a:cubicBezTo>
                  <a:pt x="1063956" y="1870605"/>
                  <a:pt x="1065702" y="1869678"/>
                  <a:pt x="1067885" y="1869678"/>
                </a:cubicBezTo>
                <a:close/>
                <a:moveTo>
                  <a:pt x="337932" y="1858962"/>
                </a:moveTo>
                <a:cubicBezTo>
                  <a:pt x="337932" y="1866370"/>
                  <a:pt x="349177" y="1866370"/>
                  <a:pt x="360423" y="1870074"/>
                </a:cubicBezTo>
                <a:cubicBezTo>
                  <a:pt x="371667" y="1873779"/>
                  <a:pt x="375416" y="1870074"/>
                  <a:pt x="371667" y="1862666"/>
                </a:cubicBezTo>
                <a:cubicBezTo>
                  <a:pt x="371667" y="1862666"/>
                  <a:pt x="371667" y="1862666"/>
                  <a:pt x="390408" y="1866370"/>
                </a:cubicBezTo>
                <a:cubicBezTo>
                  <a:pt x="394157" y="1862666"/>
                  <a:pt x="379164" y="1862666"/>
                  <a:pt x="386662" y="1858962"/>
                </a:cubicBezTo>
                <a:cubicBezTo>
                  <a:pt x="386662" y="1858962"/>
                  <a:pt x="386662" y="1858962"/>
                  <a:pt x="401653" y="1862666"/>
                </a:cubicBezTo>
                <a:cubicBezTo>
                  <a:pt x="397906" y="1862666"/>
                  <a:pt x="394157" y="1862666"/>
                  <a:pt x="390408" y="1862666"/>
                </a:cubicBezTo>
                <a:cubicBezTo>
                  <a:pt x="394157" y="1866370"/>
                  <a:pt x="397906" y="1866370"/>
                  <a:pt x="401653" y="1866370"/>
                </a:cubicBezTo>
                <a:cubicBezTo>
                  <a:pt x="401653" y="1866370"/>
                  <a:pt x="401653" y="1866370"/>
                  <a:pt x="401653" y="1873779"/>
                </a:cubicBezTo>
                <a:cubicBezTo>
                  <a:pt x="401653" y="1873779"/>
                  <a:pt x="401653" y="1873779"/>
                  <a:pt x="382912" y="1866370"/>
                </a:cubicBezTo>
                <a:cubicBezTo>
                  <a:pt x="382912" y="1866370"/>
                  <a:pt x="382912" y="1866370"/>
                  <a:pt x="367919" y="1877483"/>
                </a:cubicBezTo>
                <a:cubicBezTo>
                  <a:pt x="349177" y="1892299"/>
                  <a:pt x="326687" y="1881187"/>
                  <a:pt x="304198" y="1884891"/>
                </a:cubicBezTo>
                <a:lnTo>
                  <a:pt x="298458" y="1884891"/>
                </a:lnTo>
                <a:lnTo>
                  <a:pt x="289192" y="1884891"/>
                </a:lnTo>
                <a:cubicBezTo>
                  <a:pt x="266701" y="1881187"/>
                  <a:pt x="289192" y="1862666"/>
                  <a:pt x="304198" y="1870074"/>
                </a:cubicBezTo>
                <a:cubicBezTo>
                  <a:pt x="319192" y="1873779"/>
                  <a:pt x="330437" y="1862666"/>
                  <a:pt x="337932" y="1858962"/>
                </a:cubicBezTo>
                <a:close/>
                <a:moveTo>
                  <a:pt x="427052" y="1856184"/>
                </a:moveTo>
                <a:cubicBezTo>
                  <a:pt x="419645" y="1856184"/>
                  <a:pt x="423349" y="1863328"/>
                  <a:pt x="415940" y="1859756"/>
                </a:cubicBezTo>
                <a:cubicBezTo>
                  <a:pt x="415940" y="1859756"/>
                  <a:pt x="415940" y="1859756"/>
                  <a:pt x="415940" y="1863328"/>
                </a:cubicBezTo>
                <a:cubicBezTo>
                  <a:pt x="415940" y="1863328"/>
                  <a:pt x="408532" y="1866900"/>
                  <a:pt x="404828" y="1863328"/>
                </a:cubicBezTo>
                <a:cubicBezTo>
                  <a:pt x="415940" y="1863328"/>
                  <a:pt x="412236" y="1852612"/>
                  <a:pt x="427052" y="1856184"/>
                </a:cubicBezTo>
                <a:close/>
                <a:moveTo>
                  <a:pt x="411706" y="1830387"/>
                </a:moveTo>
                <a:cubicBezTo>
                  <a:pt x="411706" y="1830387"/>
                  <a:pt x="411706" y="1830387"/>
                  <a:pt x="419114" y="1833880"/>
                </a:cubicBezTo>
                <a:cubicBezTo>
                  <a:pt x="419114" y="1833880"/>
                  <a:pt x="419114" y="1833880"/>
                  <a:pt x="422819" y="1830387"/>
                </a:cubicBezTo>
                <a:cubicBezTo>
                  <a:pt x="422819" y="1830387"/>
                  <a:pt x="422819" y="1830387"/>
                  <a:pt x="426524" y="1840865"/>
                </a:cubicBezTo>
                <a:cubicBezTo>
                  <a:pt x="408002" y="1847850"/>
                  <a:pt x="430227" y="1833880"/>
                  <a:pt x="411706" y="1837372"/>
                </a:cubicBezTo>
                <a:cubicBezTo>
                  <a:pt x="396890" y="1840865"/>
                  <a:pt x="404297" y="1830387"/>
                  <a:pt x="411706" y="1830387"/>
                </a:cubicBezTo>
                <a:close/>
                <a:moveTo>
                  <a:pt x="311959" y="1828641"/>
                </a:moveTo>
                <a:cubicBezTo>
                  <a:pt x="313745" y="1830070"/>
                  <a:pt x="315531" y="1831975"/>
                  <a:pt x="319104" y="1830070"/>
                </a:cubicBezTo>
                <a:cubicBezTo>
                  <a:pt x="308387" y="1826260"/>
                  <a:pt x="315531" y="1841500"/>
                  <a:pt x="304815" y="1830070"/>
                </a:cubicBezTo>
                <a:cubicBezTo>
                  <a:pt x="308387" y="1826260"/>
                  <a:pt x="310173" y="1827213"/>
                  <a:pt x="311959" y="1828641"/>
                </a:cubicBezTo>
                <a:close/>
                <a:moveTo>
                  <a:pt x="378377" y="1827970"/>
                </a:moveTo>
                <a:lnTo>
                  <a:pt x="383283" y="1831380"/>
                </a:lnTo>
                <a:cubicBezTo>
                  <a:pt x="386458" y="1833165"/>
                  <a:pt x="388273" y="1834951"/>
                  <a:pt x="382830" y="1836737"/>
                </a:cubicBezTo>
                <a:cubicBezTo>
                  <a:pt x="379201" y="1836737"/>
                  <a:pt x="368315" y="1836737"/>
                  <a:pt x="368315" y="1833165"/>
                </a:cubicBezTo>
                <a:cubicBezTo>
                  <a:pt x="368315" y="1829594"/>
                  <a:pt x="371945" y="1829594"/>
                  <a:pt x="379201" y="1829594"/>
                </a:cubicBezTo>
                <a:close/>
                <a:moveTo>
                  <a:pt x="375572" y="1826022"/>
                </a:moveTo>
                <a:lnTo>
                  <a:pt x="377750" y="1826736"/>
                </a:lnTo>
                <a:lnTo>
                  <a:pt x="378377" y="1827970"/>
                </a:lnTo>
                <a:close/>
                <a:moveTo>
                  <a:pt x="375572" y="1822450"/>
                </a:moveTo>
                <a:cubicBezTo>
                  <a:pt x="382830" y="1822450"/>
                  <a:pt x="393715" y="1822450"/>
                  <a:pt x="386458" y="1829594"/>
                </a:cubicBezTo>
                <a:lnTo>
                  <a:pt x="377750" y="1826736"/>
                </a:lnTo>
                <a:close/>
                <a:moveTo>
                  <a:pt x="274807" y="1811337"/>
                </a:moveTo>
                <a:cubicBezTo>
                  <a:pt x="274807" y="1811337"/>
                  <a:pt x="274807" y="1811337"/>
                  <a:pt x="296879" y="1826154"/>
                </a:cubicBezTo>
                <a:cubicBezTo>
                  <a:pt x="274807" y="1833562"/>
                  <a:pt x="252749" y="1829858"/>
                  <a:pt x="227015" y="1833562"/>
                </a:cubicBezTo>
                <a:cubicBezTo>
                  <a:pt x="227015" y="1833562"/>
                  <a:pt x="227015" y="1833562"/>
                  <a:pt x="230692" y="1829858"/>
                </a:cubicBezTo>
                <a:cubicBezTo>
                  <a:pt x="230692" y="1829858"/>
                  <a:pt x="234368" y="1826154"/>
                  <a:pt x="230692" y="1826154"/>
                </a:cubicBezTo>
                <a:cubicBezTo>
                  <a:pt x="241720" y="1826154"/>
                  <a:pt x="238045" y="1822450"/>
                  <a:pt x="249073" y="1829858"/>
                </a:cubicBezTo>
                <a:cubicBezTo>
                  <a:pt x="249073" y="1829858"/>
                  <a:pt x="249073" y="1829858"/>
                  <a:pt x="256428" y="1822450"/>
                </a:cubicBezTo>
                <a:cubicBezTo>
                  <a:pt x="256428" y="1818745"/>
                  <a:pt x="245397" y="1822450"/>
                  <a:pt x="249073" y="1818745"/>
                </a:cubicBezTo>
                <a:cubicBezTo>
                  <a:pt x="249073" y="1818745"/>
                  <a:pt x="249073" y="1818745"/>
                  <a:pt x="278486" y="1818745"/>
                </a:cubicBezTo>
                <a:cubicBezTo>
                  <a:pt x="278486" y="1818745"/>
                  <a:pt x="278486" y="1818745"/>
                  <a:pt x="274807" y="1811337"/>
                </a:cubicBezTo>
                <a:close/>
                <a:moveTo>
                  <a:pt x="736219" y="1803202"/>
                </a:moveTo>
                <a:cubicBezTo>
                  <a:pt x="738005" y="1803202"/>
                  <a:pt x="738005" y="1804194"/>
                  <a:pt x="736219" y="1808163"/>
                </a:cubicBezTo>
                <a:lnTo>
                  <a:pt x="725503" y="1804194"/>
                </a:lnTo>
                <a:cubicBezTo>
                  <a:pt x="730861" y="1804194"/>
                  <a:pt x="734433" y="1803202"/>
                  <a:pt x="736219" y="1803202"/>
                </a:cubicBezTo>
                <a:close/>
                <a:moveTo>
                  <a:pt x="488965" y="1801714"/>
                </a:moveTo>
                <a:cubicBezTo>
                  <a:pt x="494407" y="1801217"/>
                  <a:pt x="499850" y="1802210"/>
                  <a:pt x="501664" y="1804194"/>
                </a:cubicBezTo>
                <a:lnTo>
                  <a:pt x="476264" y="1808163"/>
                </a:lnTo>
                <a:cubicBezTo>
                  <a:pt x="478078" y="1804194"/>
                  <a:pt x="483521" y="1802210"/>
                  <a:pt x="488965" y="1801714"/>
                </a:cubicBezTo>
                <a:close/>
                <a:moveTo>
                  <a:pt x="772839" y="1788121"/>
                </a:moveTo>
                <a:cubicBezTo>
                  <a:pt x="799105" y="1791891"/>
                  <a:pt x="829123" y="1791891"/>
                  <a:pt x="832875" y="1791891"/>
                </a:cubicBezTo>
                <a:cubicBezTo>
                  <a:pt x="832875" y="1795661"/>
                  <a:pt x="829123" y="1799432"/>
                  <a:pt x="836628" y="1799432"/>
                </a:cubicBezTo>
                <a:cubicBezTo>
                  <a:pt x="844131" y="1795661"/>
                  <a:pt x="847884" y="1791891"/>
                  <a:pt x="844131" y="1788121"/>
                </a:cubicBezTo>
                <a:cubicBezTo>
                  <a:pt x="859140" y="1791891"/>
                  <a:pt x="870397" y="1784350"/>
                  <a:pt x="877901" y="1791891"/>
                </a:cubicBezTo>
                <a:cubicBezTo>
                  <a:pt x="862892" y="1791891"/>
                  <a:pt x="840380" y="1795661"/>
                  <a:pt x="825371" y="1806972"/>
                </a:cubicBezTo>
                <a:cubicBezTo>
                  <a:pt x="825371" y="1799432"/>
                  <a:pt x="810362" y="1806972"/>
                  <a:pt x="814114" y="1799432"/>
                </a:cubicBezTo>
                <a:cubicBezTo>
                  <a:pt x="814114" y="1803202"/>
                  <a:pt x="795353" y="1803202"/>
                  <a:pt x="802857" y="1810743"/>
                </a:cubicBezTo>
                <a:cubicBezTo>
                  <a:pt x="791600" y="1799432"/>
                  <a:pt x="780344" y="1814513"/>
                  <a:pt x="761582" y="1810743"/>
                </a:cubicBezTo>
                <a:cubicBezTo>
                  <a:pt x="754078" y="1806972"/>
                  <a:pt x="776591" y="1799432"/>
                  <a:pt x="757830" y="1803202"/>
                </a:cubicBezTo>
                <a:cubicBezTo>
                  <a:pt x="757830" y="1803202"/>
                  <a:pt x="757830" y="1803202"/>
                  <a:pt x="769087" y="1799432"/>
                </a:cubicBezTo>
                <a:cubicBezTo>
                  <a:pt x="780344" y="1795661"/>
                  <a:pt x="780344" y="1784350"/>
                  <a:pt x="772839" y="1788121"/>
                </a:cubicBezTo>
                <a:close/>
                <a:moveTo>
                  <a:pt x="715439" y="1785543"/>
                </a:moveTo>
                <a:lnTo>
                  <a:pt x="713652" y="1787773"/>
                </a:lnTo>
                <a:cubicBezTo>
                  <a:pt x="713178" y="1790601"/>
                  <a:pt x="714126" y="1794371"/>
                  <a:pt x="710334" y="1796257"/>
                </a:cubicBezTo>
                <a:cubicBezTo>
                  <a:pt x="702749" y="1788716"/>
                  <a:pt x="664825" y="1811338"/>
                  <a:pt x="661033" y="1800027"/>
                </a:cubicBezTo>
                <a:cubicBezTo>
                  <a:pt x="679995" y="1796257"/>
                  <a:pt x="657241" y="1796257"/>
                  <a:pt x="664825" y="1788716"/>
                </a:cubicBezTo>
                <a:cubicBezTo>
                  <a:pt x="674306" y="1790601"/>
                  <a:pt x="683787" y="1788716"/>
                  <a:pt x="693742" y="1786831"/>
                </a:cubicBezTo>
                <a:close/>
                <a:moveTo>
                  <a:pt x="716200" y="1784592"/>
                </a:moveTo>
                <a:cubicBezTo>
                  <a:pt x="717919" y="1784003"/>
                  <a:pt x="720763" y="1784003"/>
                  <a:pt x="725504" y="1784946"/>
                </a:cubicBezTo>
                <a:lnTo>
                  <a:pt x="715439" y="1785543"/>
                </a:lnTo>
                <a:close/>
                <a:moveTo>
                  <a:pt x="736615" y="1784350"/>
                </a:moveTo>
                <a:lnTo>
                  <a:pt x="742965" y="1792288"/>
                </a:lnTo>
                <a:lnTo>
                  <a:pt x="736615" y="1792288"/>
                </a:lnTo>
                <a:close/>
                <a:moveTo>
                  <a:pt x="1312340" y="1781704"/>
                </a:moveTo>
                <a:lnTo>
                  <a:pt x="1293820" y="1789112"/>
                </a:lnTo>
                <a:cubicBezTo>
                  <a:pt x="1301228" y="1785408"/>
                  <a:pt x="1316045" y="1778000"/>
                  <a:pt x="1312340" y="1781704"/>
                </a:cubicBezTo>
                <a:close/>
                <a:moveTo>
                  <a:pt x="222780" y="1762919"/>
                </a:moveTo>
                <a:lnTo>
                  <a:pt x="225348" y="1770337"/>
                </a:lnTo>
                <a:lnTo>
                  <a:pt x="222320" y="1768277"/>
                </a:lnTo>
                <a:cubicBezTo>
                  <a:pt x="220929" y="1766491"/>
                  <a:pt x="220929" y="1764705"/>
                  <a:pt x="222780" y="1762919"/>
                </a:cubicBezTo>
                <a:close/>
                <a:moveTo>
                  <a:pt x="687404" y="1755775"/>
                </a:moveTo>
                <a:lnTo>
                  <a:pt x="695342" y="1762125"/>
                </a:lnTo>
                <a:lnTo>
                  <a:pt x="684229" y="1758950"/>
                </a:lnTo>
                <a:close/>
                <a:moveTo>
                  <a:pt x="241302" y="1755775"/>
                </a:moveTo>
                <a:cubicBezTo>
                  <a:pt x="241302" y="1755775"/>
                  <a:pt x="241302" y="1755775"/>
                  <a:pt x="252414" y="1766491"/>
                </a:cubicBezTo>
                <a:cubicBezTo>
                  <a:pt x="222780" y="1766491"/>
                  <a:pt x="248711" y="1777206"/>
                  <a:pt x="230192" y="1784350"/>
                </a:cubicBezTo>
                <a:lnTo>
                  <a:pt x="225348" y="1770337"/>
                </a:lnTo>
                <a:lnTo>
                  <a:pt x="230192" y="1773635"/>
                </a:lnTo>
                <a:cubicBezTo>
                  <a:pt x="233895" y="1773635"/>
                  <a:pt x="233895" y="1770063"/>
                  <a:pt x="230192" y="1766491"/>
                </a:cubicBezTo>
                <a:cubicBezTo>
                  <a:pt x="230192" y="1759347"/>
                  <a:pt x="252414" y="1766491"/>
                  <a:pt x="241302" y="1755775"/>
                </a:cubicBezTo>
                <a:close/>
                <a:moveTo>
                  <a:pt x="656184" y="1755514"/>
                </a:moveTo>
                <a:lnTo>
                  <a:pt x="657855" y="1755577"/>
                </a:lnTo>
                <a:lnTo>
                  <a:pt x="660040" y="1756036"/>
                </a:lnTo>
                <a:lnTo>
                  <a:pt x="657210" y="1756559"/>
                </a:lnTo>
                <a:close/>
                <a:moveTo>
                  <a:pt x="601679" y="1751647"/>
                </a:moveTo>
                <a:cubicBezTo>
                  <a:pt x="609088" y="1755457"/>
                  <a:pt x="623904" y="1747837"/>
                  <a:pt x="623904" y="1759267"/>
                </a:cubicBezTo>
                <a:cubicBezTo>
                  <a:pt x="612792" y="1766887"/>
                  <a:pt x="609088" y="1759267"/>
                  <a:pt x="601679" y="1755457"/>
                </a:cubicBezTo>
                <a:cubicBezTo>
                  <a:pt x="601679" y="1755457"/>
                  <a:pt x="605384" y="1751647"/>
                  <a:pt x="601679" y="1751647"/>
                </a:cubicBezTo>
                <a:close/>
                <a:moveTo>
                  <a:pt x="651699" y="1750228"/>
                </a:moveTo>
                <a:cubicBezTo>
                  <a:pt x="652813" y="1750774"/>
                  <a:pt x="653399" y="1752084"/>
                  <a:pt x="654103" y="1753394"/>
                </a:cubicBezTo>
                <a:lnTo>
                  <a:pt x="656184" y="1755514"/>
                </a:lnTo>
                <a:lnTo>
                  <a:pt x="646129" y="1755140"/>
                </a:lnTo>
                <a:cubicBezTo>
                  <a:pt x="653633" y="1755140"/>
                  <a:pt x="646129" y="1751647"/>
                  <a:pt x="646129" y="1751647"/>
                </a:cubicBezTo>
                <a:cubicBezTo>
                  <a:pt x="648943" y="1749901"/>
                  <a:pt x="650585" y="1749683"/>
                  <a:pt x="651699" y="1750228"/>
                </a:cubicBezTo>
                <a:close/>
                <a:moveTo>
                  <a:pt x="1204605" y="1744662"/>
                </a:moveTo>
                <a:cubicBezTo>
                  <a:pt x="1208097" y="1744662"/>
                  <a:pt x="1197620" y="1751012"/>
                  <a:pt x="1208097" y="1751012"/>
                </a:cubicBezTo>
                <a:cubicBezTo>
                  <a:pt x="1208097" y="1751012"/>
                  <a:pt x="1208097" y="1751012"/>
                  <a:pt x="1206788" y="1751012"/>
                </a:cubicBezTo>
                <a:lnTo>
                  <a:pt x="1198929" y="1751012"/>
                </a:lnTo>
                <a:cubicBezTo>
                  <a:pt x="1197620" y="1751012"/>
                  <a:pt x="1195873" y="1751012"/>
                  <a:pt x="1197620" y="1751012"/>
                </a:cubicBezTo>
                <a:cubicBezTo>
                  <a:pt x="1190634" y="1747837"/>
                  <a:pt x="1201112" y="1747837"/>
                  <a:pt x="1204605" y="1744662"/>
                </a:cubicBezTo>
                <a:close/>
                <a:moveTo>
                  <a:pt x="679900" y="1744662"/>
                </a:moveTo>
                <a:cubicBezTo>
                  <a:pt x="664890" y="1751647"/>
                  <a:pt x="687404" y="1751647"/>
                  <a:pt x="672395" y="1758633"/>
                </a:cubicBezTo>
                <a:lnTo>
                  <a:pt x="660040" y="1756036"/>
                </a:lnTo>
                <a:lnTo>
                  <a:pt x="664890" y="1755140"/>
                </a:lnTo>
                <a:cubicBezTo>
                  <a:pt x="664890" y="1755140"/>
                  <a:pt x="664890" y="1755140"/>
                  <a:pt x="664890" y="1754267"/>
                </a:cubicBezTo>
                <a:lnTo>
                  <a:pt x="664890" y="1751647"/>
                </a:lnTo>
                <a:cubicBezTo>
                  <a:pt x="664890" y="1744662"/>
                  <a:pt x="676147" y="1748155"/>
                  <a:pt x="679900" y="1744662"/>
                </a:cubicBezTo>
                <a:close/>
                <a:moveTo>
                  <a:pt x="516349" y="1739900"/>
                </a:moveTo>
                <a:cubicBezTo>
                  <a:pt x="508809" y="1743710"/>
                  <a:pt x="520120" y="1743710"/>
                  <a:pt x="523891" y="1747520"/>
                </a:cubicBezTo>
                <a:cubicBezTo>
                  <a:pt x="508809" y="1747520"/>
                  <a:pt x="501269" y="1758950"/>
                  <a:pt x="493728" y="1743710"/>
                </a:cubicBezTo>
                <a:cubicBezTo>
                  <a:pt x="497498" y="1751330"/>
                  <a:pt x="508809" y="1739900"/>
                  <a:pt x="516349" y="1739900"/>
                </a:cubicBezTo>
                <a:close/>
                <a:moveTo>
                  <a:pt x="1132816" y="1738996"/>
                </a:moveTo>
                <a:lnTo>
                  <a:pt x="1132434" y="1739362"/>
                </a:lnTo>
                <a:cubicBezTo>
                  <a:pt x="1129517" y="1741049"/>
                  <a:pt x="1126183" y="1741772"/>
                  <a:pt x="1122373" y="1740808"/>
                </a:cubicBezTo>
                <a:close/>
                <a:moveTo>
                  <a:pt x="706454" y="1736725"/>
                </a:moveTo>
                <a:cubicBezTo>
                  <a:pt x="713598" y="1733550"/>
                  <a:pt x="717170" y="1733550"/>
                  <a:pt x="720742" y="1736725"/>
                </a:cubicBezTo>
                <a:cubicBezTo>
                  <a:pt x="713598" y="1736725"/>
                  <a:pt x="710026" y="1739900"/>
                  <a:pt x="706454" y="1736725"/>
                </a:cubicBezTo>
                <a:close/>
                <a:moveTo>
                  <a:pt x="545774" y="1733550"/>
                </a:moveTo>
                <a:cubicBezTo>
                  <a:pt x="545774" y="1733550"/>
                  <a:pt x="545774" y="1733550"/>
                  <a:pt x="549516" y="1740535"/>
                </a:cubicBezTo>
                <a:cubicBezTo>
                  <a:pt x="564487" y="1740535"/>
                  <a:pt x="564487" y="1737043"/>
                  <a:pt x="579455" y="1740535"/>
                </a:cubicBezTo>
                <a:cubicBezTo>
                  <a:pt x="571971" y="1740535"/>
                  <a:pt x="560745" y="1744028"/>
                  <a:pt x="553259" y="1751013"/>
                </a:cubicBezTo>
                <a:cubicBezTo>
                  <a:pt x="545774" y="1747521"/>
                  <a:pt x="534549" y="1751013"/>
                  <a:pt x="527066" y="1747521"/>
                </a:cubicBezTo>
                <a:lnTo>
                  <a:pt x="538290" y="1740535"/>
                </a:lnTo>
                <a:cubicBezTo>
                  <a:pt x="538290" y="1740535"/>
                  <a:pt x="538290" y="1740535"/>
                  <a:pt x="527066" y="1737043"/>
                </a:cubicBezTo>
                <a:cubicBezTo>
                  <a:pt x="534549" y="1737043"/>
                  <a:pt x="545774" y="1740535"/>
                  <a:pt x="545774" y="1733550"/>
                </a:cubicBezTo>
                <a:close/>
                <a:moveTo>
                  <a:pt x="937591" y="1732491"/>
                </a:moveTo>
                <a:cubicBezTo>
                  <a:pt x="941401" y="1736196"/>
                  <a:pt x="929971" y="1739900"/>
                  <a:pt x="926161" y="1739900"/>
                </a:cubicBezTo>
                <a:cubicBezTo>
                  <a:pt x="922351" y="1736196"/>
                  <a:pt x="933781" y="1728787"/>
                  <a:pt x="937591" y="1732491"/>
                </a:cubicBezTo>
                <a:close/>
                <a:moveTo>
                  <a:pt x="963541" y="1728264"/>
                </a:moveTo>
                <a:lnTo>
                  <a:pt x="964023" y="1728342"/>
                </a:lnTo>
                <a:cubicBezTo>
                  <a:pt x="966801" y="1728788"/>
                  <a:pt x="966801" y="1728788"/>
                  <a:pt x="966801" y="1728788"/>
                </a:cubicBezTo>
                <a:lnTo>
                  <a:pt x="963097" y="1728788"/>
                </a:lnTo>
                <a:close/>
                <a:moveTo>
                  <a:pt x="560405" y="1722437"/>
                </a:moveTo>
                <a:lnTo>
                  <a:pt x="568343" y="1722437"/>
                </a:lnTo>
                <a:lnTo>
                  <a:pt x="560405" y="1725612"/>
                </a:lnTo>
                <a:close/>
                <a:moveTo>
                  <a:pt x="1149043" y="1717675"/>
                </a:moveTo>
                <a:cubicBezTo>
                  <a:pt x="1160473" y="1717675"/>
                  <a:pt x="1145233" y="1733097"/>
                  <a:pt x="1160473" y="1729241"/>
                </a:cubicBezTo>
                <a:cubicBezTo>
                  <a:pt x="1160473" y="1729241"/>
                  <a:pt x="1160473" y="1729241"/>
                  <a:pt x="1152853" y="1740808"/>
                </a:cubicBezTo>
                <a:cubicBezTo>
                  <a:pt x="1150948" y="1735025"/>
                  <a:pt x="1145233" y="1735988"/>
                  <a:pt x="1139042" y="1737916"/>
                </a:cubicBezTo>
                <a:lnTo>
                  <a:pt x="1132816" y="1738996"/>
                </a:lnTo>
                <a:lnTo>
                  <a:pt x="1139994" y="1732133"/>
                </a:lnTo>
                <a:cubicBezTo>
                  <a:pt x="1144280" y="1726350"/>
                  <a:pt x="1147138" y="1719603"/>
                  <a:pt x="1149043" y="1717675"/>
                </a:cubicBezTo>
                <a:close/>
                <a:moveTo>
                  <a:pt x="627608" y="1717675"/>
                </a:moveTo>
                <a:cubicBezTo>
                  <a:pt x="635017" y="1721485"/>
                  <a:pt x="623904" y="1725295"/>
                  <a:pt x="623904" y="1729105"/>
                </a:cubicBezTo>
                <a:cubicBezTo>
                  <a:pt x="631312" y="1732915"/>
                  <a:pt x="649833" y="1744345"/>
                  <a:pt x="657242" y="1736725"/>
                </a:cubicBezTo>
                <a:cubicBezTo>
                  <a:pt x="649833" y="1740535"/>
                  <a:pt x="631312" y="1736725"/>
                  <a:pt x="631312" y="1748155"/>
                </a:cubicBezTo>
                <a:cubicBezTo>
                  <a:pt x="631312" y="1748155"/>
                  <a:pt x="635017" y="1748155"/>
                  <a:pt x="638721" y="1748155"/>
                </a:cubicBezTo>
                <a:cubicBezTo>
                  <a:pt x="642425" y="1748155"/>
                  <a:pt x="638721" y="1751965"/>
                  <a:pt x="635017" y="1755775"/>
                </a:cubicBezTo>
                <a:cubicBezTo>
                  <a:pt x="635017" y="1748155"/>
                  <a:pt x="623904" y="1748155"/>
                  <a:pt x="631312" y="1740535"/>
                </a:cubicBezTo>
                <a:cubicBezTo>
                  <a:pt x="616496" y="1751965"/>
                  <a:pt x="616496" y="1725295"/>
                  <a:pt x="601679" y="1740535"/>
                </a:cubicBezTo>
                <a:cubicBezTo>
                  <a:pt x="601679" y="1740535"/>
                  <a:pt x="601679" y="1740535"/>
                  <a:pt x="605383" y="1740535"/>
                </a:cubicBezTo>
                <a:cubicBezTo>
                  <a:pt x="605383" y="1740535"/>
                  <a:pt x="605383" y="1740535"/>
                  <a:pt x="597975" y="1744345"/>
                </a:cubicBezTo>
                <a:cubicBezTo>
                  <a:pt x="601679" y="1736725"/>
                  <a:pt x="590567" y="1732915"/>
                  <a:pt x="605383" y="1729105"/>
                </a:cubicBezTo>
                <a:cubicBezTo>
                  <a:pt x="609087" y="1729105"/>
                  <a:pt x="612792" y="1732915"/>
                  <a:pt x="616496" y="1729105"/>
                </a:cubicBezTo>
                <a:cubicBezTo>
                  <a:pt x="609087" y="1725295"/>
                  <a:pt x="627608" y="1721485"/>
                  <a:pt x="627608" y="1717675"/>
                </a:cubicBezTo>
                <a:close/>
                <a:moveTo>
                  <a:pt x="963097" y="1714500"/>
                </a:moveTo>
                <a:cubicBezTo>
                  <a:pt x="970505" y="1714500"/>
                  <a:pt x="972357" y="1716286"/>
                  <a:pt x="971431" y="1718965"/>
                </a:cubicBezTo>
                <a:lnTo>
                  <a:pt x="963541" y="1728264"/>
                </a:lnTo>
                <a:lnTo>
                  <a:pt x="944576" y="1725216"/>
                </a:lnTo>
                <a:cubicBezTo>
                  <a:pt x="963097" y="1728788"/>
                  <a:pt x="951984" y="1721644"/>
                  <a:pt x="963097" y="1721644"/>
                </a:cubicBezTo>
                <a:cubicBezTo>
                  <a:pt x="951984" y="1721644"/>
                  <a:pt x="966801" y="1714500"/>
                  <a:pt x="963097" y="1714500"/>
                </a:cubicBezTo>
                <a:close/>
                <a:moveTo>
                  <a:pt x="944576" y="1711325"/>
                </a:moveTo>
                <a:lnTo>
                  <a:pt x="955689" y="1714500"/>
                </a:lnTo>
                <a:lnTo>
                  <a:pt x="947751" y="1714500"/>
                </a:lnTo>
                <a:close/>
                <a:moveTo>
                  <a:pt x="512778" y="1706562"/>
                </a:moveTo>
                <a:lnTo>
                  <a:pt x="520716" y="1711324"/>
                </a:lnTo>
                <a:lnTo>
                  <a:pt x="512778" y="1714499"/>
                </a:lnTo>
                <a:close/>
                <a:moveTo>
                  <a:pt x="919971" y="1706232"/>
                </a:moveTo>
                <a:lnTo>
                  <a:pt x="921822" y="1707621"/>
                </a:lnTo>
                <a:lnTo>
                  <a:pt x="918118" y="1707621"/>
                </a:lnTo>
                <a:cubicBezTo>
                  <a:pt x="918118" y="1705769"/>
                  <a:pt x="919044" y="1705769"/>
                  <a:pt x="919971" y="1706232"/>
                </a:cubicBezTo>
                <a:close/>
                <a:moveTo>
                  <a:pt x="1249901" y="1703387"/>
                </a:moveTo>
                <a:cubicBezTo>
                  <a:pt x="1249901" y="1703387"/>
                  <a:pt x="1249901" y="1703387"/>
                  <a:pt x="1257309" y="1707356"/>
                </a:cubicBezTo>
                <a:cubicBezTo>
                  <a:pt x="1257309" y="1707356"/>
                  <a:pt x="1257309" y="1707356"/>
                  <a:pt x="1246197" y="1711324"/>
                </a:cubicBezTo>
                <a:cubicBezTo>
                  <a:pt x="1249901" y="1711324"/>
                  <a:pt x="1253604" y="1707356"/>
                  <a:pt x="1249901" y="1703387"/>
                </a:cubicBezTo>
                <a:close/>
                <a:moveTo>
                  <a:pt x="1223972" y="1700212"/>
                </a:moveTo>
                <a:cubicBezTo>
                  <a:pt x="1223972" y="1700212"/>
                  <a:pt x="1223972" y="1700212"/>
                  <a:pt x="1242492" y="1707620"/>
                </a:cubicBezTo>
                <a:cubicBezTo>
                  <a:pt x="1242492" y="1711324"/>
                  <a:pt x="1231380" y="1715029"/>
                  <a:pt x="1235084" y="1718733"/>
                </a:cubicBezTo>
                <a:cubicBezTo>
                  <a:pt x="1238788" y="1722437"/>
                  <a:pt x="1242492" y="1718733"/>
                  <a:pt x="1242492" y="1718733"/>
                </a:cubicBezTo>
                <a:cubicBezTo>
                  <a:pt x="1246197" y="1722437"/>
                  <a:pt x="1235084" y="1722437"/>
                  <a:pt x="1231380" y="1726141"/>
                </a:cubicBezTo>
                <a:cubicBezTo>
                  <a:pt x="1231380" y="1726141"/>
                  <a:pt x="1231380" y="1726141"/>
                  <a:pt x="1235084" y="1726141"/>
                </a:cubicBezTo>
                <a:cubicBezTo>
                  <a:pt x="1227676" y="1722437"/>
                  <a:pt x="1212859" y="1733549"/>
                  <a:pt x="1216563" y="1722437"/>
                </a:cubicBezTo>
                <a:cubicBezTo>
                  <a:pt x="1216563" y="1715029"/>
                  <a:pt x="1194339" y="1726141"/>
                  <a:pt x="1190634" y="1726141"/>
                </a:cubicBezTo>
                <a:cubicBezTo>
                  <a:pt x="1201747" y="1718733"/>
                  <a:pt x="1209155" y="1718733"/>
                  <a:pt x="1216563" y="1718733"/>
                </a:cubicBezTo>
                <a:cubicBezTo>
                  <a:pt x="1216563" y="1715029"/>
                  <a:pt x="1209155" y="1711324"/>
                  <a:pt x="1209155" y="1707620"/>
                </a:cubicBezTo>
                <a:cubicBezTo>
                  <a:pt x="1209155" y="1707620"/>
                  <a:pt x="1209155" y="1707620"/>
                  <a:pt x="1223972" y="1711324"/>
                </a:cubicBezTo>
                <a:cubicBezTo>
                  <a:pt x="1220267" y="1707620"/>
                  <a:pt x="1212859" y="1703916"/>
                  <a:pt x="1223972" y="1700212"/>
                </a:cubicBezTo>
                <a:close/>
                <a:moveTo>
                  <a:pt x="914414" y="1700212"/>
                </a:moveTo>
                <a:cubicBezTo>
                  <a:pt x="914414" y="1700212"/>
                  <a:pt x="914414" y="1700212"/>
                  <a:pt x="936639" y="1707621"/>
                </a:cubicBezTo>
                <a:cubicBezTo>
                  <a:pt x="934787" y="1705769"/>
                  <a:pt x="930156" y="1706695"/>
                  <a:pt x="925989" y="1707621"/>
                </a:cubicBezTo>
                <a:lnTo>
                  <a:pt x="921823" y="1707621"/>
                </a:lnTo>
                <a:lnTo>
                  <a:pt x="921822" y="1707621"/>
                </a:lnTo>
                <a:close/>
                <a:moveTo>
                  <a:pt x="884632" y="1696984"/>
                </a:moveTo>
                <a:lnTo>
                  <a:pt x="885707" y="1698611"/>
                </a:lnTo>
                <a:lnTo>
                  <a:pt x="884781" y="1699079"/>
                </a:lnTo>
                <a:close/>
                <a:moveTo>
                  <a:pt x="1093799" y="1695450"/>
                </a:moveTo>
                <a:cubicBezTo>
                  <a:pt x="1093799" y="1695450"/>
                  <a:pt x="1093799" y="1695450"/>
                  <a:pt x="1090094" y="1699419"/>
                </a:cubicBezTo>
                <a:cubicBezTo>
                  <a:pt x="1086390" y="1699419"/>
                  <a:pt x="1086390" y="1703388"/>
                  <a:pt x="1082689" y="1703388"/>
                </a:cubicBezTo>
                <a:cubicBezTo>
                  <a:pt x="1082689" y="1703388"/>
                  <a:pt x="1082689" y="1703388"/>
                  <a:pt x="1093799" y="1695450"/>
                </a:cubicBezTo>
                <a:close/>
                <a:moveTo>
                  <a:pt x="881076" y="1691595"/>
                </a:moveTo>
                <a:cubicBezTo>
                  <a:pt x="884781" y="1689724"/>
                  <a:pt x="884781" y="1690660"/>
                  <a:pt x="884318" y="1692531"/>
                </a:cubicBezTo>
                <a:lnTo>
                  <a:pt x="884632" y="1696984"/>
                </a:lnTo>
                <a:close/>
                <a:moveTo>
                  <a:pt x="351581" y="1687314"/>
                </a:moveTo>
                <a:cubicBezTo>
                  <a:pt x="355749" y="1687314"/>
                  <a:pt x="358527" y="1688306"/>
                  <a:pt x="356674" y="1692275"/>
                </a:cubicBezTo>
                <a:cubicBezTo>
                  <a:pt x="352971" y="1696243"/>
                  <a:pt x="352971" y="1700212"/>
                  <a:pt x="349266" y="1700212"/>
                </a:cubicBezTo>
                <a:cubicBezTo>
                  <a:pt x="345562" y="1696243"/>
                  <a:pt x="341859" y="1696243"/>
                  <a:pt x="341859" y="1696243"/>
                </a:cubicBezTo>
                <a:cubicBezTo>
                  <a:pt x="334449" y="1692275"/>
                  <a:pt x="330746" y="1696243"/>
                  <a:pt x="330746" y="1700212"/>
                </a:cubicBezTo>
                <a:lnTo>
                  <a:pt x="315929" y="1696243"/>
                </a:lnTo>
                <a:cubicBezTo>
                  <a:pt x="319635" y="1684337"/>
                  <a:pt x="330746" y="1692275"/>
                  <a:pt x="338153" y="1688306"/>
                </a:cubicBezTo>
                <a:cubicBezTo>
                  <a:pt x="341859" y="1688306"/>
                  <a:pt x="347416" y="1687314"/>
                  <a:pt x="351581" y="1687314"/>
                </a:cubicBezTo>
                <a:close/>
                <a:moveTo>
                  <a:pt x="1303635" y="1685755"/>
                </a:moveTo>
                <a:cubicBezTo>
                  <a:pt x="1310733" y="1687682"/>
                  <a:pt x="1316411" y="1692502"/>
                  <a:pt x="1323983" y="1692502"/>
                </a:cubicBezTo>
                <a:cubicBezTo>
                  <a:pt x="1305055" y="1700212"/>
                  <a:pt x="1293698" y="1692502"/>
                  <a:pt x="1274771" y="1696357"/>
                </a:cubicBezTo>
                <a:cubicBezTo>
                  <a:pt x="1288019" y="1684791"/>
                  <a:pt x="1296537" y="1683827"/>
                  <a:pt x="1303635" y="1685755"/>
                </a:cubicBezTo>
                <a:close/>
                <a:moveTo>
                  <a:pt x="517012" y="1681162"/>
                </a:moveTo>
                <a:cubicBezTo>
                  <a:pt x="524420" y="1688570"/>
                  <a:pt x="546646" y="1688570"/>
                  <a:pt x="554053" y="1699683"/>
                </a:cubicBezTo>
                <a:cubicBezTo>
                  <a:pt x="546646" y="1703387"/>
                  <a:pt x="535532" y="1692275"/>
                  <a:pt x="531829" y="1699683"/>
                </a:cubicBezTo>
                <a:cubicBezTo>
                  <a:pt x="509604" y="1703387"/>
                  <a:pt x="520715" y="1692275"/>
                  <a:pt x="524420" y="1684866"/>
                </a:cubicBezTo>
                <a:cubicBezTo>
                  <a:pt x="520715" y="1684866"/>
                  <a:pt x="517012" y="1684866"/>
                  <a:pt x="517012" y="1688570"/>
                </a:cubicBezTo>
                <a:close/>
                <a:moveTo>
                  <a:pt x="382921" y="1681162"/>
                </a:moveTo>
                <a:cubicBezTo>
                  <a:pt x="396893" y="1681162"/>
                  <a:pt x="379429" y="1692274"/>
                  <a:pt x="389907" y="1692274"/>
                </a:cubicBezTo>
                <a:cubicBezTo>
                  <a:pt x="389907" y="1692274"/>
                  <a:pt x="389907" y="1692274"/>
                  <a:pt x="379429" y="1688570"/>
                </a:cubicBezTo>
                <a:cubicBezTo>
                  <a:pt x="379429" y="1688570"/>
                  <a:pt x="379429" y="1688570"/>
                  <a:pt x="386414" y="1688570"/>
                </a:cubicBezTo>
                <a:cubicBezTo>
                  <a:pt x="386414" y="1684866"/>
                  <a:pt x="386414" y="1681162"/>
                  <a:pt x="382921" y="1681162"/>
                </a:cubicBezTo>
                <a:close/>
                <a:moveTo>
                  <a:pt x="862026" y="1677987"/>
                </a:moveTo>
                <a:lnTo>
                  <a:pt x="873140" y="1681162"/>
                </a:lnTo>
                <a:lnTo>
                  <a:pt x="862026" y="1681162"/>
                </a:lnTo>
                <a:close/>
                <a:moveTo>
                  <a:pt x="1063638" y="1677353"/>
                </a:moveTo>
                <a:lnTo>
                  <a:pt x="1069640" y="1677638"/>
                </a:lnTo>
                <a:lnTo>
                  <a:pt x="1068269" y="1678226"/>
                </a:lnTo>
                <a:cubicBezTo>
                  <a:pt x="1065490" y="1679972"/>
                  <a:pt x="1063638" y="1680845"/>
                  <a:pt x="1063638" y="1677353"/>
                </a:cubicBezTo>
                <a:close/>
                <a:moveTo>
                  <a:pt x="1070690" y="1677188"/>
                </a:moveTo>
                <a:lnTo>
                  <a:pt x="1070526" y="1677680"/>
                </a:lnTo>
                <a:lnTo>
                  <a:pt x="1069640" y="1677638"/>
                </a:lnTo>
                <a:close/>
                <a:moveTo>
                  <a:pt x="981088" y="1677081"/>
                </a:moveTo>
                <a:cubicBezTo>
                  <a:pt x="973831" y="1673225"/>
                  <a:pt x="955689" y="1700213"/>
                  <a:pt x="959317" y="1680936"/>
                </a:cubicBezTo>
                <a:cubicBezTo>
                  <a:pt x="973831" y="1684791"/>
                  <a:pt x="966574" y="1673225"/>
                  <a:pt x="981088" y="1677081"/>
                </a:cubicBezTo>
                <a:close/>
                <a:moveTo>
                  <a:pt x="1290645" y="1673225"/>
                </a:moveTo>
                <a:lnTo>
                  <a:pt x="1271596" y="1681162"/>
                </a:lnTo>
                <a:lnTo>
                  <a:pt x="1271596" y="1677987"/>
                </a:lnTo>
                <a:close/>
                <a:moveTo>
                  <a:pt x="661476" y="1673225"/>
                </a:moveTo>
                <a:cubicBezTo>
                  <a:pt x="665180" y="1677194"/>
                  <a:pt x="665180" y="1677194"/>
                  <a:pt x="661476" y="1681163"/>
                </a:cubicBezTo>
                <a:cubicBezTo>
                  <a:pt x="657771" y="1677194"/>
                  <a:pt x="657771" y="1677194"/>
                  <a:pt x="657771" y="1677194"/>
                </a:cubicBezTo>
                <a:lnTo>
                  <a:pt x="642955" y="1681163"/>
                </a:lnTo>
                <a:cubicBezTo>
                  <a:pt x="642955" y="1681163"/>
                  <a:pt x="642955" y="1681163"/>
                  <a:pt x="661476" y="1673225"/>
                </a:cubicBezTo>
                <a:close/>
                <a:moveTo>
                  <a:pt x="1071047" y="1666875"/>
                </a:moveTo>
                <a:cubicBezTo>
                  <a:pt x="1071047" y="1666875"/>
                  <a:pt x="1071047" y="1666875"/>
                  <a:pt x="1085861" y="1666875"/>
                </a:cubicBezTo>
                <a:cubicBezTo>
                  <a:pt x="1074751" y="1670368"/>
                  <a:pt x="1074751" y="1670368"/>
                  <a:pt x="1078455" y="1673860"/>
                </a:cubicBezTo>
                <a:lnTo>
                  <a:pt x="1070690" y="1677188"/>
                </a:lnTo>
                <a:lnTo>
                  <a:pt x="1071510" y="1674733"/>
                </a:lnTo>
                <a:cubicBezTo>
                  <a:pt x="1071047" y="1672114"/>
                  <a:pt x="1069195" y="1668621"/>
                  <a:pt x="1071047" y="1666875"/>
                </a:cubicBezTo>
                <a:close/>
                <a:moveTo>
                  <a:pt x="1044860" y="1666875"/>
                </a:moveTo>
                <a:cubicBezTo>
                  <a:pt x="1078334" y="1666875"/>
                  <a:pt x="1029983" y="1692519"/>
                  <a:pt x="1067176" y="1688856"/>
                </a:cubicBezTo>
                <a:cubicBezTo>
                  <a:pt x="1085771" y="1688856"/>
                  <a:pt x="1067176" y="1681529"/>
                  <a:pt x="1078334" y="1681529"/>
                </a:cubicBezTo>
                <a:cubicBezTo>
                  <a:pt x="1078334" y="1681529"/>
                  <a:pt x="1078334" y="1681529"/>
                  <a:pt x="1082053" y="1685192"/>
                </a:cubicBezTo>
                <a:cubicBezTo>
                  <a:pt x="1082053" y="1677866"/>
                  <a:pt x="1096928" y="1677866"/>
                  <a:pt x="1104367" y="1677866"/>
                </a:cubicBezTo>
                <a:cubicBezTo>
                  <a:pt x="1108086" y="1685192"/>
                  <a:pt x="1089490" y="1681529"/>
                  <a:pt x="1085771" y="1692519"/>
                </a:cubicBezTo>
                <a:lnTo>
                  <a:pt x="1075545" y="1692519"/>
                </a:lnTo>
                <a:cubicBezTo>
                  <a:pt x="1070895" y="1692519"/>
                  <a:pt x="1067176" y="1692519"/>
                  <a:pt x="1067176" y="1692519"/>
                </a:cubicBezTo>
                <a:cubicBezTo>
                  <a:pt x="1067176" y="1703510"/>
                  <a:pt x="1044860" y="1699846"/>
                  <a:pt x="1037422" y="1710837"/>
                </a:cubicBezTo>
                <a:cubicBezTo>
                  <a:pt x="1022545" y="1710837"/>
                  <a:pt x="989071" y="1714500"/>
                  <a:pt x="977913" y="1714500"/>
                </a:cubicBezTo>
                <a:cubicBezTo>
                  <a:pt x="985352" y="1714500"/>
                  <a:pt x="977913" y="1707173"/>
                  <a:pt x="989071" y="1703510"/>
                </a:cubicBezTo>
                <a:lnTo>
                  <a:pt x="981633" y="1703510"/>
                </a:lnTo>
                <a:cubicBezTo>
                  <a:pt x="992791" y="1692519"/>
                  <a:pt x="992791" y="1707173"/>
                  <a:pt x="1007668" y="1696183"/>
                </a:cubicBezTo>
                <a:cubicBezTo>
                  <a:pt x="1003948" y="1677866"/>
                  <a:pt x="1052299" y="1677866"/>
                  <a:pt x="1044860" y="1666875"/>
                </a:cubicBezTo>
                <a:close/>
                <a:moveTo>
                  <a:pt x="934728" y="1659730"/>
                </a:moveTo>
                <a:cubicBezTo>
                  <a:pt x="936638" y="1659320"/>
                  <a:pt x="938490" y="1659788"/>
                  <a:pt x="940343" y="1661659"/>
                </a:cubicBezTo>
                <a:lnTo>
                  <a:pt x="933469" y="1660434"/>
                </a:lnTo>
                <a:close/>
                <a:moveTo>
                  <a:pt x="962567" y="1657917"/>
                </a:moveTo>
                <a:cubicBezTo>
                  <a:pt x="969975" y="1665401"/>
                  <a:pt x="947751" y="1661659"/>
                  <a:pt x="955159" y="1669143"/>
                </a:cubicBezTo>
                <a:cubicBezTo>
                  <a:pt x="955159" y="1669143"/>
                  <a:pt x="955159" y="1669143"/>
                  <a:pt x="936638" y="1676627"/>
                </a:cubicBezTo>
                <a:cubicBezTo>
                  <a:pt x="925526" y="1687853"/>
                  <a:pt x="951455" y="1684111"/>
                  <a:pt x="951455" y="1687853"/>
                </a:cubicBezTo>
                <a:cubicBezTo>
                  <a:pt x="947751" y="1691595"/>
                  <a:pt x="940343" y="1687853"/>
                  <a:pt x="932934" y="1687853"/>
                </a:cubicBezTo>
                <a:cubicBezTo>
                  <a:pt x="932934" y="1687853"/>
                  <a:pt x="940343" y="1684111"/>
                  <a:pt x="936638" y="1684111"/>
                </a:cubicBezTo>
                <a:cubicBezTo>
                  <a:pt x="936638" y="1687853"/>
                  <a:pt x="918118" y="1680369"/>
                  <a:pt x="914414" y="1691595"/>
                </a:cubicBezTo>
                <a:cubicBezTo>
                  <a:pt x="914414" y="1691595"/>
                  <a:pt x="914414" y="1691595"/>
                  <a:pt x="921822" y="1695337"/>
                </a:cubicBezTo>
                <a:cubicBezTo>
                  <a:pt x="907005" y="1695337"/>
                  <a:pt x="895893" y="1699079"/>
                  <a:pt x="888485" y="1706563"/>
                </a:cubicBezTo>
                <a:cubicBezTo>
                  <a:pt x="888485" y="1706563"/>
                  <a:pt x="888485" y="1706563"/>
                  <a:pt x="884781" y="1702821"/>
                </a:cubicBezTo>
                <a:lnTo>
                  <a:pt x="888485" y="1702821"/>
                </a:lnTo>
                <a:cubicBezTo>
                  <a:pt x="888485" y="1702821"/>
                  <a:pt x="888485" y="1702821"/>
                  <a:pt x="887559" y="1701418"/>
                </a:cubicBezTo>
                <a:lnTo>
                  <a:pt x="885707" y="1698611"/>
                </a:lnTo>
                <a:lnTo>
                  <a:pt x="888485" y="1697208"/>
                </a:lnTo>
                <a:cubicBezTo>
                  <a:pt x="892189" y="1695337"/>
                  <a:pt x="899597" y="1691595"/>
                  <a:pt x="914414" y="1684111"/>
                </a:cubicBezTo>
                <a:cubicBezTo>
                  <a:pt x="914414" y="1684111"/>
                  <a:pt x="914414" y="1684111"/>
                  <a:pt x="910710" y="1680369"/>
                </a:cubicBezTo>
                <a:cubicBezTo>
                  <a:pt x="907005" y="1687853"/>
                  <a:pt x="925526" y="1684111"/>
                  <a:pt x="929230" y="1676627"/>
                </a:cubicBezTo>
                <a:cubicBezTo>
                  <a:pt x="929230" y="1665401"/>
                  <a:pt x="914414" y="1684111"/>
                  <a:pt x="907005" y="1676627"/>
                </a:cubicBezTo>
                <a:cubicBezTo>
                  <a:pt x="907005" y="1676627"/>
                  <a:pt x="907005" y="1676627"/>
                  <a:pt x="914414" y="1669143"/>
                </a:cubicBezTo>
                <a:cubicBezTo>
                  <a:pt x="921822" y="1669143"/>
                  <a:pt x="921822" y="1665401"/>
                  <a:pt x="921822" y="1661659"/>
                </a:cubicBezTo>
                <a:cubicBezTo>
                  <a:pt x="923674" y="1659788"/>
                  <a:pt x="928304" y="1659788"/>
                  <a:pt x="932471" y="1660256"/>
                </a:cubicBezTo>
                <a:lnTo>
                  <a:pt x="933469" y="1660434"/>
                </a:lnTo>
                <a:lnTo>
                  <a:pt x="928767" y="1663062"/>
                </a:lnTo>
                <a:cubicBezTo>
                  <a:pt x="924600" y="1666337"/>
                  <a:pt x="919970" y="1671014"/>
                  <a:pt x="914414" y="1672885"/>
                </a:cubicBezTo>
                <a:cubicBezTo>
                  <a:pt x="918118" y="1672885"/>
                  <a:pt x="929230" y="1676627"/>
                  <a:pt x="929230" y="1669143"/>
                </a:cubicBezTo>
                <a:cubicBezTo>
                  <a:pt x="929230" y="1669143"/>
                  <a:pt x="929230" y="1669143"/>
                  <a:pt x="925526" y="1669143"/>
                </a:cubicBezTo>
                <a:cubicBezTo>
                  <a:pt x="944047" y="1672885"/>
                  <a:pt x="951455" y="1657917"/>
                  <a:pt x="962567" y="1657917"/>
                </a:cubicBezTo>
                <a:close/>
                <a:moveTo>
                  <a:pt x="465648" y="1657777"/>
                </a:moveTo>
                <a:lnTo>
                  <a:pt x="468329" y="1658302"/>
                </a:lnTo>
                <a:cubicBezTo>
                  <a:pt x="464625" y="1658302"/>
                  <a:pt x="464625" y="1658302"/>
                  <a:pt x="464625" y="1658302"/>
                </a:cubicBezTo>
                <a:close/>
                <a:moveTo>
                  <a:pt x="977913" y="1651000"/>
                </a:moveTo>
                <a:lnTo>
                  <a:pt x="969976" y="1658938"/>
                </a:lnTo>
                <a:lnTo>
                  <a:pt x="966801" y="1654175"/>
                </a:lnTo>
                <a:close/>
                <a:moveTo>
                  <a:pt x="457216" y="1646872"/>
                </a:moveTo>
                <a:cubicBezTo>
                  <a:pt x="453512" y="1662112"/>
                  <a:pt x="479442" y="1643062"/>
                  <a:pt x="472033" y="1654492"/>
                </a:cubicBezTo>
                <a:cubicBezTo>
                  <a:pt x="472033" y="1654492"/>
                  <a:pt x="472033" y="1654492"/>
                  <a:pt x="471106" y="1654968"/>
                </a:cubicBezTo>
                <a:lnTo>
                  <a:pt x="465648" y="1657777"/>
                </a:lnTo>
                <a:lnTo>
                  <a:pt x="458605" y="1656397"/>
                </a:lnTo>
                <a:cubicBezTo>
                  <a:pt x="454438" y="1656397"/>
                  <a:pt x="449808" y="1656397"/>
                  <a:pt x="446104" y="1654492"/>
                </a:cubicBezTo>
                <a:cubicBezTo>
                  <a:pt x="446104" y="1654492"/>
                  <a:pt x="446104" y="1654492"/>
                  <a:pt x="457216" y="1646872"/>
                </a:cubicBezTo>
                <a:close/>
                <a:moveTo>
                  <a:pt x="760628" y="1643261"/>
                </a:moveTo>
                <a:cubicBezTo>
                  <a:pt x="762453" y="1645444"/>
                  <a:pt x="763366" y="1648936"/>
                  <a:pt x="765192" y="1650683"/>
                </a:cubicBezTo>
                <a:cubicBezTo>
                  <a:pt x="754238" y="1650683"/>
                  <a:pt x="743284" y="1654175"/>
                  <a:pt x="728679" y="1654175"/>
                </a:cubicBezTo>
                <a:cubicBezTo>
                  <a:pt x="732330" y="1643697"/>
                  <a:pt x="754238" y="1654175"/>
                  <a:pt x="750587" y="1643697"/>
                </a:cubicBezTo>
                <a:cubicBezTo>
                  <a:pt x="756064" y="1640205"/>
                  <a:pt x="758802" y="1641078"/>
                  <a:pt x="760628" y="1643261"/>
                </a:cubicBezTo>
                <a:close/>
                <a:moveTo>
                  <a:pt x="981088" y="1639887"/>
                </a:moveTo>
                <a:cubicBezTo>
                  <a:pt x="981088" y="1639887"/>
                  <a:pt x="981088" y="1639887"/>
                  <a:pt x="1003313" y="1639887"/>
                </a:cubicBezTo>
                <a:cubicBezTo>
                  <a:pt x="1003313" y="1639887"/>
                  <a:pt x="992201" y="1643856"/>
                  <a:pt x="992201" y="1647825"/>
                </a:cubicBezTo>
                <a:cubicBezTo>
                  <a:pt x="984793" y="1647825"/>
                  <a:pt x="981088" y="1647825"/>
                  <a:pt x="981088" y="1639887"/>
                </a:cubicBezTo>
                <a:close/>
                <a:moveTo>
                  <a:pt x="665180" y="1636712"/>
                </a:moveTo>
                <a:lnTo>
                  <a:pt x="687405" y="1639887"/>
                </a:lnTo>
                <a:lnTo>
                  <a:pt x="665180" y="1643062"/>
                </a:lnTo>
                <a:close/>
                <a:moveTo>
                  <a:pt x="658195" y="1634265"/>
                </a:moveTo>
                <a:cubicBezTo>
                  <a:pt x="659148" y="1634728"/>
                  <a:pt x="660100" y="1635654"/>
                  <a:pt x="662005" y="1635654"/>
                </a:cubicBezTo>
                <a:cubicBezTo>
                  <a:pt x="654385" y="1639358"/>
                  <a:pt x="662005" y="1646767"/>
                  <a:pt x="650575" y="1646767"/>
                </a:cubicBezTo>
                <a:cubicBezTo>
                  <a:pt x="642955" y="1654175"/>
                  <a:pt x="631525" y="1650471"/>
                  <a:pt x="623905" y="1646767"/>
                </a:cubicBezTo>
                <a:cubicBezTo>
                  <a:pt x="631525" y="1646767"/>
                  <a:pt x="635335" y="1639358"/>
                  <a:pt x="631525" y="1635654"/>
                </a:cubicBezTo>
                <a:cubicBezTo>
                  <a:pt x="631525" y="1635654"/>
                  <a:pt x="631525" y="1635654"/>
                  <a:pt x="635335" y="1639358"/>
                </a:cubicBezTo>
                <a:cubicBezTo>
                  <a:pt x="642955" y="1635654"/>
                  <a:pt x="654385" y="1643063"/>
                  <a:pt x="658195" y="1635654"/>
                </a:cubicBezTo>
                <a:cubicBezTo>
                  <a:pt x="658195" y="1635654"/>
                  <a:pt x="658195" y="1635654"/>
                  <a:pt x="654385" y="1635654"/>
                </a:cubicBezTo>
                <a:cubicBezTo>
                  <a:pt x="656290" y="1633802"/>
                  <a:pt x="657243" y="1633802"/>
                  <a:pt x="658195" y="1634265"/>
                </a:cubicBezTo>
                <a:close/>
                <a:moveTo>
                  <a:pt x="1483406" y="1631950"/>
                </a:moveTo>
                <a:lnTo>
                  <a:pt x="1487037" y="1643062"/>
                </a:lnTo>
                <a:cubicBezTo>
                  <a:pt x="1487037" y="1643062"/>
                  <a:pt x="1487037" y="1643062"/>
                  <a:pt x="1465263" y="1643062"/>
                </a:cubicBezTo>
                <a:cubicBezTo>
                  <a:pt x="1476150" y="1643062"/>
                  <a:pt x="1490662" y="1635654"/>
                  <a:pt x="1483406" y="1631950"/>
                </a:cubicBezTo>
                <a:close/>
                <a:moveTo>
                  <a:pt x="877584" y="1631950"/>
                </a:moveTo>
                <a:cubicBezTo>
                  <a:pt x="881394" y="1631950"/>
                  <a:pt x="877584" y="1639888"/>
                  <a:pt x="889014" y="1635919"/>
                </a:cubicBezTo>
                <a:cubicBezTo>
                  <a:pt x="889014" y="1635919"/>
                  <a:pt x="889014" y="1635919"/>
                  <a:pt x="873774" y="1639888"/>
                </a:cubicBezTo>
                <a:cubicBezTo>
                  <a:pt x="869964" y="1635919"/>
                  <a:pt x="873774" y="1631950"/>
                  <a:pt x="877584" y="1631950"/>
                </a:cubicBezTo>
                <a:close/>
                <a:moveTo>
                  <a:pt x="754079" y="1631950"/>
                </a:moveTo>
                <a:lnTo>
                  <a:pt x="754079" y="1639888"/>
                </a:lnTo>
                <a:lnTo>
                  <a:pt x="742966" y="1636713"/>
                </a:lnTo>
                <a:close/>
                <a:moveTo>
                  <a:pt x="1404939" y="1629172"/>
                </a:moveTo>
                <a:cubicBezTo>
                  <a:pt x="1394224" y="1632744"/>
                  <a:pt x="1394224" y="1632744"/>
                  <a:pt x="1379936" y="1639887"/>
                </a:cubicBezTo>
                <a:cubicBezTo>
                  <a:pt x="1376365" y="1636315"/>
                  <a:pt x="1397795" y="1625600"/>
                  <a:pt x="1404939" y="1629172"/>
                </a:cubicBezTo>
                <a:close/>
                <a:moveTo>
                  <a:pt x="249866" y="1627336"/>
                </a:moveTo>
                <a:cubicBezTo>
                  <a:pt x="254697" y="1627684"/>
                  <a:pt x="258467" y="1628378"/>
                  <a:pt x="260352" y="1629304"/>
                </a:cubicBezTo>
                <a:cubicBezTo>
                  <a:pt x="260352" y="1629304"/>
                  <a:pt x="260352" y="1629304"/>
                  <a:pt x="260352" y="1633008"/>
                </a:cubicBezTo>
                <a:lnTo>
                  <a:pt x="200028" y="1636712"/>
                </a:lnTo>
                <a:cubicBezTo>
                  <a:pt x="211338" y="1628378"/>
                  <a:pt x="235374" y="1626295"/>
                  <a:pt x="249866" y="1627336"/>
                </a:cubicBezTo>
                <a:close/>
                <a:moveTo>
                  <a:pt x="1301757" y="1624541"/>
                </a:moveTo>
                <a:cubicBezTo>
                  <a:pt x="1312870" y="1620837"/>
                  <a:pt x="1305461" y="1631949"/>
                  <a:pt x="1305461" y="1631949"/>
                </a:cubicBezTo>
                <a:close/>
                <a:moveTo>
                  <a:pt x="441421" y="1622424"/>
                </a:moveTo>
                <a:lnTo>
                  <a:pt x="438563" y="1625599"/>
                </a:lnTo>
                <a:lnTo>
                  <a:pt x="434991" y="1625599"/>
                </a:lnTo>
                <a:close/>
                <a:moveTo>
                  <a:pt x="683700" y="1621064"/>
                </a:moveTo>
                <a:cubicBezTo>
                  <a:pt x="691109" y="1621064"/>
                  <a:pt x="691109" y="1628322"/>
                  <a:pt x="698517" y="1624693"/>
                </a:cubicBezTo>
                <a:cubicBezTo>
                  <a:pt x="698517" y="1628322"/>
                  <a:pt x="705925" y="1628322"/>
                  <a:pt x="702221" y="1631950"/>
                </a:cubicBezTo>
                <a:cubicBezTo>
                  <a:pt x="698517" y="1628322"/>
                  <a:pt x="691109" y="1628322"/>
                  <a:pt x="694813" y="1624693"/>
                </a:cubicBezTo>
                <a:cubicBezTo>
                  <a:pt x="694813" y="1624693"/>
                  <a:pt x="694813" y="1624693"/>
                  <a:pt x="687404" y="1631950"/>
                </a:cubicBezTo>
                <a:cubicBezTo>
                  <a:pt x="676292" y="1631950"/>
                  <a:pt x="691109" y="1624693"/>
                  <a:pt x="683700" y="1621064"/>
                </a:cubicBezTo>
                <a:close/>
                <a:moveTo>
                  <a:pt x="746935" y="1620837"/>
                </a:moveTo>
                <a:cubicBezTo>
                  <a:pt x="746935" y="1620837"/>
                  <a:pt x="746935" y="1620837"/>
                  <a:pt x="758841" y="1628775"/>
                </a:cubicBezTo>
                <a:cubicBezTo>
                  <a:pt x="742966" y="1628775"/>
                  <a:pt x="754872" y="1624806"/>
                  <a:pt x="746935" y="1620837"/>
                </a:cubicBezTo>
                <a:close/>
                <a:moveTo>
                  <a:pt x="1562629" y="1617662"/>
                </a:moveTo>
                <a:cubicBezTo>
                  <a:pt x="1558926" y="1621366"/>
                  <a:pt x="1577449" y="1625070"/>
                  <a:pt x="1581152" y="1617662"/>
                </a:cubicBezTo>
                <a:cubicBezTo>
                  <a:pt x="1581152" y="1617662"/>
                  <a:pt x="1581152" y="1617662"/>
                  <a:pt x="1577449" y="1625070"/>
                </a:cubicBezTo>
                <a:lnTo>
                  <a:pt x="1558926" y="1628774"/>
                </a:lnTo>
                <a:cubicBezTo>
                  <a:pt x="1558926" y="1628774"/>
                  <a:pt x="1558926" y="1628774"/>
                  <a:pt x="1562629" y="1617662"/>
                </a:cubicBezTo>
                <a:close/>
                <a:moveTo>
                  <a:pt x="1286337" y="1617662"/>
                </a:moveTo>
                <a:cubicBezTo>
                  <a:pt x="1293820" y="1621291"/>
                  <a:pt x="1275111" y="1624919"/>
                  <a:pt x="1282595" y="1632176"/>
                </a:cubicBezTo>
                <a:cubicBezTo>
                  <a:pt x="1271369" y="1624919"/>
                  <a:pt x="1256401" y="1635805"/>
                  <a:pt x="1245176" y="1643062"/>
                </a:cubicBezTo>
                <a:cubicBezTo>
                  <a:pt x="1241434" y="1621291"/>
                  <a:pt x="1286337" y="1624919"/>
                  <a:pt x="1286337" y="1617662"/>
                </a:cubicBezTo>
                <a:close/>
                <a:moveTo>
                  <a:pt x="445707" y="1617662"/>
                </a:moveTo>
                <a:cubicBezTo>
                  <a:pt x="447494" y="1619646"/>
                  <a:pt x="445707" y="1620639"/>
                  <a:pt x="443027" y="1621631"/>
                </a:cubicBezTo>
                <a:lnTo>
                  <a:pt x="441421" y="1622424"/>
                </a:lnTo>
                <a:lnTo>
                  <a:pt x="444814" y="1618654"/>
                </a:lnTo>
                <a:cubicBezTo>
                  <a:pt x="445707" y="1617662"/>
                  <a:pt x="445707" y="1617662"/>
                  <a:pt x="445707" y="1617662"/>
                </a:cubicBezTo>
                <a:close/>
                <a:moveTo>
                  <a:pt x="1369700" y="1617231"/>
                </a:moveTo>
                <a:lnTo>
                  <a:pt x="1369617" y="1619580"/>
                </a:lnTo>
                <a:cubicBezTo>
                  <a:pt x="1370581" y="1621895"/>
                  <a:pt x="1372511" y="1623747"/>
                  <a:pt x="1368652" y="1621895"/>
                </a:cubicBezTo>
                <a:cubicBezTo>
                  <a:pt x="1368652" y="1621895"/>
                  <a:pt x="1368652" y="1621895"/>
                  <a:pt x="1368652" y="1618191"/>
                </a:cubicBezTo>
                <a:cubicBezTo>
                  <a:pt x="1360943" y="1621895"/>
                  <a:pt x="1353231" y="1625599"/>
                  <a:pt x="1349375" y="1625599"/>
                </a:cubicBezTo>
                <a:close/>
                <a:moveTo>
                  <a:pt x="704247" y="1615508"/>
                </a:moveTo>
                <a:cubicBezTo>
                  <a:pt x="712408" y="1614488"/>
                  <a:pt x="717964" y="1624693"/>
                  <a:pt x="731855" y="1624693"/>
                </a:cubicBezTo>
                <a:cubicBezTo>
                  <a:pt x="724446" y="1628322"/>
                  <a:pt x="709630" y="1621064"/>
                  <a:pt x="698517" y="1624693"/>
                </a:cubicBezTo>
                <a:cubicBezTo>
                  <a:pt x="698517" y="1621064"/>
                  <a:pt x="698517" y="1621064"/>
                  <a:pt x="694813" y="1621064"/>
                </a:cubicBezTo>
                <a:cubicBezTo>
                  <a:pt x="698517" y="1617436"/>
                  <a:pt x="701527" y="1615848"/>
                  <a:pt x="704247" y="1615508"/>
                </a:cubicBezTo>
                <a:close/>
                <a:moveTo>
                  <a:pt x="1376365" y="1614487"/>
                </a:moveTo>
                <a:lnTo>
                  <a:pt x="1369700" y="1617231"/>
                </a:lnTo>
                <a:lnTo>
                  <a:pt x="1369738" y="1616165"/>
                </a:lnTo>
                <a:cubicBezTo>
                  <a:pt x="1370581" y="1615182"/>
                  <a:pt x="1372511" y="1614487"/>
                  <a:pt x="1376365" y="1614487"/>
                </a:cubicBezTo>
                <a:close/>
                <a:moveTo>
                  <a:pt x="386573" y="1613032"/>
                </a:moveTo>
                <a:cubicBezTo>
                  <a:pt x="387465" y="1614884"/>
                  <a:pt x="388359" y="1617662"/>
                  <a:pt x="393717" y="1617662"/>
                </a:cubicBezTo>
                <a:cubicBezTo>
                  <a:pt x="383001" y="1617662"/>
                  <a:pt x="383001" y="1617662"/>
                  <a:pt x="379429" y="1613958"/>
                </a:cubicBezTo>
                <a:cubicBezTo>
                  <a:pt x="384787" y="1610254"/>
                  <a:pt x="385679" y="1611180"/>
                  <a:pt x="386573" y="1613032"/>
                </a:cubicBezTo>
                <a:close/>
                <a:moveTo>
                  <a:pt x="1540163" y="1610405"/>
                </a:moveTo>
                <a:cubicBezTo>
                  <a:pt x="1543915" y="1614034"/>
                  <a:pt x="1547668" y="1610405"/>
                  <a:pt x="1551423" y="1610405"/>
                </a:cubicBezTo>
                <a:cubicBezTo>
                  <a:pt x="1551423" y="1610405"/>
                  <a:pt x="1551423" y="1610405"/>
                  <a:pt x="1536411" y="1617662"/>
                </a:cubicBezTo>
                <a:cubicBezTo>
                  <a:pt x="1532659" y="1617662"/>
                  <a:pt x="1517652" y="1617662"/>
                  <a:pt x="1521404" y="1614034"/>
                </a:cubicBezTo>
                <a:cubicBezTo>
                  <a:pt x="1528907" y="1610405"/>
                  <a:pt x="1536411" y="1614034"/>
                  <a:pt x="1540163" y="1610405"/>
                </a:cubicBezTo>
                <a:close/>
                <a:moveTo>
                  <a:pt x="1598613" y="1609725"/>
                </a:moveTo>
                <a:lnTo>
                  <a:pt x="1584325" y="1617662"/>
                </a:lnTo>
                <a:lnTo>
                  <a:pt x="1587500" y="1614487"/>
                </a:lnTo>
                <a:close/>
                <a:moveTo>
                  <a:pt x="1137671" y="1609725"/>
                </a:moveTo>
                <a:cubicBezTo>
                  <a:pt x="1134063" y="1620838"/>
                  <a:pt x="1152103" y="1609725"/>
                  <a:pt x="1155711" y="1620838"/>
                </a:cubicBezTo>
                <a:cubicBezTo>
                  <a:pt x="1155711" y="1620838"/>
                  <a:pt x="1141279" y="1631950"/>
                  <a:pt x="1152103" y="1631950"/>
                </a:cubicBezTo>
                <a:cubicBezTo>
                  <a:pt x="1137671" y="1631950"/>
                  <a:pt x="1126847" y="1631950"/>
                  <a:pt x="1116023" y="1624542"/>
                </a:cubicBezTo>
                <a:cubicBezTo>
                  <a:pt x="1116023" y="1624542"/>
                  <a:pt x="1116023" y="1624542"/>
                  <a:pt x="1137671" y="1617133"/>
                </a:cubicBezTo>
                <a:cubicBezTo>
                  <a:pt x="1137671" y="1617133"/>
                  <a:pt x="1137671" y="1617133"/>
                  <a:pt x="1137671" y="1609725"/>
                </a:cubicBezTo>
                <a:close/>
                <a:moveTo>
                  <a:pt x="742967" y="1606550"/>
                </a:moveTo>
                <a:cubicBezTo>
                  <a:pt x="746671" y="1610122"/>
                  <a:pt x="742967" y="1610122"/>
                  <a:pt x="746671" y="1613694"/>
                </a:cubicBezTo>
                <a:cubicBezTo>
                  <a:pt x="746671" y="1613694"/>
                  <a:pt x="746671" y="1613694"/>
                  <a:pt x="754079" y="1610122"/>
                </a:cubicBezTo>
                <a:cubicBezTo>
                  <a:pt x="754079" y="1610122"/>
                  <a:pt x="754079" y="1610122"/>
                  <a:pt x="750375" y="1613694"/>
                </a:cubicBezTo>
                <a:cubicBezTo>
                  <a:pt x="742967" y="1620838"/>
                  <a:pt x="731854" y="1613694"/>
                  <a:pt x="731854" y="1610122"/>
                </a:cubicBezTo>
                <a:cubicBezTo>
                  <a:pt x="731854" y="1610122"/>
                  <a:pt x="731854" y="1610122"/>
                  <a:pt x="742967" y="1606550"/>
                </a:cubicBezTo>
                <a:close/>
                <a:moveTo>
                  <a:pt x="55564" y="1606550"/>
                </a:moveTo>
                <a:cubicBezTo>
                  <a:pt x="59061" y="1606550"/>
                  <a:pt x="73029" y="1606550"/>
                  <a:pt x="69537" y="1609725"/>
                </a:cubicBezTo>
                <a:close/>
                <a:moveTo>
                  <a:pt x="1555349" y="1601617"/>
                </a:moveTo>
                <a:cubicBezTo>
                  <a:pt x="1557520" y="1601787"/>
                  <a:pt x="1558926" y="1603148"/>
                  <a:pt x="1558926" y="1606776"/>
                </a:cubicBezTo>
                <a:cubicBezTo>
                  <a:pt x="1555174" y="1603148"/>
                  <a:pt x="1547668" y="1610405"/>
                  <a:pt x="1540163" y="1610405"/>
                </a:cubicBezTo>
                <a:cubicBezTo>
                  <a:pt x="1540163" y="1610405"/>
                  <a:pt x="1540163" y="1610405"/>
                  <a:pt x="1532659" y="1603148"/>
                </a:cubicBezTo>
                <a:cubicBezTo>
                  <a:pt x="1535476" y="1611312"/>
                  <a:pt x="1548841" y="1601107"/>
                  <a:pt x="1555349" y="1601617"/>
                </a:cubicBezTo>
                <a:close/>
                <a:moveTo>
                  <a:pt x="1185994" y="1600349"/>
                </a:moveTo>
                <a:cubicBezTo>
                  <a:pt x="1190573" y="1599009"/>
                  <a:pt x="1195152" y="1599009"/>
                  <a:pt x="1196984" y="1602581"/>
                </a:cubicBezTo>
                <a:cubicBezTo>
                  <a:pt x="1196984" y="1599009"/>
                  <a:pt x="1182330" y="1602581"/>
                  <a:pt x="1178667" y="1606153"/>
                </a:cubicBezTo>
                <a:cubicBezTo>
                  <a:pt x="1160351" y="1606153"/>
                  <a:pt x="1153024" y="1609725"/>
                  <a:pt x="1149361" y="1602581"/>
                </a:cubicBezTo>
                <a:cubicBezTo>
                  <a:pt x="1164015" y="1599009"/>
                  <a:pt x="1167678" y="1602581"/>
                  <a:pt x="1175005" y="1606153"/>
                </a:cubicBezTo>
                <a:cubicBezTo>
                  <a:pt x="1176835" y="1604367"/>
                  <a:pt x="1181415" y="1601688"/>
                  <a:pt x="1185994" y="1600349"/>
                </a:cubicBezTo>
                <a:close/>
                <a:moveTo>
                  <a:pt x="1603374" y="1598612"/>
                </a:moveTo>
                <a:cubicBezTo>
                  <a:pt x="1595754" y="1610518"/>
                  <a:pt x="1588136" y="1606550"/>
                  <a:pt x="1576707" y="1614487"/>
                </a:cubicBezTo>
                <a:cubicBezTo>
                  <a:pt x="1576707" y="1614487"/>
                  <a:pt x="1576707" y="1614487"/>
                  <a:pt x="1572895" y="1606550"/>
                </a:cubicBezTo>
                <a:cubicBezTo>
                  <a:pt x="1569085" y="1610518"/>
                  <a:pt x="1569085" y="1606550"/>
                  <a:pt x="1565277" y="1606550"/>
                </a:cubicBezTo>
                <a:cubicBezTo>
                  <a:pt x="1580514" y="1598612"/>
                  <a:pt x="1591944" y="1606550"/>
                  <a:pt x="1603374" y="1598612"/>
                </a:cubicBezTo>
                <a:close/>
                <a:moveTo>
                  <a:pt x="44453" y="1598612"/>
                </a:moveTo>
                <a:cubicBezTo>
                  <a:pt x="44453" y="1598612"/>
                  <a:pt x="44453" y="1598612"/>
                  <a:pt x="66678" y="1598612"/>
                </a:cubicBezTo>
                <a:cubicBezTo>
                  <a:pt x="66678" y="1602581"/>
                  <a:pt x="51861" y="1598612"/>
                  <a:pt x="48156" y="1606549"/>
                </a:cubicBezTo>
                <a:cubicBezTo>
                  <a:pt x="51861" y="1602581"/>
                  <a:pt x="48156" y="1598612"/>
                  <a:pt x="44453" y="1598612"/>
                </a:cubicBezTo>
                <a:close/>
                <a:moveTo>
                  <a:pt x="102753" y="1595718"/>
                </a:moveTo>
                <a:cubicBezTo>
                  <a:pt x="104616" y="1597585"/>
                  <a:pt x="107409" y="1596652"/>
                  <a:pt x="110196" y="1596185"/>
                </a:cubicBezTo>
                <a:lnTo>
                  <a:pt x="114315" y="1597993"/>
                </a:lnTo>
                <a:close/>
                <a:moveTo>
                  <a:pt x="304383" y="1592262"/>
                </a:moveTo>
                <a:cubicBezTo>
                  <a:pt x="311889" y="1592262"/>
                  <a:pt x="319393" y="1599670"/>
                  <a:pt x="326898" y="1595966"/>
                </a:cubicBezTo>
                <a:cubicBezTo>
                  <a:pt x="326898" y="1595966"/>
                  <a:pt x="326898" y="1595966"/>
                  <a:pt x="323146" y="1592262"/>
                </a:cubicBezTo>
                <a:cubicBezTo>
                  <a:pt x="326898" y="1595966"/>
                  <a:pt x="330651" y="1595966"/>
                  <a:pt x="338153" y="1595966"/>
                </a:cubicBezTo>
                <a:cubicBezTo>
                  <a:pt x="338153" y="1595966"/>
                  <a:pt x="338153" y="1595966"/>
                  <a:pt x="330651" y="1603374"/>
                </a:cubicBezTo>
                <a:cubicBezTo>
                  <a:pt x="330651" y="1603374"/>
                  <a:pt x="330651" y="1603374"/>
                  <a:pt x="330651" y="1595966"/>
                </a:cubicBezTo>
                <a:cubicBezTo>
                  <a:pt x="330651" y="1595966"/>
                  <a:pt x="330651" y="1595966"/>
                  <a:pt x="319393" y="1599670"/>
                </a:cubicBezTo>
                <a:cubicBezTo>
                  <a:pt x="315641" y="1599670"/>
                  <a:pt x="296879" y="1603374"/>
                  <a:pt x="304383" y="1592262"/>
                </a:cubicBezTo>
                <a:close/>
                <a:moveTo>
                  <a:pt x="91717" y="1592044"/>
                </a:moveTo>
                <a:lnTo>
                  <a:pt x="93399" y="1594218"/>
                </a:lnTo>
                <a:cubicBezTo>
                  <a:pt x="95341" y="1597591"/>
                  <a:pt x="96311" y="1601446"/>
                  <a:pt x="92429" y="1603374"/>
                </a:cubicBezTo>
                <a:cubicBezTo>
                  <a:pt x="88549" y="1599519"/>
                  <a:pt x="80792" y="1599519"/>
                  <a:pt x="80792" y="1595664"/>
                </a:cubicBezTo>
                <a:cubicBezTo>
                  <a:pt x="80792" y="1595664"/>
                  <a:pt x="80792" y="1595664"/>
                  <a:pt x="82246" y="1595182"/>
                </a:cubicBezTo>
                <a:close/>
                <a:moveTo>
                  <a:pt x="909705" y="1589891"/>
                </a:moveTo>
                <a:lnTo>
                  <a:pt x="909496" y="1591023"/>
                </a:lnTo>
                <a:cubicBezTo>
                  <a:pt x="908659" y="1591767"/>
                  <a:pt x="906873" y="1592263"/>
                  <a:pt x="903301" y="1592263"/>
                </a:cubicBezTo>
                <a:close/>
                <a:moveTo>
                  <a:pt x="966404" y="1587500"/>
                </a:moveTo>
                <a:cubicBezTo>
                  <a:pt x="969976" y="1591204"/>
                  <a:pt x="959260" y="1591204"/>
                  <a:pt x="955689" y="1598613"/>
                </a:cubicBezTo>
                <a:cubicBezTo>
                  <a:pt x="959260" y="1594909"/>
                  <a:pt x="955689" y="1587500"/>
                  <a:pt x="966404" y="1587500"/>
                </a:cubicBezTo>
                <a:close/>
                <a:moveTo>
                  <a:pt x="89671" y="1586326"/>
                </a:moveTo>
                <a:lnTo>
                  <a:pt x="91945" y="1590845"/>
                </a:lnTo>
                <a:cubicBezTo>
                  <a:pt x="92429" y="1591808"/>
                  <a:pt x="92429" y="1591808"/>
                  <a:pt x="92429" y="1591808"/>
                </a:cubicBezTo>
                <a:lnTo>
                  <a:pt x="91717" y="1592044"/>
                </a:lnTo>
                <a:lnTo>
                  <a:pt x="88549" y="1587953"/>
                </a:lnTo>
                <a:close/>
                <a:moveTo>
                  <a:pt x="954696" y="1584391"/>
                </a:moveTo>
                <a:cubicBezTo>
                  <a:pt x="957672" y="1583928"/>
                  <a:pt x="961641" y="1584854"/>
                  <a:pt x="963625" y="1584854"/>
                </a:cubicBezTo>
                <a:cubicBezTo>
                  <a:pt x="959657" y="1588559"/>
                  <a:pt x="951720" y="1588559"/>
                  <a:pt x="951720" y="1592263"/>
                </a:cubicBezTo>
                <a:cubicBezTo>
                  <a:pt x="949735" y="1586707"/>
                  <a:pt x="951720" y="1584854"/>
                  <a:pt x="954696" y="1584391"/>
                </a:cubicBezTo>
                <a:close/>
                <a:moveTo>
                  <a:pt x="914017" y="1584325"/>
                </a:moveTo>
                <a:cubicBezTo>
                  <a:pt x="914017" y="1586310"/>
                  <a:pt x="912231" y="1588294"/>
                  <a:pt x="909999" y="1589783"/>
                </a:cubicBezTo>
                <a:lnTo>
                  <a:pt x="909705" y="1589891"/>
                </a:lnTo>
                <a:lnTo>
                  <a:pt x="909999" y="1588294"/>
                </a:lnTo>
                <a:cubicBezTo>
                  <a:pt x="909552" y="1586310"/>
                  <a:pt x="908659" y="1584325"/>
                  <a:pt x="914017" y="1584325"/>
                </a:cubicBezTo>
                <a:close/>
                <a:moveTo>
                  <a:pt x="178629" y="1582977"/>
                </a:moveTo>
                <a:lnTo>
                  <a:pt x="179063" y="1583111"/>
                </a:lnTo>
                <a:lnTo>
                  <a:pt x="183484" y="1584872"/>
                </a:lnTo>
                <a:lnTo>
                  <a:pt x="180923" y="1584512"/>
                </a:lnTo>
                <a:close/>
                <a:moveTo>
                  <a:pt x="86612" y="1581688"/>
                </a:moveTo>
                <a:cubicBezTo>
                  <a:pt x="93399" y="1581206"/>
                  <a:pt x="102132" y="1582170"/>
                  <a:pt x="107953" y="1584098"/>
                </a:cubicBezTo>
                <a:cubicBezTo>
                  <a:pt x="99220" y="1589881"/>
                  <a:pt x="94857" y="1582652"/>
                  <a:pt x="91582" y="1583556"/>
                </a:cubicBezTo>
                <a:lnTo>
                  <a:pt x="89671" y="1586326"/>
                </a:lnTo>
                <a:lnTo>
                  <a:pt x="88549" y="1584098"/>
                </a:lnTo>
                <a:lnTo>
                  <a:pt x="76908" y="1587953"/>
                </a:lnTo>
                <a:cubicBezTo>
                  <a:pt x="74968" y="1584098"/>
                  <a:pt x="79817" y="1582170"/>
                  <a:pt x="86612" y="1581688"/>
                </a:cubicBezTo>
                <a:close/>
                <a:moveTo>
                  <a:pt x="40327" y="1581150"/>
                </a:moveTo>
                <a:cubicBezTo>
                  <a:pt x="43977" y="1588558"/>
                  <a:pt x="47631" y="1592262"/>
                  <a:pt x="43977" y="1595967"/>
                </a:cubicBezTo>
                <a:cubicBezTo>
                  <a:pt x="43977" y="1595967"/>
                  <a:pt x="43977" y="1595967"/>
                  <a:pt x="33023" y="1595967"/>
                </a:cubicBezTo>
                <a:cubicBezTo>
                  <a:pt x="33023" y="1599671"/>
                  <a:pt x="29374" y="1610783"/>
                  <a:pt x="40327" y="1610783"/>
                </a:cubicBezTo>
                <a:cubicBezTo>
                  <a:pt x="40327" y="1610783"/>
                  <a:pt x="40327" y="1610783"/>
                  <a:pt x="22069" y="1614487"/>
                </a:cubicBezTo>
                <a:cubicBezTo>
                  <a:pt x="22069" y="1614487"/>
                  <a:pt x="22069" y="1614487"/>
                  <a:pt x="33023" y="1607079"/>
                </a:cubicBezTo>
                <a:cubicBezTo>
                  <a:pt x="18420" y="1607079"/>
                  <a:pt x="18420" y="1595967"/>
                  <a:pt x="11116" y="1595967"/>
                </a:cubicBezTo>
                <a:lnTo>
                  <a:pt x="14766" y="1584854"/>
                </a:lnTo>
                <a:cubicBezTo>
                  <a:pt x="18420" y="1588558"/>
                  <a:pt x="29374" y="1588558"/>
                  <a:pt x="33023" y="1588558"/>
                </a:cubicBezTo>
                <a:cubicBezTo>
                  <a:pt x="25720" y="1584854"/>
                  <a:pt x="40327" y="1584854"/>
                  <a:pt x="40327" y="1581150"/>
                </a:cubicBezTo>
                <a:close/>
                <a:moveTo>
                  <a:pt x="192091" y="1580777"/>
                </a:moveTo>
                <a:cubicBezTo>
                  <a:pt x="206979" y="1584512"/>
                  <a:pt x="210704" y="1588247"/>
                  <a:pt x="221869" y="1595718"/>
                </a:cubicBezTo>
                <a:cubicBezTo>
                  <a:pt x="244204" y="1584512"/>
                  <a:pt x="270260" y="1610659"/>
                  <a:pt x="296333" y="1603188"/>
                </a:cubicBezTo>
                <a:cubicBezTo>
                  <a:pt x="296333" y="1603188"/>
                  <a:pt x="296333" y="1603188"/>
                  <a:pt x="288872" y="1606924"/>
                </a:cubicBezTo>
                <a:cubicBezTo>
                  <a:pt x="288872" y="1606924"/>
                  <a:pt x="288872" y="1606924"/>
                  <a:pt x="300054" y="1610659"/>
                </a:cubicBezTo>
                <a:cubicBezTo>
                  <a:pt x="300054" y="1610659"/>
                  <a:pt x="300054" y="1610659"/>
                  <a:pt x="281429" y="1618130"/>
                </a:cubicBezTo>
                <a:cubicBezTo>
                  <a:pt x="281429" y="1618130"/>
                  <a:pt x="281429" y="1618130"/>
                  <a:pt x="273983" y="1610659"/>
                </a:cubicBezTo>
                <a:cubicBezTo>
                  <a:pt x="266538" y="1614394"/>
                  <a:pt x="251652" y="1606924"/>
                  <a:pt x="244204" y="1610659"/>
                </a:cubicBezTo>
                <a:cubicBezTo>
                  <a:pt x="244204" y="1610659"/>
                  <a:pt x="244204" y="1610659"/>
                  <a:pt x="244204" y="1614394"/>
                </a:cubicBezTo>
                <a:cubicBezTo>
                  <a:pt x="233038" y="1618130"/>
                  <a:pt x="206979" y="1610659"/>
                  <a:pt x="180923" y="1618130"/>
                </a:cubicBezTo>
                <a:cubicBezTo>
                  <a:pt x="162313" y="1625600"/>
                  <a:pt x="169756" y="1606924"/>
                  <a:pt x="151143" y="1606924"/>
                </a:cubicBezTo>
                <a:cubicBezTo>
                  <a:pt x="136254" y="1610659"/>
                  <a:pt x="121366" y="1610659"/>
                  <a:pt x="102753" y="1606924"/>
                </a:cubicBezTo>
                <a:lnTo>
                  <a:pt x="99031" y="1610659"/>
                </a:lnTo>
                <a:lnTo>
                  <a:pt x="84140" y="1606924"/>
                </a:lnTo>
                <a:cubicBezTo>
                  <a:pt x="110196" y="1614394"/>
                  <a:pt x="95310" y="1595718"/>
                  <a:pt x="117644" y="1599453"/>
                </a:cubicBezTo>
                <a:lnTo>
                  <a:pt x="114315" y="1597993"/>
                </a:lnTo>
                <a:lnTo>
                  <a:pt x="126486" y="1600387"/>
                </a:lnTo>
                <a:cubicBezTo>
                  <a:pt x="135323" y="1601321"/>
                  <a:pt x="143700" y="1601321"/>
                  <a:pt x="147422" y="1599453"/>
                </a:cubicBezTo>
                <a:cubicBezTo>
                  <a:pt x="151143" y="1603188"/>
                  <a:pt x="166035" y="1599453"/>
                  <a:pt x="173478" y="1599453"/>
                </a:cubicBezTo>
                <a:cubicBezTo>
                  <a:pt x="173478" y="1599453"/>
                  <a:pt x="173478" y="1599453"/>
                  <a:pt x="169756" y="1591982"/>
                </a:cubicBezTo>
                <a:cubicBezTo>
                  <a:pt x="188369" y="1591982"/>
                  <a:pt x="173478" y="1603188"/>
                  <a:pt x="188369" y="1599453"/>
                </a:cubicBezTo>
                <a:cubicBezTo>
                  <a:pt x="188369" y="1599453"/>
                  <a:pt x="188369" y="1599453"/>
                  <a:pt x="188369" y="1595718"/>
                </a:cubicBezTo>
                <a:cubicBezTo>
                  <a:pt x="188369" y="1595718"/>
                  <a:pt x="188369" y="1599453"/>
                  <a:pt x="199535" y="1599453"/>
                </a:cubicBezTo>
                <a:cubicBezTo>
                  <a:pt x="206979" y="1595718"/>
                  <a:pt x="192091" y="1595718"/>
                  <a:pt x="195812" y="1591982"/>
                </a:cubicBezTo>
                <a:cubicBezTo>
                  <a:pt x="195812" y="1595718"/>
                  <a:pt x="206979" y="1599453"/>
                  <a:pt x="210704" y="1595718"/>
                </a:cubicBezTo>
                <a:lnTo>
                  <a:pt x="183484" y="1584872"/>
                </a:lnTo>
                <a:lnTo>
                  <a:pt x="187555" y="1585446"/>
                </a:lnTo>
                <a:cubicBezTo>
                  <a:pt x="189533" y="1584979"/>
                  <a:pt x="191162" y="1583578"/>
                  <a:pt x="192091" y="1580777"/>
                </a:cubicBezTo>
                <a:close/>
                <a:moveTo>
                  <a:pt x="263528" y="1579364"/>
                </a:moveTo>
                <a:cubicBezTo>
                  <a:pt x="266305" y="1578371"/>
                  <a:pt x="269083" y="1578371"/>
                  <a:pt x="274639" y="1580356"/>
                </a:cubicBezTo>
                <a:cubicBezTo>
                  <a:pt x="274639" y="1580356"/>
                  <a:pt x="274639" y="1580356"/>
                  <a:pt x="267231" y="1580356"/>
                </a:cubicBezTo>
                <a:cubicBezTo>
                  <a:pt x="263528" y="1584325"/>
                  <a:pt x="274639" y="1588293"/>
                  <a:pt x="263528" y="1592262"/>
                </a:cubicBezTo>
                <a:lnTo>
                  <a:pt x="267231" y="1584325"/>
                </a:lnTo>
                <a:cubicBezTo>
                  <a:pt x="267231" y="1584325"/>
                  <a:pt x="267231" y="1584325"/>
                  <a:pt x="252414" y="1584325"/>
                </a:cubicBezTo>
                <a:cubicBezTo>
                  <a:pt x="257973" y="1582340"/>
                  <a:pt x="260749" y="1580356"/>
                  <a:pt x="263528" y="1579364"/>
                </a:cubicBezTo>
                <a:close/>
                <a:moveTo>
                  <a:pt x="524288" y="1576387"/>
                </a:moveTo>
                <a:cubicBezTo>
                  <a:pt x="524288" y="1576387"/>
                  <a:pt x="524288" y="1576387"/>
                  <a:pt x="535004" y="1576387"/>
                </a:cubicBezTo>
                <a:cubicBezTo>
                  <a:pt x="535004" y="1576387"/>
                  <a:pt x="535004" y="1576387"/>
                  <a:pt x="531431" y="1587499"/>
                </a:cubicBezTo>
                <a:cubicBezTo>
                  <a:pt x="520715" y="1587499"/>
                  <a:pt x="531431" y="1576387"/>
                  <a:pt x="524288" y="1576387"/>
                </a:cubicBezTo>
                <a:close/>
                <a:moveTo>
                  <a:pt x="1341048" y="1572931"/>
                </a:moveTo>
                <a:lnTo>
                  <a:pt x="1342364" y="1573059"/>
                </a:lnTo>
                <a:lnTo>
                  <a:pt x="1341974" y="1573741"/>
                </a:lnTo>
                <a:lnTo>
                  <a:pt x="1339827" y="1573728"/>
                </a:lnTo>
                <a:close/>
                <a:moveTo>
                  <a:pt x="122083" y="1570037"/>
                </a:moveTo>
                <a:cubicBezTo>
                  <a:pt x="129383" y="1570037"/>
                  <a:pt x="136687" y="1577181"/>
                  <a:pt x="147639" y="1577181"/>
                </a:cubicBezTo>
                <a:cubicBezTo>
                  <a:pt x="140337" y="1577181"/>
                  <a:pt x="133037" y="1580752"/>
                  <a:pt x="129383" y="1580752"/>
                </a:cubicBezTo>
                <a:cubicBezTo>
                  <a:pt x="129383" y="1580752"/>
                  <a:pt x="129383" y="1580752"/>
                  <a:pt x="125733" y="1584324"/>
                </a:cubicBezTo>
                <a:cubicBezTo>
                  <a:pt x="125733" y="1584324"/>
                  <a:pt x="125733" y="1584324"/>
                  <a:pt x="114779" y="1580752"/>
                </a:cubicBezTo>
                <a:cubicBezTo>
                  <a:pt x="125733" y="1580752"/>
                  <a:pt x="111127" y="1577181"/>
                  <a:pt x="125733" y="1573609"/>
                </a:cubicBezTo>
                <a:cubicBezTo>
                  <a:pt x="125733" y="1570037"/>
                  <a:pt x="122083" y="1570037"/>
                  <a:pt x="122083" y="1570037"/>
                </a:cubicBezTo>
                <a:close/>
                <a:moveTo>
                  <a:pt x="1323742" y="1568012"/>
                </a:moveTo>
                <a:cubicBezTo>
                  <a:pt x="1328488" y="1568590"/>
                  <a:pt x="1328836" y="1572179"/>
                  <a:pt x="1332656" y="1573684"/>
                </a:cubicBezTo>
                <a:lnTo>
                  <a:pt x="1339827" y="1573728"/>
                </a:lnTo>
                <a:lnTo>
                  <a:pt x="1332714" y="1578372"/>
                </a:lnTo>
                <a:cubicBezTo>
                  <a:pt x="1327157" y="1583002"/>
                  <a:pt x="1321601" y="1588558"/>
                  <a:pt x="1316045" y="1588558"/>
                </a:cubicBezTo>
                <a:cubicBezTo>
                  <a:pt x="1293820" y="1592262"/>
                  <a:pt x="1308636" y="1573741"/>
                  <a:pt x="1312340" y="1570037"/>
                </a:cubicBezTo>
                <a:cubicBezTo>
                  <a:pt x="1317897" y="1568185"/>
                  <a:pt x="1321370" y="1567722"/>
                  <a:pt x="1323742" y="1568012"/>
                </a:cubicBezTo>
                <a:close/>
                <a:moveTo>
                  <a:pt x="162313" y="1562100"/>
                </a:moveTo>
                <a:cubicBezTo>
                  <a:pt x="162313" y="1562100"/>
                  <a:pt x="162313" y="1562100"/>
                  <a:pt x="162313" y="1569571"/>
                </a:cubicBezTo>
                <a:cubicBezTo>
                  <a:pt x="169756" y="1565835"/>
                  <a:pt x="173478" y="1573306"/>
                  <a:pt x="177201" y="1573306"/>
                </a:cubicBezTo>
                <a:cubicBezTo>
                  <a:pt x="177201" y="1573306"/>
                  <a:pt x="177201" y="1573306"/>
                  <a:pt x="169756" y="1577041"/>
                </a:cubicBezTo>
                <a:lnTo>
                  <a:pt x="178629" y="1582977"/>
                </a:lnTo>
                <a:lnTo>
                  <a:pt x="147422" y="1573306"/>
                </a:lnTo>
                <a:cubicBezTo>
                  <a:pt x="154867" y="1565835"/>
                  <a:pt x="154867" y="1565835"/>
                  <a:pt x="162313" y="1562100"/>
                </a:cubicBezTo>
                <a:close/>
                <a:moveTo>
                  <a:pt x="281435" y="1554692"/>
                </a:moveTo>
                <a:lnTo>
                  <a:pt x="281906" y="1554886"/>
                </a:lnTo>
                <a:lnTo>
                  <a:pt x="281791" y="1555772"/>
                </a:lnTo>
                <a:close/>
                <a:moveTo>
                  <a:pt x="906476" y="1554672"/>
                </a:moveTo>
                <a:cubicBezTo>
                  <a:pt x="906476" y="1562043"/>
                  <a:pt x="895364" y="1562043"/>
                  <a:pt x="902772" y="1569414"/>
                </a:cubicBezTo>
                <a:cubicBezTo>
                  <a:pt x="902772" y="1569414"/>
                  <a:pt x="902772" y="1569414"/>
                  <a:pt x="913885" y="1565728"/>
                </a:cubicBezTo>
                <a:cubicBezTo>
                  <a:pt x="910180" y="1569414"/>
                  <a:pt x="906476" y="1573099"/>
                  <a:pt x="902772" y="1576784"/>
                </a:cubicBezTo>
                <a:lnTo>
                  <a:pt x="895364" y="1576784"/>
                </a:lnTo>
                <a:cubicBezTo>
                  <a:pt x="895364" y="1576784"/>
                  <a:pt x="895364" y="1576784"/>
                  <a:pt x="899068" y="1580469"/>
                </a:cubicBezTo>
                <a:cubicBezTo>
                  <a:pt x="899068" y="1580469"/>
                  <a:pt x="899068" y="1580469"/>
                  <a:pt x="884252" y="1580469"/>
                </a:cubicBezTo>
                <a:cubicBezTo>
                  <a:pt x="869435" y="1584155"/>
                  <a:pt x="884252" y="1595211"/>
                  <a:pt x="865731" y="1598896"/>
                </a:cubicBezTo>
                <a:cubicBezTo>
                  <a:pt x="869435" y="1591525"/>
                  <a:pt x="862026" y="1591525"/>
                  <a:pt x="858322" y="1595211"/>
                </a:cubicBezTo>
                <a:cubicBezTo>
                  <a:pt x="847210" y="1606266"/>
                  <a:pt x="869435" y="1602581"/>
                  <a:pt x="873139" y="1606266"/>
                </a:cubicBezTo>
                <a:cubicBezTo>
                  <a:pt x="887956" y="1595211"/>
                  <a:pt x="902772" y="1602581"/>
                  <a:pt x="924997" y="1595211"/>
                </a:cubicBezTo>
                <a:cubicBezTo>
                  <a:pt x="921293" y="1598896"/>
                  <a:pt x="928701" y="1602581"/>
                  <a:pt x="917589" y="1602581"/>
                </a:cubicBezTo>
                <a:cubicBezTo>
                  <a:pt x="917589" y="1602581"/>
                  <a:pt x="917589" y="1602581"/>
                  <a:pt x="921293" y="1598896"/>
                </a:cubicBezTo>
                <a:cubicBezTo>
                  <a:pt x="913885" y="1598896"/>
                  <a:pt x="895364" y="1609952"/>
                  <a:pt x="887956" y="1602581"/>
                </a:cubicBezTo>
                <a:cubicBezTo>
                  <a:pt x="891660" y="1613637"/>
                  <a:pt x="873139" y="1609952"/>
                  <a:pt x="865731" y="1617322"/>
                </a:cubicBezTo>
                <a:cubicBezTo>
                  <a:pt x="869435" y="1621008"/>
                  <a:pt x="850914" y="1635749"/>
                  <a:pt x="869435" y="1632063"/>
                </a:cubicBezTo>
                <a:cubicBezTo>
                  <a:pt x="865731" y="1635749"/>
                  <a:pt x="865731" y="1639434"/>
                  <a:pt x="858322" y="1639434"/>
                </a:cubicBezTo>
                <a:cubicBezTo>
                  <a:pt x="862026" y="1624693"/>
                  <a:pt x="832396" y="1639434"/>
                  <a:pt x="832396" y="1628378"/>
                </a:cubicBezTo>
                <a:cubicBezTo>
                  <a:pt x="821283" y="1643119"/>
                  <a:pt x="806467" y="1632063"/>
                  <a:pt x="795354" y="1643119"/>
                </a:cubicBezTo>
                <a:cubicBezTo>
                  <a:pt x="787946" y="1654175"/>
                  <a:pt x="776833" y="1635749"/>
                  <a:pt x="769425" y="1643119"/>
                </a:cubicBezTo>
                <a:cubicBezTo>
                  <a:pt x="780537" y="1639434"/>
                  <a:pt x="769425" y="1632063"/>
                  <a:pt x="773129" y="1632063"/>
                </a:cubicBezTo>
                <a:cubicBezTo>
                  <a:pt x="780537" y="1635749"/>
                  <a:pt x="784242" y="1639434"/>
                  <a:pt x="799058" y="1635749"/>
                </a:cubicBezTo>
                <a:cubicBezTo>
                  <a:pt x="799058" y="1635749"/>
                  <a:pt x="810171" y="1628378"/>
                  <a:pt x="795354" y="1632063"/>
                </a:cubicBezTo>
                <a:cubicBezTo>
                  <a:pt x="795354" y="1632063"/>
                  <a:pt x="795354" y="1632063"/>
                  <a:pt x="784242" y="1628378"/>
                </a:cubicBezTo>
                <a:cubicBezTo>
                  <a:pt x="784242" y="1628378"/>
                  <a:pt x="784242" y="1628378"/>
                  <a:pt x="791650" y="1624693"/>
                </a:cubicBezTo>
                <a:cubicBezTo>
                  <a:pt x="791650" y="1621008"/>
                  <a:pt x="784242" y="1617322"/>
                  <a:pt x="784242" y="1621008"/>
                </a:cubicBezTo>
                <a:cubicBezTo>
                  <a:pt x="780537" y="1621008"/>
                  <a:pt x="765721" y="1628378"/>
                  <a:pt x="780537" y="1628378"/>
                </a:cubicBezTo>
                <a:cubicBezTo>
                  <a:pt x="758312" y="1632063"/>
                  <a:pt x="773129" y="1617322"/>
                  <a:pt x="758312" y="1613637"/>
                </a:cubicBezTo>
                <a:cubicBezTo>
                  <a:pt x="758312" y="1613637"/>
                  <a:pt x="758312" y="1613637"/>
                  <a:pt x="765721" y="1609952"/>
                </a:cubicBezTo>
                <a:cubicBezTo>
                  <a:pt x="762017" y="1606266"/>
                  <a:pt x="754608" y="1602581"/>
                  <a:pt x="750904" y="1602581"/>
                </a:cubicBezTo>
                <a:cubicBezTo>
                  <a:pt x="773129" y="1591525"/>
                  <a:pt x="769425" y="1624693"/>
                  <a:pt x="799058" y="1609952"/>
                </a:cubicBezTo>
                <a:cubicBezTo>
                  <a:pt x="795354" y="1606266"/>
                  <a:pt x="795354" y="1602581"/>
                  <a:pt x="791650" y="1602581"/>
                </a:cubicBezTo>
                <a:cubicBezTo>
                  <a:pt x="791650" y="1602581"/>
                  <a:pt x="791650" y="1602581"/>
                  <a:pt x="806467" y="1602581"/>
                </a:cubicBezTo>
                <a:cubicBezTo>
                  <a:pt x="799058" y="1598896"/>
                  <a:pt x="795354" y="1591525"/>
                  <a:pt x="780537" y="1598896"/>
                </a:cubicBezTo>
                <a:cubicBezTo>
                  <a:pt x="780537" y="1598896"/>
                  <a:pt x="780537" y="1598896"/>
                  <a:pt x="780537" y="1602581"/>
                </a:cubicBezTo>
                <a:cubicBezTo>
                  <a:pt x="776833" y="1602581"/>
                  <a:pt x="773129" y="1602581"/>
                  <a:pt x="773129" y="1598896"/>
                </a:cubicBezTo>
                <a:cubicBezTo>
                  <a:pt x="784242" y="1591525"/>
                  <a:pt x="795354" y="1598896"/>
                  <a:pt x="802762" y="1595211"/>
                </a:cubicBezTo>
                <a:cubicBezTo>
                  <a:pt x="806467" y="1580469"/>
                  <a:pt x="839804" y="1584155"/>
                  <a:pt x="854618" y="1573099"/>
                </a:cubicBezTo>
                <a:cubicBezTo>
                  <a:pt x="862026" y="1565728"/>
                  <a:pt x="847210" y="1565728"/>
                  <a:pt x="843506" y="1562043"/>
                </a:cubicBezTo>
                <a:cubicBezTo>
                  <a:pt x="858322" y="1550987"/>
                  <a:pt x="854618" y="1573099"/>
                  <a:pt x="869435" y="1565728"/>
                </a:cubicBezTo>
                <a:cubicBezTo>
                  <a:pt x="869435" y="1562043"/>
                  <a:pt x="854618" y="1562043"/>
                  <a:pt x="865731" y="1558358"/>
                </a:cubicBezTo>
                <a:cubicBezTo>
                  <a:pt x="884252" y="1562043"/>
                  <a:pt x="887956" y="1562043"/>
                  <a:pt x="906476" y="1554672"/>
                </a:cubicBezTo>
                <a:close/>
                <a:moveTo>
                  <a:pt x="1747838" y="1554162"/>
                </a:moveTo>
                <a:lnTo>
                  <a:pt x="1755775" y="1554162"/>
                </a:lnTo>
                <a:lnTo>
                  <a:pt x="1744661" y="1562099"/>
                </a:lnTo>
                <a:close/>
                <a:moveTo>
                  <a:pt x="390542" y="1554162"/>
                </a:moveTo>
                <a:lnTo>
                  <a:pt x="393717" y="1554162"/>
                </a:lnTo>
                <a:lnTo>
                  <a:pt x="385779" y="1558924"/>
                </a:lnTo>
                <a:close/>
                <a:moveTo>
                  <a:pt x="532230" y="1551053"/>
                </a:moveTo>
                <a:cubicBezTo>
                  <a:pt x="534031" y="1552442"/>
                  <a:pt x="529447" y="1557998"/>
                  <a:pt x="534686" y="1555220"/>
                </a:cubicBezTo>
                <a:cubicBezTo>
                  <a:pt x="534686" y="1555220"/>
                  <a:pt x="534686" y="1555220"/>
                  <a:pt x="524208" y="1558924"/>
                </a:cubicBezTo>
                <a:cubicBezTo>
                  <a:pt x="520715" y="1555220"/>
                  <a:pt x="524208" y="1555220"/>
                  <a:pt x="527701" y="1551516"/>
                </a:cubicBezTo>
                <a:cubicBezTo>
                  <a:pt x="530320" y="1550590"/>
                  <a:pt x="531630" y="1550590"/>
                  <a:pt x="532230" y="1551053"/>
                </a:cubicBezTo>
                <a:close/>
                <a:moveTo>
                  <a:pt x="1409701" y="1550987"/>
                </a:moveTo>
                <a:cubicBezTo>
                  <a:pt x="1409701" y="1554691"/>
                  <a:pt x="1402079" y="1558395"/>
                  <a:pt x="1398272" y="1562099"/>
                </a:cubicBezTo>
                <a:cubicBezTo>
                  <a:pt x="1394461" y="1558395"/>
                  <a:pt x="1390654" y="1558395"/>
                  <a:pt x="1394461" y="1554691"/>
                </a:cubicBezTo>
                <a:cubicBezTo>
                  <a:pt x="1398272" y="1550987"/>
                  <a:pt x="1402079" y="1558395"/>
                  <a:pt x="1409701" y="1550987"/>
                </a:cubicBezTo>
                <a:close/>
                <a:moveTo>
                  <a:pt x="262792" y="1550912"/>
                </a:moveTo>
                <a:cubicBezTo>
                  <a:pt x="266519" y="1547132"/>
                  <a:pt x="270247" y="1562251"/>
                  <a:pt x="281435" y="1558472"/>
                </a:cubicBezTo>
                <a:lnTo>
                  <a:pt x="281791" y="1555772"/>
                </a:lnTo>
                <a:lnTo>
                  <a:pt x="281899" y="1556109"/>
                </a:lnTo>
                <a:cubicBezTo>
                  <a:pt x="282365" y="1557527"/>
                  <a:pt x="283299" y="1560362"/>
                  <a:pt x="285162" y="1566031"/>
                </a:cubicBezTo>
                <a:cubicBezTo>
                  <a:pt x="262792" y="1562251"/>
                  <a:pt x="240416" y="1577370"/>
                  <a:pt x="225502" y="1566031"/>
                </a:cubicBezTo>
                <a:cubicBezTo>
                  <a:pt x="225502" y="1569811"/>
                  <a:pt x="225502" y="1581150"/>
                  <a:pt x="218044" y="1581150"/>
                </a:cubicBezTo>
                <a:cubicBezTo>
                  <a:pt x="214317" y="1577370"/>
                  <a:pt x="218044" y="1573591"/>
                  <a:pt x="214317" y="1569811"/>
                </a:cubicBezTo>
                <a:cubicBezTo>
                  <a:pt x="225502" y="1554692"/>
                  <a:pt x="259059" y="1566031"/>
                  <a:pt x="262792" y="1550912"/>
                </a:cubicBezTo>
                <a:close/>
                <a:moveTo>
                  <a:pt x="1695449" y="1547812"/>
                </a:moveTo>
                <a:lnTo>
                  <a:pt x="1689099" y="1550987"/>
                </a:lnTo>
                <a:lnTo>
                  <a:pt x="1684338" y="1550987"/>
                </a:lnTo>
                <a:close/>
                <a:moveTo>
                  <a:pt x="996963" y="1547812"/>
                </a:moveTo>
                <a:lnTo>
                  <a:pt x="989026" y="1550987"/>
                </a:lnTo>
                <a:lnTo>
                  <a:pt x="977913" y="1550987"/>
                </a:lnTo>
                <a:close/>
                <a:moveTo>
                  <a:pt x="186537" y="1547233"/>
                </a:moveTo>
                <a:lnTo>
                  <a:pt x="186856" y="1547253"/>
                </a:lnTo>
                <a:lnTo>
                  <a:pt x="187001" y="1547696"/>
                </a:lnTo>
                <a:cubicBezTo>
                  <a:pt x="186421" y="1549201"/>
                  <a:pt x="184563" y="1550590"/>
                  <a:pt x="180842" y="1551516"/>
                </a:cubicBezTo>
                <a:cubicBezTo>
                  <a:pt x="181771" y="1548738"/>
                  <a:pt x="183864" y="1547580"/>
                  <a:pt x="186537" y="1547233"/>
                </a:cubicBezTo>
                <a:close/>
                <a:moveTo>
                  <a:pt x="1199646" y="1545828"/>
                </a:moveTo>
                <a:cubicBezTo>
                  <a:pt x="1202077" y="1546523"/>
                  <a:pt x="1195132" y="1551385"/>
                  <a:pt x="1200688" y="1554163"/>
                </a:cubicBezTo>
                <a:cubicBezTo>
                  <a:pt x="1200688" y="1546754"/>
                  <a:pt x="1185871" y="1554163"/>
                  <a:pt x="1193280" y="1546754"/>
                </a:cubicBezTo>
                <a:cubicBezTo>
                  <a:pt x="1196984" y="1545828"/>
                  <a:pt x="1198836" y="1545597"/>
                  <a:pt x="1199646" y="1545828"/>
                </a:cubicBezTo>
                <a:close/>
                <a:moveTo>
                  <a:pt x="785876" y="1544224"/>
                </a:moveTo>
                <a:cubicBezTo>
                  <a:pt x="788174" y="1544108"/>
                  <a:pt x="790294" y="1545034"/>
                  <a:pt x="792179" y="1547813"/>
                </a:cubicBezTo>
                <a:cubicBezTo>
                  <a:pt x="784639" y="1551517"/>
                  <a:pt x="773328" y="1551517"/>
                  <a:pt x="784639" y="1558925"/>
                </a:cubicBezTo>
                <a:cubicBezTo>
                  <a:pt x="784639" y="1558925"/>
                  <a:pt x="784639" y="1558925"/>
                  <a:pt x="765787" y="1555221"/>
                </a:cubicBezTo>
                <a:cubicBezTo>
                  <a:pt x="769557" y="1555221"/>
                  <a:pt x="769557" y="1547813"/>
                  <a:pt x="762017" y="1551517"/>
                </a:cubicBezTo>
                <a:cubicBezTo>
                  <a:pt x="770500" y="1554295"/>
                  <a:pt x="778983" y="1544571"/>
                  <a:pt x="785876" y="1544224"/>
                </a:cubicBezTo>
                <a:close/>
                <a:moveTo>
                  <a:pt x="64471" y="1544009"/>
                </a:moveTo>
                <a:lnTo>
                  <a:pt x="72486" y="1545894"/>
                </a:lnTo>
                <a:cubicBezTo>
                  <a:pt x="74833" y="1546357"/>
                  <a:pt x="75770" y="1547283"/>
                  <a:pt x="73893" y="1550987"/>
                </a:cubicBezTo>
                <a:cubicBezTo>
                  <a:pt x="73893" y="1550987"/>
                  <a:pt x="73893" y="1550987"/>
                  <a:pt x="72018" y="1549598"/>
                </a:cubicBezTo>
                <a:close/>
                <a:moveTo>
                  <a:pt x="1381789" y="1543182"/>
                </a:moveTo>
                <a:cubicBezTo>
                  <a:pt x="1387344" y="1541330"/>
                  <a:pt x="1391975" y="1540404"/>
                  <a:pt x="1393827" y="1544108"/>
                </a:cubicBezTo>
                <a:cubicBezTo>
                  <a:pt x="1393827" y="1544108"/>
                  <a:pt x="1393827" y="1544108"/>
                  <a:pt x="1386420" y="1551517"/>
                </a:cubicBezTo>
                <a:cubicBezTo>
                  <a:pt x="1386420" y="1551517"/>
                  <a:pt x="1386420" y="1551517"/>
                  <a:pt x="1360490" y="1555221"/>
                </a:cubicBezTo>
                <a:cubicBezTo>
                  <a:pt x="1360490" y="1558925"/>
                  <a:pt x="1367897" y="1558925"/>
                  <a:pt x="1371602" y="1558925"/>
                </a:cubicBezTo>
                <a:cubicBezTo>
                  <a:pt x="1360490" y="1558925"/>
                  <a:pt x="1364194" y="1570037"/>
                  <a:pt x="1349375" y="1573741"/>
                </a:cubicBezTo>
                <a:lnTo>
                  <a:pt x="1342364" y="1573059"/>
                </a:lnTo>
                <a:lnTo>
                  <a:pt x="1345672" y="1567259"/>
                </a:lnTo>
                <a:cubicBezTo>
                  <a:pt x="1343820" y="1565407"/>
                  <a:pt x="1340122" y="1564481"/>
                  <a:pt x="1338270" y="1566333"/>
                </a:cubicBezTo>
                <a:cubicBezTo>
                  <a:pt x="1345672" y="1558925"/>
                  <a:pt x="1349375" y="1558925"/>
                  <a:pt x="1360490" y="1558925"/>
                </a:cubicBezTo>
                <a:cubicBezTo>
                  <a:pt x="1360490" y="1555221"/>
                  <a:pt x="1356787" y="1555221"/>
                  <a:pt x="1353084" y="1555221"/>
                </a:cubicBezTo>
                <a:cubicBezTo>
                  <a:pt x="1356787" y="1555221"/>
                  <a:pt x="1375305" y="1555221"/>
                  <a:pt x="1364194" y="1547813"/>
                </a:cubicBezTo>
                <a:cubicBezTo>
                  <a:pt x="1369749" y="1547813"/>
                  <a:pt x="1376233" y="1545034"/>
                  <a:pt x="1381789" y="1543182"/>
                </a:cubicBezTo>
                <a:close/>
                <a:moveTo>
                  <a:pt x="63174" y="1543049"/>
                </a:moveTo>
                <a:lnTo>
                  <a:pt x="64471" y="1544009"/>
                </a:lnTo>
                <a:lnTo>
                  <a:pt x="62637" y="1543579"/>
                </a:lnTo>
                <a:close/>
                <a:moveTo>
                  <a:pt x="227116" y="1538303"/>
                </a:moveTo>
                <a:cubicBezTo>
                  <a:pt x="227339" y="1538882"/>
                  <a:pt x="228008" y="1540271"/>
                  <a:pt x="229794" y="1543049"/>
                </a:cubicBezTo>
                <a:lnTo>
                  <a:pt x="219077" y="1539345"/>
                </a:lnTo>
                <a:cubicBezTo>
                  <a:pt x="229794" y="1542123"/>
                  <a:pt x="226446" y="1536567"/>
                  <a:pt x="227116" y="1538303"/>
                </a:cubicBezTo>
                <a:close/>
                <a:moveTo>
                  <a:pt x="1301757" y="1536700"/>
                </a:moveTo>
                <a:cubicBezTo>
                  <a:pt x="1301757" y="1547813"/>
                  <a:pt x="1297788" y="1547813"/>
                  <a:pt x="1285883" y="1547813"/>
                </a:cubicBezTo>
                <a:cubicBezTo>
                  <a:pt x="1293819" y="1547813"/>
                  <a:pt x="1285883" y="1540404"/>
                  <a:pt x="1301757" y="1536700"/>
                </a:cubicBezTo>
                <a:close/>
                <a:moveTo>
                  <a:pt x="1197301" y="1536700"/>
                </a:moveTo>
                <a:lnTo>
                  <a:pt x="1204921" y="1539875"/>
                </a:lnTo>
                <a:cubicBezTo>
                  <a:pt x="1204921" y="1539875"/>
                  <a:pt x="1204921" y="1539875"/>
                  <a:pt x="1185871" y="1543050"/>
                </a:cubicBezTo>
                <a:cubicBezTo>
                  <a:pt x="1185871" y="1536700"/>
                  <a:pt x="1204921" y="1543050"/>
                  <a:pt x="1197301" y="1536700"/>
                </a:cubicBezTo>
                <a:close/>
                <a:moveTo>
                  <a:pt x="348568" y="1535793"/>
                </a:moveTo>
                <a:lnTo>
                  <a:pt x="345850" y="1539925"/>
                </a:lnTo>
                <a:lnTo>
                  <a:pt x="344839" y="1539573"/>
                </a:lnTo>
                <a:cubicBezTo>
                  <a:pt x="348568" y="1535793"/>
                  <a:pt x="348568" y="1535793"/>
                  <a:pt x="348568" y="1535793"/>
                </a:cubicBezTo>
                <a:close/>
                <a:moveTo>
                  <a:pt x="997445" y="1535192"/>
                </a:moveTo>
                <a:lnTo>
                  <a:pt x="996916" y="1536180"/>
                </a:lnTo>
                <a:lnTo>
                  <a:pt x="992767" y="1536065"/>
                </a:lnTo>
                <a:cubicBezTo>
                  <a:pt x="995574" y="1535192"/>
                  <a:pt x="996977" y="1534973"/>
                  <a:pt x="997445" y="1535192"/>
                </a:cubicBezTo>
                <a:close/>
                <a:moveTo>
                  <a:pt x="62637" y="1534781"/>
                </a:moveTo>
                <a:cubicBezTo>
                  <a:pt x="65454" y="1533392"/>
                  <a:pt x="68266" y="1532466"/>
                  <a:pt x="70141" y="1536170"/>
                </a:cubicBezTo>
                <a:cubicBezTo>
                  <a:pt x="70141" y="1536170"/>
                  <a:pt x="70141" y="1536170"/>
                  <a:pt x="69205" y="1537096"/>
                </a:cubicBezTo>
                <a:lnTo>
                  <a:pt x="63174" y="1543049"/>
                </a:lnTo>
                <a:lnTo>
                  <a:pt x="58886" y="1539874"/>
                </a:lnTo>
                <a:cubicBezTo>
                  <a:pt x="51382" y="1554691"/>
                  <a:pt x="88904" y="1550987"/>
                  <a:pt x="85149" y="1558395"/>
                </a:cubicBezTo>
                <a:cubicBezTo>
                  <a:pt x="77645" y="1554691"/>
                  <a:pt x="73893" y="1562099"/>
                  <a:pt x="73893" y="1562099"/>
                </a:cubicBezTo>
                <a:cubicBezTo>
                  <a:pt x="73893" y="1562099"/>
                  <a:pt x="73893" y="1562099"/>
                  <a:pt x="58886" y="1554691"/>
                </a:cubicBezTo>
                <a:cubicBezTo>
                  <a:pt x="70141" y="1550987"/>
                  <a:pt x="47627" y="1539874"/>
                  <a:pt x="55134" y="1536170"/>
                </a:cubicBezTo>
                <a:cubicBezTo>
                  <a:pt x="57010" y="1538022"/>
                  <a:pt x="59822" y="1536170"/>
                  <a:pt x="62637" y="1534781"/>
                </a:cubicBezTo>
                <a:close/>
                <a:moveTo>
                  <a:pt x="1026972" y="1534100"/>
                </a:moveTo>
                <a:cubicBezTo>
                  <a:pt x="1028316" y="1534537"/>
                  <a:pt x="1027381" y="1536065"/>
                  <a:pt x="1022703" y="1539558"/>
                </a:cubicBezTo>
                <a:cubicBezTo>
                  <a:pt x="1015219" y="1543050"/>
                  <a:pt x="1000251" y="1543050"/>
                  <a:pt x="989025" y="1543050"/>
                </a:cubicBezTo>
                <a:cubicBezTo>
                  <a:pt x="990896" y="1541304"/>
                  <a:pt x="994638" y="1538684"/>
                  <a:pt x="996509" y="1536938"/>
                </a:cubicBezTo>
                <a:lnTo>
                  <a:pt x="996916" y="1536180"/>
                </a:lnTo>
                <a:lnTo>
                  <a:pt x="1010461" y="1536556"/>
                </a:lnTo>
                <a:cubicBezTo>
                  <a:pt x="1017807" y="1535246"/>
                  <a:pt x="1024954" y="1533446"/>
                  <a:pt x="1026972" y="1534100"/>
                </a:cubicBezTo>
                <a:close/>
                <a:moveTo>
                  <a:pt x="24874" y="1531937"/>
                </a:moveTo>
                <a:cubicBezTo>
                  <a:pt x="24874" y="1543050"/>
                  <a:pt x="39690" y="1531937"/>
                  <a:pt x="47100" y="1535641"/>
                </a:cubicBezTo>
                <a:cubicBezTo>
                  <a:pt x="47100" y="1535641"/>
                  <a:pt x="47100" y="1535641"/>
                  <a:pt x="47100" y="1546754"/>
                </a:cubicBezTo>
                <a:cubicBezTo>
                  <a:pt x="47100" y="1546754"/>
                  <a:pt x="47100" y="1546754"/>
                  <a:pt x="39690" y="1539345"/>
                </a:cubicBezTo>
                <a:cubicBezTo>
                  <a:pt x="50803" y="1554162"/>
                  <a:pt x="28578" y="1543050"/>
                  <a:pt x="17467" y="1550458"/>
                </a:cubicBezTo>
                <a:lnTo>
                  <a:pt x="6352" y="1539345"/>
                </a:lnTo>
                <a:cubicBezTo>
                  <a:pt x="6352" y="1539345"/>
                  <a:pt x="6352" y="1539345"/>
                  <a:pt x="24874" y="1539345"/>
                </a:cubicBezTo>
                <a:cubicBezTo>
                  <a:pt x="24874" y="1535641"/>
                  <a:pt x="21171" y="1531937"/>
                  <a:pt x="24874" y="1531937"/>
                </a:cubicBezTo>
                <a:close/>
                <a:moveTo>
                  <a:pt x="62988" y="1527175"/>
                </a:moveTo>
                <a:cubicBezTo>
                  <a:pt x="66916" y="1527175"/>
                  <a:pt x="71283" y="1528762"/>
                  <a:pt x="73029" y="1531937"/>
                </a:cubicBezTo>
                <a:cubicBezTo>
                  <a:pt x="66045" y="1525587"/>
                  <a:pt x="59061" y="1531937"/>
                  <a:pt x="55564" y="1531937"/>
                </a:cubicBezTo>
                <a:cubicBezTo>
                  <a:pt x="55564" y="1528762"/>
                  <a:pt x="59061" y="1527175"/>
                  <a:pt x="62988" y="1527175"/>
                </a:cubicBezTo>
                <a:close/>
                <a:moveTo>
                  <a:pt x="132494" y="1525587"/>
                </a:moveTo>
                <a:cubicBezTo>
                  <a:pt x="143652" y="1529291"/>
                  <a:pt x="151089" y="1525587"/>
                  <a:pt x="158525" y="1529291"/>
                </a:cubicBezTo>
                <a:cubicBezTo>
                  <a:pt x="158525" y="1529291"/>
                  <a:pt x="158525" y="1529291"/>
                  <a:pt x="154806" y="1529291"/>
                </a:cubicBezTo>
                <a:cubicBezTo>
                  <a:pt x="154806" y="1540404"/>
                  <a:pt x="169684" y="1529291"/>
                  <a:pt x="177122" y="1532995"/>
                </a:cubicBezTo>
                <a:cubicBezTo>
                  <a:pt x="169684" y="1525587"/>
                  <a:pt x="180842" y="1529291"/>
                  <a:pt x="184563" y="1525587"/>
                </a:cubicBezTo>
                <a:cubicBezTo>
                  <a:pt x="180842" y="1532995"/>
                  <a:pt x="192000" y="1536699"/>
                  <a:pt x="199437" y="1536699"/>
                </a:cubicBezTo>
                <a:cubicBezTo>
                  <a:pt x="199437" y="1536699"/>
                  <a:pt x="199437" y="1536699"/>
                  <a:pt x="199437" y="1529291"/>
                </a:cubicBezTo>
                <a:cubicBezTo>
                  <a:pt x="199437" y="1529291"/>
                  <a:pt x="199437" y="1529291"/>
                  <a:pt x="188281" y="1529291"/>
                </a:cubicBezTo>
                <a:cubicBezTo>
                  <a:pt x="188281" y="1529291"/>
                  <a:pt x="188281" y="1529291"/>
                  <a:pt x="210596" y="1525587"/>
                </a:cubicBezTo>
                <a:cubicBezTo>
                  <a:pt x="214317" y="1529291"/>
                  <a:pt x="203159" y="1532995"/>
                  <a:pt x="195722" y="1540404"/>
                </a:cubicBezTo>
                <a:cubicBezTo>
                  <a:pt x="195722" y="1540404"/>
                  <a:pt x="195722" y="1540404"/>
                  <a:pt x="210596" y="1544108"/>
                </a:cubicBezTo>
                <a:cubicBezTo>
                  <a:pt x="208738" y="1549664"/>
                  <a:pt x="202226" y="1548738"/>
                  <a:pt x="195722" y="1547812"/>
                </a:cubicBezTo>
                <a:lnTo>
                  <a:pt x="186856" y="1547253"/>
                </a:lnTo>
                <a:lnTo>
                  <a:pt x="185492" y="1543182"/>
                </a:lnTo>
                <a:cubicBezTo>
                  <a:pt x="182701" y="1540404"/>
                  <a:pt x="177122" y="1538552"/>
                  <a:pt x="173405" y="1540404"/>
                </a:cubicBezTo>
                <a:cubicBezTo>
                  <a:pt x="173405" y="1544108"/>
                  <a:pt x="173405" y="1547812"/>
                  <a:pt x="177122" y="1547812"/>
                </a:cubicBezTo>
                <a:cubicBezTo>
                  <a:pt x="177122" y="1547812"/>
                  <a:pt x="177122" y="1547812"/>
                  <a:pt x="165964" y="1544108"/>
                </a:cubicBezTo>
                <a:cubicBezTo>
                  <a:pt x="165964" y="1544108"/>
                  <a:pt x="165964" y="1544108"/>
                  <a:pt x="169684" y="1551516"/>
                </a:cubicBezTo>
                <a:cubicBezTo>
                  <a:pt x="169684" y="1555220"/>
                  <a:pt x="143652" y="1558924"/>
                  <a:pt x="128772" y="1558924"/>
                </a:cubicBezTo>
                <a:cubicBezTo>
                  <a:pt x="125053" y="1555220"/>
                  <a:pt x="99019" y="1558924"/>
                  <a:pt x="84140" y="1555220"/>
                </a:cubicBezTo>
                <a:cubicBezTo>
                  <a:pt x="87861" y="1544108"/>
                  <a:pt x="102740" y="1558924"/>
                  <a:pt x="102740" y="1547812"/>
                </a:cubicBezTo>
                <a:cubicBezTo>
                  <a:pt x="102740" y="1544108"/>
                  <a:pt x="99019" y="1544108"/>
                  <a:pt x="95298" y="1544108"/>
                </a:cubicBezTo>
                <a:lnTo>
                  <a:pt x="95298" y="1547812"/>
                </a:lnTo>
                <a:cubicBezTo>
                  <a:pt x="95298" y="1547812"/>
                  <a:pt x="95298" y="1547812"/>
                  <a:pt x="91582" y="1540404"/>
                </a:cubicBezTo>
                <a:cubicBezTo>
                  <a:pt x="95298" y="1544108"/>
                  <a:pt x="106456" y="1544108"/>
                  <a:pt x="110174" y="1540404"/>
                </a:cubicBezTo>
                <a:cubicBezTo>
                  <a:pt x="110174" y="1540404"/>
                  <a:pt x="110174" y="1540404"/>
                  <a:pt x="102740" y="1536699"/>
                </a:cubicBezTo>
                <a:cubicBezTo>
                  <a:pt x="117614" y="1536699"/>
                  <a:pt x="121335" y="1532995"/>
                  <a:pt x="132494" y="1532995"/>
                </a:cubicBezTo>
                <a:cubicBezTo>
                  <a:pt x="132494" y="1532995"/>
                  <a:pt x="132494" y="1532995"/>
                  <a:pt x="132494" y="1525587"/>
                </a:cubicBezTo>
                <a:close/>
                <a:moveTo>
                  <a:pt x="913252" y="1524120"/>
                </a:moveTo>
                <a:lnTo>
                  <a:pt x="913243" y="1524669"/>
                </a:lnTo>
                <a:cubicBezTo>
                  <a:pt x="912588" y="1525538"/>
                  <a:pt x="910921" y="1525786"/>
                  <a:pt x="907111" y="1524793"/>
                </a:cubicBezTo>
                <a:close/>
                <a:moveTo>
                  <a:pt x="795751" y="1521354"/>
                </a:moveTo>
                <a:cubicBezTo>
                  <a:pt x="806467" y="1517650"/>
                  <a:pt x="799323" y="1528763"/>
                  <a:pt x="806467" y="1528763"/>
                </a:cubicBezTo>
                <a:lnTo>
                  <a:pt x="792179" y="1528763"/>
                </a:lnTo>
                <a:cubicBezTo>
                  <a:pt x="792179" y="1528763"/>
                  <a:pt x="792179" y="1528763"/>
                  <a:pt x="795751" y="1521354"/>
                </a:cubicBezTo>
                <a:close/>
                <a:moveTo>
                  <a:pt x="1140894" y="1520825"/>
                </a:moveTo>
                <a:cubicBezTo>
                  <a:pt x="1140894" y="1520825"/>
                  <a:pt x="1140894" y="1520825"/>
                  <a:pt x="1144598" y="1528536"/>
                </a:cubicBezTo>
                <a:cubicBezTo>
                  <a:pt x="1148302" y="1528536"/>
                  <a:pt x="1152007" y="1524681"/>
                  <a:pt x="1155711" y="1524681"/>
                </a:cubicBezTo>
                <a:cubicBezTo>
                  <a:pt x="1155711" y="1524681"/>
                  <a:pt x="1155711" y="1524681"/>
                  <a:pt x="1133486" y="1536247"/>
                </a:cubicBezTo>
                <a:cubicBezTo>
                  <a:pt x="1133486" y="1536247"/>
                  <a:pt x="1133486" y="1536247"/>
                  <a:pt x="1137190" y="1540102"/>
                </a:cubicBezTo>
                <a:cubicBezTo>
                  <a:pt x="1137190" y="1540102"/>
                  <a:pt x="1137190" y="1540102"/>
                  <a:pt x="1118669" y="1532391"/>
                </a:cubicBezTo>
                <a:cubicBezTo>
                  <a:pt x="1107556" y="1528536"/>
                  <a:pt x="1111260" y="1547813"/>
                  <a:pt x="1100148" y="1540102"/>
                </a:cubicBezTo>
                <a:cubicBezTo>
                  <a:pt x="1107556" y="1540102"/>
                  <a:pt x="1107556" y="1528536"/>
                  <a:pt x="1114965" y="1524681"/>
                </a:cubicBezTo>
                <a:cubicBezTo>
                  <a:pt x="1126077" y="1520825"/>
                  <a:pt x="1133486" y="1536247"/>
                  <a:pt x="1140894" y="1520825"/>
                </a:cubicBezTo>
                <a:close/>
                <a:moveTo>
                  <a:pt x="385779" y="1520825"/>
                </a:moveTo>
                <a:cubicBezTo>
                  <a:pt x="385779" y="1520825"/>
                  <a:pt x="385779" y="1520825"/>
                  <a:pt x="385779" y="1528233"/>
                </a:cubicBezTo>
                <a:cubicBezTo>
                  <a:pt x="393186" y="1524529"/>
                  <a:pt x="400596" y="1524529"/>
                  <a:pt x="396890" y="1520825"/>
                </a:cubicBezTo>
                <a:cubicBezTo>
                  <a:pt x="396890" y="1531938"/>
                  <a:pt x="419117" y="1531938"/>
                  <a:pt x="404300" y="1543050"/>
                </a:cubicBezTo>
                <a:cubicBezTo>
                  <a:pt x="404300" y="1539346"/>
                  <a:pt x="389483" y="1539346"/>
                  <a:pt x="400596" y="1535642"/>
                </a:cubicBezTo>
                <a:cubicBezTo>
                  <a:pt x="393186" y="1531938"/>
                  <a:pt x="389483" y="1539346"/>
                  <a:pt x="385779" y="1543050"/>
                </a:cubicBezTo>
                <a:cubicBezTo>
                  <a:pt x="374665" y="1535642"/>
                  <a:pt x="382073" y="1531938"/>
                  <a:pt x="378371" y="1524529"/>
                </a:cubicBezTo>
                <a:close/>
                <a:moveTo>
                  <a:pt x="922351" y="1516856"/>
                </a:moveTo>
                <a:cubicBezTo>
                  <a:pt x="922351" y="1520825"/>
                  <a:pt x="919494" y="1522809"/>
                  <a:pt x="916160" y="1523801"/>
                </a:cubicBezTo>
                <a:lnTo>
                  <a:pt x="913252" y="1524120"/>
                </a:lnTo>
                <a:lnTo>
                  <a:pt x="913303" y="1520825"/>
                </a:lnTo>
                <a:cubicBezTo>
                  <a:pt x="912826" y="1517848"/>
                  <a:pt x="912826" y="1514871"/>
                  <a:pt x="922351" y="1516856"/>
                </a:cubicBezTo>
                <a:close/>
                <a:moveTo>
                  <a:pt x="1279325" y="1513742"/>
                </a:moveTo>
                <a:cubicBezTo>
                  <a:pt x="1290506" y="1517406"/>
                  <a:pt x="1286778" y="1524733"/>
                  <a:pt x="1286778" y="1528396"/>
                </a:cubicBezTo>
                <a:cubicBezTo>
                  <a:pt x="1271871" y="1521069"/>
                  <a:pt x="1253235" y="1535723"/>
                  <a:pt x="1238327" y="1539387"/>
                </a:cubicBezTo>
                <a:cubicBezTo>
                  <a:pt x="1227146" y="1543050"/>
                  <a:pt x="1227146" y="1535723"/>
                  <a:pt x="1227146" y="1528396"/>
                </a:cubicBezTo>
                <a:cubicBezTo>
                  <a:pt x="1234600" y="1539387"/>
                  <a:pt x="1249509" y="1524733"/>
                  <a:pt x="1256962" y="1528396"/>
                </a:cubicBezTo>
                <a:cubicBezTo>
                  <a:pt x="1260690" y="1524733"/>
                  <a:pt x="1253235" y="1521069"/>
                  <a:pt x="1245782" y="1524733"/>
                </a:cubicBezTo>
                <a:cubicBezTo>
                  <a:pt x="1268144" y="1517406"/>
                  <a:pt x="1264417" y="1524733"/>
                  <a:pt x="1283052" y="1521069"/>
                </a:cubicBezTo>
                <a:cubicBezTo>
                  <a:pt x="1283052" y="1521069"/>
                  <a:pt x="1283052" y="1521069"/>
                  <a:pt x="1279325" y="1513742"/>
                </a:cubicBezTo>
                <a:close/>
                <a:moveTo>
                  <a:pt x="255331" y="1513232"/>
                </a:moveTo>
                <a:cubicBezTo>
                  <a:pt x="259059" y="1512406"/>
                  <a:pt x="262792" y="1513114"/>
                  <a:pt x="266519" y="1516894"/>
                </a:cubicBezTo>
                <a:lnTo>
                  <a:pt x="272267" y="1514654"/>
                </a:lnTo>
                <a:lnTo>
                  <a:pt x="272577" y="1515477"/>
                </a:lnTo>
                <a:cubicBezTo>
                  <a:pt x="273045" y="1518784"/>
                  <a:pt x="272110" y="1522564"/>
                  <a:pt x="266519" y="1524454"/>
                </a:cubicBezTo>
                <a:cubicBezTo>
                  <a:pt x="288891" y="1532013"/>
                  <a:pt x="277708" y="1539573"/>
                  <a:pt x="303822" y="1547132"/>
                </a:cubicBezTo>
                <a:cubicBezTo>
                  <a:pt x="303822" y="1547132"/>
                  <a:pt x="303822" y="1547132"/>
                  <a:pt x="303822" y="1543353"/>
                </a:cubicBezTo>
                <a:cubicBezTo>
                  <a:pt x="311279" y="1554692"/>
                  <a:pt x="341109" y="1528233"/>
                  <a:pt x="341109" y="1547132"/>
                </a:cubicBezTo>
                <a:cubicBezTo>
                  <a:pt x="341109" y="1547132"/>
                  <a:pt x="341109" y="1547132"/>
                  <a:pt x="342042" y="1545715"/>
                </a:cubicBezTo>
                <a:lnTo>
                  <a:pt x="345850" y="1539925"/>
                </a:lnTo>
                <a:lnTo>
                  <a:pt x="359751" y="1544770"/>
                </a:lnTo>
                <a:cubicBezTo>
                  <a:pt x="365344" y="1547132"/>
                  <a:pt x="370937" y="1549022"/>
                  <a:pt x="374666" y="1547132"/>
                </a:cubicBezTo>
                <a:cubicBezTo>
                  <a:pt x="374666" y="1547132"/>
                  <a:pt x="374666" y="1547132"/>
                  <a:pt x="370937" y="1550912"/>
                </a:cubicBezTo>
                <a:cubicBezTo>
                  <a:pt x="370937" y="1550912"/>
                  <a:pt x="370937" y="1550912"/>
                  <a:pt x="352298" y="1554692"/>
                </a:cubicBezTo>
                <a:cubicBezTo>
                  <a:pt x="352298" y="1558472"/>
                  <a:pt x="352298" y="1562251"/>
                  <a:pt x="356025" y="1562251"/>
                </a:cubicBezTo>
                <a:cubicBezTo>
                  <a:pt x="344839" y="1562251"/>
                  <a:pt x="356025" y="1547132"/>
                  <a:pt x="341109" y="1550912"/>
                </a:cubicBezTo>
                <a:cubicBezTo>
                  <a:pt x="341109" y="1550912"/>
                  <a:pt x="341109" y="1550912"/>
                  <a:pt x="341109" y="1554692"/>
                </a:cubicBezTo>
                <a:cubicBezTo>
                  <a:pt x="337380" y="1547132"/>
                  <a:pt x="329921" y="1550912"/>
                  <a:pt x="326193" y="1554692"/>
                </a:cubicBezTo>
                <a:cubicBezTo>
                  <a:pt x="326193" y="1554692"/>
                  <a:pt x="326193" y="1554692"/>
                  <a:pt x="326193" y="1543353"/>
                </a:cubicBezTo>
                <a:cubicBezTo>
                  <a:pt x="318734" y="1543353"/>
                  <a:pt x="318734" y="1550912"/>
                  <a:pt x="315009" y="1554692"/>
                </a:cubicBezTo>
                <a:cubicBezTo>
                  <a:pt x="318734" y="1550912"/>
                  <a:pt x="311279" y="1547132"/>
                  <a:pt x="303822" y="1550912"/>
                </a:cubicBezTo>
                <a:cubicBezTo>
                  <a:pt x="303822" y="1554692"/>
                  <a:pt x="303822" y="1554692"/>
                  <a:pt x="307551" y="1558472"/>
                </a:cubicBezTo>
                <a:cubicBezTo>
                  <a:pt x="315009" y="1569811"/>
                  <a:pt x="337380" y="1543353"/>
                  <a:pt x="344839" y="1562251"/>
                </a:cubicBezTo>
                <a:cubicBezTo>
                  <a:pt x="344839" y="1566031"/>
                  <a:pt x="333649" y="1558472"/>
                  <a:pt x="326193" y="1562251"/>
                </a:cubicBezTo>
                <a:cubicBezTo>
                  <a:pt x="326193" y="1562251"/>
                  <a:pt x="326193" y="1562251"/>
                  <a:pt x="329921" y="1566031"/>
                </a:cubicBezTo>
                <a:cubicBezTo>
                  <a:pt x="326193" y="1566031"/>
                  <a:pt x="322463" y="1566031"/>
                  <a:pt x="318734" y="1566031"/>
                </a:cubicBezTo>
                <a:cubicBezTo>
                  <a:pt x="318734" y="1566031"/>
                  <a:pt x="318734" y="1566031"/>
                  <a:pt x="322463" y="1569811"/>
                </a:cubicBezTo>
                <a:cubicBezTo>
                  <a:pt x="311279" y="1573591"/>
                  <a:pt x="318734" y="1581150"/>
                  <a:pt x="307551" y="1581150"/>
                </a:cubicBezTo>
                <a:cubicBezTo>
                  <a:pt x="307551" y="1581150"/>
                  <a:pt x="307551" y="1581150"/>
                  <a:pt x="307551" y="1577370"/>
                </a:cubicBezTo>
                <a:cubicBezTo>
                  <a:pt x="300092" y="1577370"/>
                  <a:pt x="300092" y="1581150"/>
                  <a:pt x="296363" y="1581150"/>
                </a:cubicBezTo>
                <a:cubicBezTo>
                  <a:pt x="285162" y="1581150"/>
                  <a:pt x="285162" y="1573591"/>
                  <a:pt x="285162" y="1569811"/>
                </a:cubicBezTo>
                <a:cubicBezTo>
                  <a:pt x="285162" y="1573591"/>
                  <a:pt x="296363" y="1573591"/>
                  <a:pt x="300092" y="1569811"/>
                </a:cubicBezTo>
                <a:cubicBezTo>
                  <a:pt x="301957" y="1566031"/>
                  <a:pt x="300092" y="1563196"/>
                  <a:pt x="296363" y="1560834"/>
                </a:cubicBezTo>
                <a:lnTo>
                  <a:pt x="281906" y="1554886"/>
                </a:lnTo>
                <a:lnTo>
                  <a:pt x="282365" y="1551385"/>
                </a:lnTo>
                <a:cubicBezTo>
                  <a:pt x="285162" y="1549967"/>
                  <a:pt x="288891" y="1549022"/>
                  <a:pt x="288891" y="1547132"/>
                </a:cubicBezTo>
                <a:cubicBezTo>
                  <a:pt x="281435" y="1543353"/>
                  <a:pt x="285162" y="1535793"/>
                  <a:pt x="266519" y="1535793"/>
                </a:cubicBezTo>
                <a:cubicBezTo>
                  <a:pt x="266519" y="1539573"/>
                  <a:pt x="270247" y="1539573"/>
                  <a:pt x="266519" y="1543353"/>
                </a:cubicBezTo>
                <a:cubicBezTo>
                  <a:pt x="259059" y="1535793"/>
                  <a:pt x="259059" y="1535793"/>
                  <a:pt x="262792" y="1528233"/>
                </a:cubicBezTo>
                <a:cubicBezTo>
                  <a:pt x="255331" y="1532013"/>
                  <a:pt x="251604" y="1528233"/>
                  <a:pt x="247876" y="1524454"/>
                </a:cubicBezTo>
                <a:cubicBezTo>
                  <a:pt x="240416" y="1528233"/>
                  <a:pt x="225502" y="1524454"/>
                  <a:pt x="221773" y="1528233"/>
                </a:cubicBezTo>
                <a:cubicBezTo>
                  <a:pt x="214317" y="1528233"/>
                  <a:pt x="218044" y="1524454"/>
                  <a:pt x="221773" y="1520674"/>
                </a:cubicBezTo>
                <a:cubicBezTo>
                  <a:pt x="232960" y="1532013"/>
                  <a:pt x="244144" y="1515713"/>
                  <a:pt x="255331" y="1513232"/>
                </a:cubicBezTo>
                <a:close/>
                <a:moveTo>
                  <a:pt x="270247" y="1509335"/>
                </a:moveTo>
                <a:cubicBezTo>
                  <a:pt x="272110" y="1511224"/>
                  <a:pt x="273045" y="1513114"/>
                  <a:pt x="272577" y="1514532"/>
                </a:cubicBezTo>
                <a:lnTo>
                  <a:pt x="272267" y="1514654"/>
                </a:lnTo>
                <a:close/>
                <a:moveTo>
                  <a:pt x="1331919" y="1501775"/>
                </a:moveTo>
                <a:lnTo>
                  <a:pt x="1343032" y="1506538"/>
                </a:lnTo>
                <a:lnTo>
                  <a:pt x="1335094" y="1509713"/>
                </a:lnTo>
                <a:close/>
                <a:moveTo>
                  <a:pt x="687604" y="1501775"/>
                </a:moveTo>
                <a:cubicBezTo>
                  <a:pt x="702685" y="1501775"/>
                  <a:pt x="687604" y="1513681"/>
                  <a:pt x="706456" y="1509712"/>
                </a:cubicBezTo>
                <a:cubicBezTo>
                  <a:pt x="706456" y="1509712"/>
                  <a:pt x="706456" y="1509712"/>
                  <a:pt x="676293" y="1525587"/>
                </a:cubicBezTo>
                <a:cubicBezTo>
                  <a:pt x="680063" y="1513681"/>
                  <a:pt x="683833" y="1509712"/>
                  <a:pt x="687604" y="1501775"/>
                </a:cubicBezTo>
                <a:close/>
                <a:moveTo>
                  <a:pt x="25401" y="1499129"/>
                </a:moveTo>
                <a:cubicBezTo>
                  <a:pt x="21593" y="1495425"/>
                  <a:pt x="13972" y="1506537"/>
                  <a:pt x="6352" y="1502833"/>
                </a:cubicBezTo>
                <a:close/>
                <a:moveTo>
                  <a:pt x="270410" y="1498600"/>
                </a:moveTo>
                <a:cubicBezTo>
                  <a:pt x="285223" y="1498600"/>
                  <a:pt x="281519" y="1510030"/>
                  <a:pt x="288927" y="1517650"/>
                </a:cubicBezTo>
                <a:cubicBezTo>
                  <a:pt x="285223" y="1510030"/>
                  <a:pt x="277816" y="1498600"/>
                  <a:pt x="266701" y="1502410"/>
                </a:cubicBezTo>
                <a:close/>
                <a:moveTo>
                  <a:pt x="141290" y="1498600"/>
                </a:moveTo>
                <a:cubicBezTo>
                  <a:pt x="141290" y="1498600"/>
                  <a:pt x="141290" y="1498600"/>
                  <a:pt x="159499" y="1502172"/>
                </a:cubicBezTo>
                <a:cubicBezTo>
                  <a:pt x="159499" y="1502172"/>
                  <a:pt x="159499" y="1502172"/>
                  <a:pt x="159499" y="1498600"/>
                </a:cubicBezTo>
                <a:cubicBezTo>
                  <a:pt x="159499" y="1502172"/>
                  <a:pt x="181350" y="1502172"/>
                  <a:pt x="188635" y="1505744"/>
                </a:cubicBezTo>
                <a:cubicBezTo>
                  <a:pt x="188635" y="1505744"/>
                  <a:pt x="188635" y="1505744"/>
                  <a:pt x="192278" y="1498600"/>
                </a:cubicBezTo>
                <a:cubicBezTo>
                  <a:pt x="192278" y="1498600"/>
                  <a:pt x="192278" y="1498600"/>
                  <a:pt x="203207" y="1502172"/>
                </a:cubicBezTo>
                <a:cubicBezTo>
                  <a:pt x="195921" y="1505744"/>
                  <a:pt x="199560" y="1505744"/>
                  <a:pt x="203207" y="1509315"/>
                </a:cubicBezTo>
                <a:cubicBezTo>
                  <a:pt x="203207" y="1509315"/>
                  <a:pt x="203207" y="1509315"/>
                  <a:pt x="195921" y="1509315"/>
                </a:cubicBezTo>
                <a:cubicBezTo>
                  <a:pt x="181350" y="1502172"/>
                  <a:pt x="152217" y="1512887"/>
                  <a:pt x="141290" y="1498600"/>
                </a:cubicBezTo>
                <a:close/>
                <a:moveTo>
                  <a:pt x="122240" y="1498600"/>
                </a:moveTo>
                <a:lnTo>
                  <a:pt x="141290" y="1506537"/>
                </a:lnTo>
                <a:lnTo>
                  <a:pt x="114303" y="1501775"/>
                </a:lnTo>
                <a:close/>
                <a:moveTo>
                  <a:pt x="1309141" y="1495425"/>
                </a:moveTo>
                <a:cubicBezTo>
                  <a:pt x="1309141" y="1495425"/>
                  <a:pt x="1309141" y="1495425"/>
                  <a:pt x="1312869" y="1506416"/>
                </a:cubicBezTo>
                <a:cubicBezTo>
                  <a:pt x="1297960" y="1510079"/>
                  <a:pt x="1290506" y="1517406"/>
                  <a:pt x="1279325" y="1513742"/>
                </a:cubicBezTo>
                <a:cubicBezTo>
                  <a:pt x="1284916" y="1510079"/>
                  <a:pt x="1292369" y="1509163"/>
                  <a:pt x="1298426" y="1507331"/>
                </a:cubicBezTo>
                <a:lnTo>
                  <a:pt x="1299868" y="1505729"/>
                </a:lnTo>
                <a:lnTo>
                  <a:pt x="1290644" y="1501775"/>
                </a:lnTo>
                <a:lnTo>
                  <a:pt x="1298581" y="1501775"/>
                </a:lnTo>
                <a:lnTo>
                  <a:pt x="1300643" y="1504868"/>
                </a:lnTo>
                <a:close/>
                <a:moveTo>
                  <a:pt x="728681" y="1495425"/>
                </a:moveTo>
                <a:lnTo>
                  <a:pt x="714393" y="1501775"/>
                </a:lnTo>
                <a:lnTo>
                  <a:pt x="709631" y="1498600"/>
                </a:lnTo>
                <a:close/>
                <a:moveTo>
                  <a:pt x="1219209" y="1486959"/>
                </a:moveTo>
                <a:lnTo>
                  <a:pt x="1227335" y="1486959"/>
                </a:lnTo>
                <a:lnTo>
                  <a:pt x="1227364" y="1487885"/>
                </a:lnTo>
                <a:cubicBezTo>
                  <a:pt x="1226352" y="1488116"/>
                  <a:pt x="1223971" y="1487885"/>
                  <a:pt x="1219209" y="1486959"/>
                </a:cubicBezTo>
                <a:close/>
                <a:moveTo>
                  <a:pt x="674451" y="1483262"/>
                </a:moveTo>
                <a:cubicBezTo>
                  <a:pt x="676086" y="1483552"/>
                  <a:pt x="676763" y="1484709"/>
                  <a:pt x="675861" y="1487487"/>
                </a:cubicBezTo>
                <a:cubicBezTo>
                  <a:pt x="668645" y="1491192"/>
                  <a:pt x="665037" y="1494896"/>
                  <a:pt x="654213" y="1498600"/>
                </a:cubicBezTo>
                <a:cubicBezTo>
                  <a:pt x="654213" y="1498600"/>
                  <a:pt x="654213" y="1498600"/>
                  <a:pt x="661429" y="1509712"/>
                </a:cubicBezTo>
                <a:cubicBezTo>
                  <a:pt x="654213" y="1502304"/>
                  <a:pt x="646997" y="1491192"/>
                  <a:pt x="639781" y="1487487"/>
                </a:cubicBezTo>
                <a:cubicBezTo>
                  <a:pt x="639781" y="1487487"/>
                  <a:pt x="639781" y="1487487"/>
                  <a:pt x="654213" y="1487487"/>
                </a:cubicBezTo>
                <a:cubicBezTo>
                  <a:pt x="654213" y="1487487"/>
                  <a:pt x="654213" y="1487487"/>
                  <a:pt x="650605" y="1483783"/>
                </a:cubicBezTo>
                <a:cubicBezTo>
                  <a:pt x="656017" y="1489340"/>
                  <a:pt x="669547" y="1482394"/>
                  <a:pt x="674451" y="1483262"/>
                </a:cubicBezTo>
                <a:close/>
                <a:moveTo>
                  <a:pt x="1226829" y="1479550"/>
                </a:moveTo>
                <a:cubicBezTo>
                  <a:pt x="1226829" y="1479550"/>
                  <a:pt x="1226829" y="1479550"/>
                  <a:pt x="1230639" y="1486959"/>
                </a:cubicBezTo>
                <a:cubicBezTo>
                  <a:pt x="1230639" y="1486959"/>
                  <a:pt x="1230639" y="1486959"/>
                  <a:pt x="1229210" y="1486959"/>
                </a:cubicBezTo>
                <a:lnTo>
                  <a:pt x="1227335" y="1486959"/>
                </a:lnTo>
                <a:lnTo>
                  <a:pt x="1227305" y="1486033"/>
                </a:lnTo>
                <a:cubicBezTo>
                  <a:pt x="1225876" y="1484180"/>
                  <a:pt x="1223019" y="1481402"/>
                  <a:pt x="1226829" y="1479550"/>
                </a:cubicBezTo>
                <a:close/>
                <a:moveTo>
                  <a:pt x="900126" y="1479550"/>
                </a:moveTo>
                <a:cubicBezTo>
                  <a:pt x="892189" y="1483254"/>
                  <a:pt x="888220" y="1490663"/>
                  <a:pt x="884252" y="1486959"/>
                </a:cubicBezTo>
                <a:cubicBezTo>
                  <a:pt x="888220" y="1479550"/>
                  <a:pt x="892189" y="1479550"/>
                  <a:pt x="900126" y="1479550"/>
                </a:cubicBezTo>
                <a:close/>
                <a:moveTo>
                  <a:pt x="792180" y="1476375"/>
                </a:moveTo>
                <a:cubicBezTo>
                  <a:pt x="792180" y="1476375"/>
                  <a:pt x="792180" y="1476375"/>
                  <a:pt x="777363" y="1491192"/>
                </a:cubicBezTo>
                <a:cubicBezTo>
                  <a:pt x="777363" y="1491192"/>
                  <a:pt x="777363" y="1491192"/>
                  <a:pt x="781067" y="1494896"/>
                </a:cubicBezTo>
                <a:cubicBezTo>
                  <a:pt x="766251" y="1498600"/>
                  <a:pt x="744025" y="1494896"/>
                  <a:pt x="740321" y="1491192"/>
                </a:cubicBezTo>
                <a:cubicBezTo>
                  <a:pt x="747730" y="1483783"/>
                  <a:pt x="725505" y="1483783"/>
                  <a:pt x="740321" y="1480079"/>
                </a:cubicBezTo>
                <a:cubicBezTo>
                  <a:pt x="751434" y="1483783"/>
                  <a:pt x="766251" y="1480079"/>
                  <a:pt x="769955" y="1487488"/>
                </a:cubicBezTo>
                <a:cubicBezTo>
                  <a:pt x="769955" y="1480079"/>
                  <a:pt x="788475" y="1487488"/>
                  <a:pt x="792180" y="1476375"/>
                </a:cubicBezTo>
                <a:close/>
                <a:moveTo>
                  <a:pt x="631814" y="1468595"/>
                </a:moveTo>
                <a:lnTo>
                  <a:pt x="635905" y="1472670"/>
                </a:lnTo>
                <a:cubicBezTo>
                  <a:pt x="632186" y="1471744"/>
                  <a:pt x="630791" y="1470818"/>
                  <a:pt x="630674" y="1469892"/>
                </a:cubicBezTo>
                <a:close/>
                <a:moveTo>
                  <a:pt x="1472803" y="1468437"/>
                </a:moveTo>
                <a:cubicBezTo>
                  <a:pt x="1476375" y="1472141"/>
                  <a:pt x="1469232" y="1475845"/>
                  <a:pt x="1469232" y="1479549"/>
                </a:cubicBezTo>
                <a:lnTo>
                  <a:pt x="1462087" y="1475845"/>
                </a:lnTo>
                <a:cubicBezTo>
                  <a:pt x="1462087" y="1475845"/>
                  <a:pt x="1462087" y="1475845"/>
                  <a:pt x="1472803" y="1468437"/>
                </a:cubicBezTo>
                <a:close/>
                <a:moveTo>
                  <a:pt x="1235084" y="1465262"/>
                </a:moveTo>
                <a:lnTo>
                  <a:pt x="1235084" y="1468437"/>
                </a:lnTo>
                <a:lnTo>
                  <a:pt x="1227146" y="1473200"/>
                </a:lnTo>
                <a:close/>
                <a:moveTo>
                  <a:pt x="300054" y="1457325"/>
                </a:moveTo>
                <a:cubicBezTo>
                  <a:pt x="300054" y="1465262"/>
                  <a:pt x="300054" y="1461294"/>
                  <a:pt x="292632" y="1461294"/>
                </a:cubicBezTo>
                <a:cubicBezTo>
                  <a:pt x="288927" y="1457325"/>
                  <a:pt x="292632" y="1457325"/>
                  <a:pt x="300054" y="1457325"/>
                </a:cubicBezTo>
                <a:close/>
                <a:moveTo>
                  <a:pt x="1040619" y="1456134"/>
                </a:moveTo>
                <a:cubicBezTo>
                  <a:pt x="1043298" y="1456531"/>
                  <a:pt x="1045977" y="1457325"/>
                  <a:pt x="1047763" y="1457325"/>
                </a:cubicBezTo>
                <a:lnTo>
                  <a:pt x="1033475" y="1457325"/>
                </a:lnTo>
                <a:cubicBezTo>
                  <a:pt x="1035261" y="1455738"/>
                  <a:pt x="1037940" y="1455738"/>
                  <a:pt x="1040619" y="1456134"/>
                </a:cubicBezTo>
                <a:close/>
                <a:moveTo>
                  <a:pt x="892189" y="1454150"/>
                </a:moveTo>
                <a:cubicBezTo>
                  <a:pt x="877372" y="1457722"/>
                  <a:pt x="877372" y="1468438"/>
                  <a:pt x="858852" y="1468438"/>
                </a:cubicBezTo>
                <a:cubicBezTo>
                  <a:pt x="858852" y="1464866"/>
                  <a:pt x="858852" y="1468438"/>
                  <a:pt x="862556" y="1464866"/>
                </a:cubicBezTo>
                <a:cubicBezTo>
                  <a:pt x="858852" y="1454150"/>
                  <a:pt x="888485" y="1457722"/>
                  <a:pt x="892189" y="1454150"/>
                </a:cubicBezTo>
                <a:close/>
                <a:moveTo>
                  <a:pt x="1851489" y="1454101"/>
                </a:moveTo>
                <a:cubicBezTo>
                  <a:pt x="1859894" y="1454547"/>
                  <a:pt x="1867364" y="1456333"/>
                  <a:pt x="1874835" y="1458119"/>
                </a:cubicBezTo>
                <a:cubicBezTo>
                  <a:pt x="1874835" y="1458119"/>
                  <a:pt x="1874835" y="1458119"/>
                  <a:pt x="1856159" y="1472406"/>
                </a:cubicBezTo>
                <a:cubicBezTo>
                  <a:pt x="1856159" y="1468835"/>
                  <a:pt x="1844953" y="1468835"/>
                  <a:pt x="1841217" y="1468835"/>
                </a:cubicBezTo>
                <a:cubicBezTo>
                  <a:pt x="1837482" y="1468835"/>
                  <a:pt x="1837482" y="1461691"/>
                  <a:pt x="1833747" y="1458119"/>
                </a:cubicBezTo>
                <a:cubicBezTo>
                  <a:pt x="1833747" y="1458119"/>
                  <a:pt x="1833747" y="1458119"/>
                  <a:pt x="1830012" y="1465263"/>
                </a:cubicBezTo>
                <a:cubicBezTo>
                  <a:pt x="1826276" y="1458119"/>
                  <a:pt x="1811335" y="1479550"/>
                  <a:pt x="1815070" y="1468835"/>
                </a:cubicBezTo>
                <a:cubicBezTo>
                  <a:pt x="1822541" y="1472406"/>
                  <a:pt x="1826276" y="1458119"/>
                  <a:pt x="1822541" y="1458119"/>
                </a:cubicBezTo>
                <a:cubicBezTo>
                  <a:pt x="1833747" y="1454547"/>
                  <a:pt x="1843085" y="1453654"/>
                  <a:pt x="1851489" y="1454101"/>
                </a:cubicBezTo>
                <a:close/>
                <a:moveTo>
                  <a:pt x="1092346" y="1453757"/>
                </a:moveTo>
                <a:lnTo>
                  <a:pt x="1089583" y="1456007"/>
                </a:lnTo>
                <a:cubicBezTo>
                  <a:pt x="1084473" y="1459282"/>
                  <a:pt x="1077967" y="1462088"/>
                  <a:pt x="1074249" y="1462088"/>
                </a:cubicBezTo>
                <a:cubicBezTo>
                  <a:pt x="1074249" y="1454604"/>
                  <a:pt x="1079826" y="1454604"/>
                  <a:pt x="1085401" y="1454604"/>
                </a:cubicBezTo>
                <a:close/>
                <a:moveTo>
                  <a:pt x="284616" y="1453403"/>
                </a:moveTo>
                <a:lnTo>
                  <a:pt x="286106" y="1454149"/>
                </a:lnTo>
                <a:cubicBezTo>
                  <a:pt x="282384" y="1454149"/>
                  <a:pt x="282384" y="1454149"/>
                  <a:pt x="282384" y="1454149"/>
                </a:cubicBezTo>
                <a:close/>
                <a:moveTo>
                  <a:pt x="1093540" y="1452784"/>
                </a:moveTo>
                <a:lnTo>
                  <a:pt x="1093069" y="1453669"/>
                </a:lnTo>
                <a:lnTo>
                  <a:pt x="1092346" y="1453757"/>
                </a:lnTo>
                <a:close/>
                <a:moveTo>
                  <a:pt x="1547812" y="1450975"/>
                </a:moveTo>
                <a:cubicBezTo>
                  <a:pt x="1547812" y="1450975"/>
                  <a:pt x="1547812" y="1450975"/>
                  <a:pt x="1540272" y="1465580"/>
                </a:cubicBezTo>
                <a:cubicBezTo>
                  <a:pt x="1540272" y="1461929"/>
                  <a:pt x="1544043" y="1461929"/>
                  <a:pt x="1547812" y="1461929"/>
                </a:cubicBezTo>
                <a:cubicBezTo>
                  <a:pt x="1532732" y="1469231"/>
                  <a:pt x="1502569" y="1487487"/>
                  <a:pt x="1487489" y="1483836"/>
                </a:cubicBezTo>
                <a:cubicBezTo>
                  <a:pt x="1487489" y="1483836"/>
                  <a:pt x="1487489" y="1483836"/>
                  <a:pt x="1491259" y="1480185"/>
                </a:cubicBezTo>
                <a:cubicBezTo>
                  <a:pt x="1495028" y="1476534"/>
                  <a:pt x="1487489" y="1476534"/>
                  <a:pt x="1487489" y="1476534"/>
                </a:cubicBezTo>
                <a:cubicBezTo>
                  <a:pt x="1487489" y="1476534"/>
                  <a:pt x="1487489" y="1476534"/>
                  <a:pt x="1502569" y="1472882"/>
                </a:cubicBezTo>
                <a:cubicBezTo>
                  <a:pt x="1491259" y="1472882"/>
                  <a:pt x="1502569" y="1458278"/>
                  <a:pt x="1513883" y="1461929"/>
                </a:cubicBezTo>
                <a:cubicBezTo>
                  <a:pt x="1517652" y="1461929"/>
                  <a:pt x="1498800" y="1465580"/>
                  <a:pt x="1502569" y="1469231"/>
                </a:cubicBezTo>
                <a:cubicBezTo>
                  <a:pt x="1502569" y="1469231"/>
                  <a:pt x="1502569" y="1469231"/>
                  <a:pt x="1513883" y="1472882"/>
                </a:cubicBezTo>
                <a:cubicBezTo>
                  <a:pt x="1517652" y="1469231"/>
                  <a:pt x="1525192" y="1469231"/>
                  <a:pt x="1521422" y="1465580"/>
                </a:cubicBezTo>
                <a:cubicBezTo>
                  <a:pt x="1517652" y="1465580"/>
                  <a:pt x="1517652" y="1465580"/>
                  <a:pt x="1517652" y="1465580"/>
                </a:cubicBezTo>
                <a:cubicBezTo>
                  <a:pt x="1525192" y="1461929"/>
                  <a:pt x="1540272" y="1461929"/>
                  <a:pt x="1547812" y="1450975"/>
                </a:cubicBezTo>
                <a:close/>
                <a:moveTo>
                  <a:pt x="903831" y="1450975"/>
                </a:moveTo>
                <a:cubicBezTo>
                  <a:pt x="911239" y="1450975"/>
                  <a:pt x="907535" y="1450975"/>
                  <a:pt x="907535" y="1454150"/>
                </a:cubicBezTo>
                <a:cubicBezTo>
                  <a:pt x="907535" y="1454150"/>
                  <a:pt x="907535" y="1454150"/>
                  <a:pt x="903831" y="1454150"/>
                </a:cubicBezTo>
                <a:cubicBezTo>
                  <a:pt x="900126" y="1450975"/>
                  <a:pt x="903831" y="1454150"/>
                  <a:pt x="903831" y="1450975"/>
                </a:cubicBezTo>
                <a:close/>
                <a:moveTo>
                  <a:pt x="1122983" y="1450135"/>
                </a:moveTo>
                <a:lnTo>
                  <a:pt x="1123976" y="1450862"/>
                </a:lnTo>
                <a:cubicBezTo>
                  <a:pt x="1126299" y="1451798"/>
                  <a:pt x="1128158" y="1452733"/>
                  <a:pt x="1126299" y="1454604"/>
                </a:cubicBezTo>
                <a:close/>
                <a:moveTo>
                  <a:pt x="1122446" y="1449743"/>
                </a:moveTo>
                <a:lnTo>
                  <a:pt x="1122697" y="1449751"/>
                </a:lnTo>
                <a:lnTo>
                  <a:pt x="1122983" y="1450135"/>
                </a:lnTo>
                <a:close/>
                <a:moveTo>
                  <a:pt x="1096555" y="1447120"/>
                </a:moveTo>
                <a:cubicBezTo>
                  <a:pt x="1097484" y="1448056"/>
                  <a:pt x="1097019" y="1449459"/>
                  <a:pt x="1095683" y="1451038"/>
                </a:cubicBezTo>
                <a:lnTo>
                  <a:pt x="1093540" y="1452784"/>
                </a:lnTo>
                <a:close/>
                <a:moveTo>
                  <a:pt x="1336055" y="1446873"/>
                </a:moveTo>
                <a:lnTo>
                  <a:pt x="1334238" y="1447959"/>
                </a:lnTo>
                <a:cubicBezTo>
                  <a:pt x="1328273" y="1450340"/>
                  <a:pt x="1321848" y="1452245"/>
                  <a:pt x="1316342" y="1454150"/>
                </a:cubicBezTo>
                <a:cubicBezTo>
                  <a:pt x="1312670" y="1457960"/>
                  <a:pt x="1308999" y="1461770"/>
                  <a:pt x="1312670" y="1461770"/>
                </a:cubicBezTo>
                <a:cubicBezTo>
                  <a:pt x="1316342" y="1457960"/>
                  <a:pt x="1334697" y="1454150"/>
                  <a:pt x="1331026" y="1461770"/>
                </a:cubicBezTo>
                <a:cubicBezTo>
                  <a:pt x="1312670" y="1461770"/>
                  <a:pt x="1323684" y="1465580"/>
                  <a:pt x="1308999" y="1473200"/>
                </a:cubicBezTo>
                <a:cubicBezTo>
                  <a:pt x="1305328" y="1469390"/>
                  <a:pt x="1294315" y="1465580"/>
                  <a:pt x="1290644" y="1465580"/>
                </a:cubicBezTo>
                <a:cubicBezTo>
                  <a:pt x="1305328" y="1465580"/>
                  <a:pt x="1305328" y="1454150"/>
                  <a:pt x="1316342" y="1450340"/>
                </a:cubicBezTo>
                <a:cubicBezTo>
                  <a:pt x="1316342" y="1450340"/>
                  <a:pt x="1316342" y="1450340"/>
                  <a:pt x="1312670" y="1450340"/>
                </a:cubicBezTo>
                <a:close/>
                <a:moveTo>
                  <a:pt x="1055701" y="1446212"/>
                </a:moveTo>
                <a:lnTo>
                  <a:pt x="1063638" y="1454150"/>
                </a:lnTo>
                <a:lnTo>
                  <a:pt x="1052525" y="1450975"/>
                </a:lnTo>
                <a:close/>
                <a:moveTo>
                  <a:pt x="1338438" y="1445450"/>
                </a:moveTo>
                <a:lnTo>
                  <a:pt x="1338368" y="1446530"/>
                </a:lnTo>
                <a:lnTo>
                  <a:pt x="1336055" y="1446873"/>
                </a:lnTo>
                <a:close/>
                <a:moveTo>
                  <a:pt x="776834" y="1443037"/>
                </a:moveTo>
                <a:cubicBezTo>
                  <a:pt x="784242" y="1443037"/>
                  <a:pt x="795355" y="1443037"/>
                  <a:pt x="791650" y="1450975"/>
                </a:cubicBezTo>
                <a:cubicBezTo>
                  <a:pt x="780538" y="1443037"/>
                  <a:pt x="773130" y="1450975"/>
                  <a:pt x="776834" y="1443037"/>
                </a:cubicBezTo>
                <a:close/>
                <a:moveTo>
                  <a:pt x="320236" y="1442743"/>
                </a:moveTo>
                <a:lnTo>
                  <a:pt x="323338" y="1442951"/>
                </a:lnTo>
                <a:cubicBezTo>
                  <a:pt x="319620" y="1442951"/>
                  <a:pt x="319620" y="1442951"/>
                  <a:pt x="319620" y="1442951"/>
                </a:cubicBezTo>
                <a:close/>
                <a:moveTo>
                  <a:pt x="855696" y="1441741"/>
                </a:moveTo>
                <a:cubicBezTo>
                  <a:pt x="858833" y="1441273"/>
                  <a:pt x="861389" y="1441507"/>
                  <a:pt x="862318" y="1443378"/>
                </a:cubicBezTo>
                <a:cubicBezTo>
                  <a:pt x="860459" y="1445249"/>
                  <a:pt x="859530" y="1444314"/>
                  <a:pt x="858136" y="1442911"/>
                </a:cubicBezTo>
                <a:lnTo>
                  <a:pt x="855663" y="1441749"/>
                </a:lnTo>
                <a:close/>
                <a:moveTo>
                  <a:pt x="349531" y="1439862"/>
                </a:moveTo>
                <a:cubicBezTo>
                  <a:pt x="349531" y="1439862"/>
                  <a:pt x="349531" y="1439862"/>
                  <a:pt x="357204" y="1446847"/>
                </a:cubicBezTo>
                <a:cubicBezTo>
                  <a:pt x="357204" y="1446847"/>
                  <a:pt x="357204" y="1446847"/>
                  <a:pt x="334184" y="1450339"/>
                </a:cubicBezTo>
                <a:cubicBezTo>
                  <a:pt x="341860" y="1453832"/>
                  <a:pt x="341860" y="1453832"/>
                  <a:pt x="338021" y="1457324"/>
                </a:cubicBezTo>
                <a:cubicBezTo>
                  <a:pt x="311165" y="1446847"/>
                  <a:pt x="353369" y="1446847"/>
                  <a:pt x="349531" y="1439862"/>
                </a:cubicBezTo>
                <a:close/>
                <a:moveTo>
                  <a:pt x="1342039" y="1435100"/>
                </a:moveTo>
                <a:cubicBezTo>
                  <a:pt x="1342039" y="1435100"/>
                  <a:pt x="1342039" y="1438910"/>
                  <a:pt x="1349375" y="1438910"/>
                </a:cubicBezTo>
                <a:lnTo>
                  <a:pt x="1338438" y="1445450"/>
                </a:lnTo>
                <a:lnTo>
                  <a:pt x="1338827" y="1439386"/>
                </a:lnTo>
                <a:cubicBezTo>
                  <a:pt x="1337450" y="1437958"/>
                  <a:pt x="1336533" y="1437005"/>
                  <a:pt x="1342039" y="1435100"/>
                </a:cubicBezTo>
                <a:close/>
                <a:moveTo>
                  <a:pt x="645231" y="1431130"/>
                </a:moveTo>
                <a:lnTo>
                  <a:pt x="646448" y="1431924"/>
                </a:lnTo>
                <a:cubicBezTo>
                  <a:pt x="642797" y="1431924"/>
                  <a:pt x="642797" y="1431924"/>
                  <a:pt x="642797" y="1431924"/>
                </a:cubicBezTo>
                <a:close/>
                <a:moveTo>
                  <a:pt x="692486" y="1427943"/>
                </a:moveTo>
                <a:lnTo>
                  <a:pt x="695417" y="1431924"/>
                </a:lnTo>
                <a:cubicBezTo>
                  <a:pt x="691698" y="1428220"/>
                  <a:pt x="691698" y="1428220"/>
                  <a:pt x="691698" y="1428220"/>
                </a:cubicBezTo>
                <a:close/>
                <a:moveTo>
                  <a:pt x="292262" y="1424287"/>
                </a:moveTo>
                <a:lnTo>
                  <a:pt x="293548" y="1424287"/>
                </a:lnTo>
                <a:cubicBezTo>
                  <a:pt x="292619" y="1426153"/>
                  <a:pt x="292388" y="1426387"/>
                  <a:pt x="292328" y="1425745"/>
                </a:cubicBezTo>
                <a:close/>
                <a:moveTo>
                  <a:pt x="1649689" y="1424004"/>
                </a:moveTo>
                <a:cubicBezTo>
                  <a:pt x="1656475" y="1422267"/>
                  <a:pt x="1655761" y="1427824"/>
                  <a:pt x="1670050" y="1425045"/>
                </a:cubicBezTo>
                <a:cubicBezTo>
                  <a:pt x="1647190" y="1425045"/>
                  <a:pt x="1670050" y="1436158"/>
                  <a:pt x="1654808" y="1439862"/>
                </a:cubicBezTo>
                <a:cubicBezTo>
                  <a:pt x="1654808" y="1439862"/>
                  <a:pt x="1654808" y="1439862"/>
                  <a:pt x="1635761" y="1439862"/>
                </a:cubicBezTo>
                <a:cubicBezTo>
                  <a:pt x="1650999" y="1436158"/>
                  <a:pt x="1631949" y="1436158"/>
                  <a:pt x="1639568" y="1428750"/>
                </a:cubicBezTo>
                <a:cubicBezTo>
                  <a:pt x="1644331" y="1425971"/>
                  <a:pt x="1647426" y="1424582"/>
                  <a:pt x="1649689" y="1424004"/>
                </a:cubicBezTo>
                <a:close/>
                <a:moveTo>
                  <a:pt x="1039528" y="1423996"/>
                </a:moveTo>
                <a:lnTo>
                  <a:pt x="1040958" y="1424430"/>
                </a:lnTo>
                <a:lnTo>
                  <a:pt x="1025538" y="1431925"/>
                </a:lnTo>
                <a:cubicBezTo>
                  <a:pt x="1031253" y="1426369"/>
                  <a:pt x="1035778" y="1424285"/>
                  <a:pt x="1039528" y="1423996"/>
                </a:cubicBezTo>
                <a:close/>
                <a:moveTo>
                  <a:pt x="1331919" y="1423987"/>
                </a:moveTo>
                <a:cubicBezTo>
                  <a:pt x="1331919" y="1423987"/>
                  <a:pt x="1331919" y="1423987"/>
                  <a:pt x="1343032" y="1423987"/>
                </a:cubicBezTo>
                <a:cubicBezTo>
                  <a:pt x="1343032" y="1423987"/>
                  <a:pt x="1343032" y="1423987"/>
                  <a:pt x="1335623" y="1435100"/>
                </a:cubicBezTo>
                <a:cubicBezTo>
                  <a:pt x="1331919" y="1431396"/>
                  <a:pt x="1331919" y="1427691"/>
                  <a:pt x="1331919" y="1423987"/>
                </a:cubicBezTo>
                <a:close/>
                <a:moveTo>
                  <a:pt x="349266" y="1423987"/>
                </a:moveTo>
                <a:cubicBezTo>
                  <a:pt x="349266" y="1423987"/>
                  <a:pt x="349266" y="1423987"/>
                  <a:pt x="360380" y="1423987"/>
                </a:cubicBezTo>
                <a:cubicBezTo>
                  <a:pt x="360380" y="1423987"/>
                  <a:pt x="360380" y="1423987"/>
                  <a:pt x="352972" y="1428749"/>
                </a:cubicBezTo>
                <a:cubicBezTo>
                  <a:pt x="352972" y="1428749"/>
                  <a:pt x="349266" y="1428749"/>
                  <a:pt x="349266" y="1423987"/>
                </a:cubicBezTo>
                <a:close/>
                <a:moveTo>
                  <a:pt x="334184" y="1423987"/>
                </a:moveTo>
                <a:cubicBezTo>
                  <a:pt x="334184" y="1423987"/>
                  <a:pt x="334184" y="1423987"/>
                  <a:pt x="338153" y="1435099"/>
                </a:cubicBezTo>
                <a:cubicBezTo>
                  <a:pt x="338153" y="1431395"/>
                  <a:pt x="334184" y="1431395"/>
                  <a:pt x="330217" y="1431395"/>
                </a:cubicBezTo>
                <a:close/>
                <a:moveTo>
                  <a:pt x="2120897" y="1420812"/>
                </a:moveTo>
                <a:cubicBezTo>
                  <a:pt x="2120897" y="1424781"/>
                  <a:pt x="2108991" y="1428749"/>
                  <a:pt x="2105022" y="1424781"/>
                </a:cubicBezTo>
                <a:cubicBezTo>
                  <a:pt x="2105022" y="1420812"/>
                  <a:pt x="2116928" y="1424781"/>
                  <a:pt x="2120897" y="1420812"/>
                </a:cubicBezTo>
                <a:close/>
                <a:moveTo>
                  <a:pt x="1057685" y="1419945"/>
                </a:moveTo>
                <a:cubicBezTo>
                  <a:pt x="1060543" y="1420350"/>
                  <a:pt x="1062686" y="1421739"/>
                  <a:pt x="1063638" y="1424517"/>
                </a:cubicBezTo>
                <a:cubicBezTo>
                  <a:pt x="1057923" y="1433778"/>
                  <a:pt x="1054113" y="1430073"/>
                  <a:pt x="1048875" y="1426832"/>
                </a:cubicBezTo>
                <a:lnTo>
                  <a:pt x="1040958" y="1424430"/>
                </a:lnTo>
                <a:lnTo>
                  <a:pt x="1047446" y="1421276"/>
                </a:lnTo>
                <a:cubicBezTo>
                  <a:pt x="1051256" y="1420118"/>
                  <a:pt x="1054828" y="1419540"/>
                  <a:pt x="1057685" y="1419945"/>
                </a:cubicBezTo>
                <a:close/>
                <a:moveTo>
                  <a:pt x="657402" y="1417637"/>
                </a:moveTo>
                <a:cubicBezTo>
                  <a:pt x="657402" y="1417637"/>
                  <a:pt x="657402" y="1417637"/>
                  <a:pt x="668356" y="1421209"/>
                </a:cubicBezTo>
                <a:cubicBezTo>
                  <a:pt x="664705" y="1421209"/>
                  <a:pt x="653751" y="1428352"/>
                  <a:pt x="650100" y="1428352"/>
                </a:cubicBezTo>
                <a:cubicBezTo>
                  <a:pt x="650100" y="1428352"/>
                  <a:pt x="650100" y="1428352"/>
                  <a:pt x="653751" y="1428352"/>
                </a:cubicBezTo>
                <a:cubicBezTo>
                  <a:pt x="653751" y="1428352"/>
                  <a:pt x="653751" y="1428352"/>
                  <a:pt x="652382" y="1428799"/>
                </a:cubicBezTo>
                <a:lnTo>
                  <a:pt x="645231" y="1431130"/>
                </a:lnTo>
                <a:lnTo>
                  <a:pt x="643025" y="1429692"/>
                </a:lnTo>
                <a:cubicBezTo>
                  <a:pt x="645764" y="1427683"/>
                  <a:pt x="662879" y="1425674"/>
                  <a:pt x="657402" y="1417637"/>
                </a:cubicBezTo>
                <a:close/>
                <a:moveTo>
                  <a:pt x="1126299" y="1417184"/>
                </a:moveTo>
                <a:cubicBezTo>
                  <a:pt x="1126299" y="1417184"/>
                  <a:pt x="1126299" y="1417184"/>
                  <a:pt x="1137454" y="1428410"/>
                </a:cubicBezTo>
                <a:cubicBezTo>
                  <a:pt x="1126299" y="1428410"/>
                  <a:pt x="1133736" y="1439636"/>
                  <a:pt x="1122581" y="1432152"/>
                </a:cubicBezTo>
                <a:cubicBezTo>
                  <a:pt x="1115145" y="1435894"/>
                  <a:pt x="1122581" y="1439636"/>
                  <a:pt x="1126299" y="1439636"/>
                </a:cubicBezTo>
                <a:cubicBezTo>
                  <a:pt x="1126299" y="1439636"/>
                  <a:pt x="1126299" y="1439636"/>
                  <a:pt x="1118863" y="1447120"/>
                </a:cubicBezTo>
                <a:lnTo>
                  <a:pt x="1122446" y="1449743"/>
                </a:lnTo>
                <a:lnTo>
                  <a:pt x="1114216" y="1449459"/>
                </a:lnTo>
                <a:cubicBezTo>
                  <a:pt x="1107709" y="1449927"/>
                  <a:pt x="1100273" y="1450862"/>
                  <a:pt x="1096555" y="1447120"/>
                </a:cubicBezTo>
                <a:cubicBezTo>
                  <a:pt x="1085401" y="1450862"/>
                  <a:pt x="1077967" y="1447120"/>
                  <a:pt x="1074249" y="1454604"/>
                </a:cubicBezTo>
                <a:cubicBezTo>
                  <a:pt x="1063094" y="1458346"/>
                  <a:pt x="1077967" y="1443378"/>
                  <a:pt x="1063094" y="1447120"/>
                </a:cubicBezTo>
                <a:cubicBezTo>
                  <a:pt x="1066812" y="1447120"/>
                  <a:pt x="1074249" y="1439636"/>
                  <a:pt x="1077967" y="1443378"/>
                </a:cubicBezTo>
                <a:cubicBezTo>
                  <a:pt x="1077967" y="1443378"/>
                  <a:pt x="1077967" y="1443378"/>
                  <a:pt x="1085401" y="1428410"/>
                </a:cubicBezTo>
                <a:cubicBezTo>
                  <a:pt x="1100273" y="1424668"/>
                  <a:pt x="1107709" y="1417184"/>
                  <a:pt x="1126299" y="1417184"/>
                </a:cubicBezTo>
                <a:close/>
                <a:moveTo>
                  <a:pt x="981296" y="1417184"/>
                </a:moveTo>
                <a:cubicBezTo>
                  <a:pt x="985014" y="1420926"/>
                  <a:pt x="992451" y="1417184"/>
                  <a:pt x="988732" y="1420926"/>
                </a:cubicBezTo>
                <a:cubicBezTo>
                  <a:pt x="988732" y="1420926"/>
                  <a:pt x="988732" y="1420926"/>
                  <a:pt x="973860" y="1424668"/>
                </a:cubicBezTo>
                <a:cubicBezTo>
                  <a:pt x="973860" y="1424668"/>
                  <a:pt x="973860" y="1424668"/>
                  <a:pt x="981296" y="1417184"/>
                </a:cubicBezTo>
                <a:close/>
                <a:moveTo>
                  <a:pt x="1446741" y="1413329"/>
                </a:moveTo>
                <a:cubicBezTo>
                  <a:pt x="1446741" y="1416957"/>
                  <a:pt x="1439334" y="1424214"/>
                  <a:pt x="1446741" y="1427843"/>
                </a:cubicBezTo>
                <a:cubicBezTo>
                  <a:pt x="1454150" y="1424214"/>
                  <a:pt x="1454150" y="1420586"/>
                  <a:pt x="1454150" y="1420586"/>
                </a:cubicBezTo>
                <a:cubicBezTo>
                  <a:pt x="1468966" y="1420586"/>
                  <a:pt x="1468966" y="1424214"/>
                  <a:pt x="1476374" y="1431472"/>
                </a:cubicBezTo>
                <a:cubicBezTo>
                  <a:pt x="1468966" y="1435100"/>
                  <a:pt x="1472671" y="1427843"/>
                  <a:pt x="1461560" y="1427843"/>
                </a:cubicBezTo>
                <a:cubicBezTo>
                  <a:pt x="1457856" y="1427843"/>
                  <a:pt x="1454150" y="1431472"/>
                  <a:pt x="1457856" y="1431472"/>
                </a:cubicBezTo>
                <a:cubicBezTo>
                  <a:pt x="1452297" y="1431472"/>
                  <a:pt x="1445817" y="1431472"/>
                  <a:pt x="1439798" y="1431472"/>
                </a:cubicBezTo>
                <a:lnTo>
                  <a:pt x="1431927" y="1431472"/>
                </a:lnTo>
                <a:cubicBezTo>
                  <a:pt x="1431927" y="1431472"/>
                  <a:pt x="1431927" y="1431472"/>
                  <a:pt x="1428220" y="1420586"/>
                </a:cubicBezTo>
                <a:lnTo>
                  <a:pt x="1409701" y="1431472"/>
                </a:lnTo>
                <a:cubicBezTo>
                  <a:pt x="1420812" y="1424214"/>
                  <a:pt x="1435630" y="1409700"/>
                  <a:pt x="1446741" y="1413329"/>
                </a:cubicBezTo>
                <a:close/>
                <a:moveTo>
                  <a:pt x="1412875" y="1413289"/>
                </a:moveTo>
                <a:cubicBezTo>
                  <a:pt x="1416583" y="1417016"/>
                  <a:pt x="1416583" y="1417016"/>
                  <a:pt x="1416583" y="1417016"/>
                </a:cubicBezTo>
                <a:lnTo>
                  <a:pt x="1412362" y="1413564"/>
                </a:lnTo>
                <a:close/>
                <a:moveTo>
                  <a:pt x="1390071" y="1411542"/>
                </a:moveTo>
                <a:lnTo>
                  <a:pt x="1392005" y="1411719"/>
                </a:lnTo>
                <a:lnTo>
                  <a:pt x="1390654" y="1413289"/>
                </a:lnTo>
                <a:close/>
                <a:moveTo>
                  <a:pt x="1324378" y="1409700"/>
                </a:moveTo>
                <a:cubicBezTo>
                  <a:pt x="1324378" y="1409700"/>
                  <a:pt x="1324378" y="1409700"/>
                  <a:pt x="1335095" y="1409700"/>
                </a:cubicBezTo>
                <a:cubicBezTo>
                  <a:pt x="1335095" y="1409700"/>
                  <a:pt x="1335095" y="1409700"/>
                  <a:pt x="1324378" y="1412875"/>
                </a:cubicBezTo>
                <a:cubicBezTo>
                  <a:pt x="1324378" y="1412875"/>
                  <a:pt x="1320807" y="1409700"/>
                  <a:pt x="1324378" y="1409700"/>
                </a:cubicBezTo>
                <a:close/>
                <a:moveTo>
                  <a:pt x="1100942" y="1409700"/>
                </a:moveTo>
                <a:cubicBezTo>
                  <a:pt x="1100942" y="1409700"/>
                  <a:pt x="1100942" y="1409700"/>
                  <a:pt x="1104911" y="1413669"/>
                </a:cubicBezTo>
                <a:cubicBezTo>
                  <a:pt x="1104911" y="1413669"/>
                  <a:pt x="1100942" y="1417638"/>
                  <a:pt x="1096973" y="1413669"/>
                </a:cubicBezTo>
                <a:cubicBezTo>
                  <a:pt x="1096973" y="1413669"/>
                  <a:pt x="1096973" y="1409700"/>
                  <a:pt x="1100942" y="1409700"/>
                </a:cubicBezTo>
                <a:close/>
                <a:moveTo>
                  <a:pt x="1966910" y="1406525"/>
                </a:moveTo>
                <a:lnTo>
                  <a:pt x="1966910" y="1409700"/>
                </a:lnTo>
                <a:lnTo>
                  <a:pt x="1949447" y="1417637"/>
                </a:lnTo>
                <a:close/>
                <a:moveTo>
                  <a:pt x="1590332" y="1406346"/>
                </a:moveTo>
                <a:cubicBezTo>
                  <a:pt x="1597099" y="1406802"/>
                  <a:pt x="1604314" y="1409541"/>
                  <a:pt x="1609725" y="1409541"/>
                </a:cubicBezTo>
                <a:cubicBezTo>
                  <a:pt x="1606117" y="1413192"/>
                  <a:pt x="1595296" y="1416843"/>
                  <a:pt x="1609725" y="1416843"/>
                </a:cubicBezTo>
                <a:cubicBezTo>
                  <a:pt x="1609725" y="1416843"/>
                  <a:pt x="1609725" y="1416843"/>
                  <a:pt x="1591685" y="1427797"/>
                </a:cubicBezTo>
                <a:cubicBezTo>
                  <a:pt x="1591685" y="1427797"/>
                  <a:pt x="1591685" y="1427797"/>
                  <a:pt x="1595296" y="1431448"/>
                </a:cubicBezTo>
                <a:cubicBezTo>
                  <a:pt x="1595296" y="1431448"/>
                  <a:pt x="1595296" y="1431448"/>
                  <a:pt x="1573645" y="1435099"/>
                </a:cubicBezTo>
                <a:cubicBezTo>
                  <a:pt x="1584470" y="1427797"/>
                  <a:pt x="1570038" y="1427797"/>
                  <a:pt x="1577256" y="1424146"/>
                </a:cubicBezTo>
                <a:cubicBezTo>
                  <a:pt x="1577256" y="1424146"/>
                  <a:pt x="1577256" y="1424146"/>
                  <a:pt x="1591685" y="1424146"/>
                </a:cubicBezTo>
                <a:cubicBezTo>
                  <a:pt x="1591685" y="1416843"/>
                  <a:pt x="1570038" y="1420494"/>
                  <a:pt x="1584470" y="1413192"/>
                </a:cubicBezTo>
                <a:lnTo>
                  <a:pt x="1573645" y="1416843"/>
                </a:lnTo>
                <a:cubicBezTo>
                  <a:pt x="1577256" y="1407715"/>
                  <a:pt x="1583571" y="1405889"/>
                  <a:pt x="1590332" y="1406346"/>
                </a:cubicBezTo>
                <a:close/>
                <a:moveTo>
                  <a:pt x="263775" y="1405623"/>
                </a:moveTo>
                <a:cubicBezTo>
                  <a:pt x="267497" y="1409356"/>
                  <a:pt x="271218" y="1409356"/>
                  <a:pt x="274939" y="1409356"/>
                </a:cubicBezTo>
                <a:cubicBezTo>
                  <a:pt x="267497" y="1413089"/>
                  <a:pt x="274939" y="1416822"/>
                  <a:pt x="267497" y="1416822"/>
                </a:cubicBezTo>
                <a:cubicBezTo>
                  <a:pt x="271218" y="1413089"/>
                  <a:pt x="271218" y="1409356"/>
                  <a:pt x="263775" y="1405623"/>
                </a:cubicBezTo>
                <a:close/>
                <a:moveTo>
                  <a:pt x="2019297" y="1405572"/>
                </a:moveTo>
                <a:cubicBezTo>
                  <a:pt x="2030727" y="1401762"/>
                  <a:pt x="2030727" y="1409382"/>
                  <a:pt x="2038347" y="1405572"/>
                </a:cubicBezTo>
                <a:cubicBezTo>
                  <a:pt x="2038347" y="1405572"/>
                  <a:pt x="2038347" y="1405572"/>
                  <a:pt x="2038347" y="1417002"/>
                </a:cubicBezTo>
                <a:cubicBezTo>
                  <a:pt x="2026917" y="1420812"/>
                  <a:pt x="2026917" y="1413192"/>
                  <a:pt x="2034537" y="1409382"/>
                </a:cubicBezTo>
                <a:close/>
                <a:moveTo>
                  <a:pt x="1625798" y="1403680"/>
                </a:moveTo>
                <a:cubicBezTo>
                  <a:pt x="1625798" y="1405069"/>
                  <a:pt x="1624808" y="1407847"/>
                  <a:pt x="1624808" y="1409699"/>
                </a:cubicBezTo>
                <a:cubicBezTo>
                  <a:pt x="1620839" y="1409699"/>
                  <a:pt x="1620839" y="1405995"/>
                  <a:pt x="1620839" y="1405995"/>
                </a:cubicBezTo>
                <a:cubicBezTo>
                  <a:pt x="1624808" y="1402291"/>
                  <a:pt x="1625798" y="1402291"/>
                  <a:pt x="1625798" y="1403680"/>
                </a:cubicBezTo>
                <a:close/>
                <a:moveTo>
                  <a:pt x="1837415" y="1401762"/>
                </a:moveTo>
                <a:cubicBezTo>
                  <a:pt x="1844672" y="1405466"/>
                  <a:pt x="1830158" y="1409170"/>
                  <a:pt x="1826529" y="1412874"/>
                </a:cubicBezTo>
                <a:cubicBezTo>
                  <a:pt x="1826529" y="1412874"/>
                  <a:pt x="1826529" y="1409170"/>
                  <a:pt x="1819272" y="1409170"/>
                </a:cubicBezTo>
                <a:cubicBezTo>
                  <a:pt x="1822901" y="1405466"/>
                  <a:pt x="1837415" y="1412874"/>
                  <a:pt x="1837415" y="1401762"/>
                </a:cubicBezTo>
                <a:close/>
                <a:moveTo>
                  <a:pt x="819099" y="1401281"/>
                </a:moveTo>
                <a:lnTo>
                  <a:pt x="819563" y="1402217"/>
                </a:lnTo>
                <a:lnTo>
                  <a:pt x="816310" y="1402217"/>
                </a:lnTo>
                <a:cubicBezTo>
                  <a:pt x="813986" y="1402217"/>
                  <a:pt x="813986" y="1402217"/>
                  <a:pt x="813986" y="1402217"/>
                </a:cubicBezTo>
                <a:cubicBezTo>
                  <a:pt x="815845" y="1400346"/>
                  <a:pt x="817704" y="1400346"/>
                  <a:pt x="819099" y="1401281"/>
                </a:cubicBezTo>
                <a:close/>
                <a:moveTo>
                  <a:pt x="346090" y="1398587"/>
                </a:moveTo>
                <a:lnTo>
                  <a:pt x="357204" y="1401762"/>
                </a:lnTo>
                <a:lnTo>
                  <a:pt x="349266" y="1401762"/>
                </a:lnTo>
                <a:close/>
                <a:moveTo>
                  <a:pt x="192091" y="1398587"/>
                </a:moveTo>
                <a:cubicBezTo>
                  <a:pt x="192091" y="1402556"/>
                  <a:pt x="203207" y="1398587"/>
                  <a:pt x="203207" y="1402556"/>
                </a:cubicBezTo>
                <a:cubicBezTo>
                  <a:pt x="195795" y="1402556"/>
                  <a:pt x="195795" y="1406524"/>
                  <a:pt x="192091" y="1398587"/>
                </a:cubicBezTo>
                <a:close/>
                <a:moveTo>
                  <a:pt x="1366112" y="1392790"/>
                </a:moveTo>
                <a:cubicBezTo>
                  <a:pt x="1373056" y="1391858"/>
                  <a:pt x="1379538" y="1392790"/>
                  <a:pt x="1383243" y="1394653"/>
                </a:cubicBezTo>
                <a:cubicBezTo>
                  <a:pt x="1375834" y="1390926"/>
                  <a:pt x="1364721" y="1398381"/>
                  <a:pt x="1357317" y="1398381"/>
                </a:cubicBezTo>
                <a:cubicBezTo>
                  <a:pt x="1368428" y="1409562"/>
                  <a:pt x="1372131" y="1405835"/>
                  <a:pt x="1386946" y="1402108"/>
                </a:cubicBezTo>
                <a:cubicBezTo>
                  <a:pt x="1386946" y="1402108"/>
                  <a:pt x="1386946" y="1402108"/>
                  <a:pt x="1387409" y="1403505"/>
                </a:cubicBezTo>
                <a:lnTo>
                  <a:pt x="1390071" y="1411542"/>
                </a:lnTo>
                <a:lnTo>
                  <a:pt x="1388798" y="1411426"/>
                </a:lnTo>
                <a:cubicBezTo>
                  <a:pt x="1381390" y="1413289"/>
                  <a:pt x="1373983" y="1417017"/>
                  <a:pt x="1368428" y="1420744"/>
                </a:cubicBezTo>
                <a:cubicBezTo>
                  <a:pt x="1372131" y="1420744"/>
                  <a:pt x="1364721" y="1428198"/>
                  <a:pt x="1364721" y="1431925"/>
                </a:cubicBezTo>
                <a:cubicBezTo>
                  <a:pt x="1364721" y="1431925"/>
                  <a:pt x="1364721" y="1431925"/>
                  <a:pt x="1349905" y="1428198"/>
                </a:cubicBezTo>
                <a:cubicBezTo>
                  <a:pt x="1349905" y="1420744"/>
                  <a:pt x="1364721" y="1413289"/>
                  <a:pt x="1364721" y="1405835"/>
                </a:cubicBezTo>
                <a:cubicBezTo>
                  <a:pt x="1349905" y="1413289"/>
                  <a:pt x="1361017" y="1398381"/>
                  <a:pt x="1346202" y="1402108"/>
                </a:cubicBezTo>
                <a:cubicBezTo>
                  <a:pt x="1351757" y="1396517"/>
                  <a:pt x="1359165" y="1393721"/>
                  <a:pt x="1366112" y="1392790"/>
                </a:cubicBezTo>
                <a:close/>
                <a:moveTo>
                  <a:pt x="2005010" y="1390650"/>
                </a:moveTo>
                <a:cubicBezTo>
                  <a:pt x="2001155" y="1398588"/>
                  <a:pt x="1993444" y="1398588"/>
                  <a:pt x="1985733" y="1406525"/>
                </a:cubicBezTo>
                <a:cubicBezTo>
                  <a:pt x="1985733" y="1406525"/>
                  <a:pt x="1978022" y="1406525"/>
                  <a:pt x="1981877" y="1402556"/>
                </a:cubicBezTo>
                <a:cubicBezTo>
                  <a:pt x="1989588" y="1402556"/>
                  <a:pt x="1997299" y="1390650"/>
                  <a:pt x="2005010" y="1390650"/>
                </a:cubicBezTo>
                <a:close/>
                <a:moveTo>
                  <a:pt x="103338" y="1390483"/>
                </a:moveTo>
                <a:lnTo>
                  <a:pt x="103682" y="1390498"/>
                </a:lnTo>
                <a:lnTo>
                  <a:pt x="103531" y="1390650"/>
                </a:lnTo>
                <a:close/>
                <a:moveTo>
                  <a:pt x="34961" y="1390088"/>
                </a:moveTo>
                <a:cubicBezTo>
                  <a:pt x="37259" y="1389625"/>
                  <a:pt x="40092" y="1389856"/>
                  <a:pt x="43861" y="1391708"/>
                </a:cubicBezTo>
                <a:cubicBezTo>
                  <a:pt x="47631" y="1399117"/>
                  <a:pt x="43861" y="1402821"/>
                  <a:pt x="36317" y="1406525"/>
                </a:cubicBezTo>
                <a:cubicBezTo>
                  <a:pt x="40092" y="1402821"/>
                  <a:pt x="36317" y="1402821"/>
                  <a:pt x="36317" y="1402821"/>
                </a:cubicBezTo>
                <a:lnTo>
                  <a:pt x="27625" y="1395990"/>
                </a:lnTo>
                <a:lnTo>
                  <a:pt x="23939" y="1394313"/>
                </a:lnTo>
                <a:lnTo>
                  <a:pt x="25936" y="1394883"/>
                </a:lnTo>
                <a:lnTo>
                  <a:pt x="26720" y="1395276"/>
                </a:lnTo>
                <a:lnTo>
                  <a:pt x="24695" y="1393687"/>
                </a:lnTo>
                <a:lnTo>
                  <a:pt x="29247" y="1392634"/>
                </a:lnTo>
                <a:cubicBezTo>
                  <a:pt x="30900" y="1391708"/>
                  <a:pt x="32667" y="1390551"/>
                  <a:pt x="34961" y="1390088"/>
                </a:cubicBezTo>
                <a:close/>
                <a:moveTo>
                  <a:pt x="17467" y="1388004"/>
                </a:moveTo>
                <a:lnTo>
                  <a:pt x="24695" y="1393687"/>
                </a:lnTo>
                <a:lnTo>
                  <a:pt x="24241" y="1393792"/>
                </a:lnTo>
                <a:cubicBezTo>
                  <a:pt x="22414" y="1393329"/>
                  <a:pt x="20296" y="1391708"/>
                  <a:pt x="17467" y="1388004"/>
                </a:cubicBezTo>
                <a:close/>
                <a:moveTo>
                  <a:pt x="464200" y="1387475"/>
                </a:moveTo>
                <a:cubicBezTo>
                  <a:pt x="464200" y="1387475"/>
                  <a:pt x="464200" y="1387475"/>
                  <a:pt x="479440" y="1391047"/>
                </a:cubicBezTo>
                <a:cubicBezTo>
                  <a:pt x="475632" y="1394619"/>
                  <a:pt x="471821" y="1394619"/>
                  <a:pt x="475632" y="1398190"/>
                </a:cubicBezTo>
                <a:cubicBezTo>
                  <a:pt x="471821" y="1398190"/>
                  <a:pt x="468011" y="1394619"/>
                  <a:pt x="464200" y="1394619"/>
                </a:cubicBezTo>
                <a:cubicBezTo>
                  <a:pt x="464200" y="1398190"/>
                  <a:pt x="464200" y="1401762"/>
                  <a:pt x="468011" y="1401762"/>
                </a:cubicBezTo>
                <a:cubicBezTo>
                  <a:pt x="468011" y="1401762"/>
                  <a:pt x="468011" y="1401762"/>
                  <a:pt x="460390" y="1394619"/>
                </a:cubicBezTo>
                <a:cubicBezTo>
                  <a:pt x="468011" y="1394619"/>
                  <a:pt x="464200" y="1391047"/>
                  <a:pt x="464200" y="1387475"/>
                </a:cubicBezTo>
                <a:close/>
                <a:moveTo>
                  <a:pt x="163061" y="1387475"/>
                </a:moveTo>
                <a:cubicBezTo>
                  <a:pt x="166692" y="1387475"/>
                  <a:pt x="166692" y="1391179"/>
                  <a:pt x="163061" y="1394883"/>
                </a:cubicBezTo>
                <a:cubicBezTo>
                  <a:pt x="163061" y="1394883"/>
                  <a:pt x="163061" y="1394883"/>
                  <a:pt x="152176" y="1391179"/>
                </a:cubicBezTo>
                <a:cubicBezTo>
                  <a:pt x="155806" y="1394883"/>
                  <a:pt x="152176" y="1398587"/>
                  <a:pt x="155806" y="1398587"/>
                </a:cubicBezTo>
                <a:cubicBezTo>
                  <a:pt x="141290" y="1394883"/>
                  <a:pt x="159436" y="1394883"/>
                  <a:pt x="148549" y="1391179"/>
                </a:cubicBezTo>
                <a:cubicBezTo>
                  <a:pt x="155806" y="1387475"/>
                  <a:pt x="166692" y="1394883"/>
                  <a:pt x="163061" y="1387475"/>
                </a:cubicBezTo>
                <a:close/>
                <a:moveTo>
                  <a:pt x="0" y="1387475"/>
                </a:moveTo>
                <a:cubicBezTo>
                  <a:pt x="7413" y="1391179"/>
                  <a:pt x="12968" y="1391179"/>
                  <a:pt x="18059" y="1391642"/>
                </a:cubicBezTo>
                <a:lnTo>
                  <a:pt x="23939" y="1394313"/>
                </a:lnTo>
                <a:close/>
                <a:moveTo>
                  <a:pt x="1569246" y="1384300"/>
                </a:moveTo>
                <a:cubicBezTo>
                  <a:pt x="1569246" y="1384300"/>
                  <a:pt x="1569246" y="1384300"/>
                  <a:pt x="1581152" y="1384300"/>
                </a:cubicBezTo>
                <a:cubicBezTo>
                  <a:pt x="1581152" y="1384300"/>
                  <a:pt x="1581152" y="1384300"/>
                  <a:pt x="1573214" y="1390650"/>
                </a:cubicBezTo>
                <a:cubicBezTo>
                  <a:pt x="1565277" y="1390650"/>
                  <a:pt x="1569246" y="1387475"/>
                  <a:pt x="1569246" y="1384300"/>
                </a:cubicBezTo>
                <a:close/>
                <a:moveTo>
                  <a:pt x="527066" y="1384300"/>
                </a:moveTo>
                <a:cubicBezTo>
                  <a:pt x="523574" y="1388004"/>
                  <a:pt x="520081" y="1391708"/>
                  <a:pt x="513097" y="1395412"/>
                </a:cubicBezTo>
                <a:cubicBezTo>
                  <a:pt x="509604" y="1388004"/>
                  <a:pt x="523574" y="1388004"/>
                  <a:pt x="527066" y="1384300"/>
                </a:cubicBezTo>
                <a:close/>
                <a:moveTo>
                  <a:pt x="493728" y="1384300"/>
                </a:moveTo>
                <a:cubicBezTo>
                  <a:pt x="497698" y="1391708"/>
                  <a:pt x="509604" y="1384300"/>
                  <a:pt x="509604" y="1391708"/>
                </a:cubicBezTo>
                <a:cubicBezTo>
                  <a:pt x="501666" y="1384300"/>
                  <a:pt x="505635" y="1395412"/>
                  <a:pt x="497698" y="1395412"/>
                </a:cubicBezTo>
                <a:cubicBezTo>
                  <a:pt x="497698" y="1391708"/>
                  <a:pt x="501666" y="1384300"/>
                  <a:pt x="493728" y="1388004"/>
                </a:cubicBezTo>
                <a:close/>
                <a:moveTo>
                  <a:pt x="1370508" y="1377738"/>
                </a:moveTo>
                <a:lnTo>
                  <a:pt x="1368054" y="1380067"/>
                </a:lnTo>
                <a:lnTo>
                  <a:pt x="1365086" y="1378336"/>
                </a:lnTo>
                <a:lnTo>
                  <a:pt x="1368814" y="1377925"/>
                </a:lnTo>
                <a:close/>
                <a:moveTo>
                  <a:pt x="554053" y="1376362"/>
                </a:moveTo>
                <a:cubicBezTo>
                  <a:pt x="554053" y="1376362"/>
                  <a:pt x="554053" y="1376362"/>
                  <a:pt x="554053" y="1384299"/>
                </a:cubicBezTo>
                <a:cubicBezTo>
                  <a:pt x="554053" y="1384299"/>
                  <a:pt x="554053" y="1384299"/>
                  <a:pt x="550084" y="1380331"/>
                </a:cubicBezTo>
                <a:cubicBezTo>
                  <a:pt x="550084" y="1380331"/>
                  <a:pt x="546115" y="1380331"/>
                  <a:pt x="554053" y="1376362"/>
                </a:cubicBezTo>
                <a:close/>
                <a:moveTo>
                  <a:pt x="1811335" y="1375569"/>
                </a:moveTo>
                <a:cubicBezTo>
                  <a:pt x="1822447" y="1371600"/>
                  <a:pt x="1811335" y="1379538"/>
                  <a:pt x="1815039" y="1383506"/>
                </a:cubicBezTo>
                <a:cubicBezTo>
                  <a:pt x="1800223" y="1387475"/>
                  <a:pt x="1815039" y="1379538"/>
                  <a:pt x="1811335" y="1375569"/>
                </a:cubicBezTo>
                <a:close/>
                <a:moveTo>
                  <a:pt x="1360116" y="1375437"/>
                </a:moveTo>
                <a:lnTo>
                  <a:pt x="1365086" y="1378336"/>
                </a:lnTo>
                <a:lnTo>
                  <a:pt x="1349375" y="1380067"/>
                </a:lnTo>
                <a:cubicBezTo>
                  <a:pt x="1353110" y="1380067"/>
                  <a:pt x="1349375" y="1380067"/>
                  <a:pt x="1349375" y="1376363"/>
                </a:cubicBezTo>
                <a:cubicBezTo>
                  <a:pt x="1353110" y="1374510"/>
                  <a:pt x="1356847" y="1374510"/>
                  <a:pt x="1360116" y="1375437"/>
                </a:cubicBezTo>
                <a:close/>
                <a:moveTo>
                  <a:pt x="1915252" y="1373745"/>
                </a:moveTo>
                <a:lnTo>
                  <a:pt x="1914126" y="1375072"/>
                </a:lnTo>
                <a:cubicBezTo>
                  <a:pt x="1911348" y="1376858"/>
                  <a:pt x="1907643" y="1377751"/>
                  <a:pt x="1900235" y="1379537"/>
                </a:cubicBezTo>
                <a:cubicBezTo>
                  <a:pt x="1900235" y="1379537"/>
                  <a:pt x="1900235" y="1379537"/>
                  <a:pt x="1902550" y="1378644"/>
                </a:cubicBezTo>
                <a:close/>
                <a:moveTo>
                  <a:pt x="1501774" y="1372290"/>
                </a:moveTo>
                <a:cubicBezTo>
                  <a:pt x="1498071" y="1376018"/>
                  <a:pt x="1495294" y="1376949"/>
                  <a:pt x="1492978" y="1376483"/>
                </a:cubicBezTo>
                <a:lnTo>
                  <a:pt x="1491351" y="1375350"/>
                </a:lnTo>
                <a:close/>
                <a:moveTo>
                  <a:pt x="1486959" y="1372290"/>
                </a:moveTo>
                <a:lnTo>
                  <a:pt x="1491351" y="1375350"/>
                </a:lnTo>
                <a:lnTo>
                  <a:pt x="1490662" y="1375552"/>
                </a:lnTo>
                <a:lnTo>
                  <a:pt x="1481302" y="1375944"/>
                </a:lnTo>
                <a:close/>
                <a:moveTo>
                  <a:pt x="96046" y="1371600"/>
                </a:moveTo>
                <a:cubicBezTo>
                  <a:pt x="92306" y="1375410"/>
                  <a:pt x="92306" y="1379220"/>
                  <a:pt x="94176" y="1382554"/>
                </a:cubicBezTo>
                <a:lnTo>
                  <a:pt x="103338" y="1390483"/>
                </a:lnTo>
                <a:lnTo>
                  <a:pt x="17467" y="1386840"/>
                </a:lnTo>
                <a:cubicBezTo>
                  <a:pt x="24949" y="1383030"/>
                  <a:pt x="32433" y="1383030"/>
                  <a:pt x="39917" y="1383030"/>
                </a:cubicBezTo>
                <a:cubicBezTo>
                  <a:pt x="39917" y="1383030"/>
                  <a:pt x="39917" y="1383030"/>
                  <a:pt x="43662" y="1375410"/>
                </a:cubicBezTo>
                <a:cubicBezTo>
                  <a:pt x="54887" y="1375410"/>
                  <a:pt x="77337" y="1375410"/>
                  <a:pt x="96046" y="1371600"/>
                </a:cubicBezTo>
                <a:close/>
                <a:moveTo>
                  <a:pt x="1917083" y="1371587"/>
                </a:moveTo>
                <a:lnTo>
                  <a:pt x="1918756" y="1372394"/>
                </a:lnTo>
                <a:lnTo>
                  <a:pt x="1915252" y="1373745"/>
                </a:lnTo>
                <a:close/>
                <a:moveTo>
                  <a:pt x="580991" y="1369358"/>
                </a:moveTo>
                <a:lnTo>
                  <a:pt x="572114" y="1371600"/>
                </a:lnTo>
                <a:cubicBezTo>
                  <a:pt x="571171" y="1370806"/>
                  <a:pt x="572350" y="1370211"/>
                  <a:pt x="574529" y="1369814"/>
                </a:cubicBezTo>
                <a:close/>
                <a:moveTo>
                  <a:pt x="582954" y="1369219"/>
                </a:moveTo>
                <a:cubicBezTo>
                  <a:pt x="589080" y="1369219"/>
                  <a:pt x="594736" y="1370013"/>
                  <a:pt x="590965" y="1371600"/>
                </a:cubicBezTo>
                <a:lnTo>
                  <a:pt x="581849" y="1369297"/>
                </a:lnTo>
                <a:close/>
                <a:moveTo>
                  <a:pt x="581540" y="1369219"/>
                </a:moveTo>
                <a:lnTo>
                  <a:pt x="581849" y="1369297"/>
                </a:lnTo>
                <a:lnTo>
                  <a:pt x="580991" y="1369358"/>
                </a:lnTo>
                <a:close/>
                <a:moveTo>
                  <a:pt x="1642269" y="1367631"/>
                </a:moveTo>
                <a:cubicBezTo>
                  <a:pt x="1644120" y="1366838"/>
                  <a:pt x="1645972" y="1366838"/>
                  <a:pt x="1647825" y="1368425"/>
                </a:cubicBezTo>
                <a:cubicBezTo>
                  <a:pt x="1644120" y="1368425"/>
                  <a:pt x="1636714" y="1371600"/>
                  <a:pt x="1636714" y="1371600"/>
                </a:cubicBezTo>
                <a:cubicBezTo>
                  <a:pt x="1638566" y="1370013"/>
                  <a:pt x="1640417" y="1368425"/>
                  <a:pt x="1642269" y="1367631"/>
                </a:cubicBezTo>
                <a:close/>
                <a:moveTo>
                  <a:pt x="1922460" y="1365250"/>
                </a:moveTo>
                <a:lnTo>
                  <a:pt x="1917083" y="1371587"/>
                </a:lnTo>
                <a:lnTo>
                  <a:pt x="1912274" y="1369268"/>
                </a:lnTo>
                <a:cubicBezTo>
                  <a:pt x="1909495" y="1369715"/>
                  <a:pt x="1907643" y="1370608"/>
                  <a:pt x="1911348" y="1368822"/>
                </a:cubicBezTo>
                <a:cubicBezTo>
                  <a:pt x="1911348" y="1368822"/>
                  <a:pt x="1911348" y="1368822"/>
                  <a:pt x="1922460" y="1365250"/>
                </a:cubicBezTo>
                <a:close/>
                <a:moveTo>
                  <a:pt x="1587896" y="1365250"/>
                </a:moveTo>
                <a:cubicBezTo>
                  <a:pt x="1598613" y="1365250"/>
                  <a:pt x="1584325" y="1376362"/>
                  <a:pt x="1591468" y="1372658"/>
                </a:cubicBezTo>
                <a:close/>
                <a:moveTo>
                  <a:pt x="1495427" y="1365250"/>
                </a:moveTo>
                <a:lnTo>
                  <a:pt x="1498600" y="1365250"/>
                </a:lnTo>
                <a:lnTo>
                  <a:pt x="1495427" y="1371600"/>
                </a:lnTo>
                <a:close/>
                <a:moveTo>
                  <a:pt x="1397934" y="1365250"/>
                </a:moveTo>
                <a:cubicBezTo>
                  <a:pt x="1405407" y="1365250"/>
                  <a:pt x="1397934" y="1376363"/>
                  <a:pt x="1412875" y="1376363"/>
                </a:cubicBezTo>
                <a:cubicBezTo>
                  <a:pt x="1412875" y="1376363"/>
                  <a:pt x="1412875" y="1376363"/>
                  <a:pt x="1405407" y="1387475"/>
                </a:cubicBezTo>
                <a:cubicBezTo>
                  <a:pt x="1401669" y="1387475"/>
                  <a:pt x="1397934" y="1383771"/>
                  <a:pt x="1394200" y="1387475"/>
                </a:cubicBezTo>
                <a:cubicBezTo>
                  <a:pt x="1394200" y="1387475"/>
                  <a:pt x="1394200" y="1387475"/>
                  <a:pt x="1401669" y="1380067"/>
                </a:cubicBezTo>
                <a:cubicBezTo>
                  <a:pt x="1401669" y="1380067"/>
                  <a:pt x="1401669" y="1380067"/>
                  <a:pt x="1386728" y="1383771"/>
                </a:cubicBezTo>
                <a:cubicBezTo>
                  <a:pt x="1394200" y="1380067"/>
                  <a:pt x="1397934" y="1376363"/>
                  <a:pt x="1397934" y="1372658"/>
                </a:cubicBezTo>
                <a:cubicBezTo>
                  <a:pt x="1397934" y="1372658"/>
                  <a:pt x="1397934" y="1372658"/>
                  <a:pt x="1379260" y="1372658"/>
                </a:cubicBezTo>
                <a:cubicBezTo>
                  <a:pt x="1375522" y="1372658"/>
                  <a:pt x="1382994" y="1372658"/>
                  <a:pt x="1382994" y="1376363"/>
                </a:cubicBezTo>
                <a:cubicBezTo>
                  <a:pt x="1382994" y="1376363"/>
                  <a:pt x="1382994" y="1376363"/>
                  <a:pt x="1378791" y="1376826"/>
                </a:cubicBezTo>
                <a:lnTo>
                  <a:pt x="1370508" y="1377738"/>
                </a:lnTo>
                <a:lnTo>
                  <a:pt x="1378791" y="1369880"/>
                </a:lnTo>
                <a:cubicBezTo>
                  <a:pt x="1383929" y="1368028"/>
                  <a:pt x="1390463" y="1367102"/>
                  <a:pt x="1397934" y="1365250"/>
                </a:cubicBezTo>
                <a:close/>
                <a:moveTo>
                  <a:pt x="360556" y="1364563"/>
                </a:moveTo>
                <a:lnTo>
                  <a:pt x="360462" y="1364937"/>
                </a:lnTo>
                <a:lnTo>
                  <a:pt x="359879" y="1364718"/>
                </a:lnTo>
                <a:close/>
                <a:moveTo>
                  <a:pt x="1610254" y="1361122"/>
                </a:moveTo>
                <a:cubicBezTo>
                  <a:pt x="1610254" y="1361122"/>
                  <a:pt x="1610254" y="1361122"/>
                  <a:pt x="1606551" y="1368742"/>
                </a:cubicBezTo>
                <a:cubicBezTo>
                  <a:pt x="1606551" y="1368742"/>
                  <a:pt x="1606551" y="1368742"/>
                  <a:pt x="1628776" y="1361122"/>
                </a:cubicBezTo>
                <a:cubicBezTo>
                  <a:pt x="1639887" y="1361122"/>
                  <a:pt x="1628776" y="1368742"/>
                  <a:pt x="1632480" y="1368742"/>
                </a:cubicBezTo>
                <a:cubicBezTo>
                  <a:pt x="1625073" y="1364932"/>
                  <a:pt x="1613959" y="1364932"/>
                  <a:pt x="1610254" y="1376362"/>
                </a:cubicBezTo>
                <a:cubicBezTo>
                  <a:pt x="1595440" y="1376362"/>
                  <a:pt x="1613959" y="1357312"/>
                  <a:pt x="1595440" y="1368742"/>
                </a:cubicBezTo>
                <a:cubicBezTo>
                  <a:pt x="1599144" y="1364932"/>
                  <a:pt x="1602847" y="1357312"/>
                  <a:pt x="1610254" y="1361122"/>
                </a:cubicBezTo>
                <a:close/>
                <a:moveTo>
                  <a:pt x="577238" y="1360872"/>
                </a:moveTo>
                <a:lnTo>
                  <a:pt x="571743" y="1363397"/>
                </a:lnTo>
                <a:cubicBezTo>
                  <a:pt x="568024" y="1364323"/>
                  <a:pt x="565234" y="1365249"/>
                  <a:pt x="565234" y="1368954"/>
                </a:cubicBezTo>
                <a:cubicBezTo>
                  <a:pt x="565234" y="1368954"/>
                  <a:pt x="568954" y="1368954"/>
                  <a:pt x="568954" y="1368954"/>
                </a:cubicBezTo>
                <a:cubicBezTo>
                  <a:pt x="561514" y="1368954"/>
                  <a:pt x="565234" y="1372658"/>
                  <a:pt x="557795" y="1376362"/>
                </a:cubicBezTo>
                <a:cubicBezTo>
                  <a:pt x="550352" y="1376362"/>
                  <a:pt x="550352" y="1361545"/>
                  <a:pt x="561514" y="1365249"/>
                </a:cubicBezTo>
                <a:cubicBezTo>
                  <a:pt x="561514" y="1359693"/>
                  <a:pt x="568024" y="1360619"/>
                  <a:pt x="574068" y="1361082"/>
                </a:cubicBezTo>
                <a:close/>
                <a:moveTo>
                  <a:pt x="1550989" y="1360487"/>
                </a:moveTo>
                <a:cubicBezTo>
                  <a:pt x="1550989" y="1360487"/>
                  <a:pt x="1550989" y="1360487"/>
                  <a:pt x="1547134" y="1376362"/>
                </a:cubicBezTo>
                <a:cubicBezTo>
                  <a:pt x="1543276" y="1364456"/>
                  <a:pt x="1531712" y="1372393"/>
                  <a:pt x="1523999" y="1376362"/>
                </a:cubicBezTo>
                <a:cubicBezTo>
                  <a:pt x="1523999" y="1376362"/>
                  <a:pt x="1523999" y="1376362"/>
                  <a:pt x="1550989" y="1360487"/>
                </a:cubicBezTo>
                <a:close/>
                <a:moveTo>
                  <a:pt x="582550" y="1358430"/>
                </a:moveTo>
                <a:lnTo>
                  <a:pt x="581914" y="1360561"/>
                </a:lnTo>
                <a:lnTo>
                  <a:pt x="577238" y="1360872"/>
                </a:lnTo>
                <a:close/>
                <a:moveTo>
                  <a:pt x="349391" y="1349632"/>
                </a:moveTo>
                <a:cubicBezTo>
                  <a:pt x="350321" y="1352431"/>
                  <a:pt x="350321" y="1353831"/>
                  <a:pt x="349742" y="1354473"/>
                </a:cubicBezTo>
                <a:lnTo>
                  <a:pt x="349391" y="1354505"/>
                </a:lnTo>
                <a:lnTo>
                  <a:pt x="349391" y="1351032"/>
                </a:lnTo>
                <a:cubicBezTo>
                  <a:pt x="349391" y="1349632"/>
                  <a:pt x="349391" y="1349632"/>
                  <a:pt x="349391" y="1349632"/>
                </a:cubicBezTo>
                <a:close/>
                <a:moveTo>
                  <a:pt x="1799696" y="1349375"/>
                </a:moveTo>
                <a:cubicBezTo>
                  <a:pt x="1799696" y="1349375"/>
                  <a:pt x="1799696" y="1349375"/>
                  <a:pt x="1803398" y="1356783"/>
                </a:cubicBezTo>
                <a:cubicBezTo>
                  <a:pt x="1799696" y="1360487"/>
                  <a:pt x="1795990" y="1360487"/>
                  <a:pt x="1792286" y="1360487"/>
                </a:cubicBezTo>
                <a:close/>
                <a:moveTo>
                  <a:pt x="1643856" y="1349375"/>
                </a:moveTo>
                <a:cubicBezTo>
                  <a:pt x="1643856" y="1349375"/>
                  <a:pt x="1643856" y="1349375"/>
                  <a:pt x="1650999" y="1356783"/>
                </a:cubicBezTo>
                <a:cubicBezTo>
                  <a:pt x="1643856" y="1360487"/>
                  <a:pt x="1650999" y="1349375"/>
                  <a:pt x="1636714" y="1356783"/>
                </a:cubicBezTo>
                <a:cubicBezTo>
                  <a:pt x="1636714" y="1356783"/>
                  <a:pt x="1636714" y="1356783"/>
                  <a:pt x="1643856" y="1349375"/>
                </a:cubicBezTo>
                <a:close/>
                <a:moveTo>
                  <a:pt x="370975" y="1348133"/>
                </a:moveTo>
                <a:lnTo>
                  <a:pt x="373878" y="1348821"/>
                </a:lnTo>
                <a:lnTo>
                  <a:pt x="371725" y="1349632"/>
                </a:lnTo>
                <a:close/>
                <a:moveTo>
                  <a:pt x="1616671" y="1347655"/>
                </a:moveTo>
                <a:lnTo>
                  <a:pt x="1617807" y="1348413"/>
                </a:lnTo>
                <a:lnTo>
                  <a:pt x="1611576" y="1349970"/>
                </a:lnTo>
                <a:cubicBezTo>
                  <a:pt x="1609724" y="1350433"/>
                  <a:pt x="1609724" y="1350433"/>
                  <a:pt x="1609724" y="1350433"/>
                </a:cubicBezTo>
                <a:cubicBezTo>
                  <a:pt x="1611576" y="1350433"/>
                  <a:pt x="1614355" y="1348581"/>
                  <a:pt x="1616671" y="1347655"/>
                </a:cubicBezTo>
                <a:close/>
                <a:moveTo>
                  <a:pt x="1624542" y="1346729"/>
                </a:moveTo>
                <a:cubicBezTo>
                  <a:pt x="1624542" y="1346729"/>
                  <a:pt x="1631949" y="1350433"/>
                  <a:pt x="1624542" y="1350433"/>
                </a:cubicBezTo>
                <a:cubicBezTo>
                  <a:pt x="1624542" y="1350433"/>
                  <a:pt x="1617132" y="1354137"/>
                  <a:pt x="1620839" y="1350433"/>
                </a:cubicBezTo>
                <a:lnTo>
                  <a:pt x="1617807" y="1348413"/>
                </a:lnTo>
                <a:close/>
                <a:moveTo>
                  <a:pt x="1841497" y="1346200"/>
                </a:moveTo>
                <a:lnTo>
                  <a:pt x="1847847" y="1346200"/>
                </a:lnTo>
                <a:lnTo>
                  <a:pt x="1841497" y="1349375"/>
                </a:lnTo>
                <a:close/>
                <a:moveTo>
                  <a:pt x="1536020" y="1346200"/>
                </a:moveTo>
                <a:cubicBezTo>
                  <a:pt x="1539878" y="1349772"/>
                  <a:pt x="1532164" y="1353344"/>
                  <a:pt x="1539878" y="1356915"/>
                </a:cubicBezTo>
                <a:cubicBezTo>
                  <a:pt x="1532164" y="1349772"/>
                  <a:pt x="1524456" y="1360487"/>
                  <a:pt x="1524456" y="1360487"/>
                </a:cubicBezTo>
                <a:cubicBezTo>
                  <a:pt x="1532164" y="1356915"/>
                  <a:pt x="1512887" y="1349772"/>
                  <a:pt x="1536020" y="1346200"/>
                </a:cubicBezTo>
                <a:close/>
                <a:moveTo>
                  <a:pt x="1479552" y="1346200"/>
                </a:moveTo>
                <a:lnTo>
                  <a:pt x="1498600" y="1346200"/>
                </a:lnTo>
                <a:lnTo>
                  <a:pt x="1487489" y="1354137"/>
                </a:lnTo>
                <a:close/>
                <a:moveTo>
                  <a:pt x="1442508" y="1346200"/>
                </a:moveTo>
                <a:cubicBezTo>
                  <a:pt x="1442508" y="1357382"/>
                  <a:pt x="1475848" y="1346200"/>
                  <a:pt x="1472145" y="1361109"/>
                </a:cubicBezTo>
                <a:lnTo>
                  <a:pt x="1486959" y="1361109"/>
                </a:lnTo>
                <a:cubicBezTo>
                  <a:pt x="1483255" y="1364836"/>
                  <a:pt x="1486959" y="1364836"/>
                  <a:pt x="1486959" y="1364836"/>
                </a:cubicBezTo>
                <a:cubicBezTo>
                  <a:pt x="1486959" y="1364836"/>
                  <a:pt x="1486959" y="1364836"/>
                  <a:pt x="1472145" y="1368563"/>
                </a:cubicBezTo>
                <a:cubicBezTo>
                  <a:pt x="1475848" y="1372290"/>
                  <a:pt x="1483255" y="1364836"/>
                  <a:pt x="1479552" y="1376018"/>
                </a:cubicBezTo>
                <a:lnTo>
                  <a:pt x="1481302" y="1375944"/>
                </a:lnTo>
                <a:lnTo>
                  <a:pt x="1478394" y="1377823"/>
                </a:lnTo>
                <a:cubicBezTo>
                  <a:pt x="1476309" y="1383239"/>
                  <a:pt x="1488810" y="1388131"/>
                  <a:pt x="1472145" y="1390926"/>
                </a:cubicBezTo>
                <a:cubicBezTo>
                  <a:pt x="1472145" y="1402108"/>
                  <a:pt x="1486959" y="1390926"/>
                  <a:pt x="1490662" y="1398381"/>
                </a:cubicBezTo>
                <a:cubicBezTo>
                  <a:pt x="1472145" y="1409562"/>
                  <a:pt x="1475848" y="1387199"/>
                  <a:pt x="1457326" y="1402108"/>
                </a:cubicBezTo>
                <a:cubicBezTo>
                  <a:pt x="1457326" y="1402108"/>
                  <a:pt x="1457326" y="1402108"/>
                  <a:pt x="1461029" y="1402108"/>
                </a:cubicBezTo>
                <a:cubicBezTo>
                  <a:pt x="1453622" y="1405835"/>
                  <a:pt x="1446212" y="1405835"/>
                  <a:pt x="1438805" y="1405835"/>
                </a:cubicBezTo>
                <a:cubicBezTo>
                  <a:pt x="1438805" y="1405835"/>
                  <a:pt x="1438805" y="1405835"/>
                  <a:pt x="1446212" y="1398381"/>
                </a:cubicBezTo>
                <a:cubicBezTo>
                  <a:pt x="1442508" y="1394653"/>
                  <a:pt x="1431396" y="1394653"/>
                  <a:pt x="1420283" y="1394653"/>
                </a:cubicBezTo>
                <a:cubicBezTo>
                  <a:pt x="1416583" y="1398381"/>
                  <a:pt x="1435100" y="1394653"/>
                  <a:pt x="1427693" y="1398381"/>
                </a:cubicBezTo>
                <a:cubicBezTo>
                  <a:pt x="1423990" y="1402108"/>
                  <a:pt x="1420283" y="1394653"/>
                  <a:pt x="1412875" y="1394653"/>
                </a:cubicBezTo>
                <a:cubicBezTo>
                  <a:pt x="1412875" y="1400244"/>
                  <a:pt x="1406625" y="1405835"/>
                  <a:pt x="1409750" y="1411426"/>
                </a:cubicBezTo>
                <a:lnTo>
                  <a:pt x="1412362" y="1413564"/>
                </a:lnTo>
                <a:lnTo>
                  <a:pt x="1405931" y="1417016"/>
                </a:lnTo>
                <a:cubicBezTo>
                  <a:pt x="1406396" y="1418880"/>
                  <a:pt x="1409171" y="1420744"/>
                  <a:pt x="1412875" y="1420744"/>
                </a:cubicBezTo>
                <a:cubicBezTo>
                  <a:pt x="1409171" y="1424471"/>
                  <a:pt x="1405467" y="1420744"/>
                  <a:pt x="1401764" y="1420744"/>
                </a:cubicBezTo>
                <a:cubicBezTo>
                  <a:pt x="1401764" y="1417016"/>
                  <a:pt x="1405467" y="1417016"/>
                  <a:pt x="1409171" y="1413289"/>
                </a:cubicBezTo>
                <a:lnTo>
                  <a:pt x="1392005" y="1411719"/>
                </a:lnTo>
                <a:lnTo>
                  <a:pt x="1396670" y="1406301"/>
                </a:lnTo>
                <a:cubicBezTo>
                  <a:pt x="1398985" y="1403971"/>
                  <a:pt x="1401764" y="1402108"/>
                  <a:pt x="1405467" y="1402108"/>
                </a:cubicBezTo>
                <a:cubicBezTo>
                  <a:pt x="1409171" y="1394653"/>
                  <a:pt x="1405467" y="1394653"/>
                  <a:pt x="1401764" y="1390926"/>
                </a:cubicBezTo>
                <a:cubicBezTo>
                  <a:pt x="1401764" y="1390926"/>
                  <a:pt x="1401764" y="1390926"/>
                  <a:pt x="1420283" y="1383472"/>
                </a:cubicBezTo>
                <a:cubicBezTo>
                  <a:pt x="1420283" y="1383472"/>
                  <a:pt x="1420283" y="1383472"/>
                  <a:pt x="1416583" y="1379745"/>
                </a:cubicBezTo>
                <a:cubicBezTo>
                  <a:pt x="1420283" y="1372290"/>
                  <a:pt x="1438805" y="1361109"/>
                  <a:pt x="1449919" y="1353654"/>
                </a:cubicBezTo>
                <a:cubicBezTo>
                  <a:pt x="1449919" y="1353654"/>
                  <a:pt x="1449919" y="1353654"/>
                  <a:pt x="1442508" y="1346200"/>
                </a:cubicBezTo>
                <a:close/>
                <a:moveTo>
                  <a:pt x="731856" y="1343025"/>
                </a:moveTo>
                <a:lnTo>
                  <a:pt x="725505" y="1349375"/>
                </a:lnTo>
                <a:lnTo>
                  <a:pt x="720743" y="1346200"/>
                </a:lnTo>
                <a:close/>
                <a:moveTo>
                  <a:pt x="330748" y="1343025"/>
                </a:moveTo>
                <a:cubicBezTo>
                  <a:pt x="330748" y="1346729"/>
                  <a:pt x="334449" y="1343025"/>
                  <a:pt x="338153" y="1343025"/>
                </a:cubicBezTo>
                <a:cubicBezTo>
                  <a:pt x="338153" y="1346729"/>
                  <a:pt x="334449" y="1354137"/>
                  <a:pt x="334449" y="1354137"/>
                </a:cubicBezTo>
                <a:cubicBezTo>
                  <a:pt x="315929" y="1354137"/>
                  <a:pt x="338153" y="1346729"/>
                  <a:pt x="330748" y="1343025"/>
                </a:cubicBezTo>
                <a:close/>
                <a:moveTo>
                  <a:pt x="2108014" y="1340804"/>
                </a:moveTo>
                <a:lnTo>
                  <a:pt x="2106759" y="1342073"/>
                </a:lnTo>
                <a:cubicBezTo>
                  <a:pt x="2105817" y="1343025"/>
                  <a:pt x="2105817" y="1343025"/>
                  <a:pt x="2105817" y="1343025"/>
                </a:cubicBezTo>
                <a:close/>
                <a:moveTo>
                  <a:pt x="717735" y="1339320"/>
                </a:moveTo>
                <a:cubicBezTo>
                  <a:pt x="717735" y="1346729"/>
                  <a:pt x="706576" y="1343025"/>
                  <a:pt x="699137" y="1343025"/>
                </a:cubicBezTo>
                <a:cubicBezTo>
                  <a:pt x="699137" y="1343025"/>
                  <a:pt x="699137" y="1343025"/>
                  <a:pt x="717735" y="1339320"/>
                </a:cubicBezTo>
                <a:close/>
                <a:moveTo>
                  <a:pt x="286106" y="1338434"/>
                </a:moveTo>
                <a:cubicBezTo>
                  <a:pt x="286106" y="1357097"/>
                  <a:pt x="312176" y="1334701"/>
                  <a:pt x="319620" y="1349632"/>
                </a:cubicBezTo>
                <a:cubicBezTo>
                  <a:pt x="319620" y="1349632"/>
                  <a:pt x="319620" y="1345899"/>
                  <a:pt x="319620" y="1345899"/>
                </a:cubicBezTo>
                <a:cubicBezTo>
                  <a:pt x="319620" y="1347766"/>
                  <a:pt x="322411" y="1350565"/>
                  <a:pt x="325668" y="1353365"/>
                </a:cubicBezTo>
                <a:lnTo>
                  <a:pt x="333331" y="1359841"/>
                </a:lnTo>
                <a:lnTo>
                  <a:pt x="333109" y="1360364"/>
                </a:lnTo>
                <a:cubicBezTo>
                  <a:pt x="333573" y="1360830"/>
                  <a:pt x="334504" y="1360830"/>
                  <a:pt x="334504" y="1360830"/>
                </a:cubicBezTo>
                <a:lnTo>
                  <a:pt x="333331" y="1359841"/>
                </a:lnTo>
                <a:lnTo>
                  <a:pt x="334504" y="1357097"/>
                </a:lnTo>
                <a:cubicBezTo>
                  <a:pt x="338228" y="1360830"/>
                  <a:pt x="341947" y="1364563"/>
                  <a:pt x="345673" y="1360830"/>
                </a:cubicBezTo>
                <a:cubicBezTo>
                  <a:pt x="345673" y="1360830"/>
                  <a:pt x="341947" y="1357097"/>
                  <a:pt x="338228" y="1357097"/>
                </a:cubicBezTo>
                <a:cubicBezTo>
                  <a:pt x="340085" y="1353365"/>
                  <a:pt x="343808" y="1354298"/>
                  <a:pt x="346604" y="1354764"/>
                </a:cubicBezTo>
                <a:lnTo>
                  <a:pt x="349391" y="1354505"/>
                </a:lnTo>
                <a:lnTo>
                  <a:pt x="349391" y="1360830"/>
                </a:lnTo>
                <a:lnTo>
                  <a:pt x="359879" y="1364718"/>
                </a:lnTo>
                <a:lnTo>
                  <a:pt x="350321" y="1366896"/>
                </a:lnTo>
                <a:cubicBezTo>
                  <a:pt x="346604" y="1367362"/>
                  <a:pt x="343808" y="1368296"/>
                  <a:pt x="345673" y="1372028"/>
                </a:cubicBezTo>
                <a:cubicBezTo>
                  <a:pt x="345673" y="1372028"/>
                  <a:pt x="345673" y="1372028"/>
                  <a:pt x="323338" y="1368296"/>
                </a:cubicBezTo>
                <a:cubicBezTo>
                  <a:pt x="323338" y="1368296"/>
                  <a:pt x="323338" y="1368296"/>
                  <a:pt x="324737" y="1369229"/>
                </a:cubicBezTo>
                <a:lnTo>
                  <a:pt x="331542" y="1373778"/>
                </a:lnTo>
                <a:lnTo>
                  <a:pt x="324737" y="1376694"/>
                </a:lnTo>
                <a:cubicBezTo>
                  <a:pt x="319620" y="1379494"/>
                  <a:pt x="314036" y="1383227"/>
                  <a:pt x="312176" y="1383227"/>
                </a:cubicBezTo>
                <a:cubicBezTo>
                  <a:pt x="319620" y="1390692"/>
                  <a:pt x="323338" y="1379494"/>
                  <a:pt x="330785" y="1383227"/>
                </a:cubicBezTo>
                <a:cubicBezTo>
                  <a:pt x="330785" y="1383227"/>
                  <a:pt x="330785" y="1383227"/>
                  <a:pt x="330785" y="1390692"/>
                </a:cubicBezTo>
                <a:cubicBezTo>
                  <a:pt x="330785" y="1390692"/>
                  <a:pt x="330785" y="1390692"/>
                  <a:pt x="315894" y="1394425"/>
                </a:cubicBezTo>
                <a:cubicBezTo>
                  <a:pt x="315894" y="1394425"/>
                  <a:pt x="315894" y="1394425"/>
                  <a:pt x="315894" y="1390692"/>
                </a:cubicBezTo>
                <a:cubicBezTo>
                  <a:pt x="304732" y="1390692"/>
                  <a:pt x="286106" y="1390692"/>
                  <a:pt x="289826" y="1398158"/>
                </a:cubicBezTo>
                <a:cubicBezTo>
                  <a:pt x="282384" y="1390692"/>
                  <a:pt x="289826" y="1386960"/>
                  <a:pt x="282384" y="1379494"/>
                </a:cubicBezTo>
                <a:cubicBezTo>
                  <a:pt x="260054" y="1379494"/>
                  <a:pt x="286106" y="1390692"/>
                  <a:pt x="263775" y="1394425"/>
                </a:cubicBezTo>
                <a:cubicBezTo>
                  <a:pt x="263775" y="1394425"/>
                  <a:pt x="263775" y="1394425"/>
                  <a:pt x="265634" y="1395358"/>
                </a:cubicBezTo>
                <a:lnTo>
                  <a:pt x="271218" y="1398158"/>
                </a:lnTo>
                <a:lnTo>
                  <a:pt x="271218" y="1401891"/>
                </a:lnTo>
                <a:cubicBezTo>
                  <a:pt x="267497" y="1401891"/>
                  <a:pt x="263775" y="1398158"/>
                  <a:pt x="260054" y="1401891"/>
                </a:cubicBezTo>
                <a:cubicBezTo>
                  <a:pt x="263775" y="1401891"/>
                  <a:pt x="256332" y="1405623"/>
                  <a:pt x="252611" y="1409356"/>
                </a:cubicBezTo>
                <a:cubicBezTo>
                  <a:pt x="252611" y="1409356"/>
                  <a:pt x="252611" y="1409356"/>
                  <a:pt x="256332" y="1409356"/>
                </a:cubicBezTo>
                <a:cubicBezTo>
                  <a:pt x="256332" y="1409356"/>
                  <a:pt x="256332" y="1409356"/>
                  <a:pt x="252611" y="1420554"/>
                </a:cubicBezTo>
                <a:cubicBezTo>
                  <a:pt x="267497" y="1428020"/>
                  <a:pt x="260054" y="1409356"/>
                  <a:pt x="267497" y="1416822"/>
                </a:cubicBezTo>
                <a:cubicBezTo>
                  <a:pt x="271218" y="1416822"/>
                  <a:pt x="278661" y="1420554"/>
                  <a:pt x="282384" y="1416822"/>
                </a:cubicBezTo>
                <a:cubicBezTo>
                  <a:pt x="289826" y="1414955"/>
                  <a:pt x="291689" y="1418688"/>
                  <a:pt x="292154" y="1421954"/>
                </a:cubicBezTo>
                <a:lnTo>
                  <a:pt x="292262" y="1424287"/>
                </a:lnTo>
                <a:lnTo>
                  <a:pt x="282384" y="1424287"/>
                </a:lnTo>
                <a:cubicBezTo>
                  <a:pt x="274939" y="1431753"/>
                  <a:pt x="293548" y="1428020"/>
                  <a:pt x="278661" y="1431753"/>
                </a:cubicBezTo>
                <a:cubicBezTo>
                  <a:pt x="289826" y="1439218"/>
                  <a:pt x="289826" y="1431753"/>
                  <a:pt x="301007" y="1431753"/>
                </a:cubicBezTo>
                <a:cubicBezTo>
                  <a:pt x="312176" y="1431753"/>
                  <a:pt x="319620" y="1439218"/>
                  <a:pt x="330785" y="1439218"/>
                </a:cubicBezTo>
                <a:cubicBezTo>
                  <a:pt x="330785" y="1439218"/>
                  <a:pt x="330785" y="1439218"/>
                  <a:pt x="329386" y="1439685"/>
                </a:cubicBezTo>
                <a:lnTo>
                  <a:pt x="320236" y="1442743"/>
                </a:lnTo>
                <a:lnTo>
                  <a:pt x="309380" y="1442018"/>
                </a:lnTo>
                <a:cubicBezTo>
                  <a:pt x="304732" y="1442018"/>
                  <a:pt x="301007" y="1441084"/>
                  <a:pt x="301007" y="1435485"/>
                </a:cubicBezTo>
                <a:cubicBezTo>
                  <a:pt x="297289" y="1439218"/>
                  <a:pt x="289826" y="1442951"/>
                  <a:pt x="286106" y="1446684"/>
                </a:cubicBezTo>
                <a:cubicBezTo>
                  <a:pt x="286106" y="1446684"/>
                  <a:pt x="286106" y="1446684"/>
                  <a:pt x="293548" y="1450416"/>
                </a:cubicBezTo>
                <a:cubicBezTo>
                  <a:pt x="293548" y="1450416"/>
                  <a:pt x="293548" y="1450416"/>
                  <a:pt x="292154" y="1450883"/>
                </a:cubicBezTo>
                <a:lnTo>
                  <a:pt x="284616" y="1453403"/>
                </a:lnTo>
                <a:lnTo>
                  <a:pt x="278661" y="1450416"/>
                </a:lnTo>
                <a:cubicBezTo>
                  <a:pt x="278661" y="1450416"/>
                  <a:pt x="278661" y="1450416"/>
                  <a:pt x="282384" y="1442951"/>
                </a:cubicBezTo>
                <a:cubicBezTo>
                  <a:pt x="282384" y="1442951"/>
                  <a:pt x="282384" y="1442951"/>
                  <a:pt x="252611" y="1442951"/>
                </a:cubicBezTo>
                <a:cubicBezTo>
                  <a:pt x="252611" y="1442951"/>
                  <a:pt x="252611" y="1442951"/>
                  <a:pt x="252611" y="1435485"/>
                </a:cubicBezTo>
                <a:cubicBezTo>
                  <a:pt x="245168" y="1428020"/>
                  <a:pt x="234000" y="1439218"/>
                  <a:pt x="226556" y="1439218"/>
                </a:cubicBezTo>
                <a:cubicBezTo>
                  <a:pt x="234000" y="1439218"/>
                  <a:pt x="237725" y="1431753"/>
                  <a:pt x="230279" y="1428020"/>
                </a:cubicBezTo>
                <a:cubicBezTo>
                  <a:pt x="230279" y="1428020"/>
                  <a:pt x="222834" y="1428020"/>
                  <a:pt x="226556" y="1431753"/>
                </a:cubicBezTo>
                <a:cubicBezTo>
                  <a:pt x="204226" y="1431753"/>
                  <a:pt x="215391" y="1413089"/>
                  <a:pt x="211669" y="1409356"/>
                </a:cubicBezTo>
                <a:cubicBezTo>
                  <a:pt x="215391" y="1398158"/>
                  <a:pt x="226556" y="1413089"/>
                  <a:pt x="230279" y="1405623"/>
                </a:cubicBezTo>
                <a:cubicBezTo>
                  <a:pt x="230279" y="1405623"/>
                  <a:pt x="234000" y="1398158"/>
                  <a:pt x="230279" y="1401891"/>
                </a:cubicBezTo>
                <a:cubicBezTo>
                  <a:pt x="230279" y="1401891"/>
                  <a:pt x="230279" y="1401891"/>
                  <a:pt x="241446" y="1401891"/>
                </a:cubicBezTo>
                <a:cubicBezTo>
                  <a:pt x="237725" y="1398158"/>
                  <a:pt x="215391" y="1386960"/>
                  <a:pt x="215391" y="1401891"/>
                </a:cubicBezTo>
                <a:cubicBezTo>
                  <a:pt x="204226" y="1398158"/>
                  <a:pt x="207947" y="1383227"/>
                  <a:pt x="196783" y="1379494"/>
                </a:cubicBezTo>
                <a:cubicBezTo>
                  <a:pt x="196783" y="1379494"/>
                  <a:pt x="207947" y="1383227"/>
                  <a:pt x="207947" y="1375761"/>
                </a:cubicBezTo>
                <a:cubicBezTo>
                  <a:pt x="189341" y="1375761"/>
                  <a:pt x="178173" y="1375761"/>
                  <a:pt x="159564" y="1379494"/>
                </a:cubicBezTo>
                <a:cubicBezTo>
                  <a:pt x="148399" y="1375761"/>
                  <a:pt x="167008" y="1368296"/>
                  <a:pt x="152120" y="1368296"/>
                </a:cubicBezTo>
                <a:cubicBezTo>
                  <a:pt x="144677" y="1372028"/>
                  <a:pt x="126070" y="1368296"/>
                  <a:pt x="114902" y="1375761"/>
                </a:cubicBezTo>
                <a:lnTo>
                  <a:pt x="114902" y="1379390"/>
                </a:lnTo>
                <a:lnTo>
                  <a:pt x="118030" y="1383030"/>
                </a:lnTo>
                <a:cubicBezTo>
                  <a:pt x="119435" y="1383983"/>
                  <a:pt x="120371" y="1384935"/>
                  <a:pt x="118497" y="1386840"/>
                </a:cubicBezTo>
                <a:cubicBezTo>
                  <a:pt x="118497" y="1383030"/>
                  <a:pt x="111016" y="1386840"/>
                  <a:pt x="107272" y="1390650"/>
                </a:cubicBezTo>
                <a:lnTo>
                  <a:pt x="103682" y="1390498"/>
                </a:lnTo>
                <a:lnTo>
                  <a:pt x="104936" y="1389221"/>
                </a:lnTo>
                <a:lnTo>
                  <a:pt x="114595" y="1379384"/>
                </a:lnTo>
                <a:lnTo>
                  <a:pt x="101878" y="1374828"/>
                </a:lnTo>
                <a:cubicBezTo>
                  <a:pt x="100015" y="1372028"/>
                  <a:pt x="100015" y="1368296"/>
                  <a:pt x="100015" y="1364563"/>
                </a:cubicBezTo>
                <a:cubicBezTo>
                  <a:pt x="103736" y="1360830"/>
                  <a:pt x="107458" y="1372028"/>
                  <a:pt x="111180" y="1368296"/>
                </a:cubicBezTo>
                <a:cubicBezTo>
                  <a:pt x="107458" y="1364563"/>
                  <a:pt x="107458" y="1353365"/>
                  <a:pt x="100015" y="1353365"/>
                </a:cubicBezTo>
                <a:cubicBezTo>
                  <a:pt x="118623" y="1353365"/>
                  <a:pt x="111180" y="1372028"/>
                  <a:pt x="126070" y="1368296"/>
                </a:cubicBezTo>
                <a:cubicBezTo>
                  <a:pt x="133513" y="1360830"/>
                  <a:pt x="159564" y="1360830"/>
                  <a:pt x="178173" y="1357097"/>
                </a:cubicBezTo>
                <a:cubicBezTo>
                  <a:pt x="193062" y="1357097"/>
                  <a:pt x="189341" y="1357097"/>
                  <a:pt x="196783" y="1364563"/>
                </a:cubicBezTo>
                <a:cubicBezTo>
                  <a:pt x="222834" y="1345899"/>
                  <a:pt x="260054" y="1360830"/>
                  <a:pt x="286106" y="1338434"/>
                </a:cubicBezTo>
                <a:close/>
                <a:moveTo>
                  <a:pt x="1025538" y="1338262"/>
                </a:moveTo>
                <a:lnTo>
                  <a:pt x="1036651" y="1343025"/>
                </a:lnTo>
                <a:lnTo>
                  <a:pt x="1030301" y="1346200"/>
                </a:lnTo>
                <a:close/>
                <a:moveTo>
                  <a:pt x="21698" y="1338262"/>
                </a:moveTo>
                <a:cubicBezTo>
                  <a:pt x="47627" y="1338262"/>
                  <a:pt x="17993" y="1360884"/>
                  <a:pt x="36515" y="1360884"/>
                </a:cubicBezTo>
                <a:cubicBezTo>
                  <a:pt x="29108" y="1357113"/>
                  <a:pt x="32812" y="1360884"/>
                  <a:pt x="29108" y="1364654"/>
                </a:cubicBezTo>
                <a:cubicBezTo>
                  <a:pt x="32812" y="1349573"/>
                  <a:pt x="3179" y="1368424"/>
                  <a:pt x="6882" y="1349573"/>
                </a:cubicBezTo>
                <a:close/>
                <a:moveTo>
                  <a:pt x="162060" y="1338233"/>
                </a:moveTo>
                <a:lnTo>
                  <a:pt x="163328" y="1338897"/>
                </a:lnTo>
                <a:cubicBezTo>
                  <a:pt x="152404" y="1338897"/>
                  <a:pt x="152404" y="1338897"/>
                  <a:pt x="152404" y="1338897"/>
                </a:cubicBezTo>
                <a:close/>
                <a:moveTo>
                  <a:pt x="93030" y="1334798"/>
                </a:moveTo>
                <a:cubicBezTo>
                  <a:pt x="107954" y="1338551"/>
                  <a:pt x="89299" y="1346055"/>
                  <a:pt x="104224" y="1349808"/>
                </a:cubicBezTo>
                <a:cubicBezTo>
                  <a:pt x="104224" y="1349808"/>
                  <a:pt x="104224" y="1349808"/>
                  <a:pt x="85569" y="1346055"/>
                </a:cubicBezTo>
                <a:lnTo>
                  <a:pt x="85569" y="1342303"/>
                </a:lnTo>
                <a:cubicBezTo>
                  <a:pt x="89299" y="1342303"/>
                  <a:pt x="93030" y="1342303"/>
                  <a:pt x="96763" y="1342303"/>
                </a:cubicBezTo>
                <a:cubicBezTo>
                  <a:pt x="96763" y="1342303"/>
                  <a:pt x="96763" y="1338551"/>
                  <a:pt x="93030" y="1334798"/>
                </a:cubicBezTo>
                <a:close/>
                <a:moveTo>
                  <a:pt x="364281" y="1334701"/>
                </a:moveTo>
                <a:cubicBezTo>
                  <a:pt x="362420" y="1338434"/>
                  <a:pt x="365208" y="1340300"/>
                  <a:pt x="367999" y="1342166"/>
                </a:cubicBezTo>
                <a:lnTo>
                  <a:pt x="370975" y="1348133"/>
                </a:lnTo>
                <a:lnTo>
                  <a:pt x="368932" y="1347649"/>
                </a:lnTo>
                <a:cubicBezTo>
                  <a:pt x="366138" y="1347999"/>
                  <a:pt x="363351" y="1349632"/>
                  <a:pt x="360556" y="1353365"/>
                </a:cubicBezTo>
                <a:cubicBezTo>
                  <a:pt x="360556" y="1349632"/>
                  <a:pt x="353114" y="1345899"/>
                  <a:pt x="356833" y="1338434"/>
                </a:cubicBezTo>
                <a:cubicBezTo>
                  <a:pt x="360556" y="1342166"/>
                  <a:pt x="364281" y="1338434"/>
                  <a:pt x="364281" y="1334701"/>
                </a:cubicBezTo>
                <a:close/>
                <a:moveTo>
                  <a:pt x="1021382" y="1332814"/>
                </a:moveTo>
                <a:cubicBezTo>
                  <a:pt x="1022660" y="1332522"/>
                  <a:pt x="1024054" y="1332990"/>
                  <a:pt x="1025913" y="1334861"/>
                </a:cubicBezTo>
                <a:lnTo>
                  <a:pt x="1019780" y="1333865"/>
                </a:lnTo>
                <a:close/>
                <a:moveTo>
                  <a:pt x="896270" y="1331912"/>
                </a:moveTo>
                <a:lnTo>
                  <a:pt x="902834" y="1335180"/>
                </a:lnTo>
                <a:lnTo>
                  <a:pt x="902314" y="1335153"/>
                </a:lnTo>
                <a:cubicBezTo>
                  <a:pt x="899059" y="1335616"/>
                  <a:pt x="896270" y="1335616"/>
                  <a:pt x="896270" y="1331912"/>
                </a:cubicBezTo>
                <a:close/>
                <a:moveTo>
                  <a:pt x="739793" y="1331912"/>
                </a:moveTo>
                <a:cubicBezTo>
                  <a:pt x="739793" y="1331912"/>
                  <a:pt x="739793" y="1331912"/>
                  <a:pt x="754081" y="1331912"/>
                </a:cubicBezTo>
                <a:cubicBezTo>
                  <a:pt x="750509" y="1335087"/>
                  <a:pt x="746937" y="1338262"/>
                  <a:pt x="743365" y="1338262"/>
                </a:cubicBezTo>
                <a:cubicBezTo>
                  <a:pt x="739793" y="1338262"/>
                  <a:pt x="739793" y="1331912"/>
                  <a:pt x="739793" y="1331912"/>
                </a:cubicBezTo>
                <a:close/>
                <a:moveTo>
                  <a:pt x="624746" y="1331912"/>
                </a:moveTo>
                <a:cubicBezTo>
                  <a:pt x="624746" y="1331912"/>
                  <a:pt x="627536" y="1333764"/>
                  <a:pt x="630791" y="1336542"/>
                </a:cubicBezTo>
                <a:lnTo>
                  <a:pt x="631587" y="1337461"/>
                </a:lnTo>
                <a:lnTo>
                  <a:pt x="631372" y="1337410"/>
                </a:lnTo>
                <a:cubicBezTo>
                  <a:pt x="628233" y="1336311"/>
                  <a:pt x="625676" y="1334690"/>
                  <a:pt x="624746" y="1331912"/>
                </a:cubicBezTo>
                <a:close/>
                <a:moveTo>
                  <a:pt x="44531" y="1331046"/>
                </a:moveTo>
                <a:cubicBezTo>
                  <a:pt x="51994" y="1338551"/>
                  <a:pt x="51994" y="1346055"/>
                  <a:pt x="55725" y="1346055"/>
                </a:cubicBezTo>
                <a:cubicBezTo>
                  <a:pt x="44531" y="1349808"/>
                  <a:pt x="44531" y="1338551"/>
                  <a:pt x="33342" y="1338551"/>
                </a:cubicBezTo>
                <a:cubicBezTo>
                  <a:pt x="33342" y="1334798"/>
                  <a:pt x="37070" y="1331046"/>
                  <a:pt x="44531" y="1331046"/>
                </a:cubicBezTo>
                <a:close/>
                <a:moveTo>
                  <a:pt x="183701" y="1330265"/>
                </a:moveTo>
                <a:cubicBezTo>
                  <a:pt x="186773" y="1330801"/>
                  <a:pt x="189732" y="1333182"/>
                  <a:pt x="192465" y="1338897"/>
                </a:cubicBezTo>
                <a:cubicBezTo>
                  <a:pt x="192465" y="1338897"/>
                  <a:pt x="192465" y="1338897"/>
                  <a:pt x="199747" y="1335087"/>
                </a:cubicBezTo>
                <a:cubicBezTo>
                  <a:pt x="196108" y="1342707"/>
                  <a:pt x="214317" y="1331277"/>
                  <a:pt x="210674" y="1342707"/>
                </a:cubicBezTo>
                <a:cubicBezTo>
                  <a:pt x="207031" y="1342707"/>
                  <a:pt x="207031" y="1338897"/>
                  <a:pt x="199747" y="1338897"/>
                </a:cubicBezTo>
                <a:cubicBezTo>
                  <a:pt x="199747" y="1338897"/>
                  <a:pt x="199747" y="1338897"/>
                  <a:pt x="196108" y="1350327"/>
                </a:cubicBezTo>
                <a:cubicBezTo>
                  <a:pt x="179716" y="1353185"/>
                  <a:pt x="175619" y="1341040"/>
                  <a:pt x="165377" y="1338004"/>
                </a:cubicBezTo>
                <a:lnTo>
                  <a:pt x="162060" y="1338233"/>
                </a:lnTo>
                <a:lnTo>
                  <a:pt x="156042" y="1335087"/>
                </a:lnTo>
                <a:cubicBezTo>
                  <a:pt x="164237" y="1343660"/>
                  <a:pt x="174485" y="1328658"/>
                  <a:pt x="183701" y="1330265"/>
                </a:cubicBezTo>
                <a:close/>
                <a:moveTo>
                  <a:pt x="1836675" y="1329653"/>
                </a:moveTo>
                <a:lnTo>
                  <a:pt x="1835906" y="1332443"/>
                </a:lnTo>
                <a:cubicBezTo>
                  <a:pt x="1835441" y="1333825"/>
                  <a:pt x="1835441" y="1334747"/>
                  <a:pt x="1837302" y="1334747"/>
                </a:cubicBezTo>
                <a:cubicBezTo>
                  <a:pt x="1835441" y="1336589"/>
                  <a:pt x="1834510" y="1334747"/>
                  <a:pt x="1834975" y="1331983"/>
                </a:cubicBezTo>
                <a:close/>
                <a:moveTo>
                  <a:pt x="781068" y="1327679"/>
                </a:moveTo>
                <a:cubicBezTo>
                  <a:pt x="791784" y="1323975"/>
                  <a:pt x="788211" y="1335087"/>
                  <a:pt x="795356" y="1327679"/>
                </a:cubicBezTo>
                <a:lnTo>
                  <a:pt x="791784" y="1331383"/>
                </a:lnTo>
                <a:cubicBezTo>
                  <a:pt x="791784" y="1331383"/>
                  <a:pt x="791784" y="1331383"/>
                  <a:pt x="781068" y="1327679"/>
                </a:cubicBezTo>
                <a:close/>
                <a:moveTo>
                  <a:pt x="1837302" y="1327376"/>
                </a:moveTo>
                <a:lnTo>
                  <a:pt x="1838062" y="1327752"/>
                </a:lnTo>
                <a:lnTo>
                  <a:pt x="1836675" y="1329653"/>
                </a:lnTo>
                <a:close/>
                <a:moveTo>
                  <a:pt x="1774010" y="1327376"/>
                </a:moveTo>
                <a:cubicBezTo>
                  <a:pt x="1774010" y="1338432"/>
                  <a:pt x="1759118" y="1327376"/>
                  <a:pt x="1762844" y="1338432"/>
                </a:cubicBezTo>
                <a:cubicBezTo>
                  <a:pt x="1759118" y="1338432"/>
                  <a:pt x="1755395" y="1334747"/>
                  <a:pt x="1747949" y="1338432"/>
                </a:cubicBezTo>
                <a:cubicBezTo>
                  <a:pt x="1755395" y="1323691"/>
                  <a:pt x="1766566" y="1338432"/>
                  <a:pt x="1774010" y="1327376"/>
                </a:cubicBezTo>
                <a:close/>
                <a:moveTo>
                  <a:pt x="2301872" y="1327150"/>
                </a:moveTo>
                <a:cubicBezTo>
                  <a:pt x="2301872" y="1327150"/>
                  <a:pt x="2301872" y="1327150"/>
                  <a:pt x="2324097" y="1327150"/>
                </a:cubicBezTo>
                <a:cubicBezTo>
                  <a:pt x="2324097" y="1327150"/>
                  <a:pt x="2324097" y="1327150"/>
                  <a:pt x="2320393" y="1331119"/>
                </a:cubicBezTo>
                <a:cubicBezTo>
                  <a:pt x="2312985" y="1331119"/>
                  <a:pt x="2301872" y="1335087"/>
                  <a:pt x="2301872" y="1327150"/>
                </a:cubicBezTo>
                <a:close/>
                <a:moveTo>
                  <a:pt x="2110058" y="1325404"/>
                </a:moveTo>
                <a:cubicBezTo>
                  <a:pt x="2115242" y="1324928"/>
                  <a:pt x="2119013" y="1325880"/>
                  <a:pt x="2120898" y="1327785"/>
                </a:cubicBezTo>
                <a:lnTo>
                  <a:pt x="2113357" y="1335405"/>
                </a:lnTo>
                <a:lnTo>
                  <a:pt x="2111943" y="1334929"/>
                </a:lnTo>
                <a:cubicBezTo>
                  <a:pt x="2110530" y="1334453"/>
                  <a:pt x="2107702" y="1333500"/>
                  <a:pt x="2102046" y="1331595"/>
                </a:cubicBezTo>
                <a:lnTo>
                  <a:pt x="2102046" y="1335405"/>
                </a:lnTo>
                <a:cubicBezTo>
                  <a:pt x="2102046" y="1335405"/>
                  <a:pt x="2102046" y="1335405"/>
                  <a:pt x="2090735" y="1331595"/>
                </a:cubicBezTo>
                <a:cubicBezTo>
                  <a:pt x="2098276" y="1327785"/>
                  <a:pt x="2104874" y="1325880"/>
                  <a:pt x="2110058" y="1325404"/>
                </a:cubicBezTo>
                <a:close/>
                <a:moveTo>
                  <a:pt x="2023328" y="1323975"/>
                </a:moveTo>
                <a:cubicBezTo>
                  <a:pt x="2034501" y="1323975"/>
                  <a:pt x="2049399" y="1331232"/>
                  <a:pt x="2060573" y="1331232"/>
                </a:cubicBezTo>
                <a:cubicBezTo>
                  <a:pt x="2049399" y="1331232"/>
                  <a:pt x="2060573" y="1334861"/>
                  <a:pt x="2045675" y="1338489"/>
                </a:cubicBezTo>
                <a:cubicBezTo>
                  <a:pt x="2045675" y="1338489"/>
                  <a:pt x="2049399" y="1338489"/>
                  <a:pt x="2053124" y="1338489"/>
                </a:cubicBezTo>
                <a:cubicBezTo>
                  <a:pt x="2053124" y="1338489"/>
                  <a:pt x="2053124" y="1338489"/>
                  <a:pt x="2038226" y="1345747"/>
                </a:cubicBezTo>
                <a:cubicBezTo>
                  <a:pt x="2019603" y="1338489"/>
                  <a:pt x="2012154" y="1338489"/>
                  <a:pt x="1993531" y="1334861"/>
                </a:cubicBezTo>
                <a:cubicBezTo>
                  <a:pt x="1993531" y="1334861"/>
                  <a:pt x="1993531" y="1334861"/>
                  <a:pt x="1997256" y="1334861"/>
                </a:cubicBezTo>
                <a:cubicBezTo>
                  <a:pt x="1982358" y="1323975"/>
                  <a:pt x="1978633" y="1349375"/>
                  <a:pt x="1963735" y="1345747"/>
                </a:cubicBezTo>
                <a:cubicBezTo>
                  <a:pt x="1974909" y="1323975"/>
                  <a:pt x="2004705" y="1331232"/>
                  <a:pt x="2023328" y="1327604"/>
                </a:cubicBezTo>
                <a:cubicBezTo>
                  <a:pt x="2023328" y="1327604"/>
                  <a:pt x="2023328" y="1327604"/>
                  <a:pt x="2023328" y="1323975"/>
                </a:cubicBezTo>
                <a:close/>
                <a:moveTo>
                  <a:pt x="1424979" y="1323975"/>
                </a:moveTo>
                <a:cubicBezTo>
                  <a:pt x="1424979" y="1327727"/>
                  <a:pt x="1413670" y="1338984"/>
                  <a:pt x="1428750" y="1335232"/>
                </a:cubicBezTo>
                <a:cubicBezTo>
                  <a:pt x="1413670" y="1338984"/>
                  <a:pt x="1417440" y="1346489"/>
                  <a:pt x="1398587" y="1346489"/>
                </a:cubicBezTo>
                <a:cubicBezTo>
                  <a:pt x="1398587" y="1346489"/>
                  <a:pt x="1398587" y="1346489"/>
                  <a:pt x="1402361" y="1353993"/>
                </a:cubicBezTo>
                <a:cubicBezTo>
                  <a:pt x="1391047" y="1357746"/>
                  <a:pt x="1379737" y="1353993"/>
                  <a:pt x="1375967" y="1365250"/>
                </a:cubicBezTo>
                <a:cubicBezTo>
                  <a:pt x="1375967" y="1365250"/>
                  <a:pt x="1375967" y="1365250"/>
                  <a:pt x="1372197" y="1357746"/>
                </a:cubicBezTo>
                <a:cubicBezTo>
                  <a:pt x="1375967" y="1357746"/>
                  <a:pt x="1394818" y="1350241"/>
                  <a:pt x="1387277" y="1346489"/>
                </a:cubicBezTo>
                <a:cubicBezTo>
                  <a:pt x="1379737" y="1342736"/>
                  <a:pt x="1368428" y="1350241"/>
                  <a:pt x="1372197" y="1342736"/>
                </a:cubicBezTo>
                <a:cubicBezTo>
                  <a:pt x="1379737" y="1346489"/>
                  <a:pt x="1394818" y="1335232"/>
                  <a:pt x="1402361" y="1335232"/>
                </a:cubicBezTo>
                <a:cubicBezTo>
                  <a:pt x="1406131" y="1338984"/>
                  <a:pt x="1394818" y="1335232"/>
                  <a:pt x="1394818" y="1338984"/>
                </a:cubicBezTo>
                <a:cubicBezTo>
                  <a:pt x="1402361" y="1350241"/>
                  <a:pt x="1424979" y="1331480"/>
                  <a:pt x="1424979" y="1323975"/>
                </a:cubicBezTo>
                <a:close/>
                <a:moveTo>
                  <a:pt x="1409701" y="1323975"/>
                </a:moveTo>
                <a:cubicBezTo>
                  <a:pt x="1402294" y="1323975"/>
                  <a:pt x="1391179" y="1338263"/>
                  <a:pt x="1387476" y="1331119"/>
                </a:cubicBezTo>
                <a:cubicBezTo>
                  <a:pt x="1394884" y="1327547"/>
                  <a:pt x="1398587" y="1323975"/>
                  <a:pt x="1409701" y="1323975"/>
                </a:cubicBezTo>
                <a:close/>
                <a:moveTo>
                  <a:pt x="349391" y="1323503"/>
                </a:moveTo>
                <a:cubicBezTo>
                  <a:pt x="349391" y="1323503"/>
                  <a:pt x="349391" y="1323503"/>
                  <a:pt x="356833" y="1323503"/>
                </a:cubicBezTo>
                <a:cubicBezTo>
                  <a:pt x="353114" y="1330968"/>
                  <a:pt x="364281" y="1330968"/>
                  <a:pt x="356833" y="1338434"/>
                </a:cubicBezTo>
                <a:cubicBezTo>
                  <a:pt x="341947" y="1349632"/>
                  <a:pt x="345673" y="1323503"/>
                  <a:pt x="330785" y="1330968"/>
                </a:cubicBezTo>
                <a:cubicBezTo>
                  <a:pt x="341947" y="1316037"/>
                  <a:pt x="345673" y="1338434"/>
                  <a:pt x="353114" y="1327235"/>
                </a:cubicBezTo>
                <a:cubicBezTo>
                  <a:pt x="353114" y="1327235"/>
                  <a:pt x="349391" y="1327235"/>
                  <a:pt x="349391" y="1323503"/>
                </a:cubicBezTo>
                <a:close/>
                <a:moveTo>
                  <a:pt x="2286474" y="1323126"/>
                </a:moveTo>
                <a:lnTo>
                  <a:pt x="2283502" y="1327149"/>
                </a:lnTo>
                <a:cubicBezTo>
                  <a:pt x="2279647" y="1323577"/>
                  <a:pt x="2279647" y="1323577"/>
                  <a:pt x="2279647" y="1323577"/>
                </a:cubicBezTo>
                <a:close/>
                <a:moveTo>
                  <a:pt x="735778" y="1322848"/>
                </a:moveTo>
                <a:lnTo>
                  <a:pt x="736332" y="1324504"/>
                </a:lnTo>
                <a:lnTo>
                  <a:pt x="733600" y="1323502"/>
                </a:lnTo>
                <a:close/>
                <a:moveTo>
                  <a:pt x="1699815" y="1320800"/>
                </a:moveTo>
                <a:cubicBezTo>
                  <a:pt x="1699815" y="1320800"/>
                  <a:pt x="1699815" y="1320800"/>
                  <a:pt x="1696045" y="1328057"/>
                </a:cubicBezTo>
                <a:cubicBezTo>
                  <a:pt x="1707354" y="1331686"/>
                  <a:pt x="1714896" y="1320800"/>
                  <a:pt x="1722439" y="1331686"/>
                </a:cubicBezTo>
                <a:cubicBezTo>
                  <a:pt x="1722439" y="1331686"/>
                  <a:pt x="1722439" y="1331686"/>
                  <a:pt x="1707354" y="1338943"/>
                </a:cubicBezTo>
                <a:cubicBezTo>
                  <a:pt x="1703585" y="1338943"/>
                  <a:pt x="1714896" y="1331686"/>
                  <a:pt x="1703585" y="1331686"/>
                </a:cubicBezTo>
                <a:cubicBezTo>
                  <a:pt x="1692276" y="1335314"/>
                  <a:pt x="1673422" y="1346200"/>
                  <a:pt x="1662113" y="1346200"/>
                </a:cubicBezTo>
                <a:cubicBezTo>
                  <a:pt x="1669653" y="1328057"/>
                  <a:pt x="1688506" y="1346200"/>
                  <a:pt x="1692276" y="1328057"/>
                </a:cubicBezTo>
                <a:cubicBezTo>
                  <a:pt x="1692276" y="1328057"/>
                  <a:pt x="1692276" y="1328057"/>
                  <a:pt x="1684736" y="1328057"/>
                </a:cubicBezTo>
                <a:cubicBezTo>
                  <a:pt x="1696045" y="1331686"/>
                  <a:pt x="1688506" y="1320800"/>
                  <a:pt x="1699815" y="1320800"/>
                </a:cubicBezTo>
                <a:close/>
                <a:moveTo>
                  <a:pt x="858853" y="1320800"/>
                </a:moveTo>
                <a:cubicBezTo>
                  <a:pt x="858853" y="1323975"/>
                  <a:pt x="873140" y="1320800"/>
                  <a:pt x="865996" y="1323975"/>
                </a:cubicBezTo>
                <a:cubicBezTo>
                  <a:pt x="862424" y="1323975"/>
                  <a:pt x="862424" y="1320800"/>
                  <a:pt x="858853" y="1320800"/>
                </a:cubicBezTo>
                <a:close/>
                <a:moveTo>
                  <a:pt x="910440" y="1319918"/>
                </a:moveTo>
                <a:lnTo>
                  <a:pt x="911148" y="1320800"/>
                </a:lnTo>
                <a:lnTo>
                  <a:pt x="909754" y="1321064"/>
                </a:lnTo>
                <a:lnTo>
                  <a:pt x="910218" y="1320800"/>
                </a:lnTo>
                <a:close/>
                <a:moveTo>
                  <a:pt x="427550" y="1319770"/>
                </a:moveTo>
                <a:cubicBezTo>
                  <a:pt x="427550" y="1319770"/>
                  <a:pt x="427550" y="1319770"/>
                  <a:pt x="431275" y="1327235"/>
                </a:cubicBezTo>
                <a:cubicBezTo>
                  <a:pt x="427550" y="1327235"/>
                  <a:pt x="423826" y="1327235"/>
                  <a:pt x="420107" y="1323503"/>
                </a:cubicBezTo>
                <a:cubicBezTo>
                  <a:pt x="416382" y="1330968"/>
                  <a:pt x="401495" y="1327235"/>
                  <a:pt x="405222" y="1334701"/>
                </a:cubicBezTo>
                <a:cubicBezTo>
                  <a:pt x="416382" y="1330968"/>
                  <a:pt x="423826" y="1330968"/>
                  <a:pt x="434992" y="1334701"/>
                </a:cubicBezTo>
                <a:cubicBezTo>
                  <a:pt x="431275" y="1338434"/>
                  <a:pt x="420107" y="1338434"/>
                  <a:pt x="427550" y="1342166"/>
                </a:cubicBezTo>
                <a:cubicBezTo>
                  <a:pt x="431275" y="1357097"/>
                  <a:pt x="405222" y="1353365"/>
                  <a:pt x="405222" y="1368296"/>
                </a:cubicBezTo>
                <a:cubicBezTo>
                  <a:pt x="390330" y="1364563"/>
                  <a:pt x="371725" y="1375761"/>
                  <a:pt x="356833" y="1368296"/>
                </a:cubicBezTo>
                <a:cubicBezTo>
                  <a:pt x="356833" y="1368296"/>
                  <a:pt x="358694" y="1367362"/>
                  <a:pt x="360094" y="1366429"/>
                </a:cubicBezTo>
                <a:lnTo>
                  <a:pt x="360462" y="1364937"/>
                </a:lnTo>
                <a:lnTo>
                  <a:pt x="360556" y="1364971"/>
                </a:lnTo>
                <a:cubicBezTo>
                  <a:pt x="371725" y="1363396"/>
                  <a:pt x="382886" y="1348699"/>
                  <a:pt x="394053" y="1357097"/>
                </a:cubicBezTo>
                <a:cubicBezTo>
                  <a:pt x="388473" y="1357097"/>
                  <a:pt x="382886" y="1352431"/>
                  <a:pt x="377304" y="1349632"/>
                </a:cubicBezTo>
                <a:lnTo>
                  <a:pt x="373878" y="1348821"/>
                </a:lnTo>
                <a:lnTo>
                  <a:pt x="386611" y="1344033"/>
                </a:lnTo>
                <a:cubicBezTo>
                  <a:pt x="392191" y="1343100"/>
                  <a:pt x="397778" y="1342166"/>
                  <a:pt x="401495" y="1338434"/>
                </a:cubicBezTo>
                <a:cubicBezTo>
                  <a:pt x="401495" y="1330968"/>
                  <a:pt x="390330" y="1338434"/>
                  <a:pt x="386611" y="1330968"/>
                </a:cubicBezTo>
                <a:cubicBezTo>
                  <a:pt x="394053" y="1316037"/>
                  <a:pt x="416382" y="1330968"/>
                  <a:pt x="427550" y="1319770"/>
                </a:cubicBezTo>
                <a:close/>
                <a:moveTo>
                  <a:pt x="2052277" y="1319270"/>
                </a:moveTo>
                <a:lnTo>
                  <a:pt x="2052635" y="1320800"/>
                </a:lnTo>
                <a:cubicBezTo>
                  <a:pt x="2048931" y="1320800"/>
                  <a:pt x="2048931" y="1320800"/>
                  <a:pt x="2048931" y="1320800"/>
                </a:cubicBezTo>
                <a:close/>
                <a:moveTo>
                  <a:pt x="754930" y="1317095"/>
                </a:moveTo>
                <a:cubicBezTo>
                  <a:pt x="749351" y="1319874"/>
                  <a:pt x="746096" y="1320800"/>
                  <a:pt x="744062" y="1320684"/>
                </a:cubicBezTo>
                <a:lnTo>
                  <a:pt x="743754" y="1320452"/>
                </a:lnTo>
                <a:close/>
                <a:moveTo>
                  <a:pt x="695417" y="1317095"/>
                </a:moveTo>
                <a:cubicBezTo>
                  <a:pt x="704716" y="1318948"/>
                  <a:pt x="712155" y="1318022"/>
                  <a:pt x="718665" y="1318022"/>
                </a:cubicBezTo>
                <a:lnTo>
                  <a:pt x="733600" y="1323502"/>
                </a:lnTo>
                <a:lnTo>
                  <a:pt x="725639" y="1325893"/>
                </a:lnTo>
                <a:cubicBezTo>
                  <a:pt x="717735" y="1328208"/>
                  <a:pt x="710296" y="1331912"/>
                  <a:pt x="699137" y="1343025"/>
                </a:cubicBezTo>
                <a:cubicBezTo>
                  <a:pt x="706576" y="1350433"/>
                  <a:pt x="717735" y="1350433"/>
                  <a:pt x="714015" y="1361545"/>
                </a:cubicBezTo>
                <a:cubicBezTo>
                  <a:pt x="706576" y="1361545"/>
                  <a:pt x="706576" y="1368954"/>
                  <a:pt x="699137" y="1372658"/>
                </a:cubicBezTo>
                <a:cubicBezTo>
                  <a:pt x="699137" y="1365249"/>
                  <a:pt x="687978" y="1372658"/>
                  <a:pt x="676820" y="1368954"/>
                </a:cubicBezTo>
                <a:cubicBezTo>
                  <a:pt x="691698" y="1376362"/>
                  <a:pt x="702857" y="1380066"/>
                  <a:pt x="717735" y="1376362"/>
                </a:cubicBezTo>
                <a:cubicBezTo>
                  <a:pt x="717735" y="1372658"/>
                  <a:pt x="732613" y="1372658"/>
                  <a:pt x="732613" y="1372658"/>
                </a:cubicBezTo>
                <a:cubicBezTo>
                  <a:pt x="743772" y="1365249"/>
                  <a:pt x="728893" y="1365249"/>
                  <a:pt x="732613" y="1365249"/>
                </a:cubicBezTo>
                <a:cubicBezTo>
                  <a:pt x="740052" y="1372658"/>
                  <a:pt x="747491" y="1346729"/>
                  <a:pt x="766089" y="1357841"/>
                </a:cubicBezTo>
                <a:lnTo>
                  <a:pt x="766089" y="1361545"/>
                </a:lnTo>
                <a:cubicBezTo>
                  <a:pt x="773528" y="1361545"/>
                  <a:pt x="777247" y="1354137"/>
                  <a:pt x="773528" y="1350433"/>
                </a:cubicBezTo>
                <a:cubicBezTo>
                  <a:pt x="795845" y="1350433"/>
                  <a:pt x="788406" y="1339320"/>
                  <a:pt x="810723" y="1335616"/>
                </a:cubicBezTo>
                <a:cubicBezTo>
                  <a:pt x="810723" y="1335616"/>
                  <a:pt x="810723" y="1335616"/>
                  <a:pt x="807004" y="1331912"/>
                </a:cubicBezTo>
                <a:cubicBezTo>
                  <a:pt x="810723" y="1343025"/>
                  <a:pt x="833041" y="1328208"/>
                  <a:pt x="844197" y="1335616"/>
                </a:cubicBezTo>
                <a:cubicBezTo>
                  <a:pt x="840480" y="1331912"/>
                  <a:pt x="844197" y="1328208"/>
                  <a:pt x="847916" y="1328208"/>
                </a:cubicBezTo>
                <a:cubicBezTo>
                  <a:pt x="851636" y="1331912"/>
                  <a:pt x="840480" y="1343025"/>
                  <a:pt x="829321" y="1339320"/>
                </a:cubicBezTo>
                <a:cubicBezTo>
                  <a:pt x="833041" y="1343025"/>
                  <a:pt x="844197" y="1346729"/>
                  <a:pt x="855355" y="1343025"/>
                </a:cubicBezTo>
                <a:cubicBezTo>
                  <a:pt x="847916" y="1343025"/>
                  <a:pt x="851636" y="1354137"/>
                  <a:pt x="862794" y="1354137"/>
                </a:cubicBezTo>
                <a:cubicBezTo>
                  <a:pt x="877672" y="1350433"/>
                  <a:pt x="862794" y="1339320"/>
                  <a:pt x="877672" y="1339320"/>
                </a:cubicBezTo>
                <a:cubicBezTo>
                  <a:pt x="873953" y="1339320"/>
                  <a:pt x="870233" y="1328208"/>
                  <a:pt x="862794" y="1335616"/>
                </a:cubicBezTo>
                <a:cubicBezTo>
                  <a:pt x="866514" y="1324504"/>
                  <a:pt x="888831" y="1328208"/>
                  <a:pt x="885111" y="1320800"/>
                </a:cubicBezTo>
                <a:cubicBezTo>
                  <a:pt x="896270" y="1312465"/>
                  <a:pt x="896967" y="1320800"/>
                  <a:pt x="902895" y="1322362"/>
                </a:cubicBezTo>
                <a:lnTo>
                  <a:pt x="909754" y="1321064"/>
                </a:lnTo>
                <a:lnTo>
                  <a:pt x="903709" y="1324504"/>
                </a:lnTo>
                <a:cubicBezTo>
                  <a:pt x="896270" y="1313391"/>
                  <a:pt x="888831" y="1339320"/>
                  <a:pt x="873953" y="1331912"/>
                </a:cubicBezTo>
                <a:cubicBezTo>
                  <a:pt x="881392" y="1339320"/>
                  <a:pt x="892550" y="1350433"/>
                  <a:pt x="903709" y="1335616"/>
                </a:cubicBezTo>
                <a:lnTo>
                  <a:pt x="902834" y="1335180"/>
                </a:lnTo>
                <a:lnTo>
                  <a:pt x="911148" y="1335616"/>
                </a:lnTo>
                <a:cubicBezTo>
                  <a:pt x="911148" y="1335616"/>
                  <a:pt x="911148" y="1335616"/>
                  <a:pt x="911148" y="1328208"/>
                </a:cubicBezTo>
                <a:cubicBezTo>
                  <a:pt x="914867" y="1324504"/>
                  <a:pt x="933465" y="1324504"/>
                  <a:pt x="933465" y="1324504"/>
                </a:cubicBezTo>
                <a:cubicBezTo>
                  <a:pt x="929745" y="1324504"/>
                  <a:pt x="922307" y="1324504"/>
                  <a:pt x="922307" y="1331912"/>
                </a:cubicBezTo>
                <a:cubicBezTo>
                  <a:pt x="922307" y="1331912"/>
                  <a:pt x="926026" y="1335616"/>
                  <a:pt x="929745" y="1335616"/>
                </a:cubicBezTo>
                <a:cubicBezTo>
                  <a:pt x="926026" y="1339320"/>
                  <a:pt x="918587" y="1339320"/>
                  <a:pt x="914867" y="1343025"/>
                </a:cubicBezTo>
                <a:cubicBezTo>
                  <a:pt x="914867" y="1343025"/>
                  <a:pt x="914867" y="1343025"/>
                  <a:pt x="918587" y="1335616"/>
                </a:cubicBezTo>
                <a:cubicBezTo>
                  <a:pt x="918587" y="1335616"/>
                  <a:pt x="918587" y="1335616"/>
                  <a:pt x="903709" y="1343025"/>
                </a:cubicBezTo>
                <a:cubicBezTo>
                  <a:pt x="903709" y="1346729"/>
                  <a:pt x="911148" y="1350433"/>
                  <a:pt x="911148" y="1350433"/>
                </a:cubicBezTo>
                <a:cubicBezTo>
                  <a:pt x="896270" y="1346729"/>
                  <a:pt x="873953" y="1361545"/>
                  <a:pt x="851636" y="1361545"/>
                </a:cubicBezTo>
                <a:cubicBezTo>
                  <a:pt x="851636" y="1361545"/>
                  <a:pt x="851636" y="1361545"/>
                  <a:pt x="855355" y="1361545"/>
                </a:cubicBezTo>
                <a:cubicBezTo>
                  <a:pt x="847916" y="1368954"/>
                  <a:pt x="844197" y="1357841"/>
                  <a:pt x="833041" y="1365249"/>
                </a:cubicBezTo>
                <a:cubicBezTo>
                  <a:pt x="829321" y="1372658"/>
                  <a:pt x="807004" y="1372658"/>
                  <a:pt x="810723" y="1383770"/>
                </a:cubicBezTo>
                <a:cubicBezTo>
                  <a:pt x="803284" y="1368954"/>
                  <a:pt x="792126" y="1391179"/>
                  <a:pt x="788406" y="1383770"/>
                </a:cubicBezTo>
                <a:cubicBezTo>
                  <a:pt x="773528" y="1383770"/>
                  <a:pt x="780967" y="1391179"/>
                  <a:pt x="780967" y="1394883"/>
                </a:cubicBezTo>
                <a:cubicBezTo>
                  <a:pt x="762369" y="1409699"/>
                  <a:pt x="758650" y="1402291"/>
                  <a:pt x="747491" y="1409699"/>
                </a:cubicBezTo>
                <a:cubicBezTo>
                  <a:pt x="743772" y="1405995"/>
                  <a:pt x="728893" y="1424516"/>
                  <a:pt x="717735" y="1417108"/>
                </a:cubicBezTo>
                <a:cubicBezTo>
                  <a:pt x="714015" y="1417108"/>
                  <a:pt x="711226" y="1419886"/>
                  <a:pt x="707506" y="1422664"/>
                </a:cubicBezTo>
                <a:lnTo>
                  <a:pt x="692486" y="1427943"/>
                </a:lnTo>
                <a:lnTo>
                  <a:pt x="690303" y="1424979"/>
                </a:lnTo>
                <a:cubicBezTo>
                  <a:pt x="689838" y="1422664"/>
                  <a:pt x="689838" y="1420812"/>
                  <a:pt x="687978" y="1420812"/>
                </a:cubicBezTo>
                <a:cubicBezTo>
                  <a:pt x="673100" y="1420812"/>
                  <a:pt x="673100" y="1431924"/>
                  <a:pt x="669381" y="1431924"/>
                </a:cubicBezTo>
                <a:cubicBezTo>
                  <a:pt x="669381" y="1431924"/>
                  <a:pt x="669381" y="1431924"/>
                  <a:pt x="676820" y="1417108"/>
                </a:cubicBezTo>
                <a:cubicBezTo>
                  <a:pt x="665661" y="1413404"/>
                  <a:pt x="661942" y="1405995"/>
                  <a:pt x="650783" y="1409699"/>
                </a:cubicBezTo>
                <a:cubicBezTo>
                  <a:pt x="654503" y="1402291"/>
                  <a:pt x="647064" y="1398587"/>
                  <a:pt x="661942" y="1394883"/>
                </a:cubicBezTo>
                <a:cubicBezTo>
                  <a:pt x="661942" y="1387474"/>
                  <a:pt x="647064" y="1391179"/>
                  <a:pt x="643344" y="1391179"/>
                </a:cubicBezTo>
                <a:cubicBezTo>
                  <a:pt x="635905" y="1394883"/>
                  <a:pt x="643344" y="1398587"/>
                  <a:pt x="647064" y="1402291"/>
                </a:cubicBezTo>
                <a:cubicBezTo>
                  <a:pt x="639625" y="1398587"/>
                  <a:pt x="628466" y="1394883"/>
                  <a:pt x="621027" y="1398587"/>
                </a:cubicBezTo>
                <a:cubicBezTo>
                  <a:pt x="624746" y="1402291"/>
                  <a:pt x="624746" y="1409699"/>
                  <a:pt x="635905" y="1402291"/>
                </a:cubicBezTo>
                <a:cubicBezTo>
                  <a:pt x="635905" y="1402291"/>
                  <a:pt x="635905" y="1402291"/>
                  <a:pt x="639625" y="1409699"/>
                </a:cubicBezTo>
                <a:cubicBezTo>
                  <a:pt x="628466" y="1413404"/>
                  <a:pt x="624746" y="1417108"/>
                  <a:pt x="613588" y="1413404"/>
                </a:cubicBezTo>
                <a:cubicBezTo>
                  <a:pt x="609868" y="1417108"/>
                  <a:pt x="617307" y="1424516"/>
                  <a:pt x="624746" y="1420812"/>
                </a:cubicBezTo>
                <a:cubicBezTo>
                  <a:pt x="624746" y="1420812"/>
                  <a:pt x="624746" y="1420812"/>
                  <a:pt x="621027" y="1428220"/>
                </a:cubicBezTo>
                <a:cubicBezTo>
                  <a:pt x="621027" y="1428220"/>
                  <a:pt x="621027" y="1428220"/>
                  <a:pt x="632186" y="1431924"/>
                </a:cubicBezTo>
                <a:cubicBezTo>
                  <a:pt x="617307" y="1446741"/>
                  <a:pt x="609868" y="1443037"/>
                  <a:pt x="602429" y="1457853"/>
                </a:cubicBezTo>
                <a:cubicBezTo>
                  <a:pt x="617307" y="1457853"/>
                  <a:pt x="617307" y="1454149"/>
                  <a:pt x="632186" y="1454149"/>
                </a:cubicBezTo>
                <a:cubicBezTo>
                  <a:pt x="632186" y="1454149"/>
                  <a:pt x="632186" y="1454149"/>
                  <a:pt x="621027" y="1461558"/>
                </a:cubicBezTo>
                <a:cubicBezTo>
                  <a:pt x="624746" y="1465262"/>
                  <a:pt x="635905" y="1454149"/>
                  <a:pt x="635905" y="1461558"/>
                </a:cubicBezTo>
                <a:cubicBezTo>
                  <a:pt x="639625" y="1463410"/>
                  <a:pt x="635905" y="1465262"/>
                  <a:pt x="633115" y="1467114"/>
                </a:cubicBezTo>
                <a:lnTo>
                  <a:pt x="631814" y="1468595"/>
                </a:lnTo>
                <a:lnTo>
                  <a:pt x="628466" y="1465262"/>
                </a:lnTo>
                <a:cubicBezTo>
                  <a:pt x="624746" y="1472670"/>
                  <a:pt x="613588" y="1461558"/>
                  <a:pt x="613588" y="1468966"/>
                </a:cubicBezTo>
                <a:cubicBezTo>
                  <a:pt x="613588" y="1468966"/>
                  <a:pt x="613588" y="1468966"/>
                  <a:pt x="617307" y="1461558"/>
                </a:cubicBezTo>
                <a:cubicBezTo>
                  <a:pt x="583831" y="1465262"/>
                  <a:pt x="576393" y="1476374"/>
                  <a:pt x="557795" y="1487487"/>
                </a:cubicBezTo>
                <a:cubicBezTo>
                  <a:pt x="546634" y="1487487"/>
                  <a:pt x="557795" y="1480078"/>
                  <a:pt x="542913" y="1483783"/>
                </a:cubicBezTo>
                <a:cubicBezTo>
                  <a:pt x="542913" y="1483783"/>
                  <a:pt x="542913" y="1483783"/>
                  <a:pt x="542913" y="1487487"/>
                </a:cubicBezTo>
                <a:cubicBezTo>
                  <a:pt x="535474" y="1487487"/>
                  <a:pt x="531755" y="1480078"/>
                  <a:pt x="528037" y="1476374"/>
                </a:cubicBezTo>
                <a:cubicBezTo>
                  <a:pt x="513157" y="1487487"/>
                  <a:pt x="513157" y="1468966"/>
                  <a:pt x="502002" y="1483783"/>
                </a:cubicBezTo>
                <a:cubicBezTo>
                  <a:pt x="505718" y="1480078"/>
                  <a:pt x="513157" y="1487487"/>
                  <a:pt x="505718" y="1491191"/>
                </a:cubicBezTo>
                <a:cubicBezTo>
                  <a:pt x="487121" y="1498599"/>
                  <a:pt x="494561" y="1483783"/>
                  <a:pt x="475964" y="1494895"/>
                </a:cubicBezTo>
                <a:cubicBezTo>
                  <a:pt x="479681" y="1494895"/>
                  <a:pt x="479681" y="1494895"/>
                  <a:pt x="483403" y="1494895"/>
                </a:cubicBezTo>
                <a:cubicBezTo>
                  <a:pt x="461084" y="1506008"/>
                  <a:pt x="446205" y="1480078"/>
                  <a:pt x="420168" y="1502303"/>
                </a:cubicBezTo>
                <a:cubicBezTo>
                  <a:pt x="420168" y="1502303"/>
                  <a:pt x="420168" y="1502303"/>
                  <a:pt x="412730" y="1494895"/>
                </a:cubicBezTo>
                <a:cubicBezTo>
                  <a:pt x="405289" y="1494895"/>
                  <a:pt x="401573" y="1494895"/>
                  <a:pt x="401573" y="1498599"/>
                </a:cubicBezTo>
                <a:cubicBezTo>
                  <a:pt x="401573" y="1498599"/>
                  <a:pt x="401573" y="1498599"/>
                  <a:pt x="409011" y="1506008"/>
                </a:cubicBezTo>
                <a:cubicBezTo>
                  <a:pt x="394133" y="1506008"/>
                  <a:pt x="371813" y="1506008"/>
                  <a:pt x="356938" y="1509712"/>
                </a:cubicBezTo>
                <a:cubicBezTo>
                  <a:pt x="356938" y="1509712"/>
                  <a:pt x="356938" y="1509712"/>
                  <a:pt x="360655" y="1506008"/>
                </a:cubicBezTo>
                <a:cubicBezTo>
                  <a:pt x="353216" y="1506008"/>
                  <a:pt x="342060" y="1491191"/>
                  <a:pt x="334620" y="1498599"/>
                </a:cubicBezTo>
                <a:cubicBezTo>
                  <a:pt x="334620" y="1498599"/>
                  <a:pt x="334620" y="1498599"/>
                  <a:pt x="334620" y="1506008"/>
                </a:cubicBezTo>
                <a:cubicBezTo>
                  <a:pt x="334620" y="1506008"/>
                  <a:pt x="345777" y="1509712"/>
                  <a:pt x="345777" y="1506008"/>
                </a:cubicBezTo>
                <a:cubicBezTo>
                  <a:pt x="356938" y="1506008"/>
                  <a:pt x="334620" y="1506008"/>
                  <a:pt x="342060" y="1513416"/>
                </a:cubicBezTo>
                <a:cubicBezTo>
                  <a:pt x="342060" y="1513416"/>
                  <a:pt x="342060" y="1513416"/>
                  <a:pt x="319742" y="1509712"/>
                </a:cubicBezTo>
                <a:cubicBezTo>
                  <a:pt x="316023" y="1509712"/>
                  <a:pt x="323463" y="1517120"/>
                  <a:pt x="319742" y="1513416"/>
                </a:cubicBezTo>
                <a:cubicBezTo>
                  <a:pt x="308585" y="1520824"/>
                  <a:pt x="304864" y="1506008"/>
                  <a:pt x="293691" y="1509712"/>
                </a:cubicBezTo>
                <a:cubicBezTo>
                  <a:pt x="304864" y="1509712"/>
                  <a:pt x="316023" y="1494895"/>
                  <a:pt x="330898" y="1491191"/>
                </a:cubicBezTo>
                <a:cubicBezTo>
                  <a:pt x="323463" y="1487487"/>
                  <a:pt x="319742" y="1487487"/>
                  <a:pt x="316023" y="1487487"/>
                </a:cubicBezTo>
                <a:cubicBezTo>
                  <a:pt x="323463" y="1483783"/>
                  <a:pt x="316023" y="1483783"/>
                  <a:pt x="316023" y="1480078"/>
                </a:cubicBezTo>
                <a:cubicBezTo>
                  <a:pt x="323463" y="1487487"/>
                  <a:pt x="327180" y="1480078"/>
                  <a:pt x="334620" y="1483783"/>
                </a:cubicBezTo>
                <a:cubicBezTo>
                  <a:pt x="334620" y="1483783"/>
                  <a:pt x="334620" y="1483783"/>
                  <a:pt x="330898" y="1476374"/>
                </a:cubicBezTo>
                <a:cubicBezTo>
                  <a:pt x="334620" y="1480078"/>
                  <a:pt x="356938" y="1480078"/>
                  <a:pt x="353216" y="1472670"/>
                </a:cubicBezTo>
                <a:cubicBezTo>
                  <a:pt x="360655" y="1468966"/>
                  <a:pt x="390414" y="1472670"/>
                  <a:pt x="401573" y="1472670"/>
                </a:cubicBezTo>
                <a:cubicBezTo>
                  <a:pt x="401573" y="1472670"/>
                  <a:pt x="401573" y="1472670"/>
                  <a:pt x="390414" y="1472670"/>
                </a:cubicBezTo>
                <a:cubicBezTo>
                  <a:pt x="416451" y="1491191"/>
                  <a:pt x="405289" y="1457853"/>
                  <a:pt x="416451" y="1457853"/>
                </a:cubicBezTo>
                <a:cubicBezTo>
                  <a:pt x="438766" y="1450445"/>
                  <a:pt x="416451" y="1468966"/>
                  <a:pt x="435048" y="1468966"/>
                </a:cubicBezTo>
                <a:cubicBezTo>
                  <a:pt x="442489" y="1461558"/>
                  <a:pt x="431327" y="1461558"/>
                  <a:pt x="442489" y="1461558"/>
                </a:cubicBezTo>
                <a:cubicBezTo>
                  <a:pt x="442489" y="1457853"/>
                  <a:pt x="442489" y="1457853"/>
                  <a:pt x="438766" y="1457853"/>
                </a:cubicBezTo>
                <a:cubicBezTo>
                  <a:pt x="431327" y="1450445"/>
                  <a:pt x="468525" y="1439333"/>
                  <a:pt x="442489" y="1428220"/>
                </a:cubicBezTo>
                <a:cubicBezTo>
                  <a:pt x="435048" y="1428220"/>
                  <a:pt x="433187" y="1431924"/>
                  <a:pt x="431794" y="1434702"/>
                </a:cubicBezTo>
                <a:lnTo>
                  <a:pt x="430579" y="1436181"/>
                </a:lnTo>
                <a:lnTo>
                  <a:pt x="436465" y="1437878"/>
                </a:lnTo>
                <a:cubicBezTo>
                  <a:pt x="439357" y="1438804"/>
                  <a:pt x="442251" y="1438804"/>
                  <a:pt x="446104" y="1435100"/>
                </a:cubicBezTo>
                <a:cubicBezTo>
                  <a:pt x="446104" y="1435100"/>
                  <a:pt x="446104" y="1435100"/>
                  <a:pt x="438392" y="1446212"/>
                </a:cubicBezTo>
                <a:cubicBezTo>
                  <a:pt x="438392" y="1438804"/>
                  <a:pt x="434536" y="1438804"/>
                  <a:pt x="430683" y="1442508"/>
                </a:cubicBezTo>
                <a:cubicBezTo>
                  <a:pt x="424899" y="1440656"/>
                  <a:pt x="425863" y="1439730"/>
                  <a:pt x="427310" y="1438804"/>
                </a:cubicBezTo>
                <a:lnTo>
                  <a:pt x="427041" y="1436752"/>
                </a:lnTo>
                <a:lnTo>
                  <a:pt x="423890" y="1435628"/>
                </a:lnTo>
                <a:cubicBezTo>
                  <a:pt x="423890" y="1435628"/>
                  <a:pt x="423890" y="1435628"/>
                  <a:pt x="427608" y="1428220"/>
                </a:cubicBezTo>
                <a:cubicBezTo>
                  <a:pt x="409011" y="1443037"/>
                  <a:pt x="390414" y="1435628"/>
                  <a:pt x="371813" y="1435628"/>
                </a:cubicBezTo>
                <a:cubicBezTo>
                  <a:pt x="371813" y="1435628"/>
                  <a:pt x="371813" y="1435628"/>
                  <a:pt x="375536" y="1435628"/>
                </a:cubicBezTo>
                <a:cubicBezTo>
                  <a:pt x="371813" y="1435628"/>
                  <a:pt x="368098" y="1431924"/>
                  <a:pt x="364376" y="1431924"/>
                </a:cubicBezTo>
                <a:cubicBezTo>
                  <a:pt x="375536" y="1428220"/>
                  <a:pt x="368098" y="1424516"/>
                  <a:pt x="379253" y="1420812"/>
                </a:cubicBezTo>
                <a:cubicBezTo>
                  <a:pt x="379253" y="1420812"/>
                  <a:pt x="379253" y="1420812"/>
                  <a:pt x="368098" y="1413404"/>
                </a:cubicBezTo>
                <a:lnTo>
                  <a:pt x="360655" y="1417108"/>
                </a:lnTo>
                <a:cubicBezTo>
                  <a:pt x="349499" y="1409699"/>
                  <a:pt x="368098" y="1409699"/>
                  <a:pt x="371813" y="1409699"/>
                </a:cubicBezTo>
                <a:cubicBezTo>
                  <a:pt x="371813" y="1409699"/>
                  <a:pt x="371813" y="1417108"/>
                  <a:pt x="375536" y="1413404"/>
                </a:cubicBezTo>
                <a:cubicBezTo>
                  <a:pt x="371813" y="1420812"/>
                  <a:pt x="382976" y="1420812"/>
                  <a:pt x="386692" y="1420812"/>
                </a:cubicBezTo>
                <a:cubicBezTo>
                  <a:pt x="386692" y="1417108"/>
                  <a:pt x="386692" y="1413404"/>
                  <a:pt x="386692" y="1413404"/>
                </a:cubicBezTo>
                <a:cubicBezTo>
                  <a:pt x="386692" y="1413404"/>
                  <a:pt x="386692" y="1413404"/>
                  <a:pt x="390414" y="1417108"/>
                </a:cubicBezTo>
                <a:cubicBezTo>
                  <a:pt x="390414" y="1417108"/>
                  <a:pt x="390414" y="1417108"/>
                  <a:pt x="401573" y="1409699"/>
                </a:cubicBezTo>
                <a:cubicBezTo>
                  <a:pt x="401573" y="1409699"/>
                  <a:pt x="401573" y="1409699"/>
                  <a:pt x="397851" y="1417108"/>
                </a:cubicBezTo>
                <a:cubicBezTo>
                  <a:pt x="397851" y="1417108"/>
                  <a:pt x="397851" y="1417108"/>
                  <a:pt x="420168" y="1413404"/>
                </a:cubicBezTo>
                <a:cubicBezTo>
                  <a:pt x="416451" y="1413404"/>
                  <a:pt x="420168" y="1409699"/>
                  <a:pt x="416451" y="1409699"/>
                </a:cubicBezTo>
                <a:cubicBezTo>
                  <a:pt x="431327" y="1402291"/>
                  <a:pt x="446205" y="1409699"/>
                  <a:pt x="457364" y="1413404"/>
                </a:cubicBezTo>
                <a:cubicBezTo>
                  <a:pt x="453645" y="1405995"/>
                  <a:pt x="457364" y="1405995"/>
                  <a:pt x="464803" y="1405995"/>
                </a:cubicBezTo>
                <a:cubicBezTo>
                  <a:pt x="464803" y="1405995"/>
                  <a:pt x="464803" y="1405995"/>
                  <a:pt x="464803" y="1413404"/>
                </a:cubicBezTo>
                <a:cubicBezTo>
                  <a:pt x="464803" y="1413404"/>
                  <a:pt x="464803" y="1413404"/>
                  <a:pt x="475964" y="1409699"/>
                </a:cubicBezTo>
                <a:cubicBezTo>
                  <a:pt x="475964" y="1409699"/>
                  <a:pt x="475964" y="1409699"/>
                  <a:pt x="472242" y="1402291"/>
                </a:cubicBezTo>
                <a:cubicBezTo>
                  <a:pt x="483403" y="1398587"/>
                  <a:pt x="479681" y="1405995"/>
                  <a:pt x="483403" y="1409699"/>
                </a:cubicBezTo>
                <a:cubicBezTo>
                  <a:pt x="483403" y="1409699"/>
                  <a:pt x="483403" y="1409699"/>
                  <a:pt x="498280" y="1409699"/>
                </a:cubicBezTo>
                <a:cubicBezTo>
                  <a:pt x="498280" y="1409699"/>
                  <a:pt x="498280" y="1409699"/>
                  <a:pt x="498280" y="1413404"/>
                </a:cubicBezTo>
                <a:cubicBezTo>
                  <a:pt x="498280" y="1413404"/>
                  <a:pt x="498280" y="1413404"/>
                  <a:pt x="509440" y="1398587"/>
                </a:cubicBezTo>
                <a:cubicBezTo>
                  <a:pt x="520596" y="1402291"/>
                  <a:pt x="516881" y="1398587"/>
                  <a:pt x="528037" y="1402291"/>
                </a:cubicBezTo>
                <a:cubicBezTo>
                  <a:pt x="528037" y="1398587"/>
                  <a:pt x="528037" y="1398587"/>
                  <a:pt x="524316" y="1398587"/>
                </a:cubicBezTo>
                <a:cubicBezTo>
                  <a:pt x="528037" y="1398587"/>
                  <a:pt x="535474" y="1398587"/>
                  <a:pt x="539193" y="1394883"/>
                </a:cubicBezTo>
                <a:cubicBezTo>
                  <a:pt x="542913" y="1391179"/>
                  <a:pt x="535474" y="1391179"/>
                  <a:pt x="528037" y="1391179"/>
                </a:cubicBezTo>
                <a:cubicBezTo>
                  <a:pt x="528037" y="1387474"/>
                  <a:pt x="542913" y="1383770"/>
                  <a:pt x="535474" y="1380066"/>
                </a:cubicBezTo>
                <a:cubicBezTo>
                  <a:pt x="550352" y="1380066"/>
                  <a:pt x="557795" y="1394883"/>
                  <a:pt x="580112" y="1387474"/>
                </a:cubicBezTo>
                <a:cubicBezTo>
                  <a:pt x="580112" y="1383770"/>
                  <a:pt x="572673" y="1383770"/>
                  <a:pt x="572673" y="1380066"/>
                </a:cubicBezTo>
                <a:cubicBezTo>
                  <a:pt x="576393" y="1380066"/>
                  <a:pt x="580112" y="1383770"/>
                  <a:pt x="583831" y="1383770"/>
                </a:cubicBezTo>
                <a:cubicBezTo>
                  <a:pt x="583831" y="1380066"/>
                  <a:pt x="568954" y="1376362"/>
                  <a:pt x="576393" y="1376362"/>
                </a:cubicBezTo>
                <a:cubicBezTo>
                  <a:pt x="583831" y="1376362"/>
                  <a:pt x="594990" y="1376362"/>
                  <a:pt x="606149" y="1376362"/>
                </a:cubicBezTo>
                <a:cubicBezTo>
                  <a:pt x="602429" y="1368954"/>
                  <a:pt x="587551" y="1365249"/>
                  <a:pt x="583831" y="1357841"/>
                </a:cubicBezTo>
                <a:lnTo>
                  <a:pt x="582550" y="1358430"/>
                </a:lnTo>
                <a:lnTo>
                  <a:pt x="583831" y="1354137"/>
                </a:lnTo>
                <a:cubicBezTo>
                  <a:pt x="583831" y="1354137"/>
                  <a:pt x="583831" y="1354137"/>
                  <a:pt x="591270" y="1361545"/>
                </a:cubicBezTo>
                <a:cubicBezTo>
                  <a:pt x="598710" y="1354137"/>
                  <a:pt x="613588" y="1354137"/>
                  <a:pt x="621027" y="1354137"/>
                </a:cubicBezTo>
                <a:cubicBezTo>
                  <a:pt x="621027" y="1354137"/>
                  <a:pt x="621027" y="1354137"/>
                  <a:pt x="621027" y="1350433"/>
                </a:cubicBezTo>
                <a:cubicBezTo>
                  <a:pt x="628466" y="1346729"/>
                  <a:pt x="628466" y="1346729"/>
                  <a:pt x="639625" y="1346729"/>
                </a:cubicBezTo>
                <a:lnTo>
                  <a:pt x="631587" y="1337461"/>
                </a:lnTo>
                <a:lnTo>
                  <a:pt x="641484" y="1339783"/>
                </a:lnTo>
                <a:cubicBezTo>
                  <a:pt x="647994" y="1341172"/>
                  <a:pt x="652643" y="1343024"/>
                  <a:pt x="647064" y="1350433"/>
                </a:cubicBezTo>
                <a:cubicBezTo>
                  <a:pt x="647064" y="1350433"/>
                  <a:pt x="647064" y="1350433"/>
                  <a:pt x="658222" y="1350433"/>
                </a:cubicBezTo>
                <a:cubicBezTo>
                  <a:pt x="658222" y="1350433"/>
                  <a:pt x="658222" y="1350433"/>
                  <a:pt x="658222" y="1339320"/>
                </a:cubicBezTo>
                <a:cubicBezTo>
                  <a:pt x="673100" y="1339320"/>
                  <a:pt x="695417" y="1339320"/>
                  <a:pt x="710296" y="1328208"/>
                </a:cubicBezTo>
                <a:cubicBezTo>
                  <a:pt x="721454" y="1320800"/>
                  <a:pt x="699137" y="1317095"/>
                  <a:pt x="695417" y="1317095"/>
                </a:cubicBezTo>
                <a:close/>
                <a:moveTo>
                  <a:pt x="2074860" y="1316037"/>
                </a:moveTo>
                <a:cubicBezTo>
                  <a:pt x="2071288" y="1319741"/>
                  <a:pt x="2067716" y="1327149"/>
                  <a:pt x="2060572" y="1323445"/>
                </a:cubicBezTo>
                <a:cubicBezTo>
                  <a:pt x="2064144" y="1323445"/>
                  <a:pt x="2067716" y="1316037"/>
                  <a:pt x="2074860" y="1316037"/>
                </a:cubicBezTo>
                <a:close/>
                <a:moveTo>
                  <a:pt x="1040778" y="1316037"/>
                </a:moveTo>
                <a:cubicBezTo>
                  <a:pt x="1044588" y="1319741"/>
                  <a:pt x="1029348" y="1327150"/>
                  <a:pt x="1029348" y="1327150"/>
                </a:cubicBezTo>
                <a:cubicBezTo>
                  <a:pt x="1025538" y="1323446"/>
                  <a:pt x="1040778" y="1323446"/>
                  <a:pt x="1040778" y="1316037"/>
                </a:cubicBezTo>
                <a:close/>
                <a:moveTo>
                  <a:pt x="89299" y="1316037"/>
                </a:moveTo>
                <a:cubicBezTo>
                  <a:pt x="93030" y="1319789"/>
                  <a:pt x="100491" y="1319789"/>
                  <a:pt x="96763" y="1327294"/>
                </a:cubicBezTo>
                <a:cubicBezTo>
                  <a:pt x="81838" y="1323542"/>
                  <a:pt x="85569" y="1334798"/>
                  <a:pt x="74380" y="1338551"/>
                </a:cubicBezTo>
                <a:cubicBezTo>
                  <a:pt x="85569" y="1334798"/>
                  <a:pt x="74380" y="1346055"/>
                  <a:pt x="85569" y="1349808"/>
                </a:cubicBezTo>
                <a:cubicBezTo>
                  <a:pt x="85569" y="1349808"/>
                  <a:pt x="85569" y="1349808"/>
                  <a:pt x="85569" y="1348870"/>
                </a:cubicBezTo>
                <a:lnTo>
                  <a:pt x="85569" y="1346055"/>
                </a:lnTo>
                <a:cubicBezTo>
                  <a:pt x="85569" y="1346055"/>
                  <a:pt x="85569" y="1346055"/>
                  <a:pt x="89299" y="1353560"/>
                </a:cubicBezTo>
                <a:cubicBezTo>
                  <a:pt x="81838" y="1349808"/>
                  <a:pt x="70647" y="1349808"/>
                  <a:pt x="70647" y="1357312"/>
                </a:cubicBezTo>
                <a:cubicBezTo>
                  <a:pt x="66916" y="1349808"/>
                  <a:pt x="85569" y="1353560"/>
                  <a:pt x="78109" y="1346055"/>
                </a:cubicBezTo>
                <a:cubicBezTo>
                  <a:pt x="74380" y="1342303"/>
                  <a:pt x="70647" y="1346055"/>
                  <a:pt x="66916" y="1349808"/>
                </a:cubicBezTo>
                <a:cubicBezTo>
                  <a:pt x="66916" y="1349808"/>
                  <a:pt x="66916" y="1349808"/>
                  <a:pt x="59454" y="1342303"/>
                </a:cubicBezTo>
                <a:cubicBezTo>
                  <a:pt x="59454" y="1342303"/>
                  <a:pt x="59454" y="1342303"/>
                  <a:pt x="66916" y="1342303"/>
                </a:cubicBezTo>
                <a:cubicBezTo>
                  <a:pt x="66916" y="1342303"/>
                  <a:pt x="66916" y="1342303"/>
                  <a:pt x="66916" y="1331046"/>
                </a:cubicBezTo>
                <a:cubicBezTo>
                  <a:pt x="66916" y="1331046"/>
                  <a:pt x="66916" y="1331046"/>
                  <a:pt x="51994" y="1334798"/>
                </a:cubicBezTo>
                <a:cubicBezTo>
                  <a:pt x="55725" y="1334798"/>
                  <a:pt x="59454" y="1331046"/>
                  <a:pt x="51994" y="1327294"/>
                </a:cubicBezTo>
                <a:cubicBezTo>
                  <a:pt x="48264" y="1331046"/>
                  <a:pt x="40803" y="1327294"/>
                  <a:pt x="44531" y="1331046"/>
                </a:cubicBezTo>
                <a:lnTo>
                  <a:pt x="40803" y="1327294"/>
                </a:lnTo>
                <a:cubicBezTo>
                  <a:pt x="55725" y="1331046"/>
                  <a:pt x="63186" y="1316037"/>
                  <a:pt x="70647" y="1319789"/>
                </a:cubicBezTo>
                <a:cubicBezTo>
                  <a:pt x="78109" y="1323542"/>
                  <a:pt x="85569" y="1316037"/>
                  <a:pt x="85569" y="1323542"/>
                </a:cubicBezTo>
                <a:cubicBezTo>
                  <a:pt x="89299" y="1323542"/>
                  <a:pt x="85569" y="1319789"/>
                  <a:pt x="89299" y="1316037"/>
                </a:cubicBezTo>
                <a:close/>
                <a:moveTo>
                  <a:pt x="728893" y="1313391"/>
                </a:moveTo>
                <a:cubicBezTo>
                  <a:pt x="738192" y="1311539"/>
                  <a:pt x="739122" y="1315243"/>
                  <a:pt x="740517" y="1318021"/>
                </a:cubicBezTo>
                <a:lnTo>
                  <a:pt x="743754" y="1320452"/>
                </a:lnTo>
                <a:lnTo>
                  <a:pt x="735778" y="1322848"/>
                </a:lnTo>
                <a:lnTo>
                  <a:pt x="734008" y="1317559"/>
                </a:lnTo>
                <a:cubicBezTo>
                  <a:pt x="733543" y="1315243"/>
                  <a:pt x="732613" y="1313391"/>
                  <a:pt x="728893" y="1313391"/>
                </a:cubicBezTo>
                <a:close/>
                <a:moveTo>
                  <a:pt x="832926" y="1313180"/>
                </a:moveTo>
                <a:cubicBezTo>
                  <a:pt x="836631" y="1316672"/>
                  <a:pt x="832926" y="1316672"/>
                  <a:pt x="832926" y="1320164"/>
                </a:cubicBezTo>
                <a:cubicBezTo>
                  <a:pt x="829222" y="1320164"/>
                  <a:pt x="825518" y="1316672"/>
                  <a:pt x="821814" y="1320164"/>
                </a:cubicBezTo>
                <a:cubicBezTo>
                  <a:pt x="821814" y="1320164"/>
                  <a:pt x="821814" y="1320164"/>
                  <a:pt x="825518" y="1327149"/>
                </a:cubicBezTo>
                <a:cubicBezTo>
                  <a:pt x="829222" y="1323657"/>
                  <a:pt x="818110" y="1327149"/>
                  <a:pt x="814405" y="1323657"/>
                </a:cubicBezTo>
                <a:cubicBezTo>
                  <a:pt x="814405" y="1320164"/>
                  <a:pt x="829222" y="1309687"/>
                  <a:pt x="832926" y="1313180"/>
                </a:cubicBezTo>
                <a:close/>
                <a:moveTo>
                  <a:pt x="906034" y="1312928"/>
                </a:moveTo>
                <a:cubicBezTo>
                  <a:pt x="907428" y="1313391"/>
                  <a:pt x="909288" y="1315243"/>
                  <a:pt x="911148" y="1317095"/>
                </a:cubicBezTo>
                <a:lnTo>
                  <a:pt x="910440" y="1319918"/>
                </a:lnTo>
                <a:lnTo>
                  <a:pt x="907428" y="1316169"/>
                </a:lnTo>
                <a:cubicBezTo>
                  <a:pt x="906498" y="1315243"/>
                  <a:pt x="905569" y="1315243"/>
                  <a:pt x="903709" y="1317095"/>
                </a:cubicBezTo>
                <a:cubicBezTo>
                  <a:pt x="903709" y="1313391"/>
                  <a:pt x="904639" y="1312465"/>
                  <a:pt x="906034" y="1312928"/>
                </a:cubicBezTo>
                <a:close/>
                <a:moveTo>
                  <a:pt x="2287358" y="1312862"/>
                </a:moveTo>
                <a:cubicBezTo>
                  <a:pt x="2287358" y="1312862"/>
                  <a:pt x="2287358" y="1312862"/>
                  <a:pt x="2306635" y="1316434"/>
                </a:cubicBezTo>
                <a:cubicBezTo>
                  <a:pt x="2302780" y="1318220"/>
                  <a:pt x="2297960" y="1320899"/>
                  <a:pt x="2293141" y="1322684"/>
                </a:cubicBezTo>
                <a:lnTo>
                  <a:pt x="2286474" y="1323126"/>
                </a:lnTo>
                <a:lnTo>
                  <a:pt x="2289768" y="1318666"/>
                </a:lnTo>
                <a:cubicBezTo>
                  <a:pt x="2290249" y="1315541"/>
                  <a:pt x="2289286" y="1312862"/>
                  <a:pt x="2287358" y="1312862"/>
                </a:cubicBezTo>
                <a:close/>
                <a:moveTo>
                  <a:pt x="145022" y="1311572"/>
                </a:moveTo>
                <a:cubicBezTo>
                  <a:pt x="145335" y="1311473"/>
                  <a:pt x="144714" y="1311671"/>
                  <a:pt x="143968" y="1312068"/>
                </a:cubicBezTo>
                <a:cubicBezTo>
                  <a:pt x="142482" y="1312862"/>
                  <a:pt x="140498" y="1314450"/>
                  <a:pt x="144466" y="1316037"/>
                </a:cubicBezTo>
                <a:cubicBezTo>
                  <a:pt x="144466" y="1316037"/>
                  <a:pt x="136529" y="1316037"/>
                  <a:pt x="136529" y="1316037"/>
                </a:cubicBezTo>
                <a:cubicBezTo>
                  <a:pt x="136529" y="1312862"/>
                  <a:pt x="136529" y="1312862"/>
                  <a:pt x="140498" y="1312862"/>
                </a:cubicBezTo>
                <a:cubicBezTo>
                  <a:pt x="143471" y="1312068"/>
                  <a:pt x="144714" y="1311672"/>
                  <a:pt x="145022" y="1311572"/>
                </a:cubicBezTo>
                <a:close/>
                <a:moveTo>
                  <a:pt x="1271767" y="1310363"/>
                </a:moveTo>
                <a:cubicBezTo>
                  <a:pt x="1275949" y="1310070"/>
                  <a:pt x="1279668" y="1310538"/>
                  <a:pt x="1282456" y="1312409"/>
                </a:cubicBezTo>
                <a:cubicBezTo>
                  <a:pt x="1282456" y="1312409"/>
                  <a:pt x="1282456" y="1312409"/>
                  <a:pt x="1271302" y="1319893"/>
                </a:cubicBezTo>
                <a:cubicBezTo>
                  <a:pt x="1271302" y="1319893"/>
                  <a:pt x="1275020" y="1319893"/>
                  <a:pt x="1275020" y="1319893"/>
                </a:cubicBezTo>
                <a:cubicBezTo>
                  <a:pt x="1263866" y="1319893"/>
                  <a:pt x="1241558" y="1334861"/>
                  <a:pt x="1230404" y="1331119"/>
                </a:cubicBezTo>
                <a:cubicBezTo>
                  <a:pt x="1234122" y="1338603"/>
                  <a:pt x="1230404" y="1331119"/>
                  <a:pt x="1230404" y="1338603"/>
                </a:cubicBezTo>
                <a:cubicBezTo>
                  <a:pt x="1226686" y="1334861"/>
                  <a:pt x="1215531" y="1331119"/>
                  <a:pt x="1211814" y="1338603"/>
                </a:cubicBezTo>
                <a:cubicBezTo>
                  <a:pt x="1211814" y="1338603"/>
                  <a:pt x="1211814" y="1342345"/>
                  <a:pt x="1215531" y="1342345"/>
                </a:cubicBezTo>
                <a:cubicBezTo>
                  <a:pt x="1215531" y="1342345"/>
                  <a:pt x="1215531" y="1342345"/>
                  <a:pt x="1204378" y="1342345"/>
                </a:cubicBezTo>
                <a:cubicBezTo>
                  <a:pt x="1204378" y="1342345"/>
                  <a:pt x="1204378" y="1342345"/>
                  <a:pt x="1215531" y="1349829"/>
                </a:cubicBezTo>
                <a:cubicBezTo>
                  <a:pt x="1219250" y="1353571"/>
                  <a:pt x="1208096" y="1368539"/>
                  <a:pt x="1196941" y="1368539"/>
                </a:cubicBezTo>
                <a:cubicBezTo>
                  <a:pt x="1193224" y="1379765"/>
                  <a:pt x="1196941" y="1376023"/>
                  <a:pt x="1211814" y="1372281"/>
                </a:cubicBezTo>
                <a:cubicBezTo>
                  <a:pt x="1211814" y="1379765"/>
                  <a:pt x="1211814" y="1379765"/>
                  <a:pt x="1200660" y="1387249"/>
                </a:cubicBezTo>
                <a:cubicBezTo>
                  <a:pt x="1211814" y="1379765"/>
                  <a:pt x="1215531" y="1394733"/>
                  <a:pt x="1222968" y="1398475"/>
                </a:cubicBezTo>
                <a:cubicBezTo>
                  <a:pt x="1241558" y="1379765"/>
                  <a:pt x="1267584" y="1387249"/>
                  <a:pt x="1286174" y="1368539"/>
                </a:cubicBezTo>
                <a:cubicBezTo>
                  <a:pt x="1278738" y="1361055"/>
                  <a:pt x="1289891" y="1368539"/>
                  <a:pt x="1289891" y="1361055"/>
                </a:cubicBezTo>
                <a:cubicBezTo>
                  <a:pt x="1289891" y="1361055"/>
                  <a:pt x="1289891" y="1361055"/>
                  <a:pt x="1293609" y="1368539"/>
                </a:cubicBezTo>
                <a:cubicBezTo>
                  <a:pt x="1308481" y="1361055"/>
                  <a:pt x="1338226" y="1361055"/>
                  <a:pt x="1345659" y="1368539"/>
                </a:cubicBezTo>
                <a:cubicBezTo>
                  <a:pt x="1338226" y="1372281"/>
                  <a:pt x="1345659" y="1376023"/>
                  <a:pt x="1330790" y="1376023"/>
                </a:cubicBezTo>
                <a:cubicBezTo>
                  <a:pt x="1330790" y="1376023"/>
                  <a:pt x="1330790" y="1376023"/>
                  <a:pt x="1327072" y="1387249"/>
                </a:cubicBezTo>
                <a:cubicBezTo>
                  <a:pt x="1327072" y="1387249"/>
                  <a:pt x="1327072" y="1387249"/>
                  <a:pt x="1341944" y="1383507"/>
                </a:cubicBezTo>
                <a:cubicBezTo>
                  <a:pt x="1349375" y="1387249"/>
                  <a:pt x="1334508" y="1387249"/>
                  <a:pt x="1341944" y="1390991"/>
                </a:cubicBezTo>
                <a:cubicBezTo>
                  <a:pt x="1341944" y="1390991"/>
                  <a:pt x="1341944" y="1390991"/>
                  <a:pt x="1319636" y="1387249"/>
                </a:cubicBezTo>
                <a:cubicBezTo>
                  <a:pt x="1319636" y="1387249"/>
                  <a:pt x="1319636" y="1387249"/>
                  <a:pt x="1327072" y="1398475"/>
                </a:cubicBezTo>
                <a:cubicBezTo>
                  <a:pt x="1327072" y="1398475"/>
                  <a:pt x="1327072" y="1398475"/>
                  <a:pt x="1312200" y="1398475"/>
                </a:cubicBezTo>
                <a:cubicBezTo>
                  <a:pt x="1301045" y="1394733"/>
                  <a:pt x="1293609" y="1413442"/>
                  <a:pt x="1282456" y="1413442"/>
                </a:cubicBezTo>
                <a:cubicBezTo>
                  <a:pt x="1282456" y="1413442"/>
                  <a:pt x="1275020" y="1405958"/>
                  <a:pt x="1271302" y="1413442"/>
                </a:cubicBezTo>
                <a:cubicBezTo>
                  <a:pt x="1263866" y="1413442"/>
                  <a:pt x="1263866" y="1420926"/>
                  <a:pt x="1267584" y="1420926"/>
                </a:cubicBezTo>
                <a:cubicBezTo>
                  <a:pt x="1267584" y="1420926"/>
                  <a:pt x="1267584" y="1420926"/>
                  <a:pt x="1245276" y="1417184"/>
                </a:cubicBezTo>
                <a:cubicBezTo>
                  <a:pt x="1252711" y="1417184"/>
                  <a:pt x="1256429" y="1420926"/>
                  <a:pt x="1260148" y="1417184"/>
                </a:cubicBezTo>
                <a:cubicBezTo>
                  <a:pt x="1256429" y="1405958"/>
                  <a:pt x="1237840" y="1420926"/>
                  <a:pt x="1226686" y="1420926"/>
                </a:cubicBezTo>
                <a:cubicBezTo>
                  <a:pt x="1222968" y="1424668"/>
                  <a:pt x="1211814" y="1424668"/>
                  <a:pt x="1204378" y="1432152"/>
                </a:cubicBezTo>
                <a:cubicBezTo>
                  <a:pt x="1204378" y="1432152"/>
                  <a:pt x="1204378" y="1432152"/>
                  <a:pt x="1208096" y="1435894"/>
                </a:cubicBezTo>
                <a:cubicBezTo>
                  <a:pt x="1189505" y="1447120"/>
                  <a:pt x="1196941" y="1432152"/>
                  <a:pt x="1185787" y="1439636"/>
                </a:cubicBezTo>
                <a:cubicBezTo>
                  <a:pt x="1185787" y="1439636"/>
                  <a:pt x="1185787" y="1439636"/>
                  <a:pt x="1196941" y="1428410"/>
                </a:cubicBezTo>
                <a:cubicBezTo>
                  <a:pt x="1178351" y="1428410"/>
                  <a:pt x="1185787" y="1443378"/>
                  <a:pt x="1170916" y="1439636"/>
                </a:cubicBezTo>
                <a:cubicBezTo>
                  <a:pt x="1174634" y="1447120"/>
                  <a:pt x="1167198" y="1447120"/>
                  <a:pt x="1170916" y="1447120"/>
                </a:cubicBezTo>
                <a:cubicBezTo>
                  <a:pt x="1163480" y="1458346"/>
                  <a:pt x="1152326" y="1443378"/>
                  <a:pt x="1152326" y="1454604"/>
                </a:cubicBezTo>
                <a:cubicBezTo>
                  <a:pt x="1152326" y="1454604"/>
                  <a:pt x="1152326" y="1454604"/>
                  <a:pt x="1144890" y="1439636"/>
                </a:cubicBezTo>
                <a:cubicBezTo>
                  <a:pt x="1152326" y="1447120"/>
                  <a:pt x="1159762" y="1428410"/>
                  <a:pt x="1167198" y="1439636"/>
                </a:cubicBezTo>
                <a:cubicBezTo>
                  <a:pt x="1159762" y="1432152"/>
                  <a:pt x="1170916" y="1424668"/>
                  <a:pt x="1163480" y="1417184"/>
                </a:cubicBezTo>
                <a:cubicBezTo>
                  <a:pt x="1163480" y="1432152"/>
                  <a:pt x="1189505" y="1413442"/>
                  <a:pt x="1196941" y="1420926"/>
                </a:cubicBezTo>
                <a:cubicBezTo>
                  <a:pt x="1196941" y="1420926"/>
                  <a:pt x="1196941" y="1417184"/>
                  <a:pt x="1193224" y="1417184"/>
                </a:cubicBezTo>
                <a:cubicBezTo>
                  <a:pt x="1200660" y="1420926"/>
                  <a:pt x="1204378" y="1413442"/>
                  <a:pt x="1208096" y="1409700"/>
                </a:cubicBezTo>
                <a:cubicBezTo>
                  <a:pt x="1200660" y="1405958"/>
                  <a:pt x="1178351" y="1405958"/>
                  <a:pt x="1163480" y="1413442"/>
                </a:cubicBezTo>
                <a:cubicBezTo>
                  <a:pt x="1163480" y="1413442"/>
                  <a:pt x="1163480" y="1413442"/>
                  <a:pt x="1167198" y="1409700"/>
                </a:cubicBezTo>
                <a:cubicBezTo>
                  <a:pt x="1163480" y="1405958"/>
                  <a:pt x="1152326" y="1413442"/>
                  <a:pt x="1156044" y="1420926"/>
                </a:cubicBezTo>
                <a:cubicBezTo>
                  <a:pt x="1148608" y="1413442"/>
                  <a:pt x="1137454" y="1417184"/>
                  <a:pt x="1126299" y="1417184"/>
                </a:cubicBezTo>
                <a:cubicBezTo>
                  <a:pt x="1126299" y="1402217"/>
                  <a:pt x="1148608" y="1413442"/>
                  <a:pt x="1152326" y="1398475"/>
                </a:cubicBezTo>
                <a:cubicBezTo>
                  <a:pt x="1144890" y="1402217"/>
                  <a:pt x="1144890" y="1405958"/>
                  <a:pt x="1137454" y="1402217"/>
                </a:cubicBezTo>
                <a:cubicBezTo>
                  <a:pt x="1133736" y="1394733"/>
                  <a:pt x="1141172" y="1394733"/>
                  <a:pt x="1141172" y="1390991"/>
                </a:cubicBezTo>
                <a:cubicBezTo>
                  <a:pt x="1130017" y="1379765"/>
                  <a:pt x="1115145" y="1390991"/>
                  <a:pt x="1103991" y="1390991"/>
                </a:cubicBezTo>
                <a:cubicBezTo>
                  <a:pt x="1100273" y="1398475"/>
                  <a:pt x="1115145" y="1398475"/>
                  <a:pt x="1115145" y="1398475"/>
                </a:cubicBezTo>
                <a:cubicBezTo>
                  <a:pt x="1115145" y="1398475"/>
                  <a:pt x="1115145" y="1398475"/>
                  <a:pt x="1096555" y="1398475"/>
                </a:cubicBezTo>
                <a:cubicBezTo>
                  <a:pt x="1092837" y="1402217"/>
                  <a:pt x="1081685" y="1409700"/>
                  <a:pt x="1092837" y="1409700"/>
                </a:cubicBezTo>
                <a:cubicBezTo>
                  <a:pt x="1077967" y="1409700"/>
                  <a:pt x="1085401" y="1413442"/>
                  <a:pt x="1074249" y="1420926"/>
                </a:cubicBezTo>
                <a:cubicBezTo>
                  <a:pt x="1077967" y="1413442"/>
                  <a:pt x="1074249" y="1409700"/>
                  <a:pt x="1074249" y="1409700"/>
                </a:cubicBezTo>
                <a:cubicBezTo>
                  <a:pt x="1055658" y="1398475"/>
                  <a:pt x="1048222" y="1417184"/>
                  <a:pt x="1029631" y="1413442"/>
                </a:cubicBezTo>
                <a:cubicBezTo>
                  <a:pt x="1029631" y="1413442"/>
                  <a:pt x="1029631" y="1413442"/>
                  <a:pt x="1033350" y="1417184"/>
                </a:cubicBezTo>
                <a:cubicBezTo>
                  <a:pt x="1025913" y="1409700"/>
                  <a:pt x="1018477" y="1420926"/>
                  <a:pt x="1007323" y="1420926"/>
                </a:cubicBezTo>
                <a:cubicBezTo>
                  <a:pt x="1007323" y="1420926"/>
                  <a:pt x="1007323" y="1420926"/>
                  <a:pt x="1007323" y="1409700"/>
                </a:cubicBezTo>
                <a:cubicBezTo>
                  <a:pt x="996169" y="1409700"/>
                  <a:pt x="985014" y="1413442"/>
                  <a:pt x="981296" y="1417184"/>
                </a:cubicBezTo>
                <a:cubicBezTo>
                  <a:pt x="955270" y="1405958"/>
                  <a:pt x="932961" y="1439636"/>
                  <a:pt x="906935" y="1435894"/>
                </a:cubicBezTo>
                <a:cubicBezTo>
                  <a:pt x="895781" y="1435894"/>
                  <a:pt x="903217" y="1435894"/>
                  <a:pt x="899499" y="1432152"/>
                </a:cubicBezTo>
                <a:cubicBezTo>
                  <a:pt x="914371" y="1428410"/>
                  <a:pt x="925525" y="1435894"/>
                  <a:pt x="936679" y="1420926"/>
                </a:cubicBezTo>
                <a:cubicBezTo>
                  <a:pt x="929243" y="1420926"/>
                  <a:pt x="936679" y="1409700"/>
                  <a:pt x="925525" y="1413442"/>
                </a:cubicBezTo>
                <a:cubicBezTo>
                  <a:pt x="925525" y="1413442"/>
                  <a:pt x="925525" y="1413442"/>
                  <a:pt x="929243" y="1420926"/>
                </a:cubicBezTo>
                <a:cubicBezTo>
                  <a:pt x="918090" y="1420926"/>
                  <a:pt x="929243" y="1409700"/>
                  <a:pt x="914371" y="1417184"/>
                </a:cubicBezTo>
                <a:cubicBezTo>
                  <a:pt x="918090" y="1420926"/>
                  <a:pt x="906935" y="1424668"/>
                  <a:pt x="914371" y="1428410"/>
                </a:cubicBezTo>
                <a:cubicBezTo>
                  <a:pt x="910653" y="1424668"/>
                  <a:pt x="899499" y="1424668"/>
                  <a:pt x="895781" y="1420926"/>
                </a:cubicBezTo>
                <a:cubicBezTo>
                  <a:pt x="888345" y="1424668"/>
                  <a:pt x="899499" y="1428410"/>
                  <a:pt x="892063" y="1432152"/>
                </a:cubicBezTo>
                <a:cubicBezTo>
                  <a:pt x="892063" y="1432152"/>
                  <a:pt x="892063" y="1432152"/>
                  <a:pt x="888345" y="1424668"/>
                </a:cubicBezTo>
                <a:cubicBezTo>
                  <a:pt x="888345" y="1424668"/>
                  <a:pt x="888345" y="1424668"/>
                  <a:pt x="873473" y="1428410"/>
                </a:cubicBezTo>
                <a:cubicBezTo>
                  <a:pt x="884627" y="1428410"/>
                  <a:pt x="880909" y="1439636"/>
                  <a:pt x="888345" y="1439636"/>
                </a:cubicBezTo>
                <a:cubicBezTo>
                  <a:pt x="888345" y="1439636"/>
                  <a:pt x="888345" y="1439636"/>
                  <a:pt x="877191" y="1443378"/>
                </a:cubicBezTo>
                <a:cubicBezTo>
                  <a:pt x="877191" y="1443378"/>
                  <a:pt x="877191" y="1443378"/>
                  <a:pt x="884627" y="1439636"/>
                </a:cubicBezTo>
                <a:cubicBezTo>
                  <a:pt x="884627" y="1435894"/>
                  <a:pt x="880909" y="1435894"/>
                  <a:pt x="873473" y="1435894"/>
                </a:cubicBezTo>
                <a:cubicBezTo>
                  <a:pt x="873473" y="1420926"/>
                  <a:pt x="851164" y="1443378"/>
                  <a:pt x="851164" y="1439636"/>
                </a:cubicBezTo>
                <a:lnTo>
                  <a:pt x="855663" y="1441749"/>
                </a:lnTo>
                <a:lnTo>
                  <a:pt x="845587" y="1444314"/>
                </a:lnTo>
                <a:cubicBezTo>
                  <a:pt x="839083" y="1446185"/>
                  <a:pt x="834436" y="1447120"/>
                  <a:pt x="840013" y="1439636"/>
                </a:cubicBezTo>
                <a:cubicBezTo>
                  <a:pt x="832577" y="1443378"/>
                  <a:pt x="825141" y="1443378"/>
                  <a:pt x="817704" y="1447120"/>
                </a:cubicBezTo>
                <a:cubicBezTo>
                  <a:pt x="817704" y="1439636"/>
                  <a:pt x="836295" y="1439636"/>
                  <a:pt x="836295" y="1435894"/>
                </a:cubicBezTo>
                <a:cubicBezTo>
                  <a:pt x="825141" y="1435894"/>
                  <a:pt x="813986" y="1435894"/>
                  <a:pt x="799114" y="1443378"/>
                </a:cubicBezTo>
                <a:cubicBezTo>
                  <a:pt x="795396" y="1443378"/>
                  <a:pt x="795396" y="1435894"/>
                  <a:pt x="784242" y="1435894"/>
                </a:cubicBezTo>
                <a:cubicBezTo>
                  <a:pt x="787960" y="1432152"/>
                  <a:pt x="795396" y="1439636"/>
                  <a:pt x="799114" y="1432152"/>
                </a:cubicBezTo>
                <a:cubicBezTo>
                  <a:pt x="799114" y="1428410"/>
                  <a:pt x="791678" y="1432152"/>
                  <a:pt x="795396" y="1428410"/>
                </a:cubicBezTo>
                <a:cubicBezTo>
                  <a:pt x="795396" y="1435894"/>
                  <a:pt x="802832" y="1420926"/>
                  <a:pt x="810268" y="1420926"/>
                </a:cubicBezTo>
                <a:cubicBezTo>
                  <a:pt x="810268" y="1420926"/>
                  <a:pt x="810268" y="1420926"/>
                  <a:pt x="802832" y="1417184"/>
                </a:cubicBezTo>
                <a:cubicBezTo>
                  <a:pt x="806550" y="1420926"/>
                  <a:pt x="810268" y="1420926"/>
                  <a:pt x="810268" y="1417184"/>
                </a:cubicBezTo>
                <a:cubicBezTo>
                  <a:pt x="817704" y="1413442"/>
                  <a:pt x="813986" y="1409700"/>
                  <a:pt x="806550" y="1409700"/>
                </a:cubicBezTo>
                <a:cubicBezTo>
                  <a:pt x="806550" y="1409700"/>
                  <a:pt x="806550" y="1409700"/>
                  <a:pt x="821422" y="1405958"/>
                </a:cubicBezTo>
                <a:lnTo>
                  <a:pt x="819563" y="1402217"/>
                </a:lnTo>
                <a:lnTo>
                  <a:pt x="832577" y="1402217"/>
                </a:lnTo>
                <a:cubicBezTo>
                  <a:pt x="836295" y="1398475"/>
                  <a:pt x="832577" y="1394733"/>
                  <a:pt x="832577" y="1390991"/>
                </a:cubicBezTo>
                <a:cubicBezTo>
                  <a:pt x="832577" y="1390991"/>
                  <a:pt x="832577" y="1390991"/>
                  <a:pt x="825141" y="1394733"/>
                </a:cubicBezTo>
                <a:cubicBezTo>
                  <a:pt x="825141" y="1394733"/>
                  <a:pt x="825141" y="1394733"/>
                  <a:pt x="828859" y="1387249"/>
                </a:cubicBezTo>
                <a:cubicBezTo>
                  <a:pt x="843728" y="1383507"/>
                  <a:pt x="866036" y="1376023"/>
                  <a:pt x="888345" y="1372281"/>
                </a:cubicBezTo>
                <a:cubicBezTo>
                  <a:pt x="884627" y="1353571"/>
                  <a:pt x="914371" y="1372281"/>
                  <a:pt x="914371" y="1353571"/>
                </a:cubicBezTo>
                <a:cubicBezTo>
                  <a:pt x="925525" y="1353571"/>
                  <a:pt x="940398" y="1349829"/>
                  <a:pt x="947834" y="1353571"/>
                </a:cubicBezTo>
                <a:cubicBezTo>
                  <a:pt x="947834" y="1353571"/>
                  <a:pt x="947834" y="1353571"/>
                  <a:pt x="936679" y="1342345"/>
                </a:cubicBezTo>
                <a:cubicBezTo>
                  <a:pt x="936679" y="1342345"/>
                  <a:pt x="936679" y="1342345"/>
                  <a:pt x="962706" y="1346087"/>
                </a:cubicBezTo>
                <a:cubicBezTo>
                  <a:pt x="962706" y="1346087"/>
                  <a:pt x="962706" y="1346087"/>
                  <a:pt x="955270" y="1346087"/>
                </a:cubicBezTo>
                <a:cubicBezTo>
                  <a:pt x="947834" y="1349829"/>
                  <a:pt x="958988" y="1349829"/>
                  <a:pt x="955270" y="1357313"/>
                </a:cubicBezTo>
                <a:cubicBezTo>
                  <a:pt x="962706" y="1353571"/>
                  <a:pt x="970142" y="1346087"/>
                  <a:pt x="977578" y="1334861"/>
                </a:cubicBezTo>
                <a:cubicBezTo>
                  <a:pt x="977578" y="1334861"/>
                  <a:pt x="977578" y="1334861"/>
                  <a:pt x="988732" y="1346087"/>
                </a:cubicBezTo>
                <a:cubicBezTo>
                  <a:pt x="988732" y="1346087"/>
                  <a:pt x="988732" y="1346087"/>
                  <a:pt x="992451" y="1338603"/>
                </a:cubicBezTo>
                <a:cubicBezTo>
                  <a:pt x="992451" y="1338603"/>
                  <a:pt x="992451" y="1338603"/>
                  <a:pt x="992451" y="1349829"/>
                </a:cubicBezTo>
                <a:cubicBezTo>
                  <a:pt x="992451" y="1349829"/>
                  <a:pt x="992451" y="1349829"/>
                  <a:pt x="1003605" y="1349829"/>
                </a:cubicBezTo>
                <a:cubicBezTo>
                  <a:pt x="1003605" y="1349829"/>
                  <a:pt x="1003605" y="1349829"/>
                  <a:pt x="999887" y="1338603"/>
                </a:cubicBezTo>
                <a:cubicBezTo>
                  <a:pt x="1001746" y="1334861"/>
                  <a:pt x="1006393" y="1332990"/>
                  <a:pt x="1011506" y="1332522"/>
                </a:cubicBezTo>
                <a:lnTo>
                  <a:pt x="1019780" y="1333865"/>
                </a:lnTo>
                <a:lnTo>
                  <a:pt x="1017548" y="1335329"/>
                </a:lnTo>
                <a:cubicBezTo>
                  <a:pt x="1014759" y="1337667"/>
                  <a:pt x="1011041" y="1340474"/>
                  <a:pt x="1003605" y="1338603"/>
                </a:cubicBezTo>
                <a:cubicBezTo>
                  <a:pt x="1003605" y="1342345"/>
                  <a:pt x="1011041" y="1342345"/>
                  <a:pt x="1011041" y="1346087"/>
                </a:cubicBezTo>
                <a:cubicBezTo>
                  <a:pt x="1011041" y="1346087"/>
                  <a:pt x="1011041" y="1346087"/>
                  <a:pt x="999887" y="1353571"/>
                </a:cubicBezTo>
                <a:cubicBezTo>
                  <a:pt x="1018477" y="1346087"/>
                  <a:pt x="1029631" y="1361055"/>
                  <a:pt x="1044504" y="1357313"/>
                </a:cubicBezTo>
                <a:cubicBezTo>
                  <a:pt x="1037068" y="1349829"/>
                  <a:pt x="1044504" y="1349829"/>
                  <a:pt x="1040786" y="1346087"/>
                </a:cubicBezTo>
                <a:cubicBezTo>
                  <a:pt x="1040786" y="1342345"/>
                  <a:pt x="1048222" y="1349829"/>
                  <a:pt x="1051940" y="1353571"/>
                </a:cubicBezTo>
                <a:cubicBezTo>
                  <a:pt x="1055658" y="1338603"/>
                  <a:pt x="1074249" y="1346087"/>
                  <a:pt x="1085401" y="1346087"/>
                </a:cubicBezTo>
                <a:cubicBezTo>
                  <a:pt x="1085401" y="1346087"/>
                  <a:pt x="1085401" y="1346087"/>
                  <a:pt x="1081685" y="1353571"/>
                </a:cubicBezTo>
                <a:cubicBezTo>
                  <a:pt x="1081685" y="1353571"/>
                  <a:pt x="1081685" y="1353571"/>
                  <a:pt x="1092837" y="1353571"/>
                </a:cubicBezTo>
                <a:cubicBezTo>
                  <a:pt x="1085401" y="1349829"/>
                  <a:pt x="1096555" y="1346087"/>
                  <a:pt x="1096555" y="1342345"/>
                </a:cubicBezTo>
                <a:cubicBezTo>
                  <a:pt x="1100273" y="1342345"/>
                  <a:pt x="1103991" y="1346087"/>
                  <a:pt x="1107709" y="1342345"/>
                </a:cubicBezTo>
                <a:cubicBezTo>
                  <a:pt x="1107709" y="1334861"/>
                  <a:pt x="1100273" y="1338603"/>
                  <a:pt x="1100273" y="1334861"/>
                </a:cubicBezTo>
                <a:cubicBezTo>
                  <a:pt x="1107709" y="1334861"/>
                  <a:pt x="1118863" y="1338603"/>
                  <a:pt x="1107709" y="1346087"/>
                </a:cubicBezTo>
                <a:cubicBezTo>
                  <a:pt x="1115145" y="1349829"/>
                  <a:pt x="1122581" y="1349829"/>
                  <a:pt x="1130017" y="1349829"/>
                </a:cubicBezTo>
                <a:cubicBezTo>
                  <a:pt x="1122581" y="1346087"/>
                  <a:pt x="1141172" y="1346087"/>
                  <a:pt x="1144890" y="1342345"/>
                </a:cubicBezTo>
                <a:cubicBezTo>
                  <a:pt x="1148608" y="1338603"/>
                  <a:pt x="1148608" y="1338603"/>
                  <a:pt x="1144890" y="1338603"/>
                </a:cubicBezTo>
                <a:cubicBezTo>
                  <a:pt x="1152326" y="1338603"/>
                  <a:pt x="1152326" y="1346087"/>
                  <a:pt x="1167198" y="1338603"/>
                </a:cubicBezTo>
                <a:cubicBezTo>
                  <a:pt x="1167198" y="1338603"/>
                  <a:pt x="1167198" y="1338603"/>
                  <a:pt x="1163480" y="1349829"/>
                </a:cubicBezTo>
                <a:cubicBezTo>
                  <a:pt x="1170916" y="1346087"/>
                  <a:pt x="1182069" y="1338603"/>
                  <a:pt x="1182069" y="1334861"/>
                </a:cubicBezTo>
                <a:cubicBezTo>
                  <a:pt x="1182069" y="1334861"/>
                  <a:pt x="1182069" y="1334861"/>
                  <a:pt x="1185787" y="1342345"/>
                </a:cubicBezTo>
                <a:cubicBezTo>
                  <a:pt x="1200660" y="1334861"/>
                  <a:pt x="1226686" y="1334861"/>
                  <a:pt x="1241558" y="1323635"/>
                </a:cubicBezTo>
                <a:cubicBezTo>
                  <a:pt x="1237840" y="1319893"/>
                  <a:pt x="1237840" y="1319893"/>
                  <a:pt x="1234122" y="1316151"/>
                </a:cubicBezTo>
                <a:cubicBezTo>
                  <a:pt x="1242487" y="1318958"/>
                  <a:pt x="1259218" y="1311240"/>
                  <a:pt x="1271767" y="1310363"/>
                </a:cubicBezTo>
                <a:close/>
                <a:moveTo>
                  <a:pt x="338280" y="1309573"/>
                </a:moveTo>
                <a:lnTo>
                  <a:pt x="341764" y="1313392"/>
                </a:lnTo>
                <a:cubicBezTo>
                  <a:pt x="338012" y="1309688"/>
                  <a:pt x="338012" y="1309688"/>
                  <a:pt x="338012" y="1309688"/>
                </a:cubicBezTo>
                <a:close/>
                <a:moveTo>
                  <a:pt x="906476" y="1305322"/>
                </a:moveTo>
                <a:cubicBezTo>
                  <a:pt x="914414" y="1301750"/>
                  <a:pt x="914414" y="1316038"/>
                  <a:pt x="914414" y="1312466"/>
                </a:cubicBezTo>
                <a:close/>
                <a:moveTo>
                  <a:pt x="2060043" y="1301750"/>
                </a:moveTo>
                <a:cubicBezTo>
                  <a:pt x="2071156" y="1301750"/>
                  <a:pt x="2071156" y="1309370"/>
                  <a:pt x="2071156" y="1313180"/>
                </a:cubicBezTo>
                <a:cubicBezTo>
                  <a:pt x="2067452" y="1315085"/>
                  <a:pt x="2061895" y="1316038"/>
                  <a:pt x="2057265" y="1316990"/>
                </a:cubicBezTo>
                <a:lnTo>
                  <a:pt x="2052277" y="1319270"/>
                </a:lnTo>
                <a:lnTo>
                  <a:pt x="2051188" y="1314609"/>
                </a:lnTo>
                <a:cubicBezTo>
                  <a:pt x="2055181" y="1310323"/>
                  <a:pt x="2071156" y="1310323"/>
                  <a:pt x="2060043" y="1301750"/>
                </a:cubicBezTo>
                <a:close/>
                <a:moveTo>
                  <a:pt x="1684338" y="1301750"/>
                </a:moveTo>
                <a:cubicBezTo>
                  <a:pt x="1677121" y="1309007"/>
                  <a:pt x="1655472" y="1312636"/>
                  <a:pt x="1659080" y="1327150"/>
                </a:cubicBezTo>
                <a:cubicBezTo>
                  <a:pt x="1659080" y="1327150"/>
                  <a:pt x="1659080" y="1327150"/>
                  <a:pt x="1651865" y="1316264"/>
                </a:cubicBezTo>
                <a:lnTo>
                  <a:pt x="1644651" y="1319893"/>
                </a:lnTo>
                <a:cubicBezTo>
                  <a:pt x="1651865" y="1312636"/>
                  <a:pt x="1677121" y="1301750"/>
                  <a:pt x="1684338" y="1301750"/>
                </a:cubicBezTo>
                <a:close/>
                <a:moveTo>
                  <a:pt x="1774823" y="1298575"/>
                </a:moveTo>
                <a:cubicBezTo>
                  <a:pt x="1774823" y="1305719"/>
                  <a:pt x="1774823" y="1309290"/>
                  <a:pt x="1762916" y="1312862"/>
                </a:cubicBezTo>
                <a:cubicBezTo>
                  <a:pt x="1762916" y="1312862"/>
                  <a:pt x="1762916" y="1312862"/>
                  <a:pt x="1762916" y="1309290"/>
                </a:cubicBezTo>
                <a:lnTo>
                  <a:pt x="1766885" y="1309290"/>
                </a:lnTo>
                <a:cubicBezTo>
                  <a:pt x="1766885" y="1309290"/>
                  <a:pt x="1766885" y="1309290"/>
                  <a:pt x="1758948" y="1305719"/>
                </a:cubicBezTo>
                <a:cubicBezTo>
                  <a:pt x="1770854" y="1305719"/>
                  <a:pt x="1774823" y="1298575"/>
                  <a:pt x="1774823" y="1298575"/>
                </a:cubicBezTo>
                <a:close/>
                <a:moveTo>
                  <a:pt x="1628776" y="1298575"/>
                </a:moveTo>
                <a:cubicBezTo>
                  <a:pt x="1625025" y="1305832"/>
                  <a:pt x="1610014" y="1313089"/>
                  <a:pt x="1598758" y="1320347"/>
                </a:cubicBezTo>
                <a:cubicBezTo>
                  <a:pt x="1598758" y="1320347"/>
                  <a:pt x="1598758" y="1320347"/>
                  <a:pt x="1606261" y="1323975"/>
                </a:cubicBezTo>
                <a:cubicBezTo>
                  <a:pt x="1606261" y="1323975"/>
                  <a:pt x="1606261" y="1323975"/>
                  <a:pt x="1602509" y="1323975"/>
                </a:cubicBezTo>
                <a:cubicBezTo>
                  <a:pt x="1598758" y="1323975"/>
                  <a:pt x="1587499" y="1320347"/>
                  <a:pt x="1598758" y="1313089"/>
                </a:cubicBezTo>
                <a:cubicBezTo>
                  <a:pt x="1613765" y="1316718"/>
                  <a:pt x="1613765" y="1302204"/>
                  <a:pt x="1628776" y="1298575"/>
                </a:cubicBezTo>
                <a:close/>
                <a:moveTo>
                  <a:pt x="911239" y="1298575"/>
                </a:moveTo>
                <a:cubicBezTo>
                  <a:pt x="907535" y="1298575"/>
                  <a:pt x="903831" y="1304925"/>
                  <a:pt x="900126" y="1301750"/>
                </a:cubicBezTo>
                <a:cubicBezTo>
                  <a:pt x="903831" y="1298575"/>
                  <a:pt x="907535" y="1298575"/>
                  <a:pt x="911239" y="1298575"/>
                </a:cubicBezTo>
                <a:close/>
                <a:moveTo>
                  <a:pt x="870494" y="1298575"/>
                </a:moveTo>
                <a:cubicBezTo>
                  <a:pt x="870494" y="1298575"/>
                  <a:pt x="870494" y="1298575"/>
                  <a:pt x="877902" y="1302068"/>
                </a:cubicBezTo>
                <a:cubicBezTo>
                  <a:pt x="874198" y="1302068"/>
                  <a:pt x="870494" y="1302068"/>
                  <a:pt x="866790" y="1305560"/>
                </a:cubicBezTo>
                <a:cubicBezTo>
                  <a:pt x="866790" y="1305560"/>
                  <a:pt x="866790" y="1309052"/>
                  <a:pt x="870494" y="1309052"/>
                </a:cubicBezTo>
                <a:cubicBezTo>
                  <a:pt x="870494" y="1309052"/>
                  <a:pt x="870494" y="1309052"/>
                  <a:pt x="840861" y="1316037"/>
                </a:cubicBezTo>
                <a:cubicBezTo>
                  <a:pt x="833456" y="1312545"/>
                  <a:pt x="851973" y="1309052"/>
                  <a:pt x="848269" y="1305560"/>
                </a:cubicBezTo>
                <a:cubicBezTo>
                  <a:pt x="851973" y="1305560"/>
                  <a:pt x="855678" y="1305560"/>
                  <a:pt x="859382" y="1305560"/>
                </a:cubicBezTo>
                <a:cubicBezTo>
                  <a:pt x="859382" y="1305560"/>
                  <a:pt x="859382" y="1305560"/>
                  <a:pt x="855678" y="1302068"/>
                </a:cubicBezTo>
                <a:cubicBezTo>
                  <a:pt x="855678" y="1302068"/>
                  <a:pt x="855678" y="1302068"/>
                  <a:pt x="870494" y="1302068"/>
                </a:cubicBezTo>
                <a:cubicBezTo>
                  <a:pt x="870494" y="1302068"/>
                  <a:pt x="870494" y="1302068"/>
                  <a:pt x="870494" y="1298575"/>
                </a:cubicBezTo>
                <a:close/>
                <a:moveTo>
                  <a:pt x="676611" y="1298575"/>
                </a:moveTo>
                <a:cubicBezTo>
                  <a:pt x="669309" y="1309687"/>
                  <a:pt x="691216" y="1305983"/>
                  <a:pt x="698519" y="1309687"/>
                </a:cubicBezTo>
                <a:cubicBezTo>
                  <a:pt x="698519" y="1309687"/>
                  <a:pt x="698519" y="1309687"/>
                  <a:pt x="691216" y="1309687"/>
                </a:cubicBezTo>
                <a:cubicBezTo>
                  <a:pt x="680262" y="1317096"/>
                  <a:pt x="687565" y="1320800"/>
                  <a:pt x="694867" y="1328208"/>
                </a:cubicBezTo>
                <a:cubicBezTo>
                  <a:pt x="683914" y="1331912"/>
                  <a:pt x="680262" y="1328208"/>
                  <a:pt x="672960" y="1324504"/>
                </a:cubicBezTo>
                <a:cubicBezTo>
                  <a:pt x="676611" y="1324504"/>
                  <a:pt x="687565" y="1320800"/>
                  <a:pt x="683914" y="1317096"/>
                </a:cubicBezTo>
                <a:cubicBezTo>
                  <a:pt x="672960" y="1313392"/>
                  <a:pt x="669309" y="1320800"/>
                  <a:pt x="662006" y="1313392"/>
                </a:cubicBezTo>
                <a:cubicBezTo>
                  <a:pt x="662006" y="1313392"/>
                  <a:pt x="662006" y="1313392"/>
                  <a:pt x="676611" y="1298575"/>
                </a:cubicBezTo>
                <a:close/>
                <a:moveTo>
                  <a:pt x="756933" y="1294630"/>
                </a:moveTo>
                <a:lnTo>
                  <a:pt x="762019" y="1301749"/>
                </a:lnTo>
                <a:lnTo>
                  <a:pt x="747731" y="1298574"/>
                </a:lnTo>
                <a:close/>
                <a:moveTo>
                  <a:pt x="951289" y="1293812"/>
                </a:moveTo>
                <a:lnTo>
                  <a:pt x="953043" y="1297265"/>
                </a:lnTo>
                <a:lnTo>
                  <a:pt x="936230" y="1301221"/>
                </a:lnTo>
                <a:cubicBezTo>
                  <a:pt x="951289" y="1293812"/>
                  <a:pt x="951289" y="1293812"/>
                  <a:pt x="951289" y="1293812"/>
                </a:cubicBezTo>
                <a:close/>
                <a:moveTo>
                  <a:pt x="623906" y="1293812"/>
                </a:moveTo>
                <a:lnTo>
                  <a:pt x="639781" y="1293812"/>
                </a:lnTo>
                <a:lnTo>
                  <a:pt x="631844" y="1298574"/>
                </a:lnTo>
                <a:close/>
                <a:moveTo>
                  <a:pt x="903302" y="1291034"/>
                </a:moveTo>
                <a:cubicBezTo>
                  <a:pt x="902395" y="1293713"/>
                  <a:pt x="901034" y="1294829"/>
                  <a:pt x="899333" y="1295052"/>
                </a:cubicBezTo>
                <a:lnTo>
                  <a:pt x="895370" y="1294169"/>
                </a:lnTo>
                <a:lnTo>
                  <a:pt x="895591" y="1294159"/>
                </a:lnTo>
                <a:cubicBezTo>
                  <a:pt x="898767" y="1294606"/>
                  <a:pt x="901488" y="1294606"/>
                  <a:pt x="903302" y="1291034"/>
                </a:cubicBezTo>
                <a:close/>
                <a:moveTo>
                  <a:pt x="877902" y="1291034"/>
                </a:moveTo>
                <a:cubicBezTo>
                  <a:pt x="883345" y="1289248"/>
                  <a:pt x="888788" y="1291927"/>
                  <a:pt x="893324" y="1293713"/>
                </a:cubicBezTo>
                <a:lnTo>
                  <a:pt x="895370" y="1294169"/>
                </a:lnTo>
                <a:lnTo>
                  <a:pt x="885159" y="1294606"/>
                </a:lnTo>
                <a:cubicBezTo>
                  <a:pt x="885159" y="1294606"/>
                  <a:pt x="881531" y="1298177"/>
                  <a:pt x="885159" y="1301749"/>
                </a:cubicBezTo>
                <a:close/>
                <a:moveTo>
                  <a:pt x="1986225" y="1290892"/>
                </a:moveTo>
                <a:lnTo>
                  <a:pt x="1987156" y="1290984"/>
                </a:lnTo>
                <a:cubicBezTo>
                  <a:pt x="1988087" y="1291445"/>
                  <a:pt x="1988087" y="1292366"/>
                  <a:pt x="1986225" y="1294209"/>
                </a:cubicBezTo>
                <a:close/>
                <a:moveTo>
                  <a:pt x="2320469" y="1290637"/>
                </a:moveTo>
                <a:cubicBezTo>
                  <a:pt x="2320469" y="1290637"/>
                  <a:pt x="2320469" y="1290637"/>
                  <a:pt x="2331695" y="1290637"/>
                </a:cubicBezTo>
                <a:cubicBezTo>
                  <a:pt x="2320469" y="1298045"/>
                  <a:pt x="2331695" y="1301749"/>
                  <a:pt x="2335437" y="1309158"/>
                </a:cubicBezTo>
                <a:cubicBezTo>
                  <a:pt x="2342921" y="1309158"/>
                  <a:pt x="2361631" y="1301749"/>
                  <a:pt x="2365373" y="1309158"/>
                </a:cubicBezTo>
                <a:cubicBezTo>
                  <a:pt x="2350405" y="1312862"/>
                  <a:pt x="2354147" y="1312862"/>
                  <a:pt x="2339179" y="1309158"/>
                </a:cubicBezTo>
                <a:cubicBezTo>
                  <a:pt x="2339179" y="1309158"/>
                  <a:pt x="2339179" y="1309158"/>
                  <a:pt x="2335437" y="1320270"/>
                </a:cubicBezTo>
                <a:cubicBezTo>
                  <a:pt x="2335437" y="1309158"/>
                  <a:pt x="2320469" y="1323974"/>
                  <a:pt x="2312985" y="1320270"/>
                </a:cubicBezTo>
                <a:cubicBezTo>
                  <a:pt x="2312985" y="1312862"/>
                  <a:pt x="2320469" y="1309158"/>
                  <a:pt x="2327953" y="1309158"/>
                </a:cubicBezTo>
                <a:cubicBezTo>
                  <a:pt x="2324211" y="1305454"/>
                  <a:pt x="2312985" y="1301749"/>
                  <a:pt x="2320469" y="1290637"/>
                </a:cubicBezTo>
                <a:close/>
                <a:moveTo>
                  <a:pt x="828920" y="1290637"/>
                </a:moveTo>
                <a:cubicBezTo>
                  <a:pt x="839806" y="1294341"/>
                  <a:pt x="825291" y="1294341"/>
                  <a:pt x="828920" y="1301749"/>
                </a:cubicBezTo>
                <a:cubicBezTo>
                  <a:pt x="828920" y="1301749"/>
                  <a:pt x="828920" y="1301749"/>
                  <a:pt x="827559" y="1301286"/>
                </a:cubicBezTo>
                <a:lnTo>
                  <a:pt x="818034" y="1298045"/>
                </a:lnTo>
                <a:lnTo>
                  <a:pt x="814405" y="1294341"/>
                </a:lnTo>
                <a:cubicBezTo>
                  <a:pt x="818034" y="1298045"/>
                  <a:pt x="825291" y="1294341"/>
                  <a:pt x="828920" y="1290637"/>
                </a:cubicBezTo>
                <a:close/>
                <a:moveTo>
                  <a:pt x="754081" y="1290637"/>
                </a:moveTo>
                <a:lnTo>
                  <a:pt x="758843" y="1293812"/>
                </a:lnTo>
                <a:lnTo>
                  <a:pt x="756933" y="1294630"/>
                </a:lnTo>
                <a:close/>
                <a:moveTo>
                  <a:pt x="92077" y="1290637"/>
                </a:moveTo>
                <a:lnTo>
                  <a:pt x="95252" y="1290637"/>
                </a:lnTo>
                <a:lnTo>
                  <a:pt x="103189" y="1293812"/>
                </a:lnTo>
                <a:close/>
                <a:moveTo>
                  <a:pt x="386674" y="1289483"/>
                </a:moveTo>
                <a:lnTo>
                  <a:pt x="383975" y="1293482"/>
                </a:lnTo>
                <a:cubicBezTo>
                  <a:pt x="383041" y="1294871"/>
                  <a:pt x="383041" y="1294871"/>
                  <a:pt x="383041" y="1294871"/>
                </a:cubicBezTo>
                <a:lnTo>
                  <a:pt x="383041" y="1291385"/>
                </a:lnTo>
                <a:close/>
                <a:moveTo>
                  <a:pt x="2150001" y="1285994"/>
                </a:moveTo>
                <a:lnTo>
                  <a:pt x="2150001" y="1290637"/>
                </a:lnTo>
                <a:cubicBezTo>
                  <a:pt x="2150001" y="1290637"/>
                  <a:pt x="2150001" y="1290637"/>
                  <a:pt x="2146297" y="1290637"/>
                </a:cubicBezTo>
                <a:close/>
                <a:moveTo>
                  <a:pt x="390540" y="1283758"/>
                </a:moveTo>
                <a:cubicBezTo>
                  <a:pt x="390540" y="1283758"/>
                  <a:pt x="390540" y="1283758"/>
                  <a:pt x="390540" y="1287463"/>
                </a:cubicBezTo>
                <a:lnTo>
                  <a:pt x="386674" y="1289483"/>
                </a:lnTo>
                <a:close/>
                <a:moveTo>
                  <a:pt x="334259" y="1283758"/>
                </a:moveTo>
                <a:cubicBezTo>
                  <a:pt x="345514" y="1287463"/>
                  <a:pt x="330507" y="1291167"/>
                  <a:pt x="326752" y="1294871"/>
                </a:cubicBezTo>
                <a:cubicBezTo>
                  <a:pt x="334259" y="1294871"/>
                  <a:pt x="349266" y="1291167"/>
                  <a:pt x="349266" y="1291167"/>
                </a:cubicBezTo>
                <a:cubicBezTo>
                  <a:pt x="349266" y="1291167"/>
                  <a:pt x="349266" y="1291167"/>
                  <a:pt x="353018" y="1283758"/>
                </a:cubicBezTo>
                <a:cubicBezTo>
                  <a:pt x="356771" y="1283758"/>
                  <a:pt x="356771" y="1287463"/>
                  <a:pt x="360523" y="1291167"/>
                </a:cubicBezTo>
                <a:cubicBezTo>
                  <a:pt x="364275" y="1276350"/>
                  <a:pt x="375536" y="1294871"/>
                  <a:pt x="383041" y="1283758"/>
                </a:cubicBezTo>
                <a:lnTo>
                  <a:pt x="383041" y="1291385"/>
                </a:lnTo>
                <a:lnTo>
                  <a:pt x="382567" y="1291630"/>
                </a:lnTo>
                <a:cubicBezTo>
                  <a:pt x="378346" y="1291167"/>
                  <a:pt x="373655" y="1289315"/>
                  <a:pt x="371783" y="1287463"/>
                </a:cubicBezTo>
                <a:cubicBezTo>
                  <a:pt x="360523" y="1294871"/>
                  <a:pt x="383041" y="1291167"/>
                  <a:pt x="375536" y="1298575"/>
                </a:cubicBezTo>
                <a:cubicBezTo>
                  <a:pt x="364275" y="1291167"/>
                  <a:pt x="356771" y="1298575"/>
                  <a:pt x="341764" y="1302279"/>
                </a:cubicBezTo>
                <a:cubicBezTo>
                  <a:pt x="341764" y="1302279"/>
                  <a:pt x="341764" y="1302279"/>
                  <a:pt x="341764" y="1309688"/>
                </a:cubicBezTo>
                <a:cubicBezTo>
                  <a:pt x="341764" y="1309688"/>
                  <a:pt x="341764" y="1308762"/>
                  <a:pt x="341291" y="1308299"/>
                </a:cubicBezTo>
                <a:lnTo>
                  <a:pt x="338280" y="1309573"/>
                </a:lnTo>
                <a:lnTo>
                  <a:pt x="337539" y="1308762"/>
                </a:lnTo>
                <a:cubicBezTo>
                  <a:pt x="337072" y="1306910"/>
                  <a:pt x="336132" y="1305984"/>
                  <a:pt x="330507" y="1309688"/>
                </a:cubicBezTo>
                <a:cubicBezTo>
                  <a:pt x="319247" y="1309688"/>
                  <a:pt x="330507" y="1317096"/>
                  <a:pt x="326752" y="1317096"/>
                </a:cubicBezTo>
                <a:cubicBezTo>
                  <a:pt x="315494" y="1320800"/>
                  <a:pt x="319247" y="1302279"/>
                  <a:pt x="307990" y="1313392"/>
                </a:cubicBezTo>
                <a:cubicBezTo>
                  <a:pt x="307990" y="1313392"/>
                  <a:pt x="307990" y="1313392"/>
                  <a:pt x="315494" y="1320800"/>
                </a:cubicBezTo>
                <a:cubicBezTo>
                  <a:pt x="292968" y="1320800"/>
                  <a:pt x="300489" y="1313392"/>
                  <a:pt x="270454" y="1317096"/>
                </a:cubicBezTo>
                <a:cubicBezTo>
                  <a:pt x="277957" y="1317096"/>
                  <a:pt x="281713" y="1309688"/>
                  <a:pt x="285464" y="1309688"/>
                </a:cubicBezTo>
                <a:cubicBezTo>
                  <a:pt x="281713" y="1309688"/>
                  <a:pt x="281713" y="1302279"/>
                  <a:pt x="274210" y="1305983"/>
                </a:cubicBezTo>
                <a:cubicBezTo>
                  <a:pt x="270454" y="1309688"/>
                  <a:pt x="274210" y="1309688"/>
                  <a:pt x="274210" y="1313392"/>
                </a:cubicBezTo>
                <a:cubicBezTo>
                  <a:pt x="274210" y="1313392"/>
                  <a:pt x="274210" y="1313392"/>
                  <a:pt x="266701" y="1309688"/>
                </a:cubicBezTo>
                <a:cubicBezTo>
                  <a:pt x="266701" y="1302279"/>
                  <a:pt x="281713" y="1298575"/>
                  <a:pt x="296737" y="1291167"/>
                </a:cubicBezTo>
                <a:cubicBezTo>
                  <a:pt x="307990" y="1302279"/>
                  <a:pt x="304240" y="1283758"/>
                  <a:pt x="319247" y="1287463"/>
                </a:cubicBezTo>
                <a:cubicBezTo>
                  <a:pt x="319247" y="1287463"/>
                  <a:pt x="319247" y="1287463"/>
                  <a:pt x="319247" y="1294871"/>
                </a:cubicBezTo>
                <a:cubicBezTo>
                  <a:pt x="330507" y="1294871"/>
                  <a:pt x="326752" y="1287463"/>
                  <a:pt x="334259" y="1283758"/>
                </a:cubicBezTo>
                <a:close/>
                <a:moveTo>
                  <a:pt x="518712" y="1283546"/>
                </a:moveTo>
                <a:cubicBezTo>
                  <a:pt x="527814" y="1282662"/>
                  <a:pt x="534818" y="1296094"/>
                  <a:pt x="546023" y="1290439"/>
                </a:cubicBezTo>
                <a:cubicBezTo>
                  <a:pt x="546023" y="1290439"/>
                  <a:pt x="546023" y="1290439"/>
                  <a:pt x="538552" y="1301750"/>
                </a:cubicBezTo>
                <a:cubicBezTo>
                  <a:pt x="572173" y="1290439"/>
                  <a:pt x="587114" y="1305520"/>
                  <a:pt x="620731" y="1297979"/>
                </a:cubicBezTo>
                <a:cubicBezTo>
                  <a:pt x="609525" y="1313061"/>
                  <a:pt x="579643" y="1297979"/>
                  <a:pt x="575908" y="1313061"/>
                </a:cubicBezTo>
                <a:cubicBezTo>
                  <a:pt x="564702" y="1309290"/>
                  <a:pt x="542287" y="1316831"/>
                  <a:pt x="542287" y="1305520"/>
                </a:cubicBezTo>
                <a:cubicBezTo>
                  <a:pt x="531081" y="1305520"/>
                  <a:pt x="531081" y="1316831"/>
                  <a:pt x="516141" y="1313061"/>
                </a:cubicBezTo>
                <a:cubicBezTo>
                  <a:pt x="523613" y="1316831"/>
                  <a:pt x="512405" y="1324372"/>
                  <a:pt x="519879" y="1324372"/>
                </a:cubicBezTo>
                <a:cubicBezTo>
                  <a:pt x="512405" y="1309290"/>
                  <a:pt x="501202" y="1331912"/>
                  <a:pt x="489996" y="1320601"/>
                </a:cubicBezTo>
                <a:cubicBezTo>
                  <a:pt x="482523" y="1328142"/>
                  <a:pt x="497465" y="1328142"/>
                  <a:pt x="493728" y="1331912"/>
                </a:cubicBezTo>
                <a:cubicBezTo>
                  <a:pt x="482523" y="1324372"/>
                  <a:pt x="467581" y="1331912"/>
                  <a:pt x="456378" y="1331912"/>
                </a:cubicBezTo>
                <a:cubicBezTo>
                  <a:pt x="456378" y="1320601"/>
                  <a:pt x="475055" y="1331912"/>
                  <a:pt x="475055" y="1316831"/>
                </a:cubicBezTo>
                <a:cubicBezTo>
                  <a:pt x="463846" y="1320601"/>
                  <a:pt x="448904" y="1313061"/>
                  <a:pt x="437702" y="1320601"/>
                </a:cubicBezTo>
                <a:cubicBezTo>
                  <a:pt x="441437" y="1316831"/>
                  <a:pt x="430228" y="1316831"/>
                  <a:pt x="437702" y="1313061"/>
                </a:cubicBezTo>
                <a:cubicBezTo>
                  <a:pt x="437702" y="1313061"/>
                  <a:pt x="437702" y="1313061"/>
                  <a:pt x="441437" y="1316831"/>
                </a:cubicBezTo>
                <a:cubicBezTo>
                  <a:pt x="448904" y="1309290"/>
                  <a:pt x="452641" y="1301750"/>
                  <a:pt x="467581" y="1305520"/>
                </a:cubicBezTo>
                <a:cubicBezTo>
                  <a:pt x="467581" y="1305520"/>
                  <a:pt x="467581" y="1305520"/>
                  <a:pt x="471320" y="1297979"/>
                </a:cubicBezTo>
                <a:cubicBezTo>
                  <a:pt x="478787" y="1301750"/>
                  <a:pt x="497465" y="1297979"/>
                  <a:pt x="508670" y="1290439"/>
                </a:cubicBezTo>
                <a:cubicBezTo>
                  <a:pt x="512405" y="1285726"/>
                  <a:pt x="515675" y="1283841"/>
                  <a:pt x="518712" y="1283546"/>
                </a:cubicBezTo>
                <a:close/>
                <a:moveTo>
                  <a:pt x="1509796" y="1283017"/>
                </a:moveTo>
                <a:cubicBezTo>
                  <a:pt x="1517315" y="1286669"/>
                  <a:pt x="1506036" y="1290320"/>
                  <a:pt x="1506036" y="1297623"/>
                </a:cubicBezTo>
                <a:cubicBezTo>
                  <a:pt x="1506036" y="1297623"/>
                  <a:pt x="1506036" y="1297623"/>
                  <a:pt x="1498516" y="1293971"/>
                </a:cubicBezTo>
                <a:cubicBezTo>
                  <a:pt x="1498516" y="1301274"/>
                  <a:pt x="1475957" y="1301274"/>
                  <a:pt x="1468437" y="1304925"/>
                </a:cubicBezTo>
                <a:cubicBezTo>
                  <a:pt x="1474077" y="1301274"/>
                  <a:pt x="1478780" y="1298535"/>
                  <a:pt x="1483008" y="1295340"/>
                </a:cubicBezTo>
                <a:lnTo>
                  <a:pt x="1494298" y="1283498"/>
                </a:lnTo>
                <a:lnTo>
                  <a:pt x="1500397" y="1284387"/>
                </a:lnTo>
                <a:cubicBezTo>
                  <a:pt x="1504155" y="1283930"/>
                  <a:pt x="1507918" y="1283017"/>
                  <a:pt x="1509796" y="1283017"/>
                </a:cubicBezTo>
                <a:close/>
                <a:moveTo>
                  <a:pt x="1490996" y="1283017"/>
                </a:moveTo>
                <a:cubicBezTo>
                  <a:pt x="1494757" y="1283017"/>
                  <a:pt x="1494757" y="1283017"/>
                  <a:pt x="1494757" y="1283017"/>
                </a:cubicBezTo>
                <a:lnTo>
                  <a:pt x="1494298" y="1283498"/>
                </a:lnTo>
                <a:close/>
                <a:moveTo>
                  <a:pt x="66678" y="1279525"/>
                </a:moveTo>
                <a:cubicBezTo>
                  <a:pt x="66678" y="1279525"/>
                  <a:pt x="66678" y="1279525"/>
                  <a:pt x="73029" y="1283494"/>
                </a:cubicBezTo>
                <a:cubicBezTo>
                  <a:pt x="73029" y="1283494"/>
                  <a:pt x="73029" y="1283494"/>
                  <a:pt x="66678" y="1287462"/>
                </a:cubicBezTo>
                <a:cubicBezTo>
                  <a:pt x="66678" y="1283494"/>
                  <a:pt x="69852" y="1283494"/>
                  <a:pt x="66678" y="1279525"/>
                </a:cubicBezTo>
                <a:close/>
                <a:moveTo>
                  <a:pt x="2016010" y="1279468"/>
                </a:moveTo>
                <a:cubicBezTo>
                  <a:pt x="2027179" y="1279468"/>
                  <a:pt x="2023456" y="1290524"/>
                  <a:pt x="2023456" y="1297894"/>
                </a:cubicBezTo>
                <a:cubicBezTo>
                  <a:pt x="2023456" y="1297894"/>
                  <a:pt x="2023456" y="1297894"/>
                  <a:pt x="2038348" y="1294209"/>
                </a:cubicBezTo>
                <a:cubicBezTo>
                  <a:pt x="2034625" y="1305265"/>
                  <a:pt x="2019733" y="1294209"/>
                  <a:pt x="2023456" y="1305265"/>
                </a:cubicBezTo>
                <a:cubicBezTo>
                  <a:pt x="2008564" y="1305265"/>
                  <a:pt x="2012287" y="1301579"/>
                  <a:pt x="2012287" y="1294209"/>
                </a:cubicBezTo>
                <a:cubicBezTo>
                  <a:pt x="2008564" y="1296051"/>
                  <a:pt x="2005771" y="1295130"/>
                  <a:pt x="2002979" y="1294209"/>
                </a:cubicBezTo>
                <a:lnTo>
                  <a:pt x="2001117" y="1294209"/>
                </a:lnTo>
                <a:cubicBezTo>
                  <a:pt x="2008564" y="1290524"/>
                  <a:pt x="2019733" y="1286838"/>
                  <a:pt x="2016010" y="1279468"/>
                </a:cubicBezTo>
                <a:close/>
                <a:moveTo>
                  <a:pt x="2424904" y="1276350"/>
                </a:moveTo>
                <a:cubicBezTo>
                  <a:pt x="2432048" y="1282700"/>
                  <a:pt x="2421332" y="1282700"/>
                  <a:pt x="2417760" y="1282700"/>
                </a:cubicBezTo>
                <a:cubicBezTo>
                  <a:pt x="2421332" y="1279525"/>
                  <a:pt x="2417760" y="1279525"/>
                  <a:pt x="2424904" y="1276350"/>
                </a:cubicBezTo>
                <a:close/>
                <a:moveTo>
                  <a:pt x="2150001" y="1276350"/>
                </a:moveTo>
                <a:cubicBezTo>
                  <a:pt x="2148149" y="1279922"/>
                  <a:pt x="2150001" y="1282601"/>
                  <a:pt x="2150928" y="1284833"/>
                </a:cubicBezTo>
                <a:lnTo>
                  <a:pt x="2150001" y="1285994"/>
                </a:lnTo>
                <a:close/>
                <a:moveTo>
                  <a:pt x="1684338" y="1276350"/>
                </a:moveTo>
                <a:cubicBezTo>
                  <a:pt x="1669519" y="1286827"/>
                  <a:pt x="1665816" y="1293812"/>
                  <a:pt x="1650999" y="1293812"/>
                </a:cubicBezTo>
                <a:cubicBezTo>
                  <a:pt x="1654702" y="1279843"/>
                  <a:pt x="1676928" y="1283335"/>
                  <a:pt x="1684338" y="1276350"/>
                </a:cubicBezTo>
                <a:close/>
                <a:moveTo>
                  <a:pt x="1292232" y="1273076"/>
                </a:moveTo>
                <a:cubicBezTo>
                  <a:pt x="1293290" y="1272579"/>
                  <a:pt x="1294348" y="1273572"/>
                  <a:pt x="1298582" y="1275556"/>
                </a:cubicBezTo>
                <a:cubicBezTo>
                  <a:pt x="1298582" y="1275556"/>
                  <a:pt x="1298582" y="1275556"/>
                  <a:pt x="1285883" y="1279525"/>
                </a:cubicBezTo>
                <a:cubicBezTo>
                  <a:pt x="1290115" y="1275556"/>
                  <a:pt x="1291173" y="1273572"/>
                  <a:pt x="1292232" y="1273076"/>
                </a:cubicBezTo>
                <a:close/>
                <a:moveTo>
                  <a:pt x="1534511" y="1272731"/>
                </a:moveTo>
                <a:lnTo>
                  <a:pt x="1532828" y="1273433"/>
                </a:lnTo>
                <a:cubicBezTo>
                  <a:pt x="1529534" y="1274802"/>
                  <a:pt x="1522955" y="1277540"/>
                  <a:pt x="1509796" y="1283017"/>
                </a:cubicBezTo>
                <a:cubicBezTo>
                  <a:pt x="1509796" y="1279366"/>
                  <a:pt x="1502278" y="1283017"/>
                  <a:pt x="1506036" y="1279366"/>
                </a:cubicBezTo>
                <a:cubicBezTo>
                  <a:pt x="1511675" y="1279366"/>
                  <a:pt x="1516376" y="1276628"/>
                  <a:pt x="1521546" y="1274346"/>
                </a:cubicBezTo>
                <a:close/>
                <a:moveTo>
                  <a:pt x="1547496" y="1272645"/>
                </a:moveTo>
                <a:lnTo>
                  <a:pt x="1551109" y="1272645"/>
                </a:lnTo>
                <a:lnTo>
                  <a:pt x="1550771" y="1273571"/>
                </a:lnTo>
                <a:cubicBezTo>
                  <a:pt x="1551067" y="1274497"/>
                  <a:pt x="1552257" y="1275423"/>
                  <a:pt x="1555114" y="1276349"/>
                </a:cubicBezTo>
                <a:cubicBezTo>
                  <a:pt x="1555114" y="1276349"/>
                  <a:pt x="1555114" y="1276349"/>
                  <a:pt x="1547496" y="1272645"/>
                </a:cubicBezTo>
                <a:close/>
                <a:moveTo>
                  <a:pt x="1551127" y="1272588"/>
                </a:moveTo>
                <a:lnTo>
                  <a:pt x="1551308" y="1272645"/>
                </a:lnTo>
                <a:lnTo>
                  <a:pt x="1551109" y="1272645"/>
                </a:lnTo>
                <a:close/>
                <a:moveTo>
                  <a:pt x="2008564" y="1272097"/>
                </a:moveTo>
                <a:cubicBezTo>
                  <a:pt x="2012287" y="1275783"/>
                  <a:pt x="2008564" y="1275783"/>
                  <a:pt x="2008564" y="1279468"/>
                </a:cubicBezTo>
                <a:cubicBezTo>
                  <a:pt x="2004840" y="1283153"/>
                  <a:pt x="2001117" y="1286838"/>
                  <a:pt x="1993671" y="1286838"/>
                </a:cubicBezTo>
                <a:cubicBezTo>
                  <a:pt x="1993671" y="1286838"/>
                  <a:pt x="1993671" y="1286838"/>
                  <a:pt x="2001117" y="1294209"/>
                </a:cubicBezTo>
                <a:lnTo>
                  <a:pt x="1993671" y="1294209"/>
                </a:lnTo>
                <a:cubicBezTo>
                  <a:pt x="1989948" y="1308950"/>
                  <a:pt x="2001117" y="1294209"/>
                  <a:pt x="1989948" y="1308950"/>
                </a:cubicBezTo>
                <a:cubicBezTo>
                  <a:pt x="1993671" y="1308950"/>
                  <a:pt x="2004840" y="1305265"/>
                  <a:pt x="2001117" y="1308950"/>
                </a:cubicBezTo>
                <a:cubicBezTo>
                  <a:pt x="1989948" y="1308950"/>
                  <a:pt x="1993671" y="1316320"/>
                  <a:pt x="1993671" y="1316320"/>
                </a:cubicBezTo>
                <a:cubicBezTo>
                  <a:pt x="1993671" y="1316320"/>
                  <a:pt x="1971333" y="1323691"/>
                  <a:pt x="1971333" y="1331061"/>
                </a:cubicBezTo>
                <a:cubicBezTo>
                  <a:pt x="1971333" y="1331061"/>
                  <a:pt x="1971333" y="1331061"/>
                  <a:pt x="1963887" y="1320006"/>
                </a:cubicBezTo>
                <a:cubicBezTo>
                  <a:pt x="1963887" y="1320006"/>
                  <a:pt x="1963887" y="1320006"/>
                  <a:pt x="1960164" y="1327376"/>
                </a:cubicBezTo>
                <a:cubicBezTo>
                  <a:pt x="1952717" y="1331061"/>
                  <a:pt x="1937825" y="1331061"/>
                  <a:pt x="1941548" y="1323691"/>
                </a:cubicBezTo>
                <a:cubicBezTo>
                  <a:pt x="1937825" y="1338432"/>
                  <a:pt x="1930379" y="1320006"/>
                  <a:pt x="1922933" y="1334747"/>
                </a:cubicBezTo>
                <a:cubicBezTo>
                  <a:pt x="1926656" y="1331061"/>
                  <a:pt x="1937825" y="1338432"/>
                  <a:pt x="1941548" y="1334747"/>
                </a:cubicBezTo>
                <a:cubicBezTo>
                  <a:pt x="1930379" y="1334747"/>
                  <a:pt x="1908041" y="1342117"/>
                  <a:pt x="1915487" y="1353173"/>
                </a:cubicBezTo>
                <a:cubicBezTo>
                  <a:pt x="1915487" y="1353173"/>
                  <a:pt x="1915487" y="1353173"/>
                  <a:pt x="1913625" y="1353173"/>
                </a:cubicBezTo>
                <a:lnTo>
                  <a:pt x="1908041" y="1353173"/>
                </a:lnTo>
                <a:cubicBezTo>
                  <a:pt x="1915487" y="1345802"/>
                  <a:pt x="1904317" y="1342117"/>
                  <a:pt x="1900594" y="1334747"/>
                </a:cubicBezTo>
                <a:cubicBezTo>
                  <a:pt x="1893148" y="1334747"/>
                  <a:pt x="1900594" y="1349488"/>
                  <a:pt x="1885702" y="1345802"/>
                </a:cubicBezTo>
                <a:cubicBezTo>
                  <a:pt x="1893148" y="1349488"/>
                  <a:pt x="1896871" y="1356858"/>
                  <a:pt x="1889425" y="1367914"/>
                </a:cubicBezTo>
                <a:cubicBezTo>
                  <a:pt x="1889425" y="1367914"/>
                  <a:pt x="1889425" y="1367914"/>
                  <a:pt x="1863364" y="1371599"/>
                </a:cubicBezTo>
                <a:cubicBezTo>
                  <a:pt x="1870810" y="1367914"/>
                  <a:pt x="1881979" y="1360543"/>
                  <a:pt x="1889425" y="1353173"/>
                </a:cubicBezTo>
                <a:cubicBezTo>
                  <a:pt x="1885702" y="1345802"/>
                  <a:pt x="1870810" y="1338432"/>
                  <a:pt x="1881979" y="1327376"/>
                </a:cubicBezTo>
                <a:cubicBezTo>
                  <a:pt x="1870810" y="1323691"/>
                  <a:pt x="1859641" y="1323691"/>
                  <a:pt x="1852194" y="1331061"/>
                </a:cubicBezTo>
                <a:cubicBezTo>
                  <a:pt x="1852194" y="1331061"/>
                  <a:pt x="1852194" y="1331061"/>
                  <a:pt x="1852194" y="1334747"/>
                </a:cubicBezTo>
                <a:cubicBezTo>
                  <a:pt x="1852194" y="1334747"/>
                  <a:pt x="1852194" y="1334747"/>
                  <a:pt x="1850333" y="1333825"/>
                </a:cubicBezTo>
                <a:lnTo>
                  <a:pt x="1838062" y="1327752"/>
                </a:lnTo>
                <a:lnTo>
                  <a:pt x="1841025" y="1323691"/>
                </a:lnTo>
                <a:cubicBezTo>
                  <a:pt x="1829856" y="1323691"/>
                  <a:pt x="1814964" y="1327376"/>
                  <a:pt x="1807518" y="1334747"/>
                </a:cubicBezTo>
                <a:cubicBezTo>
                  <a:pt x="1807518" y="1334747"/>
                  <a:pt x="1807518" y="1334747"/>
                  <a:pt x="1811241" y="1334747"/>
                </a:cubicBezTo>
                <a:cubicBezTo>
                  <a:pt x="1811241" y="1334747"/>
                  <a:pt x="1811241" y="1334747"/>
                  <a:pt x="1800072" y="1338432"/>
                </a:cubicBezTo>
                <a:cubicBezTo>
                  <a:pt x="1788902" y="1345802"/>
                  <a:pt x="1785180" y="1345802"/>
                  <a:pt x="1766566" y="1353173"/>
                </a:cubicBezTo>
                <a:cubicBezTo>
                  <a:pt x="1766566" y="1360543"/>
                  <a:pt x="1777736" y="1360543"/>
                  <a:pt x="1785180" y="1360543"/>
                </a:cubicBezTo>
                <a:cubicBezTo>
                  <a:pt x="1781457" y="1371599"/>
                  <a:pt x="1766566" y="1360543"/>
                  <a:pt x="1759118" y="1371599"/>
                </a:cubicBezTo>
                <a:cubicBezTo>
                  <a:pt x="1759118" y="1371599"/>
                  <a:pt x="1759118" y="1371599"/>
                  <a:pt x="1762844" y="1367914"/>
                </a:cubicBezTo>
                <a:cubicBezTo>
                  <a:pt x="1762844" y="1356858"/>
                  <a:pt x="1744226" y="1364229"/>
                  <a:pt x="1733057" y="1367914"/>
                </a:cubicBezTo>
                <a:lnTo>
                  <a:pt x="1736782" y="1364229"/>
                </a:lnTo>
                <a:cubicBezTo>
                  <a:pt x="1736782" y="1364229"/>
                  <a:pt x="1736782" y="1364229"/>
                  <a:pt x="1725612" y="1360543"/>
                </a:cubicBezTo>
                <a:cubicBezTo>
                  <a:pt x="1729334" y="1353173"/>
                  <a:pt x="1766566" y="1353173"/>
                  <a:pt x="1762844" y="1338432"/>
                </a:cubicBezTo>
                <a:cubicBezTo>
                  <a:pt x="1788902" y="1323691"/>
                  <a:pt x="1796349" y="1338432"/>
                  <a:pt x="1800072" y="1312635"/>
                </a:cubicBezTo>
                <a:cubicBezTo>
                  <a:pt x="1818687" y="1312635"/>
                  <a:pt x="1818687" y="1312635"/>
                  <a:pt x="1833579" y="1305265"/>
                </a:cubicBezTo>
                <a:cubicBezTo>
                  <a:pt x="1833579" y="1305265"/>
                  <a:pt x="1833579" y="1305265"/>
                  <a:pt x="1829856" y="1305265"/>
                </a:cubicBezTo>
                <a:cubicBezTo>
                  <a:pt x="1829856" y="1305265"/>
                  <a:pt x="1829856" y="1305265"/>
                  <a:pt x="1855918" y="1294209"/>
                </a:cubicBezTo>
                <a:cubicBezTo>
                  <a:pt x="1855918" y="1294209"/>
                  <a:pt x="1855918" y="1294209"/>
                  <a:pt x="1855918" y="1286838"/>
                </a:cubicBezTo>
                <a:cubicBezTo>
                  <a:pt x="1855918" y="1286838"/>
                  <a:pt x="1855918" y="1286838"/>
                  <a:pt x="1863364" y="1283153"/>
                </a:cubicBezTo>
                <a:cubicBezTo>
                  <a:pt x="1859641" y="1286838"/>
                  <a:pt x="1863364" y="1290524"/>
                  <a:pt x="1863364" y="1294209"/>
                </a:cubicBezTo>
                <a:cubicBezTo>
                  <a:pt x="1878256" y="1290524"/>
                  <a:pt x="1896871" y="1286838"/>
                  <a:pt x="1911764" y="1275783"/>
                </a:cubicBezTo>
                <a:cubicBezTo>
                  <a:pt x="1941548" y="1268412"/>
                  <a:pt x="1904317" y="1294209"/>
                  <a:pt x="1934102" y="1294209"/>
                </a:cubicBezTo>
                <a:cubicBezTo>
                  <a:pt x="1926656" y="1286838"/>
                  <a:pt x="1941548" y="1294209"/>
                  <a:pt x="1941548" y="1283153"/>
                </a:cubicBezTo>
                <a:cubicBezTo>
                  <a:pt x="1952717" y="1297894"/>
                  <a:pt x="1975056" y="1286838"/>
                  <a:pt x="1982502" y="1301579"/>
                </a:cubicBezTo>
                <a:cubicBezTo>
                  <a:pt x="1989948" y="1297894"/>
                  <a:pt x="1997394" y="1294209"/>
                  <a:pt x="1993671" y="1290524"/>
                </a:cubicBezTo>
                <a:cubicBezTo>
                  <a:pt x="1989948" y="1290524"/>
                  <a:pt x="1989948" y="1290524"/>
                  <a:pt x="1986225" y="1290524"/>
                </a:cubicBezTo>
                <a:lnTo>
                  <a:pt x="1986225" y="1290892"/>
                </a:lnTo>
                <a:lnTo>
                  <a:pt x="1982502" y="1290524"/>
                </a:lnTo>
                <a:cubicBezTo>
                  <a:pt x="1978779" y="1290524"/>
                  <a:pt x="1975056" y="1290524"/>
                  <a:pt x="1978779" y="1286838"/>
                </a:cubicBezTo>
                <a:cubicBezTo>
                  <a:pt x="1978779" y="1286838"/>
                  <a:pt x="1978779" y="1286838"/>
                  <a:pt x="1986225" y="1286838"/>
                </a:cubicBezTo>
                <a:cubicBezTo>
                  <a:pt x="1989948" y="1283153"/>
                  <a:pt x="1993671" y="1272097"/>
                  <a:pt x="2008564" y="1272097"/>
                </a:cubicBezTo>
                <a:close/>
                <a:moveTo>
                  <a:pt x="1539874" y="1272063"/>
                </a:moveTo>
                <a:cubicBezTo>
                  <a:pt x="1539874" y="1275715"/>
                  <a:pt x="1532357" y="1279366"/>
                  <a:pt x="1536115" y="1279366"/>
                </a:cubicBezTo>
                <a:cubicBezTo>
                  <a:pt x="1536115" y="1279366"/>
                  <a:pt x="1536115" y="1279366"/>
                  <a:pt x="1536115" y="1278453"/>
                </a:cubicBezTo>
                <a:lnTo>
                  <a:pt x="1536115" y="1272532"/>
                </a:lnTo>
                <a:close/>
                <a:moveTo>
                  <a:pt x="1536115" y="1272063"/>
                </a:moveTo>
                <a:lnTo>
                  <a:pt x="1536115" y="1272532"/>
                </a:lnTo>
                <a:lnTo>
                  <a:pt x="1534511" y="1272731"/>
                </a:lnTo>
                <a:close/>
                <a:moveTo>
                  <a:pt x="787418" y="1271984"/>
                </a:moveTo>
                <a:cubicBezTo>
                  <a:pt x="795179" y="1268412"/>
                  <a:pt x="802940" y="1275556"/>
                  <a:pt x="806820" y="1279127"/>
                </a:cubicBezTo>
                <a:cubicBezTo>
                  <a:pt x="818462" y="1279127"/>
                  <a:pt x="814582" y="1271984"/>
                  <a:pt x="818462" y="1275556"/>
                </a:cubicBezTo>
                <a:cubicBezTo>
                  <a:pt x="818462" y="1275556"/>
                  <a:pt x="818462" y="1275556"/>
                  <a:pt x="822343" y="1282699"/>
                </a:cubicBezTo>
                <a:cubicBezTo>
                  <a:pt x="814582" y="1282699"/>
                  <a:pt x="806820" y="1279127"/>
                  <a:pt x="802940" y="1279127"/>
                </a:cubicBezTo>
                <a:cubicBezTo>
                  <a:pt x="806820" y="1271984"/>
                  <a:pt x="791298" y="1279127"/>
                  <a:pt x="787418" y="1271984"/>
                </a:cubicBezTo>
                <a:close/>
                <a:moveTo>
                  <a:pt x="1056699" y="1271587"/>
                </a:moveTo>
                <a:cubicBezTo>
                  <a:pt x="1052934" y="1271587"/>
                  <a:pt x="1052934" y="1275291"/>
                  <a:pt x="1060463" y="1278996"/>
                </a:cubicBezTo>
                <a:cubicBezTo>
                  <a:pt x="1049169" y="1278996"/>
                  <a:pt x="1052934" y="1290108"/>
                  <a:pt x="1045405" y="1282700"/>
                </a:cubicBezTo>
                <a:cubicBezTo>
                  <a:pt x="1045405" y="1282700"/>
                  <a:pt x="1045405" y="1282700"/>
                  <a:pt x="1045405" y="1290108"/>
                </a:cubicBezTo>
                <a:cubicBezTo>
                  <a:pt x="1049169" y="1286404"/>
                  <a:pt x="1034111" y="1286404"/>
                  <a:pt x="1026581" y="1293812"/>
                </a:cubicBezTo>
                <a:cubicBezTo>
                  <a:pt x="1034111" y="1293812"/>
                  <a:pt x="1034111" y="1304925"/>
                  <a:pt x="1045405" y="1297517"/>
                </a:cubicBezTo>
                <a:cubicBezTo>
                  <a:pt x="1041640" y="1301221"/>
                  <a:pt x="1034111" y="1301221"/>
                  <a:pt x="1026581" y="1301221"/>
                </a:cubicBezTo>
                <a:cubicBezTo>
                  <a:pt x="1026581" y="1301221"/>
                  <a:pt x="1026581" y="1301221"/>
                  <a:pt x="1030346" y="1297517"/>
                </a:cubicBezTo>
                <a:cubicBezTo>
                  <a:pt x="1022817" y="1286404"/>
                  <a:pt x="1015288" y="1304925"/>
                  <a:pt x="1003993" y="1304925"/>
                </a:cubicBezTo>
                <a:cubicBezTo>
                  <a:pt x="1003993" y="1304925"/>
                  <a:pt x="1003993" y="1304925"/>
                  <a:pt x="1007758" y="1297517"/>
                </a:cubicBezTo>
                <a:cubicBezTo>
                  <a:pt x="996464" y="1293812"/>
                  <a:pt x="992700" y="1308629"/>
                  <a:pt x="996464" y="1312333"/>
                </a:cubicBezTo>
                <a:cubicBezTo>
                  <a:pt x="992700" y="1312333"/>
                  <a:pt x="992700" y="1304925"/>
                  <a:pt x="992700" y="1301221"/>
                </a:cubicBezTo>
                <a:cubicBezTo>
                  <a:pt x="988935" y="1301221"/>
                  <a:pt x="977641" y="1301221"/>
                  <a:pt x="977641" y="1308629"/>
                </a:cubicBezTo>
                <a:cubicBezTo>
                  <a:pt x="977641" y="1308629"/>
                  <a:pt x="977641" y="1308629"/>
                  <a:pt x="985170" y="1308629"/>
                </a:cubicBezTo>
                <a:cubicBezTo>
                  <a:pt x="970112" y="1319742"/>
                  <a:pt x="947524" y="1319742"/>
                  <a:pt x="943759" y="1327150"/>
                </a:cubicBezTo>
                <a:cubicBezTo>
                  <a:pt x="936230" y="1323446"/>
                  <a:pt x="943759" y="1316038"/>
                  <a:pt x="943759" y="1308629"/>
                </a:cubicBezTo>
                <a:cubicBezTo>
                  <a:pt x="932465" y="1308629"/>
                  <a:pt x="932465" y="1316038"/>
                  <a:pt x="928701" y="1312333"/>
                </a:cubicBezTo>
                <a:cubicBezTo>
                  <a:pt x="928701" y="1312333"/>
                  <a:pt x="928701" y="1312333"/>
                  <a:pt x="936230" y="1308629"/>
                </a:cubicBezTo>
                <a:cubicBezTo>
                  <a:pt x="936230" y="1308629"/>
                  <a:pt x="936230" y="1308629"/>
                  <a:pt x="936230" y="1304925"/>
                </a:cubicBezTo>
                <a:cubicBezTo>
                  <a:pt x="939995" y="1301221"/>
                  <a:pt x="947524" y="1301221"/>
                  <a:pt x="955053" y="1301221"/>
                </a:cubicBezTo>
                <a:lnTo>
                  <a:pt x="953043" y="1297265"/>
                </a:lnTo>
                <a:lnTo>
                  <a:pt x="979523" y="1291034"/>
                </a:lnTo>
                <a:cubicBezTo>
                  <a:pt x="993641" y="1289182"/>
                  <a:pt x="1005876" y="1288256"/>
                  <a:pt x="1011523" y="1286404"/>
                </a:cubicBezTo>
                <a:cubicBezTo>
                  <a:pt x="1011523" y="1286404"/>
                  <a:pt x="1011523" y="1286404"/>
                  <a:pt x="1026581" y="1290108"/>
                </a:cubicBezTo>
                <a:cubicBezTo>
                  <a:pt x="1022817" y="1282700"/>
                  <a:pt x="1045405" y="1286404"/>
                  <a:pt x="1052934" y="1275291"/>
                </a:cubicBezTo>
                <a:cubicBezTo>
                  <a:pt x="1052934" y="1275291"/>
                  <a:pt x="1052934" y="1275291"/>
                  <a:pt x="1041640" y="1275291"/>
                </a:cubicBezTo>
                <a:cubicBezTo>
                  <a:pt x="1041640" y="1275291"/>
                  <a:pt x="1041640" y="1275291"/>
                  <a:pt x="1056699" y="1271587"/>
                </a:cubicBezTo>
                <a:close/>
                <a:moveTo>
                  <a:pt x="765193" y="1271587"/>
                </a:moveTo>
                <a:lnTo>
                  <a:pt x="776306" y="1271587"/>
                </a:lnTo>
                <a:lnTo>
                  <a:pt x="765193" y="1276349"/>
                </a:lnTo>
                <a:close/>
                <a:moveTo>
                  <a:pt x="348812" y="1268412"/>
                </a:moveTo>
                <a:cubicBezTo>
                  <a:pt x="348812" y="1268412"/>
                  <a:pt x="348812" y="1268412"/>
                  <a:pt x="360380" y="1275820"/>
                </a:cubicBezTo>
                <a:cubicBezTo>
                  <a:pt x="356526" y="1279524"/>
                  <a:pt x="348812" y="1272116"/>
                  <a:pt x="348812" y="1279524"/>
                </a:cubicBezTo>
                <a:cubicBezTo>
                  <a:pt x="333390" y="1272116"/>
                  <a:pt x="348812" y="1275820"/>
                  <a:pt x="348812" y="1268412"/>
                </a:cubicBezTo>
                <a:close/>
                <a:moveTo>
                  <a:pt x="404645" y="1267767"/>
                </a:moveTo>
                <a:cubicBezTo>
                  <a:pt x="404645" y="1267767"/>
                  <a:pt x="404645" y="1267767"/>
                  <a:pt x="430664" y="1275209"/>
                </a:cubicBezTo>
                <a:cubicBezTo>
                  <a:pt x="430664" y="1275209"/>
                  <a:pt x="430664" y="1275209"/>
                  <a:pt x="430664" y="1286371"/>
                </a:cubicBezTo>
                <a:cubicBezTo>
                  <a:pt x="419512" y="1286371"/>
                  <a:pt x="412076" y="1278929"/>
                  <a:pt x="408361" y="1290091"/>
                </a:cubicBezTo>
                <a:cubicBezTo>
                  <a:pt x="393493" y="1282650"/>
                  <a:pt x="415798" y="1278929"/>
                  <a:pt x="404645" y="1267767"/>
                </a:cubicBezTo>
                <a:close/>
                <a:moveTo>
                  <a:pt x="1551308" y="1265237"/>
                </a:moveTo>
                <a:cubicBezTo>
                  <a:pt x="1555114" y="1267089"/>
                  <a:pt x="1553210" y="1268941"/>
                  <a:pt x="1551781" y="1270793"/>
                </a:cubicBezTo>
                <a:lnTo>
                  <a:pt x="1551127" y="1272588"/>
                </a:lnTo>
                <a:lnTo>
                  <a:pt x="1539874" y="1268941"/>
                </a:lnTo>
                <a:cubicBezTo>
                  <a:pt x="1539874" y="1268941"/>
                  <a:pt x="1539874" y="1268941"/>
                  <a:pt x="1551308" y="1265237"/>
                </a:cubicBezTo>
                <a:close/>
                <a:moveTo>
                  <a:pt x="2139262" y="1263679"/>
                </a:moveTo>
                <a:lnTo>
                  <a:pt x="2141275" y="1264571"/>
                </a:lnTo>
                <a:lnTo>
                  <a:pt x="2140107" y="1264862"/>
                </a:lnTo>
                <a:close/>
                <a:moveTo>
                  <a:pt x="891093" y="1261149"/>
                </a:moveTo>
                <a:lnTo>
                  <a:pt x="903302" y="1264179"/>
                </a:lnTo>
                <a:cubicBezTo>
                  <a:pt x="888380" y="1264179"/>
                  <a:pt x="888380" y="1275292"/>
                  <a:pt x="880919" y="1282700"/>
                </a:cubicBezTo>
                <a:cubicBezTo>
                  <a:pt x="880919" y="1282700"/>
                  <a:pt x="880919" y="1282700"/>
                  <a:pt x="865996" y="1278996"/>
                </a:cubicBezTo>
                <a:cubicBezTo>
                  <a:pt x="865996" y="1290108"/>
                  <a:pt x="847343" y="1282700"/>
                  <a:pt x="843612" y="1293812"/>
                </a:cubicBezTo>
                <a:cubicBezTo>
                  <a:pt x="843612" y="1290108"/>
                  <a:pt x="828693" y="1290108"/>
                  <a:pt x="836154" y="1282700"/>
                </a:cubicBezTo>
                <a:cubicBezTo>
                  <a:pt x="843612" y="1290108"/>
                  <a:pt x="858535" y="1275292"/>
                  <a:pt x="854804" y="1286404"/>
                </a:cubicBezTo>
                <a:cubicBezTo>
                  <a:pt x="858535" y="1282700"/>
                  <a:pt x="862265" y="1275292"/>
                  <a:pt x="854804" y="1275292"/>
                </a:cubicBezTo>
                <a:cubicBezTo>
                  <a:pt x="869727" y="1267883"/>
                  <a:pt x="865996" y="1282700"/>
                  <a:pt x="884649" y="1275292"/>
                </a:cubicBezTo>
                <a:cubicBezTo>
                  <a:pt x="884649" y="1267883"/>
                  <a:pt x="873457" y="1271587"/>
                  <a:pt x="873457" y="1264179"/>
                </a:cubicBezTo>
                <a:cubicBezTo>
                  <a:pt x="884649" y="1260475"/>
                  <a:pt x="873457" y="1271587"/>
                  <a:pt x="880919" y="1267883"/>
                </a:cubicBezTo>
                <a:cubicBezTo>
                  <a:pt x="880919" y="1267883"/>
                  <a:pt x="880919" y="1267883"/>
                  <a:pt x="882317" y="1266957"/>
                </a:cubicBezTo>
                <a:close/>
                <a:moveTo>
                  <a:pt x="1592758" y="1260607"/>
                </a:moveTo>
                <a:cubicBezTo>
                  <a:pt x="1593651" y="1262459"/>
                  <a:pt x="1593651" y="1265237"/>
                  <a:pt x="1595440" y="1265237"/>
                </a:cubicBezTo>
                <a:lnTo>
                  <a:pt x="1581152" y="1265237"/>
                </a:lnTo>
                <a:cubicBezTo>
                  <a:pt x="1581152" y="1265237"/>
                  <a:pt x="1581152" y="1265237"/>
                  <a:pt x="1584722" y="1261533"/>
                </a:cubicBezTo>
                <a:cubicBezTo>
                  <a:pt x="1590079" y="1257829"/>
                  <a:pt x="1591865" y="1258755"/>
                  <a:pt x="1592758" y="1260607"/>
                </a:cubicBezTo>
                <a:close/>
                <a:moveTo>
                  <a:pt x="888380" y="1260475"/>
                </a:moveTo>
                <a:cubicBezTo>
                  <a:pt x="892110" y="1260475"/>
                  <a:pt x="892110" y="1260475"/>
                  <a:pt x="892110" y="1260475"/>
                </a:cubicBezTo>
                <a:lnTo>
                  <a:pt x="891093" y="1261149"/>
                </a:lnTo>
                <a:lnTo>
                  <a:pt x="890245" y="1260938"/>
                </a:lnTo>
                <a:cubicBezTo>
                  <a:pt x="888380" y="1260475"/>
                  <a:pt x="888380" y="1260475"/>
                  <a:pt x="888380" y="1260475"/>
                </a:cubicBezTo>
                <a:close/>
                <a:moveTo>
                  <a:pt x="595331" y="1260475"/>
                </a:moveTo>
                <a:lnTo>
                  <a:pt x="606443" y="1260475"/>
                </a:lnTo>
                <a:lnTo>
                  <a:pt x="590568" y="1265237"/>
                </a:lnTo>
                <a:close/>
                <a:moveTo>
                  <a:pt x="493728" y="1260475"/>
                </a:moveTo>
                <a:cubicBezTo>
                  <a:pt x="501666" y="1264444"/>
                  <a:pt x="497698" y="1268412"/>
                  <a:pt x="497698" y="1268412"/>
                </a:cubicBezTo>
                <a:cubicBezTo>
                  <a:pt x="497698" y="1268412"/>
                  <a:pt x="497698" y="1268412"/>
                  <a:pt x="493728" y="1268412"/>
                </a:cubicBezTo>
                <a:cubicBezTo>
                  <a:pt x="493728" y="1264444"/>
                  <a:pt x="497698" y="1260475"/>
                  <a:pt x="493728" y="1260475"/>
                </a:cubicBezTo>
                <a:close/>
                <a:moveTo>
                  <a:pt x="2559047" y="1257300"/>
                </a:moveTo>
                <a:lnTo>
                  <a:pt x="2562222" y="1265237"/>
                </a:lnTo>
                <a:lnTo>
                  <a:pt x="2555872" y="1265237"/>
                </a:lnTo>
                <a:close/>
                <a:moveTo>
                  <a:pt x="1558528" y="1257300"/>
                </a:moveTo>
                <a:cubicBezTo>
                  <a:pt x="1558528" y="1257300"/>
                  <a:pt x="1558528" y="1257300"/>
                  <a:pt x="1577382" y="1257300"/>
                </a:cubicBezTo>
                <a:cubicBezTo>
                  <a:pt x="1581152" y="1264708"/>
                  <a:pt x="1569843" y="1268412"/>
                  <a:pt x="1562298" y="1268412"/>
                </a:cubicBezTo>
                <a:cubicBezTo>
                  <a:pt x="1562298" y="1264708"/>
                  <a:pt x="1550989" y="1261004"/>
                  <a:pt x="1558528" y="1257300"/>
                </a:cubicBezTo>
                <a:close/>
                <a:moveTo>
                  <a:pt x="650893" y="1257300"/>
                </a:moveTo>
                <a:cubicBezTo>
                  <a:pt x="650893" y="1257300"/>
                  <a:pt x="650893" y="1257300"/>
                  <a:pt x="657243" y="1257300"/>
                </a:cubicBezTo>
                <a:cubicBezTo>
                  <a:pt x="657243" y="1257300"/>
                  <a:pt x="657243" y="1257300"/>
                  <a:pt x="657243" y="1265237"/>
                </a:cubicBezTo>
                <a:cubicBezTo>
                  <a:pt x="657243" y="1265237"/>
                  <a:pt x="657243" y="1265237"/>
                  <a:pt x="650893" y="1265237"/>
                </a:cubicBezTo>
                <a:cubicBezTo>
                  <a:pt x="650893" y="1261269"/>
                  <a:pt x="650893" y="1265237"/>
                  <a:pt x="654068" y="1261269"/>
                </a:cubicBezTo>
                <a:close/>
                <a:moveTo>
                  <a:pt x="1356783" y="1254125"/>
                </a:moveTo>
                <a:cubicBezTo>
                  <a:pt x="1356783" y="1257697"/>
                  <a:pt x="1349375" y="1264841"/>
                  <a:pt x="1360490" y="1264841"/>
                </a:cubicBezTo>
                <a:cubicBezTo>
                  <a:pt x="1345671" y="1268413"/>
                  <a:pt x="1319748" y="1275556"/>
                  <a:pt x="1312339" y="1271985"/>
                </a:cubicBezTo>
                <a:cubicBezTo>
                  <a:pt x="1312339" y="1275556"/>
                  <a:pt x="1312339" y="1279128"/>
                  <a:pt x="1312339" y="1279128"/>
                </a:cubicBezTo>
                <a:cubicBezTo>
                  <a:pt x="1293819" y="1282700"/>
                  <a:pt x="1312339" y="1257697"/>
                  <a:pt x="1301227" y="1257697"/>
                </a:cubicBezTo>
                <a:lnTo>
                  <a:pt x="1316044" y="1257697"/>
                </a:lnTo>
                <a:cubicBezTo>
                  <a:pt x="1334565" y="1257697"/>
                  <a:pt x="1338269" y="1257697"/>
                  <a:pt x="1356783" y="1254125"/>
                </a:cubicBezTo>
                <a:close/>
                <a:moveTo>
                  <a:pt x="809643" y="1254125"/>
                </a:moveTo>
                <a:lnTo>
                  <a:pt x="817581" y="1254125"/>
                </a:lnTo>
                <a:lnTo>
                  <a:pt x="809643" y="1257300"/>
                </a:lnTo>
                <a:close/>
                <a:moveTo>
                  <a:pt x="657243" y="1254125"/>
                </a:moveTo>
                <a:lnTo>
                  <a:pt x="665181" y="1254125"/>
                </a:lnTo>
                <a:lnTo>
                  <a:pt x="668356" y="1257300"/>
                </a:lnTo>
                <a:close/>
                <a:moveTo>
                  <a:pt x="2168523" y="1253728"/>
                </a:moveTo>
                <a:cubicBezTo>
                  <a:pt x="2164781" y="1261268"/>
                  <a:pt x="2149813" y="1261268"/>
                  <a:pt x="2142329" y="1265038"/>
                </a:cubicBezTo>
                <a:lnTo>
                  <a:pt x="2141275" y="1264571"/>
                </a:lnTo>
                <a:lnTo>
                  <a:pt x="2148878" y="1262682"/>
                </a:lnTo>
                <a:cubicBezTo>
                  <a:pt x="2155426" y="1259383"/>
                  <a:pt x="2162910" y="1253728"/>
                  <a:pt x="2168523" y="1253728"/>
                </a:cubicBezTo>
                <a:close/>
                <a:moveTo>
                  <a:pt x="2138587" y="1246187"/>
                </a:moveTo>
                <a:cubicBezTo>
                  <a:pt x="2138587" y="1246187"/>
                  <a:pt x="2138587" y="1246187"/>
                  <a:pt x="2146071" y="1253728"/>
                </a:cubicBezTo>
                <a:cubicBezTo>
                  <a:pt x="2138587" y="1249957"/>
                  <a:pt x="2134845" y="1253728"/>
                  <a:pt x="2134845" y="1257498"/>
                </a:cubicBezTo>
                <a:lnTo>
                  <a:pt x="2139262" y="1263679"/>
                </a:lnTo>
                <a:lnTo>
                  <a:pt x="2130635" y="1259854"/>
                </a:lnTo>
                <a:cubicBezTo>
                  <a:pt x="2127361" y="1255613"/>
                  <a:pt x="2127361" y="1249957"/>
                  <a:pt x="2138587" y="1246187"/>
                </a:cubicBezTo>
                <a:close/>
                <a:moveTo>
                  <a:pt x="993260" y="1246187"/>
                </a:moveTo>
                <a:cubicBezTo>
                  <a:pt x="996964" y="1253595"/>
                  <a:pt x="1008076" y="1261004"/>
                  <a:pt x="989555" y="1268412"/>
                </a:cubicBezTo>
                <a:cubicBezTo>
                  <a:pt x="974738" y="1268412"/>
                  <a:pt x="993260" y="1253595"/>
                  <a:pt x="978443" y="1253595"/>
                </a:cubicBezTo>
                <a:cubicBezTo>
                  <a:pt x="978443" y="1253595"/>
                  <a:pt x="978443" y="1253595"/>
                  <a:pt x="993260" y="1246187"/>
                </a:cubicBezTo>
                <a:close/>
                <a:moveTo>
                  <a:pt x="1696957" y="1245393"/>
                </a:moveTo>
                <a:lnTo>
                  <a:pt x="1703387" y="1246187"/>
                </a:lnTo>
                <a:cubicBezTo>
                  <a:pt x="1696244" y="1246187"/>
                  <a:pt x="1696244" y="1246187"/>
                  <a:pt x="1696244" y="1246187"/>
                </a:cubicBezTo>
                <a:close/>
                <a:moveTo>
                  <a:pt x="2622548" y="1243012"/>
                </a:moveTo>
                <a:cubicBezTo>
                  <a:pt x="2622548" y="1249362"/>
                  <a:pt x="2618844" y="1246187"/>
                  <a:pt x="2611435" y="1249362"/>
                </a:cubicBezTo>
                <a:cubicBezTo>
                  <a:pt x="2611435" y="1246187"/>
                  <a:pt x="2618844" y="1243012"/>
                  <a:pt x="2622548" y="1243012"/>
                </a:cubicBezTo>
                <a:close/>
                <a:moveTo>
                  <a:pt x="1235084" y="1243012"/>
                </a:moveTo>
                <a:lnTo>
                  <a:pt x="1246197" y="1243012"/>
                </a:lnTo>
                <a:lnTo>
                  <a:pt x="1246197" y="1246187"/>
                </a:lnTo>
                <a:close/>
                <a:moveTo>
                  <a:pt x="445136" y="1239831"/>
                </a:moveTo>
                <a:lnTo>
                  <a:pt x="449255" y="1241722"/>
                </a:lnTo>
                <a:cubicBezTo>
                  <a:pt x="449255" y="1241722"/>
                  <a:pt x="446462" y="1240792"/>
                  <a:pt x="445072" y="1239862"/>
                </a:cubicBezTo>
                <a:close/>
                <a:moveTo>
                  <a:pt x="2626176" y="1239043"/>
                </a:moveTo>
                <a:cubicBezTo>
                  <a:pt x="2624361" y="1241028"/>
                  <a:pt x="2625269" y="1242020"/>
                  <a:pt x="2626629" y="1242516"/>
                </a:cubicBezTo>
                <a:lnTo>
                  <a:pt x="2626629" y="1242516"/>
                </a:lnTo>
                <a:lnTo>
                  <a:pt x="2626176" y="1243012"/>
                </a:lnTo>
                <a:cubicBezTo>
                  <a:pt x="2626176" y="1239043"/>
                  <a:pt x="2626176" y="1239043"/>
                  <a:pt x="2626176" y="1239043"/>
                </a:cubicBezTo>
                <a:close/>
                <a:moveTo>
                  <a:pt x="1989532" y="1238250"/>
                </a:moveTo>
                <a:cubicBezTo>
                  <a:pt x="1997073" y="1241954"/>
                  <a:pt x="1989532" y="1249363"/>
                  <a:pt x="1985762" y="1253067"/>
                </a:cubicBezTo>
                <a:cubicBezTo>
                  <a:pt x="1985762" y="1253067"/>
                  <a:pt x="1985762" y="1253067"/>
                  <a:pt x="1993303" y="1253067"/>
                </a:cubicBezTo>
                <a:cubicBezTo>
                  <a:pt x="1993303" y="1253067"/>
                  <a:pt x="1993303" y="1253067"/>
                  <a:pt x="1974451" y="1260475"/>
                </a:cubicBezTo>
                <a:cubicBezTo>
                  <a:pt x="1978221" y="1256771"/>
                  <a:pt x="1974451" y="1253067"/>
                  <a:pt x="1966910" y="1249363"/>
                </a:cubicBezTo>
                <a:cubicBezTo>
                  <a:pt x="1966910" y="1249363"/>
                  <a:pt x="1966910" y="1249363"/>
                  <a:pt x="1989532" y="1238250"/>
                </a:cubicBezTo>
                <a:close/>
                <a:moveTo>
                  <a:pt x="1692674" y="1238250"/>
                </a:moveTo>
                <a:cubicBezTo>
                  <a:pt x="1692674" y="1238250"/>
                  <a:pt x="1692674" y="1238250"/>
                  <a:pt x="1703387" y="1238250"/>
                </a:cubicBezTo>
                <a:cubicBezTo>
                  <a:pt x="1703387" y="1238250"/>
                  <a:pt x="1703387" y="1238250"/>
                  <a:pt x="1702493" y="1239242"/>
                </a:cubicBezTo>
                <a:lnTo>
                  <a:pt x="1696957" y="1245393"/>
                </a:lnTo>
                <a:lnTo>
                  <a:pt x="1695352" y="1245195"/>
                </a:lnTo>
                <a:cubicBezTo>
                  <a:pt x="1692674" y="1244203"/>
                  <a:pt x="1690884" y="1242219"/>
                  <a:pt x="1692674" y="1238250"/>
                </a:cubicBezTo>
                <a:close/>
                <a:moveTo>
                  <a:pt x="2398420" y="1237947"/>
                </a:moveTo>
                <a:lnTo>
                  <a:pt x="2387597" y="1245195"/>
                </a:lnTo>
                <a:cubicBezTo>
                  <a:pt x="2380189" y="1250155"/>
                  <a:pt x="2372780" y="1254124"/>
                  <a:pt x="2365372" y="1254124"/>
                </a:cubicBezTo>
                <a:lnTo>
                  <a:pt x="2369076" y="1238249"/>
                </a:lnTo>
                <a:cubicBezTo>
                  <a:pt x="2376485" y="1236265"/>
                  <a:pt x="2383893" y="1238249"/>
                  <a:pt x="2390838" y="1238746"/>
                </a:cubicBezTo>
                <a:close/>
                <a:moveTo>
                  <a:pt x="1726704" y="1237881"/>
                </a:moveTo>
                <a:lnTo>
                  <a:pt x="1726474" y="1238250"/>
                </a:lnTo>
                <a:cubicBezTo>
                  <a:pt x="1724158" y="1239176"/>
                  <a:pt x="1721378" y="1240102"/>
                  <a:pt x="1721378" y="1241954"/>
                </a:cubicBezTo>
                <a:lnTo>
                  <a:pt x="1719520" y="1240405"/>
                </a:lnTo>
                <a:close/>
                <a:moveTo>
                  <a:pt x="1715823" y="1237324"/>
                </a:moveTo>
                <a:lnTo>
                  <a:pt x="1719520" y="1240405"/>
                </a:lnTo>
                <a:lnTo>
                  <a:pt x="1719063" y="1240565"/>
                </a:lnTo>
                <a:cubicBezTo>
                  <a:pt x="1713043" y="1242880"/>
                  <a:pt x="1708416" y="1243806"/>
                  <a:pt x="1710268" y="1238250"/>
                </a:cubicBezTo>
                <a:cubicBezTo>
                  <a:pt x="1715823" y="1234546"/>
                  <a:pt x="1715823" y="1235472"/>
                  <a:pt x="1715823" y="1237324"/>
                </a:cubicBezTo>
                <a:close/>
                <a:moveTo>
                  <a:pt x="1019188" y="1235075"/>
                </a:moveTo>
                <a:cubicBezTo>
                  <a:pt x="1019188" y="1235075"/>
                  <a:pt x="1019188" y="1235075"/>
                  <a:pt x="1033476" y="1239044"/>
                </a:cubicBezTo>
                <a:cubicBezTo>
                  <a:pt x="1029904" y="1243013"/>
                  <a:pt x="1019188" y="1243013"/>
                  <a:pt x="1019188" y="1243013"/>
                </a:cubicBezTo>
                <a:cubicBezTo>
                  <a:pt x="1026332" y="1239044"/>
                  <a:pt x="1019188" y="1235075"/>
                  <a:pt x="1019188" y="1235075"/>
                </a:cubicBezTo>
                <a:close/>
                <a:moveTo>
                  <a:pt x="2409822" y="1230312"/>
                </a:moveTo>
                <a:cubicBezTo>
                  <a:pt x="2407044" y="1234281"/>
                  <a:pt x="2404034" y="1236513"/>
                  <a:pt x="2400851" y="1237691"/>
                </a:cubicBezTo>
                <a:lnTo>
                  <a:pt x="2398420" y="1237947"/>
                </a:lnTo>
                <a:close/>
                <a:moveTo>
                  <a:pt x="2008185" y="1230312"/>
                </a:moveTo>
                <a:lnTo>
                  <a:pt x="2005010" y="1238249"/>
                </a:lnTo>
                <a:lnTo>
                  <a:pt x="2001835" y="1235074"/>
                </a:lnTo>
                <a:close/>
                <a:moveTo>
                  <a:pt x="1721378" y="1227137"/>
                </a:moveTo>
                <a:cubicBezTo>
                  <a:pt x="1732494" y="1230841"/>
                  <a:pt x="1736197" y="1227137"/>
                  <a:pt x="1739900" y="1230841"/>
                </a:cubicBezTo>
                <a:cubicBezTo>
                  <a:pt x="1739900" y="1230841"/>
                  <a:pt x="1739900" y="1230841"/>
                  <a:pt x="1736197" y="1234545"/>
                </a:cubicBezTo>
                <a:lnTo>
                  <a:pt x="1726704" y="1237881"/>
                </a:lnTo>
                <a:lnTo>
                  <a:pt x="1728787" y="1234545"/>
                </a:lnTo>
                <a:cubicBezTo>
                  <a:pt x="1728787" y="1230841"/>
                  <a:pt x="1725083" y="1227137"/>
                  <a:pt x="1721378" y="1234545"/>
                </a:cubicBezTo>
                <a:cubicBezTo>
                  <a:pt x="1721378" y="1234545"/>
                  <a:pt x="1721378" y="1234545"/>
                  <a:pt x="1721378" y="1227137"/>
                </a:cubicBezTo>
                <a:close/>
                <a:moveTo>
                  <a:pt x="1257308" y="1227137"/>
                </a:moveTo>
                <a:cubicBezTo>
                  <a:pt x="1257308" y="1227137"/>
                  <a:pt x="1257308" y="1227137"/>
                  <a:pt x="1268421" y="1227137"/>
                </a:cubicBezTo>
                <a:cubicBezTo>
                  <a:pt x="1264717" y="1231106"/>
                  <a:pt x="1261012" y="1235075"/>
                  <a:pt x="1257308" y="1231106"/>
                </a:cubicBezTo>
                <a:cubicBezTo>
                  <a:pt x="1257308" y="1231106"/>
                  <a:pt x="1261012" y="1227137"/>
                  <a:pt x="1257308" y="1227137"/>
                </a:cubicBezTo>
                <a:close/>
                <a:moveTo>
                  <a:pt x="776623" y="1227137"/>
                </a:moveTo>
                <a:cubicBezTo>
                  <a:pt x="772813" y="1230841"/>
                  <a:pt x="780433" y="1234545"/>
                  <a:pt x="784243" y="1238249"/>
                </a:cubicBezTo>
                <a:cubicBezTo>
                  <a:pt x="784243" y="1238249"/>
                  <a:pt x="784243" y="1238249"/>
                  <a:pt x="769003" y="1238249"/>
                </a:cubicBezTo>
                <a:cubicBezTo>
                  <a:pt x="769003" y="1234545"/>
                  <a:pt x="765193" y="1234545"/>
                  <a:pt x="765193" y="1230841"/>
                </a:cubicBezTo>
                <a:cubicBezTo>
                  <a:pt x="765193" y="1230841"/>
                  <a:pt x="765193" y="1230841"/>
                  <a:pt x="776623" y="1227137"/>
                </a:cubicBezTo>
                <a:close/>
                <a:moveTo>
                  <a:pt x="1351058" y="1224273"/>
                </a:moveTo>
                <a:cubicBezTo>
                  <a:pt x="1353337" y="1223801"/>
                  <a:pt x="1355442" y="1224508"/>
                  <a:pt x="1357317" y="1227336"/>
                </a:cubicBezTo>
                <a:cubicBezTo>
                  <a:pt x="1346088" y="1234877"/>
                  <a:pt x="1316157" y="1246188"/>
                  <a:pt x="1304932" y="1242418"/>
                </a:cubicBezTo>
                <a:cubicBezTo>
                  <a:pt x="1304932" y="1242418"/>
                  <a:pt x="1304932" y="1242418"/>
                  <a:pt x="1319900" y="1231107"/>
                </a:cubicBezTo>
                <a:cubicBezTo>
                  <a:pt x="1316157" y="1231107"/>
                  <a:pt x="1323642" y="1234877"/>
                  <a:pt x="1327384" y="1234877"/>
                </a:cubicBezTo>
                <a:cubicBezTo>
                  <a:pt x="1335803" y="1237705"/>
                  <a:pt x="1344217" y="1225687"/>
                  <a:pt x="1351058" y="1224273"/>
                </a:cubicBezTo>
                <a:close/>
                <a:moveTo>
                  <a:pt x="2647947" y="1219200"/>
                </a:moveTo>
                <a:cubicBezTo>
                  <a:pt x="2647947" y="1219200"/>
                  <a:pt x="2647947" y="1219200"/>
                  <a:pt x="2644318" y="1223169"/>
                </a:cubicBezTo>
                <a:cubicBezTo>
                  <a:pt x="2626176" y="1223169"/>
                  <a:pt x="2637061" y="1243012"/>
                  <a:pt x="2629804" y="1243012"/>
                </a:cubicBezTo>
                <a:lnTo>
                  <a:pt x="2626629" y="1242516"/>
                </a:lnTo>
                <a:lnTo>
                  <a:pt x="2629804" y="1239043"/>
                </a:lnTo>
                <a:cubicBezTo>
                  <a:pt x="2622547" y="1235075"/>
                  <a:pt x="2629804" y="1227137"/>
                  <a:pt x="2622547" y="1231106"/>
                </a:cubicBezTo>
                <a:cubicBezTo>
                  <a:pt x="2629804" y="1219200"/>
                  <a:pt x="2640690" y="1223169"/>
                  <a:pt x="2647947" y="1219200"/>
                </a:cubicBezTo>
                <a:close/>
                <a:moveTo>
                  <a:pt x="762018" y="1219200"/>
                </a:moveTo>
                <a:lnTo>
                  <a:pt x="769956" y="1223962"/>
                </a:lnTo>
                <a:lnTo>
                  <a:pt x="758843" y="1223962"/>
                </a:lnTo>
                <a:close/>
                <a:moveTo>
                  <a:pt x="773131" y="1216554"/>
                </a:moveTo>
                <a:cubicBezTo>
                  <a:pt x="778786" y="1216554"/>
                  <a:pt x="780671" y="1218406"/>
                  <a:pt x="783499" y="1219332"/>
                </a:cubicBezTo>
                <a:lnTo>
                  <a:pt x="785113" y="1219433"/>
                </a:lnTo>
                <a:lnTo>
                  <a:pt x="784442" y="1220258"/>
                </a:lnTo>
                <a:cubicBezTo>
                  <a:pt x="773131" y="1216554"/>
                  <a:pt x="773131" y="1216554"/>
                  <a:pt x="773131" y="1216554"/>
                </a:cubicBezTo>
                <a:close/>
                <a:moveTo>
                  <a:pt x="1584011" y="1216422"/>
                </a:moveTo>
                <a:cubicBezTo>
                  <a:pt x="1584011" y="1212850"/>
                  <a:pt x="1584011" y="1219994"/>
                  <a:pt x="1587503" y="1219994"/>
                </a:cubicBezTo>
                <a:cubicBezTo>
                  <a:pt x="1580519" y="1219994"/>
                  <a:pt x="1577023" y="1219994"/>
                  <a:pt x="1570038" y="1223565"/>
                </a:cubicBezTo>
                <a:cubicBezTo>
                  <a:pt x="1577023" y="1212850"/>
                  <a:pt x="1577023" y="1227137"/>
                  <a:pt x="1584011" y="1216422"/>
                </a:cubicBezTo>
                <a:close/>
                <a:moveTo>
                  <a:pt x="2262185" y="1216025"/>
                </a:moveTo>
                <a:cubicBezTo>
                  <a:pt x="2258433" y="1216025"/>
                  <a:pt x="2250928" y="1223433"/>
                  <a:pt x="2258433" y="1227138"/>
                </a:cubicBezTo>
                <a:cubicBezTo>
                  <a:pt x="2258433" y="1227138"/>
                  <a:pt x="2258433" y="1227138"/>
                  <a:pt x="2247176" y="1230842"/>
                </a:cubicBezTo>
                <a:cubicBezTo>
                  <a:pt x="2247176" y="1230842"/>
                  <a:pt x="2247176" y="1230842"/>
                  <a:pt x="2254681" y="1234546"/>
                </a:cubicBezTo>
                <a:cubicBezTo>
                  <a:pt x="2247176" y="1230842"/>
                  <a:pt x="2232167" y="1238250"/>
                  <a:pt x="2220910" y="1238250"/>
                </a:cubicBezTo>
                <a:cubicBezTo>
                  <a:pt x="2228415" y="1234546"/>
                  <a:pt x="2232167" y="1230842"/>
                  <a:pt x="2224662" y="1227138"/>
                </a:cubicBezTo>
                <a:cubicBezTo>
                  <a:pt x="2247176" y="1223433"/>
                  <a:pt x="2243424" y="1223433"/>
                  <a:pt x="2262185" y="1216025"/>
                </a:cubicBezTo>
                <a:close/>
                <a:moveTo>
                  <a:pt x="3179" y="1216025"/>
                </a:moveTo>
                <a:lnTo>
                  <a:pt x="14289" y="1219597"/>
                </a:lnTo>
                <a:cubicBezTo>
                  <a:pt x="14289" y="1219597"/>
                  <a:pt x="14289" y="1219597"/>
                  <a:pt x="25401" y="1230312"/>
                </a:cubicBezTo>
                <a:cubicBezTo>
                  <a:pt x="14289" y="1226740"/>
                  <a:pt x="6882" y="1219597"/>
                  <a:pt x="3179" y="1216025"/>
                </a:cubicBezTo>
                <a:close/>
                <a:moveTo>
                  <a:pt x="2198685" y="1212850"/>
                </a:moveTo>
                <a:lnTo>
                  <a:pt x="2193922" y="1216025"/>
                </a:lnTo>
                <a:lnTo>
                  <a:pt x="2187572" y="1219200"/>
                </a:lnTo>
                <a:close/>
                <a:moveTo>
                  <a:pt x="788212" y="1212850"/>
                </a:moveTo>
                <a:cubicBezTo>
                  <a:pt x="791983" y="1216554"/>
                  <a:pt x="803294" y="1212850"/>
                  <a:pt x="799523" y="1216554"/>
                </a:cubicBezTo>
                <a:cubicBezTo>
                  <a:pt x="794810" y="1218406"/>
                  <a:pt x="791511" y="1219332"/>
                  <a:pt x="789037" y="1219679"/>
                </a:cubicBezTo>
                <a:lnTo>
                  <a:pt x="785113" y="1219433"/>
                </a:lnTo>
                <a:lnTo>
                  <a:pt x="786327" y="1217943"/>
                </a:lnTo>
                <a:cubicBezTo>
                  <a:pt x="786327" y="1216554"/>
                  <a:pt x="786327" y="1214702"/>
                  <a:pt x="788212" y="1212850"/>
                </a:cubicBezTo>
                <a:close/>
                <a:moveTo>
                  <a:pt x="2535037" y="1210151"/>
                </a:moveTo>
                <a:cubicBezTo>
                  <a:pt x="2539204" y="1208722"/>
                  <a:pt x="2542908" y="1208722"/>
                  <a:pt x="2544760" y="1212532"/>
                </a:cubicBezTo>
                <a:cubicBezTo>
                  <a:pt x="2541056" y="1212532"/>
                  <a:pt x="2526239" y="1223962"/>
                  <a:pt x="2522535" y="1216342"/>
                </a:cubicBezTo>
                <a:cubicBezTo>
                  <a:pt x="2526239" y="1214437"/>
                  <a:pt x="2530869" y="1211580"/>
                  <a:pt x="2535037" y="1210151"/>
                </a:cubicBezTo>
                <a:close/>
                <a:moveTo>
                  <a:pt x="1955797" y="1208087"/>
                </a:moveTo>
                <a:lnTo>
                  <a:pt x="1966910" y="1208087"/>
                </a:lnTo>
                <a:lnTo>
                  <a:pt x="1955797" y="1212849"/>
                </a:lnTo>
                <a:close/>
                <a:moveTo>
                  <a:pt x="2391566" y="1199290"/>
                </a:moveTo>
                <a:cubicBezTo>
                  <a:pt x="2396805" y="1198827"/>
                  <a:pt x="2401567" y="1198827"/>
                  <a:pt x="2403472" y="1200679"/>
                </a:cubicBezTo>
                <a:cubicBezTo>
                  <a:pt x="2403472" y="1200679"/>
                  <a:pt x="2403472" y="1200679"/>
                  <a:pt x="2388232" y="1208088"/>
                </a:cubicBezTo>
                <a:cubicBezTo>
                  <a:pt x="2388232" y="1208088"/>
                  <a:pt x="2388232" y="1208088"/>
                  <a:pt x="2392042" y="1211792"/>
                </a:cubicBezTo>
                <a:cubicBezTo>
                  <a:pt x="2380612" y="1211792"/>
                  <a:pt x="2388232" y="1204383"/>
                  <a:pt x="2392042" y="1200679"/>
                </a:cubicBezTo>
                <a:cubicBezTo>
                  <a:pt x="2392042" y="1200679"/>
                  <a:pt x="2384422" y="1200679"/>
                  <a:pt x="2384422" y="1200679"/>
                </a:cubicBezTo>
                <a:cubicBezTo>
                  <a:pt x="2365372" y="1208088"/>
                  <a:pt x="2388232" y="1211792"/>
                  <a:pt x="2388232" y="1215496"/>
                </a:cubicBezTo>
                <a:cubicBezTo>
                  <a:pt x="2388232" y="1215496"/>
                  <a:pt x="2388232" y="1215496"/>
                  <a:pt x="2372992" y="1219200"/>
                </a:cubicBezTo>
                <a:cubicBezTo>
                  <a:pt x="2388232" y="1208088"/>
                  <a:pt x="2365372" y="1211792"/>
                  <a:pt x="2376802" y="1200679"/>
                </a:cubicBezTo>
                <a:cubicBezTo>
                  <a:pt x="2380612" y="1200679"/>
                  <a:pt x="2386327" y="1199753"/>
                  <a:pt x="2391566" y="1199290"/>
                </a:cubicBezTo>
                <a:close/>
                <a:moveTo>
                  <a:pt x="1728787" y="1193800"/>
                </a:moveTo>
                <a:lnTo>
                  <a:pt x="1736724" y="1193800"/>
                </a:lnTo>
                <a:lnTo>
                  <a:pt x="1728787" y="1196975"/>
                </a:lnTo>
                <a:close/>
                <a:moveTo>
                  <a:pt x="1673223" y="1190625"/>
                </a:moveTo>
                <a:lnTo>
                  <a:pt x="1684338" y="1190625"/>
                </a:lnTo>
                <a:lnTo>
                  <a:pt x="1681162" y="1193800"/>
                </a:lnTo>
                <a:close/>
                <a:moveTo>
                  <a:pt x="1235084" y="1190625"/>
                </a:moveTo>
                <a:lnTo>
                  <a:pt x="1236989" y="1190625"/>
                </a:lnTo>
                <a:lnTo>
                  <a:pt x="1238259" y="1193800"/>
                </a:lnTo>
                <a:close/>
                <a:moveTo>
                  <a:pt x="973611" y="1189672"/>
                </a:moveTo>
                <a:cubicBezTo>
                  <a:pt x="969893" y="1201102"/>
                  <a:pt x="981047" y="1201102"/>
                  <a:pt x="984765" y="1201102"/>
                </a:cubicBezTo>
                <a:cubicBezTo>
                  <a:pt x="981047" y="1208722"/>
                  <a:pt x="992201" y="1212532"/>
                  <a:pt x="981047" y="1220152"/>
                </a:cubicBezTo>
                <a:cubicBezTo>
                  <a:pt x="973611" y="1220152"/>
                  <a:pt x="969893" y="1212532"/>
                  <a:pt x="962457" y="1212532"/>
                </a:cubicBezTo>
                <a:cubicBezTo>
                  <a:pt x="958739" y="1223962"/>
                  <a:pt x="940148" y="1216342"/>
                  <a:pt x="928994" y="1231582"/>
                </a:cubicBezTo>
                <a:cubicBezTo>
                  <a:pt x="928994" y="1231582"/>
                  <a:pt x="928994" y="1231582"/>
                  <a:pt x="914122" y="1223962"/>
                </a:cubicBezTo>
                <a:cubicBezTo>
                  <a:pt x="891814" y="1243012"/>
                  <a:pt x="891814" y="1212532"/>
                  <a:pt x="865787" y="1227772"/>
                </a:cubicBezTo>
                <a:cubicBezTo>
                  <a:pt x="865787" y="1227772"/>
                  <a:pt x="865787" y="1227772"/>
                  <a:pt x="873223" y="1231582"/>
                </a:cubicBezTo>
                <a:cubicBezTo>
                  <a:pt x="873223" y="1231582"/>
                  <a:pt x="873223" y="1231582"/>
                  <a:pt x="854633" y="1227772"/>
                </a:cubicBezTo>
                <a:cubicBezTo>
                  <a:pt x="854633" y="1227772"/>
                  <a:pt x="854633" y="1227772"/>
                  <a:pt x="862069" y="1223962"/>
                </a:cubicBezTo>
                <a:cubicBezTo>
                  <a:pt x="850915" y="1223962"/>
                  <a:pt x="862069" y="1216342"/>
                  <a:pt x="869505" y="1212532"/>
                </a:cubicBezTo>
                <a:cubicBezTo>
                  <a:pt x="869505" y="1212532"/>
                  <a:pt x="869505" y="1212532"/>
                  <a:pt x="869505" y="1220152"/>
                </a:cubicBezTo>
                <a:cubicBezTo>
                  <a:pt x="876941" y="1216342"/>
                  <a:pt x="888095" y="1212532"/>
                  <a:pt x="876941" y="1208722"/>
                </a:cubicBezTo>
                <a:cubicBezTo>
                  <a:pt x="888095" y="1204912"/>
                  <a:pt x="895532" y="1216342"/>
                  <a:pt x="902968" y="1216342"/>
                </a:cubicBezTo>
                <a:cubicBezTo>
                  <a:pt x="906686" y="1216342"/>
                  <a:pt x="902968" y="1208722"/>
                  <a:pt x="899250" y="1208722"/>
                </a:cubicBezTo>
                <a:cubicBezTo>
                  <a:pt x="906686" y="1220152"/>
                  <a:pt x="925276" y="1197292"/>
                  <a:pt x="932712" y="1208722"/>
                </a:cubicBezTo>
                <a:cubicBezTo>
                  <a:pt x="936430" y="1201102"/>
                  <a:pt x="951303" y="1201102"/>
                  <a:pt x="951303" y="1193482"/>
                </a:cubicBezTo>
                <a:cubicBezTo>
                  <a:pt x="955021" y="1201102"/>
                  <a:pt x="966175" y="1185862"/>
                  <a:pt x="973611" y="1189672"/>
                </a:cubicBezTo>
                <a:close/>
                <a:moveTo>
                  <a:pt x="1063320" y="1189180"/>
                </a:moveTo>
                <a:lnTo>
                  <a:pt x="1063320" y="1190625"/>
                </a:lnTo>
                <a:cubicBezTo>
                  <a:pt x="1059510" y="1190625"/>
                  <a:pt x="1059510" y="1190625"/>
                  <a:pt x="1059510" y="1190625"/>
                </a:cubicBezTo>
                <a:close/>
                <a:moveTo>
                  <a:pt x="2236138" y="1186866"/>
                </a:moveTo>
                <a:lnTo>
                  <a:pt x="2243135" y="1190426"/>
                </a:lnTo>
                <a:cubicBezTo>
                  <a:pt x="2239431" y="1186656"/>
                  <a:pt x="2224614" y="1201737"/>
                  <a:pt x="2220910" y="1194197"/>
                </a:cubicBezTo>
                <a:cubicBezTo>
                  <a:pt x="2220910" y="1194197"/>
                  <a:pt x="2220910" y="1194197"/>
                  <a:pt x="2235727" y="1190426"/>
                </a:cubicBezTo>
                <a:close/>
                <a:moveTo>
                  <a:pt x="2236245" y="1185940"/>
                </a:moveTo>
                <a:lnTo>
                  <a:pt x="2236138" y="1186866"/>
                </a:lnTo>
                <a:lnTo>
                  <a:pt x="2235727" y="1186656"/>
                </a:lnTo>
                <a:close/>
                <a:moveTo>
                  <a:pt x="1063320" y="1185920"/>
                </a:moveTo>
                <a:lnTo>
                  <a:pt x="1065463" y="1188368"/>
                </a:lnTo>
                <a:lnTo>
                  <a:pt x="1063320" y="1189180"/>
                </a:lnTo>
                <a:close/>
                <a:moveTo>
                  <a:pt x="1235084" y="1185862"/>
                </a:moveTo>
                <a:lnTo>
                  <a:pt x="1246197" y="1190625"/>
                </a:lnTo>
                <a:lnTo>
                  <a:pt x="1236989" y="1190625"/>
                </a:lnTo>
                <a:close/>
                <a:moveTo>
                  <a:pt x="2444218" y="1182687"/>
                </a:moveTo>
                <a:cubicBezTo>
                  <a:pt x="2447922" y="1190307"/>
                  <a:pt x="2433105" y="1197927"/>
                  <a:pt x="2425697" y="1201737"/>
                </a:cubicBezTo>
                <a:cubicBezTo>
                  <a:pt x="2418289" y="1201737"/>
                  <a:pt x="2407176" y="1197927"/>
                  <a:pt x="2403472" y="1194117"/>
                </a:cubicBezTo>
                <a:cubicBezTo>
                  <a:pt x="2403472" y="1194117"/>
                  <a:pt x="2403472" y="1194117"/>
                  <a:pt x="2444218" y="1182687"/>
                </a:cubicBezTo>
                <a:close/>
                <a:moveTo>
                  <a:pt x="2324675" y="1182687"/>
                </a:moveTo>
                <a:cubicBezTo>
                  <a:pt x="2335499" y="1186391"/>
                  <a:pt x="2346323" y="1186391"/>
                  <a:pt x="2346323" y="1193800"/>
                </a:cubicBezTo>
                <a:cubicBezTo>
                  <a:pt x="2335499" y="1190095"/>
                  <a:pt x="2324675" y="1201208"/>
                  <a:pt x="2310243" y="1204912"/>
                </a:cubicBezTo>
                <a:cubicBezTo>
                  <a:pt x="2310243" y="1201208"/>
                  <a:pt x="2313851" y="1197504"/>
                  <a:pt x="2306635" y="1197504"/>
                </a:cubicBezTo>
                <a:cubicBezTo>
                  <a:pt x="2306635" y="1190095"/>
                  <a:pt x="2324675" y="1193800"/>
                  <a:pt x="2328283" y="1190095"/>
                </a:cubicBezTo>
                <a:cubicBezTo>
                  <a:pt x="2324675" y="1182687"/>
                  <a:pt x="2321067" y="1190095"/>
                  <a:pt x="2324675" y="1182687"/>
                </a:cubicBezTo>
                <a:close/>
                <a:moveTo>
                  <a:pt x="1838654" y="1181232"/>
                </a:moveTo>
                <a:cubicBezTo>
                  <a:pt x="1840043" y="1183085"/>
                  <a:pt x="1840969" y="1185863"/>
                  <a:pt x="1844673" y="1185863"/>
                </a:cubicBezTo>
                <a:cubicBezTo>
                  <a:pt x="1837265" y="1193271"/>
                  <a:pt x="1822448" y="1189567"/>
                  <a:pt x="1822448" y="1196975"/>
                </a:cubicBezTo>
                <a:lnTo>
                  <a:pt x="1811335" y="1193271"/>
                </a:lnTo>
                <a:cubicBezTo>
                  <a:pt x="1811335" y="1193271"/>
                  <a:pt x="1811335" y="1193271"/>
                  <a:pt x="1829856" y="1189567"/>
                </a:cubicBezTo>
                <a:cubicBezTo>
                  <a:pt x="1829856" y="1189567"/>
                  <a:pt x="1829856" y="1189567"/>
                  <a:pt x="1829856" y="1182158"/>
                </a:cubicBezTo>
                <a:cubicBezTo>
                  <a:pt x="1835412" y="1178454"/>
                  <a:pt x="1837265" y="1179380"/>
                  <a:pt x="1838654" y="1181232"/>
                </a:cubicBezTo>
                <a:close/>
                <a:moveTo>
                  <a:pt x="2279647" y="1179512"/>
                </a:moveTo>
                <a:cubicBezTo>
                  <a:pt x="2272390" y="1186656"/>
                  <a:pt x="2261504" y="1186656"/>
                  <a:pt x="2261504" y="1193799"/>
                </a:cubicBezTo>
                <a:cubicBezTo>
                  <a:pt x="2254247" y="1183084"/>
                  <a:pt x="2279647" y="1183084"/>
                  <a:pt x="2279647" y="1179512"/>
                </a:cubicBezTo>
                <a:close/>
                <a:moveTo>
                  <a:pt x="1063320" y="1179512"/>
                </a:moveTo>
                <a:lnTo>
                  <a:pt x="1063320" y="1185920"/>
                </a:lnTo>
                <a:lnTo>
                  <a:pt x="1062785" y="1185307"/>
                </a:lnTo>
                <a:cubicBezTo>
                  <a:pt x="1061356" y="1184027"/>
                  <a:pt x="1060463" y="1182290"/>
                  <a:pt x="1063320" y="1179512"/>
                </a:cubicBezTo>
                <a:close/>
                <a:moveTo>
                  <a:pt x="2042650" y="1178142"/>
                </a:moveTo>
                <a:lnTo>
                  <a:pt x="2038744" y="1182687"/>
                </a:lnTo>
                <a:cubicBezTo>
                  <a:pt x="2038744" y="1182687"/>
                  <a:pt x="2038744" y="1182687"/>
                  <a:pt x="2035172" y="1178877"/>
                </a:cubicBezTo>
                <a:close/>
                <a:moveTo>
                  <a:pt x="2043664" y="1177612"/>
                </a:moveTo>
                <a:lnTo>
                  <a:pt x="2043041" y="1178103"/>
                </a:lnTo>
                <a:lnTo>
                  <a:pt x="2042650" y="1178142"/>
                </a:lnTo>
                <a:lnTo>
                  <a:pt x="2043041" y="1177687"/>
                </a:lnTo>
                <a:close/>
                <a:moveTo>
                  <a:pt x="1637029" y="1175239"/>
                </a:moveTo>
                <a:cubicBezTo>
                  <a:pt x="1663144" y="1171575"/>
                  <a:pt x="1640761" y="1193556"/>
                  <a:pt x="1663144" y="1189892"/>
                </a:cubicBezTo>
                <a:cubicBezTo>
                  <a:pt x="1663144" y="1189892"/>
                  <a:pt x="1663144" y="1189892"/>
                  <a:pt x="1666877" y="1193556"/>
                </a:cubicBezTo>
                <a:cubicBezTo>
                  <a:pt x="1659413" y="1189892"/>
                  <a:pt x="1640761" y="1197219"/>
                  <a:pt x="1644490" y="1204546"/>
                </a:cubicBezTo>
                <a:cubicBezTo>
                  <a:pt x="1644490" y="1204546"/>
                  <a:pt x="1644490" y="1204546"/>
                  <a:pt x="1651951" y="1204546"/>
                </a:cubicBezTo>
                <a:cubicBezTo>
                  <a:pt x="1651951" y="1204546"/>
                  <a:pt x="1651951" y="1204546"/>
                  <a:pt x="1651021" y="1205462"/>
                </a:cubicBezTo>
                <a:lnTo>
                  <a:pt x="1648222" y="1208210"/>
                </a:lnTo>
                <a:lnTo>
                  <a:pt x="1635399" y="1204775"/>
                </a:lnTo>
                <a:cubicBezTo>
                  <a:pt x="1621408" y="1205462"/>
                  <a:pt x="1605320" y="1216452"/>
                  <a:pt x="1599723" y="1219200"/>
                </a:cubicBezTo>
                <a:cubicBezTo>
                  <a:pt x="1592263" y="1215537"/>
                  <a:pt x="1599723" y="1208210"/>
                  <a:pt x="1607184" y="1208210"/>
                </a:cubicBezTo>
                <a:lnTo>
                  <a:pt x="1599723" y="1204546"/>
                </a:lnTo>
                <a:cubicBezTo>
                  <a:pt x="1599723" y="1204546"/>
                  <a:pt x="1599723" y="1204546"/>
                  <a:pt x="1607184" y="1204546"/>
                </a:cubicBezTo>
                <a:cubicBezTo>
                  <a:pt x="1618378" y="1178902"/>
                  <a:pt x="1629568" y="1200883"/>
                  <a:pt x="1637029" y="1175239"/>
                </a:cubicBezTo>
                <a:close/>
                <a:moveTo>
                  <a:pt x="2190748" y="1172131"/>
                </a:moveTo>
                <a:cubicBezTo>
                  <a:pt x="2198156" y="1168400"/>
                  <a:pt x="2194452" y="1183323"/>
                  <a:pt x="2205564" y="1172131"/>
                </a:cubicBezTo>
                <a:cubicBezTo>
                  <a:pt x="2198156" y="1183323"/>
                  <a:pt x="2216677" y="1187053"/>
                  <a:pt x="2205564" y="1190784"/>
                </a:cubicBezTo>
                <a:cubicBezTo>
                  <a:pt x="2205564" y="1194514"/>
                  <a:pt x="2209268" y="1190784"/>
                  <a:pt x="2212973" y="1190784"/>
                </a:cubicBezTo>
                <a:cubicBezTo>
                  <a:pt x="2212973" y="1190784"/>
                  <a:pt x="2212973" y="1190784"/>
                  <a:pt x="2209268" y="1198245"/>
                </a:cubicBezTo>
                <a:cubicBezTo>
                  <a:pt x="2224085" y="1190784"/>
                  <a:pt x="2216677" y="1209437"/>
                  <a:pt x="2224085" y="1209437"/>
                </a:cubicBezTo>
                <a:cubicBezTo>
                  <a:pt x="2224085" y="1209437"/>
                  <a:pt x="2224085" y="1209437"/>
                  <a:pt x="2190748" y="1209437"/>
                </a:cubicBezTo>
                <a:cubicBezTo>
                  <a:pt x="2190748" y="1205706"/>
                  <a:pt x="2201860" y="1198245"/>
                  <a:pt x="2201860" y="1190784"/>
                </a:cubicBezTo>
                <a:cubicBezTo>
                  <a:pt x="2187043" y="1190784"/>
                  <a:pt x="2179635" y="1205706"/>
                  <a:pt x="2164818" y="1209437"/>
                </a:cubicBezTo>
                <a:cubicBezTo>
                  <a:pt x="2164818" y="1209437"/>
                  <a:pt x="2164818" y="1209437"/>
                  <a:pt x="2183339" y="1209437"/>
                </a:cubicBezTo>
                <a:cubicBezTo>
                  <a:pt x="2183339" y="1209437"/>
                  <a:pt x="2183339" y="1209437"/>
                  <a:pt x="2179635" y="1220629"/>
                </a:cubicBezTo>
                <a:cubicBezTo>
                  <a:pt x="2153706" y="1220629"/>
                  <a:pt x="2135185" y="1243012"/>
                  <a:pt x="2116664" y="1239282"/>
                </a:cubicBezTo>
                <a:cubicBezTo>
                  <a:pt x="2131481" y="1228090"/>
                  <a:pt x="2150002" y="1220629"/>
                  <a:pt x="2161114" y="1216898"/>
                </a:cubicBezTo>
                <a:cubicBezTo>
                  <a:pt x="2146298" y="1201976"/>
                  <a:pt x="2116664" y="1224359"/>
                  <a:pt x="2101848" y="1216898"/>
                </a:cubicBezTo>
                <a:cubicBezTo>
                  <a:pt x="2090735" y="1213167"/>
                  <a:pt x="2109256" y="1216898"/>
                  <a:pt x="2101848" y="1209437"/>
                </a:cubicBezTo>
                <a:cubicBezTo>
                  <a:pt x="2116664" y="1205706"/>
                  <a:pt x="2120368" y="1205706"/>
                  <a:pt x="2120368" y="1213167"/>
                </a:cubicBezTo>
                <a:cubicBezTo>
                  <a:pt x="2127777" y="1209437"/>
                  <a:pt x="2138889" y="1205706"/>
                  <a:pt x="2131481" y="1201976"/>
                </a:cubicBezTo>
                <a:cubicBezTo>
                  <a:pt x="2150002" y="1209437"/>
                  <a:pt x="2172227" y="1183323"/>
                  <a:pt x="2190748" y="1172131"/>
                </a:cubicBezTo>
                <a:close/>
                <a:moveTo>
                  <a:pt x="2243135" y="1171575"/>
                </a:moveTo>
                <a:cubicBezTo>
                  <a:pt x="2243135" y="1171575"/>
                  <a:pt x="2243135" y="1174403"/>
                  <a:pt x="2242209" y="1177702"/>
                </a:cubicBezTo>
                <a:lnTo>
                  <a:pt x="2236245" y="1185940"/>
                </a:lnTo>
                <a:lnTo>
                  <a:pt x="2236653" y="1182415"/>
                </a:lnTo>
                <a:cubicBezTo>
                  <a:pt x="2239431" y="1179116"/>
                  <a:pt x="2243135" y="1175345"/>
                  <a:pt x="2243135" y="1171575"/>
                </a:cubicBezTo>
                <a:close/>
                <a:moveTo>
                  <a:pt x="2481260" y="1168400"/>
                </a:moveTo>
                <a:cubicBezTo>
                  <a:pt x="2481260" y="1168400"/>
                  <a:pt x="2481260" y="1168400"/>
                  <a:pt x="2458127" y="1174750"/>
                </a:cubicBezTo>
                <a:cubicBezTo>
                  <a:pt x="2458127" y="1174750"/>
                  <a:pt x="2461983" y="1171575"/>
                  <a:pt x="2454272" y="1171575"/>
                </a:cubicBezTo>
                <a:cubicBezTo>
                  <a:pt x="2454272" y="1171575"/>
                  <a:pt x="2454272" y="1171575"/>
                  <a:pt x="2481260" y="1168400"/>
                </a:cubicBezTo>
                <a:close/>
                <a:moveTo>
                  <a:pt x="1238705" y="1164040"/>
                </a:moveTo>
                <a:cubicBezTo>
                  <a:pt x="1239687" y="1164208"/>
                  <a:pt x="1240560" y="1165324"/>
                  <a:pt x="1241434" y="1168003"/>
                </a:cubicBezTo>
                <a:lnTo>
                  <a:pt x="1223971" y="1171575"/>
                </a:lnTo>
                <a:cubicBezTo>
                  <a:pt x="1231829" y="1171575"/>
                  <a:pt x="1235758" y="1163538"/>
                  <a:pt x="1238705" y="1164040"/>
                </a:cubicBezTo>
                <a:close/>
                <a:moveTo>
                  <a:pt x="2056603" y="1163637"/>
                </a:moveTo>
                <a:cubicBezTo>
                  <a:pt x="2063747" y="1163637"/>
                  <a:pt x="2056603" y="1171257"/>
                  <a:pt x="2056603" y="1171257"/>
                </a:cubicBezTo>
                <a:cubicBezTo>
                  <a:pt x="2056603" y="1176972"/>
                  <a:pt x="2053031" y="1176972"/>
                  <a:pt x="2049013" y="1176972"/>
                </a:cubicBezTo>
                <a:lnTo>
                  <a:pt x="2043664" y="1177612"/>
                </a:lnTo>
                <a:lnTo>
                  <a:pt x="2049906" y="1172686"/>
                </a:lnTo>
                <a:cubicBezTo>
                  <a:pt x="2053924" y="1168400"/>
                  <a:pt x="2056603" y="1163637"/>
                  <a:pt x="2056603" y="1163637"/>
                </a:cubicBezTo>
                <a:close/>
                <a:moveTo>
                  <a:pt x="1978023" y="1163637"/>
                </a:moveTo>
                <a:cubicBezTo>
                  <a:pt x="1978023" y="1171574"/>
                  <a:pt x="1963735" y="1163637"/>
                  <a:pt x="1963735" y="1167606"/>
                </a:cubicBezTo>
                <a:cubicBezTo>
                  <a:pt x="1963735" y="1167606"/>
                  <a:pt x="1963735" y="1167606"/>
                  <a:pt x="1978023" y="1163637"/>
                </a:cubicBezTo>
                <a:close/>
                <a:moveTo>
                  <a:pt x="1689099" y="1163637"/>
                </a:moveTo>
                <a:cubicBezTo>
                  <a:pt x="1681389" y="1174750"/>
                  <a:pt x="1681389" y="1174750"/>
                  <a:pt x="1673677" y="1185862"/>
                </a:cubicBezTo>
                <a:cubicBezTo>
                  <a:pt x="1673677" y="1185862"/>
                  <a:pt x="1673677" y="1185862"/>
                  <a:pt x="1669823" y="1182158"/>
                </a:cubicBezTo>
                <a:cubicBezTo>
                  <a:pt x="1662113" y="1182158"/>
                  <a:pt x="1665967" y="1171045"/>
                  <a:pt x="1662113" y="1171045"/>
                </a:cubicBezTo>
                <a:cubicBezTo>
                  <a:pt x="1673677" y="1178454"/>
                  <a:pt x="1673677" y="1171045"/>
                  <a:pt x="1689099" y="1163637"/>
                </a:cubicBezTo>
                <a:close/>
                <a:moveTo>
                  <a:pt x="2222327" y="1162663"/>
                </a:moveTo>
                <a:cubicBezTo>
                  <a:pt x="2229301" y="1162149"/>
                  <a:pt x="2222497" y="1182687"/>
                  <a:pt x="2227940" y="1182687"/>
                </a:cubicBezTo>
                <a:cubicBezTo>
                  <a:pt x="2227940" y="1182687"/>
                  <a:pt x="2227940" y="1182687"/>
                  <a:pt x="2220683" y="1182687"/>
                </a:cubicBezTo>
                <a:cubicBezTo>
                  <a:pt x="2220683" y="1182687"/>
                  <a:pt x="2220683" y="1182687"/>
                  <a:pt x="2224311" y="1171734"/>
                </a:cubicBezTo>
                <a:lnTo>
                  <a:pt x="2209797" y="1171734"/>
                </a:lnTo>
                <a:cubicBezTo>
                  <a:pt x="2216147" y="1165344"/>
                  <a:pt x="2220002" y="1162834"/>
                  <a:pt x="2222327" y="1162663"/>
                </a:cubicBezTo>
                <a:close/>
                <a:moveTo>
                  <a:pt x="2659682" y="1162088"/>
                </a:moveTo>
                <a:lnTo>
                  <a:pt x="2655795" y="1168400"/>
                </a:lnTo>
                <a:cubicBezTo>
                  <a:pt x="2657658" y="1168400"/>
                  <a:pt x="2657658" y="1165608"/>
                  <a:pt x="2658589" y="1162816"/>
                </a:cubicBezTo>
                <a:close/>
                <a:moveTo>
                  <a:pt x="1309694" y="1160991"/>
                </a:moveTo>
                <a:cubicBezTo>
                  <a:pt x="1309694" y="1160991"/>
                  <a:pt x="1309694" y="1160991"/>
                  <a:pt x="1305813" y="1164695"/>
                </a:cubicBezTo>
                <a:cubicBezTo>
                  <a:pt x="1298052" y="1164695"/>
                  <a:pt x="1282531" y="1179512"/>
                  <a:pt x="1274770" y="1175808"/>
                </a:cubicBezTo>
                <a:cubicBezTo>
                  <a:pt x="1298052" y="1172104"/>
                  <a:pt x="1290291" y="1157287"/>
                  <a:pt x="1309694" y="1160991"/>
                </a:cubicBezTo>
                <a:close/>
                <a:moveTo>
                  <a:pt x="1647824" y="1160462"/>
                </a:moveTo>
                <a:cubicBezTo>
                  <a:pt x="1636395" y="1164166"/>
                  <a:pt x="1644013" y="1167870"/>
                  <a:pt x="1640206" y="1171574"/>
                </a:cubicBezTo>
                <a:cubicBezTo>
                  <a:pt x="1628776" y="1167870"/>
                  <a:pt x="1644013" y="1164166"/>
                  <a:pt x="1647824" y="1160462"/>
                </a:cubicBezTo>
                <a:close/>
                <a:moveTo>
                  <a:pt x="2075177" y="1157287"/>
                </a:moveTo>
                <a:cubicBezTo>
                  <a:pt x="2082797" y="1157287"/>
                  <a:pt x="2071367" y="1163637"/>
                  <a:pt x="2071367" y="1163637"/>
                </a:cubicBezTo>
                <a:lnTo>
                  <a:pt x="2063747" y="1160462"/>
                </a:lnTo>
                <a:cubicBezTo>
                  <a:pt x="2063747" y="1160462"/>
                  <a:pt x="2063747" y="1160462"/>
                  <a:pt x="2075177" y="1157287"/>
                </a:cubicBezTo>
                <a:close/>
                <a:moveTo>
                  <a:pt x="290778" y="1153356"/>
                </a:moveTo>
                <a:lnTo>
                  <a:pt x="297075" y="1154656"/>
                </a:lnTo>
                <a:lnTo>
                  <a:pt x="296837" y="1156146"/>
                </a:lnTo>
                <a:cubicBezTo>
                  <a:pt x="296837" y="1156146"/>
                  <a:pt x="292173" y="1154286"/>
                  <a:pt x="290778" y="1153356"/>
                </a:cubicBezTo>
                <a:close/>
                <a:moveTo>
                  <a:pt x="2528885" y="1152525"/>
                </a:moveTo>
                <a:lnTo>
                  <a:pt x="2539998" y="1152525"/>
                </a:lnTo>
                <a:lnTo>
                  <a:pt x="2525710" y="1160462"/>
                </a:lnTo>
                <a:close/>
                <a:moveTo>
                  <a:pt x="2611435" y="1149668"/>
                </a:moveTo>
                <a:cubicBezTo>
                  <a:pt x="2607665" y="1160145"/>
                  <a:pt x="2592583" y="1160145"/>
                  <a:pt x="2581272" y="1163637"/>
                </a:cubicBezTo>
                <a:cubicBezTo>
                  <a:pt x="2592583" y="1160145"/>
                  <a:pt x="2603894" y="1146175"/>
                  <a:pt x="2611435" y="1149668"/>
                </a:cubicBezTo>
                <a:close/>
                <a:moveTo>
                  <a:pt x="1636714" y="1149350"/>
                </a:moveTo>
                <a:lnTo>
                  <a:pt x="1647825" y="1152525"/>
                </a:lnTo>
                <a:lnTo>
                  <a:pt x="1636714" y="1152525"/>
                </a:lnTo>
                <a:close/>
                <a:moveTo>
                  <a:pt x="1615917" y="1149211"/>
                </a:moveTo>
                <a:cubicBezTo>
                  <a:pt x="1620202" y="1149747"/>
                  <a:pt x="1620202" y="1160462"/>
                  <a:pt x="1628776" y="1160462"/>
                </a:cubicBezTo>
                <a:cubicBezTo>
                  <a:pt x="1628776" y="1160462"/>
                  <a:pt x="1628776" y="1160462"/>
                  <a:pt x="1617347" y="1156652"/>
                </a:cubicBezTo>
                <a:cubicBezTo>
                  <a:pt x="1613535" y="1156652"/>
                  <a:pt x="1613535" y="1156652"/>
                  <a:pt x="1609724" y="1152842"/>
                </a:cubicBezTo>
                <a:cubicBezTo>
                  <a:pt x="1612582" y="1149985"/>
                  <a:pt x="1614488" y="1149032"/>
                  <a:pt x="1615917" y="1149211"/>
                </a:cubicBezTo>
                <a:close/>
                <a:moveTo>
                  <a:pt x="2331837" y="1146175"/>
                </a:moveTo>
                <a:cubicBezTo>
                  <a:pt x="2328067" y="1153583"/>
                  <a:pt x="2343148" y="1146175"/>
                  <a:pt x="2343148" y="1153583"/>
                </a:cubicBezTo>
                <a:cubicBezTo>
                  <a:pt x="2339378" y="1157288"/>
                  <a:pt x="2331837" y="1164696"/>
                  <a:pt x="2328067" y="1157288"/>
                </a:cubicBezTo>
                <a:cubicBezTo>
                  <a:pt x="2316755" y="1157288"/>
                  <a:pt x="2324296" y="1168400"/>
                  <a:pt x="2324296" y="1168400"/>
                </a:cubicBezTo>
                <a:cubicBezTo>
                  <a:pt x="2324296" y="1168400"/>
                  <a:pt x="2324296" y="1168400"/>
                  <a:pt x="2312985" y="1160992"/>
                </a:cubicBezTo>
                <a:cubicBezTo>
                  <a:pt x="2312985" y="1157288"/>
                  <a:pt x="2324296" y="1153583"/>
                  <a:pt x="2320526" y="1149879"/>
                </a:cubicBezTo>
                <a:cubicBezTo>
                  <a:pt x="2320526" y="1149879"/>
                  <a:pt x="2320526" y="1149879"/>
                  <a:pt x="2331837" y="1146175"/>
                </a:cubicBezTo>
                <a:close/>
                <a:moveTo>
                  <a:pt x="348878" y="1144984"/>
                </a:moveTo>
                <a:cubicBezTo>
                  <a:pt x="352597" y="1148705"/>
                  <a:pt x="350738" y="1149635"/>
                  <a:pt x="347486" y="1150100"/>
                </a:cubicBezTo>
                <a:lnTo>
                  <a:pt x="346998" y="1150216"/>
                </a:lnTo>
                <a:lnTo>
                  <a:pt x="346788" y="1149867"/>
                </a:lnTo>
                <a:cubicBezTo>
                  <a:pt x="346556" y="1148472"/>
                  <a:pt x="347022" y="1146844"/>
                  <a:pt x="348878" y="1144984"/>
                </a:cubicBezTo>
                <a:close/>
                <a:moveTo>
                  <a:pt x="2190748" y="1141412"/>
                </a:moveTo>
                <a:cubicBezTo>
                  <a:pt x="2190748" y="1141412"/>
                  <a:pt x="2187176" y="1145381"/>
                  <a:pt x="2187176" y="1149349"/>
                </a:cubicBezTo>
                <a:lnTo>
                  <a:pt x="2176460" y="1149349"/>
                </a:lnTo>
                <a:cubicBezTo>
                  <a:pt x="2183604" y="1145381"/>
                  <a:pt x="2180032" y="1141412"/>
                  <a:pt x="2190748" y="1141412"/>
                </a:cubicBezTo>
                <a:close/>
                <a:moveTo>
                  <a:pt x="1636714" y="1141412"/>
                </a:moveTo>
                <a:lnTo>
                  <a:pt x="1639887" y="1146174"/>
                </a:lnTo>
                <a:lnTo>
                  <a:pt x="1631949" y="1146174"/>
                </a:lnTo>
                <a:close/>
                <a:moveTo>
                  <a:pt x="905462" y="1141360"/>
                </a:moveTo>
                <a:lnTo>
                  <a:pt x="912496" y="1141759"/>
                </a:lnTo>
                <a:cubicBezTo>
                  <a:pt x="919442" y="1141313"/>
                  <a:pt x="926850" y="1140420"/>
                  <a:pt x="924998" y="1145777"/>
                </a:cubicBezTo>
                <a:cubicBezTo>
                  <a:pt x="924998" y="1145777"/>
                  <a:pt x="924998" y="1145777"/>
                  <a:pt x="921294" y="1142206"/>
                </a:cubicBezTo>
                <a:cubicBezTo>
                  <a:pt x="915737" y="1143992"/>
                  <a:pt x="911107" y="1143099"/>
                  <a:pt x="906940" y="1141759"/>
                </a:cubicBezTo>
                <a:close/>
                <a:moveTo>
                  <a:pt x="1163649" y="1141214"/>
                </a:moveTo>
                <a:cubicBezTo>
                  <a:pt x="1167617" y="1140222"/>
                  <a:pt x="1171586" y="1140222"/>
                  <a:pt x="1171586" y="1142206"/>
                </a:cubicBezTo>
                <a:cubicBezTo>
                  <a:pt x="1167617" y="1142206"/>
                  <a:pt x="1163649" y="1146175"/>
                  <a:pt x="1163649" y="1142206"/>
                </a:cubicBezTo>
                <a:lnTo>
                  <a:pt x="1155711" y="1146175"/>
                </a:lnTo>
                <a:cubicBezTo>
                  <a:pt x="1155711" y="1144191"/>
                  <a:pt x="1159680" y="1142206"/>
                  <a:pt x="1163649" y="1141214"/>
                </a:cubicBezTo>
                <a:close/>
                <a:moveTo>
                  <a:pt x="903584" y="1140853"/>
                </a:moveTo>
                <a:lnTo>
                  <a:pt x="905462" y="1141360"/>
                </a:lnTo>
                <a:lnTo>
                  <a:pt x="903641" y="1141257"/>
                </a:lnTo>
                <a:close/>
                <a:moveTo>
                  <a:pt x="2086766" y="1138237"/>
                </a:moveTo>
                <a:cubicBezTo>
                  <a:pt x="2078829" y="1138237"/>
                  <a:pt x="2090735" y="1145645"/>
                  <a:pt x="2074860" y="1149349"/>
                </a:cubicBezTo>
                <a:cubicBezTo>
                  <a:pt x="2074860" y="1147497"/>
                  <a:pt x="2076844" y="1145645"/>
                  <a:pt x="2078333" y="1143793"/>
                </a:cubicBezTo>
                <a:lnTo>
                  <a:pt x="2078602" y="1140777"/>
                </a:lnTo>
                <a:close/>
                <a:moveTo>
                  <a:pt x="2078829" y="1138237"/>
                </a:moveTo>
                <a:lnTo>
                  <a:pt x="2078602" y="1140777"/>
                </a:lnTo>
                <a:lnTo>
                  <a:pt x="2076348" y="1141478"/>
                </a:lnTo>
                <a:cubicBezTo>
                  <a:pt x="2074860" y="1141941"/>
                  <a:pt x="2074860" y="1141941"/>
                  <a:pt x="2074860" y="1141941"/>
                </a:cubicBezTo>
                <a:cubicBezTo>
                  <a:pt x="2074860" y="1141941"/>
                  <a:pt x="2074860" y="1141941"/>
                  <a:pt x="2078829" y="1138237"/>
                </a:cubicBezTo>
                <a:close/>
                <a:moveTo>
                  <a:pt x="323860" y="1136541"/>
                </a:moveTo>
                <a:lnTo>
                  <a:pt x="324776" y="1138822"/>
                </a:lnTo>
                <a:cubicBezTo>
                  <a:pt x="324483" y="1140333"/>
                  <a:pt x="322857" y="1141263"/>
                  <a:pt x="319143" y="1141263"/>
                </a:cubicBezTo>
                <a:close/>
                <a:moveTo>
                  <a:pt x="302025" y="1135203"/>
                </a:moveTo>
                <a:lnTo>
                  <a:pt x="299853" y="1140145"/>
                </a:lnTo>
                <a:lnTo>
                  <a:pt x="298227" y="1137543"/>
                </a:lnTo>
                <a:close/>
                <a:moveTo>
                  <a:pt x="902773" y="1135062"/>
                </a:moveTo>
                <a:lnTo>
                  <a:pt x="903584" y="1140853"/>
                </a:lnTo>
                <a:lnTo>
                  <a:pt x="895364" y="1138634"/>
                </a:lnTo>
                <a:cubicBezTo>
                  <a:pt x="895364" y="1138634"/>
                  <a:pt x="895364" y="1138634"/>
                  <a:pt x="902773" y="1135062"/>
                </a:cubicBezTo>
                <a:close/>
                <a:moveTo>
                  <a:pt x="2754562" y="1133217"/>
                </a:moveTo>
                <a:lnTo>
                  <a:pt x="2752640" y="1134898"/>
                </a:lnTo>
                <a:lnTo>
                  <a:pt x="2751929" y="1134387"/>
                </a:lnTo>
                <a:lnTo>
                  <a:pt x="2753396" y="1133735"/>
                </a:lnTo>
                <a:close/>
                <a:moveTo>
                  <a:pt x="1367861" y="1129080"/>
                </a:moveTo>
                <a:cubicBezTo>
                  <a:pt x="1368699" y="1128753"/>
                  <a:pt x="1369815" y="1129189"/>
                  <a:pt x="1371600" y="1130935"/>
                </a:cubicBezTo>
                <a:cubicBezTo>
                  <a:pt x="1371600" y="1134428"/>
                  <a:pt x="1364459" y="1137921"/>
                  <a:pt x="1360884" y="1141413"/>
                </a:cubicBezTo>
                <a:lnTo>
                  <a:pt x="1357312" y="1137921"/>
                </a:lnTo>
                <a:cubicBezTo>
                  <a:pt x="1365352" y="1137921"/>
                  <a:pt x="1365352" y="1130062"/>
                  <a:pt x="1367861" y="1129080"/>
                </a:cubicBezTo>
                <a:close/>
                <a:moveTo>
                  <a:pt x="1660635" y="1128425"/>
                </a:moveTo>
                <a:lnTo>
                  <a:pt x="1661558" y="1128735"/>
                </a:lnTo>
                <a:lnTo>
                  <a:pt x="1661235" y="1128783"/>
                </a:lnTo>
                <a:close/>
                <a:moveTo>
                  <a:pt x="2767539" y="1127454"/>
                </a:moveTo>
                <a:cubicBezTo>
                  <a:pt x="2767539" y="1127454"/>
                  <a:pt x="2767539" y="1127454"/>
                  <a:pt x="2763348" y="1129315"/>
                </a:cubicBezTo>
                <a:lnTo>
                  <a:pt x="2754562" y="1133217"/>
                </a:lnTo>
                <a:lnTo>
                  <a:pt x="2760089" y="1128384"/>
                </a:lnTo>
                <a:cubicBezTo>
                  <a:pt x="2762883" y="1127454"/>
                  <a:pt x="2765676" y="1127454"/>
                  <a:pt x="2767539" y="1127454"/>
                </a:cubicBezTo>
                <a:close/>
                <a:moveTo>
                  <a:pt x="1671389" y="1127283"/>
                </a:moveTo>
                <a:lnTo>
                  <a:pt x="1665888" y="1130186"/>
                </a:lnTo>
                <a:lnTo>
                  <a:pt x="1661558" y="1128735"/>
                </a:lnTo>
                <a:close/>
                <a:moveTo>
                  <a:pt x="2315560" y="1126348"/>
                </a:moveTo>
                <a:lnTo>
                  <a:pt x="2323310" y="1126397"/>
                </a:lnTo>
                <a:lnTo>
                  <a:pt x="2316374" y="1127919"/>
                </a:lnTo>
                <a:lnTo>
                  <a:pt x="2311611" y="1129438"/>
                </a:lnTo>
                <a:close/>
                <a:moveTo>
                  <a:pt x="1656117" y="1125743"/>
                </a:moveTo>
                <a:lnTo>
                  <a:pt x="1660635" y="1128425"/>
                </a:lnTo>
                <a:lnTo>
                  <a:pt x="1656117" y="1126912"/>
                </a:lnTo>
                <a:cubicBezTo>
                  <a:pt x="1654724" y="1126444"/>
                  <a:pt x="1654724" y="1126444"/>
                  <a:pt x="1654724" y="1126444"/>
                </a:cubicBezTo>
                <a:close/>
                <a:moveTo>
                  <a:pt x="2771772" y="1123950"/>
                </a:moveTo>
                <a:cubicBezTo>
                  <a:pt x="2771772" y="1123950"/>
                  <a:pt x="2771772" y="1123950"/>
                  <a:pt x="2778122" y="1127125"/>
                </a:cubicBezTo>
                <a:cubicBezTo>
                  <a:pt x="2774947" y="1127125"/>
                  <a:pt x="2771772" y="1127125"/>
                  <a:pt x="2771772" y="1127125"/>
                </a:cubicBezTo>
                <a:cubicBezTo>
                  <a:pt x="2771772" y="1127125"/>
                  <a:pt x="2771772" y="1123950"/>
                  <a:pt x="2771772" y="1123950"/>
                </a:cubicBezTo>
                <a:close/>
                <a:moveTo>
                  <a:pt x="2005010" y="1123950"/>
                </a:moveTo>
                <a:lnTo>
                  <a:pt x="2019298" y="1123950"/>
                </a:lnTo>
                <a:lnTo>
                  <a:pt x="2005010" y="1130300"/>
                </a:lnTo>
                <a:close/>
                <a:moveTo>
                  <a:pt x="1071575" y="1123950"/>
                </a:moveTo>
                <a:cubicBezTo>
                  <a:pt x="1071575" y="1123950"/>
                  <a:pt x="1071575" y="1123950"/>
                  <a:pt x="1063638" y="1135063"/>
                </a:cubicBezTo>
                <a:cubicBezTo>
                  <a:pt x="1059669" y="1131359"/>
                  <a:pt x="1055700" y="1135063"/>
                  <a:pt x="1059669" y="1131359"/>
                </a:cubicBezTo>
                <a:cubicBezTo>
                  <a:pt x="1059669" y="1131359"/>
                  <a:pt x="1059669" y="1131359"/>
                  <a:pt x="1071575" y="1123950"/>
                </a:cubicBezTo>
                <a:close/>
                <a:moveTo>
                  <a:pt x="2361185" y="1123808"/>
                </a:moveTo>
                <a:lnTo>
                  <a:pt x="2365262" y="1127454"/>
                </a:lnTo>
                <a:cubicBezTo>
                  <a:pt x="2365262" y="1127454"/>
                  <a:pt x="2354088" y="1123731"/>
                  <a:pt x="2346638" y="1131176"/>
                </a:cubicBezTo>
                <a:cubicBezTo>
                  <a:pt x="2354088" y="1131176"/>
                  <a:pt x="2357813" y="1134898"/>
                  <a:pt x="2365262" y="1134898"/>
                </a:cubicBezTo>
                <a:cubicBezTo>
                  <a:pt x="2368987" y="1134898"/>
                  <a:pt x="2365262" y="1138621"/>
                  <a:pt x="2368987" y="1138621"/>
                </a:cubicBezTo>
                <a:cubicBezTo>
                  <a:pt x="2365262" y="1138621"/>
                  <a:pt x="2357813" y="1134898"/>
                  <a:pt x="2350363" y="1138621"/>
                </a:cubicBezTo>
                <a:cubicBezTo>
                  <a:pt x="2350363" y="1138621"/>
                  <a:pt x="2350363" y="1138621"/>
                  <a:pt x="2354088" y="1142343"/>
                </a:cubicBezTo>
                <a:cubicBezTo>
                  <a:pt x="2335464" y="1146066"/>
                  <a:pt x="2357813" y="1131176"/>
                  <a:pt x="2342913" y="1131176"/>
                </a:cubicBezTo>
                <a:cubicBezTo>
                  <a:pt x="2348501" y="1129315"/>
                  <a:pt x="2349432" y="1127454"/>
                  <a:pt x="2350829" y="1126058"/>
                </a:cubicBezTo>
                <a:close/>
                <a:moveTo>
                  <a:pt x="2335464" y="1123731"/>
                </a:moveTo>
                <a:cubicBezTo>
                  <a:pt x="2332670" y="1126523"/>
                  <a:pt x="2329353" y="1126697"/>
                  <a:pt x="2325905" y="1126414"/>
                </a:cubicBezTo>
                <a:lnTo>
                  <a:pt x="2323310" y="1126397"/>
                </a:lnTo>
                <a:close/>
                <a:moveTo>
                  <a:pt x="2841226" y="1122957"/>
                </a:moveTo>
                <a:cubicBezTo>
                  <a:pt x="2844004" y="1125272"/>
                  <a:pt x="2845856" y="1128977"/>
                  <a:pt x="2849560" y="1130829"/>
                </a:cubicBezTo>
                <a:cubicBezTo>
                  <a:pt x="2842152" y="1134533"/>
                  <a:pt x="2823631" y="1138237"/>
                  <a:pt x="2823631" y="1141941"/>
                </a:cubicBezTo>
                <a:cubicBezTo>
                  <a:pt x="2805110" y="1149349"/>
                  <a:pt x="2805110" y="1134533"/>
                  <a:pt x="2816223" y="1130829"/>
                </a:cubicBezTo>
                <a:cubicBezTo>
                  <a:pt x="2816223" y="1138237"/>
                  <a:pt x="2831039" y="1130829"/>
                  <a:pt x="2834743" y="1127124"/>
                </a:cubicBezTo>
                <a:cubicBezTo>
                  <a:pt x="2834743" y="1123420"/>
                  <a:pt x="2831039" y="1123420"/>
                  <a:pt x="2827335" y="1123420"/>
                </a:cubicBezTo>
                <a:cubicBezTo>
                  <a:pt x="2834743" y="1119716"/>
                  <a:pt x="2838448" y="1120642"/>
                  <a:pt x="2841226" y="1122957"/>
                </a:cubicBezTo>
                <a:close/>
                <a:moveTo>
                  <a:pt x="1886747" y="1119119"/>
                </a:moveTo>
                <a:lnTo>
                  <a:pt x="1888548" y="1119119"/>
                </a:lnTo>
                <a:cubicBezTo>
                  <a:pt x="1889944" y="1119119"/>
                  <a:pt x="1889944" y="1119119"/>
                  <a:pt x="1889944" y="1119119"/>
                </a:cubicBezTo>
                <a:cubicBezTo>
                  <a:pt x="1882499" y="1122846"/>
                  <a:pt x="1882499" y="1122846"/>
                  <a:pt x="1882499" y="1122846"/>
                </a:cubicBezTo>
                <a:close/>
                <a:moveTo>
                  <a:pt x="2357388" y="1117511"/>
                </a:moveTo>
                <a:lnTo>
                  <a:pt x="2360606" y="1122335"/>
                </a:lnTo>
                <a:cubicBezTo>
                  <a:pt x="2361537" y="1123731"/>
                  <a:pt x="2361537" y="1123731"/>
                  <a:pt x="2361537" y="1123731"/>
                </a:cubicBezTo>
                <a:lnTo>
                  <a:pt x="2361185" y="1123808"/>
                </a:lnTo>
                <a:lnTo>
                  <a:pt x="2356416" y="1119543"/>
                </a:lnTo>
                <a:close/>
                <a:moveTo>
                  <a:pt x="1663561" y="1116914"/>
                </a:moveTo>
                <a:cubicBezTo>
                  <a:pt x="1664959" y="1116622"/>
                  <a:pt x="1666819" y="1117090"/>
                  <a:pt x="1669610" y="1118961"/>
                </a:cubicBezTo>
                <a:cubicBezTo>
                  <a:pt x="1669610" y="1118961"/>
                  <a:pt x="1669610" y="1118961"/>
                  <a:pt x="1667752" y="1119896"/>
                </a:cubicBezTo>
                <a:lnTo>
                  <a:pt x="1656117" y="1125743"/>
                </a:lnTo>
                <a:lnTo>
                  <a:pt x="1650999" y="1122702"/>
                </a:lnTo>
                <a:cubicBezTo>
                  <a:pt x="1659374" y="1125509"/>
                  <a:pt x="1659374" y="1117791"/>
                  <a:pt x="1663561" y="1116914"/>
                </a:cubicBezTo>
                <a:close/>
                <a:moveTo>
                  <a:pt x="2547935" y="1116409"/>
                </a:moveTo>
                <a:cubicBezTo>
                  <a:pt x="2537219" y="1119981"/>
                  <a:pt x="2547935" y="1123552"/>
                  <a:pt x="2533647" y="1127124"/>
                </a:cubicBezTo>
                <a:cubicBezTo>
                  <a:pt x="2544363" y="1123552"/>
                  <a:pt x="2533647" y="1112837"/>
                  <a:pt x="2547935" y="1116409"/>
                </a:cubicBezTo>
                <a:close/>
                <a:moveTo>
                  <a:pt x="1454150" y="1116012"/>
                </a:moveTo>
                <a:cubicBezTo>
                  <a:pt x="1454150" y="1119981"/>
                  <a:pt x="1450446" y="1123950"/>
                  <a:pt x="1446741" y="1123950"/>
                </a:cubicBezTo>
                <a:cubicBezTo>
                  <a:pt x="1443038" y="1119981"/>
                  <a:pt x="1450446" y="1116012"/>
                  <a:pt x="1454150" y="1116012"/>
                </a:cubicBezTo>
                <a:close/>
                <a:moveTo>
                  <a:pt x="210610" y="1116012"/>
                </a:moveTo>
                <a:lnTo>
                  <a:pt x="214317" y="1119187"/>
                </a:lnTo>
                <a:cubicBezTo>
                  <a:pt x="214317" y="1119187"/>
                  <a:pt x="214317" y="1119187"/>
                  <a:pt x="203202" y="1119187"/>
                </a:cubicBezTo>
                <a:cubicBezTo>
                  <a:pt x="210610" y="1119187"/>
                  <a:pt x="206906" y="1116012"/>
                  <a:pt x="210610" y="1116012"/>
                </a:cubicBezTo>
                <a:close/>
                <a:moveTo>
                  <a:pt x="1096974" y="1112837"/>
                </a:moveTo>
                <a:cubicBezTo>
                  <a:pt x="1096974" y="1112837"/>
                  <a:pt x="1096974" y="1112837"/>
                  <a:pt x="1096974" y="1116012"/>
                </a:cubicBezTo>
                <a:lnTo>
                  <a:pt x="1089565" y="1119187"/>
                </a:lnTo>
                <a:cubicBezTo>
                  <a:pt x="1085861" y="1116012"/>
                  <a:pt x="1093269" y="1112837"/>
                  <a:pt x="1096974" y="1112837"/>
                </a:cubicBezTo>
                <a:close/>
                <a:moveTo>
                  <a:pt x="270671" y="1112837"/>
                </a:moveTo>
                <a:cubicBezTo>
                  <a:pt x="270671" y="1112837"/>
                  <a:pt x="270671" y="1112837"/>
                  <a:pt x="274639" y="1119187"/>
                </a:cubicBezTo>
                <a:cubicBezTo>
                  <a:pt x="274639" y="1119187"/>
                  <a:pt x="274639" y="1119187"/>
                  <a:pt x="266701" y="1116012"/>
                </a:cubicBezTo>
                <a:cubicBezTo>
                  <a:pt x="266701" y="1116012"/>
                  <a:pt x="266701" y="1112837"/>
                  <a:pt x="270671" y="1112837"/>
                </a:cubicBezTo>
                <a:close/>
                <a:moveTo>
                  <a:pt x="2746035" y="1111541"/>
                </a:moveTo>
                <a:cubicBezTo>
                  <a:pt x="2748357" y="1110704"/>
                  <a:pt x="2753358" y="1117401"/>
                  <a:pt x="2756215" y="1112044"/>
                </a:cubicBezTo>
                <a:cubicBezTo>
                  <a:pt x="2763835" y="1108472"/>
                  <a:pt x="2748595" y="1119187"/>
                  <a:pt x="2744785" y="1115615"/>
                </a:cubicBezTo>
                <a:cubicBezTo>
                  <a:pt x="2744785" y="1112937"/>
                  <a:pt x="2745261" y="1111820"/>
                  <a:pt x="2746035" y="1111541"/>
                </a:cubicBezTo>
                <a:close/>
                <a:moveTo>
                  <a:pt x="295671" y="1111091"/>
                </a:moveTo>
                <a:cubicBezTo>
                  <a:pt x="296370" y="1110567"/>
                  <a:pt x="297763" y="1110567"/>
                  <a:pt x="300550" y="1111498"/>
                </a:cubicBezTo>
                <a:cubicBezTo>
                  <a:pt x="300550" y="1111498"/>
                  <a:pt x="300550" y="1111498"/>
                  <a:pt x="307990" y="1122660"/>
                </a:cubicBezTo>
                <a:cubicBezTo>
                  <a:pt x="307990" y="1122660"/>
                  <a:pt x="307990" y="1122660"/>
                  <a:pt x="304268" y="1126380"/>
                </a:cubicBezTo>
                <a:cubicBezTo>
                  <a:pt x="304268" y="1126380"/>
                  <a:pt x="304268" y="1126380"/>
                  <a:pt x="311703" y="1130101"/>
                </a:cubicBezTo>
                <a:cubicBezTo>
                  <a:pt x="311703" y="1130101"/>
                  <a:pt x="311703" y="1130101"/>
                  <a:pt x="311703" y="1137543"/>
                </a:cubicBezTo>
                <a:cubicBezTo>
                  <a:pt x="311703" y="1137543"/>
                  <a:pt x="311703" y="1137543"/>
                  <a:pt x="304268" y="1133822"/>
                </a:cubicBezTo>
                <a:lnTo>
                  <a:pt x="302025" y="1135203"/>
                </a:lnTo>
                <a:lnTo>
                  <a:pt x="304268" y="1130101"/>
                </a:lnTo>
                <a:cubicBezTo>
                  <a:pt x="304268" y="1130101"/>
                  <a:pt x="304268" y="1130101"/>
                  <a:pt x="289384" y="1118939"/>
                </a:cubicBezTo>
                <a:cubicBezTo>
                  <a:pt x="297763" y="1118939"/>
                  <a:pt x="293565" y="1112660"/>
                  <a:pt x="295671" y="1111091"/>
                </a:cubicBezTo>
                <a:close/>
                <a:moveTo>
                  <a:pt x="1067449" y="1108710"/>
                </a:moveTo>
                <a:cubicBezTo>
                  <a:pt x="1070941" y="1112520"/>
                  <a:pt x="1077926" y="1104900"/>
                  <a:pt x="1077926" y="1112520"/>
                </a:cubicBezTo>
                <a:cubicBezTo>
                  <a:pt x="1077926" y="1120140"/>
                  <a:pt x="1070941" y="1116330"/>
                  <a:pt x="1063956" y="1123950"/>
                </a:cubicBezTo>
                <a:cubicBezTo>
                  <a:pt x="1074434" y="1120140"/>
                  <a:pt x="1060463" y="1116330"/>
                  <a:pt x="1067449" y="1108710"/>
                </a:cubicBezTo>
                <a:close/>
                <a:moveTo>
                  <a:pt x="1294597" y="1108382"/>
                </a:moveTo>
                <a:lnTo>
                  <a:pt x="1297853" y="1108846"/>
                </a:lnTo>
                <a:lnTo>
                  <a:pt x="1296023" y="1109344"/>
                </a:lnTo>
                <a:lnTo>
                  <a:pt x="1294132" y="1108846"/>
                </a:lnTo>
                <a:close/>
                <a:moveTo>
                  <a:pt x="1833560" y="1108075"/>
                </a:moveTo>
                <a:lnTo>
                  <a:pt x="1833560" y="1116012"/>
                </a:lnTo>
                <a:lnTo>
                  <a:pt x="1822447" y="1112837"/>
                </a:lnTo>
                <a:close/>
                <a:moveTo>
                  <a:pt x="1492984" y="1106377"/>
                </a:moveTo>
                <a:lnTo>
                  <a:pt x="1495228" y="1106957"/>
                </a:lnTo>
                <a:lnTo>
                  <a:pt x="1494160" y="1107280"/>
                </a:lnTo>
                <a:close/>
                <a:moveTo>
                  <a:pt x="1818526" y="1104900"/>
                </a:moveTo>
                <a:cubicBezTo>
                  <a:pt x="1825986" y="1104900"/>
                  <a:pt x="1822256" y="1108619"/>
                  <a:pt x="1822256" y="1108619"/>
                </a:cubicBezTo>
                <a:cubicBezTo>
                  <a:pt x="1822256" y="1108619"/>
                  <a:pt x="1822256" y="1108619"/>
                  <a:pt x="1818526" y="1104900"/>
                </a:cubicBezTo>
                <a:close/>
                <a:moveTo>
                  <a:pt x="1807337" y="1104900"/>
                </a:moveTo>
                <a:cubicBezTo>
                  <a:pt x="1811067" y="1108619"/>
                  <a:pt x="1814797" y="1112339"/>
                  <a:pt x="1822256" y="1108619"/>
                </a:cubicBezTo>
                <a:cubicBezTo>
                  <a:pt x="1822256" y="1108619"/>
                  <a:pt x="1822256" y="1108619"/>
                  <a:pt x="1811067" y="1112339"/>
                </a:cubicBezTo>
                <a:cubicBezTo>
                  <a:pt x="1829715" y="1112339"/>
                  <a:pt x="1818526" y="1130935"/>
                  <a:pt x="1840904" y="1130935"/>
                </a:cubicBezTo>
                <a:cubicBezTo>
                  <a:pt x="1840904" y="1130935"/>
                  <a:pt x="1840904" y="1130935"/>
                  <a:pt x="1825986" y="1138374"/>
                </a:cubicBezTo>
                <a:cubicBezTo>
                  <a:pt x="1837175" y="1145812"/>
                  <a:pt x="1863282" y="1123497"/>
                  <a:pt x="1870742" y="1130935"/>
                </a:cubicBezTo>
                <a:cubicBezTo>
                  <a:pt x="1848364" y="1134654"/>
                  <a:pt x="1874471" y="1145812"/>
                  <a:pt x="1859553" y="1149532"/>
                </a:cubicBezTo>
                <a:cubicBezTo>
                  <a:pt x="1867012" y="1160689"/>
                  <a:pt x="1896850" y="1149532"/>
                  <a:pt x="1911768" y="1145812"/>
                </a:cubicBezTo>
                <a:cubicBezTo>
                  <a:pt x="1911768" y="1149532"/>
                  <a:pt x="1930417" y="1138374"/>
                  <a:pt x="1937876" y="1134654"/>
                </a:cubicBezTo>
                <a:cubicBezTo>
                  <a:pt x="1941606" y="1134654"/>
                  <a:pt x="1941606" y="1142093"/>
                  <a:pt x="1949065" y="1134654"/>
                </a:cubicBezTo>
                <a:cubicBezTo>
                  <a:pt x="1949065" y="1130935"/>
                  <a:pt x="1945335" y="1130935"/>
                  <a:pt x="1941606" y="1130935"/>
                </a:cubicBezTo>
                <a:cubicBezTo>
                  <a:pt x="1949065" y="1119777"/>
                  <a:pt x="1952795" y="1138374"/>
                  <a:pt x="1963984" y="1130935"/>
                </a:cubicBezTo>
                <a:cubicBezTo>
                  <a:pt x="1963984" y="1130935"/>
                  <a:pt x="1993821" y="1116058"/>
                  <a:pt x="2005010" y="1119777"/>
                </a:cubicBezTo>
                <a:cubicBezTo>
                  <a:pt x="2001280" y="1123497"/>
                  <a:pt x="1967713" y="1138374"/>
                  <a:pt x="1956524" y="1145812"/>
                </a:cubicBezTo>
                <a:cubicBezTo>
                  <a:pt x="1956524" y="1153251"/>
                  <a:pt x="1960254" y="1153251"/>
                  <a:pt x="1967713" y="1145812"/>
                </a:cubicBezTo>
                <a:cubicBezTo>
                  <a:pt x="1967713" y="1145812"/>
                  <a:pt x="1967713" y="1145812"/>
                  <a:pt x="1956524" y="1164409"/>
                </a:cubicBezTo>
                <a:cubicBezTo>
                  <a:pt x="1960254" y="1156970"/>
                  <a:pt x="1937876" y="1164409"/>
                  <a:pt x="1930417" y="1168128"/>
                </a:cubicBezTo>
                <a:cubicBezTo>
                  <a:pt x="1926687" y="1168128"/>
                  <a:pt x="1919228" y="1168128"/>
                  <a:pt x="1926687" y="1164409"/>
                </a:cubicBezTo>
                <a:cubicBezTo>
                  <a:pt x="1934146" y="1164409"/>
                  <a:pt x="1945335" y="1160689"/>
                  <a:pt x="1949065" y="1153251"/>
                </a:cubicBezTo>
                <a:cubicBezTo>
                  <a:pt x="1945335" y="1149532"/>
                  <a:pt x="1930417" y="1153251"/>
                  <a:pt x="1922957" y="1156970"/>
                </a:cubicBezTo>
                <a:cubicBezTo>
                  <a:pt x="1922957" y="1156970"/>
                  <a:pt x="1922957" y="1156970"/>
                  <a:pt x="1922957" y="1160689"/>
                </a:cubicBezTo>
                <a:cubicBezTo>
                  <a:pt x="1915498" y="1168128"/>
                  <a:pt x="1900579" y="1168128"/>
                  <a:pt x="1885660" y="1168128"/>
                </a:cubicBezTo>
                <a:cubicBezTo>
                  <a:pt x="1885660" y="1168128"/>
                  <a:pt x="1885660" y="1168128"/>
                  <a:pt x="1893120" y="1171847"/>
                </a:cubicBezTo>
                <a:cubicBezTo>
                  <a:pt x="1893120" y="1171847"/>
                  <a:pt x="1893120" y="1171847"/>
                  <a:pt x="1881931" y="1179286"/>
                </a:cubicBezTo>
                <a:cubicBezTo>
                  <a:pt x="1881931" y="1179286"/>
                  <a:pt x="1881931" y="1179286"/>
                  <a:pt x="1881931" y="1171847"/>
                </a:cubicBezTo>
                <a:cubicBezTo>
                  <a:pt x="1874471" y="1175567"/>
                  <a:pt x="1863282" y="1168128"/>
                  <a:pt x="1848364" y="1179286"/>
                </a:cubicBezTo>
                <a:cubicBezTo>
                  <a:pt x="1840904" y="1171847"/>
                  <a:pt x="1855823" y="1175567"/>
                  <a:pt x="1859553" y="1171847"/>
                </a:cubicBezTo>
                <a:cubicBezTo>
                  <a:pt x="1848364" y="1168128"/>
                  <a:pt x="1859553" y="1153251"/>
                  <a:pt x="1852093" y="1149532"/>
                </a:cubicBezTo>
                <a:cubicBezTo>
                  <a:pt x="1837175" y="1156970"/>
                  <a:pt x="1814797" y="1168128"/>
                  <a:pt x="1796150" y="1179286"/>
                </a:cubicBezTo>
                <a:cubicBezTo>
                  <a:pt x="1796150" y="1179286"/>
                  <a:pt x="1796150" y="1179286"/>
                  <a:pt x="1796150" y="1171847"/>
                </a:cubicBezTo>
                <a:cubicBezTo>
                  <a:pt x="1792419" y="1175567"/>
                  <a:pt x="1773773" y="1179286"/>
                  <a:pt x="1770041" y="1186724"/>
                </a:cubicBezTo>
                <a:cubicBezTo>
                  <a:pt x="1770041" y="1186724"/>
                  <a:pt x="1770041" y="1186724"/>
                  <a:pt x="1766312" y="1179286"/>
                </a:cubicBezTo>
                <a:cubicBezTo>
                  <a:pt x="1758852" y="1179286"/>
                  <a:pt x="1758852" y="1183005"/>
                  <a:pt x="1758852" y="1190444"/>
                </a:cubicBezTo>
                <a:cubicBezTo>
                  <a:pt x="1758852" y="1190444"/>
                  <a:pt x="1758852" y="1190444"/>
                  <a:pt x="1755124" y="1186724"/>
                </a:cubicBezTo>
                <a:cubicBezTo>
                  <a:pt x="1762581" y="1194163"/>
                  <a:pt x="1747663" y="1205321"/>
                  <a:pt x="1762581" y="1209040"/>
                </a:cubicBezTo>
                <a:cubicBezTo>
                  <a:pt x="1762581" y="1209040"/>
                  <a:pt x="1762581" y="1209040"/>
                  <a:pt x="1777501" y="1201602"/>
                </a:cubicBezTo>
                <a:cubicBezTo>
                  <a:pt x="1784962" y="1201602"/>
                  <a:pt x="1770041" y="1209040"/>
                  <a:pt x="1770041" y="1212759"/>
                </a:cubicBezTo>
                <a:cubicBezTo>
                  <a:pt x="1777501" y="1205321"/>
                  <a:pt x="1784962" y="1205321"/>
                  <a:pt x="1796150" y="1197882"/>
                </a:cubicBezTo>
                <a:cubicBezTo>
                  <a:pt x="1807337" y="1194163"/>
                  <a:pt x="1811067" y="1197882"/>
                  <a:pt x="1811067" y="1205321"/>
                </a:cubicBezTo>
                <a:cubicBezTo>
                  <a:pt x="1799878" y="1212759"/>
                  <a:pt x="1784962" y="1212759"/>
                  <a:pt x="1777501" y="1220198"/>
                </a:cubicBezTo>
                <a:cubicBezTo>
                  <a:pt x="1751393" y="1235075"/>
                  <a:pt x="1770041" y="1209040"/>
                  <a:pt x="1743935" y="1223917"/>
                </a:cubicBezTo>
                <a:cubicBezTo>
                  <a:pt x="1743935" y="1223917"/>
                  <a:pt x="1747663" y="1223917"/>
                  <a:pt x="1747663" y="1220198"/>
                </a:cubicBezTo>
                <a:cubicBezTo>
                  <a:pt x="1751393" y="1209040"/>
                  <a:pt x="1732747" y="1223917"/>
                  <a:pt x="1729016" y="1212759"/>
                </a:cubicBezTo>
                <a:cubicBezTo>
                  <a:pt x="1725286" y="1216479"/>
                  <a:pt x="1721559" y="1231356"/>
                  <a:pt x="1714098" y="1223917"/>
                </a:cubicBezTo>
                <a:cubicBezTo>
                  <a:pt x="1714098" y="1223917"/>
                  <a:pt x="1714098" y="1223917"/>
                  <a:pt x="1721559" y="1220198"/>
                </a:cubicBezTo>
                <a:cubicBezTo>
                  <a:pt x="1717826" y="1216479"/>
                  <a:pt x="1706638" y="1212759"/>
                  <a:pt x="1706638" y="1212759"/>
                </a:cubicBezTo>
                <a:cubicBezTo>
                  <a:pt x="1706638" y="1212759"/>
                  <a:pt x="1706638" y="1212759"/>
                  <a:pt x="1702909" y="1205321"/>
                </a:cubicBezTo>
                <a:cubicBezTo>
                  <a:pt x="1710367" y="1201602"/>
                  <a:pt x="1717826" y="1209040"/>
                  <a:pt x="1729016" y="1205321"/>
                </a:cubicBezTo>
                <a:cubicBezTo>
                  <a:pt x="1747663" y="1194163"/>
                  <a:pt x="1751393" y="1175567"/>
                  <a:pt x="1773773" y="1164409"/>
                </a:cubicBezTo>
                <a:cubicBezTo>
                  <a:pt x="1773773" y="1164409"/>
                  <a:pt x="1773773" y="1164409"/>
                  <a:pt x="1770041" y="1164409"/>
                </a:cubicBezTo>
                <a:cubicBezTo>
                  <a:pt x="1770041" y="1164409"/>
                  <a:pt x="1770041" y="1164409"/>
                  <a:pt x="1788689" y="1160689"/>
                </a:cubicBezTo>
                <a:cubicBezTo>
                  <a:pt x="1788689" y="1149532"/>
                  <a:pt x="1777501" y="1160689"/>
                  <a:pt x="1766312" y="1160689"/>
                </a:cubicBezTo>
                <a:cubicBezTo>
                  <a:pt x="1762581" y="1171847"/>
                  <a:pt x="1743935" y="1168128"/>
                  <a:pt x="1732747" y="1175567"/>
                </a:cubicBezTo>
                <a:cubicBezTo>
                  <a:pt x="1710367" y="1197882"/>
                  <a:pt x="1717826" y="1160689"/>
                  <a:pt x="1695448" y="1175567"/>
                </a:cubicBezTo>
                <a:cubicBezTo>
                  <a:pt x="1695448" y="1175567"/>
                  <a:pt x="1695448" y="1175567"/>
                  <a:pt x="1717826" y="1160689"/>
                </a:cubicBezTo>
                <a:cubicBezTo>
                  <a:pt x="1710367" y="1171847"/>
                  <a:pt x="1725286" y="1168128"/>
                  <a:pt x="1729016" y="1164409"/>
                </a:cubicBezTo>
                <a:cubicBezTo>
                  <a:pt x="1729016" y="1164409"/>
                  <a:pt x="1729016" y="1164409"/>
                  <a:pt x="1725286" y="1160689"/>
                </a:cubicBezTo>
                <a:cubicBezTo>
                  <a:pt x="1732747" y="1164409"/>
                  <a:pt x="1740204" y="1153251"/>
                  <a:pt x="1740204" y="1149532"/>
                </a:cubicBezTo>
                <a:cubicBezTo>
                  <a:pt x="1732747" y="1138374"/>
                  <a:pt x="1717826" y="1168128"/>
                  <a:pt x="1702909" y="1160689"/>
                </a:cubicBezTo>
                <a:cubicBezTo>
                  <a:pt x="1714098" y="1156970"/>
                  <a:pt x="1714098" y="1156970"/>
                  <a:pt x="1706638" y="1153251"/>
                </a:cubicBezTo>
                <a:cubicBezTo>
                  <a:pt x="1706638" y="1153251"/>
                  <a:pt x="1706638" y="1153251"/>
                  <a:pt x="1732747" y="1142093"/>
                </a:cubicBezTo>
                <a:cubicBezTo>
                  <a:pt x="1732747" y="1142093"/>
                  <a:pt x="1732747" y="1142093"/>
                  <a:pt x="1725286" y="1149532"/>
                </a:cubicBezTo>
                <a:cubicBezTo>
                  <a:pt x="1729016" y="1149532"/>
                  <a:pt x="1736475" y="1149532"/>
                  <a:pt x="1740204" y="1145812"/>
                </a:cubicBezTo>
                <a:cubicBezTo>
                  <a:pt x="1732747" y="1142093"/>
                  <a:pt x="1747663" y="1138374"/>
                  <a:pt x="1740204" y="1138374"/>
                </a:cubicBezTo>
                <a:cubicBezTo>
                  <a:pt x="1747663" y="1130935"/>
                  <a:pt x="1766312" y="1123497"/>
                  <a:pt x="1770041" y="1130935"/>
                </a:cubicBezTo>
                <a:cubicBezTo>
                  <a:pt x="1773773" y="1127216"/>
                  <a:pt x="1777501" y="1123497"/>
                  <a:pt x="1773773" y="1119777"/>
                </a:cubicBezTo>
                <a:cubicBezTo>
                  <a:pt x="1792419" y="1127216"/>
                  <a:pt x="1799878" y="1104900"/>
                  <a:pt x="1807337" y="1104900"/>
                </a:cubicBezTo>
                <a:close/>
                <a:moveTo>
                  <a:pt x="1375412" y="1104900"/>
                </a:moveTo>
                <a:cubicBezTo>
                  <a:pt x="1375412" y="1104900"/>
                  <a:pt x="1375412" y="1104900"/>
                  <a:pt x="1383030" y="1108075"/>
                </a:cubicBezTo>
                <a:cubicBezTo>
                  <a:pt x="1383030" y="1108075"/>
                  <a:pt x="1371600" y="1108075"/>
                  <a:pt x="1375412" y="1104900"/>
                </a:cubicBezTo>
                <a:close/>
                <a:moveTo>
                  <a:pt x="434991" y="1104900"/>
                </a:moveTo>
                <a:cubicBezTo>
                  <a:pt x="434991" y="1104900"/>
                  <a:pt x="434991" y="1104900"/>
                  <a:pt x="457215" y="1112308"/>
                </a:cubicBezTo>
                <a:cubicBezTo>
                  <a:pt x="457215" y="1112308"/>
                  <a:pt x="457215" y="1112308"/>
                  <a:pt x="453511" y="1116013"/>
                </a:cubicBezTo>
                <a:cubicBezTo>
                  <a:pt x="438698" y="1127125"/>
                  <a:pt x="442399" y="1108604"/>
                  <a:pt x="434991" y="1104900"/>
                </a:cubicBezTo>
                <a:close/>
                <a:moveTo>
                  <a:pt x="326511" y="1104900"/>
                </a:moveTo>
                <a:cubicBezTo>
                  <a:pt x="326511" y="1104900"/>
                  <a:pt x="326511" y="1104900"/>
                  <a:pt x="341328" y="1108869"/>
                </a:cubicBezTo>
                <a:cubicBezTo>
                  <a:pt x="341328" y="1108869"/>
                  <a:pt x="341328" y="1108869"/>
                  <a:pt x="326511" y="1108869"/>
                </a:cubicBezTo>
                <a:cubicBezTo>
                  <a:pt x="326511" y="1112837"/>
                  <a:pt x="326511" y="1112837"/>
                  <a:pt x="326511" y="1112837"/>
                </a:cubicBezTo>
                <a:cubicBezTo>
                  <a:pt x="326511" y="1112837"/>
                  <a:pt x="326511" y="1112837"/>
                  <a:pt x="319104" y="1112837"/>
                </a:cubicBezTo>
                <a:cubicBezTo>
                  <a:pt x="330217" y="1112837"/>
                  <a:pt x="319104" y="1108869"/>
                  <a:pt x="326511" y="1104900"/>
                </a:cubicBezTo>
                <a:close/>
                <a:moveTo>
                  <a:pt x="1503925" y="1104612"/>
                </a:moveTo>
                <a:cubicBezTo>
                  <a:pt x="1504625" y="1104902"/>
                  <a:pt x="1504390" y="1106062"/>
                  <a:pt x="1502531" y="1108846"/>
                </a:cubicBezTo>
                <a:lnTo>
                  <a:pt x="1495228" y="1106957"/>
                </a:lnTo>
                <a:lnTo>
                  <a:pt x="1499739" y="1105598"/>
                </a:lnTo>
                <a:cubicBezTo>
                  <a:pt x="1501599" y="1104902"/>
                  <a:pt x="1503227" y="1104322"/>
                  <a:pt x="1503925" y="1104612"/>
                </a:cubicBezTo>
                <a:close/>
                <a:moveTo>
                  <a:pt x="255916" y="1102989"/>
                </a:moveTo>
                <a:lnTo>
                  <a:pt x="252943" y="1105239"/>
                </a:lnTo>
                <a:cubicBezTo>
                  <a:pt x="252020" y="1104304"/>
                  <a:pt x="252713" y="1103602"/>
                  <a:pt x="254391" y="1103135"/>
                </a:cubicBezTo>
                <a:close/>
                <a:moveTo>
                  <a:pt x="483409" y="1102419"/>
                </a:moveTo>
                <a:cubicBezTo>
                  <a:pt x="485394" y="1103907"/>
                  <a:pt x="487379" y="1106884"/>
                  <a:pt x="487379" y="1108868"/>
                </a:cubicBezTo>
                <a:cubicBezTo>
                  <a:pt x="479440" y="1112837"/>
                  <a:pt x="487379" y="1100931"/>
                  <a:pt x="479440" y="1104900"/>
                </a:cubicBezTo>
                <a:cubicBezTo>
                  <a:pt x="479440" y="1100931"/>
                  <a:pt x="481425" y="1100931"/>
                  <a:pt x="483409" y="1102419"/>
                </a:cubicBezTo>
                <a:close/>
                <a:moveTo>
                  <a:pt x="1085861" y="1101725"/>
                </a:moveTo>
                <a:lnTo>
                  <a:pt x="1096974" y="1108075"/>
                </a:lnTo>
                <a:lnTo>
                  <a:pt x="1082689" y="1104900"/>
                </a:lnTo>
                <a:close/>
                <a:moveTo>
                  <a:pt x="877902" y="1101725"/>
                </a:moveTo>
                <a:lnTo>
                  <a:pt x="892190" y="1101725"/>
                </a:lnTo>
                <a:lnTo>
                  <a:pt x="884253" y="1108075"/>
                </a:lnTo>
                <a:close/>
                <a:moveTo>
                  <a:pt x="222254" y="1101725"/>
                </a:moveTo>
                <a:lnTo>
                  <a:pt x="227015" y="1101725"/>
                </a:lnTo>
                <a:lnTo>
                  <a:pt x="219077" y="1104900"/>
                </a:lnTo>
                <a:close/>
                <a:moveTo>
                  <a:pt x="1290410" y="1101422"/>
                </a:moveTo>
                <a:cubicBezTo>
                  <a:pt x="1290410" y="1101422"/>
                  <a:pt x="1290410" y="1101422"/>
                  <a:pt x="1297853" y="1105134"/>
                </a:cubicBezTo>
                <a:lnTo>
                  <a:pt x="1294597" y="1108382"/>
                </a:lnTo>
                <a:lnTo>
                  <a:pt x="1291340" y="1107918"/>
                </a:lnTo>
                <a:cubicBezTo>
                  <a:pt x="1290410" y="1106990"/>
                  <a:pt x="1290410" y="1105134"/>
                  <a:pt x="1290410" y="1101422"/>
                </a:cubicBezTo>
                <a:close/>
                <a:moveTo>
                  <a:pt x="2514253" y="1101397"/>
                </a:moveTo>
                <a:cubicBezTo>
                  <a:pt x="2510529" y="1108842"/>
                  <a:pt x="2510529" y="1116286"/>
                  <a:pt x="2514253" y="1120009"/>
                </a:cubicBezTo>
                <a:cubicBezTo>
                  <a:pt x="2514253" y="1108842"/>
                  <a:pt x="2491905" y="1112564"/>
                  <a:pt x="2491905" y="1105119"/>
                </a:cubicBezTo>
                <a:cubicBezTo>
                  <a:pt x="2499354" y="1105119"/>
                  <a:pt x="2506804" y="1108842"/>
                  <a:pt x="2514253" y="1101397"/>
                </a:cubicBezTo>
                <a:close/>
                <a:moveTo>
                  <a:pt x="2391336" y="1101397"/>
                </a:moveTo>
                <a:cubicBezTo>
                  <a:pt x="2380161" y="1105119"/>
                  <a:pt x="2380161" y="1105119"/>
                  <a:pt x="2380161" y="1105119"/>
                </a:cubicBezTo>
                <a:lnTo>
                  <a:pt x="2380627" y="1103069"/>
                </a:lnTo>
                <a:close/>
                <a:moveTo>
                  <a:pt x="2778023" y="1101214"/>
                </a:moveTo>
                <a:cubicBezTo>
                  <a:pt x="2782711" y="1101725"/>
                  <a:pt x="2783381" y="1111930"/>
                  <a:pt x="2786060" y="1111930"/>
                </a:cubicBezTo>
                <a:lnTo>
                  <a:pt x="2786060" y="1119187"/>
                </a:lnTo>
                <a:cubicBezTo>
                  <a:pt x="2786060" y="1119187"/>
                  <a:pt x="2786060" y="1119187"/>
                  <a:pt x="2771772" y="1104673"/>
                </a:cubicBezTo>
                <a:cubicBezTo>
                  <a:pt x="2774451" y="1101951"/>
                  <a:pt x="2776460" y="1101044"/>
                  <a:pt x="2778023" y="1101214"/>
                </a:cubicBezTo>
                <a:close/>
                <a:moveTo>
                  <a:pt x="2510608" y="1100529"/>
                </a:moveTo>
                <a:lnTo>
                  <a:pt x="2511406" y="1100719"/>
                </a:lnTo>
                <a:lnTo>
                  <a:pt x="2510529" y="1101397"/>
                </a:lnTo>
                <a:close/>
                <a:moveTo>
                  <a:pt x="2503079" y="1093952"/>
                </a:moveTo>
                <a:cubicBezTo>
                  <a:pt x="2503079" y="1093952"/>
                  <a:pt x="2503079" y="1093952"/>
                  <a:pt x="2514253" y="1093952"/>
                </a:cubicBezTo>
                <a:cubicBezTo>
                  <a:pt x="2514253" y="1093952"/>
                  <a:pt x="2512391" y="1094883"/>
                  <a:pt x="2510994" y="1096278"/>
                </a:cubicBezTo>
                <a:lnTo>
                  <a:pt x="2510608" y="1100529"/>
                </a:lnTo>
                <a:lnTo>
                  <a:pt x="2504476" y="1099070"/>
                </a:lnTo>
                <a:cubicBezTo>
                  <a:pt x="2503079" y="1096744"/>
                  <a:pt x="2503079" y="1093952"/>
                  <a:pt x="2503079" y="1093952"/>
                </a:cubicBezTo>
                <a:close/>
                <a:moveTo>
                  <a:pt x="742968" y="1093788"/>
                </a:moveTo>
                <a:cubicBezTo>
                  <a:pt x="742968" y="1093788"/>
                  <a:pt x="742968" y="1093788"/>
                  <a:pt x="744895" y="1093788"/>
                </a:cubicBezTo>
                <a:lnTo>
                  <a:pt x="757172" y="1093788"/>
                </a:lnTo>
                <a:lnTo>
                  <a:pt x="750679" y="1101725"/>
                </a:lnTo>
                <a:close/>
                <a:moveTo>
                  <a:pt x="758294" y="1092416"/>
                </a:moveTo>
                <a:lnTo>
                  <a:pt x="758389" y="1093788"/>
                </a:lnTo>
                <a:lnTo>
                  <a:pt x="757172" y="1093788"/>
                </a:lnTo>
                <a:close/>
                <a:moveTo>
                  <a:pt x="1100942" y="1092002"/>
                </a:moveTo>
                <a:cubicBezTo>
                  <a:pt x="1104514" y="1092002"/>
                  <a:pt x="1108086" y="1092994"/>
                  <a:pt x="1108086" y="1092994"/>
                </a:cubicBezTo>
                <a:lnTo>
                  <a:pt x="1093798" y="1096963"/>
                </a:lnTo>
                <a:cubicBezTo>
                  <a:pt x="1093798" y="1092994"/>
                  <a:pt x="1097370" y="1092002"/>
                  <a:pt x="1100942" y="1092002"/>
                </a:cubicBezTo>
                <a:close/>
                <a:moveTo>
                  <a:pt x="483887" y="1090480"/>
                </a:moveTo>
                <a:cubicBezTo>
                  <a:pt x="487696" y="1089554"/>
                  <a:pt x="490553" y="1089554"/>
                  <a:pt x="490553" y="1093258"/>
                </a:cubicBezTo>
                <a:cubicBezTo>
                  <a:pt x="490553" y="1093258"/>
                  <a:pt x="490553" y="1093258"/>
                  <a:pt x="471503" y="1096962"/>
                </a:cubicBezTo>
                <a:cubicBezTo>
                  <a:pt x="471503" y="1093258"/>
                  <a:pt x="475314" y="1093258"/>
                  <a:pt x="471503" y="1093258"/>
                </a:cubicBezTo>
                <a:cubicBezTo>
                  <a:pt x="475314" y="1093258"/>
                  <a:pt x="480077" y="1091406"/>
                  <a:pt x="483887" y="1090480"/>
                </a:cubicBezTo>
                <a:close/>
                <a:moveTo>
                  <a:pt x="2859739" y="1089678"/>
                </a:moveTo>
                <a:cubicBezTo>
                  <a:pt x="2866842" y="1089157"/>
                  <a:pt x="2866842" y="1097492"/>
                  <a:pt x="2874960" y="1097492"/>
                </a:cubicBezTo>
                <a:cubicBezTo>
                  <a:pt x="2874960" y="1097492"/>
                  <a:pt x="2874960" y="1097492"/>
                  <a:pt x="2849704" y="1108604"/>
                </a:cubicBezTo>
                <a:cubicBezTo>
                  <a:pt x="2849704" y="1108604"/>
                  <a:pt x="2849704" y="1108604"/>
                  <a:pt x="2849704" y="1116012"/>
                </a:cubicBezTo>
                <a:cubicBezTo>
                  <a:pt x="2849704" y="1116012"/>
                  <a:pt x="2849704" y="1116012"/>
                  <a:pt x="2835272" y="1104900"/>
                </a:cubicBezTo>
                <a:cubicBezTo>
                  <a:pt x="2838880" y="1108604"/>
                  <a:pt x="2846096" y="1101196"/>
                  <a:pt x="2853312" y="1097492"/>
                </a:cubicBezTo>
                <a:cubicBezTo>
                  <a:pt x="2853312" y="1097492"/>
                  <a:pt x="2853312" y="1097492"/>
                  <a:pt x="2849704" y="1093787"/>
                </a:cubicBezTo>
                <a:cubicBezTo>
                  <a:pt x="2854214" y="1091009"/>
                  <a:pt x="2857371" y="1089852"/>
                  <a:pt x="2859739" y="1089678"/>
                </a:cubicBezTo>
                <a:close/>
                <a:moveTo>
                  <a:pt x="2120580" y="1089025"/>
                </a:moveTo>
                <a:cubicBezTo>
                  <a:pt x="2124390" y="1092994"/>
                  <a:pt x="2132010" y="1092994"/>
                  <a:pt x="2124390" y="1096962"/>
                </a:cubicBezTo>
                <a:cubicBezTo>
                  <a:pt x="2124390" y="1096962"/>
                  <a:pt x="2112960" y="1096962"/>
                  <a:pt x="2120580" y="1089025"/>
                </a:cubicBezTo>
                <a:close/>
                <a:moveTo>
                  <a:pt x="1740335" y="1089025"/>
                </a:moveTo>
                <a:cubicBezTo>
                  <a:pt x="1736613" y="1092767"/>
                  <a:pt x="1736613" y="1100251"/>
                  <a:pt x="1744058" y="1100251"/>
                </a:cubicBezTo>
                <a:cubicBezTo>
                  <a:pt x="1758948" y="1115219"/>
                  <a:pt x="1718002" y="1118961"/>
                  <a:pt x="1729170" y="1133928"/>
                </a:cubicBezTo>
                <a:cubicBezTo>
                  <a:pt x="1721727" y="1133928"/>
                  <a:pt x="1718002" y="1118961"/>
                  <a:pt x="1703114" y="1130186"/>
                </a:cubicBezTo>
                <a:cubicBezTo>
                  <a:pt x="1703114" y="1130186"/>
                  <a:pt x="1703114" y="1130186"/>
                  <a:pt x="1703114" y="1118961"/>
                </a:cubicBezTo>
                <a:cubicBezTo>
                  <a:pt x="1703114" y="1115219"/>
                  <a:pt x="1699393" y="1122702"/>
                  <a:pt x="1695667" y="1122702"/>
                </a:cubicBezTo>
                <a:cubicBezTo>
                  <a:pt x="1695667" y="1130186"/>
                  <a:pt x="1699393" y="1133928"/>
                  <a:pt x="1695667" y="1137670"/>
                </a:cubicBezTo>
                <a:cubicBezTo>
                  <a:pt x="1691945" y="1126444"/>
                  <a:pt x="1684501" y="1141412"/>
                  <a:pt x="1680780" y="1137670"/>
                </a:cubicBezTo>
                <a:cubicBezTo>
                  <a:pt x="1680780" y="1130186"/>
                  <a:pt x="1688222" y="1133928"/>
                  <a:pt x="1688222" y="1130186"/>
                </a:cubicBezTo>
                <a:cubicBezTo>
                  <a:pt x="1684501" y="1126444"/>
                  <a:pt x="1680780" y="1126444"/>
                  <a:pt x="1677055" y="1126444"/>
                </a:cubicBezTo>
                <a:lnTo>
                  <a:pt x="1671389" y="1127283"/>
                </a:lnTo>
                <a:lnTo>
                  <a:pt x="1693343" y="1115686"/>
                </a:lnTo>
                <a:cubicBezTo>
                  <a:pt x="1704043" y="1109606"/>
                  <a:pt x="1714280" y="1102122"/>
                  <a:pt x="1718002" y="1092767"/>
                </a:cubicBezTo>
                <a:cubicBezTo>
                  <a:pt x="1718002" y="1092767"/>
                  <a:pt x="1718002" y="1092767"/>
                  <a:pt x="1740335" y="1089025"/>
                </a:cubicBezTo>
                <a:close/>
                <a:moveTo>
                  <a:pt x="757915" y="1086951"/>
                </a:moveTo>
                <a:lnTo>
                  <a:pt x="760438" y="1087772"/>
                </a:lnTo>
                <a:cubicBezTo>
                  <a:pt x="760799" y="1088951"/>
                  <a:pt x="759835" y="1090563"/>
                  <a:pt x="758389" y="1092299"/>
                </a:cubicBezTo>
                <a:lnTo>
                  <a:pt x="758294" y="1092416"/>
                </a:lnTo>
                <a:close/>
                <a:moveTo>
                  <a:pt x="516749" y="1086644"/>
                </a:moveTo>
                <a:cubicBezTo>
                  <a:pt x="517739" y="1087438"/>
                  <a:pt x="518732" y="1089025"/>
                  <a:pt x="520716" y="1089025"/>
                </a:cubicBezTo>
                <a:cubicBezTo>
                  <a:pt x="516749" y="1089025"/>
                  <a:pt x="512778" y="1089025"/>
                  <a:pt x="512778" y="1089025"/>
                </a:cubicBezTo>
                <a:cubicBezTo>
                  <a:pt x="514764" y="1085850"/>
                  <a:pt x="515755" y="1085850"/>
                  <a:pt x="516749" y="1086644"/>
                </a:cubicBezTo>
                <a:close/>
                <a:moveTo>
                  <a:pt x="365976" y="1086114"/>
                </a:moveTo>
                <a:lnTo>
                  <a:pt x="370812" y="1087041"/>
                </a:lnTo>
                <a:cubicBezTo>
                  <a:pt x="375800" y="1087438"/>
                  <a:pt x="382150" y="1087438"/>
                  <a:pt x="385779" y="1089025"/>
                </a:cubicBezTo>
                <a:cubicBezTo>
                  <a:pt x="378522" y="1089025"/>
                  <a:pt x="374892" y="1085850"/>
                  <a:pt x="367640" y="1089025"/>
                </a:cubicBezTo>
                <a:close/>
                <a:moveTo>
                  <a:pt x="1778001" y="1085850"/>
                </a:moveTo>
                <a:cubicBezTo>
                  <a:pt x="1774426" y="1085850"/>
                  <a:pt x="1770854" y="1096962"/>
                  <a:pt x="1763713" y="1093258"/>
                </a:cubicBezTo>
                <a:cubicBezTo>
                  <a:pt x="1767283" y="1089554"/>
                  <a:pt x="1778001" y="1085850"/>
                  <a:pt x="1778001" y="1085850"/>
                </a:cubicBezTo>
                <a:close/>
                <a:moveTo>
                  <a:pt x="1755244" y="1085850"/>
                </a:moveTo>
                <a:cubicBezTo>
                  <a:pt x="1755244" y="1085850"/>
                  <a:pt x="1755244" y="1085850"/>
                  <a:pt x="1755244" y="1096962"/>
                </a:cubicBezTo>
                <a:cubicBezTo>
                  <a:pt x="1755244" y="1096962"/>
                  <a:pt x="1755244" y="1096962"/>
                  <a:pt x="1747838" y="1096962"/>
                </a:cubicBezTo>
                <a:cubicBezTo>
                  <a:pt x="1736724" y="1093258"/>
                  <a:pt x="1758948" y="1085850"/>
                  <a:pt x="1755244" y="1085850"/>
                </a:cubicBezTo>
                <a:close/>
                <a:moveTo>
                  <a:pt x="754534" y="1085850"/>
                </a:moveTo>
                <a:cubicBezTo>
                  <a:pt x="752606" y="1085850"/>
                  <a:pt x="755498" y="1085850"/>
                  <a:pt x="757908" y="1086842"/>
                </a:cubicBezTo>
                <a:lnTo>
                  <a:pt x="757915" y="1086951"/>
                </a:lnTo>
                <a:close/>
                <a:moveTo>
                  <a:pt x="554053" y="1085850"/>
                </a:moveTo>
                <a:lnTo>
                  <a:pt x="557232" y="1089025"/>
                </a:lnTo>
                <a:lnTo>
                  <a:pt x="549290" y="1093787"/>
                </a:lnTo>
                <a:close/>
                <a:moveTo>
                  <a:pt x="1310420" y="1085149"/>
                </a:moveTo>
                <a:lnTo>
                  <a:pt x="1312552" y="1089025"/>
                </a:lnTo>
                <a:cubicBezTo>
                  <a:pt x="1305567" y="1089025"/>
                  <a:pt x="1306440" y="1088231"/>
                  <a:pt x="1308186" y="1087041"/>
                </a:cubicBezTo>
                <a:close/>
                <a:moveTo>
                  <a:pt x="2301941" y="1082785"/>
                </a:moveTo>
                <a:cubicBezTo>
                  <a:pt x="2305666" y="1082785"/>
                  <a:pt x="2305666" y="1082785"/>
                  <a:pt x="2305666" y="1082785"/>
                </a:cubicBezTo>
                <a:lnTo>
                  <a:pt x="2305300" y="1083053"/>
                </a:lnTo>
                <a:close/>
                <a:moveTo>
                  <a:pt x="2198562" y="1082675"/>
                </a:moveTo>
                <a:cubicBezTo>
                  <a:pt x="2202226" y="1086485"/>
                  <a:pt x="2216880" y="1082675"/>
                  <a:pt x="2213216" y="1094105"/>
                </a:cubicBezTo>
                <a:cubicBezTo>
                  <a:pt x="2216880" y="1090295"/>
                  <a:pt x="2231534" y="1086485"/>
                  <a:pt x="2220543" y="1082675"/>
                </a:cubicBezTo>
                <a:cubicBezTo>
                  <a:pt x="2220543" y="1082675"/>
                  <a:pt x="2220543" y="1082675"/>
                  <a:pt x="2235197" y="1086485"/>
                </a:cubicBezTo>
                <a:cubicBezTo>
                  <a:pt x="2220543" y="1101725"/>
                  <a:pt x="2205889" y="1094105"/>
                  <a:pt x="2198562" y="1090295"/>
                </a:cubicBezTo>
                <a:cubicBezTo>
                  <a:pt x="2194899" y="1097915"/>
                  <a:pt x="2194899" y="1094105"/>
                  <a:pt x="2187572" y="1097915"/>
                </a:cubicBezTo>
                <a:lnTo>
                  <a:pt x="2187572" y="1090295"/>
                </a:lnTo>
                <a:cubicBezTo>
                  <a:pt x="2187572" y="1090295"/>
                  <a:pt x="2187572" y="1090295"/>
                  <a:pt x="2198562" y="1082675"/>
                </a:cubicBezTo>
                <a:close/>
                <a:moveTo>
                  <a:pt x="1681162" y="1082675"/>
                </a:moveTo>
                <a:cubicBezTo>
                  <a:pt x="1681162" y="1085850"/>
                  <a:pt x="1695449" y="1085850"/>
                  <a:pt x="1684736" y="1089025"/>
                </a:cubicBezTo>
                <a:close/>
                <a:moveTo>
                  <a:pt x="1309059" y="1082675"/>
                </a:moveTo>
                <a:cubicBezTo>
                  <a:pt x="1310806" y="1083469"/>
                  <a:pt x="1311024" y="1084263"/>
                  <a:pt x="1310587" y="1085007"/>
                </a:cubicBezTo>
                <a:lnTo>
                  <a:pt x="1310420" y="1085149"/>
                </a:lnTo>
                <a:close/>
                <a:moveTo>
                  <a:pt x="490553" y="1082675"/>
                </a:moveTo>
                <a:cubicBezTo>
                  <a:pt x="490553" y="1082675"/>
                  <a:pt x="490553" y="1082675"/>
                  <a:pt x="505562" y="1082675"/>
                </a:cubicBezTo>
                <a:cubicBezTo>
                  <a:pt x="494306" y="1082675"/>
                  <a:pt x="505562" y="1093788"/>
                  <a:pt x="505562" y="1097492"/>
                </a:cubicBezTo>
                <a:cubicBezTo>
                  <a:pt x="516822" y="1101196"/>
                  <a:pt x="520575" y="1097492"/>
                  <a:pt x="528076" y="1097492"/>
                </a:cubicBezTo>
                <a:cubicBezTo>
                  <a:pt x="528076" y="1097492"/>
                  <a:pt x="528076" y="1097492"/>
                  <a:pt x="524324" y="1093788"/>
                </a:cubicBezTo>
                <a:cubicBezTo>
                  <a:pt x="531829" y="1093788"/>
                  <a:pt x="531829" y="1101196"/>
                  <a:pt x="531829" y="1101196"/>
                </a:cubicBezTo>
                <a:cubicBezTo>
                  <a:pt x="531829" y="1101196"/>
                  <a:pt x="531829" y="1101196"/>
                  <a:pt x="505562" y="1104900"/>
                </a:cubicBezTo>
                <a:cubicBezTo>
                  <a:pt x="501810" y="1097492"/>
                  <a:pt x="505562" y="1082675"/>
                  <a:pt x="490553" y="1082675"/>
                </a:cubicBezTo>
                <a:close/>
                <a:moveTo>
                  <a:pt x="364010" y="1082675"/>
                </a:moveTo>
                <a:cubicBezTo>
                  <a:pt x="364010" y="1082675"/>
                  <a:pt x="364010" y="1082675"/>
                  <a:pt x="364463" y="1083469"/>
                </a:cubicBezTo>
                <a:lnTo>
                  <a:pt x="365976" y="1086114"/>
                </a:lnTo>
                <a:lnTo>
                  <a:pt x="364858" y="1085900"/>
                </a:lnTo>
                <a:cubicBezTo>
                  <a:pt x="363554" y="1085255"/>
                  <a:pt x="363101" y="1084263"/>
                  <a:pt x="364010" y="1082675"/>
                </a:cubicBezTo>
                <a:close/>
                <a:moveTo>
                  <a:pt x="327042" y="1082675"/>
                </a:moveTo>
                <a:lnTo>
                  <a:pt x="327042" y="1089025"/>
                </a:lnTo>
                <a:lnTo>
                  <a:pt x="322279" y="1089025"/>
                </a:lnTo>
                <a:close/>
                <a:moveTo>
                  <a:pt x="2317747" y="1077912"/>
                </a:moveTo>
                <a:cubicBezTo>
                  <a:pt x="2317747" y="1082674"/>
                  <a:pt x="2325156" y="1077912"/>
                  <a:pt x="2328860" y="1082674"/>
                </a:cubicBezTo>
                <a:cubicBezTo>
                  <a:pt x="2328860" y="1082674"/>
                  <a:pt x="2328860" y="1082674"/>
                  <a:pt x="2321451" y="1082674"/>
                </a:cubicBezTo>
                <a:cubicBezTo>
                  <a:pt x="2321451" y="1082674"/>
                  <a:pt x="2321451" y="1077912"/>
                  <a:pt x="2317747" y="1077912"/>
                </a:cubicBezTo>
                <a:close/>
                <a:moveTo>
                  <a:pt x="914415" y="1077912"/>
                </a:moveTo>
                <a:lnTo>
                  <a:pt x="922352" y="1077912"/>
                </a:lnTo>
                <a:lnTo>
                  <a:pt x="914415" y="1089024"/>
                </a:lnTo>
                <a:lnTo>
                  <a:pt x="906477" y="1082674"/>
                </a:lnTo>
                <a:lnTo>
                  <a:pt x="914415" y="1085849"/>
                </a:lnTo>
                <a:close/>
                <a:moveTo>
                  <a:pt x="299781" y="1077000"/>
                </a:moveTo>
                <a:cubicBezTo>
                  <a:pt x="306205" y="1077877"/>
                  <a:pt x="304816" y="1085594"/>
                  <a:pt x="315929" y="1082788"/>
                </a:cubicBezTo>
                <a:cubicBezTo>
                  <a:pt x="315929" y="1082788"/>
                  <a:pt x="315929" y="1082788"/>
                  <a:pt x="308525" y="1082788"/>
                </a:cubicBezTo>
                <a:cubicBezTo>
                  <a:pt x="315929" y="1094014"/>
                  <a:pt x="308525" y="1086530"/>
                  <a:pt x="308525" y="1094014"/>
                </a:cubicBezTo>
                <a:cubicBezTo>
                  <a:pt x="304816" y="1090272"/>
                  <a:pt x="297413" y="1090272"/>
                  <a:pt x="293691" y="1090272"/>
                </a:cubicBezTo>
                <a:cubicBezTo>
                  <a:pt x="293691" y="1094014"/>
                  <a:pt x="301111" y="1094014"/>
                  <a:pt x="304816" y="1097756"/>
                </a:cubicBezTo>
                <a:cubicBezTo>
                  <a:pt x="293691" y="1097756"/>
                  <a:pt x="293691" y="1101498"/>
                  <a:pt x="286281" y="1105239"/>
                </a:cubicBezTo>
                <a:cubicBezTo>
                  <a:pt x="286281" y="1105239"/>
                  <a:pt x="286281" y="1105239"/>
                  <a:pt x="293691" y="1108981"/>
                </a:cubicBezTo>
                <a:cubicBezTo>
                  <a:pt x="289988" y="1108981"/>
                  <a:pt x="286281" y="1105239"/>
                  <a:pt x="282577" y="1105239"/>
                </a:cubicBezTo>
                <a:cubicBezTo>
                  <a:pt x="278872" y="1116465"/>
                  <a:pt x="289988" y="1112723"/>
                  <a:pt x="282577" y="1123949"/>
                </a:cubicBezTo>
                <a:cubicBezTo>
                  <a:pt x="267762" y="1123949"/>
                  <a:pt x="286281" y="1112723"/>
                  <a:pt x="278872" y="1105239"/>
                </a:cubicBezTo>
                <a:cubicBezTo>
                  <a:pt x="275169" y="1103369"/>
                  <a:pt x="267762" y="1102433"/>
                  <a:pt x="261742" y="1102433"/>
                </a:cubicBezTo>
                <a:lnTo>
                  <a:pt x="255916" y="1102989"/>
                </a:lnTo>
                <a:lnTo>
                  <a:pt x="260352" y="1099627"/>
                </a:lnTo>
                <a:cubicBezTo>
                  <a:pt x="262207" y="1097756"/>
                  <a:pt x="262207" y="1095885"/>
                  <a:pt x="256647" y="1094014"/>
                </a:cubicBezTo>
                <a:cubicBezTo>
                  <a:pt x="260352" y="1097756"/>
                  <a:pt x="260352" y="1097756"/>
                  <a:pt x="264058" y="1097756"/>
                </a:cubicBezTo>
                <a:cubicBezTo>
                  <a:pt x="267762" y="1094014"/>
                  <a:pt x="264058" y="1094014"/>
                  <a:pt x="260352" y="1090272"/>
                </a:cubicBezTo>
                <a:cubicBezTo>
                  <a:pt x="260352" y="1090272"/>
                  <a:pt x="264058" y="1086530"/>
                  <a:pt x="264058" y="1086530"/>
                </a:cubicBezTo>
                <a:cubicBezTo>
                  <a:pt x="264058" y="1086530"/>
                  <a:pt x="264058" y="1086530"/>
                  <a:pt x="275169" y="1090272"/>
                </a:cubicBezTo>
                <a:cubicBezTo>
                  <a:pt x="278872" y="1086530"/>
                  <a:pt x="271466" y="1082788"/>
                  <a:pt x="278872" y="1082788"/>
                </a:cubicBezTo>
                <a:cubicBezTo>
                  <a:pt x="278872" y="1082788"/>
                  <a:pt x="278872" y="1082788"/>
                  <a:pt x="282577" y="1090272"/>
                </a:cubicBezTo>
                <a:cubicBezTo>
                  <a:pt x="289988" y="1086530"/>
                  <a:pt x="297413" y="1086530"/>
                  <a:pt x="297413" y="1082788"/>
                </a:cubicBezTo>
                <a:cubicBezTo>
                  <a:pt x="297413" y="1082788"/>
                  <a:pt x="297413" y="1082788"/>
                  <a:pt x="289988" y="1079046"/>
                </a:cubicBezTo>
                <a:cubicBezTo>
                  <a:pt x="294615" y="1077175"/>
                  <a:pt x="297640" y="1076707"/>
                  <a:pt x="299781" y="1077000"/>
                </a:cubicBezTo>
                <a:close/>
                <a:moveTo>
                  <a:pt x="1881555" y="1075950"/>
                </a:moveTo>
                <a:lnTo>
                  <a:pt x="1881510" y="1076314"/>
                </a:lnTo>
                <a:cubicBezTo>
                  <a:pt x="1880638" y="1077421"/>
                  <a:pt x="1878776" y="1078120"/>
                  <a:pt x="1875054" y="1078120"/>
                </a:cubicBezTo>
                <a:close/>
                <a:moveTo>
                  <a:pt x="1795989" y="1074737"/>
                </a:moveTo>
                <a:cubicBezTo>
                  <a:pt x="1803397" y="1074737"/>
                  <a:pt x="1803397" y="1082448"/>
                  <a:pt x="1814510" y="1074737"/>
                </a:cubicBezTo>
                <a:cubicBezTo>
                  <a:pt x="1810806" y="1078592"/>
                  <a:pt x="1807102" y="1086303"/>
                  <a:pt x="1807102" y="1090158"/>
                </a:cubicBezTo>
                <a:cubicBezTo>
                  <a:pt x="1799696" y="1086303"/>
                  <a:pt x="1784877" y="1101724"/>
                  <a:pt x="1781174" y="1094014"/>
                </a:cubicBezTo>
                <a:cubicBezTo>
                  <a:pt x="1795989" y="1090158"/>
                  <a:pt x="1781174" y="1082448"/>
                  <a:pt x="1784877" y="1078592"/>
                </a:cubicBezTo>
                <a:cubicBezTo>
                  <a:pt x="1784877" y="1078592"/>
                  <a:pt x="1784877" y="1078592"/>
                  <a:pt x="1792285" y="1086303"/>
                </a:cubicBezTo>
                <a:cubicBezTo>
                  <a:pt x="1795989" y="1086303"/>
                  <a:pt x="1799696" y="1082448"/>
                  <a:pt x="1799696" y="1078592"/>
                </a:cubicBezTo>
                <a:cubicBezTo>
                  <a:pt x="1799696" y="1078592"/>
                  <a:pt x="1799696" y="1074737"/>
                  <a:pt x="1795989" y="1074737"/>
                </a:cubicBezTo>
                <a:close/>
                <a:moveTo>
                  <a:pt x="1886221" y="1074393"/>
                </a:moveTo>
                <a:cubicBezTo>
                  <a:pt x="1901111" y="1070665"/>
                  <a:pt x="1897389" y="1085574"/>
                  <a:pt x="1889944" y="1089301"/>
                </a:cubicBezTo>
                <a:cubicBezTo>
                  <a:pt x="1878776" y="1074393"/>
                  <a:pt x="1878776" y="1104210"/>
                  <a:pt x="1863887" y="1104210"/>
                </a:cubicBezTo>
                <a:cubicBezTo>
                  <a:pt x="1871332" y="1104210"/>
                  <a:pt x="1878776" y="1104210"/>
                  <a:pt x="1886221" y="1100483"/>
                </a:cubicBezTo>
                <a:cubicBezTo>
                  <a:pt x="1886221" y="1100483"/>
                  <a:pt x="1886221" y="1100483"/>
                  <a:pt x="1889944" y="1104210"/>
                </a:cubicBezTo>
                <a:cubicBezTo>
                  <a:pt x="1919723" y="1107937"/>
                  <a:pt x="1882499" y="1096756"/>
                  <a:pt x="1904833" y="1085574"/>
                </a:cubicBezTo>
                <a:cubicBezTo>
                  <a:pt x="1916001" y="1085574"/>
                  <a:pt x="1904833" y="1096756"/>
                  <a:pt x="1916001" y="1096756"/>
                </a:cubicBezTo>
                <a:cubicBezTo>
                  <a:pt x="1930890" y="1096756"/>
                  <a:pt x="1930890" y="1081847"/>
                  <a:pt x="1938335" y="1085574"/>
                </a:cubicBezTo>
                <a:cubicBezTo>
                  <a:pt x="1932751" y="1099551"/>
                  <a:pt x="1908323" y="1105142"/>
                  <a:pt x="1893317" y="1113353"/>
                </a:cubicBezTo>
                <a:lnTo>
                  <a:pt x="1886747" y="1119119"/>
                </a:lnTo>
                <a:lnTo>
                  <a:pt x="1878776" y="1119119"/>
                </a:lnTo>
                <a:cubicBezTo>
                  <a:pt x="1878776" y="1119119"/>
                  <a:pt x="1882499" y="1115391"/>
                  <a:pt x="1886221" y="1115391"/>
                </a:cubicBezTo>
                <a:cubicBezTo>
                  <a:pt x="1878776" y="1100483"/>
                  <a:pt x="1863887" y="1130300"/>
                  <a:pt x="1852720" y="1119119"/>
                </a:cubicBezTo>
                <a:cubicBezTo>
                  <a:pt x="1856442" y="1111664"/>
                  <a:pt x="1848997" y="1115391"/>
                  <a:pt x="1863887" y="1111664"/>
                </a:cubicBezTo>
                <a:cubicBezTo>
                  <a:pt x="1867609" y="1100483"/>
                  <a:pt x="1856442" y="1107937"/>
                  <a:pt x="1863887" y="1096756"/>
                </a:cubicBezTo>
                <a:cubicBezTo>
                  <a:pt x="1878776" y="1085574"/>
                  <a:pt x="1875054" y="1085574"/>
                  <a:pt x="1886221" y="1074393"/>
                </a:cubicBezTo>
                <a:close/>
                <a:moveTo>
                  <a:pt x="1952623" y="1071562"/>
                </a:moveTo>
                <a:cubicBezTo>
                  <a:pt x="1952623" y="1075266"/>
                  <a:pt x="1941907" y="1075266"/>
                  <a:pt x="1949051" y="1082674"/>
                </a:cubicBezTo>
                <a:cubicBezTo>
                  <a:pt x="1941907" y="1082674"/>
                  <a:pt x="1938335" y="1078970"/>
                  <a:pt x="1938335" y="1078970"/>
                </a:cubicBezTo>
                <a:cubicBezTo>
                  <a:pt x="1938335" y="1078970"/>
                  <a:pt x="1938335" y="1078970"/>
                  <a:pt x="1952623" y="1071562"/>
                </a:cubicBezTo>
                <a:close/>
                <a:moveTo>
                  <a:pt x="1491657" y="1071562"/>
                </a:moveTo>
                <a:cubicBezTo>
                  <a:pt x="1495427" y="1075134"/>
                  <a:pt x="1491657" y="1078706"/>
                  <a:pt x="1491657" y="1082278"/>
                </a:cubicBezTo>
                <a:cubicBezTo>
                  <a:pt x="1487883" y="1082278"/>
                  <a:pt x="1476574" y="1085850"/>
                  <a:pt x="1465263" y="1082278"/>
                </a:cubicBezTo>
                <a:cubicBezTo>
                  <a:pt x="1484117" y="1082278"/>
                  <a:pt x="1476574" y="1075134"/>
                  <a:pt x="1491657" y="1071562"/>
                </a:cubicBezTo>
                <a:close/>
                <a:moveTo>
                  <a:pt x="1327157" y="1071562"/>
                </a:moveTo>
                <a:lnTo>
                  <a:pt x="1323982" y="1082675"/>
                </a:lnTo>
                <a:lnTo>
                  <a:pt x="1320807" y="1077912"/>
                </a:lnTo>
                <a:lnTo>
                  <a:pt x="1323982" y="1077912"/>
                </a:lnTo>
                <a:close/>
                <a:moveTo>
                  <a:pt x="1340898" y="1069281"/>
                </a:moveTo>
                <a:cubicBezTo>
                  <a:pt x="1344018" y="1069777"/>
                  <a:pt x="1347589" y="1070769"/>
                  <a:pt x="1349375" y="1070769"/>
                </a:cubicBezTo>
                <a:cubicBezTo>
                  <a:pt x="1349375" y="1070769"/>
                  <a:pt x="1349375" y="1070769"/>
                  <a:pt x="1342238" y="1074738"/>
                </a:cubicBezTo>
                <a:cubicBezTo>
                  <a:pt x="1342238" y="1074738"/>
                  <a:pt x="1342238" y="1074738"/>
                  <a:pt x="1342238" y="1070769"/>
                </a:cubicBezTo>
                <a:lnTo>
                  <a:pt x="1335094" y="1070769"/>
                </a:lnTo>
                <a:cubicBezTo>
                  <a:pt x="1335094" y="1068785"/>
                  <a:pt x="1337773" y="1068785"/>
                  <a:pt x="1340898" y="1069281"/>
                </a:cubicBezTo>
                <a:close/>
                <a:moveTo>
                  <a:pt x="2232023" y="1066800"/>
                </a:moveTo>
                <a:cubicBezTo>
                  <a:pt x="2232023" y="1066800"/>
                  <a:pt x="2232023" y="1066800"/>
                  <a:pt x="2228319" y="1077912"/>
                </a:cubicBezTo>
                <a:lnTo>
                  <a:pt x="2220910" y="1077912"/>
                </a:lnTo>
                <a:cubicBezTo>
                  <a:pt x="2220910" y="1070504"/>
                  <a:pt x="2232023" y="1070504"/>
                  <a:pt x="2232023" y="1066800"/>
                </a:cubicBezTo>
                <a:close/>
                <a:moveTo>
                  <a:pt x="1186507" y="1066800"/>
                </a:moveTo>
                <a:cubicBezTo>
                  <a:pt x="1186507" y="1066800"/>
                  <a:pt x="1186507" y="1066800"/>
                  <a:pt x="1196984" y="1078230"/>
                </a:cubicBezTo>
                <a:cubicBezTo>
                  <a:pt x="1196984" y="1074420"/>
                  <a:pt x="1179521" y="1085850"/>
                  <a:pt x="1179521" y="1074420"/>
                </a:cubicBezTo>
                <a:cubicBezTo>
                  <a:pt x="1186507" y="1074420"/>
                  <a:pt x="1186507" y="1070610"/>
                  <a:pt x="1186507" y="1066800"/>
                </a:cubicBezTo>
                <a:close/>
                <a:moveTo>
                  <a:pt x="914414" y="1066800"/>
                </a:moveTo>
                <a:cubicBezTo>
                  <a:pt x="917986" y="1066800"/>
                  <a:pt x="928702" y="1071562"/>
                  <a:pt x="921558" y="1071562"/>
                </a:cubicBezTo>
                <a:close/>
                <a:moveTo>
                  <a:pt x="352441" y="1066800"/>
                </a:moveTo>
                <a:lnTo>
                  <a:pt x="357204" y="1066800"/>
                </a:lnTo>
                <a:lnTo>
                  <a:pt x="349266" y="1071562"/>
                </a:lnTo>
                <a:close/>
                <a:moveTo>
                  <a:pt x="2144886" y="1065833"/>
                </a:moveTo>
                <a:cubicBezTo>
                  <a:pt x="2146918" y="1065543"/>
                  <a:pt x="2148543" y="1066006"/>
                  <a:pt x="2149472" y="1067858"/>
                </a:cubicBezTo>
                <a:cubicBezTo>
                  <a:pt x="2127180" y="1067858"/>
                  <a:pt x="2116033" y="1097492"/>
                  <a:pt x="2097456" y="1093788"/>
                </a:cubicBezTo>
                <a:cubicBezTo>
                  <a:pt x="2101172" y="1097492"/>
                  <a:pt x="2104887" y="1093788"/>
                  <a:pt x="2108602" y="1101196"/>
                </a:cubicBezTo>
                <a:cubicBezTo>
                  <a:pt x="2108602" y="1101196"/>
                  <a:pt x="2108602" y="1101196"/>
                  <a:pt x="2104887" y="1112308"/>
                </a:cubicBezTo>
                <a:cubicBezTo>
                  <a:pt x="2067733" y="1112308"/>
                  <a:pt x="2071448" y="1130829"/>
                  <a:pt x="2041725" y="1134533"/>
                </a:cubicBezTo>
                <a:cubicBezTo>
                  <a:pt x="2045440" y="1141942"/>
                  <a:pt x="2060302" y="1138238"/>
                  <a:pt x="2056586" y="1149350"/>
                </a:cubicBezTo>
                <a:cubicBezTo>
                  <a:pt x="2045440" y="1156758"/>
                  <a:pt x="2049156" y="1153054"/>
                  <a:pt x="2038009" y="1153054"/>
                </a:cubicBezTo>
                <a:cubicBezTo>
                  <a:pt x="2038009" y="1153054"/>
                  <a:pt x="2038009" y="1153054"/>
                  <a:pt x="2052871" y="1145646"/>
                </a:cubicBezTo>
                <a:cubicBezTo>
                  <a:pt x="2038009" y="1149350"/>
                  <a:pt x="2034294" y="1138238"/>
                  <a:pt x="2012001" y="1149350"/>
                </a:cubicBezTo>
                <a:cubicBezTo>
                  <a:pt x="2012001" y="1149350"/>
                  <a:pt x="2012001" y="1149350"/>
                  <a:pt x="2015717" y="1156758"/>
                </a:cubicBezTo>
                <a:cubicBezTo>
                  <a:pt x="2015717" y="1145646"/>
                  <a:pt x="1974847" y="1171575"/>
                  <a:pt x="1985993" y="1149350"/>
                </a:cubicBezTo>
                <a:cubicBezTo>
                  <a:pt x="1997140" y="1145646"/>
                  <a:pt x="2019432" y="1134533"/>
                  <a:pt x="2026863" y="1123421"/>
                </a:cubicBezTo>
                <a:cubicBezTo>
                  <a:pt x="2026863" y="1130829"/>
                  <a:pt x="2045440" y="1116013"/>
                  <a:pt x="2045440" y="1127125"/>
                </a:cubicBezTo>
                <a:cubicBezTo>
                  <a:pt x="2064017" y="1116013"/>
                  <a:pt x="2038009" y="1123421"/>
                  <a:pt x="2045440" y="1108604"/>
                </a:cubicBezTo>
                <a:cubicBezTo>
                  <a:pt x="2045440" y="1108604"/>
                  <a:pt x="2045440" y="1108604"/>
                  <a:pt x="2067733" y="1101196"/>
                </a:cubicBezTo>
                <a:cubicBezTo>
                  <a:pt x="2075164" y="1101196"/>
                  <a:pt x="2078879" y="1090083"/>
                  <a:pt x="2090025" y="1090083"/>
                </a:cubicBezTo>
                <a:cubicBezTo>
                  <a:pt x="2090025" y="1090083"/>
                  <a:pt x="2090025" y="1090083"/>
                  <a:pt x="2090025" y="1097492"/>
                </a:cubicBezTo>
                <a:cubicBezTo>
                  <a:pt x="2101172" y="1090083"/>
                  <a:pt x="2104887" y="1075267"/>
                  <a:pt x="2123464" y="1071563"/>
                </a:cubicBezTo>
                <a:cubicBezTo>
                  <a:pt x="2129037" y="1074341"/>
                  <a:pt x="2138790" y="1066701"/>
                  <a:pt x="2144886" y="1065833"/>
                </a:cubicBezTo>
                <a:close/>
                <a:moveTo>
                  <a:pt x="439073" y="1064088"/>
                </a:moveTo>
                <a:lnTo>
                  <a:pt x="440474" y="1065082"/>
                </a:lnTo>
                <a:cubicBezTo>
                  <a:pt x="445508" y="1066924"/>
                  <a:pt x="446898" y="1062236"/>
                  <a:pt x="452455" y="1067594"/>
                </a:cubicBezTo>
                <a:cubicBezTo>
                  <a:pt x="445049" y="1074737"/>
                  <a:pt x="437638" y="1071165"/>
                  <a:pt x="430228" y="1071165"/>
                </a:cubicBezTo>
                <a:cubicBezTo>
                  <a:pt x="430228" y="1071165"/>
                  <a:pt x="430228" y="1071165"/>
                  <a:pt x="441341" y="1067594"/>
                </a:cubicBezTo>
                <a:close/>
                <a:moveTo>
                  <a:pt x="2239052" y="1060450"/>
                </a:moveTo>
                <a:cubicBezTo>
                  <a:pt x="2239052" y="1060450"/>
                  <a:pt x="2239052" y="1060450"/>
                  <a:pt x="2262185" y="1064154"/>
                </a:cubicBezTo>
                <a:cubicBezTo>
                  <a:pt x="2254474" y="1071562"/>
                  <a:pt x="2254474" y="1064154"/>
                  <a:pt x="2246763" y="1067858"/>
                </a:cubicBezTo>
                <a:cubicBezTo>
                  <a:pt x="2246763" y="1067858"/>
                  <a:pt x="2246763" y="1067858"/>
                  <a:pt x="2246763" y="1071562"/>
                </a:cubicBezTo>
                <a:cubicBezTo>
                  <a:pt x="2242908" y="1067858"/>
                  <a:pt x="2235197" y="1067858"/>
                  <a:pt x="2239052" y="1060450"/>
                </a:cubicBezTo>
                <a:close/>
                <a:moveTo>
                  <a:pt x="579457" y="1060450"/>
                </a:moveTo>
                <a:cubicBezTo>
                  <a:pt x="587394" y="1060450"/>
                  <a:pt x="583425" y="1063625"/>
                  <a:pt x="587394" y="1066800"/>
                </a:cubicBezTo>
                <a:cubicBezTo>
                  <a:pt x="587394" y="1063625"/>
                  <a:pt x="583425" y="1060450"/>
                  <a:pt x="579457" y="1060450"/>
                </a:cubicBezTo>
                <a:close/>
                <a:moveTo>
                  <a:pt x="501666" y="1060450"/>
                </a:moveTo>
                <a:lnTo>
                  <a:pt x="504841" y="1060450"/>
                </a:lnTo>
                <a:lnTo>
                  <a:pt x="501666" y="1063625"/>
                </a:lnTo>
                <a:close/>
                <a:moveTo>
                  <a:pt x="433937" y="1060450"/>
                </a:moveTo>
                <a:cubicBezTo>
                  <a:pt x="437638" y="1060450"/>
                  <a:pt x="438563" y="1062236"/>
                  <a:pt x="439027" y="1064022"/>
                </a:cubicBezTo>
                <a:lnTo>
                  <a:pt x="439073" y="1064088"/>
                </a:lnTo>
                <a:close/>
                <a:moveTo>
                  <a:pt x="382604" y="1060450"/>
                </a:moveTo>
                <a:cubicBezTo>
                  <a:pt x="401124" y="1067753"/>
                  <a:pt x="412236" y="1078706"/>
                  <a:pt x="427053" y="1089660"/>
                </a:cubicBezTo>
                <a:cubicBezTo>
                  <a:pt x="419649" y="1093311"/>
                  <a:pt x="415941" y="1096962"/>
                  <a:pt x="401124" y="1096962"/>
                </a:cubicBezTo>
                <a:cubicBezTo>
                  <a:pt x="393716" y="1089660"/>
                  <a:pt x="412236" y="1093311"/>
                  <a:pt x="404828" y="1086009"/>
                </a:cubicBezTo>
                <a:cubicBezTo>
                  <a:pt x="397424" y="1093311"/>
                  <a:pt x="401124" y="1082357"/>
                  <a:pt x="401124" y="1078706"/>
                </a:cubicBezTo>
                <a:cubicBezTo>
                  <a:pt x="393716" y="1082357"/>
                  <a:pt x="393716" y="1082357"/>
                  <a:pt x="390012" y="1086009"/>
                </a:cubicBezTo>
                <a:cubicBezTo>
                  <a:pt x="390012" y="1086009"/>
                  <a:pt x="390012" y="1086009"/>
                  <a:pt x="378900" y="1078706"/>
                </a:cubicBezTo>
                <a:cubicBezTo>
                  <a:pt x="378900" y="1078706"/>
                  <a:pt x="378900" y="1078706"/>
                  <a:pt x="382604" y="1078706"/>
                </a:cubicBezTo>
                <a:cubicBezTo>
                  <a:pt x="378900" y="1071404"/>
                  <a:pt x="367786" y="1067753"/>
                  <a:pt x="360380" y="1064101"/>
                </a:cubicBezTo>
                <a:cubicBezTo>
                  <a:pt x="360380" y="1064101"/>
                  <a:pt x="360380" y="1064101"/>
                  <a:pt x="386314" y="1064101"/>
                </a:cubicBezTo>
                <a:cubicBezTo>
                  <a:pt x="386314" y="1064101"/>
                  <a:pt x="382604" y="1060450"/>
                  <a:pt x="382604" y="1060450"/>
                </a:cubicBezTo>
                <a:close/>
                <a:moveTo>
                  <a:pt x="568344" y="1059457"/>
                </a:moveTo>
                <a:cubicBezTo>
                  <a:pt x="564608" y="1063228"/>
                  <a:pt x="557138" y="1066998"/>
                  <a:pt x="568344" y="1070768"/>
                </a:cubicBezTo>
                <a:cubicBezTo>
                  <a:pt x="568344" y="1070768"/>
                  <a:pt x="568344" y="1070768"/>
                  <a:pt x="553400" y="1074538"/>
                </a:cubicBezTo>
                <a:cubicBezTo>
                  <a:pt x="553400" y="1074538"/>
                  <a:pt x="553400" y="1074538"/>
                  <a:pt x="557138" y="1085849"/>
                </a:cubicBezTo>
                <a:cubicBezTo>
                  <a:pt x="542194" y="1082079"/>
                  <a:pt x="553400" y="1074538"/>
                  <a:pt x="534723" y="1070768"/>
                </a:cubicBezTo>
                <a:cubicBezTo>
                  <a:pt x="538458" y="1078309"/>
                  <a:pt x="523518" y="1078309"/>
                  <a:pt x="519784" y="1082079"/>
                </a:cubicBezTo>
                <a:cubicBezTo>
                  <a:pt x="516050" y="1078309"/>
                  <a:pt x="504841" y="1066998"/>
                  <a:pt x="519784" y="1066998"/>
                </a:cubicBezTo>
                <a:cubicBezTo>
                  <a:pt x="538458" y="1078309"/>
                  <a:pt x="553400" y="1055687"/>
                  <a:pt x="568344" y="1059457"/>
                </a:cubicBezTo>
                <a:close/>
                <a:moveTo>
                  <a:pt x="213861" y="1057682"/>
                </a:moveTo>
                <a:lnTo>
                  <a:pt x="214879" y="1058230"/>
                </a:lnTo>
                <a:cubicBezTo>
                  <a:pt x="215113" y="1058907"/>
                  <a:pt x="214998" y="1059245"/>
                  <a:pt x="214359" y="1058512"/>
                </a:cubicBezTo>
                <a:close/>
                <a:moveTo>
                  <a:pt x="1610453" y="1056878"/>
                </a:moveTo>
                <a:cubicBezTo>
                  <a:pt x="1612317" y="1056878"/>
                  <a:pt x="1612317" y="1056878"/>
                  <a:pt x="1612317" y="1057342"/>
                </a:cubicBezTo>
                <a:lnTo>
                  <a:pt x="1612425" y="1057533"/>
                </a:lnTo>
                <a:close/>
                <a:moveTo>
                  <a:pt x="2511422" y="1055687"/>
                </a:moveTo>
                <a:lnTo>
                  <a:pt x="2514597" y="1055687"/>
                </a:lnTo>
                <a:lnTo>
                  <a:pt x="2511422" y="1063624"/>
                </a:lnTo>
                <a:close/>
                <a:moveTo>
                  <a:pt x="746652" y="1055687"/>
                </a:moveTo>
                <a:cubicBezTo>
                  <a:pt x="746652" y="1055687"/>
                  <a:pt x="746652" y="1055687"/>
                  <a:pt x="761522" y="1066849"/>
                </a:cubicBezTo>
                <a:cubicBezTo>
                  <a:pt x="761522" y="1066849"/>
                  <a:pt x="761522" y="1066849"/>
                  <a:pt x="742934" y="1074291"/>
                </a:cubicBezTo>
                <a:cubicBezTo>
                  <a:pt x="742934" y="1074291"/>
                  <a:pt x="742934" y="1074291"/>
                  <a:pt x="750369" y="1081732"/>
                </a:cubicBezTo>
                <a:cubicBezTo>
                  <a:pt x="750369" y="1081732"/>
                  <a:pt x="750369" y="1081732"/>
                  <a:pt x="739217" y="1081732"/>
                </a:cubicBezTo>
                <a:cubicBezTo>
                  <a:pt x="735499" y="1085453"/>
                  <a:pt x="731782" y="1089173"/>
                  <a:pt x="731782" y="1096615"/>
                </a:cubicBezTo>
                <a:cubicBezTo>
                  <a:pt x="731782" y="1096615"/>
                  <a:pt x="731782" y="1096615"/>
                  <a:pt x="750369" y="1107777"/>
                </a:cubicBezTo>
                <a:cubicBezTo>
                  <a:pt x="757804" y="1100336"/>
                  <a:pt x="768957" y="1092894"/>
                  <a:pt x="772674" y="1085453"/>
                </a:cubicBezTo>
                <a:cubicBezTo>
                  <a:pt x="750369" y="1092894"/>
                  <a:pt x="776392" y="1085453"/>
                  <a:pt x="761522" y="1085453"/>
                </a:cubicBezTo>
                <a:cubicBezTo>
                  <a:pt x="761522" y="1085453"/>
                  <a:pt x="761522" y="1085453"/>
                  <a:pt x="798697" y="1074291"/>
                </a:cubicBezTo>
                <a:cubicBezTo>
                  <a:pt x="798697" y="1074291"/>
                  <a:pt x="798697" y="1074291"/>
                  <a:pt x="802414" y="1085453"/>
                </a:cubicBezTo>
                <a:cubicBezTo>
                  <a:pt x="802414" y="1085453"/>
                  <a:pt x="802414" y="1085453"/>
                  <a:pt x="809849" y="1078011"/>
                </a:cubicBezTo>
                <a:cubicBezTo>
                  <a:pt x="821002" y="1074291"/>
                  <a:pt x="835872" y="1070570"/>
                  <a:pt x="843304" y="1078011"/>
                </a:cubicBezTo>
                <a:cubicBezTo>
                  <a:pt x="843304" y="1078011"/>
                  <a:pt x="843304" y="1078011"/>
                  <a:pt x="839589" y="1074291"/>
                </a:cubicBezTo>
                <a:cubicBezTo>
                  <a:pt x="847021" y="1070570"/>
                  <a:pt x="854456" y="1070570"/>
                  <a:pt x="854456" y="1066849"/>
                </a:cubicBezTo>
                <a:cubicBezTo>
                  <a:pt x="854456" y="1066849"/>
                  <a:pt x="854456" y="1066849"/>
                  <a:pt x="865608" y="1074291"/>
                </a:cubicBezTo>
                <a:cubicBezTo>
                  <a:pt x="873043" y="1055687"/>
                  <a:pt x="884196" y="1081732"/>
                  <a:pt x="910218" y="1074291"/>
                </a:cubicBezTo>
                <a:cubicBezTo>
                  <a:pt x="910218" y="1074291"/>
                  <a:pt x="887913" y="1078011"/>
                  <a:pt x="891631" y="1081732"/>
                </a:cubicBezTo>
                <a:cubicBezTo>
                  <a:pt x="876761" y="1085453"/>
                  <a:pt x="861891" y="1081732"/>
                  <a:pt x="850738" y="1089173"/>
                </a:cubicBezTo>
                <a:cubicBezTo>
                  <a:pt x="832154" y="1092894"/>
                  <a:pt x="854456" y="1104056"/>
                  <a:pt x="835872" y="1107777"/>
                </a:cubicBezTo>
                <a:cubicBezTo>
                  <a:pt x="835872" y="1096615"/>
                  <a:pt x="821002" y="1107777"/>
                  <a:pt x="813567" y="1100336"/>
                </a:cubicBezTo>
                <a:cubicBezTo>
                  <a:pt x="813567" y="1100336"/>
                  <a:pt x="813567" y="1100336"/>
                  <a:pt x="809849" y="1107777"/>
                </a:cubicBezTo>
                <a:cubicBezTo>
                  <a:pt x="802414" y="1104056"/>
                  <a:pt x="787544" y="1107777"/>
                  <a:pt x="776392" y="1111498"/>
                </a:cubicBezTo>
                <a:cubicBezTo>
                  <a:pt x="776392" y="1111498"/>
                  <a:pt x="776392" y="1111498"/>
                  <a:pt x="780109" y="1115218"/>
                </a:cubicBezTo>
                <a:cubicBezTo>
                  <a:pt x="772674" y="1107777"/>
                  <a:pt x="761522" y="1111498"/>
                  <a:pt x="750369" y="1111498"/>
                </a:cubicBezTo>
                <a:cubicBezTo>
                  <a:pt x="750369" y="1111498"/>
                  <a:pt x="750369" y="1111498"/>
                  <a:pt x="761522" y="1118939"/>
                </a:cubicBezTo>
                <a:cubicBezTo>
                  <a:pt x="791262" y="1118939"/>
                  <a:pt x="806132" y="1115218"/>
                  <a:pt x="839589" y="1115218"/>
                </a:cubicBezTo>
                <a:cubicBezTo>
                  <a:pt x="839589" y="1118939"/>
                  <a:pt x="861891" y="1115218"/>
                  <a:pt x="858174" y="1126380"/>
                </a:cubicBezTo>
                <a:cubicBezTo>
                  <a:pt x="861891" y="1115218"/>
                  <a:pt x="865608" y="1126380"/>
                  <a:pt x="873043" y="1122660"/>
                </a:cubicBezTo>
                <a:cubicBezTo>
                  <a:pt x="873043" y="1122660"/>
                  <a:pt x="873043" y="1122660"/>
                  <a:pt x="850738" y="1115218"/>
                </a:cubicBezTo>
                <a:cubicBezTo>
                  <a:pt x="850738" y="1115218"/>
                  <a:pt x="850738" y="1115218"/>
                  <a:pt x="869326" y="1107777"/>
                </a:cubicBezTo>
                <a:cubicBezTo>
                  <a:pt x="876761" y="1111498"/>
                  <a:pt x="876761" y="1122660"/>
                  <a:pt x="887913" y="1122660"/>
                </a:cubicBezTo>
                <a:cubicBezTo>
                  <a:pt x="865608" y="1126380"/>
                  <a:pt x="847021" y="1141263"/>
                  <a:pt x="832154" y="1137543"/>
                </a:cubicBezTo>
                <a:cubicBezTo>
                  <a:pt x="832154" y="1137543"/>
                  <a:pt x="832154" y="1137543"/>
                  <a:pt x="832154" y="1152425"/>
                </a:cubicBezTo>
                <a:cubicBezTo>
                  <a:pt x="847021" y="1144984"/>
                  <a:pt x="861891" y="1148705"/>
                  <a:pt x="873043" y="1148705"/>
                </a:cubicBezTo>
                <a:cubicBezTo>
                  <a:pt x="873043" y="1148705"/>
                  <a:pt x="873043" y="1148705"/>
                  <a:pt x="876761" y="1141263"/>
                </a:cubicBezTo>
                <a:cubicBezTo>
                  <a:pt x="880478" y="1141263"/>
                  <a:pt x="876761" y="1152425"/>
                  <a:pt x="891631" y="1148705"/>
                </a:cubicBezTo>
                <a:cubicBezTo>
                  <a:pt x="891631" y="1148705"/>
                  <a:pt x="891631" y="1148705"/>
                  <a:pt x="891631" y="1141263"/>
                </a:cubicBezTo>
                <a:cubicBezTo>
                  <a:pt x="891631" y="1141263"/>
                  <a:pt x="891631" y="1141263"/>
                  <a:pt x="910218" y="1152425"/>
                </a:cubicBezTo>
                <a:lnTo>
                  <a:pt x="910218" y="1159867"/>
                </a:lnTo>
                <a:cubicBezTo>
                  <a:pt x="895348" y="1167308"/>
                  <a:pt x="876761" y="1167308"/>
                  <a:pt x="873043" y="1182191"/>
                </a:cubicBezTo>
                <a:cubicBezTo>
                  <a:pt x="876761" y="1189632"/>
                  <a:pt x="884196" y="1185912"/>
                  <a:pt x="887913" y="1193353"/>
                </a:cubicBezTo>
                <a:cubicBezTo>
                  <a:pt x="891631" y="1185912"/>
                  <a:pt x="910218" y="1178470"/>
                  <a:pt x="902783" y="1171029"/>
                </a:cubicBezTo>
                <a:cubicBezTo>
                  <a:pt x="917653" y="1171029"/>
                  <a:pt x="921370" y="1163588"/>
                  <a:pt x="936240" y="1159867"/>
                </a:cubicBezTo>
                <a:cubicBezTo>
                  <a:pt x="939957" y="1156146"/>
                  <a:pt x="947392" y="1152425"/>
                  <a:pt x="943675" y="1148705"/>
                </a:cubicBezTo>
                <a:cubicBezTo>
                  <a:pt x="965980" y="1152425"/>
                  <a:pt x="977132" y="1133822"/>
                  <a:pt x="999437" y="1133822"/>
                </a:cubicBezTo>
                <a:cubicBezTo>
                  <a:pt x="999437" y="1133822"/>
                  <a:pt x="999437" y="1133822"/>
                  <a:pt x="988285" y="1137543"/>
                </a:cubicBezTo>
                <a:cubicBezTo>
                  <a:pt x="999437" y="1137543"/>
                  <a:pt x="1006872" y="1141263"/>
                  <a:pt x="1018024" y="1144984"/>
                </a:cubicBezTo>
                <a:cubicBezTo>
                  <a:pt x="1010589" y="1133822"/>
                  <a:pt x="1032894" y="1130101"/>
                  <a:pt x="1036612" y="1126380"/>
                </a:cubicBezTo>
                <a:cubicBezTo>
                  <a:pt x="1036612" y="1126380"/>
                  <a:pt x="1036612" y="1126380"/>
                  <a:pt x="1047764" y="1130101"/>
                </a:cubicBezTo>
                <a:cubicBezTo>
                  <a:pt x="1047764" y="1130101"/>
                  <a:pt x="1047764" y="1130101"/>
                  <a:pt x="1040329" y="1144984"/>
                </a:cubicBezTo>
                <a:cubicBezTo>
                  <a:pt x="1040329" y="1144984"/>
                  <a:pt x="1040329" y="1144984"/>
                  <a:pt x="1018024" y="1148705"/>
                </a:cubicBezTo>
                <a:cubicBezTo>
                  <a:pt x="1018024" y="1148705"/>
                  <a:pt x="1018024" y="1148705"/>
                  <a:pt x="1018024" y="1174750"/>
                </a:cubicBezTo>
                <a:cubicBezTo>
                  <a:pt x="1018024" y="1174750"/>
                  <a:pt x="1018024" y="1174750"/>
                  <a:pt x="1006872" y="1174750"/>
                </a:cubicBezTo>
                <a:cubicBezTo>
                  <a:pt x="1010589" y="1171029"/>
                  <a:pt x="1018024" y="1167308"/>
                  <a:pt x="1010589" y="1159867"/>
                </a:cubicBezTo>
                <a:cubicBezTo>
                  <a:pt x="1003154" y="1156146"/>
                  <a:pt x="980850" y="1167308"/>
                  <a:pt x="965980" y="1178470"/>
                </a:cubicBezTo>
                <a:cubicBezTo>
                  <a:pt x="969697" y="1167308"/>
                  <a:pt x="951110" y="1182191"/>
                  <a:pt x="954827" y="1174750"/>
                </a:cubicBezTo>
                <a:cubicBezTo>
                  <a:pt x="943675" y="1174750"/>
                  <a:pt x="921370" y="1178470"/>
                  <a:pt x="925088" y="1185912"/>
                </a:cubicBezTo>
                <a:cubicBezTo>
                  <a:pt x="925088" y="1185912"/>
                  <a:pt x="925088" y="1185912"/>
                  <a:pt x="917653" y="1185912"/>
                </a:cubicBezTo>
                <a:cubicBezTo>
                  <a:pt x="913936" y="1185912"/>
                  <a:pt x="917653" y="1197074"/>
                  <a:pt x="932523" y="1197074"/>
                </a:cubicBezTo>
                <a:cubicBezTo>
                  <a:pt x="921370" y="1204515"/>
                  <a:pt x="910218" y="1197074"/>
                  <a:pt x="899065" y="1197074"/>
                </a:cubicBezTo>
                <a:cubicBezTo>
                  <a:pt x="899065" y="1197074"/>
                  <a:pt x="899065" y="1197074"/>
                  <a:pt x="899065" y="1204515"/>
                </a:cubicBezTo>
                <a:cubicBezTo>
                  <a:pt x="899065" y="1204515"/>
                  <a:pt x="899065" y="1204515"/>
                  <a:pt x="869326" y="1204515"/>
                </a:cubicBezTo>
                <a:cubicBezTo>
                  <a:pt x="869326" y="1204515"/>
                  <a:pt x="869326" y="1204515"/>
                  <a:pt x="869326" y="1197074"/>
                </a:cubicBezTo>
                <a:cubicBezTo>
                  <a:pt x="850738" y="1200795"/>
                  <a:pt x="858174" y="1211957"/>
                  <a:pt x="839589" y="1219398"/>
                </a:cubicBezTo>
                <a:cubicBezTo>
                  <a:pt x="839589" y="1219398"/>
                  <a:pt x="839589" y="1219398"/>
                  <a:pt x="832154" y="1215677"/>
                </a:cubicBezTo>
                <a:cubicBezTo>
                  <a:pt x="832154" y="1215677"/>
                  <a:pt x="832154" y="1215677"/>
                  <a:pt x="824719" y="1223119"/>
                </a:cubicBezTo>
                <a:cubicBezTo>
                  <a:pt x="824719" y="1223119"/>
                  <a:pt x="824719" y="1223119"/>
                  <a:pt x="813567" y="1219398"/>
                </a:cubicBezTo>
                <a:cubicBezTo>
                  <a:pt x="813567" y="1204515"/>
                  <a:pt x="828437" y="1219398"/>
                  <a:pt x="835872" y="1208236"/>
                </a:cubicBezTo>
                <a:cubicBezTo>
                  <a:pt x="809849" y="1215677"/>
                  <a:pt x="787544" y="1204515"/>
                  <a:pt x="765239" y="1215677"/>
                </a:cubicBezTo>
                <a:cubicBezTo>
                  <a:pt x="765239" y="1215677"/>
                  <a:pt x="765239" y="1215677"/>
                  <a:pt x="750369" y="1226839"/>
                </a:cubicBezTo>
                <a:cubicBezTo>
                  <a:pt x="739217" y="1226839"/>
                  <a:pt x="728064" y="1223119"/>
                  <a:pt x="720629" y="1226839"/>
                </a:cubicBezTo>
                <a:cubicBezTo>
                  <a:pt x="720629" y="1226839"/>
                  <a:pt x="720629" y="1226839"/>
                  <a:pt x="716912" y="1230560"/>
                </a:cubicBezTo>
                <a:cubicBezTo>
                  <a:pt x="728064" y="1223119"/>
                  <a:pt x="728064" y="1238002"/>
                  <a:pt x="735499" y="1234281"/>
                </a:cubicBezTo>
                <a:cubicBezTo>
                  <a:pt x="735499" y="1234281"/>
                  <a:pt x="735499" y="1234281"/>
                  <a:pt x="702042" y="1249164"/>
                </a:cubicBezTo>
                <a:lnTo>
                  <a:pt x="702042" y="1249245"/>
                </a:lnTo>
                <a:lnTo>
                  <a:pt x="700474" y="1249280"/>
                </a:lnTo>
                <a:lnTo>
                  <a:pt x="702042" y="1252061"/>
                </a:lnTo>
                <a:lnTo>
                  <a:pt x="702042" y="1256605"/>
                </a:lnTo>
                <a:cubicBezTo>
                  <a:pt x="707618" y="1258466"/>
                  <a:pt x="704830" y="1255675"/>
                  <a:pt x="702506" y="1252884"/>
                </a:cubicBezTo>
                <a:lnTo>
                  <a:pt x="702042" y="1252061"/>
                </a:lnTo>
                <a:lnTo>
                  <a:pt x="702042" y="1250094"/>
                </a:lnTo>
                <a:lnTo>
                  <a:pt x="702042" y="1249245"/>
                </a:lnTo>
                <a:lnTo>
                  <a:pt x="705759" y="1249164"/>
                </a:lnTo>
                <a:cubicBezTo>
                  <a:pt x="716912" y="1245443"/>
                  <a:pt x="728064" y="1245443"/>
                  <a:pt x="728064" y="1249164"/>
                </a:cubicBezTo>
                <a:cubicBezTo>
                  <a:pt x="728064" y="1249164"/>
                  <a:pt x="713194" y="1256605"/>
                  <a:pt x="713194" y="1252884"/>
                </a:cubicBezTo>
                <a:cubicBezTo>
                  <a:pt x="713194" y="1252884"/>
                  <a:pt x="713194" y="1252884"/>
                  <a:pt x="713194" y="1264047"/>
                </a:cubicBezTo>
                <a:cubicBezTo>
                  <a:pt x="713194" y="1264047"/>
                  <a:pt x="713194" y="1264047"/>
                  <a:pt x="724347" y="1267767"/>
                </a:cubicBezTo>
                <a:cubicBezTo>
                  <a:pt x="724347" y="1267767"/>
                  <a:pt x="724347" y="1267767"/>
                  <a:pt x="720629" y="1275209"/>
                </a:cubicBezTo>
                <a:cubicBezTo>
                  <a:pt x="720629" y="1275209"/>
                  <a:pt x="720629" y="1275209"/>
                  <a:pt x="698324" y="1260326"/>
                </a:cubicBezTo>
                <a:cubicBezTo>
                  <a:pt x="698324" y="1260326"/>
                  <a:pt x="698324" y="1260326"/>
                  <a:pt x="679737" y="1264047"/>
                </a:cubicBezTo>
                <a:cubicBezTo>
                  <a:pt x="679737" y="1264047"/>
                  <a:pt x="679737" y="1264047"/>
                  <a:pt x="679737" y="1252884"/>
                </a:cubicBezTo>
                <a:cubicBezTo>
                  <a:pt x="679737" y="1252884"/>
                  <a:pt x="679737" y="1252884"/>
                  <a:pt x="694607" y="1260326"/>
                </a:cubicBezTo>
                <a:cubicBezTo>
                  <a:pt x="694607" y="1260326"/>
                  <a:pt x="694607" y="1260326"/>
                  <a:pt x="698324" y="1256605"/>
                </a:cubicBezTo>
                <a:cubicBezTo>
                  <a:pt x="698324" y="1241722"/>
                  <a:pt x="687172" y="1252884"/>
                  <a:pt x="683454" y="1245443"/>
                </a:cubicBezTo>
                <a:cubicBezTo>
                  <a:pt x="683454" y="1245443"/>
                  <a:pt x="683454" y="1245443"/>
                  <a:pt x="694607" y="1245443"/>
                </a:cubicBezTo>
                <a:cubicBezTo>
                  <a:pt x="694607" y="1245443"/>
                  <a:pt x="694607" y="1245443"/>
                  <a:pt x="687172" y="1238002"/>
                </a:cubicBezTo>
                <a:cubicBezTo>
                  <a:pt x="676019" y="1234281"/>
                  <a:pt x="649997" y="1252884"/>
                  <a:pt x="638845" y="1249164"/>
                </a:cubicBezTo>
                <a:cubicBezTo>
                  <a:pt x="638845" y="1241722"/>
                  <a:pt x="631410" y="1238002"/>
                  <a:pt x="627693" y="1234281"/>
                </a:cubicBezTo>
                <a:cubicBezTo>
                  <a:pt x="627693" y="1226839"/>
                  <a:pt x="620258" y="1249164"/>
                  <a:pt x="609105" y="1245443"/>
                </a:cubicBezTo>
                <a:cubicBezTo>
                  <a:pt x="609105" y="1245443"/>
                  <a:pt x="609105" y="1245443"/>
                  <a:pt x="612823" y="1238002"/>
                </a:cubicBezTo>
                <a:cubicBezTo>
                  <a:pt x="612823" y="1238002"/>
                  <a:pt x="612823" y="1238002"/>
                  <a:pt x="586800" y="1238002"/>
                </a:cubicBezTo>
                <a:cubicBezTo>
                  <a:pt x="586800" y="1238002"/>
                  <a:pt x="586800" y="1238002"/>
                  <a:pt x="579366" y="1245443"/>
                </a:cubicBezTo>
                <a:cubicBezTo>
                  <a:pt x="579366" y="1245443"/>
                  <a:pt x="579366" y="1245443"/>
                  <a:pt x="564496" y="1230560"/>
                </a:cubicBezTo>
                <a:cubicBezTo>
                  <a:pt x="564496" y="1230560"/>
                  <a:pt x="564496" y="1230560"/>
                  <a:pt x="557061" y="1234281"/>
                </a:cubicBezTo>
                <a:cubicBezTo>
                  <a:pt x="557061" y="1234281"/>
                  <a:pt x="557061" y="1234281"/>
                  <a:pt x="560778" y="1226839"/>
                </a:cubicBezTo>
                <a:cubicBezTo>
                  <a:pt x="564496" y="1226839"/>
                  <a:pt x="545905" y="1226839"/>
                  <a:pt x="538470" y="1234281"/>
                </a:cubicBezTo>
                <a:cubicBezTo>
                  <a:pt x="538470" y="1226839"/>
                  <a:pt x="531035" y="1223119"/>
                  <a:pt x="534753" y="1219398"/>
                </a:cubicBezTo>
                <a:cubicBezTo>
                  <a:pt x="531035" y="1226839"/>
                  <a:pt x="527317" y="1215677"/>
                  <a:pt x="519882" y="1215677"/>
                </a:cubicBezTo>
                <a:cubicBezTo>
                  <a:pt x="519882" y="1215677"/>
                  <a:pt x="519882" y="1215677"/>
                  <a:pt x="519882" y="1223119"/>
                </a:cubicBezTo>
                <a:cubicBezTo>
                  <a:pt x="508731" y="1226839"/>
                  <a:pt x="516169" y="1215677"/>
                  <a:pt x="512447" y="1211957"/>
                </a:cubicBezTo>
                <a:cubicBezTo>
                  <a:pt x="508731" y="1215677"/>
                  <a:pt x="501294" y="1215677"/>
                  <a:pt x="497578" y="1211957"/>
                </a:cubicBezTo>
                <a:cubicBezTo>
                  <a:pt x="497578" y="1211957"/>
                  <a:pt x="497578" y="1211957"/>
                  <a:pt x="490144" y="1226839"/>
                </a:cubicBezTo>
                <a:cubicBezTo>
                  <a:pt x="478990" y="1211957"/>
                  <a:pt x="456686" y="1226839"/>
                  <a:pt x="441818" y="1215677"/>
                </a:cubicBezTo>
                <a:cubicBezTo>
                  <a:pt x="430664" y="1226839"/>
                  <a:pt x="478990" y="1223119"/>
                  <a:pt x="486425" y="1238002"/>
                </a:cubicBezTo>
                <a:cubicBezTo>
                  <a:pt x="486425" y="1238002"/>
                  <a:pt x="486425" y="1238002"/>
                  <a:pt x="485964" y="1237071"/>
                </a:cubicBezTo>
                <a:lnTo>
                  <a:pt x="482999" y="1231142"/>
                </a:lnTo>
                <a:lnTo>
                  <a:pt x="490612" y="1229630"/>
                </a:lnTo>
                <a:cubicBezTo>
                  <a:pt x="496650" y="1228700"/>
                  <a:pt x="503154" y="1228700"/>
                  <a:pt x="501294" y="1234281"/>
                </a:cubicBezTo>
                <a:cubicBezTo>
                  <a:pt x="497578" y="1234281"/>
                  <a:pt x="490144" y="1234281"/>
                  <a:pt x="490144" y="1241722"/>
                </a:cubicBezTo>
                <a:cubicBezTo>
                  <a:pt x="490144" y="1241722"/>
                  <a:pt x="490144" y="1241722"/>
                  <a:pt x="475273" y="1238002"/>
                </a:cubicBezTo>
                <a:cubicBezTo>
                  <a:pt x="482712" y="1249164"/>
                  <a:pt x="460408" y="1245443"/>
                  <a:pt x="467837" y="1256605"/>
                </a:cubicBezTo>
                <a:cubicBezTo>
                  <a:pt x="456686" y="1267767"/>
                  <a:pt x="441818" y="1271488"/>
                  <a:pt x="430664" y="1275209"/>
                </a:cubicBezTo>
                <a:cubicBezTo>
                  <a:pt x="434379" y="1271488"/>
                  <a:pt x="430664" y="1256605"/>
                  <a:pt x="438102" y="1252884"/>
                </a:cubicBezTo>
                <a:cubicBezTo>
                  <a:pt x="438102" y="1252884"/>
                  <a:pt x="438102" y="1252884"/>
                  <a:pt x="460408" y="1245443"/>
                </a:cubicBezTo>
                <a:cubicBezTo>
                  <a:pt x="441818" y="1245443"/>
                  <a:pt x="456686" y="1238002"/>
                  <a:pt x="449255" y="1238002"/>
                </a:cubicBezTo>
                <a:lnTo>
                  <a:pt x="445136" y="1239831"/>
                </a:lnTo>
                <a:lnTo>
                  <a:pt x="441409" y="1238118"/>
                </a:lnTo>
                <a:cubicBezTo>
                  <a:pt x="431825" y="1238467"/>
                  <a:pt x="418581" y="1248233"/>
                  <a:pt x="415798" y="1245443"/>
                </a:cubicBezTo>
                <a:cubicBezTo>
                  <a:pt x="415798" y="1245443"/>
                  <a:pt x="415798" y="1245443"/>
                  <a:pt x="408361" y="1238002"/>
                </a:cubicBezTo>
                <a:cubicBezTo>
                  <a:pt x="419512" y="1226839"/>
                  <a:pt x="426952" y="1234281"/>
                  <a:pt x="438102" y="1238002"/>
                </a:cubicBezTo>
                <a:cubicBezTo>
                  <a:pt x="438102" y="1238002"/>
                  <a:pt x="438102" y="1238002"/>
                  <a:pt x="449255" y="1230560"/>
                </a:cubicBezTo>
                <a:cubicBezTo>
                  <a:pt x="430664" y="1223119"/>
                  <a:pt x="438102" y="1226839"/>
                  <a:pt x="415798" y="1215677"/>
                </a:cubicBezTo>
                <a:cubicBezTo>
                  <a:pt x="415798" y="1223119"/>
                  <a:pt x="419512" y="1223119"/>
                  <a:pt x="419512" y="1226839"/>
                </a:cubicBezTo>
                <a:cubicBezTo>
                  <a:pt x="397207" y="1223119"/>
                  <a:pt x="397207" y="1249164"/>
                  <a:pt x="378618" y="1245443"/>
                </a:cubicBezTo>
                <a:cubicBezTo>
                  <a:pt x="386055" y="1241722"/>
                  <a:pt x="386055" y="1238002"/>
                  <a:pt x="386055" y="1234281"/>
                </a:cubicBezTo>
                <a:cubicBezTo>
                  <a:pt x="382341" y="1241722"/>
                  <a:pt x="363751" y="1234281"/>
                  <a:pt x="360035" y="1245443"/>
                </a:cubicBezTo>
                <a:cubicBezTo>
                  <a:pt x="367466" y="1245443"/>
                  <a:pt x="363751" y="1245443"/>
                  <a:pt x="367466" y="1252884"/>
                </a:cubicBezTo>
                <a:cubicBezTo>
                  <a:pt x="367466" y="1252884"/>
                  <a:pt x="367466" y="1252884"/>
                  <a:pt x="363751" y="1249164"/>
                </a:cubicBezTo>
                <a:cubicBezTo>
                  <a:pt x="363751" y="1249164"/>
                  <a:pt x="363751" y="1249164"/>
                  <a:pt x="363751" y="1260326"/>
                </a:cubicBezTo>
                <a:cubicBezTo>
                  <a:pt x="363751" y="1260326"/>
                  <a:pt x="363751" y="1260326"/>
                  <a:pt x="352598" y="1260326"/>
                </a:cubicBezTo>
                <a:cubicBezTo>
                  <a:pt x="352598" y="1260326"/>
                  <a:pt x="352598" y="1260326"/>
                  <a:pt x="356313" y="1256605"/>
                </a:cubicBezTo>
                <a:cubicBezTo>
                  <a:pt x="352598" y="1252884"/>
                  <a:pt x="341447" y="1252884"/>
                  <a:pt x="334009" y="1252884"/>
                </a:cubicBezTo>
                <a:cubicBezTo>
                  <a:pt x="334009" y="1245443"/>
                  <a:pt x="330294" y="1245443"/>
                  <a:pt x="326573" y="1245443"/>
                </a:cubicBezTo>
                <a:cubicBezTo>
                  <a:pt x="326573" y="1245443"/>
                  <a:pt x="326573" y="1245443"/>
                  <a:pt x="326573" y="1260326"/>
                </a:cubicBezTo>
                <a:cubicBezTo>
                  <a:pt x="326573" y="1260326"/>
                  <a:pt x="326573" y="1260326"/>
                  <a:pt x="311703" y="1256605"/>
                </a:cubicBezTo>
                <a:cubicBezTo>
                  <a:pt x="311703" y="1256605"/>
                  <a:pt x="311703" y="1256605"/>
                  <a:pt x="315421" y="1264047"/>
                </a:cubicBezTo>
                <a:cubicBezTo>
                  <a:pt x="315421" y="1264047"/>
                  <a:pt x="315421" y="1264047"/>
                  <a:pt x="311703" y="1260326"/>
                </a:cubicBezTo>
                <a:cubicBezTo>
                  <a:pt x="300550" y="1256605"/>
                  <a:pt x="296837" y="1267767"/>
                  <a:pt x="300550" y="1271488"/>
                </a:cubicBezTo>
                <a:cubicBezTo>
                  <a:pt x="300550" y="1271488"/>
                  <a:pt x="300550" y="1271488"/>
                  <a:pt x="278232" y="1267767"/>
                </a:cubicBezTo>
                <a:cubicBezTo>
                  <a:pt x="274517" y="1267767"/>
                  <a:pt x="274517" y="1271488"/>
                  <a:pt x="278232" y="1275209"/>
                </a:cubicBezTo>
                <a:cubicBezTo>
                  <a:pt x="278232" y="1275209"/>
                  <a:pt x="278232" y="1275209"/>
                  <a:pt x="252209" y="1271488"/>
                </a:cubicBezTo>
                <a:cubicBezTo>
                  <a:pt x="252209" y="1271488"/>
                  <a:pt x="252209" y="1271488"/>
                  <a:pt x="248492" y="1264047"/>
                </a:cubicBezTo>
                <a:cubicBezTo>
                  <a:pt x="241056" y="1271488"/>
                  <a:pt x="229904" y="1267767"/>
                  <a:pt x="218752" y="1267767"/>
                </a:cubicBezTo>
                <a:cubicBezTo>
                  <a:pt x="218752" y="1267767"/>
                  <a:pt x="218752" y="1267767"/>
                  <a:pt x="218752" y="1275209"/>
                </a:cubicBezTo>
                <a:cubicBezTo>
                  <a:pt x="222471" y="1275209"/>
                  <a:pt x="226187" y="1271488"/>
                  <a:pt x="229904" y="1271488"/>
                </a:cubicBezTo>
                <a:cubicBezTo>
                  <a:pt x="229904" y="1271488"/>
                  <a:pt x="229904" y="1271488"/>
                  <a:pt x="229904" y="1275209"/>
                </a:cubicBezTo>
                <a:cubicBezTo>
                  <a:pt x="226187" y="1271488"/>
                  <a:pt x="215034" y="1282650"/>
                  <a:pt x="211319" y="1275209"/>
                </a:cubicBezTo>
                <a:cubicBezTo>
                  <a:pt x="211319" y="1275209"/>
                  <a:pt x="211319" y="1275209"/>
                  <a:pt x="211319" y="1278929"/>
                </a:cubicBezTo>
                <a:cubicBezTo>
                  <a:pt x="207600" y="1278929"/>
                  <a:pt x="189015" y="1275209"/>
                  <a:pt x="189015" y="1275209"/>
                </a:cubicBezTo>
                <a:cubicBezTo>
                  <a:pt x="189015" y="1275209"/>
                  <a:pt x="189015" y="1275209"/>
                  <a:pt x="189015" y="1278929"/>
                </a:cubicBezTo>
                <a:cubicBezTo>
                  <a:pt x="187154" y="1280790"/>
                  <a:pt x="184366" y="1279860"/>
                  <a:pt x="179720" y="1278929"/>
                </a:cubicBezTo>
                <a:lnTo>
                  <a:pt x="162990" y="1278929"/>
                </a:lnTo>
                <a:cubicBezTo>
                  <a:pt x="162990" y="1278929"/>
                  <a:pt x="162990" y="1278929"/>
                  <a:pt x="136969" y="1282650"/>
                </a:cubicBezTo>
                <a:cubicBezTo>
                  <a:pt x="136969" y="1282650"/>
                  <a:pt x="136969" y="1282650"/>
                  <a:pt x="144402" y="1286371"/>
                </a:cubicBezTo>
                <a:cubicBezTo>
                  <a:pt x="129532" y="1293812"/>
                  <a:pt x="114665" y="1278929"/>
                  <a:pt x="99791" y="1278929"/>
                </a:cubicBezTo>
                <a:cubicBezTo>
                  <a:pt x="99791" y="1278929"/>
                  <a:pt x="99791" y="1278929"/>
                  <a:pt x="125817" y="1278929"/>
                </a:cubicBezTo>
                <a:cubicBezTo>
                  <a:pt x="125817" y="1278929"/>
                  <a:pt x="125817" y="1278929"/>
                  <a:pt x="136969" y="1267767"/>
                </a:cubicBezTo>
                <a:cubicBezTo>
                  <a:pt x="151838" y="1278929"/>
                  <a:pt x="159273" y="1260326"/>
                  <a:pt x="174142" y="1271488"/>
                </a:cubicBezTo>
                <a:cubicBezTo>
                  <a:pt x="162990" y="1256605"/>
                  <a:pt x="181578" y="1267767"/>
                  <a:pt x="174142" y="1260326"/>
                </a:cubicBezTo>
                <a:cubicBezTo>
                  <a:pt x="174142" y="1260326"/>
                  <a:pt x="174142" y="1260326"/>
                  <a:pt x="185294" y="1264047"/>
                </a:cubicBezTo>
                <a:cubicBezTo>
                  <a:pt x="189015" y="1260326"/>
                  <a:pt x="189015" y="1260326"/>
                  <a:pt x="185294" y="1256605"/>
                </a:cubicBezTo>
                <a:cubicBezTo>
                  <a:pt x="192730" y="1260326"/>
                  <a:pt x="203882" y="1264047"/>
                  <a:pt x="196448" y="1260326"/>
                </a:cubicBezTo>
                <a:cubicBezTo>
                  <a:pt x="196448" y="1252884"/>
                  <a:pt x="189015" y="1249164"/>
                  <a:pt x="185294" y="1245443"/>
                </a:cubicBezTo>
                <a:cubicBezTo>
                  <a:pt x="170426" y="1256605"/>
                  <a:pt x="170426" y="1238002"/>
                  <a:pt x="155558" y="1234281"/>
                </a:cubicBezTo>
                <a:cubicBezTo>
                  <a:pt x="151838" y="1238002"/>
                  <a:pt x="155558" y="1241722"/>
                  <a:pt x="159273" y="1245443"/>
                </a:cubicBezTo>
                <a:cubicBezTo>
                  <a:pt x="159273" y="1245443"/>
                  <a:pt x="159273" y="1245443"/>
                  <a:pt x="136969" y="1256605"/>
                </a:cubicBezTo>
                <a:cubicBezTo>
                  <a:pt x="136969" y="1256605"/>
                  <a:pt x="136969" y="1256605"/>
                  <a:pt x="129532" y="1249164"/>
                </a:cubicBezTo>
                <a:cubicBezTo>
                  <a:pt x="129532" y="1249164"/>
                  <a:pt x="129532" y="1249164"/>
                  <a:pt x="110946" y="1252884"/>
                </a:cubicBezTo>
                <a:cubicBezTo>
                  <a:pt x="110946" y="1252884"/>
                  <a:pt x="110946" y="1252884"/>
                  <a:pt x="110946" y="1256605"/>
                </a:cubicBezTo>
                <a:cubicBezTo>
                  <a:pt x="110946" y="1256605"/>
                  <a:pt x="110946" y="1256605"/>
                  <a:pt x="96076" y="1256605"/>
                </a:cubicBezTo>
                <a:cubicBezTo>
                  <a:pt x="96076" y="1256605"/>
                  <a:pt x="96076" y="1256605"/>
                  <a:pt x="103513" y="1249164"/>
                </a:cubicBezTo>
                <a:cubicBezTo>
                  <a:pt x="96076" y="1249164"/>
                  <a:pt x="92360" y="1249164"/>
                  <a:pt x="84924" y="1252884"/>
                </a:cubicBezTo>
                <a:cubicBezTo>
                  <a:pt x="84924" y="1252884"/>
                  <a:pt x="84924" y="1252884"/>
                  <a:pt x="81208" y="1267767"/>
                </a:cubicBezTo>
                <a:cubicBezTo>
                  <a:pt x="88640" y="1264047"/>
                  <a:pt x="92360" y="1267767"/>
                  <a:pt x="96076" y="1271488"/>
                </a:cubicBezTo>
                <a:cubicBezTo>
                  <a:pt x="84924" y="1260326"/>
                  <a:pt x="88640" y="1282650"/>
                  <a:pt x="84924" y="1267767"/>
                </a:cubicBezTo>
                <a:cubicBezTo>
                  <a:pt x="81208" y="1271488"/>
                  <a:pt x="84924" y="1275209"/>
                  <a:pt x="84924" y="1275209"/>
                </a:cubicBezTo>
                <a:cubicBezTo>
                  <a:pt x="84924" y="1275209"/>
                  <a:pt x="84924" y="1275209"/>
                  <a:pt x="73771" y="1260326"/>
                </a:cubicBezTo>
                <a:cubicBezTo>
                  <a:pt x="73771" y="1260326"/>
                  <a:pt x="73771" y="1260326"/>
                  <a:pt x="40315" y="1260326"/>
                </a:cubicBezTo>
                <a:cubicBezTo>
                  <a:pt x="40315" y="1260326"/>
                  <a:pt x="40315" y="1260326"/>
                  <a:pt x="44030" y="1264047"/>
                </a:cubicBezTo>
                <a:cubicBezTo>
                  <a:pt x="36594" y="1264047"/>
                  <a:pt x="36594" y="1256605"/>
                  <a:pt x="36594" y="1256605"/>
                </a:cubicBezTo>
                <a:cubicBezTo>
                  <a:pt x="29163" y="1249164"/>
                  <a:pt x="32878" y="1267767"/>
                  <a:pt x="25442" y="1256605"/>
                </a:cubicBezTo>
                <a:cubicBezTo>
                  <a:pt x="25442" y="1249164"/>
                  <a:pt x="36594" y="1249164"/>
                  <a:pt x="44030" y="1249164"/>
                </a:cubicBezTo>
                <a:cubicBezTo>
                  <a:pt x="44030" y="1249164"/>
                  <a:pt x="44030" y="1249164"/>
                  <a:pt x="58900" y="1234281"/>
                </a:cubicBezTo>
                <a:cubicBezTo>
                  <a:pt x="47748" y="1223119"/>
                  <a:pt x="44030" y="1234281"/>
                  <a:pt x="32878" y="1226839"/>
                </a:cubicBezTo>
                <a:cubicBezTo>
                  <a:pt x="32878" y="1226839"/>
                  <a:pt x="32878" y="1226839"/>
                  <a:pt x="47748" y="1223119"/>
                </a:cubicBezTo>
                <a:cubicBezTo>
                  <a:pt x="51467" y="1215677"/>
                  <a:pt x="40315" y="1215677"/>
                  <a:pt x="36594" y="1215677"/>
                </a:cubicBezTo>
                <a:cubicBezTo>
                  <a:pt x="36594" y="1215677"/>
                  <a:pt x="36594" y="1215677"/>
                  <a:pt x="14289" y="1219398"/>
                </a:cubicBezTo>
                <a:lnTo>
                  <a:pt x="192730" y="1089173"/>
                </a:lnTo>
                <a:cubicBezTo>
                  <a:pt x="189015" y="1085453"/>
                  <a:pt x="207600" y="1081732"/>
                  <a:pt x="200167" y="1074291"/>
                </a:cubicBezTo>
                <a:cubicBezTo>
                  <a:pt x="200167" y="1074291"/>
                  <a:pt x="200167" y="1074291"/>
                  <a:pt x="211319" y="1078011"/>
                </a:cubicBezTo>
                <a:cubicBezTo>
                  <a:pt x="211319" y="1078011"/>
                  <a:pt x="211319" y="1078011"/>
                  <a:pt x="226187" y="1066849"/>
                </a:cubicBezTo>
                <a:cubicBezTo>
                  <a:pt x="226187" y="1070570"/>
                  <a:pt x="241056" y="1081732"/>
                  <a:pt x="229904" y="1085453"/>
                </a:cubicBezTo>
                <a:cubicBezTo>
                  <a:pt x="229904" y="1085453"/>
                  <a:pt x="229904" y="1085453"/>
                  <a:pt x="207600" y="1081732"/>
                </a:cubicBezTo>
                <a:cubicBezTo>
                  <a:pt x="207600" y="1081732"/>
                  <a:pt x="207600" y="1081732"/>
                  <a:pt x="218752" y="1092894"/>
                </a:cubicBezTo>
                <a:cubicBezTo>
                  <a:pt x="218752" y="1092894"/>
                  <a:pt x="218752" y="1092894"/>
                  <a:pt x="211319" y="1107777"/>
                </a:cubicBezTo>
                <a:cubicBezTo>
                  <a:pt x="203882" y="1111498"/>
                  <a:pt x="196448" y="1111498"/>
                  <a:pt x="185294" y="1107777"/>
                </a:cubicBezTo>
                <a:cubicBezTo>
                  <a:pt x="185294" y="1107777"/>
                  <a:pt x="185294" y="1107777"/>
                  <a:pt x="177862" y="1115218"/>
                </a:cubicBezTo>
                <a:cubicBezTo>
                  <a:pt x="192730" y="1104056"/>
                  <a:pt x="177862" y="1118939"/>
                  <a:pt x="189015" y="1115218"/>
                </a:cubicBezTo>
                <a:cubicBezTo>
                  <a:pt x="192730" y="1118939"/>
                  <a:pt x="189015" y="1118939"/>
                  <a:pt x="181578" y="1118939"/>
                </a:cubicBezTo>
                <a:cubicBezTo>
                  <a:pt x="177862" y="1130101"/>
                  <a:pt x="196448" y="1122660"/>
                  <a:pt x="203882" y="1126380"/>
                </a:cubicBezTo>
                <a:cubicBezTo>
                  <a:pt x="203882" y="1126380"/>
                  <a:pt x="203882" y="1126380"/>
                  <a:pt x="181578" y="1126380"/>
                </a:cubicBezTo>
                <a:cubicBezTo>
                  <a:pt x="181578" y="1126380"/>
                  <a:pt x="177862" y="1130101"/>
                  <a:pt x="185294" y="1130101"/>
                </a:cubicBezTo>
                <a:cubicBezTo>
                  <a:pt x="185294" y="1130101"/>
                  <a:pt x="185294" y="1130101"/>
                  <a:pt x="174142" y="1126380"/>
                </a:cubicBezTo>
                <a:cubicBezTo>
                  <a:pt x="174142" y="1126380"/>
                  <a:pt x="174142" y="1126380"/>
                  <a:pt x="166710" y="1130101"/>
                </a:cubicBezTo>
                <a:cubicBezTo>
                  <a:pt x="181578" y="1130101"/>
                  <a:pt x="189015" y="1141263"/>
                  <a:pt x="200167" y="1137543"/>
                </a:cubicBezTo>
                <a:cubicBezTo>
                  <a:pt x="189015" y="1130101"/>
                  <a:pt x="203882" y="1137543"/>
                  <a:pt x="200167" y="1133822"/>
                </a:cubicBezTo>
                <a:cubicBezTo>
                  <a:pt x="200167" y="1133822"/>
                  <a:pt x="200167" y="1133822"/>
                  <a:pt x="215034" y="1130101"/>
                </a:cubicBezTo>
                <a:cubicBezTo>
                  <a:pt x="215034" y="1130101"/>
                  <a:pt x="215034" y="1130101"/>
                  <a:pt x="226187" y="1137543"/>
                </a:cubicBezTo>
                <a:cubicBezTo>
                  <a:pt x="226187" y="1137543"/>
                  <a:pt x="226187" y="1137543"/>
                  <a:pt x="244776" y="1133822"/>
                </a:cubicBezTo>
                <a:cubicBezTo>
                  <a:pt x="244776" y="1133822"/>
                  <a:pt x="244776" y="1133822"/>
                  <a:pt x="244776" y="1126380"/>
                </a:cubicBezTo>
                <a:cubicBezTo>
                  <a:pt x="244776" y="1126380"/>
                  <a:pt x="244776" y="1126380"/>
                  <a:pt x="245705" y="1127311"/>
                </a:cubicBezTo>
                <a:lnTo>
                  <a:pt x="248492" y="1130101"/>
                </a:lnTo>
                <a:lnTo>
                  <a:pt x="255928" y="1141263"/>
                </a:lnTo>
                <a:cubicBezTo>
                  <a:pt x="252209" y="1141263"/>
                  <a:pt x="255928" y="1130101"/>
                  <a:pt x="267080" y="1141263"/>
                </a:cubicBezTo>
                <a:cubicBezTo>
                  <a:pt x="267080" y="1141263"/>
                  <a:pt x="267080" y="1141263"/>
                  <a:pt x="267080" y="1144984"/>
                </a:cubicBezTo>
                <a:cubicBezTo>
                  <a:pt x="267080" y="1144984"/>
                  <a:pt x="267080" y="1144984"/>
                  <a:pt x="281950" y="1144984"/>
                </a:cubicBezTo>
                <a:cubicBezTo>
                  <a:pt x="278232" y="1148705"/>
                  <a:pt x="285669" y="1163588"/>
                  <a:pt x="289384" y="1159867"/>
                </a:cubicBezTo>
                <a:cubicBezTo>
                  <a:pt x="289384" y="1159867"/>
                  <a:pt x="289384" y="1159867"/>
                  <a:pt x="281950" y="1163588"/>
                </a:cubicBezTo>
                <a:cubicBezTo>
                  <a:pt x="281950" y="1163588"/>
                  <a:pt x="281950" y="1163588"/>
                  <a:pt x="289384" y="1171029"/>
                </a:cubicBezTo>
                <a:cubicBezTo>
                  <a:pt x="289384" y="1171029"/>
                  <a:pt x="289384" y="1171029"/>
                  <a:pt x="270796" y="1171029"/>
                </a:cubicBezTo>
                <a:cubicBezTo>
                  <a:pt x="270796" y="1171029"/>
                  <a:pt x="270796" y="1171029"/>
                  <a:pt x="270796" y="1178470"/>
                </a:cubicBezTo>
                <a:cubicBezTo>
                  <a:pt x="274517" y="1163588"/>
                  <a:pt x="274517" y="1178470"/>
                  <a:pt x="281950" y="1174750"/>
                </a:cubicBezTo>
                <a:cubicBezTo>
                  <a:pt x="278232" y="1185912"/>
                  <a:pt x="296837" y="1178470"/>
                  <a:pt x="300550" y="1185912"/>
                </a:cubicBezTo>
                <a:cubicBezTo>
                  <a:pt x="300550" y="1189632"/>
                  <a:pt x="278232" y="1182191"/>
                  <a:pt x="281950" y="1185912"/>
                </a:cubicBezTo>
                <a:cubicBezTo>
                  <a:pt x="285669" y="1193353"/>
                  <a:pt x="300550" y="1193353"/>
                  <a:pt x="304268" y="1204515"/>
                </a:cubicBezTo>
                <a:cubicBezTo>
                  <a:pt x="311703" y="1204515"/>
                  <a:pt x="311703" y="1200795"/>
                  <a:pt x="315421" y="1200795"/>
                </a:cubicBezTo>
                <a:cubicBezTo>
                  <a:pt x="315421" y="1200795"/>
                  <a:pt x="315421" y="1200795"/>
                  <a:pt x="307990" y="1200795"/>
                </a:cubicBezTo>
                <a:cubicBezTo>
                  <a:pt x="307990" y="1200795"/>
                  <a:pt x="307990" y="1200795"/>
                  <a:pt x="319143" y="1197074"/>
                </a:cubicBezTo>
                <a:cubicBezTo>
                  <a:pt x="319143" y="1197074"/>
                  <a:pt x="319143" y="1197074"/>
                  <a:pt x="315421" y="1189632"/>
                </a:cubicBezTo>
                <a:cubicBezTo>
                  <a:pt x="326573" y="1189632"/>
                  <a:pt x="337725" y="1185912"/>
                  <a:pt x="345160" y="1189632"/>
                </a:cubicBezTo>
                <a:cubicBezTo>
                  <a:pt x="345160" y="1189632"/>
                  <a:pt x="345160" y="1189632"/>
                  <a:pt x="341447" y="1178470"/>
                </a:cubicBezTo>
                <a:cubicBezTo>
                  <a:pt x="341447" y="1178470"/>
                  <a:pt x="341447" y="1178470"/>
                  <a:pt x="326573" y="1178470"/>
                </a:cubicBezTo>
                <a:cubicBezTo>
                  <a:pt x="326573" y="1178470"/>
                  <a:pt x="326573" y="1178470"/>
                  <a:pt x="319143" y="1182191"/>
                </a:cubicBezTo>
                <a:cubicBezTo>
                  <a:pt x="319143" y="1182191"/>
                  <a:pt x="319143" y="1182191"/>
                  <a:pt x="307990" y="1178470"/>
                </a:cubicBezTo>
                <a:cubicBezTo>
                  <a:pt x="304268" y="1171029"/>
                  <a:pt x="307990" y="1167308"/>
                  <a:pt x="311703" y="1163588"/>
                </a:cubicBezTo>
                <a:cubicBezTo>
                  <a:pt x="293102" y="1174750"/>
                  <a:pt x="307990" y="1163588"/>
                  <a:pt x="304268" y="1163588"/>
                </a:cubicBezTo>
                <a:cubicBezTo>
                  <a:pt x="304268" y="1163588"/>
                  <a:pt x="304268" y="1163588"/>
                  <a:pt x="311703" y="1156146"/>
                </a:cubicBezTo>
                <a:cubicBezTo>
                  <a:pt x="311703" y="1156146"/>
                  <a:pt x="311703" y="1156146"/>
                  <a:pt x="300550" y="1152425"/>
                </a:cubicBezTo>
                <a:cubicBezTo>
                  <a:pt x="300550" y="1152425"/>
                  <a:pt x="300550" y="1152425"/>
                  <a:pt x="304268" y="1156146"/>
                </a:cubicBezTo>
                <a:lnTo>
                  <a:pt x="297075" y="1154656"/>
                </a:lnTo>
                <a:lnTo>
                  <a:pt x="299160" y="1141728"/>
                </a:lnTo>
                <a:lnTo>
                  <a:pt x="299853" y="1140145"/>
                </a:lnTo>
                <a:lnTo>
                  <a:pt x="300550" y="1141263"/>
                </a:lnTo>
                <a:cubicBezTo>
                  <a:pt x="300550" y="1141263"/>
                  <a:pt x="300550" y="1141263"/>
                  <a:pt x="326573" y="1144984"/>
                </a:cubicBezTo>
                <a:cubicBezTo>
                  <a:pt x="330294" y="1141263"/>
                  <a:pt x="334009" y="1137543"/>
                  <a:pt x="326573" y="1133822"/>
                </a:cubicBezTo>
                <a:cubicBezTo>
                  <a:pt x="326573" y="1133822"/>
                  <a:pt x="326573" y="1133822"/>
                  <a:pt x="325647" y="1134752"/>
                </a:cubicBezTo>
                <a:lnTo>
                  <a:pt x="323860" y="1136541"/>
                </a:lnTo>
                <a:lnTo>
                  <a:pt x="322395" y="1132892"/>
                </a:lnTo>
                <a:cubicBezTo>
                  <a:pt x="319141" y="1128241"/>
                  <a:pt x="313565" y="1122660"/>
                  <a:pt x="311703" y="1118939"/>
                </a:cubicBezTo>
                <a:cubicBezTo>
                  <a:pt x="341447" y="1126380"/>
                  <a:pt x="371188" y="1111498"/>
                  <a:pt x="404645" y="1111498"/>
                </a:cubicBezTo>
                <a:cubicBezTo>
                  <a:pt x="404645" y="1111498"/>
                  <a:pt x="404645" y="1111498"/>
                  <a:pt x="374904" y="1118939"/>
                </a:cubicBezTo>
                <a:cubicBezTo>
                  <a:pt x="374904" y="1118939"/>
                  <a:pt x="374904" y="1118939"/>
                  <a:pt x="382341" y="1126380"/>
                </a:cubicBezTo>
                <a:cubicBezTo>
                  <a:pt x="378618" y="1122660"/>
                  <a:pt x="374904" y="1126380"/>
                  <a:pt x="371188" y="1126380"/>
                </a:cubicBezTo>
                <a:cubicBezTo>
                  <a:pt x="371188" y="1126380"/>
                  <a:pt x="371188" y="1126380"/>
                  <a:pt x="382341" y="1130101"/>
                </a:cubicBezTo>
                <a:cubicBezTo>
                  <a:pt x="382341" y="1130101"/>
                  <a:pt x="382341" y="1130101"/>
                  <a:pt x="363751" y="1133822"/>
                </a:cubicBezTo>
                <a:cubicBezTo>
                  <a:pt x="363751" y="1133822"/>
                  <a:pt x="363751" y="1133822"/>
                  <a:pt x="348878" y="1133822"/>
                </a:cubicBezTo>
                <a:cubicBezTo>
                  <a:pt x="348878" y="1133822"/>
                  <a:pt x="348878" y="1133822"/>
                  <a:pt x="345160" y="1141263"/>
                </a:cubicBezTo>
                <a:cubicBezTo>
                  <a:pt x="348878" y="1133822"/>
                  <a:pt x="345160" y="1130101"/>
                  <a:pt x="337725" y="1133822"/>
                </a:cubicBezTo>
                <a:cubicBezTo>
                  <a:pt x="334009" y="1137543"/>
                  <a:pt x="334009" y="1144984"/>
                  <a:pt x="337725" y="1152425"/>
                </a:cubicBezTo>
                <a:lnTo>
                  <a:pt x="346998" y="1150216"/>
                </a:lnTo>
                <a:lnTo>
                  <a:pt x="348882" y="1153356"/>
                </a:lnTo>
                <a:cubicBezTo>
                  <a:pt x="350738" y="1155216"/>
                  <a:pt x="352597" y="1156146"/>
                  <a:pt x="348878" y="1156146"/>
                </a:cubicBezTo>
                <a:cubicBezTo>
                  <a:pt x="348878" y="1156146"/>
                  <a:pt x="348878" y="1156146"/>
                  <a:pt x="363751" y="1167308"/>
                </a:cubicBezTo>
                <a:cubicBezTo>
                  <a:pt x="363751" y="1167308"/>
                  <a:pt x="363751" y="1167308"/>
                  <a:pt x="382341" y="1159867"/>
                </a:cubicBezTo>
                <a:cubicBezTo>
                  <a:pt x="376764" y="1158007"/>
                  <a:pt x="375835" y="1155216"/>
                  <a:pt x="376296" y="1151960"/>
                </a:cubicBezTo>
                <a:lnTo>
                  <a:pt x="378204" y="1143166"/>
                </a:lnTo>
                <a:lnTo>
                  <a:pt x="371094" y="1149667"/>
                </a:lnTo>
                <a:cubicBezTo>
                  <a:pt x="372024" y="1153477"/>
                  <a:pt x="373872" y="1157287"/>
                  <a:pt x="368316" y="1157287"/>
                </a:cubicBezTo>
                <a:cubicBezTo>
                  <a:pt x="368316" y="1149667"/>
                  <a:pt x="357204" y="1157287"/>
                  <a:pt x="357204" y="1153477"/>
                </a:cubicBezTo>
                <a:cubicBezTo>
                  <a:pt x="360911" y="1149667"/>
                  <a:pt x="372024" y="1145857"/>
                  <a:pt x="368316" y="1138237"/>
                </a:cubicBezTo>
                <a:cubicBezTo>
                  <a:pt x="366467" y="1142047"/>
                  <a:pt x="367390" y="1143000"/>
                  <a:pt x="369705" y="1143000"/>
                </a:cubicBezTo>
                <a:lnTo>
                  <a:pt x="378430" y="1142145"/>
                </a:lnTo>
                <a:lnTo>
                  <a:pt x="378618" y="1141263"/>
                </a:lnTo>
                <a:cubicBezTo>
                  <a:pt x="378618" y="1141263"/>
                  <a:pt x="378618" y="1141263"/>
                  <a:pt x="389770" y="1148705"/>
                </a:cubicBezTo>
                <a:cubicBezTo>
                  <a:pt x="400923" y="1152425"/>
                  <a:pt x="426952" y="1152425"/>
                  <a:pt x="434379" y="1137543"/>
                </a:cubicBezTo>
                <a:cubicBezTo>
                  <a:pt x="426952" y="1130101"/>
                  <a:pt x="400923" y="1122660"/>
                  <a:pt x="389770" y="1133822"/>
                </a:cubicBezTo>
                <a:cubicBezTo>
                  <a:pt x="397207" y="1130101"/>
                  <a:pt x="389770" y="1126380"/>
                  <a:pt x="386055" y="1122660"/>
                </a:cubicBezTo>
                <a:cubicBezTo>
                  <a:pt x="389770" y="1122660"/>
                  <a:pt x="400923" y="1126380"/>
                  <a:pt x="397207" y="1115218"/>
                </a:cubicBezTo>
                <a:cubicBezTo>
                  <a:pt x="397207" y="1115218"/>
                  <a:pt x="397207" y="1115218"/>
                  <a:pt x="412076" y="1122660"/>
                </a:cubicBezTo>
                <a:cubicBezTo>
                  <a:pt x="412076" y="1122660"/>
                  <a:pt x="412076" y="1122660"/>
                  <a:pt x="419512" y="1115218"/>
                </a:cubicBezTo>
                <a:cubicBezTo>
                  <a:pt x="419512" y="1115218"/>
                  <a:pt x="419512" y="1115218"/>
                  <a:pt x="423227" y="1126380"/>
                </a:cubicBezTo>
                <a:cubicBezTo>
                  <a:pt x="430664" y="1126380"/>
                  <a:pt x="445533" y="1130101"/>
                  <a:pt x="445533" y="1122660"/>
                </a:cubicBezTo>
                <a:cubicBezTo>
                  <a:pt x="434379" y="1130101"/>
                  <a:pt x="460408" y="1118939"/>
                  <a:pt x="452968" y="1130101"/>
                </a:cubicBezTo>
                <a:cubicBezTo>
                  <a:pt x="452968" y="1130101"/>
                  <a:pt x="452968" y="1130101"/>
                  <a:pt x="478990" y="1130101"/>
                </a:cubicBezTo>
                <a:cubicBezTo>
                  <a:pt x="478990" y="1130101"/>
                  <a:pt x="478990" y="1130101"/>
                  <a:pt x="482712" y="1141263"/>
                </a:cubicBezTo>
                <a:cubicBezTo>
                  <a:pt x="475273" y="1141263"/>
                  <a:pt x="471559" y="1144984"/>
                  <a:pt x="471559" y="1148705"/>
                </a:cubicBezTo>
                <a:cubicBezTo>
                  <a:pt x="482712" y="1152425"/>
                  <a:pt x="486425" y="1144984"/>
                  <a:pt x="501294" y="1148705"/>
                </a:cubicBezTo>
                <a:cubicBezTo>
                  <a:pt x="497578" y="1152425"/>
                  <a:pt x="482712" y="1152425"/>
                  <a:pt x="490144" y="1159867"/>
                </a:cubicBezTo>
                <a:cubicBezTo>
                  <a:pt x="505019" y="1159867"/>
                  <a:pt x="501294" y="1148705"/>
                  <a:pt x="516169" y="1156146"/>
                </a:cubicBezTo>
                <a:cubicBezTo>
                  <a:pt x="516169" y="1148705"/>
                  <a:pt x="531035" y="1148705"/>
                  <a:pt x="534753" y="1144984"/>
                </a:cubicBezTo>
                <a:cubicBezTo>
                  <a:pt x="534753" y="1144984"/>
                  <a:pt x="534753" y="1144984"/>
                  <a:pt x="531035" y="1133822"/>
                </a:cubicBezTo>
                <a:cubicBezTo>
                  <a:pt x="542188" y="1137543"/>
                  <a:pt x="549623" y="1126380"/>
                  <a:pt x="557061" y="1126380"/>
                </a:cubicBezTo>
                <a:cubicBezTo>
                  <a:pt x="560778" y="1126380"/>
                  <a:pt x="561708" y="1128241"/>
                  <a:pt x="563102" y="1130101"/>
                </a:cubicBezTo>
                <a:lnTo>
                  <a:pt x="565974" y="1131311"/>
                </a:lnTo>
                <a:lnTo>
                  <a:pt x="565890" y="1131496"/>
                </a:lnTo>
                <a:cubicBezTo>
                  <a:pt x="563566" y="1132892"/>
                  <a:pt x="562637" y="1133822"/>
                  <a:pt x="571931" y="1133822"/>
                </a:cubicBezTo>
                <a:lnTo>
                  <a:pt x="565974" y="1131311"/>
                </a:lnTo>
                <a:lnTo>
                  <a:pt x="568213" y="1126380"/>
                </a:lnTo>
                <a:cubicBezTo>
                  <a:pt x="568213" y="1126380"/>
                  <a:pt x="568213" y="1126380"/>
                  <a:pt x="579366" y="1130101"/>
                </a:cubicBezTo>
                <a:cubicBezTo>
                  <a:pt x="579366" y="1130101"/>
                  <a:pt x="579366" y="1130101"/>
                  <a:pt x="579366" y="1122660"/>
                </a:cubicBezTo>
                <a:cubicBezTo>
                  <a:pt x="579366" y="1122660"/>
                  <a:pt x="579366" y="1122660"/>
                  <a:pt x="594235" y="1122660"/>
                </a:cubicBezTo>
                <a:cubicBezTo>
                  <a:pt x="594235" y="1111498"/>
                  <a:pt x="579366" y="1118939"/>
                  <a:pt x="571931" y="1122660"/>
                </a:cubicBezTo>
                <a:cubicBezTo>
                  <a:pt x="571931" y="1122660"/>
                  <a:pt x="571931" y="1122660"/>
                  <a:pt x="568213" y="1115218"/>
                </a:cubicBezTo>
                <a:cubicBezTo>
                  <a:pt x="568213" y="1115218"/>
                  <a:pt x="568213" y="1115218"/>
                  <a:pt x="597953" y="1104056"/>
                </a:cubicBezTo>
                <a:cubicBezTo>
                  <a:pt x="597953" y="1104056"/>
                  <a:pt x="597953" y="1104056"/>
                  <a:pt x="575648" y="1104056"/>
                </a:cubicBezTo>
                <a:cubicBezTo>
                  <a:pt x="583083" y="1092894"/>
                  <a:pt x="568213" y="1092894"/>
                  <a:pt x="575648" y="1085453"/>
                </a:cubicBezTo>
                <a:cubicBezTo>
                  <a:pt x="583083" y="1085453"/>
                  <a:pt x="590518" y="1092894"/>
                  <a:pt x="594235" y="1085453"/>
                </a:cubicBezTo>
                <a:cubicBezTo>
                  <a:pt x="594235" y="1085453"/>
                  <a:pt x="594235" y="1085453"/>
                  <a:pt x="594235" y="1092894"/>
                </a:cubicBezTo>
                <a:cubicBezTo>
                  <a:pt x="609105" y="1074291"/>
                  <a:pt x="631410" y="1078011"/>
                  <a:pt x="646280" y="1074291"/>
                </a:cubicBezTo>
                <a:cubicBezTo>
                  <a:pt x="646280" y="1074291"/>
                  <a:pt x="646280" y="1074291"/>
                  <a:pt x="657432" y="1078011"/>
                </a:cubicBezTo>
                <a:cubicBezTo>
                  <a:pt x="679737" y="1074291"/>
                  <a:pt x="698324" y="1059408"/>
                  <a:pt x="716912" y="1066849"/>
                </a:cubicBezTo>
                <a:cubicBezTo>
                  <a:pt x="716912" y="1066849"/>
                  <a:pt x="716912" y="1066849"/>
                  <a:pt x="746652" y="1055687"/>
                </a:cubicBezTo>
                <a:close/>
                <a:moveTo>
                  <a:pt x="1642377" y="1054906"/>
                </a:moveTo>
                <a:lnTo>
                  <a:pt x="1646237" y="1056322"/>
                </a:lnTo>
                <a:cubicBezTo>
                  <a:pt x="1648143" y="1058068"/>
                  <a:pt x="1650049" y="1059814"/>
                  <a:pt x="1655761" y="1059814"/>
                </a:cubicBezTo>
                <a:cubicBezTo>
                  <a:pt x="1646237" y="1063307"/>
                  <a:pt x="1644331" y="1060687"/>
                  <a:pt x="1643379" y="1057632"/>
                </a:cubicBezTo>
                <a:close/>
                <a:moveTo>
                  <a:pt x="1092598" y="1054174"/>
                </a:moveTo>
                <a:lnTo>
                  <a:pt x="1090531" y="1056746"/>
                </a:lnTo>
                <a:cubicBezTo>
                  <a:pt x="1086410" y="1057672"/>
                  <a:pt x="1081833" y="1058598"/>
                  <a:pt x="1081833" y="1064154"/>
                </a:cubicBezTo>
                <a:cubicBezTo>
                  <a:pt x="1074506" y="1067858"/>
                  <a:pt x="1059852" y="1064154"/>
                  <a:pt x="1056189" y="1071562"/>
                </a:cubicBezTo>
                <a:lnTo>
                  <a:pt x="1052525" y="1067858"/>
                </a:lnTo>
                <a:cubicBezTo>
                  <a:pt x="1052525" y="1060450"/>
                  <a:pt x="1067179" y="1067858"/>
                  <a:pt x="1067179" y="1056745"/>
                </a:cubicBezTo>
                <a:cubicBezTo>
                  <a:pt x="1072674" y="1053041"/>
                  <a:pt x="1080001" y="1053967"/>
                  <a:pt x="1085952" y="1054430"/>
                </a:cubicBezTo>
                <a:close/>
                <a:moveTo>
                  <a:pt x="2235198" y="1052909"/>
                </a:moveTo>
                <a:cubicBezTo>
                  <a:pt x="2235198" y="1049337"/>
                  <a:pt x="2228054" y="1063624"/>
                  <a:pt x="2220910" y="1056481"/>
                </a:cubicBezTo>
                <a:cubicBezTo>
                  <a:pt x="2228054" y="1052909"/>
                  <a:pt x="2228054" y="1052909"/>
                  <a:pt x="2235198" y="1052909"/>
                </a:cubicBezTo>
                <a:close/>
                <a:moveTo>
                  <a:pt x="1636714" y="1052830"/>
                </a:moveTo>
                <a:cubicBezTo>
                  <a:pt x="1639569" y="1051957"/>
                  <a:pt x="1640997" y="1052393"/>
                  <a:pt x="1641831" y="1053430"/>
                </a:cubicBezTo>
                <a:lnTo>
                  <a:pt x="1642377" y="1054906"/>
                </a:lnTo>
                <a:close/>
                <a:moveTo>
                  <a:pt x="2521974" y="1052741"/>
                </a:moveTo>
                <a:lnTo>
                  <a:pt x="2522370" y="1052849"/>
                </a:lnTo>
                <a:lnTo>
                  <a:pt x="2521703" y="1053005"/>
                </a:lnTo>
                <a:close/>
                <a:moveTo>
                  <a:pt x="1728787" y="1052512"/>
                </a:moveTo>
                <a:lnTo>
                  <a:pt x="1733549" y="1052512"/>
                </a:lnTo>
                <a:lnTo>
                  <a:pt x="1728787" y="1060449"/>
                </a:lnTo>
                <a:close/>
                <a:moveTo>
                  <a:pt x="1721890" y="1049337"/>
                </a:moveTo>
                <a:cubicBezTo>
                  <a:pt x="1725612" y="1056724"/>
                  <a:pt x="1703289" y="1071497"/>
                  <a:pt x="1714450" y="1067804"/>
                </a:cubicBezTo>
                <a:cubicBezTo>
                  <a:pt x="1714450" y="1067804"/>
                  <a:pt x="1714450" y="1067804"/>
                  <a:pt x="1699569" y="1067804"/>
                </a:cubicBezTo>
                <a:cubicBezTo>
                  <a:pt x="1707011" y="1071497"/>
                  <a:pt x="1692131" y="1071497"/>
                  <a:pt x="1699569" y="1075191"/>
                </a:cubicBezTo>
                <a:cubicBezTo>
                  <a:pt x="1684689" y="1078884"/>
                  <a:pt x="1677251" y="1082577"/>
                  <a:pt x="1654929" y="1086271"/>
                </a:cubicBezTo>
                <a:cubicBezTo>
                  <a:pt x="1654929" y="1089964"/>
                  <a:pt x="1654929" y="1093658"/>
                  <a:pt x="1658650" y="1093658"/>
                </a:cubicBezTo>
                <a:cubicBezTo>
                  <a:pt x="1658650" y="1093658"/>
                  <a:pt x="1658650" y="1093658"/>
                  <a:pt x="1640049" y="1101044"/>
                </a:cubicBezTo>
                <a:cubicBezTo>
                  <a:pt x="1647487" y="1093658"/>
                  <a:pt x="1654929" y="1112124"/>
                  <a:pt x="1669809" y="1101044"/>
                </a:cubicBezTo>
                <a:cubicBezTo>
                  <a:pt x="1669809" y="1101044"/>
                  <a:pt x="1669809" y="1101044"/>
                  <a:pt x="1658650" y="1112124"/>
                </a:cubicBezTo>
                <a:cubicBezTo>
                  <a:pt x="1658650" y="1112124"/>
                  <a:pt x="1658650" y="1112124"/>
                  <a:pt x="1632606" y="1137978"/>
                </a:cubicBezTo>
                <a:cubicBezTo>
                  <a:pt x="1625166" y="1141671"/>
                  <a:pt x="1621448" y="1137978"/>
                  <a:pt x="1625166" y="1134285"/>
                </a:cubicBezTo>
                <a:cubicBezTo>
                  <a:pt x="1614006" y="1141671"/>
                  <a:pt x="1606565" y="1134285"/>
                  <a:pt x="1595405" y="1145365"/>
                </a:cubicBezTo>
                <a:cubicBezTo>
                  <a:pt x="1595405" y="1145365"/>
                  <a:pt x="1595405" y="1145365"/>
                  <a:pt x="1602847" y="1134285"/>
                </a:cubicBezTo>
                <a:cubicBezTo>
                  <a:pt x="1584246" y="1137978"/>
                  <a:pt x="1595405" y="1145365"/>
                  <a:pt x="1573084" y="1149058"/>
                </a:cubicBezTo>
                <a:cubicBezTo>
                  <a:pt x="1573084" y="1149058"/>
                  <a:pt x="1573084" y="1149058"/>
                  <a:pt x="1576804" y="1156445"/>
                </a:cubicBezTo>
                <a:cubicBezTo>
                  <a:pt x="1576804" y="1156445"/>
                  <a:pt x="1576804" y="1156445"/>
                  <a:pt x="1569366" y="1152751"/>
                </a:cubicBezTo>
                <a:cubicBezTo>
                  <a:pt x="1565645" y="1160138"/>
                  <a:pt x="1565645" y="1171218"/>
                  <a:pt x="1554481" y="1167525"/>
                </a:cubicBezTo>
                <a:cubicBezTo>
                  <a:pt x="1554481" y="1167525"/>
                  <a:pt x="1554481" y="1167525"/>
                  <a:pt x="1561924" y="1174912"/>
                </a:cubicBezTo>
                <a:cubicBezTo>
                  <a:pt x="1554481" y="1178605"/>
                  <a:pt x="1554481" y="1167525"/>
                  <a:pt x="1547044" y="1171218"/>
                </a:cubicBezTo>
                <a:cubicBezTo>
                  <a:pt x="1539601" y="1174912"/>
                  <a:pt x="1539601" y="1182298"/>
                  <a:pt x="1547044" y="1182298"/>
                </a:cubicBezTo>
                <a:cubicBezTo>
                  <a:pt x="1532160" y="1189685"/>
                  <a:pt x="1506120" y="1182298"/>
                  <a:pt x="1502399" y="1197072"/>
                </a:cubicBezTo>
                <a:cubicBezTo>
                  <a:pt x="1502399" y="1193378"/>
                  <a:pt x="1491241" y="1197072"/>
                  <a:pt x="1494962" y="1193378"/>
                </a:cubicBezTo>
                <a:cubicBezTo>
                  <a:pt x="1494962" y="1193378"/>
                  <a:pt x="1494962" y="1193378"/>
                  <a:pt x="1498679" y="1193378"/>
                </a:cubicBezTo>
                <a:cubicBezTo>
                  <a:pt x="1491241" y="1185992"/>
                  <a:pt x="1487519" y="1185992"/>
                  <a:pt x="1476361" y="1193378"/>
                </a:cubicBezTo>
                <a:cubicBezTo>
                  <a:pt x="1476361" y="1193378"/>
                  <a:pt x="1476361" y="1193378"/>
                  <a:pt x="1476361" y="1197072"/>
                </a:cubicBezTo>
                <a:cubicBezTo>
                  <a:pt x="1476361" y="1193378"/>
                  <a:pt x="1465197" y="1193378"/>
                  <a:pt x="1454039" y="1197072"/>
                </a:cubicBezTo>
                <a:cubicBezTo>
                  <a:pt x="1454039" y="1197072"/>
                  <a:pt x="1454039" y="1197072"/>
                  <a:pt x="1439159" y="1185992"/>
                </a:cubicBezTo>
                <a:cubicBezTo>
                  <a:pt x="1431716" y="1193378"/>
                  <a:pt x="1424275" y="1197072"/>
                  <a:pt x="1427996" y="1200765"/>
                </a:cubicBezTo>
                <a:cubicBezTo>
                  <a:pt x="1431716" y="1208152"/>
                  <a:pt x="1435438" y="1197072"/>
                  <a:pt x="1442876" y="1200765"/>
                </a:cubicBezTo>
                <a:cubicBezTo>
                  <a:pt x="1427996" y="1208152"/>
                  <a:pt x="1442876" y="1215539"/>
                  <a:pt x="1435438" y="1226619"/>
                </a:cubicBezTo>
                <a:cubicBezTo>
                  <a:pt x="1435438" y="1226619"/>
                  <a:pt x="1435438" y="1226619"/>
                  <a:pt x="1433576" y="1225234"/>
                </a:cubicBezTo>
                <a:lnTo>
                  <a:pt x="1421150" y="1215982"/>
                </a:lnTo>
                <a:lnTo>
                  <a:pt x="1421795" y="1215128"/>
                </a:lnTo>
                <a:lnTo>
                  <a:pt x="1421951" y="1215077"/>
                </a:lnTo>
                <a:cubicBezTo>
                  <a:pt x="1423345" y="1214615"/>
                  <a:pt x="1426137" y="1213692"/>
                  <a:pt x="1431716" y="1211845"/>
                </a:cubicBezTo>
                <a:cubicBezTo>
                  <a:pt x="1431716" y="1208152"/>
                  <a:pt x="1427996" y="1211845"/>
                  <a:pt x="1424275" y="1211845"/>
                </a:cubicBezTo>
                <a:lnTo>
                  <a:pt x="1421795" y="1215128"/>
                </a:lnTo>
                <a:lnTo>
                  <a:pt x="1420558" y="1215539"/>
                </a:lnTo>
                <a:lnTo>
                  <a:pt x="1421150" y="1215982"/>
                </a:lnTo>
                <a:lnTo>
                  <a:pt x="1413115" y="1226619"/>
                </a:lnTo>
                <a:cubicBezTo>
                  <a:pt x="1413115" y="1226619"/>
                  <a:pt x="1413115" y="1226619"/>
                  <a:pt x="1398235" y="1222925"/>
                </a:cubicBezTo>
                <a:cubicBezTo>
                  <a:pt x="1390794" y="1226619"/>
                  <a:pt x="1390794" y="1230312"/>
                  <a:pt x="1383356" y="1226619"/>
                </a:cubicBezTo>
                <a:cubicBezTo>
                  <a:pt x="1383356" y="1226619"/>
                  <a:pt x="1383356" y="1226619"/>
                  <a:pt x="1387077" y="1222925"/>
                </a:cubicBezTo>
                <a:cubicBezTo>
                  <a:pt x="1379634" y="1226619"/>
                  <a:pt x="1364754" y="1219232"/>
                  <a:pt x="1364754" y="1226619"/>
                </a:cubicBezTo>
                <a:cubicBezTo>
                  <a:pt x="1364754" y="1222925"/>
                  <a:pt x="1361033" y="1222925"/>
                  <a:pt x="1364754" y="1219232"/>
                </a:cubicBezTo>
                <a:lnTo>
                  <a:pt x="1357312" y="1219232"/>
                </a:lnTo>
                <a:cubicBezTo>
                  <a:pt x="1368472" y="1211845"/>
                  <a:pt x="1383356" y="1215539"/>
                  <a:pt x="1390794" y="1208152"/>
                </a:cubicBezTo>
                <a:cubicBezTo>
                  <a:pt x="1383356" y="1204459"/>
                  <a:pt x="1420558" y="1185992"/>
                  <a:pt x="1398235" y="1185992"/>
                </a:cubicBezTo>
                <a:cubicBezTo>
                  <a:pt x="1398235" y="1185992"/>
                  <a:pt x="1398235" y="1185992"/>
                  <a:pt x="1409395" y="1185992"/>
                </a:cubicBezTo>
                <a:cubicBezTo>
                  <a:pt x="1405675" y="1178605"/>
                  <a:pt x="1420558" y="1178605"/>
                  <a:pt x="1416836" y="1171218"/>
                </a:cubicBezTo>
                <a:cubicBezTo>
                  <a:pt x="1405675" y="1178605"/>
                  <a:pt x="1401957" y="1182298"/>
                  <a:pt x="1383356" y="1185992"/>
                </a:cubicBezTo>
                <a:cubicBezTo>
                  <a:pt x="1387077" y="1167525"/>
                  <a:pt x="1401957" y="1185992"/>
                  <a:pt x="1413115" y="1167525"/>
                </a:cubicBezTo>
                <a:cubicBezTo>
                  <a:pt x="1409395" y="1171218"/>
                  <a:pt x="1420558" y="1171218"/>
                  <a:pt x="1427996" y="1171218"/>
                </a:cubicBezTo>
                <a:cubicBezTo>
                  <a:pt x="1416836" y="1167525"/>
                  <a:pt x="1431716" y="1167525"/>
                  <a:pt x="1427996" y="1160138"/>
                </a:cubicBezTo>
                <a:cubicBezTo>
                  <a:pt x="1435438" y="1160138"/>
                  <a:pt x="1450317" y="1137978"/>
                  <a:pt x="1461477" y="1145365"/>
                </a:cubicBezTo>
                <a:cubicBezTo>
                  <a:pt x="1468918" y="1134285"/>
                  <a:pt x="1450317" y="1141671"/>
                  <a:pt x="1442876" y="1134285"/>
                </a:cubicBezTo>
                <a:cubicBezTo>
                  <a:pt x="1461477" y="1130591"/>
                  <a:pt x="1480078" y="1126898"/>
                  <a:pt x="1494962" y="1119511"/>
                </a:cubicBezTo>
                <a:cubicBezTo>
                  <a:pt x="1494962" y="1119511"/>
                  <a:pt x="1494962" y="1119511"/>
                  <a:pt x="1491241" y="1123204"/>
                </a:cubicBezTo>
                <a:cubicBezTo>
                  <a:pt x="1506120" y="1123204"/>
                  <a:pt x="1509842" y="1108431"/>
                  <a:pt x="1524722" y="1115818"/>
                </a:cubicBezTo>
                <a:cubicBezTo>
                  <a:pt x="1543322" y="1108431"/>
                  <a:pt x="1528443" y="1108431"/>
                  <a:pt x="1535882" y="1101044"/>
                </a:cubicBezTo>
                <a:cubicBezTo>
                  <a:pt x="1539601" y="1108431"/>
                  <a:pt x="1535882" y="1115818"/>
                  <a:pt x="1547044" y="1112124"/>
                </a:cubicBezTo>
                <a:cubicBezTo>
                  <a:pt x="1550765" y="1101044"/>
                  <a:pt x="1569366" y="1101044"/>
                  <a:pt x="1576804" y="1089964"/>
                </a:cubicBezTo>
                <a:cubicBezTo>
                  <a:pt x="1576804" y="1089964"/>
                  <a:pt x="1576804" y="1089964"/>
                  <a:pt x="1591684" y="1089964"/>
                </a:cubicBezTo>
                <a:cubicBezTo>
                  <a:pt x="1591684" y="1089964"/>
                  <a:pt x="1591684" y="1089964"/>
                  <a:pt x="1584246" y="1101044"/>
                </a:cubicBezTo>
                <a:cubicBezTo>
                  <a:pt x="1584246" y="1101044"/>
                  <a:pt x="1584246" y="1101044"/>
                  <a:pt x="1591684" y="1097351"/>
                </a:cubicBezTo>
                <a:cubicBezTo>
                  <a:pt x="1587967" y="1115818"/>
                  <a:pt x="1576804" y="1097351"/>
                  <a:pt x="1569366" y="1112124"/>
                </a:cubicBezTo>
                <a:cubicBezTo>
                  <a:pt x="1569366" y="1112124"/>
                  <a:pt x="1569366" y="1112124"/>
                  <a:pt x="1573084" y="1123204"/>
                </a:cubicBezTo>
                <a:cubicBezTo>
                  <a:pt x="1573084" y="1123204"/>
                  <a:pt x="1573084" y="1123204"/>
                  <a:pt x="1565645" y="1126898"/>
                </a:cubicBezTo>
                <a:cubicBezTo>
                  <a:pt x="1565645" y="1130591"/>
                  <a:pt x="1573084" y="1134285"/>
                  <a:pt x="1576804" y="1134285"/>
                </a:cubicBezTo>
                <a:cubicBezTo>
                  <a:pt x="1580525" y="1130591"/>
                  <a:pt x="1580525" y="1123204"/>
                  <a:pt x="1584246" y="1115818"/>
                </a:cubicBezTo>
                <a:cubicBezTo>
                  <a:pt x="1580525" y="1115818"/>
                  <a:pt x="1580525" y="1115818"/>
                  <a:pt x="1576804" y="1115818"/>
                </a:cubicBezTo>
                <a:cubicBezTo>
                  <a:pt x="1587967" y="1104738"/>
                  <a:pt x="1580525" y="1123204"/>
                  <a:pt x="1591684" y="1115818"/>
                </a:cubicBezTo>
                <a:cubicBezTo>
                  <a:pt x="1584246" y="1112124"/>
                  <a:pt x="1591684" y="1108431"/>
                  <a:pt x="1595405" y="1101044"/>
                </a:cubicBezTo>
                <a:cubicBezTo>
                  <a:pt x="1599126" y="1108431"/>
                  <a:pt x="1617727" y="1101044"/>
                  <a:pt x="1621448" y="1093658"/>
                </a:cubicBezTo>
                <a:cubicBezTo>
                  <a:pt x="1621448" y="1093658"/>
                  <a:pt x="1621448" y="1093658"/>
                  <a:pt x="1636328" y="1097351"/>
                </a:cubicBezTo>
                <a:cubicBezTo>
                  <a:pt x="1636328" y="1097351"/>
                  <a:pt x="1636328" y="1097351"/>
                  <a:pt x="1640049" y="1086271"/>
                </a:cubicBezTo>
                <a:cubicBezTo>
                  <a:pt x="1651207" y="1093658"/>
                  <a:pt x="1666088" y="1060417"/>
                  <a:pt x="1680969" y="1071497"/>
                </a:cubicBezTo>
                <a:cubicBezTo>
                  <a:pt x="1673530" y="1067804"/>
                  <a:pt x="1688410" y="1064111"/>
                  <a:pt x="1688410" y="1060417"/>
                </a:cubicBezTo>
                <a:cubicBezTo>
                  <a:pt x="1699569" y="1056724"/>
                  <a:pt x="1692131" y="1067804"/>
                  <a:pt x="1707011" y="1060417"/>
                </a:cubicBezTo>
                <a:cubicBezTo>
                  <a:pt x="1695849" y="1056724"/>
                  <a:pt x="1718170" y="1056724"/>
                  <a:pt x="1721890" y="1049337"/>
                </a:cubicBezTo>
                <a:close/>
                <a:moveTo>
                  <a:pt x="1242227" y="1049337"/>
                </a:moveTo>
                <a:cubicBezTo>
                  <a:pt x="1242227" y="1049337"/>
                  <a:pt x="1246196" y="1052830"/>
                  <a:pt x="1246196" y="1056322"/>
                </a:cubicBezTo>
                <a:cubicBezTo>
                  <a:pt x="1242227" y="1066800"/>
                  <a:pt x="1246196" y="1056322"/>
                  <a:pt x="1230321" y="1063308"/>
                </a:cubicBezTo>
                <a:lnTo>
                  <a:pt x="1234289" y="1056322"/>
                </a:lnTo>
                <a:cubicBezTo>
                  <a:pt x="1234289" y="1056322"/>
                  <a:pt x="1234289" y="1056322"/>
                  <a:pt x="1238258" y="1059815"/>
                </a:cubicBezTo>
                <a:cubicBezTo>
                  <a:pt x="1242227" y="1056322"/>
                  <a:pt x="1234289" y="1052830"/>
                  <a:pt x="1242227" y="1049337"/>
                </a:cubicBezTo>
                <a:close/>
                <a:moveTo>
                  <a:pt x="1096485" y="1049337"/>
                </a:moveTo>
                <a:cubicBezTo>
                  <a:pt x="1096485" y="1052115"/>
                  <a:pt x="1095340" y="1053504"/>
                  <a:pt x="1093451" y="1054141"/>
                </a:cubicBezTo>
                <a:lnTo>
                  <a:pt x="1092598" y="1054174"/>
                </a:lnTo>
                <a:close/>
                <a:moveTo>
                  <a:pt x="907112" y="1049337"/>
                </a:moveTo>
                <a:cubicBezTo>
                  <a:pt x="907112" y="1049337"/>
                  <a:pt x="907112" y="1049337"/>
                  <a:pt x="903302" y="1056745"/>
                </a:cubicBezTo>
                <a:cubicBezTo>
                  <a:pt x="907112" y="1060450"/>
                  <a:pt x="914732" y="1053041"/>
                  <a:pt x="918542" y="1053041"/>
                </a:cubicBezTo>
                <a:cubicBezTo>
                  <a:pt x="910922" y="1056745"/>
                  <a:pt x="907112" y="1071562"/>
                  <a:pt x="895682" y="1064154"/>
                </a:cubicBezTo>
                <a:cubicBezTo>
                  <a:pt x="922352" y="1064154"/>
                  <a:pt x="884252" y="1056745"/>
                  <a:pt x="907112" y="1049337"/>
                </a:cubicBezTo>
                <a:close/>
                <a:moveTo>
                  <a:pt x="795356" y="1049337"/>
                </a:moveTo>
                <a:cubicBezTo>
                  <a:pt x="791651" y="1052909"/>
                  <a:pt x="795356" y="1063624"/>
                  <a:pt x="784243" y="1060052"/>
                </a:cubicBezTo>
                <a:cubicBezTo>
                  <a:pt x="795356" y="1056481"/>
                  <a:pt x="787947" y="1052909"/>
                  <a:pt x="795356" y="1049337"/>
                </a:cubicBezTo>
                <a:close/>
                <a:moveTo>
                  <a:pt x="502198" y="1049337"/>
                </a:moveTo>
                <a:cubicBezTo>
                  <a:pt x="502198" y="1049337"/>
                  <a:pt x="502198" y="1049337"/>
                  <a:pt x="509604" y="1055687"/>
                </a:cubicBezTo>
                <a:cubicBezTo>
                  <a:pt x="505899" y="1055687"/>
                  <a:pt x="505899" y="1052512"/>
                  <a:pt x="498491" y="1052512"/>
                </a:cubicBezTo>
                <a:cubicBezTo>
                  <a:pt x="502198" y="1052512"/>
                  <a:pt x="502198" y="1049337"/>
                  <a:pt x="502198" y="1049337"/>
                </a:cubicBezTo>
                <a:close/>
                <a:moveTo>
                  <a:pt x="434462" y="1049337"/>
                </a:moveTo>
                <a:cubicBezTo>
                  <a:pt x="434462" y="1049337"/>
                  <a:pt x="434462" y="1049337"/>
                  <a:pt x="438166" y="1053041"/>
                </a:cubicBezTo>
                <a:cubicBezTo>
                  <a:pt x="434462" y="1056745"/>
                  <a:pt x="430762" y="1060449"/>
                  <a:pt x="427053" y="1056745"/>
                </a:cubicBezTo>
                <a:cubicBezTo>
                  <a:pt x="427053" y="1053041"/>
                  <a:pt x="434462" y="1053041"/>
                  <a:pt x="434462" y="1049337"/>
                </a:cubicBezTo>
                <a:close/>
                <a:moveTo>
                  <a:pt x="2559775" y="1047704"/>
                </a:moveTo>
                <a:lnTo>
                  <a:pt x="2561561" y="1047930"/>
                </a:lnTo>
                <a:lnTo>
                  <a:pt x="2558951" y="1049283"/>
                </a:lnTo>
                <a:close/>
                <a:moveTo>
                  <a:pt x="687803" y="1045104"/>
                </a:moveTo>
                <a:cubicBezTo>
                  <a:pt x="691375" y="1041400"/>
                  <a:pt x="698519" y="1048808"/>
                  <a:pt x="691375" y="1052512"/>
                </a:cubicBezTo>
                <a:cubicBezTo>
                  <a:pt x="691375" y="1052512"/>
                  <a:pt x="691375" y="1052512"/>
                  <a:pt x="684231" y="1048808"/>
                </a:cubicBezTo>
                <a:cubicBezTo>
                  <a:pt x="684231" y="1048808"/>
                  <a:pt x="691375" y="1048808"/>
                  <a:pt x="687803" y="1045104"/>
                </a:cubicBezTo>
                <a:close/>
                <a:moveTo>
                  <a:pt x="1608897" y="1044962"/>
                </a:moveTo>
                <a:lnTo>
                  <a:pt x="1617896" y="1045743"/>
                </a:lnTo>
                <a:cubicBezTo>
                  <a:pt x="1614174" y="1049454"/>
                  <a:pt x="1606731" y="1045743"/>
                  <a:pt x="1606731" y="1045743"/>
                </a:cubicBezTo>
                <a:close/>
                <a:moveTo>
                  <a:pt x="1871332" y="1044575"/>
                </a:moveTo>
                <a:cubicBezTo>
                  <a:pt x="1871332" y="1044575"/>
                  <a:pt x="1871332" y="1044575"/>
                  <a:pt x="1863887" y="1055757"/>
                </a:cubicBezTo>
                <a:cubicBezTo>
                  <a:pt x="1863887" y="1055757"/>
                  <a:pt x="1863887" y="1055757"/>
                  <a:pt x="1886221" y="1059484"/>
                </a:cubicBezTo>
                <a:cubicBezTo>
                  <a:pt x="1886221" y="1059484"/>
                  <a:pt x="1886221" y="1059484"/>
                  <a:pt x="1886221" y="1055757"/>
                </a:cubicBezTo>
                <a:cubicBezTo>
                  <a:pt x="1886221" y="1055757"/>
                  <a:pt x="1886221" y="1055757"/>
                  <a:pt x="1901111" y="1055757"/>
                </a:cubicBezTo>
                <a:cubicBezTo>
                  <a:pt x="1901111" y="1055757"/>
                  <a:pt x="1901111" y="1055757"/>
                  <a:pt x="1893666" y="1063211"/>
                </a:cubicBezTo>
                <a:cubicBezTo>
                  <a:pt x="1897389" y="1059484"/>
                  <a:pt x="1904833" y="1063211"/>
                  <a:pt x="1908556" y="1055757"/>
                </a:cubicBezTo>
                <a:cubicBezTo>
                  <a:pt x="1912278" y="1063211"/>
                  <a:pt x="1912278" y="1066938"/>
                  <a:pt x="1904833" y="1081847"/>
                </a:cubicBezTo>
                <a:cubicBezTo>
                  <a:pt x="1904833" y="1081847"/>
                  <a:pt x="1904833" y="1081847"/>
                  <a:pt x="1901111" y="1074393"/>
                </a:cubicBezTo>
                <a:cubicBezTo>
                  <a:pt x="1897389" y="1074393"/>
                  <a:pt x="1893666" y="1063211"/>
                  <a:pt x="1886221" y="1074393"/>
                </a:cubicBezTo>
                <a:cubicBezTo>
                  <a:pt x="1886221" y="1074393"/>
                  <a:pt x="1886221" y="1074393"/>
                  <a:pt x="1884825" y="1074859"/>
                </a:cubicBezTo>
                <a:lnTo>
                  <a:pt x="1881555" y="1075950"/>
                </a:lnTo>
                <a:lnTo>
                  <a:pt x="1882034" y="1072063"/>
                </a:lnTo>
                <a:cubicBezTo>
                  <a:pt x="1881568" y="1068802"/>
                  <a:pt x="1880638" y="1065075"/>
                  <a:pt x="1886221" y="1063211"/>
                </a:cubicBezTo>
                <a:cubicBezTo>
                  <a:pt x="1875054" y="1070665"/>
                  <a:pt x="1871332" y="1063211"/>
                  <a:pt x="1860164" y="1059484"/>
                </a:cubicBezTo>
                <a:cubicBezTo>
                  <a:pt x="1852720" y="1055757"/>
                  <a:pt x="1845275" y="1070665"/>
                  <a:pt x="1841552" y="1066938"/>
                </a:cubicBezTo>
                <a:lnTo>
                  <a:pt x="1848997" y="1059484"/>
                </a:lnTo>
                <a:cubicBezTo>
                  <a:pt x="1848997" y="1059484"/>
                  <a:pt x="1848997" y="1059484"/>
                  <a:pt x="1830385" y="1063211"/>
                </a:cubicBezTo>
                <a:cubicBezTo>
                  <a:pt x="1837830" y="1055757"/>
                  <a:pt x="1860164" y="1052029"/>
                  <a:pt x="1871332" y="1044575"/>
                </a:cubicBezTo>
                <a:close/>
                <a:moveTo>
                  <a:pt x="1632902" y="1044575"/>
                </a:moveTo>
                <a:cubicBezTo>
                  <a:pt x="1636714" y="1048544"/>
                  <a:pt x="1625281" y="1052513"/>
                  <a:pt x="1621472" y="1052513"/>
                </a:cubicBezTo>
                <a:lnTo>
                  <a:pt x="1617662" y="1048544"/>
                </a:lnTo>
                <a:cubicBezTo>
                  <a:pt x="1617662" y="1048544"/>
                  <a:pt x="1617662" y="1048544"/>
                  <a:pt x="1632902" y="1044575"/>
                </a:cubicBezTo>
                <a:close/>
                <a:moveTo>
                  <a:pt x="312118" y="1044575"/>
                </a:moveTo>
                <a:cubicBezTo>
                  <a:pt x="319421" y="1044575"/>
                  <a:pt x="330376" y="1048279"/>
                  <a:pt x="326724" y="1055687"/>
                </a:cubicBezTo>
                <a:cubicBezTo>
                  <a:pt x="326724" y="1055687"/>
                  <a:pt x="326724" y="1055687"/>
                  <a:pt x="334026" y="1051983"/>
                </a:cubicBezTo>
                <a:cubicBezTo>
                  <a:pt x="341328" y="1059392"/>
                  <a:pt x="330376" y="1063096"/>
                  <a:pt x="337677" y="1070504"/>
                </a:cubicBezTo>
                <a:cubicBezTo>
                  <a:pt x="330376" y="1077912"/>
                  <a:pt x="326724" y="1070504"/>
                  <a:pt x="326724" y="1074208"/>
                </a:cubicBezTo>
                <a:cubicBezTo>
                  <a:pt x="330376" y="1066800"/>
                  <a:pt x="323072" y="1063096"/>
                  <a:pt x="330376" y="1059392"/>
                </a:cubicBezTo>
                <a:cubicBezTo>
                  <a:pt x="319421" y="1044575"/>
                  <a:pt x="319421" y="1066800"/>
                  <a:pt x="304816" y="1055687"/>
                </a:cubicBezTo>
                <a:cubicBezTo>
                  <a:pt x="304816" y="1055687"/>
                  <a:pt x="304816" y="1055687"/>
                  <a:pt x="308466" y="1055687"/>
                </a:cubicBezTo>
                <a:cubicBezTo>
                  <a:pt x="312118" y="1051983"/>
                  <a:pt x="308466" y="1048279"/>
                  <a:pt x="312118" y="1044575"/>
                </a:cubicBezTo>
                <a:close/>
                <a:moveTo>
                  <a:pt x="2581300" y="1041838"/>
                </a:moveTo>
                <a:cubicBezTo>
                  <a:pt x="2576644" y="1046491"/>
                  <a:pt x="2572453" y="1048352"/>
                  <a:pt x="2568554" y="1048818"/>
                </a:cubicBezTo>
                <a:lnTo>
                  <a:pt x="2561561" y="1047930"/>
                </a:lnTo>
                <a:lnTo>
                  <a:pt x="2571522" y="1042769"/>
                </a:lnTo>
                <a:cubicBezTo>
                  <a:pt x="2575712" y="1042769"/>
                  <a:pt x="2579437" y="1043699"/>
                  <a:pt x="2581300" y="1041838"/>
                </a:cubicBezTo>
                <a:close/>
                <a:moveTo>
                  <a:pt x="299221" y="1040025"/>
                </a:moveTo>
                <a:lnTo>
                  <a:pt x="299539" y="1040642"/>
                </a:lnTo>
                <a:cubicBezTo>
                  <a:pt x="300009" y="1041544"/>
                  <a:pt x="300009" y="1041544"/>
                  <a:pt x="300009" y="1041544"/>
                </a:cubicBezTo>
                <a:lnTo>
                  <a:pt x="298155" y="1041424"/>
                </a:lnTo>
                <a:close/>
                <a:moveTo>
                  <a:pt x="705016" y="1038890"/>
                </a:moveTo>
                <a:lnTo>
                  <a:pt x="705910" y="1041400"/>
                </a:lnTo>
                <a:cubicBezTo>
                  <a:pt x="704968" y="1044376"/>
                  <a:pt x="703083" y="1047353"/>
                  <a:pt x="703083" y="1049337"/>
                </a:cubicBezTo>
                <a:cubicBezTo>
                  <a:pt x="693657" y="1047353"/>
                  <a:pt x="696484" y="1045368"/>
                  <a:pt x="700255" y="1042888"/>
                </a:cubicBezTo>
                <a:close/>
                <a:moveTo>
                  <a:pt x="1639887" y="1038225"/>
                </a:moveTo>
                <a:cubicBezTo>
                  <a:pt x="1639887" y="1038225"/>
                  <a:pt x="1639887" y="1038225"/>
                  <a:pt x="1650999" y="1041400"/>
                </a:cubicBezTo>
                <a:cubicBezTo>
                  <a:pt x="1650999" y="1041400"/>
                  <a:pt x="1647296" y="1041400"/>
                  <a:pt x="1647296" y="1044575"/>
                </a:cubicBezTo>
                <a:cubicBezTo>
                  <a:pt x="1643590" y="1044575"/>
                  <a:pt x="1643590" y="1041400"/>
                  <a:pt x="1639887" y="1038225"/>
                </a:cubicBezTo>
                <a:close/>
                <a:moveTo>
                  <a:pt x="1145697" y="1036393"/>
                </a:moveTo>
                <a:lnTo>
                  <a:pt x="1144598" y="1038225"/>
                </a:lnTo>
                <a:lnTo>
                  <a:pt x="1141423" y="1038225"/>
                </a:lnTo>
                <a:close/>
                <a:moveTo>
                  <a:pt x="576195" y="1033835"/>
                </a:moveTo>
                <a:lnTo>
                  <a:pt x="583641" y="1038225"/>
                </a:lnTo>
                <a:cubicBezTo>
                  <a:pt x="578951" y="1037273"/>
                  <a:pt x="576840" y="1035844"/>
                  <a:pt x="576137" y="1034177"/>
                </a:cubicBezTo>
                <a:close/>
                <a:moveTo>
                  <a:pt x="1747838" y="1033462"/>
                </a:moveTo>
                <a:cubicBezTo>
                  <a:pt x="1744207" y="1040870"/>
                  <a:pt x="1729695" y="1044574"/>
                  <a:pt x="1722439" y="1040870"/>
                </a:cubicBezTo>
                <a:cubicBezTo>
                  <a:pt x="1736951" y="1044574"/>
                  <a:pt x="1733322" y="1033462"/>
                  <a:pt x="1747838" y="1033462"/>
                </a:cubicBezTo>
                <a:close/>
                <a:moveTo>
                  <a:pt x="703083" y="1033462"/>
                </a:moveTo>
                <a:cubicBezTo>
                  <a:pt x="705910" y="1035447"/>
                  <a:pt x="706146" y="1037183"/>
                  <a:pt x="705203" y="1038733"/>
                </a:cubicBezTo>
                <a:lnTo>
                  <a:pt x="705016" y="1038890"/>
                </a:lnTo>
                <a:close/>
                <a:moveTo>
                  <a:pt x="2569568" y="1031460"/>
                </a:moveTo>
                <a:lnTo>
                  <a:pt x="2564538" y="1038581"/>
                </a:lnTo>
                <a:lnTo>
                  <a:pt x="2559775" y="1047704"/>
                </a:lnTo>
                <a:lnTo>
                  <a:pt x="2557554" y="1047422"/>
                </a:lnTo>
                <a:cubicBezTo>
                  <a:pt x="2550570" y="1045560"/>
                  <a:pt x="2544052" y="1043699"/>
                  <a:pt x="2536602" y="1053005"/>
                </a:cubicBezTo>
                <a:cubicBezTo>
                  <a:pt x="2544052" y="1056728"/>
                  <a:pt x="2551501" y="1056728"/>
                  <a:pt x="2544052" y="1067895"/>
                </a:cubicBezTo>
                <a:cubicBezTo>
                  <a:pt x="2551501" y="1060450"/>
                  <a:pt x="2532877" y="1064173"/>
                  <a:pt x="2536602" y="1056728"/>
                </a:cubicBezTo>
                <a:lnTo>
                  <a:pt x="2522370" y="1052849"/>
                </a:lnTo>
                <a:lnTo>
                  <a:pt x="2529618" y="1051144"/>
                </a:lnTo>
                <a:cubicBezTo>
                  <a:pt x="2531946" y="1049283"/>
                  <a:pt x="2534740" y="1047422"/>
                  <a:pt x="2540327" y="1049283"/>
                </a:cubicBezTo>
                <a:cubicBezTo>
                  <a:pt x="2536602" y="1041838"/>
                  <a:pt x="2551501" y="1045560"/>
                  <a:pt x="2547777" y="1038116"/>
                </a:cubicBezTo>
                <a:cubicBezTo>
                  <a:pt x="2551501" y="1038116"/>
                  <a:pt x="2559882" y="1035324"/>
                  <a:pt x="2565935" y="1032997"/>
                </a:cubicBezTo>
                <a:close/>
                <a:moveTo>
                  <a:pt x="1772020" y="1031076"/>
                </a:moveTo>
                <a:lnTo>
                  <a:pt x="1772045" y="1031081"/>
                </a:lnTo>
                <a:cubicBezTo>
                  <a:pt x="1774029" y="1031558"/>
                  <a:pt x="1777998" y="1032510"/>
                  <a:pt x="1785938" y="1034415"/>
                </a:cubicBezTo>
                <a:cubicBezTo>
                  <a:pt x="1785938" y="1034415"/>
                  <a:pt x="1785938" y="1034415"/>
                  <a:pt x="1770060" y="1038225"/>
                </a:cubicBezTo>
                <a:close/>
                <a:moveTo>
                  <a:pt x="311166" y="1030720"/>
                </a:moveTo>
                <a:cubicBezTo>
                  <a:pt x="301865" y="1032524"/>
                  <a:pt x="300934" y="1035230"/>
                  <a:pt x="300470" y="1038387"/>
                </a:cubicBezTo>
                <a:lnTo>
                  <a:pt x="299221" y="1040025"/>
                </a:lnTo>
                <a:lnTo>
                  <a:pt x="296283" y="1034328"/>
                </a:lnTo>
                <a:cubicBezTo>
                  <a:pt x="296283" y="1034328"/>
                  <a:pt x="296283" y="1034328"/>
                  <a:pt x="311166" y="1030720"/>
                </a:cubicBezTo>
                <a:close/>
                <a:moveTo>
                  <a:pt x="270224" y="1030720"/>
                </a:moveTo>
                <a:cubicBezTo>
                  <a:pt x="281387" y="1028014"/>
                  <a:pt x="282087" y="1037485"/>
                  <a:pt x="289584" y="1040867"/>
                </a:cubicBezTo>
                <a:lnTo>
                  <a:pt x="298155" y="1041424"/>
                </a:lnTo>
                <a:lnTo>
                  <a:pt x="292551" y="1048760"/>
                </a:lnTo>
                <a:cubicBezTo>
                  <a:pt x="288830" y="1037936"/>
                  <a:pt x="277666" y="1048760"/>
                  <a:pt x="270224" y="1048760"/>
                </a:cubicBezTo>
                <a:cubicBezTo>
                  <a:pt x="270224" y="1048760"/>
                  <a:pt x="270224" y="1052367"/>
                  <a:pt x="273947" y="1052367"/>
                </a:cubicBezTo>
                <a:cubicBezTo>
                  <a:pt x="266504" y="1052367"/>
                  <a:pt x="247901" y="1048760"/>
                  <a:pt x="229299" y="1048760"/>
                </a:cubicBezTo>
                <a:cubicBezTo>
                  <a:pt x="229299" y="1048760"/>
                  <a:pt x="229299" y="1048760"/>
                  <a:pt x="218136" y="1055975"/>
                </a:cubicBezTo>
                <a:cubicBezTo>
                  <a:pt x="218136" y="1055975"/>
                  <a:pt x="218136" y="1055975"/>
                  <a:pt x="210693" y="1052367"/>
                </a:cubicBezTo>
                <a:lnTo>
                  <a:pt x="213861" y="1057682"/>
                </a:lnTo>
                <a:lnTo>
                  <a:pt x="210693" y="1055975"/>
                </a:lnTo>
                <a:lnTo>
                  <a:pt x="192091" y="1045152"/>
                </a:lnTo>
                <a:cubicBezTo>
                  <a:pt x="192091" y="1045152"/>
                  <a:pt x="192091" y="1045152"/>
                  <a:pt x="203255" y="1037936"/>
                </a:cubicBezTo>
                <a:cubicBezTo>
                  <a:pt x="210693" y="1037936"/>
                  <a:pt x="218136" y="1045152"/>
                  <a:pt x="229299" y="1041544"/>
                </a:cubicBezTo>
                <a:cubicBezTo>
                  <a:pt x="229299" y="1041544"/>
                  <a:pt x="229299" y="1041544"/>
                  <a:pt x="240459" y="1048760"/>
                </a:cubicBezTo>
                <a:cubicBezTo>
                  <a:pt x="221856" y="1030720"/>
                  <a:pt x="240459" y="1045152"/>
                  <a:pt x="236739" y="1037936"/>
                </a:cubicBezTo>
                <a:cubicBezTo>
                  <a:pt x="236739" y="1037936"/>
                  <a:pt x="236739" y="1037936"/>
                  <a:pt x="244180" y="1041544"/>
                </a:cubicBezTo>
                <a:cubicBezTo>
                  <a:pt x="244180" y="1037936"/>
                  <a:pt x="240459" y="1034328"/>
                  <a:pt x="240459" y="1034328"/>
                </a:cubicBezTo>
                <a:cubicBezTo>
                  <a:pt x="247901" y="1030720"/>
                  <a:pt x="251621" y="1037936"/>
                  <a:pt x="259064" y="1041544"/>
                </a:cubicBezTo>
                <a:cubicBezTo>
                  <a:pt x="259064" y="1041544"/>
                  <a:pt x="259064" y="1041544"/>
                  <a:pt x="270224" y="1030720"/>
                </a:cubicBezTo>
                <a:close/>
                <a:moveTo>
                  <a:pt x="3034024" y="1030604"/>
                </a:moveTo>
                <a:cubicBezTo>
                  <a:pt x="3044790" y="1028836"/>
                  <a:pt x="3056597" y="1040854"/>
                  <a:pt x="3053819" y="1038026"/>
                </a:cubicBezTo>
                <a:cubicBezTo>
                  <a:pt x="3053819" y="1038026"/>
                  <a:pt x="3053819" y="1038026"/>
                  <a:pt x="3035298" y="1049337"/>
                </a:cubicBezTo>
                <a:cubicBezTo>
                  <a:pt x="3024185" y="1049337"/>
                  <a:pt x="3031594" y="1038026"/>
                  <a:pt x="3024185" y="1038026"/>
                </a:cubicBezTo>
                <a:cubicBezTo>
                  <a:pt x="3026963" y="1033314"/>
                  <a:pt x="3030436" y="1031193"/>
                  <a:pt x="3034024" y="1030604"/>
                </a:cubicBezTo>
                <a:close/>
                <a:moveTo>
                  <a:pt x="1149361" y="1030287"/>
                </a:moveTo>
                <a:lnTo>
                  <a:pt x="1152536" y="1033462"/>
                </a:lnTo>
                <a:lnTo>
                  <a:pt x="1145697" y="1036393"/>
                </a:lnTo>
                <a:close/>
                <a:moveTo>
                  <a:pt x="657244" y="1030287"/>
                </a:moveTo>
                <a:cubicBezTo>
                  <a:pt x="660948" y="1034097"/>
                  <a:pt x="675764" y="1041717"/>
                  <a:pt x="686877" y="1030287"/>
                </a:cubicBezTo>
                <a:cubicBezTo>
                  <a:pt x="686877" y="1030287"/>
                  <a:pt x="686877" y="1030287"/>
                  <a:pt x="690581" y="1037907"/>
                </a:cubicBezTo>
                <a:cubicBezTo>
                  <a:pt x="690581" y="1037907"/>
                  <a:pt x="690581" y="1037907"/>
                  <a:pt x="683172" y="1037907"/>
                </a:cubicBezTo>
                <a:cubicBezTo>
                  <a:pt x="683172" y="1037907"/>
                  <a:pt x="683172" y="1037907"/>
                  <a:pt x="675764" y="1045527"/>
                </a:cubicBezTo>
                <a:cubicBezTo>
                  <a:pt x="675764" y="1041717"/>
                  <a:pt x="672060" y="1041717"/>
                  <a:pt x="664652" y="1041717"/>
                </a:cubicBezTo>
                <a:cubicBezTo>
                  <a:pt x="664652" y="1041717"/>
                  <a:pt x="664652" y="1041717"/>
                  <a:pt x="672060" y="1049337"/>
                </a:cubicBezTo>
                <a:cubicBezTo>
                  <a:pt x="668356" y="1049337"/>
                  <a:pt x="657244" y="1041717"/>
                  <a:pt x="657244" y="1037907"/>
                </a:cubicBezTo>
                <a:cubicBezTo>
                  <a:pt x="657244" y="1037907"/>
                  <a:pt x="657244" y="1037907"/>
                  <a:pt x="653540" y="1045527"/>
                </a:cubicBezTo>
                <a:cubicBezTo>
                  <a:pt x="646131" y="1045527"/>
                  <a:pt x="649835" y="1041717"/>
                  <a:pt x="649835" y="1037907"/>
                </a:cubicBezTo>
                <a:cubicBezTo>
                  <a:pt x="649835" y="1037907"/>
                  <a:pt x="649835" y="1037907"/>
                  <a:pt x="653540" y="1041717"/>
                </a:cubicBezTo>
                <a:cubicBezTo>
                  <a:pt x="657244" y="1037907"/>
                  <a:pt x="657244" y="1034097"/>
                  <a:pt x="657244" y="1030287"/>
                </a:cubicBezTo>
                <a:close/>
                <a:moveTo>
                  <a:pt x="2572395" y="1030264"/>
                </a:moveTo>
                <a:lnTo>
                  <a:pt x="2569568" y="1031460"/>
                </a:lnTo>
                <a:lnTo>
                  <a:pt x="2570125" y="1030671"/>
                </a:lnTo>
                <a:cubicBezTo>
                  <a:pt x="2572919" y="1029740"/>
                  <a:pt x="2573384" y="1029740"/>
                  <a:pt x="2572395" y="1030264"/>
                </a:cubicBezTo>
                <a:close/>
                <a:moveTo>
                  <a:pt x="1540676" y="1029039"/>
                </a:moveTo>
                <a:lnTo>
                  <a:pt x="1543467" y="1034607"/>
                </a:lnTo>
                <a:cubicBezTo>
                  <a:pt x="1543467" y="1034607"/>
                  <a:pt x="1543467" y="1034607"/>
                  <a:pt x="1532303" y="1034607"/>
                </a:cubicBezTo>
                <a:cubicBezTo>
                  <a:pt x="1532303" y="1034607"/>
                  <a:pt x="1532303" y="1034607"/>
                  <a:pt x="1533697" y="1033679"/>
                </a:cubicBezTo>
                <a:close/>
                <a:moveTo>
                  <a:pt x="1773405" y="1028199"/>
                </a:moveTo>
                <a:lnTo>
                  <a:pt x="1772543" y="1029176"/>
                </a:lnTo>
                <a:lnTo>
                  <a:pt x="1772020" y="1031076"/>
                </a:lnTo>
                <a:lnTo>
                  <a:pt x="1770060" y="1030605"/>
                </a:lnTo>
                <a:close/>
                <a:moveTo>
                  <a:pt x="1543467" y="1027183"/>
                </a:moveTo>
                <a:lnTo>
                  <a:pt x="1540676" y="1029039"/>
                </a:lnTo>
                <a:lnTo>
                  <a:pt x="1539851" y="1027395"/>
                </a:lnTo>
                <a:close/>
                <a:moveTo>
                  <a:pt x="1644651" y="1027112"/>
                </a:moveTo>
                <a:cubicBezTo>
                  <a:pt x="1648222" y="1030287"/>
                  <a:pt x="1658940" y="1027112"/>
                  <a:pt x="1655364" y="1030287"/>
                </a:cubicBezTo>
                <a:cubicBezTo>
                  <a:pt x="1651792" y="1030287"/>
                  <a:pt x="1644651" y="1030287"/>
                  <a:pt x="1644651" y="1027112"/>
                </a:cubicBezTo>
                <a:close/>
                <a:moveTo>
                  <a:pt x="583425" y="1027112"/>
                </a:moveTo>
                <a:cubicBezTo>
                  <a:pt x="583425" y="1027112"/>
                  <a:pt x="583425" y="1027112"/>
                  <a:pt x="595331" y="1030287"/>
                </a:cubicBezTo>
                <a:cubicBezTo>
                  <a:pt x="595331" y="1030287"/>
                  <a:pt x="595331" y="1030287"/>
                  <a:pt x="595331" y="1033462"/>
                </a:cubicBezTo>
                <a:cubicBezTo>
                  <a:pt x="591363" y="1030287"/>
                  <a:pt x="579457" y="1033462"/>
                  <a:pt x="583425" y="1027112"/>
                </a:cubicBezTo>
                <a:close/>
                <a:moveTo>
                  <a:pt x="1142651" y="1022642"/>
                </a:moveTo>
                <a:cubicBezTo>
                  <a:pt x="1144995" y="1021804"/>
                  <a:pt x="1150353" y="1028502"/>
                  <a:pt x="1155711" y="1023144"/>
                </a:cubicBezTo>
                <a:cubicBezTo>
                  <a:pt x="1152139" y="1023144"/>
                  <a:pt x="1148567" y="1030288"/>
                  <a:pt x="1141423" y="1026716"/>
                </a:cubicBezTo>
                <a:cubicBezTo>
                  <a:pt x="1141423" y="1024037"/>
                  <a:pt x="1141869" y="1022921"/>
                  <a:pt x="1142651" y="1022642"/>
                </a:cubicBezTo>
                <a:close/>
                <a:moveTo>
                  <a:pt x="2279648" y="1022350"/>
                </a:moveTo>
                <a:lnTo>
                  <a:pt x="2273298" y="1027112"/>
                </a:lnTo>
                <a:lnTo>
                  <a:pt x="2262185" y="1027112"/>
                </a:lnTo>
                <a:close/>
                <a:moveTo>
                  <a:pt x="1669997" y="1019759"/>
                </a:moveTo>
                <a:cubicBezTo>
                  <a:pt x="1669997" y="1019759"/>
                  <a:pt x="1668138" y="1020687"/>
                  <a:pt x="1665810" y="1021151"/>
                </a:cubicBezTo>
                <a:lnTo>
                  <a:pt x="1661111" y="1020213"/>
                </a:lnTo>
                <a:close/>
                <a:moveTo>
                  <a:pt x="989026" y="1019571"/>
                </a:moveTo>
                <a:lnTo>
                  <a:pt x="995923" y="1020240"/>
                </a:lnTo>
                <a:lnTo>
                  <a:pt x="992731" y="1023342"/>
                </a:lnTo>
                <a:cubicBezTo>
                  <a:pt x="989026" y="1019571"/>
                  <a:pt x="989026" y="1019571"/>
                  <a:pt x="989026" y="1019571"/>
                </a:cubicBezTo>
                <a:close/>
                <a:moveTo>
                  <a:pt x="527701" y="1019492"/>
                </a:moveTo>
                <a:cubicBezTo>
                  <a:pt x="527701" y="1019492"/>
                  <a:pt x="527701" y="1019492"/>
                  <a:pt x="523891" y="1026477"/>
                </a:cubicBezTo>
                <a:cubicBezTo>
                  <a:pt x="531511" y="1022985"/>
                  <a:pt x="542940" y="1026477"/>
                  <a:pt x="542940" y="1029970"/>
                </a:cubicBezTo>
                <a:cubicBezTo>
                  <a:pt x="531511" y="1033462"/>
                  <a:pt x="523891" y="1026477"/>
                  <a:pt x="512460" y="1033462"/>
                </a:cubicBezTo>
                <a:lnTo>
                  <a:pt x="504841" y="1022985"/>
                </a:lnTo>
                <a:cubicBezTo>
                  <a:pt x="512460" y="1016000"/>
                  <a:pt x="516270" y="1026477"/>
                  <a:pt x="527701" y="1019492"/>
                </a:cubicBezTo>
                <a:close/>
                <a:moveTo>
                  <a:pt x="1785938" y="1019175"/>
                </a:moveTo>
                <a:cubicBezTo>
                  <a:pt x="1781967" y="1019175"/>
                  <a:pt x="1779982" y="1022032"/>
                  <a:pt x="1777998" y="1024890"/>
                </a:cubicBezTo>
                <a:lnTo>
                  <a:pt x="1773405" y="1028199"/>
                </a:lnTo>
                <a:lnTo>
                  <a:pt x="1777998" y="1022985"/>
                </a:lnTo>
                <a:cubicBezTo>
                  <a:pt x="1777998" y="1022985"/>
                  <a:pt x="1774029" y="1022985"/>
                  <a:pt x="1770060" y="1022985"/>
                </a:cubicBezTo>
                <a:cubicBezTo>
                  <a:pt x="1770060" y="1022985"/>
                  <a:pt x="1770060" y="1022985"/>
                  <a:pt x="1785938" y="1019175"/>
                </a:cubicBezTo>
                <a:close/>
                <a:moveTo>
                  <a:pt x="564880" y="1019175"/>
                </a:moveTo>
                <a:cubicBezTo>
                  <a:pt x="564880" y="1019175"/>
                  <a:pt x="564880" y="1019175"/>
                  <a:pt x="568632" y="1026795"/>
                </a:cubicBezTo>
                <a:cubicBezTo>
                  <a:pt x="572384" y="1022985"/>
                  <a:pt x="564880" y="1019175"/>
                  <a:pt x="576137" y="1019175"/>
                </a:cubicBezTo>
                <a:cubicBezTo>
                  <a:pt x="581765" y="1021080"/>
                  <a:pt x="578951" y="1024890"/>
                  <a:pt x="577075" y="1028700"/>
                </a:cubicBezTo>
                <a:lnTo>
                  <a:pt x="576195" y="1033835"/>
                </a:lnTo>
                <a:lnTo>
                  <a:pt x="569101" y="1029653"/>
                </a:lnTo>
                <a:cubicBezTo>
                  <a:pt x="566756" y="1025842"/>
                  <a:pt x="564880" y="1022985"/>
                  <a:pt x="557376" y="1026795"/>
                </a:cubicBezTo>
                <a:cubicBezTo>
                  <a:pt x="557376" y="1022985"/>
                  <a:pt x="549867" y="1026795"/>
                  <a:pt x="546115" y="1026795"/>
                </a:cubicBezTo>
                <a:cubicBezTo>
                  <a:pt x="553620" y="1026795"/>
                  <a:pt x="557376" y="1019175"/>
                  <a:pt x="564880" y="1019175"/>
                </a:cubicBezTo>
                <a:close/>
                <a:moveTo>
                  <a:pt x="750588" y="1015206"/>
                </a:moveTo>
                <a:cubicBezTo>
                  <a:pt x="750588" y="1023143"/>
                  <a:pt x="758208" y="1011237"/>
                  <a:pt x="762018" y="1019174"/>
                </a:cubicBezTo>
                <a:cubicBezTo>
                  <a:pt x="758208" y="1019174"/>
                  <a:pt x="746778" y="1027112"/>
                  <a:pt x="742968" y="1023143"/>
                </a:cubicBezTo>
                <a:cubicBezTo>
                  <a:pt x="742968" y="1019174"/>
                  <a:pt x="754398" y="1023143"/>
                  <a:pt x="750588" y="1015206"/>
                </a:cubicBezTo>
                <a:close/>
                <a:moveTo>
                  <a:pt x="955811" y="1015007"/>
                </a:moveTo>
                <a:cubicBezTo>
                  <a:pt x="952026" y="1022548"/>
                  <a:pt x="955811" y="1022548"/>
                  <a:pt x="963383" y="1018777"/>
                </a:cubicBezTo>
                <a:cubicBezTo>
                  <a:pt x="963383" y="1018777"/>
                  <a:pt x="963383" y="1015007"/>
                  <a:pt x="959597" y="1015007"/>
                </a:cubicBezTo>
                <a:cubicBezTo>
                  <a:pt x="970954" y="1011237"/>
                  <a:pt x="974739" y="1022548"/>
                  <a:pt x="970954" y="1030088"/>
                </a:cubicBezTo>
                <a:cubicBezTo>
                  <a:pt x="963383" y="1026318"/>
                  <a:pt x="952026" y="1033859"/>
                  <a:pt x="948240" y="1041399"/>
                </a:cubicBezTo>
                <a:cubicBezTo>
                  <a:pt x="948240" y="1030088"/>
                  <a:pt x="936884" y="1037629"/>
                  <a:pt x="929312" y="1037629"/>
                </a:cubicBezTo>
                <a:cubicBezTo>
                  <a:pt x="929312" y="1041399"/>
                  <a:pt x="936884" y="1037629"/>
                  <a:pt x="936884" y="1041399"/>
                </a:cubicBezTo>
                <a:lnTo>
                  <a:pt x="925527" y="1037629"/>
                </a:lnTo>
                <a:cubicBezTo>
                  <a:pt x="929312" y="1033859"/>
                  <a:pt x="944455" y="1022548"/>
                  <a:pt x="955811" y="1015007"/>
                </a:cubicBezTo>
                <a:close/>
                <a:moveTo>
                  <a:pt x="773131" y="1011237"/>
                </a:moveTo>
                <a:lnTo>
                  <a:pt x="773131" y="1027112"/>
                </a:lnTo>
                <a:lnTo>
                  <a:pt x="765193" y="1022349"/>
                </a:lnTo>
                <a:close/>
                <a:moveTo>
                  <a:pt x="587167" y="1011237"/>
                </a:moveTo>
                <a:cubicBezTo>
                  <a:pt x="587167" y="1014941"/>
                  <a:pt x="598733" y="1014941"/>
                  <a:pt x="602589" y="1011237"/>
                </a:cubicBezTo>
                <a:cubicBezTo>
                  <a:pt x="606444" y="1014941"/>
                  <a:pt x="594878" y="1022349"/>
                  <a:pt x="594878" y="1022349"/>
                </a:cubicBezTo>
                <a:cubicBezTo>
                  <a:pt x="579457" y="1022349"/>
                  <a:pt x="594878" y="1022349"/>
                  <a:pt x="587167" y="1011237"/>
                </a:cubicBezTo>
                <a:close/>
                <a:moveTo>
                  <a:pt x="1766885" y="1008515"/>
                </a:moveTo>
                <a:cubicBezTo>
                  <a:pt x="1759346" y="1012144"/>
                  <a:pt x="1744263" y="1015773"/>
                  <a:pt x="1751806" y="1023030"/>
                </a:cubicBezTo>
                <a:cubicBezTo>
                  <a:pt x="1759346" y="1019401"/>
                  <a:pt x="1751806" y="1019401"/>
                  <a:pt x="1759346" y="1015773"/>
                </a:cubicBezTo>
                <a:cubicBezTo>
                  <a:pt x="1759346" y="1015773"/>
                  <a:pt x="1759346" y="1015773"/>
                  <a:pt x="1759346" y="1026658"/>
                </a:cubicBezTo>
                <a:cubicBezTo>
                  <a:pt x="1751806" y="1026658"/>
                  <a:pt x="1748033" y="1030287"/>
                  <a:pt x="1744263" y="1030287"/>
                </a:cubicBezTo>
                <a:cubicBezTo>
                  <a:pt x="1748033" y="1030287"/>
                  <a:pt x="1751806" y="1030287"/>
                  <a:pt x="1751806" y="1026658"/>
                </a:cubicBezTo>
                <a:cubicBezTo>
                  <a:pt x="1751806" y="1019401"/>
                  <a:pt x="1736724" y="1019401"/>
                  <a:pt x="1736724" y="1023030"/>
                </a:cubicBezTo>
                <a:cubicBezTo>
                  <a:pt x="1740493" y="1015773"/>
                  <a:pt x="1759346" y="1004887"/>
                  <a:pt x="1766885" y="1008515"/>
                </a:cubicBezTo>
                <a:close/>
                <a:moveTo>
                  <a:pt x="3009898" y="1008062"/>
                </a:moveTo>
                <a:cubicBezTo>
                  <a:pt x="3009898" y="1008062"/>
                  <a:pt x="3009898" y="1008062"/>
                  <a:pt x="3009898" y="1019174"/>
                </a:cubicBezTo>
                <a:cubicBezTo>
                  <a:pt x="3009898" y="1019174"/>
                  <a:pt x="3009898" y="1019174"/>
                  <a:pt x="3006194" y="1015470"/>
                </a:cubicBezTo>
                <a:cubicBezTo>
                  <a:pt x="3006194" y="1015470"/>
                  <a:pt x="3002489" y="1015470"/>
                  <a:pt x="2998785" y="1015470"/>
                </a:cubicBezTo>
                <a:cubicBezTo>
                  <a:pt x="2998785" y="1015470"/>
                  <a:pt x="2998785" y="1015470"/>
                  <a:pt x="3009898" y="1008062"/>
                </a:cubicBezTo>
                <a:close/>
                <a:moveTo>
                  <a:pt x="3076572" y="1004887"/>
                </a:moveTo>
                <a:cubicBezTo>
                  <a:pt x="3076572" y="1004887"/>
                  <a:pt x="3076572" y="1004887"/>
                  <a:pt x="3090860" y="1008062"/>
                </a:cubicBezTo>
                <a:cubicBezTo>
                  <a:pt x="3083716" y="1008062"/>
                  <a:pt x="3083716" y="1011237"/>
                  <a:pt x="3076572" y="1011237"/>
                </a:cubicBezTo>
                <a:cubicBezTo>
                  <a:pt x="3080144" y="1008062"/>
                  <a:pt x="3080144" y="1004887"/>
                  <a:pt x="3076572" y="1004887"/>
                </a:cubicBezTo>
                <a:close/>
                <a:moveTo>
                  <a:pt x="1194518" y="1003366"/>
                </a:moveTo>
                <a:cubicBezTo>
                  <a:pt x="1202937" y="1003829"/>
                  <a:pt x="1210421" y="1005681"/>
                  <a:pt x="1216034" y="1007533"/>
                </a:cubicBezTo>
                <a:cubicBezTo>
                  <a:pt x="1212292" y="1007533"/>
                  <a:pt x="1204808" y="1007533"/>
                  <a:pt x="1201066" y="1007533"/>
                </a:cubicBezTo>
                <a:cubicBezTo>
                  <a:pt x="1201066" y="1007533"/>
                  <a:pt x="1201066" y="1007533"/>
                  <a:pt x="1208550" y="1014942"/>
                </a:cubicBezTo>
                <a:cubicBezTo>
                  <a:pt x="1189840" y="1018646"/>
                  <a:pt x="1178614" y="1022350"/>
                  <a:pt x="1163648" y="1018646"/>
                </a:cubicBezTo>
                <a:cubicBezTo>
                  <a:pt x="1167390" y="1014942"/>
                  <a:pt x="1163648" y="1014942"/>
                  <a:pt x="1171132" y="1011237"/>
                </a:cubicBezTo>
                <a:lnTo>
                  <a:pt x="1167390" y="1007533"/>
                </a:lnTo>
                <a:cubicBezTo>
                  <a:pt x="1176743" y="1003829"/>
                  <a:pt x="1186098" y="1002903"/>
                  <a:pt x="1194518" y="1003366"/>
                </a:cubicBezTo>
                <a:close/>
                <a:moveTo>
                  <a:pt x="527066" y="1000125"/>
                </a:moveTo>
                <a:cubicBezTo>
                  <a:pt x="531035" y="1004093"/>
                  <a:pt x="538971" y="1004093"/>
                  <a:pt x="542940" y="1000125"/>
                </a:cubicBezTo>
                <a:lnTo>
                  <a:pt x="527066" y="1008062"/>
                </a:lnTo>
                <a:cubicBezTo>
                  <a:pt x="527066" y="1008062"/>
                  <a:pt x="527066" y="1008062"/>
                  <a:pt x="527066" y="1000125"/>
                </a:cubicBezTo>
                <a:close/>
                <a:moveTo>
                  <a:pt x="1527128" y="999169"/>
                </a:moveTo>
                <a:cubicBezTo>
                  <a:pt x="1531139" y="1000039"/>
                  <a:pt x="1530440" y="1007695"/>
                  <a:pt x="1536025" y="1004911"/>
                </a:cubicBezTo>
                <a:cubicBezTo>
                  <a:pt x="1532303" y="1012335"/>
                  <a:pt x="1532303" y="1012335"/>
                  <a:pt x="1524860" y="1019759"/>
                </a:cubicBezTo>
                <a:cubicBezTo>
                  <a:pt x="1530440" y="1019759"/>
                  <a:pt x="1535096" y="1021615"/>
                  <a:pt x="1538352" y="1024399"/>
                </a:cubicBezTo>
                <a:lnTo>
                  <a:pt x="1539851" y="1027395"/>
                </a:lnTo>
                <a:lnTo>
                  <a:pt x="1535560" y="1027647"/>
                </a:lnTo>
                <a:cubicBezTo>
                  <a:pt x="1532303" y="1029039"/>
                  <a:pt x="1528581" y="1030895"/>
                  <a:pt x="1524860" y="1030895"/>
                </a:cubicBezTo>
                <a:cubicBezTo>
                  <a:pt x="1524860" y="1030895"/>
                  <a:pt x="1524860" y="1030895"/>
                  <a:pt x="1528581" y="1023471"/>
                </a:cubicBezTo>
                <a:cubicBezTo>
                  <a:pt x="1509974" y="1019759"/>
                  <a:pt x="1502531" y="1023471"/>
                  <a:pt x="1487646" y="1030895"/>
                </a:cubicBezTo>
                <a:cubicBezTo>
                  <a:pt x="1487646" y="1034607"/>
                  <a:pt x="1487646" y="1034607"/>
                  <a:pt x="1487646" y="1038319"/>
                </a:cubicBezTo>
                <a:cubicBezTo>
                  <a:pt x="1487646" y="1038319"/>
                  <a:pt x="1487646" y="1038319"/>
                  <a:pt x="1509974" y="1030895"/>
                </a:cubicBezTo>
                <a:cubicBezTo>
                  <a:pt x="1506253" y="1038319"/>
                  <a:pt x="1491367" y="1042031"/>
                  <a:pt x="1476482" y="1042031"/>
                </a:cubicBezTo>
                <a:cubicBezTo>
                  <a:pt x="1480203" y="1045743"/>
                  <a:pt x="1483925" y="1045743"/>
                  <a:pt x="1491367" y="1049454"/>
                </a:cubicBezTo>
                <a:cubicBezTo>
                  <a:pt x="1487646" y="1045743"/>
                  <a:pt x="1487646" y="1056878"/>
                  <a:pt x="1480203" y="1064302"/>
                </a:cubicBezTo>
                <a:cubicBezTo>
                  <a:pt x="1476482" y="1064302"/>
                  <a:pt x="1472760" y="1064302"/>
                  <a:pt x="1472760" y="1060590"/>
                </a:cubicBezTo>
                <a:cubicBezTo>
                  <a:pt x="1472760" y="1060590"/>
                  <a:pt x="1472760" y="1060590"/>
                  <a:pt x="1469039" y="1071726"/>
                </a:cubicBezTo>
                <a:cubicBezTo>
                  <a:pt x="1469039" y="1071726"/>
                  <a:pt x="1469039" y="1071726"/>
                  <a:pt x="1465317" y="1068014"/>
                </a:cubicBezTo>
                <a:cubicBezTo>
                  <a:pt x="1446707" y="1079150"/>
                  <a:pt x="1442989" y="1064302"/>
                  <a:pt x="1428100" y="1082862"/>
                </a:cubicBezTo>
                <a:cubicBezTo>
                  <a:pt x="1435542" y="1053166"/>
                  <a:pt x="1405771" y="1090286"/>
                  <a:pt x="1394610" y="1082862"/>
                </a:cubicBezTo>
                <a:cubicBezTo>
                  <a:pt x="1402050" y="1079150"/>
                  <a:pt x="1390885" y="1075438"/>
                  <a:pt x="1390885" y="1075438"/>
                </a:cubicBezTo>
                <a:cubicBezTo>
                  <a:pt x="1379721" y="1082862"/>
                  <a:pt x="1394610" y="1086574"/>
                  <a:pt x="1383443" y="1090286"/>
                </a:cubicBezTo>
                <a:cubicBezTo>
                  <a:pt x="1372278" y="1093998"/>
                  <a:pt x="1357391" y="1101422"/>
                  <a:pt x="1349949" y="1108846"/>
                </a:cubicBezTo>
                <a:cubicBezTo>
                  <a:pt x="1353671" y="1112558"/>
                  <a:pt x="1349949" y="1119982"/>
                  <a:pt x="1361113" y="1119982"/>
                </a:cubicBezTo>
                <a:cubicBezTo>
                  <a:pt x="1364836" y="1116270"/>
                  <a:pt x="1361113" y="1116270"/>
                  <a:pt x="1357391" y="1112558"/>
                </a:cubicBezTo>
                <a:cubicBezTo>
                  <a:pt x="1375999" y="1105134"/>
                  <a:pt x="1387163" y="1127406"/>
                  <a:pt x="1405771" y="1112558"/>
                </a:cubicBezTo>
                <a:cubicBezTo>
                  <a:pt x="1435542" y="1093998"/>
                  <a:pt x="1472760" y="1093998"/>
                  <a:pt x="1498810" y="1086574"/>
                </a:cubicBezTo>
                <a:cubicBezTo>
                  <a:pt x="1502531" y="1093998"/>
                  <a:pt x="1521139" y="1082862"/>
                  <a:pt x="1517417" y="1090286"/>
                </a:cubicBezTo>
                <a:cubicBezTo>
                  <a:pt x="1517417" y="1090286"/>
                  <a:pt x="1517417" y="1090286"/>
                  <a:pt x="1521139" y="1082862"/>
                </a:cubicBezTo>
                <a:cubicBezTo>
                  <a:pt x="1521139" y="1082862"/>
                  <a:pt x="1517417" y="1079150"/>
                  <a:pt x="1513696" y="1082862"/>
                </a:cubicBezTo>
                <a:cubicBezTo>
                  <a:pt x="1517417" y="1064302"/>
                  <a:pt x="1528581" y="1075438"/>
                  <a:pt x="1532303" y="1056878"/>
                </a:cubicBezTo>
                <a:cubicBezTo>
                  <a:pt x="1532303" y="1056878"/>
                  <a:pt x="1532303" y="1056878"/>
                  <a:pt x="1536025" y="1068014"/>
                </a:cubicBezTo>
                <a:cubicBezTo>
                  <a:pt x="1536025" y="1068014"/>
                  <a:pt x="1536025" y="1068014"/>
                  <a:pt x="1554632" y="1060590"/>
                </a:cubicBezTo>
                <a:cubicBezTo>
                  <a:pt x="1554632" y="1060590"/>
                  <a:pt x="1554632" y="1060590"/>
                  <a:pt x="1539746" y="1053166"/>
                </a:cubicBezTo>
                <a:cubicBezTo>
                  <a:pt x="1558353" y="1045743"/>
                  <a:pt x="1565797" y="1027183"/>
                  <a:pt x="1588124" y="1023471"/>
                </a:cubicBezTo>
                <a:cubicBezTo>
                  <a:pt x="1584403" y="1019759"/>
                  <a:pt x="1584403" y="1019759"/>
                  <a:pt x="1580682" y="1016047"/>
                </a:cubicBezTo>
                <a:cubicBezTo>
                  <a:pt x="1580682" y="1016047"/>
                  <a:pt x="1580682" y="1016047"/>
                  <a:pt x="1595567" y="1016047"/>
                </a:cubicBezTo>
                <a:cubicBezTo>
                  <a:pt x="1595567" y="1016047"/>
                  <a:pt x="1595567" y="1016047"/>
                  <a:pt x="1591846" y="1019759"/>
                </a:cubicBezTo>
                <a:cubicBezTo>
                  <a:pt x="1614174" y="1019759"/>
                  <a:pt x="1640225" y="997487"/>
                  <a:pt x="1655110" y="1004911"/>
                </a:cubicBezTo>
                <a:cubicBezTo>
                  <a:pt x="1655110" y="1004911"/>
                  <a:pt x="1655110" y="1004911"/>
                  <a:pt x="1651390" y="1016047"/>
                </a:cubicBezTo>
                <a:cubicBezTo>
                  <a:pt x="1651390" y="1016047"/>
                  <a:pt x="1651390" y="1016047"/>
                  <a:pt x="1662553" y="1012335"/>
                </a:cubicBezTo>
                <a:cubicBezTo>
                  <a:pt x="1662553" y="1012335"/>
                  <a:pt x="1662553" y="1012335"/>
                  <a:pt x="1662553" y="1008623"/>
                </a:cubicBezTo>
                <a:cubicBezTo>
                  <a:pt x="1666275" y="1004911"/>
                  <a:pt x="1673718" y="1008623"/>
                  <a:pt x="1681162" y="1004911"/>
                </a:cubicBezTo>
                <a:cubicBezTo>
                  <a:pt x="1662553" y="1008623"/>
                  <a:pt x="1677439" y="1016047"/>
                  <a:pt x="1658833" y="1019759"/>
                </a:cubicBezTo>
                <a:lnTo>
                  <a:pt x="1661111" y="1020213"/>
                </a:lnTo>
                <a:lnTo>
                  <a:pt x="1651854" y="1020687"/>
                </a:lnTo>
                <a:cubicBezTo>
                  <a:pt x="1645809" y="1020687"/>
                  <a:pt x="1640225" y="1019759"/>
                  <a:pt x="1636503" y="1016047"/>
                </a:cubicBezTo>
                <a:cubicBezTo>
                  <a:pt x="1621618" y="1027183"/>
                  <a:pt x="1640225" y="1019759"/>
                  <a:pt x="1636503" y="1027183"/>
                </a:cubicBezTo>
                <a:cubicBezTo>
                  <a:pt x="1619760" y="1029967"/>
                  <a:pt x="1623945" y="1036927"/>
                  <a:pt x="1617666" y="1041799"/>
                </a:cubicBezTo>
                <a:lnTo>
                  <a:pt x="1608897" y="1044962"/>
                </a:lnTo>
                <a:lnTo>
                  <a:pt x="1607197" y="1044815"/>
                </a:lnTo>
                <a:cubicBezTo>
                  <a:pt x="1603945" y="1044815"/>
                  <a:pt x="1601152" y="1045743"/>
                  <a:pt x="1599289" y="1049454"/>
                </a:cubicBezTo>
                <a:cubicBezTo>
                  <a:pt x="1599289" y="1049454"/>
                  <a:pt x="1599289" y="1049454"/>
                  <a:pt x="1591846" y="1042031"/>
                </a:cubicBezTo>
                <a:cubicBezTo>
                  <a:pt x="1584403" y="1038319"/>
                  <a:pt x="1576960" y="1045743"/>
                  <a:pt x="1565797" y="1053166"/>
                </a:cubicBezTo>
                <a:cubicBezTo>
                  <a:pt x="1565797" y="1053166"/>
                  <a:pt x="1565797" y="1053166"/>
                  <a:pt x="1569517" y="1064302"/>
                </a:cubicBezTo>
                <a:cubicBezTo>
                  <a:pt x="1584403" y="1056878"/>
                  <a:pt x="1565797" y="1053166"/>
                  <a:pt x="1576960" y="1049454"/>
                </a:cubicBezTo>
                <a:cubicBezTo>
                  <a:pt x="1580682" y="1049454"/>
                  <a:pt x="1569517" y="1064302"/>
                  <a:pt x="1580682" y="1064302"/>
                </a:cubicBezTo>
                <a:cubicBezTo>
                  <a:pt x="1588124" y="1060590"/>
                  <a:pt x="1584403" y="1053166"/>
                  <a:pt x="1591846" y="1056878"/>
                </a:cubicBezTo>
                <a:cubicBezTo>
                  <a:pt x="1591846" y="1056878"/>
                  <a:pt x="1591846" y="1056878"/>
                  <a:pt x="1591846" y="1060590"/>
                </a:cubicBezTo>
                <a:cubicBezTo>
                  <a:pt x="1580682" y="1079150"/>
                  <a:pt x="1606731" y="1053166"/>
                  <a:pt x="1614174" y="1060590"/>
                </a:cubicBezTo>
                <a:lnTo>
                  <a:pt x="1612425" y="1057533"/>
                </a:lnTo>
                <a:lnTo>
                  <a:pt x="1620224" y="1060126"/>
                </a:lnTo>
                <a:cubicBezTo>
                  <a:pt x="1622552" y="1061518"/>
                  <a:pt x="1623481" y="1062446"/>
                  <a:pt x="1621618" y="1060590"/>
                </a:cubicBezTo>
                <a:cubicBezTo>
                  <a:pt x="1591846" y="1060590"/>
                  <a:pt x="1595567" y="1090286"/>
                  <a:pt x="1565797" y="1090286"/>
                </a:cubicBezTo>
                <a:cubicBezTo>
                  <a:pt x="1569517" y="1079150"/>
                  <a:pt x="1550910" y="1093998"/>
                  <a:pt x="1547189" y="1090286"/>
                </a:cubicBezTo>
                <a:cubicBezTo>
                  <a:pt x="1550910" y="1086574"/>
                  <a:pt x="1554632" y="1082862"/>
                  <a:pt x="1558353" y="1075438"/>
                </a:cubicBezTo>
                <a:cubicBezTo>
                  <a:pt x="1543467" y="1075438"/>
                  <a:pt x="1536025" y="1079150"/>
                  <a:pt x="1521139" y="1090286"/>
                </a:cubicBezTo>
                <a:cubicBezTo>
                  <a:pt x="1521139" y="1090286"/>
                  <a:pt x="1521139" y="1090286"/>
                  <a:pt x="1524860" y="1093998"/>
                </a:cubicBezTo>
                <a:cubicBezTo>
                  <a:pt x="1532303" y="1097710"/>
                  <a:pt x="1536025" y="1079150"/>
                  <a:pt x="1539746" y="1090286"/>
                </a:cubicBezTo>
                <a:cubicBezTo>
                  <a:pt x="1536025" y="1101422"/>
                  <a:pt x="1517417" y="1090286"/>
                  <a:pt x="1517417" y="1101422"/>
                </a:cubicBezTo>
                <a:cubicBezTo>
                  <a:pt x="1517417" y="1101422"/>
                  <a:pt x="1517417" y="1101422"/>
                  <a:pt x="1521139" y="1093998"/>
                </a:cubicBezTo>
                <a:cubicBezTo>
                  <a:pt x="1509974" y="1090286"/>
                  <a:pt x="1498810" y="1101422"/>
                  <a:pt x="1491367" y="1105134"/>
                </a:cubicBezTo>
                <a:lnTo>
                  <a:pt x="1492984" y="1106377"/>
                </a:lnTo>
                <a:lnTo>
                  <a:pt x="1489970" y="1105598"/>
                </a:lnTo>
                <a:cubicBezTo>
                  <a:pt x="1485783" y="1104206"/>
                  <a:pt x="1482061" y="1103278"/>
                  <a:pt x="1480203" y="1105134"/>
                </a:cubicBezTo>
                <a:cubicBezTo>
                  <a:pt x="1480203" y="1108846"/>
                  <a:pt x="1483925" y="1108846"/>
                  <a:pt x="1483925" y="1108846"/>
                </a:cubicBezTo>
                <a:cubicBezTo>
                  <a:pt x="1483925" y="1108846"/>
                  <a:pt x="1483925" y="1108846"/>
                  <a:pt x="1472760" y="1112558"/>
                </a:cubicBezTo>
                <a:cubicBezTo>
                  <a:pt x="1472760" y="1112558"/>
                  <a:pt x="1472760" y="1112558"/>
                  <a:pt x="1472760" y="1116270"/>
                </a:cubicBezTo>
                <a:cubicBezTo>
                  <a:pt x="1472760" y="1116270"/>
                  <a:pt x="1472760" y="1116270"/>
                  <a:pt x="1461596" y="1112558"/>
                </a:cubicBezTo>
                <a:cubicBezTo>
                  <a:pt x="1461596" y="1112558"/>
                  <a:pt x="1461596" y="1112558"/>
                  <a:pt x="1461596" y="1116270"/>
                </a:cubicBezTo>
                <a:cubicBezTo>
                  <a:pt x="1454153" y="1116270"/>
                  <a:pt x="1461596" y="1101422"/>
                  <a:pt x="1446707" y="1108846"/>
                </a:cubicBezTo>
                <a:cubicBezTo>
                  <a:pt x="1442989" y="1116270"/>
                  <a:pt x="1416935" y="1123694"/>
                  <a:pt x="1409492" y="1131118"/>
                </a:cubicBezTo>
                <a:cubicBezTo>
                  <a:pt x="1409492" y="1131118"/>
                  <a:pt x="1409492" y="1131118"/>
                  <a:pt x="1405771" y="1127406"/>
                </a:cubicBezTo>
                <a:cubicBezTo>
                  <a:pt x="1398328" y="1134829"/>
                  <a:pt x="1379721" y="1127406"/>
                  <a:pt x="1372278" y="1119982"/>
                </a:cubicBezTo>
                <a:cubicBezTo>
                  <a:pt x="1357391" y="1123694"/>
                  <a:pt x="1346226" y="1138541"/>
                  <a:pt x="1338790" y="1134829"/>
                </a:cubicBezTo>
                <a:cubicBezTo>
                  <a:pt x="1338790" y="1134829"/>
                  <a:pt x="1338790" y="1134829"/>
                  <a:pt x="1349949" y="1127406"/>
                </a:cubicBezTo>
                <a:cubicBezTo>
                  <a:pt x="1346226" y="1127406"/>
                  <a:pt x="1338790" y="1127406"/>
                  <a:pt x="1338790" y="1123694"/>
                </a:cubicBezTo>
                <a:cubicBezTo>
                  <a:pt x="1349949" y="1119982"/>
                  <a:pt x="1338790" y="1112558"/>
                  <a:pt x="1342511" y="1108846"/>
                </a:cubicBezTo>
                <a:cubicBezTo>
                  <a:pt x="1331347" y="1119982"/>
                  <a:pt x="1335068" y="1097710"/>
                  <a:pt x="1316461" y="1112558"/>
                </a:cubicBezTo>
                <a:cubicBezTo>
                  <a:pt x="1323904" y="1108846"/>
                  <a:pt x="1320182" y="1101422"/>
                  <a:pt x="1312739" y="1105134"/>
                </a:cubicBezTo>
                <a:cubicBezTo>
                  <a:pt x="1316461" y="1108846"/>
                  <a:pt x="1309018" y="1112558"/>
                  <a:pt x="1312739" y="1112558"/>
                </a:cubicBezTo>
                <a:cubicBezTo>
                  <a:pt x="1294132" y="1119982"/>
                  <a:pt x="1294132" y="1119982"/>
                  <a:pt x="1279247" y="1123694"/>
                </a:cubicBezTo>
                <a:cubicBezTo>
                  <a:pt x="1279247" y="1127406"/>
                  <a:pt x="1275525" y="1134829"/>
                  <a:pt x="1279247" y="1138541"/>
                </a:cubicBezTo>
                <a:cubicBezTo>
                  <a:pt x="1271804" y="1131118"/>
                  <a:pt x="1256918" y="1138541"/>
                  <a:pt x="1256918" y="1145965"/>
                </a:cubicBezTo>
                <a:cubicBezTo>
                  <a:pt x="1256918" y="1145965"/>
                  <a:pt x="1260639" y="1142253"/>
                  <a:pt x="1264361" y="1142253"/>
                </a:cubicBezTo>
                <a:cubicBezTo>
                  <a:pt x="1256918" y="1142253"/>
                  <a:pt x="1249475" y="1160813"/>
                  <a:pt x="1238311" y="1153389"/>
                </a:cubicBezTo>
                <a:cubicBezTo>
                  <a:pt x="1253196" y="1145965"/>
                  <a:pt x="1230868" y="1145965"/>
                  <a:pt x="1227146" y="1142253"/>
                </a:cubicBezTo>
                <a:cubicBezTo>
                  <a:pt x="1238311" y="1153389"/>
                  <a:pt x="1212260" y="1149677"/>
                  <a:pt x="1215982" y="1160813"/>
                </a:cubicBezTo>
                <a:cubicBezTo>
                  <a:pt x="1219704" y="1164525"/>
                  <a:pt x="1227146" y="1153389"/>
                  <a:pt x="1223425" y="1164525"/>
                </a:cubicBezTo>
                <a:cubicBezTo>
                  <a:pt x="1201096" y="1168237"/>
                  <a:pt x="1223425" y="1149677"/>
                  <a:pt x="1201096" y="1157101"/>
                </a:cubicBezTo>
                <a:cubicBezTo>
                  <a:pt x="1193653" y="1160813"/>
                  <a:pt x="1201096" y="1164525"/>
                  <a:pt x="1201096" y="1168237"/>
                </a:cubicBezTo>
                <a:cubicBezTo>
                  <a:pt x="1201096" y="1168237"/>
                  <a:pt x="1201096" y="1168237"/>
                  <a:pt x="1204818" y="1168237"/>
                </a:cubicBezTo>
                <a:cubicBezTo>
                  <a:pt x="1193653" y="1175661"/>
                  <a:pt x="1201096" y="1179373"/>
                  <a:pt x="1197375" y="1183085"/>
                </a:cubicBezTo>
                <a:cubicBezTo>
                  <a:pt x="1201096" y="1186797"/>
                  <a:pt x="1201096" y="1183085"/>
                  <a:pt x="1201096" y="1183085"/>
                </a:cubicBezTo>
                <a:cubicBezTo>
                  <a:pt x="1201096" y="1183085"/>
                  <a:pt x="1201096" y="1183085"/>
                  <a:pt x="1204818" y="1186797"/>
                </a:cubicBezTo>
                <a:cubicBezTo>
                  <a:pt x="1189932" y="1190509"/>
                  <a:pt x="1171326" y="1197933"/>
                  <a:pt x="1163883" y="1205357"/>
                </a:cubicBezTo>
                <a:cubicBezTo>
                  <a:pt x="1171326" y="1212781"/>
                  <a:pt x="1175047" y="1197933"/>
                  <a:pt x="1182489" y="1205357"/>
                </a:cubicBezTo>
                <a:cubicBezTo>
                  <a:pt x="1182489" y="1205357"/>
                  <a:pt x="1182489" y="1205357"/>
                  <a:pt x="1178767" y="1209069"/>
                </a:cubicBezTo>
                <a:cubicBezTo>
                  <a:pt x="1189932" y="1212781"/>
                  <a:pt x="1189932" y="1201645"/>
                  <a:pt x="1197375" y="1201645"/>
                </a:cubicBezTo>
                <a:cubicBezTo>
                  <a:pt x="1201096" y="1209069"/>
                  <a:pt x="1182489" y="1209069"/>
                  <a:pt x="1189932" y="1216492"/>
                </a:cubicBezTo>
                <a:cubicBezTo>
                  <a:pt x="1204818" y="1209069"/>
                  <a:pt x="1193653" y="1216492"/>
                  <a:pt x="1208539" y="1212781"/>
                </a:cubicBezTo>
                <a:cubicBezTo>
                  <a:pt x="1208539" y="1212781"/>
                  <a:pt x="1208539" y="1212781"/>
                  <a:pt x="1201096" y="1209069"/>
                </a:cubicBezTo>
                <a:cubicBezTo>
                  <a:pt x="1201096" y="1209069"/>
                  <a:pt x="1201096" y="1209069"/>
                  <a:pt x="1219704" y="1212781"/>
                </a:cubicBezTo>
                <a:cubicBezTo>
                  <a:pt x="1215982" y="1205357"/>
                  <a:pt x="1208539" y="1201645"/>
                  <a:pt x="1215982" y="1194221"/>
                </a:cubicBezTo>
                <a:cubicBezTo>
                  <a:pt x="1230868" y="1190509"/>
                  <a:pt x="1223425" y="1209069"/>
                  <a:pt x="1227146" y="1209069"/>
                </a:cubicBezTo>
                <a:cubicBezTo>
                  <a:pt x="1227146" y="1231340"/>
                  <a:pt x="1189932" y="1227628"/>
                  <a:pt x="1189932" y="1242476"/>
                </a:cubicBezTo>
                <a:cubicBezTo>
                  <a:pt x="1175047" y="1242476"/>
                  <a:pt x="1160161" y="1238764"/>
                  <a:pt x="1145275" y="1246188"/>
                </a:cubicBezTo>
                <a:cubicBezTo>
                  <a:pt x="1145275" y="1231340"/>
                  <a:pt x="1167604" y="1223916"/>
                  <a:pt x="1167604" y="1212781"/>
                </a:cubicBezTo>
                <a:cubicBezTo>
                  <a:pt x="1163883" y="1212781"/>
                  <a:pt x="1141554" y="1220204"/>
                  <a:pt x="1152718" y="1223916"/>
                </a:cubicBezTo>
                <a:cubicBezTo>
                  <a:pt x="1141554" y="1231340"/>
                  <a:pt x="1119224" y="1223916"/>
                  <a:pt x="1119224" y="1231340"/>
                </a:cubicBezTo>
                <a:cubicBezTo>
                  <a:pt x="1115503" y="1231340"/>
                  <a:pt x="1108060" y="1231340"/>
                  <a:pt x="1104338" y="1231340"/>
                </a:cubicBezTo>
                <a:cubicBezTo>
                  <a:pt x="1104338" y="1231340"/>
                  <a:pt x="1104338" y="1235052"/>
                  <a:pt x="1104338" y="1235052"/>
                </a:cubicBezTo>
                <a:cubicBezTo>
                  <a:pt x="1096895" y="1231340"/>
                  <a:pt x="1104338" y="1220204"/>
                  <a:pt x="1085732" y="1223916"/>
                </a:cubicBezTo>
                <a:cubicBezTo>
                  <a:pt x="1085732" y="1223916"/>
                  <a:pt x="1085732" y="1223916"/>
                  <a:pt x="1078290" y="1220204"/>
                </a:cubicBezTo>
                <a:cubicBezTo>
                  <a:pt x="1085732" y="1220204"/>
                  <a:pt x="1078290" y="1216492"/>
                  <a:pt x="1085732" y="1212781"/>
                </a:cubicBezTo>
                <a:cubicBezTo>
                  <a:pt x="1082012" y="1212781"/>
                  <a:pt x="1078290" y="1209069"/>
                  <a:pt x="1074569" y="1212781"/>
                </a:cubicBezTo>
                <a:cubicBezTo>
                  <a:pt x="1067126" y="1216492"/>
                  <a:pt x="1067126" y="1220204"/>
                  <a:pt x="1067126" y="1223916"/>
                </a:cubicBezTo>
                <a:cubicBezTo>
                  <a:pt x="1059683" y="1216492"/>
                  <a:pt x="1048518" y="1223916"/>
                  <a:pt x="1044796" y="1223916"/>
                </a:cubicBezTo>
                <a:cubicBezTo>
                  <a:pt x="1044796" y="1223916"/>
                  <a:pt x="1044796" y="1223916"/>
                  <a:pt x="1048518" y="1220204"/>
                </a:cubicBezTo>
                <a:cubicBezTo>
                  <a:pt x="1044796" y="1220204"/>
                  <a:pt x="1041075" y="1216492"/>
                  <a:pt x="1037354" y="1220204"/>
                </a:cubicBezTo>
                <a:cubicBezTo>
                  <a:pt x="1037354" y="1220204"/>
                  <a:pt x="1037354" y="1223916"/>
                  <a:pt x="1037354" y="1223916"/>
                </a:cubicBezTo>
                <a:cubicBezTo>
                  <a:pt x="1022467" y="1231340"/>
                  <a:pt x="1011303" y="1223916"/>
                  <a:pt x="1000138" y="1223916"/>
                </a:cubicBezTo>
                <a:cubicBezTo>
                  <a:pt x="1007581" y="1223916"/>
                  <a:pt x="1011303" y="1220204"/>
                  <a:pt x="1007581" y="1216492"/>
                </a:cubicBezTo>
                <a:cubicBezTo>
                  <a:pt x="1007581" y="1216492"/>
                  <a:pt x="1007581" y="1216492"/>
                  <a:pt x="1018746" y="1220204"/>
                </a:cubicBezTo>
                <a:cubicBezTo>
                  <a:pt x="1011303" y="1212781"/>
                  <a:pt x="1037354" y="1212781"/>
                  <a:pt x="1026189" y="1205357"/>
                </a:cubicBezTo>
                <a:cubicBezTo>
                  <a:pt x="1037354" y="1201645"/>
                  <a:pt x="1055961" y="1205357"/>
                  <a:pt x="1070847" y="1197933"/>
                </a:cubicBezTo>
                <a:cubicBezTo>
                  <a:pt x="1089452" y="1194221"/>
                  <a:pt x="1070847" y="1186797"/>
                  <a:pt x="1070847" y="1179373"/>
                </a:cubicBezTo>
                <a:cubicBezTo>
                  <a:pt x="1070847" y="1179373"/>
                  <a:pt x="1070847" y="1179373"/>
                  <a:pt x="1089452" y="1183085"/>
                </a:cubicBezTo>
                <a:cubicBezTo>
                  <a:pt x="1089452" y="1183085"/>
                  <a:pt x="1089452" y="1183085"/>
                  <a:pt x="1082012" y="1186797"/>
                </a:cubicBezTo>
                <a:cubicBezTo>
                  <a:pt x="1089452" y="1183085"/>
                  <a:pt x="1082012" y="1194221"/>
                  <a:pt x="1093174" y="1190509"/>
                </a:cubicBezTo>
                <a:cubicBezTo>
                  <a:pt x="1100617" y="1183085"/>
                  <a:pt x="1104338" y="1183085"/>
                  <a:pt x="1104338" y="1175661"/>
                </a:cubicBezTo>
                <a:cubicBezTo>
                  <a:pt x="1104338" y="1175661"/>
                  <a:pt x="1104338" y="1175661"/>
                  <a:pt x="1108060" y="1175661"/>
                </a:cubicBezTo>
                <a:cubicBezTo>
                  <a:pt x="1108060" y="1175661"/>
                  <a:pt x="1108060" y="1175661"/>
                  <a:pt x="1108060" y="1171949"/>
                </a:cubicBezTo>
                <a:cubicBezTo>
                  <a:pt x="1108060" y="1179373"/>
                  <a:pt x="1122946" y="1171949"/>
                  <a:pt x="1119224" y="1175661"/>
                </a:cubicBezTo>
                <a:cubicBezTo>
                  <a:pt x="1152718" y="1168237"/>
                  <a:pt x="1171326" y="1153389"/>
                  <a:pt x="1204818" y="1138541"/>
                </a:cubicBezTo>
                <a:cubicBezTo>
                  <a:pt x="1223425" y="1131118"/>
                  <a:pt x="1227146" y="1142253"/>
                  <a:pt x="1245754" y="1127406"/>
                </a:cubicBezTo>
                <a:lnTo>
                  <a:pt x="1245754" y="1123694"/>
                </a:lnTo>
                <a:cubicBezTo>
                  <a:pt x="1249475" y="1112558"/>
                  <a:pt x="1260639" y="1123694"/>
                  <a:pt x="1264361" y="1112558"/>
                </a:cubicBezTo>
                <a:cubicBezTo>
                  <a:pt x="1264361" y="1112558"/>
                  <a:pt x="1264361" y="1112558"/>
                  <a:pt x="1275525" y="1119982"/>
                </a:cubicBezTo>
                <a:cubicBezTo>
                  <a:pt x="1275525" y="1116270"/>
                  <a:pt x="1278316" y="1114414"/>
                  <a:pt x="1282503" y="1113022"/>
                </a:cubicBezTo>
                <a:lnTo>
                  <a:pt x="1296023" y="1109344"/>
                </a:lnTo>
                <a:lnTo>
                  <a:pt x="1301400" y="1110760"/>
                </a:lnTo>
                <a:cubicBezTo>
                  <a:pt x="1307855" y="1109542"/>
                  <a:pt x="1312739" y="1100494"/>
                  <a:pt x="1323904" y="1097710"/>
                </a:cubicBezTo>
                <a:cubicBezTo>
                  <a:pt x="1323904" y="1097710"/>
                  <a:pt x="1323904" y="1097710"/>
                  <a:pt x="1320182" y="1090286"/>
                </a:cubicBezTo>
                <a:cubicBezTo>
                  <a:pt x="1320182" y="1090286"/>
                  <a:pt x="1320182" y="1090286"/>
                  <a:pt x="1335068" y="1086574"/>
                </a:cubicBezTo>
                <a:cubicBezTo>
                  <a:pt x="1335068" y="1090286"/>
                  <a:pt x="1320182" y="1090286"/>
                  <a:pt x="1327625" y="1097710"/>
                </a:cubicBezTo>
                <a:cubicBezTo>
                  <a:pt x="1331347" y="1101422"/>
                  <a:pt x="1335068" y="1097710"/>
                  <a:pt x="1331347" y="1093998"/>
                </a:cubicBezTo>
                <a:cubicBezTo>
                  <a:pt x="1331347" y="1093998"/>
                  <a:pt x="1338790" y="1093998"/>
                  <a:pt x="1335068" y="1097710"/>
                </a:cubicBezTo>
                <a:cubicBezTo>
                  <a:pt x="1342511" y="1086574"/>
                  <a:pt x="1361113" y="1079150"/>
                  <a:pt x="1361113" y="1064302"/>
                </a:cubicBezTo>
                <a:cubicBezTo>
                  <a:pt x="1361113" y="1064302"/>
                  <a:pt x="1361113" y="1064302"/>
                  <a:pt x="1353671" y="1068014"/>
                </a:cubicBezTo>
                <a:cubicBezTo>
                  <a:pt x="1353671" y="1068014"/>
                  <a:pt x="1353671" y="1068014"/>
                  <a:pt x="1375999" y="1049454"/>
                </a:cubicBezTo>
                <a:cubicBezTo>
                  <a:pt x="1390885" y="1038319"/>
                  <a:pt x="1416935" y="1038319"/>
                  <a:pt x="1424378" y="1023471"/>
                </a:cubicBezTo>
                <a:cubicBezTo>
                  <a:pt x="1413218" y="1027183"/>
                  <a:pt x="1435542" y="1027183"/>
                  <a:pt x="1424378" y="1034607"/>
                </a:cubicBezTo>
                <a:cubicBezTo>
                  <a:pt x="1431821" y="1034607"/>
                  <a:pt x="1442989" y="1027183"/>
                  <a:pt x="1450432" y="1023471"/>
                </a:cubicBezTo>
                <a:cubicBezTo>
                  <a:pt x="1446707" y="1027183"/>
                  <a:pt x="1454153" y="1027183"/>
                  <a:pt x="1446707" y="1034607"/>
                </a:cubicBezTo>
                <a:cubicBezTo>
                  <a:pt x="1454153" y="1030895"/>
                  <a:pt x="1457874" y="1030895"/>
                  <a:pt x="1457874" y="1023471"/>
                </a:cubicBezTo>
                <a:cubicBezTo>
                  <a:pt x="1457874" y="1016047"/>
                  <a:pt x="1476482" y="1016047"/>
                  <a:pt x="1483925" y="1016047"/>
                </a:cubicBezTo>
                <a:cubicBezTo>
                  <a:pt x="1483925" y="1016047"/>
                  <a:pt x="1483925" y="1016047"/>
                  <a:pt x="1472760" y="1023471"/>
                </a:cubicBezTo>
                <a:cubicBezTo>
                  <a:pt x="1472760" y="1023471"/>
                  <a:pt x="1472760" y="1023471"/>
                  <a:pt x="1476482" y="1027183"/>
                </a:cubicBezTo>
                <a:cubicBezTo>
                  <a:pt x="1483925" y="1023471"/>
                  <a:pt x="1495089" y="1019759"/>
                  <a:pt x="1495089" y="1016047"/>
                </a:cubicBezTo>
                <a:cubicBezTo>
                  <a:pt x="1495089" y="1016047"/>
                  <a:pt x="1495089" y="1016047"/>
                  <a:pt x="1491367" y="1016047"/>
                </a:cubicBezTo>
                <a:cubicBezTo>
                  <a:pt x="1502531" y="1012335"/>
                  <a:pt x="1524860" y="1004911"/>
                  <a:pt x="1521139" y="1001199"/>
                </a:cubicBezTo>
                <a:cubicBezTo>
                  <a:pt x="1523931" y="999343"/>
                  <a:pt x="1525789" y="998879"/>
                  <a:pt x="1527128" y="999169"/>
                </a:cubicBezTo>
                <a:close/>
                <a:moveTo>
                  <a:pt x="907384" y="997403"/>
                </a:moveTo>
                <a:cubicBezTo>
                  <a:pt x="914944" y="1008289"/>
                  <a:pt x="933842" y="1001032"/>
                  <a:pt x="941402" y="1011918"/>
                </a:cubicBezTo>
                <a:cubicBezTo>
                  <a:pt x="930063" y="1011918"/>
                  <a:pt x="926283" y="1011918"/>
                  <a:pt x="918724" y="1019175"/>
                </a:cubicBezTo>
                <a:cubicBezTo>
                  <a:pt x="907384" y="1015546"/>
                  <a:pt x="911164" y="1033689"/>
                  <a:pt x="899825" y="1037318"/>
                </a:cubicBezTo>
                <a:cubicBezTo>
                  <a:pt x="899825" y="1037318"/>
                  <a:pt x="899825" y="1037318"/>
                  <a:pt x="884706" y="1033689"/>
                </a:cubicBezTo>
                <a:cubicBezTo>
                  <a:pt x="884706" y="1037318"/>
                  <a:pt x="884706" y="1037318"/>
                  <a:pt x="888486" y="1037318"/>
                </a:cubicBezTo>
                <a:cubicBezTo>
                  <a:pt x="888486" y="1037318"/>
                  <a:pt x="888486" y="1037318"/>
                  <a:pt x="862027" y="1044575"/>
                </a:cubicBezTo>
                <a:cubicBezTo>
                  <a:pt x="862027" y="1037318"/>
                  <a:pt x="869587" y="1022803"/>
                  <a:pt x="873367" y="1022803"/>
                </a:cubicBezTo>
                <a:cubicBezTo>
                  <a:pt x="869587" y="1022803"/>
                  <a:pt x="865807" y="1022803"/>
                  <a:pt x="862027" y="1022803"/>
                </a:cubicBezTo>
                <a:cubicBezTo>
                  <a:pt x="865807" y="1022803"/>
                  <a:pt x="869587" y="1019175"/>
                  <a:pt x="865807" y="1019175"/>
                </a:cubicBezTo>
                <a:cubicBezTo>
                  <a:pt x="873367" y="1026432"/>
                  <a:pt x="884706" y="1022803"/>
                  <a:pt x="892265" y="1026432"/>
                </a:cubicBezTo>
                <a:cubicBezTo>
                  <a:pt x="896045" y="1022803"/>
                  <a:pt x="888486" y="1022803"/>
                  <a:pt x="888486" y="1022803"/>
                </a:cubicBezTo>
                <a:cubicBezTo>
                  <a:pt x="884706" y="1015546"/>
                  <a:pt x="892265" y="1019175"/>
                  <a:pt x="896045" y="1015546"/>
                </a:cubicBezTo>
                <a:cubicBezTo>
                  <a:pt x="896045" y="1015546"/>
                  <a:pt x="896045" y="1015546"/>
                  <a:pt x="892265" y="1019175"/>
                </a:cubicBezTo>
                <a:cubicBezTo>
                  <a:pt x="918724" y="1011918"/>
                  <a:pt x="896045" y="1011918"/>
                  <a:pt x="914944" y="1001032"/>
                </a:cubicBezTo>
                <a:cubicBezTo>
                  <a:pt x="899825" y="1011918"/>
                  <a:pt x="911164" y="993775"/>
                  <a:pt x="892265" y="1001032"/>
                </a:cubicBezTo>
                <a:cubicBezTo>
                  <a:pt x="896045" y="1004661"/>
                  <a:pt x="896045" y="993775"/>
                  <a:pt x="907384" y="997403"/>
                </a:cubicBezTo>
                <a:close/>
                <a:moveTo>
                  <a:pt x="1022364" y="996950"/>
                </a:moveTo>
                <a:cubicBezTo>
                  <a:pt x="1022364" y="996950"/>
                  <a:pt x="1022364" y="996950"/>
                  <a:pt x="1033476" y="996950"/>
                </a:cubicBezTo>
                <a:cubicBezTo>
                  <a:pt x="1029772" y="1000720"/>
                  <a:pt x="1026068" y="1004490"/>
                  <a:pt x="1029772" y="1004490"/>
                </a:cubicBezTo>
                <a:cubicBezTo>
                  <a:pt x="1029772" y="1004490"/>
                  <a:pt x="1029772" y="1004490"/>
                  <a:pt x="1007547" y="1008261"/>
                </a:cubicBezTo>
                <a:cubicBezTo>
                  <a:pt x="1007547" y="1008261"/>
                  <a:pt x="1007547" y="1008261"/>
                  <a:pt x="1011251" y="1015801"/>
                </a:cubicBezTo>
                <a:cubicBezTo>
                  <a:pt x="1007547" y="1015801"/>
                  <a:pt x="1002917" y="1018629"/>
                  <a:pt x="998750" y="1020514"/>
                </a:cubicBezTo>
                <a:lnTo>
                  <a:pt x="995923" y="1020240"/>
                </a:lnTo>
                <a:lnTo>
                  <a:pt x="1002917" y="1013445"/>
                </a:lnTo>
                <a:cubicBezTo>
                  <a:pt x="1006621" y="1011088"/>
                  <a:pt x="1009399" y="1008261"/>
                  <a:pt x="1007547" y="1000720"/>
                </a:cubicBezTo>
                <a:cubicBezTo>
                  <a:pt x="1014956" y="1000720"/>
                  <a:pt x="1018660" y="1000720"/>
                  <a:pt x="1022364" y="1000720"/>
                </a:cubicBezTo>
                <a:cubicBezTo>
                  <a:pt x="1022364" y="1000720"/>
                  <a:pt x="1022364" y="1000720"/>
                  <a:pt x="1022364" y="996950"/>
                </a:cubicBezTo>
                <a:close/>
                <a:moveTo>
                  <a:pt x="2354458" y="993775"/>
                </a:moveTo>
                <a:cubicBezTo>
                  <a:pt x="2354458" y="993775"/>
                  <a:pt x="2354458" y="993775"/>
                  <a:pt x="2373310" y="993775"/>
                </a:cubicBezTo>
                <a:cubicBezTo>
                  <a:pt x="2365769" y="1008062"/>
                  <a:pt x="2343147" y="1000918"/>
                  <a:pt x="2343147" y="1004490"/>
                </a:cubicBezTo>
                <a:cubicBezTo>
                  <a:pt x="2346917" y="1000918"/>
                  <a:pt x="2358229" y="1000918"/>
                  <a:pt x="2354458" y="993775"/>
                </a:cubicBezTo>
                <a:close/>
                <a:moveTo>
                  <a:pt x="1547418" y="993775"/>
                </a:moveTo>
                <a:cubicBezTo>
                  <a:pt x="1547418" y="993775"/>
                  <a:pt x="1547418" y="993775"/>
                  <a:pt x="1550989" y="1000125"/>
                </a:cubicBezTo>
                <a:cubicBezTo>
                  <a:pt x="1547418" y="1000125"/>
                  <a:pt x="1540272" y="993775"/>
                  <a:pt x="1536700" y="996950"/>
                </a:cubicBezTo>
                <a:cubicBezTo>
                  <a:pt x="1536700" y="996950"/>
                  <a:pt x="1536700" y="996950"/>
                  <a:pt x="1547418" y="993775"/>
                </a:cubicBezTo>
                <a:close/>
                <a:moveTo>
                  <a:pt x="695344" y="993775"/>
                </a:moveTo>
                <a:lnTo>
                  <a:pt x="695344" y="996950"/>
                </a:lnTo>
                <a:lnTo>
                  <a:pt x="684231" y="996950"/>
                </a:lnTo>
                <a:close/>
                <a:moveTo>
                  <a:pt x="489065" y="991988"/>
                </a:moveTo>
                <a:cubicBezTo>
                  <a:pt x="491545" y="990996"/>
                  <a:pt x="494522" y="990996"/>
                  <a:pt x="498491" y="992980"/>
                </a:cubicBezTo>
                <a:lnTo>
                  <a:pt x="482615" y="996949"/>
                </a:lnTo>
                <a:cubicBezTo>
                  <a:pt x="484600" y="994965"/>
                  <a:pt x="486584" y="992980"/>
                  <a:pt x="489065" y="991988"/>
                </a:cubicBezTo>
                <a:close/>
                <a:moveTo>
                  <a:pt x="1844355" y="989012"/>
                </a:moveTo>
                <a:cubicBezTo>
                  <a:pt x="1840704" y="1000442"/>
                  <a:pt x="1855309" y="992822"/>
                  <a:pt x="1858960" y="996632"/>
                </a:cubicBezTo>
                <a:cubicBezTo>
                  <a:pt x="1851657" y="1000442"/>
                  <a:pt x="1855309" y="1004252"/>
                  <a:pt x="1848006" y="1008062"/>
                </a:cubicBezTo>
                <a:cubicBezTo>
                  <a:pt x="1840704" y="1008062"/>
                  <a:pt x="1833401" y="1000442"/>
                  <a:pt x="1829750" y="1008062"/>
                </a:cubicBezTo>
                <a:cubicBezTo>
                  <a:pt x="1822447" y="1000442"/>
                  <a:pt x="1851657" y="996632"/>
                  <a:pt x="1844355" y="989012"/>
                </a:cubicBezTo>
                <a:close/>
                <a:moveTo>
                  <a:pt x="1670366" y="989012"/>
                </a:moveTo>
                <a:cubicBezTo>
                  <a:pt x="1670366" y="989012"/>
                  <a:pt x="1670366" y="989012"/>
                  <a:pt x="1684338" y="989012"/>
                </a:cubicBezTo>
                <a:cubicBezTo>
                  <a:pt x="1677351" y="992716"/>
                  <a:pt x="1673858" y="1000125"/>
                  <a:pt x="1666873" y="996421"/>
                </a:cubicBezTo>
                <a:cubicBezTo>
                  <a:pt x="1677351" y="996421"/>
                  <a:pt x="1670366" y="989012"/>
                  <a:pt x="1670366" y="989012"/>
                </a:cubicBezTo>
                <a:close/>
                <a:moveTo>
                  <a:pt x="1126607" y="989012"/>
                </a:moveTo>
                <a:cubicBezTo>
                  <a:pt x="1126607" y="989012"/>
                  <a:pt x="1130311" y="996632"/>
                  <a:pt x="1126607" y="1000442"/>
                </a:cubicBezTo>
                <a:cubicBezTo>
                  <a:pt x="1126607" y="1000442"/>
                  <a:pt x="1126607" y="1000442"/>
                  <a:pt x="1141424" y="1004252"/>
                </a:cubicBezTo>
                <a:cubicBezTo>
                  <a:pt x="1134015" y="1008062"/>
                  <a:pt x="1119199" y="1008062"/>
                  <a:pt x="1122903" y="1000442"/>
                </a:cubicBezTo>
                <a:cubicBezTo>
                  <a:pt x="1122903" y="1000442"/>
                  <a:pt x="1122903" y="1000442"/>
                  <a:pt x="1115494" y="1004252"/>
                </a:cubicBezTo>
                <a:cubicBezTo>
                  <a:pt x="1115494" y="1004252"/>
                  <a:pt x="1108086" y="1000442"/>
                  <a:pt x="1108086" y="1000442"/>
                </a:cubicBezTo>
                <a:cubicBezTo>
                  <a:pt x="1108086" y="1000442"/>
                  <a:pt x="1108086" y="1000442"/>
                  <a:pt x="1115494" y="1000442"/>
                </a:cubicBezTo>
                <a:cubicBezTo>
                  <a:pt x="1115494" y="1000442"/>
                  <a:pt x="1115494" y="1000442"/>
                  <a:pt x="1126607" y="989012"/>
                </a:cubicBezTo>
                <a:close/>
                <a:moveTo>
                  <a:pt x="590568" y="989012"/>
                </a:moveTo>
                <a:cubicBezTo>
                  <a:pt x="597977" y="992716"/>
                  <a:pt x="590568" y="996420"/>
                  <a:pt x="601681" y="992716"/>
                </a:cubicBezTo>
                <a:cubicBezTo>
                  <a:pt x="597977" y="996420"/>
                  <a:pt x="597977" y="1000124"/>
                  <a:pt x="590568" y="996420"/>
                </a:cubicBezTo>
                <a:cubicBezTo>
                  <a:pt x="594273" y="996420"/>
                  <a:pt x="590568" y="992716"/>
                  <a:pt x="590568" y="989012"/>
                </a:cubicBezTo>
                <a:close/>
                <a:moveTo>
                  <a:pt x="665133" y="988477"/>
                </a:moveTo>
                <a:lnTo>
                  <a:pt x="672920" y="989542"/>
                </a:lnTo>
                <a:cubicBezTo>
                  <a:pt x="669183" y="991394"/>
                  <a:pt x="667315" y="990468"/>
                  <a:pt x="665913" y="989079"/>
                </a:cubicBezTo>
                <a:close/>
                <a:moveTo>
                  <a:pt x="476816" y="986234"/>
                </a:moveTo>
                <a:cubicBezTo>
                  <a:pt x="479937" y="986234"/>
                  <a:pt x="482617" y="988020"/>
                  <a:pt x="482617" y="989805"/>
                </a:cubicBezTo>
                <a:cubicBezTo>
                  <a:pt x="482617" y="993377"/>
                  <a:pt x="479045" y="993377"/>
                  <a:pt x="475473" y="996949"/>
                </a:cubicBezTo>
                <a:cubicBezTo>
                  <a:pt x="475473" y="996949"/>
                  <a:pt x="475473" y="996949"/>
                  <a:pt x="479045" y="989805"/>
                </a:cubicBezTo>
                <a:lnTo>
                  <a:pt x="468328" y="993377"/>
                </a:lnTo>
                <a:cubicBezTo>
                  <a:pt x="470114" y="988020"/>
                  <a:pt x="473687" y="986234"/>
                  <a:pt x="476816" y="986234"/>
                </a:cubicBezTo>
                <a:close/>
                <a:moveTo>
                  <a:pt x="1323930" y="981710"/>
                </a:moveTo>
                <a:lnTo>
                  <a:pt x="1325966" y="983742"/>
                </a:lnTo>
                <a:lnTo>
                  <a:pt x="1325682" y="983866"/>
                </a:lnTo>
                <a:cubicBezTo>
                  <a:pt x="1324631" y="984041"/>
                  <a:pt x="1323930" y="983575"/>
                  <a:pt x="1323930" y="981710"/>
                </a:cubicBezTo>
                <a:close/>
                <a:moveTo>
                  <a:pt x="2351085" y="981604"/>
                </a:moveTo>
                <a:cubicBezTo>
                  <a:pt x="2351085" y="977900"/>
                  <a:pt x="2343676" y="989012"/>
                  <a:pt x="2339972" y="985308"/>
                </a:cubicBezTo>
                <a:cubicBezTo>
                  <a:pt x="2343676" y="981604"/>
                  <a:pt x="2347381" y="981604"/>
                  <a:pt x="2351085" y="981604"/>
                </a:cubicBezTo>
                <a:close/>
                <a:moveTo>
                  <a:pt x="3070293" y="979515"/>
                </a:moveTo>
                <a:lnTo>
                  <a:pt x="3075021" y="982900"/>
                </a:lnTo>
                <a:lnTo>
                  <a:pt x="3076202" y="982785"/>
                </a:lnTo>
                <a:lnTo>
                  <a:pt x="3072676" y="985520"/>
                </a:lnTo>
                <a:close/>
                <a:moveTo>
                  <a:pt x="3070215" y="979459"/>
                </a:moveTo>
                <a:lnTo>
                  <a:pt x="3070272" y="979462"/>
                </a:lnTo>
                <a:lnTo>
                  <a:pt x="3070293" y="979515"/>
                </a:lnTo>
                <a:close/>
                <a:moveTo>
                  <a:pt x="2942604" y="978557"/>
                </a:moveTo>
                <a:cubicBezTo>
                  <a:pt x="2938879" y="982279"/>
                  <a:pt x="2938879" y="982279"/>
                  <a:pt x="2938879" y="982279"/>
                </a:cubicBezTo>
                <a:lnTo>
                  <a:pt x="2938879" y="979860"/>
                </a:lnTo>
                <a:close/>
                <a:moveTo>
                  <a:pt x="3068924" y="978535"/>
                </a:moveTo>
                <a:lnTo>
                  <a:pt x="3070215" y="979459"/>
                </a:lnTo>
                <a:lnTo>
                  <a:pt x="3068120" y="979336"/>
                </a:lnTo>
                <a:close/>
                <a:moveTo>
                  <a:pt x="1675605" y="977975"/>
                </a:moveTo>
                <a:cubicBezTo>
                  <a:pt x="1676069" y="978496"/>
                  <a:pt x="1675605" y="979885"/>
                  <a:pt x="1673753" y="982663"/>
                </a:cubicBezTo>
                <a:cubicBezTo>
                  <a:pt x="1670050" y="978959"/>
                  <a:pt x="1662640" y="982663"/>
                  <a:pt x="1658935" y="982663"/>
                </a:cubicBezTo>
                <a:cubicBezTo>
                  <a:pt x="1664491" y="982663"/>
                  <a:pt x="1674218" y="976412"/>
                  <a:pt x="1675605" y="977975"/>
                </a:cubicBezTo>
                <a:close/>
                <a:moveTo>
                  <a:pt x="1119198" y="977900"/>
                </a:moveTo>
                <a:cubicBezTo>
                  <a:pt x="1130311" y="977900"/>
                  <a:pt x="1130311" y="977900"/>
                  <a:pt x="1126607" y="985838"/>
                </a:cubicBezTo>
                <a:cubicBezTo>
                  <a:pt x="1122902" y="985838"/>
                  <a:pt x="1122902" y="977900"/>
                  <a:pt x="1119198" y="977900"/>
                </a:cubicBezTo>
                <a:close/>
                <a:moveTo>
                  <a:pt x="3083933" y="975042"/>
                </a:moveTo>
                <a:cubicBezTo>
                  <a:pt x="3087685" y="975042"/>
                  <a:pt x="3083933" y="982027"/>
                  <a:pt x="3083933" y="982027"/>
                </a:cubicBezTo>
                <a:lnTo>
                  <a:pt x="3076202" y="982785"/>
                </a:lnTo>
                <a:lnTo>
                  <a:pt x="3081119" y="978971"/>
                </a:lnTo>
                <a:cubicBezTo>
                  <a:pt x="3083933" y="977662"/>
                  <a:pt x="3085809" y="976789"/>
                  <a:pt x="3083933" y="975042"/>
                </a:cubicBezTo>
                <a:close/>
                <a:moveTo>
                  <a:pt x="3050162" y="975042"/>
                </a:moveTo>
                <a:cubicBezTo>
                  <a:pt x="3050162" y="975042"/>
                  <a:pt x="3050162" y="975042"/>
                  <a:pt x="3053915" y="975042"/>
                </a:cubicBezTo>
                <a:cubicBezTo>
                  <a:pt x="3050162" y="980281"/>
                  <a:pt x="3055791" y="979408"/>
                  <a:pt x="3061888" y="978971"/>
                </a:cubicBezTo>
                <a:lnTo>
                  <a:pt x="3068120" y="979336"/>
                </a:lnTo>
                <a:lnTo>
                  <a:pt x="3062357" y="985083"/>
                </a:lnTo>
                <a:cubicBezTo>
                  <a:pt x="3060481" y="985520"/>
                  <a:pt x="3059543" y="985520"/>
                  <a:pt x="3061419" y="989012"/>
                </a:cubicBezTo>
                <a:cubicBezTo>
                  <a:pt x="3046410" y="989012"/>
                  <a:pt x="3053915" y="982027"/>
                  <a:pt x="3050162" y="975042"/>
                </a:cubicBezTo>
                <a:close/>
                <a:moveTo>
                  <a:pt x="1598613" y="971550"/>
                </a:moveTo>
                <a:cubicBezTo>
                  <a:pt x="1595043" y="975254"/>
                  <a:pt x="1587896" y="982663"/>
                  <a:pt x="1584325" y="978959"/>
                </a:cubicBezTo>
                <a:cubicBezTo>
                  <a:pt x="1591468" y="978959"/>
                  <a:pt x="1595043" y="975254"/>
                  <a:pt x="1598613" y="971550"/>
                </a:cubicBezTo>
                <a:close/>
                <a:moveTo>
                  <a:pt x="910182" y="969763"/>
                </a:moveTo>
                <a:cubicBezTo>
                  <a:pt x="911108" y="968771"/>
                  <a:pt x="912034" y="968771"/>
                  <a:pt x="913886" y="970755"/>
                </a:cubicBezTo>
                <a:cubicBezTo>
                  <a:pt x="913886" y="970755"/>
                  <a:pt x="917590" y="974724"/>
                  <a:pt x="913886" y="974724"/>
                </a:cubicBezTo>
                <a:lnTo>
                  <a:pt x="906477" y="974724"/>
                </a:lnTo>
                <a:cubicBezTo>
                  <a:pt x="908329" y="972740"/>
                  <a:pt x="909256" y="970755"/>
                  <a:pt x="910182" y="969763"/>
                </a:cubicBezTo>
                <a:close/>
                <a:moveTo>
                  <a:pt x="1365046" y="966787"/>
                </a:moveTo>
                <a:cubicBezTo>
                  <a:pt x="1372523" y="970518"/>
                  <a:pt x="1379999" y="970518"/>
                  <a:pt x="1387476" y="974248"/>
                </a:cubicBezTo>
                <a:cubicBezTo>
                  <a:pt x="1387476" y="981710"/>
                  <a:pt x="1376262" y="977979"/>
                  <a:pt x="1372523" y="985440"/>
                </a:cubicBezTo>
                <a:cubicBezTo>
                  <a:pt x="1372523" y="985440"/>
                  <a:pt x="1372523" y="985440"/>
                  <a:pt x="1376262" y="977979"/>
                </a:cubicBezTo>
                <a:cubicBezTo>
                  <a:pt x="1372523" y="977979"/>
                  <a:pt x="1368785" y="977979"/>
                  <a:pt x="1368785" y="977979"/>
                </a:cubicBezTo>
                <a:cubicBezTo>
                  <a:pt x="1368785" y="977979"/>
                  <a:pt x="1368785" y="981710"/>
                  <a:pt x="1368785" y="981710"/>
                </a:cubicBezTo>
                <a:cubicBezTo>
                  <a:pt x="1368785" y="981710"/>
                  <a:pt x="1368785" y="981710"/>
                  <a:pt x="1357571" y="989171"/>
                </a:cubicBezTo>
                <a:cubicBezTo>
                  <a:pt x="1357571" y="989171"/>
                  <a:pt x="1357571" y="989171"/>
                  <a:pt x="1365046" y="1000363"/>
                </a:cubicBezTo>
                <a:cubicBezTo>
                  <a:pt x="1357571" y="996632"/>
                  <a:pt x="1335145" y="1004093"/>
                  <a:pt x="1338883" y="1011555"/>
                </a:cubicBezTo>
                <a:cubicBezTo>
                  <a:pt x="1338883" y="1011555"/>
                  <a:pt x="1342622" y="1015285"/>
                  <a:pt x="1342622" y="1015285"/>
                </a:cubicBezTo>
                <a:cubicBezTo>
                  <a:pt x="1320192" y="1022747"/>
                  <a:pt x="1305238" y="1037669"/>
                  <a:pt x="1282810" y="1041400"/>
                </a:cubicBezTo>
                <a:cubicBezTo>
                  <a:pt x="1275333" y="1041400"/>
                  <a:pt x="1275333" y="1037669"/>
                  <a:pt x="1271595" y="1037669"/>
                </a:cubicBezTo>
                <a:cubicBezTo>
                  <a:pt x="1294024" y="1033939"/>
                  <a:pt x="1301500" y="1007824"/>
                  <a:pt x="1323930" y="1004093"/>
                </a:cubicBezTo>
                <a:cubicBezTo>
                  <a:pt x="1320192" y="1004093"/>
                  <a:pt x="1316453" y="996632"/>
                  <a:pt x="1312715" y="1000363"/>
                </a:cubicBezTo>
                <a:cubicBezTo>
                  <a:pt x="1312715" y="1000363"/>
                  <a:pt x="1312715" y="1000363"/>
                  <a:pt x="1312715" y="1004093"/>
                </a:cubicBezTo>
                <a:cubicBezTo>
                  <a:pt x="1305238" y="1007824"/>
                  <a:pt x="1290285" y="1019016"/>
                  <a:pt x="1294024" y="1004093"/>
                </a:cubicBezTo>
                <a:cubicBezTo>
                  <a:pt x="1294024" y="1004093"/>
                  <a:pt x="1294024" y="1004093"/>
                  <a:pt x="1308977" y="1000363"/>
                </a:cubicBezTo>
                <a:cubicBezTo>
                  <a:pt x="1301500" y="992901"/>
                  <a:pt x="1282810" y="1011555"/>
                  <a:pt x="1279071" y="1000363"/>
                </a:cubicBezTo>
                <a:cubicBezTo>
                  <a:pt x="1279071" y="996632"/>
                  <a:pt x="1301500" y="989171"/>
                  <a:pt x="1308977" y="981710"/>
                </a:cubicBezTo>
                <a:cubicBezTo>
                  <a:pt x="1305238" y="985440"/>
                  <a:pt x="1320192" y="989171"/>
                  <a:pt x="1327668" y="985440"/>
                </a:cubicBezTo>
                <a:lnTo>
                  <a:pt x="1325966" y="983742"/>
                </a:lnTo>
                <a:lnTo>
                  <a:pt x="1329538" y="982176"/>
                </a:lnTo>
                <a:cubicBezTo>
                  <a:pt x="1332341" y="980777"/>
                  <a:pt x="1335145" y="979844"/>
                  <a:pt x="1335145" y="985440"/>
                </a:cubicBezTo>
                <a:cubicBezTo>
                  <a:pt x="1353832" y="974248"/>
                  <a:pt x="1361307" y="977979"/>
                  <a:pt x="1379999" y="974248"/>
                </a:cubicBezTo>
                <a:cubicBezTo>
                  <a:pt x="1376262" y="970518"/>
                  <a:pt x="1368785" y="966787"/>
                  <a:pt x="1365046" y="966787"/>
                </a:cubicBezTo>
                <a:close/>
                <a:moveTo>
                  <a:pt x="925924" y="966787"/>
                </a:moveTo>
                <a:cubicBezTo>
                  <a:pt x="925924" y="966787"/>
                  <a:pt x="925924" y="966787"/>
                  <a:pt x="936640" y="974195"/>
                </a:cubicBezTo>
                <a:cubicBezTo>
                  <a:pt x="929496" y="966787"/>
                  <a:pt x="929496" y="977899"/>
                  <a:pt x="922352" y="977899"/>
                </a:cubicBezTo>
                <a:cubicBezTo>
                  <a:pt x="922352" y="970491"/>
                  <a:pt x="925924" y="970491"/>
                  <a:pt x="925924" y="966787"/>
                </a:cubicBezTo>
                <a:close/>
                <a:moveTo>
                  <a:pt x="1175649" y="961173"/>
                </a:moveTo>
                <a:lnTo>
                  <a:pt x="1178133" y="963613"/>
                </a:lnTo>
                <a:cubicBezTo>
                  <a:pt x="1175306" y="962687"/>
                  <a:pt x="1174599" y="961992"/>
                  <a:pt x="1175188" y="961356"/>
                </a:cubicBezTo>
                <a:close/>
                <a:moveTo>
                  <a:pt x="1108087" y="960437"/>
                </a:moveTo>
                <a:cubicBezTo>
                  <a:pt x="1119199" y="960437"/>
                  <a:pt x="1134016" y="960437"/>
                  <a:pt x="1141424" y="967845"/>
                </a:cubicBezTo>
                <a:cubicBezTo>
                  <a:pt x="1137720" y="960437"/>
                  <a:pt x="1126607" y="967845"/>
                  <a:pt x="1119199" y="967845"/>
                </a:cubicBezTo>
                <a:cubicBezTo>
                  <a:pt x="1111790" y="971549"/>
                  <a:pt x="1122903" y="975253"/>
                  <a:pt x="1122903" y="975253"/>
                </a:cubicBezTo>
                <a:cubicBezTo>
                  <a:pt x="1111790" y="967845"/>
                  <a:pt x="1089566" y="982662"/>
                  <a:pt x="1074751" y="986366"/>
                </a:cubicBezTo>
                <a:cubicBezTo>
                  <a:pt x="1074751" y="986366"/>
                  <a:pt x="1074751" y="986366"/>
                  <a:pt x="1074751" y="990070"/>
                </a:cubicBezTo>
                <a:cubicBezTo>
                  <a:pt x="1052526" y="993774"/>
                  <a:pt x="1078455" y="975253"/>
                  <a:pt x="1071047" y="975253"/>
                </a:cubicBezTo>
                <a:cubicBezTo>
                  <a:pt x="1085861" y="975253"/>
                  <a:pt x="1108087" y="964141"/>
                  <a:pt x="1108087" y="960437"/>
                </a:cubicBezTo>
                <a:close/>
                <a:moveTo>
                  <a:pt x="657972" y="959908"/>
                </a:moveTo>
                <a:cubicBezTo>
                  <a:pt x="661709" y="967317"/>
                  <a:pt x="654234" y="978429"/>
                  <a:pt x="657972" y="982133"/>
                </a:cubicBezTo>
                <a:cubicBezTo>
                  <a:pt x="657972" y="982133"/>
                  <a:pt x="657972" y="982133"/>
                  <a:pt x="665446" y="971021"/>
                </a:cubicBezTo>
                <a:cubicBezTo>
                  <a:pt x="672920" y="982133"/>
                  <a:pt x="672920" y="967317"/>
                  <a:pt x="680395" y="974725"/>
                </a:cubicBezTo>
                <a:cubicBezTo>
                  <a:pt x="680395" y="974725"/>
                  <a:pt x="680395" y="974725"/>
                  <a:pt x="680395" y="963612"/>
                </a:cubicBezTo>
                <a:cubicBezTo>
                  <a:pt x="680395" y="974725"/>
                  <a:pt x="695344" y="971021"/>
                  <a:pt x="695344" y="971021"/>
                </a:cubicBezTo>
                <a:cubicBezTo>
                  <a:pt x="695344" y="971021"/>
                  <a:pt x="695344" y="971021"/>
                  <a:pt x="684132" y="974725"/>
                </a:cubicBezTo>
                <a:cubicBezTo>
                  <a:pt x="680395" y="978429"/>
                  <a:pt x="691606" y="985837"/>
                  <a:pt x="684132" y="989542"/>
                </a:cubicBezTo>
                <a:cubicBezTo>
                  <a:pt x="680395" y="989542"/>
                  <a:pt x="672920" y="985837"/>
                  <a:pt x="669183" y="982133"/>
                </a:cubicBezTo>
                <a:cubicBezTo>
                  <a:pt x="669183" y="982133"/>
                  <a:pt x="669183" y="982133"/>
                  <a:pt x="661709" y="985837"/>
                </a:cubicBezTo>
                <a:lnTo>
                  <a:pt x="665133" y="988477"/>
                </a:lnTo>
                <a:lnTo>
                  <a:pt x="659373" y="987690"/>
                </a:lnTo>
                <a:cubicBezTo>
                  <a:pt x="654234" y="985837"/>
                  <a:pt x="648629" y="983985"/>
                  <a:pt x="643023" y="985837"/>
                </a:cubicBezTo>
                <a:cubicBezTo>
                  <a:pt x="643023" y="985837"/>
                  <a:pt x="643023" y="985837"/>
                  <a:pt x="643023" y="993246"/>
                </a:cubicBezTo>
                <a:cubicBezTo>
                  <a:pt x="643023" y="989542"/>
                  <a:pt x="628074" y="985837"/>
                  <a:pt x="620599" y="989542"/>
                </a:cubicBezTo>
                <a:cubicBezTo>
                  <a:pt x="620599" y="989542"/>
                  <a:pt x="620599" y="989542"/>
                  <a:pt x="631811" y="996950"/>
                </a:cubicBezTo>
                <a:cubicBezTo>
                  <a:pt x="624336" y="996950"/>
                  <a:pt x="613125" y="993246"/>
                  <a:pt x="609388" y="993246"/>
                </a:cubicBezTo>
                <a:cubicBezTo>
                  <a:pt x="605650" y="974725"/>
                  <a:pt x="639285" y="985837"/>
                  <a:pt x="635548" y="974725"/>
                </a:cubicBezTo>
                <a:cubicBezTo>
                  <a:pt x="628074" y="971021"/>
                  <a:pt x="613125" y="974725"/>
                  <a:pt x="609388" y="974725"/>
                </a:cubicBezTo>
                <a:cubicBezTo>
                  <a:pt x="605650" y="978429"/>
                  <a:pt x="601913" y="985837"/>
                  <a:pt x="609388" y="985837"/>
                </a:cubicBezTo>
                <a:cubicBezTo>
                  <a:pt x="601913" y="978429"/>
                  <a:pt x="586964" y="978429"/>
                  <a:pt x="572015" y="978429"/>
                </a:cubicBezTo>
                <a:cubicBezTo>
                  <a:pt x="572015" y="978429"/>
                  <a:pt x="572015" y="978429"/>
                  <a:pt x="572015" y="982133"/>
                </a:cubicBezTo>
                <a:cubicBezTo>
                  <a:pt x="553326" y="978429"/>
                  <a:pt x="534641" y="989542"/>
                  <a:pt x="519691" y="993246"/>
                </a:cubicBezTo>
                <a:lnTo>
                  <a:pt x="515953" y="982133"/>
                </a:lnTo>
                <a:cubicBezTo>
                  <a:pt x="530904" y="978429"/>
                  <a:pt x="542115" y="971021"/>
                  <a:pt x="553326" y="974725"/>
                </a:cubicBezTo>
                <a:cubicBezTo>
                  <a:pt x="557067" y="974725"/>
                  <a:pt x="557067" y="971021"/>
                  <a:pt x="553326" y="971021"/>
                </a:cubicBezTo>
                <a:cubicBezTo>
                  <a:pt x="572015" y="956204"/>
                  <a:pt x="575753" y="974725"/>
                  <a:pt x="594439" y="967317"/>
                </a:cubicBezTo>
                <a:cubicBezTo>
                  <a:pt x="594439" y="967317"/>
                  <a:pt x="594439" y="967317"/>
                  <a:pt x="594439" y="963612"/>
                </a:cubicBezTo>
                <a:cubicBezTo>
                  <a:pt x="613125" y="952500"/>
                  <a:pt x="620599" y="974725"/>
                  <a:pt x="639285" y="971021"/>
                </a:cubicBezTo>
                <a:cubicBezTo>
                  <a:pt x="646760" y="963612"/>
                  <a:pt x="631811" y="963612"/>
                  <a:pt x="639285" y="963612"/>
                </a:cubicBezTo>
                <a:cubicBezTo>
                  <a:pt x="643023" y="967317"/>
                  <a:pt x="650497" y="963612"/>
                  <a:pt x="657972" y="959908"/>
                </a:cubicBezTo>
                <a:close/>
                <a:moveTo>
                  <a:pt x="837004" y="959379"/>
                </a:moveTo>
                <a:cubicBezTo>
                  <a:pt x="837004" y="957527"/>
                  <a:pt x="837938" y="958453"/>
                  <a:pt x="838405" y="959842"/>
                </a:cubicBezTo>
                <a:lnTo>
                  <a:pt x="838283" y="960124"/>
                </a:lnTo>
                <a:close/>
                <a:moveTo>
                  <a:pt x="1184208" y="957240"/>
                </a:moveTo>
                <a:lnTo>
                  <a:pt x="1180018" y="959446"/>
                </a:lnTo>
                <a:lnTo>
                  <a:pt x="1175649" y="961173"/>
                </a:lnTo>
                <a:lnTo>
                  <a:pt x="1174364" y="959909"/>
                </a:lnTo>
                <a:close/>
                <a:moveTo>
                  <a:pt x="2987301" y="956222"/>
                </a:moveTo>
                <a:cubicBezTo>
                  <a:pt x="2994751" y="963667"/>
                  <a:pt x="2976127" y="963667"/>
                  <a:pt x="2972402" y="971112"/>
                </a:cubicBezTo>
                <a:cubicBezTo>
                  <a:pt x="2972402" y="971112"/>
                  <a:pt x="2972402" y="971112"/>
                  <a:pt x="2976127" y="971112"/>
                </a:cubicBezTo>
                <a:cubicBezTo>
                  <a:pt x="2964952" y="971112"/>
                  <a:pt x="2964952" y="982279"/>
                  <a:pt x="2957503" y="978557"/>
                </a:cubicBezTo>
                <a:cubicBezTo>
                  <a:pt x="2964952" y="967390"/>
                  <a:pt x="2946328" y="974834"/>
                  <a:pt x="2938879" y="974834"/>
                </a:cubicBezTo>
                <a:lnTo>
                  <a:pt x="2938879" y="979860"/>
                </a:lnTo>
                <a:lnTo>
                  <a:pt x="2914668" y="988328"/>
                </a:lnTo>
                <a:cubicBezTo>
                  <a:pt x="2905356" y="992516"/>
                  <a:pt x="2896044" y="997169"/>
                  <a:pt x="2886732" y="1000891"/>
                </a:cubicBezTo>
                <a:cubicBezTo>
                  <a:pt x="2890457" y="1004614"/>
                  <a:pt x="2894181" y="1004614"/>
                  <a:pt x="2901631" y="1000891"/>
                </a:cubicBezTo>
                <a:cubicBezTo>
                  <a:pt x="2901631" y="1000891"/>
                  <a:pt x="2901631" y="1000891"/>
                  <a:pt x="2897906" y="997169"/>
                </a:cubicBezTo>
                <a:cubicBezTo>
                  <a:pt x="2909081" y="997169"/>
                  <a:pt x="2901631" y="1008336"/>
                  <a:pt x="2905356" y="1008336"/>
                </a:cubicBezTo>
                <a:cubicBezTo>
                  <a:pt x="2909081" y="1008336"/>
                  <a:pt x="2916530" y="1004614"/>
                  <a:pt x="2912805" y="1004614"/>
                </a:cubicBezTo>
                <a:cubicBezTo>
                  <a:pt x="2916530" y="1004614"/>
                  <a:pt x="2931429" y="1000891"/>
                  <a:pt x="2927705" y="1008336"/>
                </a:cubicBezTo>
                <a:cubicBezTo>
                  <a:pt x="2938879" y="1008336"/>
                  <a:pt x="2953778" y="1004614"/>
                  <a:pt x="2964952" y="993446"/>
                </a:cubicBezTo>
                <a:cubicBezTo>
                  <a:pt x="2964952" y="993446"/>
                  <a:pt x="2964952" y="993446"/>
                  <a:pt x="2983576" y="1000891"/>
                </a:cubicBezTo>
                <a:cubicBezTo>
                  <a:pt x="2991026" y="989724"/>
                  <a:pt x="3017099" y="989724"/>
                  <a:pt x="3031998" y="982279"/>
                </a:cubicBezTo>
                <a:cubicBezTo>
                  <a:pt x="3054347" y="986002"/>
                  <a:pt x="3013375" y="989724"/>
                  <a:pt x="3013375" y="1000891"/>
                </a:cubicBezTo>
                <a:cubicBezTo>
                  <a:pt x="2991026" y="997169"/>
                  <a:pt x="2983576" y="1030671"/>
                  <a:pt x="2957503" y="1026948"/>
                </a:cubicBezTo>
                <a:cubicBezTo>
                  <a:pt x="2957503" y="1026948"/>
                  <a:pt x="2957503" y="1026948"/>
                  <a:pt x="2961228" y="1030671"/>
                </a:cubicBezTo>
                <a:cubicBezTo>
                  <a:pt x="2942604" y="1034393"/>
                  <a:pt x="2923980" y="1041838"/>
                  <a:pt x="2905356" y="1045560"/>
                </a:cubicBezTo>
                <a:cubicBezTo>
                  <a:pt x="2901631" y="1060450"/>
                  <a:pt x="2883007" y="1060450"/>
                  <a:pt x="2871833" y="1067895"/>
                </a:cubicBezTo>
                <a:cubicBezTo>
                  <a:pt x="2871833" y="1067895"/>
                  <a:pt x="2871833" y="1067895"/>
                  <a:pt x="2875557" y="1056728"/>
                </a:cubicBezTo>
                <a:cubicBezTo>
                  <a:pt x="2868108" y="1064173"/>
                  <a:pt x="2860658" y="1053005"/>
                  <a:pt x="2860658" y="1064173"/>
                </a:cubicBezTo>
                <a:cubicBezTo>
                  <a:pt x="2860658" y="1067895"/>
                  <a:pt x="2871833" y="1067895"/>
                  <a:pt x="2868108" y="1067895"/>
                </a:cubicBezTo>
                <a:cubicBezTo>
                  <a:pt x="2849484" y="1071617"/>
                  <a:pt x="2842034" y="1079062"/>
                  <a:pt x="2834585" y="1071617"/>
                </a:cubicBezTo>
                <a:cubicBezTo>
                  <a:pt x="2838310" y="1067895"/>
                  <a:pt x="2842034" y="1067895"/>
                  <a:pt x="2845759" y="1067895"/>
                </a:cubicBezTo>
                <a:cubicBezTo>
                  <a:pt x="2849484" y="1049283"/>
                  <a:pt x="2830860" y="1071617"/>
                  <a:pt x="2827135" y="1064173"/>
                </a:cubicBezTo>
                <a:cubicBezTo>
                  <a:pt x="2819686" y="1064173"/>
                  <a:pt x="2834585" y="1067895"/>
                  <a:pt x="2819686" y="1071617"/>
                </a:cubicBezTo>
                <a:cubicBezTo>
                  <a:pt x="2815961" y="1064173"/>
                  <a:pt x="2804787" y="1067895"/>
                  <a:pt x="2797337" y="1071617"/>
                </a:cubicBezTo>
                <a:cubicBezTo>
                  <a:pt x="2808511" y="1075340"/>
                  <a:pt x="2789887" y="1071617"/>
                  <a:pt x="2797337" y="1075340"/>
                </a:cubicBezTo>
                <a:cubicBezTo>
                  <a:pt x="2797337" y="1075340"/>
                  <a:pt x="2797337" y="1075340"/>
                  <a:pt x="2808511" y="1075340"/>
                </a:cubicBezTo>
                <a:cubicBezTo>
                  <a:pt x="2808511" y="1079062"/>
                  <a:pt x="2789887" y="1082785"/>
                  <a:pt x="2793612" y="1071617"/>
                </a:cubicBezTo>
                <a:lnTo>
                  <a:pt x="2769673" y="1082250"/>
                </a:lnTo>
                <a:lnTo>
                  <a:pt x="2776734" y="1083931"/>
                </a:lnTo>
                <a:cubicBezTo>
                  <a:pt x="2780901" y="1083468"/>
                  <a:pt x="2783679" y="1083468"/>
                  <a:pt x="2778123" y="1089024"/>
                </a:cubicBezTo>
                <a:cubicBezTo>
                  <a:pt x="2778123" y="1087172"/>
                  <a:pt x="2776270" y="1087172"/>
                  <a:pt x="2773955" y="1086709"/>
                </a:cubicBezTo>
                <a:lnTo>
                  <a:pt x="2768553" y="1082748"/>
                </a:lnTo>
                <a:lnTo>
                  <a:pt x="2760089" y="1086507"/>
                </a:lnTo>
                <a:cubicBezTo>
                  <a:pt x="2741465" y="1093952"/>
                  <a:pt x="2752640" y="1079062"/>
                  <a:pt x="2737740" y="1082785"/>
                </a:cubicBezTo>
                <a:cubicBezTo>
                  <a:pt x="2752640" y="1079062"/>
                  <a:pt x="2737740" y="1075340"/>
                  <a:pt x="2748915" y="1071617"/>
                </a:cubicBezTo>
                <a:cubicBezTo>
                  <a:pt x="2748915" y="1071617"/>
                  <a:pt x="2748915" y="1071617"/>
                  <a:pt x="2726566" y="1060450"/>
                </a:cubicBezTo>
                <a:cubicBezTo>
                  <a:pt x="2719117" y="1064173"/>
                  <a:pt x="2715392" y="1075340"/>
                  <a:pt x="2700493" y="1075340"/>
                </a:cubicBezTo>
                <a:cubicBezTo>
                  <a:pt x="2704217" y="1079062"/>
                  <a:pt x="2685594" y="1079062"/>
                  <a:pt x="2693043" y="1086507"/>
                </a:cubicBezTo>
                <a:cubicBezTo>
                  <a:pt x="2689318" y="1079062"/>
                  <a:pt x="2670694" y="1090229"/>
                  <a:pt x="2670694" y="1097674"/>
                </a:cubicBezTo>
                <a:cubicBezTo>
                  <a:pt x="2689318" y="1097674"/>
                  <a:pt x="2711667" y="1082785"/>
                  <a:pt x="2726566" y="1079062"/>
                </a:cubicBezTo>
                <a:cubicBezTo>
                  <a:pt x="2726566" y="1079062"/>
                  <a:pt x="2726566" y="1079062"/>
                  <a:pt x="2719117" y="1082785"/>
                </a:cubicBezTo>
                <a:cubicBezTo>
                  <a:pt x="2722841" y="1086507"/>
                  <a:pt x="2730291" y="1086507"/>
                  <a:pt x="2737740" y="1090229"/>
                </a:cubicBezTo>
                <a:cubicBezTo>
                  <a:pt x="2734016" y="1097674"/>
                  <a:pt x="2711667" y="1097674"/>
                  <a:pt x="2707942" y="1101397"/>
                </a:cubicBezTo>
                <a:cubicBezTo>
                  <a:pt x="2704217" y="1108842"/>
                  <a:pt x="2700493" y="1112564"/>
                  <a:pt x="2707942" y="1116286"/>
                </a:cubicBezTo>
                <a:cubicBezTo>
                  <a:pt x="2696768" y="1120009"/>
                  <a:pt x="2693043" y="1123731"/>
                  <a:pt x="2689318" y="1120009"/>
                </a:cubicBezTo>
                <a:cubicBezTo>
                  <a:pt x="2681869" y="1123731"/>
                  <a:pt x="2678144" y="1134898"/>
                  <a:pt x="2689318" y="1138621"/>
                </a:cubicBezTo>
                <a:cubicBezTo>
                  <a:pt x="2693043" y="1127454"/>
                  <a:pt x="2700493" y="1134898"/>
                  <a:pt x="2704217" y="1127454"/>
                </a:cubicBezTo>
                <a:cubicBezTo>
                  <a:pt x="2704217" y="1127454"/>
                  <a:pt x="2704217" y="1127454"/>
                  <a:pt x="2700493" y="1134898"/>
                </a:cubicBezTo>
                <a:cubicBezTo>
                  <a:pt x="2715392" y="1131176"/>
                  <a:pt x="2726566" y="1138621"/>
                  <a:pt x="2741465" y="1127454"/>
                </a:cubicBezTo>
                <a:cubicBezTo>
                  <a:pt x="2741465" y="1120009"/>
                  <a:pt x="2730291" y="1120009"/>
                  <a:pt x="2737740" y="1112564"/>
                </a:cubicBezTo>
                <a:cubicBezTo>
                  <a:pt x="2739603" y="1116286"/>
                  <a:pt x="2739603" y="1121870"/>
                  <a:pt x="2741000" y="1126523"/>
                </a:cubicBezTo>
                <a:lnTo>
                  <a:pt x="2751929" y="1134387"/>
                </a:lnTo>
                <a:lnTo>
                  <a:pt x="2734016" y="1142343"/>
                </a:lnTo>
                <a:cubicBezTo>
                  <a:pt x="2734016" y="1142343"/>
                  <a:pt x="2734016" y="1149788"/>
                  <a:pt x="2741465" y="1146066"/>
                </a:cubicBezTo>
                <a:cubicBezTo>
                  <a:pt x="2741465" y="1146066"/>
                  <a:pt x="2741465" y="1146066"/>
                  <a:pt x="2722841" y="1157233"/>
                </a:cubicBezTo>
                <a:cubicBezTo>
                  <a:pt x="2722841" y="1157233"/>
                  <a:pt x="2722841" y="1157233"/>
                  <a:pt x="2726566" y="1149788"/>
                </a:cubicBezTo>
                <a:cubicBezTo>
                  <a:pt x="2722841" y="1138621"/>
                  <a:pt x="2696768" y="1160955"/>
                  <a:pt x="2681869" y="1160955"/>
                </a:cubicBezTo>
                <a:cubicBezTo>
                  <a:pt x="2674419" y="1164678"/>
                  <a:pt x="2681869" y="1164678"/>
                  <a:pt x="2678144" y="1168400"/>
                </a:cubicBezTo>
                <a:cubicBezTo>
                  <a:pt x="2666970" y="1164678"/>
                  <a:pt x="2670694" y="1164678"/>
                  <a:pt x="2666970" y="1157233"/>
                </a:cubicBezTo>
                <a:lnTo>
                  <a:pt x="2659682" y="1162088"/>
                </a:lnTo>
                <a:lnTo>
                  <a:pt x="2663245" y="1156302"/>
                </a:lnTo>
                <a:cubicBezTo>
                  <a:pt x="2665107" y="1153510"/>
                  <a:pt x="2666970" y="1151649"/>
                  <a:pt x="2670694" y="1149788"/>
                </a:cubicBezTo>
                <a:cubicBezTo>
                  <a:pt x="2659520" y="1146066"/>
                  <a:pt x="2663245" y="1149788"/>
                  <a:pt x="2652070" y="1153510"/>
                </a:cubicBezTo>
                <a:cubicBezTo>
                  <a:pt x="2652070" y="1153510"/>
                  <a:pt x="2652070" y="1153510"/>
                  <a:pt x="2655795" y="1149788"/>
                </a:cubicBezTo>
                <a:cubicBezTo>
                  <a:pt x="2652070" y="1146066"/>
                  <a:pt x="2644621" y="1149788"/>
                  <a:pt x="2648346" y="1153510"/>
                </a:cubicBezTo>
                <a:cubicBezTo>
                  <a:pt x="2637171" y="1149788"/>
                  <a:pt x="2652070" y="1146066"/>
                  <a:pt x="2655795" y="1142343"/>
                </a:cubicBezTo>
                <a:cubicBezTo>
                  <a:pt x="2652070" y="1131176"/>
                  <a:pt x="2640896" y="1134898"/>
                  <a:pt x="2633447" y="1134898"/>
                </a:cubicBezTo>
                <a:cubicBezTo>
                  <a:pt x="2633447" y="1134898"/>
                  <a:pt x="2633447" y="1134898"/>
                  <a:pt x="2640896" y="1123731"/>
                </a:cubicBezTo>
                <a:cubicBezTo>
                  <a:pt x="2659520" y="1123731"/>
                  <a:pt x="2663245" y="1112564"/>
                  <a:pt x="2678144" y="1108842"/>
                </a:cubicBezTo>
                <a:cubicBezTo>
                  <a:pt x="2674419" y="1101397"/>
                  <a:pt x="2663245" y="1112564"/>
                  <a:pt x="2655795" y="1112564"/>
                </a:cubicBezTo>
                <a:cubicBezTo>
                  <a:pt x="2648346" y="1101397"/>
                  <a:pt x="2663245" y="1101397"/>
                  <a:pt x="2655795" y="1093952"/>
                </a:cubicBezTo>
                <a:cubicBezTo>
                  <a:pt x="2637171" y="1112564"/>
                  <a:pt x="2625997" y="1097674"/>
                  <a:pt x="2603648" y="1112564"/>
                </a:cubicBezTo>
                <a:cubicBezTo>
                  <a:pt x="2603648" y="1112564"/>
                  <a:pt x="2603648" y="1112564"/>
                  <a:pt x="2618547" y="1105119"/>
                </a:cubicBezTo>
                <a:cubicBezTo>
                  <a:pt x="2611098" y="1101397"/>
                  <a:pt x="2592474" y="1108842"/>
                  <a:pt x="2581300" y="1112564"/>
                </a:cubicBezTo>
                <a:cubicBezTo>
                  <a:pt x="2581300" y="1112564"/>
                  <a:pt x="2581300" y="1112564"/>
                  <a:pt x="2570125" y="1108842"/>
                </a:cubicBezTo>
                <a:cubicBezTo>
                  <a:pt x="2570125" y="1108842"/>
                  <a:pt x="2570125" y="1108842"/>
                  <a:pt x="2577575" y="1105119"/>
                </a:cubicBezTo>
                <a:cubicBezTo>
                  <a:pt x="2573850" y="1101397"/>
                  <a:pt x="2570125" y="1097674"/>
                  <a:pt x="2562676" y="1097674"/>
                </a:cubicBezTo>
                <a:cubicBezTo>
                  <a:pt x="2547777" y="1108842"/>
                  <a:pt x="2532877" y="1086507"/>
                  <a:pt x="2514253" y="1101397"/>
                </a:cubicBezTo>
                <a:lnTo>
                  <a:pt x="2511406" y="1100719"/>
                </a:lnTo>
                <a:lnTo>
                  <a:pt x="2520772" y="1093487"/>
                </a:lnTo>
                <a:cubicBezTo>
                  <a:pt x="2522634" y="1090229"/>
                  <a:pt x="2523565" y="1086507"/>
                  <a:pt x="2525428" y="1082785"/>
                </a:cubicBezTo>
                <a:cubicBezTo>
                  <a:pt x="2517978" y="1086507"/>
                  <a:pt x="2510529" y="1071617"/>
                  <a:pt x="2499354" y="1082785"/>
                </a:cubicBezTo>
                <a:cubicBezTo>
                  <a:pt x="2503079" y="1086507"/>
                  <a:pt x="2510529" y="1086507"/>
                  <a:pt x="2514253" y="1086507"/>
                </a:cubicBezTo>
                <a:cubicBezTo>
                  <a:pt x="2506804" y="1082785"/>
                  <a:pt x="2488180" y="1082785"/>
                  <a:pt x="2477006" y="1093952"/>
                </a:cubicBezTo>
                <a:cubicBezTo>
                  <a:pt x="2488180" y="1090229"/>
                  <a:pt x="2480730" y="1071617"/>
                  <a:pt x="2491905" y="1060450"/>
                </a:cubicBezTo>
                <a:cubicBezTo>
                  <a:pt x="2477006" y="1056728"/>
                  <a:pt x="2469556" y="1060450"/>
                  <a:pt x="2454657" y="1067895"/>
                </a:cubicBezTo>
                <a:cubicBezTo>
                  <a:pt x="2454657" y="1067895"/>
                  <a:pt x="2454657" y="1067895"/>
                  <a:pt x="2450932" y="1056728"/>
                </a:cubicBezTo>
                <a:cubicBezTo>
                  <a:pt x="2439758" y="1067895"/>
                  <a:pt x="2413684" y="1060450"/>
                  <a:pt x="2413684" y="1075340"/>
                </a:cubicBezTo>
                <a:cubicBezTo>
                  <a:pt x="2413684" y="1075340"/>
                  <a:pt x="2402510" y="1067895"/>
                  <a:pt x="2395060" y="1079062"/>
                </a:cubicBezTo>
                <a:cubicBezTo>
                  <a:pt x="2402510" y="1075340"/>
                  <a:pt x="2395060" y="1067895"/>
                  <a:pt x="2402510" y="1067895"/>
                </a:cubicBezTo>
                <a:cubicBezTo>
                  <a:pt x="2402510" y="1064173"/>
                  <a:pt x="2383886" y="1067895"/>
                  <a:pt x="2383886" y="1071617"/>
                </a:cubicBezTo>
                <a:cubicBezTo>
                  <a:pt x="2383886" y="1071617"/>
                  <a:pt x="2383886" y="1071617"/>
                  <a:pt x="2387611" y="1075340"/>
                </a:cubicBezTo>
                <a:cubicBezTo>
                  <a:pt x="2387611" y="1075340"/>
                  <a:pt x="2387611" y="1075340"/>
                  <a:pt x="2376436" y="1075340"/>
                </a:cubicBezTo>
                <a:cubicBezTo>
                  <a:pt x="2376436" y="1079062"/>
                  <a:pt x="2380161" y="1079062"/>
                  <a:pt x="2383886" y="1079062"/>
                </a:cubicBezTo>
                <a:cubicBezTo>
                  <a:pt x="2383886" y="1079062"/>
                  <a:pt x="2383886" y="1079062"/>
                  <a:pt x="2376436" y="1090229"/>
                </a:cubicBezTo>
                <a:cubicBezTo>
                  <a:pt x="2378299" y="1090229"/>
                  <a:pt x="2381092" y="1092091"/>
                  <a:pt x="2382489" y="1094883"/>
                </a:cubicBezTo>
                <a:lnTo>
                  <a:pt x="2380627" y="1103069"/>
                </a:lnTo>
                <a:lnTo>
                  <a:pt x="2376437" y="1103723"/>
                </a:lnTo>
                <a:cubicBezTo>
                  <a:pt x="2370849" y="1104189"/>
                  <a:pt x="2365262" y="1105119"/>
                  <a:pt x="2361537" y="1108842"/>
                </a:cubicBezTo>
                <a:lnTo>
                  <a:pt x="2357388" y="1117511"/>
                </a:lnTo>
                <a:lnTo>
                  <a:pt x="2354088" y="1112564"/>
                </a:lnTo>
                <a:cubicBezTo>
                  <a:pt x="2342913" y="1112564"/>
                  <a:pt x="2331739" y="1116286"/>
                  <a:pt x="2328014" y="1116286"/>
                </a:cubicBezTo>
                <a:cubicBezTo>
                  <a:pt x="2316840" y="1131176"/>
                  <a:pt x="2287042" y="1123731"/>
                  <a:pt x="2294491" y="1134898"/>
                </a:cubicBezTo>
                <a:lnTo>
                  <a:pt x="2311611" y="1129438"/>
                </a:lnTo>
                <a:lnTo>
                  <a:pt x="2309390" y="1131176"/>
                </a:lnTo>
                <a:cubicBezTo>
                  <a:pt x="2313115" y="1138621"/>
                  <a:pt x="2313115" y="1138621"/>
                  <a:pt x="2316840" y="1138621"/>
                </a:cubicBezTo>
                <a:cubicBezTo>
                  <a:pt x="2316840" y="1138621"/>
                  <a:pt x="2316840" y="1138621"/>
                  <a:pt x="2305666" y="1146066"/>
                </a:cubicBezTo>
                <a:cubicBezTo>
                  <a:pt x="2305666" y="1146066"/>
                  <a:pt x="2305666" y="1146066"/>
                  <a:pt x="2309390" y="1134898"/>
                </a:cubicBezTo>
                <a:cubicBezTo>
                  <a:pt x="2298216" y="1134898"/>
                  <a:pt x="2290766" y="1142343"/>
                  <a:pt x="2279592" y="1142343"/>
                </a:cubicBezTo>
                <a:cubicBezTo>
                  <a:pt x="2279592" y="1142343"/>
                  <a:pt x="2279592" y="1142343"/>
                  <a:pt x="2283317" y="1157233"/>
                </a:cubicBezTo>
                <a:cubicBezTo>
                  <a:pt x="2279592" y="1153510"/>
                  <a:pt x="2279592" y="1146066"/>
                  <a:pt x="2268418" y="1153510"/>
                </a:cubicBezTo>
                <a:cubicBezTo>
                  <a:pt x="2272143" y="1153510"/>
                  <a:pt x="2272143" y="1157233"/>
                  <a:pt x="2268418" y="1160955"/>
                </a:cubicBezTo>
                <a:cubicBezTo>
                  <a:pt x="2268418" y="1160955"/>
                  <a:pt x="2268418" y="1160955"/>
                  <a:pt x="2260968" y="1157233"/>
                </a:cubicBezTo>
                <a:cubicBezTo>
                  <a:pt x="2257243" y="1157233"/>
                  <a:pt x="2253519" y="1160955"/>
                  <a:pt x="2253519" y="1160955"/>
                </a:cubicBezTo>
                <a:cubicBezTo>
                  <a:pt x="2253519" y="1160955"/>
                  <a:pt x="2253519" y="1160955"/>
                  <a:pt x="2257243" y="1160955"/>
                </a:cubicBezTo>
                <a:cubicBezTo>
                  <a:pt x="2257243" y="1160955"/>
                  <a:pt x="2257243" y="1160955"/>
                  <a:pt x="2246069" y="1168400"/>
                </a:cubicBezTo>
                <a:cubicBezTo>
                  <a:pt x="2246069" y="1168400"/>
                  <a:pt x="2246069" y="1168400"/>
                  <a:pt x="2253519" y="1157233"/>
                </a:cubicBezTo>
                <a:cubicBezTo>
                  <a:pt x="2238619" y="1160955"/>
                  <a:pt x="2231170" y="1146066"/>
                  <a:pt x="2223720" y="1153510"/>
                </a:cubicBezTo>
                <a:cubicBezTo>
                  <a:pt x="2208821" y="1153510"/>
                  <a:pt x="2201372" y="1149788"/>
                  <a:pt x="2193922" y="1142343"/>
                </a:cubicBezTo>
                <a:cubicBezTo>
                  <a:pt x="2197647" y="1138621"/>
                  <a:pt x="2208821" y="1131176"/>
                  <a:pt x="2205096" y="1142343"/>
                </a:cubicBezTo>
                <a:cubicBezTo>
                  <a:pt x="2219996" y="1138621"/>
                  <a:pt x="2238619" y="1123731"/>
                  <a:pt x="2246069" y="1116286"/>
                </a:cubicBezTo>
                <a:cubicBezTo>
                  <a:pt x="2249794" y="1116286"/>
                  <a:pt x="2249794" y="1116286"/>
                  <a:pt x="2253519" y="1116286"/>
                </a:cubicBezTo>
                <a:cubicBezTo>
                  <a:pt x="2266555" y="1108842"/>
                  <a:pt x="2274005" y="1105119"/>
                  <a:pt x="2280989" y="1100931"/>
                </a:cubicBezTo>
                <a:lnTo>
                  <a:pt x="2305300" y="1083053"/>
                </a:lnTo>
                <a:lnTo>
                  <a:pt x="2313581" y="1083715"/>
                </a:lnTo>
                <a:cubicBezTo>
                  <a:pt x="2314978" y="1085576"/>
                  <a:pt x="2314978" y="1088368"/>
                  <a:pt x="2316840" y="1090229"/>
                </a:cubicBezTo>
                <a:cubicBezTo>
                  <a:pt x="2339189" y="1090229"/>
                  <a:pt x="2324289" y="1071617"/>
                  <a:pt x="2342913" y="1067895"/>
                </a:cubicBezTo>
                <a:cubicBezTo>
                  <a:pt x="2350363" y="1067895"/>
                  <a:pt x="2365262" y="1071617"/>
                  <a:pt x="2372712" y="1064173"/>
                </a:cubicBezTo>
                <a:cubicBezTo>
                  <a:pt x="2372712" y="1064173"/>
                  <a:pt x="2372712" y="1064173"/>
                  <a:pt x="2372712" y="1067895"/>
                </a:cubicBezTo>
                <a:cubicBezTo>
                  <a:pt x="2383886" y="1067895"/>
                  <a:pt x="2409960" y="1060450"/>
                  <a:pt x="2424859" y="1053005"/>
                </a:cubicBezTo>
                <a:cubicBezTo>
                  <a:pt x="2424859" y="1053005"/>
                  <a:pt x="2424859" y="1053005"/>
                  <a:pt x="2421134" y="1049283"/>
                </a:cubicBezTo>
                <a:cubicBezTo>
                  <a:pt x="2447207" y="1053005"/>
                  <a:pt x="2454657" y="1030671"/>
                  <a:pt x="2473281" y="1045560"/>
                </a:cubicBezTo>
                <a:cubicBezTo>
                  <a:pt x="2480730" y="1045560"/>
                  <a:pt x="2491905" y="1041838"/>
                  <a:pt x="2488180" y="1038116"/>
                </a:cubicBezTo>
                <a:cubicBezTo>
                  <a:pt x="2491905" y="1038116"/>
                  <a:pt x="2488180" y="1041838"/>
                  <a:pt x="2488180" y="1045560"/>
                </a:cubicBezTo>
                <a:cubicBezTo>
                  <a:pt x="2495630" y="1034393"/>
                  <a:pt x="2517978" y="1038116"/>
                  <a:pt x="2529153" y="1030671"/>
                </a:cubicBezTo>
                <a:cubicBezTo>
                  <a:pt x="2517978" y="1030671"/>
                  <a:pt x="2514253" y="1038116"/>
                  <a:pt x="2514253" y="1041838"/>
                </a:cubicBezTo>
                <a:cubicBezTo>
                  <a:pt x="2521703" y="1034393"/>
                  <a:pt x="2525428" y="1045560"/>
                  <a:pt x="2536602" y="1038116"/>
                </a:cubicBezTo>
                <a:cubicBezTo>
                  <a:pt x="2536602" y="1038116"/>
                  <a:pt x="2536602" y="1034393"/>
                  <a:pt x="2532877" y="1034393"/>
                </a:cubicBezTo>
                <a:cubicBezTo>
                  <a:pt x="2532877" y="1034393"/>
                  <a:pt x="2532877" y="1034393"/>
                  <a:pt x="2544052" y="1030671"/>
                </a:cubicBezTo>
                <a:cubicBezTo>
                  <a:pt x="2544052" y="1026948"/>
                  <a:pt x="2536602" y="1030671"/>
                  <a:pt x="2536602" y="1026948"/>
                </a:cubicBezTo>
                <a:cubicBezTo>
                  <a:pt x="2551501" y="1026948"/>
                  <a:pt x="2555226" y="1012058"/>
                  <a:pt x="2570125" y="1008336"/>
                </a:cubicBezTo>
                <a:cubicBezTo>
                  <a:pt x="2570125" y="1004614"/>
                  <a:pt x="2570125" y="1004614"/>
                  <a:pt x="2566400" y="1008336"/>
                </a:cubicBezTo>
                <a:cubicBezTo>
                  <a:pt x="2588749" y="997169"/>
                  <a:pt x="2573850" y="1019503"/>
                  <a:pt x="2592474" y="1012058"/>
                </a:cubicBezTo>
                <a:cubicBezTo>
                  <a:pt x="2588749" y="1004614"/>
                  <a:pt x="2599923" y="1008336"/>
                  <a:pt x="2607373" y="1008336"/>
                </a:cubicBezTo>
                <a:cubicBezTo>
                  <a:pt x="2603648" y="1019503"/>
                  <a:pt x="2577575" y="1015781"/>
                  <a:pt x="2577575" y="1026948"/>
                </a:cubicBezTo>
                <a:cubicBezTo>
                  <a:pt x="2573850" y="1019503"/>
                  <a:pt x="2566400" y="1023226"/>
                  <a:pt x="2558951" y="1019503"/>
                </a:cubicBezTo>
                <a:cubicBezTo>
                  <a:pt x="2557088" y="1023226"/>
                  <a:pt x="2549639" y="1027879"/>
                  <a:pt x="2541724" y="1033463"/>
                </a:cubicBezTo>
                <a:lnTo>
                  <a:pt x="2521974" y="1052741"/>
                </a:lnTo>
                <a:lnTo>
                  <a:pt x="2521237" y="1052540"/>
                </a:lnTo>
                <a:cubicBezTo>
                  <a:pt x="2516116" y="1052075"/>
                  <a:pt x="2510529" y="1053005"/>
                  <a:pt x="2503079" y="1056728"/>
                </a:cubicBezTo>
                <a:cubicBezTo>
                  <a:pt x="2499354" y="1056728"/>
                  <a:pt x="2488180" y="1071617"/>
                  <a:pt x="2499354" y="1075340"/>
                </a:cubicBezTo>
                <a:cubicBezTo>
                  <a:pt x="2506804" y="1082785"/>
                  <a:pt x="2521703" y="1071617"/>
                  <a:pt x="2529153" y="1075340"/>
                </a:cubicBezTo>
                <a:cubicBezTo>
                  <a:pt x="2540327" y="1075340"/>
                  <a:pt x="2555226" y="1067895"/>
                  <a:pt x="2555226" y="1075340"/>
                </a:cubicBezTo>
                <a:cubicBezTo>
                  <a:pt x="2555226" y="1067895"/>
                  <a:pt x="2570125" y="1064173"/>
                  <a:pt x="2577575" y="1064173"/>
                </a:cubicBezTo>
                <a:cubicBezTo>
                  <a:pt x="2577575" y="1064173"/>
                  <a:pt x="2577575" y="1064173"/>
                  <a:pt x="2566400" y="1067895"/>
                </a:cubicBezTo>
                <a:cubicBezTo>
                  <a:pt x="2566400" y="1067895"/>
                  <a:pt x="2566400" y="1067895"/>
                  <a:pt x="2566400" y="1075340"/>
                </a:cubicBezTo>
                <a:cubicBezTo>
                  <a:pt x="2599923" y="1082785"/>
                  <a:pt x="2629722" y="1041838"/>
                  <a:pt x="2663245" y="1045560"/>
                </a:cubicBezTo>
                <a:cubicBezTo>
                  <a:pt x="2670694" y="1034393"/>
                  <a:pt x="2693043" y="1030671"/>
                  <a:pt x="2707942" y="1019503"/>
                </a:cubicBezTo>
                <a:cubicBezTo>
                  <a:pt x="2715392" y="1026948"/>
                  <a:pt x="2741465" y="1008336"/>
                  <a:pt x="2752640" y="1004614"/>
                </a:cubicBezTo>
                <a:cubicBezTo>
                  <a:pt x="2752640" y="1004614"/>
                  <a:pt x="2752640" y="1004614"/>
                  <a:pt x="2748915" y="1000891"/>
                </a:cubicBezTo>
                <a:cubicBezTo>
                  <a:pt x="2782438" y="982279"/>
                  <a:pt x="2815961" y="989724"/>
                  <a:pt x="2845759" y="974834"/>
                </a:cubicBezTo>
                <a:cubicBezTo>
                  <a:pt x="2838310" y="978557"/>
                  <a:pt x="2830860" y="982279"/>
                  <a:pt x="2823411" y="986002"/>
                </a:cubicBezTo>
                <a:cubicBezTo>
                  <a:pt x="2828998" y="1002753"/>
                  <a:pt x="2845061" y="986002"/>
                  <a:pt x="2860600" y="981291"/>
                </a:cubicBezTo>
                <a:lnTo>
                  <a:pt x="2872333" y="982066"/>
                </a:lnTo>
                <a:lnTo>
                  <a:pt x="2871833" y="982279"/>
                </a:lnTo>
                <a:cubicBezTo>
                  <a:pt x="2875557" y="982279"/>
                  <a:pt x="2875557" y="982279"/>
                  <a:pt x="2875557" y="982279"/>
                </a:cubicBezTo>
                <a:lnTo>
                  <a:pt x="2872333" y="982066"/>
                </a:lnTo>
                <a:lnTo>
                  <a:pt x="2885626" y="976405"/>
                </a:lnTo>
                <a:cubicBezTo>
                  <a:pt x="2899070" y="968553"/>
                  <a:pt x="2910943" y="958084"/>
                  <a:pt x="2916530" y="974834"/>
                </a:cubicBezTo>
                <a:cubicBezTo>
                  <a:pt x="2920255" y="967390"/>
                  <a:pt x="2931429" y="971112"/>
                  <a:pt x="2931429" y="963667"/>
                </a:cubicBezTo>
                <a:cubicBezTo>
                  <a:pt x="2950053" y="956222"/>
                  <a:pt x="2964952" y="963667"/>
                  <a:pt x="2983576" y="959945"/>
                </a:cubicBezTo>
                <a:cubicBezTo>
                  <a:pt x="2983576" y="959945"/>
                  <a:pt x="2983576" y="959945"/>
                  <a:pt x="2979851" y="959945"/>
                </a:cubicBezTo>
                <a:cubicBezTo>
                  <a:pt x="2983576" y="956222"/>
                  <a:pt x="2987301" y="956222"/>
                  <a:pt x="2987301" y="956222"/>
                </a:cubicBezTo>
                <a:close/>
                <a:moveTo>
                  <a:pt x="1718205" y="955675"/>
                </a:moveTo>
                <a:cubicBezTo>
                  <a:pt x="1721908" y="963179"/>
                  <a:pt x="1714502" y="963179"/>
                  <a:pt x="1710794" y="970684"/>
                </a:cubicBezTo>
                <a:cubicBezTo>
                  <a:pt x="1718205" y="970684"/>
                  <a:pt x="1718205" y="974436"/>
                  <a:pt x="1721908" y="981941"/>
                </a:cubicBezTo>
                <a:cubicBezTo>
                  <a:pt x="1721908" y="981941"/>
                  <a:pt x="1721908" y="981941"/>
                  <a:pt x="1747838" y="970684"/>
                </a:cubicBezTo>
                <a:cubicBezTo>
                  <a:pt x="1740427" y="974436"/>
                  <a:pt x="1736724" y="978189"/>
                  <a:pt x="1740427" y="981941"/>
                </a:cubicBezTo>
                <a:cubicBezTo>
                  <a:pt x="1725612" y="985693"/>
                  <a:pt x="1714502" y="989445"/>
                  <a:pt x="1703387" y="996950"/>
                </a:cubicBezTo>
                <a:cubicBezTo>
                  <a:pt x="1695979" y="993198"/>
                  <a:pt x="1692276" y="989445"/>
                  <a:pt x="1681162" y="985693"/>
                </a:cubicBezTo>
                <a:cubicBezTo>
                  <a:pt x="1684865" y="978189"/>
                  <a:pt x="1692276" y="966932"/>
                  <a:pt x="1703387" y="959427"/>
                </a:cubicBezTo>
                <a:cubicBezTo>
                  <a:pt x="1703387" y="959427"/>
                  <a:pt x="1703387" y="959427"/>
                  <a:pt x="1718205" y="955675"/>
                </a:cubicBezTo>
                <a:close/>
                <a:moveTo>
                  <a:pt x="1166823" y="955675"/>
                </a:moveTo>
                <a:lnTo>
                  <a:pt x="1174761" y="955675"/>
                </a:lnTo>
                <a:lnTo>
                  <a:pt x="1163648" y="963613"/>
                </a:lnTo>
                <a:close/>
                <a:moveTo>
                  <a:pt x="1554162" y="952500"/>
                </a:moveTo>
                <a:lnTo>
                  <a:pt x="1562099" y="952500"/>
                </a:lnTo>
                <a:lnTo>
                  <a:pt x="1554162" y="955675"/>
                </a:lnTo>
                <a:close/>
                <a:moveTo>
                  <a:pt x="1193214" y="952500"/>
                </a:moveTo>
                <a:cubicBezTo>
                  <a:pt x="1195099" y="954352"/>
                  <a:pt x="1192271" y="955278"/>
                  <a:pt x="1188030" y="956204"/>
                </a:cubicBezTo>
                <a:lnTo>
                  <a:pt x="1184208" y="957240"/>
                </a:lnTo>
                <a:close/>
                <a:moveTo>
                  <a:pt x="873735" y="952500"/>
                </a:moveTo>
                <a:cubicBezTo>
                  <a:pt x="877505" y="963612"/>
                  <a:pt x="892587" y="956204"/>
                  <a:pt x="900127" y="956204"/>
                </a:cubicBezTo>
                <a:cubicBezTo>
                  <a:pt x="900127" y="956204"/>
                  <a:pt x="900127" y="956204"/>
                  <a:pt x="888816" y="963612"/>
                </a:cubicBezTo>
                <a:cubicBezTo>
                  <a:pt x="888816" y="963612"/>
                  <a:pt x="869964" y="963612"/>
                  <a:pt x="873735" y="952500"/>
                </a:cubicBezTo>
                <a:close/>
                <a:moveTo>
                  <a:pt x="703281" y="952500"/>
                </a:moveTo>
                <a:lnTo>
                  <a:pt x="698518" y="955675"/>
                </a:lnTo>
                <a:lnTo>
                  <a:pt x="690581" y="955675"/>
                </a:lnTo>
                <a:close/>
                <a:moveTo>
                  <a:pt x="2691643" y="952341"/>
                </a:moveTo>
                <a:lnTo>
                  <a:pt x="2691960" y="952506"/>
                </a:lnTo>
                <a:lnTo>
                  <a:pt x="2690266" y="952772"/>
                </a:lnTo>
                <a:close/>
                <a:moveTo>
                  <a:pt x="822822" y="951623"/>
                </a:moveTo>
                <a:cubicBezTo>
                  <a:pt x="826499" y="955443"/>
                  <a:pt x="820195" y="968639"/>
                  <a:pt x="837004" y="963083"/>
                </a:cubicBezTo>
                <a:lnTo>
                  <a:pt x="838283" y="960124"/>
                </a:lnTo>
                <a:lnTo>
                  <a:pt x="844939" y="964009"/>
                </a:lnTo>
                <a:cubicBezTo>
                  <a:pt x="846339" y="965861"/>
                  <a:pt x="848207" y="966787"/>
                  <a:pt x="855678" y="963083"/>
                </a:cubicBezTo>
                <a:cubicBezTo>
                  <a:pt x="855678" y="970491"/>
                  <a:pt x="837004" y="977899"/>
                  <a:pt x="829534" y="977899"/>
                </a:cubicBezTo>
                <a:cubicBezTo>
                  <a:pt x="829534" y="959379"/>
                  <a:pt x="814592" y="989012"/>
                  <a:pt x="803386" y="981604"/>
                </a:cubicBezTo>
                <a:cubicBezTo>
                  <a:pt x="803386" y="981604"/>
                  <a:pt x="803386" y="981604"/>
                  <a:pt x="818328" y="974195"/>
                </a:cubicBezTo>
                <a:cubicBezTo>
                  <a:pt x="818328" y="974195"/>
                  <a:pt x="818328" y="974195"/>
                  <a:pt x="814592" y="970491"/>
                </a:cubicBezTo>
                <a:cubicBezTo>
                  <a:pt x="799651" y="981604"/>
                  <a:pt x="792180" y="966787"/>
                  <a:pt x="792180" y="955674"/>
                </a:cubicBezTo>
                <a:cubicBezTo>
                  <a:pt x="792180" y="951970"/>
                  <a:pt x="814592" y="963083"/>
                  <a:pt x="814592" y="951970"/>
                </a:cubicBezTo>
                <a:cubicBezTo>
                  <a:pt x="819261" y="950118"/>
                  <a:pt x="821596" y="950350"/>
                  <a:pt x="822822" y="951623"/>
                </a:cubicBezTo>
                <a:close/>
                <a:moveTo>
                  <a:pt x="3042525" y="951110"/>
                </a:moveTo>
                <a:lnTo>
                  <a:pt x="3042569" y="951241"/>
                </a:lnTo>
                <a:lnTo>
                  <a:pt x="3039266" y="952499"/>
                </a:lnTo>
                <a:cubicBezTo>
                  <a:pt x="3041128" y="950647"/>
                  <a:pt x="3042059" y="950647"/>
                  <a:pt x="3042525" y="951110"/>
                </a:cubicBezTo>
                <a:close/>
                <a:moveTo>
                  <a:pt x="2700144" y="950614"/>
                </a:moveTo>
                <a:cubicBezTo>
                  <a:pt x="2702141" y="950436"/>
                  <a:pt x="2703510" y="950912"/>
                  <a:pt x="2703510" y="952817"/>
                </a:cubicBezTo>
                <a:cubicBezTo>
                  <a:pt x="2703510" y="952817"/>
                  <a:pt x="2703510" y="952817"/>
                  <a:pt x="2702597" y="953769"/>
                </a:cubicBezTo>
                <a:lnTo>
                  <a:pt x="2699859" y="956627"/>
                </a:lnTo>
                <a:lnTo>
                  <a:pt x="2691960" y="952506"/>
                </a:lnTo>
                <a:lnTo>
                  <a:pt x="2693013" y="952341"/>
                </a:lnTo>
                <a:cubicBezTo>
                  <a:pt x="2695523" y="951626"/>
                  <a:pt x="2698147" y="950793"/>
                  <a:pt x="2700144" y="950614"/>
                </a:cubicBezTo>
                <a:close/>
                <a:moveTo>
                  <a:pt x="2685254" y="949007"/>
                </a:moveTo>
                <a:cubicBezTo>
                  <a:pt x="2684341" y="951864"/>
                  <a:pt x="2685025" y="953055"/>
                  <a:pt x="2686566" y="953353"/>
                </a:cubicBezTo>
                <a:lnTo>
                  <a:pt x="2690266" y="952772"/>
                </a:lnTo>
                <a:lnTo>
                  <a:pt x="2677951" y="956627"/>
                </a:lnTo>
                <a:cubicBezTo>
                  <a:pt x="2677951" y="956627"/>
                  <a:pt x="2677951" y="956627"/>
                  <a:pt x="2685254" y="949007"/>
                </a:cubicBezTo>
                <a:close/>
                <a:moveTo>
                  <a:pt x="1550989" y="948531"/>
                </a:moveTo>
                <a:lnTo>
                  <a:pt x="1531936" y="960437"/>
                </a:lnTo>
                <a:cubicBezTo>
                  <a:pt x="1531936" y="960437"/>
                  <a:pt x="1531936" y="960437"/>
                  <a:pt x="1531936" y="952499"/>
                </a:cubicBezTo>
                <a:cubicBezTo>
                  <a:pt x="1539559" y="944562"/>
                  <a:pt x="1539559" y="952499"/>
                  <a:pt x="1550989" y="948531"/>
                </a:cubicBezTo>
                <a:close/>
                <a:moveTo>
                  <a:pt x="2688905" y="948245"/>
                </a:moveTo>
                <a:lnTo>
                  <a:pt x="2688905" y="949007"/>
                </a:lnTo>
                <a:lnTo>
                  <a:pt x="2688398" y="948351"/>
                </a:lnTo>
                <a:close/>
                <a:moveTo>
                  <a:pt x="1353080" y="947737"/>
                </a:moveTo>
                <a:cubicBezTo>
                  <a:pt x="1349375" y="955674"/>
                  <a:pt x="1360490" y="955674"/>
                  <a:pt x="1353080" y="963612"/>
                </a:cubicBezTo>
                <a:lnTo>
                  <a:pt x="1338269" y="963612"/>
                </a:lnTo>
                <a:cubicBezTo>
                  <a:pt x="1341973" y="959643"/>
                  <a:pt x="1353080" y="955674"/>
                  <a:pt x="1353080" y="947737"/>
                </a:cubicBezTo>
                <a:close/>
                <a:moveTo>
                  <a:pt x="1000138" y="947737"/>
                </a:moveTo>
                <a:lnTo>
                  <a:pt x="1011251" y="952499"/>
                </a:lnTo>
                <a:lnTo>
                  <a:pt x="1000138" y="952499"/>
                </a:lnTo>
                <a:close/>
                <a:moveTo>
                  <a:pt x="859170" y="947737"/>
                </a:moveTo>
                <a:lnTo>
                  <a:pt x="862979" y="947737"/>
                </a:lnTo>
                <a:cubicBezTo>
                  <a:pt x="866789" y="951705"/>
                  <a:pt x="851550" y="955674"/>
                  <a:pt x="847740" y="955674"/>
                </a:cubicBezTo>
                <a:close/>
                <a:moveTo>
                  <a:pt x="2222795" y="947538"/>
                </a:moveTo>
                <a:cubicBezTo>
                  <a:pt x="2225474" y="947538"/>
                  <a:pt x="2227260" y="948530"/>
                  <a:pt x="2227260" y="952499"/>
                </a:cubicBezTo>
                <a:cubicBezTo>
                  <a:pt x="2227260" y="952499"/>
                  <a:pt x="2227260" y="952499"/>
                  <a:pt x="2220116" y="952499"/>
                </a:cubicBezTo>
                <a:cubicBezTo>
                  <a:pt x="2220116" y="952499"/>
                  <a:pt x="2220116" y="948530"/>
                  <a:pt x="2212972" y="948530"/>
                </a:cubicBezTo>
                <a:cubicBezTo>
                  <a:pt x="2216544" y="948530"/>
                  <a:pt x="2220116" y="947538"/>
                  <a:pt x="2222795" y="947538"/>
                </a:cubicBezTo>
                <a:close/>
                <a:moveTo>
                  <a:pt x="2685596" y="944721"/>
                </a:moveTo>
                <a:lnTo>
                  <a:pt x="2688398" y="948351"/>
                </a:lnTo>
                <a:lnTo>
                  <a:pt x="2685254" y="949007"/>
                </a:lnTo>
                <a:cubicBezTo>
                  <a:pt x="2674300" y="945197"/>
                  <a:pt x="2666997" y="960437"/>
                  <a:pt x="2674300" y="949007"/>
                </a:cubicBezTo>
                <a:cubicBezTo>
                  <a:pt x="2677038" y="951864"/>
                  <a:pt x="2681830" y="944006"/>
                  <a:pt x="2685596" y="944721"/>
                </a:cubicBezTo>
                <a:close/>
                <a:moveTo>
                  <a:pt x="2637253" y="944562"/>
                </a:moveTo>
                <a:cubicBezTo>
                  <a:pt x="2641013" y="948266"/>
                  <a:pt x="2644773" y="951970"/>
                  <a:pt x="2641013" y="959378"/>
                </a:cubicBezTo>
                <a:cubicBezTo>
                  <a:pt x="2633493" y="959378"/>
                  <a:pt x="2622214" y="963082"/>
                  <a:pt x="2614694" y="959378"/>
                </a:cubicBezTo>
                <a:cubicBezTo>
                  <a:pt x="2614694" y="959378"/>
                  <a:pt x="2614694" y="959378"/>
                  <a:pt x="2618454" y="966787"/>
                </a:cubicBezTo>
                <a:cubicBezTo>
                  <a:pt x="2599654" y="963082"/>
                  <a:pt x="2588375" y="977899"/>
                  <a:pt x="2573335" y="977899"/>
                </a:cubicBezTo>
                <a:cubicBezTo>
                  <a:pt x="2588375" y="970491"/>
                  <a:pt x="2603414" y="963082"/>
                  <a:pt x="2618454" y="951970"/>
                </a:cubicBezTo>
                <a:cubicBezTo>
                  <a:pt x="2629733" y="948266"/>
                  <a:pt x="2625974" y="959378"/>
                  <a:pt x="2637253" y="951970"/>
                </a:cubicBezTo>
                <a:cubicBezTo>
                  <a:pt x="2633493" y="951970"/>
                  <a:pt x="2633493" y="948266"/>
                  <a:pt x="2637253" y="944562"/>
                </a:cubicBezTo>
                <a:close/>
                <a:moveTo>
                  <a:pt x="1993368" y="944562"/>
                </a:moveTo>
                <a:cubicBezTo>
                  <a:pt x="1993368" y="944562"/>
                  <a:pt x="1993368" y="944562"/>
                  <a:pt x="1997072" y="951970"/>
                </a:cubicBezTo>
                <a:cubicBezTo>
                  <a:pt x="1993368" y="951970"/>
                  <a:pt x="1989664" y="951970"/>
                  <a:pt x="1989664" y="955674"/>
                </a:cubicBezTo>
                <a:lnTo>
                  <a:pt x="1974847" y="951970"/>
                </a:lnTo>
                <a:cubicBezTo>
                  <a:pt x="1985960" y="948266"/>
                  <a:pt x="1989664" y="955674"/>
                  <a:pt x="1993368" y="944562"/>
                </a:cubicBezTo>
                <a:close/>
                <a:moveTo>
                  <a:pt x="1423986" y="944562"/>
                </a:moveTo>
                <a:cubicBezTo>
                  <a:pt x="1423986" y="944562"/>
                  <a:pt x="1423986" y="944562"/>
                  <a:pt x="1420178" y="955675"/>
                </a:cubicBezTo>
                <a:cubicBezTo>
                  <a:pt x="1416367" y="955675"/>
                  <a:pt x="1416367" y="951971"/>
                  <a:pt x="1412560" y="955675"/>
                </a:cubicBezTo>
                <a:cubicBezTo>
                  <a:pt x="1404937" y="948266"/>
                  <a:pt x="1416367" y="944562"/>
                  <a:pt x="1423986" y="944562"/>
                </a:cubicBezTo>
                <a:close/>
                <a:moveTo>
                  <a:pt x="1274770" y="944562"/>
                </a:moveTo>
                <a:cubicBezTo>
                  <a:pt x="1278474" y="944562"/>
                  <a:pt x="1282179" y="944562"/>
                  <a:pt x="1285883" y="948266"/>
                </a:cubicBezTo>
                <a:cubicBezTo>
                  <a:pt x="1282179" y="955675"/>
                  <a:pt x="1267362" y="955675"/>
                  <a:pt x="1263658" y="951971"/>
                </a:cubicBezTo>
                <a:cubicBezTo>
                  <a:pt x="1263658" y="951971"/>
                  <a:pt x="1263658" y="951971"/>
                  <a:pt x="1274770" y="944562"/>
                </a:cubicBezTo>
                <a:close/>
                <a:moveTo>
                  <a:pt x="754081" y="944562"/>
                </a:moveTo>
                <a:cubicBezTo>
                  <a:pt x="762019" y="944562"/>
                  <a:pt x="758050" y="947737"/>
                  <a:pt x="758050" y="947737"/>
                </a:cubicBezTo>
                <a:close/>
                <a:moveTo>
                  <a:pt x="3080236" y="941387"/>
                </a:moveTo>
                <a:cubicBezTo>
                  <a:pt x="3072787" y="948795"/>
                  <a:pt x="3083961" y="948795"/>
                  <a:pt x="3087685" y="952499"/>
                </a:cubicBezTo>
                <a:cubicBezTo>
                  <a:pt x="3080236" y="956203"/>
                  <a:pt x="3072787" y="952499"/>
                  <a:pt x="3065338" y="948795"/>
                </a:cubicBezTo>
                <a:cubicBezTo>
                  <a:pt x="3072787" y="956203"/>
                  <a:pt x="3065338" y="959907"/>
                  <a:pt x="3072787" y="963612"/>
                </a:cubicBezTo>
                <a:cubicBezTo>
                  <a:pt x="3072787" y="963612"/>
                  <a:pt x="3072787" y="963612"/>
                  <a:pt x="3070459" y="963612"/>
                </a:cubicBezTo>
                <a:lnTo>
                  <a:pt x="3057889" y="963612"/>
                </a:lnTo>
                <a:cubicBezTo>
                  <a:pt x="3042991" y="959907"/>
                  <a:pt x="3013194" y="971020"/>
                  <a:pt x="3009470" y="974724"/>
                </a:cubicBezTo>
                <a:cubicBezTo>
                  <a:pt x="3009470" y="974724"/>
                  <a:pt x="3009470" y="974724"/>
                  <a:pt x="3009470" y="971020"/>
                </a:cubicBezTo>
                <a:cubicBezTo>
                  <a:pt x="3009470" y="971020"/>
                  <a:pt x="3009470" y="971020"/>
                  <a:pt x="2994572" y="963612"/>
                </a:cubicBezTo>
                <a:cubicBezTo>
                  <a:pt x="2994572" y="963612"/>
                  <a:pt x="2994572" y="963612"/>
                  <a:pt x="2998296" y="963612"/>
                </a:cubicBezTo>
                <a:cubicBezTo>
                  <a:pt x="3005745" y="956203"/>
                  <a:pt x="2994572" y="963612"/>
                  <a:pt x="2990847" y="959907"/>
                </a:cubicBezTo>
                <a:cubicBezTo>
                  <a:pt x="3016919" y="945091"/>
                  <a:pt x="3020643" y="959907"/>
                  <a:pt x="3042991" y="952499"/>
                </a:cubicBezTo>
                <a:lnTo>
                  <a:pt x="3042569" y="951241"/>
                </a:lnTo>
                <a:lnTo>
                  <a:pt x="3061148" y="944165"/>
                </a:lnTo>
                <a:cubicBezTo>
                  <a:pt x="3066269" y="942313"/>
                  <a:pt x="3070925" y="941387"/>
                  <a:pt x="3080236" y="941387"/>
                </a:cubicBezTo>
                <a:close/>
                <a:moveTo>
                  <a:pt x="1196984" y="941387"/>
                </a:moveTo>
                <a:lnTo>
                  <a:pt x="1208097" y="941387"/>
                </a:lnTo>
                <a:lnTo>
                  <a:pt x="1204922" y="944562"/>
                </a:lnTo>
                <a:close/>
                <a:moveTo>
                  <a:pt x="877902" y="941387"/>
                </a:moveTo>
                <a:cubicBezTo>
                  <a:pt x="885311" y="941387"/>
                  <a:pt x="889015" y="947737"/>
                  <a:pt x="889015" y="947737"/>
                </a:cubicBezTo>
                <a:cubicBezTo>
                  <a:pt x="881607" y="947737"/>
                  <a:pt x="881607" y="947737"/>
                  <a:pt x="877902" y="941387"/>
                </a:cubicBezTo>
                <a:close/>
                <a:moveTo>
                  <a:pt x="2465385" y="936625"/>
                </a:moveTo>
                <a:lnTo>
                  <a:pt x="2470148" y="941387"/>
                </a:lnTo>
                <a:lnTo>
                  <a:pt x="2462210" y="944562"/>
                </a:lnTo>
                <a:close/>
                <a:moveTo>
                  <a:pt x="2090735" y="936625"/>
                </a:moveTo>
                <a:cubicBezTo>
                  <a:pt x="2090735" y="936625"/>
                  <a:pt x="2090735" y="936625"/>
                  <a:pt x="2097085" y="940593"/>
                </a:cubicBezTo>
                <a:cubicBezTo>
                  <a:pt x="2097085" y="944562"/>
                  <a:pt x="2093910" y="940593"/>
                  <a:pt x="2090735" y="944562"/>
                </a:cubicBezTo>
                <a:close/>
                <a:moveTo>
                  <a:pt x="899598" y="936625"/>
                </a:moveTo>
                <a:cubicBezTo>
                  <a:pt x="899598" y="944562"/>
                  <a:pt x="914414" y="936625"/>
                  <a:pt x="910710" y="944562"/>
                </a:cubicBezTo>
                <a:cubicBezTo>
                  <a:pt x="910710" y="944562"/>
                  <a:pt x="910710" y="944562"/>
                  <a:pt x="903302" y="940594"/>
                </a:cubicBezTo>
                <a:cubicBezTo>
                  <a:pt x="895893" y="948531"/>
                  <a:pt x="907006" y="944562"/>
                  <a:pt x="903302" y="952500"/>
                </a:cubicBezTo>
                <a:cubicBezTo>
                  <a:pt x="903302" y="948531"/>
                  <a:pt x="892189" y="944562"/>
                  <a:pt x="899598" y="936625"/>
                </a:cubicBezTo>
                <a:close/>
                <a:moveTo>
                  <a:pt x="2755898" y="933450"/>
                </a:moveTo>
                <a:cubicBezTo>
                  <a:pt x="2767010" y="944761"/>
                  <a:pt x="2755898" y="933450"/>
                  <a:pt x="2767010" y="944761"/>
                </a:cubicBezTo>
                <a:cubicBezTo>
                  <a:pt x="2755898" y="948531"/>
                  <a:pt x="2755898" y="963612"/>
                  <a:pt x="2744785" y="959842"/>
                </a:cubicBezTo>
                <a:cubicBezTo>
                  <a:pt x="2748489" y="952301"/>
                  <a:pt x="2763306" y="948531"/>
                  <a:pt x="2759602" y="940990"/>
                </a:cubicBezTo>
                <a:cubicBezTo>
                  <a:pt x="2755898" y="940990"/>
                  <a:pt x="2748489" y="940990"/>
                  <a:pt x="2755898" y="933450"/>
                </a:cubicBezTo>
                <a:close/>
                <a:moveTo>
                  <a:pt x="1089565" y="930275"/>
                </a:moveTo>
                <a:cubicBezTo>
                  <a:pt x="1089565" y="930275"/>
                  <a:pt x="1089565" y="930275"/>
                  <a:pt x="1096974" y="933979"/>
                </a:cubicBezTo>
                <a:cubicBezTo>
                  <a:pt x="1096974" y="933979"/>
                  <a:pt x="1096974" y="933979"/>
                  <a:pt x="1089565" y="941387"/>
                </a:cubicBezTo>
                <a:cubicBezTo>
                  <a:pt x="1089565" y="948796"/>
                  <a:pt x="1119199" y="948796"/>
                  <a:pt x="1100678" y="959908"/>
                </a:cubicBezTo>
                <a:cubicBezTo>
                  <a:pt x="1089565" y="956204"/>
                  <a:pt x="1074751" y="974725"/>
                  <a:pt x="1063638" y="971021"/>
                </a:cubicBezTo>
                <a:cubicBezTo>
                  <a:pt x="1063638" y="971021"/>
                  <a:pt x="1063638" y="971021"/>
                  <a:pt x="1074751" y="967317"/>
                </a:cubicBezTo>
                <a:cubicBezTo>
                  <a:pt x="1071047" y="963612"/>
                  <a:pt x="1074751" y="959908"/>
                  <a:pt x="1071047" y="959908"/>
                </a:cubicBezTo>
                <a:lnTo>
                  <a:pt x="1063638" y="963612"/>
                </a:lnTo>
                <a:cubicBezTo>
                  <a:pt x="1067342" y="956204"/>
                  <a:pt x="1089565" y="956204"/>
                  <a:pt x="1089565" y="945092"/>
                </a:cubicBezTo>
                <a:cubicBezTo>
                  <a:pt x="1093269" y="937683"/>
                  <a:pt x="1078455" y="937683"/>
                  <a:pt x="1089565" y="930275"/>
                </a:cubicBezTo>
                <a:close/>
                <a:moveTo>
                  <a:pt x="922352" y="930275"/>
                </a:moveTo>
                <a:lnTo>
                  <a:pt x="925527" y="936625"/>
                </a:lnTo>
                <a:lnTo>
                  <a:pt x="917589" y="936625"/>
                </a:lnTo>
                <a:close/>
                <a:moveTo>
                  <a:pt x="1241682" y="928464"/>
                </a:moveTo>
                <a:cubicBezTo>
                  <a:pt x="1248974" y="930585"/>
                  <a:pt x="1248974" y="941189"/>
                  <a:pt x="1257308" y="941189"/>
                </a:cubicBezTo>
                <a:cubicBezTo>
                  <a:pt x="1246196" y="952500"/>
                  <a:pt x="1238788" y="937418"/>
                  <a:pt x="1223971" y="948730"/>
                </a:cubicBezTo>
                <a:cubicBezTo>
                  <a:pt x="1220267" y="941189"/>
                  <a:pt x="1227675" y="944959"/>
                  <a:pt x="1231380" y="941189"/>
                </a:cubicBezTo>
                <a:cubicBezTo>
                  <a:pt x="1227675" y="929878"/>
                  <a:pt x="1220267" y="944959"/>
                  <a:pt x="1212859" y="941189"/>
                </a:cubicBezTo>
                <a:cubicBezTo>
                  <a:pt x="1223971" y="937418"/>
                  <a:pt x="1227675" y="926107"/>
                  <a:pt x="1231380" y="929878"/>
                </a:cubicBezTo>
                <a:cubicBezTo>
                  <a:pt x="1236010" y="927993"/>
                  <a:pt x="1239251" y="927757"/>
                  <a:pt x="1241682" y="928464"/>
                </a:cubicBezTo>
                <a:close/>
                <a:moveTo>
                  <a:pt x="1573265" y="926802"/>
                </a:moveTo>
                <a:cubicBezTo>
                  <a:pt x="1581708" y="925413"/>
                  <a:pt x="1575376" y="946944"/>
                  <a:pt x="1592262" y="941387"/>
                </a:cubicBezTo>
                <a:cubicBezTo>
                  <a:pt x="1592262" y="941387"/>
                  <a:pt x="1592262" y="941387"/>
                  <a:pt x="1569748" y="952500"/>
                </a:cubicBezTo>
                <a:cubicBezTo>
                  <a:pt x="1569748" y="952500"/>
                  <a:pt x="1569748" y="952500"/>
                  <a:pt x="1569748" y="948796"/>
                </a:cubicBezTo>
                <a:cubicBezTo>
                  <a:pt x="1562245" y="948796"/>
                  <a:pt x="1550989" y="945092"/>
                  <a:pt x="1558492" y="937683"/>
                </a:cubicBezTo>
                <a:cubicBezTo>
                  <a:pt x="1565996" y="930275"/>
                  <a:pt x="1570452" y="927265"/>
                  <a:pt x="1573265" y="926802"/>
                </a:cubicBezTo>
                <a:close/>
                <a:moveTo>
                  <a:pt x="2812707" y="926570"/>
                </a:moveTo>
                <a:cubicBezTo>
                  <a:pt x="2812707" y="926570"/>
                  <a:pt x="2812707" y="926570"/>
                  <a:pt x="2808965" y="933979"/>
                </a:cubicBezTo>
                <a:cubicBezTo>
                  <a:pt x="2805223" y="933979"/>
                  <a:pt x="2793997" y="941387"/>
                  <a:pt x="2793997" y="937683"/>
                </a:cubicBezTo>
                <a:cubicBezTo>
                  <a:pt x="2801481" y="941387"/>
                  <a:pt x="2801481" y="933979"/>
                  <a:pt x="2801481" y="930274"/>
                </a:cubicBezTo>
                <a:cubicBezTo>
                  <a:pt x="2801481" y="930274"/>
                  <a:pt x="2801481" y="930274"/>
                  <a:pt x="2812707" y="926570"/>
                </a:cubicBezTo>
                <a:close/>
                <a:moveTo>
                  <a:pt x="2153176" y="925512"/>
                </a:moveTo>
                <a:cubicBezTo>
                  <a:pt x="2153176" y="925512"/>
                  <a:pt x="2160585" y="929480"/>
                  <a:pt x="2149472" y="933449"/>
                </a:cubicBezTo>
                <a:cubicBezTo>
                  <a:pt x="2149472" y="929480"/>
                  <a:pt x="2149472" y="925512"/>
                  <a:pt x="2153176" y="925512"/>
                </a:cubicBezTo>
                <a:close/>
                <a:moveTo>
                  <a:pt x="810323" y="925512"/>
                </a:moveTo>
                <a:cubicBezTo>
                  <a:pt x="814178" y="933449"/>
                  <a:pt x="825745" y="925512"/>
                  <a:pt x="833456" y="925512"/>
                </a:cubicBezTo>
                <a:cubicBezTo>
                  <a:pt x="833456" y="925512"/>
                  <a:pt x="833456" y="925512"/>
                  <a:pt x="806468" y="933449"/>
                </a:cubicBezTo>
                <a:cubicBezTo>
                  <a:pt x="810323" y="929480"/>
                  <a:pt x="814178" y="925512"/>
                  <a:pt x="810323" y="925512"/>
                </a:cubicBezTo>
                <a:close/>
                <a:moveTo>
                  <a:pt x="2782885" y="922337"/>
                </a:moveTo>
                <a:cubicBezTo>
                  <a:pt x="2782885" y="922337"/>
                  <a:pt x="2782885" y="922337"/>
                  <a:pt x="2789235" y="925512"/>
                </a:cubicBezTo>
                <a:cubicBezTo>
                  <a:pt x="2789235" y="925512"/>
                  <a:pt x="2789235" y="925512"/>
                  <a:pt x="2782885" y="925512"/>
                </a:cubicBezTo>
                <a:cubicBezTo>
                  <a:pt x="2782885" y="925512"/>
                  <a:pt x="2786060" y="922337"/>
                  <a:pt x="2782885" y="922337"/>
                </a:cubicBezTo>
                <a:close/>
                <a:moveTo>
                  <a:pt x="2699859" y="922337"/>
                </a:moveTo>
                <a:cubicBezTo>
                  <a:pt x="2696207" y="926147"/>
                  <a:pt x="2696207" y="929957"/>
                  <a:pt x="2688905" y="933767"/>
                </a:cubicBezTo>
                <a:cubicBezTo>
                  <a:pt x="2688905" y="933767"/>
                  <a:pt x="2688905" y="933767"/>
                  <a:pt x="2703510" y="945197"/>
                </a:cubicBezTo>
                <a:lnTo>
                  <a:pt x="2688905" y="948245"/>
                </a:lnTo>
                <a:lnTo>
                  <a:pt x="2688905" y="937577"/>
                </a:lnTo>
                <a:cubicBezTo>
                  <a:pt x="2681602" y="941387"/>
                  <a:pt x="2670648" y="933767"/>
                  <a:pt x="2670648" y="945197"/>
                </a:cubicBezTo>
                <a:cubicBezTo>
                  <a:pt x="2670648" y="941387"/>
                  <a:pt x="2666997" y="933767"/>
                  <a:pt x="2670648" y="933767"/>
                </a:cubicBezTo>
                <a:cubicBezTo>
                  <a:pt x="2677951" y="929957"/>
                  <a:pt x="2666997" y="933767"/>
                  <a:pt x="2666997" y="929957"/>
                </a:cubicBezTo>
                <a:cubicBezTo>
                  <a:pt x="2666997" y="929957"/>
                  <a:pt x="2666997" y="929957"/>
                  <a:pt x="2699859" y="922337"/>
                </a:cubicBezTo>
                <a:close/>
                <a:moveTo>
                  <a:pt x="2838901" y="919162"/>
                </a:moveTo>
                <a:cubicBezTo>
                  <a:pt x="2846385" y="933979"/>
                  <a:pt x="2820191" y="930274"/>
                  <a:pt x="2812707" y="941387"/>
                </a:cubicBezTo>
                <a:cubicBezTo>
                  <a:pt x="2812707" y="941387"/>
                  <a:pt x="2812707" y="941387"/>
                  <a:pt x="2808965" y="933979"/>
                </a:cubicBezTo>
                <a:cubicBezTo>
                  <a:pt x="2820191" y="930274"/>
                  <a:pt x="2827675" y="922866"/>
                  <a:pt x="2838901" y="919162"/>
                </a:cubicBezTo>
                <a:close/>
                <a:moveTo>
                  <a:pt x="2459035" y="919162"/>
                </a:moveTo>
                <a:cubicBezTo>
                  <a:pt x="2459035" y="922337"/>
                  <a:pt x="2469751" y="919162"/>
                  <a:pt x="2473323" y="919162"/>
                </a:cubicBezTo>
                <a:cubicBezTo>
                  <a:pt x="2469751" y="919162"/>
                  <a:pt x="2462607" y="925512"/>
                  <a:pt x="2459035" y="925512"/>
                </a:cubicBezTo>
                <a:close/>
                <a:moveTo>
                  <a:pt x="2109467" y="919162"/>
                </a:moveTo>
                <a:cubicBezTo>
                  <a:pt x="2109467" y="919162"/>
                  <a:pt x="2109467" y="919162"/>
                  <a:pt x="2120897" y="929877"/>
                </a:cubicBezTo>
                <a:cubicBezTo>
                  <a:pt x="2113277" y="926305"/>
                  <a:pt x="2105657" y="926305"/>
                  <a:pt x="2101847" y="933449"/>
                </a:cubicBezTo>
                <a:close/>
                <a:moveTo>
                  <a:pt x="773131" y="919162"/>
                </a:moveTo>
                <a:cubicBezTo>
                  <a:pt x="773131" y="919162"/>
                  <a:pt x="773131" y="919162"/>
                  <a:pt x="769426" y="930274"/>
                </a:cubicBezTo>
                <a:cubicBezTo>
                  <a:pt x="765722" y="926570"/>
                  <a:pt x="762018" y="926570"/>
                  <a:pt x="762018" y="922866"/>
                </a:cubicBezTo>
                <a:cubicBezTo>
                  <a:pt x="773131" y="922866"/>
                  <a:pt x="762018" y="919162"/>
                  <a:pt x="773131" y="919162"/>
                </a:cubicBezTo>
                <a:close/>
                <a:moveTo>
                  <a:pt x="2771772" y="918104"/>
                </a:moveTo>
                <a:cubicBezTo>
                  <a:pt x="2771772" y="925512"/>
                  <a:pt x="2786060" y="914400"/>
                  <a:pt x="2778916" y="921808"/>
                </a:cubicBezTo>
                <a:cubicBezTo>
                  <a:pt x="2771772" y="925512"/>
                  <a:pt x="2775344" y="921808"/>
                  <a:pt x="2771772" y="918104"/>
                </a:cubicBezTo>
                <a:close/>
                <a:moveTo>
                  <a:pt x="2149473" y="914929"/>
                </a:moveTo>
                <a:cubicBezTo>
                  <a:pt x="2142488" y="918633"/>
                  <a:pt x="2138995" y="922337"/>
                  <a:pt x="2132010" y="922337"/>
                </a:cubicBezTo>
                <a:cubicBezTo>
                  <a:pt x="2135503" y="922337"/>
                  <a:pt x="2142488" y="911225"/>
                  <a:pt x="2149473" y="914929"/>
                </a:cubicBezTo>
                <a:close/>
                <a:moveTo>
                  <a:pt x="854288" y="913289"/>
                </a:moveTo>
                <a:cubicBezTo>
                  <a:pt x="858455" y="913289"/>
                  <a:pt x="863085" y="915035"/>
                  <a:pt x="866789" y="915035"/>
                </a:cubicBezTo>
                <a:cubicBezTo>
                  <a:pt x="863085" y="925512"/>
                  <a:pt x="851973" y="915035"/>
                  <a:pt x="844565" y="922020"/>
                </a:cubicBezTo>
                <a:cubicBezTo>
                  <a:pt x="846417" y="915035"/>
                  <a:pt x="850121" y="913289"/>
                  <a:pt x="854288" y="913289"/>
                </a:cubicBezTo>
                <a:close/>
                <a:moveTo>
                  <a:pt x="2600322" y="911225"/>
                </a:moveTo>
                <a:cubicBezTo>
                  <a:pt x="2600322" y="911225"/>
                  <a:pt x="2600322" y="911225"/>
                  <a:pt x="2596353" y="919162"/>
                </a:cubicBezTo>
                <a:lnTo>
                  <a:pt x="2584447" y="919162"/>
                </a:lnTo>
                <a:cubicBezTo>
                  <a:pt x="2584447" y="911225"/>
                  <a:pt x="2600322" y="911225"/>
                  <a:pt x="2600322" y="911225"/>
                </a:cubicBezTo>
                <a:close/>
                <a:moveTo>
                  <a:pt x="2133597" y="910828"/>
                </a:moveTo>
                <a:cubicBezTo>
                  <a:pt x="2138360" y="909902"/>
                  <a:pt x="2143122" y="909902"/>
                  <a:pt x="2143122" y="911754"/>
                </a:cubicBezTo>
                <a:cubicBezTo>
                  <a:pt x="2131692" y="919162"/>
                  <a:pt x="2131692" y="908050"/>
                  <a:pt x="2124072" y="915458"/>
                </a:cubicBezTo>
                <a:cubicBezTo>
                  <a:pt x="2124072" y="913606"/>
                  <a:pt x="2128835" y="911754"/>
                  <a:pt x="2133597" y="910828"/>
                </a:cubicBezTo>
                <a:close/>
                <a:moveTo>
                  <a:pt x="1046077" y="910828"/>
                </a:moveTo>
                <a:cubicBezTo>
                  <a:pt x="1049550" y="910828"/>
                  <a:pt x="1052526" y="911754"/>
                  <a:pt x="1052526" y="915458"/>
                </a:cubicBezTo>
                <a:cubicBezTo>
                  <a:pt x="1044589" y="915458"/>
                  <a:pt x="1040620" y="919162"/>
                  <a:pt x="1036651" y="911754"/>
                </a:cubicBezTo>
                <a:cubicBezTo>
                  <a:pt x="1038636" y="911754"/>
                  <a:pt x="1042604" y="910828"/>
                  <a:pt x="1046077" y="910828"/>
                </a:cubicBezTo>
                <a:close/>
                <a:moveTo>
                  <a:pt x="2964210" y="908707"/>
                </a:moveTo>
                <a:cubicBezTo>
                  <a:pt x="2965865" y="908471"/>
                  <a:pt x="2967234" y="908942"/>
                  <a:pt x="2968147" y="910827"/>
                </a:cubicBezTo>
                <a:cubicBezTo>
                  <a:pt x="2964496" y="910827"/>
                  <a:pt x="2964496" y="914598"/>
                  <a:pt x="2960844" y="918368"/>
                </a:cubicBezTo>
                <a:cubicBezTo>
                  <a:pt x="2957193" y="925908"/>
                  <a:pt x="2971798" y="918368"/>
                  <a:pt x="2968147" y="925908"/>
                </a:cubicBezTo>
                <a:cubicBezTo>
                  <a:pt x="2964496" y="933449"/>
                  <a:pt x="2960844" y="925908"/>
                  <a:pt x="2957193" y="925908"/>
                </a:cubicBezTo>
                <a:cubicBezTo>
                  <a:pt x="2955367" y="922138"/>
                  <a:pt x="2949890" y="921196"/>
                  <a:pt x="2946695" y="919311"/>
                </a:cubicBezTo>
                <a:lnTo>
                  <a:pt x="2948682" y="911692"/>
                </a:lnTo>
                <a:lnTo>
                  <a:pt x="2952229" y="912948"/>
                </a:lnTo>
                <a:cubicBezTo>
                  <a:pt x="2956451" y="912477"/>
                  <a:pt x="2960901" y="909178"/>
                  <a:pt x="2964210" y="908707"/>
                </a:cubicBezTo>
                <a:close/>
                <a:moveTo>
                  <a:pt x="2949890" y="907057"/>
                </a:moveTo>
                <a:lnTo>
                  <a:pt x="2948682" y="911692"/>
                </a:lnTo>
                <a:lnTo>
                  <a:pt x="2946239" y="910827"/>
                </a:lnTo>
                <a:cubicBezTo>
                  <a:pt x="2949890" y="907057"/>
                  <a:pt x="2949890" y="907057"/>
                  <a:pt x="2949890" y="907057"/>
                </a:cubicBezTo>
                <a:close/>
                <a:moveTo>
                  <a:pt x="1740534" y="906144"/>
                </a:moveTo>
                <a:cubicBezTo>
                  <a:pt x="1743152" y="905192"/>
                  <a:pt x="1745772" y="905192"/>
                  <a:pt x="1747518" y="907097"/>
                </a:cubicBezTo>
                <a:cubicBezTo>
                  <a:pt x="1747518" y="907097"/>
                  <a:pt x="1747518" y="907097"/>
                  <a:pt x="1744026" y="907097"/>
                </a:cubicBezTo>
                <a:cubicBezTo>
                  <a:pt x="1744026" y="907097"/>
                  <a:pt x="1744026" y="907097"/>
                  <a:pt x="1751010" y="914717"/>
                </a:cubicBezTo>
                <a:cubicBezTo>
                  <a:pt x="1747518" y="910907"/>
                  <a:pt x="1744026" y="922337"/>
                  <a:pt x="1740534" y="914717"/>
                </a:cubicBezTo>
                <a:cubicBezTo>
                  <a:pt x="1740534" y="914717"/>
                  <a:pt x="1740534" y="914717"/>
                  <a:pt x="1744026" y="910907"/>
                </a:cubicBezTo>
                <a:lnTo>
                  <a:pt x="1733549" y="910907"/>
                </a:lnTo>
                <a:cubicBezTo>
                  <a:pt x="1735294" y="909002"/>
                  <a:pt x="1737916" y="907097"/>
                  <a:pt x="1740534" y="906144"/>
                </a:cubicBezTo>
                <a:close/>
                <a:moveTo>
                  <a:pt x="2752193" y="904264"/>
                </a:moveTo>
                <a:cubicBezTo>
                  <a:pt x="2767010" y="900600"/>
                  <a:pt x="2752193" y="911591"/>
                  <a:pt x="2759602" y="915254"/>
                </a:cubicBezTo>
                <a:cubicBezTo>
                  <a:pt x="2748489" y="911591"/>
                  <a:pt x="2737377" y="926245"/>
                  <a:pt x="2726264" y="926245"/>
                </a:cubicBezTo>
                <a:cubicBezTo>
                  <a:pt x="2729968" y="929908"/>
                  <a:pt x="2733673" y="929908"/>
                  <a:pt x="2737377" y="929908"/>
                </a:cubicBezTo>
                <a:cubicBezTo>
                  <a:pt x="2737377" y="929908"/>
                  <a:pt x="2737377" y="929908"/>
                  <a:pt x="2733673" y="937235"/>
                </a:cubicBezTo>
                <a:cubicBezTo>
                  <a:pt x="2704039" y="944562"/>
                  <a:pt x="2741081" y="926245"/>
                  <a:pt x="2711448" y="926245"/>
                </a:cubicBezTo>
                <a:cubicBezTo>
                  <a:pt x="2711448" y="929908"/>
                  <a:pt x="2711448" y="929908"/>
                  <a:pt x="2711448" y="933572"/>
                </a:cubicBezTo>
                <a:cubicBezTo>
                  <a:pt x="2700335" y="929908"/>
                  <a:pt x="2711448" y="929908"/>
                  <a:pt x="2704039" y="926245"/>
                </a:cubicBezTo>
                <a:cubicBezTo>
                  <a:pt x="2704039" y="926245"/>
                  <a:pt x="2704039" y="926245"/>
                  <a:pt x="2711448" y="922581"/>
                </a:cubicBezTo>
                <a:cubicBezTo>
                  <a:pt x="2711448" y="922581"/>
                  <a:pt x="2707743" y="918918"/>
                  <a:pt x="2711448" y="915254"/>
                </a:cubicBezTo>
                <a:cubicBezTo>
                  <a:pt x="2722560" y="922581"/>
                  <a:pt x="2748489" y="896937"/>
                  <a:pt x="2755898" y="907927"/>
                </a:cubicBezTo>
                <a:cubicBezTo>
                  <a:pt x="2755898" y="907927"/>
                  <a:pt x="2755898" y="907927"/>
                  <a:pt x="2752193" y="904264"/>
                </a:cubicBezTo>
                <a:close/>
                <a:moveTo>
                  <a:pt x="1063638" y="903287"/>
                </a:moveTo>
                <a:cubicBezTo>
                  <a:pt x="1063638" y="903287"/>
                  <a:pt x="1063638" y="903287"/>
                  <a:pt x="1059670" y="911224"/>
                </a:cubicBezTo>
                <a:cubicBezTo>
                  <a:pt x="1047763" y="911224"/>
                  <a:pt x="1063638" y="907255"/>
                  <a:pt x="1063638" y="903287"/>
                </a:cubicBezTo>
                <a:close/>
                <a:moveTo>
                  <a:pt x="3069570" y="901898"/>
                </a:moveTo>
                <a:cubicBezTo>
                  <a:pt x="3074872" y="901005"/>
                  <a:pt x="3080655" y="901898"/>
                  <a:pt x="3084510" y="903684"/>
                </a:cubicBezTo>
                <a:cubicBezTo>
                  <a:pt x="3080655" y="914399"/>
                  <a:pt x="3069088" y="907255"/>
                  <a:pt x="3057522" y="910827"/>
                </a:cubicBezTo>
                <a:cubicBezTo>
                  <a:pt x="3059450" y="905470"/>
                  <a:pt x="3064269" y="902791"/>
                  <a:pt x="3069570" y="901898"/>
                </a:cubicBezTo>
                <a:close/>
                <a:moveTo>
                  <a:pt x="2290760" y="900112"/>
                </a:moveTo>
                <a:cubicBezTo>
                  <a:pt x="2290760" y="900112"/>
                  <a:pt x="2290760" y="900112"/>
                  <a:pt x="2290760" y="911224"/>
                </a:cubicBezTo>
                <a:cubicBezTo>
                  <a:pt x="2290760" y="911224"/>
                  <a:pt x="2283352" y="911224"/>
                  <a:pt x="2283352" y="914929"/>
                </a:cubicBezTo>
                <a:cubicBezTo>
                  <a:pt x="2283352" y="914929"/>
                  <a:pt x="2287056" y="914929"/>
                  <a:pt x="2290760" y="914929"/>
                </a:cubicBezTo>
                <a:lnTo>
                  <a:pt x="2261127" y="922337"/>
                </a:lnTo>
                <a:cubicBezTo>
                  <a:pt x="2246310" y="911224"/>
                  <a:pt x="2275943" y="914929"/>
                  <a:pt x="2275943" y="903816"/>
                </a:cubicBezTo>
                <a:cubicBezTo>
                  <a:pt x="2275943" y="907520"/>
                  <a:pt x="2283352" y="900112"/>
                  <a:pt x="2290760" y="900112"/>
                </a:cubicBezTo>
                <a:close/>
                <a:moveTo>
                  <a:pt x="3041768" y="898877"/>
                </a:moveTo>
                <a:lnTo>
                  <a:pt x="3031095" y="908049"/>
                </a:lnTo>
                <a:cubicBezTo>
                  <a:pt x="3029228" y="906197"/>
                  <a:pt x="3032963" y="903419"/>
                  <a:pt x="3038099" y="900641"/>
                </a:cubicBezTo>
                <a:close/>
                <a:moveTo>
                  <a:pt x="1774823" y="896937"/>
                </a:moveTo>
                <a:cubicBezTo>
                  <a:pt x="1774823" y="900509"/>
                  <a:pt x="1771119" y="907652"/>
                  <a:pt x="1763713" y="911224"/>
                </a:cubicBezTo>
                <a:lnTo>
                  <a:pt x="1763713" y="900509"/>
                </a:lnTo>
                <a:cubicBezTo>
                  <a:pt x="1763713" y="900509"/>
                  <a:pt x="1763713" y="900509"/>
                  <a:pt x="1774823" y="896937"/>
                </a:cubicBezTo>
                <a:close/>
                <a:moveTo>
                  <a:pt x="889014" y="896937"/>
                </a:moveTo>
                <a:lnTo>
                  <a:pt x="900127" y="896937"/>
                </a:lnTo>
                <a:lnTo>
                  <a:pt x="900127" y="898524"/>
                </a:lnTo>
                <a:lnTo>
                  <a:pt x="889014" y="898524"/>
                </a:lnTo>
                <a:close/>
                <a:moveTo>
                  <a:pt x="1087731" y="896314"/>
                </a:moveTo>
                <a:lnTo>
                  <a:pt x="1082567" y="900430"/>
                </a:lnTo>
                <a:cubicBezTo>
                  <a:pt x="1082567" y="900430"/>
                  <a:pt x="1082567" y="900430"/>
                  <a:pt x="1086228" y="900430"/>
                </a:cubicBezTo>
                <a:cubicBezTo>
                  <a:pt x="1082567" y="908050"/>
                  <a:pt x="1078903" y="900430"/>
                  <a:pt x="1071576" y="908050"/>
                </a:cubicBezTo>
                <a:lnTo>
                  <a:pt x="1071576" y="896620"/>
                </a:lnTo>
                <a:close/>
                <a:moveTo>
                  <a:pt x="1087945" y="896144"/>
                </a:moveTo>
                <a:lnTo>
                  <a:pt x="1088166" y="896306"/>
                </a:lnTo>
                <a:lnTo>
                  <a:pt x="1087731" y="896314"/>
                </a:lnTo>
                <a:close/>
                <a:moveTo>
                  <a:pt x="1119199" y="892810"/>
                </a:moveTo>
                <a:cubicBezTo>
                  <a:pt x="1119199" y="892810"/>
                  <a:pt x="1119199" y="892810"/>
                  <a:pt x="1097218" y="900430"/>
                </a:cubicBezTo>
                <a:cubicBezTo>
                  <a:pt x="1091723" y="902335"/>
                  <a:pt x="1090807" y="899477"/>
                  <a:pt x="1089891" y="897572"/>
                </a:cubicBezTo>
                <a:lnTo>
                  <a:pt x="1088166" y="896306"/>
                </a:lnTo>
                <a:lnTo>
                  <a:pt x="1096760" y="896144"/>
                </a:lnTo>
                <a:cubicBezTo>
                  <a:pt x="1105461" y="895667"/>
                  <a:pt x="1113704" y="894715"/>
                  <a:pt x="1119199" y="892810"/>
                </a:cubicBezTo>
                <a:close/>
                <a:moveTo>
                  <a:pt x="2320922" y="892175"/>
                </a:moveTo>
                <a:cubicBezTo>
                  <a:pt x="2320922" y="892175"/>
                  <a:pt x="2320922" y="892175"/>
                  <a:pt x="2328860" y="892175"/>
                </a:cubicBezTo>
                <a:cubicBezTo>
                  <a:pt x="2328860" y="892175"/>
                  <a:pt x="2328860" y="892175"/>
                  <a:pt x="2324891" y="896937"/>
                </a:cubicBezTo>
                <a:cubicBezTo>
                  <a:pt x="2324891" y="896937"/>
                  <a:pt x="2320922" y="896937"/>
                  <a:pt x="2320922" y="892175"/>
                </a:cubicBezTo>
                <a:close/>
                <a:moveTo>
                  <a:pt x="2348456" y="891976"/>
                </a:moveTo>
                <a:cubicBezTo>
                  <a:pt x="2349795" y="892968"/>
                  <a:pt x="2350688" y="894953"/>
                  <a:pt x="2350688" y="896937"/>
                </a:cubicBezTo>
                <a:cubicBezTo>
                  <a:pt x="2354260" y="896937"/>
                  <a:pt x="2339972" y="896937"/>
                  <a:pt x="2343544" y="892968"/>
                </a:cubicBezTo>
                <a:cubicBezTo>
                  <a:pt x="2345330" y="890984"/>
                  <a:pt x="2347116" y="890984"/>
                  <a:pt x="2348456" y="891976"/>
                </a:cubicBezTo>
                <a:close/>
                <a:moveTo>
                  <a:pt x="878577" y="891629"/>
                </a:moveTo>
                <a:cubicBezTo>
                  <a:pt x="879887" y="892076"/>
                  <a:pt x="880760" y="892968"/>
                  <a:pt x="880760" y="892968"/>
                </a:cubicBezTo>
                <a:lnTo>
                  <a:pt x="877901" y="891818"/>
                </a:lnTo>
                <a:close/>
                <a:moveTo>
                  <a:pt x="866789" y="889397"/>
                </a:moveTo>
                <a:cubicBezTo>
                  <a:pt x="866789" y="897433"/>
                  <a:pt x="870719" y="891406"/>
                  <a:pt x="875630" y="890904"/>
                </a:cubicBezTo>
                <a:lnTo>
                  <a:pt x="877901" y="891818"/>
                </a:lnTo>
                <a:lnTo>
                  <a:pt x="873775" y="892968"/>
                </a:lnTo>
                <a:cubicBezTo>
                  <a:pt x="870282" y="896540"/>
                  <a:pt x="884252" y="896540"/>
                  <a:pt x="880760" y="896540"/>
                </a:cubicBezTo>
                <a:cubicBezTo>
                  <a:pt x="877267" y="900112"/>
                  <a:pt x="866789" y="892968"/>
                  <a:pt x="866789" y="900112"/>
                </a:cubicBezTo>
                <a:close/>
                <a:moveTo>
                  <a:pt x="1159521" y="889317"/>
                </a:moveTo>
                <a:cubicBezTo>
                  <a:pt x="1159521" y="889317"/>
                  <a:pt x="1159521" y="889317"/>
                  <a:pt x="1163172" y="896619"/>
                </a:cubicBezTo>
                <a:cubicBezTo>
                  <a:pt x="1159521" y="892968"/>
                  <a:pt x="1141265" y="911224"/>
                  <a:pt x="1130311" y="903922"/>
                </a:cubicBezTo>
                <a:cubicBezTo>
                  <a:pt x="1137613" y="907573"/>
                  <a:pt x="1148567" y="892968"/>
                  <a:pt x="1159521" y="892968"/>
                </a:cubicBezTo>
                <a:cubicBezTo>
                  <a:pt x="1159521" y="892968"/>
                  <a:pt x="1159521" y="892968"/>
                  <a:pt x="1159521" y="889317"/>
                </a:cubicBezTo>
                <a:close/>
                <a:moveTo>
                  <a:pt x="1930001" y="885825"/>
                </a:moveTo>
                <a:cubicBezTo>
                  <a:pt x="1930001" y="885825"/>
                  <a:pt x="1933573" y="892175"/>
                  <a:pt x="1922857" y="892175"/>
                </a:cubicBezTo>
                <a:cubicBezTo>
                  <a:pt x="1926429" y="889000"/>
                  <a:pt x="1919285" y="885825"/>
                  <a:pt x="1930001" y="885825"/>
                </a:cubicBezTo>
                <a:close/>
                <a:moveTo>
                  <a:pt x="1531936" y="881062"/>
                </a:moveTo>
                <a:cubicBezTo>
                  <a:pt x="1528129" y="881062"/>
                  <a:pt x="1531936" y="885031"/>
                  <a:pt x="1531936" y="885031"/>
                </a:cubicBezTo>
                <a:lnTo>
                  <a:pt x="1512887" y="889000"/>
                </a:lnTo>
                <a:cubicBezTo>
                  <a:pt x="1512887" y="889000"/>
                  <a:pt x="1512887" y="889000"/>
                  <a:pt x="1531936" y="881062"/>
                </a:cubicBezTo>
                <a:close/>
                <a:moveTo>
                  <a:pt x="928702" y="881062"/>
                </a:moveTo>
                <a:lnTo>
                  <a:pt x="925527" y="885824"/>
                </a:lnTo>
                <a:lnTo>
                  <a:pt x="917589" y="885824"/>
                </a:lnTo>
                <a:close/>
                <a:moveTo>
                  <a:pt x="1640683" y="877887"/>
                </a:moveTo>
                <a:cubicBezTo>
                  <a:pt x="1632745" y="881856"/>
                  <a:pt x="1644651" y="885825"/>
                  <a:pt x="1632745" y="885825"/>
                </a:cubicBezTo>
                <a:cubicBezTo>
                  <a:pt x="1640683" y="881856"/>
                  <a:pt x="1628776" y="877887"/>
                  <a:pt x="1640683" y="877887"/>
                </a:cubicBezTo>
                <a:close/>
                <a:moveTo>
                  <a:pt x="1174761" y="877887"/>
                </a:moveTo>
                <a:lnTo>
                  <a:pt x="1182697" y="877887"/>
                </a:lnTo>
                <a:lnTo>
                  <a:pt x="1171586" y="885825"/>
                </a:lnTo>
                <a:close/>
                <a:moveTo>
                  <a:pt x="3083390" y="874712"/>
                </a:moveTo>
                <a:cubicBezTo>
                  <a:pt x="3087125" y="874712"/>
                  <a:pt x="3090860" y="874712"/>
                  <a:pt x="3090860" y="878416"/>
                </a:cubicBezTo>
                <a:cubicBezTo>
                  <a:pt x="3079654" y="885824"/>
                  <a:pt x="3068448" y="904345"/>
                  <a:pt x="3053507" y="904345"/>
                </a:cubicBezTo>
                <a:cubicBezTo>
                  <a:pt x="3057242" y="896937"/>
                  <a:pt x="3057242" y="896937"/>
                  <a:pt x="3053507" y="893232"/>
                </a:cubicBezTo>
                <a:lnTo>
                  <a:pt x="3041768" y="898877"/>
                </a:lnTo>
                <a:lnTo>
                  <a:pt x="3045103" y="896011"/>
                </a:lnTo>
                <a:cubicBezTo>
                  <a:pt x="3050706" y="892307"/>
                  <a:pt x="3055375" y="889528"/>
                  <a:pt x="3053507" y="889528"/>
                </a:cubicBezTo>
                <a:cubicBezTo>
                  <a:pt x="3060978" y="889528"/>
                  <a:pt x="3079654" y="885824"/>
                  <a:pt x="3087125" y="878416"/>
                </a:cubicBezTo>
                <a:cubicBezTo>
                  <a:pt x="3087125" y="878416"/>
                  <a:pt x="3087125" y="878416"/>
                  <a:pt x="3083390" y="874712"/>
                </a:cubicBezTo>
                <a:close/>
                <a:moveTo>
                  <a:pt x="2749548" y="874712"/>
                </a:moveTo>
                <a:lnTo>
                  <a:pt x="2752723" y="874712"/>
                </a:lnTo>
                <a:lnTo>
                  <a:pt x="2744785" y="881062"/>
                </a:lnTo>
                <a:close/>
                <a:moveTo>
                  <a:pt x="2161114" y="874712"/>
                </a:moveTo>
                <a:cubicBezTo>
                  <a:pt x="2161114" y="874712"/>
                  <a:pt x="2161114" y="874712"/>
                  <a:pt x="2168523" y="877887"/>
                </a:cubicBezTo>
                <a:cubicBezTo>
                  <a:pt x="2164819" y="877887"/>
                  <a:pt x="2161114" y="877887"/>
                  <a:pt x="2157410" y="881062"/>
                </a:cubicBezTo>
                <a:cubicBezTo>
                  <a:pt x="2161114" y="877887"/>
                  <a:pt x="2161114" y="877887"/>
                  <a:pt x="2161114" y="874712"/>
                </a:cubicBezTo>
                <a:close/>
                <a:moveTo>
                  <a:pt x="1152219" y="874712"/>
                </a:moveTo>
                <a:cubicBezTo>
                  <a:pt x="1166824" y="874712"/>
                  <a:pt x="1152219" y="885666"/>
                  <a:pt x="1166824" y="889317"/>
                </a:cubicBezTo>
                <a:cubicBezTo>
                  <a:pt x="1166824" y="885666"/>
                  <a:pt x="1163172" y="885666"/>
                  <a:pt x="1159521" y="889317"/>
                </a:cubicBezTo>
                <a:cubicBezTo>
                  <a:pt x="1159521" y="889317"/>
                  <a:pt x="1155870" y="889317"/>
                  <a:pt x="1155870" y="892968"/>
                </a:cubicBezTo>
                <a:cubicBezTo>
                  <a:pt x="1155870" y="892968"/>
                  <a:pt x="1155870" y="892968"/>
                  <a:pt x="1159521" y="885666"/>
                </a:cubicBezTo>
                <a:cubicBezTo>
                  <a:pt x="1148567" y="882014"/>
                  <a:pt x="1137613" y="892968"/>
                  <a:pt x="1130311" y="889317"/>
                </a:cubicBezTo>
                <a:cubicBezTo>
                  <a:pt x="1130311" y="889317"/>
                  <a:pt x="1130311" y="885666"/>
                  <a:pt x="1130311" y="882014"/>
                </a:cubicBezTo>
                <a:cubicBezTo>
                  <a:pt x="1130311" y="882014"/>
                  <a:pt x="1130311" y="882014"/>
                  <a:pt x="1152219" y="878363"/>
                </a:cubicBezTo>
                <a:cubicBezTo>
                  <a:pt x="1152219" y="878363"/>
                  <a:pt x="1152219" y="878363"/>
                  <a:pt x="1152219" y="874712"/>
                </a:cubicBezTo>
                <a:close/>
                <a:moveTo>
                  <a:pt x="2096585" y="870664"/>
                </a:moveTo>
                <a:lnTo>
                  <a:pt x="2088954" y="877093"/>
                </a:lnTo>
                <a:cubicBezTo>
                  <a:pt x="2085702" y="879391"/>
                  <a:pt x="2082914" y="881229"/>
                  <a:pt x="2079197" y="884905"/>
                </a:cubicBezTo>
                <a:cubicBezTo>
                  <a:pt x="2068045" y="881229"/>
                  <a:pt x="2060611" y="892258"/>
                  <a:pt x="2049460" y="888582"/>
                </a:cubicBezTo>
                <a:lnTo>
                  <a:pt x="2053177" y="881229"/>
                </a:lnTo>
                <a:cubicBezTo>
                  <a:pt x="2053177" y="881229"/>
                  <a:pt x="2053177" y="881229"/>
                  <a:pt x="2056894" y="884905"/>
                </a:cubicBezTo>
                <a:cubicBezTo>
                  <a:pt x="2062470" y="884905"/>
                  <a:pt x="2071763" y="880310"/>
                  <a:pt x="2081520" y="875715"/>
                </a:cubicBezTo>
                <a:close/>
                <a:moveTo>
                  <a:pt x="1904363" y="869950"/>
                </a:moveTo>
                <a:cubicBezTo>
                  <a:pt x="1900870" y="869950"/>
                  <a:pt x="1911348" y="869950"/>
                  <a:pt x="1904363" y="873918"/>
                </a:cubicBezTo>
                <a:lnTo>
                  <a:pt x="1893885" y="877887"/>
                </a:lnTo>
                <a:cubicBezTo>
                  <a:pt x="1893885" y="877887"/>
                  <a:pt x="1893885" y="877887"/>
                  <a:pt x="1904363" y="869950"/>
                </a:cubicBezTo>
                <a:close/>
                <a:moveTo>
                  <a:pt x="2251073" y="866775"/>
                </a:moveTo>
                <a:lnTo>
                  <a:pt x="2254248" y="869950"/>
                </a:lnTo>
                <a:lnTo>
                  <a:pt x="2243135" y="869950"/>
                </a:lnTo>
                <a:close/>
                <a:moveTo>
                  <a:pt x="1882773" y="866775"/>
                </a:moveTo>
                <a:lnTo>
                  <a:pt x="1889123" y="866775"/>
                </a:lnTo>
                <a:lnTo>
                  <a:pt x="1878010" y="869950"/>
                </a:lnTo>
                <a:close/>
                <a:moveTo>
                  <a:pt x="1828132" y="866774"/>
                </a:moveTo>
                <a:lnTo>
                  <a:pt x="1833560" y="866774"/>
                </a:lnTo>
                <a:cubicBezTo>
                  <a:pt x="1833560" y="866774"/>
                  <a:pt x="1829750" y="866774"/>
                  <a:pt x="1829750" y="870743"/>
                </a:cubicBezTo>
                <a:close/>
                <a:moveTo>
                  <a:pt x="1814510" y="866774"/>
                </a:moveTo>
                <a:cubicBezTo>
                  <a:pt x="1814510" y="866774"/>
                  <a:pt x="1814510" y="866774"/>
                  <a:pt x="1816891" y="866774"/>
                </a:cubicBezTo>
                <a:lnTo>
                  <a:pt x="1825604" y="866774"/>
                </a:lnTo>
                <a:lnTo>
                  <a:pt x="1823559" y="867271"/>
                </a:lnTo>
                <a:cubicBezTo>
                  <a:pt x="1820225" y="868759"/>
                  <a:pt x="1816415" y="870743"/>
                  <a:pt x="1814510" y="866774"/>
                </a:cubicBezTo>
                <a:close/>
                <a:moveTo>
                  <a:pt x="2101499" y="866524"/>
                </a:moveTo>
                <a:lnTo>
                  <a:pt x="2101821" y="868908"/>
                </a:lnTo>
                <a:lnTo>
                  <a:pt x="2096585" y="870664"/>
                </a:lnTo>
                <a:close/>
                <a:moveTo>
                  <a:pt x="1827905" y="866216"/>
                </a:moveTo>
                <a:lnTo>
                  <a:pt x="1828132" y="866774"/>
                </a:lnTo>
                <a:lnTo>
                  <a:pt x="1825604" y="866774"/>
                </a:lnTo>
                <a:close/>
                <a:moveTo>
                  <a:pt x="2907752" y="863930"/>
                </a:moveTo>
                <a:cubicBezTo>
                  <a:pt x="2910877" y="864393"/>
                  <a:pt x="2914449" y="866245"/>
                  <a:pt x="2916235" y="866245"/>
                </a:cubicBezTo>
                <a:cubicBezTo>
                  <a:pt x="2916235" y="866245"/>
                  <a:pt x="2909091" y="866245"/>
                  <a:pt x="2909091" y="869949"/>
                </a:cubicBezTo>
                <a:lnTo>
                  <a:pt x="2901947" y="869949"/>
                </a:lnTo>
                <a:cubicBezTo>
                  <a:pt x="2901947" y="864393"/>
                  <a:pt x="2904626" y="863467"/>
                  <a:pt x="2907752" y="863930"/>
                </a:cubicBezTo>
                <a:close/>
                <a:moveTo>
                  <a:pt x="2190219" y="858837"/>
                </a:moveTo>
                <a:cubicBezTo>
                  <a:pt x="2193923" y="866245"/>
                  <a:pt x="2186514" y="866245"/>
                  <a:pt x="2182810" y="869949"/>
                </a:cubicBezTo>
                <a:cubicBezTo>
                  <a:pt x="2182810" y="866245"/>
                  <a:pt x="2182810" y="862541"/>
                  <a:pt x="2190219" y="858837"/>
                </a:cubicBezTo>
                <a:close/>
                <a:moveTo>
                  <a:pt x="1870073" y="858837"/>
                </a:moveTo>
                <a:cubicBezTo>
                  <a:pt x="1870073" y="866774"/>
                  <a:pt x="1862929" y="866774"/>
                  <a:pt x="1855785" y="866774"/>
                </a:cubicBezTo>
                <a:cubicBezTo>
                  <a:pt x="1859357" y="862805"/>
                  <a:pt x="1866501" y="862805"/>
                  <a:pt x="1870073" y="858837"/>
                </a:cubicBezTo>
                <a:close/>
                <a:moveTo>
                  <a:pt x="996964" y="858837"/>
                </a:moveTo>
                <a:cubicBezTo>
                  <a:pt x="989556" y="866245"/>
                  <a:pt x="974739" y="866245"/>
                  <a:pt x="963626" y="869949"/>
                </a:cubicBezTo>
                <a:cubicBezTo>
                  <a:pt x="971035" y="866245"/>
                  <a:pt x="985852" y="862541"/>
                  <a:pt x="996964" y="858837"/>
                </a:cubicBezTo>
                <a:close/>
                <a:moveTo>
                  <a:pt x="2986540" y="851090"/>
                </a:moveTo>
                <a:cubicBezTo>
                  <a:pt x="2992656" y="854042"/>
                  <a:pt x="2987763" y="865849"/>
                  <a:pt x="3001744" y="863071"/>
                </a:cubicBezTo>
                <a:cubicBezTo>
                  <a:pt x="3001744" y="863071"/>
                  <a:pt x="3001744" y="863071"/>
                  <a:pt x="3012929" y="863071"/>
                </a:cubicBezTo>
                <a:cubicBezTo>
                  <a:pt x="3012929" y="863071"/>
                  <a:pt x="3012929" y="863071"/>
                  <a:pt x="3009201" y="870479"/>
                </a:cubicBezTo>
                <a:cubicBezTo>
                  <a:pt x="3009201" y="874183"/>
                  <a:pt x="3016657" y="870479"/>
                  <a:pt x="3016657" y="870479"/>
                </a:cubicBezTo>
                <a:cubicBezTo>
                  <a:pt x="3016657" y="870479"/>
                  <a:pt x="3016657" y="870479"/>
                  <a:pt x="3009201" y="874183"/>
                </a:cubicBezTo>
                <a:cubicBezTo>
                  <a:pt x="3016657" y="881591"/>
                  <a:pt x="3027842" y="866775"/>
                  <a:pt x="3035298" y="870479"/>
                </a:cubicBezTo>
                <a:cubicBezTo>
                  <a:pt x="3035298" y="870479"/>
                  <a:pt x="3035298" y="870479"/>
                  <a:pt x="3020385" y="881591"/>
                </a:cubicBezTo>
                <a:cubicBezTo>
                  <a:pt x="3020385" y="881591"/>
                  <a:pt x="3020385" y="881591"/>
                  <a:pt x="3024113" y="881591"/>
                </a:cubicBezTo>
                <a:cubicBezTo>
                  <a:pt x="3024113" y="881591"/>
                  <a:pt x="3024113" y="881591"/>
                  <a:pt x="3005472" y="889000"/>
                </a:cubicBezTo>
                <a:cubicBezTo>
                  <a:pt x="2998016" y="881591"/>
                  <a:pt x="3012929" y="889000"/>
                  <a:pt x="3009201" y="881591"/>
                </a:cubicBezTo>
                <a:cubicBezTo>
                  <a:pt x="3005472" y="877887"/>
                  <a:pt x="2983103" y="889000"/>
                  <a:pt x="2971918" y="889000"/>
                </a:cubicBezTo>
                <a:cubicBezTo>
                  <a:pt x="2971918" y="889000"/>
                  <a:pt x="2971918" y="889000"/>
                  <a:pt x="2975646" y="885296"/>
                </a:cubicBezTo>
                <a:cubicBezTo>
                  <a:pt x="2968190" y="885296"/>
                  <a:pt x="2942092" y="881591"/>
                  <a:pt x="2923451" y="892704"/>
                </a:cubicBezTo>
                <a:cubicBezTo>
                  <a:pt x="2923451" y="892704"/>
                  <a:pt x="2930908" y="892704"/>
                  <a:pt x="2934636" y="892704"/>
                </a:cubicBezTo>
                <a:cubicBezTo>
                  <a:pt x="2938364" y="896408"/>
                  <a:pt x="2919723" y="903816"/>
                  <a:pt x="2915995" y="911225"/>
                </a:cubicBezTo>
                <a:cubicBezTo>
                  <a:pt x="2904810" y="914929"/>
                  <a:pt x="2904810" y="903816"/>
                  <a:pt x="2889897" y="907520"/>
                </a:cubicBezTo>
                <a:cubicBezTo>
                  <a:pt x="2889897" y="907520"/>
                  <a:pt x="2889897" y="907520"/>
                  <a:pt x="2889897" y="914929"/>
                </a:cubicBezTo>
                <a:cubicBezTo>
                  <a:pt x="2878713" y="914929"/>
                  <a:pt x="2878713" y="911225"/>
                  <a:pt x="2874984" y="903816"/>
                </a:cubicBezTo>
                <a:cubicBezTo>
                  <a:pt x="2863800" y="914929"/>
                  <a:pt x="2863800" y="914929"/>
                  <a:pt x="2856343" y="914929"/>
                </a:cubicBezTo>
                <a:cubicBezTo>
                  <a:pt x="2860071" y="911225"/>
                  <a:pt x="2863800" y="911225"/>
                  <a:pt x="2860071" y="907520"/>
                </a:cubicBezTo>
                <a:cubicBezTo>
                  <a:pt x="2856343" y="907520"/>
                  <a:pt x="2841430" y="911225"/>
                  <a:pt x="2848887" y="918633"/>
                </a:cubicBezTo>
                <a:cubicBezTo>
                  <a:pt x="2841430" y="907520"/>
                  <a:pt x="2815333" y="922337"/>
                  <a:pt x="2815333" y="914929"/>
                </a:cubicBezTo>
                <a:cubicBezTo>
                  <a:pt x="2807876" y="914929"/>
                  <a:pt x="2811604" y="918633"/>
                  <a:pt x="2811604" y="922337"/>
                </a:cubicBezTo>
                <a:cubicBezTo>
                  <a:pt x="2807876" y="922337"/>
                  <a:pt x="2804148" y="922337"/>
                  <a:pt x="2800420" y="922337"/>
                </a:cubicBezTo>
                <a:cubicBezTo>
                  <a:pt x="2800420" y="922337"/>
                  <a:pt x="2800420" y="922337"/>
                  <a:pt x="2807876" y="914929"/>
                </a:cubicBezTo>
                <a:cubicBezTo>
                  <a:pt x="2796692" y="911225"/>
                  <a:pt x="2804148" y="918633"/>
                  <a:pt x="2789235" y="918633"/>
                </a:cubicBezTo>
                <a:cubicBezTo>
                  <a:pt x="2792963" y="907520"/>
                  <a:pt x="2800420" y="907520"/>
                  <a:pt x="2807876" y="900112"/>
                </a:cubicBezTo>
                <a:cubicBezTo>
                  <a:pt x="2822789" y="892704"/>
                  <a:pt x="2837702" y="896408"/>
                  <a:pt x="2856343" y="889000"/>
                </a:cubicBezTo>
                <a:cubicBezTo>
                  <a:pt x="2863800" y="885296"/>
                  <a:pt x="2863800" y="881591"/>
                  <a:pt x="2863800" y="874183"/>
                </a:cubicBezTo>
                <a:cubicBezTo>
                  <a:pt x="2871256" y="866775"/>
                  <a:pt x="2878713" y="870479"/>
                  <a:pt x="2882441" y="870479"/>
                </a:cubicBezTo>
                <a:cubicBezTo>
                  <a:pt x="2882441" y="870479"/>
                  <a:pt x="2882441" y="870479"/>
                  <a:pt x="2882441" y="866775"/>
                </a:cubicBezTo>
                <a:cubicBezTo>
                  <a:pt x="2882441" y="866775"/>
                  <a:pt x="2882441" y="866775"/>
                  <a:pt x="2897354" y="863071"/>
                </a:cubicBezTo>
                <a:cubicBezTo>
                  <a:pt x="2901082" y="863071"/>
                  <a:pt x="2882441" y="874183"/>
                  <a:pt x="2886169" y="877887"/>
                </a:cubicBezTo>
                <a:cubicBezTo>
                  <a:pt x="2878713" y="881591"/>
                  <a:pt x="2901082" y="881591"/>
                  <a:pt x="2904810" y="889000"/>
                </a:cubicBezTo>
                <a:cubicBezTo>
                  <a:pt x="2923451" y="874183"/>
                  <a:pt x="2945821" y="866775"/>
                  <a:pt x="2964462" y="851958"/>
                </a:cubicBezTo>
                <a:cubicBezTo>
                  <a:pt x="2964462" y="851958"/>
                  <a:pt x="2964462" y="851958"/>
                  <a:pt x="2968190" y="859367"/>
                </a:cubicBezTo>
                <a:cubicBezTo>
                  <a:pt x="2971918" y="859367"/>
                  <a:pt x="2983103" y="859367"/>
                  <a:pt x="2983103" y="851958"/>
                </a:cubicBezTo>
                <a:cubicBezTo>
                  <a:pt x="2983103" y="851958"/>
                  <a:pt x="2979375" y="851958"/>
                  <a:pt x="2975646" y="855662"/>
                </a:cubicBezTo>
                <a:cubicBezTo>
                  <a:pt x="2975646" y="855662"/>
                  <a:pt x="2975646" y="855662"/>
                  <a:pt x="2975646" y="851958"/>
                </a:cubicBezTo>
                <a:cubicBezTo>
                  <a:pt x="2981239" y="850106"/>
                  <a:pt x="2984501" y="850106"/>
                  <a:pt x="2986540" y="851090"/>
                </a:cubicBezTo>
                <a:close/>
                <a:moveTo>
                  <a:pt x="1558329" y="848360"/>
                </a:moveTo>
                <a:cubicBezTo>
                  <a:pt x="1562099" y="863600"/>
                  <a:pt x="1543250" y="852170"/>
                  <a:pt x="1539477" y="863600"/>
                </a:cubicBezTo>
                <a:cubicBezTo>
                  <a:pt x="1531936" y="863600"/>
                  <a:pt x="1539477" y="859790"/>
                  <a:pt x="1539477" y="855980"/>
                </a:cubicBezTo>
                <a:cubicBezTo>
                  <a:pt x="1550790" y="863600"/>
                  <a:pt x="1543250" y="844550"/>
                  <a:pt x="1558329" y="848360"/>
                </a:cubicBezTo>
                <a:close/>
                <a:moveTo>
                  <a:pt x="2860672" y="847725"/>
                </a:moveTo>
                <a:cubicBezTo>
                  <a:pt x="2856968" y="851693"/>
                  <a:pt x="2845855" y="855662"/>
                  <a:pt x="2838447" y="855662"/>
                </a:cubicBezTo>
                <a:cubicBezTo>
                  <a:pt x="2845855" y="847725"/>
                  <a:pt x="2856968" y="851693"/>
                  <a:pt x="2860672" y="847725"/>
                </a:cubicBezTo>
                <a:close/>
                <a:moveTo>
                  <a:pt x="2301873" y="844550"/>
                </a:moveTo>
                <a:cubicBezTo>
                  <a:pt x="2301873" y="848518"/>
                  <a:pt x="2298169" y="848518"/>
                  <a:pt x="2294464" y="852487"/>
                </a:cubicBezTo>
                <a:lnTo>
                  <a:pt x="2290760" y="848518"/>
                </a:lnTo>
                <a:cubicBezTo>
                  <a:pt x="2290760" y="848518"/>
                  <a:pt x="2290760" y="848518"/>
                  <a:pt x="2301873" y="844550"/>
                </a:cubicBezTo>
                <a:close/>
                <a:moveTo>
                  <a:pt x="1588558" y="844550"/>
                </a:moveTo>
                <a:cubicBezTo>
                  <a:pt x="1588558" y="844550"/>
                  <a:pt x="1588558" y="844550"/>
                  <a:pt x="1603374" y="855662"/>
                </a:cubicBezTo>
                <a:cubicBezTo>
                  <a:pt x="1588558" y="859367"/>
                  <a:pt x="1588558" y="866775"/>
                  <a:pt x="1577444" y="866775"/>
                </a:cubicBezTo>
                <a:cubicBezTo>
                  <a:pt x="1577444" y="866775"/>
                  <a:pt x="1577444" y="866775"/>
                  <a:pt x="1584855" y="859367"/>
                </a:cubicBezTo>
                <a:cubicBezTo>
                  <a:pt x="1577444" y="863071"/>
                  <a:pt x="1577444" y="851958"/>
                  <a:pt x="1573741" y="859367"/>
                </a:cubicBezTo>
                <a:cubicBezTo>
                  <a:pt x="1577444" y="859367"/>
                  <a:pt x="1577444" y="848254"/>
                  <a:pt x="1570036" y="848254"/>
                </a:cubicBezTo>
                <a:cubicBezTo>
                  <a:pt x="1570036" y="848254"/>
                  <a:pt x="1570036" y="848254"/>
                  <a:pt x="1581152" y="851958"/>
                </a:cubicBezTo>
                <a:cubicBezTo>
                  <a:pt x="1581152" y="851958"/>
                  <a:pt x="1581152" y="851958"/>
                  <a:pt x="1588558" y="844550"/>
                </a:cubicBezTo>
                <a:close/>
                <a:moveTo>
                  <a:pt x="1011251" y="844550"/>
                </a:moveTo>
                <a:cubicBezTo>
                  <a:pt x="1011251" y="848122"/>
                  <a:pt x="1007547" y="851693"/>
                  <a:pt x="1007547" y="858837"/>
                </a:cubicBezTo>
                <a:lnTo>
                  <a:pt x="1000138" y="851693"/>
                </a:lnTo>
                <a:cubicBezTo>
                  <a:pt x="1000138" y="851693"/>
                  <a:pt x="1000138" y="851693"/>
                  <a:pt x="1011251" y="844550"/>
                </a:cubicBezTo>
                <a:close/>
                <a:moveTo>
                  <a:pt x="1827172" y="844369"/>
                </a:moveTo>
                <a:lnTo>
                  <a:pt x="1830814" y="847262"/>
                </a:lnTo>
                <a:cubicBezTo>
                  <a:pt x="1831163" y="850734"/>
                  <a:pt x="1822070" y="854207"/>
                  <a:pt x="1819272" y="851429"/>
                </a:cubicBezTo>
                <a:close/>
                <a:moveTo>
                  <a:pt x="1651286" y="844292"/>
                </a:moveTo>
                <a:cubicBezTo>
                  <a:pt x="1665450" y="844820"/>
                  <a:pt x="1675943" y="855373"/>
                  <a:pt x="1684338" y="855373"/>
                </a:cubicBezTo>
                <a:cubicBezTo>
                  <a:pt x="1673144" y="844116"/>
                  <a:pt x="1661956" y="866630"/>
                  <a:pt x="1650761" y="859126"/>
                </a:cubicBezTo>
                <a:cubicBezTo>
                  <a:pt x="1650761" y="862878"/>
                  <a:pt x="1650761" y="862878"/>
                  <a:pt x="1650761" y="866630"/>
                </a:cubicBezTo>
                <a:cubicBezTo>
                  <a:pt x="1650761" y="859126"/>
                  <a:pt x="1639568" y="870382"/>
                  <a:pt x="1632107" y="874135"/>
                </a:cubicBezTo>
                <a:cubicBezTo>
                  <a:pt x="1624646" y="874135"/>
                  <a:pt x="1617185" y="877887"/>
                  <a:pt x="1609724" y="870382"/>
                </a:cubicBezTo>
                <a:cubicBezTo>
                  <a:pt x="1635839" y="866630"/>
                  <a:pt x="1609724" y="855373"/>
                  <a:pt x="1635839" y="847869"/>
                </a:cubicBezTo>
                <a:cubicBezTo>
                  <a:pt x="1641436" y="845055"/>
                  <a:pt x="1646564" y="844117"/>
                  <a:pt x="1651286" y="844292"/>
                </a:cubicBezTo>
                <a:close/>
                <a:moveTo>
                  <a:pt x="1826733" y="844020"/>
                </a:moveTo>
                <a:lnTo>
                  <a:pt x="1827504" y="844073"/>
                </a:lnTo>
                <a:lnTo>
                  <a:pt x="1827172" y="844369"/>
                </a:lnTo>
                <a:close/>
                <a:moveTo>
                  <a:pt x="3173410" y="841375"/>
                </a:moveTo>
                <a:cubicBezTo>
                  <a:pt x="3173410" y="841375"/>
                  <a:pt x="3173410" y="841375"/>
                  <a:pt x="3187698" y="848783"/>
                </a:cubicBezTo>
                <a:cubicBezTo>
                  <a:pt x="3184126" y="848783"/>
                  <a:pt x="3180554" y="848783"/>
                  <a:pt x="3180554" y="852487"/>
                </a:cubicBezTo>
                <a:cubicBezTo>
                  <a:pt x="3176982" y="848783"/>
                  <a:pt x="3173410" y="848783"/>
                  <a:pt x="3173410" y="841375"/>
                </a:cubicBezTo>
                <a:close/>
                <a:moveTo>
                  <a:pt x="2201860" y="840790"/>
                </a:moveTo>
                <a:cubicBezTo>
                  <a:pt x="2201860" y="840790"/>
                  <a:pt x="2201860" y="840790"/>
                  <a:pt x="2186992" y="848142"/>
                </a:cubicBezTo>
                <a:cubicBezTo>
                  <a:pt x="2186992" y="848142"/>
                  <a:pt x="2186992" y="848142"/>
                  <a:pt x="2190709" y="848142"/>
                </a:cubicBezTo>
                <a:cubicBezTo>
                  <a:pt x="2168406" y="851819"/>
                  <a:pt x="2157255" y="859171"/>
                  <a:pt x="2131236" y="870200"/>
                </a:cubicBezTo>
                <a:cubicBezTo>
                  <a:pt x="2138670" y="873876"/>
                  <a:pt x="2146104" y="870200"/>
                  <a:pt x="2149821" y="877553"/>
                </a:cubicBezTo>
                <a:cubicBezTo>
                  <a:pt x="2134953" y="884905"/>
                  <a:pt x="2120084" y="877553"/>
                  <a:pt x="2112650" y="884905"/>
                </a:cubicBezTo>
                <a:cubicBezTo>
                  <a:pt x="2112650" y="888582"/>
                  <a:pt x="2116367" y="888582"/>
                  <a:pt x="2120084" y="888582"/>
                </a:cubicBezTo>
                <a:cubicBezTo>
                  <a:pt x="2116367" y="892258"/>
                  <a:pt x="2097782" y="903287"/>
                  <a:pt x="2094065" y="895934"/>
                </a:cubicBezTo>
                <a:cubicBezTo>
                  <a:pt x="2090348" y="892258"/>
                  <a:pt x="2116367" y="884905"/>
                  <a:pt x="2101499" y="881229"/>
                </a:cubicBezTo>
                <a:cubicBezTo>
                  <a:pt x="2108933" y="877553"/>
                  <a:pt x="2120084" y="877553"/>
                  <a:pt x="2123802" y="870200"/>
                </a:cubicBezTo>
                <a:cubicBezTo>
                  <a:pt x="2120084" y="870200"/>
                  <a:pt x="2120084" y="862847"/>
                  <a:pt x="2112650" y="866524"/>
                </a:cubicBezTo>
                <a:cubicBezTo>
                  <a:pt x="2105216" y="873876"/>
                  <a:pt x="2101499" y="877553"/>
                  <a:pt x="2097782" y="877553"/>
                </a:cubicBezTo>
                <a:cubicBezTo>
                  <a:pt x="2101499" y="875715"/>
                  <a:pt x="2102428" y="874796"/>
                  <a:pt x="2102428" y="873417"/>
                </a:cubicBezTo>
                <a:lnTo>
                  <a:pt x="2101821" y="868908"/>
                </a:lnTo>
                <a:lnTo>
                  <a:pt x="2108933" y="866524"/>
                </a:lnTo>
                <a:cubicBezTo>
                  <a:pt x="2112650" y="859171"/>
                  <a:pt x="2108933" y="851819"/>
                  <a:pt x="2120084" y="848142"/>
                </a:cubicBezTo>
                <a:cubicBezTo>
                  <a:pt x="2116367" y="855495"/>
                  <a:pt x="2116367" y="862847"/>
                  <a:pt x="2123802" y="866524"/>
                </a:cubicBezTo>
                <a:cubicBezTo>
                  <a:pt x="2134953" y="862847"/>
                  <a:pt x="2127519" y="855495"/>
                  <a:pt x="2127519" y="851819"/>
                </a:cubicBezTo>
                <a:cubicBezTo>
                  <a:pt x="2131236" y="855495"/>
                  <a:pt x="2138670" y="851819"/>
                  <a:pt x="2146104" y="855495"/>
                </a:cubicBezTo>
                <a:cubicBezTo>
                  <a:pt x="2146104" y="851819"/>
                  <a:pt x="2149821" y="848142"/>
                  <a:pt x="2142387" y="851819"/>
                </a:cubicBezTo>
                <a:cubicBezTo>
                  <a:pt x="2164689" y="844466"/>
                  <a:pt x="2186992" y="833437"/>
                  <a:pt x="2201860" y="840790"/>
                </a:cubicBezTo>
                <a:close/>
                <a:moveTo>
                  <a:pt x="2410616" y="836612"/>
                </a:moveTo>
                <a:cubicBezTo>
                  <a:pt x="2414585" y="840316"/>
                  <a:pt x="2410616" y="844020"/>
                  <a:pt x="2410616" y="847724"/>
                </a:cubicBezTo>
                <a:cubicBezTo>
                  <a:pt x="2410616" y="844020"/>
                  <a:pt x="2398710" y="847724"/>
                  <a:pt x="2398710" y="844020"/>
                </a:cubicBezTo>
                <a:cubicBezTo>
                  <a:pt x="2406648" y="847724"/>
                  <a:pt x="2406648" y="836612"/>
                  <a:pt x="2410616" y="836612"/>
                </a:cubicBezTo>
                <a:close/>
                <a:moveTo>
                  <a:pt x="2797256" y="833437"/>
                </a:moveTo>
                <a:cubicBezTo>
                  <a:pt x="2797256" y="833437"/>
                  <a:pt x="2797256" y="833437"/>
                  <a:pt x="2804776" y="840977"/>
                </a:cubicBezTo>
                <a:cubicBezTo>
                  <a:pt x="2816055" y="840977"/>
                  <a:pt x="2819815" y="833437"/>
                  <a:pt x="2827335" y="833437"/>
                </a:cubicBezTo>
                <a:cubicBezTo>
                  <a:pt x="2827335" y="833437"/>
                  <a:pt x="2827335" y="833437"/>
                  <a:pt x="2823575" y="840977"/>
                </a:cubicBezTo>
                <a:cubicBezTo>
                  <a:pt x="2804776" y="837207"/>
                  <a:pt x="2778456" y="863599"/>
                  <a:pt x="2759657" y="856058"/>
                </a:cubicBezTo>
                <a:lnTo>
                  <a:pt x="2767177" y="856058"/>
                </a:lnTo>
                <a:cubicBezTo>
                  <a:pt x="2767177" y="856058"/>
                  <a:pt x="2767177" y="856058"/>
                  <a:pt x="2755897" y="848518"/>
                </a:cubicBezTo>
                <a:cubicBezTo>
                  <a:pt x="2759657" y="852288"/>
                  <a:pt x="2770937" y="848518"/>
                  <a:pt x="2770937" y="856058"/>
                </a:cubicBezTo>
                <a:cubicBezTo>
                  <a:pt x="2782216" y="844748"/>
                  <a:pt x="2793496" y="840977"/>
                  <a:pt x="2797256" y="833437"/>
                </a:cubicBezTo>
                <a:close/>
                <a:moveTo>
                  <a:pt x="2246310" y="833437"/>
                </a:moveTo>
                <a:lnTo>
                  <a:pt x="2254248" y="833437"/>
                </a:lnTo>
                <a:lnTo>
                  <a:pt x="2251073" y="841374"/>
                </a:lnTo>
                <a:close/>
                <a:moveTo>
                  <a:pt x="1372658" y="832908"/>
                </a:moveTo>
                <a:cubicBezTo>
                  <a:pt x="1376365" y="840317"/>
                  <a:pt x="1380068" y="836612"/>
                  <a:pt x="1383772" y="832908"/>
                </a:cubicBezTo>
                <a:cubicBezTo>
                  <a:pt x="1383772" y="832908"/>
                  <a:pt x="1383772" y="832908"/>
                  <a:pt x="1383772" y="833834"/>
                </a:cubicBezTo>
                <a:lnTo>
                  <a:pt x="1383772" y="840317"/>
                </a:lnTo>
                <a:lnTo>
                  <a:pt x="1365250" y="847725"/>
                </a:lnTo>
                <a:cubicBezTo>
                  <a:pt x="1365250" y="844021"/>
                  <a:pt x="1372658" y="840317"/>
                  <a:pt x="1372658" y="832908"/>
                </a:cubicBezTo>
                <a:close/>
                <a:moveTo>
                  <a:pt x="1873833" y="826426"/>
                </a:moveTo>
                <a:cubicBezTo>
                  <a:pt x="1881760" y="826426"/>
                  <a:pt x="1890154" y="827352"/>
                  <a:pt x="1893885" y="829204"/>
                </a:cubicBezTo>
                <a:cubicBezTo>
                  <a:pt x="1882693" y="836612"/>
                  <a:pt x="1890154" y="840316"/>
                  <a:pt x="1878962" y="847725"/>
                </a:cubicBezTo>
                <a:cubicBezTo>
                  <a:pt x="1878962" y="847725"/>
                  <a:pt x="1878962" y="847725"/>
                  <a:pt x="1875232" y="840316"/>
                </a:cubicBezTo>
                <a:cubicBezTo>
                  <a:pt x="1867771" y="847725"/>
                  <a:pt x="1856579" y="855133"/>
                  <a:pt x="1845387" y="855133"/>
                </a:cubicBezTo>
                <a:cubicBezTo>
                  <a:pt x="1845387" y="855133"/>
                  <a:pt x="1845387" y="855133"/>
                  <a:pt x="1849117" y="858837"/>
                </a:cubicBezTo>
                <a:cubicBezTo>
                  <a:pt x="1849117" y="858837"/>
                  <a:pt x="1849117" y="858837"/>
                  <a:pt x="1830464" y="858837"/>
                </a:cubicBezTo>
                <a:cubicBezTo>
                  <a:pt x="1827666" y="858837"/>
                  <a:pt x="1841656" y="848419"/>
                  <a:pt x="1837809" y="844773"/>
                </a:cubicBezTo>
                <a:lnTo>
                  <a:pt x="1827504" y="844073"/>
                </a:lnTo>
                <a:lnTo>
                  <a:pt x="1837925" y="834760"/>
                </a:lnTo>
                <a:cubicBezTo>
                  <a:pt x="1843521" y="830130"/>
                  <a:pt x="1849117" y="827352"/>
                  <a:pt x="1856579" y="829204"/>
                </a:cubicBezTo>
                <a:cubicBezTo>
                  <a:pt x="1858444" y="827352"/>
                  <a:pt x="1865905" y="826426"/>
                  <a:pt x="1873833" y="826426"/>
                </a:cubicBezTo>
                <a:close/>
                <a:moveTo>
                  <a:pt x="2492046" y="825500"/>
                </a:moveTo>
                <a:cubicBezTo>
                  <a:pt x="2488357" y="836692"/>
                  <a:pt x="2495735" y="836692"/>
                  <a:pt x="2499423" y="836692"/>
                </a:cubicBezTo>
                <a:cubicBezTo>
                  <a:pt x="2499423" y="836692"/>
                  <a:pt x="2499423" y="836692"/>
                  <a:pt x="2517866" y="829231"/>
                </a:cubicBezTo>
                <a:cubicBezTo>
                  <a:pt x="2517866" y="840422"/>
                  <a:pt x="2528932" y="832961"/>
                  <a:pt x="2539998" y="832961"/>
                </a:cubicBezTo>
                <a:cubicBezTo>
                  <a:pt x="2536309" y="840422"/>
                  <a:pt x="2532621" y="840422"/>
                  <a:pt x="2532621" y="847884"/>
                </a:cubicBezTo>
                <a:cubicBezTo>
                  <a:pt x="2532621" y="847884"/>
                  <a:pt x="2532621" y="847884"/>
                  <a:pt x="2525244" y="847884"/>
                </a:cubicBezTo>
                <a:cubicBezTo>
                  <a:pt x="2525244" y="866537"/>
                  <a:pt x="2503112" y="847884"/>
                  <a:pt x="2503112" y="866537"/>
                </a:cubicBezTo>
                <a:cubicBezTo>
                  <a:pt x="2503112" y="855345"/>
                  <a:pt x="2484669" y="873998"/>
                  <a:pt x="2477292" y="870267"/>
                </a:cubicBezTo>
                <a:cubicBezTo>
                  <a:pt x="2473603" y="881459"/>
                  <a:pt x="2451471" y="892651"/>
                  <a:pt x="2436717" y="896381"/>
                </a:cubicBezTo>
                <a:cubicBezTo>
                  <a:pt x="2433028" y="888920"/>
                  <a:pt x="2414585" y="900112"/>
                  <a:pt x="2418274" y="885190"/>
                </a:cubicBezTo>
                <a:cubicBezTo>
                  <a:pt x="2444094" y="873998"/>
                  <a:pt x="2455160" y="859075"/>
                  <a:pt x="2477292" y="851614"/>
                </a:cubicBezTo>
                <a:cubicBezTo>
                  <a:pt x="2466226" y="855345"/>
                  <a:pt x="2458848" y="847884"/>
                  <a:pt x="2447783" y="855345"/>
                </a:cubicBezTo>
                <a:cubicBezTo>
                  <a:pt x="2447783" y="855345"/>
                  <a:pt x="2447783" y="855345"/>
                  <a:pt x="2458848" y="847884"/>
                </a:cubicBezTo>
                <a:cubicBezTo>
                  <a:pt x="2458848" y="847884"/>
                  <a:pt x="2458848" y="847884"/>
                  <a:pt x="2455160" y="844153"/>
                </a:cubicBezTo>
                <a:cubicBezTo>
                  <a:pt x="2466226" y="859075"/>
                  <a:pt x="2480980" y="829231"/>
                  <a:pt x="2492046" y="825500"/>
                </a:cubicBezTo>
                <a:close/>
                <a:moveTo>
                  <a:pt x="1402294" y="825500"/>
                </a:moveTo>
                <a:cubicBezTo>
                  <a:pt x="1398587" y="829204"/>
                  <a:pt x="1409701" y="832908"/>
                  <a:pt x="1398587" y="836612"/>
                </a:cubicBezTo>
                <a:cubicBezTo>
                  <a:pt x="1398587" y="836612"/>
                  <a:pt x="1393031" y="837538"/>
                  <a:pt x="1386088" y="839391"/>
                </a:cubicBezTo>
                <a:lnTo>
                  <a:pt x="1383772" y="840317"/>
                </a:lnTo>
                <a:lnTo>
                  <a:pt x="1397199" y="831519"/>
                </a:lnTo>
                <a:cubicBezTo>
                  <a:pt x="1401366" y="829204"/>
                  <a:pt x="1404146" y="827352"/>
                  <a:pt x="1402294" y="825500"/>
                </a:cubicBezTo>
                <a:close/>
                <a:moveTo>
                  <a:pt x="2671306" y="825004"/>
                </a:moveTo>
                <a:cubicBezTo>
                  <a:pt x="2674481" y="825897"/>
                  <a:pt x="2676296" y="827683"/>
                  <a:pt x="2674481" y="829468"/>
                </a:cubicBezTo>
                <a:cubicBezTo>
                  <a:pt x="2667224" y="829468"/>
                  <a:pt x="2670853" y="833040"/>
                  <a:pt x="2670853" y="836612"/>
                </a:cubicBezTo>
                <a:cubicBezTo>
                  <a:pt x="2663596" y="833040"/>
                  <a:pt x="2659967" y="833040"/>
                  <a:pt x="2652710" y="836612"/>
                </a:cubicBezTo>
                <a:cubicBezTo>
                  <a:pt x="2656339" y="829468"/>
                  <a:pt x="2663596" y="829468"/>
                  <a:pt x="2659967" y="825897"/>
                </a:cubicBezTo>
                <a:cubicBezTo>
                  <a:pt x="2663596" y="824111"/>
                  <a:pt x="2668131" y="824111"/>
                  <a:pt x="2671306" y="825004"/>
                </a:cubicBezTo>
                <a:close/>
                <a:moveTo>
                  <a:pt x="2763835" y="822325"/>
                </a:moveTo>
                <a:lnTo>
                  <a:pt x="2774948" y="825500"/>
                </a:lnTo>
                <a:lnTo>
                  <a:pt x="2760660" y="825500"/>
                </a:lnTo>
                <a:close/>
                <a:moveTo>
                  <a:pt x="2024060" y="822325"/>
                </a:moveTo>
                <a:lnTo>
                  <a:pt x="2030410" y="822325"/>
                </a:lnTo>
                <a:lnTo>
                  <a:pt x="2019297" y="825500"/>
                </a:lnTo>
                <a:close/>
                <a:moveTo>
                  <a:pt x="1443490" y="819150"/>
                </a:moveTo>
                <a:cubicBezTo>
                  <a:pt x="1443490" y="819150"/>
                  <a:pt x="1443490" y="819150"/>
                  <a:pt x="1465263" y="819150"/>
                </a:cubicBezTo>
                <a:cubicBezTo>
                  <a:pt x="1465263" y="819150"/>
                  <a:pt x="1465263" y="819150"/>
                  <a:pt x="1454377" y="825500"/>
                </a:cubicBezTo>
                <a:cubicBezTo>
                  <a:pt x="1454377" y="822325"/>
                  <a:pt x="1447120" y="822325"/>
                  <a:pt x="1439865" y="825500"/>
                </a:cubicBezTo>
                <a:close/>
                <a:moveTo>
                  <a:pt x="1428220" y="819150"/>
                </a:moveTo>
                <a:cubicBezTo>
                  <a:pt x="1428220" y="819150"/>
                  <a:pt x="1428220" y="819150"/>
                  <a:pt x="1431927" y="825500"/>
                </a:cubicBezTo>
                <a:cubicBezTo>
                  <a:pt x="1431927" y="822325"/>
                  <a:pt x="1424516" y="822325"/>
                  <a:pt x="1420812" y="822325"/>
                </a:cubicBezTo>
                <a:cubicBezTo>
                  <a:pt x="1420812" y="822325"/>
                  <a:pt x="1420812" y="822325"/>
                  <a:pt x="1428220" y="819150"/>
                </a:cubicBezTo>
                <a:close/>
                <a:moveTo>
                  <a:pt x="1894619" y="816402"/>
                </a:moveTo>
                <a:cubicBezTo>
                  <a:pt x="1896108" y="816123"/>
                  <a:pt x="1897060" y="816570"/>
                  <a:pt x="1897060" y="818355"/>
                </a:cubicBezTo>
                <a:cubicBezTo>
                  <a:pt x="1893250" y="821927"/>
                  <a:pt x="1885630" y="825499"/>
                  <a:pt x="1878010" y="821927"/>
                </a:cubicBezTo>
                <a:cubicBezTo>
                  <a:pt x="1880868" y="824606"/>
                  <a:pt x="1890154" y="817239"/>
                  <a:pt x="1894619" y="816402"/>
                </a:cubicBezTo>
                <a:close/>
                <a:moveTo>
                  <a:pt x="2258111" y="814916"/>
                </a:moveTo>
                <a:cubicBezTo>
                  <a:pt x="2258111" y="814916"/>
                  <a:pt x="2258111" y="814916"/>
                  <a:pt x="2258111" y="818620"/>
                </a:cubicBezTo>
                <a:cubicBezTo>
                  <a:pt x="2250667" y="822325"/>
                  <a:pt x="2250667" y="814916"/>
                  <a:pt x="2246945" y="818620"/>
                </a:cubicBezTo>
                <a:cubicBezTo>
                  <a:pt x="2246945" y="818620"/>
                  <a:pt x="2246945" y="818620"/>
                  <a:pt x="2258111" y="814916"/>
                </a:cubicBezTo>
                <a:close/>
                <a:moveTo>
                  <a:pt x="2640370" y="812641"/>
                </a:moveTo>
                <a:cubicBezTo>
                  <a:pt x="2646937" y="810260"/>
                  <a:pt x="2654441" y="810260"/>
                  <a:pt x="2663822" y="814070"/>
                </a:cubicBezTo>
                <a:cubicBezTo>
                  <a:pt x="2663822" y="814070"/>
                  <a:pt x="2663822" y="814070"/>
                  <a:pt x="2652565" y="821690"/>
                </a:cubicBezTo>
                <a:cubicBezTo>
                  <a:pt x="2652565" y="821690"/>
                  <a:pt x="2652565" y="821690"/>
                  <a:pt x="2660070" y="814070"/>
                </a:cubicBezTo>
                <a:cubicBezTo>
                  <a:pt x="2652565" y="817880"/>
                  <a:pt x="2637556" y="817880"/>
                  <a:pt x="2645061" y="825500"/>
                </a:cubicBezTo>
                <a:cubicBezTo>
                  <a:pt x="2641308" y="821690"/>
                  <a:pt x="2630052" y="817880"/>
                  <a:pt x="2622547" y="825500"/>
                </a:cubicBezTo>
                <a:cubicBezTo>
                  <a:pt x="2628175" y="819785"/>
                  <a:pt x="2633804" y="815022"/>
                  <a:pt x="2640370" y="812641"/>
                </a:cubicBezTo>
                <a:close/>
                <a:moveTo>
                  <a:pt x="2622547" y="806450"/>
                </a:moveTo>
                <a:lnTo>
                  <a:pt x="2633660" y="806450"/>
                </a:lnTo>
                <a:lnTo>
                  <a:pt x="2622547" y="814387"/>
                </a:lnTo>
                <a:close/>
                <a:moveTo>
                  <a:pt x="1515668" y="802481"/>
                </a:moveTo>
                <a:cubicBezTo>
                  <a:pt x="1517520" y="802481"/>
                  <a:pt x="1520296" y="803275"/>
                  <a:pt x="1523999" y="803275"/>
                </a:cubicBezTo>
                <a:cubicBezTo>
                  <a:pt x="1523999" y="803275"/>
                  <a:pt x="1523999" y="803275"/>
                  <a:pt x="1512887" y="806450"/>
                </a:cubicBezTo>
                <a:cubicBezTo>
                  <a:pt x="1512887" y="803275"/>
                  <a:pt x="1513813" y="802481"/>
                  <a:pt x="1515668" y="802481"/>
                </a:cubicBezTo>
                <a:close/>
                <a:moveTo>
                  <a:pt x="2670172" y="800100"/>
                </a:moveTo>
                <a:lnTo>
                  <a:pt x="2686047" y="800100"/>
                </a:lnTo>
                <a:lnTo>
                  <a:pt x="2686047" y="803275"/>
                </a:lnTo>
                <a:close/>
                <a:moveTo>
                  <a:pt x="2573335" y="796636"/>
                </a:moveTo>
                <a:cubicBezTo>
                  <a:pt x="2571483" y="796636"/>
                  <a:pt x="2569631" y="797574"/>
                  <a:pt x="2568242" y="798043"/>
                </a:cubicBezTo>
                <a:lnTo>
                  <a:pt x="2566639" y="797069"/>
                </a:lnTo>
                <a:close/>
                <a:moveTo>
                  <a:pt x="2565927" y="796636"/>
                </a:moveTo>
                <a:lnTo>
                  <a:pt x="2566639" y="797069"/>
                </a:lnTo>
                <a:lnTo>
                  <a:pt x="2565528" y="797141"/>
                </a:lnTo>
                <a:close/>
                <a:moveTo>
                  <a:pt x="2165065" y="796396"/>
                </a:moveTo>
                <a:cubicBezTo>
                  <a:pt x="2165065" y="796396"/>
                  <a:pt x="2165065" y="796396"/>
                  <a:pt x="2161344" y="803804"/>
                </a:cubicBezTo>
                <a:cubicBezTo>
                  <a:pt x="2157622" y="803804"/>
                  <a:pt x="2157622" y="803804"/>
                  <a:pt x="2153900" y="803804"/>
                </a:cubicBezTo>
                <a:cubicBezTo>
                  <a:pt x="2153900" y="803804"/>
                  <a:pt x="2153900" y="803804"/>
                  <a:pt x="2165065" y="796396"/>
                </a:cubicBezTo>
                <a:close/>
                <a:moveTo>
                  <a:pt x="2503485" y="788987"/>
                </a:moveTo>
                <a:lnTo>
                  <a:pt x="2500310" y="792162"/>
                </a:lnTo>
                <a:lnTo>
                  <a:pt x="2489197" y="792162"/>
                </a:lnTo>
                <a:close/>
                <a:moveTo>
                  <a:pt x="1639886" y="788987"/>
                </a:moveTo>
                <a:cubicBezTo>
                  <a:pt x="1628776" y="795337"/>
                  <a:pt x="1625069" y="792162"/>
                  <a:pt x="1617662" y="795337"/>
                </a:cubicBezTo>
                <a:cubicBezTo>
                  <a:pt x="1617662" y="792162"/>
                  <a:pt x="1632480" y="792162"/>
                  <a:pt x="1639886" y="788987"/>
                </a:cubicBezTo>
                <a:close/>
                <a:moveTo>
                  <a:pt x="2940048" y="783771"/>
                </a:moveTo>
                <a:cubicBezTo>
                  <a:pt x="2943858" y="784679"/>
                  <a:pt x="2948620" y="786493"/>
                  <a:pt x="2954335" y="788307"/>
                </a:cubicBezTo>
                <a:cubicBezTo>
                  <a:pt x="2942905" y="795564"/>
                  <a:pt x="2927665" y="806450"/>
                  <a:pt x="2916235" y="799193"/>
                </a:cubicBezTo>
                <a:cubicBezTo>
                  <a:pt x="2920045" y="795564"/>
                  <a:pt x="2923855" y="791936"/>
                  <a:pt x="2920045" y="791936"/>
                </a:cubicBezTo>
                <a:cubicBezTo>
                  <a:pt x="2920045" y="791936"/>
                  <a:pt x="2920045" y="791936"/>
                  <a:pt x="2931475" y="791936"/>
                </a:cubicBezTo>
                <a:cubicBezTo>
                  <a:pt x="2927665" y="788307"/>
                  <a:pt x="2939095" y="784679"/>
                  <a:pt x="2931475" y="784679"/>
                </a:cubicBezTo>
                <a:cubicBezTo>
                  <a:pt x="2933380" y="782864"/>
                  <a:pt x="2936238" y="782864"/>
                  <a:pt x="2940048" y="783771"/>
                </a:cubicBezTo>
                <a:close/>
                <a:moveTo>
                  <a:pt x="2119151" y="783034"/>
                </a:moveTo>
                <a:cubicBezTo>
                  <a:pt x="2123437" y="783034"/>
                  <a:pt x="2127247" y="785018"/>
                  <a:pt x="2127247" y="788987"/>
                </a:cubicBezTo>
                <a:lnTo>
                  <a:pt x="2108197" y="788987"/>
                </a:lnTo>
                <a:cubicBezTo>
                  <a:pt x="2110102" y="785018"/>
                  <a:pt x="2114865" y="783034"/>
                  <a:pt x="2119151" y="783034"/>
                </a:cubicBezTo>
                <a:close/>
                <a:moveTo>
                  <a:pt x="3012979" y="777875"/>
                </a:moveTo>
                <a:cubicBezTo>
                  <a:pt x="3012979" y="777875"/>
                  <a:pt x="3024185" y="785283"/>
                  <a:pt x="3024185" y="788987"/>
                </a:cubicBezTo>
                <a:cubicBezTo>
                  <a:pt x="3012979" y="792691"/>
                  <a:pt x="3020450" y="781579"/>
                  <a:pt x="3009244" y="785283"/>
                </a:cubicBezTo>
                <a:cubicBezTo>
                  <a:pt x="3001773" y="788987"/>
                  <a:pt x="2990567" y="788987"/>
                  <a:pt x="2983097" y="788987"/>
                </a:cubicBezTo>
                <a:cubicBezTo>
                  <a:pt x="2986832" y="788987"/>
                  <a:pt x="2983097" y="796395"/>
                  <a:pt x="2994303" y="792691"/>
                </a:cubicBezTo>
                <a:cubicBezTo>
                  <a:pt x="2994303" y="792691"/>
                  <a:pt x="2994303" y="792691"/>
                  <a:pt x="2998038" y="796395"/>
                </a:cubicBezTo>
                <a:cubicBezTo>
                  <a:pt x="2983097" y="792691"/>
                  <a:pt x="2979362" y="811212"/>
                  <a:pt x="2960685" y="811212"/>
                </a:cubicBezTo>
                <a:cubicBezTo>
                  <a:pt x="2968156" y="803804"/>
                  <a:pt x="2975626" y="800100"/>
                  <a:pt x="2986832" y="796395"/>
                </a:cubicBezTo>
                <a:cubicBezTo>
                  <a:pt x="2979362" y="796395"/>
                  <a:pt x="2971891" y="792691"/>
                  <a:pt x="2975626" y="785283"/>
                </a:cubicBezTo>
                <a:cubicBezTo>
                  <a:pt x="2975626" y="785283"/>
                  <a:pt x="2975626" y="785283"/>
                  <a:pt x="3012979" y="781579"/>
                </a:cubicBezTo>
                <a:cubicBezTo>
                  <a:pt x="3012979" y="781579"/>
                  <a:pt x="3012979" y="781579"/>
                  <a:pt x="3012979" y="777875"/>
                </a:cubicBezTo>
                <a:close/>
                <a:moveTo>
                  <a:pt x="2558518" y="777875"/>
                </a:moveTo>
                <a:cubicBezTo>
                  <a:pt x="2551110" y="785379"/>
                  <a:pt x="2547406" y="792884"/>
                  <a:pt x="2532589" y="796636"/>
                </a:cubicBezTo>
                <a:cubicBezTo>
                  <a:pt x="2538145" y="796636"/>
                  <a:pt x="2544627" y="797574"/>
                  <a:pt x="2551573" y="798043"/>
                </a:cubicBezTo>
                <a:lnTo>
                  <a:pt x="2565528" y="797141"/>
                </a:lnTo>
                <a:lnTo>
                  <a:pt x="2564075" y="798982"/>
                </a:lnTo>
                <a:cubicBezTo>
                  <a:pt x="2562222" y="801327"/>
                  <a:pt x="2558518" y="806017"/>
                  <a:pt x="2551110" y="815398"/>
                </a:cubicBezTo>
                <a:cubicBezTo>
                  <a:pt x="2543701" y="811645"/>
                  <a:pt x="2539997" y="819150"/>
                  <a:pt x="2528885" y="819150"/>
                </a:cubicBezTo>
                <a:cubicBezTo>
                  <a:pt x="2543701" y="811645"/>
                  <a:pt x="2528885" y="804141"/>
                  <a:pt x="2539997" y="800389"/>
                </a:cubicBezTo>
                <a:cubicBezTo>
                  <a:pt x="2532589" y="800389"/>
                  <a:pt x="2528885" y="800389"/>
                  <a:pt x="2517772" y="800389"/>
                </a:cubicBezTo>
                <a:cubicBezTo>
                  <a:pt x="2521476" y="800389"/>
                  <a:pt x="2517772" y="789132"/>
                  <a:pt x="2528885" y="789132"/>
                </a:cubicBezTo>
                <a:cubicBezTo>
                  <a:pt x="2528885" y="785379"/>
                  <a:pt x="2525180" y="785379"/>
                  <a:pt x="2521476" y="785379"/>
                </a:cubicBezTo>
                <a:cubicBezTo>
                  <a:pt x="2521476" y="785379"/>
                  <a:pt x="2521476" y="785379"/>
                  <a:pt x="2524254" y="785379"/>
                </a:cubicBezTo>
                <a:lnTo>
                  <a:pt x="2539997" y="785379"/>
                </a:lnTo>
                <a:cubicBezTo>
                  <a:pt x="2551110" y="789132"/>
                  <a:pt x="2551110" y="781627"/>
                  <a:pt x="2558518" y="777875"/>
                </a:cubicBezTo>
                <a:close/>
                <a:moveTo>
                  <a:pt x="2354260" y="777875"/>
                </a:moveTo>
                <a:lnTo>
                  <a:pt x="2362198" y="781050"/>
                </a:lnTo>
                <a:lnTo>
                  <a:pt x="2351085" y="784225"/>
                </a:lnTo>
                <a:close/>
                <a:moveTo>
                  <a:pt x="1985960" y="777875"/>
                </a:moveTo>
                <a:lnTo>
                  <a:pt x="1989135" y="781050"/>
                </a:lnTo>
                <a:lnTo>
                  <a:pt x="1985960" y="784225"/>
                </a:lnTo>
                <a:close/>
                <a:moveTo>
                  <a:pt x="2906002" y="776922"/>
                </a:moveTo>
                <a:lnTo>
                  <a:pt x="2907266" y="776922"/>
                </a:lnTo>
                <a:cubicBezTo>
                  <a:pt x="2909092" y="776922"/>
                  <a:pt x="2912743" y="776922"/>
                  <a:pt x="2920046" y="776922"/>
                </a:cubicBezTo>
                <a:cubicBezTo>
                  <a:pt x="2927348" y="780732"/>
                  <a:pt x="2909092" y="792162"/>
                  <a:pt x="2905440" y="792162"/>
                </a:cubicBezTo>
                <a:cubicBezTo>
                  <a:pt x="2905440" y="784542"/>
                  <a:pt x="2905440" y="788352"/>
                  <a:pt x="2912743" y="784542"/>
                </a:cubicBezTo>
                <a:cubicBezTo>
                  <a:pt x="2905440" y="784542"/>
                  <a:pt x="2901789" y="780732"/>
                  <a:pt x="2898138" y="784542"/>
                </a:cubicBezTo>
                <a:lnTo>
                  <a:pt x="2898138" y="788352"/>
                </a:lnTo>
                <a:cubicBezTo>
                  <a:pt x="2898138" y="788352"/>
                  <a:pt x="2898138" y="788352"/>
                  <a:pt x="2890835" y="788352"/>
                </a:cubicBezTo>
                <a:cubicBezTo>
                  <a:pt x="2896312" y="786447"/>
                  <a:pt x="2900876" y="782637"/>
                  <a:pt x="2904071" y="779303"/>
                </a:cubicBezTo>
                <a:close/>
                <a:moveTo>
                  <a:pt x="2436413" y="773793"/>
                </a:moveTo>
                <a:lnTo>
                  <a:pt x="2439199" y="775134"/>
                </a:lnTo>
                <a:lnTo>
                  <a:pt x="2428872" y="781050"/>
                </a:lnTo>
                <a:close/>
                <a:moveTo>
                  <a:pt x="2622547" y="773311"/>
                </a:moveTo>
                <a:cubicBezTo>
                  <a:pt x="2622547" y="773311"/>
                  <a:pt x="2622547" y="773311"/>
                  <a:pt x="2633660" y="773311"/>
                </a:cubicBezTo>
                <a:cubicBezTo>
                  <a:pt x="2637364" y="780851"/>
                  <a:pt x="2652181" y="769540"/>
                  <a:pt x="2655885" y="773311"/>
                </a:cubicBezTo>
                <a:cubicBezTo>
                  <a:pt x="2655885" y="780851"/>
                  <a:pt x="2644772" y="780851"/>
                  <a:pt x="2644772" y="777081"/>
                </a:cubicBezTo>
                <a:cubicBezTo>
                  <a:pt x="2644772" y="784621"/>
                  <a:pt x="2611435" y="784621"/>
                  <a:pt x="2600322" y="792162"/>
                </a:cubicBezTo>
                <a:cubicBezTo>
                  <a:pt x="2611435" y="788392"/>
                  <a:pt x="2611435" y="784621"/>
                  <a:pt x="2615139" y="777081"/>
                </a:cubicBezTo>
                <a:cubicBezTo>
                  <a:pt x="2622547" y="777081"/>
                  <a:pt x="2626251" y="780851"/>
                  <a:pt x="2629956" y="777081"/>
                </a:cubicBezTo>
                <a:cubicBezTo>
                  <a:pt x="2629956" y="777081"/>
                  <a:pt x="2626251" y="773311"/>
                  <a:pt x="2622547" y="773311"/>
                </a:cubicBezTo>
                <a:close/>
                <a:moveTo>
                  <a:pt x="2909092" y="773112"/>
                </a:moveTo>
                <a:lnTo>
                  <a:pt x="2906002" y="776922"/>
                </a:lnTo>
                <a:lnTo>
                  <a:pt x="2905440" y="776922"/>
                </a:lnTo>
                <a:cubicBezTo>
                  <a:pt x="2909092" y="773112"/>
                  <a:pt x="2909092" y="773112"/>
                  <a:pt x="2909092" y="773112"/>
                </a:cubicBezTo>
                <a:close/>
                <a:moveTo>
                  <a:pt x="2858273" y="772781"/>
                </a:moveTo>
                <a:cubicBezTo>
                  <a:pt x="2865940" y="771392"/>
                  <a:pt x="2873156" y="770466"/>
                  <a:pt x="2874960" y="774170"/>
                </a:cubicBezTo>
                <a:cubicBezTo>
                  <a:pt x="2871352" y="774170"/>
                  <a:pt x="2867744" y="774170"/>
                  <a:pt x="2864136" y="774170"/>
                </a:cubicBezTo>
                <a:cubicBezTo>
                  <a:pt x="2867744" y="777874"/>
                  <a:pt x="2867744" y="788987"/>
                  <a:pt x="2874960" y="781579"/>
                </a:cubicBezTo>
                <a:cubicBezTo>
                  <a:pt x="2874960" y="781579"/>
                  <a:pt x="2874960" y="781579"/>
                  <a:pt x="2871352" y="785283"/>
                </a:cubicBezTo>
                <a:cubicBezTo>
                  <a:pt x="2867744" y="774170"/>
                  <a:pt x="2842488" y="788987"/>
                  <a:pt x="2835272" y="781579"/>
                </a:cubicBezTo>
                <a:cubicBezTo>
                  <a:pt x="2835272" y="777874"/>
                  <a:pt x="2838880" y="774170"/>
                  <a:pt x="2838880" y="774170"/>
                </a:cubicBezTo>
                <a:cubicBezTo>
                  <a:pt x="2842488" y="776022"/>
                  <a:pt x="2850606" y="774170"/>
                  <a:pt x="2858273" y="772781"/>
                </a:cubicBezTo>
                <a:close/>
                <a:moveTo>
                  <a:pt x="2317747" y="769937"/>
                </a:moveTo>
                <a:lnTo>
                  <a:pt x="2328860" y="769937"/>
                </a:lnTo>
                <a:lnTo>
                  <a:pt x="2317747" y="773112"/>
                </a:lnTo>
                <a:close/>
                <a:moveTo>
                  <a:pt x="2633660" y="765770"/>
                </a:moveTo>
                <a:cubicBezTo>
                  <a:pt x="2641068" y="762000"/>
                  <a:pt x="2641068" y="762000"/>
                  <a:pt x="2648477" y="765770"/>
                </a:cubicBezTo>
                <a:cubicBezTo>
                  <a:pt x="2648477" y="765770"/>
                  <a:pt x="2648477" y="765770"/>
                  <a:pt x="2633660" y="773311"/>
                </a:cubicBezTo>
                <a:cubicBezTo>
                  <a:pt x="2633660" y="773311"/>
                  <a:pt x="2633660" y="773311"/>
                  <a:pt x="2633660" y="765770"/>
                </a:cubicBezTo>
                <a:close/>
                <a:moveTo>
                  <a:pt x="2711881" y="762396"/>
                </a:moveTo>
                <a:cubicBezTo>
                  <a:pt x="2711881" y="762396"/>
                  <a:pt x="2711881" y="762396"/>
                  <a:pt x="2719385" y="766167"/>
                </a:cubicBezTo>
                <a:cubicBezTo>
                  <a:pt x="2715633" y="766167"/>
                  <a:pt x="2708128" y="766167"/>
                  <a:pt x="2711881" y="762396"/>
                </a:cubicBezTo>
                <a:close/>
                <a:moveTo>
                  <a:pt x="2317660" y="759354"/>
                </a:moveTo>
                <a:cubicBezTo>
                  <a:pt x="2310216" y="766762"/>
                  <a:pt x="2310216" y="766762"/>
                  <a:pt x="2310216" y="766762"/>
                </a:cubicBezTo>
                <a:lnTo>
                  <a:pt x="2310755" y="765152"/>
                </a:lnTo>
                <a:close/>
                <a:moveTo>
                  <a:pt x="2819397" y="758825"/>
                </a:moveTo>
                <a:lnTo>
                  <a:pt x="2830510" y="758825"/>
                </a:lnTo>
                <a:lnTo>
                  <a:pt x="2827335" y="762000"/>
                </a:lnTo>
                <a:close/>
                <a:moveTo>
                  <a:pt x="2041522" y="758825"/>
                </a:moveTo>
                <a:cubicBezTo>
                  <a:pt x="2041522" y="769937"/>
                  <a:pt x="2030410" y="766233"/>
                  <a:pt x="2023001" y="777346"/>
                </a:cubicBezTo>
                <a:cubicBezTo>
                  <a:pt x="2023001" y="762529"/>
                  <a:pt x="2008185" y="781050"/>
                  <a:pt x="1997072" y="777346"/>
                </a:cubicBezTo>
                <a:cubicBezTo>
                  <a:pt x="1997072" y="777346"/>
                  <a:pt x="2000776" y="769937"/>
                  <a:pt x="2000776" y="769937"/>
                </a:cubicBezTo>
                <a:cubicBezTo>
                  <a:pt x="2011889" y="762529"/>
                  <a:pt x="2026705" y="769937"/>
                  <a:pt x="2041522" y="758825"/>
                </a:cubicBezTo>
                <a:close/>
                <a:moveTo>
                  <a:pt x="2489197" y="755650"/>
                </a:moveTo>
                <a:lnTo>
                  <a:pt x="2506660" y="758825"/>
                </a:lnTo>
                <a:lnTo>
                  <a:pt x="2500310" y="758825"/>
                </a:lnTo>
                <a:close/>
                <a:moveTo>
                  <a:pt x="2477886" y="755650"/>
                </a:moveTo>
                <a:cubicBezTo>
                  <a:pt x="2481656" y="755650"/>
                  <a:pt x="2485427" y="759279"/>
                  <a:pt x="2489197" y="762907"/>
                </a:cubicBezTo>
                <a:lnTo>
                  <a:pt x="2477886" y="773793"/>
                </a:lnTo>
                <a:lnTo>
                  <a:pt x="2467989" y="776514"/>
                </a:lnTo>
                <a:cubicBezTo>
                  <a:pt x="2463747" y="775607"/>
                  <a:pt x="2459035" y="773793"/>
                  <a:pt x="2455264" y="773793"/>
                </a:cubicBezTo>
                <a:cubicBezTo>
                  <a:pt x="2455264" y="773793"/>
                  <a:pt x="2455264" y="777421"/>
                  <a:pt x="2455264" y="777421"/>
                </a:cubicBezTo>
                <a:cubicBezTo>
                  <a:pt x="2455264" y="777421"/>
                  <a:pt x="2451494" y="770164"/>
                  <a:pt x="2443953" y="773793"/>
                </a:cubicBezTo>
                <a:cubicBezTo>
                  <a:pt x="2443953" y="773793"/>
                  <a:pt x="2443953" y="773793"/>
                  <a:pt x="2443953" y="777421"/>
                </a:cubicBezTo>
                <a:lnTo>
                  <a:pt x="2439199" y="775134"/>
                </a:lnTo>
                <a:lnTo>
                  <a:pt x="2448666" y="769711"/>
                </a:lnTo>
                <a:cubicBezTo>
                  <a:pt x="2457149" y="768350"/>
                  <a:pt x="2466575" y="768350"/>
                  <a:pt x="2474116" y="766536"/>
                </a:cubicBezTo>
                <a:cubicBezTo>
                  <a:pt x="2477886" y="762907"/>
                  <a:pt x="2481656" y="755650"/>
                  <a:pt x="2477886" y="755650"/>
                </a:cubicBezTo>
                <a:close/>
                <a:moveTo>
                  <a:pt x="2328860" y="747712"/>
                </a:moveTo>
                <a:lnTo>
                  <a:pt x="2324097" y="758824"/>
                </a:lnTo>
                <a:lnTo>
                  <a:pt x="2320922" y="750887"/>
                </a:lnTo>
                <a:close/>
                <a:moveTo>
                  <a:pt x="2305680" y="739792"/>
                </a:moveTo>
                <a:cubicBezTo>
                  <a:pt x="2310914" y="738055"/>
                  <a:pt x="2313007" y="743611"/>
                  <a:pt x="2321381" y="740833"/>
                </a:cubicBezTo>
                <a:cubicBezTo>
                  <a:pt x="2321381" y="751946"/>
                  <a:pt x="2302772" y="748242"/>
                  <a:pt x="2306494" y="755650"/>
                </a:cubicBezTo>
                <a:cubicBezTo>
                  <a:pt x="2306494" y="759354"/>
                  <a:pt x="2310216" y="755650"/>
                  <a:pt x="2313938" y="755650"/>
                </a:cubicBezTo>
                <a:lnTo>
                  <a:pt x="2310755" y="765152"/>
                </a:lnTo>
                <a:lnTo>
                  <a:pt x="2302772" y="771856"/>
                </a:lnTo>
                <a:cubicBezTo>
                  <a:pt x="2297190" y="775097"/>
                  <a:pt x="2291607" y="777875"/>
                  <a:pt x="2287885" y="781579"/>
                </a:cubicBezTo>
                <a:cubicBezTo>
                  <a:pt x="2310216" y="774171"/>
                  <a:pt x="2299051" y="796396"/>
                  <a:pt x="2317660" y="792691"/>
                </a:cubicBezTo>
                <a:cubicBezTo>
                  <a:pt x="2317660" y="792691"/>
                  <a:pt x="2339991" y="777875"/>
                  <a:pt x="2343712" y="785283"/>
                </a:cubicBezTo>
                <a:cubicBezTo>
                  <a:pt x="2343712" y="785283"/>
                  <a:pt x="2343712" y="785283"/>
                  <a:pt x="2313938" y="796396"/>
                </a:cubicBezTo>
                <a:cubicBezTo>
                  <a:pt x="2325103" y="803804"/>
                  <a:pt x="2343712" y="803804"/>
                  <a:pt x="2358600" y="803804"/>
                </a:cubicBezTo>
                <a:cubicBezTo>
                  <a:pt x="2366043" y="800100"/>
                  <a:pt x="2369765" y="796396"/>
                  <a:pt x="2380930" y="792691"/>
                </a:cubicBezTo>
                <a:cubicBezTo>
                  <a:pt x="2380930" y="792691"/>
                  <a:pt x="2380930" y="792691"/>
                  <a:pt x="2384652" y="796396"/>
                </a:cubicBezTo>
                <a:cubicBezTo>
                  <a:pt x="2399540" y="792691"/>
                  <a:pt x="2380930" y="788987"/>
                  <a:pt x="2392096" y="785283"/>
                </a:cubicBezTo>
                <a:cubicBezTo>
                  <a:pt x="2399540" y="792691"/>
                  <a:pt x="2421870" y="777875"/>
                  <a:pt x="2433036" y="792691"/>
                </a:cubicBezTo>
                <a:cubicBezTo>
                  <a:pt x="2429314" y="785283"/>
                  <a:pt x="2440479" y="785283"/>
                  <a:pt x="2444201" y="785283"/>
                </a:cubicBezTo>
                <a:cubicBezTo>
                  <a:pt x="2433036" y="781579"/>
                  <a:pt x="2447923" y="796396"/>
                  <a:pt x="2444201" y="792691"/>
                </a:cubicBezTo>
                <a:cubicBezTo>
                  <a:pt x="2436758" y="796396"/>
                  <a:pt x="2433036" y="788987"/>
                  <a:pt x="2425592" y="800100"/>
                </a:cubicBezTo>
                <a:cubicBezTo>
                  <a:pt x="2425592" y="800100"/>
                  <a:pt x="2429314" y="803804"/>
                  <a:pt x="2433036" y="803804"/>
                </a:cubicBezTo>
                <a:cubicBezTo>
                  <a:pt x="2433036" y="803804"/>
                  <a:pt x="2433036" y="803804"/>
                  <a:pt x="2425592" y="803804"/>
                </a:cubicBezTo>
                <a:cubicBezTo>
                  <a:pt x="2425592" y="803804"/>
                  <a:pt x="2425592" y="803804"/>
                  <a:pt x="2436758" y="814916"/>
                </a:cubicBezTo>
                <a:cubicBezTo>
                  <a:pt x="2433036" y="814916"/>
                  <a:pt x="2425592" y="811212"/>
                  <a:pt x="2425592" y="818620"/>
                </a:cubicBezTo>
                <a:cubicBezTo>
                  <a:pt x="2418149" y="822325"/>
                  <a:pt x="2414427" y="829733"/>
                  <a:pt x="2406983" y="829733"/>
                </a:cubicBezTo>
                <a:cubicBezTo>
                  <a:pt x="2406983" y="829733"/>
                  <a:pt x="2406983" y="829733"/>
                  <a:pt x="2403261" y="822325"/>
                </a:cubicBezTo>
                <a:cubicBezTo>
                  <a:pt x="2384652" y="833437"/>
                  <a:pt x="2399540" y="811212"/>
                  <a:pt x="2380930" y="818620"/>
                </a:cubicBezTo>
                <a:cubicBezTo>
                  <a:pt x="2380930" y="818620"/>
                  <a:pt x="2380930" y="818620"/>
                  <a:pt x="2384652" y="826029"/>
                </a:cubicBezTo>
                <a:cubicBezTo>
                  <a:pt x="2380930" y="811212"/>
                  <a:pt x="2354878" y="829733"/>
                  <a:pt x="2354878" y="826029"/>
                </a:cubicBezTo>
                <a:cubicBezTo>
                  <a:pt x="2354878" y="826029"/>
                  <a:pt x="2354878" y="826029"/>
                  <a:pt x="2354878" y="829733"/>
                </a:cubicBezTo>
                <a:cubicBezTo>
                  <a:pt x="2328825" y="848254"/>
                  <a:pt x="2325103" y="826029"/>
                  <a:pt x="2302772" y="837141"/>
                </a:cubicBezTo>
                <a:cubicBezTo>
                  <a:pt x="2299051" y="840845"/>
                  <a:pt x="2272998" y="844550"/>
                  <a:pt x="2276720" y="855662"/>
                </a:cubicBezTo>
                <a:cubicBezTo>
                  <a:pt x="2269276" y="851958"/>
                  <a:pt x="2246945" y="863070"/>
                  <a:pt x="2235780" y="870479"/>
                </a:cubicBezTo>
                <a:cubicBezTo>
                  <a:pt x="2235780" y="870479"/>
                  <a:pt x="2235780" y="870479"/>
                  <a:pt x="2239502" y="863070"/>
                </a:cubicBezTo>
                <a:cubicBezTo>
                  <a:pt x="2235780" y="859366"/>
                  <a:pt x="2224614" y="866774"/>
                  <a:pt x="2224614" y="870479"/>
                </a:cubicBezTo>
                <a:cubicBezTo>
                  <a:pt x="2220893" y="866774"/>
                  <a:pt x="2206005" y="877887"/>
                  <a:pt x="2198562" y="874183"/>
                </a:cubicBezTo>
                <a:cubicBezTo>
                  <a:pt x="2213449" y="870479"/>
                  <a:pt x="2209727" y="863070"/>
                  <a:pt x="2220893" y="863070"/>
                </a:cubicBezTo>
                <a:cubicBezTo>
                  <a:pt x="2220893" y="859366"/>
                  <a:pt x="2217171" y="851958"/>
                  <a:pt x="2213449" y="855662"/>
                </a:cubicBezTo>
                <a:cubicBezTo>
                  <a:pt x="2217171" y="851958"/>
                  <a:pt x="2217171" y="840845"/>
                  <a:pt x="2228336" y="833437"/>
                </a:cubicBezTo>
                <a:cubicBezTo>
                  <a:pt x="2232058" y="833437"/>
                  <a:pt x="2239502" y="840845"/>
                  <a:pt x="2239502" y="837141"/>
                </a:cubicBezTo>
                <a:cubicBezTo>
                  <a:pt x="2228336" y="833437"/>
                  <a:pt x="2232058" y="844550"/>
                  <a:pt x="2220893" y="844550"/>
                </a:cubicBezTo>
                <a:cubicBezTo>
                  <a:pt x="2232058" y="844550"/>
                  <a:pt x="2228336" y="855662"/>
                  <a:pt x="2243223" y="851958"/>
                </a:cubicBezTo>
                <a:cubicBezTo>
                  <a:pt x="2250667" y="844550"/>
                  <a:pt x="2235780" y="851958"/>
                  <a:pt x="2239502" y="844550"/>
                </a:cubicBezTo>
                <a:cubicBezTo>
                  <a:pt x="2246945" y="851958"/>
                  <a:pt x="2261833" y="840845"/>
                  <a:pt x="2269276" y="840845"/>
                </a:cubicBezTo>
                <a:cubicBezTo>
                  <a:pt x="2265554" y="840845"/>
                  <a:pt x="2265554" y="837141"/>
                  <a:pt x="2258111" y="840845"/>
                </a:cubicBezTo>
                <a:cubicBezTo>
                  <a:pt x="2258111" y="840845"/>
                  <a:pt x="2258111" y="840845"/>
                  <a:pt x="2261833" y="829733"/>
                </a:cubicBezTo>
                <a:cubicBezTo>
                  <a:pt x="2272998" y="829733"/>
                  <a:pt x="2261833" y="833437"/>
                  <a:pt x="2265554" y="833437"/>
                </a:cubicBezTo>
                <a:cubicBezTo>
                  <a:pt x="2272998" y="837141"/>
                  <a:pt x="2280442" y="837141"/>
                  <a:pt x="2284163" y="829733"/>
                </a:cubicBezTo>
                <a:cubicBezTo>
                  <a:pt x="2280442" y="829733"/>
                  <a:pt x="2280442" y="822325"/>
                  <a:pt x="2276720" y="826029"/>
                </a:cubicBezTo>
                <a:cubicBezTo>
                  <a:pt x="2276720" y="826029"/>
                  <a:pt x="2276720" y="826029"/>
                  <a:pt x="2280442" y="814916"/>
                </a:cubicBezTo>
                <a:cubicBezTo>
                  <a:pt x="2272998" y="814916"/>
                  <a:pt x="2261833" y="811212"/>
                  <a:pt x="2258111" y="814916"/>
                </a:cubicBezTo>
                <a:cubicBezTo>
                  <a:pt x="2265554" y="811212"/>
                  <a:pt x="2261833" y="803804"/>
                  <a:pt x="2254389" y="803804"/>
                </a:cubicBezTo>
                <a:cubicBezTo>
                  <a:pt x="2250667" y="811212"/>
                  <a:pt x="2243223" y="803804"/>
                  <a:pt x="2239502" y="803804"/>
                </a:cubicBezTo>
                <a:cubicBezTo>
                  <a:pt x="2239502" y="803804"/>
                  <a:pt x="2239502" y="803804"/>
                  <a:pt x="2224614" y="811212"/>
                </a:cubicBezTo>
                <a:cubicBezTo>
                  <a:pt x="2202284" y="818620"/>
                  <a:pt x="2202284" y="807508"/>
                  <a:pt x="2187396" y="811212"/>
                </a:cubicBezTo>
                <a:cubicBezTo>
                  <a:pt x="2187396" y="814916"/>
                  <a:pt x="2191118" y="814916"/>
                  <a:pt x="2194840" y="814916"/>
                </a:cubicBezTo>
                <a:cubicBezTo>
                  <a:pt x="2179953" y="818620"/>
                  <a:pt x="2168787" y="829733"/>
                  <a:pt x="2150178" y="829733"/>
                </a:cubicBezTo>
                <a:cubicBezTo>
                  <a:pt x="2150178" y="829733"/>
                  <a:pt x="2150178" y="829733"/>
                  <a:pt x="2153900" y="829733"/>
                </a:cubicBezTo>
                <a:cubicBezTo>
                  <a:pt x="2150178" y="829733"/>
                  <a:pt x="2135291" y="829733"/>
                  <a:pt x="2135291" y="837141"/>
                </a:cubicBezTo>
                <a:cubicBezTo>
                  <a:pt x="2112960" y="829733"/>
                  <a:pt x="2165065" y="822325"/>
                  <a:pt x="2142735" y="814916"/>
                </a:cubicBezTo>
                <a:cubicBezTo>
                  <a:pt x="2142735" y="818620"/>
                  <a:pt x="2142735" y="814916"/>
                  <a:pt x="2139013" y="814916"/>
                </a:cubicBezTo>
                <a:cubicBezTo>
                  <a:pt x="2139013" y="814916"/>
                  <a:pt x="2139013" y="814916"/>
                  <a:pt x="2139013" y="811212"/>
                </a:cubicBezTo>
                <a:cubicBezTo>
                  <a:pt x="2142735" y="814916"/>
                  <a:pt x="2153900" y="807508"/>
                  <a:pt x="2146456" y="814916"/>
                </a:cubicBezTo>
                <a:cubicBezTo>
                  <a:pt x="2153900" y="811212"/>
                  <a:pt x="2161344" y="807508"/>
                  <a:pt x="2161344" y="803804"/>
                </a:cubicBezTo>
                <a:cubicBezTo>
                  <a:pt x="2165065" y="800100"/>
                  <a:pt x="2191118" y="800100"/>
                  <a:pt x="2183674" y="788987"/>
                </a:cubicBezTo>
                <a:cubicBezTo>
                  <a:pt x="2183674" y="788987"/>
                  <a:pt x="2183674" y="788987"/>
                  <a:pt x="2187396" y="796396"/>
                </a:cubicBezTo>
                <a:cubicBezTo>
                  <a:pt x="2191118" y="792691"/>
                  <a:pt x="2202284" y="792691"/>
                  <a:pt x="2209727" y="788987"/>
                </a:cubicBezTo>
                <a:cubicBezTo>
                  <a:pt x="2198562" y="788987"/>
                  <a:pt x="2209727" y="781579"/>
                  <a:pt x="2209727" y="781579"/>
                </a:cubicBezTo>
                <a:cubicBezTo>
                  <a:pt x="2220893" y="781579"/>
                  <a:pt x="2235780" y="766762"/>
                  <a:pt x="2246945" y="766762"/>
                </a:cubicBezTo>
                <a:cubicBezTo>
                  <a:pt x="2250667" y="755650"/>
                  <a:pt x="2239502" y="763058"/>
                  <a:pt x="2235780" y="763058"/>
                </a:cubicBezTo>
                <a:cubicBezTo>
                  <a:pt x="2246945" y="759354"/>
                  <a:pt x="2246945" y="751946"/>
                  <a:pt x="2261833" y="751946"/>
                </a:cubicBezTo>
                <a:cubicBezTo>
                  <a:pt x="2261833" y="748242"/>
                  <a:pt x="2261833" y="748242"/>
                  <a:pt x="2258111" y="748242"/>
                </a:cubicBezTo>
                <a:cubicBezTo>
                  <a:pt x="2258111" y="748242"/>
                  <a:pt x="2258111" y="748242"/>
                  <a:pt x="2265554" y="751946"/>
                </a:cubicBezTo>
                <a:cubicBezTo>
                  <a:pt x="2272998" y="748242"/>
                  <a:pt x="2284163" y="748242"/>
                  <a:pt x="2280442" y="744537"/>
                </a:cubicBezTo>
                <a:cubicBezTo>
                  <a:pt x="2280442" y="744537"/>
                  <a:pt x="2280442" y="744537"/>
                  <a:pt x="2280442" y="748242"/>
                </a:cubicBezTo>
                <a:cubicBezTo>
                  <a:pt x="2284163" y="751946"/>
                  <a:pt x="2287885" y="748242"/>
                  <a:pt x="2291607" y="744537"/>
                </a:cubicBezTo>
                <a:cubicBezTo>
                  <a:pt x="2291607" y="744537"/>
                  <a:pt x="2291607" y="744537"/>
                  <a:pt x="2291607" y="740833"/>
                </a:cubicBezTo>
                <a:cubicBezTo>
                  <a:pt x="2302772" y="740833"/>
                  <a:pt x="2276720" y="755650"/>
                  <a:pt x="2299051" y="751946"/>
                </a:cubicBezTo>
                <a:cubicBezTo>
                  <a:pt x="2299051" y="751946"/>
                  <a:pt x="2299051" y="751946"/>
                  <a:pt x="2299051" y="744537"/>
                </a:cubicBezTo>
                <a:cubicBezTo>
                  <a:pt x="2301842" y="741759"/>
                  <a:pt x="2303935" y="740370"/>
                  <a:pt x="2305680" y="739792"/>
                </a:cubicBezTo>
                <a:close/>
                <a:moveTo>
                  <a:pt x="2753156" y="739775"/>
                </a:moveTo>
                <a:cubicBezTo>
                  <a:pt x="2753156" y="739775"/>
                  <a:pt x="2753156" y="739775"/>
                  <a:pt x="2760660" y="751086"/>
                </a:cubicBezTo>
                <a:cubicBezTo>
                  <a:pt x="2741899" y="751086"/>
                  <a:pt x="2726890" y="762396"/>
                  <a:pt x="2711881" y="762396"/>
                </a:cubicBezTo>
                <a:lnTo>
                  <a:pt x="2678110" y="769937"/>
                </a:lnTo>
                <a:cubicBezTo>
                  <a:pt x="2693119" y="762396"/>
                  <a:pt x="2689367" y="754856"/>
                  <a:pt x="2696871" y="751086"/>
                </a:cubicBezTo>
                <a:cubicBezTo>
                  <a:pt x="2700624" y="751086"/>
                  <a:pt x="2689367" y="754856"/>
                  <a:pt x="2700624" y="754856"/>
                </a:cubicBezTo>
                <a:cubicBezTo>
                  <a:pt x="2711881" y="743545"/>
                  <a:pt x="2738146" y="751086"/>
                  <a:pt x="2753156" y="739775"/>
                </a:cubicBezTo>
                <a:close/>
                <a:moveTo>
                  <a:pt x="1390498" y="732498"/>
                </a:moveTo>
                <a:cubicBezTo>
                  <a:pt x="1391795" y="732267"/>
                  <a:pt x="1392924" y="733424"/>
                  <a:pt x="1393826" y="737129"/>
                </a:cubicBezTo>
                <a:cubicBezTo>
                  <a:pt x="1379393" y="740833"/>
                  <a:pt x="1361354" y="766762"/>
                  <a:pt x="1354139" y="748241"/>
                </a:cubicBezTo>
                <a:cubicBezTo>
                  <a:pt x="1368569" y="740833"/>
                  <a:pt x="1364961" y="748241"/>
                  <a:pt x="1375786" y="744537"/>
                </a:cubicBezTo>
                <a:cubicBezTo>
                  <a:pt x="1375786" y="744537"/>
                  <a:pt x="1375786" y="744537"/>
                  <a:pt x="1375786" y="740833"/>
                </a:cubicBezTo>
                <a:cubicBezTo>
                  <a:pt x="1381198" y="746389"/>
                  <a:pt x="1386609" y="733193"/>
                  <a:pt x="1390498" y="732498"/>
                </a:cubicBezTo>
                <a:close/>
                <a:moveTo>
                  <a:pt x="2555873" y="728662"/>
                </a:moveTo>
                <a:cubicBezTo>
                  <a:pt x="2552169" y="728662"/>
                  <a:pt x="2555873" y="732630"/>
                  <a:pt x="2555873" y="736599"/>
                </a:cubicBezTo>
                <a:cubicBezTo>
                  <a:pt x="2555873" y="732630"/>
                  <a:pt x="2552169" y="732630"/>
                  <a:pt x="2544760" y="732630"/>
                </a:cubicBezTo>
                <a:cubicBezTo>
                  <a:pt x="2544760" y="732630"/>
                  <a:pt x="2544760" y="732630"/>
                  <a:pt x="2555873" y="728662"/>
                </a:cubicBezTo>
                <a:close/>
                <a:moveTo>
                  <a:pt x="2528885" y="728662"/>
                </a:moveTo>
                <a:cubicBezTo>
                  <a:pt x="2539998" y="732366"/>
                  <a:pt x="2536294" y="732366"/>
                  <a:pt x="2532589" y="739774"/>
                </a:cubicBezTo>
                <a:close/>
                <a:moveTo>
                  <a:pt x="2366166" y="722312"/>
                </a:moveTo>
                <a:cubicBezTo>
                  <a:pt x="2366166" y="722312"/>
                  <a:pt x="2366166" y="722312"/>
                  <a:pt x="2362198" y="728662"/>
                </a:cubicBezTo>
                <a:cubicBezTo>
                  <a:pt x="2362198" y="728662"/>
                  <a:pt x="2354260" y="725487"/>
                  <a:pt x="2366166" y="722312"/>
                </a:cubicBezTo>
                <a:close/>
                <a:moveTo>
                  <a:pt x="2374731" y="720554"/>
                </a:moveTo>
                <a:lnTo>
                  <a:pt x="2372877" y="721858"/>
                </a:lnTo>
                <a:lnTo>
                  <a:pt x="2372975" y="720713"/>
                </a:lnTo>
                <a:close/>
                <a:moveTo>
                  <a:pt x="2376629" y="710973"/>
                </a:moveTo>
                <a:cubicBezTo>
                  <a:pt x="2376629" y="712787"/>
                  <a:pt x="2374753" y="714601"/>
                  <a:pt x="2373346" y="716416"/>
                </a:cubicBezTo>
                <a:lnTo>
                  <a:pt x="2372975" y="720713"/>
                </a:lnTo>
                <a:lnTo>
                  <a:pt x="2371587" y="720838"/>
                </a:lnTo>
                <a:cubicBezTo>
                  <a:pt x="2369359" y="720724"/>
                  <a:pt x="2368186" y="720044"/>
                  <a:pt x="2369124" y="718230"/>
                </a:cubicBezTo>
                <a:cubicBezTo>
                  <a:pt x="2369124" y="718230"/>
                  <a:pt x="2369124" y="718230"/>
                  <a:pt x="2376629" y="710973"/>
                </a:cubicBezTo>
                <a:close/>
                <a:moveTo>
                  <a:pt x="2395436" y="706630"/>
                </a:moveTo>
                <a:lnTo>
                  <a:pt x="2396797" y="709158"/>
                </a:lnTo>
                <a:cubicBezTo>
                  <a:pt x="2398204" y="710973"/>
                  <a:pt x="2399142" y="712787"/>
                  <a:pt x="2391638" y="714601"/>
                </a:cubicBezTo>
                <a:cubicBezTo>
                  <a:pt x="2395390" y="714601"/>
                  <a:pt x="2391638" y="725487"/>
                  <a:pt x="2399143" y="721858"/>
                </a:cubicBezTo>
                <a:cubicBezTo>
                  <a:pt x="2399143" y="721858"/>
                  <a:pt x="2399143" y="721858"/>
                  <a:pt x="2391638" y="721858"/>
                </a:cubicBezTo>
                <a:cubicBezTo>
                  <a:pt x="2393514" y="718230"/>
                  <a:pt x="2386948" y="719137"/>
                  <a:pt x="2380381" y="720044"/>
                </a:cubicBezTo>
                <a:lnTo>
                  <a:pt x="2374731" y="720554"/>
                </a:lnTo>
                <a:lnTo>
                  <a:pt x="2388355" y="710973"/>
                </a:lnTo>
                <a:close/>
                <a:moveTo>
                  <a:pt x="2395559" y="706275"/>
                </a:moveTo>
                <a:lnTo>
                  <a:pt x="2395566" y="706550"/>
                </a:lnTo>
                <a:lnTo>
                  <a:pt x="2395436" y="706630"/>
                </a:lnTo>
                <a:lnTo>
                  <a:pt x="2395332" y="706437"/>
                </a:lnTo>
                <a:close/>
                <a:moveTo>
                  <a:pt x="1825622" y="703140"/>
                </a:moveTo>
                <a:lnTo>
                  <a:pt x="1829327" y="706804"/>
                </a:lnTo>
                <a:lnTo>
                  <a:pt x="1827474" y="707720"/>
                </a:lnTo>
                <a:cubicBezTo>
                  <a:pt x="1825622" y="708636"/>
                  <a:pt x="1821918" y="710467"/>
                  <a:pt x="1814510" y="714131"/>
                </a:cubicBezTo>
                <a:cubicBezTo>
                  <a:pt x="1814510" y="706804"/>
                  <a:pt x="1825622" y="699477"/>
                  <a:pt x="1825622" y="703140"/>
                </a:cubicBezTo>
                <a:close/>
                <a:moveTo>
                  <a:pt x="3093837" y="701708"/>
                </a:moveTo>
                <a:lnTo>
                  <a:pt x="3093914" y="701752"/>
                </a:lnTo>
                <a:lnTo>
                  <a:pt x="3090860" y="703792"/>
                </a:lnTo>
                <a:cubicBezTo>
                  <a:pt x="3091813" y="701940"/>
                  <a:pt x="3092765" y="701477"/>
                  <a:pt x="3093837" y="701708"/>
                </a:cubicBezTo>
                <a:close/>
                <a:moveTo>
                  <a:pt x="2385414" y="701278"/>
                </a:moveTo>
                <a:cubicBezTo>
                  <a:pt x="2387730" y="700881"/>
                  <a:pt x="2390508" y="701674"/>
                  <a:pt x="2392360" y="703262"/>
                </a:cubicBezTo>
                <a:cubicBezTo>
                  <a:pt x="2392360" y="703262"/>
                  <a:pt x="2392360" y="703262"/>
                  <a:pt x="2381247" y="706437"/>
                </a:cubicBezTo>
                <a:cubicBezTo>
                  <a:pt x="2381247" y="703262"/>
                  <a:pt x="2383099" y="701674"/>
                  <a:pt x="2385414" y="701278"/>
                </a:cubicBezTo>
                <a:close/>
                <a:moveTo>
                  <a:pt x="1901029" y="700418"/>
                </a:moveTo>
                <a:cubicBezTo>
                  <a:pt x="1903708" y="699029"/>
                  <a:pt x="1906387" y="699029"/>
                  <a:pt x="1908173" y="702733"/>
                </a:cubicBezTo>
                <a:cubicBezTo>
                  <a:pt x="1904601" y="706437"/>
                  <a:pt x="1893885" y="706437"/>
                  <a:pt x="1893885" y="706437"/>
                </a:cubicBezTo>
                <a:cubicBezTo>
                  <a:pt x="1895671" y="704585"/>
                  <a:pt x="1898350" y="701807"/>
                  <a:pt x="1901029" y="700418"/>
                </a:cubicBezTo>
                <a:close/>
                <a:moveTo>
                  <a:pt x="2395390" y="700087"/>
                </a:moveTo>
                <a:cubicBezTo>
                  <a:pt x="2395390" y="700087"/>
                  <a:pt x="2395390" y="700087"/>
                  <a:pt x="2399143" y="703716"/>
                </a:cubicBezTo>
                <a:lnTo>
                  <a:pt x="2395559" y="706275"/>
                </a:lnTo>
                <a:close/>
                <a:moveTo>
                  <a:pt x="1692276" y="700087"/>
                </a:moveTo>
                <a:lnTo>
                  <a:pt x="1703387" y="700087"/>
                </a:lnTo>
                <a:lnTo>
                  <a:pt x="1689098" y="706437"/>
                </a:lnTo>
                <a:close/>
                <a:moveTo>
                  <a:pt x="2615602" y="699135"/>
                </a:moveTo>
                <a:cubicBezTo>
                  <a:pt x="2615602" y="699135"/>
                  <a:pt x="2615602" y="699135"/>
                  <a:pt x="2619372" y="710565"/>
                </a:cubicBezTo>
                <a:cubicBezTo>
                  <a:pt x="2611831" y="702945"/>
                  <a:pt x="2604291" y="710565"/>
                  <a:pt x="2596750" y="714375"/>
                </a:cubicBezTo>
                <a:cubicBezTo>
                  <a:pt x="2596750" y="714375"/>
                  <a:pt x="2596750" y="714375"/>
                  <a:pt x="2596750" y="718185"/>
                </a:cubicBezTo>
                <a:cubicBezTo>
                  <a:pt x="2577899" y="729615"/>
                  <a:pt x="2581669" y="721995"/>
                  <a:pt x="2562817" y="733425"/>
                </a:cubicBezTo>
                <a:lnTo>
                  <a:pt x="2559047" y="725805"/>
                </a:lnTo>
                <a:cubicBezTo>
                  <a:pt x="2574128" y="721995"/>
                  <a:pt x="2585439" y="706755"/>
                  <a:pt x="2600521" y="702945"/>
                </a:cubicBezTo>
                <a:cubicBezTo>
                  <a:pt x="2600521" y="714375"/>
                  <a:pt x="2611831" y="695325"/>
                  <a:pt x="2615602" y="699135"/>
                </a:cubicBezTo>
                <a:close/>
                <a:moveTo>
                  <a:pt x="3098659" y="698583"/>
                </a:moveTo>
                <a:cubicBezTo>
                  <a:pt x="3103481" y="698235"/>
                  <a:pt x="3101338" y="709348"/>
                  <a:pt x="3109910" y="703792"/>
                </a:cubicBezTo>
                <a:cubicBezTo>
                  <a:pt x="3104195" y="707496"/>
                  <a:pt x="3100385" y="705644"/>
                  <a:pt x="3097528" y="703792"/>
                </a:cubicBezTo>
                <a:lnTo>
                  <a:pt x="3093914" y="701752"/>
                </a:lnTo>
                <a:close/>
                <a:moveTo>
                  <a:pt x="1840439" y="695813"/>
                </a:moveTo>
                <a:cubicBezTo>
                  <a:pt x="1855256" y="692150"/>
                  <a:pt x="1855256" y="703140"/>
                  <a:pt x="1858960" y="710467"/>
                </a:cubicBezTo>
                <a:cubicBezTo>
                  <a:pt x="1847847" y="714131"/>
                  <a:pt x="1851552" y="721458"/>
                  <a:pt x="1840439" y="721458"/>
                </a:cubicBezTo>
                <a:cubicBezTo>
                  <a:pt x="1840439" y="717794"/>
                  <a:pt x="1840439" y="717794"/>
                  <a:pt x="1847847" y="717794"/>
                </a:cubicBezTo>
                <a:cubicBezTo>
                  <a:pt x="1847847" y="710467"/>
                  <a:pt x="1829327" y="714131"/>
                  <a:pt x="1821918" y="721458"/>
                </a:cubicBezTo>
                <a:cubicBezTo>
                  <a:pt x="1821918" y="721458"/>
                  <a:pt x="1821918" y="721458"/>
                  <a:pt x="1825622" y="725121"/>
                </a:cubicBezTo>
                <a:cubicBezTo>
                  <a:pt x="1814510" y="721458"/>
                  <a:pt x="1807101" y="732448"/>
                  <a:pt x="1792285" y="736111"/>
                </a:cubicBezTo>
                <a:cubicBezTo>
                  <a:pt x="1792285" y="736111"/>
                  <a:pt x="1792285" y="736111"/>
                  <a:pt x="1810806" y="736111"/>
                </a:cubicBezTo>
                <a:cubicBezTo>
                  <a:pt x="1810806" y="736111"/>
                  <a:pt x="1810806" y="736111"/>
                  <a:pt x="1807101" y="739775"/>
                </a:cubicBezTo>
                <a:lnTo>
                  <a:pt x="1784877" y="736111"/>
                </a:lnTo>
                <a:cubicBezTo>
                  <a:pt x="1782098" y="719626"/>
                  <a:pt x="1804323" y="725808"/>
                  <a:pt x="1818735" y="719111"/>
                </a:cubicBezTo>
                <a:lnTo>
                  <a:pt x="1829327" y="706804"/>
                </a:lnTo>
                <a:lnTo>
                  <a:pt x="1830253" y="707720"/>
                </a:lnTo>
                <a:cubicBezTo>
                  <a:pt x="1830253" y="709551"/>
                  <a:pt x="1831179" y="710467"/>
                  <a:pt x="1840439" y="706804"/>
                </a:cubicBezTo>
                <a:cubicBezTo>
                  <a:pt x="1840439" y="703140"/>
                  <a:pt x="1855256" y="699477"/>
                  <a:pt x="1840439" y="695813"/>
                </a:cubicBezTo>
                <a:close/>
                <a:moveTo>
                  <a:pt x="3013601" y="695325"/>
                </a:moveTo>
                <a:cubicBezTo>
                  <a:pt x="3013601" y="695325"/>
                  <a:pt x="3013601" y="695325"/>
                  <a:pt x="3021010" y="699293"/>
                </a:cubicBezTo>
                <a:cubicBezTo>
                  <a:pt x="3021010" y="699293"/>
                  <a:pt x="3021010" y="703262"/>
                  <a:pt x="3017306" y="699293"/>
                </a:cubicBezTo>
                <a:cubicBezTo>
                  <a:pt x="3017306" y="699293"/>
                  <a:pt x="3009897" y="699293"/>
                  <a:pt x="3013601" y="695325"/>
                </a:cubicBezTo>
                <a:close/>
                <a:moveTo>
                  <a:pt x="2783123" y="692216"/>
                </a:moveTo>
                <a:cubicBezTo>
                  <a:pt x="2786616" y="691753"/>
                  <a:pt x="2789235" y="692679"/>
                  <a:pt x="2789235" y="696383"/>
                </a:cubicBezTo>
                <a:cubicBezTo>
                  <a:pt x="2785742" y="696383"/>
                  <a:pt x="2778757" y="700087"/>
                  <a:pt x="2771772" y="696383"/>
                </a:cubicBezTo>
                <a:cubicBezTo>
                  <a:pt x="2775265" y="694531"/>
                  <a:pt x="2779630" y="692679"/>
                  <a:pt x="2783123" y="692216"/>
                </a:cubicBezTo>
                <a:close/>
                <a:moveTo>
                  <a:pt x="2600322" y="687916"/>
                </a:moveTo>
                <a:lnTo>
                  <a:pt x="2584447" y="695324"/>
                </a:lnTo>
                <a:cubicBezTo>
                  <a:pt x="2584447" y="684212"/>
                  <a:pt x="2596353" y="695324"/>
                  <a:pt x="2600322" y="687916"/>
                </a:cubicBezTo>
                <a:close/>
                <a:moveTo>
                  <a:pt x="2805110" y="684212"/>
                </a:moveTo>
                <a:lnTo>
                  <a:pt x="2808285" y="684212"/>
                </a:lnTo>
                <a:lnTo>
                  <a:pt x="2808285" y="688974"/>
                </a:lnTo>
                <a:close/>
                <a:moveTo>
                  <a:pt x="1713971" y="684212"/>
                </a:moveTo>
                <a:cubicBezTo>
                  <a:pt x="1713971" y="684212"/>
                  <a:pt x="1713971" y="684212"/>
                  <a:pt x="1717674" y="692150"/>
                </a:cubicBezTo>
                <a:cubicBezTo>
                  <a:pt x="1717674" y="692150"/>
                  <a:pt x="1717674" y="692150"/>
                  <a:pt x="1713971" y="692150"/>
                </a:cubicBezTo>
                <a:cubicBezTo>
                  <a:pt x="1710264" y="692150"/>
                  <a:pt x="1706561" y="684212"/>
                  <a:pt x="1713971" y="684212"/>
                </a:cubicBezTo>
                <a:close/>
                <a:moveTo>
                  <a:pt x="1684115" y="683823"/>
                </a:moveTo>
                <a:cubicBezTo>
                  <a:pt x="1691579" y="685733"/>
                  <a:pt x="1692276" y="695457"/>
                  <a:pt x="1703387" y="692679"/>
                </a:cubicBezTo>
                <a:cubicBezTo>
                  <a:pt x="1692276" y="692679"/>
                  <a:pt x="1692276" y="700087"/>
                  <a:pt x="1688573" y="700087"/>
                </a:cubicBezTo>
                <a:cubicBezTo>
                  <a:pt x="1684865" y="696383"/>
                  <a:pt x="1681162" y="692679"/>
                  <a:pt x="1670050" y="692679"/>
                </a:cubicBezTo>
                <a:cubicBezTo>
                  <a:pt x="1673754" y="688974"/>
                  <a:pt x="1677456" y="685270"/>
                  <a:pt x="1673754" y="685270"/>
                </a:cubicBezTo>
                <a:cubicBezTo>
                  <a:pt x="1678385" y="683418"/>
                  <a:pt x="1681624" y="683187"/>
                  <a:pt x="1684115" y="683823"/>
                </a:cubicBezTo>
                <a:close/>
                <a:moveTo>
                  <a:pt x="2459035" y="681037"/>
                </a:moveTo>
                <a:cubicBezTo>
                  <a:pt x="2451531" y="684807"/>
                  <a:pt x="2447778" y="699888"/>
                  <a:pt x="2436521" y="699888"/>
                </a:cubicBezTo>
                <a:cubicBezTo>
                  <a:pt x="2440274" y="707429"/>
                  <a:pt x="2447778" y="699888"/>
                  <a:pt x="2451531" y="703658"/>
                </a:cubicBezTo>
                <a:cubicBezTo>
                  <a:pt x="2444026" y="703658"/>
                  <a:pt x="2425265" y="703658"/>
                  <a:pt x="2429017" y="711199"/>
                </a:cubicBezTo>
                <a:cubicBezTo>
                  <a:pt x="2429017" y="711199"/>
                  <a:pt x="2429017" y="711199"/>
                  <a:pt x="2421512" y="703658"/>
                </a:cubicBezTo>
                <a:cubicBezTo>
                  <a:pt x="2425265" y="699888"/>
                  <a:pt x="2417760" y="699888"/>
                  <a:pt x="2421512" y="696118"/>
                </a:cubicBezTo>
                <a:cubicBezTo>
                  <a:pt x="2440274" y="692348"/>
                  <a:pt x="2444026" y="688577"/>
                  <a:pt x="2459035" y="681037"/>
                </a:cubicBezTo>
                <a:close/>
                <a:moveTo>
                  <a:pt x="1652770" y="680205"/>
                </a:moveTo>
                <a:lnTo>
                  <a:pt x="1643656" y="684213"/>
                </a:lnTo>
                <a:cubicBezTo>
                  <a:pt x="1643656" y="684213"/>
                  <a:pt x="1639886" y="684213"/>
                  <a:pt x="1639886" y="680641"/>
                </a:cubicBezTo>
                <a:close/>
                <a:moveTo>
                  <a:pt x="1666280" y="677069"/>
                </a:moveTo>
                <a:cubicBezTo>
                  <a:pt x="1666280" y="677069"/>
                  <a:pt x="1666280" y="677069"/>
                  <a:pt x="1670050" y="680641"/>
                </a:cubicBezTo>
                <a:lnTo>
                  <a:pt x="1664925" y="677390"/>
                </a:lnTo>
                <a:close/>
                <a:moveTo>
                  <a:pt x="1663803" y="676678"/>
                </a:moveTo>
                <a:lnTo>
                  <a:pt x="1664925" y="677390"/>
                </a:lnTo>
                <a:lnTo>
                  <a:pt x="1653083" y="680194"/>
                </a:lnTo>
                <a:lnTo>
                  <a:pt x="1652770" y="680205"/>
                </a:lnTo>
                <a:lnTo>
                  <a:pt x="1656853" y="678408"/>
                </a:lnTo>
                <a:cubicBezTo>
                  <a:pt x="1659211" y="677292"/>
                  <a:pt x="1661565" y="676511"/>
                  <a:pt x="1663803" y="676678"/>
                </a:cubicBezTo>
                <a:close/>
                <a:moveTo>
                  <a:pt x="2827448" y="673554"/>
                </a:moveTo>
                <a:cubicBezTo>
                  <a:pt x="2827448" y="684439"/>
                  <a:pt x="2842416" y="669925"/>
                  <a:pt x="2846158" y="673554"/>
                </a:cubicBezTo>
                <a:cubicBezTo>
                  <a:pt x="2846158" y="677182"/>
                  <a:pt x="2868610" y="669925"/>
                  <a:pt x="2857384" y="677182"/>
                </a:cubicBezTo>
                <a:cubicBezTo>
                  <a:pt x="2846158" y="684439"/>
                  <a:pt x="2816222" y="695325"/>
                  <a:pt x="2816222" y="688068"/>
                </a:cubicBezTo>
                <a:cubicBezTo>
                  <a:pt x="2823706" y="680811"/>
                  <a:pt x="2816222" y="680811"/>
                  <a:pt x="2827448" y="673554"/>
                </a:cubicBezTo>
                <a:close/>
                <a:moveTo>
                  <a:pt x="2391301" y="665162"/>
                </a:moveTo>
                <a:cubicBezTo>
                  <a:pt x="2391301" y="665162"/>
                  <a:pt x="2391301" y="665162"/>
                  <a:pt x="2398710" y="669924"/>
                </a:cubicBezTo>
                <a:cubicBezTo>
                  <a:pt x="2398710" y="669924"/>
                  <a:pt x="2398710" y="669924"/>
                  <a:pt x="2391301" y="669924"/>
                </a:cubicBezTo>
                <a:cubicBezTo>
                  <a:pt x="2391301" y="669924"/>
                  <a:pt x="2387597" y="669924"/>
                  <a:pt x="2391301" y="665162"/>
                </a:cubicBezTo>
                <a:close/>
                <a:moveTo>
                  <a:pt x="1856181" y="665162"/>
                </a:moveTo>
                <a:cubicBezTo>
                  <a:pt x="1856181" y="665162"/>
                  <a:pt x="1856181" y="665162"/>
                  <a:pt x="1866897" y="673100"/>
                </a:cubicBezTo>
                <a:cubicBezTo>
                  <a:pt x="1863325" y="669131"/>
                  <a:pt x="1859753" y="673100"/>
                  <a:pt x="1856181" y="673100"/>
                </a:cubicBezTo>
                <a:cubicBezTo>
                  <a:pt x="1856181" y="669131"/>
                  <a:pt x="1852609" y="669131"/>
                  <a:pt x="1856181" y="665162"/>
                </a:cubicBezTo>
                <a:close/>
                <a:moveTo>
                  <a:pt x="1663169" y="664616"/>
                </a:moveTo>
                <a:cubicBezTo>
                  <a:pt x="1665948" y="665063"/>
                  <a:pt x="1668729" y="665956"/>
                  <a:pt x="1670580" y="665956"/>
                </a:cubicBezTo>
                <a:lnTo>
                  <a:pt x="1663169" y="669528"/>
                </a:lnTo>
                <a:cubicBezTo>
                  <a:pt x="1663169" y="669528"/>
                  <a:pt x="1663169" y="669528"/>
                  <a:pt x="1666873" y="665956"/>
                </a:cubicBezTo>
                <a:lnTo>
                  <a:pt x="1655761" y="665956"/>
                </a:lnTo>
                <a:cubicBezTo>
                  <a:pt x="1657613" y="664170"/>
                  <a:pt x="1660393" y="664170"/>
                  <a:pt x="1663169" y="664616"/>
                </a:cubicBezTo>
                <a:close/>
                <a:moveTo>
                  <a:pt x="3012543" y="658812"/>
                </a:moveTo>
                <a:cubicBezTo>
                  <a:pt x="3005135" y="658812"/>
                  <a:pt x="3016247" y="669924"/>
                  <a:pt x="3005135" y="669924"/>
                </a:cubicBezTo>
                <a:cubicBezTo>
                  <a:pt x="2994022" y="666220"/>
                  <a:pt x="3008839" y="662516"/>
                  <a:pt x="3012543" y="658812"/>
                </a:cubicBezTo>
                <a:close/>
                <a:moveTo>
                  <a:pt x="1670580" y="658812"/>
                </a:moveTo>
                <a:cubicBezTo>
                  <a:pt x="1670580" y="662384"/>
                  <a:pt x="1689098" y="662384"/>
                  <a:pt x="1685394" y="669528"/>
                </a:cubicBezTo>
                <a:cubicBezTo>
                  <a:pt x="1685394" y="669528"/>
                  <a:pt x="1685394" y="669528"/>
                  <a:pt x="1677987" y="673100"/>
                </a:cubicBezTo>
                <a:cubicBezTo>
                  <a:pt x="1677987" y="673100"/>
                  <a:pt x="1677987" y="673100"/>
                  <a:pt x="1677987" y="662384"/>
                </a:cubicBezTo>
                <a:cubicBezTo>
                  <a:pt x="1677987" y="662384"/>
                  <a:pt x="1677987" y="662384"/>
                  <a:pt x="1676135" y="663277"/>
                </a:cubicBezTo>
                <a:lnTo>
                  <a:pt x="1670580" y="665956"/>
                </a:lnTo>
                <a:cubicBezTo>
                  <a:pt x="1670580" y="665956"/>
                  <a:pt x="1670580" y="665956"/>
                  <a:pt x="1670580" y="658812"/>
                </a:cubicBezTo>
                <a:close/>
                <a:moveTo>
                  <a:pt x="3083558" y="657860"/>
                </a:moveTo>
                <a:cubicBezTo>
                  <a:pt x="3068952" y="661670"/>
                  <a:pt x="3090860" y="665480"/>
                  <a:pt x="3079906" y="669290"/>
                </a:cubicBezTo>
                <a:cubicBezTo>
                  <a:pt x="3079906" y="669290"/>
                  <a:pt x="3079906" y="669290"/>
                  <a:pt x="3079450" y="667861"/>
                </a:cubicBezTo>
                <a:lnTo>
                  <a:pt x="3076559" y="658812"/>
                </a:lnTo>
                <a:close/>
                <a:moveTo>
                  <a:pt x="3076255" y="657860"/>
                </a:moveTo>
                <a:lnTo>
                  <a:pt x="3076559" y="658812"/>
                </a:lnTo>
                <a:lnTo>
                  <a:pt x="3076009" y="658887"/>
                </a:lnTo>
                <a:close/>
                <a:moveTo>
                  <a:pt x="3065301" y="657860"/>
                </a:moveTo>
                <a:cubicBezTo>
                  <a:pt x="3067127" y="661670"/>
                  <a:pt x="3069865" y="660717"/>
                  <a:pt x="3073060" y="659289"/>
                </a:cubicBezTo>
                <a:lnTo>
                  <a:pt x="3076009" y="658887"/>
                </a:lnTo>
                <a:lnTo>
                  <a:pt x="3072604" y="673100"/>
                </a:lnTo>
                <a:cubicBezTo>
                  <a:pt x="3065301" y="673100"/>
                  <a:pt x="3061650" y="673100"/>
                  <a:pt x="3054347" y="673100"/>
                </a:cubicBezTo>
                <a:lnTo>
                  <a:pt x="3068952" y="669290"/>
                </a:lnTo>
                <a:cubicBezTo>
                  <a:pt x="3068952" y="669290"/>
                  <a:pt x="3068952" y="669290"/>
                  <a:pt x="3065301" y="657860"/>
                </a:cubicBezTo>
                <a:close/>
                <a:moveTo>
                  <a:pt x="2822572" y="654050"/>
                </a:moveTo>
                <a:cubicBezTo>
                  <a:pt x="2826541" y="661987"/>
                  <a:pt x="2834478" y="654050"/>
                  <a:pt x="2838447" y="658018"/>
                </a:cubicBezTo>
                <a:cubicBezTo>
                  <a:pt x="2834478" y="654050"/>
                  <a:pt x="2822572" y="661987"/>
                  <a:pt x="2822572" y="654050"/>
                </a:cubicBezTo>
                <a:close/>
                <a:moveTo>
                  <a:pt x="2629426" y="654050"/>
                </a:moveTo>
                <a:cubicBezTo>
                  <a:pt x="2633131" y="654050"/>
                  <a:pt x="2625722" y="665162"/>
                  <a:pt x="2636835" y="661458"/>
                </a:cubicBezTo>
                <a:lnTo>
                  <a:pt x="2625722" y="661458"/>
                </a:lnTo>
                <a:cubicBezTo>
                  <a:pt x="2625722" y="661458"/>
                  <a:pt x="2625722" y="661458"/>
                  <a:pt x="2629426" y="654050"/>
                </a:cubicBezTo>
                <a:close/>
                <a:moveTo>
                  <a:pt x="1714502" y="654050"/>
                </a:moveTo>
                <a:lnTo>
                  <a:pt x="1714502" y="661988"/>
                </a:lnTo>
                <a:cubicBezTo>
                  <a:pt x="1714502" y="661988"/>
                  <a:pt x="1714502" y="661988"/>
                  <a:pt x="1703386" y="661988"/>
                </a:cubicBezTo>
                <a:cubicBezTo>
                  <a:pt x="1714502" y="661988"/>
                  <a:pt x="1710794" y="654050"/>
                  <a:pt x="1714502" y="654050"/>
                </a:cubicBezTo>
                <a:close/>
                <a:moveTo>
                  <a:pt x="2921791" y="653653"/>
                </a:moveTo>
                <a:cubicBezTo>
                  <a:pt x="2925647" y="653653"/>
                  <a:pt x="2929502" y="654579"/>
                  <a:pt x="2935285" y="654579"/>
                </a:cubicBezTo>
                <a:cubicBezTo>
                  <a:pt x="2927574" y="654579"/>
                  <a:pt x="2912152" y="661987"/>
                  <a:pt x="2908297" y="658283"/>
                </a:cubicBezTo>
                <a:cubicBezTo>
                  <a:pt x="2914080" y="654579"/>
                  <a:pt x="2917936" y="653653"/>
                  <a:pt x="2921791" y="653653"/>
                </a:cubicBezTo>
                <a:close/>
                <a:moveTo>
                  <a:pt x="2871785" y="647700"/>
                </a:moveTo>
                <a:cubicBezTo>
                  <a:pt x="2871785" y="647700"/>
                  <a:pt x="2871785" y="647700"/>
                  <a:pt x="2860899" y="651272"/>
                </a:cubicBezTo>
                <a:cubicBezTo>
                  <a:pt x="2860899" y="651272"/>
                  <a:pt x="2860899" y="651272"/>
                  <a:pt x="2864528" y="651272"/>
                </a:cubicBezTo>
                <a:cubicBezTo>
                  <a:pt x="2860899" y="654843"/>
                  <a:pt x="2850014" y="661987"/>
                  <a:pt x="2846385" y="654843"/>
                </a:cubicBezTo>
                <a:cubicBezTo>
                  <a:pt x="2846385" y="654843"/>
                  <a:pt x="2846385" y="654843"/>
                  <a:pt x="2871785" y="647700"/>
                </a:cubicBezTo>
                <a:close/>
                <a:moveTo>
                  <a:pt x="2465385" y="643466"/>
                </a:moveTo>
                <a:cubicBezTo>
                  <a:pt x="2454395" y="650874"/>
                  <a:pt x="2428750" y="661987"/>
                  <a:pt x="2417760" y="654579"/>
                </a:cubicBezTo>
                <a:cubicBezTo>
                  <a:pt x="2432414" y="647170"/>
                  <a:pt x="2458058" y="639762"/>
                  <a:pt x="2465385" y="643466"/>
                </a:cubicBezTo>
                <a:close/>
                <a:moveTo>
                  <a:pt x="2890835" y="639762"/>
                </a:moveTo>
                <a:lnTo>
                  <a:pt x="2894010" y="642937"/>
                </a:lnTo>
                <a:lnTo>
                  <a:pt x="2890835" y="642937"/>
                </a:lnTo>
                <a:close/>
                <a:moveTo>
                  <a:pt x="2905122" y="636587"/>
                </a:moveTo>
                <a:cubicBezTo>
                  <a:pt x="2905122" y="636587"/>
                  <a:pt x="2905122" y="636587"/>
                  <a:pt x="2913060" y="639762"/>
                </a:cubicBezTo>
                <a:lnTo>
                  <a:pt x="2909091" y="639762"/>
                </a:lnTo>
                <a:cubicBezTo>
                  <a:pt x="2909091" y="639762"/>
                  <a:pt x="2909091" y="636587"/>
                  <a:pt x="2905122" y="636587"/>
                </a:cubicBezTo>
                <a:close/>
                <a:moveTo>
                  <a:pt x="1834065" y="632848"/>
                </a:moveTo>
                <a:cubicBezTo>
                  <a:pt x="1840750" y="631552"/>
                  <a:pt x="1847029" y="632023"/>
                  <a:pt x="1852610" y="635793"/>
                </a:cubicBezTo>
                <a:cubicBezTo>
                  <a:pt x="1834006" y="635793"/>
                  <a:pt x="1834006" y="643334"/>
                  <a:pt x="1815403" y="643334"/>
                </a:cubicBezTo>
                <a:cubicBezTo>
                  <a:pt x="1815403" y="647104"/>
                  <a:pt x="1826565" y="647104"/>
                  <a:pt x="1822844" y="647104"/>
                </a:cubicBezTo>
                <a:cubicBezTo>
                  <a:pt x="1800520" y="658415"/>
                  <a:pt x="1770757" y="673496"/>
                  <a:pt x="1755872" y="669726"/>
                </a:cubicBezTo>
                <a:cubicBezTo>
                  <a:pt x="1755872" y="669726"/>
                  <a:pt x="1755872" y="669726"/>
                  <a:pt x="1752151" y="677267"/>
                </a:cubicBezTo>
                <a:cubicBezTo>
                  <a:pt x="1744709" y="673496"/>
                  <a:pt x="1733549" y="681037"/>
                  <a:pt x="1737271" y="673496"/>
                </a:cubicBezTo>
                <a:lnTo>
                  <a:pt x="1733549" y="677267"/>
                </a:lnTo>
                <a:cubicBezTo>
                  <a:pt x="1733549" y="677267"/>
                  <a:pt x="1733549" y="677267"/>
                  <a:pt x="1737271" y="669726"/>
                </a:cubicBezTo>
                <a:cubicBezTo>
                  <a:pt x="1737271" y="669726"/>
                  <a:pt x="1737271" y="669726"/>
                  <a:pt x="1744709" y="673496"/>
                </a:cubicBezTo>
                <a:cubicBezTo>
                  <a:pt x="1759593" y="662185"/>
                  <a:pt x="1767036" y="665956"/>
                  <a:pt x="1770757" y="650874"/>
                </a:cubicBezTo>
                <a:cubicBezTo>
                  <a:pt x="1790288" y="656530"/>
                  <a:pt x="1814008" y="636736"/>
                  <a:pt x="1834065" y="632848"/>
                </a:cubicBezTo>
                <a:close/>
                <a:moveTo>
                  <a:pt x="1718072" y="628650"/>
                </a:moveTo>
                <a:cubicBezTo>
                  <a:pt x="1725612" y="632420"/>
                  <a:pt x="1710533" y="643731"/>
                  <a:pt x="1721842" y="651272"/>
                </a:cubicBezTo>
                <a:cubicBezTo>
                  <a:pt x="1714303" y="632420"/>
                  <a:pt x="1695448" y="658813"/>
                  <a:pt x="1695448" y="651272"/>
                </a:cubicBezTo>
                <a:cubicBezTo>
                  <a:pt x="1695448" y="647502"/>
                  <a:pt x="1702990" y="632420"/>
                  <a:pt x="1706759" y="632420"/>
                </a:cubicBezTo>
                <a:cubicBezTo>
                  <a:pt x="1702990" y="636191"/>
                  <a:pt x="1710533" y="639961"/>
                  <a:pt x="1714303" y="639961"/>
                </a:cubicBezTo>
                <a:cubicBezTo>
                  <a:pt x="1714303" y="639961"/>
                  <a:pt x="1714303" y="639961"/>
                  <a:pt x="1718072" y="628650"/>
                </a:cubicBezTo>
                <a:close/>
                <a:moveTo>
                  <a:pt x="2748947" y="625236"/>
                </a:moveTo>
                <a:lnTo>
                  <a:pt x="2749972" y="625399"/>
                </a:lnTo>
                <a:lnTo>
                  <a:pt x="2748947" y="626169"/>
                </a:lnTo>
                <a:close/>
                <a:moveTo>
                  <a:pt x="1854554" y="625216"/>
                </a:moveTo>
                <a:cubicBezTo>
                  <a:pt x="1856340" y="625395"/>
                  <a:pt x="1848482" y="634682"/>
                  <a:pt x="1859912" y="628967"/>
                </a:cubicBezTo>
                <a:cubicBezTo>
                  <a:pt x="1859912" y="628967"/>
                  <a:pt x="1859912" y="628967"/>
                  <a:pt x="1852292" y="632777"/>
                </a:cubicBezTo>
                <a:cubicBezTo>
                  <a:pt x="1852292" y="632777"/>
                  <a:pt x="1848482" y="632777"/>
                  <a:pt x="1848482" y="628967"/>
                </a:cubicBezTo>
                <a:cubicBezTo>
                  <a:pt x="1852292" y="626109"/>
                  <a:pt x="1853959" y="625157"/>
                  <a:pt x="1854554" y="625216"/>
                </a:cubicBezTo>
                <a:close/>
                <a:moveTo>
                  <a:pt x="1766885" y="620957"/>
                </a:moveTo>
                <a:cubicBezTo>
                  <a:pt x="1774293" y="636099"/>
                  <a:pt x="1777997" y="609600"/>
                  <a:pt x="1789111" y="628528"/>
                </a:cubicBezTo>
                <a:cubicBezTo>
                  <a:pt x="1789111" y="628528"/>
                  <a:pt x="1789111" y="628528"/>
                  <a:pt x="1755772" y="639885"/>
                </a:cubicBezTo>
                <a:cubicBezTo>
                  <a:pt x="1763182" y="651242"/>
                  <a:pt x="1729846" y="643670"/>
                  <a:pt x="1737253" y="658813"/>
                </a:cubicBezTo>
                <a:cubicBezTo>
                  <a:pt x="1722435" y="655027"/>
                  <a:pt x="1733549" y="651242"/>
                  <a:pt x="1729846" y="643670"/>
                </a:cubicBezTo>
                <a:cubicBezTo>
                  <a:pt x="1740956" y="639885"/>
                  <a:pt x="1755772" y="639885"/>
                  <a:pt x="1759478" y="632314"/>
                </a:cubicBezTo>
                <a:cubicBezTo>
                  <a:pt x="1752068" y="628528"/>
                  <a:pt x="1763182" y="624742"/>
                  <a:pt x="1766885" y="620957"/>
                </a:cubicBezTo>
                <a:close/>
                <a:moveTo>
                  <a:pt x="2822573" y="614362"/>
                </a:moveTo>
                <a:lnTo>
                  <a:pt x="2816223" y="617537"/>
                </a:lnTo>
                <a:lnTo>
                  <a:pt x="2808285" y="617537"/>
                </a:lnTo>
                <a:close/>
                <a:moveTo>
                  <a:pt x="2734047" y="614045"/>
                </a:moveTo>
                <a:cubicBezTo>
                  <a:pt x="2741497" y="614045"/>
                  <a:pt x="2748947" y="621506"/>
                  <a:pt x="2745222" y="628967"/>
                </a:cubicBezTo>
                <a:lnTo>
                  <a:pt x="2748947" y="626169"/>
                </a:lnTo>
                <a:lnTo>
                  <a:pt x="2748947" y="628967"/>
                </a:lnTo>
                <a:cubicBezTo>
                  <a:pt x="2726597" y="632698"/>
                  <a:pt x="2704247" y="651351"/>
                  <a:pt x="2678172" y="658812"/>
                </a:cubicBezTo>
                <a:cubicBezTo>
                  <a:pt x="2678172" y="658812"/>
                  <a:pt x="2678172" y="658812"/>
                  <a:pt x="2678172" y="647620"/>
                </a:cubicBezTo>
                <a:cubicBezTo>
                  <a:pt x="2678172" y="647620"/>
                  <a:pt x="2678172" y="647620"/>
                  <a:pt x="2666997" y="651351"/>
                </a:cubicBezTo>
                <a:cubicBezTo>
                  <a:pt x="2681897" y="647620"/>
                  <a:pt x="2670722" y="643889"/>
                  <a:pt x="2681897" y="647620"/>
                </a:cubicBezTo>
                <a:cubicBezTo>
                  <a:pt x="2685622" y="643889"/>
                  <a:pt x="2678172" y="643889"/>
                  <a:pt x="2678172" y="640159"/>
                </a:cubicBezTo>
                <a:cubicBezTo>
                  <a:pt x="2678172" y="640159"/>
                  <a:pt x="2678172" y="640159"/>
                  <a:pt x="2685622" y="640159"/>
                </a:cubicBezTo>
                <a:cubicBezTo>
                  <a:pt x="2696797" y="632698"/>
                  <a:pt x="2685622" y="632698"/>
                  <a:pt x="2678172" y="628967"/>
                </a:cubicBezTo>
                <a:cubicBezTo>
                  <a:pt x="2685622" y="625236"/>
                  <a:pt x="2696797" y="617775"/>
                  <a:pt x="2704247" y="617775"/>
                </a:cubicBezTo>
                <a:cubicBezTo>
                  <a:pt x="2707972" y="621506"/>
                  <a:pt x="2707972" y="621506"/>
                  <a:pt x="2707972" y="628967"/>
                </a:cubicBezTo>
                <a:cubicBezTo>
                  <a:pt x="2707972" y="628967"/>
                  <a:pt x="2707972" y="628967"/>
                  <a:pt x="2719147" y="625236"/>
                </a:cubicBezTo>
                <a:cubicBezTo>
                  <a:pt x="2715422" y="621506"/>
                  <a:pt x="2719147" y="621506"/>
                  <a:pt x="2715422" y="621506"/>
                </a:cubicBezTo>
                <a:cubicBezTo>
                  <a:pt x="2719147" y="617775"/>
                  <a:pt x="2748947" y="621506"/>
                  <a:pt x="2734047" y="614045"/>
                </a:cubicBezTo>
                <a:close/>
                <a:moveTo>
                  <a:pt x="2539204" y="610393"/>
                </a:moveTo>
                <a:lnTo>
                  <a:pt x="2541056" y="610393"/>
                </a:lnTo>
                <a:cubicBezTo>
                  <a:pt x="2541056" y="610393"/>
                  <a:pt x="2541056" y="610393"/>
                  <a:pt x="2533647" y="614362"/>
                </a:cubicBezTo>
                <a:close/>
                <a:moveTo>
                  <a:pt x="1926693" y="610129"/>
                </a:moveTo>
                <a:cubicBezTo>
                  <a:pt x="1922988" y="636059"/>
                  <a:pt x="1960030" y="606425"/>
                  <a:pt x="1960030" y="628650"/>
                </a:cubicBezTo>
                <a:cubicBezTo>
                  <a:pt x="1960030" y="628650"/>
                  <a:pt x="1960030" y="628650"/>
                  <a:pt x="1971143" y="617538"/>
                </a:cubicBezTo>
                <a:cubicBezTo>
                  <a:pt x="1971143" y="617538"/>
                  <a:pt x="1971143" y="617538"/>
                  <a:pt x="1974847" y="624946"/>
                </a:cubicBezTo>
                <a:cubicBezTo>
                  <a:pt x="1960030" y="636059"/>
                  <a:pt x="1948918" y="628650"/>
                  <a:pt x="1930397" y="632354"/>
                </a:cubicBezTo>
                <a:cubicBezTo>
                  <a:pt x="1922988" y="636059"/>
                  <a:pt x="1926693" y="639763"/>
                  <a:pt x="1922988" y="639763"/>
                </a:cubicBezTo>
                <a:cubicBezTo>
                  <a:pt x="1915580" y="636059"/>
                  <a:pt x="1930397" y="632354"/>
                  <a:pt x="1926693" y="628650"/>
                </a:cubicBezTo>
                <a:cubicBezTo>
                  <a:pt x="1915580" y="624946"/>
                  <a:pt x="1897059" y="624946"/>
                  <a:pt x="1885947" y="632354"/>
                </a:cubicBezTo>
                <a:cubicBezTo>
                  <a:pt x="1874834" y="636059"/>
                  <a:pt x="1882242" y="632354"/>
                  <a:pt x="1878538" y="628650"/>
                </a:cubicBezTo>
                <a:cubicBezTo>
                  <a:pt x="1889651" y="621242"/>
                  <a:pt x="1893355" y="632354"/>
                  <a:pt x="1904468" y="624946"/>
                </a:cubicBezTo>
                <a:cubicBezTo>
                  <a:pt x="1904468" y="621242"/>
                  <a:pt x="1900763" y="624946"/>
                  <a:pt x="1897059" y="624946"/>
                </a:cubicBezTo>
                <a:cubicBezTo>
                  <a:pt x="1904468" y="617538"/>
                  <a:pt x="1915580" y="613833"/>
                  <a:pt x="1926693" y="610129"/>
                </a:cubicBezTo>
                <a:close/>
                <a:moveTo>
                  <a:pt x="2727323" y="606954"/>
                </a:moveTo>
                <a:cubicBezTo>
                  <a:pt x="2716210" y="614362"/>
                  <a:pt x="2723619" y="606954"/>
                  <a:pt x="2716210" y="610658"/>
                </a:cubicBezTo>
                <a:cubicBezTo>
                  <a:pt x="2716210" y="610658"/>
                  <a:pt x="2727323" y="603250"/>
                  <a:pt x="2727323" y="606954"/>
                </a:cubicBezTo>
                <a:close/>
                <a:moveTo>
                  <a:pt x="2771297" y="606583"/>
                </a:moveTo>
                <a:cubicBezTo>
                  <a:pt x="2775022" y="606583"/>
                  <a:pt x="2775022" y="606583"/>
                  <a:pt x="2775022" y="606583"/>
                </a:cubicBezTo>
                <a:lnTo>
                  <a:pt x="2774929" y="606653"/>
                </a:lnTo>
                <a:close/>
                <a:moveTo>
                  <a:pt x="2544760" y="606425"/>
                </a:moveTo>
                <a:lnTo>
                  <a:pt x="2539204" y="610393"/>
                </a:lnTo>
                <a:lnTo>
                  <a:pt x="2537351" y="610393"/>
                </a:lnTo>
                <a:cubicBezTo>
                  <a:pt x="2541056" y="606425"/>
                  <a:pt x="2544760" y="606425"/>
                  <a:pt x="2544760" y="606425"/>
                </a:cubicBezTo>
                <a:close/>
                <a:moveTo>
                  <a:pt x="3217860" y="592137"/>
                </a:moveTo>
                <a:lnTo>
                  <a:pt x="3225798" y="592137"/>
                </a:lnTo>
                <a:lnTo>
                  <a:pt x="3217860" y="598487"/>
                </a:lnTo>
                <a:close/>
                <a:moveTo>
                  <a:pt x="1800796" y="587490"/>
                </a:moveTo>
                <a:cubicBezTo>
                  <a:pt x="1802976" y="586680"/>
                  <a:pt x="1805332" y="587375"/>
                  <a:pt x="1808160" y="591079"/>
                </a:cubicBezTo>
                <a:lnTo>
                  <a:pt x="1781771" y="602191"/>
                </a:lnTo>
                <a:cubicBezTo>
                  <a:pt x="1781771" y="602191"/>
                  <a:pt x="1781771" y="602191"/>
                  <a:pt x="1777997" y="594783"/>
                </a:cubicBezTo>
                <a:cubicBezTo>
                  <a:pt x="1789310" y="605896"/>
                  <a:pt x="1794257" y="589921"/>
                  <a:pt x="1800796" y="587490"/>
                </a:cubicBezTo>
                <a:close/>
                <a:moveTo>
                  <a:pt x="2224085" y="584200"/>
                </a:moveTo>
                <a:cubicBezTo>
                  <a:pt x="2224085" y="584200"/>
                  <a:pt x="2224085" y="584200"/>
                  <a:pt x="2232022" y="591343"/>
                </a:cubicBezTo>
                <a:cubicBezTo>
                  <a:pt x="2220116" y="598487"/>
                  <a:pt x="2216147" y="587772"/>
                  <a:pt x="2224085" y="584200"/>
                </a:cubicBezTo>
                <a:close/>
                <a:moveTo>
                  <a:pt x="2101054" y="584200"/>
                </a:moveTo>
                <a:cubicBezTo>
                  <a:pt x="2105023" y="584200"/>
                  <a:pt x="2120898" y="584200"/>
                  <a:pt x="2120898" y="584200"/>
                </a:cubicBezTo>
                <a:cubicBezTo>
                  <a:pt x="2116929" y="587375"/>
                  <a:pt x="2116929" y="587375"/>
                  <a:pt x="2112960" y="587375"/>
                </a:cubicBezTo>
                <a:cubicBezTo>
                  <a:pt x="2112960" y="584200"/>
                  <a:pt x="2097085" y="587375"/>
                  <a:pt x="2101054" y="584200"/>
                </a:cubicBezTo>
                <a:close/>
                <a:moveTo>
                  <a:pt x="2049990" y="576791"/>
                </a:moveTo>
                <a:cubicBezTo>
                  <a:pt x="2057398" y="584199"/>
                  <a:pt x="2038877" y="584199"/>
                  <a:pt x="2035173" y="595312"/>
                </a:cubicBezTo>
                <a:cubicBezTo>
                  <a:pt x="2024060" y="595312"/>
                  <a:pt x="2035173" y="573087"/>
                  <a:pt x="2049990" y="576791"/>
                </a:cubicBezTo>
                <a:close/>
                <a:moveTo>
                  <a:pt x="3057522" y="573087"/>
                </a:moveTo>
                <a:lnTo>
                  <a:pt x="3068635" y="576262"/>
                </a:lnTo>
                <a:lnTo>
                  <a:pt x="3060697" y="576262"/>
                </a:lnTo>
                <a:close/>
                <a:moveTo>
                  <a:pt x="1989452" y="573087"/>
                </a:moveTo>
                <a:cubicBezTo>
                  <a:pt x="1978022" y="581024"/>
                  <a:pt x="1997072" y="573087"/>
                  <a:pt x="1985642" y="581024"/>
                </a:cubicBezTo>
                <a:cubicBezTo>
                  <a:pt x="1978022" y="581024"/>
                  <a:pt x="1978022" y="581024"/>
                  <a:pt x="1978022" y="577055"/>
                </a:cubicBezTo>
                <a:cubicBezTo>
                  <a:pt x="1978022" y="577055"/>
                  <a:pt x="1978022" y="577055"/>
                  <a:pt x="1989452" y="573087"/>
                </a:cubicBezTo>
                <a:close/>
                <a:moveTo>
                  <a:pt x="3124515" y="569458"/>
                </a:moveTo>
                <a:lnTo>
                  <a:pt x="3129002" y="570573"/>
                </a:lnTo>
                <a:lnTo>
                  <a:pt x="3128166" y="570904"/>
                </a:lnTo>
                <a:cubicBezTo>
                  <a:pt x="3128166" y="570422"/>
                  <a:pt x="3128166" y="569458"/>
                  <a:pt x="3124515" y="569458"/>
                </a:cubicBezTo>
                <a:close/>
                <a:moveTo>
                  <a:pt x="1974847" y="561975"/>
                </a:moveTo>
                <a:lnTo>
                  <a:pt x="1982785" y="565150"/>
                </a:lnTo>
                <a:lnTo>
                  <a:pt x="1978022" y="565150"/>
                </a:lnTo>
                <a:close/>
                <a:moveTo>
                  <a:pt x="1960560" y="558800"/>
                </a:moveTo>
                <a:cubicBezTo>
                  <a:pt x="1952849" y="558800"/>
                  <a:pt x="1937427" y="569912"/>
                  <a:pt x="1933572" y="566208"/>
                </a:cubicBezTo>
                <a:cubicBezTo>
                  <a:pt x="1933572" y="566208"/>
                  <a:pt x="1933572" y="566208"/>
                  <a:pt x="1960560" y="558800"/>
                </a:cubicBezTo>
                <a:close/>
                <a:moveTo>
                  <a:pt x="3077048" y="554037"/>
                </a:moveTo>
                <a:cubicBezTo>
                  <a:pt x="3080700" y="557892"/>
                  <a:pt x="3088002" y="557892"/>
                  <a:pt x="3091653" y="554037"/>
                </a:cubicBezTo>
                <a:cubicBezTo>
                  <a:pt x="3091653" y="554037"/>
                  <a:pt x="3091653" y="554037"/>
                  <a:pt x="3095305" y="561748"/>
                </a:cubicBezTo>
                <a:cubicBezTo>
                  <a:pt x="3098956" y="557892"/>
                  <a:pt x="3109910" y="557892"/>
                  <a:pt x="3102607" y="554037"/>
                </a:cubicBezTo>
                <a:cubicBezTo>
                  <a:pt x="3113561" y="557892"/>
                  <a:pt x="3128166" y="557892"/>
                  <a:pt x="3142771" y="557892"/>
                </a:cubicBezTo>
                <a:cubicBezTo>
                  <a:pt x="3142771" y="557892"/>
                  <a:pt x="3142771" y="557892"/>
                  <a:pt x="3135468" y="565603"/>
                </a:cubicBezTo>
                <a:cubicBezTo>
                  <a:pt x="3142771" y="561748"/>
                  <a:pt x="3146422" y="569458"/>
                  <a:pt x="3142771" y="573313"/>
                </a:cubicBezTo>
                <a:cubicBezTo>
                  <a:pt x="3140945" y="571386"/>
                  <a:pt x="3136381" y="571386"/>
                  <a:pt x="3132274" y="571386"/>
                </a:cubicBezTo>
                <a:lnTo>
                  <a:pt x="3129002" y="570573"/>
                </a:lnTo>
                <a:lnTo>
                  <a:pt x="3131817" y="569458"/>
                </a:lnTo>
                <a:cubicBezTo>
                  <a:pt x="3131817" y="565603"/>
                  <a:pt x="3117212" y="565603"/>
                  <a:pt x="3117212" y="569458"/>
                </a:cubicBezTo>
                <a:cubicBezTo>
                  <a:pt x="3098956" y="569458"/>
                  <a:pt x="3124515" y="581024"/>
                  <a:pt x="3120863" y="581024"/>
                </a:cubicBezTo>
                <a:cubicBezTo>
                  <a:pt x="3106258" y="569458"/>
                  <a:pt x="3098956" y="577169"/>
                  <a:pt x="3088002" y="581024"/>
                </a:cubicBezTo>
                <a:cubicBezTo>
                  <a:pt x="3077048" y="577169"/>
                  <a:pt x="3080700" y="573313"/>
                  <a:pt x="3084351" y="569458"/>
                </a:cubicBezTo>
                <a:cubicBezTo>
                  <a:pt x="3073397" y="565603"/>
                  <a:pt x="3077048" y="573313"/>
                  <a:pt x="3073397" y="569458"/>
                </a:cubicBezTo>
                <a:cubicBezTo>
                  <a:pt x="3084351" y="569458"/>
                  <a:pt x="3077048" y="557892"/>
                  <a:pt x="3077048" y="554037"/>
                </a:cubicBezTo>
                <a:close/>
                <a:moveTo>
                  <a:pt x="2514598" y="550862"/>
                </a:moveTo>
                <a:cubicBezTo>
                  <a:pt x="2510893" y="558270"/>
                  <a:pt x="2525710" y="558270"/>
                  <a:pt x="2514598" y="561974"/>
                </a:cubicBezTo>
                <a:lnTo>
                  <a:pt x="2503485" y="561974"/>
                </a:lnTo>
                <a:cubicBezTo>
                  <a:pt x="2503485" y="558270"/>
                  <a:pt x="2514598" y="554566"/>
                  <a:pt x="2514598" y="550862"/>
                </a:cubicBezTo>
                <a:close/>
                <a:moveTo>
                  <a:pt x="2729089" y="545182"/>
                </a:moveTo>
                <a:cubicBezTo>
                  <a:pt x="2730339" y="545008"/>
                  <a:pt x="2720338" y="548481"/>
                  <a:pt x="2723195" y="554037"/>
                </a:cubicBezTo>
                <a:cubicBezTo>
                  <a:pt x="2719385" y="554037"/>
                  <a:pt x="2719385" y="546629"/>
                  <a:pt x="2723195" y="546629"/>
                </a:cubicBezTo>
                <a:cubicBezTo>
                  <a:pt x="2727005" y="545703"/>
                  <a:pt x="2728672" y="545240"/>
                  <a:pt x="2729089" y="545182"/>
                </a:cubicBezTo>
                <a:close/>
                <a:moveTo>
                  <a:pt x="2700335" y="543485"/>
                </a:moveTo>
                <a:cubicBezTo>
                  <a:pt x="2700335" y="543485"/>
                  <a:pt x="2700335" y="543485"/>
                  <a:pt x="2711447" y="550956"/>
                </a:cubicBezTo>
                <a:cubicBezTo>
                  <a:pt x="2704039" y="554691"/>
                  <a:pt x="2678110" y="554691"/>
                  <a:pt x="2666997" y="565897"/>
                </a:cubicBezTo>
                <a:cubicBezTo>
                  <a:pt x="2670701" y="569632"/>
                  <a:pt x="2678110" y="562162"/>
                  <a:pt x="2681814" y="562162"/>
                </a:cubicBezTo>
                <a:cubicBezTo>
                  <a:pt x="2678110" y="565897"/>
                  <a:pt x="2670701" y="565897"/>
                  <a:pt x="2674405" y="569632"/>
                </a:cubicBezTo>
                <a:cubicBezTo>
                  <a:pt x="2666997" y="569632"/>
                  <a:pt x="2663293" y="565897"/>
                  <a:pt x="2652180" y="573368"/>
                </a:cubicBezTo>
                <a:cubicBezTo>
                  <a:pt x="2652180" y="573368"/>
                  <a:pt x="2652180" y="573368"/>
                  <a:pt x="2652180" y="565897"/>
                </a:cubicBezTo>
                <a:cubicBezTo>
                  <a:pt x="2626251" y="573368"/>
                  <a:pt x="2600322" y="592044"/>
                  <a:pt x="2566985" y="595779"/>
                </a:cubicBezTo>
                <a:cubicBezTo>
                  <a:pt x="2566985" y="595779"/>
                  <a:pt x="2566985" y="595779"/>
                  <a:pt x="2570689" y="603250"/>
                </a:cubicBezTo>
                <a:cubicBezTo>
                  <a:pt x="2563280" y="592044"/>
                  <a:pt x="2559576" y="603250"/>
                  <a:pt x="2555872" y="603250"/>
                </a:cubicBezTo>
                <a:lnTo>
                  <a:pt x="2555872" y="599515"/>
                </a:lnTo>
                <a:cubicBezTo>
                  <a:pt x="2570689" y="592044"/>
                  <a:pt x="2596618" y="577103"/>
                  <a:pt x="2607730" y="565897"/>
                </a:cubicBezTo>
                <a:cubicBezTo>
                  <a:pt x="2611435" y="565897"/>
                  <a:pt x="2633660" y="565897"/>
                  <a:pt x="2641068" y="558426"/>
                </a:cubicBezTo>
                <a:cubicBezTo>
                  <a:pt x="2655885" y="565897"/>
                  <a:pt x="2652180" y="543485"/>
                  <a:pt x="2670701" y="547221"/>
                </a:cubicBezTo>
                <a:cubicBezTo>
                  <a:pt x="2659589" y="550956"/>
                  <a:pt x="2674405" y="558426"/>
                  <a:pt x="2685518" y="550956"/>
                </a:cubicBezTo>
                <a:cubicBezTo>
                  <a:pt x="2689222" y="539750"/>
                  <a:pt x="2696630" y="550956"/>
                  <a:pt x="2700335" y="543485"/>
                </a:cubicBezTo>
                <a:close/>
                <a:moveTo>
                  <a:pt x="2008435" y="536575"/>
                </a:moveTo>
                <a:cubicBezTo>
                  <a:pt x="2008435" y="536575"/>
                  <a:pt x="2008435" y="536575"/>
                  <a:pt x="1997406" y="540226"/>
                </a:cubicBezTo>
                <a:cubicBezTo>
                  <a:pt x="1997406" y="540226"/>
                  <a:pt x="1997406" y="540226"/>
                  <a:pt x="2012112" y="547529"/>
                </a:cubicBezTo>
                <a:cubicBezTo>
                  <a:pt x="2023140" y="547529"/>
                  <a:pt x="2015788" y="540226"/>
                  <a:pt x="2019464" y="536575"/>
                </a:cubicBezTo>
                <a:cubicBezTo>
                  <a:pt x="2026817" y="536575"/>
                  <a:pt x="2030493" y="536575"/>
                  <a:pt x="2034169" y="540226"/>
                </a:cubicBezTo>
                <a:cubicBezTo>
                  <a:pt x="2034169" y="540226"/>
                  <a:pt x="2034169" y="540226"/>
                  <a:pt x="2026817" y="540226"/>
                </a:cubicBezTo>
                <a:cubicBezTo>
                  <a:pt x="2026817" y="547529"/>
                  <a:pt x="2015788" y="547529"/>
                  <a:pt x="2019464" y="554831"/>
                </a:cubicBezTo>
                <a:cubicBezTo>
                  <a:pt x="2019464" y="554831"/>
                  <a:pt x="2019464" y="554831"/>
                  <a:pt x="2030493" y="551180"/>
                </a:cubicBezTo>
                <a:cubicBezTo>
                  <a:pt x="2041522" y="554831"/>
                  <a:pt x="2012112" y="562133"/>
                  <a:pt x="2026817" y="562133"/>
                </a:cubicBezTo>
                <a:cubicBezTo>
                  <a:pt x="2019464" y="573087"/>
                  <a:pt x="2001083" y="569436"/>
                  <a:pt x="1993730" y="573087"/>
                </a:cubicBezTo>
                <a:cubicBezTo>
                  <a:pt x="1993730" y="565785"/>
                  <a:pt x="2008435" y="565785"/>
                  <a:pt x="2015788" y="562133"/>
                </a:cubicBezTo>
                <a:cubicBezTo>
                  <a:pt x="2008435" y="558482"/>
                  <a:pt x="2023140" y="558482"/>
                  <a:pt x="2015788" y="554831"/>
                </a:cubicBezTo>
                <a:cubicBezTo>
                  <a:pt x="2008435" y="551180"/>
                  <a:pt x="2001083" y="558482"/>
                  <a:pt x="2004759" y="558482"/>
                </a:cubicBezTo>
                <a:cubicBezTo>
                  <a:pt x="2004759" y="551180"/>
                  <a:pt x="1986377" y="562133"/>
                  <a:pt x="1997406" y="554831"/>
                </a:cubicBezTo>
                <a:cubicBezTo>
                  <a:pt x="2001083" y="554831"/>
                  <a:pt x="2008435" y="547529"/>
                  <a:pt x="2008435" y="547529"/>
                </a:cubicBezTo>
                <a:cubicBezTo>
                  <a:pt x="1993730" y="543877"/>
                  <a:pt x="1982701" y="558482"/>
                  <a:pt x="1971672" y="558482"/>
                </a:cubicBezTo>
                <a:cubicBezTo>
                  <a:pt x="1975348" y="543877"/>
                  <a:pt x="1993730" y="540226"/>
                  <a:pt x="2008435" y="536575"/>
                </a:cubicBezTo>
                <a:close/>
                <a:moveTo>
                  <a:pt x="2760064" y="534292"/>
                </a:moveTo>
                <a:cubicBezTo>
                  <a:pt x="2760527" y="534788"/>
                  <a:pt x="2761454" y="535780"/>
                  <a:pt x="2767010" y="535780"/>
                </a:cubicBezTo>
                <a:cubicBezTo>
                  <a:pt x="2767010" y="539749"/>
                  <a:pt x="2759601" y="535780"/>
                  <a:pt x="2755897" y="535780"/>
                </a:cubicBezTo>
                <a:cubicBezTo>
                  <a:pt x="2759601" y="533796"/>
                  <a:pt x="2759601" y="533796"/>
                  <a:pt x="2760064" y="534292"/>
                </a:cubicBezTo>
                <a:close/>
                <a:moveTo>
                  <a:pt x="3075415" y="531594"/>
                </a:moveTo>
                <a:cubicBezTo>
                  <a:pt x="3081434" y="530999"/>
                  <a:pt x="3086528" y="533975"/>
                  <a:pt x="3092547" y="534333"/>
                </a:cubicBezTo>
                <a:lnTo>
                  <a:pt x="3097033" y="533340"/>
                </a:lnTo>
                <a:lnTo>
                  <a:pt x="3087685" y="539750"/>
                </a:lnTo>
                <a:cubicBezTo>
                  <a:pt x="3080277" y="539750"/>
                  <a:pt x="3072868" y="539750"/>
                  <a:pt x="3076573" y="535940"/>
                </a:cubicBezTo>
                <a:lnTo>
                  <a:pt x="3065460" y="535940"/>
                </a:lnTo>
                <a:cubicBezTo>
                  <a:pt x="3069164" y="533082"/>
                  <a:pt x="3072405" y="531892"/>
                  <a:pt x="3075415" y="531594"/>
                </a:cubicBezTo>
                <a:close/>
                <a:moveTo>
                  <a:pt x="3099808" y="531437"/>
                </a:moveTo>
                <a:lnTo>
                  <a:pt x="3102502" y="532130"/>
                </a:lnTo>
                <a:lnTo>
                  <a:pt x="3097033" y="533340"/>
                </a:lnTo>
                <a:close/>
                <a:moveTo>
                  <a:pt x="2614732" y="528637"/>
                </a:moveTo>
                <a:cubicBezTo>
                  <a:pt x="2603741" y="536257"/>
                  <a:pt x="2625722" y="532447"/>
                  <a:pt x="2611068" y="540067"/>
                </a:cubicBezTo>
                <a:cubicBezTo>
                  <a:pt x="2611068" y="536257"/>
                  <a:pt x="2603741" y="540067"/>
                  <a:pt x="2600078" y="540067"/>
                </a:cubicBezTo>
                <a:cubicBezTo>
                  <a:pt x="2589087" y="547687"/>
                  <a:pt x="2585424" y="547687"/>
                  <a:pt x="2578097" y="547687"/>
                </a:cubicBezTo>
                <a:cubicBezTo>
                  <a:pt x="2589087" y="543877"/>
                  <a:pt x="2592751" y="540067"/>
                  <a:pt x="2603741" y="536257"/>
                </a:cubicBezTo>
                <a:cubicBezTo>
                  <a:pt x="2603741" y="536257"/>
                  <a:pt x="2603741" y="536257"/>
                  <a:pt x="2596414" y="536257"/>
                </a:cubicBezTo>
                <a:cubicBezTo>
                  <a:pt x="2603741" y="540067"/>
                  <a:pt x="2611068" y="528637"/>
                  <a:pt x="2614732" y="528637"/>
                </a:cubicBezTo>
                <a:close/>
                <a:moveTo>
                  <a:pt x="2853495" y="528149"/>
                </a:moveTo>
                <a:lnTo>
                  <a:pt x="2856972" y="528240"/>
                </a:lnTo>
                <a:cubicBezTo>
                  <a:pt x="2853247" y="528240"/>
                  <a:pt x="2853247" y="528240"/>
                  <a:pt x="2853247" y="528240"/>
                </a:cubicBezTo>
                <a:close/>
                <a:moveTo>
                  <a:pt x="2555872" y="527844"/>
                </a:moveTo>
                <a:cubicBezTo>
                  <a:pt x="2548368" y="535781"/>
                  <a:pt x="2544615" y="531812"/>
                  <a:pt x="2537111" y="543718"/>
                </a:cubicBezTo>
                <a:cubicBezTo>
                  <a:pt x="2537111" y="543718"/>
                  <a:pt x="2537111" y="543718"/>
                  <a:pt x="2525854" y="539750"/>
                </a:cubicBezTo>
                <a:cubicBezTo>
                  <a:pt x="2525854" y="547687"/>
                  <a:pt x="2522102" y="543718"/>
                  <a:pt x="2514597" y="543718"/>
                </a:cubicBezTo>
                <a:cubicBezTo>
                  <a:pt x="2514597" y="523875"/>
                  <a:pt x="2544615" y="531812"/>
                  <a:pt x="2555872" y="527844"/>
                </a:cubicBezTo>
                <a:close/>
                <a:moveTo>
                  <a:pt x="2989057" y="526222"/>
                </a:moveTo>
                <a:lnTo>
                  <a:pt x="2994797" y="531971"/>
                </a:lnTo>
                <a:cubicBezTo>
                  <a:pt x="2998522" y="535702"/>
                  <a:pt x="2972447" y="546893"/>
                  <a:pt x="2972447" y="543163"/>
                </a:cubicBezTo>
                <a:cubicBezTo>
                  <a:pt x="2972447" y="543163"/>
                  <a:pt x="2972447" y="543163"/>
                  <a:pt x="2972447" y="539432"/>
                </a:cubicBezTo>
                <a:cubicBezTo>
                  <a:pt x="2961272" y="546893"/>
                  <a:pt x="2942647" y="554355"/>
                  <a:pt x="2946372" y="561816"/>
                </a:cubicBezTo>
                <a:cubicBezTo>
                  <a:pt x="2957547" y="569277"/>
                  <a:pt x="2972447" y="554355"/>
                  <a:pt x="2983622" y="558085"/>
                </a:cubicBezTo>
                <a:cubicBezTo>
                  <a:pt x="2983622" y="558085"/>
                  <a:pt x="2983622" y="558085"/>
                  <a:pt x="2998522" y="558085"/>
                </a:cubicBezTo>
                <a:cubicBezTo>
                  <a:pt x="3005972" y="561816"/>
                  <a:pt x="2991072" y="561816"/>
                  <a:pt x="2994797" y="569277"/>
                </a:cubicBezTo>
                <a:cubicBezTo>
                  <a:pt x="2998522" y="565547"/>
                  <a:pt x="3002247" y="565547"/>
                  <a:pt x="3005972" y="565547"/>
                </a:cubicBezTo>
                <a:cubicBezTo>
                  <a:pt x="3002247" y="565547"/>
                  <a:pt x="2998522" y="569277"/>
                  <a:pt x="2991072" y="576738"/>
                </a:cubicBezTo>
                <a:cubicBezTo>
                  <a:pt x="2991072" y="576738"/>
                  <a:pt x="2991072" y="576738"/>
                  <a:pt x="2964997" y="576738"/>
                </a:cubicBezTo>
                <a:cubicBezTo>
                  <a:pt x="2938922" y="561816"/>
                  <a:pt x="2905397" y="599122"/>
                  <a:pt x="2883047" y="602853"/>
                </a:cubicBezTo>
                <a:cubicBezTo>
                  <a:pt x="2883047" y="602853"/>
                  <a:pt x="2883047" y="602853"/>
                  <a:pt x="2886772" y="602853"/>
                </a:cubicBezTo>
                <a:cubicBezTo>
                  <a:pt x="2875597" y="602853"/>
                  <a:pt x="2864422" y="602853"/>
                  <a:pt x="2856972" y="610314"/>
                </a:cubicBezTo>
                <a:cubicBezTo>
                  <a:pt x="2856972" y="610314"/>
                  <a:pt x="2856972" y="610314"/>
                  <a:pt x="2849522" y="602853"/>
                </a:cubicBezTo>
                <a:cubicBezTo>
                  <a:pt x="2849522" y="602853"/>
                  <a:pt x="2849522" y="602853"/>
                  <a:pt x="2838347" y="610314"/>
                </a:cubicBezTo>
                <a:cubicBezTo>
                  <a:pt x="2834622" y="606583"/>
                  <a:pt x="2853247" y="606583"/>
                  <a:pt x="2845797" y="599122"/>
                </a:cubicBezTo>
                <a:cubicBezTo>
                  <a:pt x="2827172" y="599122"/>
                  <a:pt x="2812272" y="621506"/>
                  <a:pt x="2789922" y="621506"/>
                </a:cubicBezTo>
                <a:cubicBezTo>
                  <a:pt x="2781541" y="615910"/>
                  <a:pt x="2768969" y="625003"/>
                  <a:pt x="2758492" y="626752"/>
                </a:cubicBezTo>
                <a:lnTo>
                  <a:pt x="2749972" y="625399"/>
                </a:lnTo>
                <a:lnTo>
                  <a:pt x="2774929" y="606653"/>
                </a:lnTo>
                <a:lnTo>
                  <a:pt x="2786488" y="606875"/>
                </a:lnTo>
                <a:cubicBezTo>
                  <a:pt x="2802727" y="602853"/>
                  <a:pt x="2821585" y="588863"/>
                  <a:pt x="2838347" y="591661"/>
                </a:cubicBezTo>
                <a:cubicBezTo>
                  <a:pt x="2838347" y="591661"/>
                  <a:pt x="2838347" y="591661"/>
                  <a:pt x="2845797" y="580469"/>
                </a:cubicBezTo>
                <a:cubicBezTo>
                  <a:pt x="2845797" y="580469"/>
                  <a:pt x="2845797" y="580469"/>
                  <a:pt x="2864422" y="584200"/>
                </a:cubicBezTo>
                <a:cubicBezTo>
                  <a:pt x="2860697" y="587930"/>
                  <a:pt x="2856972" y="587930"/>
                  <a:pt x="2860697" y="591661"/>
                </a:cubicBezTo>
                <a:cubicBezTo>
                  <a:pt x="2860697" y="591661"/>
                  <a:pt x="2860697" y="591661"/>
                  <a:pt x="2871872" y="587930"/>
                </a:cubicBezTo>
                <a:cubicBezTo>
                  <a:pt x="2871872" y="587930"/>
                  <a:pt x="2871872" y="587930"/>
                  <a:pt x="2868147" y="580469"/>
                </a:cubicBezTo>
                <a:cubicBezTo>
                  <a:pt x="2875597" y="587930"/>
                  <a:pt x="2886772" y="580469"/>
                  <a:pt x="2890497" y="584200"/>
                </a:cubicBezTo>
                <a:cubicBezTo>
                  <a:pt x="2890497" y="584200"/>
                  <a:pt x="2890497" y="584200"/>
                  <a:pt x="2897947" y="576738"/>
                </a:cubicBezTo>
                <a:cubicBezTo>
                  <a:pt x="2905397" y="591661"/>
                  <a:pt x="2920297" y="565547"/>
                  <a:pt x="2935197" y="569277"/>
                </a:cubicBezTo>
                <a:cubicBezTo>
                  <a:pt x="2935197" y="554355"/>
                  <a:pt x="2909122" y="569277"/>
                  <a:pt x="2901672" y="561816"/>
                </a:cubicBezTo>
                <a:cubicBezTo>
                  <a:pt x="2901672" y="561816"/>
                  <a:pt x="2901672" y="565547"/>
                  <a:pt x="2901672" y="565547"/>
                </a:cubicBezTo>
                <a:cubicBezTo>
                  <a:pt x="2901672" y="573008"/>
                  <a:pt x="2879322" y="573008"/>
                  <a:pt x="2856972" y="576738"/>
                </a:cubicBezTo>
                <a:cubicBezTo>
                  <a:pt x="2860697" y="573008"/>
                  <a:pt x="2868147" y="565547"/>
                  <a:pt x="2879322" y="565547"/>
                </a:cubicBezTo>
                <a:cubicBezTo>
                  <a:pt x="2879322" y="565547"/>
                  <a:pt x="2879322" y="565547"/>
                  <a:pt x="2875597" y="561816"/>
                </a:cubicBezTo>
                <a:cubicBezTo>
                  <a:pt x="2886772" y="550624"/>
                  <a:pt x="2912847" y="546893"/>
                  <a:pt x="2927747" y="539432"/>
                </a:cubicBezTo>
                <a:cubicBezTo>
                  <a:pt x="2916572" y="539432"/>
                  <a:pt x="2927747" y="531971"/>
                  <a:pt x="2920297" y="531971"/>
                </a:cubicBezTo>
                <a:cubicBezTo>
                  <a:pt x="2935197" y="546893"/>
                  <a:pt x="2942647" y="531971"/>
                  <a:pt x="2964997" y="543163"/>
                </a:cubicBezTo>
                <a:cubicBezTo>
                  <a:pt x="2963135" y="539432"/>
                  <a:pt x="2966860" y="534769"/>
                  <a:pt x="2972913" y="531038"/>
                </a:cubicBezTo>
                <a:close/>
                <a:moveTo>
                  <a:pt x="3050643" y="523875"/>
                </a:moveTo>
                <a:cubicBezTo>
                  <a:pt x="3050643" y="523875"/>
                  <a:pt x="3050643" y="523875"/>
                  <a:pt x="3065460" y="528108"/>
                </a:cubicBezTo>
                <a:cubicBezTo>
                  <a:pt x="3058052" y="536575"/>
                  <a:pt x="3043235" y="536575"/>
                  <a:pt x="3032122" y="536575"/>
                </a:cubicBezTo>
                <a:cubicBezTo>
                  <a:pt x="3035826" y="532342"/>
                  <a:pt x="3054347" y="536575"/>
                  <a:pt x="3050643" y="523875"/>
                </a:cubicBezTo>
                <a:close/>
                <a:moveTo>
                  <a:pt x="2771161" y="523863"/>
                </a:moveTo>
                <a:lnTo>
                  <a:pt x="2771297" y="524510"/>
                </a:lnTo>
                <a:cubicBezTo>
                  <a:pt x="2763847" y="524510"/>
                  <a:pt x="2763847" y="524510"/>
                  <a:pt x="2763847" y="524510"/>
                </a:cubicBezTo>
                <a:close/>
                <a:moveTo>
                  <a:pt x="2994421" y="523756"/>
                </a:moveTo>
                <a:lnTo>
                  <a:pt x="2994797" y="524510"/>
                </a:lnTo>
                <a:lnTo>
                  <a:pt x="2989057" y="526222"/>
                </a:lnTo>
                <a:lnTo>
                  <a:pt x="2987347" y="524510"/>
                </a:lnTo>
                <a:close/>
                <a:moveTo>
                  <a:pt x="3098798" y="520700"/>
                </a:moveTo>
                <a:cubicBezTo>
                  <a:pt x="3106206" y="520700"/>
                  <a:pt x="3106206" y="524510"/>
                  <a:pt x="3109910" y="524510"/>
                </a:cubicBezTo>
                <a:cubicBezTo>
                  <a:pt x="3109910" y="524510"/>
                  <a:pt x="3109910" y="524510"/>
                  <a:pt x="3107132" y="526415"/>
                </a:cubicBezTo>
                <a:lnTo>
                  <a:pt x="3099808" y="531437"/>
                </a:lnTo>
                <a:lnTo>
                  <a:pt x="3087685" y="528320"/>
                </a:lnTo>
                <a:cubicBezTo>
                  <a:pt x="3091389" y="524510"/>
                  <a:pt x="3095093" y="524510"/>
                  <a:pt x="3098798" y="520700"/>
                </a:cubicBezTo>
                <a:close/>
                <a:moveTo>
                  <a:pt x="2763835" y="520700"/>
                </a:moveTo>
                <a:lnTo>
                  <a:pt x="2752723" y="528637"/>
                </a:lnTo>
                <a:lnTo>
                  <a:pt x="2744785" y="523875"/>
                </a:lnTo>
                <a:close/>
                <a:moveTo>
                  <a:pt x="2071050" y="519377"/>
                </a:moveTo>
                <a:cubicBezTo>
                  <a:pt x="2074860" y="518451"/>
                  <a:pt x="2077717" y="519377"/>
                  <a:pt x="2075812" y="521229"/>
                </a:cubicBezTo>
                <a:cubicBezTo>
                  <a:pt x="2072002" y="524933"/>
                  <a:pt x="2075812" y="524933"/>
                  <a:pt x="2075812" y="528637"/>
                </a:cubicBezTo>
                <a:cubicBezTo>
                  <a:pt x="2075812" y="528637"/>
                  <a:pt x="2068192" y="521229"/>
                  <a:pt x="2060572" y="528637"/>
                </a:cubicBezTo>
                <a:cubicBezTo>
                  <a:pt x="2062477" y="523081"/>
                  <a:pt x="2067240" y="520303"/>
                  <a:pt x="2071050" y="519377"/>
                </a:cubicBezTo>
                <a:close/>
                <a:moveTo>
                  <a:pt x="2294887" y="517525"/>
                </a:moveTo>
                <a:cubicBezTo>
                  <a:pt x="2298697" y="521229"/>
                  <a:pt x="2279647" y="517525"/>
                  <a:pt x="2287267" y="524933"/>
                </a:cubicBezTo>
                <a:cubicBezTo>
                  <a:pt x="2279647" y="528637"/>
                  <a:pt x="2283457" y="521229"/>
                  <a:pt x="2283457" y="521229"/>
                </a:cubicBezTo>
                <a:cubicBezTo>
                  <a:pt x="2283457" y="521229"/>
                  <a:pt x="2283457" y="521229"/>
                  <a:pt x="2294887" y="517525"/>
                </a:cubicBezTo>
                <a:close/>
                <a:moveTo>
                  <a:pt x="2551705" y="512762"/>
                </a:moveTo>
                <a:cubicBezTo>
                  <a:pt x="2555476" y="523874"/>
                  <a:pt x="2570557" y="516466"/>
                  <a:pt x="2578098" y="523874"/>
                </a:cubicBezTo>
                <a:lnTo>
                  <a:pt x="2570557" y="523874"/>
                </a:lnTo>
                <a:cubicBezTo>
                  <a:pt x="2566787" y="523874"/>
                  <a:pt x="2547935" y="523874"/>
                  <a:pt x="2551705" y="512762"/>
                </a:cubicBezTo>
                <a:close/>
                <a:moveTo>
                  <a:pt x="3009697" y="509587"/>
                </a:moveTo>
                <a:lnTo>
                  <a:pt x="3008864" y="511256"/>
                </a:lnTo>
                <a:lnTo>
                  <a:pt x="3007835" y="511220"/>
                </a:lnTo>
                <a:cubicBezTo>
                  <a:pt x="3006671" y="510986"/>
                  <a:pt x="3006903" y="510520"/>
                  <a:pt x="3009697" y="509587"/>
                </a:cubicBezTo>
                <a:close/>
                <a:moveTo>
                  <a:pt x="2451098" y="505619"/>
                </a:moveTo>
                <a:cubicBezTo>
                  <a:pt x="2439787" y="517525"/>
                  <a:pt x="2432246" y="513556"/>
                  <a:pt x="2420935" y="513556"/>
                </a:cubicBezTo>
                <a:cubicBezTo>
                  <a:pt x="2428476" y="513556"/>
                  <a:pt x="2443557" y="501650"/>
                  <a:pt x="2451098" y="505619"/>
                </a:cubicBezTo>
                <a:close/>
                <a:moveTo>
                  <a:pt x="2353045" y="503568"/>
                </a:moveTo>
                <a:cubicBezTo>
                  <a:pt x="2359171" y="502179"/>
                  <a:pt x="2363884" y="502179"/>
                  <a:pt x="2365769" y="505883"/>
                </a:cubicBezTo>
                <a:cubicBezTo>
                  <a:pt x="2365769" y="505883"/>
                  <a:pt x="2365769" y="505883"/>
                  <a:pt x="2373310" y="509587"/>
                </a:cubicBezTo>
                <a:cubicBezTo>
                  <a:pt x="2365769" y="513291"/>
                  <a:pt x="2354459" y="516995"/>
                  <a:pt x="2346918" y="520700"/>
                </a:cubicBezTo>
                <a:cubicBezTo>
                  <a:pt x="2339377" y="509587"/>
                  <a:pt x="2316755" y="531812"/>
                  <a:pt x="2312985" y="524404"/>
                </a:cubicBezTo>
                <a:cubicBezTo>
                  <a:pt x="2316755" y="513291"/>
                  <a:pt x="2331837" y="520700"/>
                  <a:pt x="2331837" y="509587"/>
                </a:cubicBezTo>
                <a:cubicBezTo>
                  <a:pt x="2339377" y="507735"/>
                  <a:pt x="2346918" y="504957"/>
                  <a:pt x="2353045" y="503568"/>
                </a:cubicBezTo>
                <a:close/>
                <a:moveTo>
                  <a:pt x="3028970" y="499044"/>
                </a:moveTo>
                <a:lnTo>
                  <a:pt x="3032047" y="502126"/>
                </a:lnTo>
                <a:cubicBezTo>
                  <a:pt x="3028322" y="498395"/>
                  <a:pt x="3020872" y="509587"/>
                  <a:pt x="3017147" y="502126"/>
                </a:cubicBezTo>
                <a:cubicBezTo>
                  <a:pt x="3019010" y="498395"/>
                  <a:pt x="3020872" y="499328"/>
                  <a:pt x="3023200" y="500261"/>
                </a:cubicBezTo>
                <a:close/>
                <a:moveTo>
                  <a:pt x="3028322" y="498395"/>
                </a:moveTo>
                <a:cubicBezTo>
                  <a:pt x="3032047" y="498395"/>
                  <a:pt x="3032047" y="498395"/>
                  <a:pt x="3032047" y="498395"/>
                </a:cubicBezTo>
                <a:lnTo>
                  <a:pt x="3028970" y="499044"/>
                </a:lnTo>
                <a:close/>
                <a:moveTo>
                  <a:pt x="1848799" y="498157"/>
                </a:moveTo>
                <a:cubicBezTo>
                  <a:pt x="1844989" y="501967"/>
                  <a:pt x="1844989" y="501967"/>
                  <a:pt x="1844989" y="501967"/>
                </a:cubicBezTo>
                <a:lnTo>
                  <a:pt x="1844735" y="501713"/>
                </a:lnTo>
                <a:close/>
                <a:moveTo>
                  <a:pt x="2432338" y="495456"/>
                </a:moveTo>
                <a:lnTo>
                  <a:pt x="2432682" y="495994"/>
                </a:lnTo>
                <a:cubicBezTo>
                  <a:pt x="2433555" y="497482"/>
                  <a:pt x="2432682" y="498474"/>
                  <a:pt x="2425697" y="498474"/>
                </a:cubicBezTo>
                <a:close/>
                <a:moveTo>
                  <a:pt x="1896530" y="494665"/>
                </a:moveTo>
                <a:cubicBezTo>
                  <a:pt x="1896530" y="494665"/>
                  <a:pt x="1896530" y="494665"/>
                  <a:pt x="1900235" y="494665"/>
                </a:cubicBezTo>
                <a:cubicBezTo>
                  <a:pt x="1900235" y="494665"/>
                  <a:pt x="1900235" y="494665"/>
                  <a:pt x="1892826" y="498475"/>
                </a:cubicBezTo>
                <a:cubicBezTo>
                  <a:pt x="1892826" y="498475"/>
                  <a:pt x="1892826" y="498475"/>
                  <a:pt x="1896530" y="494665"/>
                </a:cubicBezTo>
                <a:close/>
                <a:moveTo>
                  <a:pt x="2429190" y="490537"/>
                </a:moveTo>
                <a:cubicBezTo>
                  <a:pt x="2429190" y="490537"/>
                  <a:pt x="2429190" y="490537"/>
                  <a:pt x="2443160" y="490537"/>
                </a:cubicBezTo>
                <a:cubicBezTo>
                  <a:pt x="2439667" y="494505"/>
                  <a:pt x="2437048" y="494505"/>
                  <a:pt x="2434429" y="494505"/>
                </a:cubicBezTo>
                <a:lnTo>
                  <a:pt x="2432338" y="495456"/>
                </a:lnTo>
                <a:close/>
                <a:moveTo>
                  <a:pt x="1844989" y="490537"/>
                </a:moveTo>
                <a:cubicBezTo>
                  <a:pt x="1843084" y="492442"/>
                  <a:pt x="1841179" y="495299"/>
                  <a:pt x="1840703" y="497681"/>
                </a:cubicBezTo>
                <a:lnTo>
                  <a:pt x="1844735" y="501713"/>
                </a:lnTo>
                <a:lnTo>
                  <a:pt x="1837369" y="508158"/>
                </a:lnTo>
                <a:cubicBezTo>
                  <a:pt x="1829749" y="509587"/>
                  <a:pt x="1820224" y="509587"/>
                  <a:pt x="1814509" y="509587"/>
                </a:cubicBezTo>
                <a:cubicBezTo>
                  <a:pt x="1814509" y="509587"/>
                  <a:pt x="1814509" y="509587"/>
                  <a:pt x="1818319" y="505777"/>
                </a:cubicBezTo>
                <a:cubicBezTo>
                  <a:pt x="1825939" y="501967"/>
                  <a:pt x="1818319" y="498157"/>
                  <a:pt x="1818319" y="498157"/>
                </a:cubicBezTo>
                <a:cubicBezTo>
                  <a:pt x="1822129" y="501967"/>
                  <a:pt x="1833559" y="490537"/>
                  <a:pt x="1844989" y="490537"/>
                </a:cubicBezTo>
                <a:close/>
                <a:moveTo>
                  <a:pt x="2797172" y="487362"/>
                </a:moveTo>
                <a:cubicBezTo>
                  <a:pt x="2793362" y="498474"/>
                  <a:pt x="2781932" y="487362"/>
                  <a:pt x="2778122" y="491066"/>
                </a:cubicBezTo>
                <a:cubicBezTo>
                  <a:pt x="2781932" y="491066"/>
                  <a:pt x="2789552" y="491066"/>
                  <a:pt x="2797172" y="487362"/>
                </a:cubicBezTo>
                <a:close/>
                <a:moveTo>
                  <a:pt x="2132010" y="487362"/>
                </a:moveTo>
                <a:lnTo>
                  <a:pt x="2132010" y="490537"/>
                </a:lnTo>
                <a:lnTo>
                  <a:pt x="2124072" y="495299"/>
                </a:lnTo>
                <a:lnTo>
                  <a:pt x="2120897" y="495299"/>
                </a:lnTo>
                <a:close/>
                <a:moveTo>
                  <a:pt x="2269532" y="487156"/>
                </a:moveTo>
                <a:lnTo>
                  <a:pt x="2268593" y="488296"/>
                </a:lnTo>
                <a:cubicBezTo>
                  <a:pt x="2266853" y="489511"/>
                  <a:pt x="2264765" y="489743"/>
                  <a:pt x="2261980" y="487891"/>
                </a:cubicBezTo>
                <a:close/>
                <a:moveTo>
                  <a:pt x="2492306" y="483054"/>
                </a:moveTo>
                <a:cubicBezTo>
                  <a:pt x="2495204" y="482827"/>
                  <a:pt x="2497807" y="483961"/>
                  <a:pt x="2499699" y="487589"/>
                </a:cubicBezTo>
                <a:cubicBezTo>
                  <a:pt x="2499699" y="487589"/>
                  <a:pt x="2499699" y="487589"/>
                  <a:pt x="2488343" y="487589"/>
                </a:cubicBezTo>
                <a:cubicBezTo>
                  <a:pt x="2488343" y="487589"/>
                  <a:pt x="2488343" y="487589"/>
                  <a:pt x="2495914" y="491218"/>
                </a:cubicBezTo>
                <a:cubicBezTo>
                  <a:pt x="2488343" y="491218"/>
                  <a:pt x="2484557" y="498475"/>
                  <a:pt x="2484557" y="502104"/>
                </a:cubicBezTo>
                <a:cubicBezTo>
                  <a:pt x="2488343" y="502104"/>
                  <a:pt x="2503485" y="498475"/>
                  <a:pt x="2492128" y="502104"/>
                </a:cubicBezTo>
                <a:cubicBezTo>
                  <a:pt x="2484557" y="502104"/>
                  <a:pt x="2476986" y="512989"/>
                  <a:pt x="2476986" y="516618"/>
                </a:cubicBezTo>
                <a:cubicBezTo>
                  <a:pt x="2469415" y="505732"/>
                  <a:pt x="2454272" y="523875"/>
                  <a:pt x="2454272" y="509361"/>
                </a:cubicBezTo>
                <a:cubicBezTo>
                  <a:pt x="2454272" y="502104"/>
                  <a:pt x="2465629" y="498475"/>
                  <a:pt x="2469415" y="491218"/>
                </a:cubicBezTo>
                <a:cubicBezTo>
                  <a:pt x="2472254" y="496661"/>
                  <a:pt x="2483611" y="483734"/>
                  <a:pt x="2492306" y="483054"/>
                </a:cubicBezTo>
                <a:close/>
                <a:moveTo>
                  <a:pt x="1881714" y="480854"/>
                </a:moveTo>
                <a:cubicBezTo>
                  <a:pt x="1886344" y="480377"/>
                  <a:pt x="1890974" y="481330"/>
                  <a:pt x="1896530" y="483235"/>
                </a:cubicBezTo>
                <a:lnTo>
                  <a:pt x="1893606" y="486243"/>
                </a:lnTo>
                <a:lnTo>
                  <a:pt x="1885418" y="483235"/>
                </a:lnTo>
                <a:cubicBezTo>
                  <a:pt x="1885418" y="487045"/>
                  <a:pt x="1889122" y="483235"/>
                  <a:pt x="1892826" y="487045"/>
                </a:cubicBezTo>
                <a:lnTo>
                  <a:pt x="1893606" y="486243"/>
                </a:lnTo>
                <a:lnTo>
                  <a:pt x="1898382" y="487997"/>
                </a:lnTo>
                <a:cubicBezTo>
                  <a:pt x="1903013" y="487997"/>
                  <a:pt x="1907643" y="487045"/>
                  <a:pt x="1911347" y="487045"/>
                </a:cubicBezTo>
                <a:cubicBezTo>
                  <a:pt x="1911347" y="487045"/>
                  <a:pt x="1911347" y="487045"/>
                  <a:pt x="1896530" y="494665"/>
                </a:cubicBezTo>
                <a:cubicBezTo>
                  <a:pt x="1896530" y="494665"/>
                  <a:pt x="1896530" y="494665"/>
                  <a:pt x="1885418" y="487045"/>
                </a:cubicBezTo>
                <a:cubicBezTo>
                  <a:pt x="1874305" y="487045"/>
                  <a:pt x="1885418" y="494665"/>
                  <a:pt x="1878010" y="494665"/>
                </a:cubicBezTo>
                <a:cubicBezTo>
                  <a:pt x="1878010" y="490855"/>
                  <a:pt x="1874305" y="487045"/>
                  <a:pt x="1866897" y="487045"/>
                </a:cubicBezTo>
                <a:cubicBezTo>
                  <a:pt x="1872453" y="483235"/>
                  <a:pt x="1877084" y="481330"/>
                  <a:pt x="1881714" y="480854"/>
                </a:cubicBezTo>
                <a:close/>
                <a:moveTo>
                  <a:pt x="2212973" y="473075"/>
                </a:moveTo>
                <a:cubicBezTo>
                  <a:pt x="2212973" y="473075"/>
                  <a:pt x="2212973" y="473075"/>
                  <a:pt x="2202257" y="480483"/>
                </a:cubicBezTo>
                <a:cubicBezTo>
                  <a:pt x="2202257" y="484187"/>
                  <a:pt x="2198685" y="480483"/>
                  <a:pt x="2198685" y="480483"/>
                </a:cubicBezTo>
                <a:cubicBezTo>
                  <a:pt x="2198685" y="476779"/>
                  <a:pt x="2205829" y="476779"/>
                  <a:pt x="2212973" y="473075"/>
                </a:cubicBezTo>
                <a:close/>
                <a:moveTo>
                  <a:pt x="3172881" y="472757"/>
                </a:moveTo>
                <a:cubicBezTo>
                  <a:pt x="3174733" y="472757"/>
                  <a:pt x="3172881" y="474662"/>
                  <a:pt x="3170103" y="476091"/>
                </a:cubicBezTo>
                <a:lnTo>
                  <a:pt x="3166213" y="476313"/>
                </a:lnTo>
                <a:close/>
                <a:moveTo>
                  <a:pt x="2790161" y="468312"/>
                </a:moveTo>
                <a:cubicBezTo>
                  <a:pt x="2790161" y="468312"/>
                  <a:pt x="2790161" y="468312"/>
                  <a:pt x="2805110" y="468312"/>
                </a:cubicBezTo>
                <a:cubicBezTo>
                  <a:pt x="2805110" y="472092"/>
                  <a:pt x="2801373" y="479651"/>
                  <a:pt x="2801373" y="483431"/>
                </a:cubicBezTo>
                <a:cubicBezTo>
                  <a:pt x="2790161" y="479651"/>
                  <a:pt x="2775212" y="483431"/>
                  <a:pt x="2760263" y="490991"/>
                </a:cubicBezTo>
                <a:cubicBezTo>
                  <a:pt x="2760263" y="494770"/>
                  <a:pt x="2756526" y="498550"/>
                  <a:pt x="2764000" y="498550"/>
                </a:cubicBezTo>
                <a:cubicBezTo>
                  <a:pt x="2749051" y="494770"/>
                  <a:pt x="2741577" y="506110"/>
                  <a:pt x="2730365" y="513669"/>
                </a:cubicBezTo>
                <a:cubicBezTo>
                  <a:pt x="2726628" y="509889"/>
                  <a:pt x="2722891" y="513669"/>
                  <a:pt x="2715416" y="517449"/>
                </a:cubicBezTo>
                <a:cubicBezTo>
                  <a:pt x="2715416" y="525008"/>
                  <a:pt x="2726628" y="525008"/>
                  <a:pt x="2726628" y="532568"/>
                </a:cubicBezTo>
                <a:cubicBezTo>
                  <a:pt x="2734102" y="528788"/>
                  <a:pt x="2734102" y="528788"/>
                  <a:pt x="2741577" y="528788"/>
                </a:cubicBezTo>
                <a:cubicBezTo>
                  <a:pt x="2741577" y="528788"/>
                  <a:pt x="2741577" y="528788"/>
                  <a:pt x="2726628" y="540127"/>
                </a:cubicBezTo>
                <a:cubicBezTo>
                  <a:pt x="2726628" y="521229"/>
                  <a:pt x="2689255" y="547687"/>
                  <a:pt x="2678044" y="543907"/>
                </a:cubicBezTo>
                <a:cubicBezTo>
                  <a:pt x="2689255" y="536348"/>
                  <a:pt x="2696730" y="543907"/>
                  <a:pt x="2696730" y="528788"/>
                </a:cubicBezTo>
                <a:cubicBezTo>
                  <a:pt x="2696730" y="528788"/>
                  <a:pt x="2696730" y="528788"/>
                  <a:pt x="2707942" y="528788"/>
                </a:cubicBezTo>
                <a:cubicBezTo>
                  <a:pt x="2715416" y="525008"/>
                  <a:pt x="2704204" y="521229"/>
                  <a:pt x="2700467" y="517449"/>
                </a:cubicBezTo>
                <a:cubicBezTo>
                  <a:pt x="2685518" y="517449"/>
                  <a:pt x="2696730" y="525008"/>
                  <a:pt x="2689255" y="528788"/>
                </a:cubicBezTo>
                <a:cubicBezTo>
                  <a:pt x="2689255" y="528788"/>
                  <a:pt x="2689255" y="528788"/>
                  <a:pt x="2689255" y="525008"/>
                </a:cubicBezTo>
                <a:cubicBezTo>
                  <a:pt x="2689255" y="525008"/>
                  <a:pt x="2689255" y="525008"/>
                  <a:pt x="2670569" y="528788"/>
                </a:cubicBezTo>
                <a:cubicBezTo>
                  <a:pt x="2666832" y="513669"/>
                  <a:pt x="2633197" y="525008"/>
                  <a:pt x="2625722" y="521229"/>
                </a:cubicBezTo>
                <a:cubicBezTo>
                  <a:pt x="2633197" y="517449"/>
                  <a:pt x="2651883" y="513669"/>
                  <a:pt x="2663095" y="509889"/>
                </a:cubicBezTo>
                <a:cubicBezTo>
                  <a:pt x="2666832" y="502330"/>
                  <a:pt x="2670569" y="498550"/>
                  <a:pt x="2674306" y="490991"/>
                </a:cubicBezTo>
                <a:cubicBezTo>
                  <a:pt x="2685518" y="487211"/>
                  <a:pt x="2681781" y="498550"/>
                  <a:pt x="2692993" y="490991"/>
                </a:cubicBezTo>
                <a:cubicBezTo>
                  <a:pt x="2692993" y="490991"/>
                  <a:pt x="2692993" y="490991"/>
                  <a:pt x="2681781" y="494770"/>
                </a:cubicBezTo>
                <a:cubicBezTo>
                  <a:pt x="2692993" y="490991"/>
                  <a:pt x="2685518" y="506110"/>
                  <a:pt x="2685518" y="509889"/>
                </a:cubicBezTo>
                <a:cubicBezTo>
                  <a:pt x="2685518" y="509889"/>
                  <a:pt x="2685518" y="509889"/>
                  <a:pt x="2700467" y="506110"/>
                </a:cubicBezTo>
                <a:cubicBezTo>
                  <a:pt x="2700467" y="506110"/>
                  <a:pt x="2700467" y="506110"/>
                  <a:pt x="2696730" y="498550"/>
                </a:cubicBezTo>
                <a:cubicBezTo>
                  <a:pt x="2696730" y="498550"/>
                  <a:pt x="2696730" y="498550"/>
                  <a:pt x="2704204" y="502330"/>
                </a:cubicBezTo>
                <a:cubicBezTo>
                  <a:pt x="2707942" y="498550"/>
                  <a:pt x="2700467" y="490991"/>
                  <a:pt x="2692993" y="494770"/>
                </a:cubicBezTo>
                <a:cubicBezTo>
                  <a:pt x="2692993" y="494770"/>
                  <a:pt x="2692993" y="494770"/>
                  <a:pt x="2707942" y="483431"/>
                </a:cubicBezTo>
                <a:cubicBezTo>
                  <a:pt x="2707942" y="498550"/>
                  <a:pt x="2726628" y="483431"/>
                  <a:pt x="2741577" y="487211"/>
                </a:cubicBezTo>
                <a:cubicBezTo>
                  <a:pt x="2741577" y="487211"/>
                  <a:pt x="2737840" y="487211"/>
                  <a:pt x="2741577" y="483431"/>
                </a:cubicBezTo>
                <a:cubicBezTo>
                  <a:pt x="2749051" y="487211"/>
                  <a:pt x="2741577" y="494770"/>
                  <a:pt x="2752789" y="490991"/>
                </a:cubicBezTo>
                <a:cubicBezTo>
                  <a:pt x="2752789" y="483431"/>
                  <a:pt x="2767738" y="483431"/>
                  <a:pt x="2760263" y="475871"/>
                </a:cubicBezTo>
                <a:cubicBezTo>
                  <a:pt x="2775212" y="472092"/>
                  <a:pt x="2752789" y="487211"/>
                  <a:pt x="2767738" y="483431"/>
                </a:cubicBezTo>
                <a:cubicBezTo>
                  <a:pt x="2771475" y="483431"/>
                  <a:pt x="2771475" y="479651"/>
                  <a:pt x="2771475" y="479651"/>
                </a:cubicBezTo>
                <a:cubicBezTo>
                  <a:pt x="2775212" y="479651"/>
                  <a:pt x="2778949" y="475871"/>
                  <a:pt x="2782687" y="475871"/>
                </a:cubicBezTo>
                <a:cubicBezTo>
                  <a:pt x="2782687" y="475871"/>
                  <a:pt x="2782687" y="472092"/>
                  <a:pt x="2778949" y="472092"/>
                </a:cubicBezTo>
                <a:cubicBezTo>
                  <a:pt x="2782687" y="475871"/>
                  <a:pt x="2790161" y="472092"/>
                  <a:pt x="2793898" y="472092"/>
                </a:cubicBezTo>
                <a:cubicBezTo>
                  <a:pt x="2793898" y="472092"/>
                  <a:pt x="2793898" y="472092"/>
                  <a:pt x="2790161" y="468312"/>
                </a:cubicBezTo>
                <a:close/>
                <a:moveTo>
                  <a:pt x="2555873" y="468312"/>
                </a:moveTo>
                <a:cubicBezTo>
                  <a:pt x="2544307" y="472281"/>
                  <a:pt x="2540451" y="480218"/>
                  <a:pt x="2528885" y="484187"/>
                </a:cubicBezTo>
                <a:cubicBezTo>
                  <a:pt x="2528885" y="472281"/>
                  <a:pt x="2544307" y="472281"/>
                  <a:pt x="2555873" y="468312"/>
                </a:cubicBezTo>
                <a:close/>
                <a:moveTo>
                  <a:pt x="3165472" y="465137"/>
                </a:moveTo>
                <a:cubicBezTo>
                  <a:pt x="3172881" y="472757"/>
                  <a:pt x="3161768" y="468947"/>
                  <a:pt x="3161768" y="476567"/>
                </a:cubicBezTo>
                <a:lnTo>
                  <a:pt x="3166213" y="476313"/>
                </a:lnTo>
                <a:lnTo>
                  <a:pt x="3160379" y="479424"/>
                </a:lnTo>
                <a:cubicBezTo>
                  <a:pt x="3158064" y="481329"/>
                  <a:pt x="3156212" y="482282"/>
                  <a:pt x="3150656" y="480377"/>
                </a:cubicBezTo>
                <a:cubicBezTo>
                  <a:pt x="3158064" y="472757"/>
                  <a:pt x="3143247" y="472757"/>
                  <a:pt x="3150656" y="468947"/>
                </a:cubicBezTo>
                <a:cubicBezTo>
                  <a:pt x="3150656" y="468947"/>
                  <a:pt x="3150656" y="468947"/>
                  <a:pt x="3165472" y="465137"/>
                </a:cubicBezTo>
                <a:close/>
                <a:moveTo>
                  <a:pt x="2484964" y="465137"/>
                </a:moveTo>
                <a:cubicBezTo>
                  <a:pt x="2484964" y="465137"/>
                  <a:pt x="2484964" y="465137"/>
                  <a:pt x="2488669" y="465137"/>
                </a:cubicBezTo>
                <a:cubicBezTo>
                  <a:pt x="2484964" y="472545"/>
                  <a:pt x="2492373" y="476249"/>
                  <a:pt x="2481260" y="476249"/>
                </a:cubicBezTo>
                <a:cubicBezTo>
                  <a:pt x="2481260" y="472545"/>
                  <a:pt x="2481260" y="468841"/>
                  <a:pt x="2484964" y="465137"/>
                </a:cubicBezTo>
                <a:close/>
                <a:moveTo>
                  <a:pt x="2478085" y="465137"/>
                </a:moveTo>
                <a:cubicBezTo>
                  <a:pt x="2478085" y="465137"/>
                  <a:pt x="2478085" y="465137"/>
                  <a:pt x="2478085" y="469105"/>
                </a:cubicBezTo>
                <a:cubicBezTo>
                  <a:pt x="2474116" y="469105"/>
                  <a:pt x="2470147" y="469105"/>
                  <a:pt x="2470147" y="473074"/>
                </a:cubicBezTo>
                <a:cubicBezTo>
                  <a:pt x="2470147" y="473074"/>
                  <a:pt x="2470147" y="473074"/>
                  <a:pt x="2478085" y="465137"/>
                </a:cubicBezTo>
                <a:close/>
                <a:moveTo>
                  <a:pt x="2815694" y="461645"/>
                </a:moveTo>
                <a:cubicBezTo>
                  <a:pt x="2819398" y="465455"/>
                  <a:pt x="2819398" y="469265"/>
                  <a:pt x="2811989" y="473075"/>
                </a:cubicBezTo>
                <a:cubicBezTo>
                  <a:pt x="2815694" y="469265"/>
                  <a:pt x="2808285" y="461645"/>
                  <a:pt x="2815694" y="461645"/>
                </a:cubicBezTo>
                <a:close/>
                <a:moveTo>
                  <a:pt x="2417760" y="461645"/>
                </a:moveTo>
                <a:cubicBezTo>
                  <a:pt x="2417760" y="465455"/>
                  <a:pt x="2425168" y="469265"/>
                  <a:pt x="2417760" y="473075"/>
                </a:cubicBezTo>
                <a:close/>
                <a:moveTo>
                  <a:pt x="2357476" y="457252"/>
                </a:moveTo>
                <a:cubicBezTo>
                  <a:pt x="2366798" y="461038"/>
                  <a:pt x="2357652" y="482376"/>
                  <a:pt x="2388608" y="468609"/>
                </a:cubicBezTo>
                <a:cubicBezTo>
                  <a:pt x="2392360" y="483294"/>
                  <a:pt x="2366094" y="483294"/>
                  <a:pt x="2351085" y="490636"/>
                </a:cubicBezTo>
                <a:cubicBezTo>
                  <a:pt x="2354837" y="490636"/>
                  <a:pt x="2351085" y="494307"/>
                  <a:pt x="2351085" y="497978"/>
                </a:cubicBezTo>
                <a:cubicBezTo>
                  <a:pt x="2351085" y="494307"/>
                  <a:pt x="2343581" y="494307"/>
                  <a:pt x="2339828" y="501649"/>
                </a:cubicBezTo>
                <a:cubicBezTo>
                  <a:pt x="2347333" y="490636"/>
                  <a:pt x="2332324" y="497978"/>
                  <a:pt x="2324819" y="497978"/>
                </a:cubicBezTo>
                <a:cubicBezTo>
                  <a:pt x="2324819" y="497978"/>
                  <a:pt x="2324819" y="497978"/>
                  <a:pt x="2328571" y="501649"/>
                </a:cubicBezTo>
                <a:cubicBezTo>
                  <a:pt x="2324819" y="501649"/>
                  <a:pt x="2321067" y="497978"/>
                  <a:pt x="2313562" y="501649"/>
                </a:cubicBezTo>
                <a:cubicBezTo>
                  <a:pt x="2321067" y="501649"/>
                  <a:pt x="2313562" y="494307"/>
                  <a:pt x="2309810" y="490636"/>
                </a:cubicBezTo>
                <a:cubicBezTo>
                  <a:pt x="2321067" y="490636"/>
                  <a:pt x="2313562" y="497978"/>
                  <a:pt x="2328571" y="490636"/>
                </a:cubicBezTo>
                <a:cubicBezTo>
                  <a:pt x="2321067" y="486965"/>
                  <a:pt x="2328571" y="486965"/>
                  <a:pt x="2328571" y="479623"/>
                </a:cubicBezTo>
                <a:cubicBezTo>
                  <a:pt x="2343581" y="475951"/>
                  <a:pt x="2354837" y="479623"/>
                  <a:pt x="2369846" y="483294"/>
                </a:cubicBezTo>
                <a:cubicBezTo>
                  <a:pt x="2381103" y="479623"/>
                  <a:pt x="2362342" y="479623"/>
                  <a:pt x="2373599" y="475951"/>
                </a:cubicBezTo>
                <a:cubicBezTo>
                  <a:pt x="2336076" y="483294"/>
                  <a:pt x="2373599" y="446583"/>
                  <a:pt x="2339828" y="461267"/>
                </a:cubicBezTo>
                <a:cubicBezTo>
                  <a:pt x="2349209" y="456678"/>
                  <a:pt x="2354368" y="455990"/>
                  <a:pt x="2357476" y="457252"/>
                </a:cubicBezTo>
                <a:close/>
                <a:moveTo>
                  <a:pt x="2830510" y="454025"/>
                </a:moveTo>
                <a:cubicBezTo>
                  <a:pt x="2837919" y="461645"/>
                  <a:pt x="2841623" y="454025"/>
                  <a:pt x="2834215" y="461645"/>
                </a:cubicBezTo>
                <a:cubicBezTo>
                  <a:pt x="2826806" y="465455"/>
                  <a:pt x="2823102" y="457835"/>
                  <a:pt x="2815694" y="461645"/>
                </a:cubicBezTo>
                <a:lnTo>
                  <a:pt x="2811989" y="457835"/>
                </a:lnTo>
                <a:cubicBezTo>
                  <a:pt x="2811989" y="457835"/>
                  <a:pt x="2811989" y="457835"/>
                  <a:pt x="2830510" y="454025"/>
                </a:cubicBezTo>
                <a:close/>
                <a:moveTo>
                  <a:pt x="2005010" y="454025"/>
                </a:moveTo>
                <a:cubicBezTo>
                  <a:pt x="2005010" y="454025"/>
                  <a:pt x="2005010" y="454025"/>
                  <a:pt x="2012948" y="457200"/>
                </a:cubicBezTo>
                <a:cubicBezTo>
                  <a:pt x="2012948" y="457200"/>
                  <a:pt x="2012948" y="457200"/>
                  <a:pt x="2005010" y="457200"/>
                </a:cubicBezTo>
                <a:cubicBezTo>
                  <a:pt x="2005010" y="457200"/>
                  <a:pt x="2008979" y="454025"/>
                  <a:pt x="2005010" y="454025"/>
                </a:cubicBezTo>
                <a:close/>
                <a:moveTo>
                  <a:pt x="2935197" y="453628"/>
                </a:moveTo>
                <a:cubicBezTo>
                  <a:pt x="2931472" y="461089"/>
                  <a:pt x="2931472" y="461089"/>
                  <a:pt x="2931472" y="461089"/>
                </a:cubicBezTo>
                <a:lnTo>
                  <a:pt x="2931472" y="454001"/>
                </a:lnTo>
                <a:close/>
                <a:moveTo>
                  <a:pt x="2802977" y="453231"/>
                </a:moveTo>
                <a:cubicBezTo>
                  <a:pt x="2806102" y="452437"/>
                  <a:pt x="2809674" y="452437"/>
                  <a:pt x="2811460" y="454025"/>
                </a:cubicBezTo>
                <a:cubicBezTo>
                  <a:pt x="2804316" y="450850"/>
                  <a:pt x="2800744" y="457200"/>
                  <a:pt x="2797172" y="457200"/>
                </a:cubicBezTo>
                <a:cubicBezTo>
                  <a:pt x="2797172" y="455612"/>
                  <a:pt x="2799851" y="454025"/>
                  <a:pt x="2802977" y="453231"/>
                </a:cubicBezTo>
                <a:close/>
                <a:moveTo>
                  <a:pt x="2965447" y="446087"/>
                </a:moveTo>
                <a:lnTo>
                  <a:pt x="2960685" y="450849"/>
                </a:lnTo>
                <a:lnTo>
                  <a:pt x="2949572" y="450849"/>
                </a:lnTo>
                <a:close/>
                <a:moveTo>
                  <a:pt x="2924022" y="442669"/>
                </a:moveTo>
                <a:cubicBezTo>
                  <a:pt x="2927049" y="442436"/>
                  <a:pt x="2929610" y="443369"/>
                  <a:pt x="2931472" y="446167"/>
                </a:cubicBezTo>
                <a:lnTo>
                  <a:pt x="2931472" y="454001"/>
                </a:lnTo>
                <a:lnTo>
                  <a:pt x="2897947" y="457359"/>
                </a:lnTo>
                <a:cubicBezTo>
                  <a:pt x="2901672" y="457359"/>
                  <a:pt x="2905397" y="464820"/>
                  <a:pt x="2909122" y="464820"/>
                </a:cubicBezTo>
                <a:cubicBezTo>
                  <a:pt x="2901672" y="468550"/>
                  <a:pt x="2886772" y="479742"/>
                  <a:pt x="2879322" y="476012"/>
                </a:cubicBezTo>
                <a:cubicBezTo>
                  <a:pt x="2879322" y="476012"/>
                  <a:pt x="2879322" y="476012"/>
                  <a:pt x="2894222" y="468550"/>
                </a:cubicBezTo>
                <a:cubicBezTo>
                  <a:pt x="2890497" y="468550"/>
                  <a:pt x="2886772" y="464820"/>
                  <a:pt x="2879322" y="468550"/>
                </a:cubicBezTo>
                <a:cubicBezTo>
                  <a:pt x="2871872" y="472281"/>
                  <a:pt x="2875597" y="472281"/>
                  <a:pt x="2875597" y="479742"/>
                </a:cubicBezTo>
                <a:cubicBezTo>
                  <a:pt x="2875597" y="479742"/>
                  <a:pt x="2875597" y="479742"/>
                  <a:pt x="2871872" y="479742"/>
                </a:cubicBezTo>
                <a:cubicBezTo>
                  <a:pt x="2871872" y="479742"/>
                  <a:pt x="2871872" y="479742"/>
                  <a:pt x="2868147" y="490934"/>
                </a:cubicBezTo>
                <a:cubicBezTo>
                  <a:pt x="2875597" y="490934"/>
                  <a:pt x="2879322" y="490934"/>
                  <a:pt x="2886772" y="490934"/>
                </a:cubicBezTo>
                <a:cubicBezTo>
                  <a:pt x="2894222" y="483473"/>
                  <a:pt x="2901672" y="479742"/>
                  <a:pt x="2905397" y="476012"/>
                </a:cubicBezTo>
                <a:cubicBezTo>
                  <a:pt x="2905397" y="476012"/>
                  <a:pt x="2905397" y="476012"/>
                  <a:pt x="2905397" y="479742"/>
                </a:cubicBezTo>
                <a:cubicBezTo>
                  <a:pt x="2931472" y="487204"/>
                  <a:pt x="2953822" y="479742"/>
                  <a:pt x="2987347" y="476012"/>
                </a:cubicBezTo>
                <a:cubicBezTo>
                  <a:pt x="2987347" y="476012"/>
                  <a:pt x="2987347" y="476012"/>
                  <a:pt x="2983622" y="472281"/>
                </a:cubicBezTo>
                <a:cubicBezTo>
                  <a:pt x="2987347" y="468550"/>
                  <a:pt x="3002247" y="468550"/>
                  <a:pt x="3013422" y="461089"/>
                </a:cubicBezTo>
                <a:cubicBezTo>
                  <a:pt x="3005972" y="464820"/>
                  <a:pt x="3020872" y="468550"/>
                  <a:pt x="3017147" y="468550"/>
                </a:cubicBezTo>
                <a:cubicBezTo>
                  <a:pt x="3017147" y="468550"/>
                  <a:pt x="3017147" y="468550"/>
                  <a:pt x="3020872" y="464820"/>
                </a:cubicBezTo>
                <a:cubicBezTo>
                  <a:pt x="3039497" y="472281"/>
                  <a:pt x="3017147" y="479742"/>
                  <a:pt x="3032047" y="479742"/>
                </a:cubicBezTo>
                <a:cubicBezTo>
                  <a:pt x="3046947" y="483473"/>
                  <a:pt x="3073022" y="472281"/>
                  <a:pt x="3095372" y="464820"/>
                </a:cubicBezTo>
                <a:cubicBezTo>
                  <a:pt x="3091647" y="464820"/>
                  <a:pt x="3102822" y="461089"/>
                  <a:pt x="3099097" y="457359"/>
                </a:cubicBezTo>
                <a:cubicBezTo>
                  <a:pt x="3117722" y="453628"/>
                  <a:pt x="3125172" y="464820"/>
                  <a:pt x="3140072" y="461089"/>
                </a:cubicBezTo>
                <a:cubicBezTo>
                  <a:pt x="3136347" y="472281"/>
                  <a:pt x="3128897" y="461089"/>
                  <a:pt x="3125172" y="464820"/>
                </a:cubicBezTo>
                <a:cubicBezTo>
                  <a:pt x="3125172" y="464820"/>
                  <a:pt x="3132622" y="472281"/>
                  <a:pt x="3140072" y="468550"/>
                </a:cubicBezTo>
                <a:cubicBezTo>
                  <a:pt x="3136347" y="476012"/>
                  <a:pt x="3132622" y="487204"/>
                  <a:pt x="3117722" y="483473"/>
                </a:cubicBezTo>
                <a:cubicBezTo>
                  <a:pt x="3099097" y="498395"/>
                  <a:pt x="3076747" y="487204"/>
                  <a:pt x="3058122" y="502126"/>
                </a:cubicBezTo>
                <a:cubicBezTo>
                  <a:pt x="3058122" y="502126"/>
                  <a:pt x="3058122" y="502126"/>
                  <a:pt x="3058122" y="509587"/>
                </a:cubicBezTo>
                <a:cubicBezTo>
                  <a:pt x="3054397" y="498395"/>
                  <a:pt x="3039497" y="517049"/>
                  <a:pt x="3028322" y="513318"/>
                </a:cubicBezTo>
                <a:cubicBezTo>
                  <a:pt x="3028322" y="513318"/>
                  <a:pt x="3028322" y="513318"/>
                  <a:pt x="3028322" y="517049"/>
                </a:cubicBezTo>
                <a:cubicBezTo>
                  <a:pt x="3020872" y="518914"/>
                  <a:pt x="3015285" y="520779"/>
                  <a:pt x="3009231" y="522178"/>
                </a:cubicBezTo>
                <a:lnTo>
                  <a:pt x="2994421" y="523756"/>
                </a:lnTo>
                <a:lnTo>
                  <a:pt x="2994331" y="523577"/>
                </a:lnTo>
                <a:cubicBezTo>
                  <a:pt x="2993866" y="522644"/>
                  <a:pt x="2992935" y="520779"/>
                  <a:pt x="2991072" y="517049"/>
                </a:cubicBezTo>
                <a:cubicBezTo>
                  <a:pt x="3002247" y="517049"/>
                  <a:pt x="3002247" y="513318"/>
                  <a:pt x="3005972" y="517049"/>
                </a:cubicBezTo>
                <a:cubicBezTo>
                  <a:pt x="3005972" y="517049"/>
                  <a:pt x="3005972" y="517049"/>
                  <a:pt x="3006438" y="516116"/>
                </a:cubicBezTo>
                <a:lnTo>
                  <a:pt x="3008864" y="511256"/>
                </a:lnTo>
                <a:lnTo>
                  <a:pt x="3014353" y="511453"/>
                </a:lnTo>
                <a:cubicBezTo>
                  <a:pt x="3019941" y="511453"/>
                  <a:pt x="3026460" y="511453"/>
                  <a:pt x="3024597" y="513318"/>
                </a:cubicBezTo>
                <a:cubicBezTo>
                  <a:pt x="3024597" y="509587"/>
                  <a:pt x="3035772" y="505857"/>
                  <a:pt x="3032047" y="502126"/>
                </a:cubicBezTo>
                <a:cubicBezTo>
                  <a:pt x="3035772" y="498395"/>
                  <a:pt x="3043222" y="502126"/>
                  <a:pt x="3043222" y="494665"/>
                </a:cubicBezTo>
                <a:cubicBezTo>
                  <a:pt x="3043222" y="494665"/>
                  <a:pt x="3043222" y="494665"/>
                  <a:pt x="3050672" y="498395"/>
                </a:cubicBezTo>
                <a:cubicBezTo>
                  <a:pt x="3046947" y="490934"/>
                  <a:pt x="3069297" y="490934"/>
                  <a:pt x="3058122" y="483473"/>
                </a:cubicBezTo>
                <a:cubicBezTo>
                  <a:pt x="3058122" y="483473"/>
                  <a:pt x="3058122" y="483473"/>
                  <a:pt x="3073022" y="479742"/>
                </a:cubicBezTo>
                <a:cubicBezTo>
                  <a:pt x="3069297" y="464820"/>
                  <a:pt x="3046947" y="490934"/>
                  <a:pt x="3035772" y="483473"/>
                </a:cubicBezTo>
                <a:cubicBezTo>
                  <a:pt x="3035772" y="490934"/>
                  <a:pt x="3032047" y="487204"/>
                  <a:pt x="3024597" y="494665"/>
                </a:cubicBezTo>
                <a:cubicBezTo>
                  <a:pt x="3024597" y="494665"/>
                  <a:pt x="3024597" y="494665"/>
                  <a:pt x="3028322" y="490934"/>
                </a:cubicBezTo>
                <a:cubicBezTo>
                  <a:pt x="3024597" y="487204"/>
                  <a:pt x="3017147" y="490934"/>
                  <a:pt x="3009697" y="490934"/>
                </a:cubicBezTo>
                <a:cubicBezTo>
                  <a:pt x="3009697" y="490934"/>
                  <a:pt x="3009697" y="490934"/>
                  <a:pt x="3013422" y="487204"/>
                </a:cubicBezTo>
                <a:cubicBezTo>
                  <a:pt x="3009697" y="479742"/>
                  <a:pt x="2998522" y="490934"/>
                  <a:pt x="2991072" y="490934"/>
                </a:cubicBezTo>
                <a:cubicBezTo>
                  <a:pt x="2994797" y="494665"/>
                  <a:pt x="2998522" y="494665"/>
                  <a:pt x="3002247" y="490934"/>
                </a:cubicBezTo>
                <a:cubicBezTo>
                  <a:pt x="3017147" y="494665"/>
                  <a:pt x="2991072" y="505857"/>
                  <a:pt x="3009697" y="502126"/>
                </a:cubicBezTo>
                <a:cubicBezTo>
                  <a:pt x="3009697" y="502126"/>
                  <a:pt x="3009697" y="502126"/>
                  <a:pt x="2998522" y="505857"/>
                </a:cubicBezTo>
                <a:cubicBezTo>
                  <a:pt x="2998522" y="498395"/>
                  <a:pt x="2983622" y="502126"/>
                  <a:pt x="2987347" y="490934"/>
                </a:cubicBezTo>
                <a:cubicBezTo>
                  <a:pt x="2976172" y="498395"/>
                  <a:pt x="2979897" y="487204"/>
                  <a:pt x="2972447" y="494665"/>
                </a:cubicBezTo>
                <a:cubicBezTo>
                  <a:pt x="2979897" y="502126"/>
                  <a:pt x="2961272" y="498395"/>
                  <a:pt x="2964997" y="505857"/>
                </a:cubicBezTo>
                <a:cubicBezTo>
                  <a:pt x="2950097" y="509587"/>
                  <a:pt x="2927747" y="509587"/>
                  <a:pt x="2909122" y="505857"/>
                </a:cubicBezTo>
                <a:cubicBezTo>
                  <a:pt x="2897947" y="513318"/>
                  <a:pt x="2888635" y="516116"/>
                  <a:pt x="2879788" y="518448"/>
                </a:cubicBezTo>
                <a:lnTo>
                  <a:pt x="2853495" y="528149"/>
                </a:lnTo>
                <a:lnTo>
                  <a:pt x="2839278" y="527774"/>
                </a:lnTo>
                <a:cubicBezTo>
                  <a:pt x="2833691" y="528240"/>
                  <a:pt x="2829035" y="530106"/>
                  <a:pt x="2827172" y="535702"/>
                </a:cubicBezTo>
                <a:cubicBezTo>
                  <a:pt x="2827172" y="535702"/>
                  <a:pt x="2827172" y="535702"/>
                  <a:pt x="2830897" y="535702"/>
                </a:cubicBezTo>
                <a:cubicBezTo>
                  <a:pt x="2808547" y="546893"/>
                  <a:pt x="2819722" y="520779"/>
                  <a:pt x="2804822" y="531971"/>
                </a:cubicBezTo>
                <a:cubicBezTo>
                  <a:pt x="2804822" y="531971"/>
                  <a:pt x="2804822" y="531971"/>
                  <a:pt x="2808547" y="520779"/>
                </a:cubicBezTo>
                <a:cubicBezTo>
                  <a:pt x="2801097" y="524510"/>
                  <a:pt x="2801097" y="520779"/>
                  <a:pt x="2797372" y="517049"/>
                </a:cubicBezTo>
                <a:cubicBezTo>
                  <a:pt x="2793647" y="520779"/>
                  <a:pt x="2786197" y="517049"/>
                  <a:pt x="2789922" y="524510"/>
                </a:cubicBezTo>
                <a:cubicBezTo>
                  <a:pt x="2788060" y="522644"/>
                  <a:pt x="2784335" y="522644"/>
                  <a:pt x="2779678" y="523111"/>
                </a:cubicBezTo>
                <a:lnTo>
                  <a:pt x="2771161" y="523863"/>
                </a:lnTo>
                <a:lnTo>
                  <a:pt x="2769435" y="515650"/>
                </a:lnTo>
                <a:cubicBezTo>
                  <a:pt x="2769435" y="514251"/>
                  <a:pt x="2769435" y="513318"/>
                  <a:pt x="2767572" y="509587"/>
                </a:cubicBezTo>
                <a:cubicBezTo>
                  <a:pt x="2778747" y="509587"/>
                  <a:pt x="2797372" y="509587"/>
                  <a:pt x="2808547" y="502126"/>
                </a:cubicBezTo>
                <a:cubicBezTo>
                  <a:pt x="2812272" y="494665"/>
                  <a:pt x="2827172" y="498395"/>
                  <a:pt x="2830897" y="490934"/>
                </a:cubicBezTo>
                <a:cubicBezTo>
                  <a:pt x="2823447" y="490934"/>
                  <a:pt x="2834622" y="479742"/>
                  <a:pt x="2823447" y="483473"/>
                </a:cubicBezTo>
                <a:cubicBezTo>
                  <a:pt x="2812272" y="483473"/>
                  <a:pt x="2815997" y="490934"/>
                  <a:pt x="2808547" y="483473"/>
                </a:cubicBezTo>
                <a:cubicBezTo>
                  <a:pt x="2819722" y="483473"/>
                  <a:pt x="2827172" y="468550"/>
                  <a:pt x="2834622" y="476012"/>
                </a:cubicBezTo>
                <a:cubicBezTo>
                  <a:pt x="2834622" y="476012"/>
                  <a:pt x="2834622" y="476012"/>
                  <a:pt x="2830897" y="483473"/>
                </a:cubicBezTo>
                <a:cubicBezTo>
                  <a:pt x="2845797" y="483473"/>
                  <a:pt x="2853247" y="483473"/>
                  <a:pt x="2868147" y="476012"/>
                </a:cubicBezTo>
                <a:cubicBezTo>
                  <a:pt x="2868147" y="472281"/>
                  <a:pt x="2864422" y="468550"/>
                  <a:pt x="2860697" y="468550"/>
                </a:cubicBezTo>
                <a:cubicBezTo>
                  <a:pt x="2871872" y="464820"/>
                  <a:pt x="2886772" y="453628"/>
                  <a:pt x="2890497" y="457359"/>
                </a:cubicBezTo>
                <a:cubicBezTo>
                  <a:pt x="2901672" y="454561"/>
                  <a:pt x="2914942" y="443369"/>
                  <a:pt x="2924022" y="442669"/>
                </a:cubicBezTo>
                <a:close/>
                <a:moveTo>
                  <a:pt x="2503485" y="439737"/>
                </a:moveTo>
                <a:cubicBezTo>
                  <a:pt x="2514201" y="439737"/>
                  <a:pt x="2510629" y="439737"/>
                  <a:pt x="2517773" y="446087"/>
                </a:cubicBezTo>
                <a:cubicBezTo>
                  <a:pt x="2507057" y="446087"/>
                  <a:pt x="2507057" y="446087"/>
                  <a:pt x="2503485" y="439737"/>
                </a:cubicBezTo>
                <a:close/>
                <a:moveTo>
                  <a:pt x="2458506" y="438785"/>
                </a:moveTo>
                <a:cubicBezTo>
                  <a:pt x="2462210" y="446405"/>
                  <a:pt x="2473323" y="434975"/>
                  <a:pt x="2473323" y="446405"/>
                </a:cubicBezTo>
                <a:cubicBezTo>
                  <a:pt x="2473323" y="446405"/>
                  <a:pt x="2473323" y="446405"/>
                  <a:pt x="2465915" y="442595"/>
                </a:cubicBezTo>
                <a:cubicBezTo>
                  <a:pt x="2462210" y="446405"/>
                  <a:pt x="2465915" y="450215"/>
                  <a:pt x="2465915" y="450215"/>
                </a:cubicBezTo>
                <a:cubicBezTo>
                  <a:pt x="2447394" y="454025"/>
                  <a:pt x="2436281" y="465455"/>
                  <a:pt x="2417760" y="461645"/>
                </a:cubicBezTo>
                <a:cubicBezTo>
                  <a:pt x="2432577" y="461645"/>
                  <a:pt x="2439985" y="438785"/>
                  <a:pt x="2451098" y="446405"/>
                </a:cubicBezTo>
                <a:cubicBezTo>
                  <a:pt x="2443689" y="450215"/>
                  <a:pt x="2443689" y="454025"/>
                  <a:pt x="2447394" y="454025"/>
                </a:cubicBezTo>
                <a:cubicBezTo>
                  <a:pt x="2454802" y="450215"/>
                  <a:pt x="2454802" y="446405"/>
                  <a:pt x="2458506" y="438785"/>
                </a:cubicBezTo>
                <a:close/>
                <a:moveTo>
                  <a:pt x="2157410" y="431800"/>
                </a:moveTo>
                <a:lnTo>
                  <a:pt x="2149472" y="439737"/>
                </a:lnTo>
                <a:lnTo>
                  <a:pt x="2143122" y="434975"/>
                </a:lnTo>
                <a:close/>
                <a:moveTo>
                  <a:pt x="3005452" y="428625"/>
                </a:moveTo>
                <a:cubicBezTo>
                  <a:pt x="3013072" y="428625"/>
                  <a:pt x="3001642" y="431800"/>
                  <a:pt x="3001642" y="434975"/>
                </a:cubicBezTo>
                <a:lnTo>
                  <a:pt x="2994022" y="431800"/>
                </a:lnTo>
                <a:cubicBezTo>
                  <a:pt x="2997832" y="431800"/>
                  <a:pt x="3009262" y="431800"/>
                  <a:pt x="3005452" y="428625"/>
                </a:cubicBezTo>
                <a:close/>
                <a:moveTo>
                  <a:pt x="2310245" y="428624"/>
                </a:moveTo>
                <a:cubicBezTo>
                  <a:pt x="2308389" y="426772"/>
                  <a:pt x="2308389" y="429550"/>
                  <a:pt x="2307461" y="432328"/>
                </a:cubicBezTo>
                <a:lnTo>
                  <a:pt x="2307235" y="432429"/>
                </a:lnTo>
                <a:close/>
                <a:moveTo>
                  <a:pt x="2268477" y="425846"/>
                </a:moveTo>
                <a:lnTo>
                  <a:pt x="2268013" y="426309"/>
                </a:lnTo>
                <a:cubicBezTo>
                  <a:pt x="2265693" y="428624"/>
                  <a:pt x="2265693" y="428624"/>
                  <a:pt x="2265693" y="428624"/>
                </a:cubicBezTo>
                <a:lnTo>
                  <a:pt x="2263719" y="426796"/>
                </a:lnTo>
                <a:close/>
                <a:moveTo>
                  <a:pt x="2325096" y="421216"/>
                </a:moveTo>
                <a:cubicBezTo>
                  <a:pt x="2323240" y="421216"/>
                  <a:pt x="2321383" y="422142"/>
                  <a:pt x="2319991" y="422605"/>
                </a:cubicBezTo>
                <a:lnTo>
                  <a:pt x="2319451" y="422282"/>
                </a:lnTo>
                <a:close/>
                <a:moveTo>
                  <a:pt x="2255251" y="420811"/>
                </a:moveTo>
                <a:cubicBezTo>
                  <a:pt x="2257107" y="420637"/>
                  <a:pt x="2258267" y="421448"/>
                  <a:pt x="2259195" y="422605"/>
                </a:cubicBezTo>
                <a:lnTo>
                  <a:pt x="2263719" y="426796"/>
                </a:lnTo>
                <a:lnTo>
                  <a:pt x="2254555" y="428624"/>
                </a:lnTo>
                <a:cubicBezTo>
                  <a:pt x="2254555" y="428624"/>
                  <a:pt x="2254555" y="428624"/>
                  <a:pt x="2258267" y="424920"/>
                </a:cubicBezTo>
                <a:cubicBezTo>
                  <a:pt x="2254555" y="421216"/>
                  <a:pt x="2247129" y="428624"/>
                  <a:pt x="2247129" y="424920"/>
                </a:cubicBezTo>
                <a:cubicBezTo>
                  <a:pt x="2250842" y="422142"/>
                  <a:pt x="2253394" y="420984"/>
                  <a:pt x="2255251" y="420811"/>
                </a:cubicBezTo>
                <a:close/>
                <a:moveTo>
                  <a:pt x="3060698" y="420687"/>
                </a:moveTo>
                <a:lnTo>
                  <a:pt x="3060698" y="423862"/>
                </a:lnTo>
                <a:lnTo>
                  <a:pt x="3057523" y="422955"/>
                </a:lnTo>
                <a:close/>
                <a:moveTo>
                  <a:pt x="3049585" y="420687"/>
                </a:moveTo>
                <a:lnTo>
                  <a:pt x="3057523" y="422955"/>
                </a:lnTo>
                <a:lnTo>
                  <a:pt x="3049585" y="428624"/>
                </a:lnTo>
                <a:close/>
                <a:moveTo>
                  <a:pt x="3016248" y="413279"/>
                </a:moveTo>
                <a:cubicBezTo>
                  <a:pt x="3012544" y="413279"/>
                  <a:pt x="3008839" y="420687"/>
                  <a:pt x="3005135" y="420687"/>
                </a:cubicBezTo>
                <a:cubicBezTo>
                  <a:pt x="3008839" y="416983"/>
                  <a:pt x="3005135" y="409575"/>
                  <a:pt x="3016248" y="413279"/>
                </a:cubicBezTo>
                <a:close/>
                <a:moveTo>
                  <a:pt x="2149334" y="402503"/>
                </a:moveTo>
                <a:cubicBezTo>
                  <a:pt x="2149334" y="402503"/>
                  <a:pt x="2145607" y="406111"/>
                  <a:pt x="2145607" y="409719"/>
                </a:cubicBezTo>
                <a:cubicBezTo>
                  <a:pt x="2145607" y="409719"/>
                  <a:pt x="2145607" y="409719"/>
                  <a:pt x="2138152" y="409719"/>
                </a:cubicBezTo>
                <a:cubicBezTo>
                  <a:pt x="2153061" y="416934"/>
                  <a:pt x="2160516" y="395287"/>
                  <a:pt x="2171697" y="406111"/>
                </a:cubicBezTo>
                <a:cubicBezTo>
                  <a:pt x="2153061" y="409719"/>
                  <a:pt x="2164243" y="406111"/>
                  <a:pt x="2145607" y="413326"/>
                </a:cubicBezTo>
                <a:cubicBezTo>
                  <a:pt x="2126971" y="402503"/>
                  <a:pt x="2112062" y="434974"/>
                  <a:pt x="2085972" y="427758"/>
                </a:cubicBezTo>
                <a:cubicBezTo>
                  <a:pt x="2085972" y="427758"/>
                  <a:pt x="2085972" y="427758"/>
                  <a:pt x="2097154" y="420542"/>
                </a:cubicBezTo>
                <a:cubicBezTo>
                  <a:pt x="2097154" y="420542"/>
                  <a:pt x="2097154" y="420542"/>
                  <a:pt x="2093426" y="420542"/>
                </a:cubicBezTo>
                <a:cubicBezTo>
                  <a:pt x="2104608" y="413326"/>
                  <a:pt x="2123244" y="409719"/>
                  <a:pt x="2119517" y="406111"/>
                </a:cubicBezTo>
                <a:cubicBezTo>
                  <a:pt x="2119517" y="406111"/>
                  <a:pt x="2119517" y="406111"/>
                  <a:pt x="2119517" y="416934"/>
                </a:cubicBezTo>
                <a:cubicBezTo>
                  <a:pt x="2126971" y="413326"/>
                  <a:pt x="2138152" y="406111"/>
                  <a:pt x="2149334" y="402503"/>
                </a:cubicBezTo>
                <a:close/>
                <a:moveTo>
                  <a:pt x="3054586" y="399917"/>
                </a:moveTo>
                <a:cubicBezTo>
                  <a:pt x="3057206" y="398991"/>
                  <a:pt x="3058952" y="398991"/>
                  <a:pt x="3057206" y="402695"/>
                </a:cubicBezTo>
                <a:cubicBezTo>
                  <a:pt x="3053713" y="398991"/>
                  <a:pt x="3043235" y="406399"/>
                  <a:pt x="3046728" y="402695"/>
                </a:cubicBezTo>
                <a:cubicBezTo>
                  <a:pt x="3048474" y="402695"/>
                  <a:pt x="3051967" y="400843"/>
                  <a:pt x="3054586" y="399917"/>
                </a:cubicBezTo>
                <a:close/>
                <a:moveTo>
                  <a:pt x="2306533" y="398991"/>
                </a:moveTo>
                <a:cubicBezTo>
                  <a:pt x="2313958" y="410104"/>
                  <a:pt x="2325096" y="395287"/>
                  <a:pt x="2336234" y="406399"/>
                </a:cubicBezTo>
                <a:cubicBezTo>
                  <a:pt x="2332522" y="402695"/>
                  <a:pt x="2321383" y="406399"/>
                  <a:pt x="2317671" y="413808"/>
                </a:cubicBezTo>
                <a:cubicBezTo>
                  <a:pt x="2325096" y="417512"/>
                  <a:pt x="2339947" y="413808"/>
                  <a:pt x="2351085" y="410104"/>
                </a:cubicBezTo>
                <a:cubicBezTo>
                  <a:pt x="2339947" y="421216"/>
                  <a:pt x="2328809" y="413808"/>
                  <a:pt x="2317671" y="421216"/>
                </a:cubicBezTo>
                <a:lnTo>
                  <a:pt x="2319451" y="422282"/>
                </a:lnTo>
                <a:lnTo>
                  <a:pt x="2307925" y="424457"/>
                </a:lnTo>
                <a:cubicBezTo>
                  <a:pt x="2301892" y="425846"/>
                  <a:pt x="2297251" y="428624"/>
                  <a:pt x="2299107" y="436033"/>
                </a:cubicBezTo>
                <a:lnTo>
                  <a:pt x="2307235" y="432429"/>
                </a:lnTo>
                <a:lnTo>
                  <a:pt x="2303284" y="437422"/>
                </a:lnTo>
                <a:cubicBezTo>
                  <a:pt x="2300964" y="440663"/>
                  <a:pt x="2297251" y="443441"/>
                  <a:pt x="2287969" y="443441"/>
                </a:cubicBezTo>
                <a:cubicBezTo>
                  <a:pt x="2287969" y="450849"/>
                  <a:pt x="2291682" y="447145"/>
                  <a:pt x="2295394" y="447145"/>
                </a:cubicBezTo>
                <a:cubicBezTo>
                  <a:pt x="2295394" y="447145"/>
                  <a:pt x="2295394" y="447145"/>
                  <a:pt x="2291682" y="450849"/>
                </a:cubicBezTo>
                <a:cubicBezTo>
                  <a:pt x="2287969" y="461962"/>
                  <a:pt x="2313958" y="447145"/>
                  <a:pt x="2310245" y="458257"/>
                </a:cubicBezTo>
                <a:cubicBezTo>
                  <a:pt x="2302820" y="458257"/>
                  <a:pt x="2295394" y="465666"/>
                  <a:pt x="2295394" y="469370"/>
                </a:cubicBezTo>
                <a:cubicBezTo>
                  <a:pt x="2306533" y="458257"/>
                  <a:pt x="2317671" y="473074"/>
                  <a:pt x="2328809" y="458257"/>
                </a:cubicBezTo>
                <a:cubicBezTo>
                  <a:pt x="2328809" y="458257"/>
                  <a:pt x="2343660" y="461962"/>
                  <a:pt x="2332522" y="469370"/>
                </a:cubicBezTo>
                <a:cubicBezTo>
                  <a:pt x="2332522" y="469370"/>
                  <a:pt x="2332522" y="469370"/>
                  <a:pt x="2328809" y="461962"/>
                </a:cubicBezTo>
                <a:cubicBezTo>
                  <a:pt x="2317671" y="465666"/>
                  <a:pt x="2317671" y="469370"/>
                  <a:pt x="2302820" y="473074"/>
                </a:cubicBezTo>
                <a:cubicBezTo>
                  <a:pt x="2293538" y="478630"/>
                  <a:pt x="2287041" y="483260"/>
                  <a:pt x="2281008" y="486039"/>
                </a:cubicBezTo>
                <a:lnTo>
                  <a:pt x="2269532" y="487156"/>
                </a:lnTo>
                <a:lnTo>
                  <a:pt x="2273118" y="482797"/>
                </a:lnTo>
                <a:cubicBezTo>
                  <a:pt x="2275903" y="478630"/>
                  <a:pt x="2278687" y="474926"/>
                  <a:pt x="2284256" y="480482"/>
                </a:cubicBezTo>
                <a:cubicBezTo>
                  <a:pt x="2284256" y="480482"/>
                  <a:pt x="2284256" y="480482"/>
                  <a:pt x="2284256" y="469370"/>
                </a:cubicBezTo>
                <a:cubicBezTo>
                  <a:pt x="2273118" y="469370"/>
                  <a:pt x="2261980" y="465666"/>
                  <a:pt x="2250842" y="476778"/>
                </a:cubicBezTo>
                <a:cubicBezTo>
                  <a:pt x="2250842" y="469370"/>
                  <a:pt x="2265693" y="465666"/>
                  <a:pt x="2269405" y="458257"/>
                </a:cubicBezTo>
                <a:cubicBezTo>
                  <a:pt x="2269405" y="458257"/>
                  <a:pt x="2269405" y="458257"/>
                  <a:pt x="2265693" y="458257"/>
                </a:cubicBezTo>
                <a:cubicBezTo>
                  <a:pt x="2265693" y="458257"/>
                  <a:pt x="2265693" y="458257"/>
                  <a:pt x="2276831" y="454553"/>
                </a:cubicBezTo>
                <a:cubicBezTo>
                  <a:pt x="2265693" y="450849"/>
                  <a:pt x="2261980" y="454553"/>
                  <a:pt x="2258267" y="450849"/>
                </a:cubicBezTo>
                <a:cubicBezTo>
                  <a:pt x="2258267" y="450849"/>
                  <a:pt x="2258267" y="450849"/>
                  <a:pt x="2258267" y="454553"/>
                </a:cubicBezTo>
                <a:cubicBezTo>
                  <a:pt x="2258267" y="454553"/>
                  <a:pt x="2250842" y="447145"/>
                  <a:pt x="2243416" y="447145"/>
                </a:cubicBezTo>
                <a:cubicBezTo>
                  <a:pt x="2254555" y="454553"/>
                  <a:pt x="2224853" y="469370"/>
                  <a:pt x="2243416" y="476778"/>
                </a:cubicBezTo>
                <a:cubicBezTo>
                  <a:pt x="2243416" y="476778"/>
                  <a:pt x="2243416" y="476778"/>
                  <a:pt x="2232278" y="480482"/>
                </a:cubicBezTo>
                <a:cubicBezTo>
                  <a:pt x="2232278" y="480482"/>
                  <a:pt x="2235991" y="476778"/>
                  <a:pt x="2235991" y="473074"/>
                </a:cubicBezTo>
                <a:cubicBezTo>
                  <a:pt x="2224853" y="473074"/>
                  <a:pt x="2232278" y="484186"/>
                  <a:pt x="2224853" y="480482"/>
                </a:cubicBezTo>
                <a:cubicBezTo>
                  <a:pt x="2228566" y="454553"/>
                  <a:pt x="2187726" y="484186"/>
                  <a:pt x="2180300" y="476778"/>
                </a:cubicBezTo>
                <a:cubicBezTo>
                  <a:pt x="2169162" y="476778"/>
                  <a:pt x="2169162" y="480482"/>
                  <a:pt x="2169162" y="484186"/>
                </a:cubicBezTo>
                <a:cubicBezTo>
                  <a:pt x="2169162" y="480482"/>
                  <a:pt x="2158024" y="480482"/>
                  <a:pt x="2150599" y="484186"/>
                </a:cubicBezTo>
                <a:cubicBezTo>
                  <a:pt x="2150599" y="484186"/>
                  <a:pt x="2150599" y="484186"/>
                  <a:pt x="2150599" y="487891"/>
                </a:cubicBezTo>
                <a:cubicBezTo>
                  <a:pt x="2150599" y="487891"/>
                  <a:pt x="2150599" y="487891"/>
                  <a:pt x="2128322" y="480482"/>
                </a:cubicBezTo>
                <a:cubicBezTo>
                  <a:pt x="2132035" y="480482"/>
                  <a:pt x="2132035" y="480482"/>
                  <a:pt x="2135748" y="480482"/>
                </a:cubicBezTo>
                <a:cubicBezTo>
                  <a:pt x="2135748" y="469370"/>
                  <a:pt x="2124610" y="473074"/>
                  <a:pt x="2120897" y="476778"/>
                </a:cubicBezTo>
                <a:cubicBezTo>
                  <a:pt x="2128322" y="469370"/>
                  <a:pt x="2128322" y="473074"/>
                  <a:pt x="2139461" y="473074"/>
                </a:cubicBezTo>
                <a:cubicBezTo>
                  <a:pt x="2135748" y="469370"/>
                  <a:pt x="2128322" y="465666"/>
                  <a:pt x="2124610" y="465666"/>
                </a:cubicBezTo>
                <a:cubicBezTo>
                  <a:pt x="2124610" y="465666"/>
                  <a:pt x="2124610" y="465666"/>
                  <a:pt x="2135748" y="458257"/>
                </a:cubicBezTo>
                <a:cubicBezTo>
                  <a:pt x="2150599" y="454553"/>
                  <a:pt x="2158024" y="465666"/>
                  <a:pt x="2172875" y="458257"/>
                </a:cubicBezTo>
                <a:cubicBezTo>
                  <a:pt x="2172875" y="458257"/>
                  <a:pt x="2172875" y="458257"/>
                  <a:pt x="2169162" y="465666"/>
                </a:cubicBezTo>
                <a:cubicBezTo>
                  <a:pt x="2187726" y="461962"/>
                  <a:pt x="2172875" y="454553"/>
                  <a:pt x="2187726" y="450849"/>
                </a:cubicBezTo>
                <a:cubicBezTo>
                  <a:pt x="2187726" y="450849"/>
                  <a:pt x="2187726" y="450849"/>
                  <a:pt x="2184013" y="447145"/>
                </a:cubicBezTo>
                <a:cubicBezTo>
                  <a:pt x="2184013" y="447145"/>
                  <a:pt x="2184013" y="447145"/>
                  <a:pt x="2202577" y="454553"/>
                </a:cubicBezTo>
                <a:cubicBezTo>
                  <a:pt x="2202577" y="443441"/>
                  <a:pt x="2217428" y="450849"/>
                  <a:pt x="2224853" y="447145"/>
                </a:cubicBezTo>
                <a:cubicBezTo>
                  <a:pt x="2221140" y="447145"/>
                  <a:pt x="2221140" y="443441"/>
                  <a:pt x="2221140" y="443441"/>
                </a:cubicBezTo>
                <a:cubicBezTo>
                  <a:pt x="2217428" y="443441"/>
                  <a:pt x="2213715" y="443441"/>
                  <a:pt x="2210002" y="443441"/>
                </a:cubicBezTo>
                <a:cubicBezTo>
                  <a:pt x="2210002" y="443441"/>
                  <a:pt x="2210002" y="443441"/>
                  <a:pt x="2213715" y="436033"/>
                </a:cubicBezTo>
                <a:cubicBezTo>
                  <a:pt x="2232278" y="428624"/>
                  <a:pt x="2239704" y="432328"/>
                  <a:pt x="2254555" y="432328"/>
                </a:cubicBezTo>
                <a:cubicBezTo>
                  <a:pt x="2254555" y="432328"/>
                  <a:pt x="2254555" y="432328"/>
                  <a:pt x="2247129" y="439737"/>
                </a:cubicBezTo>
                <a:cubicBezTo>
                  <a:pt x="2247129" y="439737"/>
                  <a:pt x="2247129" y="439737"/>
                  <a:pt x="2265693" y="439737"/>
                </a:cubicBezTo>
                <a:cubicBezTo>
                  <a:pt x="2265693" y="432328"/>
                  <a:pt x="2269405" y="436033"/>
                  <a:pt x="2273118" y="424920"/>
                </a:cubicBezTo>
                <a:lnTo>
                  <a:pt x="2268477" y="425846"/>
                </a:lnTo>
                <a:lnTo>
                  <a:pt x="2284256" y="410104"/>
                </a:lnTo>
                <a:cubicBezTo>
                  <a:pt x="2284256" y="410104"/>
                  <a:pt x="2284256" y="410104"/>
                  <a:pt x="2280544" y="410104"/>
                </a:cubicBezTo>
                <a:cubicBezTo>
                  <a:pt x="2291682" y="402695"/>
                  <a:pt x="2299107" y="417512"/>
                  <a:pt x="2310245" y="410104"/>
                </a:cubicBezTo>
                <a:cubicBezTo>
                  <a:pt x="2306533" y="406399"/>
                  <a:pt x="2302820" y="402695"/>
                  <a:pt x="2306533" y="398991"/>
                </a:cubicBezTo>
                <a:close/>
                <a:moveTo>
                  <a:pt x="3066986" y="398019"/>
                </a:moveTo>
                <a:lnTo>
                  <a:pt x="3069088" y="401637"/>
                </a:lnTo>
                <a:cubicBezTo>
                  <a:pt x="3066197" y="400744"/>
                  <a:pt x="3065715" y="399628"/>
                  <a:pt x="3066498" y="398400"/>
                </a:cubicBezTo>
                <a:close/>
                <a:moveTo>
                  <a:pt x="3080144" y="387350"/>
                </a:moveTo>
                <a:cubicBezTo>
                  <a:pt x="3090860" y="387350"/>
                  <a:pt x="3080144" y="394758"/>
                  <a:pt x="3083716" y="398462"/>
                </a:cubicBezTo>
                <a:cubicBezTo>
                  <a:pt x="3083716" y="398462"/>
                  <a:pt x="3083716" y="398462"/>
                  <a:pt x="3076572" y="398462"/>
                </a:cubicBezTo>
                <a:cubicBezTo>
                  <a:pt x="3076572" y="394758"/>
                  <a:pt x="3087288" y="394758"/>
                  <a:pt x="3080144" y="387350"/>
                </a:cubicBezTo>
                <a:close/>
                <a:moveTo>
                  <a:pt x="3076799" y="387350"/>
                </a:moveTo>
                <a:cubicBezTo>
                  <a:pt x="3080655" y="389136"/>
                  <a:pt x="3075835" y="391815"/>
                  <a:pt x="3071498" y="394493"/>
                </a:cubicBezTo>
                <a:lnTo>
                  <a:pt x="3066986" y="398019"/>
                </a:lnTo>
                <a:lnTo>
                  <a:pt x="3065715" y="395833"/>
                </a:lnTo>
                <a:cubicBezTo>
                  <a:pt x="3066197" y="393601"/>
                  <a:pt x="3069089" y="390922"/>
                  <a:pt x="3076799" y="387350"/>
                </a:cubicBezTo>
                <a:close/>
                <a:moveTo>
                  <a:pt x="2421993" y="383222"/>
                </a:moveTo>
                <a:lnTo>
                  <a:pt x="2422700" y="384533"/>
                </a:lnTo>
                <a:lnTo>
                  <a:pt x="2422688" y="384591"/>
                </a:lnTo>
                <a:cubicBezTo>
                  <a:pt x="2421530" y="386079"/>
                  <a:pt x="2419215" y="387032"/>
                  <a:pt x="2414585" y="387032"/>
                </a:cubicBezTo>
                <a:cubicBezTo>
                  <a:pt x="2418289" y="387032"/>
                  <a:pt x="2421993" y="387032"/>
                  <a:pt x="2421993" y="383222"/>
                </a:cubicBezTo>
                <a:close/>
                <a:moveTo>
                  <a:pt x="2514597" y="382587"/>
                </a:moveTo>
                <a:lnTo>
                  <a:pt x="2528885" y="387349"/>
                </a:lnTo>
                <a:lnTo>
                  <a:pt x="2517772" y="390524"/>
                </a:lnTo>
                <a:close/>
                <a:moveTo>
                  <a:pt x="2397169" y="381892"/>
                </a:moveTo>
                <a:cubicBezTo>
                  <a:pt x="2399467" y="381421"/>
                  <a:pt x="2401588" y="381892"/>
                  <a:pt x="2403473" y="383777"/>
                </a:cubicBezTo>
                <a:cubicBezTo>
                  <a:pt x="2403473" y="383777"/>
                  <a:pt x="2403473" y="383777"/>
                  <a:pt x="2399703" y="391318"/>
                </a:cubicBezTo>
                <a:cubicBezTo>
                  <a:pt x="2392162" y="391318"/>
                  <a:pt x="2380851" y="406399"/>
                  <a:pt x="2373310" y="398858"/>
                </a:cubicBezTo>
                <a:cubicBezTo>
                  <a:pt x="2381793" y="393203"/>
                  <a:pt x="2390277" y="383306"/>
                  <a:pt x="2397169" y="381892"/>
                </a:cubicBezTo>
                <a:close/>
                <a:moveTo>
                  <a:pt x="2159306" y="379122"/>
                </a:moveTo>
                <a:lnTo>
                  <a:pt x="2159042" y="379462"/>
                </a:lnTo>
                <a:cubicBezTo>
                  <a:pt x="2161314" y="380844"/>
                  <a:pt x="2174596" y="378080"/>
                  <a:pt x="2169004" y="383608"/>
                </a:cubicBezTo>
                <a:cubicBezTo>
                  <a:pt x="2139178" y="394663"/>
                  <a:pt x="2101896" y="405719"/>
                  <a:pt x="2075798" y="420460"/>
                </a:cubicBezTo>
                <a:cubicBezTo>
                  <a:pt x="2075798" y="420460"/>
                  <a:pt x="2079526" y="420460"/>
                  <a:pt x="2079526" y="420460"/>
                </a:cubicBezTo>
                <a:cubicBezTo>
                  <a:pt x="2079526" y="420460"/>
                  <a:pt x="2079526" y="420460"/>
                  <a:pt x="2068341" y="424146"/>
                </a:cubicBezTo>
                <a:cubicBezTo>
                  <a:pt x="2068341" y="424146"/>
                  <a:pt x="2068341" y="424146"/>
                  <a:pt x="2072070" y="416775"/>
                </a:cubicBezTo>
                <a:cubicBezTo>
                  <a:pt x="2053429" y="424146"/>
                  <a:pt x="2049700" y="427831"/>
                  <a:pt x="2042244" y="438887"/>
                </a:cubicBezTo>
                <a:cubicBezTo>
                  <a:pt x="2042244" y="438887"/>
                  <a:pt x="2038516" y="435202"/>
                  <a:pt x="2034787" y="435202"/>
                </a:cubicBezTo>
                <a:cubicBezTo>
                  <a:pt x="2034787" y="438887"/>
                  <a:pt x="2038516" y="438887"/>
                  <a:pt x="2034787" y="442572"/>
                </a:cubicBezTo>
                <a:cubicBezTo>
                  <a:pt x="2019875" y="442572"/>
                  <a:pt x="2008690" y="449943"/>
                  <a:pt x="1997505" y="449943"/>
                </a:cubicBezTo>
                <a:cubicBezTo>
                  <a:pt x="1993777" y="449943"/>
                  <a:pt x="1997505" y="464684"/>
                  <a:pt x="1986320" y="468369"/>
                </a:cubicBezTo>
                <a:cubicBezTo>
                  <a:pt x="1986320" y="468369"/>
                  <a:pt x="1971408" y="472054"/>
                  <a:pt x="1971408" y="475740"/>
                </a:cubicBezTo>
                <a:cubicBezTo>
                  <a:pt x="1960223" y="475740"/>
                  <a:pt x="1937854" y="479425"/>
                  <a:pt x="1937854" y="472054"/>
                </a:cubicBezTo>
                <a:cubicBezTo>
                  <a:pt x="1937854" y="472054"/>
                  <a:pt x="1937854" y="472054"/>
                  <a:pt x="1945310" y="468369"/>
                </a:cubicBezTo>
                <a:cubicBezTo>
                  <a:pt x="1949038" y="453628"/>
                  <a:pt x="1934125" y="472054"/>
                  <a:pt x="1930397" y="468369"/>
                </a:cubicBezTo>
                <a:lnTo>
                  <a:pt x="1930397" y="460999"/>
                </a:lnTo>
                <a:cubicBezTo>
                  <a:pt x="1930397" y="460999"/>
                  <a:pt x="1930397" y="460999"/>
                  <a:pt x="1945310" y="460999"/>
                </a:cubicBezTo>
                <a:cubicBezTo>
                  <a:pt x="1949038" y="449943"/>
                  <a:pt x="1949038" y="449943"/>
                  <a:pt x="1949038" y="442572"/>
                </a:cubicBezTo>
                <a:cubicBezTo>
                  <a:pt x="1949038" y="449943"/>
                  <a:pt x="1971408" y="438887"/>
                  <a:pt x="1982592" y="435202"/>
                </a:cubicBezTo>
                <a:cubicBezTo>
                  <a:pt x="1990049" y="438887"/>
                  <a:pt x="1975136" y="442572"/>
                  <a:pt x="1978864" y="446257"/>
                </a:cubicBezTo>
                <a:cubicBezTo>
                  <a:pt x="1997505" y="442572"/>
                  <a:pt x="1986320" y="435202"/>
                  <a:pt x="1990049" y="427831"/>
                </a:cubicBezTo>
                <a:cubicBezTo>
                  <a:pt x="2008690" y="431516"/>
                  <a:pt x="2016146" y="416775"/>
                  <a:pt x="2031059" y="424146"/>
                </a:cubicBezTo>
                <a:cubicBezTo>
                  <a:pt x="2031059" y="424146"/>
                  <a:pt x="2031059" y="424146"/>
                  <a:pt x="2038516" y="416775"/>
                </a:cubicBezTo>
                <a:cubicBezTo>
                  <a:pt x="2049700" y="405719"/>
                  <a:pt x="2045972" y="420460"/>
                  <a:pt x="2060885" y="409405"/>
                </a:cubicBezTo>
                <a:cubicBezTo>
                  <a:pt x="2057157" y="405719"/>
                  <a:pt x="2064613" y="405719"/>
                  <a:pt x="2060885" y="402034"/>
                </a:cubicBezTo>
                <a:cubicBezTo>
                  <a:pt x="2068341" y="402034"/>
                  <a:pt x="2086983" y="383608"/>
                  <a:pt x="2098167" y="390978"/>
                </a:cubicBezTo>
                <a:cubicBezTo>
                  <a:pt x="2094439" y="394663"/>
                  <a:pt x="2090711" y="398349"/>
                  <a:pt x="2086983" y="394663"/>
                </a:cubicBezTo>
                <a:cubicBezTo>
                  <a:pt x="2083254" y="398349"/>
                  <a:pt x="2086983" y="402034"/>
                  <a:pt x="2090711" y="402034"/>
                </a:cubicBezTo>
                <a:cubicBezTo>
                  <a:pt x="2105624" y="398349"/>
                  <a:pt x="2116808" y="402034"/>
                  <a:pt x="2124265" y="387293"/>
                </a:cubicBezTo>
                <a:cubicBezTo>
                  <a:pt x="2127993" y="390978"/>
                  <a:pt x="2131721" y="390978"/>
                  <a:pt x="2135450" y="390978"/>
                </a:cubicBezTo>
                <a:cubicBezTo>
                  <a:pt x="2135450" y="387293"/>
                  <a:pt x="2135450" y="387293"/>
                  <a:pt x="2131721" y="387293"/>
                </a:cubicBezTo>
                <a:cubicBezTo>
                  <a:pt x="2131721" y="387293"/>
                  <a:pt x="2131721" y="387293"/>
                  <a:pt x="2142906" y="383608"/>
                </a:cubicBezTo>
                <a:cubicBezTo>
                  <a:pt x="2142906" y="379922"/>
                  <a:pt x="2142906" y="379922"/>
                  <a:pt x="2139178" y="379922"/>
                </a:cubicBezTo>
                <a:cubicBezTo>
                  <a:pt x="2141042" y="381765"/>
                  <a:pt x="2147566" y="381765"/>
                  <a:pt x="2153159" y="380844"/>
                </a:cubicBezTo>
                <a:close/>
                <a:moveTo>
                  <a:pt x="2161547" y="376237"/>
                </a:moveTo>
                <a:cubicBezTo>
                  <a:pt x="2162479" y="377158"/>
                  <a:pt x="2161780" y="378080"/>
                  <a:pt x="2160149" y="378886"/>
                </a:cubicBezTo>
                <a:lnTo>
                  <a:pt x="2159306" y="379122"/>
                </a:lnTo>
                <a:close/>
                <a:moveTo>
                  <a:pt x="2416733" y="365898"/>
                </a:moveTo>
                <a:cubicBezTo>
                  <a:pt x="2417879" y="365601"/>
                  <a:pt x="2419189" y="366077"/>
                  <a:pt x="2420935" y="367982"/>
                </a:cubicBezTo>
                <a:cubicBezTo>
                  <a:pt x="2420935" y="367982"/>
                  <a:pt x="2420935" y="367982"/>
                  <a:pt x="2413950" y="379412"/>
                </a:cubicBezTo>
                <a:cubicBezTo>
                  <a:pt x="2413950" y="379412"/>
                  <a:pt x="2413950" y="379412"/>
                  <a:pt x="2413950" y="375602"/>
                </a:cubicBezTo>
                <a:cubicBezTo>
                  <a:pt x="2413950" y="375602"/>
                  <a:pt x="2413950" y="375602"/>
                  <a:pt x="2403472" y="379412"/>
                </a:cubicBezTo>
                <a:cubicBezTo>
                  <a:pt x="2403472" y="375602"/>
                  <a:pt x="2403472" y="371792"/>
                  <a:pt x="2403472" y="371792"/>
                </a:cubicBezTo>
                <a:cubicBezTo>
                  <a:pt x="2411330" y="374649"/>
                  <a:pt x="2413295" y="366791"/>
                  <a:pt x="2416733" y="365898"/>
                </a:cubicBezTo>
                <a:close/>
                <a:moveTo>
                  <a:pt x="2466443" y="360362"/>
                </a:moveTo>
                <a:cubicBezTo>
                  <a:pt x="2459035" y="371792"/>
                  <a:pt x="2473852" y="364172"/>
                  <a:pt x="2477556" y="364172"/>
                </a:cubicBezTo>
                <a:cubicBezTo>
                  <a:pt x="2477556" y="364172"/>
                  <a:pt x="2477556" y="364172"/>
                  <a:pt x="2477556" y="360362"/>
                </a:cubicBezTo>
                <a:cubicBezTo>
                  <a:pt x="2484964" y="360362"/>
                  <a:pt x="2492373" y="360362"/>
                  <a:pt x="2496077" y="364172"/>
                </a:cubicBezTo>
                <a:cubicBezTo>
                  <a:pt x="2496077" y="364172"/>
                  <a:pt x="2496077" y="364172"/>
                  <a:pt x="2481260" y="364172"/>
                </a:cubicBezTo>
                <a:cubicBezTo>
                  <a:pt x="2484964" y="379412"/>
                  <a:pt x="2496077" y="364172"/>
                  <a:pt x="2503485" y="379412"/>
                </a:cubicBezTo>
                <a:cubicBezTo>
                  <a:pt x="2503485" y="379412"/>
                  <a:pt x="2503485" y="379412"/>
                  <a:pt x="2492373" y="375602"/>
                </a:cubicBezTo>
                <a:cubicBezTo>
                  <a:pt x="2492373" y="375602"/>
                  <a:pt x="2492373" y="375602"/>
                  <a:pt x="2488668" y="383222"/>
                </a:cubicBezTo>
                <a:cubicBezTo>
                  <a:pt x="2484964" y="383222"/>
                  <a:pt x="2481260" y="379412"/>
                  <a:pt x="2481260" y="375602"/>
                </a:cubicBezTo>
                <a:cubicBezTo>
                  <a:pt x="2462739" y="375602"/>
                  <a:pt x="2466443" y="387032"/>
                  <a:pt x="2444218" y="390842"/>
                </a:cubicBezTo>
                <a:cubicBezTo>
                  <a:pt x="2449775" y="379412"/>
                  <a:pt x="2432411" y="389413"/>
                  <a:pt x="2424945" y="388699"/>
                </a:cubicBezTo>
                <a:lnTo>
                  <a:pt x="2422700" y="384533"/>
                </a:lnTo>
                <a:lnTo>
                  <a:pt x="2423846" y="378936"/>
                </a:lnTo>
                <a:cubicBezTo>
                  <a:pt x="2423845" y="374649"/>
                  <a:pt x="2423845" y="369887"/>
                  <a:pt x="2433106" y="367982"/>
                </a:cubicBezTo>
                <a:cubicBezTo>
                  <a:pt x="2440514" y="367982"/>
                  <a:pt x="2451627" y="364172"/>
                  <a:pt x="2451627" y="371792"/>
                </a:cubicBezTo>
                <a:cubicBezTo>
                  <a:pt x="2459035" y="367982"/>
                  <a:pt x="2462739" y="364172"/>
                  <a:pt x="2466443" y="360362"/>
                </a:cubicBezTo>
                <a:close/>
                <a:moveTo>
                  <a:pt x="3130845" y="356344"/>
                </a:moveTo>
                <a:cubicBezTo>
                  <a:pt x="3132452" y="356790"/>
                  <a:pt x="3123880" y="360362"/>
                  <a:pt x="3132452" y="360362"/>
                </a:cubicBezTo>
                <a:cubicBezTo>
                  <a:pt x="3128642" y="360362"/>
                  <a:pt x="3128642" y="357187"/>
                  <a:pt x="3124832" y="357187"/>
                </a:cubicBezTo>
                <a:cubicBezTo>
                  <a:pt x="3128642" y="356393"/>
                  <a:pt x="3130309" y="356195"/>
                  <a:pt x="3130845" y="356344"/>
                </a:cubicBezTo>
                <a:close/>
                <a:moveTo>
                  <a:pt x="3061491" y="354012"/>
                </a:moveTo>
                <a:cubicBezTo>
                  <a:pt x="3061491" y="354012"/>
                  <a:pt x="3061491" y="354012"/>
                  <a:pt x="3068635" y="357187"/>
                </a:cubicBezTo>
                <a:lnTo>
                  <a:pt x="3054347" y="360362"/>
                </a:lnTo>
                <a:cubicBezTo>
                  <a:pt x="3054347" y="354012"/>
                  <a:pt x="3057919" y="354012"/>
                  <a:pt x="3061491" y="357187"/>
                </a:cubicBezTo>
                <a:cubicBezTo>
                  <a:pt x="3061491" y="357187"/>
                  <a:pt x="3061491" y="357187"/>
                  <a:pt x="3061491" y="354012"/>
                </a:cubicBezTo>
                <a:close/>
                <a:moveTo>
                  <a:pt x="2335210" y="354012"/>
                </a:moveTo>
                <a:lnTo>
                  <a:pt x="2343148" y="354012"/>
                </a:lnTo>
                <a:lnTo>
                  <a:pt x="2332035" y="360362"/>
                </a:lnTo>
                <a:close/>
                <a:moveTo>
                  <a:pt x="3073397" y="338772"/>
                </a:moveTo>
                <a:cubicBezTo>
                  <a:pt x="3077101" y="346392"/>
                  <a:pt x="3095622" y="334962"/>
                  <a:pt x="3091918" y="346392"/>
                </a:cubicBezTo>
                <a:cubicBezTo>
                  <a:pt x="3091918" y="354012"/>
                  <a:pt x="3084510" y="350202"/>
                  <a:pt x="3080805" y="354012"/>
                </a:cubicBezTo>
                <a:cubicBezTo>
                  <a:pt x="3080805" y="354012"/>
                  <a:pt x="3084510" y="350202"/>
                  <a:pt x="3088214" y="346392"/>
                </a:cubicBezTo>
                <a:close/>
                <a:moveTo>
                  <a:pt x="2402837" y="331787"/>
                </a:moveTo>
                <a:cubicBezTo>
                  <a:pt x="2402837" y="339195"/>
                  <a:pt x="2417442" y="335491"/>
                  <a:pt x="2413791" y="331787"/>
                </a:cubicBezTo>
                <a:cubicBezTo>
                  <a:pt x="2417442" y="335491"/>
                  <a:pt x="2432047" y="342899"/>
                  <a:pt x="2417442" y="342899"/>
                </a:cubicBezTo>
                <a:cubicBezTo>
                  <a:pt x="2424745" y="339195"/>
                  <a:pt x="2413791" y="339195"/>
                  <a:pt x="2410140" y="339195"/>
                </a:cubicBezTo>
                <a:cubicBezTo>
                  <a:pt x="2410140" y="339195"/>
                  <a:pt x="2402837" y="346603"/>
                  <a:pt x="2406488" y="346603"/>
                </a:cubicBezTo>
                <a:cubicBezTo>
                  <a:pt x="2402837" y="350307"/>
                  <a:pt x="2380930" y="365124"/>
                  <a:pt x="2377278" y="357716"/>
                </a:cubicBezTo>
                <a:lnTo>
                  <a:pt x="2377278" y="350307"/>
                </a:lnTo>
                <a:cubicBezTo>
                  <a:pt x="2359022" y="335491"/>
                  <a:pt x="2395535" y="346603"/>
                  <a:pt x="2402837" y="331787"/>
                </a:cubicBezTo>
                <a:close/>
                <a:moveTo>
                  <a:pt x="3143248" y="323850"/>
                </a:moveTo>
                <a:cubicBezTo>
                  <a:pt x="3124396" y="335280"/>
                  <a:pt x="3135707" y="339090"/>
                  <a:pt x="3128167" y="342900"/>
                </a:cubicBezTo>
                <a:cubicBezTo>
                  <a:pt x="3128167" y="342900"/>
                  <a:pt x="3128167" y="342900"/>
                  <a:pt x="3113085" y="339090"/>
                </a:cubicBezTo>
                <a:cubicBezTo>
                  <a:pt x="3113085" y="339090"/>
                  <a:pt x="3113085" y="339090"/>
                  <a:pt x="3124396" y="339090"/>
                </a:cubicBezTo>
                <a:cubicBezTo>
                  <a:pt x="3124396" y="335280"/>
                  <a:pt x="3116856" y="331470"/>
                  <a:pt x="3113085" y="335280"/>
                </a:cubicBezTo>
                <a:cubicBezTo>
                  <a:pt x="3120626" y="331470"/>
                  <a:pt x="3135707" y="323850"/>
                  <a:pt x="3143248" y="323850"/>
                </a:cubicBezTo>
                <a:close/>
                <a:moveTo>
                  <a:pt x="2971798" y="320675"/>
                </a:moveTo>
                <a:cubicBezTo>
                  <a:pt x="2971798" y="320675"/>
                  <a:pt x="2971798" y="320675"/>
                  <a:pt x="2968306" y="327025"/>
                </a:cubicBezTo>
                <a:cubicBezTo>
                  <a:pt x="2964813" y="327025"/>
                  <a:pt x="2957828" y="327025"/>
                  <a:pt x="2954335" y="327025"/>
                </a:cubicBezTo>
                <a:cubicBezTo>
                  <a:pt x="2954335" y="327025"/>
                  <a:pt x="2954335" y="327025"/>
                  <a:pt x="2971798" y="320675"/>
                </a:cubicBezTo>
                <a:close/>
                <a:moveTo>
                  <a:pt x="3054173" y="317188"/>
                </a:moveTo>
                <a:lnTo>
                  <a:pt x="3057721" y="320674"/>
                </a:lnTo>
                <a:cubicBezTo>
                  <a:pt x="3057721" y="320674"/>
                  <a:pt x="3057721" y="320674"/>
                  <a:pt x="3046410" y="320674"/>
                </a:cubicBezTo>
                <a:close/>
                <a:moveTo>
                  <a:pt x="3053951" y="316970"/>
                </a:moveTo>
                <a:lnTo>
                  <a:pt x="3054658" y="316970"/>
                </a:lnTo>
                <a:lnTo>
                  <a:pt x="3054173" y="317188"/>
                </a:lnTo>
                <a:close/>
                <a:moveTo>
                  <a:pt x="3062905" y="313266"/>
                </a:moveTo>
                <a:cubicBezTo>
                  <a:pt x="3069032" y="313266"/>
                  <a:pt x="3074688" y="315118"/>
                  <a:pt x="3076573" y="316970"/>
                </a:cubicBezTo>
                <a:cubicBezTo>
                  <a:pt x="3076573" y="316970"/>
                  <a:pt x="3076573" y="316970"/>
                  <a:pt x="3073745" y="316970"/>
                </a:cubicBezTo>
                <a:lnTo>
                  <a:pt x="3054658" y="316970"/>
                </a:lnTo>
                <a:close/>
                <a:moveTo>
                  <a:pt x="3276598" y="312737"/>
                </a:moveTo>
                <a:cubicBezTo>
                  <a:pt x="3276598" y="312737"/>
                  <a:pt x="3276598" y="312737"/>
                  <a:pt x="3265774" y="316366"/>
                </a:cubicBezTo>
                <a:cubicBezTo>
                  <a:pt x="3265774" y="316366"/>
                  <a:pt x="3265774" y="316366"/>
                  <a:pt x="3272990" y="327251"/>
                </a:cubicBezTo>
                <a:cubicBezTo>
                  <a:pt x="3265774" y="338137"/>
                  <a:pt x="3258558" y="327251"/>
                  <a:pt x="3247734" y="334508"/>
                </a:cubicBezTo>
                <a:cubicBezTo>
                  <a:pt x="3247734" y="330880"/>
                  <a:pt x="3236910" y="330880"/>
                  <a:pt x="3236910" y="327251"/>
                </a:cubicBezTo>
                <a:cubicBezTo>
                  <a:pt x="3236910" y="327251"/>
                  <a:pt x="3236910" y="327251"/>
                  <a:pt x="3254950" y="319994"/>
                </a:cubicBezTo>
                <a:cubicBezTo>
                  <a:pt x="3254950" y="319994"/>
                  <a:pt x="3254950" y="316366"/>
                  <a:pt x="3251342" y="316366"/>
                </a:cubicBezTo>
                <a:cubicBezTo>
                  <a:pt x="3251342" y="316366"/>
                  <a:pt x="3251342" y="316366"/>
                  <a:pt x="3276598" y="312737"/>
                </a:cubicBezTo>
                <a:close/>
                <a:moveTo>
                  <a:pt x="2946218" y="312538"/>
                </a:moveTo>
                <a:lnTo>
                  <a:pt x="2946924" y="312563"/>
                </a:lnTo>
                <a:lnTo>
                  <a:pt x="2946054" y="312823"/>
                </a:lnTo>
                <a:close/>
                <a:moveTo>
                  <a:pt x="3399812" y="312149"/>
                </a:moveTo>
                <a:cubicBezTo>
                  <a:pt x="3409886" y="316125"/>
                  <a:pt x="3407765" y="329859"/>
                  <a:pt x="3407765" y="324076"/>
                </a:cubicBezTo>
                <a:cubicBezTo>
                  <a:pt x="3403994" y="316366"/>
                  <a:pt x="3396454" y="324076"/>
                  <a:pt x="3392683" y="327932"/>
                </a:cubicBezTo>
                <a:cubicBezTo>
                  <a:pt x="3381372" y="324076"/>
                  <a:pt x="3396454" y="312511"/>
                  <a:pt x="3385143" y="312511"/>
                </a:cubicBezTo>
                <a:cubicBezTo>
                  <a:pt x="3391741" y="310583"/>
                  <a:pt x="3396454" y="310824"/>
                  <a:pt x="3399812" y="312149"/>
                </a:cubicBezTo>
                <a:close/>
                <a:moveTo>
                  <a:pt x="2573335" y="309562"/>
                </a:moveTo>
                <a:cubicBezTo>
                  <a:pt x="2569763" y="312737"/>
                  <a:pt x="2562619" y="315912"/>
                  <a:pt x="2562619" y="315912"/>
                </a:cubicBezTo>
                <a:cubicBezTo>
                  <a:pt x="2559047" y="312737"/>
                  <a:pt x="2569763" y="312737"/>
                  <a:pt x="2573335" y="309562"/>
                </a:cubicBezTo>
                <a:close/>
                <a:moveTo>
                  <a:pt x="2879389" y="308867"/>
                </a:moveTo>
                <a:cubicBezTo>
                  <a:pt x="2894240" y="308867"/>
                  <a:pt x="2883102" y="316209"/>
                  <a:pt x="2894240" y="319880"/>
                </a:cubicBezTo>
                <a:cubicBezTo>
                  <a:pt x="2907235" y="320798"/>
                  <a:pt x="2917213" y="320339"/>
                  <a:pt x="2925740" y="318905"/>
                </a:cubicBezTo>
                <a:lnTo>
                  <a:pt x="2946054" y="312823"/>
                </a:lnTo>
                <a:lnTo>
                  <a:pt x="2940649" y="322232"/>
                </a:lnTo>
                <a:cubicBezTo>
                  <a:pt x="2935080" y="328599"/>
                  <a:pt x="2929511" y="327223"/>
                  <a:pt x="2923942" y="338236"/>
                </a:cubicBezTo>
                <a:cubicBezTo>
                  <a:pt x="2912804" y="341907"/>
                  <a:pt x="2905378" y="341907"/>
                  <a:pt x="2905378" y="334565"/>
                </a:cubicBezTo>
                <a:cubicBezTo>
                  <a:pt x="2901666" y="341907"/>
                  <a:pt x="2883102" y="334565"/>
                  <a:pt x="2879389" y="345578"/>
                </a:cubicBezTo>
                <a:cubicBezTo>
                  <a:pt x="2875677" y="338236"/>
                  <a:pt x="2879389" y="327223"/>
                  <a:pt x="2864539" y="327223"/>
                </a:cubicBezTo>
                <a:cubicBezTo>
                  <a:pt x="2860826" y="334565"/>
                  <a:pt x="2871964" y="330894"/>
                  <a:pt x="2868251" y="334565"/>
                </a:cubicBezTo>
                <a:cubicBezTo>
                  <a:pt x="2853400" y="334565"/>
                  <a:pt x="2868251" y="319880"/>
                  <a:pt x="2849688" y="327223"/>
                </a:cubicBezTo>
                <a:cubicBezTo>
                  <a:pt x="2849688" y="327223"/>
                  <a:pt x="2849688" y="334565"/>
                  <a:pt x="2857113" y="330894"/>
                </a:cubicBezTo>
                <a:cubicBezTo>
                  <a:pt x="2857113" y="330894"/>
                  <a:pt x="2857113" y="330894"/>
                  <a:pt x="2845975" y="334565"/>
                </a:cubicBezTo>
                <a:cubicBezTo>
                  <a:pt x="2845975" y="334565"/>
                  <a:pt x="2845975" y="338236"/>
                  <a:pt x="2849688" y="338236"/>
                </a:cubicBezTo>
                <a:cubicBezTo>
                  <a:pt x="2823699" y="334565"/>
                  <a:pt x="2819986" y="345578"/>
                  <a:pt x="2793997" y="349249"/>
                </a:cubicBezTo>
                <a:cubicBezTo>
                  <a:pt x="2805135" y="319880"/>
                  <a:pt x="2853400" y="330894"/>
                  <a:pt x="2879389" y="308867"/>
                </a:cubicBezTo>
                <a:close/>
                <a:moveTo>
                  <a:pt x="3046410" y="301625"/>
                </a:moveTo>
                <a:cubicBezTo>
                  <a:pt x="3046410" y="301625"/>
                  <a:pt x="3046410" y="301625"/>
                  <a:pt x="3049585" y="309562"/>
                </a:cubicBezTo>
                <a:cubicBezTo>
                  <a:pt x="3049585" y="309562"/>
                  <a:pt x="3049585" y="309562"/>
                  <a:pt x="3046410" y="305593"/>
                </a:cubicBezTo>
                <a:cubicBezTo>
                  <a:pt x="3049585" y="305593"/>
                  <a:pt x="3049585" y="301625"/>
                  <a:pt x="3046410" y="301625"/>
                </a:cubicBezTo>
                <a:close/>
                <a:moveTo>
                  <a:pt x="3043235" y="301625"/>
                </a:moveTo>
                <a:cubicBezTo>
                  <a:pt x="3043235" y="301625"/>
                  <a:pt x="3043235" y="301625"/>
                  <a:pt x="3035694" y="308768"/>
                </a:cubicBezTo>
                <a:cubicBezTo>
                  <a:pt x="3024383" y="315912"/>
                  <a:pt x="3024383" y="312340"/>
                  <a:pt x="3016843" y="312340"/>
                </a:cubicBezTo>
                <a:cubicBezTo>
                  <a:pt x="3016843" y="312340"/>
                  <a:pt x="3016843" y="312340"/>
                  <a:pt x="3013072" y="312340"/>
                </a:cubicBezTo>
                <a:cubicBezTo>
                  <a:pt x="3016843" y="305197"/>
                  <a:pt x="3031924" y="301625"/>
                  <a:pt x="3043235" y="301625"/>
                </a:cubicBezTo>
                <a:close/>
                <a:moveTo>
                  <a:pt x="2886073" y="298450"/>
                </a:moveTo>
                <a:cubicBezTo>
                  <a:pt x="2882369" y="302154"/>
                  <a:pt x="2860144" y="309562"/>
                  <a:pt x="2852735" y="305858"/>
                </a:cubicBezTo>
                <a:cubicBezTo>
                  <a:pt x="2860144" y="302154"/>
                  <a:pt x="2878665" y="298450"/>
                  <a:pt x="2886073" y="298450"/>
                </a:cubicBezTo>
                <a:close/>
                <a:moveTo>
                  <a:pt x="2963062" y="292886"/>
                </a:moveTo>
                <a:lnTo>
                  <a:pt x="2964525" y="297728"/>
                </a:lnTo>
                <a:cubicBezTo>
                  <a:pt x="2960838" y="293976"/>
                  <a:pt x="2960838" y="293976"/>
                  <a:pt x="2960838" y="293976"/>
                </a:cubicBezTo>
                <a:close/>
                <a:moveTo>
                  <a:pt x="3005622" y="290512"/>
                </a:moveTo>
                <a:cubicBezTo>
                  <a:pt x="3024185" y="294183"/>
                  <a:pt x="2998196" y="305196"/>
                  <a:pt x="3001909" y="308867"/>
                </a:cubicBezTo>
                <a:cubicBezTo>
                  <a:pt x="2994483" y="308867"/>
                  <a:pt x="2983345" y="311621"/>
                  <a:pt x="2972671" y="313456"/>
                </a:cubicBezTo>
                <a:lnTo>
                  <a:pt x="2946924" y="312563"/>
                </a:lnTo>
                <a:lnTo>
                  <a:pt x="2948539" y="312079"/>
                </a:lnTo>
                <a:cubicBezTo>
                  <a:pt x="2962925" y="306114"/>
                  <a:pt x="2977776" y="297854"/>
                  <a:pt x="3005622" y="290512"/>
                </a:cubicBezTo>
                <a:close/>
                <a:moveTo>
                  <a:pt x="2931341" y="282719"/>
                </a:moveTo>
                <a:cubicBezTo>
                  <a:pt x="2931341" y="282719"/>
                  <a:pt x="2931341" y="286471"/>
                  <a:pt x="2935029" y="286471"/>
                </a:cubicBezTo>
                <a:lnTo>
                  <a:pt x="2942738" y="284766"/>
                </a:lnTo>
                <a:lnTo>
                  <a:pt x="2946090" y="286471"/>
                </a:lnTo>
                <a:cubicBezTo>
                  <a:pt x="2946090" y="286471"/>
                  <a:pt x="2946090" y="286471"/>
                  <a:pt x="2931341" y="290223"/>
                </a:cubicBezTo>
                <a:cubicBezTo>
                  <a:pt x="2931341" y="293976"/>
                  <a:pt x="2938716" y="290223"/>
                  <a:pt x="2942403" y="290223"/>
                </a:cubicBezTo>
                <a:cubicBezTo>
                  <a:pt x="2942403" y="290223"/>
                  <a:pt x="2942403" y="290223"/>
                  <a:pt x="2927654" y="293976"/>
                </a:cubicBezTo>
                <a:cubicBezTo>
                  <a:pt x="2927654" y="293976"/>
                  <a:pt x="2927654" y="293976"/>
                  <a:pt x="2927654" y="301480"/>
                </a:cubicBezTo>
                <a:cubicBezTo>
                  <a:pt x="2927654" y="301480"/>
                  <a:pt x="2927654" y="301480"/>
                  <a:pt x="2920280" y="293976"/>
                </a:cubicBezTo>
                <a:cubicBezTo>
                  <a:pt x="2916593" y="297728"/>
                  <a:pt x="2901845" y="305232"/>
                  <a:pt x="2898158" y="297728"/>
                </a:cubicBezTo>
                <a:cubicBezTo>
                  <a:pt x="2879722" y="308985"/>
                  <a:pt x="2923967" y="305232"/>
                  <a:pt x="2898158" y="312737"/>
                </a:cubicBezTo>
                <a:cubicBezTo>
                  <a:pt x="2901845" y="308985"/>
                  <a:pt x="2883409" y="305232"/>
                  <a:pt x="2894470" y="297728"/>
                </a:cubicBezTo>
                <a:cubicBezTo>
                  <a:pt x="2890783" y="286471"/>
                  <a:pt x="2920280" y="290223"/>
                  <a:pt x="2931341" y="282719"/>
                </a:cubicBezTo>
                <a:close/>
                <a:moveTo>
                  <a:pt x="2946090" y="281312"/>
                </a:moveTo>
                <a:lnTo>
                  <a:pt x="2952672" y="282568"/>
                </a:lnTo>
                <a:lnTo>
                  <a:pt x="2942738" y="284766"/>
                </a:lnTo>
                <a:lnTo>
                  <a:pt x="2938716" y="282719"/>
                </a:lnTo>
                <a:cubicBezTo>
                  <a:pt x="2942403" y="280843"/>
                  <a:pt x="2944246" y="280843"/>
                  <a:pt x="2946090" y="281312"/>
                </a:cubicBezTo>
                <a:close/>
                <a:moveTo>
                  <a:pt x="3095622" y="279400"/>
                </a:moveTo>
                <a:lnTo>
                  <a:pt x="3101972" y="282575"/>
                </a:lnTo>
                <a:lnTo>
                  <a:pt x="3098797" y="282575"/>
                </a:lnTo>
                <a:close/>
                <a:moveTo>
                  <a:pt x="3057840" y="276225"/>
                </a:moveTo>
                <a:cubicBezTo>
                  <a:pt x="3057840" y="279929"/>
                  <a:pt x="3065460" y="283633"/>
                  <a:pt x="3054030" y="287337"/>
                </a:cubicBezTo>
                <a:cubicBezTo>
                  <a:pt x="3046410" y="287337"/>
                  <a:pt x="3050220" y="283633"/>
                  <a:pt x="3046410" y="283633"/>
                </a:cubicBezTo>
                <a:cubicBezTo>
                  <a:pt x="3046410" y="283633"/>
                  <a:pt x="3046410" y="283633"/>
                  <a:pt x="3057840" y="283633"/>
                </a:cubicBezTo>
                <a:cubicBezTo>
                  <a:pt x="3054030" y="279929"/>
                  <a:pt x="3054030" y="279929"/>
                  <a:pt x="3057840" y="276225"/>
                </a:cubicBezTo>
                <a:close/>
                <a:moveTo>
                  <a:pt x="2986648" y="275214"/>
                </a:moveTo>
                <a:cubicBezTo>
                  <a:pt x="2990335" y="275214"/>
                  <a:pt x="2986648" y="276152"/>
                  <a:pt x="2983422" y="276152"/>
                </a:cubicBezTo>
                <a:lnTo>
                  <a:pt x="2982375" y="275873"/>
                </a:lnTo>
                <a:close/>
                <a:moveTo>
                  <a:pt x="2890113" y="271780"/>
                </a:moveTo>
                <a:lnTo>
                  <a:pt x="2891710" y="272320"/>
                </a:lnTo>
                <a:lnTo>
                  <a:pt x="2888670" y="273020"/>
                </a:lnTo>
                <a:close/>
                <a:moveTo>
                  <a:pt x="2982961" y="271462"/>
                </a:moveTo>
                <a:cubicBezTo>
                  <a:pt x="2980196" y="273338"/>
                  <a:pt x="2979504" y="274511"/>
                  <a:pt x="2979908" y="275214"/>
                </a:cubicBezTo>
                <a:lnTo>
                  <a:pt x="2982375" y="275873"/>
                </a:lnTo>
                <a:lnTo>
                  <a:pt x="2971439" y="277559"/>
                </a:lnTo>
                <a:cubicBezTo>
                  <a:pt x="2966369" y="278966"/>
                  <a:pt x="2962682" y="280843"/>
                  <a:pt x="2964525" y="282719"/>
                </a:cubicBezTo>
                <a:cubicBezTo>
                  <a:pt x="2964525" y="293976"/>
                  <a:pt x="2982961" y="278966"/>
                  <a:pt x="2982961" y="290223"/>
                </a:cubicBezTo>
                <a:cubicBezTo>
                  <a:pt x="2981117" y="286471"/>
                  <a:pt x="2977430" y="286471"/>
                  <a:pt x="2973282" y="287878"/>
                </a:cubicBezTo>
                <a:lnTo>
                  <a:pt x="2963062" y="292886"/>
                </a:lnTo>
                <a:lnTo>
                  <a:pt x="2962682" y="291630"/>
                </a:lnTo>
                <a:cubicBezTo>
                  <a:pt x="2963604" y="289285"/>
                  <a:pt x="2964525" y="286471"/>
                  <a:pt x="2960838" y="282719"/>
                </a:cubicBezTo>
                <a:cubicBezTo>
                  <a:pt x="2957151" y="286471"/>
                  <a:pt x="2946090" y="290223"/>
                  <a:pt x="2949777" y="293976"/>
                </a:cubicBezTo>
                <a:cubicBezTo>
                  <a:pt x="2949777" y="293976"/>
                  <a:pt x="2949777" y="293976"/>
                  <a:pt x="2953464" y="282719"/>
                </a:cubicBezTo>
                <a:lnTo>
                  <a:pt x="2952672" y="282568"/>
                </a:lnTo>
                <a:lnTo>
                  <a:pt x="2956229" y="281781"/>
                </a:lnTo>
                <a:cubicBezTo>
                  <a:pt x="2963604" y="279905"/>
                  <a:pt x="2971900" y="277090"/>
                  <a:pt x="2982961" y="271462"/>
                </a:cubicBezTo>
                <a:close/>
                <a:moveTo>
                  <a:pt x="2899494" y="271244"/>
                </a:moveTo>
                <a:cubicBezTo>
                  <a:pt x="2901370" y="271542"/>
                  <a:pt x="2902308" y="272732"/>
                  <a:pt x="2901370" y="275590"/>
                </a:cubicBezTo>
                <a:cubicBezTo>
                  <a:pt x="2901370" y="275590"/>
                  <a:pt x="2901370" y="275590"/>
                  <a:pt x="2899963" y="275114"/>
                </a:cubicBezTo>
                <a:lnTo>
                  <a:pt x="2891710" y="272320"/>
                </a:lnTo>
                <a:lnTo>
                  <a:pt x="2891989" y="272256"/>
                </a:lnTo>
                <a:cubicBezTo>
                  <a:pt x="2894803" y="271542"/>
                  <a:pt x="2897618" y="270947"/>
                  <a:pt x="2899494" y="271244"/>
                </a:cubicBezTo>
                <a:close/>
                <a:moveTo>
                  <a:pt x="2998601" y="269336"/>
                </a:moveTo>
                <a:lnTo>
                  <a:pt x="3004658" y="269742"/>
                </a:lnTo>
                <a:cubicBezTo>
                  <a:pt x="3007040" y="270668"/>
                  <a:pt x="3007992" y="272520"/>
                  <a:pt x="3009897" y="276224"/>
                </a:cubicBezTo>
                <a:cubicBezTo>
                  <a:pt x="3009897" y="276224"/>
                  <a:pt x="3009897" y="276224"/>
                  <a:pt x="3002277" y="276224"/>
                </a:cubicBezTo>
                <a:cubicBezTo>
                  <a:pt x="3002277" y="276224"/>
                  <a:pt x="3002277" y="276224"/>
                  <a:pt x="3006087" y="272520"/>
                </a:cubicBezTo>
                <a:close/>
                <a:moveTo>
                  <a:pt x="2990847" y="268816"/>
                </a:moveTo>
                <a:cubicBezTo>
                  <a:pt x="2990847" y="270668"/>
                  <a:pt x="2994657" y="269742"/>
                  <a:pt x="2998467" y="269279"/>
                </a:cubicBezTo>
                <a:lnTo>
                  <a:pt x="2998601" y="269336"/>
                </a:lnTo>
                <a:close/>
                <a:moveTo>
                  <a:pt x="3073080" y="268287"/>
                </a:moveTo>
                <a:cubicBezTo>
                  <a:pt x="3073080" y="268287"/>
                  <a:pt x="3073080" y="268287"/>
                  <a:pt x="3084510" y="271991"/>
                </a:cubicBezTo>
                <a:cubicBezTo>
                  <a:pt x="3084510" y="271991"/>
                  <a:pt x="3084510" y="271991"/>
                  <a:pt x="3073080" y="271991"/>
                </a:cubicBezTo>
                <a:cubicBezTo>
                  <a:pt x="3073080" y="275695"/>
                  <a:pt x="3076890" y="279399"/>
                  <a:pt x="3076890" y="279399"/>
                </a:cubicBezTo>
                <a:cubicBezTo>
                  <a:pt x="3076890" y="279399"/>
                  <a:pt x="3069270" y="279399"/>
                  <a:pt x="3073080" y="279399"/>
                </a:cubicBezTo>
                <a:cubicBezTo>
                  <a:pt x="3065460" y="275695"/>
                  <a:pt x="3069270" y="271991"/>
                  <a:pt x="3073080" y="268287"/>
                </a:cubicBezTo>
                <a:close/>
                <a:moveTo>
                  <a:pt x="2752722" y="268287"/>
                </a:moveTo>
                <a:cubicBezTo>
                  <a:pt x="2752722" y="282574"/>
                  <a:pt x="2763835" y="271859"/>
                  <a:pt x="2760131" y="279002"/>
                </a:cubicBezTo>
                <a:cubicBezTo>
                  <a:pt x="2760131" y="279002"/>
                  <a:pt x="2760131" y="279002"/>
                  <a:pt x="2752722" y="282574"/>
                </a:cubicBezTo>
                <a:cubicBezTo>
                  <a:pt x="2760131" y="275430"/>
                  <a:pt x="2730497" y="282574"/>
                  <a:pt x="2734201" y="271859"/>
                </a:cubicBezTo>
                <a:cubicBezTo>
                  <a:pt x="2741610" y="268287"/>
                  <a:pt x="2745314" y="279002"/>
                  <a:pt x="2752722" y="268287"/>
                </a:cubicBezTo>
                <a:close/>
                <a:moveTo>
                  <a:pt x="2901370" y="260350"/>
                </a:moveTo>
                <a:cubicBezTo>
                  <a:pt x="2901370" y="260350"/>
                  <a:pt x="2901370" y="260350"/>
                  <a:pt x="2882608" y="271780"/>
                </a:cubicBezTo>
                <a:cubicBezTo>
                  <a:pt x="2881670" y="273685"/>
                  <a:pt x="2882608" y="274161"/>
                  <a:pt x="2884485" y="273983"/>
                </a:cubicBezTo>
                <a:lnTo>
                  <a:pt x="2888670" y="273020"/>
                </a:lnTo>
                <a:lnTo>
                  <a:pt x="2884016" y="277019"/>
                </a:lnTo>
                <a:cubicBezTo>
                  <a:pt x="2882608" y="278447"/>
                  <a:pt x="2882608" y="279400"/>
                  <a:pt x="2886361" y="279400"/>
                </a:cubicBezTo>
                <a:cubicBezTo>
                  <a:pt x="2878856" y="279400"/>
                  <a:pt x="2875104" y="267970"/>
                  <a:pt x="2867599" y="275590"/>
                </a:cubicBezTo>
                <a:cubicBezTo>
                  <a:pt x="2863847" y="275590"/>
                  <a:pt x="2867599" y="271780"/>
                  <a:pt x="2867599" y="271780"/>
                </a:cubicBezTo>
                <a:cubicBezTo>
                  <a:pt x="2867599" y="271780"/>
                  <a:pt x="2867599" y="271780"/>
                  <a:pt x="2901370" y="260350"/>
                </a:cubicBezTo>
                <a:close/>
                <a:moveTo>
                  <a:pt x="3135599" y="249237"/>
                </a:moveTo>
                <a:lnTo>
                  <a:pt x="3146423" y="249237"/>
                </a:lnTo>
                <a:cubicBezTo>
                  <a:pt x="3146423" y="249237"/>
                  <a:pt x="3146423" y="249237"/>
                  <a:pt x="3131991" y="253007"/>
                </a:cubicBezTo>
                <a:cubicBezTo>
                  <a:pt x="3131991" y="253007"/>
                  <a:pt x="3131991" y="253007"/>
                  <a:pt x="3135599" y="260548"/>
                </a:cubicBezTo>
                <a:cubicBezTo>
                  <a:pt x="3142815" y="260548"/>
                  <a:pt x="3139207" y="256777"/>
                  <a:pt x="3139207" y="256777"/>
                </a:cubicBezTo>
                <a:cubicBezTo>
                  <a:pt x="3139207" y="256777"/>
                  <a:pt x="3139207" y="256777"/>
                  <a:pt x="3146423" y="268088"/>
                </a:cubicBezTo>
                <a:cubicBezTo>
                  <a:pt x="3146423" y="268088"/>
                  <a:pt x="3146423" y="268088"/>
                  <a:pt x="3131991" y="275629"/>
                </a:cubicBezTo>
                <a:cubicBezTo>
                  <a:pt x="3110343" y="279399"/>
                  <a:pt x="3113951" y="264318"/>
                  <a:pt x="3106735" y="260548"/>
                </a:cubicBezTo>
                <a:cubicBezTo>
                  <a:pt x="3117559" y="260548"/>
                  <a:pt x="3106735" y="264318"/>
                  <a:pt x="3113951" y="268088"/>
                </a:cubicBezTo>
                <a:cubicBezTo>
                  <a:pt x="3113951" y="260548"/>
                  <a:pt x="3128383" y="253007"/>
                  <a:pt x="3135599" y="249237"/>
                </a:cubicBezTo>
                <a:close/>
                <a:moveTo>
                  <a:pt x="2800348" y="230432"/>
                </a:moveTo>
                <a:cubicBezTo>
                  <a:pt x="2800348" y="230432"/>
                  <a:pt x="2800348" y="230432"/>
                  <a:pt x="2796690" y="241788"/>
                </a:cubicBezTo>
                <a:cubicBezTo>
                  <a:pt x="2793032" y="245574"/>
                  <a:pt x="2771083" y="249359"/>
                  <a:pt x="2767424" y="249359"/>
                </a:cubicBezTo>
                <a:cubicBezTo>
                  <a:pt x="2763766" y="253145"/>
                  <a:pt x="2767424" y="253145"/>
                  <a:pt x="2767424" y="253145"/>
                </a:cubicBezTo>
                <a:cubicBezTo>
                  <a:pt x="2749134" y="256930"/>
                  <a:pt x="2738159" y="256930"/>
                  <a:pt x="2727185" y="268287"/>
                </a:cubicBezTo>
                <a:cubicBezTo>
                  <a:pt x="2723526" y="268287"/>
                  <a:pt x="2716210" y="264501"/>
                  <a:pt x="2719868" y="256930"/>
                </a:cubicBezTo>
                <a:cubicBezTo>
                  <a:pt x="2719868" y="256930"/>
                  <a:pt x="2723526" y="264501"/>
                  <a:pt x="2730843" y="260716"/>
                </a:cubicBezTo>
                <a:cubicBezTo>
                  <a:pt x="2752792" y="264501"/>
                  <a:pt x="2760108" y="230432"/>
                  <a:pt x="2782057" y="238003"/>
                </a:cubicBezTo>
                <a:cubicBezTo>
                  <a:pt x="2787544" y="236110"/>
                  <a:pt x="2789374" y="234217"/>
                  <a:pt x="2789831" y="231851"/>
                </a:cubicBezTo>
                <a:lnTo>
                  <a:pt x="2789767" y="230594"/>
                </a:lnTo>
                <a:lnTo>
                  <a:pt x="2796233" y="233271"/>
                </a:lnTo>
                <a:cubicBezTo>
                  <a:pt x="2798519" y="232324"/>
                  <a:pt x="2800348" y="230432"/>
                  <a:pt x="2800348" y="230432"/>
                </a:cubicBezTo>
                <a:close/>
                <a:moveTo>
                  <a:pt x="2789749" y="230237"/>
                </a:moveTo>
                <a:lnTo>
                  <a:pt x="2789767" y="230594"/>
                </a:lnTo>
                <a:lnTo>
                  <a:pt x="2789374" y="230432"/>
                </a:lnTo>
                <a:close/>
                <a:moveTo>
                  <a:pt x="3198810" y="227012"/>
                </a:moveTo>
                <a:cubicBezTo>
                  <a:pt x="3198810" y="227012"/>
                  <a:pt x="3198810" y="227012"/>
                  <a:pt x="3198810" y="238124"/>
                </a:cubicBezTo>
                <a:cubicBezTo>
                  <a:pt x="3195635" y="238124"/>
                  <a:pt x="3195635" y="238124"/>
                  <a:pt x="3192460" y="238124"/>
                </a:cubicBezTo>
                <a:close/>
                <a:moveTo>
                  <a:pt x="3228335" y="224442"/>
                </a:moveTo>
                <a:lnTo>
                  <a:pt x="3240085" y="227012"/>
                </a:lnTo>
                <a:cubicBezTo>
                  <a:pt x="3240085" y="227012"/>
                  <a:pt x="3240085" y="227012"/>
                  <a:pt x="3225571" y="230187"/>
                </a:cubicBezTo>
                <a:cubicBezTo>
                  <a:pt x="3220128" y="228599"/>
                  <a:pt x="3221942" y="227806"/>
                  <a:pt x="3224664" y="227012"/>
                </a:cubicBezTo>
                <a:close/>
                <a:moveTo>
                  <a:pt x="3225571" y="223837"/>
                </a:moveTo>
                <a:lnTo>
                  <a:pt x="3229199" y="223837"/>
                </a:lnTo>
                <a:lnTo>
                  <a:pt x="3228335" y="224442"/>
                </a:lnTo>
                <a:lnTo>
                  <a:pt x="3227385" y="224234"/>
                </a:lnTo>
                <a:cubicBezTo>
                  <a:pt x="3225571" y="223837"/>
                  <a:pt x="3225571" y="223837"/>
                  <a:pt x="3225571" y="223837"/>
                </a:cubicBezTo>
                <a:close/>
                <a:moveTo>
                  <a:pt x="2789374" y="222860"/>
                </a:moveTo>
                <a:cubicBezTo>
                  <a:pt x="2800348" y="219075"/>
                  <a:pt x="2782057" y="234217"/>
                  <a:pt x="2796690" y="226646"/>
                </a:cubicBezTo>
                <a:cubicBezTo>
                  <a:pt x="2796690" y="226646"/>
                  <a:pt x="2796690" y="226646"/>
                  <a:pt x="2795775" y="227119"/>
                </a:cubicBezTo>
                <a:lnTo>
                  <a:pt x="2789749" y="230237"/>
                </a:lnTo>
                <a:close/>
                <a:moveTo>
                  <a:pt x="3243260" y="215900"/>
                </a:moveTo>
                <a:lnTo>
                  <a:pt x="3254373" y="223837"/>
                </a:lnTo>
                <a:lnTo>
                  <a:pt x="3240085" y="219075"/>
                </a:lnTo>
                <a:close/>
                <a:moveTo>
                  <a:pt x="3248022" y="212725"/>
                </a:moveTo>
                <a:lnTo>
                  <a:pt x="3262310" y="212725"/>
                </a:lnTo>
                <a:lnTo>
                  <a:pt x="3254372" y="215900"/>
                </a:lnTo>
                <a:close/>
                <a:moveTo>
                  <a:pt x="2895697" y="193417"/>
                </a:moveTo>
                <a:cubicBezTo>
                  <a:pt x="2897781" y="193595"/>
                  <a:pt x="2893613" y="202882"/>
                  <a:pt x="2901948" y="197167"/>
                </a:cubicBezTo>
                <a:lnTo>
                  <a:pt x="2894539" y="204787"/>
                </a:lnTo>
                <a:cubicBezTo>
                  <a:pt x="2894539" y="204787"/>
                  <a:pt x="2894539" y="204787"/>
                  <a:pt x="2890835" y="197167"/>
                </a:cubicBezTo>
                <a:cubicBezTo>
                  <a:pt x="2893613" y="194309"/>
                  <a:pt x="2895002" y="193357"/>
                  <a:pt x="2895697" y="193417"/>
                </a:cubicBezTo>
                <a:close/>
                <a:moveTo>
                  <a:pt x="3021010" y="193145"/>
                </a:moveTo>
                <a:lnTo>
                  <a:pt x="3026254" y="194452"/>
                </a:lnTo>
                <a:lnTo>
                  <a:pt x="3026117" y="194534"/>
                </a:lnTo>
                <a:cubicBezTo>
                  <a:pt x="3024724" y="194071"/>
                  <a:pt x="3022867" y="193145"/>
                  <a:pt x="3021010" y="193145"/>
                </a:cubicBezTo>
                <a:close/>
                <a:moveTo>
                  <a:pt x="3407680" y="190500"/>
                </a:moveTo>
                <a:cubicBezTo>
                  <a:pt x="3403824" y="190500"/>
                  <a:pt x="3403824" y="197908"/>
                  <a:pt x="3411535" y="194204"/>
                </a:cubicBezTo>
                <a:cubicBezTo>
                  <a:pt x="3411535" y="194204"/>
                  <a:pt x="3411535" y="194204"/>
                  <a:pt x="3388403" y="197908"/>
                </a:cubicBezTo>
                <a:lnTo>
                  <a:pt x="3388403" y="201612"/>
                </a:lnTo>
                <a:cubicBezTo>
                  <a:pt x="3388403" y="201612"/>
                  <a:pt x="3388403" y="201612"/>
                  <a:pt x="3384547" y="194204"/>
                </a:cubicBezTo>
                <a:cubicBezTo>
                  <a:pt x="3384547" y="194204"/>
                  <a:pt x="3384547" y="194204"/>
                  <a:pt x="3407680" y="190500"/>
                </a:cubicBezTo>
                <a:close/>
                <a:moveTo>
                  <a:pt x="3340097" y="185737"/>
                </a:moveTo>
                <a:lnTo>
                  <a:pt x="3355972" y="185737"/>
                </a:lnTo>
                <a:lnTo>
                  <a:pt x="3355972" y="190499"/>
                </a:lnTo>
                <a:close/>
                <a:moveTo>
                  <a:pt x="3314697" y="182562"/>
                </a:moveTo>
                <a:lnTo>
                  <a:pt x="3314697" y="190499"/>
                </a:lnTo>
                <a:lnTo>
                  <a:pt x="3311522" y="190499"/>
                </a:lnTo>
                <a:close/>
                <a:moveTo>
                  <a:pt x="3248022" y="182562"/>
                </a:moveTo>
                <a:cubicBezTo>
                  <a:pt x="3259135" y="186191"/>
                  <a:pt x="3281360" y="182562"/>
                  <a:pt x="3281360" y="182562"/>
                </a:cubicBezTo>
                <a:cubicBezTo>
                  <a:pt x="3273952" y="182562"/>
                  <a:pt x="3281360" y="186191"/>
                  <a:pt x="3281360" y="189819"/>
                </a:cubicBezTo>
                <a:cubicBezTo>
                  <a:pt x="3281360" y="189819"/>
                  <a:pt x="3281360" y="189819"/>
                  <a:pt x="3255431" y="193448"/>
                </a:cubicBezTo>
                <a:cubicBezTo>
                  <a:pt x="3255431" y="193448"/>
                  <a:pt x="3255431" y="193448"/>
                  <a:pt x="3259135" y="200705"/>
                </a:cubicBezTo>
                <a:cubicBezTo>
                  <a:pt x="3240614" y="207962"/>
                  <a:pt x="3244318" y="189819"/>
                  <a:pt x="3229501" y="197076"/>
                </a:cubicBezTo>
                <a:cubicBezTo>
                  <a:pt x="3225797" y="189819"/>
                  <a:pt x="3248022" y="193448"/>
                  <a:pt x="3251727" y="186191"/>
                </a:cubicBezTo>
                <a:cubicBezTo>
                  <a:pt x="3251727" y="186191"/>
                  <a:pt x="3251727" y="186191"/>
                  <a:pt x="3248022" y="182562"/>
                </a:cubicBezTo>
                <a:close/>
                <a:moveTo>
                  <a:pt x="2938857" y="179387"/>
                </a:moveTo>
                <a:cubicBezTo>
                  <a:pt x="2938857" y="179387"/>
                  <a:pt x="2938857" y="179387"/>
                  <a:pt x="2949573" y="182562"/>
                </a:cubicBezTo>
                <a:cubicBezTo>
                  <a:pt x="2949573" y="182562"/>
                  <a:pt x="2949573" y="182562"/>
                  <a:pt x="2938857" y="185737"/>
                </a:cubicBezTo>
                <a:cubicBezTo>
                  <a:pt x="2935285" y="182562"/>
                  <a:pt x="2942429" y="179387"/>
                  <a:pt x="2938857" y="179387"/>
                </a:cubicBezTo>
                <a:close/>
                <a:moveTo>
                  <a:pt x="3380897" y="174625"/>
                </a:moveTo>
                <a:cubicBezTo>
                  <a:pt x="3380897" y="174625"/>
                  <a:pt x="3380897" y="174625"/>
                  <a:pt x="3384548" y="178594"/>
                </a:cubicBezTo>
                <a:lnTo>
                  <a:pt x="3384548" y="182562"/>
                </a:lnTo>
                <a:cubicBezTo>
                  <a:pt x="3384548" y="182562"/>
                  <a:pt x="3384548" y="182562"/>
                  <a:pt x="3380897" y="178594"/>
                </a:cubicBezTo>
                <a:cubicBezTo>
                  <a:pt x="3366292" y="178594"/>
                  <a:pt x="3384548" y="186531"/>
                  <a:pt x="3369943" y="190500"/>
                </a:cubicBezTo>
                <a:cubicBezTo>
                  <a:pt x="3348035" y="186531"/>
                  <a:pt x="3373594" y="174625"/>
                  <a:pt x="3380897" y="174625"/>
                </a:cubicBezTo>
                <a:close/>
                <a:moveTo>
                  <a:pt x="2767605" y="168275"/>
                </a:moveTo>
                <a:cubicBezTo>
                  <a:pt x="2767605" y="168275"/>
                  <a:pt x="2767605" y="168275"/>
                  <a:pt x="2771376" y="179387"/>
                </a:cubicBezTo>
                <a:cubicBezTo>
                  <a:pt x="2775146" y="175683"/>
                  <a:pt x="2782687" y="175683"/>
                  <a:pt x="2782687" y="171979"/>
                </a:cubicBezTo>
                <a:cubicBezTo>
                  <a:pt x="2782687" y="175683"/>
                  <a:pt x="2793998" y="175683"/>
                  <a:pt x="2790228" y="179387"/>
                </a:cubicBezTo>
                <a:cubicBezTo>
                  <a:pt x="2790228" y="168275"/>
                  <a:pt x="2771376" y="190500"/>
                  <a:pt x="2763835" y="179387"/>
                </a:cubicBezTo>
                <a:cubicBezTo>
                  <a:pt x="2763835" y="175683"/>
                  <a:pt x="2775146" y="168275"/>
                  <a:pt x="2767605" y="168275"/>
                </a:cubicBezTo>
                <a:close/>
                <a:moveTo>
                  <a:pt x="2830510" y="167481"/>
                </a:moveTo>
                <a:cubicBezTo>
                  <a:pt x="2845327" y="175418"/>
                  <a:pt x="2845327" y="163512"/>
                  <a:pt x="2863848" y="167481"/>
                </a:cubicBezTo>
                <a:cubicBezTo>
                  <a:pt x="2860144" y="175418"/>
                  <a:pt x="2860144" y="171449"/>
                  <a:pt x="2852735" y="175418"/>
                </a:cubicBezTo>
                <a:cubicBezTo>
                  <a:pt x="2849031" y="167481"/>
                  <a:pt x="2834214" y="179387"/>
                  <a:pt x="2830510" y="167481"/>
                </a:cubicBezTo>
                <a:close/>
                <a:moveTo>
                  <a:pt x="3417265" y="166290"/>
                </a:moveTo>
                <a:cubicBezTo>
                  <a:pt x="3422449" y="167216"/>
                  <a:pt x="3428105" y="169068"/>
                  <a:pt x="3433760" y="170920"/>
                </a:cubicBezTo>
                <a:cubicBezTo>
                  <a:pt x="3426219" y="167216"/>
                  <a:pt x="3411138" y="185737"/>
                  <a:pt x="3411138" y="174624"/>
                </a:cubicBezTo>
                <a:cubicBezTo>
                  <a:pt x="3411138" y="174624"/>
                  <a:pt x="3418679" y="174624"/>
                  <a:pt x="3418679" y="170920"/>
                </a:cubicBezTo>
                <a:lnTo>
                  <a:pt x="3403597" y="167216"/>
                </a:lnTo>
                <a:cubicBezTo>
                  <a:pt x="3407367" y="165364"/>
                  <a:pt x="3412080" y="165364"/>
                  <a:pt x="3417265" y="166290"/>
                </a:cubicBezTo>
                <a:close/>
                <a:moveTo>
                  <a:pt x="2819397" y="149225"/>
                </a:moveTo>
                <a:lnTo>
                  <a:pt x="2835272" y="152400"/>
                </a:lnTo>
                <a:lnTo>
                  <a:pt x="2830510" y="157162"/>
                </a:lnTo>
                <a:lnTo>
                  <a:pt x="2819397" y="152400"/>
                </a:lnTo>
                <a:close/>
                <a:moveTo>
                  <a:pt x="3050537" y="146050"/>
                </a:moveTo>
                <a:cubicBezTo>
                  <a:pt x="3054347" y="149754"/>
                  <a:pt x="3039107" y="153458"/>
                  <a:pt x="3050537" y="157162"/>
                </a:cubicBezTo>
                <a:cubicBezTo>
                  <a:pt x="3042917" y="157162"/>
                  <a:pt x="3039107" y="153458"/>
                  <a:pt x="3035297" y="149754"/>
                </a:cubicBezTo>
                <a:cubicBezTo>
                  <a:pt x="3042917" y="149754"/>
                  <a:pt x="3046727" y="149754"/>
                  <a:pt x="3050537" y="146050"/>
                </a:cubicBezTo>
                <a:close/>
                <a:moveTo>
                  <a:pt x="3478210" y="138112"/>
                </a:moveTo>
                <a:cubicBezTo>
                  <a:pt x="3478210" y="138112"/>
                  <a:pt x="3478210" y="138112"/>
                  <a:pt x="3508373" y="138112"/>
                </a:cubicBezTo>
                <a:cubicBezTo>
                  <a:pt x="3504603" y="141287"/>
                  <a:pt x="3493292" y="134937"/>
                  <a:pt x="3497062" y="141287"/>
                </a:cubicBezTo>
                <a:close/>
                <a:moveTo>
                  <a:pt x="2896490" y="135053"/>
                </a:moveTo>
                <a:cubicBezTo>
                  <a:pt x="2903455" y="133317"/>
                  <a:pt x="2901312" y="145124"/>
                  <a:pt x="2901312" y="142346"/>
                </a:cubicBezTo>
                <a:cubicBezTo>
                  <a:pt x="2901312" y="142346"/>
                  <a:pt x="2901312" y="142346"/>
                  <a:pt x="2897502" y="142346"/>
                </a:cubicBezTo>
                <a:lnTo>
                  <a:pt x="2886072" y="142346"/>
                </a:lnTo>
                <a:cubicBezTo>
                  <a:pt x="2890835" y="137716"/>
                  <a:pt x="2894168" y="135632"/>
                  <a:pt x="2896490" y="135053"/>
                </a:cubicBezTo>
                <a:close/>
                <a:moveTo>
                  <a:pt x="3578222" y="134937"/>
                </a:moveTo>
                <a:cubicBezTo>
                  <a:pt x="3570965" y="138641"/>
                  <a:pt x="3574594" y="142345"/>
                  <a:pt x="3570965" y="146049"/>
                </a:cubicBezTo>
                <a:cubicBezTo>
                  <a:pt x="3552822" y="142345"/>
                  <a:pt x="3560079" y="138641"/>
                  <a:pt x="3578222" y="134937"/>
                </a:cubicBezTo>
                <a:close/>
                <a:moveTo>
                  <a:pt x="3137940" y="123998"/>
                </a:moveTo>
                <a:lnTo>
                  <a:pt x="3147001" y="130232"/>
                </a:lnTo>
                <a:cubicBezTo>
                  <a:pt x="3162148" y="134573"/>
                  <a:pt x="3187218" y="131100"/>
                  <a:pt x="3195575" y="133878"/>
                </a:cubicBezTo>
                <a:cubicBezTo>
                  <a:pt x="3195575" y="133878"/>
                  <a:pt x="3195575" y="133878"/>
                  <a:pt x="3195575" y="141287"/>
                </a:cubicBezTo>
                <a:cubicBezTo>
                  <a:pt x="3184433" y="141287"/>
                  <a:pt x="3173290" y="159808"/>
                  <a:pt x="3154720" y="159808"/>
                </a:cubicBezTo>
                <a:cubicBezTo>
                  <a:pt x="3154720" y="159808"/>
                  <a:pt x="3154720" y="159808"/>
                  <a:pt x="3162148" y="152399"/>
                </a:cubicBezTo>
                <a:cubicBezTo>
                  <a:pt x="3139863" y="156103"/>
                  <a:pt x="3110150" y="163512"/>
                  <a:pt x="3095293" y="167216"/>
                </a:cubicBezTo>
                <a:cubicBezTo>
                  <a:pt x="3091579" y="163512"/>
                  <a:pt x="3091579" y="152399"/>
                  <a:pt x="3084151" y="163512"/>
                </a:cubicBezTo>
                <a:cubicBezTo>
                  <a:pt x="3110150" y="167216"/>
                  <a:pt x="3058152" y="178328"/>
                  <a:pt x="3087865" y="185737"/>
                </a:cubicBezTo>
                <a:cubicBezTo>
                  <a:pt x="3084151" y="185737"/>
                  <a:pt x="3069294" y="193145"/>
                  <a:pt x="3073008" y="182032"/>
                </a:cubicBezTo>
                <a:cubicBezTo>
                  <a:pt x="3069294" y="185737"/>
                  <a:pt x="3058152" y="193145"/>
                  <a:pt x="3065580" y="196849"/>
                </a:cubicBezTo>
                <a:cubicBezTo>
                  <a:pt x="3065580" y="196849"/>
                  <a:pt x="3065580" y="196849"/>
                  <a:pt x="3076722" y="193145"/>
                </a:cubicBezTo>
                <a:cubicBezTo>
                  <a:pt x="3065580" y="193145"/>
                  <a:pt x="3076722" y="200553"/>
                  <a:pt x="3073008" y="204257"/>
                </a:cubicBezTo>
                <a:cubicBezTo>
                  <a:pt x="3065580" y="204257"/>
                  <a:pt x="3069294" y="200553"/>
                  <a:pt x="3069294" y="196849"/>
                </a:cubicBezTo>
                <a:cubicBezTo>
                  <a:pt x="3054437" y="200553"/>
                  <a:pt x="3061866" y="207961"/>
                  <a:pt x="3069294" y="207961"/>
                </a:cubicBezTo>
                <a:cubicBezTo>
                  <a:pt x="3069294" y="207961"/>
                  <a:pt x="3069294" y="207961"/>
                  <a:pt x="3058152" y="207961"/>
                </a:cubicBezTo>
                <a:cubicBezTo>
                  <a:pt x="3058152" y="207961"/>
                  <a:pt x="3058152" y="211666"/>
                  <a:pt x="3058152" y="211666"/>
                </a:cubicBezTo>
                <a:cubicBezTo>
                  <a:pt x="3054437" y="211666"/>
                  <a:pt x="3047009" y="219074"/>
                  <a:pt x="3039581" y="215370"/>
                </a:cubicBezTo>
                <a:cubicBezTo>
                  <a:pt x="3039581" y="215370"/>
                  <a:pt x="3039581" y="215370"/>
                  <a:pt x="3047009" y="211666"/>
                </a:cubicBezTo>
                <a:cubicBezTo>
                  <a:pt x="3047009" y="211666"/>
                  <a:pt x="3047009" y="211666"/>
                  <a:pt x="3035867" y="204257"/>
                </a:cubicBezTo>
                <a:cubicBezTo>
                  <a:pt x="3035867" y="204257"/>
                  <a:pt x="3035867" y="204257"/>
                  <a:pt x="3054437" y="196849"/>
                </a:cubicBezTo>
                <a:cubicBezTo>
                  <a:pt x="3054437" y="196849"/>
                  <a:pt x="3054437" y="196849"/>
                  <a:pt x="3047009" y="189441"/>
                </a:cubicBezTo>
                <a:cubicBezTo>
                  <a:pt x="3043295" y="189441"/>
                  <a:pt x="3039581" y="193145"/>
                  <a:pt x="3035867" y="196849"/>
                </a:cubicBezTo>
                <a:cubicBezTo>
                  <a:pt x="3035867" y="196849"/>
                  <a:pt x="3035867" y="196849"/>
                  <a:pt x="3034010" y="196386"/>
                </a:cubicBezTo>
                <a:lnTo>
                  <a:pt x="3026254" y="194452"/>
                </a:lnTo>
                <a:lnTo>
                  <a:pt x="3028438" y="193145"/>
                </a:lnTo>
                <a:lnTo>
                  <a:pt x="3024724" y="178328"/>
                </a:lnTo>
                <a:cubicBezTo>
                  <a:pt x="3039581" y="174624"/>
                  <a:pt x="3028438" y="167216"/>
                  <a:pt x="3047009" y="159808"/>
                </a:cubicBezTo>
                <a:cubicBezTo>
                  <a:pt x="3054437" y="167216"/>
                  <a:pt x="3080437" y="163512"/>
                  <a:pt x="3091579" y="156103"/>
                </a:cubicBezTo>
                <a:cubicBezTo>
                  <a:pt x="3095293" y="170920"/>
                  <a:pt x="3106436" y="148695"/>
                  <a:pt x="3113864" y="159808"/>
                </a:cubicBezTo>
                <a:cubicBezTo>
                  <a:pt x="3117578" y="144991"/>
                  <a:pt x="3121292" y="167216"/>
                  <a:pt x="3132435" y="152399"/>
                </a:cubicBezTo>
                <a:cubicBezTo>
                  <a:pt x="3132435" y="152399"/>
                  <a:pt x="3132435" y="152399"/>
                  <a:pt x="3121292" y="148695"/>
                </a:cubicBezTo>
                <a:cubicBezTo>
                  <a:pt x="3125006" y="148695"/>
                  <a:pt x="3139863" y="152399"/>
                  <a:pt x="3139863" y="144991"/>
                </a:cubicBezTo>
                <a:cubicBezTo>
                  <a:pt x="3125006" y="152399"/>
                  <a:pt x="3121292" y="133878"/>
                  <a:pt x="3106436" y="144991"/>
                </a:cubicBezTo>
                <a:cubicBezTo>
                  <a:pt x="3106436" y="144991"/>
                  <a:pt x="3106436" y="144991"/>
                  <a:pt x="3113864" y="141287"/>
                </a:cubicBezTo>
                <a:cubicBezTo>
                  <a:pt x="3106436" y="130174"/>
                  <a:pt x="3091579" y="148695"/>
                  <a:pt x="3084151" y="141287"/>
                </a:cubicBezTo>
                <a:cubicBezTo>
                  <a:pt x="3102721" y="133879"/>
                  <a:pt x="3120364" y="129248"/>
                  <a:pt x="3137542" y="124155"/>
                </a:cubicBezTo>
                <a:close/>
                <a:moveTo>
                  <a:pt x="3136149" y="122766"/>
                </a:moveTo>
                <a:lnTo>
                  <a:pt x="3139416" y="123418"/>
                </a:lnTo>
                <a:lnTo>
                  <a:pt x="3137940" y="123998"/>
                </a:lnTo>
                <a:close/>
                <a:moveTo>
                  <a:pt x="3013072" y="119062"/>
                </a:moveTo>
                <a:cubicBezTo>
                  <a:pt x="3016776" y="122766"/>
                  <a:pt x="3024185" y="126470"/>
                  <a:pt x="3016776" y="130174"/>
                </a:cubicBezTo>
                <a:close/>
                <a:moveTo>
                  <a:pt x="3527892" y="109720"/>
                </a:moveTo>
                <a:lnTo>
                  <a:pt x="3534233" y="111653"/>
                </a:lnTo>
                <a:cubicBezTo>
                  <a:pt x="3534233" y="111653"/>
                  <a:pt x="3534233" y="111653"/>
                  <a:pt x="3526757" y="122766"/>
                </a:cubicBezTo>
                <a:cubicBezTo>
                  <a:pt x="3509934" y="119988"/>
                  <a:pt x="3526757" y="117210"/>
                  <a:pt x="3529911" y="112869"/>
                </a:cubicBezTo>
                <a:close/>
                <a:moveTo>
                  <a:pt x="3526757" y="107949"/>
                </a:moveTo>
                <a:lnTo>
                  <a:pt x="3527892" y="109720"/>
                </a:lnTo>
                <a:lnTo>
                  <a:pt x="3524977" y="108831"/>
                </a:lnTo>
                <a:close/>
                <a:moveTo>
                  <a:pt x="3429560" y="104245"/>
                </a:moveTo>
                <a:cubicBezTo>
                  <a:pt x="3427691" y="104245"/>
                  <a:pt x="3429560" y="104245"/>
                  <a:pt x="3431897" y="104708"/>
                </a:cubicBezTo>
                <a:lnTo>
                  <a:pt x="3431955" y="104745"/>
                </a:lnTo>
                <a:close/>
                <a:moveTo>
                  <a:pt x="3188147" y="104245"/>
                </a:moveTo>
                <a:cubicBezTo>
                  <a:pt x="3203004" y="111654"/>
                  <a:pt x="3217860" y="96837"/>
                  <a:pt x="3206718" y="111654"/>
                </a:cubicBezTo>
                <a:cubicBezTo>
                  <a:pt x="3195575" y="126470"/>
                  <a:pt x="3165862" y="111654"/>
                  <a:pt x="3154720" y="126470"/>
                </a:cubicBezTo>
                <a:cubicBezTo>
                  <a:pt x="3154720" y="126470"/>
                  <a:pt x="3154720" y="126470"/>
                  <a:pt x="3152398" y="126007"/>
                </a:cubicBezTo>
                <a:lnTo>
                  <a:pt x="3139416" y="123418"/>
                </a:lnTo>
                <a:close/>
                <a:moveTo>
                  <a:pt x="3466944" y="100541"/>
                </a:moveTo>
                <a:cubicBezTo>
                  <a:pt x="3481897" y="96837"/>
                  <a:pt x="3481897" y="111653"/>
                  <a:pt x="3496850" y="107949"/>
                </a:cubicBezTo>
                <a:cubicBezTo>
                  <a:pt x="3493112" y="107949"/>
                  <a:pt x="3496850" y="104245"/>
                  <a:pt x="3493112" y="104245"/>
                </a:cubicBezTo>
                <a:cubicBezTo>
                  <a:pt x="3500589" y="104245"/>
                  <a:pt x="3515542" y="111653"/>
                  <a:pt x="3515542" y="104245"/>
                </a:cubicBezTo>
                <a:cubicBezTo>
                  <a:pt x="3515542" y="106097"/>
                  <a:pt x="3518346" y="107023"/>
                  <a:pt x="3522084" y="107949"/>
                </a:cubicBezTo>
                <a:lnTo>
                  <a:pt x="3524977" y="108831"/>
                </a:lnTo>
                <a:lnTo>
                  <a:pt x="3510869" y="115821"/>
                </a:lnTo>
                <a:cubicBezTo>
                  <a:pt x="3505261" y="118136"/>
                  <a:pt x="3500589" y="120914"/>
                  <a:pt x="3500589" y="126470"/>
                </a:cubicBezTo>
                <a:cubicBezTo>
                  <a:pt x="3493112" y="115357"/>
                  <a:pt x="3474420" y="126470"/>
                  <a:pt x="3459467" y="119062"/>
                </a:cubicBezTo>
                <a:cubicBezTo>
                  <a:pt x="3459467" y="119062"/>
                  <a:pt x="3459467" y="119062"/>
                  <a:pt x="3463205" y="122766"/>
                </a:cubicBezTo>
                <a:cubicBezTo>
                  <a:pt x="3444514" y="130174"/>
                  <a:pt x="3429560" y="119062"/>
                  <a:pt x="3425822" y="111653"/>
                </a:cubicBezTo>
                <a:cubicBezTo>
                  <a:pt x="3425822" y="111653"/>
                  <a:pt x="3425822" y="111653"/>
                  <a:pt x="3437037" y="107949"/>
                </a:cubicBezTo>
                <a:lnTo>
                  <a:pt x="3431955" y="104745"/>
                </a:lnTo>
                <a:lnTo>
                  <a:pt x="3438439" y="106097"/>
                </a:lnTo>
                <a:cubicBezTo>
                  <a:pt x="3441710" y="107023"/>
                  <a:pt x="3444514" y="107949"/>
                  <a:pt x="3444514" y="107949"/>
                </a:cubicBezTo>
                <a:cubicBezTo>
                  <a:pt x="3437037" y="100541"/>
                  <a:pt x="3455729" y="104245"/>
                  <a:pt x="3466944" y="100541"/>
                </a:cubicBezTo>
                <a:close/>
                <a:moveTo>
                  <a:pt x="3184522" y="93662"/>
                </a:moveTo>
                <a:lnTo>
                  <a:pt x="3198810" y="93662"/>
                </a:lnTo>
                <a:lnTo>
                  <a:pt x="3187697" y="100012"/>
                </a:lnTo>
                <a:close/>
                <a:moveTo>
                  <a:pt x="3532763" y="88611"/>
                </a:moveTo>
                <a:lnTo>
                  <a:pt x="3537742" y="89693"/>
                </a:lnTo>
                <a:cubicBezTo>
                  <a:pt x="3541393" y="85724"/>
                  <a:pt x="3534090" y="93662"/>
                  <a:pt x="3530439" y="89693"/>
                </a:cubicBezTo>
                <a:close/>
                <a:moveTo>
                  <a:pt x="3482906" y="86254"/>
                </a:moveTo>
                <a:cubicBezTo>
                  <a:pt x="3489852" y="86254"/>
                  <a:pt x="3495408" y="88106"/>
                  <a:pt x="3493556" y="89958"/>
                </a:cubicBezTo>
                <a:cubicBezTo>
                  <a:pt x="3486147" y="93662"/>
                  <a:pt x="3471331" y="93662"/>
                  <a:pt x="3463922" y="93662"/>
                </a:cubicBezTo>
                <a:cubicBezTo>
                  <a:pt x="3467626" y="88106"/>
                  <a:pt x="3475961" y="86254"/>
                  <a:pt x="3482906" y="86254"/>
                </a:cubicBezTo>
                <a:close/>
                <a:moveTo>
                  <a:pt x="3165790" y="82550"/>
                </a:moveTo>
                <a:cubicBezTo>
                  <a:pt x="3165790" y="86254"/>
                  <a:pt x="3172775" y="89958"/>
                  <a:pt x="3179760" y="89958"/>
                </a:cubicBezTo>
                <a:cubicBezTo>
                  <a:pt x="3176268" y="93662"/>
                  <a:pt x="3172775" y="89958"/>
                  <a:pt x="3169282" y="89958"/>
                </a:cubicBezTo>
                <a:lnTo>
                  <a:pt x="3162297" y="93662"/>
                </a:lnTo>
                <a:cubicBezTo>
                  <a:pt x="3162297" y="93662"/>
                  <a:pt x="3162297" y="93662"/>
                  <a:pt x="3165790" y="82550"/>
                </a:cubicBezTo>
                <a:close/>
                <a:moveTo>
                  <a:pt x="3555998" y="77787"/>
                </a:moveTo>
                <a:cubicBezTo>
                  <a:pt x="3552347" y="81756"/>
                  <a:pt x="3547783" y="82748"/>
                  <a:pt x="3543219" y="83740"/>
                </a:cubicBezTo>
                <a:lnTo>
                  <a:pt x="3532763" y="88611"/>
                </a:lnTo>
                <a:lnTo>
                  <a:pt x="3519485" y="85724"/>
                </a:lnTo>
                <a:cubicBezTo>
                  <a:pt x="3530439" y="85724"/>
                  <a:pt x="3552347" y="77787"/>
                  <a:pt x="3555998" y="77787"/>
                </a:cubicBezTo>
                <a:close/>
                <a:moveTo>
                  <a:pt x="3555998" y="60325"/>
                </a:moveTo>
                <a:lnTo>
                  <a:pt x="3560760" y="63500"/>
                </a:lnTo>
                <a:lnTo>
                  <a:pt x="3544885" y="66675"/>
                </a:lnTo>
                <a:close/>
                <a:moveTo>
                  <a:pt x="3463894" y="57322"/>
                </a:moveTo>
                <a:lnTo>
                  <a:pt x="3467025" y="59418"/>
                </a:lnTo>
                <a:lnTo>
                  <a:pt x="3461490" y="58227"/>
                </a:lnTo>
                <a:close/>
                <a:moveTo>
                  <a:pt x="3291792" y="55760"/>
                </a:moveTo>
                <a:cubicBezTo>
                  <a:pt x="3293833" y="55979"/>
                  <a:pt x="3296101" y="57070"/>
                  <a:pt x="3298822" y="59689"/>
                </a:cubicBezTo>
                <a:cubicBezTo>
                  <a:pt x="3295194" y="56197"/>
                  <a:pt x="3277051" y="66674"/>
                  <a:pt x="3273422" y="59689"/>
                </a:cubicBezTo>
                <a:cubicBezTo>
                  <a:pt x="3281586" y="62308"/>
                  <a:pt x="3285669" y="55105"/>
                  <a:pt x="3291792" y="55760"/>
                </a:cubicBezTo>
                <a:close/>
                <a:moveTo>
                  <a:pt x="3485989" y="55562"/>
                </a:moveTo>
                <a:cubicBezTo>
                  <a:pt x="3489640" y="62970"/>
                  <a:pt x="3504246" y="55562"/>
                  <a:pt x="3511548" y="62970"/>
                </a:cubicBezTo>
                <a:cubicBezTo>
                  <a:pt x="3511548" y="62970"/>
                  <a:pt x="3511548" y="62970"/>
                  <a:pt x="3500594" y="66674"/>
                </a:cubicBezTo>
                <a:cubicBezTo>
                  <a:pt x="3500594" y="66674"/>
                  <a:pt x="3500594" y="66674"/>
                  <a:pt x="3496943" y="59266"/>
                </a:cubicBezTo>
                <a:cubicBezTo>
                  <a:pt x="3496943" y="59266"/>
                  <a:pt x="3496943" y="59266"/>
                  <a:pt x="3485989" y="66674"/>
                </a:cubicBezTo>
                <a:cubicBezTo>
                  <a:pt x="3478686" y="66674"/>
                  <a:pt x="3482338" y="55562"/>
                  <a:pt x="3475035" y="59266"/>
                </a:cubicBezTo>
                <a:cubicBezTo>
                  <a:pt x="3475035" y="59266"/>
                  <a:pt x="3475035" y="59266"/>
                  <a:pt x="3485989" y="59266"/>
                </a:cubicBezTo>
                <a:cubicBezTo>
                  <a:pt x="3485989" y="59266"/>
                  <a:pt x="3485989" y="59266"/>
                  <a:pt x="3485989" y="55562"/>
                </a:cubicBezTo>
                <a:close/>
                <a:moveTo>
                  <a:pt x="3470754" y="48192"/>
                </a:moveTo>
                <a:cubicBezTo>
                  <a:pt x="3470754" y="51934"/>
                  <a:pt x="3474482" y="51934"/>
                  <a:pt x="3478210" y="51934"/>
                </a:cubicBezTo>
                <a:cubicBezTo>
                  <a:pt x="3478210" y="51934"/>
                  <a:pt x="3478210" y="51934"/>
                  <a:pt x="3474482" y="53337"/>
                </a:cubicBezTo>
                <a:lnTo>
                  <a:pt x="3463894" y="57322"/>
                </a:lnTo>
                <a:lnTo>
                  <a:pt x="3455841" y="51934"/>
                </a:lnTo>
                <a:cubicBezTo>
                  <a:pt x="3455841" y="51934"/>
                  <a:pt x="3455841" y="51934"/>
                  <a:pt x="3470754" y="51934"/>
                </a:cubicBezTo>
                <a:cubicBezTo>
                  <a:pt x="3474482" y="51934"/>
                  <a:pt x="3470754" y="48192"/>
                  <a:pt x="3470754" y="48192"/>
                </a:cubicBezTo>
                <a:close/>
                <a:moveTo>
                  <a:pt x="3314168" y="44450"/>
                </a:moveTo>
                <a:cubicBezTo>
                  <a:pt x="3314168" y="44450"/>
                  <a:pt x="3314168" y="44450"/>
                  <a:pt x="3310440" y="48192"/>
                </a:cubicBezTo>
                <a:cubicBezTo>
                  <a:pt x="3321625" y="51934"/>
                  <a:pt x="3355179" y="48192"/>
                  <a:pt x="3362635" y="63160"/>
                </a:cubicBezTo>
                <a:cubicBezTo>
                  <a:pt x="3370092" y="55676"/>
                  <a:pt x="3399917" y="63160"/>
                  <a:pt x="3396189" y="48192"/>
                </a:cubicBezTo>
                <a:cubicBezTo>
                  <a:pt x="3392461" y="55676"/>
                  <a:pt x="3411102" y="48192"/>
                  <a:pt x="3399917" y="55676"/>
                </a:cubicBezTo>
                <a:cubicBezTo>
                  <a:pt x="3407374" y="51934"/>
                  <a:pt x="3418558" y="51934"/>
                  <a:pt x="3414830" y="48192"/>
                </a:cubicBezTo>
                <a:lnTo>
                  <a:pt x="3461490" y="58227"/>
                </a:lnTo>
                <a:lnTo>
                  <a:pt x="3448384" y="63160"/>
                </a:lnTo>
                <a:cubicBezTo>
                  <a:pt x="3452113" y="66902"/>
                  <a:pt x="3455841" y="70643"/>
                  <a:pt x="3459569" y="70643"/>
                </a:cubicBezTo>
                <a:cubicBezTo>
                  <a:pt x="3463297" y="70643"/>
                  <a:pt x="3463297" y="70643"/>
                  <a:pt x="3459569" y="66902"/>
                </a:cubicBezTo>
                <a:cubicBezTo>
                  <a:pt x="3470754" y="70643"/>
                  <a:pt x="3459569" y="70643"/>
                  <a:pt x="3467025" y="78127"/>
                </a:cubicBezTo>
                <a:cubicBezTo>
                  <a:pt x="3452113" y="81869"/>
                  <a:pt x="3411102" y="93095"/>
                  <a:pt x="3392461" y="81869"/>
                </a:cubicBezTo>
                <a:cubicBezTo>
                  <a:pt x="3399917" y="85611"/>
                  <a:pt x="3392461" y="85611"/>
                  <a:pt x="3392461" y="89353"/>
                </a:cubicBezTo>
                <a:cubicBezTo>
                  <a:pt x="3377548" y="89353"/>
                  <a:pt x="3347722" y="81869"/>
                  <a:pt x="3325353" y="93095"/>
                </a:cubicBezTo>
                <a:cubicBezTo>
                  <a:pt x="3336537" y="96837"/>
                  <a:pt x="3314168" y="89353"/>
                  <a:pt x="3321625" y="96837"/>
                </a:cubicBezTo>
                <a:cubicBezTo>
                  <a:pt x="3314168" y="96837"/>
                  <a:pt x="3291799" y="96837"/>
                  <a:pt x="3299255" y="89353"/>
                </a:cubicBezTo>
                <a:cubicBezTo>
                  <a:pt x="3291799" y="93095"/>
                  <a:pt x="3284342" y="93095"/>
                  <a:pt x="3276886" y="96837"/>
                </a:cubicBezTo>
                <a:cubicBezTo>
                  <a:pt x="3284342" y="89353"/>
                  <a:pt x="3254516" y="93095"/>
                  <a:pt x="3269429" y="85611"/>
                </a:cubicBezTo>
                <a:cubicBezTo>
                  <a:pt x="3261973" y="81869"/>
                  <a:pt x="3265701" y="93095"/>
                  <a:pt x="3254516" y="89353"/>
                </a:cubicBezTo>
                <a:cubicBezTo>
                  <a:pt x="3254516" y="89353"/>
                  <a:pt x="3254516" y="89353"/>
                  <a:pt x="3258245" y="93095"/>
                </a:cubicBezTo>
                <a:cubicBezTo>
                  <a:pt x="3243332" y="89353"/>
                  <a:pt x="3247060" y="96837"/>
                  <a:pt x="3232147" y="96837"/>
                </a:cubicBezTo>
                <a:lnTo>
                  <a:pt x="3232147" y="93095"/>
                </a:lnTo>
                <a:cubicBezTo>
                  <a:pt x="3232147" y="93095"/>
                  <a:pt x="3232147" y="93095"/>
                  <a:pt x="3250788" y="85611"/>
                </a:cubicBezTo>
                <a:cubicBezTo>
                  <a:pt x="3250788" y="85611"/>
                  <a:pt x="3250788" y="85611"/>
                  <a:pt x="3243332" y="81869"/>
                </a:cubicBezTo>
                <a:cubicBezTo>
                  <a:pt x="3243332" y="81869"/>
                  <a:pt x="3243332" y="81869"/>
                  <a:pt x="3258245" y="85611"/>
                </a:cubicBezTo>
                <a:cubicBezTo>
                  <a:pt x="3273158" y="74385"/>
                  <a:pt x="3276886" y="74385"/>
                  <a:pt x="3291799" y="63160"/>
                </a:cubicBezTo>
                <a:cubicBezTo>
                  <a:pt x="3291799" y="63160"/>
                  <a:pt x="3291799" y="63160"/>
                  <a:pt x="3299255" y="66902"/>
                </a:cubicBezTo>
                <a:cubicBezTo>
                  <a:pt x="3299255" y="66902"/>
                  <a:pt x="3299255" y="66902"/>
                  <a:pt x="3299255" y="63160"/>
                </a:cubicBezTo>
                <a:cubicBezTo>
                  <a:pt x="3306712" y="63160"/>
                  <a:pt x="3314168" y="70643"/>
                  <a:pt x="3325353" y="66902"/>
                </a:cubicBezTo>
                <a:cubicBezTo>
                  <a:pt x="3329081" y="51934"/>
                  <a:pt x="3314168" y="66902"/>
                  <a:pt x="3306712" y="55676"/>
                </a:cubicBezTo>
                <a:cubicBezTo>
                  <a:pt x="3306712" y="55676"/>
                  <a:pt x="3306712" y="55676"/>
                  <a:pt x="3317896" y="51934"/>
                </a:cubicBezTo>
                <a:cubicBezTo>
                  <a:pt x="3317896" y="44450"/>
                  <a:pt x="3299255" y="55676"/>
                  <a:pt x="3314168" y="44450"/>
                </a:cubicBezTo>
                <a:close/>
                <a:moveTo>
                  <a:pt x="3303585" y="38100"/>
                </a:moveTo>
                <a:lnTo>
                  <a:pt x="3317873" y="41275"/>
                </a:lnTo>
                <a:lnTo>
                  <a:pt x="3314698" y="41275"/>
                </a:lnTo>
                <a:close/>
                <a:moveTo>
                  <a:pt x="3224694" y="37200"/>
                </a:moveTo>
                <a:cubicBezTo>
                  <a:pt x="3232470" y="34354"/>
                  <a:pt x="3242368" y="43060"/>
                  <a:pt x="3248023" y="37703"/>
                </a:cubicBezTo>
                <a:cubicBezTo>
                  <a:pt x="3244253" y="41274"/>
                  <a:pt x="3229171" y="44846"/>
                  <a:pt x="3232942" y="51990"/>
                </a:cubicBezTo>
                <a:cubicBezTo>
                  <a:pt x="3229171" y="55562"/>
                  <a:pt x="3229171" y="34131"/>
                  <a:pt x="3217860" y="44846"/>
                </a:cubicBezTo>
                <a:cubicBezTo>
                  <a:pt x="3219745" y="40382"/>
                  <a:pt x="3222102" y="38149"/>
                  <a:pt x="3224694" y="37200"/>
                </a:cubicBezTo>
                <a:close/>
                <a:moveTo>
                  <a:pt x="3266279" y="29368"/>
                </a:moveTo>
                <a:cubicBezTo>
                  <a:pt x="3268065" y="28574"/>
                  <a:pt x="3269851" y="28574"/>
                  <a:pt x="3273423" y="30162"/>
                </a:cubicBezTo>
                <a:lnTo>
                  <a:pt x="3259135" y="33337"/>
                </a:lnTo>
                <a:cubicBezTo>
                  <a:pt x="3262707" y="31749"/>
                  <a:pt x="3264493" y="30162"/>
                  <a:pt x="3266279" y="29368"/>
                </a:cubicBezTo>
                <a:close/>
                <a:moveTo>
                  <a:pt x="3515252" y="0"/>
                </a:moveTo>
                <a:cubicBezTo>
                  <a:pt x="3530069" y="0"/>
                  <a:pt x="3555998" y="11311"/>
                  <a:pt x="3578223" y="11311"/>
                </a:cubicBezTo>
                <a:cubicBezTo>
                  <a:pt x="3578223" y="11311"/>
                  <a:pt x="3578223" y="11311"/>
                  <a:pt x="3574519" y="18851"/>
                </a:cubicBezTo>
                <a:cubicBezTo>
                  <a:pt x="3581927" y="15081"/>
                  <a:pt x="3593040" y="22621"/>
                  <a:pt x="3596744" y="15081"/>
                </a:cubicBezTo>
                <a:cubicBezTo>
                  <a:pt x="3596744" y="15081"/>
                  <a:pt x="3596744" y="15081"/>
                  <a:pt x="3600448" y="26392"/>
                </a:cubicBezTo>
                <a:cubicBezTo>
                  <a:pt x="3593040" y="26392"/>
                  <a:pt x="3585631" y="22621"/>
                  <a:pt x="3585631" y="30162"/>
                </a:cubicBezTo>
                <a:cubicBezTo>
                  <a:pt x="3552294" y="22621"/>
                  <a:pt x="3530069" y="30162"/>
                  <a:pt x="3518956" y="11311"/>
                </a:cubicBezTo>
                <a:lnTo>
                  <a:pt x="3500435" y="15081"/>
                </a:lnTo>
                <a:cubicBezTo>
                  <a:pt x="3500435" y="15081"/>
                  <a:pt x="3500435" y="15081"/>
                  <a:pt x="3500435" y="7540"/>
                </a:cubicBezTo>
                <a:cubicBezTo>
                  <a:pt x="3500435" y="7540"/>
                  <a:pt x="3500435" y="7540"/>
                  <a:pt x="3518956" y="7540"/>
                </a:cubicBezTo>
                <a:cubicBezTo>
                  <a:pt x="3518956" y="7540"/>
                  <a:pt x="3518956" y="3770"/>
                  <a:pt x="3515252" y="0"/>
                </a:cubicBez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3153295" y="971038"/>
            <a:ext cx="2837411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</a:t>
            </a:r>
            <a:r>
              <a:rPr lang="en" sz="5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" sz="5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01</a:t>
            </a:r>
            <a:endParaRPr sz="540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3611700" y="2781764"/>
            <a:ext cx="2076900" cy="4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EXECUTIVE SUMMARY</a:t>
            </a:r>
            <a:endParaRPr sz="1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45" name="Google Shape;145;p19"/>
          <p:cNvCxnSpPr/>
          <p:nvPr/>
        </p:nvCxnSpPr>
        <p:spPr>
          <a:xfrm>
            <a:off x="1676882" y="3233940"/>
            <a:ext cx="5790235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0"/>
          <p:cNvGrpSpPr/>
          <p:nvPr/>
        </p:nvGrpSpPr>
        <p:grpSpPr>
          <a:xfrm>
            <a:off x="6" y="1669018"/>
            <a:ext cx="1951718" cy="1641753"/>
            <a:chOff x="1263336" y="1830689"/>
            <a:chExt cx="3604946" cy="3163910"/>
          </a:xfrm>
        </p:grpSpPr>
        <p:grpSp>
          <p:nvGrpSpPr>
            <p:cNvPr id="151" name="Google Shape;151;p20"/>
            <p:cNvGrpSpPr/>
            <p:nvPr/>
          </p:nvGrpSpPr>
          <p:grpSpPr>
            <a:xfrm>
              <a:off x="1263336" y="3182170"/>
              <a:ext cx="1930594" cy="1812429"/>
              <a:chOff x="963613" y="2395538"/>
              <a:chExt cx="1763713" cy="1655762"/>
            </a:xfrm>
          </p:grpSpPr>
          <p:sp>
            <p:nvSpPr>
              <p:cNvPr id="152" name="Google Shape;152;p20"/>
              <p:cNvSpPr/>
              <p:nvPr/>
            </p:nvSpPr>
            <p:spPr>
              <a:xfrm>
                <a:off x="1231900" y="2611438"/>
                <a:ext cx="1196975" cy="1165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541" extrusionOk="0">
                    <a:moveTo>
                      <a:pt x="25" y="243"/>
                    </a:moveTo>
                    <a:cubicBezTo>
                      <a:pt x="24" y="244"/>
                      <a:pt x="23" y="245"/>
                      <a:pt x="22" y="246"/>
                    </a:cubicBezTo>
                    <a:cubicBezTo>
                      <a:pt x="22" y="248"/>
                      <a:pt x="21" y="250"/>
                      <a:pt x="20" y="252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3" y="252"/>
                      <a:pt x="24" y="251"/>
                      <a:pt x="24" y="249"/>
                    </a:cubicBezTo>
                    <a:cubicBezTo>
                      <a:pt x="25" y="247"/>
                      <a:pt x="25" y="245"/>
                      <a:pt x="25" y="243"/>
                    </a:cubicBezTo>
                    <a:moveTo>
                      <a:pt x="302" y="0"/>
                    </a:moveTo>
                    <a:cubicBezTo>
                      <a:pt x="278" y="0"/>
                      <a:pt x="253" y="3"/>
                      <a:pt x="230" y="10"/>
                    </a:cubicBezTo>
                    <a:cubicBezTo>
                      <a:pt x="178" y="25"/>
                      <a:pt x="127" y="54"/>
                      <a:pt x="88" y="92"/>
                    </a:cubicBezTo>
                    <a:cubicBezTo>
                      <a:pt x="60" y="119"/>
                      <a:pt x="42" y="153"/>
                      <a:pt x="31" y="190"/>
                    </a:cubicBezTo>
                    <a:cubicBezTo>
                      <a:pt x="0" y="246"/>
                      <a:pt x="1" y="315"/>
                      <a:pt x="25" y="376"/>
                    </a:cubicBezTo>
                    <a:cubicBezTo>
                      <a:pt x="57" y="456"/>
                      <a:pt x="119" y="513"/>
                      <a:pt x="204" y="533"/>
                    </a:cubicBezTo>
                    <a:cubicBezTo>
                      <a:pt x="227" y="539"/>
                      <a:pt x="251" y="541"/>
                      <a:pt x="275" y="541"/>
                    </a:cubicBezTo>
                    <a:cubicBezTo>
                      <a:pt x="305" y="541"/>
                      <a:pt x="335" y="537"/>
                      <a:pt x="363" y="529"/>
                    </a:cubicBezTo>
                    <a:cubicBezTo>
                      <a:pt x="415" y="515"/>
                      <a:pt x="454" y="479"/>
                      <a:pt x="486" y="437"/>
                    </a:cubicBezTo>
                    <a:cubicBezTo>
                      <a:pt x="515" y="399"/>
                      <a:pt x="543" y="356"/>
                      <a:pt x="549" y="308"/>
                    </a:cubicBezTo>
                    <a:cubicBezTo>
                      <a:pt x="556" y="252"/>
                      <a:pt x="544" y="196"/>
                      <a:pt x="518" y="146"/>
                    </a:cubicBezTo>
                    <a:cubicBezTo>
                      <a:pt x="500" y="113"/>
                      <a:pt x="474" y="81"/>
                      <a:pt x="443" y="55"/>
                    </a:cubicBezTo>
                    <a:cubicBezTo>
                      <a:pt x="444" y="56"/>
                      <a:pt x="444" y="57"/>
                      <a:pt x="444" y="58"/>
                    </a:cubicBezTo>
                    <a:cubicBezTo>
                      <a:pt x="443" y="59"/>
                      <a:pt x="443" y="60"/>
                      <a:pt x="443" y="62"/>
                    </a:cubicBezTo>
                    <a:cubicBezTo>
                      <a:pt x="443" y="62"/>
                      <a:pt x="444" y="63"/>
                      <a:pt x="445" y="63"/>
                    </a:cubicBezTo>
                    <a:cubicBezTo>
                      <a:pt x="445" y="63"/>
                      <a:pt x="445" y="62"/>
                      <a:pt x="446" y="62"/>
                    </a:cubicBezTo>
                    <a:cubicBezTo>
                      <a:pt x="446" y="62"/>
                      <a:pt x="447" y="61"/>
                      <a:pt x="447" y="61"/>
                    </a:cubicBezTo>
                    <a:cubicBezTo>
                      <a:pt x="449" y="61"/>
                      <a:pt x="451" y="63"/>
                      <a:pt x="450" y="65"/>
                    </a:cubicBezTo>
                    <a:cubicBezTo>
                      <a:pt x="450" y="66"/>
                      <a:pt x="450" y="67"/>
                      <a:pt x="450" y="68"/>
                    </a:cubicBezTo>
                    <a:cubicBezTo>
                      <a:pt x="477" y="93"/>
                      <a:pt x="500" y="124"/>
                      <a:pt x="517" y="156"/>
                    </a:cubicBezTo>
                    <a:cubicBezTo>
                      <a:pt x="535" y="191"/>
                      <a:pt x="546" y="235"/>
                      <a:pt x="546" y="277"/>
                    </a:cubicBezTo>
                    <a:cubicBezTo>
                      <a:pt x="547" y="278"/>
                      <a:pt x="548" y="279"/>
                      <a:pt x="547" y="280"/>
                    </a:cubicBezTo>
                    <a:cubicBezTo>
                      <a:pt x="547" y="280"/>
                      <a:pt x="547" y="280"/>
                      <a:pt x="547" y="280"/>
                    </a:cubicBezTo>
                    <a:cubicBezTo>
                      <a:pt x="547" y="280"/>
                      <a:pt x="547" y="280"/>
                      <a:pt x="547" y="280"/>
                    </a:cubicBezTo>
                    <a:cubicBezTo>
                      <a:pt x="547" y="280"/>
                      <a:pt x="547" y="280"/>
                      <a:pt x="547" y="280"/>
                    </a:cubicBezTo>
                    <a:cubicBezTo>
                      <a:pt x="547" y="282"/>
                      <a:pt x="546" y="284"/>
                      <a:pt x="546" y="286"/>
                    </a:cubicBezTo>
                    <a:cubicBezTo>
                      <a:pt x="545" y="305"/>
                      <a:pt x="542" y="324"/>
                      <a:pt x="536" y="341"/>
                    </a:cubicBezTo>
                    <a:cubicBezTo>
                      <a:pt x="531" y="357"/>
                      <a:pt x="522" y="372"/>
                      <a:pt x="513" y="387"/>
                    </a:cubicBezTo>
                    <a:cubicBezTo>
                      <a:pt x="513" y="388"/>
                      <a:pt x="514" y="390"/>
                      <a:pt x="514" y="392"/>
                    </a:cubicBezTo>
                    <a:cubicBezTo>
                      <a:pt x="515" y="394"/>
                      <a:pt x="513" y="395"/>
                      <a:pt x="512" y="395"/>
                    </a:cubicBezTo>
                    <a:cubicBezTo>
                      <a:pt x="511" y="395"/>
                      <a:pt x="510" y="395"/>
                      <a:pt x="509" y="393"/>
                    </a:cubicBezTo>
                    <a:cubicBezTo>
                      <a:pt x="505" y="399"/>
                      <a:pt x="502" y="405"/>
                      <a:pt x="498" y="410"/>
                    </a:cubicBezTo>
                    <a:cubicBezTo>
                      <a:pt x="480" y="438"/>
                      <a:pt x="460" y="463"/>
                      <a:pt x="435" y="485"/>
                    </a:cubicBezTo>
                    <a:cubicBezTo>
                      <a:pt x="393" y="521"/>
                      <a:pt x="336" y="538"/>
                      <a:pt x="278" y="538"/>
                    </a:cubicBezTo>
                    <a:cubicBezTo>
                      <a:pt x="213" y="538"/>
                      <a:pt x="148" y="517"/>
                      <a:pt x="103" y="479"/>
                    </a:cubicBezTo>
                    <a:cubicBezTo>
                      <a:pt x="81" y="460"/>
                      <a:pt x="62" y="437"/>
                      <a:pt x="47" y="411"/>
                    </a:cubicBezTo>
                    <a:cubicBezTo>
                      <a:pt x="32" y="394"/>
                      <a:pt x="24" y="373"/>
                      <a:pt x="21" y="350"/>
                    </a:cubicBezTo>
                    <a:cubicBezTo>
                      <a:pt x="15" y="327"/>
                      <a:pt x="12" y="304"/>
                      <a:pt x="12" y="281"/>
                    </a:cubicBezTo>
                    <a:cubicBezTo>
                      <a:pt x="12" y="281"/>
                      <a:pt x="12" y="281"/>
                      <a:pt x="11" y="281"/>
                    </a:cubicBezTo>
                    <a:cubicBezTo>
                      <a:pt x="10" y="281"/>
                      <a:pt x="8" y="280"/>
                      <a:pt x="8" y="278"/>
                    </a:cubicBezTo>
                    <a:cubicBezTo>
                      <a:pt x="10" y="268"/>
                      <a:pt x="12" y="258"/>
                      <a:pt x="16" y="248"/>
                    </a:cubicBezTo>
                    <a:cubicBezTo>
                      <a:pt x="17" y="238"/>
                      <a:pt x="20" y="228"/>
                      <a:pt x="24" y="218"/>
                    </a:cubicBezTo>
                    <a:cubicBezTo>
                      <a:pt x="23" y="223"/>
                      <a:pt x="22" y="228"/>
                      <a:pt x="21" y="234"/>
                    </a:cubicBezTo>
                    <a:cubicBezTo>
                      <a:pt x="24" y="226"/>
                      <a:pt x="27" y="219"/>
                      <a:pt x="31" y="211"/>
                    </a:cubicBezTo>
                    <a:cubicBezTo>
                      <a:pt x="32" y="205"/>
                      <a:pt x="34" y="198"/>
                      <a:pt x="36" y="191"/>
                    </a:cubicBezTo>
                    <a:cubicBezTo>
                      <a:pt x="41" y="183"/>
                      <a:pt x="47" y="174"/>
                      <a:pt x="54" y="166"/>
                    </a:cubicBezTo>
                    <a:cubicBezTo>
                      <a:pt x="55" y="164"/>
                      <a:pt x="53" y="161"/>
                      <a:pt x="51" y="161"/>
                    </a:cubicBezTo>
                    <a:cubicBezTo>
                      <a:pt x="51" y="161"/>
                      <a:pt x="50" y="161"/>
                      <a:pt x="50" y="162"/>
                    </a:cubicBezTo>
                    <a:cubicBezTo>
                      <a:pt x="48" y="164"/>
                      <a:pt x="46" y="167"/>
                      <a:pt x="44" y="169"/>
                    </a:cubicBezTo>
                    <a:cubicBezTo>
                      <a:pt x="56" y="140"/>
                      <a:pt x="73" y="114"/>
                      <a:pt x="96" y="91"/>
                    </a:cubicBezTo>
                    <a:cubicBezTo>
                      <a:pt x="133" y="55"/>
                      <a:pt x="183" y="30"/>
                      <a:pt x="231" y="15"/>
                    </a:cubicBezTo>
                    <a:cubicBezTo>
                      <a:pt x="253" y="9"/>
                      <a:pt x="276" y="5"/>
                      <a:pt x="299" y="5"/>
                    </a:cubicBezTo>
                    <a:cubicBezTo>
                      <a:pt x="328" y="5"/>
                      <a:pt x="356" y="11"/>
                      <a:pt x="383" y="22"/>
                    </a:cubicBezTo>
                    <a:cubicBezTo>
                      <a:pt x="385" y="23"/>
                      <a:pt x="386" y="24"/>
                      <a:pt x="388" y="25"/>
                    </a:cubicBezTo>
                    <a:cubicBezTo>
                      <a:pt x="388" y="25"/>
                      <a:pt x="388" y="24"/>
                      <a:pt x="389" y="24"/>
                    </a:cubicBezTo>
                    <a:cubicBezTo>
                      <a:pt x="389" y="24"/>
                      <a:pt x="390" y="24"/>
                      <a:pt x="390" y="24"/>
                    </a:cubicBezTo>
                    <a:cubicBezTo>
                      <a:pt x="392" y="24"/>
                      <a:pt x="393" y="25"/>
                      <a:pt x="393" y="27"/>
                    </a:cubicBezTo>
                    <a:cubicBezTo>
                      <a:pt x="408" y="35"/>
                      <a:pt x="423" y="45"/>
                      <a:pt x="437" y="57"/>
                    </a:cubicBezTo>
                    <a:cubicBezTo>
                      <a:pt x="438" y="56"/>
                      <a:pt x="439" y="56"/>
                      <a:pt x="439" y="55"/>
                    </a:cubicBezTo>
                    <a:cubicBezTo>
                      <a:pt x="440" y="54"/>
                      <a:pt x="440" y="54"/>
                      <a:pt x="441" y="54"/>
                    </a:cubicBezTo>
                    <a:cubicBezTo>
                      <a:pt x="441" y="54"/>
                      <a:pt x="442" y="54"/>
                      <a:pt x="442" y="55"/>
                    </a:cubicBezTo>
                    <a:cubicBezTo>
                      <a:pt x="423" y="39"/>
                      <a:pt x="402" y="25"/>
                      <a:pt x="381" y="15"/>
                    </a:cubicBezTo>
                    <a:cubicBezTo>
                      <a:pt x="356" y="4"/>
                      <a:pt x="329" y="0"/>
                      <a:pt x="30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0"/>
              <p:cNvSpPr/>
              <p:nvPr/>
            </p:nvSpPr>
            <p:spPr>
              <a:xfrm>
                <a:off x="963613" y="2395538"/>
                <a:ext cx="1763713" cy="161925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753" extrusionOk="0">
                    <a:moveTo>
                      <a:pt x="248" y="743"/>
                    </a:moveTo>
                    <a:cubicBezTo>
                      <a:pt x="248" y="743"/>
                      <a:pt x="249" y="744"/>
                      <a:pt x="249" y="744"/>
                    </a:cubicBezTo>
                    <a:cubicBezTo>
                      <a:pt x="249" y="746"/>
                      <a:pt x="249" y="747"/>
                      <a:pt x="249" y="749"/>
                    </a:cubicBezTo>
                    <a:cubicBezTo>
                      <a:pt x="255" y="751"/>
                      <a:pt x="261" y="752"/>
                      <a:pt x="267" y="753"/>
                    </a:cubicBezTo>
                    <a:cubicBezTo>
                      <a:pt x="269" y="751"/>
                      <a:pt x="272" y="749"/>
                      <a:pt x="274" y="747"/>
                    </a:cubicBezTo>
                    <a:cubicBezTo>
                      <a:pt x="273" y="747"/>
                      <a:pt x="272" y="747"/>
                      <a:pt x="270" y="747"/>
                    </a:cubicBezTo>
                    <a:cubicBezTo>
                      <a:pt x="267" y="747"/>
                      <a:pt x="263" y="747"/>
                      <a:pt x="258" y="746"/>
                    </a:cubicBezTo>
                    <a:cubicBezTo>
                      <a:pt x="255" y="745"/>
                      <a:pt x="252" y="744"/>
                      <a:pt x="248" y="743"/>
                    </a:cubicBezTo>
                    <a:moveTo>
                      <a:pt x="234" y="738"/>
                    </a:moveTo>
                    <a:cubicBezTo>
                      <a:pt x="234" y="740"/>
                      <a:pt x="234" y="742"/>
                      <a:pt x="234" y="744"/>
                    </a:cubicBezTo>
                    <a:cubicBezTo>
                      <a:pt x="237" y="745"/>
                      <a:pt x="240" y="747"/>
                      <a:pt x="243" y="747"/>
                    </a:cubicBezTo>
                    <a:cubicBezTo>
                      <a:pt x="243" y="746"/>
                      <a:pt x="243" y="745"/>
                      <a:pt x="243" y="744"/>
                    </a:cubicBezTo>
                    <a:cubicBezTo>
                      <a:pt x="243" y="743"/>
                      <a:pt x="243" y="742"/>
                      <a:pt x="244" y="742"/>
                    </a:cubicBezTo>
                    <a:cubicBezTo>
                      <a:pt x="240" y="741"/>
                      <a:pt x="237" y="740"/>
                      <a:pt x="234" y="738"/>
                    </a:cubicBezTo>
                    <a:moveTo>
                      <a:pt x="544" y="733"/>
                    </a:moveTo>
                    <a:cubicBezTo>
                      <a:pt x="539" y="735"/>
                      <a:pt x="533" y="737"/>
                      <a:pt x="528" y="738"/>
                    </a:cubicBezTo>
                    <a:cubicBezTo>
                      <a:pt x="528" y="739"/>
                      <a:pt x="528" y="739"/>
                      <a:pt x="528" y="740"/>
                    </a:cubicBezTo>
                    <a:cubicBezTo>
                      <a:pt x="528" y="741"/>
                      <a:pt x="528" y="743"/>
                      <a:pt x="527" y="744"/>
                    </a:cubicBezTo>
                    <a:cubicBezTo>
                      <a:pt x="533" y="743"/>
                      <a:pt x="539" y="741"/>
                      <a:pt x="544" y="739"/>
                    </a:cubicBezTo>
                    <a:cubicBezTo>
                      <a:pt x="544" y="737"/>
                      <a:pt x="544" y="735"/>
                      <a:pt x="544" y="733"/>
                    </a:cubicBezTo>
                    <a:moveTo>
                      <a:pt x="178" y="711"/>
                    </a:moveTo>
                    <a:cubicBezTo>
                      <a:pt x="178" y="711"/>
                      <a:pt x="178" y="711"/>
                      <a:pt x="178" y="712"/>
                    </a:cubicBezTo>
                    <a:cubicBezTo>
                      <a:pt x="180" y="714"/>
                      <a:pt x="181" y="717"/>
                      <a:pt x="181" y="719"/>
                    </a:cubicBezTo>
                    <a:cubicBezTo>
                      <a:pt x="185" y="722"/>
                      <a:pt x="189" y="724"/>
                      <a:pt x="193" y="726"/>
                    </a:cubicBezTo>
                    <a:cubicBezTo>
                      <a:pt x="192" y="724"/>
                      <a:pt x="194" y="723"/>
                      <a:pt x="196" y="723"/>
                    </a:cubicBezTo>
                    <a:cubicBezTo>
                      <a:pt x="196" y="723"/>
                      <a:pt x="197" y="723"/>
                      <a:pt x="198" y="724"/>
                    </a:cubicBezTo>
                    <a:cubicBezTo>
                      <a:pt x="198" y="726"/>
                      <a:pt x="199" y="728"/>
                      <a:pt x="199" y="730"/>
                    </a:cubicBezTo>
                    <a:cubicBezTo>
                      <a:pt x="203" y="731"/>
                      <a:pt x="206" y="733"/>
                      <a:pt x="210" y="735"/>
                    </a:cubicBezTo>
                    <a:cubicBezTo>
                      <a:pt x="210" y="733"/>
                      <a:pt x="212" y="732"/>
                      <a:pt x="213" y="732"/>
                    </a:cubicBezTo>
                    <a:cubicBezTo>
                      <a:pt x="214" y="732"/>
                      <a:pt x="215" y="733"/>
                      <a:pt x="215" y="734"/>
                    </a:cubicBezTo>
                    <a:cubicBezTo>
                      <a:pt x="216" y="735"/>
                      <a:pt x="216" y="736"/>
                      <a:pt x="217" y="738"/>
                    </a:cubicBezTo>
                    <a:cubicBezTo>
                      <a:pt x="221" y="739"/>
                      <a:pt x="224" y="741"/>
                      <a:pt x="228" y="742"/>
                    </a:cubicBezTo>
                    <a:cubicBezTo>
                      <a:pt x="228" y="741"/>
                      <a:pt x="228" y="739"/>
                      <a:pt x="228" y="737"/>
                    </a:cubicBezTo>
                    <a:cubicBezTo>
                      <a:pt x="228" y="737"/>
                      <a:pt x="228" y="737"/>
                      <a:pt x="229" y="736"/>
                    </a:cubicBezTo>
                    <a:cubicBezTo>
                      <a:pt x="215" y="731"/>
                      <a:pt x="201" y="724"/>
                      <a:pt x="188" y="717"/>
                    </a:cubicBezTo>
                    <a:cubicBezTo>
                      <a:pt x="185" y="715"/>
                      <a:pt x="181" y="713"/>
                      <a:pt x="178" y="711"/>
                    </a:cubicBezTo>
                    <a:moveTo>
                      <a:pt x="306" y="708"/>
                    </a:moveTo>
                    <a:cubicBezTo>
                      <a:pt x="306" y="708"/>
                      <a:pt x="306" y="709"/>
                      <a:pt x="305" y="710"/>
                    </a:cubicBezTo>
                    <a:cubicBezTo>
                      <a:pt x="302" y="718"/>
                      <a:pt x="299" y="727"/>
                      <a:pt x="295" y="733"/>
                    </a:cubicBezTo>
                    <a:cubicBezTo>
                      <a:pt x="295" y="734"/>
                      <a:pt x="295" y="734"/>
                      <a:pt x="294" y="735"/>
                    </a:cubicBezTo>
                    <a:cubicBezTo>
                      <a:pt x="294" y="735"/>
                      <a:pt x="294" y="735"/>
                      <a:pt x="293" y="736"/>
                    </a:cubicBezTo>
                    <a:cubicBezTo>
                      <a:pt x="292" y="738"/>
                      <a:pt x="290" y="740"/>
                      <a:pt x="287" y="742"/>
                    </a:cubicBezTo>
                    <a:cubicBezTo>
                      <a:pt x="283" y="746"/>
                      <a:pt x="279" y="750"/>
                      <a:pt x="275" y="753"/>
                    </a:cubicBezTo>
                    <a:cubicBezTo>
                      <a:pt x="288" y="753"/>
                      <a:pt x="298" y="744"/>
                      <a:pt x="303" y="732"/>
                    </a:cubicBezTo>
                    <a:cubicBezTo>
                      <a:pt x="307" y="726"/>
                      <a:pt x="308" y="718"/>
                      <a:pt x="310" y="712"/>
                    </a:cubicBezTo>
                    <a:cubicBezTo>
                      <a:pt x="309" y="710"/>
                      <a:pt x="308" y="709"/>
                      <a:pt x="306" y="708"/>
                    </a:cubicBezTo>
                    <a:moveTo>
                      <a:pt x="459" y="702"/>
                    </a:moveTo>
                    <a:cubicBezTo>
                      <a:pt x="454" y="703"/>
                      <a:pt x="449" y="703"/>
                      <a:pt x="445" y="703"/>
                    </a:cubicBezTo>
                    <a:cubicBezTo>
                      <a:pt x="445" y="705"/>
                      <a:pt x="445" y="706"/>
                      <a:pt x="445" y="707"/>
                    </a:cubicBezTo>
                    <a:cubicBezTo>
                      <a:pt x="450" y="707"/>
                      <a:pt x="454" y="707"/>
                      <a:pt x="459" y="707"/>
                    </a:cubicBezTo>
                    <a:cubicBezTo>
                      <a:pt x="459" y="707"/>
                      <a:pt x="460" y="707"/>
                      <a:pt x="460" y="707"/>
                    </a:cubicBezTo>
                    <a:cubicBezTo>
                      <a:pt x="459" y="705"/>
                      <a:pt x="459" y="704"/>
                      <a:pt x="459" y="702"/>
                    </a:cubicBezTo>
                    <a:moveTo>
                      <a:pt x="424" y="702"/>
                    </a:moveTo>
                    <a:cubicBezTo>
                      <a:pt x="425" y="704"/>
                      <a:pt x="425" y="705"/>
                      <a:pt x="426" y="707"/>
                    </a:cubicBezTo>
                    <a:cubicBezTo>
                      <a:pt x="431" y="707"/>
                      <a:pt x="435" y="707"/>
                      <a:pt x="440" y="707"/>
                    </a:cubicBezTo>
                    <a:cubicBezTo>
                      <a:pt x="439" y="706"/>
                      <a:pt x="439" y="705"/>
                      <a:pt x="439" y="703"/>
                    </a:cubicBezTo>
                    <a:cubicBezTo>
                      <a:pt x="434" y="703"/>
                      <a:pt x="429" y="703"/>
                      <a:pt x="424" y="702"/>
                    </a:cubicBezTo>
                    <a:moveTo>
                      <a:pt x="406" y="698"/>
                    </a:moveTo>
                    <a:cubicBezTo>
                      <a:pt x="407" y="701"/>
                      <a:pt x="408" y="703"/>
                      <a:pt x="408" y="705"/>
                    </a:cubicBezTo>
                    <a:cubicBezTo>
                      <a:pt x="412" y="706"/>
                      <a:pt x="416" y="706"/>
                      <a:pt x="420" y="707"/>
                    </a:cubicBezTo>
                    <a:cubicBezTo>
                      <a:pt x="420" y="707"/>
                      <a:pt x="420" y="707"/>
                      <a:pt x="420" y="707"/>
                    </a:cubicBezTo>
                    <a:cubicBezTo>
                      <a:pt x="419" y="705"/>
                      <a:pt x="419" y="703"/>
                      <a:pt x="418" y="701"/>
                    </a:cubicBezTo>
                    <a:cubicBezTo>
                      <a:pt x="418" y="701"/>
                      <a:pt x="418" y="701"/>
                      <a:pt x="418" y="701"/>
                    </a:cubicBezTo>
                    <a:cubicBezTo>
                      <a:pt x="414" y="700"/>
                      <a:pt x="410" y="699"/>
                      <a:pt x="406" y="698"/>
                    </a:cubicBezTo>
                    <a:moveTo>
                      <a:pt x="478" y="697"/>
                    </a:moveTo>
                    <a:cubicBezTo>
                      <a:pt x="474" y="698"/>
                      <a:pt x="469" y="700"/>
                      <a:pt x="464" y="701"/>
                    </a:cubicBezTo>
                    <a:cubicBezTo>
                      <a:pt x="465" y="703"/>
                      <a:pt x="465" y="704"/>
                      <a:pt x="465" y="706"/>
                    </a:cubicBezTo>
                    <a:cubicBezTo>
                      <a:pt x="468" y="705"/>
                      <a:pt x="470" y="705"/>
                      <a:pt x="472" y="705"/>
                    </a:cubicBezTo>
                    <a:cubicBezTo>
                      <a:pt x="474" y="704"/>
                      <a:pt x="475" y="704"/>
                      <a:pt x="476" y="704"/>
                    </a:cubicBezTo>
                    <a:cubicBezTo>
                      <a:pt x="477" y="704"/>
                      <a:pt x="478" y="704"/>
                      <a:pt x="479" y="705"/>
                    </a:cubicBezTo>
                    <a:cubicBezTo>
                      <a:pt x="479" y="702"/>
                      <a:pt x="479" y="699"/>
                      <a:pt x="478" y="697"/>
                    </a:cubicBezTo>
                    <a:moveTo>
                      <a:pt x="484" y="696"/>
                    </a:moveTo>
                    <a:cubicBezTo>
                      <a:pt x="484" y="700"/>
                      <a:pt x="485" y="704"/>
                      <a:pt x="485" y="709"/>
                    </a:cubicBezTo>
                    <a:cubicBezTo>
                      <a:pt x="488" y="712"/>
                      <a:pt x="489" y="718"/>
                      <a:pt x="491" y="723"/>
                    </a:cubicBezTo>
                    <a:cubicBezTo>
                      <a:pt x="493" y="732"/>
                      <a:pt x="493" y="742"/>
                      <a:pt x="494" y="751"/>
                    </a:cubicBezTo>
                    <a:cubicBezTo>
                      <a:pt x="495" y="752"/>
                      <a:pt x="496" y="753"/>
                      <a:pt x="497" y="753"/>
                    </a:cubicBezTo>
                    <a:cubicBezTo>
                      <a:pt x="497" y="753"/>
                      <a:pt x="498" y="753"/>
                      <a:pt x="498" y="753"/>
                    </a:cubicBezTo>
                    <a:cubicBezTo>
                      <a:pt x="506" y="751"/>
                      <a:pt x="514" y="749"/>
                      <a:pt x="522" y="746"/>
                    </a:cubicBezTo>
                    <a:cubicBezTo>
                      <a:pt x="522" y="745"/>
                      <a:pt x="522" y="744"/>
                      <a:pt x="522" y="743"/>
                    </a:cubicBezTo>
                    <a:cubicBezTo>
                      <a:pt x="522" y="742"/>
                      <a:pt x="522" y="741"/>
                      <a:pt x="522" y="740"/>
                    </a:cubicBezTo>
                    <a:cubicBezTo>
                      <a:pt x="514" y="743"/>
                      <a:pt x="507" y="745"/>
                      <a:pt x="503" y="745"/>
                    </a:cubicBezTo>
                    <a:cubicBezTo>
                      <a:pt x="500" y="745"/>
                      <a:pt x="499" y="744"/>
                      <a:pt x="499" y="743"/>
                    </a:cubicBezTo>
                    <a:cubicBezTo>
                      <a:pt x="497" y="726"/>
                      <a:pt x="495" y="710"/>
                      <a:pt x="484" y="696"/>
                    </a:cubicBezTo>
                    <a:cubicBezTo>
                      <a:pt x="484" y="696"/>
                      <a:pt x="484" y="696"/>
                      <a:pt x="484" y="696"/>
                    </a:cubicBezTo>
                    <a:moveTo>
                      <a:pt x="380" y="691"/>
                    </a:moveTo>
                    <a:cubicBezTo>
                      <a:pt x="380" y="692"/>
                      <a:pt x="380" y="692"/>
                      <a:pt x="380" y="692"/>
                    </a:cubicBezTo>
                    <a:cubicBezTo>
                      <a:pt x="380" y="694"/>
                      <a:pt x="381" y="696"/>
                      <a:pt x="381" y="697"/>
                    </a:cubicBezTo>
                    <a:cubicBezTo>
                      <a:pt x="388" y="700"/>
                      <a:pt x="395" y="702"/>
                      <a:pt x="402" y="704"/>
                    </a:cubicBezTo>
                    <a:cubicBezTo>
                      <a:pt x="402" y="701"/>
                      <a:pt x="401" y="699"/>
                      <a:pt x="400" y="697"/>
                    </a:cubicBezTo>
                    <a:cubicBezTo>
                      <a:pt x="393" y="695"/>
                      <a:pt x="387" y="693"/>
                      <a:pt x="380" y="691"/>
                    </a:cubicBezTo>
                    <a:moveTo>
                      <a:pt x="360" y="685"/>
                    </a:moveTo>
                    <a:cubicBezTo>
                      <a:pt x="361" y="687"/>
                      <a:pt x="361" y="689"/>
                      <a:pt x="362" y="691"/>
                    </a:cubicBezTo>
                    <a:cubicBezTo>
                      <a:pt x="366" y="692"/>
                      <a:pt x="371" y="694"/>
                      <a:pt x="375" y="695"/>
                    </a:cubicBezTo>
                    <a:cubicBezTo>
                      <a:pt x="375" y="695"/>
                      <a:pt x="375" y="694"/>
                      <a:pt x="375" y="694"/>
                    </a:cubicBezTo>
                    <a:cubicBezTo>
                      <a:pt x="375" y="692"/>
                      <a:pt x="376" y="691"/>
                      <a:pt x="377" y="690"/>
                    </a:cubicBezTo>
                    <a:cubicBezTo>
                      <a:pt x="371" y="689"/>
                      <a:pt x="366" y="687"/>
                      <a:pt x="360" y="685"/>
                    </a:cubicBezTo>
                    <a:moveTo>
                      <a:pt x="342" y="682"/>
                    </a:moveTo>
                    <a:cubicBezTo>
                      <a:pt x="327" y="682"/>
                      <a:pt x="316" y="689"/>
                      <a:pt x="309" y="703"/>
                    </a:cubicBezTo>
                    <a:cubicBezTo>
                      <a:pt x="310" y="705"/>
                      <a:pt x="311" y="706"/>
                      <a:pt x="312" y="706"/>
                    </a:cubicBezTo>
                    <a:cubicBezTo>
                      <a:pt x="317" y="697"/>
                      <a:pt x="324" y="691"/>
                      <a:pt x="333" y="689"/>
                    </a:cubicBezTo>
                    <a:cubicBezTo>
                      <a:pt x="333" y="688"/>
                      <a:pt x="334" y="688"/>
                      <a:pt x="335" y="688"/>
                    </a:cubicBezTo>
                    <a:cubicBezTo>
                      <a:pt x="336" y="688"/>
                      <a:pt x="337" y="688"/>
                      <a:pt x="338" y="689"/>
                    </a:cubicBezTo>
                    <a:cubicBezTo>
                      <a:pt x="339" y="688"/>
                      <a:pt x="341" y="688"/>
                      <a:pt x="342" y="688"/>
                    </a:cubicBezTo>
                    <a:cubicBezTo>
                      <a:pt x="347" y="688"/>
                      <a:pt x="351" y="689"/>
                      <a:pt x="356" y="690"/>
                    </a:cubicBezTo>
                    <a:cubicBezTo>
                      <a:pt x="355" y="688"/>
                      <a:pt x="355" y="686"/>
                      <a:pt x="354" y="685"/>
                    </a:cubicBezTo>
                    <a:cubicBezTo>
                      <a:pt x="354" y="684"/>
                      <a:pt x="354" y="684"/>
                      <a:pt x="354" y="684"/>
                    </a:cubicBezTo>
                    <a:cubicBezTo>
                      <a:pt x="350" y="683"/>
                      <a:pt x="346" y="682"/>
                      <a:pt x="342" y="682"/>
                    </a:cubicBezTo>
                    <a:moveTo>
                      <a:pt x="638" y="672"/>
                    </a:moveTo>
                    <a:cubicBezTo>
                      <a:pt x="636" y="675"/>
                      <a:pt x="633" y="678"/>
                      <a:pt x="630" y="680"/>
                    </a:cubicBezTo>
                    <a:cubicBezTo>
                      <a:pt x="611" y="698"/>
                      <a:pt x="588" y="712"/>
                      <a:pt x="564" y="724"/>
                    </a:cubicBezTo>
                    <a:cubicBezTo>
                      <a:pt x="563" y="725"/>
                      <a:pt x="558" y="727"/>
                      <a:pt x="550" y="730"/>
                    </a:cubicBezTo>
                    <a:cubicBezTo>
                      <a:pt x="550" y="731"/>
                      <a:pt x="550" y="732"/>
                      <a:pt x="549" y="732"/>
                    </a:cubicBezTo>
                    <a:cubicBezTo>
                      <a:pt x="549" y="734"/>
                      <a:pt x="549" y="735"/>
                      <a:pt x="550" y="737"/>
                    </a:cubicBezTo>
                    <a:cubicBezTo>
                      <a:pt x="560" y="732"/>
                      <a:pt x="570" y="728"/>
                      <a:pt x="580" y="723"/>
                    </a:cubicBezTo>
                    <a:cubicBezTo>
                      <a:pt x="580" y="722"/>
                      <a:pt x="580" y="721"/>
                      <a:pt x="580" y="720"/>
                    </a:cubicBezTo>
                    <a:cubicBezTo>
                      <a:pt x="580" y="718"/>
                      <a:pt x="581" y="718"/>
                      <a:pt x="582" y="718"/>
                    </a:cubicBezTo>
                    <a:cubicBezTo>
                      <a:pt x="583" y="718"/>
                      <a:pt x="585" y="718"/>
                      <a:pt x="585" y="720"/>
                    </a:cubicBezTo>
                    <a:cubicBezTo>
                      <a:pt x="591" y="717"/>
                      <a:pt x="597" y="713"/>
                      <a:pt x="603" y="710"/>
                    </a:cubicBezTo>
                    <a:cubicBezTo>
                      <a:pt x="603" y="709"/>
                      <a:pt x="603" y="709"/>
                      <a:pt x="603" y="708"/>
                    </a:cubicBezTo>
                    <a:cubicBezTo>
                      <a:pt x="603" y="707"/>
                      <a:pt x="604" y="706"/>
                      <a:pt x="605" y="706"/>
                    </a:cubicBezTo>
                    <a:cubicBezTo>
                      <a:pt x="606" y="706"/>
                      <a:pt x="607" y="706"/>
                      <a:pt x="607" y="707"/>
                    </a:cubicBezTo>
                    <a:cubicBezTo>
                      <a:pt x="611" y="704"/>
                      <a:pt x="614" y="702"/>
                      <a:pt x="618" y="699"/>
                    </a:cubicBezTo>
                    <a:cubicBezTo>
                      <a:pt x="618" y="697"/>
                      <a:pt x="619" y="697"/>
                      <a:pt x="620" y="697"/>
                    </a:cubicBezTo>
                    <a:cubicBezTo>
                      <a:pt x="620" y="697"/>
                      <a:pt x="621" y="697"/>
                      <a:pt x="621" y="697"/>
                    </a:cubicBezTo>
                    <a:cubicBezTo>
                      <a:pt x="624" y="694"/>
                      <a:pt x="628" y="690"/>
                      <a:pt x="632" y="687"/>
                    </a:cubicBezTo>
                    <a:cubicBezTo>
                      <a:pt x="631" y="687"/>
                      <a:pt x="631" y="686"/>
                      <a:pt x="631" y="686"/>
                    </a:cubicBezTo>
                    <a:cubicBezTo>
                      <a:pt x="631" y="684"/>
                      <a:pt x="633" y="682"/>
                      <a:pt x="634" y="682"/>
                    </a:cubicBezTo>
                    <a:cubicBezTo>
                      <a:pt x="635" y="682"/>
                      <a:pt x="635" y="682"/>
                      <a:pt x="636" y="683"/>
                    </a:cubicBezTo>
                    <a:cubicBezTo>
                      <a:pt x="637" y="681"/>
                      <a:pt x="639" y="680"/>
                      <a:pt x="641" y="678"/>
                    </a:cubicBezTo>
                    <a:cubicBezTo>
                      <a:pt x="640" y="676"/>
                      <a:pt x="639" y="674"/>
                      <a:pt x="638" y="672"/>
                    </a:cubicBezTo>
                    <a:moveTo>
                      <a:pt x="131" y="657"/>
                    </a:moveTo>
                    <a:cubicBezTo>
                      <a:pt x="129" y="661"/>
                      <a:pt x="126" y="666"/>
                      <a:pt x="124" y="671"/>
                    </a:cubicBezTo>
                    <a:cubicBezTo>
                      <a:pt x="124" y="677"/>
                      <a:pt x="128" y="682"/>
                      <a:pt x="135" y="687"/>
                    </a:cubicBezTo>
                    <a:cubicBezTo>
                      <a:pt x="137" y="689"/>
                      <a:pt x="138" y="690"/>
                      <a:pt x="140" y="692"/>
                    </a:cubicBezTo>
                    <a:cubicBezTo>
                      <a:pt x="141" y="691"/>
                      <a:pt x="141" y="691"/>
                      <a:pt x="142" y="691"/>
                    </a:cubicBezTo>
                    <a:cubicBezTo>
                      <a:pt x="143" y="691"/>
                      <a:pt x="145" y="692"/>
                      <a:pt x="145" y="694"/>
                    </a:cubicBezTo>
                    <a:cubicBezTo>
                      <a:pt x="145" y="694"/>
                      <a:pt x="145" y="695"/>
                      <a:pt x="145" y="695"/>
                    </a:cubicBezTo>
                    <a:cubicBezTo>
                      <a:pt x="148" y="698"/>
                      <a:pt x="152" y="700"/>
                      <a:pt x="156" y="703"/>
                    </a:cubicBezTo>
                    <a:cubicBezTo>
                      <a:pt x="155" y="701"/>
                      <a:pt x="157" y="700"/>
                      <a:pt x="158" y="700"/>
                    </a:cubicBezTo>
                    <a:cubicBezTo>
                      <a:pt x="159" y="700"/>
                      <a:pt x="161" y="701"/>
                      <a:pt x="161" y="702"/>
                    </a:cubicBezTo>
                    <a:cubicBezTo>
                      <a:pt x="161" y="704"/>
                      <a:pt x="162" y="706"/>
                      <a:pt x="162" y="707"/>
                    </a:cubicBezTo>
                    <a:cubicBezTo>
                      <a:pt x="166" y="710"/>
                      <a:pt x="170" y="713"/>
                      <a:pt x="174" y="716"/>
                    </a:cubicBezTo>
                    <a:cubicBezTo>
                      <a:pt x="174" y="716"/>
                      <a:pt x="174" y="715"/>
                      <a:pt x="174" y="715"/>
                    </a:cubicBezTo>
                    <a:cubicBezTo>
                      <a:pt x="173" y="713"/>
                      <a:pt x="175" y="711"/>
                      <a:pt x="176" y="711"/>
                    </a:cubicBezTo>
                    <a:cubicBezTo>
                      <a:pt x="177" y="711"/>
                      <a:pt x="177" y="711"/>
                      <a:pt x="177" y="711"/>
                    </a:cubicBezTo>
                    <a:cubicBezTo>
                      <a:pt x="163" y="702"/>
                      <a:pt x="149" y="692"/>
                      <a:pt x="135" y="681"/>
                    </a:cubicBezTo>
                    <a:cubicBezTo>
                      <a:pt x="129" y="676"/>
                      <a:pt x="128" y="667"/>
                      <a:pt x="131" y="657"/>
                    </a:cubicBezTo>
                    <a:moveTo>
                      <a:pt x="143" y="625"/>
                    </a:moveTo>
                    <a:cubicBezTo>
                      <a:pt x="137" y="633"/>
                      <a:pt x="132" y="643"/>
                      <a:pt x="129" y="652"/>
                    </a:cubicBezTo>
                    <a:cubicBezTo>
                      <a:pt x="129" y="652"/>
                      <a:pt x="129" y="652"/>
                      <a:pt x="130" y="652"/>
                    </a:cubicBezTo>
                    <a:cubicBezTo>
                      <a:pt x="131" y="652"/>
                      <a:pt x="132" y="653"/>
                      <a:pt x="133" y="654"/>
                    </a:cubicBezTo>
                    <a:cubicBezTo>
                      <a:pt x="136" y="645"/>
                      <a:pt x="141" y="636"/>
                      <a:pt x="147" y="629"/>
                    </a:cubicBezTo>
                    <a:cubicBezTo>
                      <a:pt x="145" y="627"/>
                      <a:pt x="144" y="626"/>
                      <a:pt x="143" y="625"/>
                    </a:cubicBezTo>
                    <a:moveTo>
                      <a:pt x="143" y="587"/>
                    </a:moveTo>
                    <a:cubicBezTo>
                      <a:pt x="144" y="590"/>
                      <a:pt x="144" y="593"/>
                      <a:pt x="144" y="595"/>
                    </a:cubicBezTo>
                    <a:cubicBezTo>
                      <a:pt x="154" y="606"/>
                      <a:pt x="153" y="610"/>
                      <a:pt x="146" y="620"/>
                    </a:cubicBezTo>
                    <a:cubicBezTo>
                      <a:pt x="147" y="622"/>
                      <a:pt x="148" y="623"/>
                      <a:pt x="150" y="624"/>
                    </a:cubicBezTo>
                    <a:cubicBezTo>
                      <a:pt x="154" y="618"/>
                      <a:pt x="159" y="613"/>
                      <a:pt x="162" y="611"/>
                    </a:cubicBezTo>
                    <a:cubicBezTo>
                      <a:pt x="163" y="609"/>
                      <a:pt x="162" y="608"/>
                      <a:pt x="161" y="607"/>
                    </a:cubicBezTo>
                    <a:cubicBezTo>
                      <a:pt x="156" y="600"/>
                      <a:pt x="149" y="594"/>
                      <a:pt x="143" y="587"/>
                    </a:cubicBezTo>
                    <a:moveTo>
                      <a:pt x="133" y="576"/>
                    </a:moveTo>
                    <a:cubicBezTo>
                      <a:pt x="133" y="579"/>
                      <a:pt x="133" y="582"/>
                      <a:pt x="134" y="585"/>
                    </a:cubicBezTo>
                    <a:cubicBezTo>
                      <a:pt x="135" y="586"/>
                      <a:pt x="137" y="588"/>
                      <a:pt x="138" y="589"/>
                    </a:cubicBezTo>
                    <a:cubicBezTo>
                      <a:pt x="138" y="588"/>
                      <a:pt x="138" y="586"/>
                      <a:pt x="137" y="584"/>
                    </a:cubicBezTo>
                    <a:cubicBezTo>
                      <a:pt x="137" y="583"/>
                      <a:pt x="138" y="582"/>
                      <a:pt x="139" y="582"/>
                    </a:cubicBezTo>
                    <a:cubicBezTo>
                      <a:pt x="137" y="580"/>
                      <a:pt x="135" y="578"/>
                      <a:pt x="133" y="576"/>
                    </a:cubicBezTo>
                    <a:moveTo>
                      <a:pt x="62" y="293"/>
                    </a:moveTo>
                    <a:cubicBezTo>
                      <a:pt x="61" y="296"/>
                      <a:pt x="61" y="300"/>
                      <a:pt x="60" y="303"/>
                    </a:cubicBezTo>
                    <a:cubicBezTo>
                      <a:pt x="59" y="314"/>
                      <a:pt x="58" y="325"/>
                      <a:pt x="60" y="336"/>
                    </a:cubicBezTo>
                    <a:cubicBezTo>
                      <a:pt x="60" y="338"/>
                      <a:pt x="60" y="350"/>
                      <a:pt x="64" y="351"/>
                    </a:cubicBezTo>
                    <a:cubicBezTo>
                      <a:pt x="59" y="350"/>
                      <a:pt x="54" y="350"/>
                      <a:pt x="49" y="349"/>
                    </a:cubicBezTo>
                    <a:cubicBezTo>
                      <a:pt x="45" y="348"/>
                      <a:pt x="40" y="348"/>
                      <a:pt x="34" y="348"/>
                    </a:cubicBezTo>
                    <a:cubicBezTo>
                      <a:pt x="25" y="348"/>
                      <a:pt x="15" y="349"/>
                      <a:pt x="12" y="356"/>
                    </a:cubicBezTo>
                    <a:cubicBezTo>
                      <a:pt x="4" y="374"/>
                      <a:pt x="10" y="394"/>
                      <a:pt x="9" y="413"/>
                    </a:cubicBezTo>
                    <a:cubicBezTo>
                      <a:pt x="7" y="433"/>
                      <a:pt x="0" y="480"/>
                      <a:pt x="22" y="492"/>
                    </a:cubicBezTo>
                    <a:cubicBezTo>
                      <a:pt x="22" y="490"/>
                      <a:pt x="23" y="489"/>
                      <a:pt x="25" y="489"/>
                    </a:cubicBezTo>
                    <a:cubicBezTo>
                      <a:pt x="26" y="489"/>
                      <a:pt x="27" y="490"/>
                      <a:pt x="27" y="491"/>
                    </a:cubicBezTo>
                    <a:cubicBezTo>
                      <a:pt x="28" y="492"/>
                      <a:pt x="28" y="493"/>
                      <a:pt x="28" y="494"/>
                    </a:cubicBezTo>
                    <a:cubicBezTo>
                      <a:pt x="30" y="495"/>
                      <a:pt x="32" y="495"/>
                      <a:pt x="34" y="495"/>
                    </a:cubicBezTo>
                    <a:cubicBezTo>
                      <a:pt x="36" y="495"/>
                      <a:pt x="38" y="495"/>
                      <a:pt x="40" y="494"/>
                    </a:cubicBezTo>
                    <a:cubicBezTo>
                      <a:pt x="39" y="493"/>
                      <a:pt x="41" y="491"/>
                      <a:pt x="42" y="491"/>
                    </a:cubicBezTo>
                    <a:cubicBezTo>
                      <a:pt x="43" y="491"/>
                      <a:pt x="43" y="491"/>
                      <a:pt x="44" y="491"/>
                    </a:cubicBezTo>
                    <a:cubicBezTo>
                      <a:pt x="45" y="492"/>
                      <a:pt x="45" y="492"/>
                      <a:pt x="46" y="493"/>
                    </a:cubicBezTo>
                    <a:cubicBezTo>
                      <a:pt x="56" y="491"/>
                      <a:pt x="65" y="487"/>
                      <a:pt x="75" y="487"/>
                    </a:cubicBezTo>
                    <a:cubicBezTo>
                      <a:pt x="75" y="487"/>
                      <a:pt x="75" y="487"/>
                      <a:pt x="75" y="487"/>
                    </a:cubicBezTo>
                    <a:cubicBezTo>
                      <a:pt x="86" y="487"/>
                      <a:pt x="90" y="497"/>
                      <a:pt x="93" y="509"/>
                    </a:cubicBezTo>
                    <a:cubicBezTo>
                      <a:pt x="93" y="509"/>
                      <a:pt x="94" y="509"/>
                      <a:pt x="94" y="510"/>
                    </a:cubicBezTo>
                    <a:cubicBezTo>
                      <a:pt x="97" y="523"/>
                      <a:pt x="101" y="537"/>
                      <a:pt x="106" y="551"/>
                    </a:cubicBezTo>
                    <a:cubicBezTo>
                      <a:pt x="112" y="561"/>
                      <a:pt x="120" y="570"/>
                      <a:pt x="128" y="579"/>
                    </a:cubicBezTo>
                    <a:cubicBezTo>
                      <a:pt x="128" y="576"/>
                      <a:pt x="127" y="574"/>
                      <a:pt x="127" y="571"/>
                    </a:cubicBezTo>
                    <a:cubicBezTo>
                      <a:pt x="127" y="570"/>
                      <a:pt x="127" y="570"/>
                      <a:pt x="128" y="570"/>
                    </a:cubicBezTo>
                    <a:cubicBezTo>
                      <a:pt x="114" y="553"/>
                      <a:pt x="102" y="535"/>
                      <a:pt x="98" y="512"/>
                    </a:cubicBezTo>
                    <a:cubicBezTo>
                      <a:pt x="95" y="494"/>
                      <a:pt x="89" y="482"/>
                      <a:pt x="72" y="482"/>
                    </a:cubicBezTo>
                    <a:cubicBezTo>
                      <a:pt x="70" y="482"/>
                      <a:pt x="67" y="482"/>
                      <a:pt x="64" y="483"/>
                    </a:cubicBezTo>
                    <a:cubicBezTo>
                      <a:pt x="55" y="484"/>
                      <a:pt x="44" y="489"/>
                      <a:pt x="34" y="489"/>
                    </a:cubicBezTo>
                    <a:cubicBezTo>
                      <a:pt x="25" y="489"/>
                      <a:pt x="18" y="485"/>
                      <a:pt x="15" y="473"/>
                    </a:cubicBezTo>
                    <a:cubicBezTo>
                      <a:pt x="11" y="453"/>
                      <a:pt x="12" y="433"/>
                      <a:pt x="14" y="413"/>
                    </a:cubicBezTo>
                    <a:cubicBezTo>
                      <a:pt x="15" y="399"/>
                      <a:pt x="13" y="385"/>
                      <a:pt x="14" y="371"/>
                    </a:cubicBezTo>
                    <a:cubicBezTo>
                      <a:pt x="14" y="357"/>
                      <a:pt x="25" y="353"/>
                      <a:pt x="37" y="353"/>
                    </a:cubicBezTo>
                    <a:cubicBezTo>
                      <a:pt x="47" y="353"/>
                      <a:pt x="58" y="356"/>
                      <a:pt x="65" y="357"/>
                    </a:cubicBezTo>
                    <a:cubicBezTo>
                      <a:pt x="65" y="357"/>
                      <a:pt x="66" y="357"/>
                      <a:pt x="66" y="357"/>
                    </a:cubicBezTo>
                    <a:cubicBezTo>
                      <a:pt x="68" y="357"/>
                      <a:pt x="69" y="356"/>
                      <a:pt x="68" y="354"/>
                    </a:cubicBezTo>
                    <a:cubicBezTo>
                      <a:pt x="64" y="333"/>
                      <a:pt x="64" y="313"/>
                      <a:pt x="68" y="293"/>
                    </a:cubicBezTo>
                    <a:cubicBezTo>
                      <a:pt x="66" y="293"/>
                      <a:pt x="64" y="293"/>
                      <a:pt x="62" y="293"/>
                    </a:cubicBezTo>
                    <a:moveTo>
                      <a:pt x="663" y="174"/>
                    </a:moveTo>
                    <a:cubicBezTo>
                      <a:pt x="662" y="175"/>
                      <a:pt x="661" y="177"/>
                      <a:pt x="660" y="179"/>
                    </a:cubicBezTo>
                    <a:cubicBezTo>
                      <a:pt x="664" y="183"/>
                      <a:pt x="668" y="188"/>
                      <a:pt x="672" y="192"/>
                    </a:cubicBezTo>
                    <a:cubicBezTo>
                      <a:pt x="690" y="212"/>
                      <a:pt x="700" y="231"/>
                      <a:pt x="706" y="256"/>
                    </a:cubicBezTo>
                    <a:cubicBezTo>
                      <a:pt x="710" y="277"/>
                      <a:pt x="713" y="297"/>
                      <a:pt x="723" y="316"/>
                    </a:cubicBezTo>
                    <a:cubicBezTo>
                      <a:pt x="723" y="317"/>
                      <a:pt x="724" y="317"/>
                      <a:pt x="725" y="317"/>
                    </a:cubicBezTo>
                    <a:cubicBezTo>
                      <a:pt x="725" y="317"/>
                      <a:pt x="726" y="317"/>
                      <a:pt x="726" y="317"/>
                    </a:cubicBezTo>
                    <a:cubicBezTo>
                      <a:pt x="737" y="312"/>
                      <a:pt x="749" y="310"/>
                      <a:pt x="760" y="310"/>
                    </a:cubicBezTo>
                    <a:cubicBezTo>
                      <a:pt x="764" y="310"/>
                      <a:pt x="768" y="311"/>
                      <a:pt x="772" y="311"/>
                    </a:cubicBezTo>
                    <a:cubicBezTo>
                      <a:pt x="793" y="312"/>
                      <a:pt x="805" y="320"/>
                      <a:pt x="805" y="341"/>
                    </a:cubicBezTo>
                    <a:cubicBezTo>
                      <a:pt x="806" y="371"/>
                      <a:pt x="798" y="403"/>
                      <a:pt x="791" y="432"/>
                    </a:cubicBezTo>
                    <a:cubicBezTo>
                      <a:pt x="787" y="451"/>
                      <a:pt x="781" y="470"/>
                      <a:pt x="767" y="484"/>
                    </a:cubicBezTo>
                    <a:cubicBezTo>
                      <a:pt x="762" y="489"/>
                      <a:pt x="755" y="491"/>
                      <a:pt x="748" y="491"/>
                    </a:cubicBezTo>
                    <a:cubicBezTo>
                      <a:pt x="740" y="491"/>
                      <a:pt x="731" y="487"/>
                      <a:pt x="723" y="484"/>
                    </a:cubicBezTo>
                    <a:cubicBezTo>
                      <a:pt x="721" y="483"/>
                      <a:pt x="718" y="481"/>
                      <a:pt x="716" y="481"/>
                    </a:cubicBezTo>
                    <a:cubicBezTo>
                      <a:pt x="716" y="481"/>
                      <a:pt x="716" y="481"/>
                      <a:pt x="716" y="481"/>
                    </a:cubicBezTo>
                    <a:cubicBezTo>
                      <a:pt x="693" y="482"/>
                      <a:pt x="688" y="520"/>
                      <a:pt x="684" y="536"/>
                    </a:cubicBezTo>
                    <a:cubicBezTo>
                      <a:pt x="674" y="568"/>
                      <a:pt x="590" y="601"/>
                      <a:pt x="630" y="639"/>
                    </a:cubicBezTo>
                    <a:cubicBezTo>
                      <a:pt x="634" y="642"/>
                      <a:pt x="637" y="645"/>
                      <a:pt x="641" y="649"/>
                    </a:cubicBezTo>
                    <a:cubicBezTo>
                      <a:pt x="648" y="655"/>
                      <a:pt x="646" y="661"/>
                      <a:pt x="642" y="667"/>
                    </a:cubicBezTo>
                    <a:cubicBezTo>
                      <a:pt x="642" y="668"/>
                      <a:pt x="642" y="668"/>
                      <a:pt x="643" y="668"/>
                    </a:cubicBezTo>
                    <a:cubicBezTo>
                      <a:pt x="643" y="670"/>
                      <a:pt x="644" y="671"/>
                      <a:pt x="645" y="673"/>
                    </a:cubicBezTo>
                    <a:cubicBezTo>
                      <a:pt x="646" y="672"/>
                      <a:pt x="647" y="670"/>
                      <a:pt x="648" y="668"/>
                    </a:cubicBezTo>
                    <a:cubicBezTo>
                      <a:pt x="655" y="660"/>
                      <a:pt x="652" y="651"/>
                      <a:pt x="645" y="645"/>
                    </a:cubicBezTo>
                    <a:cubicBezTo>
                      <a:pt x="639" y="638"/>
                      <a:pt x="632" y="634"/>
                      <a:pt x="627" y="627"/>
                    </a:cubicBezTo>
                    <a:cubicBezTo>
                      <a:pt x="617" y="613"/>
                      <a:pt x="634" y="597"/>
                      <a:pt x="643" y="589"/>
                    </a:cubicBezTo>
                    <a:cubicBezTo>
                      <a:pt x="657" y="576"/>
                      <a:pt x="671" y="565"/>
                      <a:pt x="682" y="551"/>
                    </a:cubicBezTo>
                    <a:cubicBezTo>
                      <a:pt x="687" y="544"/>
                      <a:pt x="690" y="529"/>
                      <a:pt x="695" y="515"/>
                    </a:cubicBezTo>
                    <a:cubicBezTo>
                      <a:pt x="694" y="515"/>
                      <a:pt x="694" y="515"/>
                      <a:pt x="693" y="515"/>
                    </a:cubicBezTo>
                    <a:cubicBezTo>
                      <a:pt x="691" y="513"/>
                      <a:pt x="692" y="509"/>
                      <a:pt x="695" y="509"/>
                    </a:cubicBezTo>
                    <a:cubicBezTo>
                      <a:pt x="695" y="509"/>
                      <a:pt x="696" y="509"/>
                      <a:pt x="696" y="510"/>
                    </a:cubicBezTo>
                    <a:cubicBezTo>
                      <a:pt x="696" y="510"/>
                      <a:pt x="696" y="510"/>
                      <a:pt x="696" y="510"/>
                    </a:cubicBezTo>
                    <a:cubicBezTo>
                      <a:pt x="701" y="498"/>
                      <a:pt x="706" y="488"/>
                      <a:pt x="716" y="488"/>
                    </a:cubicBezTo>
                    <a:cubicBezTo>
                      <a:pt x="718" y="488"/>
                      <a:pt x="721" y="489"/>
                      <a:pt x="724" y="490"/>
                    </a:cubicBezTo>
                    <a:cubicBezTo>
                      <a:pt x="727" y="492"/>
                      <a:pt x="730" y="493"/>
                      <a:pt x="733" y="494"/>
                    </a:cubicBezTo>
                    <a:cubicBezTo>
                      <a:pt x="733" y="494"/>
                      <a:pt x="733" y="493"/>
                      <a:pt x="733" y="493"/>
                    </a:cubicBezTo>
                    <a:cubicBezTo>
                      <a:pt x="733" y="492"/>
                      <a:pt x="734" y="491"/>
                      <a:pt x="736" y="491"/>
                    </a:cubicBezTo>
                    <a:cubicBezTo>
                      <a:pt x="737" y="491"/>
                      <a:pt x="738" y="492"/>
                      <a:pt x="738" y="493"/>
                    </a:cubicBezTo>
                    <a:cubicBezTo>
                      <a:pt x="739" y="494"/>
                      <a:pt x="739" y="495"/>
                      <a:pt x="739" y="495"/>
                    </a:cubicBezTo>
                    <a:cubicBezTo>
                      <a:pt x="741" y="496"/>
                      <a:pt x="744" y="496"/>
                      <a:pt x="746" y="496"/>
                    </a:cubicBezTo>
                    <a:cubicBezTo>
                      <a:pt x="775" y="496"/>
                      <a:pt x="789" y="462"/>
                      <a:pt x="796" y="433"/>
                    </a:cubicBezTo>
                    <a:cubicBezTo>
                      <a:pt x="805" y="401"/>
                      <a:pt x="819" y="354"/>
                      <a:pt x="808" y="321"/>
                    </a:cubicBezTo>
                    <a:cubicBezTo>
                      <a:pt x="803" y="308"/>
                      <a:pt x="785" y="304"/>
                      <a:pt x="766" y="304"/>
                    </a:cubicBezTo>
                    <a:cubicBezTo>
                      <a:pt x="750" y="304"/>
                      <a:pt x="734" y="307"/>
                      <a:pt x="727" y="311"/>
                    </a:cubicBezTo>
                    <a:cubicBezTo>
                      <a:pt x="727" y="311"/>
                      <a:pt x="727" y="311"/>
                      <a:pt x="727" y="311"/>
                    </a:cubicBezTo>
                    <a:cubicBezTo>
                      <a:pt x="724" y="311"/>
                      <a:pt x="706" y="235"/>
                      <a:pt x="703" y="228"/>
                    </a:cubicBezTo>
                    <a:cubicBezTo>
                      <a:pt x="696" y="207"/>
                      <a:pt x="678" y="191"/>
                      <a:pt x="664" y="175"/>
                    </a:cubicBezTo>
                    <a:cubicBezTo>
                      <a:pt x="664" y="174"/>
                      <a:pt x="664" y="174"/>
                      <a:pt x="663" y="174"/>
                    </a:cubicBezTo>
                    <a:moveTo>
                      <a:pt x="190" y="119"/>
                    </a:moveTo>
                    <a:cubicBezTo>
                      <a:pt x="178" y="134"/>
                      <a:pt x="178" y="158"/>
                      <a:pt x="156" y="165"/>
                    </a:cubicBezTo>
                    <a:cubicBezTo>
                      <a:pt x="154" y="166"/>
                      <a:pt x="152" y="166"/>
                      <a:pt x="150" y="166"/>
                    </a:cubicBezTo>
                    <a:cubicBezTo>
                      <a:pt x="140" y="166"/>
                      <a:pt x="131" y="158"/>
                      <a:pt x="122" y="151"/>
                    </a:cubicBezTo>
                    <a:cubicBezTo>
                      <a:pt x="113" y="143"/>
                      <a:pt x="103" y="136"/>
                      <a:pt x="92" y="136"/>
                    </a:cubicBezTo>
                    <a:cubicBezTo>
                      <a:pt x="91" y="136"/>
                      <a:pt x="90" y="136"/>
                      <a:pt x="89" y="136"/>
                    </a:cubicBezTo>
                    <a:cubicBezTo>
                      <a:pt x="80" y="137"/>
                      <a:pt x="74" y="147"/>
                      <a:pt x="69" y="154"/>
                    </a:cubicBezTo>
                    <a:cubicBezTo>
                      <a:pt x="58" y="169"/>
                      <a:pt x="49" y="186"/>
                      <a:pt x="41" y="203"/>
                    </a:cubicBezTo>
                    <a:cubicBezTo>
                      <a:pt x="24" y="238"/>
                      <a:pt x="49" y="246"/>
                      <a:pt x="73" y="258"/>
                    </a:cubicBezTo>
                    <a:cubicBezTo>
                      <a:pt x="69" y="268"/>
                      <a:pt x="66" y="277"/>
                      <a:pt x="63" y="288"/>
                    </a:cubicBezTo>
                    <a:cubicBezTo>
                      <a:pt x="65" y="288"/>
                      <a:pt x="67" y="288"/>
                      <a:pt x="69" y="288"/>
                    </a:cubicBezTo>
                    <a:cubicBezTo>
                      <a:pt x="72" y="279"/>
                      <a:pt x="75" y="270"/>
                      <a:pt x="78" y="261"/>
                    </a:cubicBezTo>
                    <a:cubicBezTo>
                      <a:pt x="81" y="262"/>
                      <a:pt x="84" y="264"/>
                      <a:pt x="87" y="265"/>
                    </a:cubicBezTo>
                    <a:cubicBezTo>
                      <a:pt x="87" y="266"/>
                      <a:pt x="88" y="266"/>
                      <a:pt x="88" y="266"/>
                    </a:cubicBezTo>
                    <a:cubicBezTo>
                      <a:pt x="90" y="266"/>
                      <a:pt x="92" y="262"/>
                      <a:pt x="89" y="261"/>
                    </a:cubicBezTo>
                    <a:cubicBezTo>
                      <a:pt x="86" y="259"/>
                      <a:pt x="84" y="257"/>
                      <a:pt x="80" y="256"/>
                    </a:cubicBezTo>
                    <a:cubicBezTo>
                      <a:pt x="82" y="251"/>
                      <a:pt x="84" y="247"/>
                      <a:pt x="86" y="243"/>
                    </a:cubicBezTo>
                    <a:cubicBezTo>
                      <a:pt x="87" y="241"/>
                      <a:pt x="86" y="239"/>
                      <a:pt x="84" y="239"/>
                    </a:cubicBezTo>
                    <a:cubicBezTo>
                      <a:pt x="83" y="239"/>
                      <a:pt x="82" y="239"/>
                      <a:pt x="82" y="240"/>
                    </a:cubicBezTo>
                    <a:cubicBezTo>
                      <a:pt x="80" y="244"/>
                      <a:pt x="77" y="249"/>
                      <a:pt x="75" y="253"/>
                    </a:cubicBezTo>
                    <a:cubicBezTo>
                      <a:pt x="67" y="249"/>
                      <a:pt x="58" y="246"/>
                      <a:pt x="50" y="241"/>
                    </a:cubicBezTo>
                    <a:cubicBezTo>
                      <a:pt x="29" y="228"/>
                      <a:pt x="48" y="200"/>
                      <a:pt x="56" y="186"/>
                    </a:cubicBezTo>
                    <a:cubicBezTo>
                      <a:pt x="63" y="173"/>
                      <a:pt x="71" y="160"/>
                      <a:pt x="80" y="148"/>
                    </a:cubicBezTo>
                    <a:cubicBezTo>
                      <a:pt x="84" y="143"/>
                      <a:pt x="89" y="141"/>
                      <a:pt x="93" y="141"/>
                    </a:cubicBezTo>
                    <a:cubicBezTo>
                      <a:pt x="100" y="141"/>
                      <a:pt x="108" y="146"/>
                      <a:pt x="114" y="150"/>
                    </a:cubicBezTo>
                    <a:cubicBezTo>
                      <a:pt x="126" y="159"/>
                      <a:pt x="138" y="171"/>
                      <a:pt x="153" y="171"/>
                    </a:cubicBezTo>
                    <a:cubicBezTo>
                      <a:pt x="155" y="171"/>
                      <a:pt x="158" y="170"/>
                      <a:pt x="161" y="169"/>
                    </a:cubicBezTo>
                    <a:cubicBezTo>
                      <a:pt x="170" y="167"/>
                      <a:pt x="176" y="157"/>
                      <a:pt x="181" y="150"/>
                    </a:cubicBezTo>
                    <a:cubicBezTo>
                      <a:pt x="187" y="140"/>
                      <a:pt x="190" y="130"/>
                      <a:pt x="195" y="122"/>
                    </a:cubicBezTo>
                    <a:cubicBezTo>
                      <a:pt x="193" y="121"/>
                      <a:pt x="191" y="120"/>
                      <a:pt x="190" y="119"/>
                    </a:cubicBezTo>
                    <a:moveTo>
                      <a:pt x="313" y="0"/>
                    </a:moveTo>
                    <a:cubicBezTo>
                      <a:pt x="288" y="0"/>
                      <a:pt x="257" y="19"/>
                      <a:pt x="240" y="28"/>
                    </a:cubicBezTo>
                    <a:cubicBezTo>
                      <a:pt x="226" y="35"/>
                      <a:pt x="202" y="39"/>
                      <a:pt x="191" y="50"/>
                    </a:cubicBezTo>
                    <a:cubicBezTo>
                      <a:pt x="182" y="60"/>
                      <a:pt x="187" y="69"/>
                      <a:pt x="192" y="79"/>
                    </a:cubicBezTo>
                    <a:cubicBezTo>
                      <a:pt x="196" y="87"/>
                      <a:pt x="201" y="94"/>
                      <a:pt x="205" y="101"/>
                    </a:cubicBezTo>
                    <a:cubicBezTo>
                      <a:pt x="208" y="105"/>
                      <a:pt x="198" y="110"/>
                      <a:pt x="193" y="115"/>
                    </a:cubicBezTo>
                    <a:cubicBezTo>
                      <a:pt x="195" y="116"/>
                      <a:pt x="197" y="117"/>
                      <a:pt x="198" y="118"/>
                    </a:cubicBezTo>
                    <a:cubicBezTo>
                      <a:pt x="202" y="114"/>
                      <a:pt x="206" y="111"/>
                      <a:pt x="212" y="108"/>
                    </a:cubicBezTo>
                    <a:cubicBezTo>
                      <a:pt x="213" y="108"/>
                      <a:pt x="214" y="106"/>
                      <a:pt x="213" y="105"/>
                    </a:cubicBezTo>
                    <a:cubicBezTo>
                      <a:pt x="207" y="91"/>
                      <a:pt x="196" y="79"/>
                      <a:pt x="192" y="65"/>
                    </a:cubicBezTo>
                    <a:cubicBezTo>
                      <a:pt x="186" y="50"/>
                      <a:pt x="229" y="40"/>
                      <a:pt x="239" y="35"/>
                    </a:cubicBezTo>
                    <a:cubicBezTo>
                      <a:pt x="254" y="27"/>
                      <a:pt x="269" y="19"/>
                      <a:pt x="285" y="13"/>
                    </a:cubicBezTo>
                    <a:cubicBezTo>
                      <a:pt x="294" y="10"/>
                      <a:pt x="303" y="7"/>
                      <a:pt x="311" y="7"/>
                    </a:cubicBezTo>
                    <a:cubicBezTo>
                      <a:pt x="323" y="7"/>
                      <a:pt x="333" y="12"/>
                      <a:pt x="341" y="26"/>
                    </a:cubicBezTo>
                    <a:cubicBezTo>
                      <a:pt x="344" y="33"/>
                      <a:pt x="355" y="64"/>
                      <a:pt x="368" y="64"/>
                    </a:cubicBezTo>
                    <a:cubicBezTo>
                      <a:pt x="369" y="64"/>
                      <a:pt x="370" y="64"/>
                      <a:pt x="372" y="63"/>
                    </a:cubicBezTo>
                    <a:cubicBezTo>
                      <a:pt x="385" y="55"/>
                      <a:pt x="397" y="46"/>
                      <a:pt x="412" y="41"/>
                    </a:cubicBezTo>
                    <a:cubicBezTo>
                      <a:pt x="420" y="38"/>
                      <a:pt x="428" y="37"/>
                      <a:pt x="435" y="37"/>
                    </a:cubicBezTo>
                    <a:cubicBezTo>
                      <a:pt x="453" y="37"/>
                      <a:pt x="470" y="43"/>
                      <a:pt x="485" y="52"/>
                    </a:cubicBezTo>
                    <a:cubicBezTo>
                      <a:pt x="485" y="52"/>
                      <a:pt x="486" y="52"/>
                      <a:pt x="486" y="52"/>
                    </a:cubicBezTo>
                    <a:cubicBezTo>
                      <a:pt x="487" y="52"/>
                      <a:pt x="488" y="52"/>
                      <a:pt x="488" y="51"/>
                    </a:cubicBezTo>
                    <a:cubicBezTo>
                      <a:pt x="494" y="40"/>
                      <a:pt x="500" y="30"/>
                      <a:pt x="505" y="20"/>
                    </a:cubicBezTo>
                    <a:cubicBezTo>
                      <a:pt x="508" y="12"/>
                      <a:pt x="511" y="10"/>
                      <a:pt x="515" y="10"/>
                    </a:cubicBezTo>
                    <a:cubicBezTo>
                      <a:pt x="519" y="10"/>
                      <a:pt x="523" y="11"/>
                      <a:pt x="528" y="12"/>
                    </a:cubicBezTo>
                    <a:cubicBezTo>
                      <a:pt x="552" y="18"/>
                      <a:pt x="575" y="25"/>
                      <a:pt x="598" y="34"/>
                    </a:cubicBezTo>
                    <a:cubicBezTo>
                      <a:pt x="617" y="41"/>
                      <a:pt x="636" y="51"/>
                      <a:pt x="653" y="62"/>
                    </a:cubicBezTo>
                    <a:cubicBezTo>
                      <a:pt x="666" y="70"/>
                      <a:pt x="666" y="81"/>
                      <a:pt x="662" y="93"/>
                    </a:cubicBezTo>
                    <a:cubicBezTo>
                      <a:pt x="662" y="92"/>
                      <a:pt x="662" y="92"/>
                      <a:pt x="662" y="92"/>
                    </a:cubicBezTo>
                    <a:cubicBezTo>
                      <a:pt x="662" y="92"/>
                      <a:pt x="663" y="92"/>
                      <a:pt x="663" y="92"/>
                    </a:cubicBezTo>
                    <a:cubicBezTo>
                      <a:pt x="666" y="92"/>
                      <a:pt x="667" y="96"/>
                      <a:pt x="665" y="97"/>
                    </a:cubicBezTo>
                    <a:cubicBezTo>
                      <a:pt x="664" y="97"/>
                      <a:pt x="664" y="97"/>
                      <a:pt x="663" y="97"/>
                    </a:cubicBezTo>
                    <a:cubicBezTo>
                      <a:pt x="662" y="97"/>
                      <a:pt x="661" y="96"/>
                      <a:pt x="661" y="95"/>
                    </a:cubicBezTo>
                    <a:cubicBezTo>
                      <a:pt x="657" y="105"/>
                      <a:pt x="650" y="114"/>
                      <a:pt x="646" y="123"/>
                    </a:cubicBezTo>
                    <a:cubicBezTo>
                      <a:pt x="636" y="143"/>
                      <a:pt x="645" y="159"/>
                      <a:pt x="657" y="174"/>
                    </a:cubicBezTo>
                    <a:cubicBezTo>
                      <a:pt x="658" y="173"/>
                      <a:pt x="659" y="171"/>
                      <a:pt x="660" y="169"/>
                    </a:cubicBezTo>
                    <a:cubicBezTo>
                      <a:pt x="654" y="162"/>
                      <a:pt x="649" y="154"/>
                      <a:pt x="647" y="145"/>
                    </a:cubicBezTo>
                    <a:cubicBezTo>
                      <a:pt x="647" y="145"/>
                      <a:pt x="647" y="144"/>
                      <a:pt x="647" y="143"/>
                    </a:cubicBezTo>
                    <a:cubicBezTo>
                      <a:pt x="647" y="140"/>
                      <a:pt x="647" y="137"/>
                      <a:pt x="647" y="134"/>
                    </a:cubicBezTo>
                    <a:cubicBezTo>
                      <a:pt x="650" y="123"/>
                      <a:pt x="658" y="112"/>
                      <a:pt x="663" y="102"/>
                    </a:cubicBezTo>
                    <a:cubicBezTo>
                      <a:pt x="665" y="98"/>
                      <a:pt x="668" y="93"/>
                      <a:pt x="669" y="88"/>
                    </a:cubicBezTo>
                    <a:cubicBezTo>
                      <a:pt x="668" y="87"/>
                      <a:pt x="669" y="85"/>
                      <a:pt x="670" y="84"/>
                    </a:cubicBezTo>
                    <a:cubicBezTo>
                      <a:pt x="672" y="78"/>
                      <a:pt x="671" y="72"/>
                      <a:pt x="667" y="67"/>
                    </a:cubicBezTo>
                    <a:cubicBezTo>
                      <a:pt x="652" y="50"/>
                      <a:pt x="628" y="41"/>
                      <a:pt x="607" y="32"/>
                    </a:cubicBezTo>
                    <a:cubicBezTo>
                      <a:pt x="576" y="18"/>
                      <a:pt x="542" y="10"/>
                      <a:pt x="509" y="3"/>
                    </a:cubicBezTo>
                    <a:cubicBezTo>
                      <a:pt x="510" y="4"/>
                      <a:pt x="510" y="6"/>
                      <a:pt x="508" y="7"/>
                    </a:cubicBezTo>
                    <a:cubicBezTo>
                      <a:pt x="507" y="7"/>
                      <a:pt x="507" y="7"/>
                      <a:pt x="507" y="7"/>
                    </a:cubicBezTo>
                    <a:cubicBezTo>
                      <a:pt x="505" y="7"/>
                      <a:pt x="504" y="6"/>
                      <a:pt x="504" y="5"/>
                    </a:cubicBezTo>
                    <a:cubicBezTo>
                      <a:pt x="500" y="18"/>
                      <a:pt x="494" y="30"/>
                      <a:pt x="487" y="42"/>
                    </a:cubicBezTo>
                    <a:cubicBezTo>
                      <a:pt x="487" y="43"/>
                      <a:pt x="486" y="43"/>
                      <a:pt x="484" y="43"/>
                    </a:cubicBezTo>
                    <a:cubicBezTo>
                      <a:pt x="477" y="43"/>
                      <a:pt x="462" y="36"/>
                      <a:pt x="459" y="35"/>
                    </a:cubicBezTo>
                    <a:cubicBezTo>
                      <a:pt x="452" y="33"/>
                      <a:pt x="445" y="32"/>
                      <a:pt x="437" y="32"/>
                    </a:cubicBezTo>
                    <a:cubicBezTo>
                      <a:pt x="426" y="32"/>
                      <a:pt x="414" y="34"/>
                      <a:pt x="405" y="38"/>
                    </a:cubicBezTo>
                    <a:cubicBezTo>
                      <a:pt x="396" y="41"/>
                      <a:pt x="387" y="46"/>
                      <a:pt x="379" y="51"/>
                    </a:cubicBezTo>
                    <a:cubicBezTo>
                      <a:pt x="375" y="54"/>
                      <a:pt x="371" y="56"/>
                      <a:pt x="369" y="56"/>
                    </a:cubicBezTo>
                    <a:cubicBezTo>
                      <a:pt x="365" y="56"/>
                      <a:pt x="363" y="54"/>
                      <a:pt x="359" y="48"/>
                    </a:cubicBezTo>
                    <a:cubicBezTo>
                      <a:pt x="350" y="34"/>
                      <a:pt x="345" y="13"/>
                      <a:pt x="329" y="4"/>
                    </a:cubicBezTo>
                    <a:cubicBezTo>
                      <a:pt x="324" y="1"/>
                      <a:pt x="319" y="0"/>
                      <a:pt x="31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1731963" y="3119438"/>
                <a:ext cx="182563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74" extrusionOk="0">
                    <a:moveTo>
                      <a:pt x="28" y="65"/>
                    </a:moveTo>
                    <a:cubicBezTo>
                      <a:pt x="33" y="70"/>
                      <a:pt x="39" y="73"/>
                      <a:pt x="46" y="74"/>
                    </a:cubicBezTo>
                    <a:cubicBezTo>
                      <a:pt x="46" y="74"/>
                      <a:pt x="46" y="74"/>
                      <a:pt x="47" y="74"/>
                    </a:cubicBezTo>
                    <a:cubicBezTo>
                      <a:pt x="52" y="74"/>
                      <a:pt x="56" y="72"/>
                      <a:pt x="60" y="70"/>
                    </a:cubicBezTo>
                    <a:cubicBezTo>
                      <a:pt x="61" y="69"/>
                      <a:pt x="62" y="68"/>
                      <a:pt x="63" y="67"/>
                    </a:cubicBezTo>
                    <a:cubicBezTo>
                      <a:pt x="60" y="68"/>
                      <a:pt x="57" y="68"/>
                      <a:pt x="55" y="68"/>
                    </a:cubicBezTo>
                    <a:cubicBezTo>
                      <a:pt x="55" y="68"/>
                      <a:pt x="54" y="68"/>
                      <a:pt x="54" y="68"/>
                    </a:cubicBezTo>
                    <a:cubicBezTo>
                      <a:pt x="51" y="69"/>
                      <a:pt x="48" y="70"/>
                      <a:pt x="45" y="70"/>
                    </a:cubicBezTo>
                    <a:cubicBezTo>
                      <a:pt x="39" y="70"/>
                      <a:pt x="33" y="68"/>
                      <a:pt x="28" y="65"/>
                    </a:cubicBezTo>
                    <a:moveTo>
                      <a:pt x="8" y="21"/>
                    </a:moveTo>
                    <a:cubicBezTo>
                      <a:pt x="7" y="21"/>
                      <a:pt x="6" y="22"/>
                      <a:pt x="5" y="23"/>
                    </a:cubicBezTo>
                    <a:cubicBezTo>
                      <a:pt x="0" y="36"/>
                      <a:pt x="3" y="49"/>
                      <a:pt x="11" y="58"/>
                    </a:cubicBezTo>
                    <a:cubicBezTo>
                      <a:pt x="11" y="56"/>
                      <a:pt x="11" y="54"/>
                      <a:pt x="11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1" y="49"/>
                      <a:pt x="11" y="48"/>
                      <a:pt x="11" y="47"/>
                    </a:cubicBezTo>
                    <a:cubicBezTo>
                      <a:pt x="8" y="40"/>
                      <a:pt x="7" y="32"/>
                      <a:pt x="10" y="25"/>
                    </a:cubicBezTo>
                    <a:cubicBezTo>
                      <a:pt x="11" y="23"/>
                      <a:pt x="10" y="21"/>
                      <a:pt x="8" y="21"/>
                    </a:cubicBezTo>
                    <a:moveTo>
                      <a:pt x="50" y="0"/>
                    </a:moveTo>
                    <a:cubicBezTo>
                      <a:pt x="36" y="0"/>
                      <a:pt x="22" y="5"/>
                      <a:pt x="11" y="11"/>
                    </a:cubicBezTo>
                    <a:cubicBezTo>
                      <a:pt x="9" y="12"/>
                      <a:pt x="10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24" y="10"/>
                      <a:pt x="36" y="6"/>
                      <a:pt x="48" y="6"/>
                    </a:cubicBezTo>
                    <a:cubicBezTo>
                      <a:pt x="53" y="6"/>
                      <a:pt x="58" y="6"/>
                      <a:pt x="63" y="8"/>
                    </a:cubicBezTo>
                    <a:cubicBezTo>
                      <a:pt x="85" y="15"/>
                      <a:pt x="77" y="47"/>
                      <a:pt x="65" y="60"/>
                    </a:cubicBezTo>
                    <a:cubicBezTo>
                      <a:pt x="65" y="60"/>
                      <a:pt x="65" y="61"/>
                      <a:pt x="65" y="61"/>
                    </a:cubicBezTo>
                    <a:cubicBezTo>
                      <a:pt x="67" y="60"/>
                      <a:pt x="69" y="59"/>
                      <a:pt x="71" y="58"/>
                    </a:cubicBezTo>
                    <a:cubicBezTo>
                      <a:pt x="74" y="54"/>
                      <a:pt x="77" y="50"/>
                      <a:pt x="80" y="45"/>
                    </a:cubicBezTo>
                    <a:cubicBezTo>
                      <a:pt x="85" y="32"/>
                      <a:pt x="83" y="16"/>
                      <a:pt x="72" y="7"/>
                    </a:cubicBezTo>
                    <a:cubicBezTo>
                      <a:pt x="66" y="2"/>
                      <a:pt x="58" y="0"/>
                      <a:pt x="5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>
                <a:off x="1038225" y="2905125"/>
                <a:ext cx="8572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40" h="56" extrusionOk="0">
                    <a:moveTo>
                      <a:pt x="4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6" y="18"/>
                      <a:pt x="3" y="32"/>
                      <a:pt x="8" y="46"/>
                    </a:cubicBezTo>
                    <a:cubicBezTo>
                      <a:pt x="11" y="53"/>
                      <a:pt x="19" y="56"/>
                      <a:pt x="27" y="56"/>
                    </a:cubicBezTo>
                    <a:cubicBezTo>
                      <a:pt x="29" y="56"/>
                      <a:pt x="31" y="56"/>
                      <a:pt x="33" y="56"/>
                    </a:cubicBezTo>
                    <a:cubicBezTo>
                      <a:pt x="33" y="56"/>
                      <a:pt x="33" y="56"/>
                      <a:pt x="34" y="56"/>
                    </a:cubicBezTo>
                    <a:cubicBezTo>
                      <a:pt x="35" y="56"/>
                      <a:pt x="35" y="56"/>
                      <a:pt x="36" y="56"/>
                    </a:cubicBezTo>
                    <a:cubicBezTo>
                      <a:pt x="36" y="56"/>
                      <a:pt x="36" y="56"/>
                      <a:pt x="37" y="56"/>
                    </a:cubicBezTo>
                    <a:cubicBezTo>
                      <a:pt x="40" y="56"/>
                      <a:pt x="40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5" y="51"/>
                      <a:pt x="35" y="51"/>
                      <a:pt x="34" y="51"/>
                    </a:cubicBezTo>
                    <a:cubicBezTo>
                      <a:pt x="32" y="51"/>
                      <a:pt x="30" y="51"/>
                      <a:pt x="28" y="51"/>
                    </a:cubicBezTo>
                    <a:cubicBezTo>
                      <a:pt x="18" y="50"/>
                      <a:pt x="12" y="46"/>
                      <a:pt x="11" y="33"/>
                    </a:cubicBezTo>
                    <a:cubicBezTo>
                      <a:pt x="11" y="22"/>
                      <a:pt x="10" y="12"/>
                      <a:pt x="6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>
                <a:off x="1328738" y="2555875"/>
                <a:ext cx="79375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13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0" y="19"/>
                      <a:pt x="6" y="34"/>
                      <a:pt x="20" y="44"/>
                    </a:cubicBezTo>
                    <a:cubicBezTo>
                      <a:pt x="21" y="45"/>
                      <a:pt x="23" y="46"/>
                      <a:pt x="25" y="47"/>
                    </a:cubicBezTo>
                    <a:cubicBezTo>
                      <a:pt x="27" y="48"/>
                      <a:pt x="29" y="50"/>
                      <a:pt x="31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5" y="51"/>
                      <a:pt x="37" y="47"/>
                      <a:pt x="34" y="46"/>
                    </a:cubicBezTo>
                    <a:cubicBezTo>
                      <a:pt x="32" y="45"/>
                      <a:pt x="30" y="44"/>
                      <a:pt x="28" y="43"/>
                    </a:cubicBezTo>
                    <a:cubicBezTo>
                      <a:pt x="27" y="42"/>
                      <a:pt x="25" y="41"/>
                      <a:pt x="23" y="40"/>
                    </a:cubicBezTo>
                    <a:cubicBezTo>
                      <a:pt x="12" y="31"/>
                      <a:pt x="6" y="20"/>
                      <a:pt x="16" y="4"/>
                    </a:cubicBezTo>
                    <a:cubicBezTo>
                      <a:pt x="17" y="2"/>
                      <a:pt x="15" y="0"/>
                      <a:pt x="1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>
                <a:off x="2047875" y="2398713"/>
                <a:ext cx="1270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>
                <a:off x="2354263" y="2574925"/>
                <a:ext cx="125413" cy="2365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110" extrusionOk="0">
                    <a:moveTo>
                      <a:pt x="25" y="0"/>
                    </a:moveTo>
                    <a:cubicBezTo>
                      <a:pt x="25" y="0"/>
                      <a:pt x="25" y="0"/>
                      <a:pt x="24" y="0"/>
                    </a:cubicBezTo>
                    <a:cubicBezTo>
                      <a:pt x="23" y="1"/>
                      <a:pt x="22" y="3"/>
                      <a:pt x="23" y="4"/>
                    </a:cubicBezTo>
                    <a:cubicBezTo>
                      <a:pt x="23" y="4"/>
                      <a:pt x="24" y="5"/>
                      <a:pt x="24" y="5"/>
                    </a:cubicBezTo>
                    <a:cubicBezTo>
                      <a:pt x="34" y="12"/>
                      <a:pt x="37" y="22"/>
                      <a:pt x="37" y="32"/>
                    </a:cubicBezTo>
                    <a:cubicBezTo>
                      <a:pt x="38" y="33"/>
                      <a:pt x="37" y="34"/>
                      <a:pt x="36" y="35"/>
                    </a:cubicBezTo>
                    <a:cubicBezTo>
                      <a:pt x="35" y="48"/>
                      <a:pt x="28" y="62"/>
                      <a:pt x="21" y="75"/>
                    </a:cubicBezTo>
                    <a:cubicBezTo>
                      <a:pt x="21" y="75"/>
                      <a:pt x="21" y="75"/>
                      <a:pt x="21" y="76"/>
                    </a:cubicBezTo>
                    <a:cubicBezTo>
                      <a:pt x="22" y="78"/>
                      <a:pt x="20" y="80"/>
                      <a:pt x="19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6" y="82"/>
                      <a:pt x="15" y="84"/>
                      <a:pt x="14" y="85"/>
                    </a:cubicBezTo>
                    <a:cubicBezTo>
                      <a:pt x="13" y="87"/>
                      <a:pt x="12" y="89"/>
                      <a:pt x="11" y="90"/>
                    </a:cubicBezTo>
                    <a:cubicBezTo>
                      <a:pt x="7" y="96"/>
                      <a:pt x="3" y="102"/>
                      <a:pt x="1" y="106"/>
                    </a:cubicBezTo>
                    <a:cubicBezTo>
                      <a:pt x="0" y="108"/>
                      <a:pt x="2" y="110"/>
                      <a:pt x="3" y="110"/>
                    </a:cubicBezTo>
                    <a:cubicBezTo>
                      <a:pt x="4" y="110"/>
                      <a:pt x="5" y="110"/>
                      <a:pt x="5" y="109"/>
                    </a:cubicBezTo>
                    <a:cubicBezTo>
                      <a:pt x="8" y="105"/>
                      <a:pt x="11" y="100"/>
                      <a:pt x="14" y="95"/>
                    </a:cubicBezTo>
                    <a:cubicBezTo>
                      <a:pt x="15" y="93"/>
                      <a:pt x="16" y="91"/>
                      <a:pt x="17" y="90"/>
                    </a:cubicBezTo>
                    <a:cubicBezTo>
                      <a:pt x="36" y="61"/>
                      <a:pt x="58" y="23"/>
                      <a:pt x="27" y="0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0"/>
              <p:cNvSpPr/>
              <p:nvPr/>
            </p:nvSpPr>
            <p:spPr>
              <a:xfrm>
                <a:off x="2451100" y="3432175"/>
                <a:ext cx="1936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90" h="47" extrusionOk="0">
                    <a:moveTo>
                      <a:pt x="4" y="27"/>
                    </a:moveTo>
                    <a:cubicBezTo>
                      <a:pt x="1" y="27"/>
                      <a:pt x="0" y="31"/>
                      <a:pt x="2" y="33"/>
                    </a:cubicBezTo>
                    <a:cubicBezTo>
                      <a:pt x="3" y="33"/>
                      <a:pt x="3" y="33"/>
                      <a:pt x="4" y="33"/>
                    </a:cubicBezTo>
                    <a:cubicBezTo>
                      <a:pt x="16" y="41"/>
                      <a:pt x="29" y="47"/>
                      <a:pt x="43" y="47"/>
                    </a:cubicBezTo>
                    <a:cubicBezTo>
                      <a:pt x="47" y="47"/>
                      <a:pt x="52" y="46"/>
                      <a:pt x="56" y="45"/>
                    </a:cubicBezTo>
                    <a:cubicBezTo>
                      <a:pt x="61" y="43"/>
                      <a:pt x="65" y="41"/>
                      <a:pt x="69" y="37"/>
                    </a:cubicBezTo>
                    <a:cubicBezTo>
                      <a:pt x="69" y="35"/>
                      <a:pt x="69" y="32"/>
                      <a:pt x="69" y="29"/>
                    </a:cubicBezTo>
                    <a:cubicBezTo>
                      <a:pt x="66" y="32"/>
                      <a:pt x="64" y="34"/>
                      <a:pt x="61" y="36"/>
                    </a:cubicBezTo>
                    <a:cubicBezTo>
                      <a:pt x="60" y="38"/>
                      <a:pt x="60" y="40"/>
                      <a:pt x="60" y="41"/>
                    </a:cubicBezTo>
                    <a:cubicBezTo>
                      <a:pt x="60" y="43"/>
                      <a:pt x="59" y="43"/>
                      <a:pt x="58" y="43"/>
                    </a:cubicBezTo>
                    <a:cubicBezTo>
                      <a:pt x="56" y="43"/>
                      <a:pt x="54" y="42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4" y="40"/>
                      <a:pt x="53" y="40"/>
                      <a:pt x="52" y="40"/>
                    </a:cubicBezTo>
                    <a:cubicBezTo>
                      <a:pt x="49" y="41"/>
                      <a:pt x="46" y="42"/>
                      <a:pt x="44" y="42"/>
                    </a:cubicBezTo>
                    <a:cubicBezTo>
                      <a:pt x="43" y="42"/>
                      <a:pt x="43" y="42"/>
                      <a:pt x="42" y="42"/>
                    </a:cubicBezTo>
                    <a:cubicBezTo>
                      <a:pt x="42" y="42"/>
                      <a:pt x="41" y="42"/>
                      <a:pt x="41" y="42"/>
                    </a:cubicBezTo>
                    <a:cubicBezTo>
                      <a:pt x="37" y="42"/>
                      <a:pt x="33" y="41"/>
                      <a:pt x="29" y="40"/>
                    </a:cubicBezTo>
                    <a:cubicBezTo>
                      <a:pt x="29" y="40"/>
                      <a:pt x="28" y="41"/>
                      <a:pt x="27" y="41"/>
                    </a:cubicBezTo>
                    <a:cubicBezTo>
                      <a:pt x="25" y="41"/>
                      <a:pt x="24" y="40"/>
                      <a:pt x="24" y="38"/>
                    </a:cubicBezTo>
                    <a:cubicBezTo>
                      <a:pt x="17" y="35"/>
                      <a:pt x="11" y="31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7"/>
                      <a:pt x="4" y="27"/>
                      <a:pt x="4" y="27"/>
                    </a:cubicBezTo>
                    <a:moveTo>
                      <a:pt x="87" y="0"/>
                    </a:moveTo>
                    <a:cubicBezTo>
                      <a:pt x="86" y="0"/>
                      <a:pt x="85" y="1"/>
                      <a:pt x="84" y="2"/>
                    </a:cubicBezTo>
                    <a:cubicBezTo>
                      <a:pt x="82" y="9"/>
                      <a:pt x="79" y="16"/>
                      <a:pt x="75" y="22"/>
                    </a:cubicBezTo>
                    <a:cubicBezTo>
                      <a:pt x="74" y="25"/>
                      <a:pt x="74" y="28"/>
                      <a:pt x="74" y="32"/>
                    </a:cubicBezTo>
                    <a:cubicBezTo>
                      <a:pt x="81" y="24"/>
                      <a:pt x="86" y="13"/>
                      <a:pt x="90" y="4"/>
                    </a:cubicBezTo>
                    <a:cubicBezTo>
                      <a:pt x="90" y="2"/>
                      <a:pt x="89" y="0"/>
                      <a:pt x="8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0"/>
              <p:cNvSpPr/>
              <p:nvPr/>
            </p:nvSpPr>
            <p:spPr>
              <a:xfrm>
                <a:off x="2005013" y="3829050"/>
                <a:ext cx="384175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03" extrusionOk="0">
                    <a:moveTo>
                      <a:pt x="5" y="72"/>
                    </a:moveTo>
                    <a:cubicBezTo>
                      <a:pt x="6" y="74"/>
                      <a:pt x="7" y="76"/>
                      <a:pt x="7" y="78"/>
                    </a:cubicBezTo>
                    <a:cubicBezTo>
                      <a:pt x="7" y="77"/>
                      <a:pt x="7" y="76"/>
                      <a:pt x="7" y="75"/>
                    </a:cubicBezTo>
                    <a:cubicBezTo>
                      <a:pt x="8" y="73"/>
                      <a:pt x="6" y="72"/>
                      <a:pt x="5" y="72"/>
                    </a:cubicBezTo>
                    <a:moveTo>
                      <a:pt x="156" y="0"/>
                    </a:moveTo>
                    <a:cubicBezTo>
                      <a:pt x="155" y="0"/>
                      <a:pt x="153" y="2"/>
                      <a:pt x="154" y="4"/>
                    </a:cubicBezTo>
                    <a:cubicBezTo>
                      <a:pt x="154" y="4"/>
                      <a:pt x="154" y="5"/>
                      <a:pt x="154" y="5"/>
                    </a:cubicBezTo>
                    <a:cubicBezTo>
                      <a:pt x="155" y="7"/>
                      <a:pt x="156" y="9"/>
                      <a:pt x="157" y="11"/>
                    </a:cubicBezTo>
                    <a:cubicBezTo>
                      <a:pt x="160" y="21"/>
                      <a:pt x="158" y="30"/>
                      <a:pt x="154" y="37"/>
                    </a:cubicBezTo>
                    <a:cubicBezTo>
                      <a:pt x="154" y="38"/>
                      <a:pt x="153" y="40"/>
                      <a:pt x="153" y="41"/>
                    </a:cubicBezTo>
                    <a:cubicBezTo>
                      <a:pt x="152" y="41"/>
                      <a:pt x="152" y="42"/>
                      <a:pt x="151" y="42"/>
                    </a:cubicBezTo>
                    <a:cubicBezTo>
                      <a:pt x="137" y="61"/>
                      <a:pt x="105" y="73"/>
                      <a:pt x="85" y="80"/>
                    </a:cubicBezTo>
                    <a:cubicBezTo>
                      <a:pt x="84" y="80"/>
                      <a:pt x="84" y="80"/>
                      <a:pt x="84" y="81"/>
                    </a:cubicBezTo>
                    <a:cubicBezTo>
                      <a:pt x="83" y="81"/>
                      <a:pt x="83" y="82"/>
                      <a:pt x="82" y="83"/>
                    </a:cubicBezTo>
                    <a:cubicBezTo>
                      <a:pt x="81" y="84"/>
                      <a:pt x="81" y="84"/>
                      <a:pt x="80" y="84"/>
                    </a:cubicBezTo>
                    <a:cubicBezTo>
                      <a:pt x="79" y="84"/>
                      <a:pt x="79" y="83"/>
                      <a:pt x="78" y="83"/>
                    </a:cubicBezTo>
                    <a:cubicBezTo>
                      <a:pt x="74" y="84"/>
                      <a:pt x="70" y="86"/>
                      <a:pt x="65" y="88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51" y="93"/>
                      <a:pt x="37" y="98"/>
                      <a:pt x="26" y="98"/>
                    </a:cubicBezTo>
                    <a:cubicBezTo>
                      <a:pt x="15" y="98"/>
                      <a:pt x="7" y="94"/>
                      <a:pt x="7" y="82"/>
                    </a:cubicBezTo>
                    <a:cubicBezTo>
                      <a:pt x="6" y="82"/>
                      <a:pt x="5" y="83"/>
                      <a:pt x="5" y="83"/>
                    </a:cubicBezTo>
                    <a:cubicBezTo>
                      <a:pt x="4" y="83"/>
                      <a:pt x="2" y="82"/>
                      <a:pt x="2" y="81"/>
                    </a:cubicBezTo>
                    <a:cubicBezTo>
                      <a:pt x="2" y="80"/>
                      <a:pt x="2" y="79"/>
                      <a:pt x="1" y="78"/>
                    </a:cubicBezTo>
                    <a:cubicBezTo>
                      <a:pt x="0" y="97"/>
                      <a:pt x="10" y="103"/>
                      <a:pt x="24" y="103"/>
                    </a:cubicBezTo>
                    <a:cubicBezTo>
                      <a:pt x="44" y="103"/>
                      <a:pt x="71" y="91"/>
                      <a:pt x="84" y="86"/>
                    </a:cubicBezTo>
                    <a:cubicBezTo>
                      <a:pt x="117" y="73"/>
                      <a:pt x="178" y="52"/>
                      <a:pt x="161" y="6"/>
                    </a:cubicBezTo>
                    <a:cubicBezTo>
                      <a:pt x="160" y="4"/>
                      <a:pt x="159" y="3"/>
                      <a:pt x="159" y="1"/>
                    </a:cubicBezTo>
                    <a:cubicBezTo>
                      <a:pt x="158" y="1"/>
                      <a:pt x="158" y="1"/>
                      <a:pt x="158" y="0"/>
                    </a:cubicBezTo>
                    <a:cubicBezTo>
                      <a:pt x="158" y="0"/>
                      <a:pt x="157" y="0"/>
                      <a:pt x="15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1606550" y="3889375"/>
                <a:ext cx="415925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5" extrusionOk="0">
                    <a:moveTo>
                      <a:pt x="187" y="40"/>
                    </a:moveTo>
                    <a:cubicBezTo>
                      <a:pt x="187" y="41"/>
                      <a:pt x="187" y="42"/>
                      <a:pt x="187" y="44"/>
                    </a:cubicBezTo>
                    <a:cubicBezTo>
                      <a:pt x="187" y="45"/>
                      <a:pt x="186" y="46"/>
                      <a:pt x="185" y="46"/>
                    </a:cubicBezTo>
                    <a:cubicBezTo>
                      <a:pt x="185" y="46"/>
                      <a:pt x="184" y="46"/>
                      <a:pt x="184" y="46"/>
                    </a:cubicBezTo>
                    <a:cubicBezTo>
                      <a:pt x="185" y="47"/>
                      <a:pt x="186" y="49"/>
                      <a:pt x="186" y="50"/>
                    </a:cubicBezTo>
                    <a:cubicBezTo>
                      <a:pt x="187" y="51"/>
                      <a:pt x="187" y="52"/>
                      <a:pt x="187" y="53"/>
                    </a:cubicBezTo>
                    <a:cubicBezTo>
                      <a:pt x="187" y="54"/>
                      <a:pt x="189" y="55"/>
                      <a:pt x="190" y="55"/>
                    </a:cubicBezTo>
                    <a:cubicBezTo>
                      <a:pt x="190" y="55"/>
                      <a:pt x="191" y="54"/>
                      <a:pt x="192" y="54"/>
                    </a:cubicBezTo>
                    <a:cubicBezTo>
                      <a:pt x="192" y="53"/>
                      <a:pt x="193" y="53"/>
                      <a:pt x="192" y="52"/>
                    </a:cubicBezTo>
                    <a:cubicBezTo>
                      <a:pt x="192" y="51"/>
                      <a:pt x="192" y="50"/>
                      <a:pt x="192" y="50"/>
                    </a:cubicBezTo>
                    <a:cubicBezTo>
                      <a:pt x="192" y="48"/>
                      <a:pt x="191" y="46"/>
                      <a:pt x="190" y="44"/>
                    </a:cubicBezTo>
                    <a:cubicBezTo>
                      <a:pt x="189" y="43"/>
                      <a:pt x="188" y="42"/>
                      <a:pt x="187" y="40"/>
                    </a:cubicBezTo>
                    <a:moveTo>
                      <a:pt x="4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2" y="6"/>
                      <a:pt x="5" y="10"/>
                      <a:pt x="7" y="13"/>
                    </a:cubicBezTo>
                    <a:cubicBezTo>
                      <a:pt x="9" y="14"/>
                      <a:pt x="10" y="15"/>
                      <a:pt x="11" y="17"/>
                    </a:cubicBezTo>
                    <a:cubicBezTo>
                      <a:pt x="14" y="18"/>
                      <a:pt x="16" y="20"/>
                      <a:pt x="19" y="20"/>
                    </a:cubicBezTo>
                    <a:cubicBezTo>
                      <a:pt x="20" y="20"/>
                      <a:pt x="21" y="19"/>
                      <a:pt x="23" y="19"/>
                    </a:cubicBezTo>
                    <a:cubicBezTo>
                      <a:pt x="26" y="17"/>
                      <a:pt x="27" y="15"/>
                      <a:pt x="29" y="15"/>
                    </a:cubicBezTo>
                    <a:cubicBezTo>
                      <a:pt x="30" y="15"/>
                      <a:pt x="32" y="16"/>
                      <a:pt x="36" y="18"/>
                    </a:cubicBezTo>
                    <a:cubicBezTo>
                      <a:pt x="48" y="23"/>
                      <a:pt x="62" y="24"/>
                      <a:pt x="74" y="28"/>
                    </a:cubicBezTo>
                    <a:cubicBezTo>
                      <a:pt x="89" y="33"/>
                      <a:pt x="102" y="34"/>
                      <a:pt x="117" y="34"/>
                    </a:cubicBezTo>
                    <a:cubicBezTo>
                      <a:pt x="121" y="34"/>
                      <a:pt x="124" y="34"/>
                      <a:pt x="128" y="34"/>
                    </a:cubicBezTo>
                    <a:cubicBezTo>
                      <a:pt x="132" y="34"/>
                      <a:pt x="138" y="33"/>
                      <a:pt x="144" y="33"/>
                    </a:cubicBezTo>
                    <a:cubicBezTo>
                      <a:pt x="158" y="33"/>
                      <a:pt x="173" y="35"/>
                      <a:pt x="182" y="43"/>
                    </a:cubicBezTo>
                    <a:cubicBezTo>
                      <a:pt x="182" y="40"/>
                      <a:pt x="182" y="38"/>
                      <a:pt x="181" y="35"/>
                    </a:cubicBezTo>
                    <a:cubicBezTo>
                      <a:pt x="172" y="30"/>
                      <a:pt x="159" y="28"/>
                      <a:pt x="147" y="28"/>
                    </a:cubicBezTo>
                    <a:cubicBezTo>
                      <a:pt x="146" y="28"/>
                      <a:pt x="146" y="28"/>
                      <a:pt x="145" y="28"/>
                    </a:cubicBezTo>
                    <a:cubicBezTo>
                      <a:pt x="145" y="28"/>
                      <a:pt x="144" y="28"/>
                      <a:pt x="144" y="28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0" y="28"/>
                      <a:pt x="136" y="28"/>
                      <a:pt x="133" y="28"/>
                    </a:cubicBezTo>
                    <a:cubicBezTo>
                      <a:pt x="133" y="29"/>
                      <a:pt x="132" y="29"/>
                      <a:pt x="130" y="29"/>
                    </a:cubicBezTo>
                    <a:cubicBezTo>
                      <a:pt x="129" y="29"/>
                      <a:pt x="129" y="29"/>
                      <a:pt x="128" y="28"/>
                    </a:cubicBezTo>
                    <a:cubicBezTo>
                      <a:pt x="125" y="28"/>
                      <a:pt x="122" y="28"/>
                      <a:pt x="119" y="29"/>
                    </a:cubicBezTo>
                    <a:cubicBezTo>
                      <a:pt x="118" y="29"/>
                      <a:pt x="117" y="29"/>
                      <a:pt x="116" y="29"/>
                    </a:cubicBezTo>
                    <a:cubicBezTo>
                      <a:pt x="108" y="29"/>
                      <a:pt x="100" y="28"/>
                      <a:pt x="92" y="26"/>
                    </a:cubicBezTo>
                    <a:cubicBezTo>
                      <a:pt x="91" y="27"/>
                      <a:pt x="90" y="27"/>
                      <a:pt x="89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7" y="26"/>
                      <a:pt x="87" y="25"/>
                      <a:pt x="87" y="25"/>
                    </a:cubicBezTo>
                    <a:cubicBezTo>
                      <a:pt x="74" y="22"/>
                      <a:pt x="62" y="19"/>
                      <a:pt x="49" y="16"/>
                    </a:cubicBezTo>
                    <a:cubicBezTo>
                      <a:pt x="48" y="15"/>
                      <a:pt x="47" y="15"/>
                      <a:pt x="46" y="14"/>
                    </a:cubicBezTo>
                    <a:cubicBezTo>
                      <a:pt x="45" y="15"/>
                      <a:pt x="44" y="15"/>
                      <a:pt x="44" y="15"/>
                    </a:cubicBezTo>
                    <a:cubicBezTo>
                      <a:pt x="43" y="15"/>
                      <a:pt x="42" y="15"/>
                      <a:pt x="41" y="14"/>
                    </a:cubicBezTo>
                    <a:cubicBezTo>
                      <a:pt x="41" y="13"/>
                      <a:pt x="41" y="12"/>
                      <a:pt x="40" y="12"/>
                    </a:cubicBezTo>
                    <a:cubicBezTo>
                      <a:pt x="36" y="9"/>
                      <a:pt x="32" y="7"/>
                      <a:pt x="29" y="7"/>
                    </a:cubicBezTo>
                    <a:cubicBezTo>
                      <a:pt x="28" y="7"/>
                      <a:pt x="28" y="7"/>
                      <a:pt x="27" y="7"/>
                    </a:cubicBezTo>
                    <a:cubicBezTo>
                      <a:pt x="22" y="9"/>
                      <a:pt x="19" y="12"/>
                      <a:pt x="16" y="12"/>
                    </a:cubicBezTo>
                    <a:cubicBezTo>
                      <a:pt x="15" y="12"/>
                      <a:pt x="14" y="12"/>
                      <a:pt x="13" y="11"/>
                    </a:cubicBezTo>
                    <a:cubicBezTo>
                      <a:pt x="12" y="11"/>
                      <a:pt x="11" y="10"/>
                      <a:pt x="10" y="8"/>
                    </a:cubicBezTo>
                    <a:cubicBezTo>
                      <a:pt x="8" y="6"/>
                      <a:pt x="7" y="4"/>
                      <a:pt x="6" y="2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1189038" y="3797300"/>
                <a:ext cx="409575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5" extrusionOk="0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1"/>
                    </a:cubicBezTo>
                    <a:cubicBezTo>
                      <a:pt x="14" y="15"/>
                      <a:pt x="0" y="36"/>
                      <a:pt x="8" y="53"/>
                    </a:cubicBezTo>
                    <a:cubicBezTo>
                      <a:pt x="17" y="75"/>
                      <a:pt x="39" y="84"/>
                      <a:pt x="61" y="90"/>
                    </a:cubicBezTo>
                    <a:cubicBezTo>
                      <a:pt x="75" y="95"/>
                      <a:pt x="88" y="98"/>
                      <a:pt x="102" y="105"/>
                    </a:cubicBezTo>
                    <a:cubicBezTo>
                      <a:pt x="111" y="109"/>
                      <a:pt x="120" y="113"/>
                      <a:pt x="129" y="114"/>
                    </a:cubicBezTo>
                    <a:cubicBezTo>
                      <a:pt x="131" y="115"/>
                      <a:pt x="134" y="115"/>
                      <a:pt x="136" y="115"/>
                    </a:cubicBezTo>
                    <a:cubicBezTo>
                      <a:pt x="150" y="115"/>
                      <a:pt x="160" y="109"/>
                      <a:pt x="170" y="101"/>
                    </a:cubicBezTo>
                    <a:cubicBezTo>
                      <a:pt x="174" y="98"/>
                      <a:pt x="178" y="94"/>
                      <a:pt x="182" y="90"/>
                    </a:cubicBezTo>
                    <a:cubicBezTo>
                      <a:pt x="184" y="88"/>
                      <a:pt x="186" y="86"/>
                      <a:pt x="188" y="84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90" y="82"/>
                      <a:pt x="190" y="82"/>
                      <a:pt x="190" y="81"/>
                    </a:cubicBezTo>
                    <a:cubicBezTo>
                      <a:pt x="190" y="80"/>
                      <a:pt x="189" y="78"/>
                      <a:pt x="187" y="78"/>
                    </a:cubicBezTo>
                    <a:cubicBezTo>
                      <a:pt x="187" y="78"/>
                      <a:pt x="186" y="78"/>
                      <a:pt x="185" y="79"/>
                    </a:cubicBezTo>
                    <a:cubicBezTo>
                      <a:pt x="180" y="84"/>
                      <a:pt x="175" y="90"/>
                      <a:pt x="169" y="95"/>
                    </a:cubicBezTo>
                    <a:cubicBezTo>
                      <a:pt x="167" y="97"/>
                      <a:pt x="164" y="99"/>
                      <a:pt x="162" y="101"/>
                    </a:cubicBezTo>
                    <a:cubicBezTo>
                      <a:pt x="154" y="106"/>
                      <a:pt x="146" y="109"/>
                      <a:pt x="136" y="109"/>
                    </a:cubicBezTo>
                    <a:cubicBezTo>
                      <a:pt x="132" y="109"/>
                      <a:pt x="129" y="109"/>
                      <a:pt x="125" y="108"/>
                    </a:cubicBezTo>
                    <a:cubicBezTo>
                      <a:pt x="109" y="104"/>
                      <a:pt x="94" y="94"/>
                      <a:pt x="78" y="90"/>
                    </a:cubicBezTo>
                    <a:cubicBezTo>
                      <a:pt x="61" y="85"/>
                      <a:pt x="45" y="80"/>
                      <a:pt x="29" y="71"/>
                    </a:cubicBezTo>
                    <a:cubicBezTo>
                      <a:pt x="22" y="67"/>
                      <a:pt x="18" y="62"/>
                      <a:pt x="15" y="56"/>
                    </a:cubicBezTo>
                    <a:cubicBezTo>
                      <a:pt x="14" y="56"/>
                      <a:pt x="13" y="55"/>
                      <a:pt x="13" y="53"/>
                    </a:cubicBezTo>
                    <a:cubicBezTo>
                      <a:pt x="13" y="52"/>
                      <a:pt x="13" y="52"/>
                      <a:pt x="13" y="51"/>
                    </a:cubicBezTo>
                    <a:cubicBezTo>
                      <a:pt x="10" y="41"/>
                      <a:pt x="14" y="30"/>
                      <a:pt x="19" y="19"/>
                    </a:cubicBezTo>
                    <a:cubicBezTo>
                      <a:pt x="21" y="14"/>
                      <a:pt x="24" y="9"/>
                      <a:pt x="26" y="5"/>
                    </a:cubicBezTo>
                    <a:cubicBezTo>
                      <a:pt x="27" y="5"/>
                      <a:pt x="27" y="4"/>
                      <a:pt x="27" y="4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7" y="1"/>
                      <a:pt x="26" y="0"/>
                      <a:pt x="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>
                <a:off x="1009650" y="3446463"/>
                <a:ext cx="15081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70" h="31" extrusionOk="0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16"/>
                      <a:pt x="8" y="30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39" y="31"/>
                      <a:pt x="52" y="21"/>
                      <a:pt x="67" y="21"/>
                    </a:cubicBezTo>
                    <a:cubicBezTo>
                      <a:pt x="67" y="20"/>
                      <a:pt x="68" y="19"/>
                      <a:pt x="69" y="19"/>
                    </a:cubicBezTo>
                    <a:cubicBezTo>
                      <a:pt x="70" y="18"/>
                      <a:pt x="69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2" y="15"/>
                      <a:pt x="58" y="16"/>
                      <a:pt x="54" y="17"/>
                    </a:cubicBezTo>
                    <a:cubicBezTo>
                      <a:pt x="53" y="18"/>
                      <a:pt x="53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5" y="19"/>
                      <a:pt x="39" y="22"/>
                      <a:pt x="33" y="24"/>
                    </a:cubicBezTo>
                    <a:cubicBezTo>
                      <a:pt x="30" y="24"/>
                      <a:pt x="27" y="25"/>
                      <a:pt x="23" y="25"/>
                    </a:cubicBezTo>
                    <a:cubicBezTo>
                      <a:pt x="21" y="25"/>
                      <a:pt x="19" y="25"/>
                      <a:pt x="17" y="24"/>
                    </a:cubicBezTo>
                    <a:cubicBezTo>
                      <a:pt x="10" y="20"/>
                      <a:pt x="8" y="12"/>
                      <a:pt x="6" y="5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>
                <a:off x="1152525" y="3487738"/>
                <a:ext cx="141288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122" extrusionOk="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0" y="42"/>
                      <a:pt x="25" y="89"/>
                      <a:pt x="55" y="117"/>
                    </a:cubicBezTo>
                    <a:cubicBezTo>
                      <a:pt x="56" y="118"/>
                      <a:pt x="57" y="119"/>
                      <a:pt x="59" y="121"/>
                    </a:cubicBezTo>
                    <a:cubicBezTo>
                      <a:pt x="59" y="121"/>
                      <a:pt x="59" y="121"/>
                      <a:pt x="60" y="121"/>
                    </a:cubicBezTo>
                    <a:cubicBezTo>
                      <a:pt x="60" y="122"/>
                      <a:pt x="61" y="122"/>
                      <a:pt x="62" y="122"/>
                    </a:cubicBezTo>
                    <a:cubicBezTo>
                      <a:pt x="64" y="122"/>
                      <a:pt x="66" y="119"/>
                      <a:pt x="64" y="118"/>
                    </a:cubicBezTo>
                    <a:cubicBezTo>
                      <a:pt x="63" y="117"/>
                      <a:pt x="62" y="117"/>
                      <a:pt x="62" y="116"/>
                    </a:cubicBezTo>
                    <a:cubicBezTo>
                      <a:pt x="60" y="115"/>
                      <a:pt x="59" y="114"/>
                      <a:pt x="58" y="112"/>
                    </a:cubicBezTo>
                    <a:cubicBezTo>
                      <a:pt x="48" y="103"/>
                      <a:pt x="41" y="93"/>
                      <a:pt x="34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3" y="81"/>
                      <a:pt x="33" y="81"/>
                      <a:pt x="32" y="81"/>
                    </a:cubicBezTo>
                    <a:cubicBezTo>
                      <a:pt x="30" y="81"/>
                      <a:pt x="28" y="78"/>
                      <a:pt x="31" y="76"/>
                    </a:cubicBezTo>
                    <a:cubicBezTo>
                      <a:pt x="31" y="76"/>
                      <a:pt x="31" y="76"/>
                      <a:pt x="32" y="76"/>
                    </a:cubicBezTo>
                    <a:cubicBezTo>
                      <a:pt x="26" y="66"/>
                      <a:pt x="21" y="54"/>
                      <a:pt x="18" y="43"/>
                    </a:cubicBezTo>
                    <a:cubicBezTo>
                      <a:pt x="13" y="29"/>
                      <a:pt x="9" y="15"/>
                      <a:pt x="6" y="2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>
                <a:off x="1274763" y="2695575"/>
                <a:ext cx="1103313" cy="811213"/>
              </a:xfrm>
              <a:custGeom>
                <a:avLst/>
                <a:gdLst/>
                <a:ahLst/>
                <a:cxnLst/>
                <a:rect l="l" t="t" r="r" b="b"/>
                <a:pathLst>
                  <a:path w="512" h="377" extrusionOk="0">
                    <a:moveTo>
                      <a:pt x="2" y="272"/>
                    </a:moveTo>
                    <a:cubicBezTo>
                      <a:pt x="0" y="285"/>
                      <a:pt x="0" y="298"/>
                      <a:pt x="1" y="311"/>
                    </a:cubicBezTo>
                    <a:cubicBezTo>
                      <a:pt x="4" y="334"/>
                      <a:pt x="12" y="355"/>
                      <a:pt x="27" y="372"/>
                    </a:cubicBezTo>
                    <a:cubicBezTo>
                      <a:pt x="29" y="374"/>
                      <a:pt x="30" y="375"/>
                      <a:pt x="31" y="376"/>
                    </a:cubicBezTo>
                    <a:cubicBezTo>
                      <a:pt x="31" y="376"/>
                      <a:pt x="32" y="377"/>
                      <a:pt x="33" y="377"/>
                    </a:cubicBezTo>
                    <a:cubicBezTo>
                      <a:pt x="35" y="377"/>
                      <a:pt x="37" y="374"/>
                      <a:pt x="35" y="372"/>
                    </a:cubicBezTo>
                    <a:cubicBezTo>
                      <a:pt x="10" y="348"/>
                      <a:pt x="4" y="313"/>
                      <a:pt x="6" y="278"/>
                    </a:cubicBezTo>
                    <a:cubicBezTo>
                      <a:pt x="6" y="278"/>
                      <a:pt x="6" y="278"/>
                      <a:pt x="6" y="278"/>
                    </a:cubicBezTo>
                    <a:cubicBezTo>
                      <a:pt x="4" y="276"/>
                      <a:pt x="3" y="274"/>
                      <a:pt x="2" y="272"/>
                    </a:cubicBezTo>
                    <a:moveTo>
                      <a:pt x="467" y="133"/>
                    </a:moveTo>
                    <a:cubicBezTo>
                      <a:pt x="466" y="134"/>
                      <a:pt x="465" y="135"/>
                      <a:pt x="464" y="136"/>
                    </a:cubicBezTo>
                    <a:cubicBezTo>
                      <a:pt x="463" y="136"/>
                      <a:pt x="463" y="136"/>
                      <a:pt x="462" y="136"/>
                    </a:cubicBezTo>
                    <a:cubicBezTo>
                      <a:pt x="461" y="136"/>
                      <a:pt x="461" y="136"/>
                      <a:pt x="460" y="136"/>
                    </a:cubicBezTo>
                    <a:cubicBezTo>
                      <a:pt x="471" y="154"/>
                      <a:pt x="482" y="172"/>
                      <a:pt x="491" y="192"/>
                    </a:cubicBezTo>
                    <a:cubicBezTo>
                      <a:pt x="512" y="237"/>
                      <a:pt x="502" y="279"/>
                      <a:pt x="492" y="325"/>
                    </a:cubicBezTo>
                    <a:cubicBezTo>
                      <a:pt x="492" y="327"/>
                      <a:pt x="493" y="328"/>
                      <a:pt x="495" y="328"/>
                    </a:cubicBezTo>
                    <a:cubicBezTo>
                      <a:pt x="495" y="328"/>
                      <a:pt x="495" y="328"/>
                      <a:pt x="496" y="328"/>
                    </a:cubicBezTo>
                    <a:cubicBezTo>
                      <a:pt x="496" y="326"/>
                      <a:pt x="497" y="325"/>
                      <a:pt x="498" y="323"/>
                    </a:cubicBezTo>
                    <a:cubicBezTo>
                      <a:pt x="500" y="314"/>
                      <a:pt x="502" y="306"/>
                      <a:pt x="503" y="298"/>
                    </a:cubicBezTo>
                    <a:cubicBezTo>
                      <a:pt x="503" y="297"/>
                      <a:pt x="503" y="297"/>
                      <a:pt x="504" y="296"/>
                    </a:cubicBezTo>
                    <a:cubicBezTo>
                      <a:pt x="509" y="268"/>
                      <a:pt x="512" y="241"/>
                      <a:pt x="504" y="211"/>
                    </a:cubicBezTo>
                    <a:cubicBezTo>
                      <a:pt x="503" y="211"/>
                      <a:pt x="503" y="211"/>
                      <a:pt x="503" y="211"/>
                    </a:cubicBezTo>
                    <a:cubicBezTo>
                      <a:pt x="502" y="211"/>
                      <a:pt x="500" y="209"/>
                      <a:pt x="500" y="208"/>
                    </a:cubicBezTo>
                    <a:cubicBezTo>
                      <a:pt x="500" y="206"/>
                      <a:pt x="500" y="203"/>
                      <a:pt x="501" y="201"/>
                    </a:cubicBezTo>
                    <a:cubicBezTo>
                      <a:pt x="493" y="177"/>
                      <a:pt x="480" y="155"/>
                      <a:pt x="467" y="133"/>
                    </a:cubicBezTo>
                    <a:moveTo>
                      <a:pt x="432" y="82"/>
                    </a:moveTo>
                    <a:cubicBezTo>
                      <a:pt x="430" y="83"/>
                      <a:pt x="429" y="85"/>
                      <a:pt x="428" y="87"/>
                    </a:cubicBezTo>
                    <a:cubicBezTo>
                      <a:pt x="439" y="103"/>
                      <a:pt x="449" y="118"/>
                      <a:pt x="459" y="135"/>
                    </a:cubicBezTo>
                    <a:cubicBezTo>
                      <a:pt x="459" y="134"/>
                      <a:pt x="459" y="134"/>
                      <a:pt x="459" y="133"/>
                    </a:cubicBezTo>
                    <a:cubicBezTo>
                      <a:pt x="460" y="131"/>
                      <a:pt x="461" y="128"/>
                      <a:pt x="462" y="126"/>
                    </a:cubicBezTo>
                    <a:cubicBezTo>
                      <a:pt x="454" y="114"/>
                      <a:pt x="445" y="101"/>
                      <a:pt x="437" y="89"/>
                    </a:cubicBezTo>
                    <a:cubicBezTo>
                      <a:pt x="436" y="89"/>
                      <a:pt x="436" y="89"/>
                      <a:pt x="436" y="89"/>
                    </a:cubicBezTo>
                    <a:cubicBezTo>
                      <a:pt x="434" y="89"/>
                      <a:pt x="433" y="88"/>
                      <a:pt x="433" y="86"/>
                    </a:cubicBezTo>
                    <a:cubicBezTo>
                      <a:pt x="433" y="85"/>
                      <a:pt x="433" y="85"/>
                      <a:pt x="433" y="84"/>
                    </a:cubicBezTo>
                    <a:cubicBezTo>
                      <a:pt x="433" y="83"/>
                      <a:pt x="432" y="82"/>
                      <a:pt x="432" y="82"/>
                    </a:cubicBezTo>
                    <a:moveTo>
                      <a:pt x="182" y="15"/>
                    </a:moveTo>
                    <a:cubicBezTo>
                      <a:pt x="162" y="23"/>
                      <a:pt x="144" y="33"/>
                      <a:pt x="127" y="46"/>
                    </a:cubicBezTo>
                    <a:cubicBezTo>
                      <a:pt x="126" y="47"/>
                      <a:pt x="126" y="48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4" y="50"/>
                      <a:pt x="124" y="50"/>
                      <a:pt x="123" y="50"/>
                    </a:cubicBezTo>
                    <a:cubicBezTo>
                      <a:pt x="122" y="50"/>
                      <a:pt x="122" y="50"/>
                      <a:pt x="121" y="50"/>
                    </a:cubicBezTo>
                    <a:cubicBezTo>
                      <a:pt x="83" y="81"/>
                      <a:pt x="52" y="123"/>
                      <a:pt x="32" y="168"/>
                    </a:cubicBezTo>
                    <a:cubicBezTo>
                      <a:pt x="31" y="168"/>
                      <a:pt x="31" y="168"/>
                      <a:pt x="31" y="169"/>
                    </a:cubicBezTo>
                    <a:cubicBezTo>
                      <a:pt x="31" y="169"/>
                      <a:pt x="31" y="170"/>
                      <a:pt x="31" y="170"/>
                    </a:cubicBezTo>
                    <a:cubicBezTo>
                      <a:pt x="29" y="173"/>
                      <a:pt x="28" y="176"/>
                      <a:pt x="26" y="180"/>
                    </a:cubicBezTo>
                    <a:cubicBezTo>
                      <a:pt x="22" y="189"/>
                      <a:pt x="18" y="200"/>
                      <a:pt x="15" y="212"/>
                    </a:cubicBezTo>
                    <a:cubicBezTo>
                      <a:pt x="15" y="212"/>
                      <a:pt x="15" y="213"/>
                      <a:pt x="15" y="214"/>
                    </a:cubicBezTo>
                    <a:cubicBezTo>
                      <a:pt x="14" y="219"/>
                      <a:pt x="11" y="225"/>
                      <a:pt x="9" y="230"/>
                    </a:cubicBezTo>
                    <a:cubicBezTo>
                      <a:pt x="7" y="240"/>
                      <a:pt x="5" y="250"/>
                      <a:pt x="3" y="260"/>
                    </a:cubicBezTo>
                    <a:cubicBezTo>
                      <a:pt x="4" y="264"/>
                      <a:pt x="5" y="267"/>
                      <a:pt x="7" y="270"/>
                    </a:cubicBezTo>
                    <a:cubicBezTo>
                      <a:pt x="11" y="239"/>
                      <a:pt x="21" y="207"/>
                      <a:pt x="32" y="181"/>
                    </a:cubicBezTo>
                    <a:cubicBezTo>
                      <a:pt x="59" y="113"/>
                      <a:pt x="112" y="51"/>
                      <a:pt x="180" y="22"/>
                    </a:cubicBezTo>
                    <a:cubicBezTo>
                      <a:pt x="179" y="22"/>
                      <a:pt x="179" y="20"/>
                      <a:pt x="180" y="19"/>
                    </a:cubicBezTo>
                    <a:cubicBezTo>
                      <a:pt x="181" y="18"/>
                      <a:pt x="181" y="16"/>
                      <a:pt x="182" y="15"/>
                    </a:cubicBezTo>
                    <a:moveTo>
                      <a:pt x="197" y="10"/>
                    </a:moveTo>
                    <a:cubicBezTo>
                      <a:pt x="195" y="11"/>
                      <a:pt x="194" y="11"/>
                      <a:pt x="193" y="11"/>
                    </a:cubicBezTo>
                    <a:cubicBezTo>
                      <a:pt x="190" y="14"/>
                      <a:pt x="188" y="17"/>
                      <a:pt x="185" y="20"/>
                    </a:cubicBezTo>
                    <a:cubicBezTo>
                      <a:pt x="187" y="20"/>
                      <a:pt x="190" y="19"/>
                      <a:pt x="192" y="18"/>
                    </a:cubicBezTo>
                    <a:cubicBezTo>
                      <a:pt x="192" y="18"/>
                      <a:pt x="192" y="18"/>
                      <a:pt x="192" y="17"/>
                    </a:cubicBezTo>
                    <a:cubicBezTo>
                      <a:pt x="194" y="15"/>
                      <a:pt x="195" y="13"/>
                      <a:pt x="197" y="10"/>
                    </a:cubicBezTo>
                    <a:moveTo>
                      <a:pt x="218" y="5"/>
                    </a:moveTo>
                    <a:cubicBezTo>
                      <a:pt x="215" y="6"/>
                      <a:pt x="212" y="7"/>
                      <a:pt x="209" y="7"/>
                    </a:cubicBezTo>
                    <a:cubicBezTo>
                      <a:pt x="207" y="8"/>
                      <a:pt x="206" y="8"/>
                      <a:pt x="205" y="8"/>
                    </a:cubicBezTo>
                    <a:cubicBezTo>
                      <a:pt x="204" y="11"/>
                      <a:pt x="202" y="13"/>
                      <a:pt x="200" y="15"/>
                    </a:cubicBezTo>
                    <a:cubicBezTo>
                      <a:pt x="204" y="14"/>
                      <a:pt x="207" y="14"/>
                      <a:pt x="210" y="13"/>
                    </a:cubicBezTo>
                    <a:cubicBezTo>
                      <a:pt x="212" y="12"/>
                      <a:pt x="215" y="12"/>
                      <a:pt x="217" y="11"/>
                    </a:cubicBezTo>
                    <a:cubicBezTo>
                      <a:pt x="216" y="10"/>
                      <a:pt x="216" y="9"/>
                      <a:pt x="217" y="7"/>
                    </a:cubicBezTo>
                    <a:cubicBezTo>
                      <a:pt x="217" y="7"/>
                      <a:pt x="218" y="6"/>
                      <a:pt x="218" y="5"/>
                    </a:cubicBezTo>
                    <a:moveTo>
                      <a:pt x="273" y="0"/>
                    </a:moveTo>
                    <a:cubicBezTo>
                      <a:pt x="262" y="0"/>
                      <a:pt x="252" y="1"/>
                      <a:pt x="242" y="2"/>
                    </a:cubicBezTo>
                    <a:cubicBezTo>
                      <a:pt x="241" y="3"/>
                      <a:pt x="240" y="4"/>
                      <a:pt x="239" y="5"/>
                    </a:cubicBezTo>
                    <a:cubicBezTo>
                      <a:pt x="238" y="6"/>
                      <a:pt x="238" y="6"/>
                      <a:pt x="237" y="6"/>
                    </a:cubicBezTo>
                    <a:cubicBezTo>
                      <a:pt x="236" y="6"/>
                      <a:pt x="234" y="4"/>
                      <a:pt x="234" y="3"/>
                    </a:cubicBezTo>
                    <a:cubicBezTo>
                      <a:pt x="232" y="3"/>
                      <a:pt x="229" y="3"/>
                      <a:pt x="226" y="4"/>
                    </a:cubicBezTo>
                    <a:cubicBezTo>
                      <a:pt x="226" y="4"/>
                      <a:pt x="226" y="4"/>
                      <a:pt x="226" y="5"/>
                    </a:cubicBezTo>
                    <a:cubicBezTo>
                      <a:pt x="224" y="7"/>
                      <a:pt x="223" y="8"/>
                      <a:pt x="221" y="10"/>
                    </a:cubicBezTo>
                    <a:cubicBezTo>
                      <a:pt x="237" y="7"/>
                      <a:pt x="254" y="5"/>
                      <a:pt x="270" y="5"/>
                    </a:cubicBezTo>
                    <a:cubicBezTo>
                      <a:pt x="288" y="5"/>
                      <a:pt x="305" y="7"/>
                      <a:pt x="323" y="11"/>
                    </a:cubicBezTo>
                    <a:cubicBezTo>
                      <a:pt x="341" y="14"/>
                      <a:pt x="359" y="21"/>
                      <a:pt x="375" y="31"/>
                    </a:cubicBezTo>
                    <a:cubicBezTo>
                      <a:pt x="397" y="43"/>
                      <a:pt x="411" y="60"/>
                      <a:pt x="424" y="81"/>
                    </a:cubicBezTo>
                    <a:cubicBezTo>
                      <a:pt x="425" y="78"/>
                      <a:pt x="426" y="76"/>
                      <a:pt x="426" y="74"/>
                    </a:cubicBezTo>
                    <a:cubicBezTo>
                      <a:pt x="426" y="73"/>
                      <a:pt x="425" y="71"/>
                      <a:pt x="424" y="70"/>
                    </a:cubicBezTo>
                    <a:cubicBezTo>
                      <a:pt x="424" y="70"/>
                      <a:pt x="424" y="70"/>
                      <a:pt x="424" y="70"/>
                    </a:cubicBezTo>
                    <a:cubicBezTo>
                      <a:pt x="423" y="69"/>
                      <a:pt x="423" y="69"/>
                      <a:pt x="423" y="68"/>
                    </a:cubicBezTo>
                    <a:cubicBezTo>
                      <a:pt x="422" y="66"/>
                      <a:pt x="420" y="65"/>
                      <a:pt x="419" y="63"/>
                    </a:cubicBezTo>
                    <a:cubicBezTo>
                      <a:pt x="419" y="63"/>
                      <a:pt x="419" y="63"/>
                      <a:pt x="419" y="63"/>
                    </a:cubicBezTo>
                    <a:cubicBezTo>
                      <a:pt x="419" y="64"/>
                      <a:pt x="418" y="64"/>
                      <a:pt x="417" y="64"/>
                    </a:cubicBezTo>
                    <a:cubicBezTo>
                      <a:pt x="416" y="64"/>
                      <a:pt x="414" y="63"/>
                      <a:pt x="415" y="61"/>
                    </a:cubicBezTo>
                    <a:cubicBezTo>
                      <a:pt x="415" y="60"/>
                      <a:pt x="415" y="59"/>
                      <a:pt x="415" y="58"/>
                    </a:cubicBezTo>
                    <a:cubicBezTo>
                      <a:pt x="409" y="50"/>
                      <a:pt x="402" y="43"/>
                      <a:pt x="394" y="37"/>
                    </a:cubicBezTo>
                    <a:cubicBezTo>
                      <a:pt x="393" y="37"/>
                      <a:pt x="393" y="37"/>
                      <a:pt x="392" y="36"/>
                    </a:cubicBezTo>
                    <a:cubicBezTo>
                      <a:pt x="375" y="23"/>
                      <a:pt x="355" y="14"/>
                      <a:pt x="335" y="8"/>
                    </a:cubicBezTo>
                    <a:cubicBezTo>
                      <a:pt x="334" y="8"/>
                      <a:pt x="334" y="8"/>
                      <a:pt x="334" y="8"/>
                    </a:cubicBezTo>
                    <a:cubicBezTo>
                      <a:pt x="334" y="9"/>
                      <a:pt x="333" y="9"/>
                      <a:pt x="333" y="9"/>
                    </a:cubicBezTo>
                    <a:cubicBezTo>
                      <a:pt x="331" y="9"/>
                      <a:pt x="330" y="8"/>
                      <a:pt x="330" y="7"/>
                    </a:cubicBezTo>
                    <a:cubicBezTo>
                      <a:pt x="318" y="4"/>
                      <a:pt x="307" y="2"/>
                      <a:pt x="295" y="1"/>
                    </a:cubicBezTo>
                    <a:cubicBezTo>
                      <a:pt x="294" y="2"/>
                      <a:pt x="294" y="2"/>
                      <a:pt x="293" y="3"/>
                    </a:cubicBezTo>
                    <a:cubicBezTo>
                      <a:pt x="293" y="4"/>
                      <a:pt x="292" y="4"/>
                      <a:pt x="291" y="4"/>
                    </a:cubicBezTo>
                    <a:cubicBezTo>
                      <a:pt x="290" y="4"/>
                      <a:pt x="288" y="2"/>
                      <a:pt x="288" y="0"/>
                    </a:cubicBezTo>
                    <a:cubicBezTo>
                      <a:pt x="283" y="0"/>
                      <a:pt x="278" y="0"/>
                      <a:pt x="27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>
                <a:off x="2325688" y="3403600"/>
                <a:ext cx="15875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" h="27" extrusionOk="0">
                    <a:moveTo>
                      <a:pt x="5" y="12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7"/>
                      <a:pt x="3" y="27"/>
                      <a:pt x="4" y="27"/>
                    </a:cubicBezTo>
                    <a:cubicBezTo>
                      <a:pt x="5" y="27"/>
                      <a:pt x="7" y="26"/>
                      <a:pt x="6" y="24"/>
                    </a:cubicBezTo>
                    <a:cubicBezTo>
                      <a:pt x="6" y="22"/>
                      <a:pt x="5" y="20"/>
                      <a:pt x="5" y="19"/>
                    </a:cubicBezTo>
                    <a:cubicBezTo>
                      <a:pt x="5" y="17"/>
                      <a:pt x="5" y="15"/>
                      <a:pt x="5" y="12"/>
                    </a:cubicBezTo>
                    <a:moveTo>
                      <a:pt x="5" y="0"/>
                    </a:moveTo>
                    <a:cubicBezTo>
                      <a:pt x="4" y="0"/>
                      <a:pt x="3" y="1"/>
                      <a:pt x="2" y="2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7"/>
                      <a:pt x="5" y="4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0"/>
              <p:cNvSpPr/>
              <p:nvPr/>
            </p:nvSpPr>
            <p:spPr>
              <a:xfrm>
                <a:off x="2325688" y="3425825"/>
                <a:ext cx="111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5" y="3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4" y="4"/>
                      <a:pt x="5" y="4"/>
                      <a:pt x="5" y="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>
                <a:off x="2324100" y="3322638"/>
                <a:ext cx="66675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31" h="53" extrusionOk="0">
                    <a:moveTo>
                      <a:pt x="27" y="0"/>
                    </a:moveTo>
                    <a:cubicBezTo>
                      <a:pt x="26" y="0"/>
                      <a:pt x="25" y="0"/>
                      <a:pt x="25" y="1"/>
                    </a:cubicBezTo>
                    <a:cubicBezTo>
                      <a:pt x="23" y="4"/>
                      <a:pt x="22" y="8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3" y="11"/>
                      <a:pt x="24" y="15"/>
                      <a:pt x="22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0" y="17"/>
                      <a:pt x="19" y="16"/>
                      <a:pt x="18" y="15"/>
                    </a:cubicBezTo>
                    <a:cubicBezTo>
                      <a:pt x="16" y="21"/>
                      <a:pt x="14" y="27"/>
                      <a:pt x="11" y="32"/>
                    </a:cubicBezTo>
                    <a:cubicBezTo>
                      <a:pt x="10" y="34"/>
                      <a:pt x="9" y="35"/>
                      <a:pt x="9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6" y="42"/>
                      <a:pt x="4" y="45"/>
                      <a:pt x="1" y="48"/>
                    </a:cubicBezTo>
                    <a:cubicBezTo>
                      <a:pt x="1" y="48"/>
                      <a:pt x="1" y="48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1" y="52"/>
                      <a:pt x="1" y="52"/>
                      <a:pt x="2" y="52"/>
                    </a:cubicBezTo>
                    <a:cubicBezTo>
                      <a:pt x="2" y="52"/>
                      <a:pt x="3" y="53"/>
                      <a:pt x="3" y="53"/>
                    </a:cubicBezTo>
                    <a:cubicBezTo>
                      <a:pt x="4" y="53"/>
                      <a:pt x="5" y="52"/>
                      <a:pt x="5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1"/>
                      <a:pt x="6" y="51"/>
                      <a:pt x="6" y="50"/>
                    </a:cubicBezTo>
                    <a:cubicBezTo>
                      <a:pt x="17" y="36"/>
                      <a:pt x="22" y="19"/>
                      <a:pt x="30" y="4"/>
                    </a:cubicBezTo>
                    <a:cubicBezTo>
                      <a:pt x="31" y="2"/>
                      <a:pt x="29" y="0"/>
                      <a:pt x="2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>
                <a:off x="2311400" y="3435350"/>
                <a:ext cx="1428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0" y="1"/>
                      <a:pt x="2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2362200" y="3346450"/>
                <a:ext cx="1428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6" y="4"/>
                      <a:pt x="5" y="0"/>
                      <a:pt x="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>
                <a:off x="2359025" y="3330575"/>
                <a:ext cx="1428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" y="4"/>
                      <a:pt x="6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>
                <a:off x="2366963" y="3286125"/>
                <a:ext cx="127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1249363" y="2633663"/>
                <a:ext cx="1163638" cy="684213"/>
              </a:xfrm>
              <a:custGeom>
                <a:avLst/>
                <a:gdLst/>
                <a:ahLst/>
                <a:cxnLst/>
                <a:rect l="l" t="t" r="r" b="b"/>
                <a:pathLst>
                  <a:path w="540" h="318" extrusionOk="0">
                    <a:moveTo>
                      <a:pt x="60" y="149"/>
                    </a:moveTo>
                    <a:cubicBezTo>
                      <a:pt x="63" y="144"/>
                      <a:pt x="65" y="139"/>
                      <a:pt x="68" y="135"/>
                    </a:cubicBezTo>
                    <a:cubicBezTo>
                      <a:pt x="66" y="140"/>
                      <a:pt x="63" y="145"/>
                      <a:pt x="60" y="149"/>
                    </a:cubicBezTo>
                    <a:moveTo>
                      <a:pt x="80" y="109"/>
                    </a:moveTo>
                    <a:cubicBezTo>
                      <a:pt x="80" y="108"/>
                      <a:pt x="81" y="108"/>
                      <a:pt x="81" y="108"/>
                    </a:cubicBezTo>
                    <a:cubicBezTo>
                      <a:pt x="80" y="109"/>
                      <a:pt x="80" y="110"/>
                      <a:pt x="80" y="110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80" y="110"/>
                      <a:pt x="80" y="109"/>
                      <a:pt x="80" y="109"/>
                    </a:cubicBezTo>
                    <a:moveTo>
                      <a:pt x="286" y="0"/>
                    </a:moveTo>
                    <a:cubicBezTo>
                      <a:pt x="286" y="0"/>
                      <a:pt x="285" y="0"/>
                      <a:pt x="284" y="1"/>
                    </a:cubicBezTo>
                    <a:cubicBezTo>
                      <a:pt x="282" y="3"/>
                      <a:pt x="279" y="5"/>
                      <a:pt x="277" y="8"/>
                    </a:cubicBezTo>
                    <a:cubicBezTo>
                      <a:pt x="277" y="7"/>
                      <a:pt x="275" y="6"/>
                      <a:pt x="274" y="6"/>
                    </a:cubicBezTo>
                    <a:cubicBezTo>
                      <a:pt x="274" y="6"/>
                      <a:pt x="273" y="6"/>
                      <a:pt x="273" y="6"/>
                    </a:cubicBezTo>
                    <a:cubicBezTo>
                      <a:pt x="268" y="9"/>
                      <a:pt x="264" y="13"/>
                      <a:pt x="260" y="17"/>
                    </a:cubicBezTo>
                    <a:cubicBezTo>
                      <a:pt x="260" y="16"/>
                      <a:pt x="261" y="14"/>
                      <a:pt x="262" y="13"/>
                    </a:cubicBezTo>
                    <a:cubicBezTo>
                      <a:pt x="264" y="11"/>
                      <a:pt x="262" y="9"/>
                      <a:pt x="260" y="9"/>
                    </a:cubicBezTo>
                    <a:cubicBezTo>
                      <a:pt x="259" y="9"/>
                      <a:pt x="259" y="9"/>
                      <a:pt x="259" y="9"/>
                    </a:cubicBezTo>
                    <a:cubicBezTo>
                      <a:pt x="254" y="11"/>
                      <a:pt x="251" y="14"/>
                      <a:pt x="247" y="16"/>
                    </a:cubicBezTo>
                    <a:cubicBezTo>
                      <a:pt x="248" y="14"/>
                      <a:pt x="250" y="11"/>
                      <a:pt x="251" y="9"/>
                    </a:cubicBezTo>
                    <a:cubicBezTo>
                      <a:pt x="253" y="7"/>
                      <a:pt x="251" y="5"/>
                      <a:pt x="249" y="5"/>
                    </a:cubicBezTo>
                    <a:cubicBezTo>
                      <a:pt x="249" y="5"/>
                      <a:pt x="248" y="5"/>
                      <a:pt x="248" y="5"/>
                    </a:cubicBezTo>
                    <a:cubicBezTo>
                      <a:pt x="244" y="7"/>
                      <a:pt x="240" y="9"/>
                      <a:pt x="237" y="12"/>
                    </a:cubicBezTo>
                    <a:cubicBezTo>
                      <a:pt x="237" y="11"/>
                      <a:pt x="237" y="11"/>
                      <a:pt x="238" y="10"/>
                    </a:cubicBezTo>
                    <a:cubicBezTo>
                      <a:pt x="238" y="8"/>
                      <a:pt x="237" y="7"/>
                      <a:pt x="235" y="7"/>
                    </a:cubicBezTo>
                    <a:cubicBezTo>
                      <a:pt x="234" y="7"/>
                      <a:pt x="234" y="7"/>
                      <a:pt x="233" y="8"/>
                    </a:cubicBezTo>
                    <a:cubicBezTo>
                      <a:pt x="228" y="12"/>
                      <a:pt x="224" y="17"/>
                      <a:pt x="220" y="22"/>
                    </a:cubicBezTo>
                    <a:cubicBezTo>
                      <a:pt x="220" y="21"/>
                      <a:pt x="219" y="19"/>
                      <a:pt x="218" y="19"/>
                    </a:cubicBezTo>
                    <a:cubicBezTo>
                      <a:pt x="217" y="19"/>
                      <a:pt x="217" y="19"/>
                      <a:pt x="216" y="20"/>
                    </a:cubicBezTo>
                    <a:cubicBezTo>
                      <a:pt x="214" y="22"/>
                      <a:pt x="212" y="24"/>
                      <a:pt x="210" y="26"/>
                    </a:cubicBezTo>
                    <a:cubicBezTo>
                      <a:pt x="212" y="22"/>
                      <a:pt x="214" y="18"/>
                      <a:pt x="217" y="14"/>
                    </a:cubicBezTo>
                    <a:cubicBezTo>
                      <a:pt x="218" y="13"/>
                      <a:pt x="216" y="10"/>
                      <a:pt x="214" y="10"/>
                    </a:cubicBezTo>
                    <a:cubicBezTo>
                      <a:pt x="214" y="10"/>
                      <a:pt x="214" y="10"/>
                      <a:pt x="213" y="10"/>
                    </a:cubicBezTo>
                    <a:cubicBezTo>
                      <a:pt x="209" y="13"/>
                      <a:pt x="205" y="16"/>
                      <a:pt x="202" y="20"/>
                    </a:cubicBezTo>
                    <a:cubicBezTo>
                      <a:pt x="201" y="19"/>
                      <a:pt x="201" y="18"/>
                      <a:pt x="200" y="18"/>
                    </a:cubicBezTo>
                    <a:cubicBezTo>
                      <a:pt x="199" y="18"/>
                      <a:pt x="199" y="19"/>
                      <a:pt x="199" y="19"/>
                    </a:cubicBezTo>
                    <a:cubicBezTo>
                      <a:pt x="193" y="22"/>
                      <a:pt x="189" y="25"/>
                      <a:pt x="185" y="29"/>
                    </a:cubicBezTo>
                    <a:cubicBezTo>
                      <a:pt x="186" y="29"/>
                      <a:pt x="186" y="28"/>
                      <a:pt x="186" y="27"/>
                    </a:cubicBezTo>
                    <a:cubicBezTo>
                      <a:pt x="186" y="25"/>
                      <a:pt x="185" y="24"/>
                      <a:pt x="183" y="24"/>
                    </a:cubicBezTo>
                    <a:cubicBezTo>
                      <a:pt x="183" y="24"/>
                      <a:pt x="182" y="24"/>
                      <a:pt x="182" y="24"/>
                    </a:cubicBezTo>
                    <a:cubicBezTo>
                      <a:pt x="178" y="26"/>
                      <a:pt x="174" y="28"/>
                      <a:pt x="171" y="31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70" y="31"/>
                      <a:pt x="170" y="31"/>
                      <a:pt x="169" y="31"/>
                    </a:cubicBezTo>
                    <a:cubicBezTo>
                      <a:pt x="162" y="35"/>
                      <a:pt x="157" y="40"/>
                      <a:pt x="152" y="46"/>
                    </a:cubicBezTo>
                    <a:cubicBezTo>
                      <a:pt x="151" y="45"/>
                      <a:pt x="150" y="44"/>
                      <a:pt x="149" y="44"/>
                    </a:cubicBezTo>
                    <a:cubicBezTo>
                      <a:pt x="148" y="44"/>
                      <a:pt x="148" y="44"/>
                      <a:pt x="147" y="45"/>
                    </a:cubicBezTo>
                    <a:cubicBezTo>
                      <a:pt x="144" y="49"/>
                      <a:pt x="141" y="53"/>
                      <a:pt x="138" y="57"/>
                    </a:cubicBezTo>
                    <a:cubicBezTo>
                      <a:pt x="138" y="55"/>
                      <a:pt x="136" y="54"/>
                      <a:pt x="135" y="54"/>
                    </a:cubicBezTo>
                    <a:cubicBezTo>
                      <a:pt x="134" y="54"/>
                      <a:pt x="134" y="54"/>
                      <a:pt x="133" y="55"/>
                    </a:cubicBezTo>
                    <a:cubicBezTo>
                      <a:pt x="126" y="60"/>
                      <a:pt x="119" y="67"/>
                      <a:pt x="114" y="74"/>
                    </a:cubicBezTo>
                    <a:cubicBezTo>
                      <a:pt x="114" y="73"/>
                      <a:pt x="113" y="72"/>
                      <a:pt x="111" y="72"/>
                    </a:cubicBezTo>
                    <a:cubicBezTo>
                      <a:pt x="111" y="72"/>
                      <a:pt x="110" y="72"/>
                      <a:pt x="110" y="72"/>
                    </a:cubicBezTo>
                    <a:cubicBezTo>
                      <a:pt x="103" y="76"/>
                      <a:pt x="97" y="82"/>
                      <a:pt x="92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88"/>
                      <a:pt x="90" y="89"/>
                      <a:pt x="90" y="89"/>
                    </a:cubicBezTo>
                    <a:cubicBezTo>
                      <a:pt x="88" y="91"/>
                      <a:pt x="86" y="94"/>
                      <a:pt x="84" y="96"/>
                    </a:cubicBezTo>
                    <a:cubicBezTo>
                      <a:pt x="83" y="96"/>
                      <a:pt x="82" y="95"/>
                      <a:pt x="82" y="95"/>
                    </a:cubicBezTo>
                    <a:cubicBezTo>
                      <a:pt x="81" y="95"/>
                      <a:pt x="80" y="96"/>
                      <a:pt x="80" y="96"/>
                    </a:cubicBezTo>
                    <a:cubicBezTo>
                      <a:pt x="61" y="117"/>
                      <a:pt x="48" y="144"/>
                      <a:pt x="42" y="171"/>
                    </a:cubicBezTo>
                    <a:cubicBezTo>
                      <a:pt x="42" y="172"/>
                      <a:pt x="42" y="173"/>
                      <a:pt x="43" y="174"/>
                    </a:cubicBezTo>
                    <a:cubicBezTo>
                      <a:pt x="42" y="176"/>
                      <a:pt x="41" y="178"/>
                      <a:pt x="40" y="181"/>
                    </a:cubicBezTo>
                    <a:cubicBezTo>
                      <a:pt x="40" y="178"/>
                      <a:pt x="40" y="176"/>
                      <a:pt x="39" y="174"/>
                    </a:cubicBezTo>
                    <a:cubicBezTo>
                      <a:pt x="38" y="172"/>
                      <a:pt x="37" y="172"/>
                      <a:pt x="36" y="172"/>
                    </a:cubicBezTo>
                    <a:cubicBezTo>
                      <a:pt x="35" y="172"/>
                      <a:pt x="34" y="172"/>
                      <a:pt x="34" y="173"/>
                    </a:cubicBezTo>
                    <a:cubicBezTo>
                      <a:pt x="31" y="183"/>
                      <a:pt x="27" y="192"/>
                      <a:pt x="23" y="201"/>
                    </a:cubicBezTo>
                    <a:cubicBezTo>
                      <a:pt x="19" y="209"/>
                      <a:pt x="16" y="216"/>
                      <a:pt x="13" y="224"/>
                    </a:cubicBezTo>
                    <a:cubicBezTo>
                      <a:pt x="12" y="227"/>
                      <a:pt x="10" y="231"/>
                      <a:pt x="9" y="234"/>
                    </a:cubicBezTo>
                    <a:cubicBezTo>
                      <a:pt x="9" y="235"/>
                      <a:pt x="9" y="235"/>
                      <a:pt x="9" y="235"/>
                    </a:cubicBezTo>
                    <a:cubicBezTo>
                      <a:pt x="8" y="236"/>
                      <a:pt x="8" y="237"/>
                      <a:pt x="8" y="238"/>
                    </a:cubicBezTo>
                    <a:cubicBezTo>
                      <a:pt x="4" y="248"/>
                      <a:pt x="2" y="258"/>
                      <a:pt x="0" y="268"/>
                    </a:cubicBezTo>
                    <a:cubicBezTo>
                      <a:pt x="0" y="270"/>
                      <a:pt x="2" y="271"/>
                      <a:pt x="3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8" y="268"/>
                      <a:pt x="12" y="265"/>
                      <a:pt x="15" y="262"/>
                    </a:cubicBezTo>
                    <a:cubicBezTo>
                      <a:pt x="10" y="276"/>
                      <a:pt x="6" y="290"/>
                      <a:pt x="14" y="301"/>
                    </a:cubicBezTo>
                    <a:cubicBezTo>
                      <a:pt x="15" y="303"/>
                      <a:pt x="16" y="305"/>
                      <a:pt x="18" y="307"/>
                    </a:cubicBezTo>
                    <a:cubicBezTo>
                      <a:pt x="18" y="307"/>
                      <a:pt x="18" y="307"/>
                      <a:pt x="18" y="307"/>
                    </a:cubicBezTo>
                    <a:cubicBezTo>
                      <a:pt x="19" y="307"/>
                      <a:pt x="20" y="308"/>
                      <a:pt x="20" y="308"/>
                    </a:cubicBezTo>
                    <a:cubicBezTo>
                      <a:pt x="22" y="308"/>
                      <a:pt x="24" y="305"/>
                      <a:pt x="22" y="303"/>
                    </a:cubicBezTo>
                    <a:cubicBezTo>
                      <a:pt x="21" y="302"/>
                      <a:pt x="20" y="301"/>
                      <a:pt x="19" y="299"/>
                    </a:cubicBezTo>
                    <a:cubicBezTo>
                      <a:pt x="17" y="296"/>
                      <a:pt x="16" y="293"/>
                      <a:pt x="15" y="289"/>
                    </a:cubicBezTo>
                    <a:cubicBezTo>
                      <a:pt x="14" y="280"/>
                      <a:pt x="17" y="269"/>
                      <a:pt x="21" y="259"/>
                    </a:cubicBezTo>
                    <a:cubicBezTo>
                      <a:pt x="23" y="254"/>
                      <a:pt x="26" y="248"/>
                      <a:pt x="27" y="243"/>
                    </a:cubicBezTo>
                    <a:cubicBezTo>
                      <a:pt x="27" y="242"/>
                      <a:pt x="27" y="241"/>
                      <a:pt x="27" y="241"/>
                    </a:cubicBezTo>
                    <a:cubicBezTo>
                      <a:pt x="26" y="240"/>
                      <a:pt x="25" y="240"/>
                      <a:pt x="24" y="240"/>
                    </a:cubicBezTo>
                    <a:cubicBezTo>
                      <a:pt x="23" y="240"/>
                      <a:pt x="23" y="240"/>
                      <a:pt x="22" y="241"/>
                    </a:cubicBezTo>
                    <a:cubicBezTo>
                      <a:pt x="20" y="245"/>
                      <a:pt x="18" y="249"/>
                      <a:pt x="15" y="253"/>
                    </a:cubicBezTo>
                    <a:cubicBezTo>
                      <a:pt x="12" y="259"/>
                      <a:pt x="10" y="261"/>
                      <a:pt x="9" y="261"/>
                    </a:cubicBezTo>
                    <a:cubicBezTo>
                      <a:pt x="7" y="261"/>
                      <a:pt x="10" y="249"/>
                      <a:pt x="11" y="247"/>
                    </a:cubicBezTo>
                    <a:cubicBezTo>
                      <a:pt x="11" y="245"/>
                      <a:pt x="12" y="244"/>
                      <a:pt x="12" y="242"/>
                    </a:cubicBezTo>
                    <a:cubicBezTo>
                      <a:pt x="13" y="240"/>
                      <a:pt x="14" y="238"/>
                      <a:pt x="14" y="236"/>
                    </a:cubicBezTo>
                    <a:cubicBezTo>
                      <a:pt x="15" y="235"/>
                      <a:pt x="16" y="234"/>
                      <a:pt x="17" y="233"/>
                    </a:cubicBezTo>
                    <a:cubicBezTo>
                      <a:pt x="22" y="226"/>
                      <a:pt x="25" y="219"/>
                      <a:pt x="28" y="211"/>
                    </a:cubicBezTo>
                    <a:cubicBezTo>
                      <a:pt x="28" y="209"/>
                      <a:pt x="27" y="208"/>
                      <a:pt x="26" y="207"/>
                    </a:cubicBezTo>
                    <a:cubicBezTo>
                      <a:pt x="29" y="201"/>
                      <a:pt x="32" y="194"/>
                      <a:pt x="35" y="187"/>
                    </a:cubicBezTo>
                    <a:cubicBezTo>
                      <a:pt x="34" y="196"/>
                      <a:pt x="30" y="206"/>
                      <a:pt x="28" y="215"/>
                    </a:cubicBezTo>
                    <a:cubicBezTo>
                      <a:pt x="27" y="217"/>
                      <a:pt x="29" y="218"/>
                      <a:pt x="30" y="218"/>
                    </a:cubicBezTo>
                    <a:cubicBezTo>
                      <a:pt x="31" y="218"/>
                      <a:pt x="33" y="218"/>
                      <a:pt x="33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3" y="216"/>
                      <a:pt x="33" y="216"/>
                      <a:pt x="33" y="216"/>
                    </a:cubicBezTo>
                    <a:cubicBezTo>
                      <a:pt x="35" y="211"/>
                      <a:pt x="37" y="205"/>
                      <a:pt x="40" y="199"/>
                    </a:cubicBezTo>
                    <a:cubicBezTo>
                      <a:pt x="40" y="199"/>
                      <a:pt x="41" y="200"/>
                      <a:pt x="41" y="200"/>
                    </a:cubicBezTo>
                    <a:cubicBezTo>
                      <a:pt x="42" y="200"/>
                      <a:pt x="42" y="199"/>
                      <a:pt x="43" y="199"/>
                    </a:cubicBezTo>
                    <a:cubicBezTo>
                      <a:pt x="43" y="199"/>
                      <a:pt x="43" y="198"/>
                      <a:pt x="43" y="198"/>
                    </a:cubicBezTo>
                    <a:cubicBezTo>
                      <a:pt x="43" y="197"/>
                      <a:pt x="43" y="197"/>
                      <a:pt x="44" y="197"/>
                    </a:cubicBezTo>
                    <a:cubicBezTo>
                      <a:pt x="45" y="191"/>
                      <a:pt x="47" y="185"/>
                      <a:pt x="49" y="178"/>
                    </a:cubicBezTo>
                    <a:cubicBezTo>
                      <a:pt x="51" y="175"/>
                      <a:pt x="52" y="171"/>
                      <a:pt x="54" y="167"/>
                    </a:cubicBezTo>
                    <a:cubicBezTo>
                      <a:pt x="65" y="155"/>
                      <a:pt x="73" y="139"/>
                      <a:pt x="79" y="123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80" y="123"/>
                      <a:pt x="81" y="122"/>
                      <a:pt x="81" y="121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86" y="112"/>
                      <a:pt x="89" y="105"/>
                      <a:pt x="92" y="98"/>
                    </a:cubicBezTo>
                    <a:cubicBezTo>
                      <a:pt x="96" y="91"/>
                      <a:pt x="101" y="85"/>
                      <a:pt x="107" y="80"/>
                    </a:cubicBezTo>
                    <a:cubicBezTo>
                      <a:pt x="106" y="83"/>
                      <a:pt x="106" y="85"/>
                      <a:pt x="105" y="87"/>
                    </a:cubicBezTo>
                    <a:cubicBezTo>
                      <a:pt x="101" y="92"/>
                      <a:pt x="98" y="98"/>
                      <a:pt x="95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5"/>
                      <a:pt x="95" y="107"/>
                      <a:pt x="97" y="107"/>
                    </a:cubicBezTo>
                    <a:cubicBezTo>
                      <a:pt x="98" y="107"/>
                      <a:pt x="99" y="107"/>
                      <a:pt x="100" y="106"/>
                    </a:cubicBezTo>
                    <a:cubicBezTo>
                      <a:pt x="104" y="100"/>
                      <a:pt x="107" y="95"/>
                      <a:pt x="110" y="89"/>
                    </a:cubicBezTo>
                    <a:cubicBezTo>
                      <a:pt x="116" y="80"/>
                      <a:pt x="122" y="72"/>
                      <a:pt x="130" y="64"/>
                    </a:cubicBezTo>
                    <a:cubicBezTo>
                      <a:pt x="129" y="68"/>
                      <a:pt x="128" y="71"/>
                      <a:pt x="126" y="73"/>
                    </a:cubicBezTo>
                    <a:cubicBezTo>
                      <a:pt x="124" y="76"/>
                      <a:pt x="122" y="78"/>
                      <a:pt x="120" y="81"/>
                    </a:cubicBezTo>
                    <a:cubicBezTo>
                      <a:pt x="119" y="83"/>
                      <a:pt x="121" y="85"/>
                      <a:pt x="123" y="85"/>
                    </a:cubicBezTo>
                    <a:cubicBezTo>
                      <a:pt x="123" y="85"/>
                      <a:pt x="124" y="85"/>
                      <a:pt x="124" y="84"/>
                    </a:cubicBezTo>
                    <a:cubicBezTo>
                      <a:pt x="126" y="82"/>
                      <a:pt x="128" y="80"/>
                      <a:pt x="130" y="77"/>
                    </a:cubicBezTo>
                    <a:cubicBezTo>
                      <a:pt x="131" y="75"/>
                      <a:pt x="133" y="73"/>
                      <a:pt x="135" y="70"/>
                    </a:cubicBezTo>
                    <a:cubicBezTo>
                      <a:pt x="134" y="72"/>
                      <a:pt x="133" y="74"/>
                      <a:pt x="132" y="75"/>
                    </a:cubicBezTo>
                    <a:cubicBezTo>
                      <a:pt x="132" y="77"/>
                      <a:pt x="132" y="78"/>
                      <a:pt x="133" y="79"/>
                    </a:cubicBezTo>
                    <a:cubicBezTo>
                      <a:pt x="134" y="79"/>
                      <a:pt x="134" y="79"/>
                      <a:pt x="135" y="79"/>
                    </a:cubicBezTo>
                    <a:cubicBezTo>
                      <a:pt x="136" y="79"/>
                      <a:pt x="136" y="79"/>
                      <a:pt x="137" y="78"/>
                    </a:cubicBezTo>
                    <a:cubicBezTo>
                      <a:pt x="137" y="78"/>
                      <a:pt x="137" y="78"/>
                      <a:pt x="137" y="78"/>
                    </a:cubicBezTo>
                    <a:cubicBezTo>
                      <a:pt x="137" y="78"/>
                      <a:pt x="137" y="78"/>
                      <a:pt x="137" y="78"/>
                    </a:cubicBezTo>
                    <a:cubicBezTo>
                      <a:pt x="138" y="77"/>
                      <a:pt x="138" y="76"/>
                      <a:pt x="139" y="75"/>
                    </a:cubicBezTo>
                    <a:cubicBezTo>
                      <a:pt x="144" y="66"/>
                      <a:pt x="149" y="57"/>
                      <a:pt x="156" y="50"/>
                    </a:cubicBezTo>
                    <a:cubicBezTo>
                      <a:pt x="154" y="53"/>
                      <a:pt x="152" y="57"/>
                      <a:pt x="151" y="60"/>
                    </a:cubicBezTo>
                    <a:cubicBezTo>
                      <a:pt x="150" y="62"/>
                      <a:pt x="152" y="64"/>
                      <a:pt x="154" y="64"/>
                    </a:cubicBezTo>
                    <a:cubicBezTo>
                      <a:pt x="154" y="64"/>
                      <a:pt x="155" y="64"/>
                      <a:pt x="155" y="63"/>
                    </a:cubicBezTo>
                    <a:cubicBezTo>
                      <a:pt x="162" y="55"/>
                      <a:pt x="167" y="47"/>
                      <a:pt x="172" y="37"/>
                    </a:cubicBezTo>
                    <a:cubicBezTo>
                      <a:pt x="174" y="35"/>
                      <a:pt x="176" y="34"/>
                      <a:pt x="179" y="32"/>
                    </a:cubicBezTo>
                    <a:cubicBezTo>
                      <a:pt x="177" y="38"/>
                      <a:pt x="174" y="43"/>
                      <a:pt x="171" y="49"/>
                    </a:cubicBezTo>
                    <a:cubicBezTo>
                      <a:pt x="170" y="51"/>
                      <a:pt x="171" y="53"/>
                      <a:pt x="173" y="53"/>
                    </a:cubicBezTo>
                    <a:cubicBezTo>
                      <a:pt x="174" y="53"/>
                      <a:pt x="175" y="52"/>
                      <a:pt x="176" y="51"/>
                    </a:cubicBezTo>
                    <a:cubicBezTo>
                      <a:pt x="176" y="51"/>
                      <a:pt x="176" y="51"/>
                      <a:pt x="176" y="51"/>
                    </a:cubicBezTo>
                    <a:cubicBezTo>
                      <a:pt x="176" y="51"/>
                      <a:pt x="176" y="51"/>
                      <a:pt x="176" y="51"/>
                    </a:cubicBezTo>
                    <a:cubicBezTo>
                      <a:pt x="181" y="44"/>
                      <a:pt x="186" y="36"/>
                      <a:pt x="192" y="30"/>
                    </a:cubicBezTo>
                    <a:cubicBezTo>
                      <a:pt x="192" y="31"/>
                      <a:pt x="192" y="31"/>
                      <a:pt x="192" y="31"/>
                    </a:cubicBezTo>
                    <a:cubicBezTo>
                      <a:pt x="189" y="34"/>
                      <a:pt x="187" y="37"/>
                      <a:pt x="185" y="41"/>
                    </a:cubicBezTo>
                    <a:cubicBezTo>
                      <a:pt x="185" y="41"/>
                      <a:pt x="185" y="41"/>
                      <a:pt x="185" y="41"/>
                    </a:cubicBezTo>
                    <a:cubicBezTo>
                      <a:pt x="185" y="41"/>
                      <a:pt x="185" y="41"/>
                      <a:pt x="185" y="41"/>
                    </a:cubicBezTo>
                    <a:cubicBezTo>
                      <a:pt x="185" y="41"/>
                      <a:pt x="185" y="41"/>
                      <a:pt x="185" y="41"/>
                    </a:cubicBezTo>
                    <a:cubicBezTo>
                      <a:pt x="184" y="43"/>
                      <a:pt x="186" y="45"/>
                      <a:pt x="188" y="45"/>
                    </a:cubicBezTo>
                    <a:cubicBezTo>
                      <a:pt x="188" y="45"/>
                      <a:pt x="189" y="44"/>
                      <a:pt x="190" y="44"/>
                    </a:cubicBezTo>
                    <a:cubicBezTo>
                      <a:pt x="193" y="40"/>
                      <a:pt x="195" y="37"/>
                      <a:pt x="197" y="33"/>
                    </a:cubicBezTo>
                    <a:cubicBezTo>
                      <a:pt x="200" y="30"/>
                      <a:pt x="203" y="27"/>
                      <a:pt x="206" y="23"/>
                    </a:cubicBezTo>
                    <a:cubicBezTo>
                      <a:pt x="202" y="30"/>
                      <a:pt x="199" y="37"/>
                      <a:pt x="194" y="44"/>
                    </a:cubicBezTo>
                    <a:cubicBezTo>
                      <a:pt x="193" y="45"/>
                      <a:pt x="193" y="47"/>
                      <a:pt x="192" y="48"/>
                    </a:cubicBezTo>
                    <a:cubicBezTo>
                      <a:pt x="191" y="49"/>
                      <a:pt x="191" y="51"/>
                      <a:pt x="192" y="51"/>
                    </a:cubicBezTo>
                    <a:cubicBezTo>
                      <a:pt x="193" y="52"/>
                      <a:pt x="193" y="52"/>
                      <a:pt x="194" y="52"/>
                    </a:cubicBezTo>
                    <a:cubicBezTo>
                      <a:pt x="195" y="52"/>
                      <a:pt x="196" y="52"/>
                      <a:pt x="196" y="51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7" y="50"/>
                      <a:pt x="197" y="50"/>
                      <a:pt x="197" y="49"/>
                    </a:cubicBezTo>
                    <a:cubicBezTo>
                      <a:pt x="200" y="46"/>
                      <a:pt x="202" y="43"/>
                      <a:pt x="205" y="40"/>
                    </a:cubicBezTo>
                    <a:cubicBezTo>
                      <a:pt x="207" y="38"/>
                      <a:pt x="210" y="35"/>
                      <a:pt x="212" y="33"/>
                    </a:cubicBezTo>
                    <a:cubicBezTo>
                      <a:pt x="211" y="35"/>
                      <a:pt x="210" y="37"/>
                      <a:pt x="209" y="39"/>
                    </a:cubicBezTo>
                    <a:cubicBezTo>
                      <a:pt x="207" y="42"/>
                      <a:pt x="206" y="44"/>
                      <a:pt x="204" y="46"/>
                    </a:cubicBezTo>
                    <a:cubicBezTo>
                      <a:pt x="204" y="47"/>
                      <a:pt x="204" y="47"/>
                      <a:pt x="204" y="47"/>
                    </a:cubicBezTo>
                    <a:cubicBezTo>
                      <a:pt x="203" y="49"/>
                      <a:pt x="205" y="51"/>
                      <a:pt x="207" y="51"/>
                    </a:cubicBezTo>
                    <a:cubicBezTo>
                      <a:pt x="207" y="51"/>
                      <a:pt x="208" y="50"/>
                      <a:pt x="208" y="50"/>
                    </a:cubicBezTo>
                    <a:cubicBezTo>
                      <a:pt x="210" y="48"/>
                      <a:pt x="211" y="46"/>
                      <a:pt x="212" y="44"/>
                    </a:cubicBezTo>
                    <a:cubicBezTo>
                      <a:pt x="214" y="42"/>
                      <a:pt x="216" y="40"/>
                      <a:pt x="217" y="37"/>
                    </a:cubicBezTo>
                    <a:cubicBezTo>
                      <a:pt x="219" y="35"/>
                      <a:pt x="220" y="32"/>
                      <a:pt x="222" y="30"/>
                    </a:cubicBezTo>
                    <a:cubicBezTo>
                      <a:pt x="221" y="32"/>
                      <a:pt x="223" y="33"/>
                      <a:pt x="225" y="33"/>
                    </a:cubicBezTo>
                    <a:cubicBezTo>
                      <a:pt x="225" y="33"/>
                      <a:pt x="226" y="33"/>
                      <a:pt x="227" y="32"/>
                    </a:cubicBezTo>
                    <a:cubicBezTo>
                      <a:pt x="227" y="31"/>
                      <a:pt x="228" y="30"/>
                      <a:pt x="228" y="30"/>
                    </a:cubicBezTo>
                    <a:cubicBezTo>
                      <a:pt x="232" y="24"/>
                      <a:pt x="237" y="19"/>
                      <a:pt x="242" y="15"/>
                    </a:cubicBezTo>
                    <a:cubicBezTo>
                      <a:pt x="239" y="20"/>
                      <a:pt x="237" y="25"/>
                      <a:pt x="234" y="30"/>
                    </a:cubicBezTo>
                    <a:cubicBezTo>
                      <a:pt x="232" y="31"/>
                      <a:pt x="231" y="33"/>
                      <a:pt x="230" y="34"/>
                    </a:cubicBezTo>
                    <a:cubicBezTo>
                      <a:pt x="230" y="35"/>
                      <a:pt x="229" y="36"/>
                      <a:pt x="229" y="36"/>
                    </a:cubicBezTo>
                    <a:cubicBezTo>
                      <a:pt x="228" y="38"/>
                      <a:pt x="228" y="39"/>
                      <a:pt x="229" y="40"/>
                    </a:cubicBezTo>
                    <a:cubicBezTo>
                      <a:pt x="230" y="40"/>
                      <a:pt x="230" y="40"/>
                      <a:pt x="231" y="40"/>
                    </a:cubicBezTo>
                    <a:cubicBezTo>
                      <a:pt x="232" y="40"/>
                      <a:pt x="232" y="40"/>
                      <a:pt x="233" y="40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5" y="37"/>
                      <a:pt x="236" y="36"/>
                      <a:pt x="238" y="34"/>
                    </a:cubicBezTo>
                    <a:cubicBezTo>
                      <a:pt x="238" y="33"/>
                      <a:pt x="238" y="33"/>
                      <a:pt x="238" y="33"/>
                    </a:cubicBezTo>
                    <a:cubicBezTo>
                      <a:pt x="242" y="28"/>
                      <a:pt x="247" y="24"/>
                      <a:pt x="252" y="20"/>
                    </a:cubicBezTo>
                    <a:cubicBezTo>
                      <a:pt x="250" y="23"/>
                      <a:pt x="248" y="27"/>
                      <a:pt x="247" y="31"/>
                    </a:cubicBezTo>
                    <a:cubicBezTo>
                      <a:pt x="246" y="31"/>
                      <a:pt x="246" y="31"/>
                      <a:pt x="246" y="32"/>
                    </a:cubicBezTo>
                    <a:cubicBezTo>
                      <a:pt x="246" y="33"/>
                      <a:pt x="248" y="35"/>
                      <a:pt x="249" y="35"/>
                    </a:cubicBezTo>
                    <a:cubicBezTo>
                      <a:pt x="250" y="35"/>
                      <a:pt x="250" y="35"/>
                      <a:pt x="251" y="34"/>
                    </a:cubicBezTo>
                    <a:cubicBezTo>
                      <a:pt x="252" y="33"/>
                      <a:pt x="253" y="32"/>
                      <a:pt x="254" y="31"/>
                    </a:cubicBezTo>
                    <a:cubicBezTo>
                      <a:pt x="258" y="26"/>
                      <a:pt x="263" y="21"/>
                      <a:pt x="269" y="16"/>
                    </a:cubicBezTo>
                    <a:cubicBezTo>
                      <a:pt x="268" y="18"/>
                      <a:pt x="267" y="19"/>
                      <a:pt x="266" y="20"/>
                    </a:cubicBezTo>
                    <a:cubicBezTo>
                      <a:pt x="265" y="22"/>
                      <a:pt x="264" y="24"/>
                      <a:pt x="263" y="25"/>
                    </a:cubicBezTo>
                    <a:cubicBezTo>
                      <a:pt x="261" y="27"/>
                      <a:pt x="263" y="29"/>
                      <a:pt x="265" y="29"/>
                    </a:cubicBezTo>
                    <a:cubicBezTo>
                      <a:pt x="266" y="29"/>
                      <a:pt x="266" y="29"/>
                      <a:pt x="267" y="28"/>
                    </a:cubicBezTo>
                    <a:cubicBezTo>
                      <a:pt x="268" y="27"/>
                      <a:pt x="269" y="25"/>
                      <a:pt x="271" y="24"/>
                    </a:cubicBezTo>
                    <a:cubicBezTo>
                      <a:pt x="274" y="19"/>
                      <a:pt x="277" y="16"/>
                      <a:pt x="281" y="12"/>
                    </a:cubicBezTo>
                    <a:cubicBezTo>
                      <a:pt x="280" y="15"/>
                      <a:pt x="279" y="17"/>
                      <a:pt x="278" y="20"/>
                    </a:cubicBezTo>
                    <a:cubicBezTo>
                      <a:pt x="277" y="22"/>
                      <a:pt x="279" y="23"/>
                      <a:pt x="281" y="23"/>
                    </a:cubicBezTo>
                    <a:cubicBezTo>
                      <a:pt x="281" y="23"/>
                      <a:pt x="282" y="23"/>
                      <a:pt x="282" y="23"/>
                    </a:cubicBezTo>
                    <a:cubicBezTo>
                      <a:pt x="284" y="21"/>
                      <a:pt x="285" y="20"/>
                      <a:pt x="286" y="19"/>
                    </a:cubicBezTo>
                    <a:cubicBezTo>
                      <a:pt x="286" y="21"/>
                      <a:pt x="285" y="22"/>
                      <a:pt x="284" y="24"/>
                    </a:cubicBezTo>
                    <a:cubicBezTo>
                      <a:pt x="284" y="26"/>
                      <a:pt x="285" y="28"/>
                      <a:pt x="287" y="28"/>
                    </a:cubicBezTo>
                    <a:cubicBezTo>
                      <a:pt x="288" y="28"/>
                      <a:pt x="289" y="27"/>
                      <a:pt x="289" y="26"/>
                    </a:cubicBezTo>
                    <a:cubicBezTo>
                      <a:pt x="293" y="20"/>
                      <a:pt x="298" y="15"/>
                      <a:pt x="305" y="12"/>
                    </a:cubicBezTo>
                    <a:cubicBezTo>
                      <a:pt x="304" y="18"/>
                      <a:pt x="303" y="24"/>
                      <a:pt x="300" y="29"/>
                    </a:cubicBezTo>
                    <a:cubicBezTo>
                      <a:pt x="300" y="29"/>
                      <a:pt x="300" y="29"/>
                      <a:pt x="300" y="29"/>
                    </a:cubicBezTo>
                    <a:cubicBezTo>
                      <a:pt x="300" y="31"/>
                      <a:pt x="302" y="33"/>
                      <a:pt x="303" y="33"/>
                    </a:cubicBezTo>
                    <a:cubicBezTo>
                      <a:pt x="304" y="33"/>
                      <a:pt x="305" y="33"/>
                      <a:pt x="305" y="32"/>
                    </a:cubicBezTo>
                    <a:cubicBezTo>
                      <a:pt x="306" y="31"/>
                      <a:pt x="306" y="31"/>
                      <a:pt x="307" y="30"/>
                    </a:cubicBezTo>
                    <a:cubicBezTo>
                      <a:pt x="312" y="24"/>
                      <a:pt x="316" y="18"/>
                      <a:pt x="321" y="13"/>
                    </a:cubicBezTo>
                    <a:cubicBezTo>
                      <a:pt x="321" y="15"/>
                      <a:pt x="320" y="18"/>
                      <a:pt x="319" y="20"/>
                    </a:cubicBezTo>
                    <a:cubicBezTo>
                      <a:pt x="318" y="23"/>
                      <a:pt x="320" y="24"/>
                      <a:pt x="322" y="24"/>
                    </a:cubicBezTo>
                    <a:cubicBezTo>
                      <a:pt x="322" y="24"/>
                      <a:pt x="323" y="23"/>
                      <a:pt x="324" y="23"/>
                    </a:cubicBezTo>
                    <a:cubicBezTo>
                      <a:pt x="327" y="19"/>
                      <a:pt x="329" y="16"/>
                      <a:pt x="332" y="14"/>
                    </a:cubicBezTo>
                    <a:cubicBezTo>
                      <a:pt x="330" y="17"/>
                      <a:pt x="329" y="21"/>
                      <a:pt x="328" y="24"/>
                    </a:cubicBezTo>
                    <a:cubicBezTo>
                      <a:pt x="327" y="26"/>
                      <a:pt x="328" y="28"/>
                      <a:pt x="330" y="28"/>
                    </a:cubicBezTo>
                    <a:cubicBezTo>
                      <a:pt x="331" y="28"/>
                      <a:pt x="331" y="28"/>
                      <a:pt x="332" y="27"/>
                    </a:cubicBezTo>
                    <a:cubicBezTo>
                      <a:pt x="332" y="27"/>
                      <a:pt x="332" y="27"/>
                      <a:pt x="332" y="27"/>
                    </a:cubicBezTo>
                    <a:cubicBezTo>
                      <a:pt x="332" y="27"/>
                      <a:pt x="332" y="27"/>
                      <a:pt x="332" y="27"/>
                    </a:cubicBezTo>
                    <a:cubicBezTo>
                      <a:pt x="332" y="27"/>
                      <a:pt x="333" y="26"/>
                      <a:pt x="333" y="26"/>
                    </a:cubicBezTo>
                    <a:cubicBezTo>
                      <a:pt x="337" y="21"/>
                      <a:pt x="340" y="18"/>
                      <a:pt x="345" y="14"/>
                    </a:cubicBezTo>
                    <a:cubicBezTo>
                      <a:pt x="343" y="20"/>
                      <a:pt x="340" y="25"/>
                      <a:pt x="336" y="30"/>
                    </a:cubicBezTo>
                    <a:cubicBezTo>
                      <a:pt x="335" y="32"/>
                      <a:pt x="337" y="34"/>
                      <a:pt x="339" y="34"/>
                    </a:cubicBezTo>
                    <a:cubicBezTo>
                      <a:pt x="339" y="34"/>
                      <a:pt x="340" y="34"/>
                      <a:pt x="340" y="34"/>
                    </a:cubicBezTo>
                    <a:cubicBezTo>
                      <a:pt x="342" y="32"/>
                      <a:pt x="343" y="31"/>
                      <a:pt x="344" y="30"/>
                    </a:cubicBezTo>
                    <a:cubicBezTo>
                      <a:pt x="344" y="31"/>
                      <a:pt x="343" y="33"/>
                      <a:pt x="342" y="34"/>
                    </a:cubicBezTo>
                    <a:cubicBezTo>
                      <a:pt x="342" y="34"/>
                      <a:pt x="342" y="35"/>
                      <a:pt x="342" y="36"/>
                    </a:cubicBezTo>
                    <a:cubicBezTo>
                      <a:pt x="342" y="37"/>
                      <a:pt x="343" y="38"/>
                      <a:pt x="345" y="38"/>
                    </a:cubicBezTo>
                    <a:cubicBezTo>
                      <a:pt x="345" y="38"/>
                      <a:pt x="346" y="38"/>
                      <a:pt x="346" y="37"/>
                    </a:cubicBezTo>
                    <a:cubicBezTo>
                      <a:pt x="346" y="37"/>
                      <a:pt x="346" y="37"/>
                      <a:pt x="347" y="37"/>
                    </a:cubicBezTo>
                    <a:cubicBezTo>
                      <a:pt x="353" y="31"/>
                      <a:pt x="359" y="26"/>
                      <a:pt x="365" y="21"/>
                    </a:cubicBezTo>
                    <a:cubicBezTo>
                      <a:pt x="364" y="24"/>
                      <a:pt x="363" y="28"/>
                      <a:pt x="361" y="31"/>
                    </a:cubicBezTo>
                    <a:cubicBezTo>
                      <a:pt x="360" y="33"/>
                      <a:pt x="362" y="36"/>
                      <a:pt x="364" y="36"/>
                    </a:cubicBezTo>
                    <a:cubicBezTo>
                      <a:pt x="364" y="36"/>
                      <a:pt x="365" y="35"/>
                      <a:pt x="365" y="35"/>
                    </a:cubicBezTo>
                    <a:cubicBezTo>
                      <a:pt x="366" y="35"/>
                      <a:pt x="366" y="34"/>
                      <a:pt x="366" y="3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70" y="30"/>
                      <a:pt x="373" y="26"/>
                      <a:pt x="377" y="23"/>
                    </a:cubicBezTo>
                    <a:cubicBezTo>
                      <a:pt x="376" y="27"/>
                      <a:pt x="375" y="32"/>
                      <a:pt x="374" y="36"/>
                    </a:cubicBezTo>
                    <a:cubicBezTo>
                      <a:pt x="373" y="38"/>
                      <a:pt x="375" y="40"/>
                      <a:pt x="376" y="40"/>
                    </a:cubicBezTo>
                    <a:cubicBezTo>
                      <a:pt x="377" y="40"/>
                      <a:pt x="378" y="40"/>
                      <a:pt x="378" y="39"/>
                    </a:cubicBezTo>
                    <a:cubicBezTo>
                      <a:pt x="380" y="37"/>
                      <a:pt x="382" y="35"/>
                      <a:pt x="384" y="34"/>
                    </a:cubicBezTo>
                    <a:cubicBezTo>
                      <a:pt x="384" y="36"/>
                      <a:pt x="385" y="37"/>
                      <a:pt x="387" y="37"/>
                    </a:cubicBezTo>
                    <a:cubicBezTo>
                      <a:pt x="387" y="37"/>
                      <a:pt x="388" y="37"/>
                      <a:pt x="389" y="37"/>
                    </a:cubicBezTo>
                    <a:cubicBezTo>
                      <a:pt x="389" y="36"/>
                      <a:pt x="390" y="36"/>
                      <a:pt x="390" y="35"/>
                    </a:cubicBezTo>
                    <a:cubicBezTo>
                      <a:pt x="389" y="39"/>
                      <a:pt x="388" y="42"/>
                      <a:pt x="387" y="46"/>
                    </a:cubicBezTo>
                    <a:cubicBezTo>
                      <a:pt x="386" y="48"/>
                      <a:pt x="387" y="49"/>
                      <a:pt x="389" y="49"/>
                    </a:cubicBezTo>
                    <a:cubicBezTo>
                      <a:pt x="390" y="49"/>
                      <a:pt x="391" y="49"/>
                      <a:pt x="391" y="48"/>
                    </a:cubicBezTo>
                    <a:cubicBezTo>
                      <a:pt x="396" y="44"/>
                      <a:pt x="398" y="42"/>
                      <a:pt x="399" y="42"/>
                    </a:cubicBezTo>
                    <a:cubicBezTo>
                      <a:pt x="400" y="42"/>
                      <a:pt x="399" y="45"/>
                      <a:pt x="399" y="49"/>
                    </a:cubicBezTo>
                    <a:cubicBezTo>
                      <a:pt x="399" y="51"/>
                      <a:pt x="400" y="52"/>
                      <a:pt x="401" y="52"/>
                    </a:cubicBezTo>
                    <a:cubicBezTo>
                      <a:pt x="402" y="52"/>
                      <a:pt x="403" y="52"/>
                      <a:pt x="403" y="51"/>
                    </a:cubicBezTo>
                    <a:cubicBezTo>
                      <a:pt x="404" y="50"/>
                      <a:pt x="405" y="50"/>
                      <a:pt x="406" y="49"/>
                    </a:cubicBezTo>
                    <a:cubicBezTo>
                      <a:pt x="405" y="54"/>
                      <a:pt x="405" y="58"/>
                      <a:pt x="404" y="63"/>
                    </a:cubicBezTo>
                    <a:cubicBezTo>
                      <a:pt x="404" y="64"/>
                      <a:pt x="404" y="64"/>
                      <a:pt x="404" y="65"/>
                    </a:cubicBezTo>
                    <a:cubicBezTo>
                      <a:pt x="405" y="66"/>
                      <a:pt x="405" y="66"/>
                      <a:pt x="406" y="66"/>
                    </a:cubicBezTo>
                    <a:cubicBezTo>
                      <a:pt x="406" y="66"/>
                      <a:pt x="406" y="66"/>
                      <a:pt x="407" y="66"/>
                    </a:cubicBezTo>
                    <a:cubicBezTo>
                      <a:pt x="407" y="66"/>
                      <a:pt x="408" y="66"/>
                      <a:pt x="408" y="66"/>
                    </a:cubicBezTo>
                    <a:cubicBezTo>
                      <a:pt x="411" y="63"/>
                      <a:pt x="415" y="60"/>
                      <a:pt x="418" y="57"/>
                    </a:cubicBezTo>
                    <a:cubicBezTo>
                      <a:pt x="418" y="60"/>
                      <a:pt x="417" y="62"/>
                      <a:pt x="417" y="64"/>
                    </a:cubicBezTo>
                    <a:cubicBezTo>
                      <a:pt x="417" y="66"/>
                      <a:pt x="418" y="67"/>
                      <a:pt x="420" y="67"/>
                    </a:cubicBezTo>
                    <a:cubicBezTo>
                      <a:pt x="421" y="67"/>
                      <a:pt x="421" y="67"/>
                      <a:pt x="422" y="66"/>
                    </a:cubicBezTo>
                    <a:cubicBezTo>
                      <a:pt x="424" y="63"/>
                      <a:pt x="425" y="61"/>
                      <a:pt x="427" y="58"/>
                    </a:cubicBezTo>
                    <a:cubicBezTo>
                      <a:pt x="427" y="61"/>
                      <a:pt x="426" y="64"/>
                      <a:pt x="425" y="67"/>
                    </a:cubicBezTo>
                    <a:cubicBezTo>
                      <a:pt x="424" y="69"/>
                      <a:pt x="426" y="70"/>
                      <a:pt x="427" y="70"/>
                    </a:cubicBezTo>
                    <a:cubicBezTo>
                      <a:pt x="428" y="70"/>
                      <a:pt x="429" y="70"/>
                      <a:pt x="430" y="69"/>
                    </a:cubicBezTo>
                    <a:cubicBezTo>
                      <a:pt x="431" y="67"/>
                      <a:pt x="433" y="65"/>
                      <a:pt x="434" y="64"/>
                    </a:cubicBezTo>
                    <a:cubicBezTo>
                      <a:pt x="432" y="71"/>
                      <a:pt x="429" y="79"/>
                      <a:pt x="427" y="87"/>
                    </a:cubicBezTo>
                    <a:cubicBezTo>
                      <a:pt x="427" y="88"/>
                      <a:pt x="427" y="89"/>
                      <a:pt x="427" y="90"/>
                    </a:cubicBezTo>
                    <a:cubicBezTo>
                      <a:pt x="426" y="92"/>
                      <a:pt x="428" y="93"/>
                      <a:pt x="429" y="93"/>
                    </a:cubicBezTo>
                    <a:cubicBezTo>
                      <a:pt x="430" y="93"/>
                      <a:pt x="431" y="93"/>
                      <a:pt x="431" y="92"/>
                    </a:cubicBezTo>
                    <a:cubicBezTo>
                      <a:pt x="431" y="92"/>
                      <a:pt x="431" y="92"/>
                      <a:pt x="431" y="92"/>
                    </a:cubicBezTo>
                    <a:cubicBezTo>
                      <a:pt x="433" y="91"/>
                      <a:pt x="435" y="89"/>
                      <a:pt x="436" y="87"/>
                    </a:cubicBezTo>
                    <a:cubicBezTo>
                      <a:pt x="436" y="90"/>
                      <a:pt x="435" y="93"/>
                      <a:pt x="435" y="96"/>
                    </a:cubicBezTo>
                    <a:cubicBezTo>
                      <a:pt x="435" y="96"/>
                      <a:pt x="435" y="97"/>
                      <a:pt x="435" y="97"/>
                    </a:cubicBezTo>
                    <a:cubicBezTo>
                      <a:pt x="435" y="98"/>
                      <a:pt x="435" y="98"/>
                      <a:pt x="436" y="99"/>
                    </a:cubicBezTo>
                    <a:cubicBezTo>
                      <a:pt x="436" y="99"/>
                      <a:pt x="437" y="99"/>
                      <a:pt x="438" y="99"/>
                    </a:cubicBezTo>
                    <a:cubicBezTo>
                      <a:pt x="438" y="99"/>
                      <a:pt x="439" y="99"/>
                      <a:pt x="439" y="99"/>
                    </a:cubicBezTo>
                    <a:cubicBezTo>
                      <a:pt x="439" y="99"/>
                      <a:pt x="439" y="98"/>
                      <a:pt x="440" y="98"/>
                    </a:cubicBezTo>
                    <a:cubicBezTo>
                      <a:pt x="439" y="100"/>
                      <a:pt x="439" y="101"/>
                      <a:pt x="438" y="103"/>
                    </a:cubicBezTo>
                    <a:cubicBezTo>
                      <a:pt x="438" y="105"/>
                      <a:pt x="437" y="107"/>
                      <a:pt x="436" y="110"/>
                    </a:cubicBezTo>
                    <a:cubicBezTo>
                      <a:pt x="436" y="111"/>
                      <a:pt x="435" y="112"/>
                      <a:pt x="435" y="114"/>
                    </a:cubicBezTo>
                    <a:cubicBezTo>
                      <a:pt x="434" y="116"/>
                      <a:pt x="436" y="117"/>
                      <a:pt x="438" y="117"/>
                    </a:cubicBezTo>
                    <a:cubicBezTo>
                      <a:pt x="438" y="117"/>
                      <a:pt x="439" y="117"/>
                      <a:pt x="440" y="116"/>
                    </a:cubicBezTo>
                    <a:cubicBezTo>
                      <a:pt x="440" y="116"/>
                      <a:pt x="440" y="116"/>
                      <a:pt x="440" y="116"/>
                    </a:cubicBezTo>
                    <a:cubicBezTo>
                      <a:pt x="441" y="114"/>
                      <a:pt x="442" y="112"/>
                      <a:pt x="444" y="111"/>
                    </a:cubicBezTo>
                    <a:cubicBezTo>
                      <a:pt x="444" y="110"/>
                      <a:pt x="445" y="109"/>
                      <a:pt x="446" y="108"/>
                    </a:cubicBezTo>
                    <a:cubicBezTo>
                      <a:pt x="445" y="110"/>
                      <a:pt x="445" y="111"/>
                      <a:pt x="445" y="113"/>
                    </a:cubicBezTo>
                    <a:cubicBezTo>
                      <a:pt x="445" y="114"/>
                      <a:pt x="445" y="114"/>
                      <a:pt x="445" y="115"/>
                    </a:cubicBezTo>
                    <a:cubicBezTo>
                      <a:pt x="445" y="117"/>
                      <a:pt x="446" y="118"/>
                      <a:pt x="448" y="118"/>
                    </a:cubicBezTo>
                    <a:cubicBezTo>
                      <a:pt x="448" y="118"/>
                      <a:pt x="448" y="118"/>
                      <a:pt x="449" y="118"/>
                    </a:cubicBezTo>
                    <a:cubicBezTo>
                      <a:pt x="449" y="118"/>
                      <a:pt x="449" y="118"/>
                      <a:pt x="450" y="118"/>
                    </a:cubicBezTo>
                    <a:cubicBezTo>
                      <a:pt x="451" y="116"/>
                      <a:pt x="453" y="114"/>
                      <a:pt x="455" y="112"/>
                    </a:cubicBezTo>
                    <a:cubicBezTo>
                      <a:pt x="455" y="114"/>
                      <a:pt x="456" y="116"/>
                      <a:pt x="457" y="116"/>
                    </a:cubicBezTo>
                    <a:cubicBezTo>
                      <a:pt x="458" y="116"/>
                      <a:pt x="459" y="115"/>
                      <a:pt x="459" y="115"/>
                    </a:cubicBezTo>
                    <a:cubicBezTo>
                      <a:pt x="462" y="112"/>
                      <a:pt x="465" y="109"/>
                      <a:pt x="469" y="106"/>
                    </a:cubicBezTo>
                    <a:cubicBezTo>
                      <a:pt x="467" y="113"/>
                      <a:pt x="464" y="120"/>
                      <a:pt x="463" y="128"/>
                    </a:cubicBezTo>
                    <a:cubicBezTo>
                      <a:pt x="463" y="129"/>
                      <a:pt x="464" y="131"/>
                      <a:pt x="466" y="131"/>
                    </a:cubicBezTo>
                    <a:cubicBezTo>
                      <a:pt x="466" y="131"/>
                      <a:pt x="467" y="131"/>
                      <a:pt x="468" y="130"/>
                    </a:cubicBezTo>
                    <a:cubicBezTo>
                      <a:pt x="470" y="127"/>
                      <a:pt x="473" y="125"/>
                      <a:pt x="475" y="122"/>
                    </a:cubicBezTo>
                    <a:cubicBezTo>
                      <a:pt x="475" y="126"/>
                      <a:pt x="473" y="130"/>
                      <a:pt x="472" y="134"/>
                    </a:cubicBezTo>
                    <a:cubicBezTo>
                      <a:pt x="471" y="136"/>
                      <a:pt x="473" y="138"/>
                      <a:pt x="475" y="138"/>
                    </a:cubicBezTo>
                    <a:cubicBezTo>
                      <a:pt x="476" y="138"/>
                      <a:pt x="476" y="137"/>
                      <a:pt x="477" y="136"/>
                    </a:cubicBezTo>
                    <a:cubicBezTo>
                      <a:pt x="478" y="134"/>
                      <a:pt x="480" y="131"/>
                      <a:pt x="481" y="129"/>
                    </a:cubicBezTo>
                    <a:cubicBezTo>
                      <a:pt x="480" y="132"/>
                      <a:pt x="479" y="134"/>
                      <a:pt x="478" y="137"/>
                    </a:cubicBezTo>
                    <a:cubicBezTo>
                      <a:pt x="477" y="139"/>
                      <a:pt x="478" y="141"/>
                      <a:pt x="480" y="141"/>
                    </a:cubicBezTo>
                    <a:cubicBezTo>
                      <a:pt x="480" y="141"/>
                      <a:pt x="480" y="141"/>
                      <a:pt x="480" y="141"/>
                    </a:cubicBezTo>
                    <a:cubicBezTo>
                      <a:pt x="478" y="146"/>
                      <a:pt x="476" y="150"/>
                      <a:pt x="474" y="155"/>
                    </a:cubicBezTo>
                    <a:cubicBezTo>
                      <a:pt x="473" y="157"/>
                      <a:pt x="472" y="160"/>
                      <a:pt x="471" y="162"/>
                    </a:cubicBezTo>
                    <a:cubicBezTo>
                      <a:pt x="471" y="163"/>
                      <a:pt x="471" y="163"/>
                      <a:pt x="471" y="164"/>
                    </a:cubicBezTo>
                    <a:cubicBezTo>
                      <a:pt x="472" y="164"/>
                      <a:pt x="472" y="164"/>
                      <a:pt x="472" y="165"/>
                    </a:cubicBezTo>
                    <a:cubicBezTo>
                      <a:pt x="473" y="165"/>
                      <a:pt x="473" y="165"/>
                      <a:pt x="474" y="165"/>
                    </a:cubicBezTo>
                    <a:cubicBezTo>
                      <a:pt x="475" y="165"/>
                      <a:pt x="475" y="165"/>
                      <a:pt x="476" y="165"/>
                    </a:cubicBezTo>
                    <a:cubicBezTo>
                      <a:pt x="477" y="164"/>
                      <a:pt x="478" y="163"/>
                      <a:pt x="479" y="162"/>
                    </a:cubicBezTo>
                    <a:cubicBezTo>
                      <a:pt x="482" y="160"/>
                      <a:pt x="484" y="157"/>
                      <a:pt x="487" y="154"/>
                    </a:cubicBezTo>
                    <a:cubicBezTo>
                      <a:pt x="486" y="158"/>
                      <a:pt x="484" y="161"/>
                      <a:pt x="482" y="164"/>
                    </a:cubicBezTo>
                    <a:cubicBezTo>
                      <a:pt x="481" y="166"/>
                      <a:pt x="483" y="168"/>
                      <a:pt x="485" y="168"/>
                    </a:cubicBezTo>
                    <a:cubicBezTo>
                      <a:pt x="485" y="168"/>
                      <a:pt x="486" y="168"/>
                      <a:pt x="486" y="168"/>
                    </a:cubicBezTo>
                    <a:cubicBezTo>
                      <a:pt x="490" y="164"/>
                      <a:pt x="494" y="162"/>
                      <a:pt x="498" y="160"/>
                    </a:cubicBezTo>
                    <a:cubicBezTo>
                      <a:pt x="496" y="164"/>
                      <a:pt x="495" y="168"/>
                      <a:pt x="494" y="172"/>
                    </a:cubicBezTo>
                    <a:cubicBezTo>
                      <a:pt x="493" y="174"/>
                      <a:pt x="495" y="176"/>
                      <a:pt x="496" y="176"/>
                    </a:cubicBezTo>
                    <a:cubicBezTo>
                      <a:pt x="497" y="176"/>
                      <a:pt x="497" y="176"/>
                      <a:pt x="498" y="176"/>
                    </a:cubicBezTo>
                    <a:cubicBezTo>
                      <a:pt x="499" y="175"/>
                      <a:pt x="500" y="174"/>
                      <a:pt x="501" y="173"/>
                    </a:cubicBezTo>
                    <a:cubicBezTo>
                      <a:pt x="500" y="176"/>
                      <a:pt x="499" y="180"/>
                      <a:pt x="497" y="183"/>
                    </a:cubicBezTo>
                    <a:cubicBezTo>
                      <a:pt x="497" y="185"/>
                      <a:pt x="499" y="187"/>
                      <a:pt x="500" y="187"/>
                    </a:cubicBezTo>
                    <a:cubicBezTo>
                      <a:pt x="500" y="187"/>
                      <a:pt x="501" y="187"/>
                      <a:pt x="501" y="187"/>
                    </a:cubicBezTo>
                    <a:cubicBezTo>
                      <a:pt x="500" y="188"/>
                      <a:pt x="500" y="190"/>
                      <a:pt x="499" y="192"/>
                    </a:cubicBezTo>
                    <a:cubicBezTo>
                      <a:pt x="498" y="194"/>
                      <a:pt x="500" y="195"/>
                      <a:pt x="502" y="195"/>
                    </a:cubicBezTo>
                    <a:cubicBezTo>
                      <a:pt x="502" y="195"/>
                      <a:pt x="503" y="195"/>
                      <a:pt x="504" y="195"/>
                    </a:cubicBezTo>
                    <a:cubicBezTo>
                      <a:pt x="506" y="193"/>
                      <a:pt x="508" y="192"/>
                      <a:pt x="510" y="190"/>
                    </a:cubicBezTo>
                    <a:cubicBezTo>
                      <a:pt x="510" y="192"/>
                      <a:pt x="509" y="195"/>
                      <a:pt x="509" y="197"/>
                    </a:cubicBezTo>
                    <a:cubicBezTo>
                      <a:pt x="508" y="199"/>
                      <a:pt x="510" y="201"/>
                      <a:pt x="511" y="201"/>
                    </a:cubicBezTo>
                    <a:cubicBezTo>
                      <a:pt x="512" y="201"/>
                      <a:pt x="513" y="200"/>
                      <a:pt x="513" y="200"/>
                    </a:cubicBezTo>
                    <a:cubicBezTo>
                      <a:pt x="515" y="199"/>
                      <a:pt x="516" y="198"/>
                      <a:pt x="517" y="197"/>
                    </a:cubicBezTo>
                    <a:cubicBezTo>
                      <a:pt x="515" y="204"/>
                      <a:pt x="514" y="211"/>
                      <a:pt x="513" y="219"/>
                    </a:cubicBezTo>
                    <a:cubicBezTo>
                      <a:pt x="513" y="220"/>
                      <a:pt x="514" y="221"/>
                      <a:pt x="515" y="221"/>
                    </a:cubicBezTo>
                    <a:cubicBezTo>
                      <a:pt x="514" y="224"/>
                      <a:pt x="513" y="227"/>
                      <a:pt x="513" y="230"/>
                    </a:cubicBezTo>
                    <a:cubicBezTo>
                      <a:pt x="512" y="232"/>
                      <a:pt x="512" y="235"/>
                      <a:pt x="512" y="237"/>
                    </a:cubicBezTo>
                    <a:cubicBezTo>
                      <a:pt x="512" y="238"/>
                      <a:pt x="514" y="240"/>
                      <a:pt x="515" y="240"/>
                    </a:cubicBezTo>
                    <a:cubicBezTo>
                      <a:pt x="515" y="240"/>
                      <a:pt x="515" y="240"/>
                      <a:pt x="516" y="240"/>
                    </a:cubicBezTo>
                    <a:cubicBezTo>
                      <a:pt x="516" y="240"/>
                      <a:pt x="516" y="240"/>
                      <a:pt x="516" y="239"/>
                    </a:cubicBezTo>
                    <a:cubicBezTo>
                      <a:pt x="518" y="239"/>
                      <a:pt x="519" y="238"/>
                      <a:pt x="521" y="237"/>
                    </a:cubicBezTo>
                    <a:cubicBezTo>
                      <a:pt x="520" y="241"/>
                      <a:pt x="520" y="246"/>
                      <a:pt x="520" y="252"/>
                    </a:cubicBezTo>
                    <a:cubicBezTo>
                      <a:pt x="519" y="253"/>
                      <a:pt x="521" y="254"/>
                      <a:pt x="522" y="254"/>
                    </a:cubicBezTo>
                    <a:cubicBezTo>
                      <a:pt x="523" y="254"/>
                      <a:pt x="524" y="254"/>
                      <a:pt x="524" y="253"/>
                    </a:cubicBezTo>
                    <a:cubicBezTo>
                      <a:pt x="525" y="253"/>
                      <a:pt x="526" y="252"/>
                      <a:pt x="526" y="251"/>
                    </a:cubicBezTo>
                    <a:cubicBezTo>
                      <a:pt x="524" y="258"/>
                      <a:pt x="523" y="266"/>
                      <a:pt x="522" y="273"/>
                    </a:cubicBezTo>
                    <a:cubicBezTo>
                      <a:pt x="522" y="275"/>
                      <a:pt x="523" y="276"/>
                      <a:pt x="525" y="276"/>
                    </a:cubicBezTo>
                    <a:cubicBezTo>
                      <a:pt x="525" y="276"/>
                      <a:pt x="526" y="276"/>
                      <a:pt x="526" y="276"/>
                    </a:cubicBezTo>
                    <a:cubicBezTo>
                      <a:pt x="525" y="282"/>
                      <a:pt x="525" y="288"/>
                      <a:pt x="525" y="294"/>
                    </a:cubicBezTo>
                    <a:cubicBezTo>
                      <a:pt x="524" y="296"/>
                      <a:pt x="526" y="297"/>
                      <a:pt x="527" y="297"/>
                    </a:cubicBezTo>
                    <a:cubicBezTo>
                      <a:pt x="526" y="299"/>
                      <a:pt x="526" y="302"/>
                      <a:pt x="525" y="304"/>
                    </a:cubicBezTo>
                    <a:cubicBezTo>
                      <a:pt x="525" y="306"/>
                      <a:pt x="525" y="307"/>
                      <a:pt x="524" y="308"/>
                    </a:cubicBezTo>
                    <a:cubicBezTo>
                      <a:pt x="524" y="310"/>
                      <a:pt x="523" y="311"/>
                      <a:pt x="523" y="313"/>
                    </a:cubicBezTo>
                    <a:cubicBezTo>
                      <a:pt x="523" y="313"/>
                      <a:pt x="523" y="314"/>
                      <a:pt x="523" y="314"/>
                    </a:cubicBezTo>
                    <a:cubicBezTo>
                      <a:pt x="522" y="316"/>
                      <a:pt x="524" y="318"/>
                      <a:pt x="526" y="318"/>
                    </a:cubicBezTo>
                    <a:cubicBezTo>
                      <a:pt x="526" y="318"/>
                      <a:pt x="527" y="317"/>
                      <a:pt x="527" y="317"/>
                    </a:cubicBezTo>
                    <a:cubicBezTo>
                      <a:pt x="528" y="315"/>
                      <a:pt x="528" y="314"/>
                      <a:pt x="529" y="313"/>
                    </a:cubicBezTo>
                    <a:cubicBezTo>
                      <a:pt x="529" y="313"/>
                      <a:pt x="529" y="313"/>
                      <a:pt x="529" y="313"/>
                    </a:cubicBezTo>
                    <a:cubicBezTo>
                      <a:pt x="529" y="312"/>
                      <a:pt x="529" y="311"/>
                      <a:pt x="529" y="311"/>
                    </a:cubicBezTo>
                    <a:cubicBezTo>
                      <a:pt x="532" y="301"/>
                      <a:pt x="534" y="291"/>
                      <a:pt x="536" y="280"/>
                    </a:cubicBezTo>
                    <a:cubicBezTo>
                      <a:pt x="537" y="279"/>
                      <a:pt x="537" y="278"/>
                      <a:pt x="538" y="276"/>
                    </a:cubicBezTo>
                    <a:cubicBezTo>
                      <a:pt x="538" y="274"/>
                      <a:pt x="539" y="272"/>
                      <a:pt x="539" y="270"/>
                    </a:cubicBezTo>
                    <a:cubicBezTo>
                      <a:pt x="539" y="270"/>
                      <a:pt x="539" y="270"/>
                      <a:pt x="539" y="270"/>
                    </a:cubicBezTo>
                    <a:cubicBezTo>
                      <a:pt x="539" y="270"/>
                      <a:pt x="539" y="270"/>
                      <a:pt x="539" y="270"/>
                    </a:cubicBezTo>
                    <a:cubicBezTo>
                      <a:pt x="539" y="270"/>
                      <a:pt x="539" y="270"/>
                      <a:pt x="539" y="270"/>
                    </a:cubicBezTo>
                    <a:cubicBezTo>
                      <a:pt x="540" y="269"/>
                      <a:pt x="539" y="268"/>
                      <a:pt x="538" y="267"/>
                    </a:cubicBezTo>
                    <a:cubicBezTo>
                      <a:pt x="537" y="267"/>
                      <a:pt x="537" y="267"/>
                      <a:pt x="536" y="267"/>
                    </a:cubicBezTo>
                    <a:cubicBezTo>
                      <a:pt x="535" y="267"/>
                      <a:pt x="534" y="267"/>
                      <a:pt x="534" y="269"/>
                    </a:cubicBezTo>
                    <a:cubicBezTo>
                      <a:pt x="533" y="272"/>
                      <a:pt x="532" y="275"/>
                      <a:pt x="531" y="278"/>
                    </a:cubicBezTo>
                    <a:cubicBezTo>
                      <a:pt x="532" y="273"/>
                      <a:pt x="533" y="267"/>
                      <a:pt x="534" y="262"/>
                    </a:cubicBezTo>
                    <a:cubicBezTo>
                      <a:pt x="535" y="260"/>
                      <a:pt x="533" y="258"/>
                      <a:pt x="531" y="258"/>
                    </a:cubicBezTo>
                    <a:cubicBezTo>
                      <a:pt x="531" y="258"/>
                      <a:pt x="530" y="258"/>
                      <a:pt x="530" y="259"/>
                    </a:cubicBezTo>
                    <a:cubicBezTo>
                      <a:pt x="531" y="252"/>
                      <a:pt x="533" y="246"/>
                      <a:pt x="535" y="240"/>
                    </a:cubicBezTo>
                    <a:cubicBezTo>
                      <a:pt x="536" y="238"/>
                      <a:pt x="534" y="236"/>
                      <a:pt x="533" y="236"/>
                    </a:cubicBezTo>
                    <a:cubicBezTo>
                      <a:pt x="532" y="236"/>
                      <a:pt x="531" y="237"/>
                      <a:pt x="531" y="237"/>
                    </a:cubicBezTo>
                    <a:cubicBezTo>
                      <a:pt x="529" y="239"/>
                      <a:pt x="527" y="242"/>
                      <a:pt x="525" y="244"/>
                    </a:cubicBezTo>
                    <a:cubicBezTo>
                      <a:pt x="526" y="240"/>
                      <a:pt x="526" y="235"/>
                      <a:pt x="528" y="231"/>
                    </a:cubicBezTo>
                    <a:cubicBezTo>
                      <a:pt x="528" y="229"/>
                      <a:pt x="527" y="227"/>
                      <a:pt x="525" y="227"/>
                    </a:cubicBezTo>
                    <a:cubicBezTo>
                      <a:pt x="525" y="227"/>
                      <a:pt x="524" y="227"/>
                      <a:pt x="524" y="228"/>
                    </a:cubicBezTo>
                    <a:cubicBezTo>
                      <a:pt x="522" y="229"/>
                      <a:pt x="520" y="230"/>
                      <a:pt x="519" y="230"/>
                    </a:cubicBezTo>
                    <a:cubicBezTo>
                      <a:pt x="515" y="230"/>
                      <a:pt x="522" y="217"/>
                      <a:pt x="524" y="212"/>
                    </a:cubicBezTo>
                    <a:cubicBezTo>
                      <a:pt x="524" y="212"/>
                      <a:pt x="524" y="212"/>
                      <a:pt x="524" y="212"/>
                    </a:cubicBezTo>
                    <a:cubicBezTo>
                      <a:pt x="524" y="212"/>
                      <a:pt x="524" y="212"/>
                      <a:pt x="524" y="212"/>
                    </a:cubicBezTo>
                    <a:cubicBezTo>
                      <a:pt x="524" y="212"/>
                      <a:pt x="524" y="211"/>
                      <a:pt x="524" y="211"/>
                    </a:cubicBezTo>
                    <a:cubicBezTo>
                      <a:pt x="525" y="209"/>
                      <a:pt x="524" y="208"/>
                      <a:pt x="522" y="208"/>
                    </a:cubicBezTo>
                    <a:cubicBezTo>
                      <a:pt x="521" y="208"/>
                      <a:pt x="521" y="208"/>
                      <a:pt x="520" y="208"/>
                    </a:cubicBezTo>
                    <a:cubicBezTo>
                      <a:pt x="521" y="202"/>
                      <a:pt x="523" y="197"/>
                      <a:pt x="525" y="191"/>
                    </a:cubicBezTo>
                    <a:cubicBezTo>
                      <a:pt x="526" y="189"/>
                      <a:pt x="524" y="187"/>
                      <a:pt x="522" y="187"/>
                    </a:cubicBezTo>
                    <a:cubicBezTo>
                      <a:pt x="522" y="187"/>
                      <a:pt x="521" y="187"/>
                      <a:pt x="520" y="188"/>
                    </a:cubicBezTo>
                    <a:cubicBezTo>
                      <a:pt x="519" y="189"/>
                      <a:pt x="517" y="191"/>
                      <a:pt x="515" y="192"/>
                    </a:cubicBezTo>
                    <a:cubicBezTo>
                      <a:pt x="515" y="189"/>
                      <a:pt x="515" y="187"/>
                      <a:pt x="515" y="184"/>
                    </a:cubicBezTo>
                    <a:cubicBezTo>
                      <a:pt x="515" y="182"/>
                      <a:pt x="514" y="181"/>
                      <a:pt x="512" y="181"/>
                    </a:cubicBezTo>
                    <a:cubicBezTo>
                      <a:pt x="512" y="181"/>
                      <a:pt x="511" y="181"/>
                      <a:pt x="510" y="182"/>
                    </a:cubicBezTo>
                    <a:cubicBezTo>
                      <a:pt x="509" y="183"/>
                      <a:pt x="508" y="184"/>
                      <a:pt x="507" y="185"/>
                    </a:cubicBezTo>
                    <a:cubicBezTo>
                      <a:pt x="508" y="182"/>
                      <a:pt x="509" y="178"/>
                      <a:pt x="510" y="175"/>
                    </a:cubicBezTo>
                    <a:cubicBezTo>
                      <a:pt x="510" y="175"/>
                      <a:pt x="511" y="175"/>
                      <a:pt x="511" y="175"/>
                    </a:cubicBezTo>
                    <a:cubicBezTo>
                      <a:pt x="511" y="175"/>
                      <a:pt x="511" y="175"/>
                      <a:pt x="511" y="175"/>
                    </a:cubicBezTo>
                    <a:cubicBezTo>
                      <a:pt x="511" y="175"/>
                      <a:pt x="511" y="175"/>
                      <a:pt x="511" y="174"/>
                    </a:cubicBezTo>
                    <a:cubicBezTo>
                      <a:pt x="511" y="172"/>
                      <a:pt x="510" y="171"/>
                      <a:pt x="508" y="171"/>
                    </a:cubicBezTo>
                    <a:cubicBezTo>
                      <a:pt x="508" y="171"/>
                      <a:pt x="508" y="171"/>
                      <a:pt x="508" y="171"/>
                    </a:cubicBezTo>
                    <a:cubicBezTo>
                      <a:pt x="508" y="170"/>
                      <a:pt x="509" y="168"/>
                      <a:pt x="509" y="167"/>
                    </a:cubicBezTo>
                    <a:cubicBezTo>
                      <a:pt x="510" y="165"/>
                      <a:pt x="508" y="163"/>
                      <a:pt x="507" y="163"/>
                    </a:cubicBezTo>
                    <a:cubicBezTo>
                      <a:pt x="506" y="163"/>
                      <a:pt x="506" y="163"/>
                      <a:pt x="505" y="164"/>
                    </a:cubicBezTo>
                    <a:cubicBezTo>
                      <a:pt x="504" y="164"/>
                      <a:pt x="503" y="165"/>
                      <a:pt x="501" y="166"/>
                    </a:cubicBezTo>
                    <a:cubicBezTo>
                      <a:pt x="503" y="163"/>
                      <a:pt x="504" y="159"/>
                      <a:pt x="505" y="155"/>
                    </a:cubicBezTo>
                    <a:cubicBezTo>
                      <a:pt x="506" y="153"/>
                      <a:pt x="504" y="152"/>
                      <a:pt x="502" y="152"/>
                    </a:cubicBezTo>
                    <a:cubicBezTo>
                      <a:pt x="502" y="152"/>
                      <a:pt x="501" y="152"/>
                      <a:pt x="501" y="152"/>
                    </a:cubicBezTo>
                    <a:cubicBezTo>
                      <a:pt x="498" y="154"/>
                      <a:pt x="495" y="155"/>
                      <a:pt x="492" y="157"/>
                    </a:cubicBezTo>
                    <a:cubicBezTo>
                      <a:pt x="493" y="154"/>
                      <a:pt x="494" y="150"/>
                      <a:pt x="495" y="146"/>
                    </a:cubicBezTo>
                    <a:cubicBezTo>
                      <a:pt x="496" y="144"/>
                      <a:pt x="494" y="142"/>
                      <a:pt x="493" y="142"/>
                    </a:cubicBezTo>
                    <a:cubicBezTo>
                      <a:pt x="492" y="142"/>
                      <a:pt x="491" y="142"/>
                      <a:pt x="491" y="143"/>
                    </a:cubicBezTo>
                    <a:cubicBezTo>
                      <a:pt x="487" y="146"/>
                      <a:pt x="484" y="150"/>
                      <a:pt x="481" y="153"/>
                    </a:cubicBezTo>
                    <a:cubicBezTo>
                      <a:pt x="483" y="148"/>
                      <a:pt x="485" y="144"/>
                      <a:pt x="488" y="139"/>
                    </a:cubicBezTo>
                    <a:cubicBezTo>
                      <a:pt x="489" y="137"/>
                      <a:pt x="487" y="135"/>
                      <a:pt x="485" y="135"/>
                    </a:cubicBezTo>
                    <a:cubicBezTo>
                      <a:pt x="485" y="135"/>
                      <a:pt x="485" y="135"/>
                      <a:pt x="485" y="135"/>
                    </a:cubicBezTo>
                    <a:cubicBezTo>
                      <a:pt x="487" y="130"/>
                      <a:pt x="489" y="125"/>
                      <a:pt x="491" y="122"/>
                    </a:cubicBezTo>
                    <a:cubicBezTo>
                      <a:pt x="492" y="120"/>
                      <a:pt x="490" y="117"/>
                      <a:pt x="488" y="117"/>
                    </a:cubicBezTo>
                    <a:cubicBezTo>
                      <a:pt x="488" y="117"/>
                      <a:pt x="487" y="118"/>
                      <a:pt x="487" y="118"/>
                    </a:cubicBezTo>
                    <a:cubicBezTo>
                      <a:pt x="485" y="119"/>
                      <a:pt x="483" y="121"/>
                      <a:pt x="481" y="123"/>
                    </a:cubicBezTo>
                    <a:cubicBezTo>
                      <a:pt x="482" y="120"/>
                      <a:pt x="482" y="118"/>
                      <a:pt x="483" y="115"/>
                    </a:cubicBezTo>
                    <a:cubicBezTo>
                      <a:pt x="483" y="113"/>
                      <a:pt x="482" y="112"/>
                      <a:pt x="480" y="112"/>
                    </a:cubicBezTo>
                    <a:cubicBezTo>
                      <a:pt x="479" y="112"/>
                      <a:pt x="479" y="112"/>
                      <a:pt x="478" y="113"/>
                    </a:cubicBezTo>
                    <a:cubicBezTo>
                      <a:pt x="476" y="115"/>
                      <a:pt x="473" y="117"/>
                      <a:pt x="471" y="120"/>
                    </a:cubicBezTo>
                    <a:cubicBezTo>
                      <a:pt x="472" y="113"/>
                      <a:pt x="474" y="107"/>
                      <a:pt x="476" y="101"/>
                    </a:cubicBezTo>
                    <a:cubicBezTo>
                      <a:pt x="476" y="99"/>
                      <a:pt x="475" y="97"/>
                      <a:pt x="473" y="97"/>
                    </a:cubicBezTo>
                    <a:cubicBezTo>
                      <a:pt x="473" y="97"/>
                      <a:pt x="472" y="97"/>
                      <a:pt x="472" y="97"/>
                    </a:cubicBezTo>
                    <a:cubicBezTo>
                      <a:pt x="468" y="100"/>
                      <a:pt x="465" y="102"/>
                      <a:pt x="462" y="105"/>
                    </a:cubicBezTo>
                    <a:cubicBezTo>
                      <a:pt x="462" y="105"/>
                      <a:pt x="462" y="105"/>
                      <a:pt x="462" y="105"/>
                    </a:cubicBezTo>
                    <a:cubicBezTo>
                      <a:pt x="462" y="103"/>
                      <a:pt x="460" y="102"/>
                      <a:pt x="459" y="102"/>
                    </a:cubicBezTo>
                    <a:cubicBezTo>
                      <a:pt x="458" y="102"/>
                      <a:pt x="458" y="102"/>
                      <a:pt x="457" y="102"/>
                    </a:cubicBezTo>
                    <a:cubicBezTo>
                      <a:pt x="455" y="104"/>
                      <a:pt x="453" y="106"/>
                      <a:pt x="451" y="108"/>
                    </a:cubicBezTo>
                    <a:cubicBezTo>
                      <a:pt x="451" y="105"/>
                      <a:pt x="451" y="102"/>
                      <a:pt x="452" y="99"/>
                    </a:cubicBezTo>
                    <a:cubicBezTo>
                      <a:pt x="452" y="97"/>
                      <a:pt x="451" y="96"/>
                      <a:pt x="449" y="96"/>
                    </a:cubicBezTo>
                    <a:cubicBezTo>
                      <a:pt x="448" y="96"/>
                      <a:pt x="447" y="97"/>
                      <a:pt x="447" y="97"/>
                    </a:cubicBezTo>
                    <a:cubicBezTo>
                      <a:pt x="446" y="99"/>
                      <a:pt x="445" y="100"/>
                      <a:pt x="445" y="101"/>
                    </a:cubicBezTo>
                    <a:cubicBezTo>
                      <a:pt x="446" y="97"/>
                      <a:pt x="446" y="93"/>
                      <a:pt x="447" y="90"/>
                    </a:cubicBezTo>
                    <a:cubicBezTo>
                      <a:pt x="448" y="88"/>
                      <a:pt x="446" y="86"/>
                      <a:pt x="444" y="86"/>
                    </a:cubicBezTo>
                    <a:cubicBezTo>
                      <a:pt x="444" y="86"/>
                      <a:pt x="443" y="86"/>
                      <a:pt x="442" y="87"/>
                    </a:cubicBezTo>
                    <a:cubicBezTo>
                      <a:pt x="442" y="87"/>
                      <a:pt x="442" y="87"/>
                      <a:pt x="442" y="88"/>
                    </a:cubicBezTo>
                    <a:cubicBezTo>
                      <a:pt x="442" y="86"/>
                      <a:pt x="442" y="83"/>
                      <a:pt x="443" y="81"/>
                    </a:cubicBezTo>
                    <a:cubicBezTo>
                      <a:pt x="443" y="79"/>
                      <a:pt x="442" y="77"/>
                      <a:pt x="440" y="77"/>
                    </a:cubicBezTo>
                    <a:cubicBezTo>
                      <a:pt x="440" y="77"/>
                      <a:pt x="439" y="77"/>
                      <a:pt x="438" y="78"/>
                    </a:cubicBezTo>
                    <a:cubicBezTo>
                      <a:pt x="437" y="79"/>
                      <a:pt x="435" y="81"/>
                      <a:pt x="434" y="82"/>
                    </a:cubicBezTo>
                    <a:cubicBezTo>
                      <a:pt x="436" y="74"/>
                      <a:pt x="440" y="66"/>
                      <a:pt x="442" y="58"/>
                    </a:cubicBezTo>
                    <a:cubicBezTo>
                      <a:pt x="442" y="57"/>
                      <a:pt x="442" y="56"/>
                      <a:pt x="442" y="55"/>
                    </a:cubicBezTo>
                    <a:cubicBezTo>
                      <a:pt x="443" y="53"/>
                      <a:pt x="441" y="51"/>
                      <a:pt x="439" y="51"/>
                    </a:cubicBezTo>
                    <a:cubicBezTo>
                      <a:pt x="439" y="51"/>
                      <a:pt x="438" y="52"/>
                      <a:pt x="438" y="52"/>
                    </a:cubicBezTo>
                    <a:cubicBezTo>
                      <a:pt x="437" y="52"/>
                      <a:pt x="437" y="53"/>
                      <a:pt x="437" y="53"/>
                    </a:cubicBezTo>
                    <a:cubicBezTo>
                      <a:pt x="436" y="54"/>
                      <a:pt x="434" y="55"/>
                      <a:pt x="433" y="57"/>
                    </a:cubicBezTo>
                    <a:cubicBezTo>
                      <a:pt x="434" y="55"/>
                      <a:pt x="434" y="53"/>
                      <a:pt x="435" y="52"/>
                    </a:cubicBezTo>
                    <a:cubicBezTo>
                      <a:pt x="435" y="50"/>
                      <a:pt x="435" y="49"/>
                      <a:pt x="436" y="48"/>
                    </a:cubicBezTo>
                    <a:cubicBezTo>
                      <a:pt x="436" y="47"/>
                      <a:pt x="436" y="46"/>
                      <a:pt x="435" y="45"/>
                    </a:cubicBezTo>
                    <a:cubicBezTo>
                      <a:pt x="435" y="45"/>
                      <a:pt x="435" y="45"/>
                      <a:pt x="434" y="45"/>
                    </a:cubicBezTo>
                    <a:cubicBezTo>
                      <a:pt x="434" y="44"/>
                      <a:pt x="433" y="44"/>
                      <a:pt x="433" y="44"/>
                    </a:cubicBezTo>
                    <a:cubicBezTo>
                      <a:pt x="432" y="44"/>
                      <a:pt x="432" y="44"/>
                      <a:pt x="431" y="45"/>
                    </a:cubicBezTo>
                    <a:cubicBezTo>
                      <a:pt x="431" y="46"/>
                      <a:pt x="430" y="46"/>
                      <a:pt x="429" y="47"/>
                    </a:cubicBezTo>
                    <a:cubicBezTo>
                      <a:pt x="428" y="49"/>
                      <a:pt x="426" y="51"/>
                      <a:pt x="425" y="53"/>
                    </a:cubicBezTo>
                    <a:cubicBezTo>
                      <a:pt x="425" y="52"/>
                      <a:pt x="425" y="51"/>
                      <a:pt x="425" y="51"/>
                    </a:cubicBezTo>
                    <a:cubicBezTo>
                      <a:pt x="425" y="49"/>
                      <a:pt x="424" y="47"/>
                      <a:pt x="422" y="47"/>
                    </a:cubicBezTo>
                    <a:cubicBezTo>
                      <a:pt x="422" y="47"/>
                      <a:pt x="421" y="48"/>
                      <a:pt x="421" y="48"/>
                    </a:cubicBezTo>
                    <a:cubicBezTo>
                      <a:pt x="417" y="51"/>
                      <a:pt x="414" y="54"/>
                      <a:pt x="410" y="57"/>
                    </a:cubicBezTo>
                    <a:cubicBezTo>
                      <a:pt x="411" y="52"/>
                      <a:pt x="411" y="47"/>
                      <a:pt x="412" y="42"/>
                    </a:cubicBezTo>
                    <a:cubicBezTo>
                      <a:pt x="412" y="40"/>
                      <a:pt x="411" y="38"/>
                      <a:pt x="409" y="38"/>
                    </a:cubicBezTo>
                    <a:cubicBezTo>
                      <a:pt x="409" y="38"/>
                      <a:pt x="408" y="38"/>
                      <a:pt x="408" y="39"/>
                    </a:cubicBezTo>
                    <a:cubicBezTo>
                      <a:pt x="407" y="40"/>
                      <a:pt x="406" y="41"/>
                      <a:pt x="405" y="42"/>
                    </a:cubicBezTo>
                    <a:cubicBezTo>
                      <a:pt x="405" y="41"/>
                      <a:pt x="405" y="39"/>
                      <a:pt x="405" y="37"/>
                    </a:cubicBezTo>
                    <a:cubicBezTo>
                      <a:pt x="405" y="36"/>
                      <a:pt x="403" y="35"/>
                      <a:pt x="402" y="35"/>
                    </a:cubicBezTo>
                    <a:cubicBezTo>
                      <a:pt x="402" y="35"/>
                      <a:pt x="401" y="35"/>
                      <a:pt x="401" y="35"/>
                    </a:cubicBezTo>
                    <a:cubicBezTo>
                      <a:pt x="399" y="36"/>
                      <a:pt x="397" y="38"/>
                      <a:pt x="395" y="39"/>
                    </a:cubicBezTo>
                    <a:cubicBezTo>
                      <a:pt x="396" y="35"/>
                      <a:pt x="397" y="32"/>
                      <a:pt x="398" y="28"/>
                    </a:cubicBezTo>
                    <a:cubicBezTo>
                      <a:pt x="399" y="26"/>
                      <a:pt x="397" y="25"/>
                      <a:pt x="395" y="25"/>
                    </a:cubicBezTo>
                    <a:cubicBezTo>
                      <a:pt x="395" y="25"/>
                      <a:pt x="394" y="25"/>
                      <a:pt x="394" y="25"/>
                    </a:cubicBezTo>
                    <a:cubicBezTo>
                      <a:pt x="393" y="26"/>
                      <a:pt x="391" y="27"/>
                      <a:pt x="390" y="28"/>
                    </a:cubicBezTo>
                    <a:cubicBezTo>
                      <a:pt x="390" y="28"/>
                      <a:pt x="390" y="28"/>
                      <a:pt x="390" y="28"/>
                    </a:cubicBezTo>
                    <a:cubicBezTo>
                      <a:pt x="390" y="26"/>
                      <a:pt x="389" y="25"/>
                      <a:pt x="387" y="25"/>
                    </a:cubicBezTo>
                    <a:cubicBezTo>
                      <a:pt x="387" y="25"/>
                      <a:pt x="386" y="25"/>
                      <a:pt x="386" y="26"/>
                    </a:cubicBezTo>
                    <a:cubicBezTo>
                      <a:pt x="384" y="27"/>
                      <a:pt x="383" y="28"/>
                      <a:pt x="381" y="29"/>
                    </a:cubicBezTo>
                    <a:cubicBezTo>
                      <a:pt x="382" y="25"/>
                      <a:pt x="383" y="21"/>
                      <a:pt x="385" y="17"/>
                    </a:cubicBezTo>
                    <a:cubicBezTo>
                      <a:pt x="385" y="17"/>
                      <a:pt x="385" y="17"/>
                      <a:pt x="385" y="17"/>
                    </a:cubicBezTo>
                    <a:cubicBezTo>
                      <a:pt x="385" y="15"/>
                      <a:pt x="384" y="14"/>
                      <a:pt x="382" y="14"/>
                    </a:cubicBezTo>
                    <a:cubicBezTo>
                      <a:pt x="382" y="14"/>
                      <a:pt x="381" y="14"/>
                      <a:pt x="381" y="14"/>
                    </a:cubicBezTo>
                    <a:cubicBezTo>
                      <a:pt x="380" y="14"/>
                      <a:pt x="380" y="15"/>
                      <a:pt x="380" y="15"/>
                    </a:cubicBezTo>
                    <a:cubicBezTo>
                      <a:pt x="377" y="17"/>
                      <a:pt x="374" y="19"/>
                      <a:pt x="371" y="21"/>
                    </a:cubicBezTo>
                    <a:cubicBezTo>
                      <a:pt x="372" y="19"/>
                      <a:pt x="372" y="17"/>
                      <a:pt x="373" y="15"/>
                    </a:cubicBezTo>
                    <a:cubicBezTo>
                      <a:pt x="373" y="13"/>
                      <a:pt x="372" y="11"/>
                      <a:pt x="370" y="11"/>
                    </a:cubicBezTo>
                    <a:cubicBezTo>
                      <a:pt x="370" y="11"/>
                      <a:pt x="369" y="12"/>
                      <a:pt x="369" y="12"/>
                    </a:cubicBezTo>
                    <a:cubicBezTo>
                      <a:pt x="364" y="15"/>
                      <a:pt x="360" y="18"/>
                      <a:pt x="356" y="21"/>
                    </a:cubicBezTo>
                    <a:cubicBezTo>
                      <a:pt x="356" y="21"/>
                      <a:pt x="357" y="21"/>
                      <a:pt x="357" y="20"/>
                    </a:cubicBezTo>
                    <a:cubicBezTo>
                      <a:pt x="357" y="20"/>
                      <a:pt x="357" y="20"/>
                      <a:pt x="357" y="20"/>
                    </a:cubicBezTo>
                    <a:cubicBezTo>
                      <a:pt x="357" y="20"/>
                      <a:pt x="357" y="20"/>
                      <a:pt x="357" y="20"/>
                    </a:cubicBezTo>
                    <a:cubicBezTo>
                      <a:pt x="357" y="20"/>
                      <a:pt x="357" y="20"/>
                      <a:pt x="357" y="19"/>
                    </a:cubicBezTo>
                    <a:cubicBezTo>
                      <a:pt x="359" y="17"/>
                      <a:pt x="357" y="16"/>
                      <a:pt x="355" y="16"/>
                    </a:cubicBezTo>
                    <a:cubicBezTo>
                      <a:pt x="354" y="16"/>
                      <a:pt x="354" y="16"/>
                      <a:pt x="353" y="16"/>
                    </a:cubicBezTo>
                    <a:cubicBezTo>
                      <a:pt x="352" y="17"/>
                      <a:pt x="350" y="19"/>
                      <a:pt x="348" y="20"/>
                    </a:cubicBezTo>
                    <a:cubicBezTo>
                      <a:pt x="350" y="16"/>
                      <a:pt x="352" y="12"/>
                      <a:pt x="353" y="8"/>
                    </a:cubicBezTo>
                    <a:cubicBezTo>
                      <a:pt x="353" y="7"/>
                      <a:pt x="352" y="5"/>
                      <a:pt x="350" y="5"/>
                    </a:cubicBezTo>
                    <a:cubicBezTo>
                      <a:pt x="350" y="5"/>
                      <a:pt x="349" y="5"/>
                      <a:pt x="349" y="5"/>
                    </a:cubicBezTo>
                    <a:cubicBezTo>
                      <a:pt x="345" y="8"/>
                      <a:pt x="341" y="10"/>
                      <a:pt x="338" y="13"/>
                    </a:cubicBezTo>
                    <a:cubicBezTo>
                      <a:pt x="338" y="11"/>
                      <a:pt x="339" y="8"/>
                      <a:pt x="340" y="5"/>
                    </a:cubicBezTo>
                    <a:cubicBezTo>
                      <a:pt x="341" y="3"/>
                      <a:pt x="339" y="2"/>
                      <a:pt x="338" y="2"/>
                    </a:cubicBezTo>
                    <a:cubicBezTo>
                      <a:pt x="337" y="2"/>
                      <a:pt x="336" y="2"/>
                      <a:pt x="336" y="2"/>
                    </a:cubicBezTo>
                    <a:cubicBezTo>
                      <a:pt x="333" y="5"/>
                      <a:pt x="331" y="7"/>
                      <a:pt x="328" y="9"/>
                    </a:cubicBezTo>
                    <a:cubicBezTo>
                      <a:pt x="329" y="8"/>
                      <a:pt x="329" y="7"/>
                      <a:pt x="330" y="5"/>
                    </a:cubicBezTo>
                    <a:cubicBezTo>
                      <a:pt x="330" y="4"/>
                      <a:pt x="329" y="2"/>
                      <a:pt x="327" y="2"/>
                    </a:cubicBezTo>
                    <a:cubicBezTo>
                      <a:pt x="326" y="2"/>
                      <a:pt x="326" y="2"/>
                      <a:pt x="326" y="2"/>
                    </a:cubicBezTo>
                    <a:cubicBezTo>
                      <a:pt x="319" y="7"/>
                      <a:pt x="314" y="13"/>
                      <a:pt x="309" y="19"/>
                    </a:cubicBezTo>
                    <a:cubicBezTo>
                      <a:pt x="310" y="15"/>
                      <a:pt x="310" y="10"/>
                      <a:pt x="311" y="6"/>
                    </a:cubicBezTo>
                    <a:cubicBezTo>
                      <a:pt x="311" y="5"/>
                      <a:pt x="309" y="3"/>
                      <a:pt x="308" y="3"/>
                    </a:cubicBezTo>
                    <a:cubicBezTo>
                      <a:pt x="307" y="3"/>
                      <a:pt x="307" y="3"/>
                      <a:pt x="307" y="4"/>
                    </a:cubicBezTo>
                    <a:cubicBezTo>
                      <a:pt x="302" y="7"/>
                      <a:pt x="297" y="10"/>
                      <a:pt x="294" y="14"/>
                    </a:cubicBezTo>
                    <a:cubicBezTo>
                      <a:pt x="294" y="13"/>
                      <a:pt x="294" y="12"/>
                      <a:pt x="295" y="11"/>
                    </a:cubicBezTo>
                    <a:cubicBezTo>
                      <a:pt x="295" y="9"/>
                      <a:pt x="294" y="7"/>
                      <a:pt x="292" y="7"/>
                    </a:cubicBezTo>
                    <a:cubicBezTo>
                      <a:pt x="291" y="7"/>
                      <a:pt x="291" y="8"/>
                      <a:pt x="290" y="8"/>
                    </a:cubicBezTo>
                    <a:cubicBezTo>
                      <a:pt x="289" y="9"/>
                      <a:pt x="288" y="10"/>
                      <a:pt x="287" y="11"/>
                    </a:cubicBezTo>
                    <a:cubicBezTo>
                      <a:pt x="287" y="8"/>
                      <a:pt x="288" y="6"/>
                      <a:pt x="289" y="3"/>
                    </a:cubicBezTo>
                    <a:cubicBezTo>
                      <a:pt x="289" y="1"/>
                      <a:pt x="288" y="0"/>
                      <a:pt x="28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0"/>
              <p:cNvSpPr/>
              <p:nvPr/>
            </p:nvSpPr>
            <p:spPr>
              <a:xfrm>
                <a:off x="1755775" y="3198813"/>
                <a:ext cx="169863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79" h="49" extrusionOk="0">
                    <a:moveTo>
                      <a:pt x="30" y="41"/>
                    </a:move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moveTo>
                      <a:pt x="76" y="0"/>
                    </a:moveTo>
                    <a:cubicBezTo>
                      <a:pt x="75" y="0"/>
                      <a:pt x="74" y="1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4" y="2"/>
                      <a:pt x="73" y="3"/>
                      <a:pt x="73" y="3"/>
                    </a:cubicBezTo>
                    <a:cubicBezTo>
                      <a:pt x="72" y="5"/>
                      <a:pt x="71" y="7"/>
                      <a:pt x="69" y="8"/>
                    </a:cubicBezTo>
                    <a:cubicBezTo>
                      <a:pt x="66" y="13"/>
                      <a:pt x="63" y="17"/>
                      <a:pt x="60" y="21"/>
                    </a:cubicBezTo>
                    <a:cubicBezTo>
                      <a:pt x="58" y="22"/>
                      <a:pt x="56" y="23"/>
                      <a:pt x="54" y="24"/>
                    </a:cubicBezTo>
                    <a:cubicBezTo>
                      <a:pt x="51" y="25"/>
                      <a:pt x="47" y="26"/>
                      <a:pt x="43" y="26"/>
                    </a:cubicBezTo>
                    <a:cubicBezTo>
                      <a:pt x="35" y="26"/>
                      <a:pt x="26" y="22"/>
                      <a:pt x="19" y="17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5" y="16"/>
                      <a:pt x="13" y="19"/>
                      <a:pt x="15" y="20"/>
                    </a:cubicBezTo>
                    <a:cubicBezTo>
                      <a:pt x="23" y="27"/>
                      <a:pt x="33" y="31"/>
                      <a:pt x="43" y="31"/>
                    </a:cubicBezTo>
                    <a:cubicBezTo>
                      <a:pt x="43" y="31"/>
                      <a:pt x="44" y="31"/>
                      <a:pt x="44" y="31"/>
                    </a:cubicBezTo>
                    <a:cubicBezTo>
                      <a:pt x="46" y="31"/>
                      <a:pt x="49" y="31"/>
                      <a:pt x="52" y="30"/>
                    </a:cubicBezTo>
                    <a:cubicBezTo>
                      <a:pt x="51" y="31"/>
                      <a:pt x="50" y="32"/>
                      <a:pt x="49" y="33"/>
                    </a:cubicBezTo>
                    <a:cubicBezTo>
                      <a:pt x="45" y="35"/>
                      <a:pt x="41" y="37"/>
                      <a:pt x="36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28" y="36"/>
                      <a:pt x="22" y="33"/>
                      <a:pt x="17" y="28"/>
                    </a:cubicBezTo>
                    <a:cubicBezTo>
                      <a:pt x="15" y="26"/>
                      <a:pt x="14" y="25"/>
                      <a:pt x="12" y="23"/>
                    </a:cubicBezTo>
                    <a:cubicBezTo>
                      <a:pt x="11" y="21"/>
                      <a:pt x="10" y="19"/>
                      <a:pt x="9" y="17"/>
                    </a:cubicBezTo>
                    <a:cubicBezTo>
                      <a:pt x="8" y="12"/>
                      <a:pt x="7" y="8"/>
                      <a:pt x="6" y="4"/>
                    </a:cubicBezTo>
                    <a:cubicBezTo>
                      <a:pt x="6" y="3"/>
                      <a:pt x="5" y="2"/>
                      <a:pt x="3" y="2"/>
                    </a:cubicBezTo>
                    <a:cubicBezTo>
                      <a:pt x="2" y="2"/>
                      <a:pt x="1" y="3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2" y="35"/>
                      <a:pt x="10" y="46"/>
                      <a:pt x="25" y="48"/>
                    </a:cubicBezTo>
                    <a:cubicBezTo>
                      <a:pt x="25" y="48"/>
                      <a:pt x="26" y="48"/>
                      <a:pt x="26" y="48"/>
                    </a:cubicBezTo>
                    <a:cubicBezTo>
                      <a:pt x="26" y="48"/>
                      <a:pt x="27" y="48"/>
                      <a:pt x="28" y="48"/>
                    </a:cubicBezTo>
                    <a:cubicBezTo>
                      <a:pt x="30" y="49"/>
                      <a:pt x="33" y="49"/>
                      <a:pt x="35" y="49"/>
                    </a:cubicBezTo>
                    <a:cubicBezTo>
                      <a:pt x="36" y="49"/>
                      <a:pt x="38" y="49"/>
                      <a:pt x="40" y="49"/>
                    </a:cubicBezTo>
                    <a:cubicBezTo>
                      <a:pt x="40" y="49"/>
                      <a:pt x="40" y="49"/>
                      <a:pt x="41" y="49"/>
                    </a:cubicBezTo>
                    <a:cubicBezTo>
                      <a:pt x="62" y="49"/>
                      <a:pt x="71" y="30"/>
                      <a:pt x="76" y="11"/>
                    </a:cubicBezTo>
                    <a:cubicBezTo>
                      <a:pt x="78" y="9"/>
                      <a:pt x="78" y="6"/>
                      <a:pt x="79" y="3"/>
                    </a:cubicBezTo>
                    <a:cubicBezTo>
                      <a:pt x="79" y="1"/>
                      <a:pt x="78" y="0"/>
                      <a:pt x="7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0"/>
              <p:cNvSpPr/>
              <p:nvPr/>
            </p:nvSpPr>
            <p:spPr>
              <a:xfrm>
                <a:off x="2600325" y="3452813"/>
                <a:ext cx="12700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6" h="33" extrusionOk="0">
                    <a:moveTo>
                      <a:pt x="3" y="0"/>
                    </a:moveTo>
                    <a:cubicBezTo>
                      <a:pt x="2" y="0"/>
                      <a:pt x="1" y="1"/>
                      <a:pt x="1" y="3"/>
                    </a:cubicBezTo>
                    <a:cubicBezTo>
                      <a:pt x="1" y="8"/>
                      <a:pt x="0" y="14"/>
                      <a:pt x="0" y="19"/>
                    </a:cubicBezTo>
                    <a:cubicBezTo>
                      <a:pt x="0" y="22"/>
                      <a:pt x="0" y="25"/>
                      <a:pt x="0" y="27"/>
                    </a:cubicBezTo>
                    <a:cubicBezTo>
                      <a:pt x="0" y="28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2"/>
                      <a:pt x="5" y="30"/>
                    </a:cubicBezTo>
                    <a:cubicBezTo>
                      <a:pt x="5" y="27"/>
                      <a:pt x="5" y="25"/>
                      <a:pt x="5" y="22"/>
                    </a:cubicBezTo>
                    <a:cubicBezTo>
                      <a:pt x="5" y="18"/>
                      <a:pt x="5" y="15"/>
                      <a:pt x="6" y="12"/>
                    </a:cubicBezTo>
                    <a:cubicBezTo>
                      <a:pt x="6" y="9"/>
                      <a:pt x="6" y="6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>
                <a:off x="2565400" y="3465513"/>
                <a:ext cx="17463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8" h="27" extrusionOk="0">
                    <a:moveTo>
                      <a:pt x="3" y="0"/>
                    </a:moveTo>
                    <a:cubicBezTo>
                      <a:pt x="2" y="0"/>
                      <a:pt x="0" y="1"/>
                      <a:pt x="1" y="3"/>
                    </a:cubicBezTo>
                    <a:cubicBezTo>
                      <a:pt x="3" y="10"/>
                      <a:pt x="3" y="17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1" y="26"/>
                      <a:pt x="3" y="27"/>
                      <a:pt x="5" y="27"/>
                    </a:cubicBezTo>
                    <a:cubicBezTo>
                      <a:pt x="6" y="27"/>
                      <a:pt x="7" y="27"/>
                      <a:pt x="7" y="25"/>
                    </a:cubicBezTo>
                    <a:cubicBezTo>
                      <a:pt x="7" y="24"/>
                      <a:pt x="7" y="22"/>
                      <a:pt x="8" y="20"/>
                    </a:cubicBezTo>
                    <a:cubicBezTo>
                      <a:pt x="8" y="14"/>
                      <a:pt x="8" y="8"/>
                      <a:pt x="6" y="2"/>
                    </a:cubicBezTo>
                    <a:cubicBezTo>
                      <a:pt x="6" y="0"/>
                      <a:pt x="5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0"/>
              <p:cNvSpPr/>
              <p:nvPr/>
            </p:nvSpPr>
            <p:spPr>
              <a:xfrm>
                <a:off x="2535238" y="3451225"/>
                <a:ext cx="19050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9" h="33" extrusionOk="0">
                    <a:moveTo>
                      <a:pt x="6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12"/>
                      <a:pt x="1" y="21"/>
                      <a:pt x="0" y="31"/>
                    </a:cubicBezTo>
                    <a:cubicBezTo>
                      <a:pt x="0" y="32"/>
                      <a:pt x="1" y="32"/>
                      <a:pt x="2" y="33"/>
                    </a:cubicBezTo>
                    <a:cubicBezTo>
                      <a:pt x="2" y="33"/>
                      <a:pt x="3" y="33"/>
                      <a:pt x="3" y="33"/>
                    </a:cubicBezTo>
                    <a:cubicBezTo>
                      <a:pt x="4" y="33"/>
                      <a:pt x="4" y="33"/>
                      <a:pt x="5" y="33"/>
                    </a:cubicBezTo>
                    <a:cubicBezTo>
                      <a:pt x="5" y="32"/>
                      <a:pt x="6" y="32"/>
                      <a:pt x="6" y="31"/>
                    </a:cubicBezTo>
                    <a:cubicBezTo>
                      <a:pt x="6" y="22"/>
                      <a:pt x="9" y="13"/>
                      <a:pt x="9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0"/>
              <p:cNvSpPr/>
              <p:nvPr/>
            </p:nvSpPr>
            <p:spPr>
              <a:xfrm>
                <a:off x="2503488" y="3449638"/>
                <a:ext cx="1587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8" h="33" extrusionOk="0">
                    <a:moveTo>
                      <a:pt x="4" y="0"/>
                    </a:moveTo>
                    <a:cubicBezTo>
                      <a:pt x="3" y="0"/>
                      <a:pt x="2" y="1"/>
                      <a:pt x="2" y="3"/>
                    </a:cubicBezTo>
                    <a:cubicBezTo>
                      <a:pt x="3" y="12"/>
                      <a:pt x="3" y="21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2"/>
                      <a:pt x="1" y="33"/>
                      <a:pt x="3" y="33"/>
                    </a:cubicBezTo>
                    <a:cubicBezTo>
                      <a:pt x="4" y="33"/>
                      <a:pt x="5" y="32"/>
                      <a:pt x="5" y="32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8" y="22"/>
                      <a:pt x="8" y="12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0"/>
              <p:cNvSpPr/>
              <p:nvPr/>
            </p:nvSpPr>
            <p:spPr>
              <a:xfrm>
                <a:off x="2481263" y="3455988"/>
                <a:ext cx="15875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0" extrusionOk="0">
                    <a:moveTo>
                      <a:pt x="3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8"/>
                      <a:pt x="0" y="13"/>
                      <a:pt x="1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5" y="20"/>
                      <a:pt x="7" y="19"/>
                      <a:pt x="7" y="17"/>
                    </a:cubicBezTo>
                    <a:cubicBezTo>
                      <a:pt x="6" y="12"/>
                      <a:pt x="6" y="8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0"/>
              <p:cNvSpPr/>
              <p:nvPr/>
            </p:nvSpPr>
            <p:spPr>
              <a:xfrm>
                <a:off x="2322513" y="3862388"/>
                <a:ext cx="190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9" h="27" extrusionOk="0">
                    <a:moveTo>
                      <a:pt x="3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11"/>
                      <a:pt x="3" y="17"/>
                      <a:pt x="1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7"/>
                      <a:pt x="5" y="26"/>
                      <a:pt x="6" y="26"/>
                    </a:cubicBezTo>
                    <a:cubicBezTo>
                      <a:pt x="6" y="25"/>
                      <a:pt x="7" y="23"/>
                      <a:pt x="7" y="22"/>
                    </a:cubicBezTo>
                    <a:cubicBezTo>
                      <a:pt x="9" y="16"/>
                      <a:pt x="6" y="9"/>
                      <a:pt x="6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0"/>
              <p:cNvSpPr/>
              <p:nvPr/>
            </p:nvSpPr>
            <p:spPr>
              <a:xfrm>
                <a:off x="2289175" y="3894138"/>
                <a:ext cx="19050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9" h="24" extrusionOk="0">
                    <a:moveTo>
                      <a:pt x="4" y="0"/>
                    </a:moveTo>
                    <a:cubicBezTo>
                      <a:pt x="3" y="0"/>
                      <a:pt x="2" y="0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5"/>
                      <a:pt x="1" y="21"/>
                    </a:cubicBezTo>
                    <a:cubicBezTo>
                      <a:pt x="0" y="23"/>
                      <a:pt x="2" y="24"/>
                      <a:pt x="4" y="24"/>
                    </a:cubicBezTo>
                    <a:cubicBezTo>
                      <a:pt x="5" y="24"/>
                      <a:pt x="6" y="24"/>
                      <a:pt x="6" y="22"/>
                    </a:cubicBezTo>
                    <a:cubicBezTo>
                      <a:pt x="9" y="16"/>
                      <a:pt x="7" y="9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0"/>
              <p:cNvSpPr/>
              <p:nvPr/>
            </p:nvSpPr>
            <p:spPr>
              <a:xfrm>
                <a:off x="2252663" y="3913188"/>
                <a:ext cx="23813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25" extrusionOk="0">
                    <a:moveTo>
                      <a:pt x="6" y="0"/>
                    </a:moveTo>
                    <a:cubicBezTo>
                      <a:pt x="5" y="0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6"/>
                      <a:pt x="4" y="9"/>
                      <a:pt x="4" y="12"/>
                    </a:cubicBezTo>
                    <a:cubicBezTo>
                      <a:pt x="3" y="14"/>
                      <a:pt x="4" y="18"/>
                      <a:pt x="2" y="20"/>
                    </a:cubicBezTo>
                    <a:cubicBezTo>
                      <a:pt x="0" y="22"/>
                      <a:pt x="2" y="25"/>
                      <a:pt x="4" y="25"/>
                    </a:cubicBezTo>
                    <a:cubicBezTo>
                      <a:pt x="4" y="25"/>
                      <a:pt x="5" y="25"/>
                      <a:pt x="6" y="24"/>
                    </a:cubicBezTo>
                    <a:cubicBezTo>
                      <a:pt x="11" y="19"/>
                      <a:pt x="9" y="9"/>
                      <a:pt x="9" y="3"/>
                    </a:cubicBezTo>
                    <a:cubicBezTo>
                      <a:pt x="9" y="2"/>
                      <a:pt x="9" y="1"/>
                      <a:pt x="8" y="1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0"/>
              <p:cNvSpPr/>
              <p:nvPr/>
            </p:nvSpPr>
            <p:spPr>
              <a:xfrm>
                <a:off x="2208213" y="3940175"/>
                <a:ext cx="174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8" h="23" extrusionOk="0">
                    <a:moveTo>
                      <a:pt x="4" y="0"/>
                    </a:moveTo>
                    <a:cubicBezTo>
                      <a:pt x="3" y="0"/>
                      <a:pt x="2" y="0"/>
                      <a:pt x="2" y="2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10"/>
                      <a:pt x="3" y="15"/>
                      <a:pt x="1" y="20"/>
                    </a:cubicBezTo>
                    <a:cubicBezTo>
                      <a:pt x="0" y="22"/>
                      <a:pt x="2" y="23"/>
                      <a:pt x="3" y="23"/>
                    </a:cubicBezTo>
                    <a:cubicBezTo>
                      <a:pt x="4" y="23"/>
                      <a:pt x="6" y="23"/>
                      <a:pt x="6" y="22"/>
                    </a:cubicBezTo>
                    <a:cubicBezTo>
                      <a:pt x="8" y="15"/>
                      <a:pt x="8" y="9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0"/>
              <p:cNvSpPr/>
              <p:nvPr/>
            </p:nvSpPr>
            <p:spPr>
              <a:xfrm>
                <a:off x="2171700" y="3965575"/>
                <a:ext cx="190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9" h="21" extrusionOk="0">
                    <a:moveTo>
                      <a:pt x="6" y="0"/>
                    </a:moveTo>
                    <a:cubicBezTo>
                      <a:pt x="5" y="0"/>
                      <a:pt x="3" y="1"/>
                      <a:pt x="3" y="3"/>
                    </a:cubicBezTo>
                    <a:cubicBezTo>
                      <a:pt x="3" y="7"/>
                      <a:pt x="4" y="13"/>
                      <a:pt x="1" y="16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0"/>
                      <a:pt x="2" y="21"/>
                      <a:pt x="3" y="21"/>
                    </a:cubicBezTo>
                    <a:cubicBezTo>
                      <a:pt x="4" y="21"/>
                      <a:pt x="4" y="21"/>
                      <a:pt x="5" y="20"/>
                    </a:cubicBezTo>
                    <a:cubicBezTo>
                      <a:pt x="6" y="19"/>
                      <a:pt x="6" y="18"/>
                      <a:pt x="7" y="18"/>
                    </a:cubicBezTo>
                    <a:cubicBezTo>
                      <a:pt x="9" y="13"/>
                      <a:pt x="9" y="8"/>
                      <a:pt x="9" y="3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2136775" y="3960813"/>
                <a:ext cx="111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0"/>
              <p:cNvSpPr/>
              <p:nvPr/>
            </p:nvSpPr>
            <p:spPr>
              <a:xfrm>
                <a:off x="2101850" y="3965575"/>
                <a:ext cx="174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2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8" y="4"/>
                      <a:pt x="6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0"/>
              <p:cNvSpPr/>
              <p:nvPr/>
            </p:nvSpPr>
            <p:spPr>
              <a:xfrm>
                <a:off x="2087563" y="3986213"/>
                <a:ext cx="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3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>
                <a:off x="2132013" y="3962400"/>
                <a:ext cx="15875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" h="27" extrusionOk="0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8"/>
                      <a:pt x="1" y="10"/>
                    </a:cubicBezTo>
                    <a:cubicBezTo>
                      <a:pt x="1" y="14"/>
                      <a:pt x="1" y="19"/>
                      <a:pt x="1" y="24"/>
                    </a:cubicBezTo>
                    <a:cubicBezTo>
                      <a:pt x="1" y="26"/>
                      <a:pt x="2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5" y="27"/>
                      <a:pt x="6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9"/>
                      <a:pt x="7" y="13"/>
                      <a:pt x="7" y="8"/>
                    </a:cubicBezTo>
                    <a:cubicBezTo>
                      <a:pt x="6" y="6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2087563" y="3978275"/>
                <a:ext cx="142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7" h="25" extrusionOk="0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5"/>
                      <a:pt x="0" y="19"/>
                      <a:pt x="1" y="23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6" y="25"/>
                      <a:pt x="7" y="24"/>
                      <a:pt x="7" y="22"/>
                    </a:cubicBezTo>
                    <a:cubicBezTo>
                      <a:pt x="6" y="18"/>
                      <a:pt x="5" y="13"/>
                      <a:pt x="5" y="8"/>
                    </a:cubicBezTo>
                    <a:cubicBezTo>
                      <a:pt x="6" y="7"/>
                      <a:pt x="6" y="5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2047875" y="4010025"/>
                <a:ext cx="12700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1" y="4"/>
                      <a:pt x="1" y="6"/>
                      <a:pt x="0" y="8"/>
                    </a:cubicBezTo>
                    <a:cubicBezTo>
                      <a:pt x="0" y="10"/>
                      <a:pt x="2" y="11"/>
                      <a:pt x="3" y="11"/>
                    </a:cubicBezTo>
                    <a:cubicBezTo>
                      <a:pt x="4" y="11"/>
                      <a:pt x="6" y="10"/>
                      <a:pt x="6" y="8"/>
                    </a:cubicBezTo>
                    <a:cubicBezTo>
                      <a:pt x="6" y="6"/>
                      <a:pt x="6" y="4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0"/>
              <p:cNvSpPr/>
              <p:nvPr/>
            </p:nvSpPr>
            <p:spPr>
              <a:xfrm>
                <a:off x="1992313" y="3883025"/>
                <a:ext cx="17463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8" h="49" extrusionOk="0">
                    <a:moveTo>
                      <a:pt x="3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7"/>
                      <a:pt x="1" y="10"/>
                      <a:pt x="1" y="13"/>
                    </a:cubicBezTo>
                    <a:cubicBezTo>
                      <a:pt x="2" y="21"/>
                      <a:pt x="2" y="30"/>
                      <a:pt x="2" y="38"/>
                    </a:cubicBezTo>
                    <a:cubicBezTo>
                      <a:pt x="3" y="41"/>
                      <a:pt x="3" y="43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8"/>
                      <a:pt x="4" y="49"/>
                      <a:pt x="5" y="49"/>
                    </a:cubicBezTo>
                    <a:cubicBezTo>
                      <a:pt x="5" y="49"/>
                      <a:pt x="6" y="49"/>
                      <a:pt x="6" y="49"/>
                    </a:cubicBezTo>
                    <a:cubicBezTo>
                      <a:pt x="7" y="49"/>
                      <a:pt x="8" y="48"/>
                      <a:pt x="8" y="47"/>
                    </a:cubicBezTo>
                    <a:cubicBezTo>
                      <a:pt x="8" y="45"/>
                      <a:pt x="8" y="44"/>
                      <a:pt x="8" y="43"/>
                    </a:cubicBezTo>
                    <a:cubicBezTo>
                      <a:pt x="8" y="34"/>
                      <a:pt x="8" y="26"/>
                      <a:pt x="7" y="17"/>
                    </a:cubicBezTo>
                    <a:cubicBezTo>
                      <a:pt x="7" y="12"/>
                      <a:pt x="6" y="8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>
                <a:off x="1949450" y="3894138"/>
                <a:ext cx="2063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" h="23" extrusionOk="0">
                    <a:moveTo>
                      <a:pt x="3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7"/>
                      <a:pt x="1" y="8"/>
                      <a:pt x="2" y="10"/>
                    </a:cubicBezTo>
                    <a:cubicBezTo>
                      <a:pt x="3" y="13"/>
                      <a:pt x="4" y="17"/>
                      <a:pt x="4" y="21"/>
                    </a:cubicBezTo>
                    <a:cubicBezTo>
                      <a:pt x="5" y="22"/>
                      <a:pt x="6" y="23"/>
                      <a:pt x="7" y="23"/>
                    </a:cubicBezTo>
                    <a:cubicBezTo>
                      <a:pt x="8" y="23"/>
                      <a:pt x="10" y="21"/>
                      <a:pt x="10" y="20"/>
                    </a:cubicBezTo>
                    <a:cubicBezTo>
                      <a:pt x="9" y="16"/>
                      <a:pt x="8" y="12"/>
                      <a:pt x="7" y="9"/>
                    </a:cubicBezTo>
                    <a:cubicBezTo>
                      <a:pt x="7" y="7"/>
                      <a:pt x="7" y="6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>
                <a:off x="1908175" y="3894138"/>
                <a:ext cx="17463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8" h="26" extrusionOk="0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1" y="15"/>
                      <a:pt x="2" y="19"/>
                      <a:pt x="3" y="24"/>
                    </a:cubicBezTo>
                    <a:cubicBezTo>
                      <a:pt x="3" y="25"/>
                      <a:pt x="3" y="25"/>
                      <a:pt x="4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6"/>
                      <a:pt x="6" y="26"/>
                      <a:pt x="7" y="26"/>
                    </a:cubicBezTo>
                    <a:cubicBezTo>
                      <a:pt x="8" y="25"/>
                      <a:pt x="8" y="24"/>
                      <a:pt x="8" y="23"/>
                    </a:cubicBezTo>
                    <a:cubicBezTo>
                      <a:pt x="7" y="19"/>
                      <a:pt x="7" y="15"/>
                      <a:pt x="6" y="10"/>
                    </a:cubicBezTo>
                    <a:cubicBezTo>
                      <a:pt x="6" y="9"/>
                      <a:pt x="6" y="8"/>
                      <a:pt x="6" y="6"/>
                    </a:cubicBezTo>
                    <a:cubicBezTo>
                      <a:pt x="6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1863725" y="3895725"/>
                <a:ext cx="30163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" h="26" extrusionOk="0">
                    <a:moveTo>
                      <a:pt x="3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7"/>
                      <a:pt x="2" y="9"/>
                    </a:cubicBezTo>
                    <a:cubicBezTo>
                      <a:pt x="4" y="14"/>
                      <a:pt x="7" y="19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4" y="25"/>
                    </a:cubicBezTo>
                    <a:cubicBezTo>
                      <a:pt x="14" y="24"/>
                      <a:pt x="14" y="24"/>
                      <a:pt x="14" y="23"/>
                    </a:cubicBezTo>
                    <a:cubicBezTo>
                      <a:pt x="12" y="18"/>
                      <a:pt x="10" y="14"/>
                      <a:pt x="8" y="9"/>
                    </a:cubicBezTo>
                    <a:cubicBezTo>
                      <a:pt x="7" y="7"/>
                      <a:pt x="7" y="6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>
                <a:off x="1820863" y="3881438"/>
                <a:ext cx="28575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14" h="30" extrusionOk="0">
                    <a:moveTo>
                      <a:pt x="4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3" y="8"/>
                      <a:pt x="4" y="10"/>
                      <a:pt x="4" y="13"/>
                    </a:cubicBezTo>
                    <a:cubicBezTo>
                      <a:pt x="6" y="18"/>
                      <a:pt x="7" y="23"/>
                      <a:pt x="8" y="28"/>
                    </a:cubicBezTo>
                    <a:cubicBezTo>
                      <a:pt x="8" y="30"/>
                      <a:pt x="9" y="30"/>
                      <a:pt x="10" y="30"/>
                    </a:cubicBezTo>
                    <a:cubicBezTo>
                      <a:pt x="12" y="30"/>
                      <a:pt x="14" y="29"/>
                      <a:pt x="13" y="27"/>
                    </a:cubicBezTo>
                    <a:cubicBezTo>
                      <a:pt x="12" y="23"/>
                      <a:pt x="11" y="18"/>
                      <a:pt x="10" y="14"/>
                    </a:cubicBezTo>
                    <a:cubicBezTo>
                      <a:pt x="10" y="12"/>
                      <a:pt x="9" y="10"/>
                      <a:pt x="8" y="7"/>
                    </a:cubicBezTo>
                    <a:cubicBezTo>
                      <a:pt x="8" y="5"/>
                      <a:pt x="7" y="3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>
                <a:off x="1770063" y="3879850"/>
                <a:ext cx="36513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7" h="32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2" y="14"/>
                      <a:pt x="7" y="22"/>
                      <a:pt x="11" y="30"/>
                    </a:cubicBezTo>
                    <a:cubicBezTo>
                      <a:pt x="11" y="30"/>
                      <a:pt x="11" y="31"/>
                      <a:pt x="11" y="31"/>
                    </a:cubicBezTo>
                    <a:cubicBezTo>
                      <a:pt x="12" y="32"/>
                      <a:pt x="13" y="32"/>
                      <a:pt x="13" y="32"/>
                    </a:cubicBezTo>
                    <a:cubicBezTo>
                      <a:pt x="14" y="32"/>
                      <a:pt x="15" y="32"/>
                      <a:pt x="16" y="31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3" y="22"/>
                      <a:pt x="8" y="15"/>
                      <a:pt x="6" y="7"/>
                    </a:cubicBezTo>
                    <a:cubicBezTo>
                      <a:pt x="6" y="6"/>
                      <a:pt x="5" y="4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>
                <a:off x="1725613" y="3857625"/>
                <a:ext cx="269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13" h="33" extrusionOk="0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6"/>
                      <a:pt x="1" y="8"/>
                      <a:pt x="2" y="10"/>
                    </a:cubicBezTo>
                    <a:cubicBezTo>
                      <a:pt x="4" y="17"/>
                      <a:pt x="5" y="24"/>
                      <a:pt x="7" y="31"/>
                    </a:cubicBezTo>
                    <a:cubicBezTo>
                      <a:pt x="7" y="33"/>
                      <a:pt x="9" y="33"/>
                      <a:pt x="10" y="33"/>
                    </a:cubicBezTo>
                    <a:cubicBezTo>
                      <a:pt x="11" y="33"/>
                      <a:pt x="13" y="32"/>
                      <a:pt x="12" y="30"/>
                    </a:cubicBezTo>
                    <a:cubicBezTo>
                      <a:pt x="10" y="24"/>
                      <a:pt x="9" y="18"/>
                      <a:pt x="8" y="11"/>
                    </a:cubicBezTo>
                    <a:cubicBezTo>
                      <a:pt x="7" y="9"/>
                      <a:pt x="7" y="7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0"/>
              <p:cNvSpPr/>
              <p:nvPr/>
            </p:nvSpPr>
            <p:spPr>
              <a:xfrm>
                <a:off x="1679575" y="3875088"/>
                <a:ext cx="285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" extrusionOk="0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8"/>
                      <a:pt x="3" y="13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8" y="22"/>
                      <a:pt x="9" y="22"/>
                      <a:pt x="10" y="22"/>
                    </a:cubicBezTo>
                    <a:cubicBezTo>
                      <a:pt x="10" y="22"/>
                      <a:pt x="11" y="22"/>
                      <a:pt x="12" y="21"/>
                    </a:cubicBezTo>
                    <a:cubicBezTo>
                      <a:pt x="13" y="21"/>
                      <a:pt x="13" y="19"/>
                      <a:pt x="12" y="18"/>
                    </a:cubicBezTo>
                    <a:cubicBezTo>
                      <a:pt x="9" y="13"/>
                      <a:pt x="6" y="8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0"/>
              <p:cNvSpPr/>
              <p:nvPr/>
            </p:nvSpPr>
            <p:spPr>
              <a:xfrm>
                <a:off x="1485900" y="3989388"/>
                <a:ext cx="12700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" h="16" extrusionOk="0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9"/>
                      <a:pt x="1" y="11"/>
                      <a:pt x="1" y="14"/>
                    </a:cubicBezTo>
                    <a:cubicBezTo>
                      <a:pt x="0" y="16"/>
                      <a:pt x="2" y="16"/>
                      <a:pt x="3" y="16"/>
                    </a:cubicBezTo>
                    <a:cubicBezTo>
                      <a:pt x="4" y="16"/>
                      <a:pt x="6" y="16"/>
                      <a:pt x="6" y="14"/>
                    </a:cubicBezTo>
                    <a:cubicBezTo>
                      <a:pt x="6" y="12"/>
                      <a:pt x="6" y="10"/>
                      <a:pt x="6" y="8"/>
                    </a:cubicBezTo>
                    <a:cubicBezTo>
                      <a:pt x="6" y="6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>
                <a:off x="1454150" y="3976688"/>
                <a:ext cx="12700" cy="46038"/>
              </a:xfrm>
              <a:custGeom>
                <a:avLst/>
                <a:gdLst/>
                <a:ahLst/>
                <a:cxnLst/>
                <a:rect l="l" t="t" r="r" b="b"/>
                <a:pathLst>
                  <a:path w="6" h="22" extrusionOk="0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0" y="11"/>
                      <a:pt x="0" y="15"/>
                      <a:pt x="0" y="19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4" y="22"/>
                      <a:pt x="5" y="21"/>
                      <a:pt x="5" y="20"/>
                    </a:cubicBezTo>
                    <a:cubicBezTo>
                      <a:pt x="5" y="16"/>
                      <a:pt x="5" y="13"/>
                      <a:pt x="6" y="9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>
                <a:off x="1414463" y="3970338"/>
                <a:ext cx="158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8" extrusionOk="0">
                    <a:moveTo>
                      <a:pt x="3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8"/>
                      <a:pt x="2" y="12"/>
                      <a:pt x="1" y="16"/>
                    </a:cubicBezTo>
                    <a:cubicBezTo>
                      <a:pt x="1" y="17"/>
                      <a:pt x="3" y="18"/>
                      <a:pt x="4" y="18"/>
                    </a:cubicBezTo>
                    <a:cubicBezTo>
                      <a:pt x="5" y="18"/>
                      <a:pt x="7" y="17"/>
                      <a:pt x="7" y="16"/>
                    </a:cubicBezTo>
                    <a:cubicBezTo>
                      <a:pt x="7" y="12"/>
                      <a:pt x="7" y="9"/>
                      <a:pt x="7" y="6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>
                <a:off x="1374775" y="3949700"/>
                <a:ext cx="19050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9" h="20" extrusionOk="0">
                    <a:moveTo>
                      <a:pt x="5" y="0"/>
                    </a:moveTo>
                    <a:cubicBezTo>
                      <a:pt x="3" y="0"/>
                      <a:pt x="1" y="1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4" y="8"/>
                      <a:pt x="2" y="13"/>
                      <a:pt x="1" y="17"/>
                    </a:cubicBezTo>
                    <a:cubicBezTo>
                      <a:pt x="0" y="19"/>
                      <a:pt x="2" y="20"/>
                      <a:pt x="4" y="20"/>
                    </a:cubicBezTo>
                    <a:cubicBezTo>
                      <a:pt x="5" y="20"/>
                      <a:pt x="6" y="19"/>
                      <a:pt x="6" y="18"/>
                    </a:cubicBezTo>
                    <a:cubicBezTo>
                      <a:pt x="8" y="14"/>
                      <a:pt x="9" y="10"/>
                      <a:pt x="8" y="7"/>
                    </a:cubicBezTo>
                    <a:cubicBezTo>
                      <a:pt x="8" y="5"/>
                      <a:pt x="7" y="3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>
                <a:off x="1331913" y="3924300"/>
                <a:ext cx="2063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25" extrusionOk="0">
                    <a:moveTo>
                      <a:pt x="5" y="0"/>
                    </a:moveTo>
                    <a:cubicBezTo>
                      <a:pt x="4" y="0"/>
                      <a:pt x="2" y="2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5" y="7"/>
                      <a:pt x="4" y="11"/>
                      <a:pt x="3" y="13"/>
                    </a:cubicBezTo>
                    <a:cubicBezTo>
                      <a:pt x="2" y="16"/>
                      <a:pt x="1" y="19"/>
                      <a:pt x="1" y="22"/>
                    </a:cubicBezTo>
                    <a:cubicBezTo>
                      <a:pt x="0" y="24"/>
                      <a:pt x="2" y="25"/>
                      <a:pt x="3" y="25"/>
                    </a:cubicBezTo>
                    <a:cubicBezTo>
                      <a:pt x="4" y="25"/>
                      <a:pt x="5" y="25"/>
                      <a:pt x="6" y="23"/>
                    </a:cubicBezTo>
                    <a:cubicBezTo>
                      <a:pt x="7" y="19"/>
                      <a:pt x="9" y="13"/>
                      <a:pt x="10" y="8"/>
                    </a:cubicBezTo>
                    <a:cubicBezTo>
                      <a:pt x="10" y="6"/>
                      <a:pt x="9" y="3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0"/>
              <p:cNvSpPr/>
              <p:nvPr/>
            </p:nvSpPr>
            <p:spPr>
              <a:xfrm>
                <a:off x="1296988" y="3900488"/>
                <a:ext cx="1428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7" h="27" extrusionOk="0">
                    <a:moveTo>
                      <a:pt x="3" y="0"/>
                    </a:moveTo>
                    <a:cubicBezTo>
                      <a:pt x="2" y="0"/>
                      <a:pt x="0" y="1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10"/>
                      <a:pt x="1" y="17"/>
                      <a:pt x="1" y="24"/>
                    </a:cubicBezTo>
                    <a:cubicBezTo>
                      <a:pt x="1" y="26"/>
                      <a:pt x="2" y="27"/>
                      <a:pt x="4" y="27"/>
                    </a:cubicBezTo>
                    <a:cubicBezTo>
                      <a:pt x="5" y="27"/>
                      <a:pt x="6" y="26"/>
                      <a:pt x="6" y="24"/>
                    </a:cubicBezTo>
                    <a:cubicBezTo>
                      <a:pt x="6" y="18"/>
                      <a:pt x="7" y="13"/>
                      <a:pt x="7" y="7"/>
                    </a:cubicBezTo>
                    <a:cubicBezTo>
                      <a:pt x="7" y="6"/>
                      <a:pt x="6" y="4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>
                <a:off x="1254125" y="3881438"/>
                <a:ext cx="2063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28" extrusionOk="0">
                    <a:moveTo>
                      <a:pt x="7" y="0"/>
                    </a:moveTo>
                    <a:cubicBezTo>
                      <a:pt x="6" y="0"/>
                      <a:pt x="6" y="0"/>
                      <a:pt x="5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5" y="10"/>
                      <a:pt x="3" y="17"/>
                      <a:pt x="1" y="24"/>
                    </a:cubicBezTo>
                    <a:cubicBezTo>
                      <a:pt x="0" y="26"/>
                      <a:pt x="2" y="28"/>
                      <a:pt x="4" y="28"/>
                    </a:cubicBezTo>
                    <a:cubicBezTo>
                      <a:pt x="5" y="28"/>
                      <a:pt x="6" y="27"/>
                      <a:pt x="6" y="26"/>
                    </a:cubicBezTo>
                    <a:cubicBezTo>
                      <a:pt x="8" y="19"/>
                      <a:pt x="10" y="12"/>
                      <a:pt x="10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1"/>
                      <a:pt x="8" y="0"/>
                      <a:pt x="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0"/>
              <p:cNvSpPr/>
              <p:nvPr/>
            </p:nvSpPr>
            <p:spPr>
              <a:xfrm>
                <a:off x="1217613" y="3859213"/>
                <a:ext cx="190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9" h="27" extrusionOk="0">
                    <a:moveTo>
                      <a:pt x="6" y="0"/>
                    </a:moveTo>
                    <a:cubicBezTo>
                      <a:pt x="5" y="0"/>
                      <a:pt x="3" y="1"/>
                      <a:pt x="3" y="3"/>
                    </a:cubicBezTo>
                    <a:cubicBezTo>
                      <a:pt x="3" y="9"/>
                      <a:pt x="1" y="16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0" y="26"/>
                      <a:pt x="1" y="27"/>
                      <a:pt x="2" y="27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4" y="27"/>
                      <a:pt x="5" y="27"/>
                      <a:pt x="5" y="26"/>
                    </a:cubicBezTo>
                    <a:cubicBezTo>
                      <a:pt x="7" y="18"/>
                      <a:pt x="9" y="10"/>
                      <a:pt x="9" y="3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1257300" y="3644900"/>
                <a:ext cx="158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7" h="29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2" y="14"/>
                      <a:pt x="1" y="20"/>
                      <a:pt x="1" y="26"/>
                    </a:cubicBezTo>
                    <a:cubicBezTo>
                      <a:pt x="1" y="28"/>
                      <a:pt x="2" y="29"/>
                      <a:pt x="4" y="29"/>
                    </a:cubicBezTo>
                    <a:cubicBezTo>
                      <a:pt x="5" y="29"/>
                      <a:pt x="6" y="28"/>
                      <a:pt x="6" y="26"/>
                    </a:cubicBezTo>
                    <a:cubicBezTo>
                      <a:pt x="6" y="22"/>
                      <a:pt x="7" y="18"/>
                      <a:pt x="7" y="14"/>
                    </a:cubicBezTo>
                    <a:cubicBezTo>
                      <a:pt x="7" y="12"/>
                      <a:pt x="7" y="9"/>
                      <a:pt x="6" y="6"/>
                    </a:cubicBezTo>
                    <a:cubicBezTo>
                      <a:pt x="6" y="5"/>
                      <a:pt x="6" y="3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1236663" y="3619500"/>
                <a:ext cx="14288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7" h="26" extrusionOk="0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1" y="7"/>
                      <a:pt x="1" y="10"/>
                    </a:cubicBezTo>
                    <a:cubicBezTo>
                      <a:pt x="1" y="14"/>
                      <a:pt x="1" y="18"/>
                      <a:pt x="2" y="23"/>
                    </a:cubicBezTo>
                    <a:cubicBezTo>
                      <a:pt x="2" y="25"/>
                      <a:pt x="3" y="26"/>
                      <a:pt x="4" y="26"/>
                    </a:cubicBezTo>
                    <a:cubicBezTo>
                      <a:pt x="6" y="26"/>
                      <a:pt x="7" y="25"/>
                      <a:pt x="7" y="23"/>
                    </a:cubicBezTo>
                    <a:cubicBezTo>
                      <a:pt x="7" y="21"/>
                      <a:pt x="7" y="18"/>
                      <a:pt x="7" y="16"/>
                    </a:cubicBezTo>
                    <a:cubicBezTo>
                      <a:pt x="6" y="13"/>
                      <a:pt x="6" y="10"/>
                      <a:pt x="6" y="7"/>
                    </a:cubicBezTo>
                    <a:cubicBezTo>
                      <a:pt x="6" y="5"/>
                      <a:pt x="6" y="4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1212850" y="3651250"/>
                <a:ext cx="1746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2" y="5"/>
                      <a:pt x="4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3"/>
                      <a:pt x="7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1046163" y="3451225"/>
                <a:ext cx="444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0" h="16" extrusionOk="0">
                    <a:moveTo>
                      <a:pt x="3" y="0"/>
                    </a:moveTo>
                    <a:cubicBezTo>
                      <a:pt x="2" y="0"/>
                      <a:pt x="0" y="2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6" y="8"/>
                      <a:pt x="11" y="11"/>
                      <a:pt x="14" y="15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8" y="16"/>
                      <a:pt x="20" y="14"/>
                      <a:pt x="18" y="12"/>
                    </a:cubicBezTo>
                    <a:cubicBezTo>
                      <a:pt x="15" y="8"/>
                      <a:pt x="11" y="5"/>
                      <a:pt x="7" y="2"/>
                    </a:cubicBezTo>
                    <a:cubicBezTo>
                      <a:pt x="6" y="1"/>
                      <a:pt x="6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>
                <a:off x="1096963" y="3446463"/>
                <a:ext cx="31750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15" h="18" extrusionOk="0">
                    <a:moveTo>
                      <a:pt x="3" y="0"/>
                    </a:moveTo>
                    <a:cubicBezTo>
                      <a:pt x="2" y="0"/>
                      <a:pt x="0" y="3"/>
                      <a:pt x="1" y="5"/>
                    </a:cubicBezTo>
                    <a:cubicBezTo>
                      <a:pt x="4" y="9"/>
                      <a:pt x="7" y="13"/>
                      <a:pt x="10" y="16"/>
                    </a:cubicBezTo>
                    <a:cubicBezTo>
                      <a:pt x="10" y="17"/>
                      <a:pt x="11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3" y="18"/>
                      <a:pt x="14" y="17"/>
                    </a:cubicBezTo>
                    <a:cubicBezTo>
                      <a:pt x="15" y="16"/>
                      <a:pt x="15" y="15"/>
                      <a:pt x="14" y="14"/>
                    </a:cubicBezTo>
                    <a:cubicBezTo>
                      <a:pt x="12" y="9"/>
                      <a:pt x="8" y="5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0"/>
              <p:cNvSpPr/>
              <p:nvPr/>
            </p:nvSpPr>
            <p:spPr>
              <a:xfrm>
                <a:off x="2355850" y="2698750"/>
                <a:ext cx="4603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3" extrusionOk="0"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7" y="9"/>
                      <a:pt x="13" y="15"/>
                      <a:pt x="16" y="22"/>
                    </a:cubicBezTo>
                    <a:cubicBezTo>
                      <a:pt x="16" y="22"/>
                      <a:pt x="16" y="22"/>
                      <a:pt x="17" y="23"/>
                    </a:cubicBezTo>
                    <a:cubicBezTo>
                      <a:pt x="17" y="23"/>
                      <a:pt x="17" y="23"/>
                      <a:pt x="18" y="23"/>
                    </a:cubicBezTo>
                    <a:cubicBezTo>
                      <a:pt x="19" y="23"/>
                      <a:pt x="21" y="21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6" y="11"/>
                      <a:pt x="10" y="5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0"/>
              <p:cNvSpPr/>
              <p:nvPr/>
            </p:nvSpPr>
            <p:spPr>
              <a:xfrm>
                <a:off x="2366963" y="2668588"/>
                <a:ext cx="428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20" h="23" extrusionOk="0">
                    <a:moveTo>
                      <a:pt x="3" y="0"/>
                    </a:moveTo>
                    <a:cubicBezTo>
                      <a:pt x="1" y="0"/>
                      <a:pt x="0" y="2"/>
                      <a:pt x="1" y="4"/>
                    </a:cubicBezTo>
                    <a:cubicBezTo>
                      <a:pt x="6" y="10"/>
                      <a:pt x="11" y="15"/>
                      <a:pt x="14" y="21"/>
                    </a:cubicBezTo>
                    <a:cubicBezTo>
                      <a:pt x="14" y="22"/>
                      <a:pt x="15" y="23"/>
                      <a:pt x="16" y="23"/>
                    </a:cubicBezTo>
                    <a:cubicBezTo>
                      <a:pt x="18" y="23"/>
                      <a:pt x="20" y="21"/>
                      <a:pt x="19" y="19"/>
                    </a:cubicBezTo>
                    <a:cubicBezTo>
                      <a:pt x="15" y="12"/>
                      <a:pt x="10" y="6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0"/>
              <p:cNvSpPr/>
              <p:nvPr/>
            </p:nvSpPr>
            <p:spPr>
              <a:xfrm>
                <a:off x="2384425" y="2647950"/>
                <a:ext cx="349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3" extrusionOk="0">
                    <a:moveTo>
                      <a:pt x="3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4" y="7"/>
                      <a:pt x="8" y="10"/>
                      <a:pt x="11" y="12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5" y="13"/>
                      <a:pt x="16" y="9"/>
                      <a:pt x="14" y="7"/>
                    </a:cubicBezTo>
                    <a:cubicBezTo>
                      <a:pt x="11" y="5"/>
                      <a:pt x="8" y="3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>
                <a:off x="2390775" y="2620963"/>
                <a:ext cx="460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5" extrusionOk="0">
                    <a:moveTo>
                      <a:pt x="4" y="0"/>
                    </a:moveTo>
                    <a:cubicBezTo>
                      <a:pt x="2" y="0"/>
                      <a:pt x="0" y="2"/>
                      <a:pt x="2" y="4"/>
                    </a:cubicBezTo>
                    <a:cubicBezTo>
                      <a:pt x="6" y="8"/>
                      <a:pt x="11" y="13"/>
                      <a:pt x="16" y="15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8" y="15"/>
                      <a:pt x="19" y="15"/>
                      <a:pt x="19" y="14"/>
                    </a:cubicBezTo>
                    <a:cubicBezTo>
                      <a:pt x="20" y="13"/>
                      <a:pt x="21" y="12"/>
                      <a:pt x="20" y="11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4" y="8"/>
                      <a:pt x="10" y="4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>
                <a:off x="2386013" y="2592388"/>
                <a:ext cx="1270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6" y="4"/>
                      <a:pt x="5" y="0"/>
                      <a:pt x="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" name="Google Shape;217;p20"/>
            <p:cNvGrpSpPr/>
            <p:nvPr/>
          </p:nvGrpSpPr>
          <p:grpSpPr>
            <a:xfrm>
              <a:off x="3099295" y="2836256"/>
              <a:ext cx="1768987" cy="1544823"/>
              <a:chOff x="2487613" y="2089150"/>
              <a:chExt cx="1616075" cy="1411288"/>
            </a:xfrm>
          </p:grpSpPr>
          <p:sp>
            <p:nvSpPr>
              <p:cNvPr id="218" name="Google Shape;218;p20"/>
              <p:cNvSpPr/>
              <p:nvPr/>
            </p:nvSpPr>
            <p:spPr>
              <a:xfrm>
                <a:off x="3046413" y="2981325"/>
                <a:ext cx="15875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2" y="5"/>
                      <a:pt x="4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8" y="3"/>
                      <a:pt x="7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0"/>
              <p:cNvSpPr/>
              <p:nvPr/>
            </p:nvSpPr>
            <p:spPr>
              <a:xfrm>
                <a:off x="2487613" y="2089150"/>
                <a:ext cx="1422400" cy="13874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45" extrusionOk="0">
                    <a:moveTo>
                      <a:pt x="191" y="585"/>
                    </a:moveTo>
                    <a:cubicBezTo>
                      <a:pt x="191" y="585"/>
                      <a:pt x="191" y="585"/>
                      <a:pt x="191" y="585"/>
                    </a:cubicBezTo>
                    <a:cubicBezTo>
                      <a:pt x="191" y="585"/>
                      <a:pt x="191" y="585"/>
                      <a:pt x="191" y="585"/>
                    </a:cubicBezTo>
                    <a:cubicBezTo>
                      <a:pt x="191" y="585"/>
                      <a:pt x="191" y="585"/>
                      <a:pt x="191" y="585"/>
                    </a:cubicBezTo>
                    <a:moveTo>
                      <a:pt x="177" y="575"/>
                    </a:moveTo>
                    <a:cubicBezTo>
                      <a:pt x="180" y="577"/>
                      <a:pt x="182" y="581"/>
                      <a:pt x="185" y="583"/>
                    </a:cubicBezTo>
                    <a:cubicBezTo>
                      <a:pt x="186" y="582"/>
                      <a:pt x="187" y="581"/>
                      <a:pt x="188" y="580"/>
                    </a:cubicBezTo>
                    <a:cubicBezTo>
                      <a:pt x="188" y="579"/>
                      <a:pt x="189" y="579"/>
                      <a:pt x="189" y="579"/>
                    </a:cubicBezTo>
                    <a:cubicBezTo>
                      <a:pt x="185" y="578"/>
                      <a:pt x="181" y="577"/>
                      <a:pt x="177" y="575"/>
                    </a:cubicBezTo>
                    <a:moveTo>
                      <a:pt x="245" y="564"/>
                    </a:moveTo>
                    <a:cubicBezTo>
                      <a:pt x="242" y="565"/>
                      <a:pt x="239" y="567"/>
                      <a:pt x="236" y="568"/>
                    </a:cubicBezTo>
                    <a:cubicBezTo>
                      <a:pt x="224" y="576"/>
                      <a:pt x="211" y="580"/>
                      <a:pt x="199" y="580"/>
                    </a:cubicBezTo>
                    <a:cubicBezTo>
                      <a:pt x="197" y="580"/>
                      <a:pt x="195" y="580"/>
                      <a:pt x="192" y="579"/>
                    </a:cubicBezTo>
                    <a:cubicBezTo>
                      <a:pt x="195" y="581"/>
                      <a:pt x="197" y="582"/>
                      <a:pt x="199" y="584"/>
                    </a:cubicBezTo>
                    <a:cubicBezTo>
                      <a:pt x="200" y="585"/>
                      <a:pt x="200" y="585"/>
                      <a:pt x="200" y="586"/>
                    </a:cubicBezTo>
                    <a:cubicBezTo>
                      <a:pt x="200" y="586"/>
                      <a:pt x="200" y="586"/>
                      <a:pt x="200" y="586"/>
                    </a:cubicBezTo>
                    <a:cubicBezTo>
                      <a:pt x="203" y="586"/>
                      <a:pt x="206" y="585"/>
                      <a:pt x="209" y="585"/>
                    </a:cubicBezTo>
                    <a:cubicBezTo>
                      <a:pt x="210" y="584"/>
                      <a:pt x="210" y="584"/>
                      <a:pt x="211" y="584"/>
                    </a:cubicBezTo>
                    <a:cubicBezTo>
                      <a:pt x="212" y="584"/>
                      <a:pt x="212" y="584"/>
                      <a:pt x="212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6" y="584"/>
                      <a:pt x="218" y="583"/>
                      <a:pt x="221" y="582"/>
                    </a:cubicBezTo>
                    <a:cubicBezTo>
                      <a:pt x="222" y="582"/>
                      <a:pt x="222" y="582"/>
                      <a:pt x="222" y="582"/>
                    </a:cubicBezTo>
                    <a:cubicBezTo>
                      <a:pt x="222" y="581"/>
                      <a:pt x="222" y="579"/>
                      <a:pt x="223" y="578"/>
                    </a:cubicBezTo>
                    <a:cubicBezTo>
                      <a:pt x="224" y="578"/>
                      <a:pt x="224" y="578"/>
                      <a:pt x="224" y="578"/>
                    </a:cubicBezTo>
                    <a:cubicBezTo>
                      <a:pt x="226" y="578"/>
                      <a:pt x="227" y="579"/>
                      <a:pt x="227" y="580"/>
                    </a:cubicBezTo>
                    <a:cubicBezTo>
                      <a:pt x="230" y="578"/>
                      <a:pt x="233" y="577"/>
                      <a:pt x="237" y="575"/>
                    </a:cubicBezTo>
                    <a:cubicBezTo>
                      <a:pt x="236" y="574"/>
                      <a:pt x="236" y="572"/>
                      <a:pt x="238" y="571"/>
                    </a:cubicBezTo>
                    <a:cubicBezTo>
                      <a:pt x="238" y="571"/>
                      <a:pt x="238" y="571"/>
                      <a:pt x="239" y="571"/>
                    </a:cubicBezTo>
                    <a:cubicBezTo>
                      <a:pt x="240" y="571"/>
                      <a:pt x="241" y="571"/>
                      <a:pt x="241" y="572"/>
                    </a:cubicBezTo>
                    <a:cubicBezTo>
                      <a:pt x="243" y="571"/>
                      <a:pt x="245" y="570"/>
                      <a:pt x="247" y="568"/>
                    </a:cubicBezTo>
                    <a:cubicBezTo>
                      <a:pt x="247" y="568"/>
                      <a:pt x="247" y="568"/>
                      <a:pt x="247" y="567"/>
                    </a:cubicBezTo>
                    <a:cubicBezTo>
                      <a:pt x="247" y="567"/>
                      <a:pt x="247" y="567"/>
                      <a:pt x="247" y="566"/>
                    </a:cubicBezTo>
                    <a:cubicBezTo>
                      <a:pt x="246" y="566"/>
                      <a:pt x="245" y="565"/>
                      <a:pt x="245" y="564"/>
                    </a:cubicBezTo>
                    <a:moveTo>
                      <a:pt x="269" y="557"/>
                    </a:moveTo>
                    <a:cubicBezTo>
                      <a:pt x="263" y="557"/>
                      <a:pt x="256" y="559"/>
                      <a:pt x="250" y="561"/>
                    </a:cubicBezTo>
                    <a:cubicBezTo>
                      <a:pt x="251" y="563"/>
                      <a:pt x="252" y="564"/>
                      <a:pt x="252" y="566"/>
                    </a:cubicBezTo>
                    <a:cubicBezTo>
                      <a:pt x="257" y="563"/>
                      <a:pt x="262" y="562"/>
                      <a:pt x="267" y="562"/>
                    </a:cubicBezTo>
                    <a:cubicBezTo>
                      <a:pt x="278" y="562"/>
                      <a:pt x="288" y="568"/>
                      <a:pt x="298" y="574"/>
                    </a:cubicBezTo>
                    <a:cubicBezTo>
                      <a:pt x="298" y="574"/>
                      <a:pt x="299" y="574"/>
                      <a:pt x="299" y="574"/>
                    </a:cubicBezTo>
                    <a:cubicBezTo>
                      <a:pt x="300" y="574"/>
                      <a:pt x="300" y="574"/>
                      <a:pt x="301" y="575"/>
                    </a:cubicBezTo>
                    <a:cubicBezTo>
                      <a:pt x="302" y="575"/>
                      <a:pt x="302" y="576"/>
                      <a:pt x="303" y="577"/>
                    </a:cubicBezTo>
                    <a:cubicBezTo>
                      <a:pt x="303" y="577"/>
                      <a:pt x="303" y="577"/>
                      <a:pt x="303" y="577"/>
                    </a:cubicBezTo>
                    <a:cubicBezTo>
                      <a:pt x="311" y="582"/>
                      <a:pt x="319" y="586"/>
                      <a:pt x="328" y="587"/>
                    </a:cubicBezTo>
                    <a:cubicBezTo>
                      <a:pt x="333" y="587"/>
                      <a:pt x="366" y="586"/>
                      <a:pt x="364" y="591"/>
                    </a:cubicBezTo>
                    <a:cubicBezTo>
                      <a:pt x="355" y="612"/>
                      <a:pt x="368" y="631"/>
                      <a:pt x="386" y="640"/>
                    </a:cubicBezTo>
                    <a:cubicBezTo>
                      <a:pt x="383" y="636"/>
                      <a:pt x="380" y="632"/>
                      <a:pt x="378" y="628"/>
                    </a:cubicBezTo>
                    <a:cubicBezTo>
                      <a:pt x="367" y="618"/>
                      <a:pt x="363" y="603"/>
                      <a:pt x="371" y="589"/>
                    </a:cubicBezTo>
                    <a:cubicBezTo>
                      <a:pt x="372" y="587"/>
                      <a:pt x="371" y="586"/>
                      <a:pt x="370" y="585"/>
                    </a:cubicBezTo>
                    <a:cubicBezTo>
                      <a:pt x="361" y="582"/>
                      <a:pt x="354" y="582"/>
                      <a:pt x="345" y="582"/>
                    </a:cubicBezTo>
                    <a:cubicBezTo>
                      <a:pt x="343" y="582"/>
                      <a:pt x="342" y="582"/>
                      <a:pt x="340" y="582"/>
                    </a:cubicBezTo>
                    <a:cubicBezTo>
                      <a:pt x="340" y="582"/>
                      <a:pt x="340" y="582"/>
                      <a:pt x="340" y="582"/>
                    </a:cubicBezTo>
                    <a:cubicBezTo>
                      <a:pt x="338" y="582"/>
                      <a:pt x="337" y="582"/>
                      <a:pt x="336" y="582"/>
                    </a:cubicBezTo>
                    <a:cubicBezTo>
                      <a:pt x="335" y="582"/>
                      <a:pt x="335" y="582"/>
                      <a:pt x="335" y="582"/>
                    </a:cubicBezTo>
                    <a:cubicBezTo>
                      <a:pt x="335" y="582"/>
                      <a:pt x="335" y="582"/>
                      <a:pt x="335" y="582"/>
                    </a:cubicBezTo>
                    <a:cubicBezTo>
                      <a:pt x="327" y="581"/>
                      <a:pt x="320" y="579"/>
                      <a:pt x="314" y="576"/>
                    </a:cubicBezTo>
                    <a:cubicBezTo>
                      <a:pt x="314" y="577"/>
                      <a:pt x="313" y="578"/>
                      <a:pt x="312" y="578"/>
                    </a:cubicBezTo>
                    <a:cubicBezTo>
                      <a:pt x="312" y="578"/>
                      <a:pt x="311" y="578"/>
                      <a:pt x="311" y="578"/>
                    </a:cubicBezTo>
                    <a:cubicBezTo>
                      <a:pt x="309" y="578"/>
                      <a:pt x="307" y="575"/>
                      <a:pt x="309" y="574"/>
                    </a:cubicBezTo>
                    <a:cubicBezTo>
                      <a:pt x="303" y="571"/>
                      <a:pt x="297" y="567"/>
                      <a:pt x="291" y="563"/>
                    </a:cubicBezTo>
                    <a:cubicBezTo>
                      <a:pt x="283" y="559"/>
                      <a:pt x="276" y="557"/>
                      <a:pt x="269" y="557"/>
                    </a:cubicBezTo>
                    <a:moveTo>
                      <a:pt x="128" y="521"/>
                    </a:moveTo>
                    <a:cubicBezTo>
                      <a:pt x="129" y="527"/>
                      <a:pt x="130" y="533"/>
                      <a:pt x="132" y="538"/>
                    </a:cubicBezTo>
                    <a:cubicBezTo>
                      <a:pt x="134" y="541"/>
                      <a:pt x="135" y="543"/>
                      <a:pt x="137" y="545"/>
                    </a:cubicBezTo>
                    <a:cubicBezTo>
                      <a:pt x="137" y="545"/>
                      <a:pt x="138" y="545"/>
                      <a:pt x="138" y="545"/>
                    </a:cubicBezTo>
                    <a:cubicBezTo>
                      <a:pt x="139" y="545"/>
                      <a:pt x="140" y="545"/>
                      <a:pt x="141" y="546"/>
                    </a:cubicBezTo>
                    <a:cubicBezTo>
                      <a:pt x="142" y="549"/>
                      <a:pt x="144" y="552"/>
                      <a:pt x="145" y="555"/>
                    </a:cubicBezTo>
                    <a:cubicBezTo>
                      <a:pt x="150" y="561"/>
                      <a:pt x="154" y="566"/>
                      <a:pt x="160" y="570"/>
                    </a:cubicBezTo>
                    <a:cubicBezTo>
                      <a:pt x="160" y="569"/>
                      <a:pt x="161" y="568"/>
                      <a:pt x="162" y="568"/>
                    </a:cubicBezTo>
                    <a:cubicBezTo>
                      <a:pt x="163" y="568"/>
                      <a:pt x="164" y="568"/>
                      <a:pt x="164" y="569"/>
                    </a:cubicBezTo>
                    <a:cubicBezTo>
                      <a:pt x="167" y="572"/>
                      <a:pt x="169" y="575"/>
                      <a:pt x="171" y="578"/>
                    </a:cubicBezTo>
                    <a:cubicBezTo>
                      <a:pt x="171" y="577"/>
                      <a:pt x="171" y="576"/>
                      <a:pt x="171" y="576"/>
                    </a:cubicBezTo>
                    <a:cubicBezTo>
                      <a:pt x="171" y="574"/>
                      <a:pt x="172" y="573"/>
                      <a:pt x="173" y="573"/>
                    </a:cubicBezTo>
                    <a:cubicBezTo>
                      <a:pt x="166" y="569"/>
                      <a:pt x="159" y="564"/>
                      <a:pt x="153" y="556"/>
                    </a:cubicBezTo>
                    <a:cubicBezTo>
                      <a:pt x="144" y="547"/>
                      <a:pt x="136" y="536"/>
                      <a:pt x="130" y="525"/>
                    </a:cubicBezTo>
                    <a:cubicBezTo>
                      <a:pt x="129" y="524"/>
                      <a:pt x="128" y="523"/>
                      <a:pt x="128" y="521"/>
                    </a:cubicBezTo>
                    <a:moveTo>
                      <a:pt x="520" y="521"/>
                    </a:moveTo>
                    <a:cubicBezTo>
                      <a:pt x="517" y="534"/>
                      <a:pt x="523" y="548"/>
                      <a:pt x="526" y="561"/>
                    </a:cubicBezTo>
                    <a:cubicBezTo>
                      <a:pt x="531" y="586"/>
                      <a:pt x="499" y="596"/>
                      <a:pt x="482" y="606"/>
                    </a:cubicBezTo>
                    <a:cubicBezTo>
                      <a:pt x="461" y="619"/>
                      <a:pt x="434" y="639"/>
                      <a:pt x="407" y="639"/>
                    </a:cubicBezTo>
                    <a:cubicBezTo>
                      <a:pt x="403" y="639"/>
                      <a:pt x="399" y="639"/>
                      <a:pt x="395" y="638"/>
                    </a:cubicBezTo>
                    <a:cubicBezTo>
                      <a:pt x="393" y="637"/>
                      <a:pt x="391" y="636"/>
                      <a:pt x="389" y="636"/>
                    </a:cubicBezTo>
                    <a:cubicBezTo>
                      <a:pt x="391" y="638"/>
                      <a:pt x="393" y="641"/>
                      <a:pt x="395" y="643"/>
                    </a:cubicBezTo>
                    <a:cubicBezTo>
                      <a:pt x="399" y="644"/>
                      <a:pt x="404" y="645"/>
                      <a:pt x="408" y="645"/>
                    </a:cubicBezTo>
                    <a:cubicBezTo>
                      <a:pt x="410" y="645"/>
                      <a:pt x="411" y="645"/>
                      <a:pt x="412" y="645"/>
                    </a:cubicBezTo>
                    <a:cubicBezTo>
                      <a:pt x="432" y="643"/>
                      <a:pt x="450" y="632"/>
                      <a:pt x="467" y="622"/>
                    </a:cubicBezTo>
                    <a:cubicBezTo>
                      <a:pt x="468" y="620"/>
                      <a:pt x="470" y="619"/>
                      <a:pt x="471" y="618"/>
                    </a:cubicBezTo>
                    <a:cubicBezTo>
                      <a:pt x="486" y="605"/>
                      <a:pt x="502" y="595"/>
                      <a:pt x="521" y="589"/>
                    </a:cubicBezTo>
                    <a:cubicBezTo>
                      <a:pt x="523" y="587"/>
                      <a:pt x="525" y="586"/>
                      <a:pt x="527" y="584"/>
                    </a:cubicBezTo>
                    <a:cubicBezTo>
                      <a:pt x="528" y="582"/>
                      <a:pt x="530" y="580"/>
                      <a:pt x="530" y="578"/>
                    </a:cubicBezTo>
                    <a:cubicBezTo>
                      <a:pt x="530" y="578"/>
                      <a:pt x="530" y="578"/>
                      <a:pt x="530" y="577"/>
                    </a:cubicBezTo>
                    <a:cubicBezTo>
                      <a:pt x="530" y="576"/>
                      <a:pt x="530" y="575"/>
                      <a:pt x="531" y="574"/>
                    </a:cubicBezTo>
                    <a:cubicBezTo>
                      <a:pt x="533" y="568"/>
                      <a:pt x="531" y="561"/>
                      <a:pt x="530" y="555"/>
                    </a:cubicBezTo>
                    <a:cubicBezTo>
                      <a:pt x="529" y="553"/>
                      <a:pt x="529" y="551"/>
                      <a:pt x="528" y="549"/>
                    </a:cubicBezTo>
                    <a:cubicBezTo>
                      <a:pt x="527" y="548"/>
                      <a:pt x="527" y="547"/>
                      <a:pt x="527" y="545"/>
                    </a:cubicBezTo>
                    <a:cubicBezTo>
                      <a:pt x="527" y="544"/>
                      <a:pt x="527" y="543"/>
                      <a:pt x="526" y="542"/>
                    </a:cubicBezTo>
                    <a:cubicBezTo>
                      <a:pt x="526" y="541"/>
                      <a:pt x="525" y="540"/>
                      <a:pt x="526" y="539"/>
                    </a:cubicBezTo>
                    <a:cubicBezTo>
                      <a:pt x="525" y="534"/>
                      <a:pt x="524" y="530"/>
                      <a:pt x="525" y="526"/>
                    </a:cubicBezTo>
                    <a:cubicBezTo>
                      <a:pt x="523" y="525"/>
                      <a:pt x="521" y="523"/>
                      <a:pt x="520" y="521"/>
                    </a:cubicBezTo>
                    <a:moveTo>
                      <a:pt x="621" y="428"/>
                    </a:moveTo>
                    <a:cubicBezTo>
                      <a:pt x="620" y="428"/>
                      <a:pt x="620" y="428"/>
                      <a:pt x="619" y="428"/>
                    </a:cubicBezTo>
                    <a:cubicBezTo>
                      <a:pt x="619" y="428"/>
                      <a:pt x="618" y="428"/>
                      <a:pt x="618" y="428"/>
                    </a:cubicBezTo>
                    <a:cubicBezTo>
                      <a:pt x="619" y="428"/>
                      <a:pt x="621" y="429"/>
                      <a:pt x="623" y="430"/>
                    </a:cubicBezTo>
                    <a:cubicBezTo>
                      <a:pt x="622" y="429"/>
                      <a:pt x="622" y="428"/>
                      <a:pt x="621" y="428"/>
                    </a:cubicBezTo>
                    <a:moveTo>
                      <a:pt x="582" y="420"/>
                    </a:moveTo>
                    <a:cubicBezTo>
                      <a:pt x="582" y="420"/>
                      <a:pt x="582" y="420"/>
                      <a:pt x="582" y="420"/>
                    </a:cubicBezTo>
                    <a:cubicBezTo>
                      <a:pt x="565" y="420"/>
                      <a:pt x="560" y="443"/>
                      <a:pt x="557" y="455"/>
                    </a:cubicBezTo>
                    <a:cubicBezTo>
                      <a:pt x="552" y="478"/>
                      <a:pt x="536" y="492"/>
                      <a:pt x="524" y="511"/>
                    </a:cubicBezTo>
                    <a:cubicBezTo>
                      <a:pt x="523" y="512"/>
                      <a:pt x="522" y="514"/>
                      <a:pt x="522" y="515"/>
                    </a:cubicBezTo>
                    <a:cubicBezTo>
                      <a:pt x="523" y="517"/>
                      <a:pt x="525" y="519"/>
                      <a:pt x="526" y="520"/>
                    </a:cubicBezTo>
                    <a:cubicBezTo>
                      <a:pt x="527" y="518"/>
                      <a:pt x="527" y="516"/>
                      <a:pt x="528" y="514"/>
                    </a:cubicBezTo>
                    <a:cubicBezTo>
                      <a:pt x="534" y="504"/>
                      <a:pt x="543" y="496"/>
                      <a:pt x="549" y="487"/>
                    </a:cubicBezTo>
                    <a:cubicBezTo>
                      <a:pt x="549" y="487"/>
                      <a:pt x="550" y="487"/>
                      <a:pt x="550" y="486"/>
                    </a:cubicBezTo>
                    <a:cubicBezTo>
                      <a:pt x="549" y="485"/>
                      <a:pt x="549" y="483"/>
                      <a:pt x="551" y="483"/>
                    </a:cubicBezTo>
                    <a:cubicBezTo>
                      <a:pt x="551" y="482"/>
                      <a:pt x="552" y="482"/>
                      <a:pt x="552" y="482"/>
                    </a:cubicBezTo>
                    <a:cubicBezTo>
                      <a:pt x="552" y="482"/>
                      <a:pt x="552" y="482"/>
                      <a:pt x="552" y="482"/>
                    </a:cubicBezTo>
                    <a:cubicBezTo>
                      <a:pt x="554" y="479"/>
                      <a:pt x="556" y="475"/>
                      <a:pt x="557" y="470"/>
                    </a:cubicBezTo>
                    <a:cubicBezTo>
                      <a:pt x="557" y="470"/>
                      <a:pt x="557" y="470"/>
                      <a:pt x="557" y="470"/>
                    </a:cubicBezTo>
                    <a:cubicBezTo>
                      <a:pt x="555" y="470"/>
                      <a:pt x="553" y="467"/>
                      <a:pt x="556" y="465"/>
                    </a:cubicBezTo>
                    <a:cubicBezTo>
                      <a:pt x="556" y="465"/>
                      <a:pt x="557" y="465"/>
                      <a:pt x="557" y="465"/>
                    </a:cubicBezTo>
                    <a:cubicBezTo>
                      <a:pt x="558" y="465"/>
                      <a:pt x="558" y="465"/>
                      <a:pt x="559" y="465"/>
                    </a:cubicBezTo>
                    <a:cubicBezTo>
                      <a:pt x="561" y="457"/>
                      <a:pt x="564" y="448"/>
                      <a:pt x="568" y="441"/>
                    </a:cubicBezTo>
                    <a:cubicBezTo>
                      <a:pt x="567" y="439"/>
                      <a:pt x="568" y="438"/>
                      <a:pt x="570" y="437"/>
                    </a:cubicBezTo>
                    <a:cubicBezTo>
                      <a:pt x="571" y="436"/>
                      <a:pt x="571" y="435"/>
                      <a:pt x="572" y="434"/>
                    </a:cubicBezTo>
                    <a:cubicBezTo>
                      <a:pt x="572" y="433"/>
                      <a:pt x="573" y="432"/>
                      <a:pt x="574" y="432"/>
                    </a:cubicBezTo>
                    <a:cubicBezTo>
                      <a:pt x="574" y="432"/>
                      <a:pt x="574" y="432"/>
                      <a:pt x="574" y="432"/>
                    </a:cubicBezTo>
                    <a:cubicBezTo>
                      <a:pt x="578" y="428"/>
                      <a:pt x="582" y="426"/>
                      <a:pt x="587" y="426"/>
                    </a:cubicBezTo>
                    <a:cubicBezTo>
                      <a:pt x="589" y="426"/>
                      <a:pt x="591" y="427"/>
                      <a:pt x="593" y="427"/>
                    </a:cubicBezTo>
                    <a:cubicBezTo>
                      <a:pt x="601" y="429"/>
                      <a:pt x="610" y="434"/>
                      <a:pt x="619" y="434"/>
                    </a:cubicBezTo>
                    <a:cubicBezTo>
                      <a:pt x="617" y="433"/>
                      <a:pt x="614" y="432"/>
                      <a:pt x="612" y="432"/>
                    </a:cubicBezTo>
                    <a:cubicBezTo>
                      <a:pt x="609" y="431"/>
                      <a:pt x="610" y="428"/>
                      <a:pt x="612" y="427"/>
                    </a:cubicBezTo>
                    <a:cubicBezTo>
                      <a:pt x="608" y="426"/>
                      <a:pt x="605" y="425"/>
                      <a:pt x="601" y="424"/>
                    </a:cubicBezTo>
                    <a:cubicBezTo>
                      <a:pt x="595" y="422"/>
                      <a:pt x="588" y="420"/>
                      <a:pt x="582" y="420"/>
                    </a:cubicBezTo>
                    <a:moveTo>
                      <a:pt x="76" y="396"/>
                    </a:moveTo>
                    <a:cubicBezTo>
                      <a:pt x="72" y="397"/>
                      <a:pt x="68" y="398"/>
                      <a:pt x="64" y="398"/>
                    </a:cubicBezTo>
                    <a:cubicBezTo>
                      <a:pt x="64" y="398"/>
                      <a:pt x="64" y="398"/>
                      <a:pt x="64" y="398"/>
                    </a:cubicBezTo>
                    <a:cubicBezTo>
                      <a:pt x="65" y="400"/>
                      <a:pt x="66" y="402"/>
                      <a:pt x="66" y="403"/>
                    </a:cubicBezTo>
                    <a:cubicBezTo>
                      <a:pt x="70" y="403"/>
                      <a:pt x="74" y="403"/>
                      <a:pt x="78" y="402"/>
                    </a:cubicBezTo>
                    <a:cubicBezTo>
                      <a:pt x="78" y="400"/>
                      <a:pt x="77" y="399"/>
                      <a:pt x="76" y="397"/>
                    </a:cubicBezTo>
                    <a:cubicBezTo>
                      <a:pt x="76" y="397"/>
                      <a:pt x="76" y="397"/>
                      <a:pt x="76" y="396"/>
                    </a:cubicBezTo>
                    <a:moveTo>
                      <a:pt x="93" y="392"/>
                    </a:moveTo>
                    <a:cubicBezTo>
                      <a:pt x="92" y="392"/>
                      <a:pt x="91" y="392"/>
                      <a:pt x="90" y="393"/>
                    </a:cubicBezTo>
                    <a:cubicBezTo>
                      <a:pt x="87" y="394"/>
                      <a:pt x="84" y="394"/>
                      <a:pt x="81" y="395"/>
                    </a:cubicBezTo>
                    <a:cubicBezTo>
                      <a:pt x="82" y="397"/>
                      <a:pt x="83" y="399"/>
                      <a:pt x="84" y="400"/>
                    </a:cubicBezTo>
                    <a:cubicBezTo>
                      <a:pt x="87" y="399"/>
                      <a:pt x="91" y="398"/>
                      <a:pt x="95" y="397"/>
                    </a:cubicBezTo>
                    <a:cubicBezTo>
                      <a:pt x="94" y="395"/>
                      <a:pt x="94" y="394"/>
                      <a:pt x="93" y="392"/>
                    </a:cubicBezTo>
                    <a:moveTo>
                      <a:pt x="116" y="388"/>
                    </a:moveTo>
                    <a:cubicBezTo>
                      <a:pt x="111" y="388"/>
                      <a:pt x="105" y="389"/>
                      <a:pt x="99" y="390"/>
                    </a:cubicBezTo>
                    <a:cubicBezTo>
                      <a:pt x="99" y="392"/>
                      <a:pt x="99" y="394"/>
                      <a:pt x="100" y="396"/>
                    </a:cubicBezTo>
                    <a:cubicBezTo>
                      <a:pt x="103" y="395"/>
                      <a:pt x="106" y="394"/>
                      <a:pt x="109" y="394"/>
                    </a:cubicBezTo>
                    <a:cubicBezTo>
                      <a:pt x="109" y="394"/>
                      <a:pt x="109" y="394"/>
                      <a:pt x="110" y="394"/>
                    </a:cubicBezTo>
                    <a:cubicBezTo>
                      <a:pt x="109" y="393"/>
                      <a:pt x="109" y="392"/>
                      <a:pt x="109" y="391"/>
                    </a:cubicBezTo>
                    <a:cubicBezTo>
                      <a:pt x="109" y="390"/>
                      <a:pt x="110" y="389"/>
                      <a:pt x="112" y="389"/>
                    </a:cubicBezTo>
                    <a:cubicBezTo>
                      <a:pt x="113" y="389"/>
                      <a:pt x="114" y="390"/>
                      <a:pt x="115" y="391"/>
                    </a:cubicBezTo>
                    <a:cubicBezTo>
                      <a:pt x="115" y="392"/>
                      <a:pt x="115" y="393"/>
                      <a:pt x="115" y="393"/>
                    </a:cubicBezTo>
                    <a:cubicBezTo>
                      <a:pt x="120" y="394"/>
                      <a:pt x="124" y="397"/>
                      <a:pt x="128" y="401"/>
                    </a:cubicBezTo>
                    <a:cubicBezTo>
                      <a:pt x="129" y="401"/>
                      <a:pt x="129" y="400"/>
                      <a:pt x="130" y="400"/>
                    </a:cubicBezTo>
                    <a:cubicBezTo>
                      <a:pt x="131" y="400"/>
                      <a:pt x="132" y="401"/>
                      <a:pt x="132" y="402"/>
                    </a:cubicBezTo>
                    <a:cubicBezTo>
                      <a:pt x="133" y="404"/>
                      <a:pt x="133" y="406"/>
                      <a:pt x="133" y="408"/>
                    </a:cubicBezTo>
                    <a:cubicBezTo>
                      <a:pt x="141" y="423"/>
                      <a:pt x="145" y="444"/>
                      <a:pt x="148" y="455"/>
                    </a:cubicBezTo>
                    <a:cubicBezTo>
                      <a:pt x="152" y="465"/>
                      <a:pt x="157" y="469"/>
                      <a:pt x="146" y="476"/>
                    </a:cubicBezTo>
                    <a:cubicBezTo>
                      <a:pt x="139" y="480"/>
                      <a:pt x="133" y="487"/>
                      <a:pt x="128" y="494"/>
                    </a:cubicBezTo>
                    <a:cubicBezTo>
                      <a:pt x="124" y="499"/>
                      <a:pt x="122" y="505"/>
                      <a:pt x="122" y="511"/>
                    </a:cubicBezTo>
                    <a:cubicBezTo>
                      <a:pt x="122" y="510"/>
                      <a:pt x="123" y="510"/>
                      <a:pt x="124" y="510"/>
                    </a:cubicBezTo>
                    <a:cubicBezTo>
                      <a:pt x="125" y="510"/>
                      <a:pt x="126" y="510"/>
                      <a:pt x="127" y="511"/>
                    </a:cubicBezTo>
                    <a:cubicBezTo>
                      <a:pt x="128" y="496"/>
                      <a:pt x="146" y="481"/>
                      <a:pt x="159" y="475"/>
                    </a:cubicBezTo>
                    <a:cubicBezTo>
                      <a:pt x="160" y="475"/>
                      <a:pt x="160" y="473"/>
                      <a:pt x="160" y="472"/>
                    </a:cubicBezTo>
                    <a:cubicBezTo>
                      <a:pt x="153" y="453"/>
                      <a:pt x="145" y="388"/>
                      <a:pt x="117" y="388"/>
                    </a:cubicBezTo>
                    <a:cubicBezTo>
                      <a:pt x="116" y="388"/>
                      <a:pt x="116" y="388"/>
                      <a:pt x="116" y="388"/>
                    </a:cubicBezTo>
                    <a:moveTo>
                      <a:pt x="566" y="176"/>
                    </a:moveTo>
                    <a:cubicBezTo>
                      <a:pt x="564" y="177"/>
                      <a:pt x="562" y="177"/>
                      <a:pt x="561" y="178"/>
                    </a:cubicBezTo>
                    <a:cubicBezTo>
                      <a:pt x="563" y="200"/>
                      <a:pt x="566" y="223"/>
                      <a:pt x="569" y="245"/>
                    </a:cubicBezTo>
                    <a:cubicBezTo>
                      <a:pt x="570" y="252"/>
                      <a:pt x="571" y="272"/>
                      <a:pt x="582" y="273"/>
                    </a:cubicBezTo>
                    <a:cubicBezTo>
                      <a:pt x="583" y="273"/>
                      <a:pt x="584" y="273"/>
                      <a:pt x="585" y="273"/>
                    </a:cubicBezTo>
                    <a:cubicBezTo>
                      <a:pt x="590" y="273"/>
                      <a:pt x="596" y="272"/>
                      <a:pt x="603" y="271"/>
                    </a:cubicBezTo>
                    <a:cubicBezTo>
                      <a:pt x="610" y="270"/>
                      <a:pt x="618" y="269"/>
                      <a:pt x="625" y="269"/>
                    </a:cubicBezTo>
                    <a:cubicBezTo>
                      <a:pt x="640" y="269"/>
                      <a:pt x="652" y="273"/>
                      <a:pt x="652" y="290"/>
                    </a:cubicBezTo>
                    <a:cubicBezTo>
                      <a:pt x="652" y="330"/>
                      <a:pt x="656" y="378"/>
                      <a:pt x="638" y="414"/>
                    </a:cubicBezTo>
                    <a:cubicBezTo>
                      <a:pt x="638" y="415"/>
                      <a:pt x="637" y="416"/>
                      <a:pt x="637" y="417"/>
                    </a:cubicBezTo>
                    <a:cubicBezTo>
                      <a:pt x="638" y="418"/>
                      <a:pt x="638" y="421"/>
                      <a:pt x="637" y="422"/>
                    </a:cubicBezTo>
                    <a:cubicBezTo>
                      <a:pt x="636" y="422"/>
                      <a:pt x="636" y="422"/>
                      <a:pt x="635" y="422"/>
                    </a:cubicBezTo>
                    <a:cubicBezTo>
                      <a:pt x="635" y="422"/>
                      <a:pt x="634" y="422"/>
                      <a:pt x="634" y="421"/>
                    </a:cubicBezTo>
                    <a:cubicBezTo>
                      <a:pt x="631" y="424"/>
                      <a:pt x="629" y="425"/>
                      <a:pt x="627" y="426"/>
                    </a:cubicBezTo>
                    <a:cubicBezTo>
                      <a:pt x="628" y="428"/>
                      <a:pt x="629" y="430"/>
                      <a:pt x="630" y="431"/>
                    </a:cubicBezTo>
                    <a:cubicBezTo>
                      <a:pt x="631" y="431"/>
                      <a:pt x="632" y="430"/>
                      <a:pt x="632" y="430"/>
                    </a:cubicBezTo>
                    <a:cubicBezTo>
                      <a:pt x="658" y="408"/>
                      <a:pt x="657" y="359"/>
                      <a:pt x="657" y="329"/>
                    </a:cubicBezTo>
                    <a:cubicBezTo>
                      <a:pt x="656" y="314"/>
                      <a:pt x="660" y="298"/>
                      <a:pt x="657" y="283"/>
                    </a:cubicBezTo>
                    <a:cubicBezTo>
                      <a:pt x="654" y="267"/>
                      <a:pt x="636" y="264"/>
                      <a:pt x="623" y="264"/>
                    </a:cubicBezTo>
                    <a:cubicBezTo>
                      <a:pt x="622" y="264"/>
                      <a:pt x="621" y="264"/>
                      <a:pt x="620" y="264"/>
                    </a:cubicBezTo>
                    <a:cubicBezTo>
                      <a:pt x="612" y="264"/>
                      <a:pt x="603" y="265"/>
                      <a:pt x="595" y="266"/>
                    </a:cubicBezTo>
                    <a:cubicBezTo>
                      <a:pt x="593" y="266"/>
                      <a:pt x="592" y="267"/>
                      <a:pt x="590" y="267"/>
                    </a:cubicBezTo>
                    <a:cubicBezTo>
                      <a:pt x="578" y="267"/>
                      <a:pt x="577" y="256"/>
                      <a:pt x="574" y="244"/>
                    </a:cubicBezTo>
                    <a:cubicBezTo>
                      <a:pt x="570" y="222"/>
                      <a:pt x="568" y="199"/>
                      <a:pt x="566" y="176"/>
                    </a:cubicBezTo>
                    <a:moveTo>
                      <a:pt x="563" y="136"/>
                    </a:moveTo>
                    <a:cubicBezTo>
                      <a:pt x="556" y="142"/>
                      <a:pt x="559" y="161"/>
                      <a:pt x="559" y="167"/>
                    </a:cubicBezTo>
                    <a:cubicBezTo>
                      <a:pt x="560" y="169"/>
                      <a:pt x="560" y="171"/>
                      <a:pt x="560" y="173"/>
                    </a:cubicBezTo>
                    <a:cubicBezTo>
                      <a:pt x="562" y="172"/>
                      <a:pt x="563" y="171"/>
                      <a:pt x="565" y="171"/>
                    </a:cubicBezTo>
                    <a:cubicBezTo>
                      <a:pt x="565" y="166"/>
                      <a:pt x="564" y="161"/>
                      <a:pt x="564" y="156"/>
                    </a:cubicBezTo>
                    <a:cubicBezTo>
                      <a:pt x="564" y="154"/>
                      <a:pt x="564" y="152"/>
                      <a:pt x="565" y="150"/>
                    </a:cubicBezTo>
                    <a:cubicBezTo>
                      <a:pt x="565" y="145"/>
                      <a:pt x="565" y="141"/>
                      <a:pt x="563" y="136"/>
                    </a:cubicBezTo>
                    <a:moveTo>
                      <a:pt x="592" y="135"/>
                    </a:moveTo>
                    <a:cubicBezTo>
                      <a:pt x="590" y="135"/>
                      <a:pt x="588" y="136"/>
                      <a:pt x="586" y="136"/>
                    </a:cubicBezTo>
                    <a:cubicBezTo>
                      <a:pt x="585" y="136"/>
                      <a:pt x="583" y="136"/>
                      <a:pt x="582" y="135"/>
                    </a:cubicBezTo>
                    <a:cubicBezTo>
                      <a:pt x="582" y="137"/>
                      <a:pt x="582" y="139"/>
                      <a:pt x="583" y="140"/>
                    </a:cubicBezTo>
                    <a:cubicBezTo>
                      <a:pt x="586" y="140"/>
                      <a:pt x="589" y="139"/>
                      <a:pt x="591" y="138"/>
                    </a:cubicBezTo>
                    <a:cubicBezTo>
                      <a:pt x="592" y="137"/>
                      <a:pt x="592" y="136"/>
                      <a:pt x="592" y="135"/>
                    </a:cubicBezTo>
                    <a:moveTo>
                      <a:pt x="570" y="134"/>
                    </a:moveTo>
                    <a:cubicBezTo>
                      <a:pt x="569" y="134"/>
                      <a:pt x="569" y="134"/>
                      <a:pt x="568" y="134"/>
                    </a:cubicBezTo>
                    <a:cubicBezTo>
                      <a:pt x="569" y="137"/>
                      <a:pt x="569" y="141"/>
                      <a:pt x="570" y="144"/>
                    </a:cubicBezTo>
                    <a:cubicBezTo>
                      <a:pt x="572" y="143"/>
                      <a:pt x="574" y="142"/>
                      <a:pt x="577" y="141"/>
                    </a:cubicBezTo>
                    <a:cubicBezTo>
                      <a:pt x="577" y="139"/>
                      <a:pt x="577" y="137"/>
                      <a:pt x="577" y="135"/>
                    </a:cubicBezTo>
                    <a:cubicBezTo>
                      <a:pt x="574" y="134"/>
                      <a:pt x="572" y="134"/>
                      <a:pt x="570" y="134"/>
                    </a:cubicBezTo>
                    <a:moveTo>
                      <a:pt x="142" y="131"/>
                    </a:moveTo>
                    <a:cubicBezTo>
                      <a:pt x="139" y="136"/>
                      <a:pt x="137" y="140"/>
                      <a:pt x="134" y="145"/>
                    </a:cubicBezTo>
                    <a:cubicBezTo>
                      <a:pt x="118" y="171"/>
                      <a:pt x="112" y="200"/>
                      <a:pt x="103" y="229"/>
                    </a:cubicBezTo>
                    <a:cubicBezTo>
                      <a:pt x="100" y="239"/>
                      <a:pt x="96" y="249"/>
                      <a:pt x="83" y="249"/>
                    </a:cubicBezTo>
                    <a:cubicBezTo>
                      <a:pt x="83" y="249"/>
                      <a:pt x="83" y="249"/>
                      <a:pt x="83" y="249"/>
                    </a:cubicBezTo>
                    <a:cubicBezTo>
                      <a:pt x="75" y="249"/>
                      <a:pt x="66" y="246"/>
                      <a:pt x="58" y="243"/>
                    </a:cubicBezTo>
                    <a:cubicBezTo>
                      <a:pt x="50" y="241"/>
                      <a:pt x="43" y="239"/>
                      <a:pt x="35" y="239"/>
                    </a:cubicBezTo>
                    <a:cubicBezTo>
                      <a:pt x="31" y="239"/>
                      <a:pt x="26" y="240"/>
                      <a:pt x="21" y="242"/>
                    </a:cubicBezTo>
                    <a:cubicBezTo>
                      <a:pt x="7" y="247"/>
                      <a:pt x="5" y="264"/>
                      <a:pt x="5" y="279"/>
                    </a:cubicBezTo>
                    <a:cubicBezTo>
                      <a:pt x="4" y="279"/>
                      <a:pt x="3" y="279"/>
                      <a:pt x="3" y="279"/>
                    </a:cubicBezTo>
                    <a:cubicBezTo>
                      <a:pt x="1" y="279"/>
                      <a:pt x="0" y="280"/>
                      <a:pt x="0" y="282"/>
                    </a:cubicBezTo>
                    <a:cubicBezTo>
                      <a:pt x="1" y="287"/>
                      <a:pt x="3" y="291"/>
                      <a:pt x="5" y="296"/>
                    </a:cubicBezTo>
                    <a:cubicBezTo>
                      <a:pt x="4" y="299"/>
                      <a:pt x="4" y="301"/>
                      <a:pt x="4" y="303"/>
                    </a:cubicBezTo>
                    <a:cubicBezTo>
                      <a:pt x="4" y="305"/>
                      <a:pt x="5" y="306"/>
                      <a:pt x="7" y="306"/>
                    </a:cubicBezTo>
                    <a:cubicBezTo>
                      <a:pt x="7" y="306"/>
                      <a:pt x="7" y="306"/>
                      <a:pt x="8" y="305"/>
                    </a:cubicBezTo>
                    <a:cubicBezTo>
                      <a:pt x="15" y="325"/>
                      <a:pt x="25" y="344"/>
                      <a:pt x="29" y="365"/>
                    </a:cubicBezTo>
                    <a:cubicBezTo>
                      <a:pt x="30" y="370"/>
                      <a:pt x="31" y="375"/>
                      <a:pt x="33" y="380"/>
                    </a:cubicBezTo>
                    <a:cubicBezTo>
                      <a:pt x="33" y="380"/>
                      <a:pt x="34" y="380"/>
                      <a:pt x="34" y="381"/>
                    </a:cubicBezTo>
                    <a:cubicBezTo>
                      <a:pt x="35" y="384"/>
                      <a:pt x="36" y="387"/>
                      <a:pt x="38" y="390"/>
                    </a:cubicBezTo>
                    <a:cubicBezTo>
                      <a:pt x="42" y="397"/>
                      <a:pt x="48" y="402"/>
                      <a:pt x="56" y="403"/>
                    </a:cubicBezTo>
                    <a:cubicBezTo>
                      <a:pt x="57" y="403"/>
                      <a:pt x="59" y="403"/>
                      <a:pt x="60" y="403"/>
                    </a:cubicBezTo>
                    <a:cubicBezTo>
                      <a:pt x="59" y="401"/>
                      <a:pt x="58" y="399"/>
                      <a:pt x="57" y="397"/>
                    </a:cubicBezTo>
                    <a:cubicBezTo>
                      <a:pt x="49" y="395"/>
                      <a:pt x="42" y="389"/>
                      <a:pt x="37" y="376"/>
                    </a:cubicBezTo>
                    <a:cubicBezTo>
                      <a:pt x="32" y="362"/>
                      <a:pt x="31" y="346"/>
                      <a:pt x="25" y="332"/>
                    </a:cubicBezTo>
                    <a:cubicBezTo>
                      <a:pt x="20" y="320"/>
                      <a:pt x="15" y="308"/>
                      <a:pt x="10" y="295"/>
                    </a:cubicBezTo>
                    <a:cubicBezTo>
                      <a:pt x="11" y="287"/>
                      <a:pt x="11" y="279"/>
                      <a:pt x="11" y="271"/>
                    </a:cubicBezTo>
                    <a:cubicBezTo>
                      <a:pt x="11" y="252"/>
                      <a:pt x="23" y="245"/>
                      <a:pt x="37" y="245"/>
                    </a:cubicBezTo>
                    <a:cubicBezTo>
                      <a:pt x="43" y="245"/>
                      <a:pt x="50" y="247"/>
                      <a:pt x="57" y="249"/>
                    </a:cubicBezTo>
                    <a:cubicBezTo>
                      <a:pt x="65" y="251"/>
                      <a:pt x="75" y="255"/>
                      <a:pt x="84" y="255"/>
                    </a:cubicBezTo>
                    <a:cubicBezTo>
                      <a:pt x="90" y="255"/>
                      <a:pt x="96" y="253"/>
                      <a:pt x="100" y="248"/>
                    </a:cubicBezTo>
                    <a:cubicBezTo>
                      <a:pt x="112" y="234"/>
                      <a:pt x="113" y="211"/>
                      <a:pt x="118" y="195"/>
                    </a:cubicBezTo>
                    <a:cubicBezTo>
                      <a:pt x="123" y="175"/>
                      <a:pt x="133" y="153"/>
                      <a:pt x="147" y="136"/>
                    </a:cubicBezTo>
                    <a:cubicBezTo>
                      <a:pt x="145" y="134"/>
                      <a:pt x="144" y="133"/>
                      <a:pt x="142" y="131"/>
                    </a:cubicBezTo>
                    <a:moveTo>
                      <a:pt x="138" y="84"/>
                    </a:moveTo>
                    <a:cubicBezTo>
                      <a:pt x="139" y="87"/>
                      <a:pt x="140" y="90"/>
                      <a:pt x="141" y="93"/>
                    </a:cubicBezTo>
                    <a:cubicBezTo>
                      <a:pt x="143" y="96"/>
                      <a:pt x="146" y="98"/>
                      <a:pt x="148" y="100"/>
                    </a:cubicBezTo>
                    <a:cubicBezTo>
                      <a:pt x="148" y="98"/>
                      <a:pt x="150" y="98"/>
                      <a:pt x="151" y="98"/>
                    </a:cubicBezTo>
                    <a:cubicBezTo>
                      <a:pt x="152" y="98"/>
                      <a:pt x="152" y="98"/>
                      <a:pt x="153" y="99"/>
                    </a:cubicBezTo>
                    <a:cubicBezTo>
                      <a:pt x="154" y="101"/>
                      <a:pt x="154" y="103"/>
                      <a:pt x="155" y="105"/>
                    </a:cubicBezTo>
                    <a:cubicBezTo>
                      <a:pt x="155" y="106"/>
                      <a:pt x="155" y="106"/>
                      <a:pt x="156" y="106"/>
                    </a:cubicBezTo>
                    <a:cubicBezTo>
                      <a:pt x="165" y="113"/>
                      <a:pt x="156" y="116"/>
                      <a:pt x="149" y="123"/>
                    </a:cubicBezTo>
                    <a:cubicBezTo>
                      <a:pt x="148" y="124"/>
                      <a:pt x="147" y="126"/>
                      <a:pt x="146" y="127"/>
                    </a:cubicBezTo>
                    <a:cubicBezTo>
                      <a:pt x="147" y="128"/>
                      <a:pt x="149" y="130"/>
                      <a:pt x="150" y="131"/>
                    </a:cubicBezTo>
                    <a:cubicBezTo>
                      <a:pt x="156" y="125"/>
                      <a:pt x="162" y="119"/>
                      <a:pt x="169" y="114"/>
                    </a:cubicBezTo>
                    <a:cubicBezTo>
                      <a:pt x="170" y="113"/>
                      <a:pt x="170" y="110"/>
                      <a:pt x="169" y="110"/>
                    </a:cubicBezTo>
                    <a:cubicBezTo>
                      <a:pt x="165" y="106"/>
                      <a:pt x="148" y="94"/>
                      <a:pt x="138" y="84"/>
                    </a:cubicBezTo>
                    <a:moveTo>
                      <a:pt x="232" y="0"/>
                    </a:moveTo>
                    <a:cubicBezTo>
                      <a:pt x="228" y="0"/>
                      <a:pt x="224" y="1"/>
                      <a:pt x="220" y="2"/>
                    </a:cubicBezTo>
                    <a:cubicBezTo>
                      <a:pt x="183" y="11"/>
                      <a:pt x="150" y="45"/>
                      <a:pt x="123" y="70"/>
                    </a:cubicBezTo>
                    <a:cubicBezTo>
                      <a:pt x="122" y="71"/>
                      <a:pt x="122" y="72"/>
                      <a:pt x="122" y="73"/>
                    </a:cubicBezTo>
                    <a:cubicBezTo>
                      <a:pt x="126" y="78"/>
                      <a:pt x="129" y="82"/>
                      <a:pt x="133" y="86"/>
                    </a:cubicBezTo>
                    <a:cubicBezTo>
                      <a:pt x="133" y="85"/>
                      <a:pt x="133" y="84"/>
                      <a:pt x="133" y="84"/>
                    </a:cubicBezTo>
                    <a:cubicBezTo>
                      <a:pt x="132" y="82"/>
                      <a:pt x="133" y="81"/>
                      <a:pt x="135" y="80"/>
                    </a:cubicBezTo>
                    <a:cubicBezTo>
                      <a:pt x="131" y="76"/>
                      <a:pt x="129" y="72"/>
                      <a:pt x="131" y="70"/>
                    </a:cubicBezTo>
                    <a:cubicBezTo>
                      <a:pt x="140" y="62"/>
                      <a:pt x="150" y="53"/>
                      <a:pt x="160" y="45"/>
                    </a:cubicBezTo>
                    <a:cubicBezTo>
                      <a:pt x="173" y="34"/>
                      <a:pt x="206" y="5"/>
                      <a:pt x="229" y="5"/>
                    </a:cubicBezTo>
                    <a:cubicBezTo>
                      <a:pt x="237" y="5"/>
                      <a:pt x="243" y="8"/>
                      <a:pt x="248" y="15"/>
                    </a:cubicBezTo>
                    <a:cubicBezTo>
                      <a:pt x="256" y="26"/>
                      <a:pt x="254" y="63"/>
                      <a:pt x="274" y="63"/>
                    </a:cubicBezTo>
                    <a:cubicBezTo>
                      <a:pt x="276" y="63"/>
                      <a:pt x="277" y="63"/>
                      <a:pt x="279" y="63"/>
                    </a:cubicBezTo>
                    <a:cubicBezTo>
                      <a:pt x="296" y="59"/>
                      <a:pt x="311" y="53"/>
                      <a:pt x="329" y="51"/>
                    </a:cubicBezTo>
                    <a:cubicBezTo>
                      <a:pt x="331" y="51"/>
                      <a:pt x="334" y="51"/>
                      <a:pt x="337" y="51"/>
                    </a:cubicBezTo>
                    <a:cubicBezTo>
                      <a:pt x="361" y="51"/>
                      <a:pt x="385" y="59"/>
                      <a:pt x="404" y="75"/>
                    </a:cubicBezTo>
                    <a:cubicBezTo>
                      <a:pt x="405" y="75"/>
                      <a:pt x="406" y="76"/>
                      <a:pt x="407" y="76"/>
                    </a:cubicBezTo>
                    <a:cubicBezTo>
                      <a:pt x="407" y="76"/>
                      <a:pt x="408" y="75"/>
                      <a:pt x="408" y="75"/>
                    </a:cubicBezTo>
                    <a:cubicBezTo>
                      <a:pt x="419" y="62"/>
                      <a:pt x="430" y="49"/>
                      <a:pt x="442" y="36"/>
                    </a:cubicBezTo>
                    <a:cubicBezTo>
                      <a:pt x="446" y="31"/>
                      <a:pt x="458" y="12"/>
                      <a:pt x="466" y="12"/>
                    </a:cubicBezTo>
                    <a:cubicBezTo>
                      <a:pt x="466" y="12"/>
                      <a:pt x="466" y="12"/>
                      <a:pt x="467" y="12"/>
                    </a:cubicBezTo>
                    <a:cubicBezTo>
                      <a:pt x="497" y="17"/>
                      <a:pt x="527" y="43"/>
                      <a:pt x="548" y="64"/>
                    </a:cubicBezTo>
                    <a:cubicBezTo>
                      <a:pt x="560" y="75"/>
                      <a:pt x="573" y="86"/>
                      <a:pt x="585" y="98"/>
                    </a:cubicBezTo>
                    <a:cubicBezTo>
                      <a:pt x="590" y="104"/>
                      <a:pt x="599" y="113"/>
                      <a:pt x="599" y="122"/>
                    </a:cubicBezTo>
                    <a:cubicBezTo>
                      <a:pt x="600" y="123"/>
                      <a:pt x="600" y="124"/>
                      <a:pt x="600" y="125"/>
                    </a:cubicBezTo>
                    <a:cubicBezTo>
                      <a:pt x="599" y="129"/>
                      <a:pt x="598" y="132"/>
                      <a:pt x="597" y="136"/>
                    </a:cubicBezTo>
                    <a:cubicBezTo>
                      <a:pt x="598" y="136"/>
                      <a:pt x="599" y="135"/>
                      <a:pt x="600" y="134"/>
                    </a:cubicBezTo>
                    <a:cubicBezTo>
                      <a:pt x="609" y="127"/>
                      <a:pt x="603" y="116"/>
                      <a:pt x="599" y="108"/>
                    </a:cubicBezTo>
                    <a:cubicBezTo>
                      <a:pt x="591" y="95"/>
                      <a:pt x="578" y="84"/>
                      <a:pt x="567" y="74"/>
                    </a:cubicBezTo>
                    <a:cubicBezTo>
                      <a:pt x="549" y="58"/>
                      <a:pt x="533" y="42"/>
                      <a:pt x="514" y="29"/>
                    </a:cubicBezTo>
                    <a:cubicBezTo>
                      <a:pt x="502" y="20"/>
                      <a:pt x="480" y="6"/>
                      <a:pt x="464" y="6"/>
                    </a:cubicBezTo>
                    <a:cubicBezTo>
                      <a:pt x="464" y="6"/>
                      <a:pt x="463" y="6"/>
                      <a:pt x="462" y="6"/>
                    </a:cubicBezTo>
                    <a:cubicBezTo>
                      <a:pt x="458" y="6"/>
                      <a:pt x="456" y="10"/>
                      <a:pt x="454" y="12"/>
                    </a:cubicBezTo>
                    <a:cubicBezTo>
                      <a:pt x="443" y="26"/>
                      <a:pt x="432" y="39"/>
                      <a:pt x="421" y="51"/>
                    </a:cubicBezTo>
                    <a:cubicBezTo>
                      <a:pt x="413" y="60"/>
                      <a:pt x="410" y="65"/>
                      <a:pt x="405" y="65"/>
                    </a:cubicBezTo>
                    <a:cubicBezTo>
                      <a:pt x="402" y="65"/>
                      <a:pt x="398" y="63"/>
                      <a:pt x="392" y="60"/>
                    </a:cubicBezTo>
                    <a:cubicBezTo>
                      <a:pt x="383" y="54"/>
                      <a:pt x="372" y="51"/>
                      <a:pt x="362" y="48"/>
                    </a:cubicBezTo>
                    <a:cubicBezTo>
                      <a:pt x="353" y="46"/>
                      <a:pt x="345" y="46"/>
                      <a:pt x="336" y="46"/>
                    </a:cubicBezTo>
                    <a:cubicBezTo>
                      <a:pt x="321" y="46"/>
                      <a:pt x="306" y="48"/>
                      <a:pt x="292" y="53"/>
                    </a:cubicBezTo>
                    <a:cubicBezTo>
                      <a:pt x="285" y="54"/>
                      <a:pt x="280" y="57"/>
                      <a:pt x="276" y="57"/>
                    </a:cubicBezTo>
                    <a:cubicBezTo>
                      <a:pt x="271" y="57"/>
                      <a:pt x="267" y="54"/>
                      <a:pt x="264" y="47"/>
                    </a:cubicBezTo>
                    <a:cubicBezTo>
                      <a:pt x="257" y="34"/>
                      <a:pt x="258" y="19"/>
                      <a:pt x="250" y="8"/>
                    </a:cubicBezTo>
                    <a:cubicBezTo>
                      <a:pt x="246" y="2"/>
                      <a:pt x="239" y="0"/>
                      <a:pt x="23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0"/>
              <p:cNvSpPr/>
              <p:nvPr/>
            </p:nvSpPr>
            <p:spPr>
              <a:xfrm>
                <a:off x="2827338" y="2384425"/>
                <a:ext cx="808038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75" extrusionOk="0">
                    <a:moveTo>
                      <a:pt x="8" y="222"/>
                    </a:moveTo>
                    <a:cubicBezTo>
                      <a:pt x="8" y="223"/>
                      <a:pt x="7" y="223"/>
                      <a:pt x="6" y="223"/>
                    </a:cubicBezTo>
                    <a:cubicBezTo>
                      <a:pt x="6" y="223"/>
                      <a:pt x="6" y="223"/>
                      <a:pt x="6" y="223"/>
                    </a:cubicBezTo>
                    <a:cubicBezTo>
                      <a:pt x="6" y="225"/>
                      <a:pt x="6" y="228"/>
                      <a:pt x="7" y="230"/>
                    </a:cubicBezTo>
                    <a:cubicBezTo>
                      <a:pt x="7" y="227"/>
                      <a:pt x="8" y="225"/>
                      <a:pt x="8" y="222"/>
                    </a:cubicBezTo>
                    <a:moveTo>
                      <a:pt x="7" y="169"/>
                    </a:moveTo>
                    <a:cubicBezTo>
                      <a:pt x="2" y="187"/>
                      <a:pt x="0" y="205"/>
                      <a:pt x="8" y="219"/>
                    </a:cubicBezTo>
                    <a:cubicBezTo>
                      <a:pt x="9" y="219"/>
                      <a:pt x="9" y="219"/>
                      <a:pt x="9" y="220"/>
                    </a:cubicBezTo>
                    <a:cubicBezTo>
                      <a:pt x="9" y="218"/>
                      <a:pt x="9" y="217"/>
                      <a:pt x="9" y="215"/>
                    </a:cubicBezTo>
                    <a:cubicBezTo>
                      <a:pt x="7" y="200"/>
                      <a:pt x="6" y="185"/>
                      <a:pt x="7" y="169"/>
                    </a:cubicBezTo>
                    <a:moveTo>
                      <a:pt x="165" y="0"/>
                    </a:moveTo>
                    <a:cubicBezTo>
                      <a:pt x="139" y="0"/>
                      <a:pt x="114" y="5"/>
                      <a:pt x="91" y="16"/>
                    </a:cubicBezTo>
                    <a:cubicBezTo>
                      <a:pt x="71" y="25"/>
                      <a:pt x="54" y="38"/>
                      <a:pt x="39" y="54"/>
                    </a:cubicBezTo>
                    <a:cubicBezTo>
                      <a:pt x="41" y="50"/>
                      <a:pt x="43" y="46"/>
                      <a:pt x="46" y="42"/>
                    </a:cubicBezTo>
                    <a:cubicBezTo>
                      <a:pt x="47" y="40"/>
                      <a:pt x="45" y="38"/>
                      <a:pt x="43" y="38"/>
                    </a:cubicBezTo>
                    <a:cubicBezTo>
                      <a:pt x="42" y="38"/>
                      <a:pt x="41" y="39"/>
                      <a:pt x="41" y="40"/>
                    </a:cubicBezTo>
                    <a:cubicBezTo>
                      <a:pt x="35" y="49"/>
                      <a:pt x="30" y="58"/>
                      <a:pt x="26" y="68"/>
                    </a:cubicBezTo>
                    <a:cubicBezTo>
                      <a:pt x="19" y="77"/>
                      <a:pt x="12" y="87"/>
                      <a:pt x="5" y="96"/>
                    </a:cubicBezTo>
                    <a:cubicBezTo>
                      <a:pt x="4" y="98"/>
                      <a:pt x="6" y="100"/>
                      <a:pt x="8" y="100"/>
                    </a:cubicBezTo>
                    <a:cubicBezTo>
                      <a:pt x="9" y="100"/>
                      <a:pt x="10" y="100"/>
                      <a:pt x="10" y="99"/>
                    </a:cubicBezTo>
                    <a:cubicBezTo>
                      <a:pt x="13" y="95"/>
                      <a:pt x="16" y="91"/>
                      <a:pt x="18" y="87"/>
                    </a:cubicBezTo>
                    <a:cubicBezTo>
                      <a:pt x="9" y="113"/>
                      <a:pt x="3" y="141"/>
                      <a:pt x="2" y="169"/>
                    </a:cubicBezTo>
                    <a:cubicBezTo>
                      <a:pt x="4" y="162"/>
                      <a:pt x="7" y="154"/>
                      <a:pt x="9" y="147"/>
                    </a:cubicBezTo>
                    <a:cubicBezTo>
                      <a:pt x="13" y="121"/>
                      <a:pt x="20" y="95"/>
                      <a:pt x="31" y="72"/>
                    </a:cubicBezTo>
                    <a:cubicBezTo>
                      <a:pt x="40" y="61"/>
                      <a:pt x="50" y="51"/>
                      <a:pt x="61" y="42"/>
                    </a:cubicBezTo>
                    <a:cubicBezTo>
                      <a:pt x="61" y="42"/>
                      <a:pt x="61" y="41"/>
                      <a:pt x="62" y="40"/>
                    </a:cubicBezTo>
                    <a:cubicBezTo>
                      <a:pt x="62" y="40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5" y="39"/>
                    </a:cubicBezTo>
                    <a:cubicBezTo>
                      <a:pt x="81" y="27"/>
                      <a:pt x="98" y="18"/>
                      <a:pt x="118" y="11"/>
                    </a:cubicBezTo>
                    <a:cubicBezTo>
                      <a:pt x="132" y="7"/>
                      <a:pt x="146" y="5"/>
                      <a:pt x="160" y="5"/>
                    </a:cubicBezTo>
                    <a:cubicBezTo>
                      <a:pt x="160" y="4"/>
                      <a:pt x="161" y="4"/>
                      <a:pt x="161" y="4"/>
                    </a:cubicBezTo>
                    <a:cubicBezTo>
                      <a:pt x="162" y="4"/>
                      <a:pt x="163" y="4"/>
                      <a:pt x="164" y="5"/>
                    </a:cubicBezTo>
                    <a:cubicBezTo>
                      <a:pt x="165" y="5"/>
                      <a:pt x="166" y="5"/>
                      <a:pt x="168" y="5"/>
                    </a:cubicBezTo>
                    <a:cubicBezTo>
                      <a:pt x="168" y="4"/>
                      <a:pt x="169" y="4"/>
                      <a:pt x="169" y="4"/>
                    </a:cubicBezTo>
                    <a:cubicBezTo>
                      <a:pt x="170" y="4"/>
                      <a:pt x="171" y="4"/>
                      <a:pt x="171" y="5"/>
                    </a:cubicBezTo>
                    <a:cubicBezTo>
                      <a:pt x="195" y="6"/>
                      <a:pt x="219" y="13"/>
                      <a:pt x="241" y="22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2" y="22"/>
                      <a:pt x="243" y="23"/>
                      <a:pt x="243" y="24"/>
                    </a:cubicBezTo>
                    <a:cubicBezTo>
                      <a:pt x="246" y="25"/>
                      <a:pt x="248" y="26"/>
                      <a:pt x="251" y="27"/>
                    </a:cubicBezTo>
                    <a:cubicBezTo>
                      <a:pt x="263" y="33"/>
                      <a:pt x="274" y="40"/>
                      <a:pt x="284" y="48"/>
                    </a:cubicBezTo>
                    <a:cubicBezTo>
                      <a:pt x="284" y="48"/>
                      <a:pt x="284" y="48"/>
                      <a:pt x="284" y="48"/>
                    </a:cubicBezTo>
                    <a:cubicBezTo>
                      <a:pt x="284" y="46"/>
                      <a:pt x="285" y="46"/>
                      <a:pt x="286" y="46"/>
                    </a:cubicBezTo>
                    <a:cubicBezTo>
                      <a:pt x="288" y="46"/>
                      <a:pt x="289" y="47"/>
                      <a:pt x="289" y="49"/>
                    </a:cubicBezTo>
                    <a:cubicBezTo>
                      <a:pt x="289" y="50"/>
                      <a:pt x="289" y="51"/>
                      <a:pt x="289" y="52"/>
                    </a:cubicBezTo>
                    <a:cubicBezTo>
                      <a:pt x="293" y="56"/>
                      <a:pt x="298" y="60"/>
                      <a:pt x="302" y="64"/>
                    </a:cubicBezTo>
                    <a:cubicBezTo>
                      <a:pt x="303" y="64"/>
                      <a:pt x="304" y="65"/>
                      <a:pt x="304" y="67"/>
                    </a:cubicBezTo>
                    <a:cubicBezTo>
                      <a:pt x="305" y="68"/>
                      <a:pt x="307" y="69"/>
                      <a:pt x="308" y="70"/>
                    </a:cubicBezTo>
                    <a:cubicBezTo>
                      <a:pt x="308" y="70"/>
                      <a:pt x="308" y="70"/>
                      <a:pt x="308" y="70"/>
                    </a:cubicBezTo>
                    <a:cubicBezTo>
                      <a:pt x="308" y="69"/>
                      <a:pt x="309" y="69"/>
                      <a:pt x="310" y="69"/>
                    </a:cubicBezTo>
                    <a:cubicBezTo>
                      <a:pt x="312" y="69"/>
                      <a:pt x="314" y="70"/>
                      <a:pt x="313" y="72"/>
                    </a:cubicBezTo>
                    <a:cubicBezTo>
                      <a:pt x="313" y="72"/>
                      <a:pt x="313" y="72"/>
                      <a:pt x="313" y="73"/>
                    </a:cubicBezTo>
                    <a:cubicBezTo>
                      <a:pt x="313" y="73"/>
                      <a:pt x="313" y="73"/>
                      <a:pt x="313" y="73"/>
                    </a:cubicBezTo>
                    <a:cubicBezTo>
                      <a:pt x="313" y="73"/>
                      <a:pt x="313" y="73"/>
                      <a:pt x="312" y="73"/>
                    </a:cubicBezTo>
                    <a:cubicBezTo>
                      <a:pt x="312" y="74"/>
                      <a:pt x="312" y="74"/>
                      <a:pt x="312" y="75"/>
                    </a:cubicBezTo>
                    <a:cubicBezTo>
                      <a:pt x="321" y="87"/>
                      <a:pt x="329" y="99"/>
                      <a:pt x="335" y="113"/>
                    </a:cubicBezTo>
                    <a:cubicBezTo>
                      <a:pt x="336" y="114"/>
                      <a:pt x="336" y="115"/>
                      <a:pt x="336" y="116"/>
                    </a:cubicBezTo>
                    <a:cubicBezTo>
                      <a:pt x="336" y="116"/>
                      <a:pt x="336" y="116"/>
                      <a:pt x="336" y="116"/>
                    </a:cubicBezTo>
                    <a:cubicBezTo>
                      <a:pt x="339" y="123"/>
                      <a:pt x="342" y="130"/>
                      <a:pt x="344" y="137"/>
                    </a:cubicBezTo>
                    <a:cubicBezTo>
                      <a:pt x="358" y="189"/>
                      <a:pt x="351" y="247"/>
                      <a:pt x="324" y="294"/>
                    </a:cubicBezTo>
                    <a:cubicBezTo>
                      <a:pt x="295" y="345"/>
                      <a:pt x="240" y="365"/>
                      <a:pt x="185" y="369"/>
                    </a:cubicBezTo>
                    <a:cubicBezTo>
                      <a:pt x="181" y="369"/>
                      <a:pt x="177" y="369"/>
                      <a:pt x="173" y="369"/>
                    </a:cubicBezTo>
                    <a:cubicBezTo>
                      <a:pt x="128" y="369"/>
                      <a:pt x="86" y="349"/>
                      <a:pt x="55" y="315"/>
                    </a:cubicBezTo>
                    <a:cubicBezTo>
                      <a:pt x="33" y="291"/>
                      <a:pt x="19" y="262"/>
                      <a:pt x="12" y="231"/>
                    </a:cubicBezTo>
                    <a:cubicBezTo>
                      <a:pt x="12" y="233"/>
                      <a:pt x="12" y="234"/>
                      <a:pt x="12" y="236"/>
                    </a:cubicBezTo>
                    <a:cubicBezTo>
                      <a:pt x="11" y="237"/>
                      <a:pt x="10" y="238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15" y="261"/>
                      <a:pt x="25" y="284"/>
                      <a:pt x="39" y="305"/>
                    </a:cubicBezTo>
                    <a:cubicBezTo>
                      <a:pt x="72" y="352"/>
                      <a:pt x="126" y="375"/>
                      <a:pt x="180" y="375"/>
                    </a:cubicBezTo>
                    <a:cubicBezTo>
                      <a:pt x="218" y="375"/>
                      <a:pt x="256" y="363"/>
                      <a:pt x="288" y="341"/>
                    </a:cubicBezTo>
                    <a:cubicBezTo>
                      <a:pt x="369" y="286"/>
                      <a:pt x="375" y="155"/>
                      <a:pt x="322" y="79"/>
                    </a:cubicBezTo>
                    <a:cubicBezTo>
                      <a:pt x="288" y="29"/>
                      <a:pt x="226" y="0"/>
                      <a:pt x="16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>
                <a:off x="3122613" y="2682875"/>
                <a:ext cx="1428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6" h="54" extrusionOk="0">
                    <a:moveTo>
                      <a:pt x="9" y="46"/>
                    </a:moveTo>
                    <a:cubicBezTo>
                      <a:pt x="9" y="48"/>
                      <a:pt x="9" y="49"/>
                      <a:pt x="9" y="51"/>
                    </a:cubicBezTo>
                    <a:cubicBezTo>
                      <a:pt x="10" y="52"/>
                      <a:pt x="11" y="53"/>
                      <a:pt x="13" y="54"/>
                    </a:cubicBezTo>
                    <a:cubicBezTo>
                      <a:pt x="13" y="54"/>
                      <a:pt x="13" y="53"/>
                      <a:pt x="13" y="53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1" y="50"/>
                      <a:pt x="10" y="48"/>
                      <a:pt x="9" y="46"/>
                    </a:cubicBezTo>
                    <a:moveTo>
                      <a:pt x="32" y="0"/>
                    </a:moveTo>
                    <a:cubicBezTo>
                      <a:pt x="20" y="0"/>
                      <a:pt x="10" y="7"/>
                      <a:pt x="2" y="17"/>
                    </a:cubicBezTo>
                    <a:cubicBezTo>
                      <a:pt x="1" y="19"/>
                      <a:pt x="2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27"/>
                      <a:pt x="0" y="3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6"/>
                      <a:pt x="4" y="46"/>
                    </a:cubicBezTo>
                    <a:cubicBezTo>
                      <a:pt x="4" y="44"/>
                      <a:pt x="4" y="41"/>
                      <a:pt x="5" y="38"/>
                    </a:cubicBezTo>
                    <a:cubicBezTo>
                      <a:pt x="5" y="37"/>
                      <a:pt x="5" y="37"/>
                      <a:pt x="6" y="36"/>
                    </a:cubicBezTo>
                    <a:cubicBezTo>
                      <a:pt x="6" y="35"/>
                      <a:pt x="6" y="34"/>
                      <a:pt x="6" y="33"/>
                    </a:cubicBezTo>
                    <a:cubicBezTo>
                      <a:pt x="7" y="21"/>
                      <a:pt x="17" y="15"/>
                      <a:pt x="28" y="14"/>
                    </a:cubicBezTo>
                    <a:cubicBezTo>
                      <a:pt x="31" y="13"/>
                      <a:pt x="30" y="8"/>
                      <a:pt x="27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1" y="9"/>
                      <a:pt x="17" y="11"/>
                      <a:pt x="13" y="13"/>
                    </a:cubicBezTo>
                    <a:cubicBezTo>
                      <a:pt x="18" y="9"/>
                      <a:pt x="24" y="6"/>
                      <a:pt x="31" y="6"/>
                    </a:cubicBezTo>
                    <a:cubicBezTo>
                      <a:pt x="35" y="6"/>
                      <a:pt x="40" y="7"/>
                      <a:pt x="44" y="10"/>
                    </a:cubicBezTo>
                    <a:cubicBezTo>
                      <a:pt x="54" y="15"/>
                      <a:pt x="62" y="25"/>
                      <a:pt x="62" y="36"/>
                    </a:cubicBezTo>
                    <a:cubicBezTo>
                      <a:pt x="63" y="34"/>
                      <a:pt x="63" y="32"/>
                      <a:pt x="64" y="29"/>
                    </a:cubicBezTo>
                    <a:cubicBezTo>
                      <a:pt x="64" y="28"/>
                      <a:pt x="65" y="27"/>
                      <a:pt x="66" y="27"/>
                    </a:cubicBezTo>
                    <a:cubicBezTo>
                      <a:pt x="63" y="19"/>
                      <a:pt x="57" y="12"/>
                      <a:pt x="50" y="7"/>
                    </a:cubicBezTo>
                    <a:cubicBezTo>
                      <a:pt x="44" y="2"/>
                      <a:pt x="38" y="0"/>
                      <a:pt x="3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0"/>
              <p:cNvSpPr/>
              <p:nvPr/>
            </p:nvSpPr>
            <p:spPr>
              <a:xfrm>
                <a:off x="4086225" y="3302000"/>
                <a:ext cx="17463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0" y="2"/>
                      <a:pt x="2" y="6"/>
                      <a:pt x="4" y="6"/>
                    </a:cubicBezTo>
                    <a:cubicBezTo>
                      <a:pt x="5" y="6"/>
                      <a:pt x="5" y="6"/>
                      <a:pt x="6" y="5"/>
                    </a:cubicBezTo>
                    <a:cubicBezTo>
                      <a:pt x="8" y="4"/>
                      <a:pt x="7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>
                <a:off x="2754313" y="2268538"/>
                <a:ext cx="71438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58" extrusionOk="0">
                    <a:moveTo>
                      <a:pt x="3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2" y="14"/>
                      <a:pt x="3" y="24"/>
                      <a:pt x="8" y="33"/>
                    </a:cubicBezTo>
                    <a:cubicBezTo>
                      <a:pt x="10" y="39"/>
                      <a:pt x="14" y="44"/>
                      <a:pt x="18" y="48"/>
                    </a:cubicBezTo>
                    <a:cubicBezTo>
                      <a:pt x="20" y="50"/>
                      <a:pt x="21" y="51"/>
                      <a:pt x="23" y="53"/>
                    </a:cubicBezTo>
                    <a:cubicBezTo>
                      <a:pt x="24" y="54"/>
                      <a:pt x="25" y="56"/>
                      <a:pt x="27" y="57"/>
                    </a:cubicBezTo>
                    <a:cubicBezTo>
                      <a:pt x="27" y="58"/>
                      <a:pt x="28" y="58"/>
                      <a:pt x="28" y="58"/>
                    </a:cubicBezTo>
                    <a:cubicBezTo>
                      <a:pt x="31" y="58"/>
                      <a:pt x="33" y="55"/>
                      <a:pt x="31" y="53"/>
                    </a:cubicBezTo>
                    <a:cubicBezTo>
                      <a:pt x="29" y="52"/>
                      <a:pt x="28" y="50"/>
                      <a:pt x="26" y="48"/>
                    </a:cubicBezTo>
                    <a:cubicBezTo>
                      <a:pt x="25" y="47"/>
                      <a:pt x="23" y="45"/>
                      <a:pt x="22" y="44"/>
                    </a:cubicBezTo>
                    <a:cubicBezTo>
                      <a:pt x="18" y="40"/>
                      <a:pt x="15" y="36"/>
                      <a:pt x="13" y="31"/>
                    </a:cubicBezTo>
                    <a:cubicBezTo>
                      <a:pt x="8" y="22"/>
                      <a:pt x="7" y="1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3670300" y="2381250"/>
                <a:ext cx="1285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6" extrusionOk="0">
                    <a:moveTo>
                      <a:pt x="53" y="0"/>
                    </a:moveTo>
                    <a:cubicBezTo>
                      <a:pt x="52" y="0"/>
                      <a:pt x="50" y="1"/>
                      <a:pt x="50" y="4"/>
                    </a:cubicBezTo>
                    <a:cubicBezTo>
                      <a:pt x="52" y="17"/>
                      <a:pt x="45" y="24"/>
                      <a:pt x="34" y="28"/>
                    </a:cubicBezTo>
                    <a:cubicBezTo>
                      <a:pt x="34" y="29"/>
                      <a:pt x="34" y="30"/>
                      <a:pt x="34" y="31"/>
                    </a:cubicBezTo>
                    <a:cubicBezTo>
                      <a:pt x="34" y="33"/>
                      <a:pt x="32" y="34"/>
                      <a:pt x="31" y="34"/>
                    </a:cubicBezTo>
                    <a:cubicBezTo>
                      <a:pt x="30" y="34"/>
                      <a:pt x="28" y="33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4" y="32"/>
                      <a:pt x="20" y="33"/>
                      <a:pt x="16" y="35"/>
                    </a:cubicBezTo>
                    <a:cubicBezTo>
                      <a:pt x="14" y="35"/>
                      <a:pt x="13" y="36"/>
                      <a:pt x="11" y="37"/>
                    </a:cubicBezTo>
                    <a:cubicBezTo>
                      <a:pt x="8" y="38"/>
                      <a:pt x="5" y="39"/>
                      <a:pt x="2" y="41"/>
                    </a:cubicBezTo>
                    <a:cubicBezTo>
                      <a:pt x="0" y="43"/>
                      <a:pt x="1" y="46"/>
                      <a:pt x="3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7" y="44"/>
                      <a:pt x="9" y="43"/>
                      <a:pt x="12" y="42"/>
                    </a:cubicBezTo>
                    <a:cubicBezTo>
                      <a:pt x="13" y="41"/>
                      <a:pt x="15" y="41"/>
                      <a:pt x="17" y="40"/>
                    </a:cubicBezTo>
                    <a:cubicBezTo>
                      <a:pt x="36" y="33"/>
                      <a:pt x="60" y="29"/>
                      <a:pt x="56" y="2"/>
                    </a:cubicBezTo>
                    <a:cubicBezTo>
                      <a:pt x="56" y="1"/>
                      <a:pt x="54" y="0"/>
                      <a:pt x="5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3819525" y="2695575"/>
                <a:ext cx="115888" cy="3571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166" extrusionOk="0">
                    <a:moveTo>
                      <a:pt x="42" y="0"/>
                    </a:moveTo>
                    <a:cubicBezTo>
                      <a:pt x="41" y="0"/>
                      <a:pt x="39" y="1"/>
                      <a:pt x="40" y="3"/>
                    </a:cubicBezTo>
                    <a:cubicBezTo>
                      <a:pt x="50" y="32"/>
                      <a:pt x="46" y="57"/>
                      <a:pt x="41" y="87"/>
                    </a:cubicBezTo>
                    <a:cubicBezTo>
                      <a:pt x="39" y="99"/>
                      <a:pt x="38" y="113"/>
                      <a:pt x="36" y="126"/>
                    </a:cubicBezTo>
                    <a:cubicBezTo>
                      <a:pt x="35" y="132"/>
                      <a:pt x="33" y="138"/>
                      <a:pt x="31" y="145"/>
                    </a:cubicBezTo>
                    <a:cubicBezTo>
                      <a:pt x="31" y="151"/>
                      <a:pt x="28" y="154"/>
                      <a:pt x="22" y="154"/>
                    </a:cubicBezTo>
                    <a:cubicBezTo>
                      <a:pt x="20" y="154"/>
                      <a:pt x="17" y="154"/>
                      <a:pt x="14" y="153"/>
                    </a:cubicBezTo>
                    <a:cubicBezTo>
                      <a:pt x="13" y="152"/>
                      <a:pt x="13" y="150"/>
                      <a:pt x="12" y="149"/>
                    </a:cubicBezTo>
                    <a:cubicBezTo>
                      <a:pt x="11" y="148"/>
                      <a:pt x="10" y="146"/>
                      <a:pt x="9" y="144"/>
                    </a:cubicBezTo>
                    <a:cubicBezTo>
                      <a:pt x="7" y="142"/>
                      <a:pt x="6" y="140"/>
                      <a:pt x="5" y="137"/>
                    </a:cubicBezTo>
                    <a:cubicBezTo>
                      <a:pt x="5" y="136"/>
                      <a:pt x="4" y="136"/>
                      <a:pt x="3" y="136"/>
                    </a:cubicBezTo>
                    <a:cubicBezTo>
                      <a:pt x="2" y="136"/>
                      <a:pt x="0" y="138"/>
                      <a:pt x="1" y="140"/>
                    </a:cubicBezTo>
                    <a:cubicBezTo>
                      <a:pt x="1" y="142"/>
                      <a:pt x="2" y="144"/>
                      <a:pt x="3" y="146"/>
                    </a:cubicBezTo>
                    <a:cubicBezTo>
                      <a:pt x="4" y="146"/>
                      <a:pt x="4" y="147"/>
                      <a:pt x="5" y="148"/>
                    </a:cubicBezTo>
                    <a:cubicBezTo>
                      <a:pt x="7" y="150"/>
                      <a:pt x="8" y="152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10" y="155"/>
                      <a:pt x="10" y="155"/>
                      <a:pt x="10" y="156"/>
                    </a:cubicBezTo>
                    <a:cubicBezTo>
                      <a:pt x="14" y="160"/>
                      <a:pt x="19" y="164"/>
                      <a:pt x="26" y="166"/>
                    </a:cubicBezTo>
                    <a:cubicBezTo>
                      <a:pt x="27" y="166"/>
                      <a:pt x="27" y="166"/>
                      <a:pt x="27" y="166"/>
                    </a:cubicBezTo>
                    <a:cubicBezTo>
                      <a:pt x="28" y="166"/>
                      <a:pt x="29" y="165"/>
                      <a:pt x="30" y="165"/>
                    </a:cubicBezTo>
                    <a:cubicBezTo>
                      <a:pt x="42" y="137"/>
                      <a:pt x="43" y="105"/>
                      <a:pt x="49" y="75"/>
                    </a:cubicBezTo>
                    <a:cubicBezTo>
                      <a:pt x="53" y="49"/>
                      <a:pt x="54" y="27"/>
                      <a:pt x="45" y="2"/>
                    </a:cubicBezTo>
                    <a:cubicBezTo>
                      <a:pt x="45" y="1"/>
                      <a:pt x="44" y="0"/>
                      <a:pt x="4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0"/>
              <p:cNvSpPr/>
              <p:nvPr/>
            </p:nvSpPr>
            <p:spPr>
              <a:xfrm>
                <a:off x="3598863" y="3028950"/>
                <a:ext cx="244475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5" extrusionOk="0">
                    <a:moveTo>
                      <a:pt x="3" y="77"/>
                    </a:moveTo>
                    <a:cubicBezTo>
                      <a:pt x="1" y="77"/>
                      <a:pt x="0" y="78"/>
                      <a:pt x="1" y="81"/>
                    </a:cubicBezTo>
                    <a:cubicBezTo>
                      <a:pt x="2" y="82"/>
                      <a:pt x="3" y="83"/>
                      <a:pt x="4" y="84"/>
                    </a:cubicBezTo>
                    <a:cubicBezTo>
                      <a:pt x="5" y="86"/>
                      <a:pt x="7" y="88"/>
                      <a:pt x="9" y="89"/>
                    </a:cubicBezTo>
                    <a:cubicBezTo>
                      <a:pt x="13" y="93"/>
                      <a:pt x="18" y="95"/>
                      <a:pt x="22" y="95"/>
                    </a:cubicBezTo>
                    <a:cubicBezTo>
                      <a:pt x="25" y="95"/>
                      <a:pt x="28" y="94"/>
                      <a:pt x="31" y="93"/>
                    </a:cubicBezTo>
                    <a:cubicBezTo>
                      <a:pt x="30" y="92"/>
                      <a:pt x="31" y="92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91"/>
                      <a:pt x="31" y="91"/>
                      <a:pt x="30" y="90"/>
                    </a:cubicBezTo>
                    <a:cubicBezTo>
                      <a:pt x="30" y="90"/>
                      <a:pt x="29" y="89"/>
                      <a:pt x="29" y="89"/>
                    </a:cubicBezTo>
                    <a:cubicBezTo>
                      <a:pt x="29" y="88"/>
                      <a:pt x="29" y="88"/>
                      <a:pt x="28" y="88"/>
                    </a:cubicBezTo>
                    <a:cubicBezTo>
                      <a:pt x="26" y="89"/>
                      <a:pt x="24" y="89"/>
                      <a:pt x="22" y="89"/>
                    </a:cubicBezTo>
                    <a:cubicBezTo>
                      <a:pt x="18" y="89"/>
                      <a:pt x="14" y="87"/>
                      <a:pt x="10" y="83"/>
                    </a:cubicBezTo>
                    <a:cubicBezTo>
                      <a:pt x="9" y="82"/>
                      <a:pt x="7" y="80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5" y="77"/>
                      <a:pt x="4" y="77"/>
                      <a:pt x="3" y="77"/>
                    </a:cubicBezTo>
                    <a:moveTo>
                      <a:pt x="111" y="0"/>
                    </a:moveTo>
                    <a:cubicBezTo>
                      <a:pt x="111" y="0"/>
                      <a:pt x="111" y="1"/>
                      <a:pt x="111" y="1"/>
                    </a:cubicBezTo>
                    <a:cubicBezTo>
                      <a:pt x="111" y="3"/>
                      <a:pt x="110" y="4"/>
                      <a:pt x="108" y="4"/>
                    </a:cubicBezTo>
                    <a:cubicBezTo>
                      <a:pt x="107" y="4"/>
                      <a:pt x="106" y="3"/>
                      <a:pt x="106" y="2"/>
                    </a:cubicBezTo>
                    <a:cubicBezTo>
                      <a:pt x="106" y="2"/>
                      <a:pt x="106" y="1"/>
                      <a:pt x="106" y="1"/>
                    </a:cubicBezTo>
                    <a:cubicBezTo>
                      <a:pt x="98" y="4"/>
                      <a:pt x="91" y="8"/>
                      <a:pt x="85" y="12"/>
                    </a:cubicBezTo>
                    <a:cubicBezTo>
                      <a:pt x="86" y="12"/>
                      <a:pt x="86" y="13"/>
                      <a:pt x="86" y="13"/>
                    </a:cubicBezTo>
                    <a:cubicBezTo>
                      <a:pt x="88" y="15"/>
                      <a:pt x="86" y="18"/>
                      <a:pt x="84" y="18"/>
                    </a:cubicBezTo>
                    <a:cubicBezTo>
                      <a:pt x="84" y="18"/>
                      <a:pt x="83" y="17"/>
                      <a:pt x="83" y="17"/>
                    </a:cubicBezTo>
                    <a:cubicBezTo>
                      <a:pt x="82" y="16"/>
                      <a:pt x="82" y="16"/>
                      <a:pt x="81" y="15"/>
                    </a:cubicBezTo>
                    <a:cubicBezTo>
                      <a:pt x="78" y="18"/>
                      <a:pt x="75" y="22"/>
                      <a:pt x="72" y="26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4" y="30"/>
                      <a:pt x="72" y="32"/>
                      <a:pt x="71" y="32"/>
                    </a:cubicBezTo>
                    <a:cubicBezTo>
                      <a:pt x="70" y="32"/>
                      <a:pt x="69" y="31"/>
                      <a:pt x="69" y="31"/>
                    </a:cubicBezTo>
                    <a:cubicBezTo>
                      <a:pt x="68" y="32"/>
                      <a:pt x="67" y="33"/>
                      <a:pt x="67" y="35"/>
                    </a:cubicBezTo>
                    <a:cubicBezTo>
                      <a:pt x="68" y="36"/>
                      <a:pt x="66" y="38"/>
                      <a:pt x="64" y="38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41"/>
                      <a:pt x="62" y="43"/>
                      <a:pt x="61" y="45"/>
                    </a:cubicBezTo>
                    <a:cubicBezTo>
                      <a:pt x="62" y="46"/>
                      <a:pt x="62" y="48"/>
                      <a:pt x="62" y="49"/>
                    </a:cubicBezTo>
                    <a:cubicBezTo>
                      <a:pt x="62" y="51"/>
                      <a:pt x="61" y="52"/>
                      <a:pt x="59" y="52"/>
                    </a:cubicBezTo>
                    <a:cubicBezTo>
                      <a:pt x="59" y="52"/>
                      <a:pt x="58" y="51"/>
                      <a:pt x="58" y="51"/>
                    </a:cubicBezTo>
                    <a:cubicBezTo>
                      <a:pt x="57" y="54"/>
                      <a:pt x="55" y="57"/>
                      <a:pt x="53" y="60"/>
                    </a:cubicBezTo>
                    <a:cubicBezTo>
                      <a:pt x="54" y="61"/>
                      <a:pt x="54" y="63"/>
                      <a:pt x="53" y="65"/>
                    </a:cubicBezTo>
                    <a:cubicBezTo>
                      <a:pt x="53" y="67"/>
                      <a:pt x="52" y="67"/>
                      <a:pt x="51" y="67"/>
                    </a:cubicBezTo>
                    <a:cubicBezTo>
                      <a:pt x="50" y="67"/>
                      <a:pt x="50" y="67"/>
                      <a:pt x="49" y="67"/>
                    </a:cubicBezTo>
                    <a:cubicBezTo>
                      <a:pt x="48" y="69"/>
                      <a:pt x="46" y="72"/>
                      <a:pt x="44" y="74"/>
                    </a:cubicBezTo>
                    <a:cubicBezTo>
                      <a:pt x="46" y="75"/>
                      <a:pt x="46" y="77"/>
                      <a:pt x="44" y="78"/>
                    </a:cubicBezTo>
                    <a:cubicBezTo>
                      <a:pt x="43" y="79"/>
                      <a:pt x="42" y="79"/>
                      <a:pt x="41" y="79"/>
                    </a:cubicBezTo>
                    <a:cubicBezTo>
                      <a:pt x="41" y="79"/>
                      <a:pt x="41" y="79"/>
                      <a:pt x="40" y="79"/>
                    </a:cubicBezTo>
                    <a:cubicBezTo>
                      <a:pt x="38" y="81"/>
                      <a:pt x="36" y="83"/>
                      <a:pt x="34" y="85"/>
                    </a:cubicBezTo>
                    <a:cubicBezTo>
                      <a:pt x="35" y="87"/>
                      <a:pt x="36" y="88"/>
                      <a:pt x="36" y="90"/>
                    </a:cubicBezTo>
                    <a:cubicBezTo>
                      <a:pt x="39" y="88"/>
                      <a:pt x="41" y="86"/>
                      <a:pt x="43" y="84"/>
                    </a:cubicBezTo>
                    <a:cubicBezTo>
                      <a:pt x="52" y="75"/>
                      <a:pt x="58" y="64"/>
                      <a:pt x="63" y="53"/>
                    </a:cubicBezTo>
                    <a:cubicBezTo>
                      <a:pt x="75" y="30"/>
                      <a:pt x="85" y="14"/>
                      <a:pt x="110" y="5"/>
                    </a:cubicBezTo>
                    <a:cubicBezTo>
                      <a:pt x="112" y="4"/>
                      <a:pt x="113" y="2"/>
                      <a:pt x="112" y="1"/>
                    </a:cubicBezTo>
                    <a:cubicBezTo>
                      <a:pt x="112" y="0"/>
                      <a:pt x="112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>
                <a:off x="3284538" y="3233738"/>
                <a:ext cx="407988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24" extrusionOk="0">
                    <a:moveTo>
                      <a:pt x="170" y="0"/>
                    </a:moveTo>
                    <a:cubicBezTo>
                      <a:pt x="168" y="0"/>
                      <a:pt x="167" y="1"/>
                      <a:pt x="167" y="3"/>
                    </a:cubicBezTo>
                    <a:cubicBezTo>
                      <a:pt x="169" y="9"/>
                      <a:pt x="172" y="15"/>
                      <a:pt x="174" y="21"/>
                    </a:cubicBezTo>
                    <a:cubicBezTo>
                      <a:pt x="176" y="25"/>
                      <a:pt x="177" y="29"/>
                      <a:pt x="178" y="33"/>
                    </a:cubicBezTo>
                    <a:cubicBezTo>
                      <a:pt x="178" y="34"/>
                      <a:pt x="178" y="35"/>
                      <a:pt x="176" y="36"/>
                    </a:cubicBezTo>
                    <a:cubicBezTo>
                      <a:pt x="176" y="39"/>
                      <a:pt x="176" y="41"/>
                      <a:pt x="175" y="43"/>
                    </a:cubicBezTo>
                    <a:cubicBezTo>
                      <a:pt x="175" y="44"/>
                      <a:pt x="176" y="44"/>
                      <a:pt x="176" y="44"/>
                    </a:cubicBezTo>
                    <a:cubicBezTo>
                      <a:pt x="179" y="46"/>
                      <a:pt x="177" y="50"/>
                      <a:pt x="175" y="50"/>
                    </a:cubicBezTo>
                    <a:cubicBezTo>
                      <a:pt x="175" y="50"/>
                      <a:pt x="174" y="49"/>
                      <a:pt x="174" y="49"/>
                    </a:cubicBezTo>
                    <a:cubicBezTo>
                      <a:pt x="173" y="49"/>
                      <a:pt x="172" y="48"/>
                      <a:pt x="172" y="48"/>
                    </a:cubicBezTo>
                    <a:cubicBezTo>
                      <a:pt x="171" y="49"/>
                      <a:pt x="170" y="50"/>
                      <a:pt x="168" y="51"/>
                    </a:cubicBezTo>
                    <a:cubicBezTo>
                      <a:pt x="168" y="51"/>
                      <a:pt x="168" y="51"/>
                      <a:pt x="169" y="52"/>
                    </a:cubicBezTo>
                    <a:cubicBezTo>
                      <a:pt x="170" y="54"/>
                      <a:pt x="168" y="55"/>
                      <a:pt x="166" y="55"/>
                    </a:cubicBezTo>
                    <a:cubicBezTo>
                      <a:pt x="165" y="55"/>
                      <a:pt x="164" y="55"/>
                      <a:pt x="164" y="54"/>
                    </a:cubicBezTo>
                    <a:cubicBezTo>
                      <a:pt x="164" y="54"/>
                      <a:pt x="163" y="53"/>
                      <a:pt x="163" y="53"/>
                    </a:cubicBezTo>
                    <a:cubicBezTo>
                      <a:pt x="160" y="54"/>
                      <a:pt x="157" y="55"/>
                      <a:pt x="153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32" y="63"/>
                      <a:pt x="116" y="73"/>
                      <a:pt x="101" y="86"/>
                    </a:cubicBezTo>
                    <a:cubicBezTo>
                      <a:pt x="100" y="87"/>
                      <a:pt x="98" y="88"/>
                      <a:pt x="97" y="90"/>
                    </a:cubicBezTo>
                    <a:cubicBezTo>
                      <a:pt x="82" y="103"/>
                      <a:pt x="64" y="118"/>
                      <a:pt x="43" y="118"/>
                    </a:cubicBezTo>
                    <a:cubicBezTo>
                      <a:pt x="41" y="118"/>
                      <a:pt x="39" y="118"/>
                      <a:pt x="36" y="118"/>
                    </a:cubicBezTo>
                    <a:cubicBezTo>
                      <a:pt x="32" y="117"/>
                      <a:pt x="28" y="114"/>
                      <a:pt x="25" y="111"/>
                    </a:cubicBezTo>
                    <a:cubicBezTo>
                      <a:pt x="23" y="109"/>
                      <a:pt x="21" y="106"/>
                      <a:pt x="19" y="104"/>
                    </a:cubicBezTo>
                    <a:cubicBezTo>
                      <a:pt x="13" y="97"/>
                      <a:pt x="9" y="89"/>
                      <a:pt x="5" y="84"/>
                    </a:cubicBezTo>
                    <a:cubicBezTo>
                      <a:pt x="5" y="83"/>
                      <a:pt x="4" y="83"/>
                      <a:pt x="3" y="83"/>
                    </a:cubicBezTo>
                    <a:cubicBezTo>
                      <a:pt x="1" y="83"/>
                      <a:pt x="0" y="85"/>
                      <a:pt x="1" y="87"/>
                    </a:cubicBezTo>
                    <a:cubicBezTo>
                      <a:pt x="3" y="90"/>
                      <a:pt x="5" y="93"/>
                      <a:pt x="8" y="96"/>
                    </a:cubicBezTo>
                    <a:cubicBezTo>
                      <a:pt x="10" y="100"/>
                      <a:pt x="13" y="104"/>
                      <a:pt x="16" y="108"/>
                    </a:cubicBezTo>
                    <a:cubicBezTo>
                      <a:pt x="21" y="114"/>
                      <a:pt x="27" y="120"/>
                      <a:pt x="35" y="123"/>
                    </a:cubicBezTo>
                    <a:cubicBezTo>
                      <a:pt x="38" y="124"/>
                      <a:pt x="41" y="124"/>
                      <a:pt x="44" y="124"/>
                    </a:cubicBezTo>
                    <a:cubicBezTo>
                      <a:pt x="61" y="124"/>
                      <a:pt x="81" y="111"/>
                      <a:pt x="92" y="102"/>
                    </a:cubicBezTo>
                    <a:cubicBezTo>
                      <a:pt x="106" y="90"/>
                      <a:pt x="117" y="78"/>
                      <a:pt x="134" y="70"/>
                    </a:cubicBezTo>
                    <a:cubicBezTo>
                      <a:pt x="144" y="65"/>
                      <a:pt x="154" y="61"/>
                      <a:pt x="165" y="59"/>
                    </a:cubicBezTo>
                    <a:cubicBezTo>
                      <a:pt x="167" y="59"/>
                      <a:pt x="170" y="59"/>
                      <a:pt x="172" y="57"/>
                    </a:cubicBezTo>
                    <a:cubicBezTo>
                      <a:pt x="189" y="43"/>
                      <a:pt x="178" y="18"/>
                      <a:pt x="172" y="1"/>
                    </a:cubicBezTo>
                    <a:cubicBezTo>
                      <a:pt x="172" y="0"/>
                      <a:pt x="171" y="0"/>
                      <a:pt x="17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>
                <a:off x="3001963" y="3275013"/>
                <a:ext cx="23971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5" extrusionOk="0">
                    <a:moveTo>
                      <a:pt x="4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3" y="7"/>
                      <a:pt x="4" y="10"/>
                      <a:pt x="6" y="13"/>
                    </a:cubicBezTo>
                    <a:cubicBezTo>
                      <a:pt x="6" y="14"/>
                      <a:pt x="7" y="15"/>
                      <a:pt x="8" y="15"/>
                    </a:cubicBezTo>
                    <a:cubicBezTo>
                      <a:pt x="7" y="14"/>
                      <a:pt x="9" y="12"/>
                      <a:pt x="10" y="12"/>
                    </a:cubicBezTo>
                    <a:cubicBezTo>
                      <a:pt x="11" y="12"/>
                      <a:pt x="12" y="13"/>
                      <a:pt x="13" y="14"/>
                    </a:cubicBezTo>
                    <a:cubicBezTo>
                      <a:pt x="15" y="19"/>
                      <a:pt x="16" y="23"/>
                      <a:pt x="16" y="27"/>
                    </a:cubicBezTo>
                    <a:cubicBezTo>
                      <a:pt x="32" y="45"/>
                      <a:pt x="54" y="55"/>
                      <a:pt x="78" y="55"/>
                    </a:cubicBezTo>
                    <a:cubicBezTo>
                      <a:pt x="87" y="55"/>
                      <a:pt x="98" y="53"/>
                      <a:pt x="108" y="49"/>
                    </a:cubicBezTo>
                    <a:cubicBezTo>
                      <a:pt x="111" y="49"/>
                      <a:pt x="110" y="44"/>
                      <a:pt x="108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97" y="48"/>
                      <a:pt x="87" y="49"/>
                      <a:pt x="78" y="49"/>
                    </a:cubicBezTo>
                    <a:cubicBezTo>
                      <a:pt x="52" y="49"/>
                      <a:pt x="29" y="37"/>
                      <a:pt x="13" y="15"/>
                    </a:cubicBezTo>
                    <a:cubicBezTo>
                      <a:pt x="13" y="13"/>
                      <a:pt x="12" y="12"/>
                      <a:pt x="11" y="10"/>
                    </a:cubicBezTo>
                    <a:cubicBezTo>
                      <a:pt x="9" y="8"/>
                      <a:pt x="7" y="5"/>
                      <a:pt x="6" y="2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>
                <a:off x="2747963" y="3186113"/>
                <a:ext cx="2952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91" extrusionOk="0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3" y="47"/>
                      <a:pt x="33" y="86"/>
                      <a:pt x="79" y="91"/>
                    </a:cubicBezTo>
                    <a:cubicBezTo>
                      <a:pt x="83" y="91"/>
                      <a:pt x="86" y="91"/>
                      <a:pt x="90" y="91"/>
                    </a:cubicBezTo>
                    <a:cubicBezTo>
                      <a:pt x="110" y="91"/>
                      <a:pt x="135" y="86"/>
                      <a:pt x="134" y="68"/>
                    </a:cubicBezTo>
                    <a:cubicBezTo>
                      <a:pt x="134" y="64"/>
                      <a:pt x="133" y="60"/>
                      <a:pt x="131" y="55"/>
                    </a:cubicBezTo>
                    <a:cubicBezTo>
                      <a:pt x="130" y="54"/>
                      <a:pt x="129" y="53"/>
                      <a:pt x="128" y="53"/>
                    </a:cubicBezTo>
                    <a:cubicBezTo>
                      <a:pt x="127" y="53"/>
                      <a:pt x="125" y="55"/>
                      <a:pt x="126" y="56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37" y="81"/>
                      <a:pt x="111" y="86"/>
                      <a:pt x="91" y="86"/>
                    </a:cubicBezTo>
                    <a:cubicBezTo>
                      <a:pt x="85" y="86"/>
                      <a:pt x="80" y="85"/>
                      <a:pt x="76" y="85"/>
                    </a:cubicBezTo>
                    <a:cubicBezTo>
                      <a:pt x="68" y="84"/>
                      <a:pt x="61" y="82"/>
                      <a:pt x="54" y="79"/>
                    </a:cubicBezTo>
                    <a:cubicBezTo>
                      <a:pt x="53" y="79"/>
                      <a:pt x="53" y="80"/>
                      <a:pt x="52" y="80"/>
                    </a:cubicBezTo>
                    <a:cubicBezTo>
                      <a:pt x="51" y="80"/>
                      <a:pt x="50" y="79"/>
                      <a:pt x="50" y="78"/>
                    </a:cubicBezTo>
                    <a:cubicBezTo>
                      <a:pt x="49" y="78"/>
                      <a:pt x="49" y="77"/>
                      <a:pt x="48" y="76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76"/>
                      <a:pt x="46" y="76"/>
                      <a:pt x="46" y="76"/>
                    </a:cubicBezTo>
                    <a:cubicBezTo>
                      <a:pt x="44" y="76"/>
                      <a:pt x="43" y="75"/>
                      <a:pt x="43" y="73"/>
                    </a:cubicBezTo>
                    <a:cubicBezTo>
                      <a:pt x="38" y="70"/>
                      <a:pt x="34" y="66"/>
                      <a:pt x="30" y="61"/>
                    </a:cubicBezTo>
                    <a:cubicBezTo>
                      <a:pt x="30" y="62"/>
                      <a:pt x="28" y="63"/>
                      <a:pt x="27" y="63"/>
                    </a:cubicBezTo>
                    <a:cubicBezTo>
                      <a:pt x="26" y="63"/>
                      <a:pt x="25" y="62"/>
                      <a:pt x="25" y="61"/>
                    </a:cubicBezTo>
                    <a:cubicBezTo>
                      <a:pt x="22" y="53"/>
                      <a:pt x="19" y="46"/>
                      <a:pt x="15" y="39"/>
                    </a:cubicBezTo>
                    <a:cubicBezTo>
                      <a:pt x="14" y="39"/>
                      <a:pt x="14" y="38"/>
                      <a:pt x="14" y="37"/>
                    </a:cubicBezTo>
                    <a:cubicBezTo>
                      <a:pt x="13" y="34"/>
                      <a:pt x="12" y="31"/>
                      <a:pt x="11" y="28"/>
                    </a:cubicBezTo>
                    <a:cubicBezTo>
                      <a:pt x="9" y="23"/>
                      <a:pt x="8" y="17"/>
                      <a:pt x="7" y="11"/>
                    </a:cubicBezTo>
                    <a:cubicBezTo>
                      <a:pt x="6" y="9"/>
                      <a:pt x="6" y="6"/>
                      <a:pt x="6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0"/>
              <p:cNvSpPr/>
              <p:nvPr/>
            </p:nvSpPr>
            <p:spPr>
              <a:xfrm>
                <a:off x="2547938" y="2906713"/>
                <a:ext cx="219075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5" extrusionOk="0">
                    <a:moveTo>
                      <a:pt x="4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8" y="20"/>
                      <a:pt x="18" y="47"/>
                      <a:pt x="37" y="53"/>
                    </a:cubicBezTo>
                    <a:cubicBezTo>
                      <a:pt x="42" y="54"/>
                      <a:pt x="47" y="55"/>
                      <a:pt x="52" y="55"/>
                    </a:cubicBezTo>
                    <a:cubicBezTo>
                      <a:pt x="68" y="55"/>
                      <a:pt x="84" y="49"/>
                      <a:pt x="99" y="46"/>
                    </a:cubicBezTo>
                    <a:cubicBezTo>
                      <a:pt x="102" y="46"/>
                      <a:pt x="101" y="41"/>
                      <a:pt x="98" y="41"/>
                    </a:cubicBezTo>
                    <a:cubicBezTo>
                      <a:pt x="98" y="41"/>
                      <a:pt x="98" y="41"/>
                      <a:pt x="97" y="41"/>
                    </a:cubicBezTo>
                    <a:cubicBezTo>
                      <a:pt x="83" y="44"/>
                      <a:pt x="67" y="49"/>
                      <a:pt x="51" y="49"/>
                    </a:cubicBezTo>
                    <a:cubicBezTo>
                      <a:pt x="49" y="49"/>
                      <a:pt x="47" y="49"/>
                      <a:pt x="45" y="49"/>
                    </a:cubicBezTo>
                    <a:cubicBezTo>
                      <a:pt x="45" y="49"/>
                      <a:pt x="45" y="50"/>
                      <a:pt x="45" y="50"/>
                    </a:cubicBezTo>
                    <a:cubicBezTo>
                      <a:pt x="46" y="52"/>
                      <a:pt x="44" y="53"/>
                      <a:pt x="43" y="53"/>
                    </a:cubicBezTo>
                    <a:cubicBezTo>
                      <a:pt x="42" y="53"/>
                      <a:pt x="40" y="53"/>
                      <a:pt x="40" y="51"/>
                    </a:cubicBezTo>
                    <a:cubicBezTo>
                      <a:pt x="40" y="50"/>
                      <a:pt x="39" y="49"/>
                      <a:pt x="39" y="48"/>
                    </a:cubicBezTo>
                    <a:cubicBezTo>
                      <a:pt x="25" y="44"/>
                      <a:pt x="16" y="25"/>
                      <a:pt x="10" y="10"/>
                    </a:cubicBezTo>
                    <a:cubicBezTo>
                      <a:pt x="8" y="7"/>
                      <a:pt x="7" y="4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2841625" y="2463800"/>
                <a:ext cx="733425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01" extrusionOk="0">
                    <a:moveTo>
                      <a:pt x="323" y="123"/>
                    </a:moveTo>
                    <a:cubicBezTo>
                      <a:pt x="322" y="125"/>
                      <a:pt x="322" y="126"/>
                      <a:pt x="321" y="128"/>
                    </a:cubicBezTo>
                    <a:cubicBezTo>
                      <a:pt x="321" y="129"/>
                      <a:pt x="320" y="130"/>
                      <a:pt x="320" y="130"/>
                    </a:cubicBezTo>
                    <a:cubicBezTo>
                      <a:pt x="326" y="144"/>
                      <a:pt x="331" y="160"/>
                      <a:pt x="335" y="175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39" y="177"/>
                      <a:pt x="341" y="175"/>
                      <a:pt x="340" y="173"/>
                    </a:cubicBezTo>
                    <a:cubicBezTo>
                      <a:pt x="337" y="161"/>
                      <a:pt x="333" y="150"/>
                      <a:pt x="329" y="138"/>
                    </a:cubicBezTo>
                    <a:cubicBezTo>
                      <a:pt x="329" y="138"/>
                      <a:pt x="329" y="138"/>
                      <a:pt x="329" y="138"/>
                    </a:cubicBezTo>
                    <a:cubicBezTo>
                      <a:pt x="328" y="139"/>
                      <a:pt x="327" y="139"/>
                      <a:pt x="326" y="139"/>
                    </a:cubicBezTo>
                    <a:cubicBezTo>
                      <a:pt x="325" y="139"/>
                      <a:pt x="323" y="138"/>
                      <a:pt x="323" y="137"/>
                    </a:cubicBezTo>
                    <a:cubicBezTo>
                      <a:pt x="323" y="132"/>
                      <a:pt x="323" y="128"/>
                      <a:pt x="323" y="124"/>
                    </a:cubicBezTo>
                    <a:cubicBezTo>
                      <a:pt x="323" y="124"/>
                      <a:pt x="323" y="123"/>
                      <a:pt x="323" y="123"/>
                    </a:cubicBezTo>
                    <a:moveTo>
                      <a:pt x="314" y="118"/>
                    </a:moveTo>
                    <a:cubicBezTo>
                      <a:pt x="315" y="119"/>
                      <a:pt x="316" y="121"/>
                      <a:pt x="317" y="123"/>
                    </a:cubicBezTo>
                    <a:cubicBezTo>
                      <a:pt x="317" y="121"/>
                      <a:pt x="317" y="120"/>
                      <a:pt x="317" y="118"/>
                    </a:cubicBezTo>
                    <a:cubicBezTo>
                      <a:pt x="317" y="118"/>
                      <a:pt x="316" y="118"/>
                      <a:pt x="316" y="118"/>
                    </a:cubicBezTo>
                    <a:cubicBezTo>
                      <a:pt x="315" y="118"/>
                      <a:pt x="315" y="118"/>
                      <a:pt x="314" y="118"/>
                    </a:cubicBezTo>
                    <a:moveTo>
                      <a:pt x="265" y="42"/>
                    </a:moveTo>
                    <a:cubicBezTo>
                      <a:pt x="264" y="43"/>
                      <a:pt x="263" y="44"/>
                      <a:pt x="263" y="44"/>
                    </a:cubicBezTo>
                    <a:cubicBezTo>
                      <a:pt x="262" y="45"/>
                      <a:pt x="262" y="45"/>
                      <a:pt x="261" y="45"/>
                    </a:cubicBezTo>
                    <a:cubicBezTo>
                      <a:pt x="283" y="64"/>
                      <a:pt x="300" y="89"/>
                      <a:pt x="313" y="116"/>
                    </a:cubicBezTo>
                    <a:cubicBezTo>
                      <a:pt x="313" y="116"/>
                      <a:pt x="313" y="116"/>
                      <a:pt x="313" y="116"/>
                    </a:cubicBezTo>
                    <a:cubicBezTo>
                      <a:pt x="313" y="112"/>
                      <a:pt x="313" y="108"/>
                      <a:pt x="313" y="104"/>
                    </a:cubicBezTo>
                    <a:cubicBezTo>
                      <a:pt x="309" y="97"/>
                      <a:pt x="305" y="90"/>
                      <a:pt x="301" y="83"/>
                    </a:cubicBezTo>
                    <a:cubicBezTo>
                      <a:pt x="299" y="83"/>
                      <a:pt x="298" y="82"/>
                      <a:pt x="298" y="80"/>
                    </a:cubicBezTo>
                    <a:cubicBezTo>
                      <a:pt x="298" y="80"/>
                      <a:pt x="299" y="80"/>
                      <a:pt x="299" y="80"/>
                    </a:cubicBezTo>
                    <a:cubicBezTo>
                      <a:pt x="289" y="66"/>
                      <a:pt x="277" y="53"/>
                      <a:pt x="265" y="42"/>
                    </a:cubicBezTo>
                    <a:moveTo>
                      <a:pt x="212" y="11"/>
                    </a:moveTo>
                    <a:cubicBezTo>
                      <a:pt x="212" y="12"/>
                      <a:pt x="211" y="13"/>
                      <a:pt x="211" y="14"/>
                    </a:cubicBezTo>
                    <a:cubicBezTo>
                      <a:pt x="211" y="14"/>
                      <a:pt x="210" y="15"/>
                      <a:pt x="210" y="15"/>
                    </a:cubicBezTo>
                    <a:cubicBezTo>
                      <a:pt x="228" y="21"/>
                      <a:pt x="244" y="31"/>
                      <a:pt x="258" y="42"/>
                    </a:cubicBezTo>
                    <a:cubicBezTo>
                      <a:pt x="258" y="40"/>
                      <a:pt x="258" y="38"/>
                      <a:pt x="258" y="36"/>
                    </a:cubicBezTo>
                    <a:cubicBezTo>
                      <a:pt x="248" y="29"/>
                      <a:pt x="239" y="23"/>
                      <a:pt x="228" y="17"/>
                    </a:cubicBezTo>
                    <a:cubicBezTo>
                      <a:pt x="228" y="17"/>
                      <a:pt x="228" y="17"/>
                      <a:pt x="228" y="17"/>
                    </a:cubicBezTo>
                    <a:cubicBezTo>
                      <a:pt x="227" y="17"/>
                      <a:pt x="226" y="17"/>
                      <a:pt x="225" y="16"/>
                    </a:cubicBezTo>
                    <a:cubicBezTo>
                      <a:pt x="221" y="14"/>
                      <a:pt x="217" y="12"/>
                      <a:pt x="212" y="11"/>
                    </a:cubicBezTo>
                    <a:moveTo>
                      <a:pt x="157" y="0"/>
                    </a:moveTo>
                    <a:cubicBezTo>
                      <a:pt x="111" y="0"/>
                      <a:pt x="74" y="31"/>
                      <a:pt x="44" y="65"/>
                    </a:cubicBezTo>
                    <a:cubicBezTo>
                      <a:pt x="17" y="96"/>
                      <a:pt x="10" y="138"/>
                      <a:pt x="3" y="178"/>
                    </a:cubicBezTo>
                    <a:cubicBezTo>
                      <a:pt x="3" y="180"/>
                      <a:pt x="3" y="181"/>
                      <a:pt x="3" y="183"/>
                    </a:cubicBezTo>
                    <a:cubicBezTo>
                      <a:pt x="3" y="184"/>
                      <a:pt x="3" y="185"/>
                      <a:pt x="2" y="185"/>
                    </a:cubicBezTo>
                    <a:cubicBezTo>
                      <a:pt x="2" y="188"/>
                      <a:pt x="1" y="190"/>
                      <a:pt x="1" y="193"/>
                    </a:cubicBezTo>
                    <a:cubicBezTo>
                      <a:pt x="1" y="194"/>
                      <a:pt x="0" y="196"/>
                      <a:pt x="0" y="197"/>
                    </a:cubicBezTo>
                    <a:cubicBezTo>
                      <a:pt x="0" y="199"/>
                      <a:pt x="1" y="201"/>
                      <a:pt x="3" y="201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4" y="201"/>
                      <a:pt x="5" y="200"/>
                      <a:pt x="6" y="199"/>
                    </a:cubicBezTo>
                    <a:cubicBezTo>
                      <a:pt x="6" y="197"/>
                      <a:pt x="6" y="196"/>
                      <a:pt x="6" y="194"/>
                    </a:cubicBezTo>
                    <a:cubicBezTo>
                      <a:pt x="13" y="154"/>
                      <a:pt x="18" y="114"/>
                      <a:pt x="41" y="79"/>
                    </a:cubicBezTo>
                    <a:cubicBezTo>
                      <a:pt x="67" y="39"/>
                      <a:pt x="113" y="5"/>
                      <a:pt x="161" y="5"/>
                    </a:cubicBezTo>
                    <a:cubicBezTo>
                      <a:pt x="163" y="5"/>
                      <a:pt x="166" y="6"/>
                      <a:pt x="169" y="6"/>
                    </a:cubicBezTo>
                    <a:cubicBezTo>
                      <a:pt x="182" y="7"/>
                      <a:pt x="194" y="9"/>
                      <a:pt x="206" y="13"/>
                    </a:cubicBezTo>
                    <a:cubicBezTo>
                      <a:pt x="205" y="13"/>
                      <a:pt x="205" y="12"/>
                      <a:pt x="206" y="12"/>
                    </a:cubicBezTo>
                    <a:cubicBezTo>
                      <a:pt x="206" y="11"/>
                      <a:pt x="206" y="10"/>
                      <a:pt x="206" y="9"/>
                    </a:cubicBezTo>
                    <a:cubicBezTo>
                      <a:pt x="195" y="5"/>
                      <a:pt x="182" y="2"/>
                      <a:pt x="169" y="0"/>
                    </a:cubicBezTo>
                    <a:cubicBezTo>
                      <a:pt x="165" y="0"/>
                      <a:pt x="161" y="0"/>
                      <a:pt x="1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>
                <a:off x="2817813" y="2392363"/>
                <a:ext cx="763588" cy="47148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19" extrusionOk="0">
                    <a:moveTo>
                      <a:pt x="166" y="0"/>
                    </a:moveTo>
                    <a:cubicBezTo>
                      <a:pt x="166" y="0"/>
                      <a:pt x="165" y="0"/>
                      <a:pt x="165" y="1"/>
                    </a:cubicBezTo>
                    <a:cubicBezTo>
                      <a:pt x="164" y="1"/>
                      <a:pt x="164" y="1"/>
                      <a:pt x="164" y="1"/>
                    </a:cubicBezTo>
                    <a:cubicBezTo>
                      <a:pt x="163" y="5"/>
                      <a:pt x="161" y="8"/>
                      <a:pt x="159" y="12"/>
                    </a:cubicBezTo>
                    <a:cubicBezTo>
                      <a:pt x="159" y="11"/>
                      <a:pt x="159" y="9"/>
                      <a:pt x="159" y="8"/>
                    </a:cubicBezTo>
                    <a:cubicBezTo>
                      <a:pt x="159" y="6"/>
                      <a:pt x="157" y="6"/>
                      <a:pt x="156" y="6"/>
                    </a:cubicBezTo>
                    <a:cubicBezTo>
                      <a:pt x="155" y="6"/>
                      <a:pt x="154" y="6"/>
                      <a:pt x="154" y="7"/>
                    </a:cubicBezTo>
                    <a:cubicBezTo>
                      <a:pt x="152" y="10"/>
                      <a:pt x="150" y="13"/>
                      <a:pt x="149" y="16"/>
                    </a:cubicBezTo>
                    <a:cubicBezTo>
                      <a:pt x="149" y="14"/>
                      <a:pt x="149" y="11"/>
                      <a:pt x="149" y="8"/>
                    </a:cubicBezTo>
                    <a:cubicBezTo>
                      <a:pt x="148" y="7"/>
                      <a:pt x="147" y="5"/>
                      <a:pt x="146" y="5"/>
                    </a:cubicBezTo>
                    <a:cubicBezTo>
                      <a:pt x="145" y="5"/>
                      <a:pt x="145" y="5"/>
                      <a:pt x="144" y="6"/>
                    </a:cubicBezTo>
                    <a:cubicBezTo>
                      <a:pt x="139" y="12"/>
                      <a:pt x="134" y="19"/>
                      <a:pt x="130" y="26"/>
                    </a:cubicBezTo>
                    <a:cubicBezTo>
                      <a:pt x="130" y="23"/>
                      <a:pt x="130" y="20"/>
                      <a:pt x="131" y="17"/>
                    </a:cubicBezTo>
                    <a:cubicBezTo>
                      <a:pt x="131" y="16"/>
                      <a:pt x="129" y="14"/>
                      <a:pt x="128" y="14"/>
                    </a:cubicBezTo>
                    <a:cubicBezTo>
                      <a:pt x="127" y="14"/>
                      <a:pt x="126" y="15"/>
                      <a:pt x="126" y="15"/>
                    </a:cubicBezTo>
                    <a:cubicBezTo>
                      <a:pt x="122" y="20"/>
                      <a:pt x="119" y="25"/>
                      <a:pt x="116" y="30"/>
                    </a:cubicBezTo>
                    <a:cubicBezTo>
                      <a:pt x="116" y="29"/>
                      <a:pt x="116" y="28"/>
                      <a:pt x="116" y="27"/>
                    </a:cubicBezTo>
                    <a:cubicBezTo>
                      <a:pt x="119" y="22"/>
                      <a:pt x="121" y="17"/>
                      <a:pt x="123" y="1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4" y="10"/>
                      <a:pt x="122" y="8"/>
                      <a:pt x="120" y="8"/>
                    </a:cubicBezTo>
                    <a:cubicBezTo>
                      <a:pt x="120" y="8"/>
                      <a:pt x="119" y="9"/>
                      <a:pt x="118" y="10"/>
                    </a:cubicBezTo>
                    <a:cubicBezTo>
                      <a:pt x="117" y="13"/>
                      <a:pt x="115" y="15"/>
                      <a:pt x="114" y="18"/>
                    </a:cubicBezTo>
                    <a:cubicBezTo>
                      <a:pt x="114" y="17"/>
                      <a:pt x="113" y="16"/>
                      <a:pt x="111" y="16"/>
                    </a:cubicBezTo>
                    <a:cubicBezTo>
                      <a:pt x="111" y="16"/>
                      <a:pt x="110" y="16"/>
                      <a:pt x="110" y="16"/>
                    </a:cubicBezTo>
                    <a:cubicBezTo>
                      <a:pt x="104" y="20"/>
                      <a:pt x="100" y="25"/>
                      <a:pt x="97" y="31"/>
                    </a:cubicBezTo>
                    <a:cubicBezTo>
                      <a:pt x="97" y="30"/>
                      <a:pt x="97" y="28"/>
                      <a:pt x="98" y="27"/>
                    </a:cubicBezTo>
                    <a:cubicBezTo>
                      <a:pt x="98" y="25"/>
                      <a:pt x="96" y="25"/>
                      <a:pt x="95" y="25"/>
                    </a:cubicBezTo>
                    <a:cubicBezTo>
                      <a:pt x="94" y="25"/>
                      <a:pt x="93" y="25"/>
                      <a:pt x="93" y="26"/>
                    </a:cubicBezTo>
                    <a:cubicBezTo>
                      <a:pt x="89" y="31"/>
                      <a:pt x="86" y="36"/>
                      <a:pt x="84" y="42"/>
                    </a:cubicBezTo>
                    <a:cubicBezTo>
                      <a:pt x="84" y="38"/>
                      <a:pt x="84" y="35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4" y="29"/>
                      <a:pt x="83" y="28"/>
                      <a:pt x="82" y="28"/>
                    </a:cubicBezTo>
                    <a:cubicBezTo>
                      <a:pt x="81" y="28"/>
                      <a:pt x="80" y="29"/>
                      <a:pt x="79" y="30"/>
                    </a:cubicBezTo>
                    <a:cubicBezTo>
                      <a:pt x="76" y="38"/>
                      <a:pt x="73" y="45"/>
                      <a:pt x="70" y="53"/>
                    </a:cubicBezTo>
                    <a:cubicBezTo>
                      <a:pt x="70" y="48"/>
                      <a:pt x="71" y="43"/>
                      <a:pt x="72" y="38"/>
                    </a:cubicBezTo>
                    <a:cubicBezTo>
                      <a:pt x="72" y="37"/>
                      <a:pt x="71" y="36"/>
                      <a:pt x="70" y="35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8" y="35"/>
                      <a:pt x="67" y="36"/>
                      <a:pt x="67" y="36"/>
                    </a:cubicBezTo>
                    <a:cubicBezTo>
                      <a:pt x="66" y="37"/>
                      <a:pt x="66" y="38"/>
                      <a:pt x="66" y="38"/>
                    </a:cubicBezTo>
                    <a:cubicBezTo>
                      <a:pt x="61" y="49"/>
                      <a:pt x="57" y="59"/>
                      <a:pt x="53" y="70"/>
                    </a:cubicBezTo>
                    <a:cubicBezTo>
                      <a:pt x="53" y="66"/>
                      <a:pt x="54" y="62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7"/>
                    </a:cubicBezTo>
                    <a:cubicBezTo>
                      <a:pt x="55" y="56"/>
                      <a:pt x="53" y="55"/>
                      <a:pt x="52" y="55"/>
                    </a:cubicBezTo>
                    <a:cubicBezTo>
                      <a:pt x="51" y="55"/>
                      <a:pt x="50" y="55"/>
                      <a:pt x="49" y="57"/>
                    </a:cubicBezTo>
                    <a:cubicBezTo>
                      <a:pt x="49" y="57"/>
                      <a:pt x="49" y="58"/>
                      <a:pt x="49" y="59"/>
                    </a:cubicBezTo>
                    <a:cubicBezTo>
                      <a:pt x="48" y="59"/>
                      <a:pt x="48" y="58"/>
                      <a:pt x="47" y="58"/>
                    </a:cubicBezTo>
                    <a:cubicBezTo>
                      <a:pt x="46" y="58"/>
                      <a:pt x="46" y="59"/>
                      <a:pt x="45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0" y="71"/>
                      <a:pt x="38" y="82"/>
                      <a:pt x="36" y="93"/>
                    </a:cubicBezTo>
                    <a:cubicBezTo>
                      <a:pt x="35" y="93"/>
                      <a:pt x="35" y="93"/>
                      <a:pt x="34" y="93"/>
                    </a:cubicBezTo>
                    <a:cubicBezTo>
                      <a:pt x="33" y="93"/>
                      <a:pt x="32" y="93"/>
                      <a:pt x="32" y="95"/>
                    </a:cubicBezTo>
                    <a:cubicBezTo>
                      <a:pt x="29" y="104"/>
                      <a:pt x="27" y="113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2"/>
                      <a:pt x="22" y="123"/>
                      <a:pt x="22" y="124"/>
                    </a:cubicBezTo>
                    <a:cubicBezTo>
                      <a:pt x="20" y="130"/>
                      <a:pt x="17" y="136"/>
                      <a:pt x="14" y="143"/>
                    </a:cubicBezTo>
                    <a:cubicBezTo>
                      <a:pt x="12" y="150"/>
                      <a:pt x="9" y="158"/>
                      <a:pt x="7" y="165"/>
                    </a:cubicBezTo>
                    <a:cubicBezTo>
                      <a:pt x="2" y="183"/>
                      <a:pt x="0" y="202"/>
                      <a:pt x="9" y="218"/>
                    </a:cubicBezTo>
                    <a:cubicBezTo>
                      <a:pt x="9" y="219"/>
                      <a:pt x="10" y="219"/>
                      <a:pt x="11" y="219"/>
                    </a:cubicBezTo>
                    <a:cubicBezTo>
                      <a:pt x="11" y="219"/>
                      <a:pt x="11" y="219"/>
                      <a:pt x="11" y="219"/>
                    </a:cubicBezTo>
                    <a:cubicBezTo>
                      <a:pt x="12" y="219"/>
                      <a:pt x="13" y="219"/>
                      <a:pt x="13" y="218"/>
                    </a:cubicBezTo>
                    <a:cubicBezTo>
                      <a:pt x="14" y="218"/>
                      <a:pt x="14" y="217"/>
                      <a:pt x="14" y="216"/>
                    </a:cubicBezTo>
                    <a:cubicBezTo>
                      <a:pt x="14" y="215"/>
                      <a:pt x="14" y="215"/>
                      <a:pt x="13" y="215"/>
                    </a:cubicBezTo>
                    <a:cubicBezTo>
                      <a:pt x="5" y="201"/>
                      <a:pt x="7" y="183"/>
                      <a:pt x="12" y="165"/>
                    </a:cubicBezTo>
                    <a:cubicBezTo>
                      <a:pt x="15" y="156"/>
                      <a:pt x="18" y="147"/>
                      <a:pt x="22" y="139"/>
                    </a:cubicBezTo>
                    <a:cubicBezTo>
                      <a:pt x="22" y="140"/>
                      <a:pt x="22" y="140"/>
                      <a:pt x="22" y="141"/>
                    </a:cubicBezTo>
                    <a:cubicBezTo>
                      <a:pt x="22" y="143"/>
                      <a:pt x="23" y="144"/>
                      <a:pt x="25" y="144"/>
                    </a:cubicBezTo>
                    <a:cubicBezTo>
                      <a:pt x="26" y="144"/>
                      <a:pt x="27" y="143"/>
                      <a:pt x="27" y="142"/>
                    </a:cubicBezTo>
                    <a:cubicBezTo>
                      <a:pt x="29" y="133"/>
                      <a:pt x="30" y="124"/>
                      <a:pt x="32" y="115"/>
                    </a:cubicBezTo>
                    <a:cubicBezTo>
                      <a:pt x="32" y="116"/>
                      <a:pt x="34" y="117"/>
                      <a:pt x="35" y="117"/>
                    </a:cubicBezTo>
                    <a:cubicBezTo>
                      <a:pt x="36" y="117"/>
                      <a:pt x="37" y="116"/>
                      <a:pt x="37" y="115"/>
                    </a:cubicBezTo>
                    <a:cubicBezTo>
                      <a:pt x="39" y="109"/>
                      <a:pt x="40" y="104"/>
                      <a:pt x="40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2" y="98"/>
                      <a:pt x="43" y="97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92"/>
                      <a:pt x="46" y="88"/>
                      <a:pt x="47" y="84"/>
                    </a:cubicBezTo>
                    <a:cubicBezTo>
                      <a:pt x="48" y="85"/>
                      <a:pt x="49" y="86"/>
                      <a:pt x="50" y="86"/>
                    </a:cubicBezTo>
                    <a:cubicBezTo>
                      <a:pt x="51" y="86"/>
                      <a:pt x="52" y="86"/>
                      <a:pt x="52" y="85"/>
                    </a:cubicBezTo>
                    <a:cubicBezTo>
                      <a:pt x="57" y="76"/>
                      <a:pt x="61" y="66"/>
                      <a:pt x="64" y="56"/>
                    </a:cubicBezTo>
                    <a:cubicBezTo>
                      <a:pt x="64" y="62"/>
                      <a:pt x="63" y="68"/>
                      <a:pt x="62" y="74"/>
                    </a:cubicBezTo>
                    <a:cubicBezTo>
                      <a:pt x="61" y="76"/>
                      <a:pt x="63" y="77"/>
                      <a:pt x="64" y="77"/>
                    </a:cubicBezTo>
                    <a:cubicBezTo>
                      <a:pt x="66" y="77"/>
                      <a:pt x="67" y="77"/>
                      <a:pt x="67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71" y="66"/>
                      <a:pt x="75" y="55"/>
                      <a:pt x="79" y="45"/>
                    </a:cubicBezTo>
                    <a:cubicBezTo>
                      <a:pt x="79" y="51"/>
                      <a:pt x="78" y="56"/>
                      <a:pt x="78" y="61"/>
                    </a:cubicBezTo>
                    <a:cubicBezTo>
                      <a:pt x="78" y="63"/>
                      <a:pt x="80" y="64"/>
                      <a:pt x="81" y="64"/>
                    </a:cubicBezTo>
                    <a:cubicBezTo>
                      <a:pt x="82" y="64"/>
                      <a:pt x="83" y="63"/>
                      <a:pt x="84" y="62"/>
                    </a:cubicBezTo>
                    <a:cubicBezTo>
                      <a:pt x="86" y="55"/>
                      <a:pt x="87" y="48"/>
                      <a:pt x="90" y="42"/>
                    </a:cubicBezTo>
                    <a:cubicBezTo>
                      <a:pt x="89" y="46"/>
                      <a:pt x="89" y="50"/>
                      <a:pt x="89" y="54"/>
                    </a:cubicBezTo>
                    <a:cubicBezTo>
                      <a:pt x="89" y="55"/>
                      <a:pt x="91" y="56"/>
                      <a:pt x="92" y="56"/>
                    </a:cubicBezTo>
                    <a:cubicBezTo>
                      <a:pt x="93" y="56"/>
                      <a:pt x="94" y="56"/>
                      <a:pt x="94" y="55"/>
                    </a:cubicBezTo>
                    <a:cubicBezTo>
                      <a:pt x="97" y="44"/>
                      <a:pt x="100" y="33"/>
                      <a:pt x="107" y="25"/>
                    </a:cubicBezTo>
                    <a:cubicBezTo>
                      <a:pt x="107" y="28"/>
                      <a:pt x="107" y="32"/>
                      <a:pt x="106" y="35"/>
                    </a:cubicBezTo>
                    <a:cubicBezTo>
                      <a:pt x="106" y="37"/>
                      <a:pt x="107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40"/>
                      <a:pt x="109" y="41"/>
                    </a:cubicBezTo>
                    <a:cubicBezTo>
                      <a:pt x="109" y="43"/>
                      <a:pt x="110" y="44"/>
                      <a:pt x="112" y="44"/>
                    </a:cubicBezTo>
                    <a:cubicBezTo>
                      <a:pt x="113" y="44"/>
                      <a:pt x="114" y="44"/>
                      <a:pt x="114" y="43"/>
                    </a:cubicBezTo>
                    <a:cubicBezTo>
                      <a:pt x="118" y="37"/>
                      <a:pt x="121" y="31"/>
                      <a:pt x="125" y="26"/>
                    </a:cubicBezTo>
                    <a:cubicBezTo>
                      <a:pt x="125" y="29"/>
                      <a:pt x="125" y="33"/>
                      <a:pt x="125" y="36"/>
                    </a:cubicBezTo>
                    <a:cubicBezTo>
                      <a:pt x="125" y="38"/>
                      <a:pt x="127" y="39"/>
                      <a:pt x="128" y="39"/>
                    </a:cubicBezTo>
                    <a:cubicBezTo>
                      <a:pt x="129" y="39"/>
                      <a:pt x="130" y="39"/>
                      <a:pt x="131" y="38"/>
                    </a:cubicBezTo>
                    <a:cubicBezTo>
                      <a:pt x="134" y="30"/>
                      <a:pt x="138" y="23"/>
                      <a:pt x="143" y="16"/>
                    </a:cubicBezTo>
                    <a:cubicBezTo>
                      <a:pt x="143" y="21"/>
                      <a:pt x="142" y="26"/>
                      <a:pt x="140" y="31"/>
                    </a:cubicBezTo>
                    <a:cubicBezTo>
                      <a:pt x="139" y="33"/>
                      <a:pt x="141" y="34"/>
                      <a:pt x="143" y="34"/>
                    </a:cubicBezTo>
                    <a:cubicBezTo>
                      <a:pt x="143" y="34"/>
                      <a:pt x="144" y="34"/>
                      <a:pt x="145" y="33"/>
                    </a:cubicBezTo>
                    <a:cubicBezTo>
                      <a:pt x="149" y="28"/>
                      <a:pt x="152" y="23"/>
                      <a:pt x="155" y="17"/>
                    </a:cubicBezTo>
                    <a:cubicBezTo>
                      <a:pt x="155" y="19"/>
                      <a:pt x="155" y="22"/>
                      <a:pt x="156" y="24"/>
                    </a:cubicBezTo>
                    <a:cubicBezTo>
                      <a:pt x="156" y="25"/>
                      <a:pt x="157" y="26"/>
                      <a:pt x="158" y="26"/>
                    </a:cubicBezTo>
                    <a:cubicBezTo>
                      <a:pt x="159" y="26"/>
                      <a:pt x="161" y="25"/>
                      <a:pt x="161" y="24"/>
                    </a:cubicBezTo>
                    <a:cubicBezTo>
                      <a:pt x="162" y="22"/>
                      <a:pt x="162" y="20"/>
                      <a:pt x="163" y="17"/>
                    </a:cubicBezTo>
                    <a:cubicBezTo>
                      <a:pt x="163" y="19"/>
                      <a:pt x="165" y="20"/>
                      <a:pt x="166" y="20"/>
                    </a:cubicBezTo>
                    <a:cubicBezTo>
                      <a:pt x="167" y="20"/>
                      <a:pt x="168" y="19"/>
                      <a:pt x="168" y="18"/>
                    </a:cubicBezTo>
                    <a:cubicBezTo>
                      <a:pt x="169" y="17"/>
                      <a:pt x="170" y="15"/>
                      <a:pt x="171" y="14"/>
                    </a:cubicBezTo>
                    <a:cubicBezTo>
                      <a:pt x="171" y="16"/>
                      <a:pt x="171" y="18"/>
                      <a:pt x="171" y="21"/>
                    </a:cubicBezTo>
                    <a:cubicBezTo>
                      <a:pt x="170" y="22"/>
                      <a:pt x="172" y="23"/>
                      <a:pt x="173" y="23"/>
                    </a:cubicBezTo>
                    <a:cubicBezTo>
                      <a:pt x="174" y="23"/>
                      <a:pt x="175" y="23"/>
                      <a:pt x="175" y="23"/>
                    </a:cubicBezTo>
                    <a:cubicBezTo>
                      <a:pt x="177" y="21"/>
                      <a:pt x="180" y="18"/>
                      <a:pt x="184" y="16"/>
                    </a:cubicBezTo>
                    <a:cubicBezTo>
                      <a:pt x="182" y="20"/>
                      <a:pt x="181" y="24"/>
                      <a:pt x="178" y="29"/>
                    </a:cubicBezTo>
                    <a:cubicBezTo>
                      <a:pt x="177" y="31"/>
                      <a:pt x="179" y="33"/>
                      <a:pt x="180" y="33"/>
                    </a:cubicBezTo>
                    <a:cubicBezTo>
                      <a:pt x="181" y="33"/>
                      <a:pt x="182" y="32"/>
                      <a:pt x="183" y="31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87" y="26"/>
                      <a:pt x="190" y="22"/>
                      <a:pt x="194" y="18"/>
                    </a:cubicBezTo>
                    <a:cubicBezTo>
                      <a:pt x="194" y="19"/>
                      <a:pt x="193" y="20"/>
                      <a:pt x="193" y="22"/>
                    </a:cubicBezTo>
                    <a:cubicBezTo>
                      <a:pt x="192" y="24"/>
                      <a:pt x="194" y="25"/>
                      <a:pt x="195" y="25"/>
                    </a:cubicBezTo>
                    <a:cubicBezTo>
                      <a:pt x="196" y="25"/>
                      <a:pt x="197" y="25"/>
                      <a:pt x="197" y="24"/>
                    </a:cubicBezTo>
                    <a:cubicBezTo>
                      <a:pt x="200" y="22"/>
                      <a:pt x="202" y="20"/>
                      <a:pt x="204" y="18"/>
                    </a:cubicBezTo>
                    <a:cubicBezTo>
                      <a:pt x="203" y="21"/>
                      <a:pt x="203" y="24"/>
                      <a:pt x="202" y="27"/>
                    </a:cubicBezTo>
                    <a:cubicBezTo>
                      <a:pt x="201" y="29"/>
                      <a:pt x="203" y="31"/>
                      <a:pt x="204" y="31"/>
                    </a:cubicBezTo>
                    <a:cubicBezTo>
                      <a:pt x="205" y="31"/>
                      <a:pt x="206" y="30"/>
                      <a:pt x="206" y="30"/>
                    </a:cubicBezTo>
                    <a:cubicBezTo>
                      <a:pt x="209" y="26"/>
                      <a:pt x="212" y="23"/>
                      <a:pt x="215" y="20"/>
                    </a:cubicBezTo>
                    <a:cubicBezTo>
                      <a:pt x="215" y="22"/>
                      <a:pt x="214" y="24"/>
                      <a:pt x="213" y="26"/>
                    </a:cubicBezTo>
                    <a:cubicBezTo>
                      <a:pt x="211" y="28"/>
                      <a:pt x="209" y="31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7" y="37"/>
                      <a:pt x="208" y="38"/>
                      <a:pt x="210" y="38"/>
                    </a:cubicBezTo>
                    <a:cubicBezTo>
                      <a:pt x="211" y="38"/>
                      <a:pt x="212" y="38"/>
                      <a:pt x="212" y="37"/>
                    </a:cubicBezTo>
                    <a:cubicBezTo>
                      <a:pt x="214" y="34"/>
                      <a:pt x="216" y="32"/>
                      <a:pt x="217" y="29"/>
                    </a:cubicBezTo>
                    <a:cubicBezTo>
                      <a:pt x="219" y="27"/>
                      <a:pt x="220" y="25"/>
                      <a:pt x="221" y="23"/>
                    </a:cubicBezTo>
                    <a:cubicBezTo>
                      <a:pt x="220" y="29"/>
                      <a:pt x="219" y="36"/>
                      <a:pt x="217" y="42"/>
                    </a:cubicBezTo>
                    <a:cubicBezTo>
                      <a:pt x="217" y="43"/>
                      <a:pt x="217" y="44"/>
                      <a:pt x="217" y="45"/>
                    </a:cubicBezTo>
                    <a:cubicBezTo>
                      <a:pt x="216" y="45"/>
                      <a:pt x="216" y="46"/>
                      <a:pt x="217" y="46"/>
                    </a:cubicBezTo>
                    <a:cubicBezTo>
                      <a:pt x="217" y="48"/>
                      <a:pt x="218" y="49"/>
                      <a:pt x="220" y="49"/>
                    </a:cubicBezTo>
                    <a:cubicBezTo>
                      <a:pt x="220" y="49"/>
                      <a:pt x="221" y="48"/>
                      <a:pt x="221" y="48"/>
                    </a:cubicBezTo>
                    <a:cubicBezTo>
                      <a:pt x="221" y="48"/>
                      <a:pt x="222" y="47"/>
                      <a:pt x="222" y="47"/>
                    </a:cubicBezTo>
                    <a:cubicBezTo>
                      <a:pt x="222" y="46"/>
                      <a:pt x="223" y="45"/>
                      <a:pt x="223" y="44"/>
                    </a:cubicBezTo>
                    <a:cubicBezTo>
                      <a:pt x="225" y="39"/>
                      <a:pt x="228" y="35"/>
                      <a:pt x="230" y="31"/>
                    </a:cubicBezTo>
                    <a:cubicBezTo>
                      <a:pt x="230" y="32"/>
                      <a:pt x="230" y="32"/>
                      <a:pt x="230" y="33"/>
                    </a:cubicBezTo>
                    <a:cubicBezTo>
                      <a:pt x="230" y="35"/>
                      <a:pt x="231" y="37"/>
                      <a:pt x="233" y="37"/>
                    </a:cubicBezTo>
                    <a:cubicBezTo>
                      <a:pt x="233" y="37"/>
                      <a:pt x="234" y="36"/>
                      <a:pt x="234" y="36"/>
                    </a:cubicBezTo>
                    <a:cubicBezTo>
                      <a:pt x="237" y="33"/>
                      <a:pt x="239" y="31"/>
                      <a:pt x="242" y="29"/>
                    </a:cubicBezTo>
                    <a:cubicBezTo>
                      <a:pt x="240" y="33"/>
                      <a:pt x="239" y="38"/>
                      <a:pt x="237" y="43"/>
                    </a:cubicBezTo>
                    <a:cubicBezTo>
                      <a:pt x="237" y="44"/>
                      <a:pt x="236" y="46"/>
                      <a:pt x="236" y="47"/>
                    </a:cubicBezTo>
                    <a:cubicBezTo>
                      <a:pt x="236" y="47"/>
                      <a:pt x="236" y="47"/>
                      <a:pt x="236" y="47"/>
                    </a:cubicBezTo>
                    <a:cubicBezTo>
                      <a:pt x="236" y="47"/>
                      <a:pt x="236" y="47"/>
                      <a:pt x="236" y="47"/>
                    </a:cubicBezTo>
                    <a:cubicBezTo>
                      <a:pt x="236" y="47"/>
                      <a:pt x="236" y="47"/>
                      <a:pt x="236" y="47"/>
                    </a:cubicBezTo>
                    <a:cubicBezTo>
                      <a:pt x="236" y="48"/>
                      <a:pt x="236" y="48"/>
                      <a:pt x="236" y="49"/>
                    </a:cubicBezTo>
                    <a:cubicBezTo>
                      <a:pt x="237" y="50"/>
                      <a:pt x="238" y="50"/>
                      <a:pt x="239" y="50"/>
                    </a:cubicBezTo>
                    <a:cubicBezTo>
                      <a:pt x="239" y="50"/>
                      <a:pt x="239" y="50"/>
                      <a:pt x="239" y="50"/>
                    </a:cubicBezTo>
                    <a:cubicBezTo>
                      <a:pt x="240" y="50"/>
                      <a:pt x="241" y="50"/>
                      <a:pt x="241" y="49"/>
                    </a:cubicBezTo>
                    <a:cubicBezTo>
                      <a:pt x="241" y="48"/>
                      <a:pt x="242" y="46"/>
                      <a:pt x="242" y="45"/>
                    </a:cubicBezTo>
                    <a:cubicBezTo>
                      <a:pt x="242" y="44"/>
                      <a:pt x="243" y="44"/>
                      <a:pt x="243" y="43"/>
                    </a:cubicBezTo>
                    <a:cubicBezTo>
                      <a:pt x="243" y="43"/>
                      <a:pt x="244" y="44"/>
                      <a:pt x="245" y="44"/>
                    </a:cubicBezTo>
                    <a:cubicBezTo>
                      <a:pt x="245" y="44"/>
                      <a:pt x="246" y="43"/>
                      <a:pt x="246" y="43"/>
                    </a:cubicBezTo>
                    <a:cubicBezTo>
                      <a:pt x="250" y="39"/>
                      <a:pt x="251" y="36"/>
                      <a:pt x="252" y="36"/>
                    </a:cubicBezTo>
                    <a:cubicBezTo>
                      <a:pt x="252" y="36"/>
                      <a:pt x="253" y="38"/>
                      <a:pt x="253" y="43"/>
                    </a:cubicBezTo>
                    <a:cubicBezTo>
                      <a:pt x="253" y="45"/>
                      <a:pt x="254" y="45"/>
                      <a:pt x="256" y="45"/>
                    </a:cubicBezTo>
                    <a:cubicBezTo>
                      <a:pt x="257" y="45"/>
                      <a:pt x="258" y="45"/>
                      <a:pt x="258" y="44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59" y="44"/>
                      <a:pt x="261" y="47"/>
                      <a:pt x="262" y="51"/>
                    </a:cubicBezTo>
                    <a:cubicBezTo>
                      <a:pt x="264" y="54"/>
                      <a:pt x="265" y="58"/>
                      <a:pt x="265" y="58"/>
                    </a:cubicBezTo>
                    <a:cubicBezTo>
                      <a:pt x="265" y="59"/>
                      <a:pt x="266" y="60"/>
                      <a:pt x="267" y="60"/>
                    </a:cubicBezTo>
                    <a:cubicBezTo>
                      <a:pt x="268" y="60"/>
                      <a:pt x="269" y="60"/>
                      <a:pt x="269" y="59"/>
                    </a:cubicBezTo>
                    <a:cubicBezTo>
                      <a:pt x="269" y="59"/>
                      <a:pt x="269" y="59"/>
                      <a:pt x="269" y="59"/>
                    </a:cubicBezTo>
                    <a:cubicBezTo>
                      <a:pt x="269" y="62"/>
                      <a:pt x="269" y="66"/>
                      <a:pt x="269" y="69"/>
                    </a:cubicBezTo>
                    <a:cubicBezTo>
                      <a:pt x="269" y="71"/>
                      <a:pt x="269" y="73"/>
                      <a:pt x="269" y="75"/>
                    </a:cubicBezTo>
                    <a:cubicBezTo>
                      <a:pt x="269" y="75"/>
                      <a:pt x="269" y="76"/>
                      <a:pt x="269" y="76"/>
                    </a:cubicBezTo>
                    <a:cubicBezTo>
                      <a:pt x="269" y="78"/>
                      <a:pt x="270" y="79"/>
                      <a:pt x="271" y="79"/>
                    </a:cubicBezTo>
                    <a:cubicBezTo>
                      <a:pt x="272" y="79"/>
                      <a:pt x="272" y="79"/>
                      <a:pt x="272" y="78"/>
                    </a:cubicBezTo>
                    <a:cubicBezTo>
                      <a:pt x="273" y="78"/>
                      <a:pt x="273" y="78"/>
                      <a:pt x="274" y="77"/>
                    </a:cubicBezTo>
                    <a:cubicBezTo>
                      <a:pt x="274" y="77"/>
                      <a:pt x="275" y="76"/>
                      <a:pt x="276" y="75"/>
                    </a:cubicBezTo>
                    <a:cubicBezTo>
                      <a:pt x="279" y="70"/>
                      <a:pt x="283" y="65"/>
                      <a:pt x="286" y="60"/>
                    </a:cubicBezTo>
                    <a:cubicBezTo>
                      <a:pt x="286" y="63"/>
                      <a:pt x="285" y="66"/>
                      <a:pt x="285" y="70"/>
                    </a:cubicBezTo>
                    <a:cubicBezTo>
                      <a:pt x="285" y="71"/>
                      <a:pt x="286" y="73"/>
                      <a:pt x="288" y="73"/>
                    </a:cubicBezTo>
                    <a:cubicBezTo>
                      <a:pt x="288" y="73"/>
                      <a:pt x="289" y="72"/>
                      <a:pt x="290" y="72"/>
                    </a:cubicBezTo>
                    <a:cubicBezTo>
                      <a:pt x="291" y="70"/>
                      <a:pt x="292" y="69"/>
                      <a:pt x="293" y="68"/>
                    </a:cubicBezTo>
                    <a:cubicBezTo>
                      <a:pt x="293" y="74"/>
                      <a:pt x="292" y="80"/>
                      <a:pt x="291" y="87"/>
                    </a:cubicBezTo>
                    <a:cubicBezTo>
                      <a:pt x="291" y="89"/>
                      <a:pt x="292" y="91"/>
                      <a:pt x="294" y="91"/>
                    </a:cubicBezTo>
                    <a:cubicBezTo>
                      <a:pt x="295" y="91"/>
                      <a:pt x="296" y="90"/>
                      <a:pt x="296" y="89"/>
                    </a:cubicBezTo>
                    <a:cubicBezTo>
                      <a:pt x="298" y="85"/>
                      <a:pt x="300" y="81"/>
                      <a:pt x="301" y="78"/>
                    </a:cubicBezTo>
                    <a:cubicBezTo>
                      <a:pt x="301" y="82"/>
                      <a:pt x="301" y="86"/>
                      <a:pt x="301" y="90"/>
                    </a:cubicBezTo>
                    <a:cubicBezTo>
                      <a:pt x="301" y="92"/>
                      <a:pt x="302" y="93"/>
                      <a:pt x="303" y="93"/>
                    </a:cubicBezTo>
                    <a:cubicBezTo>
                      <a:pt x="303" y="94"/>
                      <a:pt x="303" y="95"/>
                      <a:pt x="302" y="97"/>
                    </a:cubicBezTo>
                    <a:cubicBezTo>
                      <a:pt x="302" y="98"/>
                      <a:pt x="303" y="100"/>
                      <a:pt x="305" y="100"/>
                    </a:cubicBezTo>
                    <a:cubicBezTo>
                      <a:pt x="305" y="100"/>
                      <a:pt x="305" y="100"/>
                      <a:pt x="305" y="100"/>
                    </a:cubicBezTo>
                    <a:cubicBezTo>
                      <a:pt x="307" y="100"/>
                      <a:pt x="308" y="99"/>
                      <a:pt x="309" y="99"/>
                    </a:cubicBezTo>
                    <a:cubicBezTo>
                      <a:pt x="311" y="99"/>
                      <a:pt x="312" y="101"/>
                      <a:pt x="313" y="104"/>
                    </a:cubicBezTo>
                    <a:cubicBezTo>
                      <a:pt x="312" y="107"/>
                      <a:pt x="311" y="109"/>
                      <a:pt x="310" y="113"/>
                    </a:cubicBezTo>
                    <a:cubicBezTo>
                      <a:pt x="310" y="113"/>
                      <a:pt x="309" y="113"/>
                      <a:pt x="309" y="113"/>
                    </a:cubicBezTo>
                    <a:cubicBezTo>
                      <a:pt x="309" y="115"/>
                      <a:pt x="310" y="116"/>
                      <a:pt x="312" y="116"/>
                    </a:cubicBezTo>
                    <a:cubicBezTo>
                      <a:pt x="312" y="116"/>
                      <a:pt x="312" y="116"/>
                      <a:pt x="312" y="116"/>
                    </a:cubicBezTo>
                    <a:cubicBezTo>
                      <a:pt x="312" y="116"/>
                      <a:pt x="312" y="116"/>
                      <a:pt x="313" y="116"/>
                    </a:cubicBezTo>
                    <a:cubicBezTo>
                      <a:pt x="313" y="118"/>
                      <a:pt x="314" y="118"/>
                      <a:pt x="315" y="118"/>
                    </a:cubicBezTo>
                    <a:cubicBezTo>
                      <a:pt x="315" y="118"/>
                      <a:pt x="316" y="118"/>
                      <a:pt x="316" y="118"/>
                    </a:cubicBezTo>
                    <a:cubicBezTo>
                      <a:pt x="316" y="120"/>
                      <a:pt x="317" y="121"/>
                      <a:pt x="317" y="123"/>
                    </a:cubicBezTo>
                    <a:cubicBezTo>
                      <a:pt x="318" y="124"/>
                      <a:pt x="318" y="124"/>
                      <a:pt x="319" y="124"/>
                    </a:cubicBezTo>
                    <a:cubicBezTo>
                      <a:pt x="320" y="124"/>
                      <a:pt x="320" y="124"/>
                      <a:pt x="321" y="124"/>
                    </a:cubicBezTo>
                    <a:cubicBezTo>
                      <a:pt x="321" y="125"/>
                      <a:pt x="321" y="127"/>
                      <a:pt x="321" y="129"/>
                    </a:cubicBezTo>
                    <a:cubicBezTo>
                      <a:pt x="322" y="130"/>
                      <a:pt x="323" y="131"/>
                      <a:pt x="324" y="131"/>
                    </a:cubicBezTo>
                    <a:cubicBezTo>
                      <a:pt x="324" y="131"/>
                      <a:pt x="324" y="131"/>
                      <a:pt x="324" y="131"/>
                    </a:cubicBezTo>
                    <a:cubicBezTo>
                      <a:pt x="324" y="133"/>
                      <a:pt x="324" y="135"/>
                      <a:pt x="324" y="137"/>
                    </a:cubicBezTo>
                    <a:cubicBezTo>
                      <a:pt x="324" y="141"/>
                      <a:pt x="324" y="145"/>
                      <a:pt x="324" y="149"/>
                    </a:cubicBezTo>
                    <a:cubicBezTo>
                      <a:pt x="324" y="149"/>
                      <a:pt x="324" y="149"/>
                      <a:pt x="324" y="149"/>
                    </a:cubicBezTo>
                    <a:cubicBezTo>
                      <a:pt x="324" y="150"/>
                      <a:pt x="325" y="150"/>
                      <a:pt x="325" y="151"/>
                    </a:cubicBezTo>
                    <a:cubicBezTo>
                      <a:pt x="326" y="151"/>
                      <a:pt x="326" y="151"/>
                      <a:pt x="327" y="151"/>
                    </a:cubicBezTo>
                    <a:cubicBezTo>
                      <a:pt x="327" y="151"/>
                      <a:pt x="328" y="151"/>
                      <a:pt x="328" y="151"/>
                    </a:cubicBezTo>
                    <a:cubicBezTo>
                      <a:pt x="328" y="153"/>
                      <a:pt x="328" y="154"/>
                      <a:pt x="328" y="156"/>
                    </a:cubicBezTo>
                    <a:cubicBezTo>
                      <a:pt x="327" y="157"/>
                      <a:pt x="327" y="159"/>
                      <a:pt x="327" y="161"/>
                    </a:cubicBezTo>
                    <a:cubicBezTo>
                      <a:pt x="327" y="162"/>
                      <a:pt x="328" y="163"/>
                      <a:pt x="330" y="163"/>
                    </a:cubicBezTo>
                    <a:cubicBezTo>
                      <a:pt x="330" y="163"/>
                      <a:pt x="330" y="163"/>
                      <a:pt x="331" y="163"/>
                    </a:cubicBezTo>
                    <a:cubicBezTo>
                      <a:pt x="331" y="163"/>
                      <a:pt x="332" y="162"/>
                      <a:pt x="332" y="161"/>
                    </a:cubicBezTo>
                    <a:cubicBezTo>
                      <a:pt x="333" y="159"/>
                      <a:pt x="333" y="158"/>
                      <a:pt x="334" y="156"/>
                    </a:cubicBezTo>
                    <a:cubicBezTo>
                      <a:pt x="334" y="155"/>
                      <a:pt x="334" y="155"/>
                      <a:pt x="334" y="154"/>
                    </a:cubicBezTo>
                    <a:cubicBezTo>
                      <a:pt x="334" y="155"/>
                      <a:pt x="334" y="156"/>
                      <a:pt x="334" y="157"/>
                    </a:cubicBezTo>
                    <a:cubicBezTo>
                      <a:pt x="334" y="161"/>
                      <a:pt x="334" y="165"/>
                      <a:pt x="334" y="170"/>
                    </a:cubicBezTo>
                    <a:cubicBezTo>
                      <a:pt x="334" y="171"/>
                      <a:pt x="336" y="172"/>
                      <a:pt x="337" y="172"/>
                    </a:cubicBezTo>
                    <a:cubicBezTo>
                      <a:pt x="338" y="172"/>
                      <a:pt x="339" y="172"/>
                      <a:pt x="340" y="171"/>
                    </a:cubicBezTo>
                    <a:cubicBezTo>
                      <a:pt x="340" y="171"/>
                      <a:pt x="340" y="171"/>
                      <a:pt x="340" y="171"/>
                    </a:cubicBezTo>
                    <a:cubicBezTo>
                      <a:pt x="341" y="172"/>
                      <a:pt x="341" y="172"/>
                      <a:pt x="342" y="172"/>
                    </a:cubicBezTo>
                    <a:cubicBezTo>
                      <a:pt x="343" y="172"/>
                      <a:pt x="343" y="172"/>
                      <a:pt x="344" y="171"/>
                    </a:cubicBezTo>
                    <a:cubicBezTo>
                      <a:pt x="345" y="170"/>
                      <a:pt x="346" y="169"/>
                      <a:pt x="348" y="167"/>
                    </a:cubicBezTo>
                    <a:cubicBezTo>
                      <a:pt x="348" y="175"/>
                      <a:pt x="349" y="182"/>
                      <a:pt x="349" y="189"/>
                    </a:cubicBezTo>
                    <a:cubicBezTo>
                      <a:pt x="349" y="191"/>
                      <a:pt x="351" y="192"/>
                      <a:pt x="352" y="192"/>
                    </a:cubicBezTo>
                    <a:cubicBezTo>
                      <a:pt x="354" y="192"/>
                      <a:pt x="355" y="191"/>
                      <a:pt x="355" y="189"/>
                    </a:cubicBezTo>
                    <a:cubicBezTo>
                      <a:pt x="354" y="180"/>
                      <a:pt x="354" y="171"/>
                      <a:pt x="352" y="161"/>
                    </a:cubicBezTo>
                    <a:cubicBezTo>
                      <a:pt x="353" y="160"/>
                      <a:pt x="351" y="158"/>
                      <a:pt x="350" y="158"/>
                    </a:cubicBezTo>
                    <a:cubicBezTo>
                      <a:pt x="349" y="158"/>
                      <a:pt x="349" y="159"/>
                      <a:pt x="348" y="159"/>
                    </a:cubicBezTo>
                    <a:cubicBezTo>
                      <a:pt x="347" y="160"/>
                      <a:pt x="347" y="160"/>
                      <a:pt x="346" y="161"/>
                    </a:cubicBezTo>
                    <a:cubicBezTo>
                      <a:pt x="347" y="156"/>
                      <a:pt x="348" y="152"/>
                      <a:pt x="350" y="147"/>
                    </a:cubicBezTo>
                    <a:cubicBezTo>
                      <a:pt x="350" y="145"/>
                      <a:pt x="349" y="144"/>
                      <a:pt x="347" y="144"/>
                    </a:cubicBezTo>
                    <a:cubicBezTo>
                      <a:pt x="346" y="144"/>
                      <a:pt x="345" y="144"/>
                      <a:pt x="345" y="145"/>
                    </a:cubicBezTo>
                    <a:cubicBezTo>
                      <a:pt x="343" y="148"/>
                      <a:pt x="341" y="151"/>
                      <a:pt x="340" y="153"/>
                    </a:cubicBezTo>
                    <a:cubicBezTo>
                      <a:pt x="340" y="150"/>
                      <a:pt x="340" y="146"/>
                      <a:pt x="339" y="142"/>
                    </a:cubicBezTo>
                    <a:cubicBezTo>
                      <a:pt x="339" y="141"/>
                      <a:pt x="338" y="140"/>
                      <a:pt x="337" y="139"/>
                    </a:cubicBezTo>
                    <a:cubicBezTo>
                      <a:pt x="340" y="131"/>
                      <a:pt x="341" y="122"/>
                      <a:pt x="341" y="112"/>
                    </a:cubicBezTo>
                    <a:cubicBezTo>
                      <a:pt x="341" y="112"/>
                      <a:pt x="341" y="112"/>
                      <a:pt x="341" y="112"/>
                    </a:cubicBezTo>
                    <a:cubicBezTo>
                      <a:pt x="341" y="111"/>
                      <a:pt x="341" y="110"/>
                      <a:pt x="340" y="109"/>
                    </a:cubicBezTo>
                    <a:cubicBezTo>
                      <a:pt x="340" y="109"/>
                      <a:pt x="339" y="109"/>
                      <a:pt x="339" y="109"/>
                    </a:cubicBezTo>
                    <a:cubicBezTo>
                      <a:pt x="338" y="109"/>
                      <a:pt x="336" y="110"/>
                      <a:pt x="336" y="111"/>
                    </a:cubicBezTo>
                    <a:cubicBezTo>
                      <a:pt x="335" y="114"/>
                      <a:pt x="334" y="117"/>
                      <a:pt x="333" y="120"/>
                    </a:cubicBezTo>
                    <a:cubicBezTo>
                      <a:pt x="332" y="121"/>
                      <a:pt x="331" y="121"/>
                      <a:pt x="330" y="122"/>
                    </a:cubicBezTo>
                    <a:cubicBezTo>
                      <a:pt x="330" y="121"/>
                      <a:pt x="330" y="120"/>
                      <a:pt x="329" y="119"/>
                    </a:cubicBezTo>
                    <a:cubicBezTo>
                      <a:pt x="329" y="115"/>
                      <a:pt x="330" y="110"/>
                      <a:pt x="331" y="106"/>
                    </a:cubicBezTo>
                    <a:cubicBezTo>
                      <a:pt x="331" y="104"/>
                      <a:pt x="330" y="102"/>
                      <a:pt x="328" y="102"/>
                    </a:cubicBezTo>
                    <a:cubicBezTo>
                      <a:pt x="327" y="102"/>
                      <a:pt x="326" y="103"/>
                      <a:pt x="325" y="104"/>
                    </a:cubicBezTo>
                    <a:cubicBezTo>
                      <a:pt x="325" y="104"/>
                      <a:pt x="325" y="104"/>
                      <a:pt x="325" y="104"/>
                    </a:cubicBezTo>
                    <a:cubicBezTo>
                      <a:pt x="325" y="104"/>
                      <a:pt x="325" y="104"/>
                      <a:pt x="325" y="104"/>
                    </a:cubicBezTo>
                    <a:cubicBezTo>
                      <a:pt x="325" y="105"/>
                      <a:pt x="325" y="105"/>
                      <a:pt x="325" y="106"/>
                    </a:cubicBezTo>
                    <a:cubicBezTo>
                      <a:pt x="325" y="106"/>
                      <a:pt x="325" y="106"/>
                      <a:pt x="324" y="106"/>
                    </a:cubicBezTo>
                    <a:cubicBezTo>
                      <a:pt x="324" y="105"/>
                      <a:pt x="323" y="105"/>
                      <a:pt x="322" y="104"/>
                    </a:cubicBezTo>
                    <a:cubicBezTo>
                      <a:pt x="322" y="103"/>
                      <a:pt x="322" y="102"/>
                      <a:pt x="322" y="101"/>
                    </a:cubicBezTo>
                    <a:cubicBezTo>
                      <a:pt x="322" y="101"/>
                      <a:pt x="322" y="100"/>
                      <a:pt x="322" y="100"/>
                    </a:cubicBezTo>
                    <a:cubicBezTo>
                      <a:pt x="322" y="98"/>
                      <a:pt x="321" y="96"/>
                      <a:pt x="319" y="96"/>
                    </a:cubicBezTo>
                    <a:cubicBezTo>
                      <a:pt x="319" y="96"/>
                      <a:pt x="318" y="96"/>
                      <a:pt x="318" y="97"/>
                    </a:cubicBezTo>
                    <a:cubicBezTo>
                      <a:pt x="317" y="97"/>
                      <a:pt x="316" y="97"/>
                      <a:pt x="316" y="97"/>
                    </a:cubicBezTo>
                    <a:cubicBezTo>
                      <a:pt x="315" y="96"/>
                      <a:pt x="315" y="96"/>
                      <a:pt x="314" y="95"/>
                    </a:cubicBezTo>
                    <a:cubicBezTo>
                      <a:pt x="313" y="93"/>
                      <a:pt x="311" y="93"/>
                      <a:pt x="309" y="93"/>
                    </a:cubicBezTo>
                    <a:cubicBezTo>
                      <a:pt x="308" y="93"/>
                      <a:pt x="314" y="78"/>
                      <a:pt x="317" y="71"/>
                    </a:cubicBezTo>
                    <a:cubicBezTo>
                      <a:pt x="317" y="70"/>
                      <a:pt x="317" y="70"/>
                      <a:pt x="317" y="69"/>
                    </a:cubicBezTo>
                    <a:cubicBezTo>
                      <a:pt x="318" y="69"/>
                      <a:pt x="318" y="69"/>
                      <a:pt x="318" y="69"/>
                    </a:cubicBezTo>
                    <a:cubicBezTo>
                      <a:pt x="318" y="69"/>
                      <a:pt x="318" y="69"/>
                      <a:pt x="318" y="69"/>
                    </a:cubicBezTo>
                    <a:cubicBezTo>
                      <a:pt x="318" y="68"/>
                      <a:pt x="318" y="68"/>
                      <a:pt x="318" y="68"/>
                    </a:cubicBezTo>
                    <a:cubicBezTo>
                      <a:pt x="319" y="66"/>
                      <a:pt x="317" y="65"/>
                      <a:pt x="315" y="65"/>
                    </a:cubicBezTo>
                    <a:cubicBezTo>
                      <a:pt x="314" y="65"/>
                      <a:pt x="313" y="65"/>
                      <a:pt x="313" y="66"/>
                    </a:cubicBezTo>
                    <a:cubicBezTo>
                      <a:pt x="313" y="66"/>
                      <a:pt x="313" y="66"/>
                      <a:pt x="313" y="66"/>
                    </a:cubicBezTo>
                    <a:cubicBezTo>
                      <a:pt x="311" y="70"/>
                      <a:pt x="309" y="73"/>
                      <a:pt x="307" y="77"/>
                    </a:cubicBezTo>
                    <a:cubicBezTo>
                      <a:pt x="308" y="72"/>
                      <a:pt x="309" y="68"/>
                      <a:pt x="309" y="64"/>
                    </a:cubicBezTo>
                    <a:cubicBezTo>
                      <a:pt x="309" y="63"/>
                      <a:pt x="309" y="63"/>
                      <a:pt x="309" y="63"/>
                    </a:cubicBezTo>
                    <a:cubicBezTo>
                      <a:pt x="309" y="61"/>
                      <a:pt x="308" y="60"/>
                      <a:pt x="307" y="60"/>
                    </a:cubicBezTo>
                    <a:cubicBezTo>
                      <a:pt x="307" y="60"/>
                      <a:pt x="307" y="60"/>
                      <a:pt x="307" y="60"/>
                    </a:cubicBezTo>
                    <a:cubicBezTo>
                      <a:pt x="306" y="60"/>
                      <a:pt x="305" y="61"/>
                      <a:pt x="304" y="61"/>
                    </a:cubicBezTo>
                    <a:cubicBezTo>
                      <a:pt x="302" y="65"/>
                      <a:pt x="300" y="68"/>
                      <a:pt x="298" y="72"/>
                    </a:cubicBezTo>
                    <a:cubicBezTo>
                      <a:pt x="298" y="68"/>
                      <a:pt x="298" y="65"/>
                      <a:pt x="298" y="61"/>
                    </a:cubicBezTo>
                    <a:cubicBezTo>
                      <a:pt x="298" y="60"/>
                      <a:pt x="296" y="58"/>
                      <a:pt x="295" y="58"/>
                    </a:cubicBezTo>
                    <a:cubicBezTo>
                      <a:pt x="294" y="58"/>
                      <a:pt x="294" y="58"/>
                      <a:pt x="293" y="59"/>
                    </a:cubicBezTo>
                    <a:cubicBezTo>
                      <a:pt x="293" y="60"/>
                      <a:pt x="292" y="60"/>
                      <a:pt x="291" y="61"/>
                    </a:cubicBezTo>
                    <a:cubicBezTo>
                      <a:pt x="292" y="57"/>
                      <a:pt x="293" y="52"/>
                      <a:pt x="294" y="48"/>
                    </a:cubicBezTo>
                    <a:cubicBezTo>
                      <a:pt x="294" y="47"/>
                      <a:pt x="294" y="46"/>
                      <a:pt x="294" y="45"/>
                    </a:cubicBezTo>
                    <a:cubicBezTo>
                      <a:pt x="294" y="43"/>
                      <a:pt x="293" y="42"/>
                      <a:pt x="291" y="42"/>
                    </a:cubicBezTo>
                    <a:cubicBezTo>
                      <a:pt x="290" y="42"/>
                      <a:pt x="289" y="42"/>
                      <a:pt x="289" y="44"/>
                    </a:cubicBezTo>
                    <a:cubicBezTo>
                      <a:pt x="289" y="44"/>
                      <a:pt x="289" y="44"/>
                      <a:pt x="289" y="44"/>
                    </a:cubicBezTo>
                    <a:cubicBezTo>
                      <a:pt x="285" y="53"/>
                      <a:pt x="280" y="60"/>
                      <a:pt x="274" y="68"/>
                    </a:cubicBezTo>
                    <a:cubicBezTo>
                      <a:pt x="274" y="62"/>
                      <a:pt x="275" y="56"/>
                      <a:pt x="275" y="51"/>
                    </a:cubicBezTo>
                    <a:cubicBezTo>
                      <a:pt x="276" y="49"/>
                      <a:pt x="274" y="48"/>
                      <a:pt x="273" y="48"/>
                    </a:cubicBezTo>
                    <a:cubicBezTo>
                      <a:pt x="272" y="48"/>
                      <a:pt x="271" y="48"/>
                      <a:pt x="271" y="49"/>
                    </a:cubicBezTo>
                    <a:cubicBezTo>
                      <a:pt x="269" y="50"/>
                      <a:pt x="268" y="51"/>
                      <a:pt x="267" y="51"/>
                    </a:cubicBezTo>
                    <a:cubicBezTo>
                      <a:pt x="265" y="51"/>
                      <a:pt x="265" y="43"/>
                      <a:pt x="264" y="37"/>
                    </a:cubicBezTo>
                    <a:cubicBezTo>
                      <a:pt x="263" y="36"/>
                      <a:pt x="262" y="35"/>
                      <a:pt x="261" y="35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59" y="36"/>
                      <a:pt x="258" y="36"/>
                      <a:pt x="258" y="37"/>
                    </a:cubicBezTo>
                    <a:cubicBezTo>
                      <a:pt x="258" y="34"/>
                      <a:pt x="257" y="32"/>
                      <a:pt x="257" y="30"/>
                    </a:cubicBezTo>
                    <a:cubicBezTo>
                      <a:pt x="257" y="28"/>
                      <a:pt x="255" y="28"/>
                      <a:pt x="254" y="28"/>
                    </a:cubicBezTo>
                    <a:cubicBezTo>
                      <a:pt x="253" y="28"/>
                      <a:pt x="253" y="28"/>
                      <a:pt x="252" y="28"/>
                    </a:cubicBezTo>
                    <a:cubicBezTo>
                      <a:pt x="251" y="30"/>
                      <a:pt x="249" y="32"/>
                      <a:pt x="248" y="33"/>
                    </a:cubicBezTo>
                    <a:cubicBezTo>
                      <a:pt x="248" y="33"/>
                      <a:pt x="248" y="32"/>
                      <a:pt x="248" y="31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8" y="30"/>
                      <a:pt x="248" y="29"/>
                      <a:pt x="247" y="29"/>
                    </a:cubicBezTo>
                    <a:cubicBezTo>
                      <a:pt x="248" y="26"/>
                      <a:pt x="248" y="24"/>
                      <a:pt x="249" y="22"/>
                    </a:cubicBezTo>
                    <a:cubicBezTo>
                      <a:pt x="249" y="21"/>
                      <a:pt x="249" y="20"/>
                      <a:pt x="248" y="20"/>
                    </a:cubicBezTo>
                    <a:cubicBezTo>
                      <a:pt x="248" y="19"/>
                      <a:pt x="24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cubicBezTo>
                      <a:pt x="245" y="18"/>
                      <a:pt x="245" y="19"/>
                      <a:pt x="244" y="19"/>
                    </a:cubicBezTo>
                    <a:cubicBezTo>
                      <a:pt x="242" y="21"/>
                      <a:pt x="240" y="23"/>
                      <a:pt x="237" y="25"/>
                    </a:cubicBezTo>
                    <a:cubicBezTo>
                      <a:pt x="238" y="24"/>
                      <a:pt x="238" y="23"/>
                      <a:pt x="238" y="22"/>
                    </a:cubicBezTo>
                    <a:cubicBezTo>
                      <a:pt x="239" y="20"/>
                      <a:pt x="237" y="19"/>
                      <a:pt x="236" y="19"/>
                    </a:cubicBezTo>
                    <a:cubicBezTo>
                      <a:pt x="235" y="19"/>
                      <a:pt x="234" y="19"/>
                      <a:pt x="234" y="20"/>
                    </a:cubicBezTo>
                    <a:cubicBezTo>
                      <a:pt x="231" y="22"/>
                      <a:pt x="228" y="25"/>
                      <a:pt x="226" y="28"/>
                    </a:cubicBezTo>
                    <a:cubicBezTo>
                      <a:pt x="227" y="24"/>
                      <a:pt x="228" y="19"/>
                      <a:pt x="229" y="15"/>
                    </a:cubicBezTo>
                    <a:cubicBezTo>
                      <a:pt x="229" y="13"/>
                      <a:pt x="228" y="12"/>
                      <a:pt x="226" y="12"/>
                    </a:cubicBezTo>
                    <a:cubicBezTo>
                      <a:pt x="225" y="12"/>
                      <a:pt x="225" y="12"/>
                      <a:pt x="224" y="1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4" y="11"/>
                      <a:pt x="223" y="10"/>
                      <a:pt x="221" y="10"/>
                    </a:cubicBezTo>
                    <a:cubicBezTo>
                      <a:pt x="220" y="10"/>
                      <a:pt x="220" y="10"/>
                      <a:pt x="219" y="10"/>
                    </a:cubicBezTo>
                    <a:cubicBezTo>
                      <a:pt x="216" y="13"/>
                      <a:pt x="213" y="15"/>
                      <a:pt x="210" y="18"/>
                    </a:cubicBezTo>
                    <a:cubicBezTo>
                      <a:pt x="211" y="15"/>
                      <a:pt x="211" y="13"/>
                      <a:pt x="212" y="10"/>
                    </a:cubicBezTo>
                    <a:cubicBezTo>
                      <a:pt x="213" y="8"/>
                      <a:pt x="211" y="7"/>
                      <a:pt x="209" y="7"/>
                    </a:cubicBezTo>
                    <a:cubicBezTo>
                      <a:pt x="209" y="7"/>
                      <a:pt x="208" y="7"/>
                      <a:pt x="208" y="7"/>
                    </a:cubicBezTo>
                    <a:cubicBezTo>
                      <a:pt x="205" y="10"/>
                      <a:pt x="203" y="12"/>
                      <a:pt x="201" y="14"/>
                    </a:cubicBezTo>
                    <a:cubicBezTo>
                      <a:pt x="201" y="13"/>
                      <a:pt x="202" y="11"/>
                      <a:pt x="202" y="10"/>
                    </a:cubicBezTo>
                    <a:cubicBezTo>
                      <a:pt x="203" y="8"/>
                      <a:pt x="202" y="7"/>
                      <a:pt x="200" y="7"/>
                    </a:cubicBezTo>
                    <a:cubicBezTo>
                      <a:pt x="199" y="7"/>
                      <a:pt x="198" y="7"/>
                      <a:pt x="198" y="7"/>
                    </a:cubicBezTo>
                    <a:cubicBezTo>
                      <a:pt x="195" y="10"/>
                      <a:pt x="192" y="12"/>
                      <a:pt x="190" y="15"/>
                    </a:cubicBezTo>
                    <a:cubicBezTo>
                      <a:pt x="190" y="13"/>
                      <a:pt x="190" y="11"/>
                      <a:pt x="191" y="10"/>
                    </a:cubicBezTo>
                    <a:cubicBezTo>
                      <a:pt x="191" y="8"/>
                      <a:pt x="190" y="6"/>
                      <a:pt x="188" y="6"/>
                    </a:cubicBezTo>
                    <a:cubicBezTo>
                      <a:pt x="188" y="6"/>
                      <a:pt x="187" y="7"/>
                      <a:pt x="186" y="7"/>
                    </a:cubicBezTo>
                    <a:cubicBezTo>
                      <a:pt x="180" y="12"/>
                      <a:pt x="178" y="13"/>
                      <a:pt x="176" y="14"/>
                    </a:cubicBezTo>
                    <a:cubicBezTo>
                      <a:pt x="177" y="11"/>
                      <a:pt x="177" y="7"/>
                      <a:pt x="177" y="3"/>
                    </a:cubicBezTo>
                    <a:cubicBezTo>
                      <a:pt x="177" y="2"/>
                      <a:pt x="177" y="1"/>
                      <a:pt x="176" y="1"/>
                    </a:cubicBezTo>
                    <a:cubicBezTo>
                      <a:pt x="176" y="0"/>
                      <a:pt x="175" y="0"/>
                      <a:pt x="174" y="0"/>
                    </a:cubicBezTo>
                    <a:cubicBezTo>
                      <a:pt x="174" y="0"/>
                      <a:pt x="173" y="0"/>
                      <a:pt x="173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1" y="3"/>
                      <a:pt x="170" y="5"/>
                      <a:pt x="169" y="6"/>
                    </a:cubicBezTo>
                    <a:cubicBezTo>
                      <a:pt x="169" y="5"/>
                      <a:pt x="169" y="4"/>
                      <a:pt x="169" y="2"/>
                    </a:cubicBezTo>
                    <a:cubicBezTo>
                      <a:pt x="169" y="2"/>
                      <a:pt x="169" y="1"/>
                      <a:pt x="169" y="1"/>
                    </a:cubicBezTo>
                    <a:cubicBezTo>
                      <a:pt x="168" y="0"/>
                      <a:pt x="167" y="0"/>
                      <a:pt x="16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0"/>
              <p:cNvSpPr/>
              <p:nvPr/>
            </p:nvSpPr>
            <p:spPr>
              <a:xfrm>
                <a:off x="3122613" y="2730500"/>
                <a:ext cx="1571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3" h="54" extrusionOk="0">
                    <a:moveTo>
                      <a:pt x="34" y="46"/>
                    </a:moveTo>
                    <a:cubicBezTo>
                      <a:pt x="34" y="46"/>
                      <a:pt x="33" y="46"/>
                      <a:pt x="33" y="46"/>
                    </a:cubicBezTo>
                    <a:cubicBezTo>
                      <a:pt x="34" y="46"/>
                      <a:pt x="34" y="46"/>
                      <a:pt x="35" y="46"/>
                    </a:cubicBezTo>
                    <a:cubicBezTo>
                      <a:pt x="35" y="46"/>
                      <a:pt x="34" y="46"/>
                      <a:pt x="34" y="46"/>
                    </a:cubicBezTo>
                    <a:moveTo>
                      <a:pt x="4" y="46"/>
                    </a:moveTo>
                    <a:cubicBezTo>
                      <a:pt x="7" y="51"/>
                      <a:pt x="14" y="54"/>
                      <a:pt x="22" y="54"/>
                    </a:cubicBezTo>
                    <a:cubicBezTo>
                      <a:pt x="24" y="54"/>
                      <a:pt x="27" y="53"/>
                      <a:pt x="30" y="53"/>
                    </a:cubicBezTo>
                    <a:cubicBezTo>
                      <a:pt x="32" y="52"/>
                      <a:pt x="34" y="52"/>
                      <a:pt x="36" y="51"/>
                    </a:cubicBezTo>
                    <a:cubicBezTo>
                      <a:pt x="33" y="52"/>
                      <a:pt x="31" y="52"/>
                      <a:pt x="29" y="52"/>
                    </a:cubicBezTo>
                    <a:cubicBezTo>
                      <a:pt x="20" y="52"/>
                      <a:pt x="12" y="50"/>
                      <a:pt x="4" y="46"/>
                    </a:cubicBezTo>
                    <a:moveTo>
                      <a:pt x="0" y="32"/>
                    </a:moveTo>
                    <a:cubicBezTo>
                      <a:pt x="0" y="34"/>
                      <a:pt x="0" y="37"/>
                      <a:pt x="0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4" y="39"/>
                    </a:cubicBezTo>
                    <a:cubicBezTo>
                      <a:pt x="3" y="37"/>
                      <a:pt x="1" y="35"/>
                      <a:pt x="0" y="32"/>
                    </a:cubicBezTo>
                    <a:moveTo>
                      <a:pt x="69" y="0"/>
                    </a:moveTo>
                    <a:cubicBezTo>
                      <a:pt x="68" y="0"/>
                      <a:pt x="66" y="1"/>
                      <a:pt x="67" y="3"/>
                    </a:cubicBezTo>
                    <a:cubicBezTo>
                      <a:pt x="67" y="4"/>
                      <a:pt x="67" y="4"/>
                      <a:pt x="67" y="5"/>
                    </a:cubicBezTo>
                    <a:cubicBezTo>
                      <a:pt x="68" y="5"/>
                      <a:pt x="69" y="6"/>
                      <a:pt x="69" y="8"/>
                    </a:cubicBezTo>
                    <a:cubicBezTo>
                      <a:pt x="68" y="13"/>
                      <a:pt x="67" y="18"/>
                      <a:pt x="65" y="22"/>
                    </a:cubicBezTo>
                    <a:cubicBezTo>
                      <a:pt x="64" y="27"/>
                      <a:pt x="62" y="32"/>
                      <a:pt x="60" y="35"/>
                    </a:cubicBezTo>
                    <a:cubicBezTo>
                      <a:pt x="68" y="27"/>
                      <a:pt x="73" y="15"/>
                      <a:pt x="72" y="3"/>
                    </a:cubicBezTo>
                    <a:cubicBezTo>
                      <a:pt x="72" y="1"/>
                      <a:pt x="70" y="0"/>
                      <a:pt x="69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>
                <a:off x="3116263" y="2741613"/>
                <a:ext cx="155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72" h="47" extrusionOk="0">
                    <a:moveTo>
                      <a:pt x="28" y="41"/>
                    </a:moveTo>
                    <a:cubicBezTo>
                      <a:pt x="30" y="41"/>
                      <a:pt x="31" y="40"/>
                      <a:pt x="33" y="40"/>
                    </a:cubicBezTo>
                    <a:cubicBezTo>
                      <a:pt x="34" y="41"/>
                      <a:pt x="36" y="41"/>
                      <a:pt x="37" y="41"/>
                    </a:cubicBezTo>
                    <a:cubicBezTo>
                      <a:pt x="37" y="41"/>
                      <a:pt x="38" y="41"/>
                      <a:pt x="38" y="41"/>
                    </a:cubicBezTo>
                    <a:cubicBezTo>
                      <a:pt x="37" y="41"/>
                      <a:pt x="37" y="41"/>
                      <a:pt x="36" y="41"/>
                    </a:cubicBezTo>
                    <a:cubicBezTo>
                      <a:pt x="35" y="42"/>
                      <a:pt x="33" y="42"/>
                      <a:pt x="32" y="42"/>
                    </a:cubicBezTo>
                    <a:cubicBezTo>
                      <a:pt x="30" y="42"/>
                      <a:pt x="27" y="41"/>
                      <a:pt x="24" y="41"/>
                    </a:cubicBezTo>
                    <a:cubicBezTo>
                      <a:pt x="26" y="41"/>
                      <a:pt x="27" y="41"/>
                      <a:pt x="28" y="41"/>
                    </a:cubicBezTo>
                    <a:moveTo>
                      <a:pt x="42" y="30"/>
                    </a:moveTo>
                    <a:cubicBezTo>
                      <a:pt x="44" y="29"/>
                      <a:pt x="47" y="28"/>
                      <a:pt x="49" y="27"/>
                    </a:cubicBezTo>
                    <a:cubicBezTo>
                      <a:pt x="48" y="28"/>
                      <a:pt x="46" y="29"/>
                      <a:pt x="44" y="30"/>
                    </a:cubicBezTo>
                    <a:cubicBezTo>
                      <a:pt x="43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moveTo>
                      <a:pt x="12" y="19"/>
                    </a:moveTo>
                    <a:cubicBezTo>
                      <a:pt x="12" y="19"/>
                      <a:pt x="12" y="18"/>
                      <a:pt x="12" y="18"/>
                    </a:cubicBezTo>
                    <a:cubicBezTo>
                      <a:pt x="13" y="20"/>
                      <a:pt x="15" y="21"/>
                      <a:pt x="17" y="23"/>
                    </a:cubicBezTo>
                    <a:cubicBezTo>
                      <a:pt x="16" y="23"/>
                      <a:pt x="15" y="24"/>
                      <a:pt x="15" y="24"/>
                    </a:cubicBezTo>
                    <a:cubicBezTo>
                      <a:pt x="15" y="25"/>
                      <a:pt x="15" y="26"/>
                      <a:pt x="16" y="26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4" y="26"/>
                      <a:pt x="13" y="25"/>
                      <a:pt x="12" y="24"/>
                    </a:cubicBezTo>
                    <a:cubicBezTo>
                      <a:pt x="12" y="22"/>
                      <a:pt x="12" y="21"/>
                      <a:pt x="12" y="19"/>
                    </a:cubicBezTo>
                    <a:moveTo>
                      <a:pt x="70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7" y="1"/>
                      <a:pt x="67" y="2"/>
                    </a:cubicBezTo>
                    <a:cubicBezTo>
                      <a:pt x="66" y="5"/>
                      <a:pt x="66" y="7"/>
                      <a:pt x="65" y="9"/>
                    </a:cubicBezTo>
                    <a:cubicBezTo>
                      <a:pt x="65" y="11"/>
                      <a:pt x="64" y="12"/>
                      <a:pt x="64" y="13"/>
                    </a:cubicBezTo>
                    <a:cubicBezTo>
                      <a:pt x="64" y="12"/>
                      <a:pt x="64" y="10"/>
                      <a:pt x="64" y="9"/>
                    </a:cubicBezTo>
                    <a:cubicBezTo>
                      <a:pt x="64" y="7"/>
                      <a:pt x="62" y="6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9" y="8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12"/>
                      <a:pt x="57" y="15"/>
                      <a:pt x="56" y="17"/>
                    </a:cubicBezTo>
                    <a:cubicBezTo>
                      <a:pt x="50" y="20"/>
                      <a:pt x="45" y="24"/>
                      <a:pt x="39" y="26"/>
                    </a:cubicBezTo>
                    <a:cubicBezTo>
                      <a:pt x="37" y="27"/>
                      <a:pt x="36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5" y="25"/>
                      <a:pt x="18" y="17"/>
                      <a:pt x="12" y="10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7" y="14"/>
                      <a:pt x="7" y="17"/>
                      <a:pt x="7" y="19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8"/>
                      <a:pt x="5" y="17"/>
                      <a:pt x="4" y="17"/>
                    </a:cubicBezTo>
                    <a:cubicBezTo>
                      <a:pt x="3" y="17"/>
                      <a:pt x="1" y="19"/>
                      <a:pt x="1" y="21"/>
                    </a:cubicBezTo>
                    <a:cubicBezTo>
                      <a:pt x="2" y="23"/>
                      <a:pt x="3" y="25"/>
                      <a:pt x="3" y="27"/>
                    </a:cubicBezTo>
                    <a:cubicBezTo>
                      <a:pt x="4" y="30"/>
                      <a:pt x="6" y="32"/>
                      <a:pt x="7" y="34"/>
                    </a:cubicBezTo>
                    <a:cubicBezTo>
                      <a:pt x="6" y="34"/>
                      <a:pt x="5" y="34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4"/>
                      <a:pt x="3" y="34"/>
                    </a:cubicBezTo>
                    <a:cubicBezTo>
                      <a:pt x="1" y="34"/>
                      <a:pt x="0" y="38"/>
                      <a:pt x="2" y="39"/>
                    </a:cubicBezTo>
                    <a:cubicBezTo>
                      <a:pt x="4" y="40"/>
                      <a:pt x="5" y="40"/>
                      <a:pt x="7" y="41"/>
                    </a:cubicBezTo>
                    <a:cubicBezTo>
                      <a:pt x="15" y="45"/>
                      <a:pt x="23" y="47"/>
                      <a:pt x="32" y="47"/>
                    </a:cubicBezTo>
                    <a:cubicBezTo>
                      <a:pt x="34" y="47"/>
                      <a:pt x="36" y="47"/>
                      <a:pt x="39" y="46"/>
                    </a:cubicBezTo>
                    <a:cubicBezTo>
                      <a:pt x="49" y="45"/>
                      <a:pt x="58" y="40"/>
                      <a:pt x="63" y="30"/>
                    </a:cubicBezTo>
                    <a:cubicBezTo>
                      <a:pt x="65" y="27"/>
                      <a:pt x="67" y="22"/>
                      <a:pt x="68" y="17"/>
                    </a:cubicBezTo>
                    <a:cubicBezTo>
                      <a:pt x="70" y="13"/>
                      <a:pt x="71" y="8"/>
                      <a:pt x="72" y="3"/>
                    </a:cubicBezTo>
                    <a:cubicBezTo>
                      <a:pt x="72" y="1"/>
                      <a:pt x="71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0"/>
              <p:cNvSpPr/>
              <p:nvPr/>
            </p:nvSpPr>
            <p:spPr>
              <a:xfrm>
                <a:off x="2600325" y="2924175"/>
                <a:ext cx="476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45" extrusionOk="0">
                    <a:moveTo>
                      <a:pt x="4" y="0"/>
                    </a:moveTo>
                    <a:cubicBezTo>
                      <a:pt x="1" y="0"/>
                      <a:pt x="0" y="3"/>
                      <a:pt x="2" y="5"/>
                    </a:cubicBezTo>
                    <a:cubicBezTo>
                      <a:pt x="3" y="6"/>
                      <a:pt x="4" y="7"/>
                      <a:pt x="5" y="9"/>
                    </a:cubicBezTo>
                    <a:cubicBezTo>
                      <a:pt x="6" y="11"/>
                      <a:pt x="7" y="13"/>
                      <a:pt x="8" y="15"/>
                    </a:cubicBezTo>
                    <a:cubicBezTo>
                      <a:pt x="12" y="23"/>
                      <a:pt x="13" y="32"/>
                      <a:pt x="15" y="40"/>
                    </a:cubicBezTo>
                    <a:cubicBezTo>
                      <a:pt x="15" y="41"/>
                      <a:pt x="16" y="42"/>
                      <a:pt x="16" y="43"/>
                    </a:cubicBezTo>
                    <a:cubicBezTo>
                      <a:pt x="16" y="45"/>
                      <a:pt x="18" y="45"/>
                      <a:pt x="19" y="45"/>
                    </a:cubicBezTo>
                    <a:cubicBezTo>
                      <a:pt x="20" y="45"/>
                      <a:pt x="22" y="44"/>
                      <a:pt x="21" y="42"/>
                    </a:cubicBezTo>
                    <a:cubicBezTo>
                      <a:pt x="21" y="42"/>
                      <a:pt x="21" y="41"/>
                      <a:pt x="21" y="41"/>
                    </a:cubicBezTo>
                    <a:cubicBezTo>
                      <a:pt x="19" y="32"/>
                      <a:pt x="17" y="24"/>
                      <a:pt x="14" y="15"/>
                    </a:cubicBezTo>
                    <a:cubicBezTo>
                      <a:pt x="14" y="14"/>
                      <a:pt x="13" y="12"/>
                      <a:pt x="12" y="10"/>
                    </a:cubicBezTo>
                    <a:cubicBezTo>
                      <a:pt x="10" y="7"/>
                      <a:pt x="8" y="4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0"/>
              <p:cNvSpPr/>
              <p:nvPr/>
            </p:nvSpPr>
            <p:spPr>
              <a:xfrm>
                <a:off x="2651125" y="2935288"/>
                <a:ext cx="2381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1" extrusionOk="0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6"/>
                      <a:pt x="2" y="7"/>
                      <a:pt x="2" y="9"/>
                    </a:cubicBezTo>
                    <a:cubicBezTo>
                      <a:pt x="5" y="15"/>
                      <a:pt x="5" y="21"/>
                      <a:pt x="6" y="28"/>
                    </a:cubicBezTo>
                    <a:cubicBezTo>
                      <a:pt x="6" y="30"/>
                      <a:pt x="7" y="31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ubicBezTo>
                      <a:pt x="11" y="21"/>
                      <a:pt x="10" y="14"/>
                      <a:pt x="8" y="7"/>
                    </a:cubicBezTo>
                    <a:cubicBezTo>
                      <a:pt x="7" y="6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0"/>
              <p:cNvSpPr/>
              <p:nvPr/>
            </p:nvSpPr>
            <p:spPr>
              <a:xfrm>
                <a:off x="2686050" y="2924175"/>
                <a:ext cx="20638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32" extrusionOk="0">
                    <a:moveTo>
                      <a:pt x="4" y="0"/>
                    </a:moveTo>
                    <a:cubicBezTo>
                      <a:pt x="2" y="0"/>
                      <a:pt x="0" y="1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6"/>
                      <a:pt x="2" y="7"/>
                      <a:pt x="3" y="9"/>
                    </a:cubicBezTo>
                    <a:cubicBezTo>
                      <a:pt x="4" y="16"/>
                      <a:pt x="4" y="23"/>
                      <a:pt x="4" y="29"/>
                    </a:cubicBezTo>
                    <a:cubicBezTo>
                      <a:pt x="5" y="31"/>
                      <a:pt x="6" y="32"/>
                      <a:pt x="8" y="32"/>
                    </a:cubicBezTo>
                    <a:cubicBezTo>
                      <a:pt x="9" y="32"/>
                      <a:pt x="10" y="31"/>
                      <a:pt x="10" y="29"/>
                    </a:cubicBezTo>
                    <a:cubicBezTo>
                      <a:pt x="9" y="22"/>
                      <a:pt x="9" y="15"/>
                      <a:pt x="8" y="8"/>
                    </a:cubicBezTo>
                    <a:cubicBezTo>
                      <a:pt x="7" y="6"/>
                      <a:pt x="7" y="4"/>
                      <a:pt x="7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>
                <a:off x="2722563" y="2925763"/>
                <a:ext cx="190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9" h="27" extrusionOk="0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11"/>
                      <a:pt x="3" y="17"/>
                      <a:pt x="3" y="24"/>
                    </a:cubicBezTo>
                    <a:cubicBezTo>
                      <a:pt x="3" y="26"/>
                      <a:pt x="5" y="27"/>
                      <a:pt x="6" y="27"/>
                    </a:cubicBezTo>
                    <a:cubicBezTo>
                      <a:pt x="8" y="27"/>
                      <a:pt x="9" y="26"/>
                      <a:pt x="9" y="24"/>
                    </a:cubicBezTo>
                    <a:cubicBezTo>
                      <a:pt x="8" y="18"/>
                      <a:pt x="7" y="11"/>
                      <a:pt x="6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>
                <a:off x="2760663" y="2949575"/>
                <a:ext cx="158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7" h="19" extrusionOk="0">
                    <a:moveTo>
                      <a:pt x="3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1" y="8"/>
                      <a:pt x="1" y="13"/>
                      <a:pt x="2" y="17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6" y="19"/>
                      <a:pt x="7" y="18"/>
                      <a:pt x="7" y="16"/>
                    </a:cubicBezTo>
                    <a:cubicBezTo>
                      <a:pt x="7" y="13"/>
                      <a:pt x="6" y="11"/>
                      <a:pt x="6" y="8"/>
                    </a:cubicBezTo>
                    <a:cubicBezTo>
                      <a:pt x="6" y="6"/>
                      <a:pt x="6" y="4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0"/>
              <p:cNvSpPr/>
              <p:nvPr/>
            </p:nvSpPr>
            <p:spPr>
              <a:xfrm>
                <a:off x="2778125" y="3262313"/>
                <a:ext cx="349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28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5" y="11"/>
                      <a:pt x="8" y="18"/>
                      <a:pt x="11" y="26"/>
                    </a:cubicBezTo>
                    <a:cubicBezTo>
                      <a:pt x="11" y="27"/>
                      <a:pt x="12" y="28"/>
                      <a:pt x="13" y="28"/>
                    </a:cubicBezTo>
                    <a:cubicBezTo>
                      <a:pt x="14" y="28"/>
                      <a:pt x="16" y="27"/>
                      <a:pt x="16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4" y="20"/>
                      <a:pt x="12" y="15"/>
                      <a:pt x="10" y="10"/>
                    </a:cubicBezTo>
                    <a:cubicBezTo>
                      <a:pt x="9" y="7"/>
                      <a:pt x="7" y="4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>
                <a:off x="2841625" y="3341688"/>
                <a:ext cx="952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3" y="1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0"/>
              <p:cNvSpPr/>
              <p:nvPr/>
            </p:nvSpPr>
            <p:spPr>
              <a:xfrm>
                <a:off x="2830513" y="3311525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2" extrusionOk="0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7"/>
                      <a:pt x="4" y="10"/>
                      <a:pt x="6" y="14"/>
                    </a:cubicBezTo>
                    <a:cubicBezTo>
                      <a:pt x="8" y="15"/>
                      <a:pt x="9" y="16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9"/>
                      <a:pt x="11" y="20"/>
                      <a:pt x="12" y="20"/>
                    </a:cubicBezTo>
                    <a:cubicBezTo>
                      <a:pt x="12" y="21"/>
                      <a:pt x="13" y="22"/>
                      <a:pt x="14" y="22"/>
                    </a:cubicBezTo>
                    <a:cubicBezTo>
                      <a:pt x="15" y="22"/>
                      <a:pt x="15" y="21"/>
                      <a:pt x="16" y="21"/>
                    </a:cubicBezTo>
                    <a:cubicBezTo>
                      <a:pt x="17" y="21"/>
                      <a:pt x="17" y="20"/>
                      <a:pt x="17" y="19"/>
                    </a:cubicBezTo>
                    <a:cubicBezTo>
                      <a:pt x="18" y="19"/>
                      <a:pt x="19" y="18"/>
                      <a:pt x="18" y="16"/>
                    </a:cubicBezTo>
                    <a:cubicBezTo>
                      <a:pt x="18" y="16"/>
                      <a:pt x="18" y="15"/>
                      <a:pt x="18" y="14"/>
                    </a:cubicBezTo>
                    <a:cubicBezTo>
                      <a:pt x="20" y="17"/>
                      <a:pt x="23" y="20"/>
                      <a:pt x="26" y="21"/>
                    </a:cubicBezTo>
                    <a:cubicBezTo>
                      <a:pt x="26" y="21"/>
                      <a:pt x="27" y="21"/>
                      <a:pt x="28" y="21"/>
                    </a:cubicBezTo>
                    <a:cubicBezTo>
                      <a:pt x="28" y="21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4" y="18"/>
                      <a:pt x="35" y="19"/>
                      <a:pt x="36" y="20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40" y="21"/>
                      <a:pt x="41" y="19"/>
                      <a:pt x="41" y="18"/>
                    </a:cubicBezTo>
                    <a:cubicBezTo>
                      <a:pt x="41" y="17"/>
                      <a:pt x="41" y="17"/>
                      <a:pt x="40" y="16"/>
                    </a:cubicBezTo>
                    <a:cubicBezTo>
                      <a:pt x="38" y="14"/>
                      <a:pt x="36" y="13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10"/>
                      <a:pt x="31" y="11"/>
                      <a:pt x="30" y="11"/>
                    </a:cubicBezTo>
                    <a:cubicBezTo>
                      <a:pt x="30" y="11"/>
                      <a:pt x="29" y="11"/>
                      <a:pt x="29" y="12"/>
                    </a:cubicBezTo>
                    <a:cubicBezTo>
                      <a:pt x="28" y="13"/>
                      <a:pt x="27" y="14"/>
                      <a:pt x="26" y="15"/>
                    </a:cubicBezTo>
                    <a:cubicBezTo>
                      <a:pt x="23" y="13"/>
                      <a:pt x="21" y="9"/>
                      <a:pt x="18" y="7"/>
                    </a:cubicBezTo>
                    <a:cubicBezTo>
                      <a:pt x="17" y="6"/>
                      <a:pt x="17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3" y="5"/>
                      <a:pt x="12" y="6"/>
                      <a:pt x="12" y="8"/>
                    </a:cubicBezTo>
                    <a:cubicBezTo>
                      <a:pt x="12" y="8"/>
                      <a:pt x="12" y="9"/>
                      <a:pt x="12" y="10"/>
                    </a:cubicBezTo>
                    <a:cubicBezTo>
                      <a:pt x="10" y="7"/>
                      <a:pt x="8" y="4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0"/>
              <p:cNvSpPr/>
              <p:nvPr/>
            </p:nvSpPr>
            <p:spPr>
              <a:xfrm>
                <a:off x="2935288" y="3346450"/>
                <a:ext cx="34925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3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6" y="7"/>
                      <a:pt x="9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0"/>
                      <a:pt x="16" y="8"/>
                      <a:pt x="16" y="7"/>
                    </a:cubicBezTo>
                    <a:cubicBezTo>
                      <a:pt x="16" y="6"/>
                      <a:pt x="15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8" y="2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0"/>
              <p:cNvSpPr/>
              <p:nvPr/>
            </p:nvSpPr>
            <p:spPr>
              <a:xfrm>
                <a:off x="2965450" y="3332163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>
                <a:off x="2995613" y="3317875"/>
                <a:ext cx="1270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>
                <a:off x="3067050" y="3316288"/>
                <a:ext cx="4286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0" h="16" extrusionOk="0">
                    <a:moveTo>
                      <a:pt x="4" y="0"/>
                    </a:moveTo>
                    <a:cubicBezTo>
                      <a:pt x="2" y="0"/>
                      <a:pt x="0" y="3"/>
                      <a:pt x="3" y="5"/>
                    </a:cubicBezTo>
                    <a:cubicBezTo>
                      <a:pt x="5" y="7"/>
                      <a:pt x="7" y="9"/>
                      <a:pt x="9" y="11"/>
                    </a:cubicBezTo>
                    <a:cubicBezTo>
                      <a:pt x="11" y="12"/>
                      <a:pt x="12" y="15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8" y="16"/>
                      <a:pt x="20" y="12"/>
                      <a:pt x="17" y="11"/>
                    </a:cubicBezTo>
                    <a:cubicBezTo>
                      <a:pt x="16" y="11"/>
                      <a:pt x="14" y="8"/>
                      <a:pt x="13" y="7"/>
                    </a:cubicBezTo>
                    <a:cubicBezTo>
                      <a:pt x="10" y="4"/>
                      <a:pt x="8" y="2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0"/>
              <p:cNvSpPr/>
              <p:nvPr/>
            </p:nvSpPr>
            <p:spPr>
              <a:xfrm>
                <a:off x="3122613" y="3324225"/>
                <a:ext cx="460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8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6" y="9"/>
                      <a:pt x="10" y="15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9" y="18"/>
                      <a:pt x="21" y="15"/>
                      <a:pt x="18" y="13"/>
                    </a:cubicBezTo>
                    <a:cubicBezTo>
                      <a:pt x="14" y="11"/>
                      <a:pt x="11" y="7"/>
                      <a:pt x="8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0"/>
              <p:cNvSpPr/>
              <p:nvPr/>
            </p:nvSpPr>
            <p:spPr>
              <a:xfrm>
                <a:off x="3149600" y="3322638"/>
                <a:ext cx="1428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0" y="2"/>
                      <a:pt x="2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0"/>
              <p:cNvSpPr/>
              <p:nvPr/>
            </p:nvSpPr>
            <p:spPr>
              <a:xfrm>
                <a:off x="3203575" y="3328988"/>
                <a:ext cx="1428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0" y="2"/>
                      <a:pt x="1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7" y="4"/>
                      <a:pt x="6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0"/>
              <p:cNvSpPr/>
              <p:nvPr/>
            </p:nvSpPr>
            <p:spPr>
              <a:xfrm>
                <a:off x="3629025" y="3324225"/>
                <a:ext cx="222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3" extrusionOk="0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3"/>
                      <a:pt x="10" y="12"/>
                      <a:pt x="9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6"/>
                      <a:pt x="6" y="4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>
                <a:off x="3632200" y="3302000"/>
                <a:ext cx="38100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4" y="0"/>
                    </a:moveTo>
                    <a:cubicBezTo>
                      <a:pt x="2" y="0"/>
                      <a:pt x="0" y="2"/>
                      <a:pt x="2" y="4"/>
                    </a:cubicBezTo>
                    <a:cubicBezTo>
                      <a:pt x="5" y="8"/>
                      <a:pt x="7" y="12"/>
                      <a:pt x="11" y="16"/>
                    </a:cubicBezTo>
                    <a:cubicBezTo>
                      <a:pt x="11" y="16"/>
                      <a:pt x="12" y="17"/>
                      <a:pt x="13" y="17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16" y="18"/>
                      <a:pt x="18" y="14"/>
                      <a:pt x="15" y="12"/>
                    </a:cubicBezTo>
                    <a:cubicBezTo>
                      <a:pt x="15" y="12"/>
                      <a:pt x="14" y="12"/>
                      <a:pt x="14" y="11"/>
                    </a:cubicBezTo>
                    <a:cubicBezTo>
                      <a:pt x="11" y="8"/>
                      <a:pt x="9" y="5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>
                <a:off x="3622675" y="3259138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0"/>
              <p:cNvSpPr/>
              <p:nvPr/>
            </p:nvSpPr>
            <p:spPr>
              <a:xfrm>
                <a:off x="3617913" y="3244850"/>
                <a:ext cx="1428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0"/>
              <p:cNvSpPr/>
              <p:nvPr/>
            </p:nvSpPr>
            <p:spPr>
              <a:xfrm>
                <a:off x="3624263" y="3246438"/>
                <a:ext cx="4445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30" extrusionOk="0">
                    <a:moveTo>
                      <a:pt x="4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4" y="8"/>
                      <a:pt x="4" y="9"/>
                    </a:cubicBezTo>
                    <a:cubicBezTo>
                      <a:pt x="9" y="15"/>
                      <a:pt x="13" y="21"/>
                      <a:pt x="15" y="28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29"/>
                      <a:pt x="20" y="28"/>
                      <a:pt x="20" y="27"/>
                    </a:cubicBezTo>
                    <a:cubicBezTo>
                      <a:pt x="19" y="23"/>
                      <a:pt x="18" y="19"/>
                      <a:pt x="16" y="15"/>
                    </a:cubicBezTo>
                    <a:cubicBezTo>
                      <a:pt x="13" y="10"/>
                      <a:pt x="9" y="6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0"/>
              <p:cNvSpPr/>
              <p:nvPr/>
            </p:nvSpPr>
            <p:spPr>
              <a:xfrm>
                <a:off x="3629025" y="3186113"/>
                <a:ext cx="492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2" extrusionOk="0">
                    <a:moveTo>
                      <a:pt x="17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moveTo>
                      <a:pt x="4" y="0"/>
                    </a:moveTo>
                    <a:cubicBezTo>
                      <a:pt x="2" y="0"/>
                      <a:pt x="0" y="4"/>
                      <a:pt x="2" y="5"/>
                    </a:cubicBezTo>
                    <a:cubicBezTo>
                      <a:pt x="5" y="7"/>
                      <a:pt x="8" y="10"/>
                      <a:pt x="11" y="12"/>
                    </a:cubicBezTo>
                    <a:cubicBezTo>
                      <a:pt x="12" y="13"/>
                      <a:pt x="13" y="14"/>
                      <a:pt x="14" y="15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5" y="16"/>
                      <a:pt x="16" y="17"/>
                      <a:pt x="16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6" y="19"/>
                      <a:pt x="17" y="20"/>
                    </a:cubicBezTo>
                    <a:cubicBezTo>
                      <a:pt x="17" y="21"/>
                      <a:pt x="18" y="22"/>
                      <a:pt x="19" y="22"/>
                    </a:cubicBezTo>
                    <a:cubicBezTo>
                      <a:pt x="20" y="22"/>
                      <a:pt x="21" y="21"/>
                      <a:pt x="22" y="21"/>
                    </a:cubicBezTo>
                    <a:cubicBezTo>
                      <a:pt x="23" y="19"/>
                      <a:pt x="23" y="18"/>
                      <a:pt x="22" y="17"/>
                    </a:cubicBezTo>
                    <a:cubicBezTo>
                      <a:pt x="22" y="15"/>
                      <a:pt x="21" y="14"/>
                      <a:pt x="20" y="12"/>
                    </a:cubicBezTo>
                    <a:cubicBezTo>
                      <a:pt x="15" y="7"/>
                      <a:pt x="8" y="2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20"/>
              <p:cNvSpPr/>
              <p:nvPr/>
            </p:nvSpPr>
            <p:spPr>
              <a:xfrm>
                <a:off x="3662363" y="3167063"/>
                <a:ext cx="3651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5" extrusionOk="0">
                    <a:moveTo>
                      <a:pt x="3" y="0"/>
                    </a:moveTo>
                    <a:cubicBezTo>
                      <a:pt x="1" y="0"/>
                      <a:pt x="0" y="3"/>
                      <a:pt x="1" y="5"/>
                    </a:cubicBezTo>
                    <a:cubicBezTo>
                      <a:pt x="4" y="8"/>
                      <a:pt x="7" y="14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4" y="15"/>
                      <a:pt x="15" y="14"/>
                    </a:cubicBezTo>
                    <a:cubicBezTo>
                      <a:pt x="17" y="13"/>
                      <a:pt x="17" y="11"/>
                      <a:pt x="15" y="10"/>
                    </a:cubicBezTo>
                    <a:cubicBezTo>
                      <a:pt x="15" y="10"/>
                      <a:pt x="14" y="9"/>
                      <a:pt x="13" y="9"/>
                    </a:cubicBezTo>
                    <a:cubicBezTo>
                      <a:pt x="13" y="9"/>
                      <a:pt x="13" y="9"/>
                      <a:pt x="12" y="10"/>
                    </a:cubicBezTo>
                    <a:cubicBezTo>
                      <a:pt x="13" y="9"/>
                      <a:pt x="12" y="9"/>
                      <a:pt x="11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8" y="5"/>
                      <a:pt x="6" y="3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>
                <a:off x="3670300" y="3125788"/>
                <a:ext cx="1428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5"/>
                    </a:cubicBezTo>
                    <a:cubicBezTo>
                      <a:pt x="7" y="4"/>
                      <a:pt x="6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3678238" y="3089275"/>
                <a:ext cx="15875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4"/>
                      <a:pt x="7" y="2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0"/>
              <p:cNvSpPr/>
              <p:nvPr/>
            </p:nvSpPr>
            <p:spPr>
              <a:xfrm>
                <a:off x="3706813" y="3081338"/>
                <a:ext cx="3810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" extrusionOk="0">
                    <a:moveTo>
                      <a:pt x="4" y="0"/>
                    </a:moveTo>
                    <a:cubicBezTo>
                      <a:pt x="2" y="0"/>
                      <a:pt x="0" y="4"/>
                      <a:pt x="3" y="5"/>
                    </a:cubicBezTo>
                    <a:cubicBezTo>
                      <a:pt x="6" y="8"/>
                      <a:pt x="9" y="11"/>
                      <a:pt x="12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18" y="12"/>
                      <a:pt x="17" y="11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3" y="7"/>
                      <a:pt x="9" y="4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3719513" y="3019425"/>
                <a:ext cx="15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7" y="3"/>
                      <a:pt x="5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>
                <a:off x="3678238" y="3132138"/>
                <a:ext cx="365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9" extrusionOk="0">
                    <a:moveTo>
                      <a:pt x="3" y="0"/>
                    </a:moveTo>
                    <a:cubicBezTo>
                      <a:pt x="1" y="0"/>
                      <a:pt x="0" y="4"/>
                      <a:pt x="2" y="6"/>
                    </a:cubicBezTo>
                    <a:cubicBezTo>
                      <a:pt x="5" y="8"/>
                      <a:pt x="12" y="11"/>
                      <a:pt x="11" y="16"/>
                    </a:cubicBezTo>
                    <a:cubicBezTo>
                      <a:pt x="11" y="17"/>
                      <a:pt x="11" y="18"/>
                      <a:pt x="12" y="19"/>
                    </a:cubicBezTo>
                    <a:cubicBezTo>
                      <a:pt x="13" y="19"/>
                      <a:pt x="13" y="19"/>
                      <a:pt x="14" y="19"/>
                    </a:cubicBezTo>
                    <a:cubicBezTo>
                      <a:pt x="15" y="19"/>
                      <a:pt x="16" y="19"/>
                      <a:pt x="16" y="17"/>
                    </a:cubicBezTo>
                    <a:cubicBezTo>
                      <a:pt x="17" y="15"/>
                      <a:pt x="17" y="13"/>
                      <a:pt x="16" y="12"/>
                    </a:cubicBezTo>
                    <a:cubicBezTo>
                      <a:pt x="14" y="7"/>
                      <a:pt x="9" y="4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0"/>
              <p:cNvSpPr/>
              <p:nvPr/>
            </p:nvSpPr>
            <p:spPr>
              <a:xfrm>
                <a:off x="3695700" y="3098800"/>
                <a:ext cx="3651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7" h="20" extrusionOk="0">
                    <a:moveTo>
                      <a:pt x="4" y="0"/>
                    </a:moveTo>
                    <a:cubicBezTo>
                      <a:pt x="2" y="0"/>
                      <a:pt x="0" y="2"/>
                      <a:pt x="2" y="4"/>
                    </a:cubicBezTo>
                    <a:cubicBezTo>
                      <a:pt x="5" y="7"/>
                      <a:pt x="11" y="12"/>
                      <a:pt x="11" y="17"/>
                    </a:cubicBezTo>
                    <a:cubicBezTo>
                      <a:pt x="12" y="18"/>
                      <a:pt x="12" y="19"/>
                      <a:pt x="13" y="19"/>
                    </a:cubicBezTo>
                    <a:cubicBezTo>
                      <a:pt x="13" y="19"/>
                      <a:pt x="14" y="20"/>
                      <a:pt x="14" y="20"/>
                    </a:cubicBezTo>
                    <a:cubicBezTo>
                      <a:pt x="16" y="20"/>
                      <a:pt x="17" y="19"/>
                      <a:pt x="17" y="17"/>
                    </a:cubicBezTo>
                    <a:cubicBezTo>
                      <a:pt x="17" y="16"/>
                      <a:pt x="17" y="14"/>
                      <a:pt x="16" y="13"/>
                    </a:cubicBezTo>
                    <a:cubicBezTo>
                      <a:pt x="14" y="8"/>
                      <a:pt x="10" y="4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0"/>
              <p:cNvSpPr/>
              <p:nvPr/>
            </p:nvSpPr>
            <p:spPr>
              <a:xfrm>
                <a:off x="3708400" y="3028950"/>
                <a:ext cx="508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2" extrusionOk="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8" y="12"/>
                      <a:pt x="14" y="21"/>
                      <a:pt x="17" y="30"/>
                    </a:cubicBezTo>
                    <a:cubicBezTo>
                      <a:pt x="17" y="30"/>
                      <a:pt x="18" y="31"/>
                      <a:pt x="18" y="31"/>
                    </a:cubicBezTo>
                    <a:cubicBezTo>
                      <a:pt x="18" y="31"/>
                      <a:pt x="19" y="32"/>
                      <a:pt x="20" y="32"/>
                    </a:cubicBezTo>
                    <a:cubicBezTo>
                      <a:pt x="21" y="32"/>
                      <a:pt x="23" y="30"/>
                      <a:pt x="22" y="28"/>
                    </a:cubicBezTo>
                    <a:cubicBezTo>
                      <a:pt x="22" y="27"/>
                      <a:pt x="22" y="26"/>
                      <a:pt x="21" y="26"/>
                    </a:cubicBezTo>
                    <a:cubicBezTo>
                      <a:pt x="18" y="16"/>
                      <a:pt x="12" y="8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>
                <a:off x="3743325" y="3009900"/>
                <a:ext cx="460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3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5" y="11"/>
                      <a:pt x="9" y="18"/>
                      <a:pt x="14" y="24"/>
                    </a:cubicBezTo>
                    <a:cubicBezTo>
                      <a:pt x="15" y="25"/>
                      <a:pt x="15" y="25"/>
                      <a:pt x="16" y="26"/>
                    </a:cubicBezTo>
                    <a:cubicBezTo>
                      <a:pt x="16" y="26"/>
                      <a:pt x="17" y="27"/>
                      <a:pt x="17" y="27"/>
                    </a:cubicBezTo>
                    <a:cubicBezTo>
                      <a:pt x="19" y="27"/>
                      <a:pt x="21" y="24"/>
                      <a:pt x="19" y="22"/>
                    </a:cubicBezTo>
                    <a:cubicBezTo>
                      <a:pt x="19" y="22"/>
                      <a:pt x="19" y="21"/>
                      <a:pt x="18" y="21"/>
                    </a:cubicBezTo>
                    <a:cubicBezTo>
                      <a:pt x="14" y="15"/>
                      <a:pt x="10" y="8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>
                <a:off x="3798888" y="3008313"/>
                <a:ext cx="3968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6"/>
                      <a:pt x="10" y="7"/>
                    </a:cubicBezTo>
                    <a:cubicBezTo>
                      <a:pt x="11" y="8"/>
                      <a:pt x="12" y="9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3"/>
                      <a:pt x="14" y="14"/>
                      <a:pt x="15" y="14"/>
                    </a:cubicBezTo>
                    <a:cubicBezTo>
                      <a:pt x="17" y="14"/>
                      <a:pt x="18" y="13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7"/>
                      <a:pt x="16" y="5"/>
                      <a:pt x="14" y="3"/>
                    </a:cubicBezTo>
                    <a:cubicBezTo>
                      <a:pt x="12" y="2"/>
                      <a:pt x="10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>
                <a:off x="3849688" y="298450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5"/>
                      <a:pt x="6" y="2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0"/>
              <p:cNvSpPr/>
              <p:nvPr/>
            </p:nvSpPr>
            <p:spPr>
              <a:xfrm>
                <a:off x="2771775" y="2260600"/>
                <a:ext cx="3492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1" extrusionOk="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4" y="17"/>
                      <a:pt x="8" y="28"/>
                      <a:pt x="11" y="39"/>
                    </a:cubicBezTo>
                    <a:cubicBezTo>
                      <a:pt x="11" y="40"/>
                      <a:pt x="12" y="41"/>
                      <a:pt x="13" y="41"/>
                    </a:cubicBezTo>
                    <a:cubicBezTo>
                      <a:pt x="15" y="41"/>
                      <a:pt x="16" y="39"/>
                      <a:pt x="16" y="37"/>
                    </a:cubicBezTo>
                    <a:cubicBezTo>
                      <a:pt x="14" y="29"/>
                      <a:pt x="11" y="21"/>
                      <a:pt x="9" y="13"/>
                    </a:cubicBezTo>
                    <a:cubicBezTo>
                      <a:pt x="8" y="10"/>
                      <a:pt x="7" y="7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0"/>
              <p:cNvSpPr/>
              <p:nvPr/>
            </p:nvSpPr>
            <p:spPr>
              <a:xfrm>
                <a:off x="2806700" y="2300288"/>
                <a:ext cx="1746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 extrusionOk="0">
                    <a:moveTo>
                      <a:pt x="3" y="0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6"/>
                      <a:pt x="2" y="9"/>
                      <a:pt x="3" y="11"/>
                    </a:cubicBezTo>
                    <a:cubicBezTo>
                      <a:pt x="3" y="12"/>
                      <a:pt x="4" y="13"/>
                      <a:pt x="5" y="13"/>
                    </a:cubicBezTo>
                    <a:cubicBezTo>
                      <a:pt x="6" y="13"/>
                      <a:pt x="6" y="12"/>
                      <a:pt x="7" y="12"/>
                    </a:cubicBezTo>
                    <a:cubicBezTo>
                      <a:pt x="8" y="11"/>
                      <a:pt x="8" y="10"/>
                      <a:pt x="8" y="9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>
                <a:off x="3698875" y="2368550"/>
                <a:ext cx="1905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9" h="30" extrusionOk="0">
                    <a:moveTo>
                      <a:pt x="3" y="0"/>
                    </a:moveTo>
                    <a:cubicBezTo>
                      <a:pt x="1" y="0"/>
                      <a:pt x="0" y="2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11"/>
                      <a:pt x="3" y="15"/>
                      <a:pt x="3" y="20"/>
                    </a:cubicBezTo>
                    <a:cubicBezTo>
                      <a:pt x="3" y="23"/>
                      <a:pt x="3" y="25"/>
                      <a:pt x="3" y="28"/>
                    </a:cubicBezTo>
                    <a:cubicBezTo>
                      <a:pt x="4" y="29"/>
                      <a:pt x="5" y="30"/>
                      <a:pt x="6" y="30"/>
                    </a:cubicBezTo>
                    <a:cubicBezTo>
                      <a:pt x="7" y="30"/>
                      <a:pt x="9" y="28"/>
                      <a:pt x="9" y="26"/>
                    </a:cubicBezTo>
                    <a:cubicBezTo>
                      <a:pt x="8" y="22"/>
                      <a:pt x="8" y="18"/>
                      <a:pt x="8" y="14"/>
                    </a:cubicBezTo>
                    <a:cubicBezTo>
                      <a:pt x="7" y="11"/>
                      <a:pt x="7" y="7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20"/>
              <p:cNvSpPr/>
              <p:nvPr/>
            </p:nvSpPr>
            <p:spPr>
              <a:xfrm>
                <a:off x="3729038" y="2366963"/>
                <a:ext cx="1587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8" h="41" extrusionOk="0">
                    <a:moveTo>
                      <a:pt x="3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2" y="21"/>
                      <a:pt x="2" y="29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40"/>
                      <a:pt x="3" y="41"/>
                      <a:pt x="4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7" y="37"/>
                      <a:pt x="7" y="36"/>
                      <a:pt x="7" y="35"/>
                    </a:cubicBezTo>
                    <a:cubicBezTo>
                      <a:pt x="8" y="27"/>
                      <a:pt x="7" y="19"/>
                      <a:pt x="7" y="11"/>
                    </a:cubicBezTo>
                    <a:cubicBezTo>
                      <a:pt x="6" y="10"/>
                      <a:pt x="6" y="8"/>
                      <a:pt x="6" y="6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0"/>
              <p:cNvSpPr/>
              <p:nvPr/>
            </p:nvSpPr>
            <p:spPr>
              <a:xfrm>
                <a:off x="3760788" y="2351088"/>
                <a:ext cx="190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" h="29" extrusionOk="0">
                    <a:moveTo>
                      <a:pt x="6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5"/>
                      <a:pt x="2" y="9"/>
                      <a:pt x="1" y="13"/>
                    </a:cubicBezTo>
                    <a:cubicBezTo>
                      <a:pt x="1" y="14"/>
                      <a:pt x="1" y="15"/>
                      <a:pt x="0" y="16"/>
                    </a:cubicBezTo>
                    <a:cubicBezTo>
                      <a:pt x="0" y="20"/>
                      <a:pt x="0" y="23"/>
                      <a:pt x="0" y="27"/>
                    </a:cubicBezTo>
                    <a:cubicBezTo>
                      <a:pt x="0" y="28"/>
                      <a:pt x="2" y="29"/>
                      <a:pt x="3" y="29"/>
                    </a:cubicBezTo>
                    <a:cubicBezTo>
                      <a:pt x="4" y="29"/>
                      <a:pt x="5" y="28"/>
                      <a:pt x="5" y="27"/>
                    </a:cubicBezTo>
                    <a:cubicBezTo>
                      <a:pt x="5" y="22"/>
                      <a:pt x="6" y="18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" name="Google Shape;272;p20"/>
            <p:cNvGrpSpPr/>
            <p:nvPr/>
          </p:nvGrpSpPr>
          <p:grpSpPr>
            <a:xfrm>
              <a:off x="1953920" y="1830689"/>
              <a:ext cx="1466131" cy="1280346"/>
              <a:chOff x="2487613" y="2089150"/>
              <a:chExt cx="1616075" cy="1411288"/>
            </a:xfrm>
          </p:grpSpPr>
          <p:sp>
            <p:nvSpPr>
              <p:cNvPr id="273" name="Google Shape;273;p20"/>
              <p:cNvSpPr/>
              <p:nvPr/>
            </p:nvSpPr>
            <p:spPr>
              <a:xfrm>
                <a:off x="3046413" y="2981325"/>
                <a:ext cx="15875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2" y="5"/>
                      <a:pt x="4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8" y="3"/>
                      <a:pt x="7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2487613" y="2089150"/>
                <a:ext cx="1422400" cy="13874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45" extrusionOk="0">
                    <a:moveTo>
                      <a:pt x="191" y="585"/>
                    </a:moveTo>
                    <a:cubicBezTo>
                      <a:pt x="191" y="585"/>
                      <a:pt x="191" y="585"/>
                      <a:pt x="191" y="585"/>
                    </a:cubicBezTo>
                    <a:cubicBezTo>
                      <a:pt x="191" y="585"/>
                      <a:pt x="191" y="585"/>
                      <a:pt x="191" y="585"/>
                    </a:cubicBezTo>
                    <a:cubicBezTo>
                      <a:pt x="191" y="585"/>
                      <a:pt x="191" y="585"/>
                      <a:pt x="191" y="585"/>
                    </a:cubicBezTo>
                    <a:moveTo>
                      <a:pt x="177" y="575"/>
                    </a:moveTo>
                    <a:cubicBezTo>
                      <a:pt x="180" y="577"/>
                      <a:pt x="182" y="581"/>
                      <a:pt x="185" y="583"/>
                    </a:cubicBezTo>
                    <a:cubicBezTo>
                      <a:pt x="186" y="582"/>
                      <a:pt x="187" y="581"/>
                      <a:pt x="188" y="580"/>
                    </a:cubicBezTo>
                    <a:cubicBezTo>
                      <a:pt x="188" y="579"/>
                      <a:pt x="189" y="579"/>
                      <a:pt x="189" y="579"/>
                    </a:cubicBezTo>
                    <a:cubicBezTo>
                      <a:pt x="185" y="578"/>
                      <a:pt x="181" y="577"/>
                      <a:pt x="177" y="575"/>
                    </a:cubicBezTo>
                    <a:moveTo>
                      <a:pt x="245" y="564"/>
                    </a:moveTo>
                    <a:cubicBezTo>
                      <a:pt x="242" y="565"/>
                      <a:pt x="239" y="567"/>
                      <a:pt x="236" y="568"/>
                    </a:cubicBezTo>
                    <a:cubicBezTo>
                      <a:pt x="224" y="576"/>
                      <a:pt x="211" y="580"/>
                      <a:pt x="199" y="580"/>
                    </a:cubicBezTo>
                    <a:cubicBezTo>
                      <a:pt x="197" y="580"/>
                      <a:pt x="195" y="580"/>
                      <a:pt x="192" y="579"/>
                    </a:cubicBezTo>
                    <a:cubicBezTo>
                      <a:pt x="195" y="581"/>
                      <a:pt x="197" y="582"/>
                      <a:pt x="199" y="584"/>
                    </a:cubicBezTo>
                    <a:cubicBezTo>
                      <a:pt x="200" y="585"/>
                      <a:pt x="200" y="585"/>
                      <a:pt x="200" y="586"/>
                    </a:cubicBezTo>
                    <a:cubicBezTo>
                      <a:pt x="200" y="586"/>
                      <a:pt x="200" y="586"/>
                      <a:pt x="200" y="586"/>
                    </a:cubicBezTo>
                    <a:cubicBezTo>
                      <a:pt x="203" y="586"/>
                      <a:pt x="206" y="585"/>
                      <a:pt x="209" y="585"/>
                    </a:cubicBezTo>
                    <a:cubicBezTo>
                      <a:pt x="210" y="584"/>
                      <a:pt x="210" y="584"/>
                      <a:pt x="211" y="584"/>
                    </a:cubicBezTo>
                    <a:cubicBezTo>
                      <a:pt x="212" y="584"/>
                      <a:pt x="212" y="584"/>
                      <a:pt x="212" y="584"/>
                    </a:cubicBezTo>
                    <a:cubicBezTo>
                      <a:pt x="213" y="584"/>
                      <a:pt x="213" y="584"/>
                      <a:pt x="213" y="584"/>
                    </a:cubicBezTo>
                    <a:cubicBezTo>
                      <a:pt x="216" y="584"/>
                      <a:pt x="218" y="583"/>
                      <a:pt x="221" y="582"/>
                    </a:cubicBezTo>
                    <a:cubicBezTo>
                      <a:pt x="222" y="582"/>
                      <a:pt x="222" y="582"/>
                      <a:pt x="222" y="582"/>
                    </a:cubicBezTo>
                    <a:cubicBezTo>
                      <a:pt x="222" y="581"/>
                      <a:pt x="222" y="579"/>
                      <a:pt x="223" y="578"/>
                    </a:cubicBezTo>
                    <a:cubicBezTo>
                      <a:pt x="224" y="578"/>
                      <a:pt x="224" y="578"/>
                      <a:pt x="224" y="578"/>
                    </a:cubicBezTo>
                    <a:cubicBezTo>
                      <a:pt x="226" y="578"/>
                      <a:pt x="227" y="579"/>
                      <a:pt x="227" y="580"/>
                    </a:cubicBezTo>
                    <a:cubicBezTo>
                      <a:pt x="230" y="578"/>
                      <a:pt x="233" y="577"/>
                      <a:pt x="237" y="575"/>
                    </a:cubicBezTo>
                    <a:cubicBezTo>
                      <a:pt x="236" y="574"/>
                      <a:pt x="236" y="572"/>
                      <a:pt x="238" y="571"/>
                    </a:cubicBezTo>
                    <a:cubicBezTo>
                      <a:pt x="238" y="571"/>
                      <a:pt x="238" y="571"/>
                      <a:pt x="239" y="571"/>
                    </a:cubicBezTo>
                    <a:cubicBezTo>
                      <a:pt x="240" y="571"/>
                      <a:pt x="241" y="571"/>
                      <a:pt x="241" y="572"/>
                    </a:cubicBezTo>
                    <a:cubicBezTo>
                      <a:pt x="243" y="571"/>
                      <a:pt x="245" y="570"/>
                      <a:pt x="247" y="568"/>
                    </a:cubicBezTo>
                    <a:cubicBezTo>
                      <a:pt x="247" y="568"/>
                      <a:pt x="247" y="568"/>
                      <a:pt x="247" y="567"/>
                    </a:cubicBezTo>
                    <a:cubicBezTo>
                      <a:pt x="247" y="567"/>
                      <a:pt x="247" y="567"/>
                      <a:pt x="247" y="566"/>
                    </a:cubicBezTo>
                    <a:cubicBezTo>
                      <a:pt x="246" y="566"/>
                      <a:pt x="245" y="565"/>
                      <a:pt x="245" y="564"/>
                    </a:cubicBezTo>
                    <a:moveTo>
                      <a:pt x="269" y="557"/>
                    </a:moveTo>
                    <a:cubicBezTo>
                      <a:pt x="263" y="557"/>
                      <a:pt x="256" y="559"/>
                      <a:pt x="250" y="561"/>
                    </a:cubicBezTo>
                    <a:cubicBezTo>
                      <a:pt x="251" y="563"/>
                      <a:pt x="252" y="564"/>
                      <a:pt x="252" y="566"/>
                    </a:cubicBezTo>
                    <a:cubicBezTo>
                      <a:pt x="257" y="563"/>
                      <a:pt x="262" y="562"/>
                      <a:pt x="267" y="562"/>
                    </a:cubicBezTo>
                    <a:cubicBezTo>
                      <a:pt x="278" y="562"/>
                      <a:pt x="288" y="568"/>
                      <a:pt x="298" y="574"/>
                    </a:cubicBezTo>
                    <a:cubicBezTo>
                      <a:pt x="298" y="574"/>
                      <a:pt x="299" y="574"/>
                      <a:pt x="299" y="574"/>
                    </a:cubicBezTo>
                    <a:cubicBezTo>
                      <a:pt x="300" y="574"/>
                      <a:pt x="300" y="574"/>
                      <a:pt x="301" y="575"/>
                    </a:cubicBezTo>
                    <a:cubicBezTo>
                      <a:pt x="302" y="575"/>
                      <a:pt x="302" y="576"/>
                      <a:pt x="303" y="577"/>
                    </a:cubicBezTo>
                    <a:cubicBezTo>
                      <a:pt x="303" y="577"/>
                      <a:pt x="303" y="577"/>
                      <a:pt x="303" y="577"/>
                    </a:cubicBezTo>
                    <a:cubicBezTo>
                      <a:pt x="311" y="582"/>
                      <a:pt x="319" y="586"/>
                      <a:pt x="328" y="587"/>
                    </a:cubicBezTo>
                    <a:cubicBezTo>
                      <a:pt x="333" y="587"/>
                      <a:pt x="366" y="586"/>
                      <a:pt x="364" y="591"/>
                    </a:cubicBezTo>
                    <a:cubicBezTo>
                      <a:pt x="355" y="612"/>
                      <a:pt x="368" y="631"/>
                      <a:pt x="386" y="640"/>
                    </a:cubicBezTo>
                    <a:cubicBezTo>
                      <a:pt x="383" y="636"/>
                      <a:pt x="380" y="632"/>
                      <a:pt x="378" y="628"/>
                    </a:cubicBezTo>
                    <a:cubicBezTo>
                      <a:pt x="367" y="618"/>
                      <a:pt x="363" y="603"/>
                      <a:pt x="371" y="589"/>
                    </a:cubicBezTo>
                    <a:cubicBezTo>
                      <a:pt x="372" y="587"/>
                      <a:pt x="371" y="586"/>
                      <a:pt x="370" y="585"/>
                    </a:cubicBezTo>
                    <a:cubicBezTo>
                      <a:pt x="361" y="582"/>
                      <a:pt x="354" y="582"/>
                      <a:pt x="345" y="582"/>
                    </a:cubicBezTo>
                    <a:cubicBezTo>
                      <a:pt x="343" y="582"/>
                      <a:pt x="342" y="582"/>
                      <a:pt x="340" y="582"/>
                    </a:cubicBezTo>
                    <a:cubicBezTo>
                      <a:pt x="340" y="582"/>
                      <a:pt x="340" y="582"/>
                      <a:pt x="340" y="582"/>
                    </a:cubicBezTo>
                    <a:cubicBezTo>
                      <a:pt x="338" y="582"/>
                      <a:pt x="337" y="582"/>
                      <a:pt x="336" y="582"/>
                    </a:cubicBezTo>
                    <a:cubicBezTo>
                      <a:pt x="335" y="582"/>
                      <a:pt x="335" y="582"/>
                      <a:pt x="335" y="582"/>
                    </a:cubicBezTo>
                    <a:cubicBezTo>
                      <a:pt x="335" y="582"/>
                      <a:pt x="335" y="582"/>
                      <a:pt x="335" y="582"/>
                    </a:cubicBezTo>
                    <a:cubicBezTo>
                      <a:pt x="327" y="581"/>
                      <a:pt x="320" y="579"/>
                      <a:pt x="314" y="576"/>
                    </a:cubicBezTo>
                    <a:cubicBezTo>
                      <a:pt x="314" y="577"/>
                      <a:pt x="313" y="578"/>
                      <a:pt x="312" y="578"/>
                    </a:cubicBezTo>
                    <a:cubicBezTo>
                      <a:pt x="312" y="578"/>
                      <a:pt x="311" y="578"/>
                      <a:pt x="311" y="578"/>
                    </a:cubicBezTo>
                    <a:cubicBezTo>
                      <a:pt x="309" y="578"/>
                      <a:pt x="307" y="575"/>
                      <a:pt x="309" y="574"/>
                    </a:cubicBezTo>
                    <a:cubicBezTo>
                      <a:pt x="303" y="571"/>
                      <a:pt x="297" y="567"/>
                      <a:pt x="291" y="563"/>
                    </a:cubicBezTo>
                    <a:cubicBezTo>
                      <a:pt x="283" y="559"/>
                      <a:pt x="276" y="557"/>
                      <a:pt x="269" y="557"/>
                    </a:cubicBezTo>
                    <a:moveTo>
                      <a:pt x="128" y="521"/>
                    </a:moveTo>
                    <a:cubicBezTo>
                      <a:pt x="129" y="527"/>
                      <a:pt x="130" y="533"/>
                      <a:pt x="132" y="538"/>
                    </a:cubicBezTo>
                    <a:cubicBezTo>
                      <a:pt x="134" y="541"/>
                      <a:pt x="135" y="543"/>
                      <a:pt x="137" y="545"/>
                    </a:cubicBezTo>
                    <a:cubicBezTo>
                      <a:pt x="137" y="545"/>
                      <a:pt x="138" y="545"/>
                      <a:pt x="138" y="545"/>
                    </a:cubicBezTo>
                    <a:cubicBezTo>
                      <a:pt x="139" y="545"/>
                      <a:pt x="140" y="545"/>
                      <a:pt x="141" y="546"/>
                    </a:cubicBezTo>
                    <a:cubicBezTo>
                      <a:pt x="142" y="549"/>
                      <a:pt x="144" y="552"/>
                      <a:pt x="145" y="555"/>
                    </a:cubicBezTo>
                    <a:cubicBezTo>
                      <a:pt x="150" y="561"/>
                      <a:pt x="154" y="566"/>
                      <a:pt x="160" y="570"/>
                    </a:cubicBezTo>
                    <a:cubicBezTo>
                      <a:pt x="160" y="569"/>
                      <a:pt x="161" y="568"/>
                      <a:pt x="162" y="568"/>
                    </a:cubicBezTo>
                    <a:cubicBezTo>
                      <a:pt x="163" y="568"/>
                      <a:pt x="164" y="568"/>
                      <a:pt x="164" y="569"/>
                    </a:cubicBezTo>
                    <a:cubicBezTo>
                      <a:pt x="167" y="572"/>
                      <a:pt x="169" y="575"/>
                      <a:pt x="171" y="578"/>
                    </a:cubicBezTo>
                    <a:cubicBezTo>
                      <a:pt x="171" y="577"/>
                      <a:pt x="171" y="576"/>
                      <a:pt x="171" y="576"/>
                    </a:cubicBezTo>
                    <a:cubicBezTo>
                      <a:pt x="171" y="574"/>
                      <a:pt x="172" y="573"/>
                      <a:pt x="173" y="573"/>
                    </a:cubicBezTo>
                    <a:cubicBezTo>
                      <a:pt x="166" y="569"/>
                      <a:pt x="159" y="564"/>
                      <a:pt x="153" y="556"/>
                    </a:cubicBezTo>
                    <a:cubicBezTo>
                      <a:pt x="144" y="547"/>
                      <a:pt x="136" y="536"/>
                      <a:pt x="130" y="525"/>
                    </a:cubicBezTo>
                    <a:cubicBezTo>
                      <a:pt x="129" y="524"/>
                      <a:pt x="128" y="523"/>
                      <a:pt x="128" y="521"/>
                    </a:cubicBezTo>
                    <a:moveTo>
                      <a:pt x="520" y="521"/>
                    </a:moveTo>
                    <a:cubicBezTo>
                      <a:pt x="517" y="534"/>
                      <a:pt x="523" y="548"/>
                      <a:pt x="526" y="561"/>
                    </a:cubicBezTo>
                    <a:cubicBezTo>
                      <a:pt x="531" y="586"/>
                      <a:pt x="499" y="596"/>
                      <a:pt x="482" y="606"/>
                    </a:cubicBezTo>
                    <a:cubicBezTo>
                      <a:pt x="461" y="619"/>
                      <a:pt x="434" y="639"/>
                      <a:pt x="407" y="639"/>
                    </a:cubicBezTo>
                    <a:cubicBezTo>
                      <a:pt x="403" y="639"/>
                      <a:pt x="399" y="639"/>
                      <a:pt x="395" y="638"/>
                    </a:cubicBezTo>
                    <a:cubicBezTo>
                      <a:pt x="393" y="637"/>
                      <a:pt x="391" y="636"/>
                      <a:pt x="389" y="636"/>
                    </a:cubicBezTo>
                    <a:cubicBezTo>
                      <a:pt x="391" y="638"/>
                      <a:pt x="393" y="641"/>
                      <a:pt x="395" y="643"/>
                    </a:cubicBezTo>
                    <a:cubicBezTo>
                      <a:pt x="399" y="644"/>
                      <a:pt x="404" y="645"/>
                      <a:pt x="408" y="645"/>
                    </a:cubicBezTo>
                    <a:cubicBezTo>
                      <a:pt x="410" y="645"/>
                      <a:pt x="411" y="645"/>
                      <a:pt x="412" y="645"/>
                    </a:cubicBezTo>
                    <a:cubicBezTo>
                      <a:pt x="432" y="643"/>
                      <a:pt x="450" y="632"/>
                      <a:pt x="467" y="622"/>
                    </a:cubicBezTo>
                    <a:cubicBezTo>
                      <a:pt x="468" y="620"/>
                      <a:pt x="470" y="619"/>
                      <a:pt x="471" y="618"/>
                    </a:cubicBezTo>
                    <a:cubicBezTo>
                      <a:pt x="486" y="605"/>
                      <a:pt x="502" y="595"/>
                      <a:pt x="521" y="589"/>
                    </a:cubicBezTo>
                    <a:cubicBezTo>
                      <a:pt x="523" y="587"/>
                      <a:pt x="525" y="586"/>
                      <a:pt x="527" y="584"/>
                    </a:cubicBezTo>
                    <a:cubicBezTo>
                      <a:pt x="528" y="582"/>
                      <a:pt x="530" y="580"/>
                      <a:pt x="530" y="578"/>
                    </a:cubicBezTo>
                    <a:cubicBezTo>
                      <a:pt x="530" y="578"/>
                      <a:pt x="530" y="578"/>
                      <a:pt x="530" y="577"/>
                    </a:cubicBezTo>
                    <a:cubicBezTo>
                      <a:pt x="530" y="576"/>
                      <a:pt x="530" y="575"/>
                      <a:pt x="531" y="574"/>
                    </a:cubicBezTo>
                    <a:cubicBezTo>
                      <a:pt x="533" y="568"/>
                      <a:pt x="531" y="561"/>
                      <a:pt x="530" y="555"/>
                    </a:cubicBezTo>
                    <a:cubicBezTo>
                      <a:pt x="529" y="553"/>
                      <a:pt x="529" y="551"/>
                      <a:pt x="528" y="549"/>
                    </a:cubicBezTo>
                    <a:cubicBezTo>
                      <a:pt x="527" y="548"/>
                      <a:pt x="527" y="547"/>
                      <a:pt x="527" y="545"/>
                    </a:cubicBezTo>
                    <a:cubicBezTo>
                      <a:pt x="527" y="544"/>
                      <a:pt x="527" y="543"/>
                      <a:pt x="526" y="542"/>
                    </a:cubicBezTo>
                    <a:cubicBezTo>
                      <a:pt x="526" y="541"/>
                      <a:pt x="525" y="540"/>
                      <a:pt x="526" y="539"/>
                    </a:cubicBezTo>
                    <a:cubicBezTo>
                      <a:pt x="525" y="534"/>
                      <a:pt x="524" y="530"/>
                      <a:pt x="525" y="526"/>
                    </a:cubicBezTo>
                    <a:cubicBezTo>
                      <a:pt x="523" y="525"/>
                      <a:pt x="521" y="523"/>
                      <a:pt x="520" y="521"/>
                    </a:cubicBezTo>
                    <a:moveTo>
                      <a:pt x="621" y="428"/>
                    </a:moveTo>
                    <a:cubicBezTo>
                      <a:pt x="620" y="428"/>
                      <a:pt x="620" y="428"/>
                      <a:pt x="619" y="428"/>
                    </a:cubicBezTo>
                    <a:cubicBezTo>
                      <a:pt x="619" y="428"/>
                      <a:pt x="618" y="428"/>
                      <a:pt x="618" y="428"/>
                    </a:cubicBezTo>
                    <a:cubicBezTo>
                      <a:pt x="619" y="428"/>
                      <a:pt x="621" y="429"/>
                      <a:pt x="623" y="430"/>
                    </a:cubicBezTo>
                    <a:cubicBezTo>
                      <a:pt x="622" y="429"/>
                      <a:pt x="622" y="428"/>
                      <a:pt x="621" y="428"/>
                    </a:cubicBezTo>
                    <a:moveTo>
                      <a:pt x="582" y="420"/>
                    </a:moveTo>
                    <a:cubicBezTo>
                      <a:pt x="582" y="420"/>
                      <a:pt x="582" y="420"/>
                      <a:pt x="582" y="420"/>
                    </a:cubicBezTo>
                    <a:cubicBezTo>
                      <a:pt x="565" y="420"/>
                      <a:pt x="560" y="443"/>
                      <a:pt x="557" y="455"/>
                    </a:cubicBezTo>
                    <a:cubicBezTo>
                      <a:pt x="552" y="478"/>
                      <a:pt x="536" y="492"/>
                      <a:pt x="524" y="511"/>
                    </a:cubicBezTo>
                    <a:cubicBezTo>
                      <a:pt x="523" y="512"/>
                      <a:pt x="522" y="514"/>
                      <a:pt x="522" y="515"/>
                    </a:cubicBezTo>
                    <a:cubicBezTo>
                      <a:pt x="523" y="517"/>
                      <a:pt x="525" y="519"/>
                      <a:pt x="526" y="520"/>
                    </a:cubicBezTo>
                    <a:cubicBezTo>
                      <a:pt x="527" y="518"/>
                      <a:pt x="527" y="516"/>
                      <a:pt x="528" y="514"/>
                    </a:cubicBezTo>
                    <a:cubicBezTo>
                      <a:pt x="534" y="504"/>
                      <a:pt x="543" y="496"/>
                      <a:pt x="549" y="487"/>
                    </a:cubicBezTo>
                    <a:cubicBezTo>
                      <a:pt x="549" y="487"/>
                      <a:pt x="550" y="487"/>
                      <a:pt x="550" y="486"/>
                    </a:cubicBezTo>
                    <a:cubicBezTo>
                      <a:pt x="549" y="485"/>
                      <a:pt x="549" y="483"/>
                      <a:pt x="551" y="483"/>
                    </a:cubicBezTo>
                    <a:cubicBezTo>
                      <a:pt x="551" y="482"/>
                      <a:pt x="552" y="482"/>
                      <a:pt x="552" y="482"/>
                    </a:cubicBezTo>
                    <a:cubicBezTo>
                      <a:pt x="552" y="482"/>
                      <a:pt x="552" y="482"/>
                      <a:pt x="552" y="482"/>
                    </a:cubicBezTo>
                    <a:cubicBezTo>
                      <a:pt x="554" y="479"/>
                      <a:pt x="556" y="475"/>
                      <a:pt x="557" y="470"/>
                    </a:cubicBezTo>
                    <a:cubicBezTo>
                      <a:pt x="557" y="470"/>
                      <a:pt x="557" y="470"/>
                      <a:pt x="557" y="470"/>
                    </a:cubicBezTo>
                    <a:cubicBezTo>
                      <a:pt x="555" y="470"/>
                      <a:pt x="553" y="467"/>
                      <a:pt x="556" y="465"/>
                    </a:cubicBezTo>
                    <a:cubicBezTo>
                      <a:pt x="556" y="465"/>
                      <a:pt x="557" y="465"/>
                      <a:pt x="557" y="465"/>
                    </a:cubicBezTo>
                    <a:cubicBezTo>
                      <a:pt x="558" y="465"/>
                      <a:pt x="558" y="465"/>
                      <a:pt x="559" y="465"/>
                    </a:cubicBezTo>
                    <a:cubicBezTo>
                      <a:pt x="561" y="457"/>
                      <a:pt x="564" y="448"/>
                      <a:pt x="568" y="441"/>
                    </a:cubicBezTo>
                    <a:cubicBezTo>
                      <a:pt x="567" y="439"/>
                      <a:pt x="568" y="438"/>
                      <a:pt x="570" y="437"/>
                    </a:cubicBezTo>
                    <a:cubicBezTo>
                      <a:pt x="571" y="436"/>
                      <a:pt x="571" y="435"/>
                      <a:pt x="572" y="434"/>
                    </a:cubicBezTo>
                    <a:cubicBezTo>
                      <a:pt x="572" y="433"/>
                      <a:pt x="573" y="432"/>
                      <a:pt x="574" y="432"/>
                    </a:cubicBezTo>
                    <a:cubicBezTo>
                      <a:pt x="574" y="432"/>
                      <a:pt x="574" y="432"/>
                      <a:pt x="574" y="432"/>
                    </a:cubicBezTo>
                    <a:cubicBezTo>
                      <a:pt x="578" y="428"/>
                      <a:pt x="582" y="426"/>
                      <a:pt x="587" y="426"/>
                    </a:cubicBezTo>
                    <a:cubicBezTo>
                      <a:pt x="589" y="426"/>
                      <a:pt x="591" y="427"/>
                      <a:pt x="593" y="427"/>
                    </a:cubicBezTo>
                    <a:cubicBezTo>
                      <a:pt x="601" y="429"/>
                      <a:pt x="610" y="434"/>
                      <a:pt x="619" y="434"/>
                    </a:cubicBezTo>
                    <a:cubicBezTo>
                      <a:pt x="617" y="433"/>
                      <a:pt x="614" y="432"/>
                      <a:pt x="612" y="432"/>
                    </a:cubicBezTo>
                    <a:cubicBezTo>
                      <a:pt x="609" y="431"/>
                      <a:pt x="610" y="428"/>
                      <a:pt x="612" y="427"/>
                    </a:cubicBezTo>
                    <a:cubicBezTo>
                      <a:pt x="608" y="426"/>
                      <a:pt x="605" y="425"/>
                      <a:pt x="601" y="424"/>
                    </a:cubicBezTo>
                    <a:cubicBezTo>
                      <a:pt x="595" y="422"/>
                      <a:pt x="588" y="420"/>
                      <a:pt x="582" y="420"/>
                    </a:cubicBezTo>
                    <a:moveTo>
                      <a:pt x="76" y="396"/>
                    </a:moveTo>
                    <a:cubicBezTo>
                      <a:pt x="72" y="397"/>
                      <a:pt x="68" y="398"/>
                      <a:pt x="64" y="398"/>
                    </a:cubicBezTo>
                    <a:cubicBezTo>
                      <a:pt x="64" y="398"/>
                      <a:pt x="64" y="398"/>
                      <a:pt x="64" y="398"/>
                    </a:cubicBezTo>
                    <a:cubicBezTo>
                      <a:pt x="65" y="400"/>
                      <a:pt x="66" y="402"/>
                      <a:pt x="66" y="403"/>
                    </a:cubicBezTo>
                    <a:cubicBezTo>
                      <a:pt x="70" y="403"/>
                      <a:pt x="74" y="403"/>
                      <a:pt x="78" y="402"/>
                    </a:cubicBezTo>
                    <a:cubicBezTo>
                      <a:pt x="78" y="400"/>
                      <a:pt x="77" y="399"/>
                      <a:pt x="76" y="397"/>
                    </a:cubicBezTo>
                    <a:cubicBezTo>
                      <a:pt x="76" y="397"/>
                      <a:pt x="76" y="397"/>
                      <a:pt x="76" y="396"/>
                    </a:cubicBezTo>
                    <a:moveTo>
                      <a:pt x="93" y="392"/>
                    </a:moveTo>
                    <a:cubicBezTo>
                      <a:pt x="92" y="392"/>
                      <a:pt x="91" y="392"/>
                      <a:pt x="90" y="393"/>
                    </a:cubicBezTo>
                    <a:cubicBezTo>
                      <a:pt x="87" y="394"/>
                      <a:pt x="84" y="394"/>
                      <a:pt x="81" y="395"/>
                    </a:cubicBezTo>
                    <a:cubicBezTo>
                      <a:pt x="82" y="397"/>
                      <a:pt x="83" y="399"/>
                      <a:pt x="84" y="400"/>
                    </a:cubicBezTo>
                    <a:cubicBezTo>
                      <a:pt x="87" y="399"/>
                      <a:pt x="91" y="398"/>
                      <a:pt x="95" y="397"/>
                    </a:cubicBezTo>
                    <a:cubicBezTo>
                      <a:pt x="94" y="395"/>
                      <a:pt x="94" y="394"/>
                      <a:pt x="93" y="392"/>
                    </a:cubicBezTo>
                    <a:moveTo>
                      <a:pt x="116" y="388"/>
                    </a:moveTo>
                    <a:cubicBezTo>
                      <a:pt x="111" y="388"/>
                      <a:pt x="105" y="389"/>
                      <a:pt x="99" y="390"/>
                    </a:cubicBezTo>
                    <a:cubicBezTo>
                      <a:pt x="99" y="392"/>
                      <a:pt x="99" y="394"/>
                      <a:pt x="100" y="396"/>
                    </a:cubicBezTo>
                    <a:cubicBezTo>
                      <a:pt x="103" y="395"/>
                      <a:pt x="106" y="394"/>
                      <a:pt x="109" y="394"/>
                    </a:cubicBezTo>
                    <a:cubicBezTo>
                      <a:pt x="109" y="394"/>
                      <a:pt x="109" y="394"/>
                      <a:pt x="110" y="394"/>
                    </a:cubicBezTo>
                    <a:cubicBezTo>
                      <a:pt x="109" y="393"/>
                      <a:pt x="109" y="392"/>
                      <a:pt x="109" y="391"/>
                    </a:cubicBezTo>
                    <a:cubicBezTo>
                      <a:pt x="109" y="390"/>
                      <a:pt x="110" y="389"/>
                      <a:pt x="112" y="389"/>
                    </a:cubicBezTo>
                    <a:cubicBezTo>
                      <a:pt x="113" y="389"/>
                      <a:pt x="114" y="390"/>
                      <a:pt x="115" y="391"/>
                    </a:cubicBezTo>
                    <a:cubicBezTo>
                      <a:pt x="115" y="392"/>
                      <a:pt x="115" y="393"/>
                      <a:pt x="115" y="393"/>
                    </a:cubicBezTo>
                    <a:cubicBezTo>
                      <a:pt x="120" y="394"/>
                      <a:pt x="124" y="397"/>
                      <a:pt x="128" y="401"/>
                    </a:cubicBezTo>
                    <a:cubicBezTo>
                      <a:pt x="129" y="401"/>
                      <a:pt x="129" y="400"/>
                      <a:pt x="130" y="400"/>
                    </a:cubicBezTo>
                    <a:cubicBezTo>
                      <a:pt x="131" y="400"/>
                      <a:pt x="132" y="401"/>
                      <a:pt x="132" y="402"/>
                    </a:cubicBezTo>
                    <a:cubicBezTo>
                      <a:pt x="133" y="404"/>
                      <a:pt x="133" y="406"/>
                      <a:pt x="133" y="408"/>
                    </a:cubicBezTo>
                    <a:cubicBezTo>
                      <a:pt x="141" y="423"/>
                      <a:pt x="145" y="444"/>
                      <a:pt x="148" y="455"/>
                    </a:cubicBezTo>
                    <a:cubicBezTo>
                      <a:pt x="152" y="465"/>
                      <a:pt x="157" y="469"/>
                      <a:pt x="146" y="476"/>
                    </a:cubicBezTo>
                    <a:cubicBezTo>
                      <a:pt x="139" y="480"/>
                      <a:pt x="133" y="487"/>
                      <a:pt x="128" y="494"/>
                    </a:cubicBezTo>
                    <a:cubicBezTo>
                      <a:pt x="124" y="499"/>
                      <a:pt x="122" y="505"/>
                      <a:pt x="122" y="511"/>
                    </a:cubicBezTo>
                    <a:cubicBezTo>
                      <a:pt x="122" y="510"/>
                      <a:pt x="123" y="510"/>
                      <a:pt x="124" y="510"/>
                    </a:cubicBezTo>
                    <a:cubicBezTo>
                      <a:pt x="125" y="510"/>
                      <a:pt x="126" y="510"/>
                      <a:pt x="127" y="511"/>
                    </a:cubicBezTo>
                    <a:cubicBezTo>
                      <a:pt x="128" y="496"/>
                      <a:pt x="146" y="481"/>
                      <a:pt x="159" y="475"/>
                    </a:cubicBezTo>
                    <a:cubicBezTo>
                      <a:pt x="160" y="475"/>
                      <a:pt x="160" y="473"/>
                      <a:pt x="160" y="472"/>
                    </a:cubicBezTo>
                    <a:cubicBezTo>
                      <a:pt x="153" y="453"/>
                      <a:pt x="145" y="388"/>
                      <a:pt x="117" y="388"/>
                    </a:cubicBezTo>
                    <a:cubicBezTo>
                      <a:pt x="116" y="388"/>
                      <a:pt x="116" y="388"/>
                      <a:pt x="116" y="388"/>
                    </a:cubicBezTo>
                    <a:moveTo>
                      <a:pt x="566" y="176"/>
                    </a:moveTo>
                    <a:cubicBezTo>
                      <a:pt x="564" y="177"/>
                      <a:pt x="562" y="177"/>
                      <a:pt x="561" y="178"/>
                    </a:cubicBezTo>
                    <a:cubicBezTo>
                      <a:pt x="563" y="200"/>
                      <a:pt x="566" y="223"/>
                      <a:pt x="569" y="245"/>
                    </a:cubicBezTo>
                    <a:cubicBezTo>
                      <a:pt x="570" y="252"/>
                      <a:pt x="571" y="272"/>
                      <a:pt x="582" y="273"/>
                    </a:cubicBezTo>
                    <a:cubicBezTo>
                      <a:pt x="583" y="273"/>
                      <a:pt x="584" y="273"/>
                      <a:pt x="585" y="273"/>
                    </a:cubicBezTo>
                    <a:cubicBezTo>
                      <a:pt x="590" y="273"/>
                      <a:pt x="596" y="272"/>
                      <a:pt x="603" y="271"/>
                    </a:cubicBezTo>
                    <a:cubicBezTo>
                      <a:pt x="610" y="270"/>
                      <a:pt x="618" y="269"/>
                      <a:pt x="625" y="269"/>
                    </a:cubicBezTo>
                    <a:cubicBezTo>
                      <a:pt x="640" y="269"/>
                      <a:pt x="652" y="273"/>
                      <a:pt x="652" y="290"/>
                    </a:cubicBezTo>
                    <a:cubicBezTo>
                      <a:pt x="652" y="330"/>
                      <a:pt x="656" y="378"/>
                      <a:pt x="638" y="414"/>
                    </a:cubicBezTo>
                    <a:cubicBezTo>
                      <a:pt x="638" y="415"/>
                      <a:pt x="637" y="416"/>
                      <a:pt x="637" y="417"/>
                    </a:cubicBezTo>
                    <a:cubicBezTo>
                      <a:pt x="638" y="418"/>
                      <a:pt x="638" y="421"/>
                      <a:pt x="637" y="422"/>
                    </a:cubicBezTo>
                    <a:cubicBezTo>
                      <a:pt x="636" y="422"/>
                      <a:pt x="636" y="422"/>
                      <a:pt x="635" y="422"/>
                    </a:cubicBezTo>
                    <a:cubicBezTo>
                      <a:pt x="635" y="422"/>
                      <a:pt x="634" y="422"/>
                      <a:pt x="634" y="421"/>
                    </a:cubicBezTo>
                    <a:cubicBezTo>
                      <a:pt x="631" y="424"/>
                      <a:pt x="629" y="425"/>
                      <a:pt x="627" y="426"/>
                    </a:cubicBezTo>
                    <a:cubicBezTo>
                      <a:pt x="628" y="428"/>
                      <a:pt x="629" y="430"/>
                      <a:pt x="630" y="431"/>
                    </a:cubicBezTo>
                    <a:cubicBezTo>
                      <a:pt x="631" y="431"/>
                      <a:pt x="632" y="430"/>
                      <a:pt x="632" y="430"/>
                    </a:cubicBezTo>
                    <a:cubicBezTo>
                      <a:pt x="658" y="408"/>
                      <a:pt x="657" y="359"/>
                      <a:pt x="657" y="329"/>
                    </a:cubicBezTo>
                    <a:cubicBezTo>
                      <a:pt x="656" y="314"/>
                      <a:pt x="660" y="298"/>
                      <a:pt x="657" y="283"/>
                    </a:cubicBezTo>
                    <a:cubicBezTo>
                      <a:pt x="654" y="267"/>
                      <a:pt x="636" y="264"/>
                      <a:pt x="623" y="264"/>
                    </a:cubicBezTo>
                    <a:cubicBezTo>
                      <a:pt x="622" y="264"/>
                      <a:pt x="621" y="264"/>
                      <a:pt x="620" y="264"/>
                    </a:cubicBezTo>
                    <a:cubicBezTo>
                      <a:pt x="612" y="264"/>
                      <a:pt x="603" y="265"/>
                      <a:pt x="595" y="266"/>
                    </a:cubicBezTo>
                    <a:cubicBezTo>
                      <a:pt x="593" y="266"/>
                      <a:pt x="592" y="267"/>
                      <a:pt x="590" y="267"/>
                    </a:cubicBezTo>
                    <a:cubicBezTo>
                      <a:pt x="578" y="267"/>
                      <a:pt x="577" y="256"/>
                      <a:pt x="574" y="244"/>
                    </a:cubicBezTo>
                    <a:cubicBezTo>
                      <a:pt x="570" y="222"/>
                      <a:pt x="568" y="199"/>
                      <a:pt x="566" y="176"/>
                    </a:cubicBezTo>
                    <a:moveTo>
                      <a:pt x="563" y="136"/>
                    </a:moveTo>
                    <a:cubicBezTo>
                      <a:pt x="556" y="142"/>
                      <a:pt x="559" y="161"/>
                      <a:pt x="559" y="167"/>
                    </a:cubicBezTo>
                    <a:cubicBezTo>
                      <a:pt x="560" y="169"/>
                      <a:pt x="560" y="171"/>
                      <a:pt x="560" y="173"/>
                    </a:cubicBezTo>
                    <a:cubicBezTo>
                      <a:pt x="562" y="172"/>
                      <a:pt x="563" y="171"/>
                      <a:pt x="565" y="171"/>
                    </a:cubicBezTo>
                    <a:cubicBezTo>
                      <a:pt x="565" y="166"/>
                      <a:pt x="564" y="161"/>
                      <a:pt x="564" y="156"/>
                    </a:cubicBezTo>
                    <a:cubicBezTo>
                      <a:pt x="564" y="154"/>
                      <a:pt x="564" y="152"/>
                      <a:pt x="565" y="150"/>
                    </a:cubicBezTo>
                    <a:cubicBezTo>
                      <a:pt x="565" y="145"/>
                      <a:pt x="565" y="141"/>
                      <a:pt x="563" y="136"/>
                    </a:cubicBezTo>
                    <a:moveTo>
                      <a:pt x="592" y="135"/>
                    </a:moveTo>
                    <a:cubicBezTo>
                      <a:pt x="590" y="135"/>
                      <a:pt x="588" y="136"/>
                      <a:pt x="586" y="136"/>
                    </a:cubicBezTo>
                    <a:cubicBezTo>
                      <a:pt x="585" y="136"/>
                      <a:pt x="583" y="136"/>
                      <a:pt x="582" y="135"/>
                    </a:cubicBezTo>
                    <a:cubicBezTo>
                      <a:pt x="582" y="137"/>
                      <a:pt x="582" y="139"/>
                      <a:pt x="583" y="140"/>
                    </a:cubicBezTo>
                    <a:cubicBezTo>
                      <a:pt x="586" y="140"/>
                      <a:pt x="589" y="139"/>
                      <a:pt x="591" y="138"/>
                    </a:cubicBezTo>
                    <a:cubicBezTo>
                      <a:pt x="592" y="137"/>
                      <a:pt x="592" y="136"/>
                      <a:pt x="592" y="135"/>
                    </a:cubicBezTo>
                    <a:moveTo>
                      <a:pt x="570" y="134"/>
                    </a:moveTo>
                    <a:cubicBezTo>
                      <a:pt x="569" y="134"/>
                      <a:pt x="569" y="134"/>
                      <a:pt x="568" y="134"/>
                    </a:cubicBezTo>
                    <a:cubicBezTo>
                      <a:pt x="569" y="137"/>
                      <a:pt x="569" y="141"/>
                      <a:pt x="570" y="144"/>
                    </a:cubicBezTo>
                    <a:cubicBezTo>
                      <a:pt x="572" y="143"/>
                      <a:pt x="574" y="142"/>
                      <a:pt x="577" y="141"/>
                    </a:cubicBezTo>
                    <a:cubicBezTo>
                      <a:pt x="577" y="139"/>
                      <a:pt x="577" y="137"/>
                      <a:pt x="577" y="135"/>
                    </a:cubicBezTo>
                    <a:cubicBezTo>
                      <a:pt x="574" y="134"/>
                      <a:pt x="572" y="134"/>
                      <a:pt x="570" y="134"/>
                    </a:cubicBezTo>
                    <a:moveTo>
                      <a:pt x="142" y="131"/>
                    </a:moveTo>
                    <a:cubicBezTo>
                      <a:pt x="139" y="136"/>
                      <a:pt x="137" y="140"/>
                      <a:pt x="134" y="145"/>
                    </a:cubicBezTo>
                    <a:cubicBezTo>
                      <a:pt x="118" y="171"/>
                      <a:pt x="112" y="200"/>
                      <a:pt x="103" y="229"/>
                    </a:cubicBezTo>
                    <a:cubicBezTo>
                      <a:pt x="100" y="239"/>
                      <a:pt x="96" y="249"/>
                      <a:pt x="83" y="249"/>
                    </a:cubicBezTo>
                    <a:cubicBezTo>
                      <a:pt x="83" y="249"/>
                      <a:pt x="83" y="249"/>
                      <a:pt x="83" y="249"/>
                    </a:cubicBezTo>
                    <a:cubicBezTo>
                      <a:pt x="75" y="249"/>
                      <a:pt x="66" y="246"/>
                      <a:pt x="58" y="243"/>
                    </a:cubicBezTo>
                    <a:cubicBezTo>
                      <a:pt x="50" y="241"/>
                      <a:pt x="43" y="239"/>
                      <a:pt x="35" y="239"/>
                    </a:cubicBezTo>
                    <a:cubicBezTo>
                      <a:pt x="31" y="239"/>
                      <a:pt x="26" y="240"/>
                      <a:pt x="21" y="242"/>
                    </a:cubicBezTo>
                    <a:cubicBezTo>
                      <a:pt x="7" y="247"/>
                      <a:pt x="5" y="264"/>
                      <a:pt x="5" y="279"/>
                    </a:cubicBezTo>
                    <a:cubicBezTo>
                      <a:pt x="4" y="279"/>
                      <a:pt x="3" y="279"/>
                      <a:pt x="3" y="279"/>
                    </a:cubicBezTo>
                    <a:cubicBezTo>
                      <a:pt x="1" y="279"/>
                      <a:pt x="0" y="280"/>
                      <a:pt x="0" y="282"/>
                    </a:cubicBezTo>
                    <a:cubicBezTo>
                      <a:pt x="1" y="287"/>
                      <a:pt x="3" y="291"/>
                      <a:pt x="5" y="296"/>
                    </a:cubicBezTo>
                    <a:cubicBezTo>
                      <a:pt x="4" y="299"/>
                      <a:pt x="4" y="301"/>
                      <a:pt x="4" y="303"/>
                    </a:cubicBezTo>
                    <a:cubicBezTo>
                      <a:pt x="4" y="305"/>
                      <a:pt x="5" y="306"/>
                      <a:pt x="7" y="306"/>
                    </a:cubicBezTo>
                    <a:cubicBezTo>
                      <a:pt x="7" y="306"/>
                      <a:pt x="7" y="306"/>
                      <a:pt x="8" y="305"/>
                    </a:cubicBezTo>
                    <a:cubicBezTo>
                      <a:pt x="15" y="325"/>
                      <a:pt x="25" y="344"/>
                      <a:pt x="29" y="365"/>
                    </a:cubicBezTo>
                    <a:cubicBezTo>
                      <a:pt x="30" y="370"/>
                      <a:pt x="31" y="375"/>
                      <a:pt x="33" y="380"/>
                    </a:cubicBezTo>
                    <a:cubicBezTo>
                      <a:pt x="33" y="380"/>
                      <a:pt x="34" y="380"/>
                      <a:pt x="34" y="381"/>
                    </a:cubicBezTo>
                    <a:cubicBezTo>
                      <a:pt x="35" y="384"/>
                      <a:pt x="36" y="387"/>
                      <a:pt x="38" y="390"/>
                    </a:cubicBezTo>
                    <a:cubicBezTo>
                      <a:pt x="42" y="397"/>
                      <a:pt x="48" y="402"/>
                      <a:pt x="56" y="403"/>
                    </a:cubicBezTo>
                    <a:cubicBezTo>
                      <a:pt x="57" y="403"/>
                      <a:pt x="59" y="403"/>
                      <a:pt x="60" y="403"/>
                    </a:cubicBezTo>
                    <a:cubicBezTo>
                      <a:pt x="59" y="401"/>
                      <a:pt x="58" y="399"/>
                      <a:pt x="57" y="397"/>
                    </a:cubicBezTo>
                    <a:cubicBezTo>
                      <a:pt x="49" y="395"/>
                      <a:pt x="42" y="389"/>
                      <a:pt x="37" y="376"/>
                    </a:cubicBezTo>
                    <a:cubicBezTo>
                      <a:pt x="32" y="362"/>
                      <a:pt x="31" y="346"/>
                      <a:pt x="25" y="332"/>
                    </a:cubicBezTo>
                    <a:cubicBezTo>
                      <a:pt x="20" y="320"/>
                      <a:pt x="15" y="308"/>
                      <a:pt x="10" y="295"/>
                    </a:cubicBezTo>
                    <a:cubicBezTo>
                      <a:pt x="11" y="287"/>
                      <a:pt x="11" y="279"/>
                      <a:pt x="11" y="271"/>
                    </a:cubicBezTo>
                    <a:cubicBezTo>
                      <a:pt x="11" y="252"/>
                      <a:pt x="23" y="245"/>
                      <a:pt x="37" y="245"/>
                    </a:cubicBezTo>
                    <a:cubicBezTo>
                      <a:pt x="43" y="245"/>
                      <a:pt x="50" y="247"/>
                      <a:pt x="57" y="249"/>
                    </a:cubicBezTo>
                    <a:cubicBezTo>
                      <a:pt x="65" y="251"/>
                      <a:pt x="75" y="255"/>
                      <a:pt x="84" y="255"/>
                    </a:cubicBezTo>
                    <a:cubicBezTo>
                      <a:pt x="90" y="255"/>
                      <a:pt x="96" y="253"/>
                      <a:pt x="100" y="248"/>
                    </a:cubicBezTo>
                    <a:cubicBezTo>
                      <a:pt x="112" y="234"/>
                      <a:pt x="113" y="211"/>
                      <a:pt x="118" y="195"/>
                    </a:cubicBezTo>
                    <a:cubicBezTo>
                      <a:pt x="123" y="175"/>
                      <a:pt x="133" y="153"/>
                      <a:pt x="147" y="136"/>
                    </a:cubicBezTo>
                    <a:cubicBezTo>
                      <a:pt x="145" y="134"/>
                      <a:pt x="144" y="133"/>
                      <a:pt x="142" y="131"/>
                    </a:cubicBezTo>
                    <a:moveTo>
                      <a:pt x="138" y="84"/>
                    </a:moveTo>
                    <a:cubicBezTo>
                      <a:pt x="139" y="87"/>
                      <a:pt x="140" y="90"/>
                      <a:pt x="141" y="93"/>
                    </a:cubicBezTo>
                    <a:cubicBezTo>
                      <a:pt x="143" y="96"/>
                      <a:pt x="146" y="98"/>
                      <a:pt x="148" y="100"/>
                    </a:cubicBezTo>
                    <a:cubicBezTo>
                      <a:pt x="148" y="98"/>
                      <a:pt x="150" y="98"/>
                      <a:pt x="151" y="98"/>
                    </a:cubicBezTo>
                    <a:cubicBezTo>
                      <a:pt x="152" y="98"/>
                      <a:pt x="152" y="98"/>
                      <a:pt x="153" y="99"/>
                    </a:cubicBezTo>
                    <a:cubicBezTo>
                      <a:pt x="154" y="101"/>
                      <a:pt x="154" y="103"/>
                      <a:pt x="155" y="105"/>
                    </a:cubicBezTo>
                    <a:cubicBezTo>
                      <a:pt x="155" y="106"/>
                      <a:pt x="155" y="106"/>
                      <a:pt x="156" y="106"/>
                    </a:cubicBezTo>
                    <a:cubicBezTo>
                      <a:pt x="165" y="113"/>
                      <a:pt x="156" y="116"/>
                      <a:pt x="149" y="123"/>
                    </a:cubicBezTo>
                    <a:cubicBezTo>
                      <a:pt x="148" y="124"/>
                      <a:pt x="147" y="126"/>
                      <a:pt x="146" y="127"/>
                    </a:cubicBezTo>
                    <a:cubicBezTo>
                      <a:pt x="147" y="128"/>
                      <a:pt x="149" y="130"/>
                      <a:pt x="150" y="131"/>
                    </a:cubicBezTo>
                    <a:cubicBezTo>
                      <a:pt x="156" y="125"/>
                      <a:pt x="162" y="119"/>
                      <a:pt x="169" y="114"/>
                    </a:cubicBezTo>
                    <a:cubicBezTo>
                      <a:pt x="170" y="113"/>
                      <a:pt x="170" y="110"/>
                      <a:pt x="169" y="110"/>
                    </a:cubicBezTo>
                    <a:cubicBezTo>
                      <a:pt x="165" y="106"/>
                      <a:pt x="148" y="94"/>
                      <a:pt x="138" y="84"/>
                    </a:cubicBezTo>
                    <a:moveTo>
                      <a:pt x="232" y="0"/>
                    </a:moveTo>
                    <a:cubicBezTo>
                      <a:pt x="228" y="0"/>
                      <a:pt x="224" y="1"/>
                      <a:pt x="220" y="2"/>
                    </a:cubicBezTo>
                    <a:cubicBezTo>
                      <a:pt x="183" y="11"/>
                      <a:pt x="150" y="45"/>
                      <a:pt x="123" y="70"/>
                    </a:cubicBezTo>
                    <a:cubicBezTo>
                      <a:pt x="122" y="71"/>
                      <a:pt x="122" y="72"/>
                      <a:pt x="122" y="73"/>
                    </a:cubicBezTo>
                    <a:cubicBezTo>
                      <a:pt x="126" y="78"/>
                      <a:pt x="129" y="82"/>
                      <a:pt x="133" y="86"/>
                    </a:cubicBezTo>
                    <a:cubicBezTo>
                      <a:pt x="133" y="85"/>
                      <a:pt x="133" y="84"/>
                      <a:pt x="133" y="84"/>
                    </a:cubicBezTo>
                    <a:cubicBezTo>
                      <a:pt x="132" y="82"/>
                      <a:pt x="133" y="81"/>
                      <a:pt x="135" y="80"/>
                    </a:cubicBezTo>
                    <a:cubicBezTo>
                      <a:pt x="131" y="76"/>
                      <a:pt x="129" y="72"/>
                      <a:pt x="131" y="70"/>
                    </a:cubicBezTo>
                    <a:cubicBezTo>
                      <a:pt x="140" y="62"/>
                      <a:pt x="150" y="53"/>
                      <a:pt x="160" y="45"/>
                    </a:cubicBezTo>
                    <a:cubicBezTo>
                      <a:pt x="173" y="34"/>
                      <a:pt x="206" y="5"/>
                      <a:pt x="229" y="5"/>
                    </a:cubicBezTo>
                    <a:cubicBezTo>
                      <a:pt x="237" y="5"/>
                      <a:pt x="243" y="8"/>
                      <a:pt x="248" y="15"/>
                    </a:cubicBezTo>
                    <a:cubicBezTo>
                      <a:pt x="256" y="26"/>
                      <a:pt x="254" y="63"/>
                      <a:pt x="274" y="63"/>
                    </a:cubicBezTo>
                    <a:cubicBezTo>
                      <a:pt x="276" y="63"/>
                      <a:pt x="277" y="63"/>
                      <a:pt x="279" y="63"/>
                    </a:cubicBezTo>
                    <a:cubicBezTo>
                      <a:pt x="296" y="59"/>
                      <a:pt x="311" y="53"/>
                      <a:pt x="329" y="51"/>
                    </a:cubicBezTo>
                    <a:cubicBezTo>
                      <a:pt x="331" y="51"/>
                      <a:pt x="334" y="51"/>
                      <a:pt x="337" y="51"/>
                    </a:cubicBezTo>
                    <a:cubicBezTo>
                      <a:pt x="361" y="51"/>
                      <a:pt x="385" y="59"/>
                      <a:pt x="404" y="75"/>
                    </a:cubicBezTo>
                    <a:cubicBezTo>
                      <a:pt x="405" y="75"/>
                      <a:pt x="406" y="76"/>
                      <a:pt x="407" y="76"/>
                    </a:cubicBezTo>
                    <a:cubicBezTo>
                      <a:pt x="407" y="76"/>
                      <a:pt x="408" y="75"/>
                      <a:pt x="408" y="75"/>
                    </a:cubicBezTo>
                    <a:cubicBezTo>
                      <a:pt x="419" y="62"/>
                      <a:pt x="430" y="49"/>
                      <a:pt x="442" y="36"/>
                    </a:cubicBezTo>
                    <a:cubicBezTo>
                      <a:pt x="446" y="31"/>
                      <a:pt x="458" y="12"/>
                      <a:pt x="466" y="12"/>
                    </a:cubicBezTo>
                    <a:cubicBezTo>
                      <a:pt x="466" y="12"/>
                      <a:pt x="466" y="12"/>
                      <a:pt x="467" y="12"/>
                    </a:cubicBezTo>
                    <a:cubicBezTo>
                      <a:pt x="497" y="17"/>
                      <a:pt x="527" y="43"/>
                      <a:pt x="548" y="64"/>
                    </a:cubicBezTo>
                    <a:cubicBezTo>
                      <a:pt x="560" y="75"/>
                      <a:pt x="573" y="86"/>
                      <a:pt x="585" y="98"/>
                    </a:cubicBezTo>
                    <a:cubicBezTo>
                      <a:pt x="590" y="104"/>
                      <a:pt x="599" y="113"/>
                      <a:pt x="599" y="122"/>
                    </a:cubicBezTo>
                    <a:cubicBezTo>
                      <a:pt x="600" y="123"/>
                      <a:pt x="600" y="124"/>
                      <a:pt x="600" y="125"/>
                    </a:cubicBezTo>
                    <a:cubicBezTo>
                      <a:pt x="599" y="129"/>
                      <a:pt x="598" y="132"/>
                      <a:pt x="597" y="136"/>
                    </a:cubicBezTo>
                    <a:cubicBezTo>
                      <a:pt x="598" y="136"/>
                      <a:pt x="599" y="135"/>
                      <a:pt x="600" y="134"/>
                    </a:cubicBezTo>
                    <a:cubicBezTo>
                      <a:pt x="609" y="127"/>
                      <a:pt x="603" y="116"/>
                      <a:pt x="599" y="108"/>
                    </a:cubicBezTo>
                    <a:cubicBezTo>
                      <a:pt x="591" y="95"/>
                      <a:pt x="578" y="84"/>
                      <a:pt x="567" y="74"/>
                    </a:cubicBezTo>
                    <a:cubicBezTo>
                      <a:pt x="549" y="58"/>
                      <a:pt x="533" y="42"/>
                      <a:pt x="514" y="29"/>
                    </a:cubicBezTo>
                    <a:cubicBezTo>
                      <a:pt x="502" y="20"/>
                      <a:pt x="480" y="6"/>
                      <a:pt x="464" y="6"/>
                    </a:cubicBezTo>
                    <a:cubicBezTo>
                      <a:pt x="464" y="6"/>
                      <a:pt x="463" y="6"/>
                      <a:pt x="462" y="6"/>
                    </a:cubicBezTo>
                    <a:cubicBezTo>
                      <a:pt x="458" y="6"/>
                      <a:pt x="456" y="10"/>
                      <a:pt x="454" y="12"/>
                    </a:cubicBezTo>
                    <a:cubicBezTo>
                      <a:pt x="443" y="26"/>
                      <a:pt x="432" y="39"/>
                      <a:pt x="421" y="51"/>
                    </a:cubicBezTo>
                    <a:cubicBezTo>
                      <a:pt x="413" y="60"/>
                      <a:pt x="410" y="65"/>
                      <a:pt x="405" y="65"/>
                    </a:cubicBezTo>
                    <a:cubicBezTo>
                      <a:pt x="402" y="65"/>
                      <a:pt x="398" y="63"/>
                      <a:pt x="392" y="60"/>
                    </a:cubicBezTo>
                    <a:cubicBezTo>
                      <a:pt x="383" y="54"/>
                      <a:pt x="372" y="51"/>
                      <a:pt x="362" y="48"/>
                    </a:cubicBezTo>
                    <a:cubicBezTo>
                      <a:pt x="353" y="46"/>
                      <a:pt x="345" y="46"/>
                      <a:pt x="336" y="46"/>
                    </a:cubicBezTo>
                    <a:cubicBezTo>
                      <a:pt x="321" y="46"/>
                      <a:pt x="306" y="48"/>
                      <a:pt x="292" y="53"/>
                    </a:cubicBezTo>
                    <a:cubicBezTo>
                      <a:pt x="285" y="54"/>
                      <a:pt x="280" y="57"/>
                      <a:pt x="276" y="57"/>
                    </a:cubicBezTo>
                    <a:cubicBezTo>
                      <a:pt x="271" y="57"/>
                      <a:pt x="267" y="54"/>
                      <a:pt x="264" y="47"/>
                    </a:cubicBezTo>
                    <a:cubicBezTo>
                      <a:pt x="257" y="34"/>
                      <a:pt x="258" y="19"/>
                      <a:pt x="250" y="8"/>
                    </a:cubicBezTo>
                    <a:cubicBezTo>
                      <a:pt x="246" y="2"/>
                      <a:pt x="239" y="0"/>
                      <a:pt x="23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2827338" y="2384425"/>
                <a:ext cx="808038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75" extrusionOk="0">
                    <a:moveTo>
                      <a:pt x="8" y="222"/>
                    </a:moveTo>
                    <a:cubicBezTo>
                      <a:pt x="8" y="223"/>
                      <a:pt x="7" y="223"/>
                      <a:pt x="6" y="223"/>
                    </a:cubicBezTo>
                    <a:cubicBezTo>
                      <a:pt x="6" y="223"/>
                      <a:pt x="6" y="223"/>
                      <a:pt x="6" y="223"/>
                    </a:cubicBezTo>
                    <a:cubicBezTo>
                      <a:pt x="6" y="225"/>
                      <a:pt x="6" y="228"/>
                      <a:pt x="7" y="230"/>
                    </a:cubicBezTo>
                    <a:cubicBezTo>
                      <a:pt x="7" y="227"/>
                      <a:pt x="8" y="225"/>
                      <a:pt x="8" y="222"/>
                    </a:cubicBezTo>
                    <a:moveTo>
                      <a:pt x="7" y="169"/>
                    </a:moveTo>
                    <a:cubicBezTo>
                      <a:pt x="2" y="187"/>
                      <a:pt x="0" y="205"/>
                      <a:pt x="8" y="219"/>
                    </a:cubicBezTo>
                    <a:cubicBezTo>
                      <a:pt x="9" y="219"/>
                      <a:pt x="9" y="219"/>
                      <a:pt x="9" y="220"/>
                    </a:cubicBezTo>
                    <a:cubicBezTo>
                      <a:pt x="9" y="218"/>
                      <a:pt x="9" y="217"/>
                      <a:pt x="9" y="215"/>
                    </a:cubicBezTo>
                    <a:cubicBezTo>
                      <a:pt x="7" y="200"/>
                      <a:pt x="6" y="185"/>
                      <a:pt x="7" y="169"/>
                    </a:cubicBezTo>
                    <a:moveTo>
                      <a:pt x="165" y="0"/>
                    </a:moveTo>
                    <a:cubicBezTo>
                      <a:pt x="139" y="0"/>
                      <a:pt x="114" y="5"/>
                      <a:pt x="91" y="16"/>
                    </a:cubicBezTo>
                    <a:cubicBezTo>
                      <a:pt x="71" y="25"/>
                      <a:pt x="54" y="38"/>
                      <a:pt x="39" y="54"/>
                    </a:cubicBezTo>
                    <a:cubicBezTo>
                      <a:pt x="41" y="50"/>
                      <a:pt x="43" y="46"/>
                      <a:pt x="46" y="42"/>
                    </a:cubicBezTo>
                    <a:cubicBezTo>
                      <a:pt x="47" y="40"/>
                      <a:pt x="45" y="38"/>
                      <a:pt x="43" y="38"/>
                    </a:cubicBezTo>
                    <a:cubicBezTo>
                      <a:pt x="42" y="38"/>
                      <a:pt x="41" y="39"/>
                      <a:pt x="41" y="40"/>
                    </a:cubicBezTo>
                    <a:cubicBezTo>
                      <a:pt x="35" y="49"/>
                      <a:pt x="30" y="58"/>
                      <a:pt x="26" y="68"/>
                    </a:cubicBezTo>
                    <a:cubicBezTo>
                      <a:pt x="19" y="77"/>
                      <a:pt x="12" y="87"/>
                      <a:pt x="5" y="96"/>
                    </a:cubicBezTo>
                    <a:cubicBezTo>
                      <a:pt x="4" y="98"/>
                      <a:pt x="6" y="100"/>
                      <a:pt x="8" y="100"/>
                    </a:cubicBezTo>
                    <a:cubicBezTo>
                      <a:pt x="9" y="100"/>
                      <a:pt x="10" y="100"/>
                      <a:pt x="10" y="99"/>
                    </a:cubicBezTo>
                    <a:cubicBezTo>
                      <a:pt x="13" y="95"/>
                      <a:pt x="16" y="91"/>
                      <a:pt x="18" y="87"/>
                    </a:cubicBezTo>
                    <a:cubicBezTo>
                      <a:pt x="9" y="113"/>
                      <a:pt x="3" y="141"/>
                      <a:pt x="2" y="169"/>
                    </a:cubicBezTo>
                    <a:cubicBezTo>
                      <a:pt x="4" y="162"/>
                      <a:pt x="7" y="154"/>
                      <a:pt x="9" y="147"/>
                    </a:cubicBezTo>
                    <a:cubicBezTo>
                      <a:pt x="13" y="121"/>
                      <a:pt x="20" y="95"/>
                      <a:pt x="31" y="72"/>
                    </a:cubicBezTo>
                    <a:cubicBezTo>
                      <a:pt x="40" y="61"/>
                      <a:pt x="50" y="51"/>
                      <a:pt x="61" y="42"/>
                    </a:cubicBezTo>
                    <a:cubicBezTo>
                      <a:pt x="61" y="42"/>
                      <a:pt x="61" y="41"/>
                      <a:pt x="62" y="40"/>
                    </a:cubicBezTo>
                    <a:cubicBezTo>
                      <a:pt x="62" y="40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5" y="39"/>
                    </a:cubicBezTo>
                    <a:cubicBezTo>
                      <a:pt x="81" y="27"/>
                      <a:pt x="98" y="18"/>
                      <a:pt x="118" y="11"/>
                    </a:cubicBezTo>
                    <a:cubicBezTo>
                      <a:pt x="132" y="7"/>
                      <a:pt x="146" y="5"/>
                      <a:pt x="160" y="5"/>
                    </a:cubicBezTo>
                    <a:cubicBezTo>
                      <a:pt x="160" y="4"/>
                      <a:pt x="161" y="4"/>
                      <a:pt x="161" y="4"/>
                    </a:cubicBezTo>
                    <a:cubicBezTo>
                      <a:pt x="162" y="4"/>
                      <a:pt x="163" y="4"/>
                      <a:pt x="164" y="5"/>
                    </a:cubicBezTo>
                    <a:cubicBezTo>
                      <a:pt x="165" y="5"/>
                      <a:pt x="166" y="5"/>
                      <a:pt x="168" y="5"/>
                    </a:cubicBezTo>
                    <a:cubicBezTo>
                      <a:pt x="168" y="4"/>
                      <a:pt x="169" y="4"/>
                      <a:pt x="169" y="4"/>
                    </a:cubicBezTo>
                    <a:cubicBezTo>
                      <a:pt x="170" y="4"/>
                      <a:pt x="171" y="4"/>
                      <a:pt x="171" y="5"/>
                    </a:cubicBezTo>
                    <a:cubicBezTo>
                      <a:pt x="195" y="6"/>
                      <a:pt x="219" y="13"/>
                      <a:pt x="241" y="22"/>
                    </a:cubicBezTo>
                    <a:cubicBezTo>
                      <a:pt x="241" y="22"/>
                      <a:pt x="241" y="22"/>
                      <a:pt x="241" y="22"/>
                    </a:cubicBezTo>
                    <a:cubicBezTo>
                      <a:pt x="242" y="22"/>
                      <a:pt x="243" y="23"/>
                      <a:pt x="243" y="24"/>
                    </a:cubicBezTo>
                    <a:cubicBezTo>
                      <a:pt x="246" y="25"/>
                      <a:pt x="248" y="26"/>
                      <a:pt x="251" y="27"/>
                    </a:cubicBezTo>
                    <a:cubicBezTo>
                      <a:pt x="263" y="33"/>
                      <a:pt x="274" y="40"/>
                      <a:pt x="284" y="48"/>
                    </a:cubicBezTo>
                    <a:cubicBezTo>
                      <a:pt x="284" y="48"/>
                      <a:pt x="284" y="48"/>
                      <a:pt x="284" y="48"/>
                    </a:cubicBezTo>
                    <a:cubicBezTo>
                      <a:pt x="284" y="46"/>
                      <a:pt x="285" y="46"/>
                      <a:pt x="286" y="46"/>
                    </a:cubicBezTo>
                    <a:cubicBezTo>
                      <a:pt x="288" y="46"/>
                      <a:pt x="289" y="47"/>
                      <a:pt x="289" y="49"/>
                    </a:cubicBezTo>
                    <a:cubicBezTo>
                      <a:pt x="289" y="50"/>
                      <a:pt x="289" y="51"/>
                      <a:pt x="289" y="52"/>
                    </a:cubicBezTo>
                    <a:cubicBezTo>
                      <a:pt x="293" y="56"/>
                      <a:pt x="298" y="60"/>
                      <a:pt x="302" y="64"/>
                    </a:cubicBezTo>
                    <a:cubicBezTo>
                      <a:pt x="303" y="64"/>
                      <a:pt x="304" y="65"/>
                      <a:pt x="304" y="67"/>
                    </a:cubicBezTo>
                    <a:cubicBezTo>
                      <a:pt x="305" y="68"/>
                      <a:pt x="307" y="69"/>
                      <a:pt x="308" y="70"/>
                    </a:cubicBezTo>
                    <a:cubicBezTo>
                      <a:pt x="308" y="70"/>
                      <a:pt x="308" y="70"/>
                      <a:pt x="308" y="70"/>
                    </a:cubicBezTo>
                    <a:cubicBezTo>
                      <a:pt x="308" y="69"/>
                      <a:pt x="309" y="69"/>
                      <a:pt x="310" y="69"/>
                    </a:cubicBezTo>
                    <a:cubicBezTo>
                      <a:pt x="312" y="69"/>
                      <a:pt x="314" y="70"/>
                      <a:pt x="313" y="72"/>
                    </a:cubicBezTo>
                    <a:cubicBezTo>
                      <a:pt x="313" y="72"/>
                      <a:pt x="313" y="72"/>
                      <a:pt x="313" y="73"/>
                    </a:cubicBezTo>
                    <a:cubicBezTo>
                      <a:pt x="313" y="73"/>
                      <a:pt x="313" y="73"/>
                      <a:pt x="313" y="73"/>
                    </a:cubicBezTo>
                    <a:cubicBezTo>
                      <a:pt x="313" y="73"/>
                      <a:pt x="313" y="73"/>
                      <a:pt x="312" y="73"/>
                    </a:cubicBezTo>
                    <a:cubicBezTo>
                      <a:pt x="312" y="74"/>
                      <a:pt x="312" y="74"/>
                      <a:pt x="312" y="75"/>
                    </a:cubicBezTo>
                    <a:cubicBezTo>
                      <a:pt x="321" y="87"/>
                      <a:pt x="329" y="99"/>
                      <a:pt x="335" y="113"/>
                    </a:cubicBezTo>
                    <a:cubicBezTo>
                      <a:pt x="336" y="114"/>
                      <a:pt x="336" y="115"/>
                      <a:pt x="336" y="116"/>
                    </a:cubicBezTo>
                    <a:cubicBezTo>
                      <a:pt x="336" y="116"/>
                      <a:pt x="336" y="116"/>
                      <a:pt x="336" y="116"/>
                    </a:cubicBezTo>
                    <a:cubicBezTo>
                      <a:pt x="339" y="123"/>
                      <a:pt x="342" y="130"/>
                      <a:pt x="344" y="137"/>
                    </a:cubicBezTo>
                    <a:cubicBezTo>
                      <a:pt x="358" y="189"/>
                      <a:pt x="351" y="247"/>
                      <a:pt x="324" y="294"/>
                    </a:cubicBezTo>
                    <a:cubicBezTo>
                      <a:pt x="295" y="345"/>
                      <a:pt x="240" y="365"/>
                      <a:pt x="185" y="369"/>
                    </a:cubicBezTo>
                    <a:cubicBezTo>
                      <a:pt x="181" y="369"/>
                      <a:pt x="177" y="369"/>
                      <a:pt x="173" y="369"/>
                    </a:cubicBezTo>
                    <a:cubicBezTo>
                      <a:pt x="128" y="369"/>
                      <a:pt x="86" y="349"/>
                      <a:pt x="55" y="315"/>
                    </a:cubicBezTo>
                    <a:cubicBezTo>
                      <a:pt x="33" y="291"/>
                      <a:pt x="19" y="262"/>
                      <a:pt x="12" y="231"/>
                    </a:cubicBezTo>
                    <a:cubicBezTo>
                      <a:pt x="12" y="233"/>
                      <a:pt x="12" y="234"/>
                      <a:pt x="12" y="236"/>
                    </a:cubicBezTo>
                    <a:cubicBezTo>
                      <a:pt x="11" y="237"/>
                      <a:pt x="10" y="238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15" y="261"/>
                      <a:pt x="25" y="284"/>
                      <a:pt x="39" y="305"/>
                    </a:cubicBezTo>
                    <a:cubicBezTo>
                      <a:pt x="72" y="352"/>
                      <a:pt x="126" y="375"/>
                      <a:pt x="180" y="375"/>
                    </a:cubicBezTo>
                    <a:cubicBezTo>
                      <a:pt x="218" y="375"/>
                      <a:pt x="256" y="363"/>
                      <a:pt x="288" y="341"/>
                    </a:cubicBezTo>
                    <a:cubicBezTo>
                      <a:pt x="369" y="286"/>
                      <a:pt x="375" y="155"/>
                      <a:pt x="322" y="79"/>
                    </a:cubicBezTo>
                    <a:cubicBezTo>
                      <a:pt x="288" y="29"/>
                      <a:pt x="226" y="0"/>
                      <a:pt x="16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3122613" y="2682875"/>
                <a:ext cx="142875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66" h="54" extrusionOk="0">
                    <a:moveTo>
                      <a:pt x="9" y="46"/>
                    </a:moveTo>
                    <a:cubicBezTo>
                      <a:pt x="9" y="48"/>
                      <a:pt x="9" y="49"/>
                      <a:pt x="9" y="51"/>
                    </a:cubicBezTo>
                    <a:cubicBezTo>
                      <a:pt x="10" y="52"/>
                      <a:pt x="11" y="53"/>
                      <a:pt x="13" y="54"/>
                    </a:cubicBezTo>
                    <a:cubicBezTo>
                      <a:pt x="13" y="54"/>
                      <a:pt x="13" y="53"/>
                      <a:pt x="13" y="53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1" y="50"/>
                      <a:pt x="10" y="48"/>
                      <a:pt x="9" y="46"/>
                    </a:cubicBezTo>
                    <a:moveTo>
                      <a:pt x="32" y="0"/>
                    </a:moveTo>
                    <a:cubicBezTo>
                      <a:pt x="20" y="0"/>
                      <a:pt x="10" y="7"/>
                      <a:pt x="2" y="17"/>
                    </a:cubicBezTo>
                    <a:cubicBezTo>
                      <a:pt x="1" y="19"/>
                      <a:pt x="2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27"/>
                      <a:pt x="0" y="3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6"/>
                      <a:pt x="4" y="46"/>
                    </a:cubicBezTo>
                    <a:cubicBezTo>
                      <a:pt x="4" y="44"/>
                      <a:pt x="4" y="41"/>
                      <a:pt x="5" y="38"/>
                    </a:cubicBezTo>
                    <a:cubicBezTo>
                      <a:pt x="5" y="37"/>
                      <a:pt x="5" y="37"/>
                      <a:pt x="6" y="36"/>
                    </a:cubicBezTo>
                    <a:cubicBezTo>
                      <a:pt x="6" y="35"/>
                      <a:pt x="6" y="34"/>
                      <a:pt x="6" y="33"/>
                    </a:cubicBezTo>
                    <a:cubicBezTo>
                      <a:pt x="7" y="21"/>
                      <a:pt x="17" y="15"/>
                      <a:pt x="28" y="14"/>
                    </a:cubicBezTo>
                    <a:cubicBezTo>
                      <a:pt x="31" y="13"/>
                      <a:pt x="30" y="8"/>
                      <a:pt x="27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1" y="9"/>
                      <a:pt x="17" y="11"/>
                      <a:pt x="13" y="13"/>
                    </a:cubicBezTo>
                    <a:cubicBezTo>
                      <a:pt x="18" y="9"/>
                      <a:pt x="24" y="6"/>
                      <a:pt x="31" y="6"/>
                    </a:cubicBezTo>
                    <a:cubicBezTo>
                      <a:pt x="35" y="6"/>
                      <a:pt x="40" y="7"/>
                      <a:pt x="44" y="10"/>
                    </a:cubicBezTo>
                    <a:cubicBezTo>
                      <a:pt x="54" y="15"/>
                      <a:pt x="62" y="25"/>
                      <a:pt x="62" y="36"/>
                    </a:cubicBezTo>
                    <a:cubicBezTo>
                      <a:pt x="63" y="34"/>
                      <a:pt x="63" y="32"/>
                      <a:pt x="64" y="29"/>
                    </a:cubicBezTo>
                    <a:cubicBezTo>
                      <a:pt x="64" y="28"/>
                      <a:pt x="65" y="27"/>
                      <a:pt x="66" y="27"/>
                    </a:cubicBezTo>
                    <a:cubicBezTo>
                      <a:pt x="63" y="19"/>
                      <a:pt x="57" y="12"/>
                      <a:pt x="50" y="7"/>
                    </a:cubicBezTo>
                    <a:cubicBezTo>
                      <a:pt x="44" y="2"/>
                      <a:pt x="38" y="0"/>
                      <a:pt x="3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0"/>
              <p:cNvSpPr/>
              <p:nvPr/>
            </p:nvSpPr>
            <p:spPr>
              <a:xfrm>
                <a:off x="4086225" y="3302000"/>
                <a:ext cx="17463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0" y="2"/>
                      <a:pt x="2" y="6"/>
                      <a:pt x="4" y="6"/>
                    </a:cubicBezTo>
                    <a:cubicBezTo>
                      <a:pt x="5" y="6"/>
                      <a:pt x="5" y="6"/>
                      <a:pt x="6" y="5"/>
                    </a:cubicBezTo>
                    <a:cubicBezTo>
                      <a:pt x="8" y="4"/>
                      <a:pt x="7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0"/>
              <p:cNvSpPr/>
              <p:nvPr/>
            </p:nvSpPr>
            <p:spPr>
              <a:xfrm>
                <a:off x="2754313" y="2268538"/>
                <a:ext cx="71438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33" h="58" extrusionOk="0">
                    <a:moveTo>
                      <a:pt x="3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2" y="14"/>
                      <a:pt x="3" y="24"/>
                      <a:pt x="8" y="33"/>
                    </a:cubicBezTo>
                    <a:cubicBezTo>
                      <a:pt x="10" y="39"/>
                      <a:pt x="14" y="44"/>
                      <a:pt x="18" y="48"/>
                    </a:cubicBezTo>
                    <a:cubicBezTo>
                      <a:pt x="20" y="50"/>
                      <a:pt x="21" y="51"/>
                      <a:pt x="23" y="53"/>
                    </a:cubicBezTo>
                    <a:cubicBezTo>
                      <a:pt x="24" y="54"/>
                      <a:pt x="25" y="56"/>
                      <a:pt x="27" y="57"/>
                    </a:cubicBezTo>
                    <a:cubicBezTo>
                      <a:pt x="27" y="58"/>
                      <a:pt x="28" y="58"/>
                      <a:pt x="28" y="58"/>
                    </a:cubicBezTo>
                    <a:cubicBezTo>
                      <a:pt x="31" y="58"/>
                      <a:pt x="33" y="55"/>
                      <a:pt x="31" y="53"/>
                    </a:cubicBezTo>
                    <a:cubicBezTo>
                      <a:pt x="29" y="52"/>
                      <a:pt x="28" y="50"/>
                      <a:pt x="26" y="48"/>
                    </a:cubicBezTo>
                    <a:cubicBezTo>
                      <a:pt x="25" y="47"/>
                      <a:pt x="23" y="45"/>
                      <a:pt x="22" y="44"/>
                    </a:cubicBezTo>
                    <a:cubicBezTo>
                      <a:pt x="18" y="40"/>
                      <a:pt x="15" y="36"/>
                      <a:pt x="13" y="31"/>
                    </a:cubicBezTo>
                    <a:cubicBezTo>
                      <a:pt x="8" y="22"/>
                      <a:pt x="7" y="1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0"/>
              <p:cNvSpPr/>
              <p:nvPr/>
            </p:nvSpPr>
            <p:spPr>
              <a:xfrm>
                <a:off x="3670300" y="2381250"/>
                <a:ext cx="128588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6" extrusionOk="0">
                    <a:moveTo>
                      <a:pt x="53" y="0"/>
                    </a:moveTo>
                    <a:cubicBezTo>
                      <a:pt x="52" y="0"/>
                      <a:pt x="50" y="1"/>
                      <a:pt x="50" y="4"/>
                    </a:cubicBezTo>
                    <a:cubicBezTo>
                      <a:pt x="52" y="17"/>
                      <a:pt x="45" y="24"/>
                      <a:pt x="34" y="28"/>
                    </a:cubicBezTo>
                    <a:cubicBezTo>
                      <a:pt x="34" y="29"/>
                      <a:pt x="34" y="30"/>
                      <a:pt x="34" y="31"/>
                    </a:cubicBezTo>
                    <a:cubicBezTo>
                      <a:pt x="34" y="33"/>
                      <a:pt x="32" y="34"/>
                      <a:pt x="31" y="34"/>
                    </a:cubicBezTo>
                    <a:cubicBezTo>
                      <a:pt x="30" y="34"/>
                      <a:pt x="28" y="33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4" y="32"/>
                      <a:pt x="20" y="33"/>
                      <a:pt x="16" y="35"/>
                    </a:cubicBezTo>
                    <a:cubicBezTo>
                      <a:pt x="14" y="35"/>
                      <a:pt x="13" y="36"/>
                      <a:pt x="11" y="37"/>
                    </a:cubicBezTo>
                    <a:cubicBezTo>
                      <a:pt x="8" y="38"/>
                      <a:pt x="5" y="39"/>
                      <a:pt x="2" y="41"/>
                    </a:cubicBezTo>
                    <a:cubicBezTo>
                      <a:pt x="0" y="43"/>
                      <a:pt x="1" y="46"/>
                      <a:pt x="3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7" y="44"/>
                      <a:pt x="9" y="43"/>
                      <a:pt x="12" y="42"/>
                    </a:cubicBezTo>
                    <a:cubicBezTo>
                      <a:pt x="13" y="41"/>
                      <a:pt x="15" y="41"/>
                      <a:pt x="17" y="40"/>
                    </a:cubicBezTo>
                    <a:cubicBezTo>
                      <a:pt x="36" y="33"/>
                      <a:pt x="60" y="29"/>
                      <a:pt x="56" y="2"/>
                    </a:cubicBezTo>
                    <a:cubicBezTo>
                      <a:pt x="56" y="1"/>
                      <a:pt x="54" y="0"/>
                      <a:pt x="5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0"/>
              <p:cNvSpPr/>
              <p:nvPr/>
            </p:nvSpPr>
            <p:spPr>
              <a:xfrm>
                <a:off x="3819525" y="2695575"/>
                <a:ext cx="115888" cy="357188"/>
              </a:xfrm>
              <a:custGeom>
                <a:avLst/>
                <a:gdLst/>
                <a:ahLst/>
                <a:cxnLst/>
                <a:rect l="l" t="t" r="r" b="b"/>
                <a:pathLst>
                  <a:path w="54" h="166" extrusionOk="0">
                    <a:moveTo>
                      <a:pt x="42" y="0"/>
                    </a:moveTo>
                    <a:cubicBezTo>
                      <a:pt x="41" y="0"/>
                      <a:pt x="39" y="1"/>
                      <a:pt x="40" y="3"/>
                    </a:cubicBezTo>
                    <a:cubicBezTo>
                      <a:pt x="50" y="32"/>
                      <a:pt x="46" y="57"/>
                      <a:pt x="41" y="87"/>
                    </a:cubicBezTo>
                    <a:cubicBezTo>
                      <a:pt x="39" y="99"/>
                      <a:pt x="38" y="113"/>
                      <a:pt x="36" y="126"/>
                    </a:cubicBezTo>
                    <a:cubicBezTo>
                      <a:pt x="35" y="132"/>
                      <a:pt x="33" y="138"/>
                      <a:pt x="31" y="145"/>
                    </a:cubicBezTo>
                    <a:cubicBezTo>
                      <a:pt x="31" y="151"/>
                      <a:pt x="28" y="154"/>
                      <a:pt x="22" y="154"/>
                    </a:cubicBezTo>
                    <a:cubicBezTo>
                      <a:pt x="20" y="154"/>
                      <a:pt x="17" y="154"/>
                      <a:pt x="14" y="153"/>
                    </a:cubicBezTo>
                    <a:cubicBezTo>
                      <a:pt x="13" y="152"/>
                      <a:pt x="13" y="150"/>
                      <a:pt x="12" y="149"/>
                    </a:cubicBezTo>
                    <a:cubicBezTo>
                      <a:pt x="11" y="148"/>
                      <a:pt x="10" y="146"/>
                      <a:pt x="9" y="144"/>
                    </a:cubicBezTo>
                    <a:cubicBezTo>
                      <a:pt x="7" y="142"/>
                      <a:pt x="6" y="140"/>
                      <a:pt x="5" y="137"/>
                    </a:cubicBezTo>
                    <a:cubicBezTo>
                      <a:pt x="5" y="136"/>
                      <a:pt x="4" y="136"/>
                      <a:pt x="3" y="136"/>
                    </a:cubicBezTo>
                    <a:cubicBezTo>
                      <a:pt x="2" y="136"/>
                      <a:pt x="0" y="138"/>
                      <a:pt x="1" y="140"/>
                    </a:cubicBezTo>
                    <a:cubicBezTo>
                      <a:pt x="1" y="142"/>
                      <a:pt x="2" y="144"/>
                      <a:pt x="3" y="146"/>
                    </a:cubicBezTo>
                    <a:cubicBezTo>
                      <a:pt x="4" y="146"/>
                      <a:pt x="4" y="147"/>
                      <a:pt x="5" y="148"/>
                    </a:cubicBezTo>
                    <a:cubicBezTo>
                      <a:pt x="7" y="150"/>
                      <a:pt x="8" y="152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10" y="155"/>
                      <a:pt x="10" y="155"/>
                      <a:pt x="10" y="156"/>
                    </a:cubicBezTo>
                    <a:cubicBezTo>
                      <a:pt x="14" y="160"/>
                      <a:pt x="19" y="164"/>
                      <a:pt x="26" y="166"/>
                    </a:cubicBezTo>
                    <a:cubicBezTo>
                      <a:pt x="27" y="166"/>
                      <a:pt x="27" y="166"/>
                      <a:pt x="27" y="166"/>
                    </a:cubicBezTo>
                    <a:cubicBezTo>
                      <a:pt x="28" y="166"/>
                      <a:pt x="29" y="165"/>
                      <a:pt x="30" y="165"/>
                    </a:cubicBezTo>
                    <a:cubicBezTo>
                      <a:pt x="42" y="137"/>
                      <a:pt x="43" y="105"/>
                      <a:pt x="49" y="75"/>
                    </a:cubicBezTo>
                    <a:cubicBezTo>
                      <a:pt x="53" y="49"/>
                      <a:pt x="54" y="27"/>
                      <a:pt x="45" y="2"/>
                    </a:cubicBezTo>
                    <a:cubicBezTo>
                      <a:pt x="45" y="1"/>
                      <a:pt x="44" y="0"/>
                      <a:pt x="4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>
                <a:off x="3598863" y="3028950"/>
                <a:ext cx="244475" cy="20478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5" extrusionOk="0">
                    <a:moveTo>
                      <a:pt x="3" y="77"/>
                    </a:moveTo>
                    <a:cubicBezTo>
                      <a:pt x="1" y="77"/>
                      <a:pt x="0" y="78"/>
                      <a:pt x="1" y="81"/>
                    </a:cubicBezTo>
                    <a:cubicBezTo>
                      <a:pt x="2" y="82"/>
                      <a:pt x="3" y="83"/>
                      <a:pt x="4" y="84"/>
                    </a:cubicBezTo>
                    <a:cubicBezTo>
                      <a:pt x="5" y="86"/>
                      <a:pt x="7" y="88"/>
                      <a:pt x="9" y="89"/>
                    </a:cubicBezTo>
                    <a:cubicBezTo>
                      <a:pt x="13" y="93"/>
                      <a:pt x="18" y="95"/>
                      <a:pt x="22" y="95"/>
                    </a:cubicBezTo>
                    <a:cubicBezTo>
                      <a:pt x="25" y="95"/>
                      <a:pt x="28" y="94"/>
                      <a:pt x="31" y="93"/>
                    </a:cubicBezTo>
                    <a:cubicBezTo>
                      <a:pt x="30" y="92"/>
                      <a:pt x="31" y="92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91"/>
                      <a:pt x="31" y="91"/>
                      <a:pt x="30" y="90"/>
                    </a:cubicBezTo>
                    <a:cubicBezTo>
                      <a:pt x="30" y="90"/>
                      <a:pt x="29" y="89"/>
                      <a:pt x="29" y="89"/>
                    </a:cubicBezTo>
                    <a:cubicBezTo>
                      <a:pt x="29" y="88"/>
                      <a:pt x="29" y="88"/>
                      <a:pt x="28" y="88"/>
                    </a:cubicBezTo>
                    <a:cubicBezTo>
                      <a:pt x="26" y="89"/>
                      <a:pt x="24" y="89"/>
                      <a:pt x="22" y="89"/>
                    </a:cubicBezTo>
                    <a:cubicBezTo>
                      <a:pt x="18" y="89"/>
                      <a:pt x="14" y="87"/>
                      <a:pt x="10" y="83"/>
                    </a:cubicBezTo>
                    <a:cubicBezTo>
                      <a:pt x="9" y="82"/>
                      <a:pt x="7" y="80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5" y="77"/>
                      <a:pt x="4" y="77"/>
                      <a:pt x="3" y="77"/>
                    </a:cubicBezTo>
                    <a:moveTo>
                      <a:pt x="111" y="0"/>
                    </a:moveTo>
                    <a:cubicBezTo>
                      <a:pt x="111" y="0"/>
                      <a:pt x="111" y="1"/>
                      <a:pt x="111" y="1"/>
                    </a:cubicBezTo>
                    <a:cubicBezTo>
                      <a:pt x="111" y="3"/>
                      <a:pt x="110" y="4"/>
                      <a:pt x="108" y="4"/>
                    </a:cubicBezTo>
                    <a:cubicBezTo>
                      <a:pt x="107" y="4"/>
                      <a:pt x="106" y="3"/>
                      <a:pt x="106" y="2"/>
                    </a:cubicBezTo>
                    <a:cubicBezTo>
                      <a:pt x="106" y="2"/>
                      <a:pt x="106" y="1"/>
                      <a:pt x="106" y="1"/>
                    </a:cubicBezTo>
                    <a:cubicBezTo>
                      <a:pt x="98" y="4"/>
                      <a:pt x="91" y="8"/>
                      <a:pt x="85" y="12"/>
                    </a:cubicBezTo>
                    <a:cubicBezTo>
                      <a:pt x="86" y="12"/>
                      <a:pt x="86" y="13"/>
                      <a:pt x="86" y="13"/>
                    </a:cubicBezTo>
                    <a:cubicBezTo>
                      <a:pt x="88" y="15"/>
                      <a:pt x="86" y="18"/>
                      <a:pt x="84" y="18"/>
                    </a:cubicBezTo>
                    <a:cubicBezTo>
                      <a:pt x="84" y="18"/>
                      <a:pt x="83" y="17"/>
                      <a:pt x="83" y="17"/>
                    </a:cubicBezTo>
                    <a:cubicBezTo>
                      <a:pt x="82" y="16"/>
                      <a:pt x="82" y="16"/>
                      <a:pt x="81" y="15"/>
                    </a:cubicBezTo>
                    <a:cubicBezTo>
                      <a:pt x="78" y="18"/>
                      <a:pt x="75" y="22"/>
                      <a:pt x="72" y="26"/>
                    </a:cubicBezTo>
                    <a:cubicBezTo>
                      <a:pt x="73" y="26"/>
                      <a:pt x="73" y="27"/>
                      <a:pt x="73" y="28"/>
                    </a:cubicBezTo>
                    <a:cubicBezTo>
                      <a:pt x="74" y="30"/>
                      <a:pt x="72" y="32"/>
                      <a:pt x="71" y="32"/>
                    </a:cubicBezTo>
                    <a:cubicBezTo>
                      <a:pt x="70" y="32"/>
                      <a:pt x="69" y="31"/>
                      <a:pt x="69" y="31"/>
                    </a:cubicBezTo>
                    <a:cubicBezTo>
                      <a:pt x="68" y="32"/>
                      <a:pt x="67" y="33"/>
                      <a:pt x="67" y="35"/>
                    </a:cubicBezTo>
                    <a:cubicBezTo>
                      <a:pt x="68" y="36"/>
                      <a:pt x="66" y="38"/>
                      <a:pt x="64" y="38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3" y="41"/>
                      <a:pt x="62" y="43"/>
                      <a:pt x="61" y="45"/>
                    </a:cubicBezTo>
                    <a:cubicBezTo>
                      <a:pt x="62" y="46"/>
                      <a:pt x="62" y="48"/>
                      <a:pt x="62" y="49"/>
                    </a:cubicBezTo>
                    <a:cubicBezTo>
                      <a:pt x="62" y="51"/>
                      <a:pt x="61" y="52"/>
                      <a:pt x="59" y="52"/>
                    </a:cubicBezTo>
                    <a:cubicBezTo>
                      <a:pt x="59" y="52"/>
                      <a:pt x="58" y="51"/>
                      <a:pt x="58" y="51"/>
                    </a:cubicBezTo>
                    <a:cubicBezTo>
                      <a:pt x="57" y="54"/>
                      <a:pt x="55" y="57"/>
                      <a:pt x="53" y="60"/>
                    </a:cubicBezTo>
                    <a:cubicBezTo>
                      <a:pt x="54" y="61"/>
                      <a:pt x="54" y="63"/>
                      <a:pt x="53" y="65"/>
                    </a:cubicBezTo>
                    <a:cubicBezTo>
                      <a:pt x="53" y="67"/>
                      <a:pt x="52" y="67"/>
                      <a:pt x="51" y="67"/>
                    </a:cubicBezTo>
                    <a:cubicBezTo>
                      <a:pt x="50" y="67"/>
                      <a:pt x="50" y="67"/>
                      <a:pt x="49" y="67"/>
                    </a:cubicBezTo>
                    <a:cubicBezTo>
                      <a:pt x="48" y="69"/>
                      <a:pt x="46" y="72"/>
                      <a:pt x="44" y="74"/>
                    </a:cubicBezTo>
                    <a:cubicBezTo>
                      <a:pt x="46" y="75"/>
                      <a:pt x="46" y="77"/>
                      <a:pt x="44" y="78"/>
                    </a:cubicBezTo>
                    <a:cubicBezTo>
                      <a:pt x="43" y="79"/>
                      <a:pt x="42" y="79"/>
                      <a:pt x="41" y="79"/>
                    </a:cubicBezTo>
                    <a:cubicBezTo>
                      <a:pt x="41" y="79"/>
                      <a:pt x="41" y="79"/>
                      <a:pt x="40" y="79"/>
                    </a:cubicBezTo>
                    <a:cubicBezTo>
                      <a:pt x="38" y="81"/>
                      <a:pt x="36" y="83"/>
                      <a:pt x="34" y="85"/>
                    </a:cubicBezTo>
                    <a:cubicBezTo>
                      <a:pt x="35" y="87"/>
                      <a:pt x="36" y="88"/>
                      <a:pt x="36" y="90"/>
                    </a:cubicBezTo>
                    <a:cubicBezTo>
                      <a:pt x="39" y="88"/>
                      <a:pt x="41" y="86"/>
                      <a:pt x="43" y="84"/>
                    </a:cubicBezTo>
                    <a:cubicBezTo>
                      <a:pt x="52" y="75"/>
                      <a:pt x="58" y="64"/>
                      <a:pt x="63" y="53"/>
                    </a:cubicBezTo>
                    <a:cubicBezTo>
                      <a:pt x="75" y="30"/>
                      <a:pt x="85" y="14"/>
                      <a:pt x="110" y="5"/>
                    </a:cubicBezTo>
                    <a:cubicBezTo>
                      <a:pt x="112" y="4"/>
                      <a:pt x="113" y="2"/>
                      <a:pt x="112" y="1"/>
                    </a:cubicBezTo>
                    <a:cubicBezTo>
                      <a:pt x="112" y="0"/>
                      <a:pt x="112" y="0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3284538" y="3233738"/>
                <a:ext cx="407988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24" extrusionOk="0">
                    <a:moveTo>
                      <a:pt x="170" y="0"/>
                    </a:moveTo>
                    <a:cubicBezTo>
                      <a:pt x="168" y="0"/>
                      <a:pt x="167" y="1"/>
                      <a:pt x="167" y="3"/>
                    </a:cubicBezTo>
                    <a:cubicBezTo>
                      <a:pt x="169" y="9"/>
                      <a:pt x="172" y="15"/>
                      <a:pt x="174" y="21"/>
                    </a:cubicBezTo>
                    <a:cubicBezTo>
                      <a:pt x="176" y="25"/>
                      <a:pt x="177" y="29"/>
                      <a:pt x="178" y="33"/>
                    </a:cubicBezTo>
                    <a:cubicBezTo>
                      <a:pt x="178" y="34"/>
                      <a:pt x="178" y="35"/>
                      <a:pt x="176" y="36"/>
                    </a:cubicBezTo>
                    <a:cubicBezTo>
                      <a:pt x="176" y="39"/>
                      <a:pt x="176" y="41"/>
                      <a:pt x="175" y="43"/>
                    </a:cubicBezTo>
                    <a:cubicBezTo>
                      <a:pt x="175" y="44"/>
                      <a:pt x="176" y="44"/>
                      <a:pt x="176" y="44"/>
                    </a:cubicBezTo>
                    <a:cubicBezTo>
                      <a:pt x="179" y="46"/>
                      <a:pt x="177" y="50"/>
                      <a:pt x="175" y="50"/>
                    </a:cubicBezTo>
                    <a:cubicBezTo>
                      <a:pt x="175" y="50"/>
                      <a:pt x="174" y="49"/>
                      <a:pt x="174" y="49"/>
                    </a:cubicBezTo>
                    <a:cubicBezTo>
                      <a:pt x="173" y="49"/>
                      <a:pt x="172" y="48"/>
                      <a:pt x="172" y="48"/>
                    </a:cubicBezTo>
                    <a:cubicBezTo>
                      <a:pt x="171" y="49"/>
                      <a:pt x="170" y="50"/>
                      <a:pt x="168" y="51"/>
                    </a:cubicBezTo>
                    <a:cubicBezTo>
                      <a:pt x="168" y="51"/>
                      <a:pt x="168" y="51"/>
                      <a:pt x="169" y="52"/>
                    </a:cubicBezTo>
                    <a:cubicBezTo>
                      <a:pt x="170" y="54"/>
                      <a:pt x="168" y="55"/>
                      <a:pt x="166" y="55"/>
                    </a:cubicBezTo>
                    <a:cubicBezTo>
                      <a:pt x="165" y="55"/>
                      <a:pt x="164" y="55"/>
                      <a:pt x="164" y="54"/>
                    </a:cubicBezTo>
                    <a:cubicBezTo>
                      <a:pt x="164" y="54"/>
                      <a:pt x="163" y="53"/>
                      <a:pt x="163" y="53"/>
                    </a:cubicBezTo>
                    <a:cubicBezTo>
                      <a:pt x="160" y="54"/>
                      <a:pt x="157" y="55"/>
                      <a:pt x="153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32" y="63"/>
                      <a:pt x="116" y="73"/>
                      <a:pt x="101" y="86"/>
                    </a:cubicBezTo>
                    <a:cubicBezTo>
                      <a:pt x="100" y="87"/>
                      <a:pt x="98" y="88"/>
                      <a:pt x="97" y="90"/>
                    </a:cubicBezTo>
                    <a:cubicBezTo>
                      <a:pt x="82" y="103"/>
                      <a:pt x="64" y="118"/>
                      <a:pt x="43" y="118"/>
                    </a:cubicBezTo>
                    <a:cubicBezTo>
                      <a:pt x="41" y="118"/>
                      <a:pt x="39" y="118"/>
                      <a:pt x="36" y="118"/>
                    </a:cubicBezTo>
                    <a:cubicBezTo>
                      <a:pt x="32" y="117"/>
                      <a:pt x="28" y="114"/>
                      <a:pt x="25" y="111"/>
                    </a:cubicBezTo>
                    <a:cubicBezTo>
                      <a:pt x="23" y="109"/>
                      <a:pt x="21" y="106"/>
                      <a:pt x="19" y="104"/>
                    </a:cubicBezTo>
                    <a:cubicBezTo>
                      <a:pt x="13" y="97"/>
                      <a:pt x="9" y="89"/>
                      <a:pt x="5" y="84"/>
                    </a:cubicBezTo>
                    <a:cubicBezTo>
                      <a:pt x="5" y="83"/>
                      <a:pt x="4" y="83"/>
                      <a:pt x="3" y="83"/>
                    </a:cubicBezTo>
                    <a:cubicBezTo>
                      <a:pt x="1" y="83"/>
                      <a:pt x="0" y="85"/>
                      <a:pt x="1" y="87"/>
                    </a:cubicBezTo>
                    <a:cubicBezTo>
                      <a:pt x="3" y="90"/>
                      <a:pt x="5" y="93"/>
                      <a:pt x="8" y="96"/>
                    </a:cubicBezTo>
                    <a:cubicBezTo>
                      <a:pt x="10" y="100"/>
                      <a:pt x="13" y="104"/>
                      <a:pt x="16" y="108"/>
                    </a:cubicBezTo>
                    <a:cubicBezTo>
                      <a:pt x="21" y="114"/>
                      <a:pt x="27" y="120"/>
                      <a:pt x="35" y="123"/>
                    </a:cubicBezTo>
                    <a:cubicBezTo>
                      <a:pt x="38" y="124"/>
                      <a:pt x="41" y="124"/>
                      <a:pt x="44" y="124"/>
                    </a:cubicBezTo>
                    <a:cubicBezTo>
                      <a:pt x="61" y="124"/>
                      <a:pt x="81" y="111"/>
                      <a:pt x="92" y="102"/>
                    </a:cubicBezTo>
                    <a:cubicBezTo>
                      <a:pt x="106" y="90"/>
                      <a:pt x="117" y="78"/>
                      <a:pt x="134" y="70"/>
                    </a:cubicBezTo>
                    <a:cubicBezTo>
                      <a:pt x="144" y="65"/>
                      <a:pt x="154" y="61"/>
                      <a:pt x="165" y="59"/>
                    </a:cubicBezTo>
                    <a:cubicBezTo>
                      <a:pt x="167" y="59"/>
                      <a:pt x="170" y="59"/>
                      <a:pt x="172" y="57"/>
                    </a:cubicBezTo>
                    <a:cubicBezTo>
                      <a:pt x="189" y="43"/>
                      <a:pt x="178" y="18"/>
                      <a:pt x="172" y="1"/>
                    </a:cubicBezTo>
                    <a:cubicBezTo>
                      <a:pt x="172" y="0"/>
                      <a:pt x="171" y="0"/>
                      <a:pt x="17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3001963" y="3275013"/>
                <a:ext cx="23971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55" extrusionOk="0">
                    <a:moveTo>
                      <a:pt x="4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3" y="7"/>
                      <a:pt x="4" y="10"/>
                      <a:pt x="6" y="13"/>
                    </a:cubicBezTo>
                    <a:cubicBezTo>
                      <a:pt x="6" y="14"/>
                      <a:pt x="7" y="15"/>
                      <a:pt x="8" y="15"/>
                    </a:cubicBezTo>
                    <a:cubicBezTo>
                      <a:pt x="7" y="14"/>
                      <a:pt x="9" y="12"/>
                      <a:pt x="10" y="12"/>
                    </a:cubicBezTo>
                    <a:cubicBezTo>
                      <a:pt x="11" y="12"/>
                      <a:pt x="12" y="13"/>
                      <a:pt x="13" y="14"/>
                    </a:cubicBezTo>
                    <a:cubicBezTo>
                      <a:pt x="15" y="19"/>
                      <a:pt x="16" y="23"/>
                      <a:pt x="16" y="27"/>
                    </a:cubicBezTo>
                    <a:cubicBezTo>
                      <a:pt x="32" y="45"/>
                      <a:pt x="54" y="55"/>
                      <a:pt x="78" y="55"/>
                    </a:cubicBezTo>
                    <a:cubicBezTo>
                      <a:pt x="87" y="55"/>
                      <a:pt x="98" y="53"/>
                      <a:pt x="108" y="49"/>
                    </a:cubicBezTo>
                    <a:cubicBezTo>
                      <a:pt x="111" y="49"/>
                      <a:pt x="110" y="44"/>
                      <a:pt x="108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97" y="48"/>
                      <a:pt x="87" y="49"/>
                      <a:pt x="78" y="49"/>
                    </a:cubicBezTo>
                    <a:cubicBezTo>
                      <a:pt x="52" y="49"/>
                      <a:pt x="29" y="37"/>
                      <a:pt x="13" y="15"/>
                    </a:cubicBezTo>
                    <a:cubicBezTo>
                      <a:pt x="13" y="13"/>
                      <a:pt x="12" y="12"/>
                      <a:pt x="11" y="10"/>
                    </a:cubicBezTo>
                    <a:cubicBezTo>
                      <a:pt x="9" y="8"/>
                      <a:pt x="7" y="5"/>
                      <a:pt x="6" y="2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2747963" y="3186113"/>
                <a:ext cx="2952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91" extrusionOk="0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3" y="47"/>
                      <a:pt x="33" y="86"/>
                      <a:pt x="79" y="91"/>
                    </a:cubicBezTo>
                    <a:cubicBezTo>
                      <a:pt x="83" y="91"/>
                      <a:pt x="86" y="91"/>
                      <a:pt x="90" y="91"/>
                    </a:cubicBezTo>
                    <a:cubicBezTo>
                      <a:pt x="110" y="91"/>
                      <a:pt x="135" y="86"/>
                      <a:pt x="134" y="68"/>
                    </a:cubicBezTo>
                    <a:cubicBezTo>
                      <a:pt x="134" y="64"/>
                      <a:pt x="133" y="60"/>
                      <a:pt x="131" y="55"/>
                    </a:cubicBezTo>
                    <a:cubicBezTo>
                      <a:pt x="130" y="54"/>
                      <a:pt x="129" y="53"/>
                      <a:pt x="128" y="53"/>
                    </a:cubicBezTo>
                    <a:cubicBezTo>
                      <a:pt x="127" y="53"/>
                      <a:pt x="125" y="55"/>
                      <a:pt x="126" y="56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37" y="81"/>
                      <a:pt x="111" y="86"/>
                      <a:pt x="91" y="86"/>
                    </a:cubicBezTo>
                    <a:cubicBezTo>
                      <a:pt x="85" y="86"/>
                      <a:pt x="80" y="85"/>
                      <a:pt x="76" y="85"/>
                    </a:cubicBezTo>
                    <a:cubicBezTo>
                      <a:pt x="68" y="84"/>
                      <a:pt x="61" y="82"/>
                      <a:pt x="54" y="79"/>
                    </a:cubicBezTo>
                    <a:cubicBezTo>
                      <a:pt x="53" y="79"/>
                      <a:pt x="53" y="80"/>
                      <a:pt x="52" y="80"/>
                    </a:cubicBezTo>
                    <a:cubicBezTo>
                      <a:pt x="51" y="80"/>
                      <a:pt x="50" y="79"/>
                      <a:pt x="50" y="78"/>
                    </a:cubicBezTo>
                    <a:cubicBezTo>
                      <a:pt x="49" y="78"/>
                      <a:pt x="49" y="77"/>
                      <a:pt x="48" y="76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76"/>
                      <a:pt x="46" y="76"/>
                      <a:pt x="46" y="76"/>
                    </a:cubicBezTo>
                    <a:cubicBezTo>
                      <a:pt x="44" y="76"/>
                      <a:pt x="43" y="75"/>
                      <a:pt x="43" y="73"/>
                    </a:cubicBezTo>
                    <a:cubicBezTo>
                      <a:pt x="38" y="70"/>
                      <a:pt x="34" y="66"/>
                      <a:pt x="30" y="61"/>
                    </a:cubicBezTo>
                    <a:cubicBezTo>
                      <a:pt x="30" y="62"/>
                      <a:pt x="28" y="63"/>
                      <a:pt x="27" y="63"/>
                    </a:cubicBezTo>
                    <a:cubicBezTo>
                      <a:pt x="26" y="63"/>
                      <a:pt x="25" y="62"/>
                      <a:pt x="25" y="61"/>
                    </a:cubicBezTo>
                    <a:cubicBezTo>
                      <a:pt x="22" y="53"/>
                      <a:pt x="19" y="46"/>
                      <a:pt x="15" y="39"/>
                    </a:cubicBezTo>
                    <a:cubicBezTo>
                      <a:pt x="14" y="39"/>
                      <a:pt x="14" y="38"/>
                      <a:pt x="14" y="37"/>
                    </a:cubicBezTo>
                    <a:cubicBezTo>
                      <a:pt x="13" y="34"/>
                      <a:pt x="12" y="31"/>
                      <a:pt x="11" y="28"/>
                    </a:cubicBezTo>
                    <a:cubicBezTo>
                      <a:pt x="9" y="23"/>
                      <a:pt x="8" y="17"/>
                      <a:pt x="7" y="11"/>
                    </a:cubicBezTo>
                    <a:cubicBezTo>
                      <a:pt x="6" y="9"/>
                      <a:pt x="6" y="6"/>
                      <a:pt x="6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2547938" y="2906713"/>
                <a:ext cx="219075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5" extrusionOk="0">
                    <a:moveTo>
                      <a:pt x="4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8" y="20"/>
                      <a:pt x="18" y="47"/>
                      <a:pt x="37" y="53"/>
                    </a:cubicBezTo>
                    <a:cubicBezTo>
                      <a:pt x="42" y="54"/>
                      <a:pt x="47" y="55"/>
                      <a:pt x="52" y="55"/>
                    </a:cubicBezTo>
                    <a:cubicBezTo>
                      <a:pt x="68" y="55"/>
                      <a:pt x="84" y="49"/>
                      <a:pt x="99" y="46"/>
                    </a:cubicBezTo>
                    <a:cubicBezTo>
                      <a:pt x="102" y="46"/>
                      <a:pt x="101" y="41"/>
                      <a:pt x="98" y="41"/>
                    </a:cubicBezTo>
                    <a:cubicBezTo>
                      <a:pt x="98" y="41"/>
                      <a:pt x="98" y="41"/>
                      <a:pt x="97" y="41"/>
                    </a:cubicBezTo>
                    <a:cubicBezTo>
                      <a:pt x="83" y="44"/>
                      <a:pt x="67" y="49"/>
                      <a:pt x="51" y="49"/>
                    </a:cubicBezTo>
                    <a:cubicBezTo>
                      <a:pt x="49" y="49"/>
                      <a:pt x="47" y="49"/>
                      <a:pt x="45" y="49"/>
                    </a:cubicBezTo>
                    <a:cubicBezTo>
                      <a:pt x="45" y="49"/>
                      <a:pt x="45" y="50"/>
                      <a:pt x="45" y="50"/>
                    </a:cubicBezTo>
                    <a:cubicBezTo>
                      <a:pt x="46" y="52"/>
                      <a:pt x="44" y="53"/>
                      <a:pt x="43" y="53"/>
                    </a:cubicBezTo>
                    <a:cubicBezTo>
                      <a:pt x="42" y="53"/>
                      <a:pt x="40" y="53"/>
                      <a:pt x="40" y="51"/>
                    </a:cubicBezTo>
                    <a:cubicBezTo>
                      <a:pt x="40" y="50"/>
                      <a:pt x="39" y="49"/>
                      <a:pt x="39" y="48"/>
                    </a:cubicBezTo>
                    <a:cubicBezTo>
                      <a:pt x="25" y="44"/>
                      <a:pt x="16" y="25"/>
                      <a:pt x="10" y="10"/>
                    </a:cubicBezTo>
                    <a:cubicBezTo>
                      <a:pt x="8" y="7"/>
                      <a:pt x="7" y="4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0"/>
              <p:cNvSpPr/>
              <p:nvPr/>
            </p:nvSpPr>
            <p:spPr>
              <a:xfrm>
                <a:off x="2841625" y="2463800"/>
                <a:ext cx="733425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01" extrusionOk="0">
                    <a:moveTo>
                      <a:pt x="323" y="123"/>
                    </a:moveTo>
                    <a:cubicBezTo>
                      <a:pt x="322" y="125"/>
                      <a:pt x="322" y="126"/>
                      <a:pt x="321" y="128"/>
                    </a:cubicBezTo>
                    <a:cubicBezTo>
                      <a:pt x="321" y="129"/>
                      <a:pt x="320" y="130"/>
                      <a:pt x="320" y="130"/>
                    </a:cubicBezTo>
                    <a:cubicBezTo>
                      <a:pt x="326" y="144"/>
                      <a:pt x="331" y="160"/>
                      <a:pt x="335" y="175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39" y="177"/>
                      <a:pt x="341" y="175"/>
                      <a:pt x="340" y="173"/>
                    </a:cubicBezTo>
                    <a:cubicBezTo>
                      <a:pt x="337" y="161"/>
                      <a:pt x="333" y="150"/>
                      <a:pt x="329" y="138"/>
                    </a:cubicBezTo>
                    <a:cubicBezTo>
                      <a:pt x="329" y="138"/>
                      <a:pt x="329" y="138"/>
                      <a:pt x="329" y="138"/>
                    </a:cubicBezTo>
                    <a:cubicBezTo>
                      <a:pt x="328" y="139"/>
                      <a:pt x="327" y="139"/>
                      <a:pt x="326" y="139"/>
                    </a:cubicBezTo>
                    <a:cubicBezTo>
                      <a:pt x="325" y="139"/>
                      <a:pt x="323" y="138"/>
                      <a:pt x="323" y="137"/>
                    </a:cubicBezTo>
                    <a:cubicBezTo>
                      <a:pt x="323" y="132"/>
                      <a:pt x="323" y="128"/>
                      <a:pt x="323" y="124"/>
                    </a:cubicBezTo>
                    <a:cubicBezTo>
                      <a:pt x="323" y="124"/>
                      <a:pt x="323" y="123"/>
                      <a:pt x="323" y="123"/>
                    </a:cubicBezTo>
                    <a:moveTo>
                      <a:pt x="314" y="118"/>
                    </a:moveTo>
                    <a:cubicBezTo>
                      <a:pt x="315" y="119"/>
                      <a:pt x="316" y="121"/>
                      <a:pt x="317" y="123"/>
                    </a:cubicBezTo>
                    <a:cubicBezTo>
                      <a:pt x="317" y="121"/>
                      <a:pt x="317" y="120"/>
                      <a:pt x="317" y="118"/>
                    </a:cubicBezTo>
                    <a:cubicBezTo>
                      <a:pt x="317" y="118"/>
                      <a:pt x="316" y="118"/>
                      <a:pt x="316" y="118"/>
                    </a:cubicBezTo>
                    <a:cubicBezTo>
                      <a:pt x="315" y="118"/>
                      <a:pt x="315" y="118"/>
                      <a:pt x="314" y="118"/>
                    </a:cubicBezTo>
                    <a:moveTo>
                      <a:pt x="265" y="42"/>
                    </a:moveTo>
                    <a:cubicBezTo>
                      <a:pt x="264" y="43"/>
                      <a:pt x="263" y="44"/>
                      <a:pt x="263" y="44"/>
                    </a:cubicBezTo>
                    <a:cubicBezTo>
                      <a:pt x="262" y="45"/>
                      <a:pt x="262" y="45"/>
                      <a:pt x="261" y="45"/>
                    </a:cubicBezTo>
                    <a:cubicBezTo>
                      <a:pt x="283" y="64"/>
                      <a:pt x="300" y="89"/>
                      <a:pt x="313" y="116"/>
                    </a:cubicBezTo>
                    <a:cubicBezTo>
                      <a:pt x="313" y="116"/>
                      <a:pt x="313" y="116"/>
                      <a:pt x="313" y="116"/>
                    </a:cubicBezTo>
                    <a:cubicBezTo>
                      <a:pt x="313" y="112"/>
                      <a:pt x="313" y="108"/>
                      <a:pt x="313" y="104"/>
                    </a:cubicBezTo>
                    <a:cubicBezTo>
                      <a:pt x="309" y="97"/>
                      <a:pt x="305" y="90"/>
                      <a:pt x="301" y="83"/>
                    </a:cubicBezTo>
                    <a:cubicBezTo>
                      <a:pt x="299" y="83"/>
                      <a:pt x="298" y="82"/>
                      <a:pt x="298" y="80"/>
                    </a:cubicBezTo>
                    <a:cubicBezTo>
                      <a:pt x="298" y="80"/>
                      <a:pt x="299" y="80"/>
                      <a:pt x="299" y="80"/>
                    </a:cubicBezTo>
                    <a:cubicBezTo>
                      <a:pt x="289" y="66"/>
                      <a:pt x="277" y="53"/>
                      <a:pt x="265" y="42"/>
                    </a:cubicBezTo>
                    <a:moveTo>
                      <a:pt x="212" y="11"/>
                    </a:moveTo>
                    <a:cubicBezTo>
                      <a:pt x="212" y="12"/>
                      <a:pt x="211" y="13"/>
                      <a:pt x="211" y="14"/>
                    </a:cubicBezTo>
                    <a:cubicBezTo>
                      <a:pt x="211" y="14"/>
                      <a:pt x="210" y="15"/>
                      <a:pt x="210" y="15"/>
                    </a:cubicBezTo>
                    <a:cubicBezTo>
                      <a:pt x="228" y="21"/>
                      <a:pt x="244" y="31"/>
                      <a:pt x="258" y="42"/>
                    </a:cubicBezTo>
                    <a:cubicBezTo>
                      <a:pt x="258" y="40"/>
                      <a:pt x="258" y="38"/>
                      <a:pt x="258" y="36"/>
                    </a:cubicBezTo>
                    <a:cubicBezTo>
                      <a:pt x="248" y="29"/>
                      <a:pt x="239" y="23"/>
                      <a:pt x="228" y="17"/>
                    </a:cubicBezTo>
                    <a:cubicBezTo>
                      <a:pt x="228" y="17"/>
                      <a:pt x="228" y="17"/>
                      <a:pt x="228" y="17"/>
                    </a:cubicBezTo>
                    <a:cubicBezTo>
                      <a:pt x="227" y="17"/>
                      <a:pt x="226" y="17"/>
                      <a:pt x="225" y="16"/>
                    </a:cubicBezTo>
                    <a:cubicBezTo>
                      <a:pt x="221" y="14"/>
                      <a:pt x="217" y="12"/>
                      <a:pt x="212" y="11"/>
                    </a:cubicBezTo>
                    <a:moveTo>
                      <a:pt x="157" y="0"/>
                    </a:moveTo>
                    <a:cubicBezTo>
                      <a:pt x="111" y="0"/>
                      <a:pt x="74" y="31"/>
                      <a:pt x="44" y="65"/>
                    </a:cubicBezTo>
                    <a:cubicBezTo>
                      <a:pt x="17" y="96"/>
                      <a:pt x="10" y="138"/>
                      <a:pt x="3" y="178"/>
                    </a:cubicBezTo>
                    <a:cubicBezTo>
                      <a:pt x="3" y="180"/>
                      <a:pt x="3" y="181"/>
                      <a:pt x="3" y="183"/>
                    </a:cubicBezTo>
                    <a:cubicBezTo>
                      <a:pt x="3" y="184"/>
                      <a:pt x="3" y="185"/>
                      <a:pt x="2" y="185"/>
                    </a:cubicBezTo>
                    <a:cubicBezTo>
                      <a:pt x="2" y="188"/>
                      <a:pt x="1" y="190"/>
                      <a:pt x="1" y="193"/>
                    </a:cubicBezTo>
                    <a:cubicBezTo>
                      <a:pt x="1" y="194"/>
                      <a:pt x="0" y="196"/>
                      <a:pt x="0" y="197"/>
                    </a:cubicBezTo>
                    <a:cubicBezTo>
                      <a:pt x="0" y="199"/>
                      <a:pt x="1" y="201"/>
                      <a:pt x="3" y="201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4" y="201"/>
                      <a:pt x="5" y="200"/>
                      <a:pt x="6" y="199"/>
                    </a:cubicBezTo>
                    <a:cubicBezTo>
                      <a:pt x="6" y="197"/>
                      <a:pt x="6" y="196"/>
                      <a:pt x="6" y="194"/>
                    </a:cubicBezTo>
                    <a:cubicBezTo>
                      <a:pt x="13" y="154"/>
                      <a:pt x="18" y="114"/>
                      <a:pt x="41" y="79"/>
                    </a:cubicBezTo>
                    <a:cubicBezTo>
                      <a:pt x="67" y="39"/>
                      <a:pt x="113" y="5"/>
                      <a:pt x="161" y="5"/>
                    </a:cubicBezTo>
                    <a:cubicBezTo>
                      <a:pt x="163" y="5"/>
                      <a:pt x="166" y="6"/>
                      <a:pt x="169" y="6"/>
                    </a:cubicBezTo>
                    <a:cubicBezTo>
                      <a:pt x="182" y="7"/>
                      <a:pt x="194" y="9"/>
                      <a:pt x="206" y="13"/>
                    </a:cubicBezTo>
                    <a:cubicBezTo>
                      <a:pt x="205" y="13"/>
                      <a:pt x="205" y="12"/>
                      <a:pt x="206" y="12"/>
                    </a:cubicBezTo>
                    <a:cubicBezTo>
                      <a:pt x="206" y="11"/>
                      <a:pt x="206" y="10"/>
                      <a:pt x="206" y="9"/>
                    </a:cubicBezTo>
                    <a:cubicBezTo>
                      <a:pt x="195" y="5"/>
                      <a:pt x="182" y="2"/>
                      <a:pt x="169" y="0"/>
                    </a:cubicBezTo>
                    <a:cubicBezTo>
                      <a:pt x="165" y="0"/>
                      <a:pt x="161" y="0"/>
                      <a:pt x="1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0"/>
              <p:cNvSpPr/>
              <p:nvPr/>
            </p:nvSpPr>
            <p:spPr>
              <a:xfrm>
                <a:off x="2817813" y="2392363"/>
                <a:ext cx="763588" cy="47148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19" extrusionOk="0">
                    <a:moveTo>
                      <a:pt x="166" y="0"/>
                    </a:moveTo>
                    <a:cubicBezTo>
                      <a:pt x="166" y="0"/>
                      <a:pt x="165" y="0"/>
                      <a:pt x="165" y="1"/>
                    </a:cubicBezTo>
                    <a:cubicBezTo>
                      <a:pt x="164" y="1"/>
                      <a:pt x="164" y="1"/>
                      <a:pt x="164" y="1"/>
                    </a:cubicBezTo>
                    <a:cubicBezTo>
                      <a:pt x="163" y="5"/>
                      <a:pt x="161" y="8"/>
                      <a:pt x="159" y="12"/>
                    </a:cubicBezTo>
                    <a:cubicBezTo>
                      <a:pt x="159" y="11"/>
                      <a:pt x="159" y="9"/>
                      <a:pt x="159" y="8"/>
                    </a:cubicBezTo>
                    <a:cubicBezTo>
                      <a:pt x="159" y="6"/>
                      <a:pt x="157" y="6"/>
                      <a:pt x="156" y="6"/>
                    </a:cubicBezTo>
                    <a:cubicBezTo>
                      <a:pt x="155" y="6"/>
                      <a:pt x="154" y="6"/>
                      <a:pt x="154" y="7"/>
                    </a:cubicBezTo>
                    <a:cubicBezTo>
                      <a:pt x="152" y="10"/>
                      <a:pt x="150" y="13"/>
                      <a:pt x="149" y="16"/>
                    </a:cubicBezTo>
                    <a:cubicBezTo>
                      <a:pt x="149" y="14"/>
                      <a:pt x="149" y="11"/>
                      <a:pt x="149" y="8"/>
                    </a:cubicBezTo>
                    <a:cubicBezTo>
                      <a:pt x="148" y="7"/>
                      <a:pt x="147" y="5"/>
                      <a:pt x="146" y="5"/>
                    </a:cubicBezTo>
                    <a:cubicBezTo>
                      <a:pt x="145" y="5"/>
                      <a:pt x="145" y="5"/>
                      <a:pt x="144" y="6"/>
                    </a:cubicBezTo>
                    <a:cubicBezTo>
                      <a:pt x="139" y="12"/>
                      <a:pt x="134" y="19"/>
                      <a:pt x="130" y="26"/>
                    </a:cubicBezTo>
                    <a:cubicBezTo>
                      <a:pt x="130" y="23"/>
                      <a:pt x="130" y="20"/>
                      <a:pt x="131" y="17"/>
                    </a:cubicBezTo>
                    <a:cubicBezTo>
                      <a:pt x="131" y="16"/>
                      <a:pt x="129" y="14"/>
                      <a:pt x="128" y="14"/>
                    </a:cubicBezTo>
                    <a:cubicBezTo>
                      <a:pt x="127" y="14"/>
                      <a:pt x="126" y="15"/>
                      <a:pt x="126" y="15"/>
                    </a:cubicBezTo>
                    <a:cubicBezTo>
                      <a:pt x="122" y="20"/>
                      <a:pt x="119" y="25"/>
                      <a:pt x="116" y="30"/>
                    </a:cubicBezTo>
                    <a:cubicBezTo>
                      <a:pt x="116" y="29"/>
                      <a:pt x="116" y="28"/>
                      <a:pt x="116" y="27"/>
                    </a:cubicBezTo>
                    <a:cubicBezTo>
                      <a:pt x="119" y="22"/>
                      <a:pt x="121" y="17"/>
                      <a:pt x="123" y="1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4" y="10"/>
                      <a:pt x="122" y="8"/>
                      <a:pt x="120" y="8"/>
                    </a:cubicBezTo>
                    <a:cubicBezTo>
                      <a:pt x="120" y="8"/>
                      <a:pt x="119" y="9"/>
                      <a:pt x="118" y="10"/>
                    </a:cubicBezTo>
                    <a:cubicBezTo>
                      <a:pt x="117" y="13"/>
                      <a:pt x="115" y="15"/>
                      <a:pt x="114" y="18"/>
                    </a:cubicBezTo>
                    <a:cubicBezTo>
                      <a:pt x="114" y="17"/>
                      <a:pt x="113" y="16"/>
                      <a:pt x="111" y="16"/>
                    </a:cubicBezTo>
                    <a:cubicBezTo>
                      <a:pt x="111" y="16"/>
                      <a:pt x="110" y="16"/>
                      <a:pt x="110" y="16"/>
                    </a:cubicBezTo>
                    <a:cubicBezTo>
                      <a:pt x="104" y="20"/>
                      <a:pt x="100" y="25"/>
                      <a:pt x="97" y="31"/>
                    </a:cubicBezTo>
                    <a:cubicBezTo>
                      <a:pt x="97" y="30"/>
                      <a:pt x="97" y="28"/>
                      <a:pt x="98" y="27"/>
                    </a:cubicBezTo>
                    <a:cubicBezTo>
                      <a:pt x="98" y="25"/>
                      <a:pt x="96" y="25"/>
                      <a:pt x="95" y="25"/>
                    </a:cubicBezTo>
                    <a:cubicBezTo>
                      <a:pt x="94" y="25"/>
                      <a:pt x="93" y="25"/>
                      <a:pt x="93" y="26"/>
                    </a:cubicBezTo>
                    <a:cubicBezTo>
                      <a:pt x="89" y="31"/>
                      <a:pt x="86" y="36"/>
                      <a:pt x="84" y="42"/>
                    </a:cubicBezTo>
                    <a:cubicBezTo>
                      <a:pt x="84" y="38"/>
                      <a:pt x="84" y="35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4" y="29"/>
                      <a:pt x="83" y="28"/>
                      <a:pt x="82" y="28"/>
                    </a:cubicBezTo>
                    <a:cubicBezTo>
                      <a:pt x="81" y="28"/>
                      <a:pt x="80" y="29"/>
                      <a:pt x="79" y="30"/>
                    </a:cubicBezTo>
                    <a:cubicBezTo>
                      <a:pt x="76" y="38"/>
                      <a:pt x="73" y="45"/>
                      <a:pt x="70" y="53"/>
                    </a:cubicBezTo>
                    <a:cubicBezTo>
                      <a:pt x="70" y="48"/>
                      <a:pt x="71" y="43"/>
                      <a:pt x="72" y="38"/>
                    </a:cubicBezTo>
                    <a:cubicBezTo>
                      <a:pt x="72" y="37"/>
                      <a:pt x="71" y="36"/>
                      <a:pt x="70" y="35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8" y="35"/>
                      <a:pt x="67" y="36"/>
                      <a:pt x="67" y="36"/>
                    </a:cubicBezTo>
                    <a:cubicBezTo>
                      <a:pt x="66" y="37"/>
                      <a:pt x="66" y="38"/>
                      <a:pt x="66" y="38"/>
                    </a:cubicBezTo>
                    <a:cubicBezTo>
                      <a:pt x="61" y="49"/>
                      <a:pt x="57" y="59"/>
                      <a:pt x="53" y="70"/>
                    </a:cubicBezTo>
                    <a:cubicBezTo>
                      <a:pt x="53" y="66"/>
                      <a:pt x="54" y="62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7"/>
                    </a:cubicBezTo>
                    <a:cubicBezTo>
                      <a:pt x="55" y="56"/>
                      <a:pt x="53" y="55"/>
                      <a:pt x="52" y="55"/>
                    </a:cubicBezTo>
                    <a:cubicBezTo>
                      <a:pt x="51" y="55"/>
                      <a:pt x="50" y="55"/>
                      <a:pt x="49" y="57"/>
                    </a:cubicBezTo>
                    <a:cubicBezTo>
                      <a:pt x="49" y="57"/>
                      <a:pt x="49" y="58"/>
                      <a:pt x="49" y="59"/>
                    </a:cubicBezTo>
                    <a:cubicBezTo>
                      <a:pt x="48" y="59"/>
                      <a:pt x="48" y="58"/>
                      <a:pt x="47" y="58"/>
                    </a:cubicBezTo>
                    <a:cubicBezTo>
                      <a:pt x="46" y="58"/>
                      <a:pt x="46" y="59"/>
                      <a:pt x="45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0" y="71"/>
                      <a:pt x="38" y="82"/>
                      <a:pt x="36" y="93"/>
                    </a:cubicBezTo>
                    <a:cubicBezTo>
                      <a:pt x="35" y="93"/>
                      <a:pt x="35" y="93"/>
                      <a:pt x="34" y="93"/>
                    </a:cubicBezTo>
                    <a:cubicBezTo>
                      <a:pt x="33" y="93"/>
                      <a:pt x="32" y="93"/>
                      <a:pt x="32" y="95"/>
                    </a:cubicBezTo>
                    <a:cubicBezTo>
                      <a:pt x="29" y="104"/>
                      <a:pt x="27" y="113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4" y="122"/>
                      <a:pt x="22" y="123"/>
                      <a:pt x="22" y="124"/>
                    </a:cubicBezTo>
                    <a:cubicBezTo>
                      <a:pt x="20" y="130"/>
                      <a:pt x="17" y="136"/>
                      <a:pt x="14" y="143"/>
                    </a:cubicBezTo>
                    <a:cubicBezTo>
                      <a:pt x="12" y="150"/>
                      <a:pt x="9" y="158"/>
                      <a:pt x="7" y="165"/>
                    </a:cubicBezTo>
                    <a:cubicBezTo>
                      <a:pt x="2" y="183"/>
                      <a:pt x="0" y="202"/>
                      <a:pt x="9" y="218"/>
                    </a:cubicBezTo>
                    <a:cubicBezTo>
                      <a:pt x="9" y="219"/>
                      <a:pt x="10" y="219"/>
                      <a:pt x="11" y="219"/>
                    </a:cubicBezTo>
                    <a:cubicBezTo>
                      <a:pt x="11" y="219"/>
                      <a:pt x="11" y="219"/>
                      <a:pt x="11" y="219"/>
                    </a:cubicBezTo>
                    <a:cubicBezTo>
                      <a:pt x="12" y="219"/>
                      <a:pt x="13" y="219"/>
                      <a:pt x="13" y="218"/>
                    </a:cubicBezTo>
                    <a:cubicBezTo>
                      <a:pt x="14" y="218"/>
                      <a:pt x="14" y="217"/>
                      <a:pt x="14" y="216"/>
                    </a:cubicBezTo>
                    <a:cubicBezTo>
                      <a:pt x="14" y="215"/>
                      <a:pt x="14" y="215"/>
                      <a:pt x="13" y="215"/>
                    </a:cubicBezTo>
                    <a:cubicBezTo>
                      <a:pt x="5" y="201"/>
                      <a:pt x="7" y="183"/>
                      <a:pt x="12" y="165"/>
                    </a:cubicBezTo>
                    <a:cubicBezTo>
                      <a:pt x="15" y="156"/>
                      <a:pt x="18" y="147"/>
                      <a:pt x="22" y="139"/>
                    </a:cubicBezTo>
                    <a:cubicBezTo>
                      <a:pt x="22" y="140"/>
                      <a:pt x="22" y="140"/>
                      <a:pt x="22" y="141"/>
                    </a:cubicBezTo>
                    <a:cubicBezTo>
                      <a:pt x="22" y="143"/>
                      <a:pt x="23" y="144"/>
                      <a:pt x="25" y="144"/>
                    </a:cubicBezTo>
                    <a:cubicBezTo>
                      <a:pt x="26" y="144"/>
                      <a:pt x="27" y="143"/>
                      <a:pt x="27" y="142"/>
                    </a:cubicBezTo>
                    <a:cubicBezTo>
                      <a:pt x="29" y="133"/>
                      <a:pt x="30" y="124"/>
                      <a:pt x="32" y="115"/>
                    </a:cubicBezTo>
                    <a:cubicBezTo>
                      <a:pt x="32" y="116"/>
                      <a:pt x="34" y="117"/>
                      <a:pt x="35" y="117"/>
                    </a:cubicBezTo>
                    <a:cubicBezTo>
                      <a:pt x="36" y="117"/>
                      <a:pt x="37" y="116"/>
                      <a:pt x="37" y="115"/>
                    </a:cubicBezTo>
                    <a:cubicBezTo>
                      <a:pt x="39" y="109"/>
                      <a:pt x="40" y="104"/>
                      <a:pt x="40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2" y="98"/>
                      <a:pt x="43" y="97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45" y="92"/>
                      <a:pt x="46" y="88"/>
                      <a:pt x="47" y="84"/>
                    </a:cubicBezTo>
                    <a:cubicBezTo>
                      <a:pt x="48" y="85"/>
                      <a:pt x="49" y="86"/>
                      <a:pt x="50" y="86"/>
                    </a:cubicBezTo>
                    <a:cubicBezTo>
                      <a:pt x="51" y="86"/>
                      <a:pt x="52" y="86"/>
                      <a:pt x="52" y="85"/>
                    </a:cubicBezTo>
                    <a:cubicBezTo>
                      <a:pt x="57" y="76"/>
                      <a:pt x="61" y="66"/>
                      <a:pt x="64" y="56"/>
                    </a:cubicBezTo>
                    <a:cubicBezTo>
                      <a:pt x="64" y="62"/>
                      <a:pt x="63" y="68"/>
                      <a:pt x="62" y="74"/>
                    </a:cubicBezTo>
                    <a:cubicBezTo>
                      <a:pt x="61" y="76"/>
                      <a:pt x="63" y="77"/>
                      <a:pt x="64" y="77"/>
                    </a:cubicBezTo>
                    <a:cubicBezTo>
                      <a:pt x="66" y="77"/>
                      <a:pt x="67" y="77"/>
                      <a:pt x="67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71" y="66"/>
                      <a:pt x="75" y="55"/>
                      <a:pt x="79" y="45"/>
                    </a:cubicBezTo>
                    <a:cubicBezTo>
                      <a:pt x="79" y="51"/>
                      <a:pt x="78" y="56"/>
                      <a:pt x="78" y="61"/>
                    </a:cubicBezTo>
                    <a:cubicBezTo>
                      <a:pt x="78" y="63"/>
                      <a:pt x="80" y="64"/>
                      <a:pt x="81" y="64"/>
                    </a:cubicBezTo>
                    <a:cubicBezTo>
                      <a:pt x="82" y="64"/>
                      <a:pt x="83" y="63"/>
                      <a:pt x="84" y="62"/>
                    </a:cubicBezTo>
                    <a:cubicBezTo>
                      <a:pt x="86" y="55"/>
                      <a:pt x="87" y="48"/>
                      <a:pt x="90" y="42"/>
                    </a:cubicBezTo>
                    <a:cubicBezTo>
                      <a:pt x="89" y="46"/>
                      <a:pt x="89" y="50"/>
                      <a:pt x="89" y="54"/>
                    </a:cubicBezTo>
                    <a:cubicBezTo>
                      <a:pt x="89" y="55"/>
                      <a:pt x="91" y="56"/>
                      <a:pt x="92" y="56"/>
                    </a:cubicBezTo>
                    <a:cubicBezTo>
                      <a:pt x="93" y="56"/>
                      <a:pt x="94" y="56"/>
                      <a:pt x="94" y="55"/>
                    </a:cubicBezTo>
                    <a:cubicBezTo>
                      <a:pt x="97" y="44"/>
                      <a:pt x="100" y="33"/>
                      <a:pt x="107" y="25"/>
                    </a:cubicBezTo>
                    <a:cubicBezTo>
                      <a:pt x="107" y="28"/>
                      <a:pt x="107" y="32"/>
                      <a:pt x="106" y="35"/>
                    </a:cubicBezTo>
                    <a:cubicBezTo>
                      <a:pt x="106" y="37"/>
                      <a:pt x="107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40"/>
                      <a:pt x="109" y="41"/>
                    </a:cubicBezTo>
                    <a:cubicBezTo>
                      <a:pt x="109" y="43"/>
                      <a:pt x="110" y="44"/>
                      <a:pt x="112" y="44"/>
                    </a:cubicBezTo>
                    <a:cubicBezTo>
                      <a:pt x="113" y="44"/>
                      <a:pt x="114" y="44"/>
                      <a:pt x="114" y="43"/>
                    </a:cubicBezTo>
                    <a:cubicBezTo>
                      <a:pt x="118" y="37"/>
                      <a:pt x="121" y="31"/>
                      <a:pt x="125" y="26"/>
                    </a:cubicBezTo>
                    <a:cubicBezTo>
                      <a:pt x="125" y="29"/>
                      <a:pt x="125" y="33"/>
                      <a:pt x="125" y="36"/>
                    </a:cubicBezTo>
                    <a:cubicBezTo>
                      <a:pt x="125" y="38"/>
                      <a:pt x="127" y="39"/>
                      <a:pt x="128" y="39"/>
                    </a:cubicBezTo>
                    <a:cubicBezTo>
                      <a:pt x="129" y="39"/>
                      <a:pt x="130" y="39"/>
                      <a:pt x="131" y="38"/>
                    </a:cubicBezTo>
                    <a:cubicBezTo>
                      <a:pt x="134" y="30"/>
                      <a:pt x="138" y="23"/>
                      <a:pt x="143" y="16"/>
                    </a:cubicBezTo>
                    <a:cubicBezTo>
                      <a:pt x="143" y="21"/>
                      <a:pt x="142" y="26"/>
                      <a:pt x="140" y="31"/>
                    </a:cubicBezTo>
                    <a:cubicBezTo>
                      <a:pt x="139" y="33"/>
                      <a:pt x="141" y="34"/>
                      <a:pt x="143" y="34"/>
                    </a:cubicBezTo>
                    <a:cubicBezTo>
                      <a:pt x="143" y="34"/>
                      <a:pt x="144" y="34"/>
                      <a:pt x="145" y="33"/>
                    </a:cubicBezTo>
                    <a:cubicBezTo>
                      <a:pt x="149" y="28"/>
                      <a:pt x="152" y="23"/>
                      <a:pt x="155" y="17"/>
                    </a:cubicBezTo>
                    <a:cubicBezTo>
                      <a:pt x="155" y="19"/>
                      <a:pt x="155" y="22"/>
                      <a:pt x="156" y="24"/>
                    </a:cubicBezTo>
                    <a:cubicBezTo>
                      <a:pt x="156" y="25"/>
                      <a:pt x="157" y="26"/>
                      <a:pt x="158" y="26"/>
                    </a:cubicBezTo>
                    <a:cubicBezTo>
                      <a:pt x="159" y="26"/>
                      <a:pt x="161" y="25"/>
                      <a:pt x="161" y="24"/>
                    </a:cubicBezTo>
                    <a:cubicBezTo>
                      <a:pt x="162" y="22"/>
                      <a:pt x="162" y="20"/>
                      <a:pt x="163" y="17"/>
                    </a:cubicBezTo>
                    <a:cubicBezTo>
                      <a:pt x="163" y="19"/>
                      <a:pt x="165" y="20"/>
                      <a:pt x="166" y="20"/>
                    </a:cubicBezTo>
                    <a:cubicBezTo>
                      <a:pt x="167" y="20"/>
                      <a:pt x="168" y="19"/>
                      <a:pt x="168" y="18"/>
                    </a:cubicBezTo>
                    <a:cubicBezTo>
                      <a:pt x="169" y="17"/>
                      <a:pt x="170" y="15"/>
                      <a:pt x="171" y="14"/>
                    </a:cubicBezTo>
                    <a:cubicBezTo>
                      <a:pt x="171" y="16"/>
                      <a:pt x="171" y="18"/>
                      <a:pt x="171" y="21"/>
                    </a:cubicBezTo>
                    <a:cubicBezTo>
                      <a:pt x="170" y="22"/>
                      <a:pt x="172" y="23"/>
                      <a:pt x="173" y="23"/>
                    </a:cubicBezTo>
                    <a:cubicBezTo>
                      <a:pt x="174" y="23"/>
                      <a:pt x="175" y="23"/>
                      <a:pt x="175" y="23"/>
                    </a:cubicBezTo>
                    <a:cubicBezTo>
                      <a:pt x="177" y="21"/>
                      <a:pt x="180" y="18"/>
                      <a:pt x="184" y="16"/>
                    </a:cubicBezTo>
                    <a:cubicBezTo>
                      <a:pt x="182" y="20"/>
                      <a:pt x="181" y="24"/>
                      <a:pt x="178" y="29"/>
                    </a:cubicBezTo>
                    <a:cubicBezTo>
                      <a:pt x="177" y="31"/>
                      <a:pt x="179" y="33"/>
                      <a:pt x="180" y="33"/>
                    </a:cubicBezTo>
                    <a:cubicBezTo>
                      <a:pt x="181" y="33"/>
                      <a:pt x="182" y="32"/>
                      <a:pt x="183" y="31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83" y="31"/>
                      <a:pt x="183" y="31"/>
                      <a:pt x="183" y="31"/>
                    </a:cubicBezTo>
                    <a:cubicBezTo>
                      <a:pt x="187" y="26"/>
                      <a:pt x="190" y="22"/>
                      <a:pt x="194" y="18"/>
                    </a:cubicBezTo>
                    <a:cubicBezTo>
                      <a:pt x="194" y="19"/>
                      <a:pt x="193" y="20"/>
                      <a:pt x="193" y="22"/>
                    </a:cubicBezTo>
                    <a:cubicBezTo>
                      <a:pt x="192" y="24"/>
                      <a:pt x="194" y="25"/>
                      <a:pt x="195" y="25"/>
                    </a:cubicBezTo>
                    <a:cubicBezTo>
                      <a:pt x="196" y="25"/>
                      <a:pt x="197" y="25"/>
                      <a:pt x="197" y="24"/>
                    </a:cubicBezTo>
                    <a:cubicBezTo>
                      <a:pt x="200" y="22"/>
                      <a:pt x="202" y="20"/>
                      <a:pt x="204" y="18"/>
                    </a:cubicBezTo>
                    <a:cubicBezTo>
                      <a:pt x="203" y="21"/>
                      <a:pt x="203" y="24"/>
                      <a:pt x="202" y="27"/>
                    </a:cubicBezTo>
                    <a:cubicBezTo>
                      <a:pt x="201" y="29"/>
                      <a:pt x="203" y="31"/>
                      <a:pt x="204" y="31"/>
                    </a:cubicBezTo>
                    <a:cubicBezTo>
                      <a:pt x="205" y="31"/>
                      <a:pt x="206" y="30"/>
                      <a:pt x="206" y="30"/>
                    </a:cubicBezTo>
                    <a:cubicBezTo>
                      <a:pt x="209" y="26"/>
                      <a:pt x="212" y="23"/>
                      <a:pt x="215" y="20"/>
                    </a:cubicBezTo>
                    <a:cubicBezTo>
                      <a:pt x="215" y="22"/>
                      <a:pt x="214" y="24"/>
                      <a:pt x="213" y="26"/>
                    </a:cubicBezTo>
                    <a:cubicBezTo>
                      <a:pt x="211" y="28"/>
                      <a:pt x="209" y="31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7" y="37"/>
                      <a:pt x="208" y="38"/>
                      <a:pt x="210" y="38"/>
                    </a:cubicBezTo>
                    <a:cubicBezTo>
                      <a:pt x="211" y="38"/>
                      <a:pt x="212" y="38"/>
                      <a:pt x="212" y="37"/>
                    </a:cubicBezTo>
                    <a:cubicBezTo>
                      <a:pt x="214" y="34"/>
                      <a:pt x="216" y="32"/>
                      <a:pt x="217" y="29"/>
                    </a:cubicBezTo>
                    <a:cubicBezTo>
                      <a:pt x="219" y="27"/>
                      <a:pt x="220" y="25"/>
                      <a:pt x="221" y="23"/>
                    </a:cubicBezTo>
                    <a:cubicBezTo>
                      <a:pt x="220" y="29"/>
                      <a:pt x="219" y="36"/>
                      <a:pt x="217" y="42"/>
                    </a:cubicBezTo>
                    <a:cubicBezTo>
                      <a:pt x="217" y="43"/>
                      <a:pt x="217" y="44"/>
                      <a:pt x="217" y="45"/>
                    </a:cubicBezTo>
                    <a:cubicBezTo>
                      <a:pt x="216" y="45"/>
                      <a:pt x="216" y="46"/>
                      <a:pt x="217" y="46"/>
                    </a:cubicBezTo>
                    <a:cubicBezTo>
                      <a:pt x="217" y="48"/>
                      <a:pt x="218" y="49"/>
                      <a:pt x="220" y="49"/>
                    </a:cubicBezTo>
                    <a:cubicBezTo>
                      <a:pt x="220" y="49"/>
                      <a:pt x="221" y="48"/>
                      <a:pt x="221" y="48"/>
                    </a:cubicBezTo>
                    <a:cubicBezTo>
                      <a:pt x="221" y="48"/>
                      <a:pt x="222" y="47"/>
                      <a:pt x="222" y="47"/>
                    </a:cubicBezTo>
                    <a:cubicBezTo>
                      <a:pt x="222" y="46"/>
                      <a:pt x="223" y="45"/>
                      <a:pt x="223" y="44"/>
                    </a:cubicBezTo>
                    <a:cubicBezTo>
                      <a:pt x="225" y="39"/>
                      <a:pt x="228" y="35"/>
                      <a:pt x="230" y="31"/>
                    </a:cubicBezTo>
                    <a:cubicBezTo>
                      <a:pt x="230" y="32"/>
                      <a:pt x="230" y="32"/>
                      <a:pt x="230" y="33"/>
                    </a:cubicBezTo>
                    <a:cubicBezTo>
                      <a:pt x="230" y="35"/>
                      <a:pt x="231" y="37"/>
                      <a:pt x="233" y="37"/>
                    </a:cubicBezTo>
                    <a:cubicBezTo>
                      <a:pt x="233" y="37"/>
                      <a:pt x="234" y="36"/>
                      <a:pt x="234" y="36"/>
                    </a:cubicBezTo>
                    <a:cubicBezTo>
                      <a:pt x="237" y="33"/>
                      <a:pt x="239" y="31"/>
                      <a:pt x="242" y="29"/>
                    </a:cubicBezTo>
                    <a:cubicBezTo>
                      <a:pt x="240" y="33"/>
                      <a:pt x="239" y="38"/>
                      <a:pt x="237" y="43"/>
                    </a:cubicBezTo>
                    <a:cubicBezTo>
                      <a:pt x="237" y="44"/>
                      <a:pt x="236" y="46"/>
                      <a:pt x="236" y="47"/>
                    </a:cubicBezTo>
                    <a:cubicBezTo>
                      <a:pt x="236" y="47"/>
                      <a:pt x="236" y="47"/>
                      <a:pt x="236" y="47"/>
                    </a:cubicBezTo>
                    <a:cubicBezTo>
                      <a:pt x="236" y="47"/>
                      <a:pt x="236" y="47"/>
                      <a:pt x="236" y="47"/>
                    </a:cubicBezTo>
                    <a:cubicBezTo>
                      <a:pt x="236" y="47"/>
                      <a:pt x="236" y="47"/>
                      <a:pt x="236" y="47"/>
                    </a:cubicBezTo>
                    <a:cubicBezTo>
                      <a:pt x="236" y="48"/>
                      <a:pt x="236" y="48"/>
                      <a:pt x="236" y="49"/>
                    </a:cubicBezTo>
                    <a:cubicBezTo>
                      <a:pt x="237" y="50"/>
                      <a:pt x="238" y="50"/>
                      <a:pt x="239" y="50"/>
                    </a:cubicBezTo>
                    <a:cubicBezTo>
                      <a:pt x="239" y="50"/>
                      <a:pt x="239" y="50"/>
                      <a:pt x="239" y="50"/>
                    </a:cubicBezTo>
                    <a:cubicBezTo>
                      <a:pt x="240" y="50"/>
                      <a:pt x="241" y="50"/>
                      <a:pt x="241" y="49"/>
                    </a:cubicBezTo>
                    <a:cubicBezTo>
                      <a:pt x="241" y="48"/>
                      <a:pt x="242" y="46"/>
                      <a:pt x="242" y="45"/>
                    </a:cubicBezTo>
                    <a:cubicBezTo>
                      <a:pt x="242" y="44"/>
                      <a:pt x="243" y="44"/>
                      <a:pt x="243" y="43"/>
                    </a:cubicBezTo>
                    <a:cubicBezTo>
                      <a:pt x="243" y="43"/>
                      <a:pt x="244" y="44"/>
                      <a:pt x="245" y="44"/>
                    </a:cubicBezTo>
                    <a:cubicBezTo>
                      <a:pt x="245" y="44"/>
                      <a:pt x="246" y="43"/>
                      <a:pt x="246" y="43"/>
                    </a:cubicBezTo>
                    <a:cubicBezTo>
                      <a:pt x="250" y="39"/>
                      <a:pt x="251" y="36"/>
                      <a:pt x="252" y="36"/>
                    </a:cubicBezTo>
                    <a:cubicBezTo>
                      <a:pt x="252" y="36"/>
                      <a:pt x="253" y="38"/>
                      <a:pt x="253" y="43"/>
                    </a:cubicBezTo>
                    <a:cubicBezTo>
                      <a:pt x="253" y="45"/>
                      <a:pt x="254" y="45"/>
                      <a:pt x="256" y="45"/>
                    </a:cubicBezTo>
                    <a:cubicBezTo>
                      <a:pt x="257" y="45"/>
                      <a:pt x="258" y="45"/>
                      <a:pt x="258" y="44"/>
                    </a:cubicBezTo>
                    <a:cubicBezTo>
                      <a:pt x="258" y="44"/>
                      <a:pt x="258" y="44"/>
                      <a:pt x="258" y="44"/>
                    </a:cubicBezTo>
                    <a:cubicBezTo>
                      <a:pt x="259" y="44"/>
                      <a:pt x="261" y="47"/>
                      <a:pt x="262" y="51"/>
                    </a:cubicBezTo>
                    <a:cubicBezTo>
                      <a:pt x="264" y="54"/>
                      <a:pt x="265" y="58"/>
                      <a:pt x="265" y="58"/>
                    </a:cubicBezTo>
                    <a:cubicBezTo>
                      <a:pt x="265" y="59"/>
                      <a:pt x="266" y="60"/>
                      <a:pt x="267" y="60"/>
                    </a:cubicBezTo>
                    <a:cubicBezTo>
                      <a:pt x="268" y="60"/>
                      <a:pt x="269" y="60"/>
                      <a:pt x="269" y="59"/>
                    </a:cubicBezTo>
                    <a:cubicBezTo>
                      <a:pt x="269" y="59"/>
                      <a:pt x="269" y="59"/>
                      <a:pt x="269" y="59"/>
                    </a:cubicBezTo>
                    <a:cubicBezTo>
                      <a:pt x="269" y="62"/>
                      <a:pt x="269" y="66"/>
                      <a:pt x="269" y="69"/>
                    </a:cubicBezTo>
                    <a:cubicBezTo>
                      <a:pt x="269" y="71"/>
                      <a:pt x="269" y="73"/>
                      <a:pt x="269" y="75"/>
                    </a:cubicBezTo>
                    <a:cubicBezTo>
                      <a:pt x="269" y="75"/>
                      <a:pt x="269" y="76"/>
                      <a:pt x="269" y="76"/>
                    </a:cubicBezTo>
                    <a:cubicBezTo>
                      <a:pt x="269" y="78"/>
                      <a:pt x="270" y="79"/>
                      <a:pt x="271" y="79"/>
                    </a:cubicBezTo>
                    <a:cubicBezTo>
                      <a:pt x="272" y="79"/>
                      <a:pt x="272" y="79"/>
                      <a:pt x="272" y="78"/>
                    </a:cubicBezTo>
                    <a:cubicBezTo>
                      <a:pt x="273" y="78"/>
                      <a:pt x="273" y="78"/>
                      <a:pt x="274" y="77"/>
                    </a:cubicBezTo>
                    <a:cubicBezTo>
                      <a:pt x="274" y="77"/>
                      <a:pt x="275" y="76"/>
                      <a:pt x="276" y="75"/>
                    </a:cubicBezTo>
                    <a:cubicBezTo>
                      <a:pt x="279" y="70"/>
                      <a:pt x="283" y="65"/>
                      <a:pt x="286" y="60"/>
                    </a:cubicBezTo>
                    <a:cubicBezTo>
                      <a:pt x="286" y="63"/>
                      <a:pt x="285" y="66"/>
                      <a:pt x="285" y="70"/>
                    </a:cubicBezTo>
                    <a:cubicBezTo>
                      <a:pt x="285" y="71"/>
                      <a:pt x="286" y="73"/>
                      <a:pt x="288" y="73"/>
                    </a:cubicBezTo>
                    <a:cubicBezTo>
                      <a:pt x="288" y="73"/>
                      <a:pt x="289" y="72"/>
                      <a:pt x="290" y="72"/>
                    </a:cubicBezTo>
                    <a:cubicBezTo>
                      <a:pt x="291" y="70"/>
                      <a:pt x="292" y="69"/>
                      <a:pt x="293" y="68"/>
                    </a:cubicBezTo>
                    <a:cubicBezTo>
                      <a:pt x="293" y="74"/>
                      <a:pt x="292" y="80"/>
                      <a:pt x="291" y="87"/>
                    </a:cubicBezTo>
                    <a:cubicBezTo>
                      <a:pt x="291" y="89"/>
                      <a:pt x="292" y="91"/>
                      <a:pt x="294" y="91"/>
                    </a:cubicBezTo>
                    <a:cubicBezTo>
                      <a:pt x="295" y="91"/>
                      <a:pt x="296" y="90"/>
                      <a:pt x="296" y="89"/>
                    </a:cubicBezTo>
                    <a:cubicBezTo>
                      <a:pt x="298" y="85"/>
                      <a:pt x="300" y="81"/>
                      <a:pt x="301" y="78"/>
                    </a:cubicBezTo>
                    <a:cubicBezTo>
                      <a:pt x="301" y="82"/>
                      <a:pt x="301" y="86"/>
                      <a:pt x="301" y="90"/>
                    </a:cubicBezTo>
                    <a:cubicBezTo>
                      <a:pt x="301" y="92"/>
                      <a:pt x="302" y="93"/>
                      <a:pt x="303" y="93"/>
                    </a:cubicBezTo>
                    <a:cubicBezTo>
                      <a:pt x="303" y="94"/>
                      <a:pt x="303" y="95"/>
                      <a:pt x="302" y="97"/>
                    </a:cubicBezTo>
                    <a:cubicBezTo>
                      <a:pt x="302" y="98"/>
                      <a:pt x="303" y="100"/>
                      <a:pt x="305" y="100"/>
                    </a:cubicBezTo>
                    <a:cubicBezTo>
                      <a:pt x="305" y="100"/>
                      <a:pt x="305" y="100"/>
                      <a:pt x="305" y="100"/>
                    </a:cubicBezTo>
                    <a:cubicBezTo>
                      <a:pt x="307" y="100"/>
                      <a:pt x="308" y="99"/>
                      <a:pt x="309" y="99"/>
                    </a:cubicBezTo>
                    <a:cubicBezTo>
                      <a:pt x="311" y="99"/>
                      <a:pt x="312" y="101"/>
                      <a:pt x="313" y="104"/>
                    </a:cubicBezTo>
                    <a:cubicBezTo>
                      <a:pt x="312" y="107"/>
                      <a:pt x="311" y="109"/>
                      <a:pt x="310" y="113"/>
                    </a:cubicBezTo>
                    <a:cubicBezTo>
                      <a:pt x="310" y="113"/>
                      <a:pt x="309" y="113"/>
                      <a:pt x="309" y="113"/>
                    </a:cubicBezTo>
                    <a:cubicBezTo>
                      <a:pt x="309" y="115"/>
                      <a:pt x="310" y="116"/>
                      <a:pt x="312" y="116"/>
                    </a:cubicBezTo>
                    <a:cubicBezTo>
                      <a:pt x="312" y="116"/>
                      <a:pt x="312" y="116"/>
                      <a:pt x="312" y="116"/>
                    </a:cubicBezTo>
                    <a:cubicBezTo>
                      <a:pt x="312" y="116"/>
                      <a:pt x="312" y="116"/>
                      <a:pt x="313" y="116"/>
                    </a:cubicBezTo>
                    <a:cubicBezTo>
                      <a:pt x="313" y="118"/>
                      <a:pt x="314" y="118"/>
                      <a:pt x="315" y="118"/>
                    </a:cubicBezTo>
                    <a:cubicBezTo>
                      <a:pt x="315" y="118"/>
                      <a:pt x="316" y="118"/>
                      <a:pt x="316" y="118"/>
                    </a:cubicBezTo>
                    <a:cubicBezTo>
                      <a:pt x="316" y="120"/>
                      <a:pt x="317" y="121"/>
                      <a:pt x="317" y="123"/>
                    </a:cubicBezTo>
                    <a:cubicBezTo>
                      <a:pt x="318" y="124"/>
                      <a:pt x="318" y="124"/>
                      <a:pt x="319" y="124"/>
                    </a:cubicBezTo>
                    <a:cubicBezTo>
                      <a:pt x="320" y="124"/>
                      <a:pt x="320" y="124"/>
                      <a:pt x="321" y="124"/>
                    </a:cubicBezTo>
                    <a:cubicBezTo>
                      <a:pt x="321" y="125"/>
                      <a:pt x="321" y="127"/>
                      <a:pt x="321" y="129"/>
                    </a:cubicBezTo>
                    <a:cubicBezTo>
                      <a:pt x="322" y="130"/>
                      <a:pt x="323" y="131"/>
                      <a:pt x="324" y="131"/>
                    </a:cubicBezTo>
                    <a:cubicBezTo>
                      <a:pt x="324" y="131"/>
                      <a:pt x="324" y="131"/>
                      <a:pt x="324" y="131"/>
                    </a:cubicBezTo>
                    <a:cubicBezTo>
                      <a:pt x="324" y="133"/>
                      <a:pt x="324" y="135"/>
                      <a:pt x="324" y="137"/>
                    </a:cubicBezTo>
                    <a:cubicBezTo>
                      <a:pt x="324" y="141"/>
                      <a:pt x="324" y="145"/>
                      <a:pt x="324" y="149"/>
                    </a:cubicBezTo>
                    <a:cubicBezTo>
                      <a:pt x="324" y="149"/>
                      <a:pt x="324" y="149"/>
                      <a:pt x="324" y="149"/>
                    </a:cubicBezTo>
                    <a:cubicBezTo>
                      <a:pt x="324" y="150"/>
                      <a:pt x="325" y="150"/>
                      <a:pt x="325" y="151"/>
                    </a:cubicBezTo>
                    <a:cubicBezTo>
                      <a:pt x="326" y="151"/>
                      <a:pt x="326" y="151"/>
                      <a:pt x="327" y="151"/>
                    </a:cubicBezTo>
                    <a:cubicBezTo>
                      <a:pt x="327" y="151"/>
                      <a:pt x="328" y="151"/>
                      <a:pt x="328" y="151"/>
                    </a:cubicBezTo>
                    <a:cubicBezTo>
                      <a:pt x="328" y="153"/>
                      <a:pt x="328" y="154"/>
                      <a:pt x="328" y="156"/>
                    </a:cubicBezTo>
                    <a:cubicBezTo>
                      <a:pt x="327" y="157"/>
                      <a:pt x="327" y="159"/>
                      <a:pt x="327" y="161"/>
                    </a:cubicBezTo>
                    <a:cubicBezTo>
                      <a:pt x="327" y="162"/>
                      <a:pt x="328" y="163"/>
                      <a:pt x="330" y="163"/>
                    </a:cubicBezTo>
                    <a:cubicBezTo>
                      <a:pt x="330" y="163"/>
                      <a:pt x="330" y="163"/>
                      <a:pt x="331" y="163"/>
                    </a:cubicBezTo>
                    <a:cubicBezTo>
                      <a:pt x="331" y="163"/>
                      <a:pt x="332" y="162"/>
                      <a:pt x="332" y="161"/>
                    </a:cubicBezTo>
                    <a:cubicBezTo>
                      <a:pt x="333" y="159"/>
                      <a:pt x="333" y="158"/>
                      <a:pt x="334" y="156"/>
                    </a:cubicBezTo>
                    <a:cubicBezTo>
                      <a:pt x="334" y="155"/>
                      <a:pt x="334" y="155"/>
                      <a:pt x="334" y="154"/>
                    </a:cubicBezTo>
                    <a:cubicBezTo>
                      <a:pt x="334" y="155"/>
                      <a:pt x="334" y="156"/>
                      <a:pt x="334" y="157"/>
                    </a:cubicBezTo>
                    <a:cubicBezTo>
                      <a:pt x="334" y="161"/>
                      <a:pt x="334" y="165"/>
                      <a:pt x="334" y="170"/>
                    </a:cubicBezTo>
                    <a:cubicBezTo>
                      <a:pt x="334" y="171"/>
                      <a:pt x="336" y="172"/>
                      <a:pt x="337" y="172"/>
                    </a:cubicBezTo>
                    <a:cubicBezTo>
                      <a:pt x="338" y="172"/>
                      <a:pt x="339" y="172"/>
                      <a:pt x="340" y="171"/>
                    </a:cubicBezTo>
                    <a:cubicBezTo>
                      <a:pt x="340" y="171"/>
                      <a:pt x="340" y="171"/>
                      <a:pt x="340" y="171"/>
                    </a:cubicBezTo>
                    <a:cubicBezTo>
                      <a:pt x="341" y="172"/>
                      <a:pt x="341" y="172"/>
                      <a:pt x="342" y="172"/>
                    </a:cubicBezTo>
                    <a:cubicBezTo>
                      <a:pt x="343" y="172"/>
                      <a:pt x="343" y="172"/>
                      <a:pt x="344" y="171"/>
                    </a:cubicBezTo>
                    <a:cubicBezTo>
                      <a:pt x="345" y="170"/>
                      <a:pt x="346" y="169"/>
                      <a:pt x="348" y="167"/>
                    </a:cubicBezTo>
                    <a:cubicBezTo>
                      <a:pt x="348" y="175"/>
                      <a:pt x="349" y="182"/>
                      <a:pt x="349" y="189"/>
                    </a:cubicBezTo>
                    <a:cubicBezTo>
                      <a:pt x="349" y="191"/>
                      <a:pt x="351" y="192"/>
                      <a:pt x="352" y="192"/>
                    </a:cubicBezTo>
                    <a:cubicBezTo>
                      <a:pt x="354" y="192"/>
                      <a:pt x="355" y="191"/>
                      <a:pt x="355" y="189"/>
                    </a:cubicBezTo>
                    <a:cubicBezTo>
                      <a:pt x="354" y="180"/>
                      <a:pt x="354" y="171"/>
                      <a:pt x="352" y="161"/>
                    </a:cubicBezTo>
                    <a:cubicBezTo>
                      <a:pt x="353" y="160"/>
                      <a:pt x="351" y="158"/>
                      <a:pt x="350" y="158"/>
                    </a:cubicBezTo>
                    <a:cubicBezTo>
                      <a:pt x="349" y="158"/>
                      <a:pt x="349" y="159"/>
                      <a:pt x="348" y="159"/>
                    </a:cubicBezTo>
                    <a:cubicBezTo>
                      <a:pt x="347" y="160"/>
                      <a:pt x="347" y="160"/>
                      <a:pt x="346" y="161"/>
                    </a:cubicBezTo>
                    <a:cubicBezTo>
                      <a:pt x="347" y="156"/>
                      <a:pt x="348" y="152"/>
                      <a:pt x="350" y="147"/>
                    </a:cubicBezTo>
                    <a:cubicBezTo>
                      <a:pt x="350" y="145"/>
                      <a:pt x="349" y="144"/>
                      <a:pt x="347" y="144"/>
                    </a:cubicBezTo>
                    <a:cubicBezTo>
                      <a:pt x="346" y="144"/>
                      <a:pt x="345" y="144"/>
                      <a:pt x="345" y="145"/>
                    </a:cubicBezTo>
                    <a:cubicBezTo>
                      <a:pt x="343" y="148"/>
                      <a:pt x="341" y="151"/>
                      <a:pt x="340" y="153"/>
                    </a:cubicBezTo>
                    <a:cubicBezTo>
                      <a:pt x="340" y="150"/>
                      <a:pt x="340" y="146"/>
                      <a:pt x="339" y="142"/>
                    </a:cubicBezTo>
                    <a:cubicBezTo>
                      <a:pt x="339" y="141"/>
                      <a:pt x="338" y="140"/>
                      <a:pt x="337" y="139"/>
                    </a:cubicBezTo>
                    <a:cubicBezTo>
                      <a:pt x="340" y="131"/>
                      <a:pt x="341" y="122"/>
                      <a:pt x="341" y="112"/>
                    </a:cubicBezTo>
                    <a:cubicBezTo>
                      <a:pt x="341" y="112"/>
                      <a:pt x="341" y="112"/>
                      <a:pt x="341" y="112"/>
                    </a:cubicBezTo>
                    <a:cubicBezTo>
                      <a:pt x="341" y="111"/>
                      <a:pt x="341" y="110"/>
                      <a:pt x="340" y="109"/>
                    </a:cubicBezTo>
                    <a:cubicBezTo>
                      <a:pt x="340" y="109"/>
                      <a:pt x="339" y="109"/>
                      <a:pt x="339" y="109"/>
                    </a:cubicBezTo>
                    <a:cubicBezTo>
                      <a:pt x="338" y="109"/>
                      <a:pt x="336" y="110"/>
                      <a:pt x="336" y="111"/>
                    </a:cubicBezTo>
                    <a:cubicBezTo>
                      <a:pt x="335" y="114"/>
                      <a:pt x="334" y="117"/>
                      <a:pt x="333" y="120"/>
                    </a:cubicBezTo>
                    <a:cubicBezTo>
                      <a:pt x="332" y="121"/>
                      <a:pt x="331" y="121"/>
                      <a:pt x="330" y="122"/>
                    </a:cubicBezTo>
                    <a:cubicBezTo>
                      <a:pt x="330" y="121"/>
                      <a:pt x="330" y="120"/>
                      <a:pt x="329" y="119"/>
                    </a:cubicBezTo>
                    <a:cubicBezTo>
                      <a:pt x="329" y="115"/>
                      <a:pt x="330" y="110"/>
                      <a:pt x="331" y="106"/>
                    </a:cubicBezTo>
                    <a:cubicBezTo>
                      <a:pt x="331" y="104"/>
                      <a:pt x="330" y="102"/>
                      <a:pt x="328" y="102"/>
                    </a:cubicBezTo>
                    <a:cubicBezTo>
                      <a:pt x="327" y="102"/>
                      <a:pt x="326" y="103"/>
                      <a:pt x="325" y="104"/>
                    </a:cubicBezTo>
                    <a:cubicBezTo>
                      <a:pt x="325" y="104"/>
                      <a:pt x="325" y="104"/>
                      <a:pt x="325" y="104"/>
                    </a:cubicBezTo>
                    <a:cubicBezTo>
                      <a:pt x="325" y="104"/>
                      <a:pt x="325" y="104"/>
                      <a:pt x="325" y="104"/>
                    </a:cubicBezTo>
                    <a:cubicBezTo>
                      <a:pt x="325" y="105"/>
                      <a:pt x="325" y="105"/>
                      <a:pt x="325" y="106"/>
                    </a:cubicBezTo>
                    <a:cubicBezTo>
                      <a:pt x="325" y="106"/>
                      <a:pt x="325" y="106"/>
                      <a:pt x="324" y="106"/>
                    </a:cubicBezTo>
                    <a:cubicBezTo>
                      <a:pt x="324" y="105"/>
                      <a:pt x="323" y="105"/>
                      <a:pt x="322" y="104"/>
                    </a:cubicBezTo>
                    <a:cubicBezTo>
                      <a:pt x="322" y="103"/>
                      <a:pt x="322" y="102"/>
                      <a:pt x="322" y="101"/>
                    </a:cubicBezTo>
                    <a:cubicBezTo>
                      <a:pt x="322" y="101"/>
                      <a:pt x="322" y="100"/>
                      <a:pt x="322" y="100"/>
                    </a:cubicBezTo>
                    <a:cubicBezTo>
                      <a:pt x="322" y="98"/>
                      <a:pt x="321" y="96"/>
                      <a:pt x="319" y="96"/>
                    </a:cubicBezTo>
                    <a:cubicBezTo>
                      <a:pt x="319" y="96"/>
                      <a:pt x="318" y="96"/>
                      <a:pt x="318" y="97"/>
                    </a:cubicBezTo>
                    <a:cubicBezTo>
                      <a:pt x="317" y="97"/>
                      <a:pt x="316" y="97"/>
                      <a:pt x="316" y="97"/>
                    </a:cubicBezTo>
                    <a:cubicBezTo>
                      <a:pt x="315" y="96"/>
                      <a:pt x="315" y="96"/>
                      <a:pt x="314" y="95"/>
                    </a:cubicBezTo>
                    <a:cubicBezTo>
                      <a:pt x="313" y="93"/>
                      <a:pt x="311" y="93"/>
                      <a:pt x="309" y="93"/>
                    </a:cubicBezTo>
                    <a:cubicBezTo>
                      <a:pt x="308" y="93"/>
                      <a:pt x="314" y="78"/>
                      <a:pt x="317" y="71"/>
                    </a:cubicBezTo>
                    <a:cubicBezTo>
                      <a:pt x="317" y="70"/>
                      <a:pt x="317" y="70"/>
                      <a:pt x="317" y="69"/>
                    </a:cubicBezTo>
                    <a:cubicBezTo>
                      <a:pt x="318" y="69"/>
                      <a:pt x="318" y="69"/>
                      <a:pt x="318" y="69"/>
                    </a:cubicBezTo>
                    <a:cubicBezTo>
                      <a:pt x="318" y="69"/>
                      <a:pt x="318" y="69"/>
                      <a:pt x="318" y="69"/>
                    </a:cubicBezTo>
                    <a:cubicBezTo>
                      <a:pt x="318" y="68"/>
                      <a:pt x="318" y="68"/>
                      <a:pt x="318" y="68"/>
                    </a:cubicBezTo>
                    <a:cubicBezTo>
                      <a:pt x="319" y="66"/>
                      <a:pt x="317" y="65"/>
                      <a:pt x="315" y="65"/>
                    </a:cubicBezTo>
                    <a:cubicBezTo>
                      <a:pt x="314" y="65"/>
                      <a:pt x="313" y="65"/>
                      <a:pt x="313" y="66"/>
                    </a:cubicBezTo>
                    <a:cubicBezTo>
                      <a:pt x="313" y="66"/>
                      <a:pt x="313" y="66"/>
                      <a:pt x="313" y="66"/>
                    </a:cubicBezTo>
                    <a:cubicBezTo>
                      <a:pt x="311" y="70"/>
                      <a:pt x="309" y="73"/>
                      <a:pt x="307" y="77"/>
                    </a:cubicBezTo>
                    <a:cubicBezTo>
                      <a:pt x="308" y="72"/>
                      <a:pt x="309" y="68"/>
                      <a:pt x="309" y="64"/>
                    </a:cubicBezTo>
                    <a:cubicBezTo>
                      <a:pt x="309" y="63"/>
                      <a:pt x="309" y="63"/>
                      <a:pt x="309" y="63"/>
                    </a:cubicBezTo>
                    <a:cubicBezTo>
                      <a:pt x="309" y="61"/>
                      <a:pt x="308" y="60"/>
                      <a:pt x="307" y="60"/>
                    </a:cubicBezTo>
                    <a:cubicBezTo>
                      <a:pt x="307" y="60"/>
                      <a:pt x="307" y="60"/>
                      <a:pt x="307" y="60"/>
                    </a:cubicBezTo>
                    <a:cubicBezTo>
                      <a:pt x="306" y="60"/>
                      <a:pt x="305" y="61"/>
                      <a:pt x="304" y="61"/>
                    </a:cubicBezTo>
                    <a:cubicBezTo>
                      <a:pt x="302" y="65"/>
                      <a:pt x="300" y="68"/>
                      <a:pt x="298" y="72"/>
                    </a:cubicBezTo>
                    <a:cubicBezTo>
                      <a:pt x="298" y="68"/>
                      <a:pt x="298" y="65"/>
                      <a:pt x="298" y="61"/>
                    </a:cubicBezTo>
                    <a:cubicBezTo>
                      <a:pt x="298" y="60"/>
                      <a:pt x="296" y="58"/>
                      <a:pt x="295" y="58"/>
                    </a:cubicBezTo>
                    <a:cubicBezTo>
                      <a:pt x="294" y="58"/>
                      <a:pt x="294" y="58"/>
                      <a:pt x="293" y="59"/>
                    </a:cubicBezTo>
                    <a:cubicBezTo>
                      <a:pt x="293" y="60"/>
                      <a:pt x="292" y="60"/>
                      <a:pt x="291" y="61"/>
                    </a:cubicBezTo>
                    <a:cubicBezTo>
                      <a:pt x="292" y="57"/>
                      <a:pt x="293" y="52"/>
                      <a:pt x="294" y="48"/>
                    </a:cubicBezTo>
                    <a:cubicBezTo>
                      <a:pt x="294" y="47"/>
                      <a:pt x="294" y="46"/>
                      <a:pt x="294" y="45"/>
                    </a:cubicBezTo>
                    <a:cubicBezTo>
                      <a:pt x="294" y="43"/>
                      <a:pt x="293" y="42"/>
                      <a:pt x="291" y="42"/>
                    </a:cubicBezTo>
                    <a:cubicBezTo>
                      <a:pt x="290" y="42"/>
                      <a:pt x="289" y="42"/>
                      <a:pt x="289" y="44"/>
                    </a:cubicBezTo>
                    <a:cubicBezTo>
                      <a:pt x="289" y="44"/>
                      <a:pt x="289" y="44"/>
                      <a:pt x="289" y="44"/>
                    </a:cubicBezTo>
                    <a:cubicBezTo>
                      <a:pt x="285" y="53"/>
                      <a:pt x="280" y="60"/>
                      <a:pt x="274" y="68"/>
                    </a:cubicBezTo>
                    <a:cubicBezTo>
                      <a:pt x="274" y="62"/>
                      <a:pt x="275" y="56"/>
                      <a:pt x="275" y="51"/>
                    </a:cubicBezTo>
                    <a:cubicBezTo>
                      <a:pt x="276" y="49"/>
                      <a:pt x="274" y="48"/>
                      <a:pt x="273" y="48"/>
                    </a:cubicBezTo>
                    <a:cubicBezTo>
                      <a:pt x="272" y="48"/>
                      <a:pt x="271" y="48"/>
                      <a:pt x="271" y="49"/>
                    </a:cubicBezTo>
                    <a:cubicBezTo>
                      <a:pt x="269" y="50"/>
                      <a:pt x="268" y="51"/>
                      <a:pt x="267" y="51"/>
                    </a:cubicBezTo>
                    <a:cubicBezTo>
                      <a:pt x="265" y="51"/>
                      <a:pt x="265" y="43"/>
                      <a:pt x="264" y="37"/>
                    </a:cubicBezTo>
                    <a:cubicBezTo>
                      <a:pt x="263" y="36"/>
                      <a:pt x="262" y="35"/>
                      <a:pt x="261" y="35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59" y="36"/>
                      <a:pt x="258" y="36"/>
                      <a:pt x="258" y="37"/>
                    </a:cubicBezTo>
                    <a:cubicBezTo>
                      <a:pt x="258" y="34"/>
                      <a:pt x="257" y="32"/>
                      <a:pt x="257" y="30"/>
                    </a:cubicBezTo>
                    <a:cubicBezTo>
                      <a:pt x="257" y="28"/>
                      <a:pt x="255" y="28"/>
                      <a:pt x="254" y="28"/>
                    </a:cubicBezTo>
                    <a:cubicBezTo>
                      <a:pt x="253" y="28"/>
                      <a:pt x="253" y="28"/>
                      <a:pt x="252" y="28"/>
                    </a:cubicBezTo>
                    <a:cubicBezTo>
                      <a:pt x="251" y="30"/>
                      <a:pt x="249" y="32"/>
                      <a:pt x="248" y="33"/>
                    </a:cubicBezTo>
                    <a:cubicBezTo>
                      <a:pt x="248" y="33"/>
                      <a:pt x="248" y="32"/>
                      <a:pt x="248" y="31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8" y="30"/>
                      <a:pt x="248" y="29"/>
                      <a:pt x="247" y="29"/>
                    </a:cubicBezTo>
                    <a:cubicBezTo>
                      <a:pt x="248" y="26"/>
                      <a:pt x="248" y="24"/>
                      <a:pt x="249" y="22"/>
                    </a:cubicBezTo>
                    <a:cubicBezTo>
                      <a:pt x="249" y="21"/>
                      <a:pt x="249" y="20"/>
                      <a:pt x="248" y="20"/>
                    </a:cubicBezTo>
                    <a:cubicBezTo>
                      <a:pt x="248" y="19"/>
                      <a:pt x="247" y="18"/>
                      <a:pt x="246" y="18"/>
                    </a:cubicBezTo>
                    <a:cubicBezTo>
                      <a:pt x="246" y="18"/>
                      <a:pt x="246" y="18"/>
                      <a:pt x="246" y="18"/>
                    </a:cubicBezTo>
                    <a:cubicBezTo>
                      <a:pt x="245" y="18"/>
                      <a:pt x="245" y="19"/>
                      <a:pt x="244" y="19"/>
                    </a:cubicBezTo>
                    <a:cubicBezTo>
                      <a:pt x="242" y="21"/>
                      <a:pt x="240" y="23"/>
                      <a:pt x="237" y="25"/>
                    </a:cubicBezTo>
                    <a:cubicBezTo>
                      <a:pt x="238" y="24"/>
                      <a:pt x="238" y="23"/>
                      <a:pt x="238" y="22"/>
                    </a:cubicBezTo>
                    <a:cubicBezTo>
                      <a:pt x="239" y="20"/>
                      <a:pt x="237" y="19"/>
                      <a:pt x="236" y="19"/>
                    </a:cubicBezTo>
                    <a:cubicBezTo>
                      <a:pt x="235" y="19"/>
                      <a:pt x="234" y="19"/>
                      <a:pt x="234" y="20"/>
                    </a:cubicBezTo>
                    <a:cubicBezTo>
                      <a:pt x="231" y="22"/>
                      <a:pt x="228" y="25"/>
                      <a:pt x="226" y="28"/>
                    </a:cubicBezTo>
                    <a:cubicBezTo>
                      <a:pt x="227" y="24"/>
                      <a:pt x="228" y="19"/>
                      <a:pt x="229" y="15"/>
                    </a:cubicBezTo>
                    <a:cubicBezTo>
                      <a:pt x="229" y="13"/>
                      <a:pt x="228" y="12"/>
                      <a:pt x="226" y="12"/>
                    </a:cubicBezTo>
                    <a:cubicBezTo>
                      <a:pt x="225" y="12"/>
                      <a:pt x="225" y="12"/>
                      <a:pt x="224" y="1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4" y="11"/>
                      <a:pt x="223" y="10"/>
                      <a:pt x="221" y="10"/>
                    </a:cubicBezTo>
                    <a:cubicBezTo>
                      <a:pt x="220" y="10"/>
                      <a:pt x="220" y="10"/>
                      <a:pt x="219" y="10"/>
                    </a:cubicBezTo>
                    <a:cubicBezTo>
                      <a:pt x="216" y="13"/>
                      <a:pt x="213" y="15"/>
                      <a:pt x="210" y="18"/>
                    </a:cubicBezTo>
                    <a:cubicBezTo>
                      <a:pt x="211" y="15"/>
                      <a:pt x="211" y="13"/>
                      <a:pt x="212" y="10"/>
                    </a:cubicBezTo>
                    <a:cubicBezTo>
                      <a:pt x="213" y="8"/>
                      <a:pt x="211" y="7"/>
                      <a:pt x="209" y="7"/>
                    </a:cubicBezTo>
                    <a:cubicBezTo>
                      <a:pt x="209" y="7"/>
                      <a:pt x="208" y="7"/>
                      <a:pt x="208" y="7"/>
                    </a:cubicBezTo>
                    <a:cubicBezTo>
                      <a:pt x="205" y="10"/>
                      <a:pt x="203" y="12"/>
                      <a:pt x="201" y="14"/>
                    </a:cubicBezTo>
                    <a:cubicBezTo>
                      <a:pt x="201" y="13"/>
                      <a:pt x="202" y="11"/>
                      <a:pt x="202" y="10"/>
                    </a:cubicBezTo>
                    <a:cubicBezTo>
                      <a:pt x="203" y="8"/>
                      <a:pt x="202" y="7"/>
                      <a:pt x="200" y="7"/>
                    </a:cubicBezTo>
                    <a:cubicBezTo>
                      <a:pt x="199" y="7"/>
                      <a:pt x="198" y="7"/>
                      <a:pt x="198" y="7"/>
                    </a:cubicBezTo>
                    <a:cubicBezTo>
                      <a:pt x="195" y="10"/>
                      <a:pt x="192" y="12"/>
                      <a:pt x="190" y="15"/>
                    </a:cubicBezTo>
                    <a:cubicBezTo>
                      <a:pt x="190" y="13"/>
                      <a:pt x="190" y="11"/>
                      <a:pt x="191" y="10"/>
                    </a:cubicBezTo>
                    <a:cubicBezTo>
                      <a:pt x="191" y="8"/>
                      <a:pt x="190" y="6"/>
                      <a:pt x="188" y="6"/>
                    </a:cubicBezTo>
                    <a:cubicBezTo>
                      <a:pt x="188" y="6"/>
                      <a:pt x="187" y="7"/>
                      <a:pt x="186" y="7"/>
                    </a:cubicBezTo>
                    <a:cubicBezTo>
                      <a:pt x="180" y="12"/>
                      <a:pt x="178" y="13"/>
                      <a:pt x="176" y="14"/>
                    </a:cubicBezTo>
                    <a:cubicBezTo>
                      <a:pt x="177" y="11"/>
                      <a:pt x="177" y="7"/>
                      <a:pt x="177" y="3"/>
                    </a:cubicBezTo>
                    <a:cubicBezTo>
                      <a:pt x="177" y="2"/>
                      <a:pt x="177" y="1"/>
                      <a:pt x="176" y="1"/>
                    </a:cubicBezTo>
                    <a:cubicBezTo>
                      <a:pt x="176" y="0"/>
                      <a:pt x="175" y="0"/>
                      <a:pt x="174" y="0"/>
                    </a:cubicBezTo>
                    <a:cubicBezTo>
                      <a:pt x="174" y="0"/>
                      <a:pt x="173" y="0"/>
                      <a:pt x="173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1" y="3"/>
                      <a:pt x="170" y="5"/>
                      <a:pt x="169" y="6"/>
                    </a:cubicBezTo>
                    <a:cubicBezTo>
                      <a:pt x="169" y="5"/>
                      <a:pt x="169" y="4"/>
                      <a:pt x="169" y="2"/>
                    </a:cubicBezTo>
                    <a:cubicBezTo>
                      <a:pt x="169" y="2"/>
                      <a:pt x="169" y="1"/>
                      <a:pt x="169" y="1"/>
                    </a:cubicBezTo>
                    <a:cubicBezTo>
                      <a:pt x="168" y="0"/>
                      <a:pt x="167" y="0"/>
                      <a:pt x="16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3122613" y="2730500"/>
                <a:ext cx="157163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73" h="54" extrusionOk="0">
                    <a:moveTo>
                      <a:pt x="34" y="46"/>
                    </a:moveTo>
                    <a:cubicBezTo>
                      <a:pt x="34" y="46"/>
                      <a:pt x="33" y="46"/>
                      <a:pt x="33" y="46"/>
                    </a:cubicBezTo>
                    <a:cubicBezTo>
                      <a:pt x="34" y="46"/>
                      <a:pt x="34" y="46"/>
                      <a:pt x="35" y="46"/>
                    </a:cubicBezTo>
                    <a:cubicBezTo>
                      <a:pt x="35" y="46"/>
                      <a:pt x="34" y="46"/>
                      <a:pt x="34" y="46"/>
                    </a:cubicBezTo>
                    <a:moveTo>
                      <a:pt x="4" y="46"/>
                    </a:moveTo>
                    <a:cubicBezTo>
                      <a:pt x="7" y="51"/>
                      <a:pt x="14" y="54"/>
                      <a:pt x="22" y="54"/>
                    </a:cubicBezTo>
                    <a:cubicBezTo>
                      <a:pt x="24" y="54"/>
                      <a:pt x="27" y="53"/>
                      <a:pt x="30" y="53"/>
                    </a:cubicBezTo>
                    <a:cubicBezTo>
                      <a:pt x="32" y="52"/>
                      <a:pt x="34" y="52"/>
                      <a:pt x="36" y="51"/>
                    </a:cubicBezTo>
                    <a:cubicBezTo>
                      <a:pt x="33" y="52"/>
                      <a:pt x="31" y="52"/>
                      <a:pt x="29" y="52"/>
                    </a:cubicBezTo>
                    <a:cubicBezTo>
                      <a:pt x="20" y="52"/>
                      <a:pt x="12" y="50"/>
                      <a:pt x="4" y="46"/>
                    </a:cubicBezTo>
                    <a:moveTo>
                      <a:pt x="0" y="32"/>
                    </a:moveTo>
                    <a:cubicBezTo>
                      <a:pt x="0" y="34"/>
                      <a:pt x="0" y="37"/>
                      <a:pt x="0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39"/>
                      <a:pt x="3" y="39"/>
                      <a:pt x="4" y="39"/>
                    </a:cubicBezTo>
                    <a:cubicBezTo>
                      <a:pt x="3" y="37"/>
                      <a:pt x="1" y="35"/>
                      <a:pt x="0" y="32"/>
                    </a:cubicBezTo>
                    <a:moveTo>
                      <a:pt x="69" y="0"/>
                    </a:moveTo>
                    <a:cubicBezTo>
                      <a:pt x="68" y="0"/>
                      <a:pt x="66" y="1"/>
                      <a:pt x="67" y="3"/>
                    </a:cubicBezTo>
                    <a:cubicBezTo>
                      <a:pt x="67" y="4"/>
                      <a:pt x="67" y="4"/>
                      <a:pt x="67" y="5"/>
                    </a:cubicBezTo>
                    <a:cubicBezTo>
                      <a:pt x="68" y="5"/>
                      <a:pt x="69" y="6"/>
                      <a:pt x="69" y="8"/>
                    </a:cubicBezTo>
                    <a:cubicBezTo>
                      <a:pt x="68" y="13"/>
                      <a:pt x="67" y="18"/>
                      <a:pt x="65" y="22"/>
                    </a:cubicBezTo>
                    <a:cubicBezTo>
                      <a:pt x="64" y="27"/>
                      <a:pt x="62" y="32"/>
                      <a:pt x="60" y="35"/>
                    </a:cubicBezTo>
                    <a:cubicBezTo>
                      <a:pt x="68" y="27"/>
                      <a:pt x="73" y="15"/>
                      <a:pt x="72" y="3"/>
                    </a:cubicBezTo>
                    <a:cubicBezTo>
                      <a:pt x="72" y="1"/>
                      <a:pt x="70" y="0"/>
                      <a:pt x="69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3116263" y="2741613"/>
                <a:ext cx="155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72" h="47" extrusionOk="0">
                    <a:moveTo>
                      <a:pt x="28" y="41"/>
                    </a:moveTo>
                    <a:cubicBezTo>
                      <a:pt x="30" y="41"/>
                      <a:pt x="31" y="40"/>
                      <a:pt x="33" y="40"/>
                    </a:cubicBezTo>
                    <a:cubicBezTo>
                      <a:pt x="34" y="41"/>
                      <a:pt x="36" y="41"/>
                      <a:pt x="37" y="41"/>
                    </a:cubicBezTo>
                    <a:cubicBezTo>
                      <a:pt x="37" y="41"/>
                      <a:pt x="38" y="41"/>
                      <a:pt x="38" y="41"/>
                    </a:cubicBezTo>
                    <a:cubicBezTo>
                      <a:pt x="37" y="41"/>
                      <a:pt x="37" y="41"/>
                      <a:pt x="36" y="41"/>
                    </a:cubicBezTo>
                    <a:cubicBezTo>
                      <a:pt x="35" y="42"/>
                      <a:pt x="33" y="42"/>
                      <a:pt x="32" y="42"/>
                    </a:cubicBezTo>
                    <a:cubicBezTo>
                      <a:pt x="30" y="42"/>
                      <a:pt x="27" y="41"/>
                      <a:pt x="24" y="41"/>
                    </a:cubicBezTo>
                    <a:cubicBezTo>
                      <a:pt x="26" y="41"/>
                      <a:pt x="27" y="41"/>
                      <a:pt x="28" y="41"/>
                    </a:cubicBezTo>
                    <a:moveTo>
                      <a:pt x="42" y="30"/>
                    </a:moveTo>
                    <a:cubicBezTo>
                      <a:pt x="44" y="29"/>
                      <a:pt x="47" y="28"/>
                      <a:pt x="49" y="27"/>
                    </a:cubicBezTo>
                    <a:cubicBezTo>
                      <a:pt x="48" y="28"/>
                      <a:pt x="46" y="29"/>
                      <a:pt x="44" y="30"/>
                    </a:cubicBezTo>
                    <a:cubicBezTo>
                      <a:pt x="43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moveTo>
                      <a:pt x="12" y="19"/>
                    </a:moveTo>
                    <a:cubicBezTo>
                      <a:pt x="12" y="19"/>
                      <a:pt x="12" y="18"/>
                      <a:pt x="12" y="18"/>
                    </a:cubicBezTo>
                    <a:cubicBezTo>
                      <a:pt x="13" y="20"/>
                      <a:pt x="15" y="21"/>
                      <a:pt x="17" y="23"/>
                    </a:cubicBezTo>
                    <a:cubicBezTo>
                      <a:pt x="16" y="23"/>
                      <a:pt x="15" y="24"/>
                      <a:pt x="15" y="24"/>
                    </a:cubicBezTo>
                    <a:cubicBezTo>
                      <a:pt x="15" y="25"/>
                      <a:pt x="15" y="26"/>
                      <a:pt x="16" y="26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4" y="26"/>
                      <a:pt x="13" y="25"/>
                      <a:pt x="12" y="24"/>
                    </a:cubicBezTo>
                    <a:cubicBezTo>
                      <a:pt x="12" y="22"/>
                      <a:pt x="12" y="21"/>
                      <a:pt x="12" y="19"/>
                    </a:cubicBezTo>
                    <a:moveTo>
                      <a:pt x="70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7" y="1"/>
                      <a:pt x="67" y="2"/>
                    </a:cubicBezTo>
                    <a:cubicBezTo>
                      <a:pt x="66" y="5"/>
                      <a:pt x="66" y="7"/>
                      <a:pt x="65" y="9"/>
                    </a:cubicBezTo>
                    <a:cubicBezTo>
                      <a:pt x="65" y="11"/>
                      <a:pt x="64" y="12"/>
                      <a:pt x="64" y="13"/>
                    </a:cubicBezTo>
                    <a:cubicBezTo>
                      <a:pt x="64" y="12"/>
                      <a:pt x="64" y="10"/>
                      <a:pt x="64" y="9"/>
                    </a:cubicBezTo>
                    <a:cubicBezTo>
                      <a:pt x="64" y="7"/>
                      <a:pt x="62" y="6"/>
                      <a:pt x="61" y="6"/>
                    </a:cubicBezTo>
                    <a:cubicBezTo>
                      <a:pt x="60" y="6"/>
                      <a:pt x="59" y="7"/>
                      <a:pt x="59" y="8"/>
                    </a:cubicBezTo>
                    <a:cubicBezTo>
                      <a:pt x="59" y="8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12"/>
                      <a:pt x="57" y="15"/>
                      <a:pt x="56" y="17"/>
                    </a:cubicBezTo>
                    <a:cubicBezTo>
                      <a:pt x="50" y="20"/>
                      <a:pt x="45" y="24"/>
                      <a:pt x="39" y="26"/>
                    </a:cubicBezTo>
                    <a:cubicBezTo>
                      <a:pt x="37" y="27"/>
                      <a:pt x="36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5" y="25"/>
                      <a:pt x="18" y="17"/>
                      <a:pt x="12" y="10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7" y="14"/>
                      <a:pt x="7" y="17"/>
                      <a:pt x="7" y="19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8"/>
                      <a:pt x="5" y="17"/>
                      <a:pt x="4" y="17"/>
                    </a:cubicBezTo>
                    <a:cubicBezTo>
                      <a:pt x="3" y="17"/>
                      <a:pt x="1" y="19"/>
                      <a:pt x="1" y="21"/>
                    </a:cubicBezTo>
                    <a:cubicBezTo>
                      <a:pt x="2" y="23"/>
                      <a:pt x="3" y="25"/>
                      <a:pt x="3" y="27"/>
                    </a:cubicBezTo>
                    <a:cubicBezTo>
                      <a:pt x="4" y="30"/>
                      <a:pt x="6" y="32"/>
                      <a:pt x="7" y="34"/>
                    </a:cubicBezTo>
                    <a:cubicBezTo>
                      <a:pt x="6" y="34"/>
                      <a:pt x="5" y="34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4"/>
                      <a:pt x="3" y="34"/>
                    </a:cubicBezTo>
                    <a:cubicBezTo>
                      <a:pt x="1" y="34"/>
                      <a:pt x="0" y="38"/>
                      <a:pt x="2" y="39"/>
                    </a:cubicBezTo>
                    <a:cubicBezTo>
                      <a:pt x="4" y="40"/>
                      <a:pt x="5" y="40"/>
                      <a:pt x="7" y="41"/>
                    </a:cubicBezTo>
                    <a:cubicBezTo>
                      <a:pt x="15" y="45"/>
                      <a:pt x="23" y="47"/>
                      <a:pt x="32" y="47"/>
                    </a:cubicBezTo>
                    <a:cubicBezTo>
                      <a:pt x="34" y="47"/>
                      <a:pt x="36" y="47"/>
                      <a:pt x="39" y="46"/>
                    </a:cubicBezTo>
                    <a:cubicBezTo>
                      <a:pt x="49" y="45"/>
                      <a:pt x="58" y="40"/>
                      <a:pt x="63" y="30"/>
                    </a:cubicBezTo>
                    <a:cubicBezTo>
                      <a:pt x="65" y="27"/>
                      <a:pt x="67" y="22"/>
                      <a:pt x="68" y="17"/>
                    </a:cubicBezTo>
                    <a:cubicBezTo>
                      <a:pt x="70" y="13"/>
                      <a:pt x="71" y="8"/>
                      <a:pt x="72" y="3"/>
                    </a:cubicBezTo>
                    <a:cubicBezTo>
                      <a:pt x="72" y="1"/>
                      <a:pt x="71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2600325" y="2924175"/>
                <a:ext cx="476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45" extrusionOk="0">
                    <a:moveTo>
                      <a:pt x="4" y="0"/>
                    </a:moveTo>
                    <a:cubicBezTo>
                      <a:pt x="1" y="0"/>
                      <a:pt x="0" y="3"/>
                      <a:pt x="2" y="5"/>
                    </a:cubicBezTo>
                    <a:cubicBezTo>
                      <a:pt x="3" y="6"/>
                      <a:pt x="4" y="7"/>
                      <a:pt x="5" y="9"/>
                    </a:cubicBezTo>
                    <a:cubicBezTo>
                      <a:pt x="6" y="11"/>
                      <a:pt x="7" y="13"/>
                      <a:pt x="8" y="15"/>
                    </a:cubicBezTo>
                    <a:cubicBezTo>
                      <a:pt x="12" y="23"/>
                      <a:pt x="13" y="32"/>
                      <a:pt x="15" y="40"/>
                    </a:cubicBezTo>
                    <a:cubicBezTo>
                      <a:pt x="15" y="41"/>
                      <a:pt x="16" y="42"/>
                      <a:pt x="16" y="43"/>
                    </a:cubicBezTo>
                    <a:cubicBezTo>
                      <a:pt x="16" y="45"/>
                      <a:pt x="18" y="45"/>
                      <a:pt x="19" y="45"/>
                    </a:cubicBezTo>
                    <a:cubicBezTo>
                      <a:pt x="20" y="45"/>
                      <a:pt x="22" y="44"/>
                      <a:pt x="21" y="42"/>
                    </a:cubicBezTo>
                    <a:cubicBezTo>
                      <a:pt x="21" y="42"/>
                      <a:pt x="21" y="41"/>
                      <a:pt x="21" y="41"/>
                    </a:cubicBezTo>
                    <a:cubicBezTo>
                      <a:pt x="19" y="32"/>
                      <a:pt x="17" y="24"/>
                      <a:pt x="14" y="15"/>
                    </a:cubicBezTo>
                    <a:cubicBezTo>
                      <a:pt x="14" y="14"/>
                      <a:pt x="13" y="12"/>
                      <a:pt x="12" y="10"/>
                    </a:cubicBezTo>
                    <a:cubicBezTo>
                      <a:pt x="10" y="7"/>
                      <a:pt x="8" y="4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2651125" y="2935288"/>
                <a:ext cx="23813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1" extrusionOk="0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6"/>
                      <a:pt x="2" y="7"/>
                      <a:pt x="2" y="9"/>
                    </a:cubicBezTo>
                    <a:cubicBezTo>
                      <a:pt x="5" y="15"/>
                      <a:pt x="5" y="21"/>
                      <a:pt x="6" y="28"/>
                    </a:cubicBezTo>
                    <a:cubicBezTo>
                      <a:pt x="6" y="30"/>
                      <a:pt x="7" y="31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ubicBezTo>
                      <a:pt x="11" y="21"/>
                      <a:pt x="10" y="14"/>
                      <a:pt x="8" y="7"/>
                    </a:cubicBezTo>
                    <a:cubicBezTo>
                      <a:pt x="7" y="6"/>
                      <a:pt x="6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2686050" y="2924175"/>
                <a:ext cx="20638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32" extrusionOk="0">
                    <a:moveTo>
                      <a:pt x="4" y="0"/>
                    </a:moveTo>
                    <a:cubicBezTo>
                      <a:pt x="2" y="0"/>
                      <a:pt x="0" y="1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6"/>
                      <a:pt x="2" y="7"/>
                      <a:pt x="3" y="9"/>
                    </a:cubicBezTo>
                    <a:cubicBezTo>
                      <a:pt x="4" y="16"/>
                      <a:pt x="4" y="23"/>
                      <a:pt x="4" y="29"/>
                    </a:cubicBezTo>
                    <a:cubicBezTo>
                      <a:pt x="5" y="31"/>
                      <a:pt x="6" y="32"/>
                      <a:pt x="8" y="32"/>
                    </a:cubicBezTo>
                    <a:cubicBezTo>
                      <a:pt x="9" y="32"/>
                      <a:pt x="10" y="31"/>
                      <a:pt x="10" y="29"/>
                    </a:cubicBezTo>
                    <a:cubicBezTo>
                      <a:pt x="9" y="22"/>
                      <a:pt x="9" y="15"/>
                      <a:pt x="8" y="8"/>
                    </a:cubicBezTo>
                    <a:cubicBezTo>
                      <a:pt x="7" y="6"/>
                      <a:pt x="7" y="4"/>
                      <a:pt x="7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2722563" y="2925763"/>
                <a:ext cx="190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9" h="27" extrusionOk="0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11"/>
                      <a:pt x="3" y="17"/>
                      <a:pt x="3" y="24"/>
                    </a:cubicBezTo>
                    <a:cubicBezTo>
                      <a:pt x="3" y="26"/>
                      <a:pt x="5" y="27"/>
                      <a:pt x="6" y="27"/>
                    </a:cubicBezTo>
                    <a:cubicBezTo>
                      <a:pt x="8" y="27"/>
                      <a:pt x="9" y="26"/>
                      <a:pt x="9" y="24"/>
                    </a:cubicBezTo>
                    <a:cubicBezTo>
                      <a:pt x="8" y="18"/>
                      <a:pt x="7" y="11"/>
                      <a:pt x="6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2760663" y="2949575"/>
                <a:ext cx="158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7" h="19" extrusionOk="0">
                    <a:moveTo>
                      <a:pt x="3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1" y="8"/>
                      <a:pt x="1" y="13"/>
                      <a:pt x="2" y="17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6" y="19"/>
                      <a:pt x="7" y="18"/>
                      <a:pt x="7" y="16"/>
                    </a:cubicBezTo>
                    <a:cubicBezTo>
                      <a:pt x="7" y="13"/>
                      <a:pt x="6" y="11"/>
                      <a:pt x="6" y="8"/>
                    </a:cubicBezTo>
                    <a:cubicBezTo>
                      <a:pt x="6" y="6"/>
                      <a:pt x="6" y="4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2778125" y="3262313"/>
                <a:ext cx="349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28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5" y="11"/>
                      <a:pt x="8" y="18"/>
                      <a:pt x="11" y="26"/>
                    </a:cubicBezTo>
                    <a:cubicBezTo>
                      <a:pt x="11" y="27"/>
                      <a:pt x="12" y="28"/>
                      <a:pt x="13" y="28"/>
                    </a:cubicBezTo>
                    <a:cubicBezTo>
                      <a:pt x="14" y="28"/>
                      <a:pt x="16" y="27"/>
                      <a:pt x="16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4" y="20"/>
                      <a:pt x="12" y="15"/>
                      <a:pt x="10" y="10"/>
                    </a:cubicBezTo>
                    <a:cubicBezTo>
                      <a:pt x="9" y="7"/>
                      <a:pt x="7" y="4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2841625" y="3341688"/>
                <a:ext cx="9525" cy="793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3" y="1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2830513" y="3311525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1" h="22" extrusionOk="0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7"/>
                      <a:pt x="4" y="10"/>
                      <a:pt x="6" y="14"/>
                    </a:cubicBezTo>
                    <a:cubicBezTo>
                      <a:pt x="8" y="15"/>
                      <a:pt x="9" y="16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9"/>
                      <a:pt x="11" y="20"/>
                      <a:pt x="12" y="20"/>
                    </a:cubicBezTo>
                    <a:cubicBezTo>
                      <a:pt x="12" y="21"/>
                      <a:pt x="13" y="22"/>
                      <a:pt x="14" y="22"/>
                    </a:cubicBezTo>
                    <a:cubicBezTo>
                      <a:pt x="15" y="22"/>
                      <a:pt x="15" y="21"/>
                      <a:pt x="16" y="21"/>
                    </a:cubicBezTo>
                    <a:cubicBezTo>
                      <a:pt x="17" y="21"/>
                      <a:pt x="17" y="20"/>
                      <a:pt x="17" y="19"/>
                    </a:cubicBezTo>
                    <a:cubicBezTo>
                      <a:pt x="18" y="19"/>
                      <a:pt x="19" y="18"/>
                      <a:pt x="18" y="16"/>
                    </a:cubicBezTo>
                    <a:cubicBezTo>
                      <a:pt x="18" y="16"/>
                      <a:pt x="18" y="15"/>
                      <a:pt x="18" y="14"/>
                    </a:cubicBezTo>
                    <a:cubicBezTo>
                      <a:pt x="20" y="17"/>
                      <a:pt x="23" y="20"/>
                      <a:pt x="26" y="21"/>
                    </a:cubicBezTo>
                    <a:cubicBezTo>
                      <a:pt x="26" y="21"/>
                      <a:pt x="27" y="21"/>
                      <a:pt x="28" y="21"/>
                    </a:cubicBezTo>
                    <a:cubicBezTo>
                      <a:pt x="28" y="21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4" y="18"/>
                      <a:pt x="35" y="19"/>
                      <a:pt x="36" y="20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40" y="21"/>
                      <a:pt x="41" y="19"/>
                      <a:pt x="41" y="18"/>
                    </a:cubicBezTo>
                    <a:cubicBezTo>
                      <a:pt x="41" y="17"/>
                      <a:pt x="41" y="17"/>
                      <a:pt x="40" y="16"/>
                    </a:cubicBezTo>
                    <a:cubicBezTo>
                      <a:pt x="38" y="14"/>
                      <a:pt x="36" y="13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1" y="10"/>
                      <a:pt x="31" y="11"/>
                      <a:pt x="30" y="11"/>
                    </a:cubicBezTo>
                    <a:cubicBezTo>
                      <a:pt x="30" y="11"/>
                      <a:pt x="29" y="11"/>
                      <a:pt x="29" y="12"/>
                    </a:cubicBezTo>
                    <a:cubicBezTo>
                      <a:pt x="28" y="13"/>
                      <a:pt x="27" y="14"/>
                      <a:pt x="26" y="15"/>
                    </a:cubicBezTo>
                    <a:cubicBezTo>
                      <a:pt x="23" y="13"/>
                      <a:pt x="21" y="9"/>
                      <a:pt x="18" y="7"/>
                    </a:cubicBezTo>
                    <a:cubicBezTo>
                      <a:pt x="17" y="6"/>
                      <a:pt x="17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3" y="5"/>
                      <a:pt x="12" y="6"/>
                      <a:pt x="12" y="8"/>
                    </a:cubicBezTo>
                    <a:cubicBezTo>
                      <a:pt x="12" y="8"/>
                      <a:pt x="12" y="9"/>
                      <a:pt x="12" y="10"/>
                    </a:cubicBezTo>
                    <a:cubicBezTo>
                      <a:pt x="10" y="7"/>
                      <a:pt x="8" y="4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2935288" y="3346450"/>
                <a:ext cx="34925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" extrusionOk="0">
                    <a:moveTo>
                      <a:pt x="3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6" y="7"/>
                      <a:pt x="9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0"/>
                      <a:pt x="16" y="8"/>
                      <a:pt x="16" y="7"/>
                    </a:cubicBezTo>
                    <a:cubicBezTo>
                      <a:pt x="16" y="6"/>
                      <a:pt x="15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8" y="2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>
                <a:off x="2965450" y="3332163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>
                <a:off x="2995613" y="3317875"/>
                <a:ext cx="12700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>
                <a:off x="3067050" y="3316288"/>
                <a:ext cx="42863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0" h="16" extrusionOk="0">
                    <a:moveTo>
                      <a:pt x="4" y="0"/>
                    </a:moveTo>
                    <a:cubicBezTo>
                      <a:pt x="2" y="0"/>
                      <a:pt x="0" y="3"/>
                      <a:pt x="3" y="5"/>
                    </a:cubicBezTo>
                    <a:cubicBezTo>
                      <a:pt x="5" y="7"/>
                      <a:pt x="7" y="9"/>
                      <a:pt x="9" y="11"/>
                    </a:cubicBezTo>
                    <a:cubicBezTo>
                      <a:pt x="11" y="12"/>
                      <a:pt x="12" y="15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8" y="16"/>
                      <a:pt x="20" y="12"/>
                      <a:pt x="17" y="11"/>
                    </a:cubicBezTo>
                    <a:cubicBezTo>
                      <a:pt x="16" y="11"/>
                      <a:pt x="14" y="8"/>
                      <a:pt x="13" y="7"/>
                    </a:cubicBezTo>
                    <a:cubicBezTo>
                      <a:pt x="10" y="4"/>
                      <a:pt x="8" y="2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3122613" y="3324225"/>
                <a:ext cx="460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8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6" y="9"/>
                      <a:pt x="10" y="15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9" y="18"/>
                      <a:pt x="21" y="15"/>
                      <a:pt x="18" y="13"/>
                    </a:cubicBezTo>
                    <a:cubicBezTo>
                      <a:pt x="14" y="11"/>
                      <a:pt x="11" y="7"/>
                      <a:pt x="8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3149600" y="3322638"/>
                <a:ext cx="1428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0" y="2"/>
                      <a:pt x="2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7" y="4"/>
                      <a:pt x="7" y="3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3203575" y="3328988"/>
                <a:ext cx="1428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0" y="2"/>
                      <a:pt x="1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7" y="4"/>
                      <a:pt x="6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3629025" y="3324225"/>
                <a:ext cx="222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3" extrusionOk="0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7"/>
                      <a:pt x="2" y="9"/>
                      <a:pt x="3" y="11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3"/>
                      <a:pt x="10" y="12"/>
                      <a:pt x="9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6"/>
                      <a:pt x="6" y="4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0"/>
              <p:cNvSpPr/>
              <p:nvPr/>
            </p:nvSpPr>
            <p:spPr>
              <a:xfrm>
                <a:off x="3632200" y="3302000"/>
                <a:ext cx="38100" cy="39688"/>
              </a:xfrm>
              <a:custGeom>
                <a:avLst/>
                <a:gdLst/>
                <a:ahLst/>
                <a:cxnLst/>
                <a:rect l="l" t="t" r="r" b="b"/>
                <a:pathLst>
                  <a:path w="18" h="18" extrusionOk="0">
                    <a:moveTo>
                      <a:pt x="4" y="0"/>
                    </a:moveTo>
                    <a:cubicBezTo>
                      <a:pt x="2" y="0"/>
                      <a:pt x="0" y="2"/>
                      <a:pt x="2" y="4"/>
                    </a:cubicBezTo>
                    <a:cubicBezTo>
                      <a:pt x="5" y="8"/>
                      <a:pt x="7" y="12"/>
                      <a:pt x="11" y="16"/>
                    </a:cubicBezTo>
                    <a:cubicBezTo>
                      <a:pt x="11" y="16"/>
                      <a:pt x="12" y="17"/>
                      <a:pt x="13" y="17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16" y="18"/>
                      <a:pt x="18" y="14"/>
                      <a:pt x="15" y="12"/>
                    </a:cubicBezTo>
                    <a:cubicBezTo>
                      <a:pt x="15" y="12"/>
                      <a:pt x="14" y="12"/>
                      <a:pt x="14" y="11"/>
                    </a:cubicBezTo>
                    <a:cubicBezTo>
                      <a:pt x="11" y="8"/>
                      <a:pt x="9" y="5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0"/>
              <p:cNvSpPr/>
              <p:nvPr/>
            </p:nvSpPr>
            <p:spPr>
              <a:xfrm>
                <a:off x="3622675" y="3259138"/>
                <a:ext cx="11113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0"/>
              <p:cNvSpPr/>
              <p:nvPr/>
            </p:nvSpPr>
            <p:spPr>
              <a:xfrm>
                <a:off x="3617913" y="3244850"/>
                <a:ext cx="1428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0"/>
              <p:cNvSpPr/>
              <p:nvPr/>
            </p:nvSpPr>
            <p:spPr>
              <a:xfrm>
                <a:off x="3624263" y="3246438"/>
                <a:ext cx="4445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30" extrusionOk="0">
                    <a:moveTo>
                      <a:pt x="4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4" y="8"/>
                      <a:pt x="4" y="9"/>
                    </a:cubicBezTo>
                    <a:cubicBezTo>
                      <a:pt x="9" y="15"/>
                      <a:pt x="13" y="21"/>
                      <a:pt x="15" y="28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29"/>
                      <a:pt x="20" y="28"/>
                      <a:pt x="20" y="27"/>
                    </a:cubicBezTo>
                    <a:cubicBezTo>
                      <a:pt x="19" y="23"/>
                      <a:pt x="18" y="19"/>
                      <a:pt x="16" y="15"/>
                    </a:cubicBezTo>
                    <a:cubicBezTo>
                      <a:pt x="13" y="10"/>
                      <a:pt x="9" y="6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3629025" y="3186113"/>
                <a:ext cx="492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2" extrusionOk="0">
                    <a:moveTo>
                      <a:pt x="17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moveTo>
                      <a:pt x="4" y="0"/>
                    </a:moveTo>
                    <a:cubicBezTo>
                      <a:pt x="2" y="0"/>
                      <a:pt x="0" y="4"/>
                      <a:pt x="2" y="5"/>
                    </a:cubicBezTo>
                    <a:cubicBezTo>
                      <a:pt x="5" y="7"/>
                      <a:pt x="8" y="10"/>
                      <a:pt x="11" y="12"/>
                    </a:cubicBezTo>
                    <a:cubicBezTo>
                      <a:pt x="12" y="13"/>
                      <a:pt x="13" y="14"/>
                      <a:pt x="14" y="15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5" y="16"/>
                      <a:pt x="16" y="17"/>
                      <a:pt x="16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6" y="19"/>
                      <a:pt x="17" y="20"/>
                    </a:cubicBezTo>
                    <a:cubicBezTo>
                      <a:pt x="17" y="21"/>
                      <a:pt x="18" y="22"/>
                      <a:pt x="19" y="22"/>
                    </a:cubicBezTo>
                    <a:cubicBezTo>
                      <a:pt x="20" y="22"/>
                      <a:pt x="21" y="21"/>
                      <a:pt x="22" y="21"/>
                    </a:cubicBezTo>
                    <a:cubicBezTo>
                      <a:pt x="23" y="19"/>
                      <a:pt x="23" y="18"/>
                      <a:pt x="22" y="17"/>
                    </a:cubicBezTo>
                    <a:cubicBezTo>
                      <a:pt x="22" y="15"/>
                      <a:pt x="21" y="14"/>
                      <a:pt x="20" y="12"/>
                    </a:cubicBezTo>
                    <a:cubicBezTo>
                      <a:pt x="15" y="7"/>
                      <a:pt x="8" y="2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3662363" y="3167063"/>
                <a:ext cx="3651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5" extrusionOk="0">
                    <a:moveTo>
                      <a:pt x="3" y="0"/>
                    </a:moveTo>
                    <a:cubicBezTo>
                      <a:pt x="1" y="0"/>
                      <a:pt x="0" y="3"/>
                      <a:pt x="1" y="5"/>
                    </a:cubicBezTo>
                    <a:cubicBezTo>
                      <a:pt x="4" y="8"/>
                      <a:pt x="7" y="14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4" y="15"/>
                      <a:pt x="15" y="14"/>
                    </a:cubicBezTo>
                    <a:cubicBezTo>
                      <a:pt x="17" y="13"/>
                      <a:pt x="17" y="11"/>
                      <a:pt x="15" y="10"/>
                    </a:cubicBezTo>
                    <a:cubicBezTo>
                      <a:pt x="15" y="10"/>
                      <a:pt x="14" y="9"/>
                      <a:pt x="13" y="9"/>
                    </a:cubicBezTo>
                    <a:cubicBezTo>
                      <a:pt x="13" y="9"/>
                      <a:pt x="13" y="9"/>
                      <a:pt x="12" y="10"/>
                    </a:cubicBezTo>
                    <a:cubicBezTo>
                      <a:pt x="13" y="9"/>
                      <a:pt x="12" y="9"/>
                      <a:pt x="11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8" y="5"/>
                      <a:pt x="6" y="3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3670300" y="3125788"/>
                <a:ext cx="1428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5"/>
                    </a:cubicBezTo>
                    <a:cubicBezTo>
                      <a:pt x="7" y="4"/>
                      <a:pt x="6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3678238" y="3089275"/>
                <a:ext cx="15875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2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4"/>
                      <a:pt x="7" y="2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3706813" y="3081338"/>
                <a:ext cx="3810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" extrusionOk="0">
                    <a:moveTo>
                      <a:pt x="4" y="0"/>
                    </a:moveTo>
                    <a:cubicBezTo>
                      <a:pt x="2" y="0"/>
                      <a:pt x="0" y="4"/>
                      <a:pt x="3" y="5"/>
                    </a:cubicBezTo>
                    <a:cubicBezTo>
                      <a:pt x="6" y="8"/>
                      <a:pt x="9" y="11"/>
                      <a:pt x="12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18" y="12"/>
                      <a:pt x="17" y="11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3" y="7"/>
                      <a:pt x="9" y="4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0"/>
              <p:cNvSpPr/>
              <p:nvPr/>
            </p:nvSpPr>
            <p:spPr>
              <a:xfrm>
                <a:off x="3719513" y="3019425"/>
                <a:ext cx="15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7" y="3"/>
                      <a:pt x="5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>
                <a:off x="3678238" y="3132138"/>
                <a:ext cx="365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7" h="19" extrusionOk="0">
                    <a:moveTo>
                      <a:pt x="3" y="0"/>
                    </a:moveTo>
                    <a:cubicBezTo>
                      <a:pt x="1" y="0"/>
                      <a:pt x="0" y="4"/>
                      <a:pt x="2" y="6"/>
                    </a:cubicBezTo>
                    <a:cubicBezTo>
                      <a:pt x="5" y="8"/>
                      <a:pt x="12" y="11"/>
                      <a:pt x="11" y="16"/>
                    </a:cubicBezTo>
                    <a:cubicBezTo>
                      <a:pt x="11" y="17"/>
                      <a:pt x="11" y="18"/>
                      <a:pt x="12" y="19"/>
                    </a:cubicBezTo>
                    <a:cubicBezTo>
                      <a:pt x="13" y="19"/>
                      <a:pt x="13" y="19"/>
                      <a:pt x="14" y="19"/>
                    </a:cubicBezTo>
                    <a:cubicBezTo>
                      <a:pt x="15" y="19"/>
                      <a:pt x="16" y="19"/>
                      <a:pt x="16" y="17"/>
                    </a:cubicBezTo>
                    <a:cubicBezTo>
                      <a:pt x="17" y="15"/>
                      <a:pt x="17" y="13"/>
                      <a:pt x="16" y="12"/>
                    </a:cubicBezTo>
                    <a:cubicBezTo>
                      <a:pt x="14" y="7"/>
                      <a:pt x="9" y="4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3695700" y="3098800"/>
                <a:ext cx="3651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7" h="20" extrusionOk="0">
                    <a:moveTo>
                      <a:pt x="4" y="0"/>
                    </a:moveTo>
                    <a:cubicBezTo>
                      <a:pt x="2" y="0"/>
                      <a:pt x="0" y="2"/>
                      <a:pt x="2" y="4"/>
                    </a:cubicBezTo>
                    <a:cubicBezTo>
                      <a:pt x="5" y="7"/>
                      <a:pt x="11" y="12"/>
                      <a:pt x="11" y="17"/>
                    </a:cubicBezTo>
                    <a:cubicBezTo>
                      <a:pt x="12" y="18"/>
                      <a:pt x="12" y="19"/>
                      <a:pt x="13" y="19"/>
                    </a:cubicBezTo>
                    <a:cubicBezTo>
                      <a:pt x="13" y="19"/>
                      <a:pt x="14" y="20"/>
                      <a:pt x="14" y="20"/>
                    </a:cubicBezTo>
                    <a:cubicBezTo>
                      <a:pt x="16" y="20"/>
                      <a:pt x="17" y="19"/>
                      <a:pt x="17" y="17"/>
                    </a:cubicBezTo>
                    <a:cubicBezTo>
                      <a:pt x="17" y="16"/>
                      <a:pt x="17" y="14"/>
                      <a:pt x="16" y="13"/>
                    </a:cubicBezTo>
                    <a:cubicBezTo>
                      <a:pt x="14" y="8"/>
                      <a:pt x="10" y="4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3708400" y="3028950"/>
                <a:ext cx="508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2" extrusionOk="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8" y="12"/>
                      <a:pt x="14" y="21"/>
                      <a:pt x="17" y="30"/>
                    </a:cubicBezTo>
                    <a:cubicBezTo>
                      <a:pt x="17" y="30"/>
                      <a:pt x="18" y="31"/>
                      <a:pt x="18" y="31"/>
                    </a:cubicBezTo>
                    <a:cubicBezTo>
                      <a:pt x="18" y="31"/>
                      <a:pt x="19" y="32"/>
                      <a:pt x="20" y="32"/>
                    </a:cubicBezTo>
                    <a:cubicBezTo>
                      <a:pt x="21" y="32"/>
                      <a:pt x="23" y="30"/>
                      <a:pt x="22" y="28"/>
                    </a:cubicBezTo>
                    <a:cubicBezTo>
                      <a:pt x="22" y="27"/>
                      <a:pt x="22" y="26"/>
                      <a:pt x="21" y="26"/>
                    </a:cubicBezTo>
                    <a:cubicBezTo>
                      <a:pt x="18" y="16"/>
                      <a:pt x="12" y="8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3743325" y="3009900"/>
                <a:ext cx="46038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3" y="0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5" y="11"/>
                      <a:pt x="9" y="18"/>
                      <a:pt x="14" y="24"/>
                    </a:cubicBezTo>
                    <a:cubicBezTo>
                      <a:pt x="15" y="25"/>
                      <a:pt x="15" y="25"/>
                      <a:pt x="16" y="26"/>
                    </a:cubicBezTo>
                    <a:cubicBezTo>
                      <a:pt x="16" y="26"/>
                      <a:pt x="17" y="27"/>
                      <a:pt x="17" y="27"/>
                    </a:cubicBezTo>
                    <a:cubicBezTo>
                      <a:pt x="19" y="27"/>
                      <a:pt x="21" y="24"/>
                      <a:pt x="19" y="22"/>
                    </a:cubicBezTo>
                    <a:cubicBezTo>
                      <a:pt x="19" y="22"/>
                      <a:pt x="19" y="21"/>
                      <a:pt x="18" y="21"/>
                    </a:cubicBezTo>
                    <a:cubicBezTo>
                      <a:pt x="14" y="15"/>
                      <a:pt x="10" y="8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3798888" y="3008313"/>
                <a:ext cx="39688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" extrusionOk="0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6"/>
                      <a:pt x="10" y="7"/>
                    </a:cubicBezTo>
                    <a:cubicBezTo>
                      <a:pt x="11" y="8"/>
                      <a:pt x="12" y="9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3"/>
                      <a:pt x="14" y="14"/>
                      <a:pt x="15" y="14"/>
                    </a:cubicBezTo>
                    <a:cubicBezTo>
                      <a:pt x="17" y="14"/>
                      <a:pt x="18" y="13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7"/>
                      <a:pt x="16" y="5"/>
                      <a:pt x="14" y="3"/>
                    </a:cubicBezTo>
                    <a:cubicBezTo>
                      <a:pt x="12" y="2"/>
                      <a:pt x="10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3849688" y="298450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5"/>
                      <a:pt x="6" y="2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2771775" y="2260600"/>
                <a:ext cx="3492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6" h="41" extrusionOk="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4" y="17"/>
                      <a:pt x="8" y="28"/>
                      <a:pt x="11" y="39"/>
                    </a:cubicBezTo>
                    <a:cubicBezTo>
                      <a:pt x="11" y="40"/>
                      <a:pt x="12" y="41"/>
                      <a:pt x="13" y="41"/>
                    </a:cubicBezTo>
                    <a:cubicBezTo>
                      <a:pt x="15" y="41"/>
                      <a:pt x="16" y="39"/>
                      <a:pt x="16" y="37"/>
                    </a:cubicBezTo>
                    <a:cubicBezTo>
                      <a:pt x="14" y="29"/>
                      <a:pt x="11" y="21"/>
                      <a:pt x="9" y="13"/>
                    </a:cubicBezTo>
                    <a:cubicBezTo>
                      <a:pt x="8" y="10"/>
                      <a:pt x="7" y="7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2806700" y="2300288"/>
                <a:ext cx="17463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8" h="13" extrusionOk="0">
                    <a:moveTo>
                      <a:pt x="3" y="0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6"/>
                      <a:pt x="2" y="9"/>
                      <a:pt x="3" y="11"/>
                    </a:cubicBezTo>
                    <a:cubicBezTo>
                      <a:pt x="3" y="12"/>
                      <a:pt x="4" y="13"/>
                      <a:pt x="5" y="13"/>
                    </a:cubicBezTo>
                    <a:cubicBezTo>
                      <a:pt x="6" y="13"/>
                      <a:pt x="6" y="12"/>
                      <a:pt x="7" y="12"/>
                    </a:cubicBezTo>
                    <a:cubicBezTo>
                      <a:pt x="8" y="11"/>
                      <a:pt x="8" y="10"/>
                      <a:pt x="8" y="9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5"/>
                      <a:pt x="6" y="3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3698875" y="2368550"/>
                <a:ext cx="19050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9" h="30" extrusionOk="0">
                    <a:moveTo>
                      <a:pt x="3" y="0"/>
                    </a:moveTo>
                    <a:cubicBezTo>
                      <a:pt x="1" y="0"/>
                      <a:pt x="0" y="2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11"/>
                      <a:pt x="3" y="15"/>
                      <a:pt x="3" y="20"/>
                    </a:cubicBezTo>
                    <a:cubicBezTo>
                      <a:pt x="3" y="23"/>
                      <a:pt x="3" y="25"/>
                      <a:pt x="3" y="28"/>
                    </a:cubicBezTo>
                    <a:cubicBezTo>
                      <a:pt x="4" y="29"/>
                      <a:pt x="5" y="30"/>
                      <a:pt x="6" y="30"/>
                    </a:cubicBezTo>
                    <a:cubicBezTo>
                      <a:pt x="7" y="30"/>
                      <a:pt x="9" y="28"/>
                      <a:pt x="9" y="26"/>
                    </a:cubicBezTo>
                    <a:cubicBezTo>
                      <a:pt x="8" y="22"/>
                      <a:pt x="8" y="18"/>
                      <a:pt x="8" y="14"/>
                    </a:cubicBezTo>
                    <a:cubicBezTo>
                      <a:pt x="7" y="11"/>
                      <a:pt x="7" y="7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3729038" y="2366963"/>
                <a:ext cx="1587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8" h="41" extrusionOk="0">
                    <a:moveTo>
                      <a:pt x="3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2" y="21"/>
                      <a:pt x="2" y="29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40"/>
                      <a:pt x="3" y="41"/>
                      <a:pt x="4" y="41"/>
                    </a:cubicBezTo>
                    <a:cubicBezTo>
                      <a:pt x="5" y="41"/>
                      <a:pt x="7" y="40"/>
                      <a:pt x="7" y="38"/>
                    </a:cubicBezTo>
                    <a:cubicBezTo>
                      <a:pt x="7" y="37"/>
                      <a:pt x="7" y="36"/>
                      <a:pt x="7" y="35"/>
                    </a:cubicBezTo>
                    <a:cubicBezTo>
                      <a:pt x="8" y="27"/>
                      <a:pt x="7" y="19"/>
                      <a:pt x="7" y="11"/>
                    </a:cubicBezTo>
                    <a:cubicBezTo>
                      <a:pt x="6" y="10"/>
                      <a:pt x="6" y="8"/>
                      <a:pt x="6" y="6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3760788" y="2351088"/>
                <a:ext cx="190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" h="29" extrusionOk="0">
                    <a:moveTo>
                      <a:pt x="6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5"/>
                      <a:pt x="2" y="9"/>
                      <a:pt x="1" y="13"/>
                    </a:cubicBezTo>
                    <a:cubicBezTo>
                      <a:pt x="1" y="14"/>
                      <a:pt x="1" y="15"/>
                      <a:pt x="0" y="16"/>
                    </a:cubicBezTo>
                    <a:cubicBezTo>
                      <a:pt x="0" y="20"/>
                      <a:pt x="0" y="23"/>
                      <a:pt x="0" y="27"/>
                    </a:cubicBezTo>
                    <a:cubicBezTo>
                      <a:pt x="0" y="28"/>
                      <a:pt x="2" y="29"/>
                      <a:pt x="3" y="29"/>
                    </a:cubicBezTo>
                    <a:cubicBezTo>
                      <a:pt x="4" y="29"/>
                      <a:pt x="5" y="28"/>
                      <a:pt x="5" y="27"/>
                    </a:cubicBezTo>
                    <a:cubicBezTo>
                      <a:pt x="5" y="22"/>
                      <a:pt x="6" y="18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7" name="Google Shape;327;p20"/>
          <p:cNvSpPr txBox="1"/>
          <p:nvPr/>
        </p:nvSpPr>
        <p:spPr>
          <a:xfrm>
            <a:off x="2147100" y="356800"/>
            <a:ext cx="486595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/>
                </a:solidFill>
              </a:rPr>
              <a:t>Executive Summary</a:t>
            </a:r>
            <a:endParaRPr sz="2800" b="1" dirty="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28" name="Google Shape;328;p20"/>
          <p:cNvCxnSpPr/>
          <p:nvPr/>
        </p:nvCxnSpPr>
        <p:spPr>
          <a:xfrm>
            <a:off x="1578417" y="895781"/>
            <a:ext cx="5987167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9" name="Google Shape;329;p20"/>
          <p:cNvSpPr txBox="1">
            <a:spLocks noGrp="1"/>
          </p:cNvSpPr>
          <p:nvPr>
            <p:ph type="body" idx="4294967295"/>
          </p:nvPr>
        </p:nvSpPr>
        <p:spPr>
          <a:xfrm>
            <a:off x="2147100" y="996150"/>
            <a:ext cx="6584400" cy="419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n" sz="1400" b="1">
                <a:solidFill>
                  <a:schemeClr val="accent1"/>
                </a:solidFill>
              </a:rPr>
              <a:t>Superstar.com</a:t>
            </a:r>
            <a:endParaRPr sz="1400" b="1">
              <a:solidFill>
                <a:schemeClr val="accent1"/>
              </a:solidFill>
            </a:endParaRPr>
          </a:p>
          <a:p>
            <a:pPr marL="863600" lvl="2" indent="-165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n" sz="1400"/>
              <a:t>Online ticket reseller based in Arlington, VA	</a:t>
            </a:r>
            <a:endParaRPr sz="1400"/>
          </a:p>
          <a:p>
            <a:pPr marL="863600" lvl="2" indent="-165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n" sz="1400"/>
              <a:t>0.3% conversion rate with ~11k monthly sessions from 9.4k users</a:t>
            </a:r>
            <a:endParaRPr sz="1400" b="1">
              <a:solidFill>
                <a:schemeClr val="accen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n" sz="1400" b="1">
                <a:solidFill>
                  <a:schemeClr val="accent1"/>
                </a:solidFill>
              </a:rPr>
              <a:t>Goals</a:t>
            </a:r>
            <a:endParaRPr sz="1400" b="1">
              <a:solidFill>
                <a:schemeClr val="accent1"/>
              </a:solidFill>
            </a:endParaRPr>
          </a:p>
          <a:p>
            <a:pPr marL="863600" lvl="2" indent="-165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n" sz="1400"/>
              <a:t>Increase brand awareness</a:t>
            </a:r>
            <a:endParaRPr sz="1400"/>
          </a:p>
          <a:p>
            <a:pPr marL="863600" lvl="2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Drive more traffics to client’s website</a:t>
            </a:r>
            <a:endParaRPr sz="1400"/>
          </a:p>
          <a:p>
            <a:pPr marL="863600" lvl="2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Drive more sales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-"/>
            </a:pPr>
            <a:r>
              <a:rPr lang="en" sz="1400" b="1">
                <a:solidFill>
                  <a:srgbClr val="0070C0"/>
                </a:solidFill>
              </a:rPr>
              <a:t>Highlights</a:t>
            </a:r>
            <a:endParaRPr sz="1400" b="1">
              <a:solidFill>
                <a:srgbClr val="0070C0"/>
              </a:solidFill>
            </a:endParaRPr>
          </a:p>
          <a:p>
            <a:pPr marL="863600" lvl="2" indent="-1651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-"/>
            </a:pPr>
            <a:r>
              <a:rPr lang="en" sz="1400"/>
              <a:t>668 clicks out of 35.2k impressions</a:t>
            </a:r>
            <a:endParaRPr sz="1400"/>
          </a:p>
          <a:p>
            <a:pPr marL="863600" lvl="2" indent="-1651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Char char="-"/>
            </a:pPr>
            <a:r>
              <a:rPr lang="en" sz="1400"/>
              <a:t>$0.35 avg CPC (in a market where most keywords are at least $1.25)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n" sz="1400" b="1">
                <a:solidFill>
                  <a:schemeClr val="accent1"/>
                </a:solidFill>
              </a:rPr>
              <a:t>Recommendations</a:t>
            </a:r>
            <a:endParaRPr sz="1400" b="1">
              <a:solidFill>
                <a:schemeClr val="accen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Don’t be tempted to loosen keyword relevance in order to gain wider impressions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Patience - especially for event tickets where time of the week is hugely impactful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-"/>
            </a:pPr>
            <a:r>
              <a:rPr lang="en" sz="1400" b="1">
                <a:solidFill>
                  <a:schemeClr val="accent1"/>
                </a:solidFill>
              </a:rPr>
              <a:t>Takeaways</a:t>
            </a:r>
            <a:endParaRPr sz="1400" b="1">
              <a:solidFill>
                <a:schemeClr val="accen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Cannot make a client any more competitive in terms of their business operations (pricing, etc.)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But can use initial ad campaign feedback to cleverly and efficiently compete with larger businesses in terms of advertising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21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35" name="Google Shape;335;p21"/>
          <p:cNvGrpSpPr/>
          <p:nvPr/>
        </p:nvGrpSpPr>
        <p:grpSpPr>
          <a:xfrm>
            <a:off x="458483" y="191229"/>
            <a:ext cx="469148" cy="591017"/>
            <a:chOff x="355601" y="252413"/>
            <a:chExt cx="812800" cy="1023938"/>
          </a:xfrm>
        </p:grpSpPr>
        <p:sp>
          <p:nvSpPr>
            <p:cNvPr id="336" name="Google Shape;336;p21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21"/>
          <p:cNvSpPr/>
          <p:nvPr/>
        </p:nvSpPr>
        <p:spPr>
          <a:xfrm flipH="1">
            <a:off x="4248822" y="1928115"/>
            <a:ext cx="8189" cy="4914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2" y="0"/>
                </a:moveTo>
                <a:cubicBezTo>
                  <a:pt x="1" y="1"/>
                  <a:pt x="0" y="1"/>
                  <a:pt x="0" y="2"/>
                </a:cubicBezTo>
                <a:cubicBezTo>
                  <a:pt x="1" y="2"/>
                  <a:pt x="4" y="0"/>
                  <a:pt x="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4257011" y="1933029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4635331" y="137619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1056200" y="191225"/>
            <a:ext cx="47934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</a:rPr>
              <a:t>Performance: Overall</a:t>
            </a:r>
            <a:endParaRPr sz="2400" b="1" dirty="0"/>
          </a:p>
        </p:txBody>
      </p:sp>
      <p:sp>
        <p:nvSpPr>
          <p:cNvPr id="349" name="Google Shape;349;p21"/>
          <p:cNvSpPr txBox="1"/>
          <p:nvPr/>
        </p:nvSpPr>
        <p:spPr>
          <a:xfrm>
            <a:off x="6269524" y="1439694"/>
            <a:ext cx="11871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Impression</a:t>
            </a:r>
            <a:endParaRPr sz="1200"/>
          </a:p>
        </p:txBody>
      </p:sp>
      <p:sp>
        <p:nvSpPr>
          <p:cNvPr id="350" name="Google Shape;350;p21"/>
          <p:cNvSpPr txBox="1"/>
          <p:nvPr/>
        </p:nvSpPr>
        <p:spPr>
          <a:xfrm>
            <a:off x="6824923" y="1861079"/>
            <a:ext cx="6039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Click</a:t>
            </a:r>
            <a:endParaRPr sz="1200"/>
          </a:p>
        </p:txBody>
      </p:sp>
      <p:sp>
        <p:nvSpPr>
          <p:cNvPr id="351" name="Google Shape;351;p21"/>
          <p:cNvSpPr txBox="1"/>
          <p:nvPr/>
        </p:nvSpPr>
        <p:spPr>
          <a:xfrm>
            <a:off x="6683175" y="2290050"/>
            <a:ext cx="8874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Check out</a:t>
            </a:r>
            <a:endParaRPr sz="1200"/>
          </a:p>
        </p:txBody>
      </p:sp>
      <p:sp>
        <p:nvSpPr>
          <p:cNvPr id="352" name="Google Shape;352;p21"/>
          <p:cNvSpPr txBox="1"/>
          <p:nvPr/>
        </p:nvSpPr>
        <p:spPr>
          <a:xfrm>
            <a:off x="6944200" y="2719029"/>
            <a:ext cx="11871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Purchase</a:t>
            </a:r>
            <a:endParaRPr sz="1200"/>
          </a:p>
        </p:txBody>
      </p:sp>
      <p:pic>
        <p:nvPicPr>
          <p:cNvPr id="353" name="Google Shape;3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6275"/>
            <a:ext cx="6117126" cy="21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/>
          <p:nvPr/>
        </p:nvSpPr>
        <p:spPr>
          <a:xfrm rot="10800000">
            <a:off x="7089950" y="1362925"/>
            <a:ext cx="1603200" cy="1803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5" name="Google Shape;355;p21"/>
          <p:cNvCxnSpPr/>
          <p:nvPr/>
        </p:nvCxnSpPr>
        <p:spPr>
          <a:xfrm>
            <a:off x="7294325" y="1759425"/>
            <a:ext cx="1221600" cy="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21"/>
          <p:cNvCxnSpPr/>
          <p:nvPr/>
        </p:nvCxnSpPr>
        <p:spPr>
          <a:xfrm>
            <a:off x="7490750" y="2188375"/>
            <a:ext cx="80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21"/>
          <p:cNvCxnSpPr/>
          <p:nvPr/>
        </p:nvCxnSpPr>
        <p:spPr>
          <a:xfrm>
            <a:off x="7666500" y="2632125"/>
            <a:ext cx="486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" name="Google Shape;358;p21"/>
          <p:cNvSpPr txBox="1"/>
          <p:nvPr/>
        </p:nvSpPr>
        <p:spPr>
          <a:xfrm>
            <a:off x="7553149" y="1419825"/>
            <a:ext cx="739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35200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7553149" y="1788050"/>
            <a:ext cx="739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668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7553149" y="2245250"/>
            <a:ext cx="739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14</a:t>
            </a:r>
            <a:endParaRPr/>
          </a:p>
        </p:txBody>
      </p:sp>
      <p:sp>
        <p:nvSpPr>
          <p:cNvPr id="361" name="Google Shape;361;p21"/>
          <p:cNvSpPr txBox="1"/>
          <p:nvPr/>
        </p:nvSpPr>
        <p:spPr>
          <a:xfrm>
            <a:off x="7553149" y="2683425"/>
            <a:ext cx="739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</a:t>
            </a:r>
            <a:endParaRPr/>
          </a:p>
        </p:txBody>
      </p:sp>
      <p:sp>
        <p:nvSpPr>
          <p:cNvPr id="362" name="Google Shape;362;p21"/>
          <p:cNvSpPr txBox="1"/>
          <p:nvPr/>
        </p:nvSpPr>
        <p:spPr>
          <a:xfrm>
            <a:off x="8131299" y="2441475"/>
            <a:ext cx="739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14.3%</a:t>
            </a:r>
            <a:endParaRPr/>
          </a:p>
        </p:txBody>
      </p:sp>
      <p:sp>
        <p:nvSpPr>
          <p:cNvPr id="363" name="Google Shape;363;p21"/>
          <p:cNvSpPr txBox="1"/>
          <p:nvPr/>
        </p:nvSpPr>
        <p:spPr>
          <a:xfrm>
            <a:off x="8283699" y="1984275"/>
            <a:ext cx="739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2.09%</a:t>
            </a:r>
            <a:endParaRPr/>
          </a:p>
        </p:txBody>
      </p:sp>
      <p:sp>
        <p:nvSpPr>
          <p:cNvPr id="364" name="Google Shape;364;p21"/>
          <p:cNvSpPr txBox="1"/>
          <p:nvPr/>
        </p:nvSpPr>
        <p:spPr>
          <a:xfrm>
            <a:off x="8512299" y="1603275"/>
            <a:ext cx="7392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1.9%</a:t>
            </a:r>
            <a:endParaRPr/>
          </a:p>
        </p:txBody>
      </p:sp>
      <p:pic>
        <p:nvPicPr>
          <p:cNvPr id="365" name="Google Shape;365;p21"/>
          <p:cNvPicPr preferRelativeResize="0"/>
          <p:nvPr/>
        </p:nvPicPr>
        <p:blipFill rotWithShape="1">
          <a:blip r:embed="rId4">
            <a:alphaModFix/>
          </a:blip>
          <a:srcRect b="54847"/>
          <a:stretch/>
        </p:blipFill>
        <p:spPr>
          <a:xfrm>
            <a:off x="152400" y="3559775"/>
            <a:ext cx="8216523" cy="88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1"/>
          <p:cNvPicPr preferRelativeResize="0"/>
          <p:nvPr/>
        </p:nvPicPr>
        <p:blipFill rotWithShape="1">
          <a:blip r:embed="rId4">
            <a:alphaModFix/>
          </a:blip>
          <a:srcRect t="73830"/>
          <a:stretch/>
        </p:blipFill>
        <p:spPr>
          <a:xfrm>
            <a:off x="152400" y="4373324"/>
            <a:ext cx="8216523" cy="50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"/>
          <p:cNvSpPr/>
          <p:nvPr/>
        </p:nvSpPr>
        <p:spPr>
          <a:xfrm>
            <a:off x="4071395" y="1707779"/>
            <a:ext cx="879674" cy="1047713"/>
          </a:xfrm>
          <a:custGeom>
            <a:avLst/>
            <a:gdLst/>
            <a:ahLst/>
            <a:cxnLst/>
            <a:rect l="l" t="t" r="r" b="b"/>
            <a:pathLst>
              <a:path w="704" h="842" extrusionOk="0">
                <a:moveTo>
                  <a:pt x="685" y="753"/>
                </a:moveTo>
                <a:cubicBezTo>
                  <a:pt x="662" y="746"/>
                  <a:pt x="646" y="736"/>
                  <a:pt x="627" y="726"/>
                </a:cubicBezTo>
                <a:cubicBezTo>
                  <a:pt x="614" y="720"/>
                  <a:pt x="601" y="716"/>
                  <a:pt x="588" y="708"/>
                </a:cubicBezTo>
                <a:cubicBezTo>
                  <a:pt x="568" y="697"/>
                  <a:pt x="552" y="684"/>
                  <a:pt x="533" y="676"/>
                </a:cubicBezTo>
                <a:cubicBezTo>
                  <a:pt x="525" y="672"/>
                  <a:pt x="521" y="664"/>
                  <a:pt x="513" y="658"/>
                </a:cubicBezTo>
                <a:cubicBezTo>
                  <a:pt x="485" y="637"/>
                  <a:pt x="451" y="614"/>
                  <a:pt x="430" y="593"/>
                </a:cubicBezTo>
                <a:cubicBezTo>
                  <a:pt x="428" y="591"/>
                  <a:pt x="432" y="589"/>
                  <a:pt x="430" y="588"/>
                </a:cubicBezTo>
                <a:cubicBezTo>
                  <a:pt x="428" y="589"/>
                  <a:pt x="424" y="587"/>
                  <a:pt x="421" y="584"/>
                </a:cubicBezTo>
                <a:cubicBezTo>
                  <a:pt x="388" y="549"/>
                  <a:pt x="371" y="522"/>
                  <a:pt x="343" y="488"/>
                </a:cubicBezTo>
                <a:cubicBezTo>
                  <a:pt x="328" y="461"/>
                  <a:pt x="315" y="436"/>
                  <a:pt x="301" y="408"/>
                </a:cubicBezTo>
                <a:cubicBezTo>
                  <a:pt x="305" y="401"/>
                  <a:pt x="299" y="396"/>
                  <a:pt x="299" y="390"/>
                </a:cubicBezTo>
                <a:cubicBezTo>
                  <a:pt x="301" y="389"/>
                  <a:pt x="304" y="386"/>
                  <a:pt x="304" y="383"/>
                </a:cubicBezTo>
                <a:cubicBezTo>
                  <a:pt x="304" y="380"/>
                  <a:pt x="295" y="378"/>
                  <a:pt x="296" y="374"/>
                </a:cubicBezTo>
                <a:cubicBezTo>
                  <a:pt x="335" y="361"/>
                  <a:pt x="375" y="350"/>
                  <a:pt x="414" y="341"/>
                </a:cubicBezTo>
                <a:cubicBezTo>
                  <a:pt x="416" y="339"/>
                  <a:pt x="418" y="336"/>
                  <a:pt x="420" y="333"/>
                </a:cubicBezTo>
                <a:cubicBezTo>
                  <a:pt x="426" y="337"/>
                  <a:pt x="430" y="330"/>
                  <a:pt x="435" y="327"/>
                </a:cubicBezTo>
                <a:cubicBezTo>
                  <a:pt x="433" y="325"/>
                  <a:pt x="431" y="322"/>
                  <a:pt x="432" y="319"/>
                </a:cubicBezTo>
                <a:cubicBezTo>
                  <a:pt x="394" y="292"/>
                  <a:pt x="365" y="259"/>
                  <a:pt x="324" y="222"/>
                </a:cubicBezTo>
                <a:cubicBezTo>
                  <a:pt x="327" y="220"/>
                  <a:pt x="324" y="218"/>
                  <a:pt x="325" y="216"/>
                </a:cubicBezTo>
                <a:cubicBezTo>
                  <a:pt x="314" y="210"/>
                  <a:pt x="307" y="200"/>
                  <a:pt x="298" y="197"/>
                </a:cubicBezTo>
                <a:cubicBezTo>
                  <a:pt x="291" y="173"/>
                  <a:pt x="270" y="166"/>
                  <a:pt x="263" y="145"/>
                </a:cubicBezTo>
                <a:cubicBezTo>
                  <a:pt x="252" y="140"/>
                  <a:pt x="251" y="119"/>
                  <a:pt x="239" y="115"/>
                </a:cubicBezTo>
                <a:cubicBezTo>
                  <a:pt x="239" y="109"/>
                  <a:pt x="238" y="103"/>
                  <a:pt x="231" y="99"/>
                </a:cubicBezTo>
                <a:cubicBezTo>
                  <a:pt x="242" y="92"/>
                  <a:pt x="217" y="85"/>
                  <a:pt x="220" y="76"/>
                </a:cubicBezTo>
                <a:cubicBezTo>
                  <a:pt x="223" y="72"/>
                  <a:pt x="227" y="74"/>
                  <a:pt x="229" y="68"/>
                </a:cubicBezTo>
                <a:cubicBezTo>
                  <a:pt x="226" y="67"/>
                  <a:pt x="223" y="65"/>
                  <a:pt x="227" y="62"/>
                </a:cubicBezTo>
                <a:cubicBezTo>
                  <a:pt x="192" y="47"/>
                  <a:pt x="150" y="29"/>
                  <a:pt x="118" y="9"/>
                </a:cubicBezTo>
                <a:cubicBezTo>
                  <a:pt x="116" y="6"/>
                  <a:pt x="119" y="2"/>
                  <a:pt x="115" y="0"/>
                </a:cubicBezTo>
                <a:cubicBezTo>
                  <a:pt x="98" y="6"/>
                  <a:pt x="98" y="30"/>
                  <a:pt x="86" y="44"/>
                </a:cubicBezTo>
                <a:cubicBezTo>
                  <a:pt x="84" y="46"/>
                  <a:pt x="80" y="46"/>
                  <a:pt x="79" y="49"/>
                </a:cubicBezTo>
                <a:cubicBezTo>
                  <a:pt x="72" y="59"/>
                  <a:pt x="71" y="71"/>
                  <a:pt x="67" y="80"/>
                </a:cubicBezTo>
                <a:cubicBezTo>
                  <a:pt x="62" y="89"/>
                  <a:pt x="53" y="96"/>
                  <a:pt x="49" y="106"/>
                </a:cubicBezTo>
                <a:cubicBezTo>
                  <a:pt x="44" y="119"/>
                  <a:pt x="42" y="138"/>
                  <a:pt x="40" y="148"/>
                </a:cubicBezTo>
                <a:cubicBezTo>
                  <a:pt x="37" y="161"/>
                  <a:pt x="29" y="170"/>
                  <a:pt x="25" y="182"/>
                </a:cubicBezTo>
                <a:cubicBezTo>
                  <a:pt x="23" y="189"/>
                  <a:pt x="25" y="199"/>
                  <a:pt x="23" y="206"/>
                </a:cubicBezTo>
                <a:cubicBezTo>
                  <a:pt x="20" y="222"/>
                  <a:pt x="13" y="236"/>
                  <a:pt x="13" y="251"/>
                </a:cubicBezTo>
                <a:cubicBezTo>
                  <a:pt x="2" y="284"/>
                  <a:pt x="7" y="315"/>
                  <a:pt x="0" y="347"/>
                </a:cubicBezTo>
                <a:cubicBezTo>
                  <a:pt x="4" y="351"/>
                  <a:pt x="1" y="360"/>
                  <a:pt x="3" y="367"/>
                </a:cubicBezTo>
                <a:cubicBezTo>
                  <a:pt x="1" y="369"/>
                  <a:pt x="0" y="371"/>
                  <a:pt x="0" y="373"/>
                </a:cubicBezTo>
                <a:cubicBezTo>
                  <a:pt x="6" y="378"/>
                  <a:pt x="10" y="377"/>
                  <a:pt x="11" y="382"/>
                </a:cubicBezTo>
                <a:cubicBezTo>
                  <a:pt x="37" y="384"/>
                  <a:pt x="83" y="410"/>
                  <a:pt x="104" y="424"/>
                </a:cubicBezTo>
                <a:cubicBezTo>
                  <a:pt x="111" y="422"/>
                  <a:pt x="118" y="416"/>
                  <a:pt x="126" y="416"/>
                </a:cubicBezTo>
                <a:cubicBezTo>
                  <a:pt x="133" y="449"/>
                  <a:pt x="140" y="477"/>
                  <a:pt x="154" y="510"/>
                </a:cubicBezTo>
                <a:cubicBezTo>
                  <a:pt x="163" y="564"/>
                  <a:pt x="184" y="616"/>
                  <a:pt x="218" y="666"/>
                </a:cubicBezTo>
                <a:cubicBezTo>
                  <a:pt x="218" y="670"/>
                  <a:pt x="222" y="673"/>
                  <a:pt x="222" y="677"/>
                </a:cubicBezTo>
                <a:cubicBezTo>
                  <a:pt x="244" y="701"/>
                  <a:pt x="261" y="735"/>
                  <a:pt x="283" y="759"/>
                </a:cubicBezTo>
                <a:cubicBezTo>
                  <a:pt x="290" y="767"/>
                  <a:pt x="299" y="772"/>
                  <a:pt x="305" y="780"/>
                </a:cubicBezTo>
                <a:cubicBezTo>
                  <a:pt x="309" y="785"/>
                  <a:pt x="308" y="789"/>
                  <a:pt x="313" y="793"/>
                </a:cubicBezTo>
                <a:cubicBezTo>
                  <a:pt x="320" y="798"/>
                  <a:pt x="330" y="798"/>
                  <a:pt x="337" y="802"/>
                </a:cubicBezTo>
                <a:cubicBezTo>
                  <a:pt x="348" y="807"/>
                  <a:pt x="358" y="814"/>
                  <a:pt x="369" y="818"/>
                </a:cubicBezTo>
                <a:cubicBezTo>
                  <a:pt x="372" y="819"/>
                  <a:pt x="375" y="818"/>
                  <a:pt x="378" y="819"/>
                </a:cubicBezTo>
                <a:cubicBezTo>
                  <a:pt x="395" y="826"/>
                  <a:pt x="410" y="842"/>
                  <a:pt x="429" y="837"/>
                </a:cubicBezTo>
                <a:cubicBezTo>
                  <a:pt x="426" y="831"/>
                  <a:pt x="423" y="831"/>
                  <a:pt x="420" y="825"/>
                </a:cubicBezTo>
                <a:cubicBezTo>
                  <a:pt x="406" y="831"/>
                  <a:pt x="394" y="817"/>
                  <a:pt x="378" y="810"/>
                </a:cubicBezTo>
                <a:cubicBezTo>
                  <a:pt x="361" y="803"/>
                  <a:pt x="335" y="801"/>
                  <a:pt x="328" y="784"/>
                </a:cubicBezTo>
                <a:cubicBezTo>
                  <a:pt x="350" y="774"/>
                  <a:pt x="375" y="799"/>
                  <a:pt x="401" y="808"/>
                </a:cubicBezTo>
                <a:cubicBezTo>
                  <a:pt x="414" y="813"/>
                  <a:pt x="428" y="814"/>
                  <a:pt x="438" y="823"/>
                </a:cubicBezTo>
                <a:cubicBezTo>
                  <a:pt x="436" y="827"/>
                  <a:pt x="429" y="825"/>
                  <a:pt x="430" y="831"/>
                </a:cubicBezTo>
                <a:cubicBezTo>
                  <a:pt x="445" y="838"/>
                  <a:pt x="465" y="825"/>
                  <a:pt x="483" y="828"/>
                </a:cubicBezTo>
                <a:cubicBezTo>
                  <a:pt x="503" y="822"/>
                  <a:pt x="524" y="817"/>
                  <a:pt x="544" y="814"/>
                </a:cubicBezTo>
                <a:cubicBezTo>
                  <a:pt x="549" y="819"/>
                  <a:pt x="552" y="816"/>
                  <a:pt x="556" y="817"/>
                </a:cubicBezTo>
                <a:cubicBezTo>
                  <a:pt x="578" y="805"/>
                  <a:pt x="601" y="805"/>
                  <a:pt x="623" y="795"/>
                </a:cubicBezTo>
                <a:cubicBezTo>
                  <a:pt x="627" y="799"/>
                  <a:pt x="631" y="797"/>
                  <a:pt x="635" y="799"/>
                </a:cubicBezTo>
                <a:cubicBezTo>
                  <a:pt x="636" y="796"/>
                  <a:pt x="638" y="793"/>
                  <a:pt x="640" y="791"/>
                </a:cubicBezTo>
                <a:cubicBezTo>
                  <a:pt x="654" y="793"/>
                  <a:pt x="666" y="790"/>
                  <a:pt x="678" y="784"/>
                </a:cubicBezTo>
                <a:cubicBezTo>
                  <a:pt x="681" y="779"/>
                  <a:pt x="672" y="777"/>
                  <a:pt x="675" y="773"/>
                </a:cubicBezTo>
                <a:cubicBezTo>
                  <a:pt x="679" y="772"/>
                  <a:pt x="683" y="775"/>
                  <a:pt x="686" y="770"/>
                </a:cubicBezTo>
                <a:cubicBezTo>
                  <a:pt x="688" y="768"/>
                  <a:pt x="682" y="766"/>
                  <a:pt x="686" y="763"/>
                </a:cubicBezTo>
                <a:cubicBezTo>
                  <a:pt x="692" y="764"/>
                  <a:pt x="702" y="764"/>
                  <a:pt x="704" y="761"/>
                </a:cubicBezTo>
                <a:cubicBezTo>
                  <a:pt x="703" y="752"/>
                  <a:pt x="690" y="754"/>
                  <a:pt x="685" y="753"/>
                </a:cubicBezTo>
                <a:close/>
                <a:moveTo>
                  <a:pt x="585" y="715"/>
                </a:moveTo>
                <a:cubicBezTo>
                  <a:pt x="608" y="731"/>
                  <a:pt x="621" y="733"/>
                  <a:pt x="641" y="747"/>
                </a:cubicBezTo>
                <a:cubicBezTo>
                  <a:pt x="627" y="746"/>
                  <a:pt x="617" y="740"/>
                  <a:pt x="609" y="734"/>
                </a:cubicBezTo>
                <a:cubicBezTo>
                  <a:pt x="608" y="734"/>
                  <a:pt x="606" y="735"/>
                  <a:pt x="604" y="736"/>
                </a:cubicBezTo>
                <a:cubicBezTo>
                  <a:pt x="602" y="728"/>
                  <a:pt x="585" y="728"/>
                  <a:pt x="576" y="722"/>
                </a:cubicBezTo>
                <a:cubicBezTo>
                  <a:pt x="580" y="716"/>
                  <a:pt x="584" y="723"/>
                  <a:pt x="585" y="715"/>
                </a:cubicBezTo>
                <a:close/>
                <a:moveTo>
                  <a:pt x="577" y="719"/>
                </a:moveTo>
                <a:cubicBezTo>
                  <a:pt x="574" y="721"/>
                  <a:pt x="571" y="720"/>
                  <a:pt x="568" y="718"/>
                </a:cubicBezTo>
                <a:cubicBezTo>
                  <a:pt x="569" y="717"/>
                  <a:pt x="569" y="715"/>
                  <a:pt x="570" y="714"/>
                </a:cubicBezTo>
                <a:cubicBezTo>
                  <a:pt x="573" y="717"/>
                  <a:pt x="576" y="715"/>
                  <a:pt x="577" y="719"/>
                </a:cubicBezTo>
                <a:close/>
                <a:moveTo>
                  <a:pt x="570" y="707"/>
                </a:moveTo>
                <a:cubicBezTo>
                  <a:pt x="559" y="711"/>
                  <a:pt x="549" y="699"/>
                  <a:pt x="540" y="690"/>
                </a:cubicBezTo>
                <a:cubicBezTo>
                  <a:pt x="545" y="689"/>
                  <a:pt x="561" y="704"/>
                  <a:pt x="570" y="707"/>
                </a:cubicBezTo>
                <a:close/>
                <a:moveTo>
                  <a:pt x="562" y="714"/>
                </a:moveTo>
                <a:cubicBezTo>
                  <a:pt x="558" y="714"/>
                  <a:pt x="551" y="711"/>
                  <a:pt x="548" y="707"/>
                </a:cubicBezTo>
                <a:cubicBezTo>
                  <a:pt x="553" y="706"/>
                  <a:pt x="560" y="711"/>
                  <a:pt x="562" y="714"/>
                </a:cubicBezTo>
                <a:close/>
                <a:moveTo>
                  <a:pt x="544" y="706"/>
                </a:moveTo>
                <a:cubicBezTo>
                  <a:pt x="541" y="708"/>
                  <a:pt x="537" y="706"/>
                  <a:pt x="532" y="703"/>
                </a:cubicBezTo>
                <a:cubicBezTo>
                  <a:pt x="535" y="698"/>
                  <a:pt x="540" y="703"/>
                  <a:pt x="544" y="706"/>
                </a:cubicBezTo>
                <a:close/>
                <a:moveTo>
                  <a:pt x="514" y="688"/>
                </a:moveTo>
                <a:cubicBezTo>
                  <a:pt x="515" y="686"/>
                  <a:pt x="516" y="685"/>
                  <a:pt x="517" y="684"/>
                </a:cubicBezTo>
                <a:cubicBezTo>
                  <a:pt x="519" y="685"/>
                  <a:pt x="522" y="691"/>
                  <a:pt x="524" y="686"/>
                </a:cubicBezTo>
                <a:cubicBezTo>
                  <a:pt x="528" y="693"/>
                  <a:pt x="538" y="691"/>
                  <a:pt x="541" y="697"/>
                </a:cubicBezTo>
                <a:cubicBezTo>
                  <a:pt x="529" y="695"/>
                  <a:pt x="524" y="692"/>
                  <a:pt x="514" y="688"/>
                </a:cubicBezTo>
                <a:close/>
                <a:moveTo>
                  <a:pt x="527" y="680"/>
                </a:moveTo>
                <a:cubicBezTo>
                  <a:pt x="532" y="684"/>
                  <a:pt x="536" y="683"/>
                  <a:pt x="538" y="688"/>
                </a:cubicBezTo>
                <a:cubicBezTo>
                  <a:pt x="532" y="690"/>
                  <a:pt x="530" y="685"/>
                  <a:pt x="524" y="683"/>
                </a:cubicBezTo>
                <a:cubicBezTo>
                  <a:pt x="525" y="682"/>
                  <a:pt x="526" y="681"/>
                  <a:pt x="527" y="680"/>
                </a:cubicBezTo>
                <a:close/>
                <a:moveTo>
                  <a:pt x="518" y="678"/>
                </a:moveTo>
                <a:cubicBezTo>
                  <a:pt x="519" y="674"/>
                  <a:pt x="513" y="678"/>
                  <a:pt x="514" y="674"/>
                </a:cubicBezTo>
                <a:cubicBezTo>
                  <a:pt x="518" y="673"/>
                  <a:pt x="529" y="678"/>
                  <a:pt x="522" y="684"/>
                </a:cubicBezTo>
                <a:cubicBezTo>
                  <a:pt x="521" y="681"/>
                  <a:pt x="513" y="679"/>
                  <a:pt x="510" y="679"/>
                </a:cubicBezTo>
                <a:cubicBezTo>
                  <a:pt x="508" y="675"/>
                  <a:pt x="516" y="678"/>
                  <a:pt x="518" y="678"/>
                </a:cubicBezTo>
                <a:close/>
                <a:moveTo>
                  <a:pt x="460" y="630"/>
                </a:moveTo>
                <a:cubicBezTo>
                  <a:pt x="473" y="641"/>
                  <a:pt x="494" y="654"/>
                  <a:pt x="509" y="668"/>
                </a:cubicBezTo>
                <a:cubicBezTo>
                  <a:pt x="485" y="664"/>
                  <a:pt x="460" y="654"/>
                  <a:pt x="439" y="640"/>
                </a:cubicBezTo>
                <a:cubicBezTo>
                  <a:pt x="440" y="645"/>
                  <a:pt x="429" y="641"/>
                  <a:pt x="431" y="634"/>
                </a:cubicBezTo>
                <a:cubicBezTo>
                  <a:pt x="426" y="638"/>
                  <a:pt x="421" y="631"/>
                  <a:pt x="418" y="626"/>
                </a:cubicBezTo>
                <a:cubicBezTo>
                  <a:pt x="436" y="631"/>
                  <a:pt x="456" y="643"/>
                  <a:pt x="475" y="647"/>
                </a:cubicBezTo>
                <a:cubicBezTo>
                  <a:pt x="472" y="641"/>
                  <a:pt x="457" y="641"/>
                  <a:pt x="460" y="630"/>
                </a:cubicBezTo>
                <a:close/>
                <a:moveTo>
                  <a:pt x="509" y="682"/>
                </a:moveTo>
                <a:cubicBezTo>
                  <a:pt x="511" y="687"/>
                  <a:pt x="504" y="688"/>
                  <a:pt x="502" y="684"/>
                </a:cubicBezTo>
                <a:cubicBezTo>
                  <a:pt x="503" y="679"/>
                  <a:pt x="507" y="685"/>
                  <a:pt x="509" y="682"/>
                </a:cubicBezTo>
                <a:close/>
                <a:moveTo>
                  <a:pt x="483" y="677"/>
                </a:moveTo>
                <a:cubicBezTo>
                  <a:pt x="477" y="676"/>
                  <a:pt x="477" y="670"/>
                  <a:pt x="472" y="672"/>
                </a:cubicBezTo>
                <a:cubicBezTo>
                  <a:pt x="470" y="669"/>
                  <a:pt x="488" y="670"/>
                  <a:pt x="483" y="677"/>
                </a:cubicBezTo>
                <a:close/>
                <a:moveTo>
                  <a:pt x="457" y="629"/>
                </a:moveTo>
                <a:cubicBezTo>
                  <a:pt x="434" y="627"/>
                  <a:pt x="416" y="617"/>
                  <a:pt x="394" y="600"/>
                </a:cubicBezTo>
                <a:cubicBezTo>
                  <a:pt x="415" y="609"/>
                  <a:pt x="442" y="605"/>
                  <a:pt x="457" y="629"/>
                </a:cubicBezTo>
                <a:close/>
                <a:moveTo>
                  <a:pt x="432" y="604"/>
                </a:moveTo>
                <a:cubicBezTo>
                  <a:pt x="426" y="607"/>
                  <a:pt x="414" y="601"/>
                  <a:pt x="411" y="598"/>
                </a:cubicBezTo>
                <a:cubicBezTo>
                  <a:pt x="405" y="599"/>
                  <a:pt x="391" y="594"/>
                  <a:pt x="390" y="589"/>
                </a:cubicBezTo>
                <a:cubicBezTo>
                  <a:pt x="387" y="592"/>
                  <a:pt x="390" y="593"/>
                  <a:pt x="386" y="594"/>
                </a:cubicBezTo>
                <a:cubicBezTo>
                  <a:pt x="383" y="588"/>
                  <a:pt x="377" y="583"/>
                  <a:pt x="370" y="578"/>
                </a:cubicBezTo>
                <a:cubicBezTo>
                  <a:pt x="390" y="580"/>
                  <a:pt x="414" y="589"/>
                  <a:pt x="432" y="604"/>
                </a:cubicBezTo>
                <a:close/>
                <a:moveTo>
                  <a:pt x="347" y="563"/>
                </a:moveTo>
                <a:cubicBezTo>
                  <a:pt x="342" y="562"/>
                  <a:pt x="348" y="558"/>
                  <a:pt x="345" y="557"/>
                </a:cubicBezTo>
                <a:cubicBezTo>
                  <a:pt x="356" y="554"/>
                  <a:pt x="365" y="565"/>
                  <a:pt x="379" y="569"/>
                </a:cubicBezTo>
                <a:cubicBezTo>
                  <a:pt x="374" y="576"/>
                  <a:pt x="363" y="568"/>
                  <a:pt x="364" y="565"/>
                </a:cubicBezTo>
                <a:cubicBezTo>
                  <a:pt x="356" y="566"/>
                  <a:pt x="354" y="560"/>
                  <a:pt x="347" y="563"/>
                </a:cubicBezTo>
                <a:close/>
                <a:moveTo>
                  <a:pt x="355" y="576"/>
                </a:moveTo>
                <a:cubicBezTo>
                  <a:pt x="352" y="574"/>
                  <a:pt x="348" y="572"/>
                  <a:pt x="348" y="569"/>
                </a:cubicBezTo>
                <a:cubicBezTo>
                  <a:pt x="351" y="569"/>
                  <a:pt x="359" y="571"/>
                  <a:pt x="355" y="576"/>
                </a:cubicBezTo>
                <a:close/>
                <a:moveTo>
                  <a:pt x="405" y="576"/>
                </a:moveTo>
                <a:cubicBezTo>
                  <a:pt x="404" y="577"/>
                  <a:pt x="405" y="578"/>
                  <a:pt x="406" y="579"/>
                </a:cubicBezTo>
                <a:cubicBezTo>
                  <a:pt x="399" y="585"/>
                  <a:pt x="384" y="574"/>
                  <a:pt x="379" y="571"/>
                </a:cubicBezTo>
                <a:cubicBezTo>
                  <a:pt x="388" y="569"/>
                  <a:pt x="395" y="579"/>
                  <a:pt x="405" y="576"/>
                </a:cubicBezTo>
                <a:close/>
                <a:moveTo>
                  <a:pt x="380" y="551"/>
                </a:moveTo>
                <a:cubicBezTo>
                  <a:pt x="384" y="557"/>
                  <a:pt x="391" y="562"/>
                  <a:pt x="394" y="568"/>
                </a:cubicBezTo>
                <a:cubicBezTo>
                  <a:pt x="384" y="570"/>
                  <a:pt x="374" y="557"/>
                  <a:pt x="364" y="557"/>
                </a:cubicBezTo>
                <a:cubicBezTo>
                  <a:pt x="354" y="548"/>
                  <a:pt x="337" y="546"/>
                  <a:pt x="326" y="535"/>
                </a:cubicBezTo>
                <a:cubicBezTo>
                  <a:pt x="344" y="540"/>
                  <a:pt x="354" y="545"/>
                  <a:pt x="375" y="555"/>
                </a:cubicBezTo>
                <a:cubicBezTo>
                  <a:pt x="377" y="555"/>
                  <a:pt x="378" y="553"/>
                  <a:pt x="380" y="551"/>
                </a:cubicBezTo>
                <a:close/>
                <a:moveTo>
                  <a:pt x="361" y="527"/>
                </a:moveTo>
                <a:cubicBezTo>
                  <a:pt x="368" y="532"/>
                  <a:pt x="370" y="538"/>
                  <a:pt x="375" y="543"/>
                </a:cubicBezTo>
                <a:cubicBezTo>
                  <a:pt x="367" y="549"/>
                  <a:pt x="354" y="539"/>
                  <a:pt x="346" y="534"/>
                </a:cubicBezTo>
                <a:cubicBezTo>
                  <a:pt x="334" y="535"/>
                  <a:pt x="323" y="522"/>
                  <a:pt x="309" y="521"/>
                </a:cubicBezTo>
                <a:cubicBezTo>
                  <a:pt x="305" y="519"/>
                  <a:pt x="309" y="515"/>
                  <a:pt x="304" y="513"/>
                </a:cubicBezTo>
                <a:cubicBezTo>
                  <a:pt x="313" y="508"/>
                  <a:pt x="324" y="524"/>
                  <a:pt x="332" y="520"/>
                </a:cubicBezTo>
                <a:cubicBezTo>
                  <a:pt x="335" y="525"/>
                  <a:pt x="353" y="533"/>
                  <a:pt x="362" y="533"/>
                </a:cubicBezTo>
                <a:cubicBezTo>
                  <a:pt x="363" y="531"/>
                  <a:pt x="357" y="532"/>
                  <a:pt x="361" y="527"/>
                </a:cubicBezTo>
                <a:close/>
                <a:moveTo>
                  <a:pt x="359" y="524"/>
                </a:moveTo>
                <a:cubicBezTo>
                  <a:pt x="353" y="528"/>
                  <a:pt x="352" y="523"/>
                  <a:pt x="348" y="521"/>
                </a:cubicBezTo>
                <a:cubicBezTo>
                  <a:pt x="345" y="520"/>
                  <a:pt x="348" y="524"/>
                  <a:pt x="344" y="524"/>
                </a:cubicBezTo>
                <a:cubicBezTo>
                  <a:pt x="342" y="522"/>
                  <a:pt x="340" y="520"/>
                  <a:pt x="341" y="518"/>
                </a:cubicBezTo>
                <a:cubicBezTo>
                  <a:pt x="324" y="517"/>
                  <a:pt x="316" y="505"/>
                  <a:pt x="298" y="502"/>
                </a:cubicBezTo>
                <a:cubicBezTo>
                  <a:pt x="297" y="498"/>
                  <a:pt x="288" y="484"/>
                  <a:pt x="282" y="492"/>
                </a:cubicBezTo>
                <a:cubicBezTo>
                  <a:pt x="274" y="478"/>
                  <a:pt x="262" y="465"/>
                  <a:pt x="258" y="451"/>
                </a:cubicBezTo>
                <a:cubicBezTo>
                  <a:pt x="266" y="460"/>
                  <a:pt x="266" y="463"/>
                  <a:pt x="277" y="468"/>
                </a:cubicBezTo>
                <a:cubicBezTo>
                  <a:pt x="268" y="473"/>
                  <a:pt x="281" y="478"/>
                  <a:pt x="277" y="477"/>
                </a:cubicBezTo>
                <a:cubicBezTo>
                  <a:pt x="290" y="494"/>
                  <a:pt x="319" y="500"/>
                  <a:pt x="340" y="510"/>
                </a:cubicBezTo>
                <a:cubicBezTo>
                  <a:pt x="342" y="509"/>
                  <a:pt x="343" y="507"/>
                  <a:pt x="344" y="505"/>
                </a:cubicBezTo>
                <a:cubicBezTo>
                  <a:pt x="350" y="512"/>
                  <a:pt x="356" y="519"/>
                  <a:pt x="359" y="524"/>
                </a:cubicBezTo>
                <a:close/>
                <a:moveTo>
                  <a:pt x="298" y="512"/>
                </a:moveTo>
                <a:cubicBezTo>
                  <a:pt x="293" y="510"/>
                  <a:pt x="294" y="506"/>
                  <a:pt x="290" y="504"/>
                </a:cubicBezTo>
                <a:cubicBezTo>
                  <a:pt x="294" y="505"/>
                  <a:pt x="304" y="507"/>
                  <a:pt x="298" y="512"/>
                </a:cubicBezTo>
                <a:close/>
                <a:moveTo>
                  <a:pt x="343" y="502"/>
                </a:moveTo>
                <a:cubicBezTo>
                  <a:pt x="331" y="512"/>
                  <a:pt x="321" y="491"/>
                  <a:pt x="305" y="490"/>
                </a:cubicBezTo>
                <a:cubicBezTo>
                  <a:pt x="305" y="484"/>
                  <a:pt x="294" y="484"/>
                  <a:pt x="289" y="482"/>
                </a:cubicBezTo>
                <a:cubicBezTo>
                  <a:pt x="293" y="478"/>
                  <a:pt x="281" y="476"/>
                  <a:pt x="282" y="472"/>
                </a:cubicBezTo>
                <a:cubicBezTo>
                  <a:pt x="301" y="474"/>
                  <a:pt x="318" y="493"/>
                  <a:pt x="335" y="491"/>
                </a:cubicBezTo>
                <a:cubicBezTo>
                  <a:pt x="338" y="495"/>
                  <a:pt x="341" y="498"/>
                  <a:pt x="343" y="502"/>
                </a:cubicBezTo>
                <a:close/>
                <a:moveTo>
                  <a:pt x="330" y="482"/>
                </a:moveTo>
                <a:cubicBezTo>
                  <a:pt x="328" y="485"/>
                  <a:pt x="326" y="482"/>
                  <a:pt x="324" y="485"/>
                </a:cubicBezTo>
                <a:cubicBezTo>
                  <a:pt x="315" y="481"/>
                  <a:pt x="317" y="474"/>
                  <a:pt x="319" y="468"/>
                </a:cubicBezTo>
                <a:cubicBezTo>
                  <a:pt x="305" y="473"/>
                  <a:pt x="292" y="450"/>
                  <a:pt x="277" y="455"/>
                </a:cubicBezTo>
                <a:cubicBezTo>
                  <a:pt x="278" y="445"/>
                  <a:pt x="264" y="452"/>
                  <a:pt x="262" y="444"/>
                </a:cubicBezTo>
                <a:cubicBezTo>
                  <a:pt x="275" y="445"/>
                  <a:pt x="295" y="454"/>
                  <a:pt x="306" y="460"/>
                </a:cubicBezTo>
                <a:cubicBezTo>
                  <a:pt x="309" y="462"/>
                  <a:pt x="311" y="459"/>
                  <a:pt x="313" y="456"/>
                </a:cubicBezTo>
                <a:cubicBezTo>
                  <a:pt x="320" y="467"/>
                  <a:pt x="324" y="472"/>
                  <a:pt x="330" y="482"/>
                </a:cubicBezTo>
                <a:close/>
                <a:moveTo>
                  <a:pt x="252" y="428"/>
                </a:moveTo>
                <a:cubicBezTo>
                  <a:pt x="270" y="432"/>
                  <a:pt x="297" y="437"/>
                  <a:pt x="311" y="450"/>
                </a:cubicBezTo>
                <a:cubicBezTo>
                  <a:pt x="293" y="446"/>
                  <a:pt x="274" y="438"/>
                  <a:pt x="252" y="428"/>
                </a:cubicBezTo>
                <a:close/>
                <a:moveTo>
                  <a:pt x="297" y="423"/>
                </a:moveTo>
                <a:cubicBezTo>
                  <a:pt x="303" y="425"/>
                  <a:pt x="298" y="429"/>
                  <a:pt x="303" y="432"/>
                </a:cubicBezTo>
                <a:cubicBezTo>
                  <a:pt x="282" y="431"/>
                  <a:pt x="257" y="423"/>
                  <a:pt x="238" y="406"/>
                </a:cubicBezTo>
                <a:cubicBezTo>
                  <a:pt x="259" y="407"/>
                  <a:pt x="278" y="420"/>
                  <a:pt x="297" y="423"/>
                </a:cubicBezTo>
                <a:close/>
                <a:moveTo>
                  <a:pt x="247" y="374"/>
                </a:moveTo>
                <a:cubicBezTo>
                  <a:pt x="249" y="372"/>
                  <a:pt x="251" y="371"/>
                  <a:pt x="254" y="373"/>
                </a:cubicBezTo>
                <a:cubicBezTo>
                  <a:pt x="255" y="377"/>
                  <a:pt x="250" y="377"/>
                  <a:pt x="247" y="374"/>
                </a:cubicBezTo>
                <a:close/>
                <a:moveTo>
                  <a:pt x="290" y="397"/>
                </a:moveTo>
                <a:cubicBezTo>
                  <a:pt x="276" y="402"/>
                  <a:pt x="261" y="388"/>
                  <a:pt x="249" y="390"/>
                </a:cubicBezTo>
                <a:cubicBezTo>
                  <a:pt x="248" y="389"/>
                  <a:pt x="249" y="388"/>
                  <a:pt x="250" y="387"/>
                </a:cubicBezTo>
                <a:cubicBezTo>
                  <a:pt x="262" y="384"/>
                  <a:pt x="280" y="389"/>
                  <a:pt x="290" y="397"/>
                </a:cubicBezTo>
                <a:close/>
                <a:moveTo>
                  <a:pt x="291" y="412"/>
                </a:moveTo>
                <a:cubicBezTo>
                  <a:pt x="274" y="408"/>
                  <a:pt x="255" y="405"/>
                  <a:pt x="242" y="395"/>
                </a:cubicBezTo>
                <a:cubicBezTo>
                  <a:pt x="257" y="397"/>
                  <a:pt x="278" y="403"/>
                  <a:pt x="291" y="412"/>
                </a:cubicBezTo>
                <a:close/>
                <a:moveTo>
                  <a:pt x="234" y="370"/>
                </a:moveTo>
                <a:cubicBezTo>
                  <a:pt x="238" y="369"/>
                  <a:pt x="245" y="369"/>
                  <a:pt x="246" y="372"/>
                </a:cubicBezTo>
                <a:cubicBezTo>
                  <a:pt x="242" y="376"/>
                  <a:pt x="240" y="371"/>
                  <a:pt x="234" y="370"/>
                </a:cubicBezTo>
                <a:close/>
                <a:moveTo>
                  <a:pt x="202" y="330"/>
                </a:moveTo>
                <a:cubicBezTo>
                  <a:pt x="238" y="315"/>
                  <a:pt x="271" y="349"/>
                  <a:pt x="311" y="359"/>
                </a:cubicBezTo>
                <a:cubicBezTo>
                  <a:pt x="274" y="364"/>
                  <a:pt x="241" y="347"/>
                  <a:pt x="202" y="330"/>
                </a:cubicBezTo>
                <a:close/>
                <a:moveTo>
                  <a:pt x="220" y="374"/>
                </a:moveTo>
                <a:cubicBezTo>
                  <a:pt x="218" y="374"/>
                  <a:pt x="217" y="375"/>
                  <a:pt x="216" y="376"/>
                </a:cubicBezTo>
                <a:cubicBezTo>
                  <a:pt x="214" y="374"/>
                  <a:pt x="211" y="371"/>
                  <a:pt x="214" y="368"/>
                </a:cubicBezTo>
                <a:cubicBezTo>
                  <a:pt x="217" y="372"/>
                  <a:pt x="218" y="371"/>
                  <a:pt x="220" y="374"/>
                </a:cubicBezTo>
                <a:close/>
                <a:moveTo>
                  <a:pt x="319" y="357"/>
                </a:moveTo>
                <a:cubicBezTo>
                  <a:pt x="293" y="344"/>
                  <a:pt x="265" y="335"/>
                  <a:pt x="242" y="319"/>
                </a:cubicBezTo>
                <a:cubicBezTo>
                  <a:pt x="250" y="312"/>
                  <a:pt x="260" y="315"/>
                  <a:pt x="271" y="320"/>
                </a:cubicBezTo>
                <a:cubicBezTo>
                  <a:pt x="292" y="329"/>
                  <a:pt x="323" y="342"/>
                  <a:pt x="341" y="353"/>
                </a:cubicBezTo>
                <a:cubicBezTo>
                  <a:pt x="334" y="355"/>
                  <a:pt x="326" y="355"/>
                  <a:pt x="319" y="357"/>
                </a:cubicBezTo>
                <a:close/>
                <a:moveTo>
                  <a:pt x="290" y="322"/>
                </a:moveTo>
                <a:cubicBezTo>
                  <a:pt x="281" y="322"/>
                  <a:pt x="275" y="315"/>
                  <a:pt x="268" y="314"/>
                </a:cubicBezTo>
                <a:cubicBezTo>
                  <a:pt x="270" y="312"/>
                  <a:pt x="268" y="311"/>
                  <a:pt x="266" y="309"/>
                </a:cubicBezTo>
                <a:cubicBezTo>
                  <a:pt x="271" y="305"/>
                  <a:pt x="277" y="312"/>
                  <a:pt x="281" y="307"/>
                </a:cubicBezTo>
                <a:cubicBezTo>
                  <a:pt x="310" y="324"/>
                  <a:pt x="342" y="325"/>
                  <a:pt x="368" y="342"/>
                </a:cubicBezTo>
                <a:cubicBezTo>
                  <a:pt x="346" y="356"/>
                  <a:pt x="312" y="330"/>
                  <a:pt x="290" y="322"/>
                </a:cubicBezTo>
                <a:close/>
                <a:moveTo>
                  <a:pt x="373" y="337"/>
                </a:moveTo>
                <a:cubicBezTo>
                  <a:pt x="348" y="318"/>
                  <a:pt x="310" y="325"/>
                  <a:pt x="293" y="300"/>
                </a:cubicBezTo>
                <a:cubicBezTo>
                  <a:pt x="296" y="294"/>
                  <a:pt x="300" y="298"/>
                  <a:pt x="304" y="295"/>
                </a:cubicBezTo>
                <a:cubicBezTo>
                  <a:pt x="331" y="311"/>
                  <a:pt x="360" y="320"/>
                  <a:pt x="386" y="331"/>
                </a:cubicBezTo>
                <a:cubicBezTo>
                  <a:pt x="391" y="330"/>
                  <a:pt x="395" y="324"/>
                  <a:pt x="402" y="330"/>
                </a:cubicBezTo>
                <a:cubicBezTo>
                  <a:pt x="393" y="339"/>
                  <a:pt x="383" y="337"/>
                  <a:pt x="373" y="337"/>
                </a:cubicBezTo>
                <a:close/>
                <a:moveTo>
                  <a:pt x="302" y="265"/>
                </a:moveTo>
                <a:cubicBezTo>
                  <a:pt x="299" y="268"/>
                  <a:pt x="296" y="264"/>
                  <a:pt x="293" y="262"/>
                </a:cubicBezTo>
                <a:cubicBezTo>
                  <a:pt x="295" y="259"/>
                  <a:pt x="299" y="263"/>
                  <a:pt x="302" y="265"/>
                </a:cubicBezTo>
                <a:close/>
                <a:moveTo>
                  <a:pt x="284" y="249"/>
                </a:moveTo>
                <a:cubicBezTo>
                  <a:pt x="292" y="248"/>
                  <a:pt x="301" y="253"/>
                  <a:pt x="309" y="259"/>
                </a:cubicBezTo>
                <a:cubicBezTo>
                  <a:pt x="302" y="262"/>
                  <a:pt x="292" y="251"/>
                  <a:pt x="284" y="249"/>
                </a:cubicBezTo>
                <a:close/>
                <a:moveTo>
                  <a:pt x="311" y="261"/>
                </a:moveTo>
                <a:cubicBezTo>
                  <a:pt x="313" y="258"/>
                  <a:pt x="317" y="260"/>
                  <a:pt x="320" y="263"/>
                </a:cubicBezTo>
                <a:cubicBezTo>
                  <a:pt x="318" y="267"/>
                  <a:pt x="314" y="264"/>
                  <a:pt x="311" y="261"/>
                </a:cubicBezTo>
                <a:close/>
                <a:moveTo>
                  <a:pt x="364" y="305"/>
                </a:moveTo>
                <a:cubicBezTo>
                  <a:pt x="348" y="303"/>
                  <a:pt x="336" y="293"/>
                  <a:pt x="319" y="286"/>
                </a:cubicBezTo>
                <a:cubicBezTo>
                  <a:pt x="332" y="279"/>
                  <a:pt x="347" y="296"/>
                  <a:pt x="364" y="305"/>
                </a:cubicBezTo>
                <a:close/>
                <a:moveTo>
                  <a:pt x="400" y="319"/>
                </a:moveTo>
                <a:cubicBezTo>
                  <a:pt x="401" y="314"/>
                  <a:pt x="404" y="314"/>
                  <a:pt x="404" y="311"/>
                </a:cubicBezTo>
                <a:cubicBezTo>
                  <a:pt x="409" y="310"/>
                  <a:pt x="411" y="319"/>
                  <a:pt x="417" y="321"/>
                </a:cubicBezTo>
                <a:cubicBezTo>
                  <a:pt x="413" y="326"/>
                  <a:pt x="409" y="329"/>
                  <a:pt x="405" y="333"/>
                </a:cubicBezTo>
                <a:cubicBezTo>
                  <a:pt x="405" y="330"/>
                  <a:pt x="406" y="327"/>
                  <a:pt x="408" y="324"/>
                </a:cubicBezTo>
                <a:cubicBezTo>
                  <a:pt x="402" y="319"/>
                  <a:pt x="395" y="326"/>
                  <a:pt x="392" y="318"/>
                </a:cubicBezTo>
                <a:cubicBezTo>
                  <a:pt x="394" y="315"/>
                  <a:pt x="397" y="319"/>
                  <a:pt x="400" y="319"/>
                </a:cubicBezTo>
                <a:close/>
                <a:moveTo>
                  <a:pt x="376" y="281"/>
                </a:moveTo>
                <a:cubicBezTo>
                  <a:pt x="381" y="286"/>
                  <a:pt x="383" y="293"/>
                  <a:pt x="393" y="298"/>
                </a:cubicBezTo>
                <a:cubicBezTo>
                  <a:pt x="380" y="302"/>
                  <a:pt x="366" y="284"/>
                  <a:pt x="349" y="282"/>
                </a:cubicBezTo>
                <a:cubicBezTo>
                  <a:pt x="351" y="277"/>
                  <a:pt x="341" y="280"/>
                  <a:pt x="339" y="273"/>
                </a:cubicBezTo>
                <a:cubicBezTo>
                  <a:pt x="333" y="273"/>
                  <a:pt x="327" y="273"/>
                  <a:pt x="326" y="267"/>
                </a:cubicBezTo>
                <a:cubicBezTo>
                  <a:pt x="345" y="264"/>
                  <a:pt x="360" y="287"/>
                  <a:pt x="376" y="281"/>
                </a:cubicBezTo>
                <a:close/>
                <a:moveTo>
                  <a:pt x="361" y="273"/>
                </a:moveTo>
                <a:cubicBezTo>
                  <a:pt x="320" y="253"/>
                  <a:pt x="255" y="233"/>
                  <a:pt x="226" y="205"/>
                </a:cubicBezTo>
                <a:cubicBezTo>
                  <a:pt x="264" y="218"/>
                  <a:pt x="305" y="240"/>
                  <a:pt x="344" y="254"/>
                </a:cubicBezTo>
                <a:cubicBezTo>
                  <a:pt x="352" y="263"/>
                  <a:pt x="363" y="262"/>
                  <a:pt x="361" y="273"/>
                </a:cubicBezTo>
                <a:close/>
                <a:moveTo>
                  <a:pt x="329" y="239"/>
                </a:moveTo>
                <a:cubicBezTo>
                  <a:pt x="322" y="238"/>
                  <a:pt x="313" y="238"/>
                  <a:pt x="308" y="230"/>
                </a:cubicBezTo>
                <a:cubicBezTo>
                  <a:pt x="282" y="224"/>
                  <a:pt x="245" y="205"/>
                  <a:pt x="217" y="192"/>
                </a:cubicBezTo>
                <a:cubicBezTo>
                  <a:pt x="214" y="183"/>
                  <a:pt x="204" y="181"/>
                  <a:pt x="198" y="173"/>
                </a:cubicBezTo>
                <a:cubicBezTo>
                  <a:pt x="206" y="171"/>
                  <a:pt x="214" y="182"/>
                  <a:pt x="225" y="188"/>
                </a:cubicBezTo>
                <a:cubicBezTo>
                  <a:pt x="227" y="188"/>
                  <a:pt x="226" y="186"/>
                  <a:pt x="228" y="184"/>
                </a:cubicBezTo>
                <a:cubicBezTo>
                  <a:pt x="269" y="205"/>
                  <a:pt x="303" y="204"/>
                  <a:pt x="329" y="239"/>
                </a:cubicBezTo>
                <a:close/>
                <a:moveTo>
                  <a:pt x="297" y="205"/>
                </a:moveTo>
                <a:cubicBezTo>
                  <a:pt x="278" y="198"/>
                  <a:pt x="251" y="188"/>
                  <a:pt x="231" y="180"/>
                </a:cubicBezTo>
                <a:cubicBezTo>
                  <a:pt x="232" y="180"/>
                  <a:pt x="233" y="179"/>
                  <a:pt x="234" y="178"/>
                </a:cubicBezTo>
                <a:cubicBezTo>
                  <a:pt x="221" y="176"/>
                  <a:pt x="203" y="155"/>
                  <a:pt x="186" y="156"/>
                </a:cubicBezTo>
                <a:cubicBezTo>
                  <a:pt x="186" y="152"/>
                  <a:pt x="183" y="149"/>
                  <a:pt x="182" y="146"/>
                </a:cubicBezTo>
                <a:cubicBezTo>
                  <a:pt x="215" y="157"/>
                  <a:pt x="253" y="177"/>
                  <a:pt x="282" y="185"/>
                </a:cubicBezTo>
                <a:cubicBezTo>
                  <a:pt x="284" y="192"/>
                  <a:pt x="294" y="198"/>
                  <a:pt x="297" y="205"/>
                </a:cubicBezTo>
                <a:close/>
                <a:moveTo>
                  <a:pt x="184" y="140"/>
                </a:moveTo>
                <a:cubicBezTo>
                  <a:pt x="197" y="137"/>
                  <a:pt x="213" y="149"/>
                  <a:pt x="224" y="156"/>
                </a:cubicBezTo>
                <a:cubicBezTo>
                  <a:pt x="209" y="153"/>
                  <a:pt x="198" y="144"/>
                  <a:pt x="184" y="140"/>
                </a:cubicBezTo>
                <a:close/>
                <a:moveTo>
                  <a:pt x="229" y="159"/>
                </a:moveTo>
                <a:cubicBezTo>
                  <a:pt x="231" y="156"/>
                  <a:pt x="237" y="157"/>
                  <a:pt x="238" y="161"/>
                </a:cubicBezTo>
                <a:cubicBezTo>
                  <a:pt x="233" y="163"/>
                  <a:pt x="233" y="161"/>
                  <a:pt x="229" y="159"/>
                </a:cubicBezTo>
                <a:close/>
                <a:moveTo>
                  <a:pt x="265" y="171"/>
                </a:moveTo>
                <a:cubicBezTo>
                  <a:pt x="259" y="176"/>
                  <a:pt x="252" y="168"/>
                  <a:pt x="246" y="166"/>
                </a:cubicBezTo>
                <a:cubicBezTo>
                  <a:pt x="251" y="163"/>
                  <a:pt x="262" y="166"/>
                  <a:pt x="265" y="171"/>
                </a:cubicBezTo>
                <a:close/>
                <a:moveTo>
                  <a:pt x="261" y="160"/>
                </a:moveTo>
                <a:cubicBezTo>
                  <a:pt x="253" y="161"/>
                  <a:pt x="239" y="156"/>
                  <a:pt x="238" y="151"/>
                </a:cubicBezTo>
                <a:cubicBezTo>
                  <a:pt x="217" y="146"/>
                  <a:pt x="191" y="136"/>
                  <a:pt x="168" y="117"/>
                </a:cubicBezTo>
                <a:cubicBezTo>
                  <a:pt x="192" y="125"/>
                  <a:pt x="237" y="145"/>
                  <a:pt x="261" y="160"/>
                </a:cubicBezTo>
                <a:close/>
                <a:moveTo>
                  <a:pt x="247" y="143"/>
                </a:moveTo>
                <a:cubicBezTo>
                  <a:pt x="220" y="135"/>
                  <a:pt x="192" y="121"/>
                  <a:pt x="161" y="103"/>
                </a:cubicBezTo>
                <a:cubicBezTo>
                  <a:pt x="160" y="100"/>
                  <a:pt x="159" y="96"/>
                  <a:pt x="156" y="93"/>
                </a:cubicBezTo>
                <a:cubicBezTo>
                  <a:pt x="157" y="92"/>
                  <a:pt x="158" y="91"/>
                  <a:pt x="159" y="92"/>
                </a:cubicBezTo>
                <a:cubicBezTo>
                  <a:pt x="168" y="93"/>
                  <a:pt x="174" y="99"/>
                  <a:pt x="183" y="104"/>
                </a:cubicBezTo>
                <a:cubicBezTo>
                  <a:pt x="207" y="116"/>
                  <a:pt x="239" y="121"/>
                  <a:pt x="247" y="143"/>
                </a:cubicBezTo>
                <a:close/>
                <a:moveTo>
                  <a:pt x="145" y="71"/>
                </a:moveTo>
                <a:cubicBezTo>
                  <a:pt x="153" y="73"/>
                  <a:pt x="175" y="88"/>
                  <a:pt x="185" y="95"/>
                </a:cubicBezTo>
                <a:cubicBezTo>
                  <a:pt x="168" y="93"/>
                  <a:pt x="154" y="81"/>
                  <a:pt x="145" y="71"/>
                </a:cubicBezTo>
                <a:close/>
                <a:moveTo>
                  <a:pt x="156" y="89"/>
                </a:moveTo>
                <a:cubicBezTo>
                  <a:pt x="155" y="91"/>
                  <a:pt x="154" y="92"/>
                  <a:pt x="152" y="94"/>
                </a:cubicBezTo>
                <a:cubicBezTo>
                  <a:pt x="150" y="92"/>
                  <a:pt x="150" y="89"/>
                  <a:pt x="148" y="87"/>
                </a:cubicBezTo>
                <a:cubicBezTo>
                  <a:pt x="150" y="83"/>
                  <a:pt x="153" y="88"/>
                  <a:pt x="156" y="89"/>
                </a:cubicBezTo>
                <a:close/>
                <a:moveTo>
                  <a:pt x="230" y="119"/>
                </a:moveTo>
                <a:cubicBezTo>
                  <a:pt x="217" y="109"/>
                  <a:pt x="200" y="109"/>
                  <a:pt x="185" y="96"/>
                </a:cubicBezTo>
                <a:cubicBezTo>
                  <a:pt x="198" y="102"/>
                  <a:pt x="223" y="103"/>
                  <a:pt x="230" y="119"/>
                </a:cubicBezTo>
                <a:close/>
                <a:moveTo>
                  <a:pt x="200" y="63"/>
                </a:moveTo>
                <a:cubicBezTo>
                  <a:pt x="194" y="66"/>
                  <a:pt x="186" y="57"/>
                  <a:pt x="179" y="57"/>
                </a:cubicBezTo>
                <a:cubicBezTo>
                  <a:pt x="187" y="53"/>
                  <a:pt x="195" y="58"/>
                  <a:pt x="200" y="63"/>
                </a:cubicBezTo>
                <a:close/>
                <a:moveTo>
                  <a:pt x="166" y="47"/>
                </a:moveTo>
                <a:cubicBezTo>
                  <a:pt x="163" y="49"/>
                  <a:pt x="155" y="45"/>
                  <a:pt x="154" y="44"/>
                </a:cubicBezTo>
                <a:cubicBezTo>
                  <a:pt x="157" y="39"/>
                  <a:pt x="162" y="44"/>
                  <a:pt x="166" y="47"/>
                </a:cubicBezTo>
                <a:close/>
                <a:moveTo>
                  <a:pt x="146" y="34"/>
                </a:moveTo>
                <a:cubicBezTo>
                  <a:pt x="149" y="39"/>
                  <a:pt x="152" y="38"/>
                  <a:pt x="154" y="42"/>
                </a:cubicBezTo>
                <a:cubicBezTo>
                  <a:pt x="151" y="43"/>
                  <a:pt x="141" y="39"/>
                  <a:pt x="146" y="34"/>
                </a:cubicBezTo>
                <a:close/>
                <a:moveTo>
                  <a:pt x="133" y="26"/>
                </a:moveTo>
                <a:cubicBezTo>
                  <a:pt x="135" y="31"/>
                  <a:pt x="139" y="30"/>
                  <a:pt x="144" y="34"/>
                </a:cubicBezTo>
                <a:cubicBezTo>
                  <a:pt x="138" y="38"/>
                  <a:pt x="132" y="32"/>
                  <a:pt x="129" y="29"/>
                </a:cubicBezTo>
                <a:cubicBezTo>
                  <a:pt x="130" y="28"/>
                  <a:pt x="132" y="28"/>
                  <a:pt x="133" y="26"/>
                </a:cubicBezTo>
                <a:close/>
                <a:moveTo>
                  <a:pt x="180" y="62"/>
                </a:moveTo>
                <a:cubicBezTo>
                  <a:pt x="193" y="68"/>
                  <a:pt x="211" y="68"/>
                  <a:pt x="214" y="85"/>
                </a:cubicBezTo>
                <a:cubicBezTo>
                  <a:pt x="205" y="88"/>
                  <a:pt x="194" y="74"/>
                  <a:pt x="186" y="80"/>
                </a:cubicBezTo>
                <a:cubicBezTo>
                  <a:pt x="191" y="85"/>
                  <a:pt x="222" y="89"/>
                  <a:pt x="220" y="103"/>
                </a:cubicBezTo>
                <a:cubicBezTo>
                  <a:pt x="202" y="95"/>
                  <a:pt x="195" y="97"/>
                  <a:pt x="184" y="86"/>
                </a:cubicBezTo>
                <a:cubicBezTo>
                  <a:pt x="182" y="86"/>
                  <a:pt x="183" y="88"/>
                  <a:pt x="179" y="87"/>
                </a:cubicBezTo>
                <a:cubicBezTo>
                  <a:pt x="176" y="86"/>
                  <a:pt x="178" y="84"/>
                  <a:pt x="175" y="82"/>
                </a:cubicBezTo>
                <a:cubicBezTo>
                  <a:pt x="176" y="82"/>
                  <a:pt x="177" y="81"/>
                  <a:pt x="178" y="80"/>
                </a:cubicBezTo>
                <a:cubicBezTo>
                  <a:pt x="173" y="77"/>
                  <a:pt x="168" y="77"/>
                  <a:pt x="164" y="76"/>
                </a:cubicBezTo>
                <a:cubicBezTo>
                  <a:pt x="164" y="75"/>
                  <a:pt x="165" y="74"/>
                  <a:pt x="166" y="73"/>
                </a:cubicBezTo>
                <a:cubicBezTo>
                  <a:pt x="152" y="69"/>
                  <a:pt x="143" y="59"/>
                  <a:pt x="132" y="51"/>
                </a:cubicBezTo>
                <a:cubicBezTo>
                  <a:pt x="152" y="52"/>
                  <a:pt x="172" y="75"/>
                  <a:pt x="190" y="78"/>
                </a:cubicBezTo>
                <a:cubicBezTo>
                  <a:pt x="176" y="64"/>
                  <a:pt x="157" y="60"/>
                  <a:pt x="141" y="46"/>
                </a:cubicBezTo>
                <a:cubicBezTo>
                  <a:pt x="138" y="45"/>
                  <a:pt x="137" y="50"/>
                  <a:pt x="134" y="46"/>
                </a:cubicBezTo>
                <a:cubicBezTo>
                  <a:pt x="141" y="41"/>
                  <a:pt x="125" y="41"/>
                  <a:pt x="126" y="35"/>
                </a:cubicBezTo>
                <a:cubicBezTo>
                  <a:pt x="145" y="39"/>
                  <a:pt x="164" y="55"/>
                  <a:pt x="180" y="62"/>
                </a:cubicBezTo>
                <a:close/>
                <a:moveTo>
                  <a:pt x="107" y="413"/>
                </a:moveTo>
                <a:cubicBezTo>
                  <a:pt x="103" y="411"/>
                  <a:pt x="104" y="408"/>
                  <a:pt x="102" y="406"/>
                </a:cubicBezTo>
                <a:cubicBezTo>
                  <a:pt x="77" y="403"/>
                  <a:pt x="57" y="390"/>
                  <a:pt x="33" y="378"/>
                </a:cubicBezTo>
                <a:cubicBezTo>
                  <a:pt x="42" y="368"/>
                  <a:pt x="53" y="370"/>
                  <a:pt x="64" y="376"/>
                </a:cubicBezTo>
                <a:cubicBezTo>
                  <a:pt x="81" y="386"/>
                  <a:pt x="109" y="392"/>
                  <a:pt x="124" y="402"/>
                </a:cubicBezTo>
                <a:cubicBezTo>
                  <a:pt x="122" y="410"/>
                  <a:pt x="113" y="408"/>
                  <a:pt x="107" y="413"/>
                </a:cubicBezTo>
                <a:close/>
                <a:moveTo>
                  <a:pt x="65" y="367"/>
                </a:moveTo>
                <a:cubicBezTo>
                  <a:pt x="69" y="361"/>
                  <a:pt x="74" y="363"/>
                  <a:pt x="78" y="361"/>
                </a:cubicBezTo>
                <a:cubicBezTo>
                  <a:pt x="88" y="369"/>
                  <a:pt x="105" y="374"/>
                  <a:pt x="122" y="383"/>
                </a:cubicBezTo>
                <a:cubicBezTo>
                  <a:pt x="122" y="386"/>
                  <a:pt x="120" y="388"/>
                  <a:pt x="118" y="391"/>
                </a:cubicBezTo>
                <a:cubicBezTo>
                  <a:pt x="95" y="383"/>
                  <a:pt x="83" y="380"/>
                  <a:pt x="65" y="367"/>
                </a:cubicBezTo>
                <a:close/>
                <a:moveTo>
                  <a:pt x="333" y="768"/>
                </a:moveTo>
                <a:cubicBezTo>
                  <a:pt x="328" y="776"/>
                  <a:pt x="320" y="771"/>
                  <a:pt x="312" y="777"/>
                </a:cubicBezTo>
                <a:cubicBezTo>
                  <a:pt x="311" y="776"/>
                  <a:pt x="313" y="774"/>
                  <a:pt x="314" y="773"/>
                </a:cubicBezTo>
                <a:cubicBezTo>
                  <a:pt x="312" y="772"/>
                  <a:pt x="311" y="774"/>
                  <a:pt x="310" y="775"/>
                </a:cubicBezTo>
                <a:cubicBezTo>
                  <a:pt x="270" y="734"/>
                  <a:pt x="237" y="683"/>
                  <a:pt x="206" y="637"/>
                </a:cubicBezTo>
                <a:cubicBezTo>
                  <a:pt x="191" y="604"/>
                  <a:pt x="180" y="568"/>
                  <a:pt x="165" y="537"/>
                </a:cubicBezTo>
                <a:cubicBezTo>
                  <a:pt x="169" y="520"/>
                  <a:pt x="158" y="507"/>
                  <a:pt x="153" y="492"/>
                </a:cubicBezTo>
                <a:cubicBezTo>
                  <a:pt x="142" y="458"/>
                  <a:pt x="135" y="422"/>
                  <a:pt x="129" y="387"/>
                </a:cubicBezTo>
                <a:cubicBezTo>
                  <a:pt x="131" y="383"/>
                  <a:pt x="135" y="387"/>
                  <a:pt x="137" y="383"/>
                </a:cubicBezTo>
                <a:cubicBezTo>
                  <a:pt x="122" y="369"/>
                  <a:pt x="118" y="342"/>
                  <a:pt x="130" y="317"/>
                </a:cubicBezTo>
                <a:cubicBezTo>
                  <a:pt x="130" y="315"/>
                  <a:pt x="126" y="313"/>
                  <a:pt x="125" y="310"/>
                </a:cubicBezTo>
                <a:cubicBezTo>
                  <a:pt x="102" y="320"/>
                  <a:pt x="116" y="353"/>
                  <a:pt x="119" y="371"/>
                </a:cubicBezTo>
                <a:cubicBezTo>
                  <a:pt x="107" y="376"/>
                  <a:pt x="105" y="362"/>
                  <a:pt x="92" y="358"/>
                </a:cubicBezTo>
                <a:cubicBezTo>
                  <a:pt x="98" y="354"/>
                  <a:pt x="105" y="356"/>
                  <a:pt x="111" y="350"/>
                </a:cubicBezTo>
                <a:cubicBezTo>
                  <a:pt x="111" y="347"/>
                  <a:pt x="107" y="341"/>
                  <a:pt x="104" y="342"/>
                </a:cubicBezTo>
                <a:cubicBezTo>
                  <a:pt x="74" y="345"/>
                  <a:pt x="48" y="365"/>
                  <a:pt x="18" y="367"/>
                </a:cubicBezTo>
                <a:cubicBezTo>
                  <a:pt x="7" y="353"/>
                  <a:pt x="20" y="335"/>
                  <a:pt x="11" y="321"/>
                </a:cubicBezTo>
                <a:cubicBezTo>
                  <a:pt x="14" y="312"/>
                  <a:pt x="16" y="304"/>
                  <a:pt x="13" y="296"/>
                </a:cubicBezTo>
                <a:cubicBezTo>
                  <a:pt x="20" y="272"/>
                  <a:pt x="27" y="247"/>
                  <a:pt x="26" y="224"/>
                </a:cubicBezTo>
                <a:cubicBezTo>
                  <a:pt x="37" y="206"/>
                  <a:pt x="33" y="180"/>
                  <a:pt x="47" y="163"/>
                </a:cubicBezTo>
                <a:cubicBezTo>
                  <a:pt x="50" y="145"/>
                  <a:pt x="52" y="124"/>
                  <a:pt x="61" y="105"/>
                </a:cubicBezTo>
                <a:cubicBezTo>
                  <a:pt x="64" y="98"/>
                  <a:pt x="71" y="92"/>
                  <a:pt x="75" y="85"/>
                </a:cubicBezTo>
                <a:cubicBezTo>
                  <a:pt x="78" y="78"/>
                  <a:pt x="78" y="71"/>
                  <a:pt x="80" y="66"/>
                </a:cubicBezTo>
                <a:cubicBezTo>
                  <a:pt x="85" y="54"/>
                  <a:pt x="101" y="46"/>
                  <a:pt x="109" y="26"/>
                </a:cubicBezTo>
                <a:cubicBezTo>
                  <a:pt x="147" y="116"/>
                  <a:pt x="192" y="204"/>
                  <a:pt x="294" y="283"/>
                </a:cubicBezTo>
                <a:cubicBezTo>
                  <a:pt x="286" y="288"/>
                  <a:pt x="279" y="291"/>
                  <a:pt x="271" y="291"/>
                </a:cubicBezTo>
                <a:cubicBezTo>
                  <a:pt x="249" y="310"/>
                  <a:pt x="216" y="311"/>
                  <a:pt x="190" y="322"/>
                </a:cubicBezTo>
                <a:cubicBezTo>
                  <a:pt x="185" y="345"/>
                  <a:pt x="207" y="369"/>
                  <a:pt x="210" y="394"/>
                </a:cubicBezTo>
                <a:cubicBezTo>
                  <a:pt x="213" y="397"/>
                  <a:pt x="215" y="395"/>
                  <a:pt x="217" y="398"/>
                </a:cubicBezTo>
                <a:cubicBezTo>
                  <a:pt x="248" y="457"/>
                  <a:pt x="279" y="514"/>
                  <a:pt x="334" y="562"/>
                </a:cubicBezTo>
                <a:cubicBezTo>
                  <a:pt x="339" y="578"/>
                  <a:pt x="357" y="588"/>
                  <a:pt x="372" y="600"/>
                </a:cubicBezTo>
                <a:cubicBezTo>
                  <a:pt x="401" y="625"/>
                  <a:pt x="434" y="654"/>
                  <a:pt x="465" y="678"/>
                </a:cubicBezTo>
                <a:cubicBezTo>
                  <a:pt x="492" y="699"/>
                  <a:pt x="524" y="708"/>
                  <a:pt x="548" y="724"/>
                </a:cubicBezTo>
                <a:cubicBezTo>
                  <a:pt x="538" y="738"/>
                  <a:pt x="525" y="729"/>
                  <a:pt x="516" y="740"/>
                </a:cubicBezTo>
                <a:cubicBezTo>
                  <a:pt x="492" y="736"/>
                  <a:pt x="470" y="747"/>
                  <a:pt x="447" y="752"/>
                </a:cubicBezTo>
                <a:cubicBezTo>
                  <a:pt x="427" y="757"/>
                  <a:pt x="405" y="755"/>
                  <a:pt x="385" y="764"/>
                </a:cubicBezTo>
                <a:cubicBezTo>
                  <a:pt x="382" y="763"/>
                  <a:pt x="380" y="763"/>
                  <a:pt x="376" y="760"/>
                </a:cubicBezTo>
                <a:cubicBezTo>
                  <a:pt x="369" y="772"/>
                  <a:pt x="350" y="775"/>
                  <a:pt x="333" y="768"/>
                </a:cubicBezTo>
                <a:close/>
                <a:moveTo>
                  <a:pt x="441" y="815"/>
                </a:moveTo>
                <a:cubicBezTo>
                  <a:pt x="435" y="813"/>
                  <a:pt x="434" y="810"/>
                  <a:pt x="432" y="808"/>
                </a:cubicBezTo>
                <a:cubicBezTo>
                  <a:pt x="424" y="802"/>
                  <a:pt x="404" y="801"/>
                  <a:pt x="390" y="795"/>
                </a:cubicBezTo>
                <a:cubicBezTo>
                  <a:pt x="380" y="791"/>
                  <a:pt x="376" y="784"/>
                  <a:pt x="364" y="781"/>
                </a:cubicBezTo>
                <a:cubicBezTo>
                  <a:pt x="367" y="776"/>
                  <a:pt x="380" y="777"/>
                  <a:pt x="387" y="776"/>
                </a:cubicBezTo>
                <a:cubicBezTo>
                  <a:pt x="422" y="787"/>
                  <a:pt x="448" y="800"/>
                  <a:pt x="485" y="818"/>
                </a:cubicBezTo>
                <a:cubicBezTo>
                  <a:pt x="470" y="822"/>
                  <a:pt x="460" y="819"/>
                  <a:pt x="441" y="815"/>
                </a:cubicBezTo>
                <a:close/>
                <a:moveTo>
                  <a:pt x="478" y="807"/>
                </a:moveTo>
                <a:cubicBezTo>
                  <a:pt x="461" y="791"/>
                  <a:pt x="430" y="791"/>
                  <a:pt x="418" y="776"/>
                </a:cubicBezTo>
                <a:cubicBezTo>
                  <a:pt x="410" y="777"/>
                  <a:pt x="414" y="774"/>
                  <a:pt x="405" y="770"/>
                </a:cubicBezTo>
                <a:cubicBezTo>
                  <a:pt x="421" y="756"/>
                  <a:pt x="443" y="778"/>
                  <a:pt x="461" y="778"/>
                </a:cubicBezTo>
                <a:cubicBezTo>
                  <a:pt x="478" y="793"/>
                  <a:pt x="508" y="800"/>
                  <a:pt x="524" y="808"/>
                </a:cubicBezTo>
                <a:cubicBezTo>
                  <a:pt x="510" y="816"/>
                  <a:pt x="492" y="803"/>
                  <a:pt x="478" y="807"/>
                </a:cubicBezTo>
                <a:close/>
                <a:moveTo>
                  <a:pt x="548" y="807"/>
                </a:moveTo>
                <a:cubicBezTo>
                  <a:pt x="531" y="798"/>
                  <a:pt x="520" y="798"/>
                  <a:pt x="501" y="788"/>
                </a:cubicBezTo>
                <a:cubicBezTo>
                  <a:pt x="495" y="785"/>
                  <a:pt x="492" y="786"/>
                  <a:pt x="484" y="781"/>
                </a:cubicBezTo>
                <a:cubicBezTo>
                  <a:pt x="473" y="774"/>
                  <a:pt x="457" y="772"/>
                  <a:pt x="444" y="764"/>
                </a:cubicBezTo>
                <a:cubicBezTo>
                  <a:pt x="453" y="760"/>
                  <a:pt x="462" y="759"/>
                  <a:pt x="470" y="755"/>
                </a:cubicBezTo>
                <a:cubicBezTo>
                  <a:pt x="502" y="768"/>
                  <a:pt x="539" y="782"/>
                  <a:pt x="570" y="800"/>
                </a:cubicBezTo>
                <a:cubicBezTo>
                  <a:pt x="563" y="805"/>
                  <a:pt x="555" y="804"/>
                  <a:pt x="548" y="807"/>
                </a:cubicBezTo>
                <a:close/>
                <a:moveTo>
                  <a:pt x="597" y="796"/>
                </a:moveTo>
                <a:cubicBezTo>
                  <a:pt x="591" y="790"/>
                  <a:pt x="587" y="794"/>
                  <a:pt x="582" y="795"/>
                </a:cubicBezTo>
                <a:cubicBezTo>
                  <a:pt x="551" y="780"/>
                  <a:pt x="522" y="771"/>
                  <a:pt x="492" y="754"/>
                </a:cubicBezTo>
                <a:cubicBezTo>
                  <a:pt x="494" y="748"/>
                  <a:pt x="506" y="750"/>
                  <a:pt x="512" y="748"/>
                </a:cubicBezTo>
                <a:cubicBezTo>
                  <a:pt x="540" y="764"/>
                  <a:pt x="574" y="774"/>
                  <a:pt x="605" y="789"/>
                </a:cubicBezTo>
                <a:cubicBezTo>
                  <a:pt x="601" y="794"/>
                  <a:pt x="600" y="793"/>
                  <a:pt x="597" y="796"/>
                </a:cubicBezTo>
                <a:close/>
                <a:moveTo>
                  <a:pt x="612" y="787"/>
                </a:moveTo>
                <a:cubicBezTo>
                  <a:pt x="613" y="780"/>
                  <a:pt x="604" y="786"/>
                  <a:pt x="606" y="779"/>
                </a:cubicBezTo>
                <a:cubicBezTo>
                  <a:pt x="604" y="778"/>
                  <a:pt x="603" y="782"/>
                  <a:pt x="601" y="781"/>
                </a:cubicBezTo>
                <a:cubicBezTo>
                  <a:pt x="599" y="780"/>
                  <a:pt x="599" y="779"/>
                  <a:pt x="600" y="777"/>
                </a:cubicBezTo>
                <a:cubicBezTo>
                  <a:pt x="582" y="770"/>
                  <a:pt x="564" y="764"/>
                  <a:pt x="546" y="753"/>
                </a:cubicBezTo>
                <a:cubicBezTo>
                  <a:pt x="544" y="752"/>
                  <a:pt x="543" y="755"/>
                  <a:pt x="542" y="756"/>
                </a:cubicBezTo>
                <a:cubicBezTo>
                  <a:pt x="540" y="751"/>
                  <a:pt x="534" y="749"/>
                  <a:pt x="530" y="747"/>
                </a:cubicBezTo>
                <a:cubicBezTo>
                  <a:pt x="562" y="734"/>
                  <a:pt x="606" y="767"/>
                  <a:pt x="645" y="779"/>
                </a:cubicBezTo>
                <a:cubicBezTo>
                  <a:pt x="639" y="788"/>
                  <a:pt x="622" y="781"/>
                  <a:pt x="612" y="787"/>
                </a:cubicBezTo>
                <a:close/>
                <a:moveTo>
                  <a:pt x="591" y="748"/>
                </a:moveTo>
                <a:cubicBezTo>
                  <a:pt x="583" y="750"/>
                  <a:pt x="577" y="744"/>
                  <a:pt x="569" y="737"/>
                </a:cubicBezTo>
                <a:cubicBezTo>
                  <a:pt x="601" y="737"/>
                  <a:pt x="634" y="758"/>
                  <a:pt x="672" y="773"/>
                </a:cubicBezTo>
                <a:cubicBezTo>
                  <a:pt x="643" y="779"/>
                  <a:pt x="612" y="758"/>
                  <a:pt x="591" y="748"/>
                </a:cubicBezTo>
                <a:close/>
              </a:path>
            </a:pathLst>
          </a:custGeom>
          <a:solidFill>
            <a:srgbClr val="43362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2548891" y="1659869"/>
            <a:ext cx="4203523" cy="2513219"/>
          </a:xfrm>
          <a:custGeom>
            <a:avLst/>
            <a:gdLst/>
            <a:ahLst/>
            <a:cxnLst/>
            <a:rect l="l" t="t" r="r" b="b"/>
            <a:pathLst>
              <a:path w="3600448" h="2152650" extrusionOk="0">
                <a:moveTo>
                  <a:pt x="288927" y="2149475"/>
                </a:moveTo>
                <a:lnTo>
                  <a:pt x="288927" y="2152650"/>
                </a:lnTo>
                <a:lnTo>
                  <a:pt x="277816" y="2152650"/>
                </a:lnTo>
                <a:close/>
                <a:moveTo>
                  <a:pt x="200426" y="2103834"/>
                </a:moveTo>
                <a:cubicBezTo>
                  <a:pt x="203202" y="2104231"/>
                  <a:pt x="206906" y="2105025"/>
                  <a:pt x="214317" y="2105025"/>
                </a:cubicBezTo>
                <a:cubicBezTo>
                  <a:pt x="210610" y="2108200"/>
                  <a:pt x="195794" y="2108200"/>
                  <a:pt x="192091" y="2105025"/>
                </a:cubicBezTo>
                <a:cubicBezTo>
                  <a:pt x="195794" y="2103438"/>
                  <a:pt x="197646" y="2103438"/>
                  <a:pt x="200426" y="2103834"/>
                </a:cubicBezTo>
                <a:close/>
                <a:moveTo>
                  <a:pt x="453607" y="2085975"/>
                </a:moveTo>
                <a:cubicBezTo>
                  <a:pt x="464793" y="2089745"/>
                  <a:pt x="487160" y="2085975"/>
                  <a:pt x="494618" y="2085975"/>
                </a:cubicBezTo>
                <a:cubicBezTo>
                  <a:pt x="498345" y="2089745"/>
                  <a:pt x="483433" y="2089745"/>
                  <a:pt x="487160" y="2097286"/>
                </a:cubicBezTo>
                <a:cubicBezTo>
                  <a:pt x="498345" y="2097286"/>
                  <a:pt x="513259" y="2089745"/>
                  <a:pt x="520715" y="2093516"/>
                </a:cubicBezTo>
                <a:cubicBezTo>
                  <a:pt x="487160" y="2093516"/>
                  <a:pt x="472248" y="2119908"/>
                  <a:pt x="431238" y="2116138"/>
                </a:cubicBezTo>
                <a:cubicBezTo>
                  <a:pt x="431238" y="2116138"/>
                  <a:pt x="431238" y="2116138"/>
                  <a:pt x="434966" y="2119908"/>
                </a:cubicBezTo>
                <a:cubicBezTo>
                  <a:pt x="405140" y="2123678"/>
                  <a:pt x="371585" y="2123678"/>
                  <a:pt x="345489" y="2134989"/>
                </a:cubicBezTo>
                <a:cubicBezTo>
                  <a:pt x="338033" y="2138760"/>
                  <a:pt x="352945" y="2142530"/>
                  <a:pt x="341761" y="2146300"/>
                </a:cubicBezTo>
                <a:cubicBezTo>
                  <a:pt x="319391" y="2138760"/>
                  <a:pt x="311935" y="2142530"/>
                  <a:pt x="274638" y="2138760"/>
                </a:cubicBezTo>
                <a:cubicBezTo>
                  <a:pt x="278368" y="2134989"/>
                  <a:pt x="285826" y="2131219"/>
                  <a:pt x="282094" y="2131219"/>
                </a:cubicBezTo>
                <a:cubicBezTo>
                  <a:pt x="293281" y="2131219"/>
                  <a:pt x="311935" y="2138760"/>
                  <a:pt x="319391" y="2127449"/>
                </a:cubicBezTo>
                <a:cubicBezTo>
                  <a:pt x="330576" y="2119908"/>
                  <a:pt x="311935" y="2123678"/>
                  <a:pt x="300751" y="2119908"/>
                </a:cubicBezTo>
                <a:cubicBezTo>
                  <a:pt x="308207" y="2123678"/>
                  <a:pt x="319391" y="2119908"/>
                  <a:pt x="315663" y="2116138"/>
                </a:cubicBezTo>
                <a:cubicBezTo>
                  <a:pt x="315663" y="2116138"/>
                  <a:pt x="315663" y="2116138"/>
                  <a:pt x="330576" y="2131219"/>
                </a:cubicBezTo>
                <a:cubicBezTo>
                  <a:pt x="334303" y="2127449"/>
                  <a:pt x="345489" y="2131219"/>
                  <a:pt x="341761" y="2127449"/>
                </a:cubicBezTo>
                <a:cubicBezTo>
                  <a:pt x="341761" y="2127449"/>
                  <a:pt x="341761" y="2127449"/>
                  <a:pt x="326847" y="2119908"/>
                </a:cubicBezTo>
                <a:cubicBezTo>
                  <a:pt x="341761" y="2119908"/>
                  <a:pt x="360401" y="2112367"/>
                  <a:pt x="371585" y="2116138"/>
                </a:cubicBezTo>
                <a:cubicBezTo>
                  <a:pt x="367858" y="2108597"/>
                  <a:pt x="356673" y="2108597"/>
                  <a:pt x="352945" y="2104827"/>
                </a:cubicBezTo>
                <a:cubicBezTo>
                  <a:pt x="352945" y="2108597"/>
                  <a:pt x="371585" y="2108597"/>
                  <a:pt x="367858" y="2104827"/>
                </a:cubicBezTo>
                <a:cubicBezTo>
                  <a:pt x="375314" y="2108597"/>
                  <a:pt x="382772" y="2104827"/>
                  <a:pt x="390227" y="2108597"/>
                </a:cubicBezTo>
                <a:cubicBezTo>
                  <a:pt x="390227" y="2108597"/>
                  <a:pt x="390227" y="2108597"/>
                  <a:pt x="386500" y="2104827"/>
                </a:cubicBezTo>
                <a:cubicBezTo>
                  <a:pt x="386500" y="2104827"/>
                  <a:pt x="386500" y="2104827"/>
                  <a:pt x="397684" y="2104827"/>
                </a:cubicBezTo>
                <a:cubicBezTo>
                  <a:pt x="397684" y="2104827"/>
                  <a:pt x="401412" y="2101056"/>
                  <a:pt x="397684" y="2101056"/>
                </a:cubicBezTo>
                <a:cubicBezTo>
                  <a:pt x="405140" y="2112367"/>
                  <a:pt x="420055" y="2089745"/>
                  <a:pt x="434966" y="2101056"/>
                </a:cubicBezTo>
                <a:cubicBezTo>
                  <a:pt x="434966" y="2101056"/>
                  <a:pt x="434966" y="2101056"/>
                  <a:pt x="431238" y="2093516"/>
                </a:cubicBezTo>
                <a:cubicBezTo>
                  <a:pt x="438694" y="2089745"/>
                  <a:pt x="453607" y="2097286"/>
                  <a:pt x="453607" y="2085975"/>
                </a:cubicBezTo>
                <a:close/>
                <a:moveTo>
                  <a:pt x="227709" y="2084767"/>
                </a:moveTo>
                <a:cubicBezTo>
                  <a:pt x="231954" y="2083858"/>
                  <a:pt x="236375" y="2083858"/>
                  <a:pt x="241030" y="2085798"/>
                </a:cubicBezTo>
                <a:cubicBezTo>
                  <a:pt x="241030" y="2085798"/>
                  <a:pt x="241030" y="2085798"/>
                  <a:pt x="233584" y="2089679"/>
                </a:cubicBezTo>
                <a:cubicBezTo>
                  <a:pt x="233584" y="2101320"/>
                  <a:pt x="267086" y="2081918"/>
                  <a:pt x="267086" y="2097440"/>
                </a:cubicBezTo>
                <a:cubicBezTo>
                  <a:pt x="267086" y="2097440"/>
                  <a:pt x="267086" y="2097440"/>
                  <a:pt x="270808" y="2089679"/>
                </a:cubicBezTo>
                <a:cubicBezTo>
                  <a:pt x="270808" y="2089679"/>
                  <a:pt x="270808" y="2089679"/>
                  <a:pt x="296877" y="2089679"/>
                </a:cubicBezTo>
                <a:cubicBezTo>
                  <a:pt x="270808" y="2112962"/>
                  <a:pt x="226139" y="2093559"/>
                  <a:pt x="192639" y="2097440"/>
                </a:cubicBezTo>
                <a:cubicBezTo>
                  <a:pt x="188914" y="2093559"/>
                  <a:pt x="192639" y="2093559"/>
                  <a:pt x="192639" y="2089679"/>
                </a:cubicBezTo>
                <a:cubicBezTo>
                  <a:pt x="203804" y="2098410"/>
                  <a:pt x="214970" y="2087496"/>
                  <a:pt x="227709" y="2084767"/>
                </a:cubicBezTo>
                <a:close/>
                <a:moveTo>
                  <a:pt x="111252" y="2073505"/>
                </a:moveTo>
                <a:lnTo>
                  <a:pt x="117555" y="2074277"/>
                </a:lnTo>
                <a:lnTo>
                  <a:pt x="118087" y="2075259"/>
                </a:lnTo>
                <a:close/>
                <a:moveTo>
                  <a:pt x="68874" y="2068620"/>
                </a:moveTo>
                <a:lnTo>
                  <a:pt x="73150" y="2071489"/>
                </a:lnTo>
                <a:cubicBezTo>
                  <a:pt x="76896" y="2069604"/>
                  <a:pt x="85321" y="2068661"/>
                  <a:pt x="94214" y="2069133"/>
                </a:cubicBezTo>
                <a:lnTo>
                  <a:pt x="111252" y="2073505"/>
                </a:lnTo>
                <a:lnTo>
                  <a:pt x="108259" y="2073139"/>
                </a:lnTo>
                <a:cubicBezTo>
                  <a:pt x="92809" y="2073845"/>
                  <a:pt x="81576" y="2080915"/>
                  <a:pt x="61914" y="2075259"/>
                </a:cubicBezTo>
                <a:cubicBezTo>
                  <a:pt x="63785" y="2073374"/>
                  <a:pt x="67531" y="2071489"/>
                  <a:pt x="68936" y="2069604"/>
                </a:cubicBezTo>
                <a:close/>
                <a:moveTo>
                  <a:pt x="44453" y="2066925"/>
                </a:moveTo>
                <a:cubicBezTo>
                  <a:pt x="44453" y="2070629"/>
                  <a:pt x="48156" y="2070629"/>
                  <a:pt x="51861" y="2070629"/>
                </a:cubicBezTo>
                <a:cubicBezTo>
                  <a:pt x="55564" y="2078037"/>
                  <a:pt x="37046" y="2074333"/>
                  <a:pt x="25931" y="2078037"/>
                </a:cubicBezTo>
                <a:cubicBezTo>
                  <a:pt x="25931" y="2078037"/>
                  <a:pt x="25931" y="2078037"/>
                  <a:pt x="25931" y="2074333"/>
                </a:cubicBezTo>
                <a:cubicBezTo>
                  <a:pt x="22227" y="2066925"/>
                  <a:pt x="40749" y="2070629"/>
                  <a:pt x="44453" y="2066925"/>
                </a:cubicBezTo>
                <a:close/>
                <a:moveTo>
                  <a:pt x="61914" y="2063948"/>
                </a:moveTo>
                <a:cubicBezTo>
                  <a:pt x="65660" y="2064891"/>
                  <a:pt x="67765" y="2065833"/>
                  <a:pt x="68760" y="2066776"/>
                </a:cubicBezTo>
                <a:lnTo>
                  <a:pt x="68874" y="2068620"/>
                </a:lnTo>
                <a:lnTo>
                  <a:pt x="63319" y="2064891"/>
                </a:lnTo>
                <a:cubicBezTo>
                  <a:pt x="61914" y="2063948"/>
                  <a:pt x="61914" y="2063948"/>
                  <a:pt x="61914" y="2063948"/>
                </a:cubicBezTo>
                <a:close/>
                <a:moveTo>
                  <a:pt x="639778" y="2060575"/>
                </a:moveTo>
                <a:cubicBezTo>
                  <a:pt x="617453" y="2078832"/>
                  <a:pt x="598850" y="2064226"/>
                  <a:pt x="569084" y="2075180"/>
                </a:cubicBezTo>
                <a:cubicBezTo>
                  <a:pt x="569084" y="2075180"/>
                  <a:pt x="569084" y="2075180"/>
                  <a:pt x="572805" y="2078832"/>
                </a:cubicBezTo>
                <a:cubicBezTo>
                  <a:pt x="546759" y="2078832"/>
                  <a:pt x="557922" y="2089786"/>
                  <a:pt x="543038" y="2097088"/>
                </a:cubicBezTo>
                <a:cubicBezTo>
                  <a:pt x="520714" y="2093437"/>
                  <a:pt x="554200" y="2086134"/>
                  <a:pt x="539318" y="2078832"/>
                </a:cubicBezTo>
                <a:cubicBezTo>
                  <a:pt x="572805" y="2071529"/>
                  <a:pt x="606291" y="2060575"/>
                  <a:pt x="639778" y="2060575"/>
                </a:cubicBezTo>
                <a:close/>
                <a:moveTo>
                  <a:pt x="423349" y="2059583"/>
                </a:moveTo>
                <a:cubicBezTo>
                  <a:pt x="415939" y="2074664"/>
                  <a:pt x="438166" y="2055812"/>
                  <a:pt x="449277" y="2063353"/>
                </a:cubicBezTo>
                <a:cubicBezTo>
                  <a:pt x="430756" y="2070894"/>
                  <a:pt x="408532" y="2070894"/>
                  <a:pt x="393714" y="2078434"/>
                </a:cubicBezTo>
                <a:cubicBezTo>
                  <a:pt x="390011" y="2074664"/>
                  <a:pt x="371490" y="2085975"/>
                  <a:pt x="378897" y="2078434"/>
                </a:cubicBezTo>
                <a:lnTo>
                  <a:pt x="390011" y="2074664"/>
                </a:lnTo>
                <a:cubicBezTo>
                  <a:pt x="390011" y="2074664"/>
                  <a:pt x="390011" y="2074664"/>
                  <a:pt x="386307" y="2067123"/>
                </a:cubicBezTo>
                <a:cubicBezTo>
                  <a:pt x="386307" y="2067123"/>
                  <a:pt x="386307" y="2067123"/>
                  <a:pt x="423349" y="2059583"/>
                </a:cubicBezTo>
                <a:close/>
                <a:moveTo>
                  <a:pt x="192984" y="2058764"/>
                </a:moveTo>
                <a:cubicBezTo>
                  <a:pt x="196729" y="2059235"/>
                  <a:pt x="200475" y="2060178"/>
                  <a:pt x="207966" y="2060178"/>
                </a:cubicBezTo>
                <a:cubicBezTo>
                  <a:pt x="192984" y="2060178"/>
                  <a:pt x="200475" y="2067719"/>
                  <a:pt x="196729" y="2071489"/>
                </a:cubicBezTo>
                <a:cubicBezTo>
                  <a:pt x="174262" y="2079030"/>
                  <a:pt x="151791" y="2063948"/>
                  <a:pt x="125576" y="2071489"/>
                </a:cubicBezTo>
                <a:cubicBezTo>
                  <a:pt x="125576" y="2075259"/>
                  <a:pt x="129322" y="2075259"/>
                  <a:pt x="125576" y="2075259"/>
                </a:cubicBezTo>
                <a:lnTo>
                  <a:pt x="117555" y="2074277"/>
                </a:lnTo>
                <a:lnTo>
                  <a:pt x="115280" y="2070075"/>
                </a:lnTo>
                <a:cubicBezTo>
                  <a:pt x="112470" y="2069604"/>
                  <a:pt x="108724" y="2069604"/>
                  <a:pt x="106854" y="2067719"/>
                </a:cubicBezTo>
                <a:cubicBezTo>
                  <a:pt x="106854" y="2067719"/>
                  <a:pt x="106854" y="2067719"/>
                  <a:pt x="129322" y="2067719"/>
                </a:cubicBezTo>
                <a:cubicBezTo>
                  <a:pt x="125576" y="2063948"/>
                  <a:pt x="129322" y="2060178"/>
                  <a:pt x="121832" y="2060178"/>
                </a:cubicBezTo>
                <a:cubicBezTo>
                  <a:pt x="129322" y="2060178"/>
                  <a:pt x="129322" y="2063948"/>
                  <a:pt x="136813" y="2063948"/>
                </a:cubicBezTo>
                <a:cubicBezTo>
                  <a:pt x="136813" y="2063948"/>
                  <a:pt x="136813" y="2063948"/>
                  <a:pt x="136813" y="2060178"/>
                </a:cubicBezTo>
                <a:cubicBezTo>
                  <a:pt x="148049" y="2071489"/>
                  <a:pt x="174262" y="2052637"/>
                  <a:pt x="178007" y="2063948"/>
                </a:cubicBezTo>
                <a:cubicBezTo>
                  <a:pt x="185494" y="2063948"/>
                  <a:pt x="181753" y="2060178"/>
                  <a:pt x="178007" y="2060178"/>
                </a:cubicBezTo>
                <a:cubicBezTo>
                  <a:pt x="185494" y="2058293"/>
                  <a:pt x="189239" y="2058293"/>
                  <a:pt x="192984" y="2058764"/>
                </a:cubicBezTo>
                <a:close/>
                <a:moveTo>
                  <a:pt x="245186" y="2055415"/>
                </a:moveTo>
                <a:cubicBezTo>
                  <a:pt x="254541" y="2055415"/>
                  <a:pt x="262961" y="2056342"/>
                  <a:pt x="266701" y="2060046"/>
                </a:cubicBezTo>
                <a:cubicBezTo>
                  <a:pt x="244251" y="2052637"/>
                  <a:pt x="240508" y="2063750"/>
                  <a:pt x="214317" y="2063750"/>
                </a:cubicBezTo>
                <a:lnTo>
                  <a:pt x="229281" y="2060046"/>
                </a:lnTo>
                <a:cubicBezTo>
                  <a:pt x="229281" y="2060046"/>
                  <a:pt x="229281" y="2060046"/>
                  <a:pt x="218056" y="2056341"/>
                </a:cubicBezTo>
                <a:cubicBezTo>
                  <a:pt x="225541" y="2056341"/>
                  <a:pt x="235831" y="2055415"/>
                  <a:pt x="245186" y="2055415"/>
                </a:cubicBezTo>
                <a:close/>
                <a:moveTo>
                  <a:pt x="333919" y="2052637"/>
                </a:moveTo>
                <a:cubicBezTo>
                  <a:pt x="330215" y="2052637"/>
                  <a:pt x="337624" y="2063353"/>
                  <a:pt x="341327" y="2063353"/>
                </a:cubicBezTo>
                <a:cubicBezTo>
                  <a:pt x="319104" y="2066925"/>
                  <a:pt x="333919" y="2056209"/>
                  <a:pt x="333919" y="2052637"/>
                </a:cubicBezTo>
                <a:close/>
                <a:moveTo>
                  <a:pt x="731851" y="2052240"/>
                </a:moveTo>
                <a:cubicBezTo>
                  <a:pt x="735555" y="2052637"/>
                  <a:pt x="739259" y="2054225"/>
                  <a:pt x="742963" y="2055812"/>
                </a:cubicBezTo>
                <a:lnTo>
                  <a:pt x="720738" y="2055812"/>
                </a:lnTo>
                <a:cubicBezTo>
                  <a:pt x="724443" y="2052637"/>
                  <a:pt x="728147" y="2051843"/>
                  <a:pt x="731851" y="2052240"/>
                </a:cubicBezTo>
                <a:close/>
                <a:moveTo>
                  <a:pt x="538439" y="2039427"/>
                </a:moveTo>
                <a:lnTo>
                  <a:pt x="538277" y="2040056"/>
                </a:lnTo>
                <a:cubicBezTo>
                  <a:pt x="537145" y="2041128"/>
                  <a:pt x="535002" y="2041842"/>
                  <a:pt x="531191" y="2041842"/>
                </a:cubicBezTo>
                <a:close/>
                <a:moveTo>
                  <a:pt x="519763" y="2034222"/>
                </a:moveTo>
                <a:cubicBezTo>
                  <a:pt x="527382" y="2030412"/>
                  <a:pt x="527382" y="2038032"/>
                  <a:pt x="531191" y="2041842"/>
                </a:cubicBezTo>
                <a:cubicBezTo>
                  <a:pt x="538812" y="2045652"/>
                  <a:pt x="550242" y="2038032"/>
                  <a:pt x="554053" y="2041842"/>
                </a:cubicBezTo>
                <a:cubicBezTo>
                  <a:pt x="538812" y="2045652"/>
                  <a:pt x="531191" y="2045652"/>
                  <a:pt x="515952" y="2049462"/>
                </a:cubicBezTo>
                <a:cubicBezTo>
                  <a:pt x="515952" y="2045652"/>
                  <a:pt x="523573" y="2045652"/>
                  <a:pt x="527382" y="2045652"/>
                </a:cubicBezTo>
                <a:close/>
                <a:moveTo>
                  <a:pt x="538812" y="2030412"/>
                </a:moveTo>
                <a:cubicBezTo>
                  <a:pt x="538812" y="2030412"/>
                  <a:pt x="538812" y="2030412"/>
                  <a:pt x="542622" y="2038032"/>
                </a:cubicBezTo>
                <a:cubicBezTo>
                  <a:pt x="542622" y="2038032"/>
                  <a:pt x="542622" y="2038032"/>
                  <a:pt x="541193" y="2038508"/>
                </a:cubicBezTo>
                <a:lnTo>
                  <a:pt x="538439" y="2039427"/>
                </a:lnTo>
                <a:lnTo>
                  <a:pt x="539288" y="2036127"/>
                </a:lnTo>
                <a:cubicBezTo>
                  <a:pt x="538812" y="2033270"/>
                  <a:pt x="536907" y="2030412"/>
                  <a:pt x="538812" y="2030412"/>
                </a:cubicBezTo>
                <a:close/>
                <a:moveTo>
                  <a:pt x="601876" y="2008620"/>
                </a:moveTo>
                <a:cubicBezTo>
                  <a:pt x="620728" y="2005012"/>
                  <a:pt x="601876" y="2019444"/>
                  <a:pt x="609417" y="2019444"/>
                </a:cubicBezTo>
                <a:cubicBezTo>
                  <a:pt x="598106" y="2030268"/>
                  <a:pt x="594335" y="2030268"/>
                  <a:pt x="583024" y="2037484"/>
                </a:cubicBezTo>
                <a:cubicBezTo>
                  <a:pt x="583024" y="2037484"/>
                  <a:pt x="583024" y="2037484"/>
                  <a:pt x="586795" y="2041092"/>
                </a:cubicBezTo>
                <a:cubicBezTo>
                  <a:pt x="583024" y="2041092"/>
                  <a:pt x="564173" y="2037484"/>
                  <a:pt x="571714" y="2044700"/>
                </a:cubicBezTo>
                <a:cubicBezTo>
                  <a:pt x="571714" y="2044700"/>
                  <a:pt x="571714" y="2044700"/>
                  <a:pt x="560403" y="2037484"/>
                </a:cubicBezTo>
                <a:cubicBezTo>
                  <a:pt x="579254" y="2041092"/>
                  <a:pt x="571714" y="2033876"/>
                  <a:pt x="583024" y="2030268"/>
                </a:cubicBezTo>
                <a:cubicBezTo>
                  <a:pt x="579254" y="2026660"/>
                  <a:pt x="575484" y="2030268"/>
                  <a:pt x="575484" y="2030268"/>
                </a:cubicBezTo>
                <a:cubicBezTo>
                  <a:pt x="571714" y="2026660"/>
                  <a:pt x="598106" y="2019444"/>
                  <a:pt x="590565" y="2012228"/>
                </a:cubicBezTo>
                <a:cubicBezTo>
                  <a:pt x="590565" y="2012228"/>
                  <a:pt x="590565" y="2012228"/>
                  <a:pt x="601876" y="2012228"/>
                </a:cubicBezTo>
                <a:cubicBezTo>
                  <a:pt x="601876" y="2012228"/>
                  <a:pt x="601876" y="2012228"/>
                  <a:pt x="601876" y="2008620"/>
                </a:cubicBezTo>
                <a:close/>
                <a:moveTo>
                  <a:pt x="85201" y="2005012"/>
                </a:moveTo>
                <a:cubicBezTo>
                  <a:pt x="92607" y="2008584"/>
                  <a:pt x="100015" y="2012156"/>
                  <a:pt x="92607" y="2012156"/>
                </a:cubicBezTo>
                <a:cubicBezTo>
                  <a:pt x="77790" y="2005012"/>
                  <a:pt x="59272" y="2019299"/>
                  <a:pt x="44453" y="2012156"/>
                </a:cubicBezTo>
                <a:cubicBezTo>
                  <a:pt x="44453" y="2012156"/>
                  <a:pt x="44453" y="2012156"/>
                  <a:pt x="85201" y="2005012"/>
                </a:cubicBezTo>
                <a:close/>
                <a:moveTo>
                  <a:pt x="122771" y="2000250"/>
                </a:moveTo>
                <a:cubicBezTo>
                  <a:pt x="122771" y="2000250"/>
                  <a:pt x="122771" y="2000250"/>
                  <a:pt x="141290" y="2008187"/>
                </a:cubicBezTo>
                <a:cubicBezTo>
                  <a:pt x="141290" y="2008187"/>
                  <a:pt x="141290" y="2008187"/>
                  <a:pt x="119064" y="2004219"/>
                </a:cubicBezTo>
                <a:cubicBezTo>
                  <a:pt x="122771" y="2004219"/>
                  <a:pt x="126474" y="2000250"/>
                  <a:pt x="122771" y="2000250"/>
                </a:cubicBezTo>
                <a:close/>
                <a:moveTo>
                  <a:pt x="25799" y="1997075"/>
                </a:moveTo>
                <a:cubicBezTo>
                  <a:pt x="36515" y="1997075"/>
                  <a:pt x="22227" y="2005012"/>
                  <a:pt x="29374" y="2005012"/>
                </a:cubicBezTo>
                <a:cubicBezTo>
                  <a:pt x="29374" y="2005012"/>
                  <a:pt x="29374" y="2005012"/>
                  <a:pt x="22227" y="2005012"/>
                </a:cubicBezTo>
                <a:cubicBezTo>
                  <a:pt x="22227" y="2001044"/>
                  <a:pt x="22227" y="1997075"/>
                  <a:pt x="25799" y="1997075"/>
                </a:cubicBezTo>
                <a:close/>
                <a:moveTo>
                  <a:pt x="92077" y="1989137"/>
                </a:moveTo>
                <a:lnTo>
                  <a:pt x="95252" y="1997074"/>
                </a:lnTo>
                <a:lnTo>
                  <a:pt x="88904" y="1993899"/>
                </a:lnTo>
                <a:close/>
                <a:moveTo>
                  <a:pt x="140837" y="1986280"/>
                </a:moveTo>
                <a:cubicBezTo>
                  <a:pt x="140837" y="1986280"/>
                  <a:pt x="140837" y="1986280"/>
                  <a:pt x="151722" y="1986280"/>
                </a:cubicBezTo>
                <a:cubicBezTo>
                  <a:pt x="169865" y="1993264"/>
                  <a:pt x="140837" y="1982787"/>
                  <a:pt x="144466" y="1993264"/>
                </a:cubicBezTo>
                <a:cubicBezTo>
                  <a:pt x="133579" y="1982787"/>
                  <a:pt x="119064" y="2000249"/>
                  <a:pt x="122693" y="1993264"/>
                </a:cubicBezTo>
                <a:cubicBezTo>
                  <a:pt x="122693" y="1986280"/>
                  <a:pt x="133579" y="1986280"/>
                  <a:pt x="140837" y="1989772"/>
                </a:cubicBezTo>
                <a:cubicBezTo>
                  <a:pt x="140837" y="1986280"/>
                  <a:pt x="140837" y="1986280"/>
                  <a:pt x="140837" y="1986280"/>
                </a:cubicBezTo>
                <a:close/>
                <a:moveTo>
                  <a:pt x="904045" y="1973403"/>
                </a:moveTo>
                <a:cubicBezTo>
                  <a:pt x="905550" y="1973461"/>
                  <a:pt x="906476" y="1974850"/>
                  <a:pt x="906476" y="1978554"/>
                </a:cubicBezTo>
                <a:cubicBezTo>
                  <a:pt x="899067" y="1978554"/>
                  <a:pt x="887955" y="1985962"/>
                  <a:pt x="884251" y="1982258"/>
                </a:cubicBezTo>
                <a:cubicBezTo>
                  <a:pt x="889807" y="1985036"/>
                  <a:pt x="899530" y="1973229"/>
                  <a:pt x="904045" y="1973403"/>
                </a:cubicBezTo>
                <a:close/>
                <a:moveTo>
                  <a:pt x="811095" y="1966912"/>
                </a:moveTo>
                <a:lnTo>
                  <a:pt x="822340" y="1966912"/>
                </a:lnTo>
                <a:cubicBezTo>
                  <a:pt x="818592" y="1966912"/>
                  <a:pt x="807347" y="1970664"/>
                  <a:pt x="811095" y="1966912"/>
                </a:cubicBezTo>
                <a:close/>
                <a:moveTo>
                  <a:pt x="792354" y="1966912"/>
                </a:moveTo>
                <a:cubicBezTo>
                  <a:pt x="797976" y="1966912"/>
                  <a:pt x="804536" y="1966912"/>
                  <a:pt x="810158" y="1966912"/>
                </a:cubicBezTo>
                <a:lnTo>
                  <a:pt x="811095" y="1966912"/>
                </a:lnTo>
                <a:cubicBezTo>
                  <a:pt x="811095" y="1966912"/>
                  <a:pt x="811095" y="1966912"/>
                  <a:pt x="807347" y="1970664"/>
                </a:cubicBezTo>
                <a:cubicBezTo>
                  <a:pt x="777361" y="1985673"/>
                  <a:pt x="736129" y="1993178"/>
                  <a:pt x="702395" y="2008187"/>
                </a:cubicBezTo>
                <a:cubicBezTo>
                  <a:pt x="698647" y="2004435"/>
                  <a:pt x="687402" y="2004435"/>
                  <a:pt x="694899" y="2000683"/>
                </a:cubicBezTo>
                <a:cubicBezTo>
                  <a:pt x="694899" y="2000683"/>
                  <a:pt x="694899" y="2000683"/>
                  <a:pt x="698647" y="2000683"/>
                </a:cubicBezTo>
                <a:cubicBezTo>
                  <a:pt x="721136" y="2000683"/>
                  <a:pt x="751123" y="1978169"/>
                  <a:pt x="784857" y="1974417"/>
                </a:cubicBezTo>
                <a:cubicBezTo>
                  <a:pt x="784857" y="1970664"/>
                  <a:pt x="773612" y="1974417"/>
                  <a:pt x="766116" y="1974417"/>
                </a:cubicBezTo>
                <a:cubicBezTo>
                  <a:pt x="781109" y="1966912"/>
                  <a:pt x="784857" y="1970664"/>
                  <a:pt x="803598" y="1970664"/>
                </a:cubicBezTo>
                <a:cubicBezTo>
                  <a:pt x="799850" y="1966912"/>
                  <a:pt x="796102" y="1970664"/>
                  <a:pt x="792354" y="1966912"/>
                </a:cubicBezTo>
                <a:close/>
                <a:moveTo>
                  <a:pt x="709627" y="1964266"/>
                </a:moveTo>
                <a:cubicBezTo>
                  <a:pt x="705817" y="1967971"/>
                  <a:pt x="698197" y="1971675"/>
                  <a:pt x="690577" y="1967971"/>
                </a:cubicBezTo>
                <a:cubicBezTo>
                  <a:pt x="698197" y="1967971"/>
                  <a:pt x="705817" y="1960562"/>
                  <a:pt x="709627" y="1964266"/>
                </a:cubicBezTo>
                <a:close/>
                <a:moveTo>
                  <a:pt x="364545" y="1955800"/>
                </a:moveTo>
                <a:cubicBezTo>
                  <a:pt x="368315" y="1963738"/>
                  <a:pt x="345694" y="1959769"/>
                  <a:pt x="338152" y="1963738"/>
                </a:cubicBezTo>
                <a:cubicBezTo>
                  <a:pt x="349465" y="1959769"/>
                  <a:pt x="368315" y="1959769"/>
                  <a:pt x="364545" y="1955800"/>
                </a:cubicBezTo>
                <a:close/>
                <a:moveTo>
                  <a:pt x="387464" y="1955602"/>
                </a:moveTo>
                <a:cubicBezTo>
                  <a:pt x="390143" y="1955602"/>
                  <a:pt x="391929" y="1956594"/>
                  <a:pt x="390143" y="1960563"/>
                </a:cubicBezTo>
                <a:cubicBezTo>
                  <a:pt x="386571" y="1960563"/>
                  <a:pt x="382999" y="1960563"/>
                  <a:pt x="379429" y="1956594"/>
                </a:cubicBezTo>
                <a:cubicBezTo>
                  <a:pt x="381215" y="1956594"/>
                  <a:pt x="384785" y="1955602"/>
                  <a:pt x="387464" y="1955602"/>
                </a:cubicBezTo>
                <a:close/>
                <a:moveTo>
                  <a:pt x="211743" y="1954667"/>
                </a:moveTo>
                <a:lnTo>
                  <a:pt x="214588" y="1955800"/>
                </a:lnTo>
                <a:cubicBezTo>
                  <a:pt x="214588" y="1955800"/>
                  <a:pt x="214588" y="1955800"/>
                  <a:pt x="212262" y="1954874"/>
                </a:cubicBezTo>
                <a:close/>
                <a:moveTo>
                  <a:pt x="169865" y="1944687"/>
                </a:moveTo>
                <a:cubicBezTo>
                  <a:pt x="180976" y="1948497"/>
                  <a:pt x="177273" y="1952307"/>
                  <a:pt x="192091" y="1956117"/>
                </a:cubicBezTo>
                <a:cubicBezTo>
                  <a:pt x="192091" y="1956117"/>
                  <a:pt x="192091" y="1956117"/>
                  <a:pt x="177273" y="1963737"/>
                </a:cubicBezTo>
                <a:cubicBezTo>
                  <a:pt x="177273" y="1959927"/>
                  <a:pt x="180976" y="1952307"/>
                  <a:pt x="169865" y="1944687"/>
                </a:cubicBezTo>
                <a:close/>
                <a:moveTo>
                  <a:pt x="152404" y="1941512"/>
                </a:moveTo>
                <a:lnTo>
                  <a:pt x="163515" y="1941512"/>
                </a:lnTo>
                <a:lnTo>
                  <a:pt x="155577" y="1944687"/>
                </a:lnTo>
                <a:close/>
                <a:moveTo>
                  <a:pt x="531310" y="1937703"/>
                </a:moveTo>
                <a:cubicBezTo>
                  <a:pt x="533172" y="1939528"/>
                  <a:pt x="536897" y="1938616"/>
                  <a:pt x="540623" y="1938159"/>
                </a:cubicBezTo>
                <a:lnTo>
                  <a:pt x="541480" y="1938453"/>
                </a:lnTo>
                <a:close/>
                <a:moveTo>
                  <a:pt x="401653" y="1936750"/>
                </a:moveTo>
                <a:lnTo>
                  <a:pt x="404828" y="1941513"/>
                </a:lnTo>
                <a:lnTo>
                  <a:pt x="401653" y="1944688"/>
                </a:lnTo>
                <a:close/>
                <a:moveTo>
                  <a:pt x="650890" y="1933575"/>
                </a:moveTo>
                <a:lnTo>
                  <a:pt x="657241" y="1936750"/>
                </a:lnTo>
                <a:lnTo>
                  <a:pt x="646128" y="1936750"/>
                </a:lnTo>
                <a:close/>
                <a:moveTo>
                  <a:pt x="494052" y="1930400"/>
                </a:moveTo>
                <a:cubicBezTo>
                  <a:pt x="494052" y="1937703"/>
                  <a:pt x="494052" y="1945005"/>
                  <a:pt x="486599" y="1948657"/>
                </a:cubicBezTo>
                <a:cubicBezTo>
                  <a:pt x="486599" y="1948657"/>
                  <a:pt x="486599" y="1948657"/>
                  <a:pt x="516405" y="1952308"/>
                </a:cubicBezTo>
                <a:cubicBezTo>
                  <a:pt x="508954" y="1948657"/>
                  <a:pt x="516405" y="1945005"/>
                  <a:pt x="512679" y="1941354"/>
                </a:cubicBezTo>
                <a:cubicBezTo>
                  <a:pt x="527583" y="1941354"/>
                  <a:pt x="527583" y="1948657"/>
                  <a:pt x="549938" y="1941354"/>
                </a:cubicBezTo>
                <a:lnTo>
                  <a:pt x="541480" y="1938453"/>
                </a:lnTo>
                <a:lnTo>
                  <a:pt x="574622" y="1940898"/>
                </a:lnTo>
                <a:cubicBezTo>
                  <a:pt x="589991" y="1941354"/>
                  <a:pt x="605826" y="1941354"/>
                  <a:pt x="620729" y="1941354"/>
                </a:cubicBezTo>
                <a:cubicBezTo>
                  <a:pt x="602100" y="1945005"/>
                  <a:pt x="594649" y="1952308"/>
                  <a:pt x="583471" y="1955959"/>
                </a:cubicBezTo>
                <a:cubicBezTo>
                  <a:pt x="587197" y="1952308"/>
                  <a:pt x="590923" y="1952308"/>
                  <a:pt x="587197" y="1948657"/>
                </a:cubicBezTo>
                <a:cubicBezTo>
                  <a:pt x="579745" y="1948657"/>
                  <a:pt x="576020" y="1948657"/>
                  <a:pt x="568568" y="1948657"/>
                </a:cubicBezTo>
                <a:cubicBezTo>
                  <a:pt x="564842" y="1966913"/>
                  <a:pt x="542486" y="1955959"/>
                  <a:pt x="523857" y="1966913"/>
                </a:cubicBezTo>
                <a:cubicBezTo>
                  <a:pt x="538760" y="1963262"/>
                  <a:pt x="527583" y="1959611"/>
                  <a:pt x="523857" y="1955959"/>
                </a:cubicBezTo>
                <a:cubicBezTo>
                  <a:pt x="523857" y="1955959"/>
                  <a:pt x="523857" y="1955959"/>
                  <a:pt x="512679" y="1963262"/>
                </a:cubicBezTo>
                <a:cubicBezTo>
                  <a:pt x="494052" y="1959611"/>
                  <a:pt x="467971" y="1952308"/>
                  <a:pt x="456794" y="1955959"/>
                </a:cubicBezTo>
                <a:cubicBezTo>
                  <a:pt x="456794" y="1955959"/>
                  <a:pt x="456794" y="1955959"/>
                  <a:pt x="467971" y="1952308"/>
                </a:cubicBezTo>
                <a:cubicBezTo>
                  <a:pt x="460519" y="1948657"/>
                  <a:pt x="449341" y="1945005"/>
                  <a:pt x="441891" y="1948657"/>
                </a:cubicBezTo>
                <a:cubicBezTo>
                  <a:pt x="438164" y="1937703"/>
                  <a:pt x="456794" y="1945005"/>
                  <a:pt x="464244" y="1937703"/>
                </a:cubicBezTo>
                <a:cubicBezTo>
                  <a:pt x="471696" y="1945005"/>
                  <a:pt x="475422" y="1930400"/>
                  <a:pt x="475422" y="1941354"/>
                </a:cubicBezTo>
                <a:cubicBezTo>
                  <a:pt x="486599" y="1945005"/>
                  <a:pt x="490324" y="1937703"/>
                  <a:pt x="494052" y="1930400"/>
                </a:cubicBezTo>
                <a:close/>
                <a:moveTo>
                  <a:pt x="59236" y="1922780"/>
                </a:moveTo>
                <a:cubicBezTo>
                  <a:pt x="70250" y="1919287"/>
                  <a:pt x="77592" y="1933257"/>
                  <a:pt x="84936" y="1922780"/>
                </a:cubicBezTo>
                <a:cubicBezTo>
                  <a:pt x="92277" y="1926272"/>
                  <a:pt x="106963" y="1922780"/>
                  <a:pt x="114303" y="1926272"/>
                </a:cubicBezTo>
                <a:cubicBezTo>
                  <a:pt x="99618" y="1929764"/>
                  <a:pt x="92277" y="1919287"/>
                  <a:pt x="81263" y="1926272"/>
                </a:cubicBezTo>
                <a:cubicBezTo>
                  <a:pt x="81263" y="1926272"/>
                  <a:pt x="81263" y="1926272"/>
                  <a:pt x="81263" y="1933257"/>
                </a:cubicBezTo>
                <a:cubicBezTo>
                  <a:pt x="81263" y="1933257"/>
                  <a:pt x="81263" y="1933257"/>
                  <a:pt x="77592" y="1929764"/>
                </a:cubicBezTo>
                <a:cubicBezTo>
                  <a:pt x="73922" y="1933257"/>
                  <a:pt x="70250" y="1936749"/>
                  <a:pt x="55564" y="1936749"/>
                </a:cubicBezTo>
                <a:cubicBezTo>
                  <a:pt x="55564" y="1936749"/>
                  <a:pt x="55564" y="1936749"/>
                  <a:pt x="66582" y="1929764"/>
                </a:cubicBezTo>
                <a:cubicBezTo>
                  <a:pt x="62909" y="1926272"/>
                  <a:pt x="59236" y="1929764"/>
                  <a:pt x="55564" y="1929764"/>
                </a:cubicBezTo>
                <a:close/>
                <a:moveTo>
                  <a:pt x="572815" y="1919287"/>
                </a:moveTo>
                <a:cubicBezTo>
                  <a:pt x="572815" y="1919287"/>
                  <a:pt x="572815" y="1919287"/>
                  <a:pt x="587824" y="1922859"/>
                </a:cubicBezTo>
                <a:cubicBezTo>
                  <a:pt x="565310" y="1926431"/>
                  <a:pt x="595328" y="1926431"/>
                  <a:pt x="584072" y="1933575"/>
                </a:cubicBezTo>
                <a:cubicBezTo>
                  <a:pt x="576567" y="1933575"/>
                  <a:pt x="569063" y="1933575"/>
                  <a:pt x="565310" y="1933575"/>
                </a:cubicBezTo>
                <a:cubicBezTo>
                  <a:pt x="554053" y="1930003"/>
                  <a:pt x="576567" y="1930003"/>
                  <a:pt x="572815" y="1926431"/>
                </a:cubicBezTo>
                <a:cubicBezTo>
                  <a:pt x="569063" y="1926431"/>
                  <a:pt x="569063" y="1922859"/>
                  <a:pt x="572815" y="1919287"/>
                </a:cubicBezTo>
                <a:close/>
                <a:moveTo>
                  <a:pt x="210867" y="1915054"/>
                </a:moveTo>
                <a:cubicBezTo>
                  <a:pt x="210867" y="1915054"/>
                  <a:pt x="210867" y="1915054"/>
                  <a:pt x="210867" y="1922463"/>
                </a:cubicBezTo>
                <a:cubicBezTo>
                  <a:pt x="203421" y="1922463"/>
                  <a:pt x="203421" y="1915054"/>
                  <a:pt x="192254" y="1918758"/>
                </a:cubicBezTo>
                <a:cubicBezTo>
                  <a:pt x="195977" y="1922463"/>
                  <a:pt x="203421" y="1926167"/>
                  <a:pt x="199699" y="1929871"/>
                </a:cubicBezTo>
                <a:cubicBezTo>
                  <a:pt x="199699" y="1929871"/>
                  <a:pt x="199699" y="1929871"/>
                  <a:pt x="218310" y="1926167"/>
                </a:cubicBezTo>
                <a:cubicBezTo>
                  <a:pt x="218310" y="1926167"/>
                  <a:pt x="218310" y="1926167"/>
                  <a:pt x="218310" y="1933575"/>
                </a:cubicBezTo>
                <a:cubicBezTo>
                  <a:pt x="229480" y="1937279"/>
                  <a:pt x="244368" y="1937279"/>
                  <a:pt x="251815" y="1940983"/>
                </a:cubicBezTo>
                <a:cubicBezTo>
                  <a:pt x="248093" y="1940983"/>
                  <a:pt x="244368" y="1940983"/>
                  <a:pt x="244368" y="1944688"/>
                </a:cubicBezTo>
                <a:cubicBezTo>
                  <a:pt x="244368" y="1944688"/>
                  <a:pt x="244368" y="1944688"/>
                  <a:pt x="266701" y="1940983"/>
                </a:cubicBezTo>
                <a:cubicBezTo>
                  <a:pt x="251815" y="1952096"/>
                  <a:pt x="229480" y="1948392"/>
                  <a:pt x="210867" y="1952096"/>
                </a:cubicBezTo>
                <a:lnTo>
                  <a:pt x="209938" y="1953948"/>
                </a:lnTo>
                <a:lnTo>
                  <a:pt x="195977" y="1948392"/>
                </a:lnTo>
                <a:cubicBezTo>
                  <a:pt x="195977" y="1948392"/>
                  <a:pt x="195977" y="1948392"/>
                  <a:pt x="214588" y="1948392"/>
                </a:cubicBezTo>
                <a:cubicBezTo>
                  <a:pt x="214588" y="1948392"/>
                  <a:pt x="214588" y="1948392"/>
                  <a:pt x="195977" y="1937279"/>
                </a:cubicBezTo>
                <a:cubicBezTo>
                  <a:pt x="195977" y="1937279"/>
                  <a:pt x="195977" y="1937279"/>
                  <a:pt x="188532" y="1944688"/>
                </a:cubicBezTo>
                <a:cubicBezTo>
                  <a:pt x="166198" y="1940983"/>
                  <a:pt x="199699" y="1929871"/>
                  <a:pt x="181089" y="1929871"/>
                </a:cubicBezTo>
                <a:lnTo>
                  <a:pt x="181089" y="1926630"/>
                </a:lnTo>
                <a:cubicBezTo>
                  <a:pt x="179225" y="1924315"/>
                  <a:pt x="175504" y="1922463"/>
                  <a:pt x="169920" y="1922463"/>
                </a:cubicBezTo>
                <a:cubicBezTo>
                  <a:pt x="169920" y="1922463"/>
                  <a:pt x="169920" y="1926167"/>
                  <a:pt x="169920" y="1926167"/>
                </a:cubicBezTo>
                <a:lnTo>
                  <a:pt x="158755" y="1926167"/>
                </a:lnTo>
                <a:cubicBezTo>
                  <a:pt x="166198" y="1911350"/>
                  <a:pt x="192254" y="1922463"/>
                  <a:pt x="210867" y="1915054"/>
                </a:cubicBezTo>
                <a:close/>
                <a:moveTo>
                  <a:pt x="165836" y="1909671"/>
                </a:moveTo>
                <a:lnTo>
                  <a:pt x="166614" y="1910820"/>
                </a:lnTo>
                <a:cubicBezTo>
                  <a:pt x="166614" y="1912672"/>
                  <a:pt x="165674" y="1911746"/>
                  <a:pt x="165674" y="1909894"/>
                </a:cubicBezTo>
                <a:close/>
                <a:moveTo>
                  <a:pt x="266701" y="1907976"/>
                </a:moveTo>
                <a:lnTo>
                  <a:pt x="270906" y="1911519"/>
                </a:lnTo>
                <a:lnTo>
                  <a:pt x="270454" y="1911747"/>
                </a:lnTo>
                <a:cubicBezTo>
                  <a:pt x="266701" y="1907976"/>
                  <a:pt x="266701" y="1907976"/>
                  <a:pt x="266701" y="1907976"/>
                </a:cubicBezTo>
                <a:close/>
                <a:moveTo>
                  <a:pt x="413336" y="1895705"/>
                </a:moveTo>
                <a:lnTo>
                  <a:pt x="412086" y="1896428"/>
                </a:lnTo>
                <a:lnTo>
                  <a:pt x="411778" y="1895838"/>
                </a:lnTo>
                <a:close/>
                <a:moveTo>
                  <a:pt x="676291" y="1889125"/>
                </a:moveTo>
                <a:cubicBezTo>
                  <a:pt x="672587" y="1900555"/>
                  <a:pt x="650362" y="1896745"/>
                  <a:pt x="639249" y="1908175"/>
                </a:cubicBezTo>
                <a:cubicBezTo>
                  <a:pt x="624432" y="1908175"/>
                  <a:pt x="635545" y="1896745"/>
                  <a:pt x="620728" y="1900555"/>
                </a:cubicBezTo>
                <a:cubicBezTo>
                  <a:pt x="620728" y="1900555"/>
                  <a:pt x="620728" y="1900555"/>
                  <a:pt x="639249" y="1892935"/>
                </a:cubicBezTo>
                <a:cubicBezTo>
                  <a:pt x="639249" y="1892935"/>
                  <a:pt x="639249" y="1892935"/>
                  <a:pt x="639249" y="1900555"/>
                </a:cubicBezTo>
                <a:cubicBezTo>
                  <a:pt x="665179" y="1900555"/>
                  <a:pt x="650362" y="1896745"/>
                  <a:pt x="676291" y="1889125"/>
                </a:cubicBezTo>
                <a:close/>
                <a:moveTo>
                  <a:pt x="292968" y="1889125"/>
                </a:moveTo>
                <a:lnTo>
                  <a:pt x="296733" y="1891764"/>
                </a:lnTo>
                <a:lnTo>
                  <a:pt x="296733" y="1892895"/>
                </a:lnTo>
                <a:cubicBezTo>
                  <a:pt x="298610" y="1892895"/>
                  <a:pt x="298610" y="1892895"/>
                  <a:pt x="297671" y="1892424"/>
                </a:cubicBezTo>
                <a:lnTo>
                  <a:pt x="296733" y="1891764"/>
                </a:lnTo>
                <a:lnTo>
                  <a:pt x="296733" y="1889125"/>
                </a:lnTo>
                <a:cubicBezTo>
                  <a:pt x="296733" y="1889125"/>
                  <a:pt x="296733" y="1889125"/>
                  <a:pt x="300485" y="1896666"/>
                </a:cubicBezTo>
                <a:cubicBezTo>
                  <a:pt x="315494" y="1889125"/>
                  <a:pt x="338009" y="1892895"/>
                  <a:pt x="349266" y="1896666"/>
                </a:cubicBezTo>
                <a:cubicBezTo>
                  <a:pt x="338009" y="1900436"/>
                  <a:pt x="319247" y="1915517"/>
                  <a:pt x="296733" y="1907976"/>
                </a:cubicBezTo>
                <a:cubicBezTo>
                  <a:pt x="296733" y="1907976"/>
                  <a:pt x="296733" y="1907976"/>
                  <a:pt x="300485" y="1915517"/>
                </a:cubicBezTo>
                <a:cubicBezTo>
                  <a:pt x="294843" y="1909861"/>
                  <a:pt x="280772" y="1914810"/>
                  <a:pt x="272505" y="1912866"/>
                </a:cubicBezTo>
                <a:lnTo>
                  <a:pt x="270906" y="1911519"/>
                </a:lnTo>
                <a:lnTo>
                  <a:pt x="272333" y="1910804"/>
                </a:lnTo>
                <a:cubicBezTo>
                  <a:pt x="274210" y="1909862"/>
                  <a:pt x="277957" y="1907976"/>
                  <a:pt x="285464" y="1904206"/>
                </a:cubicBezTo>
                <a:cubicBezTo>
                  <a:pt x="285464" y="1904206"/>
                  <a:pt x="285464" y="1904206"/>
                  <a:pt x="277957" y="1900436"/>
                </a:cubicBezTo>
                <a:cubicBezTo>
                  <a:pt x="277957" y="1900436"/>
                  <a:pt x="277957" y="1900436"/>
                  <a:pt x="289216" y="1904206"/>
                </a:cubicBezTo>
                <a:cubicBezTo>
                  <a:pt x="285464" y="1900436"/>
                  <a:pt x="300485" y="1892895"/>
                  <a:pt x="292968" y="1889125"/>
                </a:cubicBezTo>
                <a:close/>
                <a:moveTo>
                  <a:pt x="430227" y="1885950"/>
                </a:moveTo>
                <a:cubicBezTo>
                  <a:pt x="428414" y="1889443"/>
                  <a:pt x="424784" y="1892935"/>
                  <a:pt x="420250" y="1895118"/>
                </a:cubicBezTo>
                <a:lnTo>
                  <a:pt x="413336" y="1895705"/>
                </a:lnTo>
                <a:close/>
                <a:moveTo>
                  <a:pt x="408455" y="1885950"/>
                </a:moveTo>
                <a:cubicBezTo>
                  <a:pt x="408455" y="1885950"/>
                  <a:pt x="408455" y="1885950"/>
                  <a:pt x="415713" y="1889443"/>
                </a:cubicBezTo>
                <a:cubicBezTo>
                  <a:pt x="415713" y="1889443"/>
                  <a:pt x="415713" y="1889443"/>
                  <a:pt x="408455" y="1889443"/>
                </a:cubicBezTo>
                <a:cubicBezTo>
                  <a:pt x="408455" y="1889443"/>
                  <a:pt x="408455" y="1889443"/>
                  <a:pt x="408910" y="1890316"/>
                </a:cubicBezTo>
                <a:lnTo>
                  <a:pt x="411778" y="1895838"/>
                </a:lnTo>
                <a:lnTo>
                  <a:pt x="404828" y="1896428"/>
                </a:lnTo>
                <a:cubicBezTo>
                  <a:pt x="404828" y="1896428"/>
                  <a:pt x="404828" y="1896428"/>
                  <a:pt x="404828" y="1903413"/>
                </a:cubicBezTo>
                <a:cubicBezTo>
                  <a:pt x="397570" y="1896428"/>
                  <a:pt x="383055" y="1899921"/>
                  <a:pt x="379429" y="1892935"/>
                </a:cubicBezTo>
                <a:cubicBezTo>
                  <a:pt x="379429" y="1892935"/>
                  <a:pt x="379429" y="1892935"/>
                  <a:pt x="393941" y="1892935"/>
                </a:cubicBezTo>
                <a:cubicBezTo>
                  <a:pt x="390313" y="1885950"/>
                  <a:pt x="404828" y="1892935"/>
                  <a:pt x="408455" y="1885950"/>
                </a:cubicBezTo>
                <a:close/>
                <a:moveTo>
                  <a:pt x="259446" y="1885156"/>
                </a:moveTo>
                <a:lnTo>
                  <a:pt x="261923" y="1885921"/>
                </a:lnTo>
                <a:lnTo>
                  <a:pt x="258481" y="1887834"/>
                </a:lnTo>
                <a:cubicBezTo>
                  <a:pt x="258481" y="1888727"/>
                  <a:pt x="259446" y="1888727"/>
                  <a:pt x="259446" y="1885156"/>
                </a:cubicBezTo>
                <a:close/>
                <a:moveTo>
                  <a:pt x="739789" y="1881187"/>
                </a:moveTo>
                <a:cubicBezTo>
                  <a:pt x="739789" y="1881187"/>
                  <a:pt x="739789" y="1881187"/>
                  <a:pt x="741575" y="1881187"/>
                </a:cubicBezTo>
                <a:lnTo>
                  <a:pt x="750506" y="1881187"/>
                </a:lnTo>
                <a:cubicBezTo>
                  <a:pt x="746933" y="1881187"/>
                  <a:pt x="739789" y="1889125"/>
                  <a:pt x="739789" y="1881187"/>
                </a:cubicBezTo>
                <a:close/>
                <a:moveTo>
                  <a:pt x="234217" y="1881187"/>
                </a:moveTo>
                <a:cubicBezTo>
                  <a:pt x="234217" y="1881187"/>
                  <a:pt x="234217" y="1881187"/>
                  <a:pt x="249239" y="1884891"/>
                </a:cubicBezTo>
                <a:cubicBezTo>
                  <a:pt x="249239" y="1892299"/>
                  <a:pt x="226705" y="1892299"/>
                  <a:pt x="226705" y="1899708"/>
                </a:cubicBezTo>
                <a:cubicBezTo>
                  <a:pt x="226705" y="1896004"/>
                  <a:pt x="226705" y="1896004"/>
                  <a:pt x="226705" y="1892299"/>
                </a:cubicBezTo>
                <a:cubicBezTo>
                  <a:pt x="219196" y="1888595"/>
                  <a:pt x="211682" y="1892299"/>
                  <a:pt x="211682" y="1896004"/>
                </a:cubicBezTo>
                <a:cubicBezTo>
                  <a:pt x="207926" y="1896004"/>
                  <a:pt x="204172" y="1892299"/>
                  <a:pt x="204172" y="1892299"/>
                </a:cubicBezTo>
                <a:cubicBezTo>
                  <a:pt x="189148" y="1892299"/>
                  <a:pt x="196658" y="1910820"/>
                  <a:pt x="177881" y="1907116"/>
                </a:cubicBezTo>
                <a:cubicBezTo>
                  <a:pt x="177881" y="1907116"/>
                  <a:pt x="177881" y="1907116"/>
                  <a:pt x="170371" y="1903412"/>
                </a:cubicBezTo>
                <a:lnTo>
                  <a:pt x="165836" y="1909671"/>
                </a:lnTo>
                <a:lnTo>
                  <a:pt x="161921" y="1903875"/>
                </a:lnTo>
                <a:cubicBezTo>
                  <a:pt x="160040" y="1901560"/>
                  <a:pt x="157223" y="1899708"/>
                  <a:pt x="151589" y="1899708"/>
                </a:cubicBezTo>
                <a:cubicBezTo>
                  <a:pt x="151589" y="1899708"/>
                  <a:pt x="151589" y="1899708"/>
                  <a:pt x="151589" y="1907116"/>
                </a:cubicBezTo>
                <a:cubicBezTo>
                  <a:pt x="136566" y="1896004"/>
                  <a:pt x="114032" y="1914524"/>
                  <a:pt x="106522" y="1903412"/>
                </a:cubicBezTo>
                <a:cubicBezTo>
                  <a:pt x="106522" y="1903412"/>
                  <a:pt x="106522" y="1903412"/>
                  <a:pt x="106522" y="1907116"/>
                </a:cubicBezTo>
                <a:cubicBezTo>
                  <a:pt x="106522" y="1907116"/>
                  <a:pt x="106522" y="1907116"/>
                  <a:pt x="95252" y="1899708"/>
                </a:cubicBezTo>
                <a:cubicBezTo>
                  <a:pt x="95252" y="1903412"/>
                  <a:pt x="106522" y="1903412"/>
                  <a:pt x="106522" y="1896004"/>
                </a:cubicBezTo>
                <a:cubicBezTo>
                  <a:pt x="106522" y="1896004"/>
                  <a:pt x="106522" y="1896004"/>
                  <a:pt x="117789" y="1896004"/>
                </a:cubicBezTo>
                <a:cubicBezTo>
                  <a:pt x="117789" y="1896004"/>
                  <a:pt x="117789" y="1896004"/>
                  <a:pt x="117789" y="1892299"/>
                </a:cubicBezTo>
                <a:cubicBezTo>
                  <a:pt x="125299" y="1899708"/>
                  <a:pt x="155347" y="1892299"/>
                  <a:pt x="155347" y="1896004"/>
                </a:cubicBezTo>
                <a:lnTo>
                  <a:pt x="192905" y="1892299"/>
                </a:lnTo>
                <a:cubicBezTo>
                  <a:pt x="211682" y="1896004"/>
                  <a:pt x="215439" y="1881187"/>
                  <a:pt x="226705" y="1888595"/>
                </a:cubicBezTo>
                <a:cubicBezTo>
                  <a:pt x="234217" y="1884891"/>
                  <a:pt x="230463" y="1884891"/>
                  <a:pt x="234217" y="1881187"/>
                </a:cubicBezTo>
                <a:close/>
                <a:moveTo>
                  <a:pt x="263300" y="1878012"/>
                </a:moveTo>
                <a:cubicBezTo>
                  <a:pt x="282581" y="1878012"/>
                  <a:pt x="255590" y="1885156"/>
                  <a:pt x="271013" y="1888727"/>
                </a:cubicBezTo>
                <a:cubicBezTo>
                  <a:pt x="271013" y="1888727"/>
                  <a:pt x="271013" y="1888727"/>
                  <a:pt x="269565" y="1888281"/>
                </a:cubicBezTo>
                <a:lnTo>
                  <a:pt x="261923" y="1885921"/>
                </a:lnTo>
                <a:lnTo>
                  <a:pt x="263300" y="1885156"/>
                </a:lnTo>
                <a:cubicBezTo>
                  <a:pt x="259446" y="1885156"/>
                  <a:pt x="263300" y="1881584"/>
                  <a:pt x="263300" y="1878012"/>
                </a:cubicBezTo>
                <a:close/>
                <a:moveTo>
                  <a:pt x="472747" y="1872283"/>
                </a:moveTo>
                <a:cubicBezTo>
                  <a:pt x="475883" y="1871993"/>
                  <a:pt x="479195" y="1872456"/>
                  <a:pt x="482981" y="1874308"/>
                </a:cubicBezTo>
                <a:cubicBezTo>
                  <a:pt x="475410" y="1878013"/>
                  <a:pt x="475410" y="1881717"/>
                  <a:pt x="475410" y="1885421"/>
                </a:cubicBezTo>
                <a:cubicBezTo>
                  <a:pt x="475410" y="1885421"/>
                  <a:pt x="475410" y="1885421"/>
                  <a:pt x="490553" y="1885421"/>
                </a:cubicBezTo>
                <a:cubicBezTo>
                  <a:pt x="490553" y="1885421"/>
                  <a:pt x="490553" y="1885421"/>
                  <a:pt x="490553" y="1889125"/>
                </a:cubicBezTo>
                <a:cubicBezTo>
                  <a:pt x="471624" y="1885421"/>
                  <a:pt x="452696" y="1889125"/>
                  <a:pt x="441339" y="1878013"/>
                </a:cubicBezTo>
                <a:cubicBezTo>
                  <a:pt x="455536" y="1880791"/>
                  <a:pt x="463343" y="1873151"/>
                  <a:pt x="472747" y="1872283"/>
                </a:cubicBezTo>
                <a:close/>
                <a:moveTo>
                  <a:pt x="1067885" y="1869678"/>
                </a:moveTo>
                <a:cubicBezTo>
                  <a:pt x="1070068" y="1869678"/>
                  <a:pt x="1072687" y="1870604"/>
                  <a:pt x="1077926" y="1870604"/>
                </a:cubicBezTo>
                <a:cubicBezTo>
                  <a:pt x="1070941" y="1870604"/>
                  <a:pt x="1060463" y="1878013"/>
                  <a:pt x="1060463" y="1874309"/>
                </a:cubicBezTo>
                <a:cubicBezTo>
                  <a:pt x="1063956" y="1870605"/>
                  <a:pt x="1065702" y="1869678"/>
                  <a:pt x="1067885" y="1869678"/>
                </a:cubicBezTo>
                <a:close/>
                <a:moveTo>
                  <a:pt x="337932" y="1858962"/>
                </a:moveTo>
                <a:cubicBezTo>
                  <a:pt x="337932" y="1866370"/>
                  <a:pt x="349177" y="1866370"/>
                  <a:pt x="360423" y="1870074"/>
                </a:cubicBezTo>
                <a:cubicBezTo>
                  <a:pt x="371667" y="1873779"/>
                  <a:pt x="375416" y="1870074"/>
                  <a:pt x="371667" y="1862666"/>
                </a:cubicBezTo>
                <a:cubicBezTo>
                  <a:pt x="371667" y="1862666"/>
                  <a:pt x="371667" y="1862666"/>
                  <a:pt x="390408" y="1866370"/>
                </a:cubicBezTo>
                <a:cubicBezTo>
                  <a:pt x="394157" y="1862666"/>
                  <a:pt x="379164" y="1862666"/>
                  <a:pt x="386662" y="1858962"/>
                </a:cubicBezTo>
                <a:cubicBezTo>
                  <a:pt x="386662" y="1858962"/>
                  <a:pt x="386662" y="1858962"/>
                  <a:pt x="401653" y="1862666"/>
                </a:cubicBezTo>
                <a:cubicBezTo>
                  <a:pt x="397906" y="1862666"/>
                  <a:pt x="394157" y="1862666"/>
                  <a:pt x="390408" y="1862666"/>
                </a:cubicBezTo>
                <a:cubicBezTo>
                  <a:pt x="394157" y="1866370"/>
                  <a:pt x="397906" y="1866370"/>
                  <a:pt x="401653" y="1866370"/>
                </a:cubicBezTo>
                <a:cubicBezTo>
                  <a:pt x="401653" y="1866370"/>
                  <a:pt x="401653" y="1866370"/>
                  <a:pt x="401653" y="1873779"/>
                </a:cubicBezTo>
                <a:cubicBezTo>
                  <a:pt x="401653" y="1873779"/>
                  <a:pt x="401653" y="1873779"/>
                  <a:pt x="382912" y="1866370"/>
                </a:cubicBezTo>
                <a:cubicBezTo>
                  <a:pt x="382912" y="1866370"/>
                  <a:pt x="382912" y="1866370"/>
                  <a:pt x="367919" y="1877483"/>
                </a:cubicBezTo>
                <a:cubicBezTo>
                  <a:pt x="349177" y="1892299"/>
                  <a:pt x="326687" y="1881187"/>
                  <a:pt x="304198" y="1884891"/>
                </a:cubicBezTo>
                <a:lnTo>
                  <a:pt x="298458" y="1884891"/>
                </a:lnTo>
                <a:lnTo>
                  <a:pt x="289192" y="1884891"/>
                </a:lnTo>
                <a:cubicBezTo>
                  <a:pt x="266701" y="1881187"/>
                  <a:pt x="289192" y="1862666"/>
                  <a:pt x="304198" y="1870074"/>
                </a:cubicBezTo>
                <a:cubicBezTo>
                  <a:pt x="319192" y="1873779"/>
                  <a:pt x="330437" y="1862666"/>
                  <a:pt x="337932" y="1858962"/>
                </a:cubicBezTo>
                <a:close/>
                <a:moveTo>
                  <a:pt x="427052" y="1856184"/>
                </a:moveTo>
                <a:cubicBezTo>
                  <a:pt x="419645" y="1856184"/>
                  <a:pt x="423349" y="1863328"/>
                  <a:pt x="415940" y="1859756"/>
                </a:cubicBezTo>
                <a:cubicBezTo>
                  <a:pt x="415940" y="1859756"/>
                  <a:pt x="415940" y="1859756"/>
                  <a:pt x="415940" y="1863328"/>
                </a:cubicBezTo>
                <a:cubicBezTo>
                  <a:pt x="415940" y="1863328"/>
                  <a:pt x="408532" y="1866900"/>
                  <a:pt x="404828" y="1863328"/>
                </a:cubicBezTo>
                <a:cubicBezTo>
                  <a:pt x="415940" y="1863328"/>
                  <a:pt x="412236" y="1852612"/>
                  <a:pt x="427052" y="1856184"/>
                </a:cubicBezTo>
                <a:close/>
                <a:moveTo>
                  <a:pt x="411706" y="1830387"/>
                </a:moveTo>
                <a:cubicBezTo>
                  <a:pt x="411706" y="1830387"/>
                  <a:pt x="411706" y="1830387"/>
                  <a:pt x="419114" y="1833880"/>
                </a:cubicBezTo>
                <a:cubicBezTo>
                  <a:pt x="419114" y="1833880"/>
                  <a:pt x="419114" y="1833880"/>
                  <a:pt x="422819" y="1830387"/>
                </a:cubicBezTo>
                <a:cubicBezTo>
                  <a:pt x="422819" y="1830387"/>
                  <a:pt x="422819" y="1830387"/>
                  <a:pt x="426524" y="1840865"/>
                </a:cubicBezTo>
                <a:cubicBezTo>
                  <a:pt x="408002" y="1847850"/>
                  <a:pt x="430227" y="1833880"/>
                  <a:pt x="411706" y="1837372"/>
                </a:cubicBezTo>
                <a:cubicBezTo>
                  <a:pt x="396890" y="1840865"/>
                  <a:pt x="404297" y="1830387"/>
                  <a:pt x="411706" y="1830387"/>
                </a:cubicBezTo>
                <a:close/>
                <a:moveTo>
                  <a:pt x="311959" y="1828641"/>
                </a:moveTo>
                <a:cubicBezTo>
                  <a:pt x="313745" y="1830070"/>
                  <a:pt x="315531" y="1831975"/>
                  <a:pt x="319104" y="1830070"/>
                </a:cubicBezTo>
                <a:cubicBezTo>
                  <a:pt x="308387" y="1826260"/>
                  <a:pt x="315531" y="1841500"/>
                  <a:pt x="304815" y="1830070"/>
                </a:cubicBezTo>
                <a:cubicBezTo>
                  <a:pt x="308387" y="1826260"/>
                  <a:pt x="310173" y="1827213"/>
                  <a:pt x="311959" y="1828641"/>
                </a:cubicBezTo>
                <a:close/>
                <a:moveTo>
                  <a:pt x="378377" y="1827970"/>
                </a:moveTo>
                <a:lnTo>
                  <a:pt x="383283" y="1831380"/>
                </a:lnTo>
                <a:cubicBezTo>
                  <a:pt x="386458" y="1833165"/>
                  <a:pt x="388273" y="1834951"/>
                  <a:pt x="382830" y="1836737"/>
                </a:cubicBezTo>
                <a:cubicBezTo>
                  <a:pt x="379201" y="1836737"/>
                  <a:pt x="368315" y="1836737"/>
                  <a:pt x="368315" y="1833165"/>
                </a:cubicBezTo>
                <a:cubicBezTo>
                  <a:pt x="368315" y="1829594"/>
                  <a:pt x="371945" y="1829594"/>
                  <a:pt x="379201" y="1829594"/>
                </a:cubicBezTo>
                <a:close/>
                <a:moveTo>
                  <a:pt x="375572" y="1826022"/>
                </a:moveTo>
                <a:lnTo>
                  <a:pt x="377750" y="1826736"/>
                </a:lnTo>
                <a:lnTo>
                  <a:pt x="378377" y="1827970"/>
                </a:lnTo>
                <a:close/>
                <a:moveTo>
                  <a:pt x="375572" y="1822450"/>
                </a:moveTo>
                <a:cubicBezTo>
                  <a:pt x="382830" y="1822450"/>
                  <a:pt x="393715" y="1822450"/>
                  <a:pt x="386458" y="1829594"/>
                </a:cubicBezTo>
                <a:lnTo>
                  <a:pt x="377750" y="1826736"/>
                </a:lnTo>
                <a:close/>
                <a:moveTo>
                  <a:pt x="274807" y="1811337"/>
                </a:moveTo>
                <a:cubicBezTo>
                  <a:pt x="274807" y="1811337"/>
                  <a:pt x="274807" y="1811337"/>
                  <a:pt x="296879" y="1826154"/>
                </a:cubicBezTo>
                <a:cubicBezTo>
                  <a:pt x="274807" y="1833562"/>
                  <a:pt x="252749" y="1829858"/>
                  <a:pt x="227015" y="1833562"/>
                </a:cubicBezTo>
                <a:cubicBezTo>
                  <a:pt x="227015" y="1833562"/>
                  <a:pt x="227015" y="1833562"/>
                  <a:pt x="230692" y="1829858"/>
                </a:cubicBezTo>
                <a:cubicBezTo>
                  <a:pt x="230692" y="1829858"/>
                  <a:pt x="234368" y="1826154"/>
                  <a:pt x="230692" y="1826154"/>
                </a:cubicBezTo>
                <a:cubicBezTo>
                  <a:pt x="241720" y="1826154"/>
                  <a:pt x="238045" y="1822450"/>
                  <a:pt x="249073" y="1829858"/>
                </a:cubicBezTo>
                <a:cubicBezTo>
                  <a:pt x="249073" y="1829858"/>
                  <a:pt x="249073" y="1829858"/>
                  <a:pt x="256428" y="1822450"/>
                </a:cubicBezTo>
                <a:cubicBezTo>
                  <a:pt x="256428" y="1818745"/>
                  <a:pt x="245397" y="1822450"/>
                  <a:pt x="249073" y="1818745"/>
                </a:cubicBezTo>
                <a:cubicBezTo>
                  <a:pt x="249073" y="1818745"/>
                  <a:pt x="249073" y="1818745"/>
                  <a:pt x="278486" y="1818745"/>
                </a:cubicBezTo>
                <a:cubicBezTo>
                  <a:pt x="278486" y="1818745"/>
                  <a:pt x="278486" y="1818745"/>
                  <a:pt x="274807" y="1811337"/>
                </a:cubicBezTo>
                <a:close/>
                <a:moveTo>
                  <a:pt x="736219" y="1803202"/>
                </a:moveTo>
                <a:cubicBezTo>
                  <a:pt x="738005" y="1803202"/>
                  <a:pt x="738005" y="1804194"/>
                  <a:pt x="736219" y="1808163"/>
                </a:cubicBezTo>
                <a:lnTo>
                  <a:pt x="725503" y="1804194"/>
                </a:lnTo>
                <a:cubicBezTo>
                  <a:pt x="730861" y="1804194"/>
                  <a:pt x="734433" y="1803202"/>
                  <a:pt x="736219" y="1803202"/>
                </a:cubicBezTo>
                <a:close/>
                <a:moveTo>
                  <a:pt x="488965" y="1801714"/>
                </a:moveTo>
                <a:cubicBezTo>
                  <a:pt x="494407" y="1801217"/>
                  <a:pt x="499850" y="1802210"/>
                  <a:pt x="501664" y="1804194"/>
                </a:cubicBezTo>
                <a:lnTo>
                  <a:pt x="476264" y="1808163"/>
                </a:lnTo>
                <a:cubicBezTo>
                  <a:pt x="478078" y="1804194"/>
                  <a:pt x="483521" y="1802210"/>
                  <a:pt x="488965" y="1801714"/>
                </a:cubicBezTo>
                <a:close/>
                <a:moveTo>
                  <a:pt x="772839" y="1788121"/>
                </a:moveTo>
                <a:cubicBezTo>
                  <a:pt x="799105" y="1791891"/>
                  <a:pt x="829123" y="1791891"/>
                  <a:pt x="832875" y="1791891"/>
                </a:cubicBezTo>
                <a:cubicBezTo>
                  <a:pt x="832875" y="1795661"/>
                  <a:pt x="829123" y="1799432"/>
                  <a:pt x="836628" y="1799432"/>
                </a:cubicBezTo>
                <a:cubicBezTo>
                  <a:pt x="844131" y="1795661"/>
                  <a:pt x="847884" y="1791891"/>
                  <a:pt x="844131" y="1788121"/>
                </a:cubicBezTo>
                <a:cubicBezTo>
                  <a:pt x="859140" y="1791891"/>
                  <a:pt x="870397" y="1784350"/>
                  <a:pt x="877901" y="1791891"/>
                </a:cubicBezTo>
                <a:cubicBezTo>
                  <a:pt x="862892" y="1791891"/>
                  <a:pt x="840380" y="1795661"/>
                  <a:pt x="825371" y="1806972"/>
                </a:cubicBezTo>
                <a:cubicBezTo>
                  <a:pt x="825371" y="1799432"/>
                  <a:pt x="810362" y="1806972"/>
                  <a:pt x="814114" y="1799432"/>
                </a:cubicBezTo>
                <a:cubicBezTo>
                  <a:pt x="814114" y="1803202"/>
                  <a:pt x="795353" y="1803202"/>
                  <a:pt x="802857" y="1810743"/>
                </a:cubicBezTo>
                <a:cubicBezTo>
                  <a:pt x="791600" y="1799432"/>
                  <a:pt x="780344" y="1814513"/>
                  <a:pt x="761582" y="1810743"/>
                </a:cubicBezTo>
                <a:cubicBezTo>
                  <a:pt x="754078" y="1806972"/>
                  <a:pt x="776591" y="1799432"/>
                  <a:pt x="757830" y="1803202"/>
                </a:cubicBezTo>
                <a:cubicBezTo>
                  <a:pt x="757830" y="1803202"/>
                  <a:pt x="757830" y="1803202"/>
                  <a:pt x="769087" y="1799432"/>
                </a:cubicBezTo>
                <a:cubicBezTo>
                  <a:pt x="780344" y="1795661"/>
                  <a:pt x="780344" y="1784350"/>
                  <a:pt x="772839" y="1788121"/>
                </a:cubicBezTo>
                <a:close/>
                <a:moveTo>
                  <a:pt x="715439" y="1785543"/>
                </a:moveTo>
                <a:lnTo>
                  <a:pt x="713652" y="1787773"/>
                </a:lnTo>
                <a:cubicBezTo>
                  <a:pt x="713178" y="1790601"/>
                  <a:pt x="714126" y="1794371"/>
                  <a:pt x="710334" y="1796257"/>
                </a:cubicBezTo>
                <a:cubicBezTo>
                  <a:pt x="702749" y="1788716"/>
                  <a:pt x="664825" y="1811338"/>
                  <a:pt x="661033" y="1800027"/>
                </a:cubicBezTo>
                <a:cubicBezTo>
                  <a:pt x="679995" y="1796257"/>
                  <a:pt x="657241" y="1796257"/>
                  <a:pt x="664825" y="1788716"/>
                </a:cubicBezTo>
                <a:cubicBezTo>
                  <a:pt x="674306" y="1790601"/>
                  <a:pt x="683787" y="1788716"/>
                  <a:pt x="693742" y="1786831"/>
                </a:cubicBezTo>
                <a:close/>
                <a:moveTo>
                  <a:pt x="716200" y="1784592"/>
                </a:moveTo>
                <a:cubicBezTo>
                  <a:pt x="717919" y="1784003"/>
                  <a:pt x="720763" y="1784003"/>
                  <a:pt x="725504" y="1784946"/>
                </a:cubicBezTo>
                <a:lnTo>
                  <a:pt x="715439" y="1785543"/>
                </a:lnTo>
                <a:close/>
                <a:moveTo>
                  <a:pt x="736615" y="1784350"/>
                </a:moveTo>
                <a:lnTo>
                  <a:pt x="742965" y="1792288"/>
                </a:lnTo>
                <a:lnTo>
                  <a:pt x="736615" y="1792288"/>
                </a:lnTo>
                <a:close/>
                <a:moveTo>
                  <a:pt x="1312340" y="1781704"/>
                </a:moveTo>
                <a:lnTo>
                  <a:pt x="1293820" y="1789112"/>
                </a:lnTo>
                <a:cubicBezTo>
                  <a:pt x="1301228" y="1785408"/>
                  <a:pt x="1316045" y="1778000"/>
                  <a:pt x="1312340" y="1781704"/>
                </a:cubicBezTo>
                <a:close/>
                <a:moveTo>
                  <a:pt x="222780" y="1762919"/>
                </a:moveTo>
                <a:lnTo>
                  <a:pt x="225348" y="1770337"/>
                </a:lnTo>
                <a:lnTo>
                  <a:pt x="222320" y="1768277"/>
                </a:lnTo>
                <a:cubicBezTo>
                  <a:pt x="220929" y="1766491"/>
                  <a:pt x="220929" y="1764705"/>
                  <a:pt x="222780" y="1762919"/>
                </a:cubicBezTo>
                <a:close/>
                <a:moveTo>
                  <a:pt x="687404" y="1755775"/>
                </a:moveTo>
                <a:lnTo>
                  <a:pt x="695342" y="1762125"/>
                </a:lnTo>
                <a:lnTo>
                  <a:pt x="684229" y="1758950"/>
                </a:lnTo>
                <a:close/>
                <a:moveTo>
                  <a:pt x="241302" y="1755775"/>
                </a:moveTo>
                <a:cubicBezTo>
                  <a:pt x="241302" y="1755775"/>
                  <a:pt x="241302" y="1755775"/>
                  <a:pt x="252414" y="1766491"/>
                </a:cubicBezTo>
                <a:cubicBezTo>
                  <a:pt x="222780" y="1766491"/>
                  <a:pt x="248711" y="1777206"/>
                  <a:pt x="230192" y="1784350"/>
                </a:cubicBezTo>
                <a:lnTo>
                  <a:pt x="225348" y="1770337"/>
                </a:lnTo>
                <a:lnTo>
                  <a:pt x="230192" y="1773635"/>
                </a:lnTo>
                <a:cubicBezTo>
                  <a:pt x="233895" y="1773635"/>
                  <a:pt x="233895" y="1770063"/>
                  <a:pt x="230192" y="1766491"/>
                </a:cubicBezTo>
                <a:cubicBezTo>
                  <a:pt x="230192" y="1759347"/>
                  <a:pt x="252414" y="1766491"/>
                  <a:pt x="241302" y="1755775"/>
                </a:cubicBezTo>
                <a:close/>
                <a:moveTo>
                  <a:pt x="656184" y="1755514"/>
                </a:moveTo>
                <a:lnTo>
                  <a:pt x="657855" y="1755577"/>
                </a:lnTo>
                <a:lnTo>
                  <a:pt x="660040" y="1756036"/>
                </a:lnTo>
                <a:lnTo>
                  <a:pt x="657210" y="1756559"/>
                </a:lnTo>
                <a:close/>
                <a:moveTo>
                  <a:pt x="601679" y="1751647"/>
                </a:moveTo>
                <a:cubicBezTo>
                  <a:pt x="609088" y="1755457"/>
                  <a:pt x="623904" y="1747837"/>
                  <a:pt x="623904" y="1759267"/>
                </a:cubicBezTo>
                <a:cubicBezTo>
                  <a:pt x="612792" y="1766887"/>
                  <a:pt x="609088" y="1759267"/>
                  <a:pt x="601679" y="1755457"/>
                </a:cubicBezTo>
                <a:cubicBezTo>
                  <a:pt x="601679" y="1755457"/>
                  <a:pt x="605384" y="1751647"/>
                  <a:pt x="601679" y="1751647"/>
                </a:cubicBezTo>
                <a:close/>
                <a:moveTo>
                  <a:pt x="651699" y="1750228"/>
                </a:moveTo>
                <a:cubicBezTo>
                  <a:pt x="652813" y="1750774"/>
                  <a:pt x="653399" y="1752084"/>
                  <a:pt x="654103" y="1753394"/>
                </a:cubicBezTo>
                <a:lnTo>
                  <a:pt x="656184" y="1755514"/>
                </a:lnTo>
                <a:lnTo>
                  <a:pt x="646129" y="1755140"/>
                </a:lnTo>
                <a:cubicBezTo>
                  <a:pt x="653633" y="1755140"/>
                  <a:pt x="646129" y="1751647"/>
                  <a:pt x="646129" y="1751647"/>
                </a:cubicBezTo>
                <a:cubicBezTo>
                  <a:pt x="648943" y="1749901"/>
                  <a:pt x="650585" y="1749683"/>
                  <a:pt x="651699" y="1750228"/>
                </a:cubicBezTo>
                <a:close/>
                <a:moveTo>
                  <a:pt x="1204605" y="1744662"/>
                </a:moveTo>
                <a:cubicBezTo>
                  <a:pt x="1208097" y="1744662"/>
                  <a:pt x="1197620" y="1751012"/>
                  <a:pt x="1208097" y="1751012"/>
                </a:cubicBezTo>
                <a:cubicBezTo>
                  <a:pt x="1208097" y="1751012"/>
                  <a:pt x="1208097" y="1751012"/>
                  <a:pt x="1206788" y="1751012"/>
                </a:cubicBezTo>
                <a:lnTo>
                  <a:pt x="1198929" y="1751012"/>
                </a:lnTo>
                <a:cubicBezTo>
                  <a:pt x="1197620" y="1751012"/>
                  <a:pt x="1195873" y="1751012"/>
                  <a:pt x="1197620" y="1751012"/>
                </a:cubicBezTo>
                <a:cubicBezTo>
                  <a:pt x="1190634" y="1747837"/>
                  <a:pt x="1201112" y="1747837"/>
                  <a:pt x="1204605" y="1744662"/>
                </a:cubicBezTo>
                <a:close/>
                <a:moveTo>
                  <a:pt x="679900" y="1744662"/>
                </a:moveTo>
                <a:cubicBezTo>
                  <a:pt x="664890" y="1751647"/>
                  <a:pt x="687404" y="1751647"/>
                  <a:pt x="672395" y="1758633"/>
                </a:cubicBezTo>
                <a:lnTo>
                  <a:pt x="660040" y="1756036"/>
                </a:lnTo>
                <a:lnTo>
                  <a:pt x="664890" y="1755140"/>
                </a:lnTo>
                <a:cubicBezTo>
                  <a:pt x="664890" y="1755140"/>
                  <a:pt x="664890" y="1755140"/>
                  <a:pt x="664890" y="1754267"/>
                </a:cubicBezTo>
                <a:lnTo>
                  <a:pt x="664890" y="1751647"/>
                </a:lnTo>
                <a:cubicBezTo>
                  <a:pt x="664890" y="1744662"/>
                  <a:pt x="676147" y="1748155"/>
                  <a:pt x="679900" y="1744662"/>
                </a:cubicBezTo>
                <a:close/>
                <a:moveTo>
                  <a:pt x="516349" y="1739900"/>
                </a:moveTo>
                <a:cubicBezTo>
                  <a:pt x="508809" y="1743710"/>
                  <a:pt x="520120" y="1743710"/>
                  <a:pt x="523891" y="1747520"/>
                </a:cubicBezTo>
                <a:cubicBezTo>
                  <a:pt x="508809" y="1747520"/>
                  <a:pt x="501269" y="1758950"/>
                  <a:pt x="493728" y="1743710"/>
                </a:cubicBezTo>
                <a:cubicBezTo>
                  <a:pt x="497498" y="1751330"/>
                  <a:pt x="508809" y="1739900"/>
                  <a:pt x="516349" y="1739900"/>
                </a:cubicBezTo>
                <a:close/>
                <a:moveTo>
                  <a:pt x="1132816" y="1738996"/>
                </a:moveTo>
                <a:lnTo>
                  <a:pt x="1132434" y="1739362"/>
                </a:lnTo>
                <a:cubicBezTo>
                  <a:pt x="1129517" y="1741049"/>
                  <a:pt x="1126183" y="1741772"/>
                  <a:pt x="1122373" y="1740808"/>
                </a:cubicBezTo>
                <a:close/>
                <a:moveTo>
                  <a:pt x="706454" y="1736725"/>
                </a:moveTo>
                <a:cubicBezTo>
                  <a:pt x="713598" y="1733550"/>
                  <a:pt x="717170" y="1733550"/>
                  <a:pt x="720742" y="1736725"/>
                </a:cubicBezTo>
                <a:cubicBezTo>
                  <a:pt x="713598" y="1736725"/>
                  <a:pt x="710026" y="1739900"/>
                  <a:pt x="706454" y="1736725"/>
                </a:cubicBezTo>
                <a:close/>
                <a:moveTo>
                  <a:pt x="545774" y="1733550"/>
                </a:moveTo>
                <a:cubicBezTo>
                  <a:pt x="545774" y="1733550"/>
                  <a:pt x="545774" y="1733550"/>
                  <a:pt x="549516" y="1740535"/>
                </a:cubicBezTo>
                <a:cubicBezTo>
                  <a:pt x="564487" y="1740535"/>
                  <a:pt x="564487" y="1737043"/>
                  <a:pt x="579455" y="1740535"/>
                </a:cubicBezTo>
                <a:cubicBezTo>
                  <a:pt x="571971" y="1740535"/>
                  <a:pt x="560745" y="1744028"/>
                  <a:pt x="553259" y="1751013"/>
                </a:cubicBezTo>
                <a:cubicBezTo>
                  <a:pt x="545774" y="1747521"/>
                  <a:pt x="534549" y="1751013"/>
                  <a:pt x="527066" y="1747521"/>
                </a:cubicBezTo>
                <a:lnTo>
                  <a:pt x="538290" y="1740535"/>
                </a:lnTo>
                <a:cubicBezTo>
                  <a:pt x="538290" y="1740535"/>
                  <a:pt x="538290" y="1740535"/>
                  <a:pt x="527066" y="1737043"/>
                </a:cubicBezTo>
                <a:cubicBezTo>
                  <a:pt x="534549" y="1737043"/>
                  <a:pt x="545774" y="1740535"/>
                  <a:pt x="545774" y="1733550"/>
                </a:cubicBezTo>
                <a:close/>
                <a:moveTo>
                  <a:pt x="937591" y="1732491"/>
                </a:moveTo>
                <a:cubicBezTo>
                  <a:pt x="941401" y="1736196"/>
                  <a:pt x="929971" y="1739900"/>
                  <a:pt x="926161" y="1739900"/>
                </a:cubicBezTo>
                <a:cubicBezTo>
                  <a:pt x="922351" y="1736196"/>
                  <a:pt x="933781" y="1728787"/>
                  <a:pt x="937591" y="1732491"/>
                </a:cubicBezTo>
                <a:close/>
                <a:moveTo>
                  <a:pt x="963541" y="1728264"/>
                </a:moveTo>
                <a:lnTo>
                  <a:pt x="964023" y="1728342"/>
                </a:lnTo>
                <a:cubicBezTo>
                  <a:pt x="966801" y="1728788"/>
                  <a:pt x="966801" y="1728788"/>
                  <a:pt x="966801" y="1728788"/>
                </a:cubicBezTo>
                <a:lnTo>
                  <a:pt x="963097" y="1728788"/>
                </a:lnTo>
                <a:close/>
                <a:moveTo>
                  <a:pt x="560405" y="1722437"/>
                </a:moveTo>
                <a:lnTo>
                  <a:pt x="568343" y="1722437"/>
                </a:lnTo>
                <a:lnTo>
                  <a:pt x="560405" y="1725612"/>
                </a:lnTo>
                <a:close/>
                <a:moveTo>
                  <a:pt x="1149043" y="1717675"/>
                </a:moveTo>
                <a:cubicBezTo>
                  <a:pt x="1160473" y="1717675"/>
                  <a:pt x="1145233" y="1733097"/>
                  <a:pt x="1160473" y="1729241"/>
                </a:cubicBezTo>
                <a:cubicBezTo>
                  <a:pt x="1160473" y="1729241"/>
                  <a:pt x="1160473" y="1729241"/>
                  <a:pt x="1152853" y="1740808"/>
                </a:cubicBezTo>
                <a:cubicBezTo>
                  <a:pt x="1150948" y="1735025"/>
                  <a:pt x="1145233" y="1735988"/>
                  <a:pt x="1139042" y="1737916"/>
                </a:cubicBezTo>
                <a:lnTo>
                  <a:pt x="1132816" y="1738996"/>
                </a:lnTo>
                <a:lnTo>
                  <a:pt x="1139994" y="1732133"/>
                </a:lnTo>
                <a:cubicBezTo>
                  <a:pt x="1144280" y="1726350"/>
                  <a:pt x="1147138" y="1719603"/>
                  <a:pt x="1149043" y="1717675"/>
                </a:cubicBezTo>
                <a:close/>
                <a:moveTo>
                  <a:pt x="627608" y="1717675"/>
                </a:moveTo>
                <a:cubicBezTo>
                  <a:pt x="635017" y="1721485"/>
                  <a:pt x="623904" y="1725295"/>
                  <a:pt x="623904" y="1729105"/>
                </a:cubicBezTo>
                <a:cubicBezTo>
                  <a:pt x="631312" y="1732915"/>
                  <a:pt x="649833" y="1744345"/>
                  <a:pt x="657242" y="1736725"/>
                </a:cubicBezTo>
                <a:cubicBezTo>
                  <a:pt x="649833" y="1740535"/>
                  <a:pt x="631312" y="1736725"/>
                  <a:pt x="631312" y="1748155"/>
                </a:cubicBezTo>
                <a:cubicBezTo>
                  <a:pt x="631312" y="1748155"/>
                  <a:pt x="635017" y="1748155"/>
                  <a:pt x="638721" y="1748155"/>
                </a:cubicBezTo>
                <a:cubicBezTo>
                  <a:pt x="642425" y="1748155"/>
                  <a:pt x="638721" y="1751965"/>
                  <a:pt x="635017" y="1755775"/>
                </a:cubicBezTo>
                <a:cubicBezTo>
                  <a:pt x="635017" y="1748155"/>
                  <a:pt x="623904" y="1748155"/>
                  <a:pt x="631312" y="1740535"/>
                </a:cubicBezTo>
                <a:cubicBezTo>
                  <a:pt x="616496" y="1751965"/>
                  <a:pt x="616496" y="1725295"/>
                  <a:pt x="601679" y="1740535"/>
                </a:cubicBezTo>
                <a:cubicBezTo>
                  <a:pt x="601679" y="1740535"/>
                  <a:pt x="601679" y="1740535"/>
                  <a:pt x="605383" y="1740535"/>
                </a:cubicBezTo>
                <a:cubicBezTo>
                  <a:pt x="605383" y="1740535"/>
                  <a:pt x="605383" y="1740535"/>
                  <a:pt x="597975" y="1744345"/>
                </a:cubicBezTo>
                <a:cubicBezTo>
                  <a:pt x="601679" y="1736725"/>
                  <a:pt x="590567" y="1732915"/>
                  <a:pt x="605383" y="1729105"/>
                </a:cubicBezTo>
                <a:cubicBezTo>
                  <a:pt x="609087" y="1729105"/>
                  <a:pt x="612792" y="1732915"/>
                  <a:pt x="616496" y="1729105"/>
                </a:cubicBezTo>
                <a:cubicBezTo>
                  <a:pt x="609087" y="1725295"/>
                  <a:pt x="627608" y="1721485"/>
                  <a:pt x="627608" y="1717675"/>
                </a:cubicBezTo>
                <a:close/>
                <a:moveTo>
                  <a:pt x="963097" y="1714500"/>
                </a:moveTo>
                <a:cubicBezTo>
                  <a:pt x="970505" y="1714500"/>
                  <a:pt x="972357" y="1716286"/>
                  <a:pt x="971431" y="1718965"/>
                </a:cubicBezTo>
                <a:lnTo>
                  <a:pt x="963541" y="1728264"/>
                </a:lnTo>
                <a:lnTo>
                  <a:pt x="944576" y="1725216"/>
                </a:lnTo>
                <a:cubicBezTo>
                  <a:pt x="963097" y="1728788"/>
                  <a:pt x="951984" y="1721644"/>
                  <a:pt x="963097" y="1721644"/>
                </a:cubicBezTo>
                <a:cubicBezTo>
                  <a:pt x="951984" y="1721644"/>
                  <a:pt x="966801" y="1714500"/>
                  <a:pt x="963097" y="1714500"/>
                </a:cubicBezTo>
                <a:close/>
                <a:moveTo>
                  <a:pt x="944576" y="1711325"/>
                </a:moveTo>
                <a:lnTo>
                  <a:pt x="955689" y="1714500"/>
                </a:lnTo>
                <a:lnTo>
                  <a:pt x="947751" y="1714500"/>
                </a:lnTo>
                <a:close/>
                <a:moveTo>
                  <a:pt x="512778" y="1706562"/>
                </a:moveTo>
                <a:lnTo>
                  <a:pt x="520716" y="1711324"/>
                </a:lnTo>
                <a:lnTo>
                  <a:pt x="512778" y="1714499"/>
                </a:lnTo>
                <a:close/>
                <a:moveTo>
                  <a:pt x="919971" y="1706232"/>
                </a:moveTo>
                <a:lnTo>
                  <a:pt x="921822" y="1707621"/>
                </a:lnTo>
                <a:lnTo>
                  <a:pt x="918118" y="1707621"/>
                </a:lnTo>
                <a:cubicBezTo>
                  <a:pt x="918118" y="1705769"/>
                  <a:pt x="919044" y="1705769"/>
                  <a:pt x="919971" y="1706232"/>
                </a:cubicBezTo>
                <a:close/>
                <a:moveTo>
                  <a:pt x="1249901" y="1703387"/>
                </a:moveTo>
                <a:cubicBezTo>
                  <a:pt x="1249901" y="1703387"/>
                  <a:pt x="1249901" y="1703387"/>
                  <a:pt x="1257309" y="1707356"/>
                </a:cubicBezTo>
                <a:cubicBezTo>
                  <a:pt x="1257309" y="1707356"/>
                  <a:pt x="1257309" y="1707356"/>
                  <a:pt x="1246197" y="1711324"/>
                </a:cubicBezTo>
                <a:cubicBezTo>
                  <a:pt x="1249901" y="1711324"/>
                  <a:pt x="1253604" y="1707356"/>
                  <a:pt x="1249901" y="1703387"/>
                </a:cubicBezTo>
                <a:close/>
                <a:moveTo>
                  <a:pt x="1223972" y="1700212"/>
                </a:moveTo>
                <a:cubicBezTo>
                  <a:pt x="1223972" y="1700212"/>
                  <a:pt x="1223972" y="1700212"/>
                  <a:pt x="1242492" y="1707620"/>
                </a:cubicBezTo>
                <a:cubicBezTo>
                  <a:pt x="1242492" y="1711324"/>
                  <a:pt x="1231380" y="1715029"/>
                  <a:pt x="1235084" y="1718733"/>
                </a:cubicBezTo>
                <a:cubicBezTo>
                  <a:pt x="1238788" y="1722437"/>
                  <a:pt x="1242492" y="1718733"/>
                  <a:pt x="1242492" y="1718733"/>
                </a:cubicBezTo>
                <a:cubicBezTo>
                  <a:pt x="1246197" y="1722437"/>
                  <a:pt x="1235084" y="1722437"/>
                  <a:pt x="1231380" y="1726141"/>
                </a:cubicBezTo>
                <a:cubicBezTo>
                  <a:pt x="1231380" y="1726141"/>
                  <a:pt x="1231380" y="1726141"/>
                  <a:pt x="1235084" y="1726141"/>
                </a:cubicBezTo>
                <a:cubicBezTo>
                  <a:pt x="1227676" y="1722437"/>
                  <a:pt x="1212859" y="1733549"/>
                  <a:pt x="1216563" y="1722437"/>
                </a:cubicBezTo>
                <a:cubicBezTo>
                  <a:pt x="1216563" y="1715029"/>
                  <a:pt x="1194339" y="1726141"/>
                  <a:pt x="1190634" y="1726141"/>
                </a:cubicBezTo>
                <a:cubicBezTo>
                  <a:pt x="1201747" y="1718733"/>
                  <a:pt x="1209155" y="1718733"/>
                  <a:pt x="1216563" y="1718733"/>
                </a:cubicBezTo>
                <a:cubicBezTo>
                  <a:pt x="1216563" y="1715029"/>
                  <a:pt x="1209155" y="1711324"/>
                  <a:pt x="1209155" y="1707620"/>
                </a:cubicBezTo>
                <a:cubicBezTo>
                  <a:pt x="1209155" y="1707620"/>
                  <a:pt x="1209155" y="1707620"/>
                  <a:pt x="1223972" y="1711324"/>
                </a:cubicBezTo>
                <a:cubicBezTo>
                  <a:pt x="1220267" y="1707620"/>
                  <a:pt x="1212859" y="1703916"/>
                  <a:pt x="1223972" y="1700212"/>
                </a:cubicBezTo>
                <a:close/>
                <a:moveTo>
                  <a:pt x="914414" y="1700212"/>
                </a:moveTo>
                <a:cubicBezTo>
                  <a:pt x="914414" y="1700212"/>
                  <a:pt x="914414" y="1700212"/>
                  <a:pt x="936639" y="1707621"/>
                </a:cubicBezTo>
                <a:cubicBezTo>
                  <a:pt x="934787" y="1705769"/>
                  <a:pt x="930156" y="1706695"/>
                  <a:pt x="925989" y="1707621"/>
                </a:cubicBezTo>
                <a:lnTo>
                  <a:pt x="921823" y="1707621"/>
                </a:lnTo>
                <a:lnTo>
                  <a:pt x="921822" y="1707621"/>
                </a:lnTo>
                <a:close/>
                <a:moveTo>
                  <a:pt x="884632" y="1696984"/>
                </a:moveTo>
                <a:lnTo>
                  <a:pt x="885707" y="1698611"/>
                </a:lnTo>
                <a:lnTo>
                  <a:pt x="884781" y="1699079"/>
                </a:lnTo>
                <a:close/>
                <a:moveTo>
                  <a:pt x="1093799" y="1695450"/>
                </a:moveTo>
                <a:cubicBezTo>
                  <a:pt x="1093799" y="1695450"/>
                  <a:pt x="1093799" y="1695450"/>
                  <a:pt x="1090094" y="1699419"/>
                </a:cubicBezTo>
                <a:cubicBezTo>
                  <a:pt x="1086390" y="1699419"/>
                  <a:pt x="1086390" y="1703388"/>
                  <a:pt x="1082689" y="1703388"/>
                </a:cubicBezTo>
                <a:cubicBezTo>
                  <a:pt x="1082689" y="1703388"/>
                  <a:pt x="1082689" y="1703388"/>
                  <a:pt x="1093799" y="1695450"/>
                </a:cubicBezTo>
                <a:close/>
                <a:moveTo>
                  <a:pt x="881076" y="1691595"/>
                </a:moveTo>
                <a:cubicBezTo>
                  <a:pt x="884781" y="1689724"/>
                  <a:pt x="884781" y="1690660"/>
                  <a:pt x="884318" y="1692531"/>
                </a:cubicBezTo>
                <a:lnTo>
                  <a:pt x="884632" y="1696984"/>
                </a:lnTo>
                <a:close/>
                <a:moveTo>
                  <a:pt x="351581" y="1687314"/>
                </a:moveTo>
                <a:cubicBezTo>
                  <a:pt x="355749" y="1687314"/>
                  <a:pt x="358527" y="1688306"/>
                  <a:pt x="356674" y="1692275"/>
                </a:cubicBezTo>
                <a:cubicBezTo>
                  <a:pt x="352971" y="1696243"/>
                  <a:pt x="352971" y="1700212"/>
                  <a:pt x="349266" y="1700212"/>
                </a:cubicBezTo>
                <a:cubicBezTo>
                  <a:pt x="345562" y="1696243"/>
                  <a:pt x="341859" y="1696243"/>
                  <a:pt x="341859" y="1696243"/>
                </a:cubicBezTo>
                <a:cubicBezTo>
                  <a:pt x="334449" y="1692275"/>
                  <a:pt x="330746" y="1696243"/>
                  <a:pt x="330746" y="1700212"/>
                </a:cubicBezTo>
                <a:lnTo>
                  <a:pt x="315929" y="1696243"/>
                </a:lnTo>
                <a:cubicBezTo>
                  <a:pt x="319635" y="1684337"/>
                  <a:pt x="330746" y="1692275"/>
                  <a:pt x="338153" y="1688306"/>
                </a:cubicBezTo>
                <a:cubicBezTo>
                  <a:pt x="341859" y="1688306"/>
                  <a:pt x="347416" y="1687314"/>
                  <a:pt x="351581" y="1687314"/>
                </a:cubicBezTo>
                <a:close/>
                <a:moveTo>
                  <a:pt x="1303635" y="1685755"/>
                </a:moveTo>
                <a:cubicBezTo>
                  <a:pt x="1310733" y="1687682"/>
                  <a:pt x="1316411" y="1692502"/>
                  <a:pt x="1323983" y="1692502"/>
                </a:cubicBezTo>
                <a:cubicBezTo>
                  <a:pt x="1305055" y="1700212"/>
                  <a:pt x="1293698" y="1692502"/>
                  <a:pt x="1274771" y="1696357"/>
                </a:cubicBezTo>
                <a:cubicBezTo>
                  <a:pt x="1288019" y="1684791"/>
                  <a:pt x="1296537" y="1683827"/>
                  <a:pt x="1303635" y="1685755"/>
                </a:cubicBezTo>
                <a:close/>
                <a:moveTo>
                  <a:pt x="517012" y="1681162"/>
                </a:moveTo>
                <a:cubicBezTo>
                  <a:pt x="524420" y="1688570"/>
                  <a:pt x="546646" y="1688570"/>
                  <a:pt x="554053" y="1699683"/>
                </a:cubicBezTo>
                <a:cubicBezTo>
                  <a:pt x="546646" y="1703387"/>
                  <a:pt x="535532" y="1692275"/>
                  <a:pt x="531829" y="1699683"/>
                </a:cubicBezTo>
                <a:cubicBezTo>
                  <a:pt x="509604" y="1703387"/>
                  <a:pt x="520715" y="1692275"/>
                  <a:pt x="524420" y="1684866"/>
                </a:cubicBezTo>
                <a:cubicBezTo>
                  <a:pt x="520715" y="1684866"/>
                  <a:pt x="517012" y="1684866"/>
                  <a:pt x="517012" y="1688570"/>
                </a:cubicBezTo>
                <a:close/>
                <a:moveTo>
                  <a:pt x="382921" y="1681162"/>
                </a:moveTo>
                <a:cubicBezTo>
                  <a:pt x="396893" y="1681162"/>
                  <a:pt x="379429" y="1692274"/>
                  <a:pt x="389907" y="1692274"/>
                </a:cubicBezTo>
                <a:cubicBezTo>
                  <a:pt x="389907" y="1692274"/>
                  <a:pt x="389907" y="1692274"/>
                  <a:pt x="379429" y="1688570"/>
                </a:cubicBezTo>
                <a:cubicBezTo>
                  <a:pt x="379429" y="1688570"/>
                  <a:pt x="379429" y="1688570"/>
                  <a:pt x="386414" y="1688570"/>
                </a:cubicBezTo>
                <a:cubicBezTo>
                  <a:pt x="386414" y="1684866"/>
                  <a:pt x="386414" y="1681162"/>
                  <a:pt x="382921" y="1681162"/>
                </a:cubicBezTo>
                <a:close/>
                <a:moveTo>
                  <a:pt x="862026" y="1677987"/>
                </a:moveTo>
                <a:lnTo>
                  <a:pt x="873140" y="1681162"/>
                </a:lnTo>
                <a:lnTo>
                  <a:pt x="862026" y="1681162"/>
                </a:lnTo>
                <a:close/>
                <a:moveTo>
                  <a:pt x="1063638" y="1677353"/>
                </a:moveTo>
                <a:lnTo>
                  <a:pt x="1069640" y="1677638"/>
                </a:lnTo>
                <a:lnTo>
                  <a:pt x="1068269" y="1678226"/>
                </a:lnTo>
                <a:cubicBezTo>
                  <a:pt x="1065490" y="1679972"/>
                  <a:pt x="1063638" y="1680845"/>
                  <a:pt x="1063638" y="1677353"/>
                </a:cubicBezTo>
                <a:close/>
                <a:moveTo>
                  <a:pt x="1070690" y="1677188"/>
                </a:moveTo>
                <a:lnTo>
                  <a:pt x="1070526" y="1677680"/>
                </a:lnTo>
                <a:lnTo>
                  <a:pt x="1069640" y="1677638"/>
                </a:lnTo>
                <a:close/>
                <a:moveTo>
                  <a:pt x="981088" y="1677081"/>
                </a:moveTo>
                <a:cubicBezTo>
                  <a:pt x="973831" y="1673225"/>
                  <a:pt x="955689" y="1700213"/>
                  <a:pt x="959317" y="1680936"/>
                </a:cubicBezTo>
                <a:cubicBezTo>
                  <a:pt x="973831" y="1684791"/>
                  <a:pt x="966574" y="1673225"/>
                  <a:pt x="981088" y="1677081"/>
                </a:cubicBezTo>
                <a:close/>
                <a:moveTo>
                  <a:pt x="1290645" y="1673225"/>
                </a:moveTo>
                <a:lnTo>
                  <a:pt x="1271596" y="1681162"/>
                </a:lnTo>
                <a:lnTo>
                  <a:pt x="1271596" y="1677987"/>
                </a:lnTo>
                <a:close/>
                <a:moveTo>
                  <a:pt x="661476" y="1673225"/>
                </a:moveTo>
                <a:cubicBezTo>
                  <a:pt x="665180" y="1677194"/>
                  <a:pt x="665180" y="1677194"/>
                  <a:pt x="661476" y="1681163"/>
                </a:cubicBezTo>
                <a:cubicBezTo>
                  <a:pt x="657771" y="1677194"/>
                  <a:pt x="657771" y="1677194"/>
                  <a:pt x="657771" y="1677194"/>
                </a:cubicBezTo>
                <a:lnTo>
                  <a:pt x="642955" y="1681163"/>
                </a:lnTo>
                <a:cubicBezTo>
                  <a:pt x="642955" y="1681163"/>
                  <a:pt x="642955" y="1681163"/>
                  <a:pt x="661476" y="1673225"/>
                </a:cubicBezTo>
                <a:close/>
                <a:moveTo>
                  <a:pt x="1071047" y="1666875"/>
                </a:moveTo>
                <a:cubicBezTo>
                  <a:pt x="1071047" y="1666875"/>
                  <a:pt x="1071047" y="1666875"/>
                  <a:pt x="1085861" y="1666875"/>
                </a:cubicBezTo>
                <a:cubicBezTo>
                  <a:pt x="1074751" y="1670368"/>
                  <a:pt x="1074751" y="1670368"/>
                  <a:pt x="1078455" y="1673860"/>
                </a:cubicBezTo>
                <a:lnTo>
                  <a:pt x="1070690" y="1677188"/>
                </a:lnTo>
                <a:lnTo>
                  <a:pt x="1071510" y="1674733"/>
                </a:lnTo>
                <a:cubicBezTo>
                  <a:pt x="1071047" y="1672114"/>
                  <a:pt x="1069195" y="1668621"/>
                  <a:pt x="1071047" y="1666875"/>
                </a:cubicBezTo>
                <a:close/>
                <a:moveTo>
                  <a:pt x="1044860" y="1666875"/>
                </a:moveTo>
                <a:cubicBezTo>
                  <a:pt x="1078334" y="1666875"/>
                  <a:pt x="1029983" y="1692519"/>
                  <a:pt x="1067176" y="1688856"/>
                </a:cubicBezTo>
                <a:cubicBezTo>
                  <a:pt x="1085771" y="1688856"/>
                  <a:pt x="1067176" y="1681529"/>
                  <a:pt x="1078334" y="1681529"/>
                </a:cubicBezTo>
                <a:cubicBezTo>
                  <a:pt x="1078334" y="1681529"/>
                  <a:pt x="1078334" y="1681529"/>
                  <a:pt x="1082053" y="1685192"/>
                </a:cubicBezTo>
                <a:cubicBezTo>
                  <a:pt x="1082053" y="1677866"/>
                  <a:pt x="1096928" y="1677866"/>
                  <a:pt x="1104367" y="1677866"/>
                </a:cubicBezTo>
                <a:cubicBezTo>
                  <a:pt x="1108086" y="1685192"/>
                  <a:pt x="1089490" y="1681529"/>
                  <a:pt x="1085771" y="1692519"/>
                </a:cubicBezTo>
                <a:lnTo>
                  <a:pt x="1075545" y="1692519"/>
                </a:lnTo>
                <a:cubicBezTo>
                  <a:pt x="1070895" y="1692519"/>
                  <a:pt x="1067176" y="1692519"/>
                  <a:pt x="1067176" y="1692519"/>
                </a:cubicBezTo>
                <a:cubicBezTo>
                  <a:pt x="1067176" y="1703510"/>
                  <a:pt x="1044860" y="1699846"/>
                  <a:pt x="1037422" y="1710837"/>
                </a:cubicBezTo>
                <a:cubicBezTo>
                  <a:pt x="1022545" y="1710837"/>
                  <a:pt x="989071" y="1714500"/>
                  <a:pt x="977913" y="1714500"/>
                </a:cubicBezTo>
                <a:cubicBezTo>
                  <a:pt x="985352" y="1714500"/>
                  <a:pt x="977913" y="1707173"/>
                  <a:pt x="989071" y="1703510"/>
                </a:cubicBezTo>
                <a:lnTo>
                  <a:pt x="981633" y="1703510"/>
                </a:lnTo>
                <a:cubicBezTo>
                  <a:pt x="992791" y="1692519"/>
                  <a:pt x="992791" y="1707173"/>
                  <a:pt x="1007668" y="1696183"/>
                </a:cubicBezTo>
                <a:cubicBezTo>
                  <a:pt x="1003948" y="1677866"/>
                  <a:pt x="1052299" y="1677866"/>
                  <a:pt x="1044860" y="1666875"/>
                </a:cubicBezTo>
                <a:close/>
                <a:moveTo>
                  <a:pt x="934728" y="1659730"/>
                </a:moveTo>
                <a:cubicBezTo>
                  <a:pt x="936638" y="1659320"/>
                  <a:pt x="938490" y="1659788"/>
                  <a:pt x="940343" y="1661659"/>
                </a:cubicBezTo>
                <a:lnTo>
                  <a:pt x="933469" y="1660434"/>
                </a:lnTo>
                <a:close/>
                <a:moveTo>
                  <a:pt x="962567" y="1657917"/>
                </a:moveTo>
                <a:cubicBezTo>
                  <a:pt x="969975" y="1665401"/>
                  <a:pt x="947751" y="1661659"/>
                  <a:pt x="955159" y="1669143"/>
                </a:cubicBezTo>
                <a:cubicBezTo>
                  <a:pt x="955159" y="1669143"/>
                  <a:pt x="955159" y="1669143"/>
                  <a:pt x="936638" y="1676627"/>
                </a:cubicBezTo>
                <a:cubicBezTo>
                  <a:pt x="925526" y="1687853"/>
                  <a:pt x="951455" y="1684111"/>
                  <a:pt x="951455" y="1687853"/>
                </a:cubicBezTo>
                <a:cubicBezTo>
                  <a:pt x="947751" y="1691595"/>
                  <a:pt x="940343" y="1687853"/>
                  <a:pt x="932934" y="1687853"/>
                </a:cubicBezTo>
                <a:cubicBezTo>
                  <a:pt x="932934" y="1687853"/>
                  <a:pt x="940343" y="1684111"/>
                  <a:pt x="936638" y="1684111"/>
                </a:cubicBezTo>
                <a:cubicBezTo>
                  <a:pt x="936638" y="1687853"/>
                  <a:pt x="918118" y="1680369"/>
                  <a:pt x="914414" y="1691595"/>
                </a:cubicBezTo>
                <a:cubicBezTo>
                  <a:pt x="914414" y="1691595"/>
                  <a:pt x="914414" y="1691595"/>
                  <a:pt x="921822" y="1695337"/>
                </a:cubicBezTo>
                <a:cubicBezTo>
                  <a:pt x="907005" y="1695337"/>
                  <a:pt x="895893" y="1699079"/>
                  <a:pt x="888485" y="1706563"/>
                </a:cubicBezTo>
                <a:cubicBezTo>
                  <a:pt x="888485" y="1706563"/>
                  <a:pt x="888485" y="1706563"/>
                  <a:pt x="884781" y="1702821"/>
                </a:cubicBezTo>
                <a:lnTo>
                  <a:pt x="888485" y="1702821"/>
                </a:lnTo>
                <a:cubicBezTo>
                  <a:pt x="888485" y="1702821"/>
                  <a:pt x="888485" y="1702821"/>
                  <a:pt x="887559" y="1701418"/>
                </a:cubicBezTo>
                <a:lnTo>
                  <a:pt x="885707" y="1698611"/>
                </a:lnTo>
                <a:lnTo>
                  <a:pt x="888485" y="1697208"/>
                </a:lnTo>
                <a:cubicBezTo>
                  <a:pt x="892189" y="1695337"/>
                  <a:pt x="899597" y="1691595"/>
                  <a:pt x="914414" y="1684111"/>
                </a:cubicBezTo>
                <a:cubicBezTo>
                  <a:pt x="914414" y="1684111"/>
                  <a:pt x="914414" y="1684111"/>
                  <a:pt x="910710" y="1680369"/>
                </a:cubicBezTo>
                <a:cubicBezTo>
                  <a:pt x="907005" y="1687853"/>
                  <a:pt x="925526" y="1684111"/>
                  <a:pt x="929230" y="1676627"/>
                </a:cubicBezTo>
                <a:cubicBezTo>
                  <a:pt x="929230" y="1665401"/>
                  <a:pt x="914414" y="1684111"/>
                  <a:pt x="907005" y="1676627"/>
                </a:cubicBezTo>
                <a:cubicBezTo>
                  <a:pt x="907005" y="1676627"/>
                  <a:pt x="907005" y="1676627"/>
                  <a:pt x="914414" y="1669143"/>
                </a:cubicBezTo>
                <a:cubicBezTo>
                  <a:pt x="921822" y="1669143"/>
                  <a:pt x="921822" y="1665401"/>
                  <a:pt x="921822" y="1661659"/>
                </a:cubicBezTo>
                <a:cubicBezTo>
                  <a:pt x="923674" y="1659788"/>
                  <a:pt x="928304" y="1659788"/>
                  <a:pt x="932471" y="1660256"/>
                </a:cubicBezTo>
                <a:lnTo>
                  <a:pt x="933469" y="1660434"/>
                </a:lnTo>
                <a:lnTo>
                  <a:pt x="928767" y="1663062"/>
                </a:lnTo>
                <a:cubicBezTo>
                  <a:pt x="924600" y="1666337"/>
                  <a:pt x="919970" y="1671014"/>
                  <a:pt x="914414" y="1672885"/>
                </a:cubicBezTo>
                <a:cubicBezTo>
                  <a:pt x="918118" y="1672885"/>
                  <a:pt x="929230" y="1676627"/>
                  <a:pt x="929230" y="1669143"/>
                </a:cubicBezTo>
                <a:cubicBezTo>
                  <a:pt x="929230" y="1669143"/>
                  <a:pt x="929230" y="1669143"/>
                  <a:pt x="925526" y="1669143"/>
                </a:cubicBezTo>
                <a:cubicBezTo>
                  <a:pt x="944047" y="1672885"/>
                  <a:pt x="951455" y="1657917"/>
                  <a:pt x="962567" y="1657917"/>
                </a:cubicBezTo>
                <a:close/>
                <a:moveTo>
                  <a:pt x="465648" y="1657777"/>
                </a:moveTo>
                <a:lnTo>
                  <a:pt x="468329" y="1658302"/>
                </a:lnTo>
                <a:cubicBezTo>
                  <a:pt x="464625" y="1658302"/>
                  <a:pt x="464625" y="1658302"/>
                  <a:pt x="464625" y="1658302"/>
                </a:cubicBezTo>
                <a:close/>
                <a:moveTo>
                  <a:pt x="977913" y="1651000"/>
                </a:moveTo>
                <a:lnTo>
                  <a:pt x="969976" y="1658938"/>
                </a:lnTo>
                <a:lnTo>
                  <a:pt x="966801" y="1654175"/>
                </a:lnTo>
                <a:close/>
                <a:moveTo>
                  <a:pt x="457216" y="1646872"/>
                </a:moveTo>
                <a:cubicBezTo>
                  <a:pt x="453512" y="1662112"/>
                  <a:pt x="479442" y="1643062"/>
                  <a:pt x="472033" y="1654492"/>
                </a:cubicBezTo>
                <a:cubicBezTo>
                  <a:pt x="472033" y="1654492"/>
                  <a:pt x="472033" y="1654492"/>
                  <a:pt x="471106" y="1654968"/>
                </a:cubicBezTo>
                <a:lnTo>
                  <a:pt x="465648" y="1657777"/>
                </a:lnTo>
                <a:lnTo>
                  <a:pt x="458605" y="1656397"/>
                </a:lnTo>
                <a:cubicBezTo>
                  <a:pt x="454438" y="1656397"/>
                  <a:pt x="449808" y="1656397"/>
                  <a:pt x="446104" y="1654492"/>
                </a:cubicBezTo>
                <a:cubicBezTo>
                  <a:pt x="446104" y="1654492"/>
                  <a:pt x="446104" y="1654492"/>
                  <a:pt x="457216" y="1646872"/>
                </a:cubicBezTo>
                <a:close/>
                <a:moveTo>
                  <a:pt x="760628" y="1643261"/>
                </a:moveTo>
                <a:cubicBezTo>
                  <a:pt x="762453" y="1645444"/>
                  <a:pt x="763366" y="1648936"/>
                  <a:pt x="765192" y="1650683"/>
                </a:cubicBezTo>
                <a:cubicBezTo>
                  <a:pt x="754238" y="1650683"/>
                  <a:pt x="743284" y="1654175"/>
                  <a:pt x="728679" y="1654175"/>
                </a:cubicBezTo>
                <a:cubicBezTo>
                  <a:pt x="732330" y="1643697"/>
                  <a:pt x="754238" y="1654175"/>
                  <a:pt x="750587" y="1643697"/>
                </a:cubicBezTo>
                <a:cubicBezTo>
                  <a:pt x="756064" y="1640205"/>
                  <a:pt x="758802" y="1641078"/>
                  <a:pt x="760628" y="1643261"/>
                </a:cubicBezTo>
                <a:close/>
                <a:moveTo>
                  <a:pt x="981088" y="1639887"/>
                </a:moveTo>
                <a:cubicBezTo>
                  <a:pt x="981088" y="1639887"/>
                  <a:pt x="981088" y="1639887"/>
                  <a:pt x="1003313" y="1639887"/>
                </a:cubicBezTo>
                <a:cubicBezTo>
                  <a:pt x="1003313" y="1639887"/>
                  <a:pt x="992201" y="1643856"/>
                  <a:pt x="992201" y="1647825"/>
                </a:cubicBezTo>
                <a:cubicBezTo>
                  <a:pt x="984793" y="1647825"/>
                  <a:pt x="981088" y="1647825"/>
                  <a:pt x="981088" y="1639887"/>
                </a:cubicBezTo>
                <a:close/>
                <a:moveTo>
                  <a:pt x="665180" y="1636712"/>
                </a:moveTo>
                <a:lnTo>
                  <a:pt x="687405" y="1639887"/>
                </a:lnTo>
                <a:lnTo>
                  <a:pt x="665180" y="1643062"/>
                </a:lnTo>
                <a:close/>
                <a:moveTo>
                  <a:pt x="658195" y="1634265"/>
                </a:moveTo>
                <a:cubicBezTo>
                  <a:pt x="659148" y="1634728"/>
                  <a:pt x="660100" y="1635654"/>
                  <a:pt x="662005" y="1635654"/>
                </a:cubicBezTo>
                <a:cubicBezTo>
                  <a:pt x="654385" y="1639358"/>
                  <a:pt x="662005" y="1646767"/>
                  <a:pt x="650575" y="1646767"/>
                </a:cubicBezTo>
                <a:cubicBezTo>
                  <a:pt x="642955" y="1654175"/>
                  <a:pt x="631525" y="1650471"/>
                  <a:pt x="623905" y="1646767"/>
                </a:cubicBezTo>
                <a:cubicBezTo>
                  <a:pt x="631525" y="1646767"/>
                  <a:pt x="635335" y="1639358"/>
                  <a:pt x="631525" y="1635654"/>
                </a:cubicBezTo>
                <a:cubicBezTo>
                  <a:pt x="631525" y="1635654"/>
                  <a:pt x="631525" y="1635654"/>
                  <a:pt x="635335" y="1639358"/>
                </a:cubicBezTo>
                <a:cubicBezTo>
                  <a:pt x="642955" y="1635654"/>
                  <a:pt x="654385" y="1643063"/>
                  <a:pt x="658195" y="1635654"/>
                </a:cubicBezTo>
                <a:cubicBezTo>
                  <a:pt x="658195" y="1635654"/>
                  <a:pt x="658195" y="1635654"/>
                  <a:pt x="654385" y="1635654"/>
                </a:cubicBezTo>
                <a:cubicBezTo>
                  <a:pt x="656290" y="1633802"/>
                  <a:pt x="657243" y="1633802"/>
                  <a:pt x="658195" y="1634265"/>
                </a:cubicBezTo>
                <a:close/>
                <a:moveTo>
                  <a:pt x="1483406" y="1631950"/>
                </a:moveTo>
                <a:lnTo>
                  <a:pt x="1487037" y="1643062"/>
                </a:lnTo>
                <a:cubicBezTo>
                  <a:pt x="1487037" y="1643062"/>
                  <a:pt x="1487037" y="1643062"/>
                  <a:pt x="1465263" y="1643062"/>
                </a:cubicBezTo>
                <a:cubicBezTo>
                  <a:pt x="1476150" y="1643062"/>
                  <a:pt x="1490662" y="1635654"/>
                  <a:pt x="1483406" y="1631950"/>
                </a:cubicBezTo>
                <a:close/>
                <a:moveTo>
                  <a:pt x="877584" y="1631950"/>
                </a:moveTo>
                <a:cubicBezTo>
                  <a:pt x="881394" y="1631950"/>
                  <a:pt x="877584" y="1639888"/>
                  <a:pt x="889014" y="1635919"/>
                </a:cubicBezTo>
                <a:cubicBezTo>
                  <a:pt x="889014" y="1635919"/>
                  <a:pt x="889014" y="1635919"/>
                  <a:pt x="873774" y="1639888"/>
                </a:cubicBezTo>
                <a:cubicBezTo>
                  <a:pt x="869964" y="1635919"/>
                  <a:pt x="873774" y="1631950"/>
                  <a:pt x="877584" y="1631950"/>
                </a:cubicBezTo>
                <a:close/>
                <a:moveTo>
                  <a:pt x="754079" y="1631950"/>
                </a:moveTo>
                <a:lnTo>
                  <a:pt x="754079" y="1639888"/>
                </a:lnTo>
                <a:lnTo>
                  <a:pt x="742966" y="1636713"/>
                </a:lnTo>
                <a:close/>
                <a:moveTo>
                  <a:pt x="1404939" y="1629172"/>
                </a:moveTo>
                <a:cubicBezTo>
                  <a:pt x="1394224" y="1632744"/>
                  <a:pt x="1394224" y="1632744"/>
                  <a:pt x="1379936" y="1639887"/>
                </a:cubicBezTo>
                <a:cubicBezTo>
                  <a:pt x="1376365" y="1636315"/>
                  <a:pt x="1397795" y="1625600"/>
                  <a:pt x="1404939" y="1629172"/>
                </a:cubicBezTo>
                <a:close/>
                <a:moveTo>
                  <a:pt x="249866" y="1627336"/>
                </a:moveTo>
                <a:cubicBezTo>
                  <a:pt x="254697" y="1627684"/>
                  <a:pt x="258467" y="1628378"/>
                  <a:pt x="260352" y="1629304"/>
                </a:cubicBezTo>
                <a:cubicBezTo>
                  <a:pt x="260352" y="1629304"/>
                  <a:pt x="260352" y="1629304"/>
                  <a:pt x="260352" y="1633008"/>
                </a:cubicBezTo>
                <a:lnTo>
                  <a:pt x="200028" y="1636712"/>
                </a:lnTo>
                <a:cubicBezTo>
                  <a:pt x="211338" y="1628378"/>
                  <a:pt x="235374" y="1626295"/>
                  <a:pt x="249866" y="1627336"/>
                </a:cubicBezTo>
                <a:close/>
                <a:moveTo>
                  <a:pt x="1301757" y="1624541"/>
                </a:moveTo>
                <a:cubicBezTo>
                  <a:pt x="1312870" y="1620837"/>
                  <a:pt x="1305461" y="1631949"/>
                  <a:pt x="1305461" y="1631949"/>
                </a:cubicBezTo>
                <a:close/>
                <a:moveTo>
                  <a:pt x="441421" y="1622424"/>
                </a:moveTo>
                <a:lnTo>
                  <a:pt x="438563" y="1625599"/>
                </a:lnTo>
                <a:lnTo>
                  <a:pt x="434991" y="1625599"/>
                </a:lnTo>
                <a:close/>
                <a:moveTo>
                  <a:pt x="683700" y="1621064"/>
                </a:moveTo>
                <a:cubicBezTo>
                  <a:pt x="691109" y="1621064"/>
                  <a:pt x="691109" y="1628322"/>
                  <a:pt x="698517" y="1624693"/>
                </a:cubicBezTo>
                <a:cubicBezTo>
                  <a:pt x="698517" y="1628322"/>
                  <a:pt x="705925" y="1628322"/>
                  <a:pt x="702221" y="1631950"/>
                </a:cubicBezTo>
                <a:cubicBezTo>
                  <a:pt x="698517" y="1628322"/>
                  <a:pt x="691109" y="1628322"/>
                  <a:pt x="694813" y="1624693"/>
                </a:cubicBezTo>
                <a:cubicBezTo>
                  <a:pt x="694813" y="1624693"/>
                  <a:pt x="694813" y="1624693"/>
                  <a:pt x="687404" y="1631950"/>
                </a:cubicBezTo>
                <a:cubicBezTo>
                  <a:pt x="676292" y="1631950"/>
                  <a:pt x="691109" y="1624693"/>
                  <a:pt x="683700" y="1621064"/>
                </a:cubicBezTo>
                <a:close/>
                <a:moveTo>
                  <a:pt x="746935" y="1620837"/>
                </a:moveTo>
                <a:cubicBezTo>
                  <a:pt x="746935" y="1620837"/>
                  <a:pt x="746935" y="1620837"/>
                  <a:pt x="758841" y="1628775"/>
                </a:cubicBezTo>
                <a:cubicBezTo>
                  <a:pt x="742966" y="1628775"/>
                  <a:pt x="754872" y="1624806"/>
                  <a:pt x="746935" y="1620837"/>
                </a:cubicBezTo>
                <a:close/>
                <a:moveTo>
                  <a:pt x="1562629" y="1617662"/>
                </a:moveTo>
                <a:cubicBezTo>
                  <a:pt x="1558926" y="1621366"/>
                  <a:pt x="1577449" y="1625070"/>
                  <a:pt x="1581152" y="1617662"/>
                </a:cubicBezTo>
                <a:cubicBezTo>
                  <a:pt x="1581152" y="1617662"/>
                  <a:pt x="1581152" y="1617662"/>
                  <a:pt x="1577449" y="1625070"/>
                </a:cubicBezTo>
                <a:lnTo>
                  <a:pt x="1558926" y="1628774"/>
                </a:lnTo>
                <a:cubicBezTo>
                  <a:pt x="1558926" y="1628774"/>
                  <a:pt x="1558926" y="1628774"/>
                  <a:pt x="1562629" y="1617662"/>
                </a:cubicBezTo>
                <a:close/>
                <a:moveTo>
                  <a:pt x="1286337" y="1617662"/>
                </a:moveTo>
                <a:cubicBezTo>
                  <a:pt x="1293820" y="1621291"/>
                  <a:pt x="1275111" y="1624919"/>
                  <a:pt x="1282595" y="1632176"/>
                </a:cubicBezTo>
                <a:cubicBezTo>
                  <a:pt x="1271369" y="1624919"/>
                  <a:pt x="1256401" y="1635805"/>
                  <a:pt x="1245176" y="1643062"/>
                </a:cubicBezTo>
                <a:cubicBezTo>
                  <a:pt x="1241434" y="1621291"/>
                  <a:pt x="1286337" y="1624919"/>
                  <a:pt x="1286337" y="1617662"/>
                </a:cubicBezTo>
                <a:close/>
                <a:moveTo>
                  <a:pt x="445707" y="1617662"/>
                </a:moveTo>
                <a:cubicBezTo>
                  <a:pt x="447494" y="1619646"/>
                  <a:pt x="445707" y="1620639"/>
                  <a:pt x="443027" y="1621631"/>
                </a:cubicBezTo>
                <a:lnTo>
                  <a:pt x="441421" y="1622424"/>
                </a:lnTo>
                <a:lnTo>
                  <a:pt x="444814" y="1618654"/>
                </a:lnTo>
                <a:cubicBezTo>
                  <a:pt x="445707" y="1617662"/>
                  <a:pt x="445707" y="1617662"/>
                  <a:pt x="445707" y="1617662"/>
                </a:cubicBezTo>
                <a:close/>
                <a:moveTo>
                  <a:pt x="1369700" y="1617231"/>
                </a:moveTo>
                <a:lnTo>
                  <a:pt x="1369617" y="1619580"/>
                </a:lnTo>
                <a:cubicBezTo>
                  <a:pt x="1370581" y="1621895"/>
                  <a:pt x="1372511" y="1623747"/>
                  <a:pt x="1368652" y="1621895"/>
                </a:cubicBezTo>
                <a:cubicBezTo>
                  <a:pt x="1368652" y="1621895"/>
                  <a:pt x="1368652" y="1621895"/>
                  <a:pt x="1368652" y="1618191"/>
                </a:cubicBezTo>
                <a:cubicBezTo>
                  <a:pt x="1360943" y="1621895"/>
                  <a:pt x="1353231" y="1625599"/>
                  <a:pt x="1349375" y="1625599"/>
                </a:cubicBezTo>
                <a:close/>
                <a:moveTo>
                  <a:pt x="704247" y="1615508"/>
                </a:moveTo>
                <a:cubicBezTo>
                  <a:pt x="712408" y="1614488"/>
                  <a:pt x="717964" y="1624693"/>
                  <a:pt x="731855" y="1624693"/>
                </a:cubicBezTo>
                <a:cubicBezTo>
                  <a:pt x="724446" y="1628322"/>
                  <a:pt x="709630" y="1621064"/>
                  <a:pt x="698517" y="1624693"/>
                </a:cubicBezTo>
                <a:cubicBezTo>
                  <a:pt x="698517" y="1621064"/>
                  <a:pt x="698517" y="1621064"/>
                  <a:pt x="694813" y="1621064"/>
                </a:cubicBezTo>
                <a:cubicBezTo>
                  <a:pt x="698517" y="1617436"/>
                  <a:pt x="701527" y="1615848"/>
                  <a:pt x="704247" y="1615508"/>
                </a:cubicBezTo>
                <a:close/>
                <a:moveTo>
                  <a:pt x="1376365" y="1614487"/>
                </a:moveTo>
                <a:lnTo>
                  <a:pt x="1369700" y="1617231"/>
                </a:lnTo>
                <a:lnTo>
                  <a:pt x="1369738" y="1616165"/>
                </a:lnTo>
                <a:cubicBezTo>
                  <a:pt x="1370581" y="1615182"/>
                  <a:pt x="1372511" y="1614487"/>
                  <a:pt x="1376365" y="1614487"/>
                </a:cubicBezTo>
                <a:close/>
                <a:moveTo>
                  <a:pt x="386573" y="1613032"/>
                </a:moveTo>
                <a:cubicBezTo>
                  <a:pt x="387465" y="1614884"/>
                  <a:pt x="388359" y="1617662"/>
                  <a:pt x="393717" y="1617662"/>
                </a:cubicBezTo>
                <a:cubicBezTo>
                  <a:pt x="383001" y="1617662"/>
                  <a:pt x="383001" y="1617662"/>
                  <a:pt x="379429" y="1613958"/>
                </a:cubicBezTo>
                <a:cubicBezTo>
                  <a:pt x="384787" y="1610254"/>
                  <a:pt x="385679" y="1611180"/>
                  <a:pt x="386573" y="1613032"/>
                </a:cubicBezTo>
                <a:close/>
                <a:moveTo>
                  <a:pt x="1540163" y="1610405"/>
                </a:moveTo>
                <a:cubicBezTo>
                  <a:pt x="1543915" y="1614034"/>
                  <a:pt x="1547668" y="1610405"/>
                  <a:pt x="1551423" y="1610405"/>
                </a:cubicBezTo>
                <a:cubicBezTo>
                  <a:pt x="1551423" y="1610405"/>
                  <a:pt x="1551423" y="1610405"/>
                  <a:pt x="1536411" y="1617662"/>
                </a:cubicBezTo>
                <a:cubicBezTo>
                  <a:pt x="1532659" y="1617662"/>
                  <a:pt x="1517652" y="1617662"/>
                  <a:pt x="1521404" y="1614034"/>
                </a:cubicBezTo>
                <a:cubicBezTo>
                  <a:pt x="1528907" y="1610405"/>
                  <a:pt x="1536411" y="1614034"/>
                  <a:pt x="1540163" y="1610405"/>
                </a:cubicBezTo>
                <a:close/>
                <a:moveTo>
                  <a:pt x="1598613" y="1609725"/>
                </a:moveTo>
                <a:lnTo>
                  <a:pt x="1584325" y="1617662"/>
                </a:lnTo>
                <a:lnTo>
                  <a:pt x="1587500" y="1614487"/>
                </a:lnTo>
                <a:close/>
                <a:moveTo>
                  <a:pt x="1137671" y="1609725"/>
                </a:moveTo>
                <a:cubicBezTo>
                  <a:pt x="1134063" y="1620838"/>
                  <a:pt x="1152103" y="1609725"/>
                  <a:pt x="1155711" y="1620838"/>
                </a:cubicBezTo>
                <a:cubicBezTo>
                  <a:pt x="1155711" y="1620838"/>
                  <a:pt x="1141279" y="1631950"/>
                  <a:pt x="1152103" y="1631950"/>
                </a:cubicBezTo>
                <a:cubicBezTo>
                  <a:pt x="1137671" y="1631950"/>
                  <a:pt x="1126847" y="1631950"/>
                  <a:pt x="1116023" y="1624542"/>
                </a:cubicBezTo>
                <a:cubicBezTo>
                  <a:pt x="1116023" y="1624542"/>
                  <a:pt x="1116023" y="1624542"/>
                  <a:pt x="1137671" y="1617133"/>
                </a:cubicBezTo>
                <a:cubicBezTo>
                  <a:pt x="1137671" y="1617133"/>
                  <a:pt x="1137671" y="1617133"/>
                  <a:pt x="1137671" y="1609725"/>
                </a:cubicBezTo>
                <a:close/>
                <a:moveTo>
                  <a:pt x="742967" y="1606550"/>
                </a:moveTo>
                <a:cubicBezTo>
                  <a:pt x="746671" y="1610122"/>
                  <a:pt x="742967" y="1610122"/>
                  <a:pt x="746671" y="1613694"/>
                </a:cubicBezTo>
                <a:cubicBezTo>
                  <a:pt x="746671" y="1613694"/>
                  <a:pt x="746671" y="1613694"/>
                  <a:pt x="754079" y="1610122"/>
                </a:cubicBezTo>
                <a:cubicBezTo>
                  <a:pt x="754079" y="1610122"/>
                  <a:pt x="754079" y="1610122"/>
                  <a:pt x="750375" y="1613694"/>
                </a:cubicBezTo>
                <a:cubicBezTo>
                  <a:pt x="742967" y="1620838"/>
                  <a:pt x="731854" y="1613694"/>
                  <a:pt x="731854" y="1610122"/>
                </a:cubicBezTo>
                <a:cubicBezTo>
                  <a:pt x="731854" y="1610122"/>
                  <a:pt x="731854" y="1610122"/>
                  <a:pt x="742967" y="1606550"/>
                </a:cubicBezTo>
                <a:close/>
                <a:moveTo>
                  <a:pt x="55564" y="1606550"/>
                </a:moveTo>
                <a:cubicBezTo>
                  <a:pt x="59061" y="1606550"/>
                  <a:pt x="73029" y="1606550"/>
                  <a:pt x="69537" y="1609725"/>
                </a:cubicBezTo>
                <a:close/>
                <a:moveTo>
                  <a:pt x="1555349" y="1601617"/>
                </a:moveTo>
                <a:cubicBezTo>
                  <a:pt x="1557520" y="1601787"/>
                  <a:pt x="1558926" y="1603148"/>
                  <a:pt x="1558926" y="1606776"/>
                </a:cubicBezTo>
                <a:cubicBezTo>
                  <a:pt x="1555174" y="1603148"/>
                  <a:pt x="1547668" y="1610405"/>
                  <a:pt x="1540163" y="1610405"/>
                </a:cubicBezTo>
                <a:cubicBezTo>
                  <a:pt x="1540163" y="1610405"/>
                  <a:pt x="1540163" y="1610405"/>
                  <a:pt x="1532659" y="1603148"/>
                </a:cubicBezTo>
                <a:cubicBezTo>
                  <a:pt x="1535476" y="1611312"/>
                  <a:pt x="1548841" y="1601107"/>
                  <a:pt x="1555349" y="1601617"/>
                </a:cubicBezTo>
                <a:close/>
                <a:moveTo>
                  <a:pt x="1185994" y="1600349"/>
                </a:moveTo>
                <a:cubicBezTo>
                  <a:pt x="1190573" y="1599009"/>
                  <a:pt x="1195152" y="1599009"/>
                  <a:pt x="1196984" y="1602581"/>
                </a:cubicBezTo>
                <a:cubicBezTo>
                  <a:pt x="1196984" y="1599009"/>
                  <a:pt x="1182330" y="1602581"/>
                  <a:pt x="1178667" y="1606153"/>
                </a:cubicBezTo>
                <a:cubicBezTo>
                  <a:pt x="1160351" y="1606153"/>
                  <a:pt x="1153024" y="1609725"/>
                  <a:pt x="1149361" y="1602581"/>
                </a:cubicBezTo>
                <a:cubicBezTo>
                  <a:pt x="1164015" y="1599009"/>
                  <a:pt x="1167678" y="1602581"/>
                  <a:pt x="1175005" y="1606153"/>
                </a:cubicBezTo>
                <a:cubicBezTo>
                  <a:pt x="1176835" y="1604367"/>
                  <a:pt x="1181415" y="1601688"/>
                  <a:pt x="1185994" y="1600349"/>
                </a:cubicBezTo>
                <a:close/>
                <a:moveTo>
                  <a:pt x="1603374" y="1598612"/>
                </a:moveTo>
                <a:cubicBezTo>
                  <a:pt x="1595754" y="1610518"/>
                  <a:pt x="1588136" y="1606550"/>
                  <a:pt x="1576707" y="1614487"/>
                </a:cubicBezTo>
                <a:cubicBezTo>
                  <a:pt x="1576707" y="1614487"/>
                  <a:pt x="1576707" y="1614487"/>
                  <a:pt x="1572895" y="1606550"/>
                </a:cubicBezTo>
                <a:cubicBezTo>
                  <a:pt x="1569085" y="1610518"/>
                  <a:pt x="1569085" y="1606550"/>
                  <a:pt x="1565277" y="1606550"/>
                </a:cubicBezTo>
                <a:cubicBezTo>
                  <a:pt x="1580514" y="1598612"/>
                  <a:pt x="1591944" y="1606550"/>
                  <a:pt x="1603374" y="1598612"/>
                </a:cubicBezTo>
                <a:close/>
                <a:moveTo>
                  <a:pt x="44453" y="1598612"/>
                </a:moveTo>
                <a:cubicBezTo>
                  <a:pt x="44453" y="1598612"/>
                  <a:pt x="44453" y="1598612"/>
                  <a:pt x="66678" y="1598612"/>
                </a:cubicBezTo>
                <a:cubicBezTo>
                  <a:pt x="66678" y="1602581"/>
                  <a:pt x="51861" y="1598612"/>
                  <a:pt x="48156" y="1606549"/>
                </a:cubicBezTo>
                <a:cubicBezTo>
                  <a:pt x="51861" y="1602581"/>
                  <a:pt x="48156" y="1598612"/>
                  <a:pt x="44453" y="1598612"/>
                </a:cubicBezTo>
                <a:close/>
                <a:moveTo>
                  <a:pt x="102753" y="1595718"/>
                </a:moveTo>
                <a:cubicBezTo>
                  <a:pt x="104616" y="1597585"/>
                  <a:pt x="107409" y="1596652"/>
                  <a:pt x="110196" y="1596185"/>
                </a:cubicBezTo>
                <a:lnTo>
                  <a:pt x="114315" y="1597993"/>
                </a:lnTo>
                <a:close/>
                <a:moveTo>
                  <a:pt x="304383" y="1592262"/>
                </a:moveTo>
                <a:cubicBezTo>
                  <a:pt x="311889" y="1592262"/>
                  <a:pt x="319393" y="1599670"/>
                  <a:pt x="326898" y="1595966"/>
                </a:cubicBezTo>
                <a:cubicBezTo>
                  <a:pt x="326898" y="1595966"/>
                  <a:pt x="326898" y="1595966"/>
                  <a:pt x="323146" y="1592262"/>
                </a:cubicBezTo>
                <a:cubicBezTo>
                  <a:pt x="326898" y="1595966"/>
                  <a:pt x="330651" y="1595966"/>
                  <a:pt x="338153" y="1595966"/>
                </a:cubicBezTo>
                <a:cubicBezTo>
                  <a:pt x="338153" y="1595966"/>
                  <a:pt x="338153" y="1595966"/>
                  <a:pt x="330651" y="1603374"/>
                </a:cubicBezTo>
                <a:cubicBezTo>
                  <a:pt x="330651" y="1603374"/>
                  <a:pt x="330651" y="1603374"/>
                  <a:pt x="330651" y="1595966"/>
                </a:cubicBezTo>
                <a:cubicBezTo>
                  <a:pt x="330651" y="1595966"/>
                  <a:pt x="330651" y="1595966"/>
                  <a:pt x="319393" y="1599670"/>
                </a:cubicBezTo>
                <a:cubicBezTo>
                  <a:pt x="315641" y="1599670"/>
                  <a:pt x="296879" y="1603374"/>
                  <a:pt x="304383" y="1592262"/>
                </a:cubicBezTo>
                <a:close/>
                <a:moveTo>
                  <a:pt x="91717" y="1592044"/>
                </a:moveTo>
                <a:lnTo>
                  <a:pt x="93399" y="1594218"/>
                </a:lnTo>
                <a:cubicBezTo>
                  <a:pt x="95341" y="1597591"/>
                  <a:pt x="96311" y="1601446"/>
                  <a:pt x="92429" y="1603374"/>
                </a:cubicBezTo>
                <a:cubicBezTo>
                  <a:pt x="88549" y="1599519"/>
                  <a:pt x="80792" y="1599519"/>
                  <a:pt x="80792" y="1595664"/>
                </a:cubicBezTo>
                <a:cubicBezTo>
                  <a:pt x="80792" y="1595664"/>
                  <a:pt x="80792" y="1595664"/>
                  <a:pt x="82246" y="1595182"/>
                </a:cubicBezTo>
                <a:close/>
                <a:moveTo>
                  <a:pt x="909705" y="1589891"/>
                </a:moveTo>
                <a:lnTo>
                  <a:pt x="909496" y="1591023"/>
                </a:lnTo>
                <a:cubicBezTo>
                  <a:pt x="908659" y="1591767"/>
                  <a:pt x="906873" y="1592263"/>
                  <a:pt x="903301" y="1592263"/>
                </a:cubicBezTo>
                <a:close/>
                <a:moveTo>
                  <a:pt x="966404" y="1587500"/>
                </a:moveTo>
                <a:cubicBezTo>
                  <a:pt x="969976" y="1591204"/>
                  <a:pt x="959260" y="1591204"/>
                  <a:pt x="955689" y="1598613"/>
                </a:cubicBezTo>
                <a:cubicBezTo>
                  <a:pt x="959260" y="1594909"/>
                  <a:pt x="955689" y="1587500"/>
                  <a:pt x="966404" y="1587500"/>
                </a:cubicBezTo>
                <a:close/>
                <a:moveTo>
                  <a:pt x="89671" y="1586326"/>
                </a:moveTo>
                <a:lnTo>
                  <a:pt x="91945" y="1590845"/>
                </a:lnTo>
                <a:cubicBezTo>
                  <a:pt x="92429" y="1591808"/>
                  <a:pt x="92429" y="1591808"/>
                  <a:pt x="92429" y="1591808"/>
                </a:cubicBezTo>
                <a:lnTo>
                  <a:pt x="91717" y="1592044"/>
                </a:lnTo>
                <a:lnTo>
                  <a:pt x="88549" y="1587953"/>
                </a:lnTo>
                <a:close/>
                <a:moveTo>
                  <a:pt x="954696" y="1584391"/>
                </a:moveTo>
                <a:cubicBezTo>
                  <a:pt x="957672" y="1583928"/>
                  <a:pt x="961641" y="1584854"/>
                  <a:pt x="963625" y="1584854"/>
                </a:cubicBezTo>
                <a:cubicBezTo>
                  <a:pt x="959657" y="1588559"/>
                  <a:pt x="951720" y="1588559"/>
                  <a:pt x="951720" y="1592263"/>
                </a:cubicBezTo>
                <a:cubicBezTo>
                  <a:pt x="949735" y="1586707"/>
                  <a:pt x="951720" y="1584854"/>
                  <a:pt x="954696" y="1584391"/>
                </a:cubicBezTo>
                <a:close/>
                <a:moveTo>
                  <a:pt x="914017" y="1584325"/>
                </a:moveTo>
                <a:cubicBezTo>
                  <a:pt x="914017" y="1586310"/>
                  <a:pt x="912231" y="1588294"/>
                  <a:pt x="909999" y="1589783"/>
                </a:cubicBezTo>
                <a:lnTo>
                  <a:pt x="909705" y="1589891"/>
                </a:lnTo>
                <a:lnTo>
                  <a:pt x="909999" y="1588294"/>
                </a:lnTo>
                <a:cubicBezTo>
                  <a:pt x="909552" y="1586310"/>
                  <a:pt x="908659" y="1584325"/>
                  <a:pt x="914017" y="1584325"/>
                </a:cubicBezTo>
                <a:close/>
                <a:moveTo>
                  <a:pt x="178629" y="1582977"/>
                </a:moveTo>
                <a:lnTo>
                  <a:pt x="179063" y="1583111"/>
                </a:lnTo>
                <a:lnTo>
                  <a:pt x="183484" y="1584872"/>
                </a:lnTo>
                <a:lnTo>
                  <a:pt x="180923" y="1584512"/>
                </a:lnTo>
                <a:close/>
                <a:moveTo>
                  <a:pt x="86612" y="1581688"/>
                </a:moveTo>
                <a:cubicBezTo>
                  <a:pt x="93399" y="1581206"/>
                  <a:pt x="102132" y="1582170"/>
                  <a:pt x="107953" y="1584098"/>
                </a:cubicBezTo>
                <a:cubicBezTo>
                  <a:pt x="99220" y="1589881"/>
                  <a:pt x="94857" y="1582652"/>
                  <a:pt x="91582" y="1583556"/>
                </a:cubicBezTo>
                <a:lnTo>
                  <a:pt x="89671" y="1586326"/>
                </a:lnTo>
                <a:lnTo>
                  <a:pt x="88549" y="1584098"/>
                </a:lnTo>
                <a:lnTo>
                  <a:pt x="76908" y="1587953"/>
                </a:lnTo>
                <a:cubicBezTo>
                  <a:pt x="74968" y="1584098"/>
                  <a:pt x="79817" y="1582170"/>
                  <a:pt x="86612" y="1581688"/>
                </a:cubicBezTo>
                <a:close/>
                <a:moveTo>
                  <a:pt x="40327" y="1581150"/>
                </a:moveTo>
                <a:cubicBezTo>
                  <a:pt x="43977" y="1588558"/>
                  <a:pt x="47631" y="1592262"/>
                  <a:pt x="43977" y="1595967"/>
                </a:cubicBezTo>
                <a:cubicBezTo>
                  <a:pt x="43977" y="1595967"/>
                  <a:pt x="43977" y="1595967"/>
                  <a:pt x="33023" y="1595967"/>
                </a:cubicBezTo>
                <a:cubicBezTo>
                  <a:pt x="33023" y="1599671"/>
                  <a:pt x="29374" y="1610783"/>
                  <a:pt x="40327" y="1610783"/>
                </a:cubicBezTo>
                <a:cubicBezTo>
                  <a:pt x="40327" y="1610783"/>
                  <a:pt x="40327" y="1610783"/>
                  <a:pt x="22069" y="1614487"/>
                </a:cubicBezTo>
                <a:cubicBezTo>
                  <a:pt x="22069" y="1614487"/>
                  <a:pt x="22069" y="1614487"/>
                  <a:pt x="33023" y="1607079"/>
                </a:cubicBezTo>
                <a:cubicBezTo>
                  <a:pt x="18420" y="1607079"/>
                  <a:pt x="18420" y="1595967"/>
                  <a:pt x="11116" y="1595967"/>
                </a:cubicBezTo>
                <a:lnTo>
                  <a:pt x="14766" y="1584854"/>
                </a:lnTo>
                <a:cubicBezTo>
                  <a:pt x="18420" y="1588558"/>
                  <a:pt x="29374" y="1588558"/>
                  <a:pt x="33023" y="1588558"/>
                </a:cubicBezTo>
                <a:cubicBezTo>
                  <a:pt x="25720" y="1584854"/>
                  <a:pt x="40327" y="1584854"/>
                  <a:pt x="40327" y="1581150"/>
                </a:cubicBezTo>
                <a:close/>
                <a:moveTo>
                  <a:pt x="192091" y="1580777"/>
                </a:moveTo>
                <a:cubicBezTo>
                  <a:pt x="206979" y="1584512"/>
                  <a:pt x="210704" y="1588247"/>
                  <a:pt x="221869" y="1595718"/>
                </a:cubicBezTo>
                <a:cubicBezTo>
                  <a:pt x="244204" y="1584512"/>
                  <a:pt x="270260" y="1610659"/>
                  <a:pt x="296333" y="1603188"/>
                </a:cubicBezTo>
                <a:cubicBezTo>
                  <a:pt x="296333" y="1603188"/>
                  <a:pt x="296333" y="1603188"/>
                  <a:pt x="288872" y="1606924"/>
                </a:cubicBezTo>
                <a:cubicBezTo>
                  <a:pt x="288872" y="1606924"/>
                  <a:pt x="288872" y="1606924"/>
                  <a:pt x="300054" y="1610659"/>
                </a:cubicBezTo>
                <a:cubicBezTo>
                  <a:pt x="300054" y="1610659"/>
                  <a:pt x="300054" y="1610659"/>
                  <a:pt x="281429" y="1618130"/>
                </a:cubicBezTo>
                <a:cubicBezTo>
                  <a:pt x="281429" y="1618130"/>
                  <a:pt x="281429" y="1618130"/>
                  <a:pt x="273983" y="1610659"/>
                </a:cubicBezTo>
                <a:cubicBezTo>
                  <a:pt x="266538" y="1614394"/>
                  <a:pt x="251652" y="1606924"/>
                  <a:pt x="244204" y="1610659"/>
                </a:cubicBezTo>
                <a:cubicBezTo>
                  <a:pt x="244204" y="1610659"/>
                  <a:pt x="244204" y="1610659"/>
                  <a:pt x="244204" y="1614394"/>
                </a:cubicBezTo>
                <a:cubicBezTo>
                  <a:pt x="233038" y="1618130"/>
                  <a:pt x="206979" y="1610659"/>
                  <a:pt x="180923" y="1618130"/>
                </a:cubicBezTo>
                <a:cubicBezTo>
                  <a:pt x="162313" y="1625600"/>
                  <a:pt x="169756" y="1606924"/>
                  <a:pt x="151143" y="1606924"/>
                </a:cubicBezTo>
                <a:cubicBezTo>
                  <a:pt x="136254" y="1610659"/>
                  <a:pt x="121366" y="1610659"/>
                  <a:pt x="102753" y="1606924"/>
                </a:cubicBezTo>
                <a:lnTo>
                  <a:pt x="99031" y="1610659"/>
                </a:lnTo>
                <a:lnTo>
                  <a:pt x="84140" y="1606924"/>
                </a:lnTo>
                <a:cubicBezTo>
                  <a:pt x="110196" y="1614394"/>
                  <a:pt x="95310" y="1595718"/>
                  <a:pt x="117644" y="1599453"/>
                </a:cubicBezTo>
                <a:lnTo>
                  <a:pt x="114315" y="1597993"/>
                </a:lnTo>
                <a:lnTo>
                  <a:pt x="126486" y="1600387"/>
                </a:lnTo>
                <a:cubicBezTo>
                  <a:pt x="135323" y="1601321"/>
                  <a:pt x="143700" y="1601321"/>
                  <a:pt x="147422" y="1599453"/>
                </a:cubicBezTo>
                <a:cubicBezTo>
                  <a:pt x="151143" y="1603188"/>
                  <a:pt x="166035" y="1599453"/>
                  <a:pt x="173478" y="1599453"/>
                </a:cubicBezTo>
                <a:cubicBezTo>
                  <a:pt x="173478" y="1599453"/>
                  <a:pt x="173478" y="1599453"/>
                  <a:pt x="169756" y="1591982"/>
                </a:cubicBezTo>
                <a:cubicBezTo>
                  <a:pt x="188369" y="1591982"/>
                  <a:pt x="173478" y="1603188"/>
                  <a:pt x="188369" y="1599453"/>
                </a:cubicBezTo>
                <a:cubicBezTo>
                  <a:pt x="188369" y="1599453"/>
                  <a:pt x="188369" y="1599453"/>
                  <a:pt x="188369" y="1595718"/>
                </a:cubicBezTo>
                <a:cubicBezTo>
                  <a:pt x="188369" y="1595718"/>
                  <a:pt x="188369" y="1599453"/>
                  <a:pt x="199535" y="1599453"/>
                </a:cubicBezTo>
                <a:cubicBezTo>
                  <a:pt x="206979" y="1595718"/>
                  <a:pt x="192091" y="1595718"/>
                  <a:pt x="195812" y="1591982"/>
                </a:cubicBezTo>
                <a:cubicBezTo>
                  <a:pt x="195812" y="1595718"/>
                  <a:pt x="206979" y="1599453"/>
                  <a:pt x="210704" y="1595718"/>
                </a:cubicBezTo>
                <a:lnTo>
                  <a:pt x="183484" y="1584872"/>
                </a:lnTo>
                <a:lnTo>
                  <a:pt x="187555" y="1585446"/>
                </a:lnTo>
                <a:cubicBezTo>
                  <a:pt x="189533" y="1584979"/>
                  <a:pt x="191162" y="1583578"/>
                  <a:pt x="192091" y="1580777"/>
                </a:cubicBezTo>
                <a:close/>
                <a:moveTo>
                  <a:pt x="263528" y="1579364"/>
                </a:moveTo>
                <a:cubicBezTo>
                  <a:pt x="266305" y="1578371"/>
                  <a:pt x="269083" y="1578371"/>
                  <a:pt x="274639" y="1580356"/>
                </a:cubicBezTo>
                <a:cubicBezTo>
                  <a:pt x="274639" y="1580356"/>
                  <a:pt x="274639" y="1580356"/>
                  <a:pt x="267231" y="1580356"/>
                </a:cubicBezTo>
                <a:cubicBezTo>
                  <a:pt x="263528" y="1584325"/>
                  <a:pt x="274639" y="1588293"/>
                  <a:pt x="263528" y="1592262"/>
                </a:cubicBezTo>
                <a:lnTo>
                  <a:pt x="267231" y="1584325"/>
                </a:lnTo>
                <a:cubicBezTo>
                  <a:pt x="267231" y="1584325"/>
                  <a:pt x="267231" y="1584325"/>
                  <a:pt x="252414" y="1584325"/>
                </a:cubicBezTo>
                <a:cubicBezTo>
                  <a:pt x="257973" y="1582340"/>
                  <a:pt x="260749" y="1580356"/>
                  <a:pt x="263528" y="1579364"/>
                </a:cubicBezTo>
                <a:close/>
                <a:moveTo>
                  <a:pt x="524288" y="1576387"/>
                </a:moveTo>
                <a:cubicBezTo>
                  <a:pt x="524288" y="1576387"/>
                  <a:pt x="524288" y="1576387"/>
                  <a:pt x="535004" y="1576387"/>
                </a:cubicBezTo>
                <a:cubicBezTo>
                  <a:pt x="535004" y="1576387"/>
                  <a:pt x="535004" y="1576387"/>
                  <a:pt x="531431" y="1587499"/>
                </a:cubicBezTo>
                <a:cubicBezTo>
                  <a:pt x="520715" y="1587499"/>
                  <a:pt x="531431" y="1576387"/>
                  <a:pt x="524288" y="1576387"/>
                </a:cubicBezTo>
                <a:close/>
                <a:moveTo>
                  <a:pt x="1341048" y="1572931"/>
                </a:moveTo>
                <a:lnTo>
                  <a:pt x="1342364" y="1573059"/>
                </a:lnTo>
                <a:lnTo>
                  <a:pt x="1341974" y="1573741"/>
                </a:lnTo>
                <a:lnTo>
                  <a:pt x="1339827" y="1573728"/>
                </a:lnTo>
                <a:close/>
                <a:moveTo>
                  <a:pt x="122083" y="1570037"/>
                </a:moveTo>
                <a:cubicBezTo>
                  <a:pt x="129383" y="1570037"/>
                  <a:pt x="136687" y="1577181"/>
                  <a:pt x="147639" y="1577181"/>
                </a:cubicBezTo>
                <a:cubicBezTo>
                  <a:pt x="140337" y="1577181"/>
                  <a:pt x="133037" y="1580752"/>
                  <a:pt x="129383" y="1580752"/>
                </a:cubicBezTo>
                <a:cubicBezTo>
                  <a:pt x="129383" y="1580752"/>
                  <a:pt x="129383" y="1580752"/>
                  <a:pt x="125733" y="1584324"/>
                </a:cubicBezTo>
                <a:cubicBezTo>
                  <a:pt x="125733" y="1584324"/>
                  <a:pt x="125733" y="1584324"/>
                  <a:pt x="114779" y="1580752"/>
                </a:cubicBezTo>
                <a:cubicBezTo>
                  <a:pt x="125733" y="1580752"/>
                  <a:pt x="111127" y="1577181"/>
                  <a:pt x="125733" y="1573609"/>
                </a:cubicBezTo>
                <a:cubicBezTo>
                  <a:pt x="125733" y="1570037"/>
                  <a:pt x="122083" y="1570037"/>
                  <a:pt x="122083" y="1570037"/>
                </a:cubicBezTo>
                <a:close/>
                <a:moveTo>
                  <a:pt x="1323742" y="1568012"/>
                </a:moveTo>
                <a:cubicBezTo>
                  <a:pt x="1328488" y="1568590"/>
                  <a:pt x="1328836" y="1572179"/>
                  <a:pt x="1332656" y="1573684"/>
                </a:cubicBezTo>
                <a:lnTo>
                  <a:pt x="1339827" y="1573728"/>
                </a:lnTo>
                <a:lnTo>
                  <a:pt x="1332714" y="1578372"/>
                </a:lnTo>
                <a:cubicBezTo>
                  <a:pt x="1327157" y="1583002"/>
                  <a:pt x="1321601" y="1588558"/>
                  <a:pt x="1316045" y="1588558"/>
                </a:cubicBezTo>
                <a:cubicBezTo>
                  <a:pt x="1293820" y="1592262"/>
                  <a:pt x="1308636" y="1573741"/>
                  <a:pt x="1312340" y="1570037"/>
                </a:cubicBezTo>
                <a:cubicBezTo>
                  <a:pt x="1317897" y="1568185"/>
                  <a:pt x="1321370" y="1567722"/>
                  <a:pt x="1323742" y="1568012"/>
                </a:cubicBezTo>
                <a:close/>
                <a:moveTo>
                  <a:pt x="162313" y="1562100"/>
                </a:moveTo>
                <a:cubicBezTo>
                  <a:pt x="162313" y="1562100"/>
                  <a:pt x="162313" y="1562100"/>
                  <a:pt x="162313" y="1569571"/>
                </a:cubicBezTo>
                <a:cubicBezTo>
                  <a:pt x="169756" y="1565835"/>
                  <a:pt x="173478" y="1573306"/>
                  <a:pt x="177201" y="1573306"/>
                </a:cubicBezTo>
                <a:cubicBezTo>
                  <a:pt x="177201" y="1573306"/>
                  <a:pt x="177201" y="1573306"/>
                  <a:pt x="169756" y="1577041"/>
                </a:cubicBezTo>
                <a:lnTo>
                  <a:pt x="178629" y="1582977"/>
                </a:lnTo>
                <a:lnTo>
                  <a:pt x="147422" y="1573306"/>
                </a:lnTo>
                <a:cubicBezTo>
                  <a:pt x="154867" y="1565835"/>
                  <a:pt x="154867" y="1565835"/>
                  <a:pt x="162313" y="1562100"/>
                </a:cubicBezTo>
                <a:close/>
                <a:moveTo>
                  <a:pt x="281435" y="1554692"/>
                </a:moveTo>
                <a:lnTo>
                  <a:pt x="281906" y="1554886"/>
                </a:lnTo>
                <a:lnTo>
                  <a:pt x="281791" y="1555772"/>
                </a:lnTo>
                <a:close/>
                <a:moveTo>
                  <a:pt x="906476" y="1554672"/>
                </a:moveTo>
                <a:cubicBezTo>
                  <a:pt x="906476" y="1562043"/>
                  <a:pt x="895364" y="1562043"/>
                  <a:pt x="902772" y="1569414"/>
                </a:cubicBezTo>
                <a:cubicBezTo>
                  <a:pt x="902772" y="1569414"/>
                  <a:pt x="902772" y="1569414"/>
                  <a:pt x="913885" y="1565728"/>
                </a:cubicBezTo>
                <a:cubicBezTo>
                  <a:pt x="910180" y="1569414"/>
                  <a:pt x="906476" y="1573099"/>
                  <a:pt x="902772" y="1576784"/>
                </a:cubicBezTo>
                <a:lnTo>
                  <a:pt x="895364" y="1576784"/>
                </a:lnTo>
                <a:cubicBezTo>
                  <a:pt x="895364" y="1576784"/>
                  <a:pt x="895364" y="1576784"/>
                  <a:pt x="899068" y="1580469"/>
                </a:cubicBezTo>
                <a:cubicBezTo>
                  <a:pt x="899068" y="1580469"/>
                  <a:pt x="899068" y="1580469"/>
                  <a:pt x="884252" y="1580469"/>
                </a:cubicBezTo>
                <a:cubicBezTo>
                  <a:pt x="869435" y="1584155"/>
                  <a:pt x="884252" y="1595211"/>
                  <a:pt x="865731" y="1598896"/>
                </a:cubicBezTo>
                <a:cubicBezTo>
                  <a:pt x="869435" y="1591525"/>
                  <a:pt x="862026" y="1591525"/>
                  <a:pt x="858322" y="1595211"/>
                </a:cubicBezTo>
                <a:cubicBezTo>
                  <a:pt x="847210" y="1606266"/>
                  <a:pt x="869435" y="1602581"/>
                  <a:pt x="873139" y="1606266"/>
                </a:cubicBezTo>
                <a:cubicBezTo>
                  <a:pt x="887956" y="1595211"/>
                  <a:pt x="902772" y="1602581"/>
                  <a:pt x="924997" y="1595211"/>
                </a:cubicBezTo>
                <a:cubicBezTo>
                  <a:pt x="921293" y="1598896"/>
                  <a:pt x="928701" y="1602581"/>
                  <a:pt x="917589" y="1602581"/>
                </a:cubicBezTo>
                <a:cubicBezTo>
                  <a:pt x="917589" y="1602581"/>
                  <a:pt x="917589" y="1602581"/>
                  <a:pt x="921293" y="1598896"/>
                </a:cubicBezTo>
                <a:cubicBezTo>
                  <a:pt x="913885" y="1598896"/>
                  <a:pt x="895364" y="1609952"/>
                  <a:pt x="887956" y="1602581"/>
                </a:cubicBezTo>
                <a:cubicBezTo>
                  <a:pt x="891660" y="1613637"/>
                  <a:pt x="873139" y="1609952"/>
                  <a:pt x="865731" y="1617322"/>
                </a:cubicBezTo>
                <a:cubicBezTo>
                  <a:pt x="869435" y="1621008"/>
                  <a:pt x="850914" y="1635749"/>
                  <a:pt x="869435" y="1632063"/>
                </a:cubicBezTo>
                <a:cubicBezTo>
                  <a:pt x="865731" y="1635749"/>
                  <a:pt x="865731" y="1639434"/>
                  <a:pt x="858322" y="1639434"/>
                </a:cubicBezTo>
                <a:cubicBezTo>
                  <a:pt x="862026" y="1624693"/>
                  <a:pt x="832396" y="1639434"/>
                  <a:pt x="832396" y="1628378"/>
                </a:cubicBezTo>
                <a:cubicBezTo>
                  <a:pt x="821283" y="1643119"/>
                  <a:pt x="806467" y="1632063"/>
                  <a:pt x="795354" y="1643119"/>
                </a:cubicBezTo>
                <a:cubicBezTo>
                  <a:pt x="787946" y="1654175"/>
                  <a:pt x="776833" y="1635749"/>
                  <a:pt x="769425" y="1643119"/>
                </a:cubicBezTo>
                <a:cubicBezTo>
                  <a:pt x="780537" y="1639434"/>
                  <a:pt x="769425" y="1632063"/>
                  <a:pt x="773129" y="1632063"/>
                </a:cubicBezTo>
                <a:cubicBezTo>
                  <a:pt x="780537" y="1635749"/>
                  <a:pt x="784242" y="1639434"/>
                  <a:pt x="799058" y="1635749"/>
                </a:cubicBezTo>
                <a:cubicBezTo>
                  <a:pt x="799058" y="1635749"/>
                  <a:pt x="810171" y="1628378"/>
                  <a:pt x="795354" y="1632063"/>
                </a:cubicBezTo>
                <a:cubicBezTo>
                  <a:pt x="795354" y="1632063"/>
                  <a:pt x="795354" y="1632063"/>
                  <a:pt x="784242" y="1628378"/>
                </a:cubicBezTo>
                <a:cubicBezTo>
                  <a:pt x="784242" y="1628378"/>
                  <a:pt x="784242" y="1628378"/>
                  <a:pt x="791650" y="1624693"/>
                </a:cubicBezTo>
                <a:cubicBezTo>
                  <a:pt x="791650" y="1621008"/>
                  <a:pt x="784242" y="1617322"/>
                  <a:pt x="784242" y="1621008"/>
                </a:cubicBezTo>
                <a:cubicBezTo>
                  <a:pt x="780537" y="1621008"/>
                  <a:pt x="765721" y="1628378"/>
                  <a:pt x="780537" y="1628378"/>
                </a:cubicBezTo>
                <a:cubicBezTo>
                  <a:pt x="758312" y="1632063"/>
                  <a:pt x="773129" y="1617322"/>
                  <a:pt x="758312" y="1613637"/>
                </a:cubicBezTo>
                <a:cubicBezTo>
                  <a:pt x="758312" y="1613637"/>
                  <a:pt x="758312" y="1613637"/>
                  <a:pt x="765721" y="1609952"/>
                </a:cubicBezTo>
                <a:cubicBezTo>
                  <a:pt x="762017" y="1606266"/>
                  <a:pt x="754608" y="1602581"/>
                  <a:pt x="750904" y="1602581"/>
                </a:cubicBezTo>
                <a:cubicBezTo>
                  <a:pt x="773129" y="1591525"/>
                  <a:pt x="769425" y="1624693"/>
                  <a:pt x="799058" y="1609952"/>
                </a:cubicBezTo>
                <a:cubicBezTo>
                  <a:pt x="795354" y="1606266"/>
                  <a:pt x="795354" y="1602581"/>
                  <a:pt x="791650" y="1602581"/>
                </a:cubicBezTo>
                <a:cubicBezTo>
                  <a:pt x="791650" y="1602581"/>
                  <a:pt x="791650" y="1602581"/>
                  <a:pt x="806467" y="1602581"/>
                </a:cubicBezTo>
                <a:cubicBezTo>
                  <a:pt x="799058" y="1598896"/>
                  <a:pt x="795354" y="1591525"/>
                  <a:pt x="780537" y="1598896"/>
                </a:cubicBezTo>
                <a:cubicBezTo>
                  <a:pt x="780537" y="1598896"/>
                  <a:pt x="780537" y="1598896"/>
                  <a:pt x="780537" y="1602581"/>
                </a:cubicBezTo>
                <a:cubicBezTo>
                  <a:pt x="776833" y="1602581"/>
                  <a:pt x="773129" y="1602581"/>
                  <a:pt x="773129" y="1598896"/>
                </a:cubicBezTo>
                <a:cubicBezTo>
                  <a:pt x="784242" y="1591525"/>
                  <a:pt x="795354" y="1598896"/>
                  <a:pt x="802762" y="1595211"/>
                </a:cubicBezTo>
                <a:cubicBezTo>
                  <a:pt x="806467" y="1580469"/>
                  <a:pt x="839804" y="1584155"/>
                  <a:pt x="854618" y="1573099"/>
                </a:cubicBezTo>
                <a:cubicBezTo>
                  <a:pt x="862026" y="1565728"/>
                  <a:pt x="847210" y="1565728"/>
                  <a:pt x="843506" y="1562043"/>
                </a:cubicBezTo>
                <a:cubicBezTo>
                  <a:pt x="858322" y="1550987"/>
                  <a:pt x="854618" y="1573099"/>
                  <a:pt x="869435" y="1565728"/>
                </a:cubicBezTo>
                <a:cubicBezTo>
                  <a:pt x="869435" y="1562043"/>
                  <a:pt x="854618" y="1562043"/>
                  <a:pt x="865731" y="1558358"/>
                </a:cubicBezTo>
                <a:cubicBezTo>
                  <a:pt x="884252" y="1562043"/>
                  <a:pt x="887956" y="1562043"/>
                  <a:pt x="906476" y="1554672"/>
                </a:cubicBezTo>
                <a:close/>
                <a:moveTo>
                  <a:pt x="1747838" y="1554162"/>
                </a:moveTo>
                <a:lnTo>
                  <a:pt x="1755775" y="1554162"/>
                </a:lnTo>
                <a:lnTo>
                  <a:pt x="1744661" y="1562099"/>
                </a:lnTo>
                <a:close/>
                <a:moveTo>
                  <a:pt x="390542" y="1554162"/>
                </a:moveTo>
                <a:lnTo>
                  <a:pt x="393717" y="1554162"/>
                </a:lnTo>
                <a:lnTo>
                  <a:pt x="385779" y="1558924"/>
                </a:lnTo>
                <a:close/>
                <a:moveTo>
                  <a:pt x="532230" y="1551053"/>
                </a:moveTo>
                <a:cubicBezTo>
                  <a:pt x="534031" y="1552442"/>
                  <a:pt x="529447" y="1557998"/>
                  <a:pt x="534686" y="1555220"/>
                </a:cubicBezTo>
                <a:cubicBezTo>
                  <a:pt x="534686" y="1555220"/>
                  <a:pt x="534686" y="1555220"/>
                  <a:pt x="524208" y="1558924"/>
                </a:cubicBezTo>
                <a:cubicBezTo>
                  <a:pt x="520715" y="1555220"/>
                  <a:pt x="524208" y="1555220"/>
                  <a:pt x="527701" y="1551516"/>
                </a:cubicBezTo>
                <a:cubicBezTo>
                  <a:pt x="530320" y="1550590"/>
                  <a:pt x="531630" y="1550590"/>
                  <a:pt x="532230" y="1551053"/>
                </a:cubicBezTo>
                <a:close/>
                <a:moveTo>
                  <a:pt x="1409701" y="1550987"/>
                </a:moveTo>
                <a:cubicBezTo>
                  <a:pt x="1409701" y="1554691"/>
                  <a:pt x="1402079" y="1558395"/>
                  <a:pt x="1398272" y="1562099"/>
                </a:cubicBezTo>
                <a:cubicBezTo>
                  <a:pt x="1394461" y="1558395"/>
                  <a:pt x="1390654" y="1558395"/>
                  <a:pt x="1394461" y="1554691"/>
                </a:cubicBezTo>
                <a:cubicBezTo>
                  <a:pt x="1398272" y="1550987"/>
                  <a:pt x="1402079" y="1558395"/>
                  <a:pt x="1409701" y="1550987"/>
                </a:cubicBezTo>
                <a:close/>
                <a:moveTo>
                  <a:pt x="262792" y="1550912"/>
                </a:moveTo>
                <a:cubicBezTo>
                  <a:pt x="266519" y="1547132"/>
                  <a:pt x="270247" y="1562251"/>
                  <a:pt x="281435" y="1558472"/>
                </a:cubicBezTo>
                <a:lnTo>
                  <a:pt x="281791" y="1555772"/>
                </a:lnTo>
                <a:lnTo>
                  <a:pt x="281899" y="1556109"/>
                </a:lnTo>
                <a:cubicBezTo>
                  <a:pt x="282365" y="1557527"/>
                  <a:pt x="283299" y="1560362"/>
                  <a:pt x="285162" y="1566031"/>
                </a:cubicBezTo>
                <a:cubicBezTo>
                  <a:pt x="262792" y="1562251"/>
                  <a:pt x="240416" y="1577370"/>
                  <a:pt x="225502" y="1566031"/>
                </a:cubicBezTo>
                <a:cubicBezTo>
                  <a:pt x="225502" y="1569811"/>
                  <a:pt x="225502" y="1581150"/>
                  <a:pt x="218044" y="1581150"/>
                </a:cubicBezTo>
                <a:cubicBezTo>
                  <a:pt x="214317" y="1577370"/>
                  <a:pt x="218044" y="1573591"/>
                  <a:pt x="214317" y="1569811"/>
                </a:cubicBezTo>
                <a:cubicBezTo>
                  <a:pt x="225502" y="1554692"/>
                  <a:pt x="259059" y="1566031"/>
                  <a:pt x="262792" y="1550912"/>
                </a:cubicBezTo>
                <a:close/>
                <a:moveTo>
                  <a:pt x="1695449" y="1547812"/>
                </a:moveTo>
                <a:lnTo>
                  <a:pt x="1689099" y="1550987"/>
                </a:lnTo>
                <a:lnTo>
                  <a:pt x="1684338" y="1550987"/>
                </a:lnTo>
                <a:close/>
                <a:moveTo>
                  <a:pt x="996963" y="1547812"/>
                </a:moveTo>
                <a:lnTo>
                  <a:pt x="989026" y="1550987"/>
                </a:lnTo>
                <a:lnTo>
                  <a:pt x="977913" y="1550987"/>
                </a:lnTo>
                <a:close/>
                <a:moveTo>
                  <a:pt x="186537" y="1547233"/>
                </a:moveTo>
                <a:lnTo>
                  <a:pt x="186856" y="1547253"/>
                </a:lnTo>
                <a:lnTo>
                  <a:pt x="187001" y="1547696"/>
                </a:lnTo>
                <a:cubicBezTo>
                  <a:pt x="186421" y="1549201"/>
                  <a:pt x="184563" y="1550590"/>
                  <a:pt x="180842" y="1551516"/>
                </a:cubicBezTo>
                <a:cubicBezTo>
                  <a:pt x="181771" y="1548738"/>
                  <a:pt x="183864" y="1547580"/>
                  <a:pt x="186537" y="1547233"/>
                </a:cubicBezTo>
                <a:close/>
                <a:moveTo>
                  <a:pt x="1199646" y="1545828"/>
                </a:moveTo>
                <a:cubicBezTo>
                  <a:pt x="1202077" y="1546523"/>
                  <a:pt x="1195132" y="1551385"/>
                  <a:pt x="1200688" y="1554163"/>
                </a:cubicBezTo>
                <a:cubicBezTo>
                  <a:pt x="1200688" y="1546754"/>
                  <a:pt x="1185871" y="1554163"/>
                  <a:pt x="1193280" y="1546754"/>
                </a:cubicBezTo>
                <a:cubicBezTo>
                  <a:pt x="1196984" y="1545828"/>
                  <a:pt x="1198836" y="1545597"/>
                  <a:pt x="1199646" y="1545828"/>
                </a:cubicBezTo>
                <a:close/>
                <a:moveTo>
                  <a:pt x="785876" y="1544224"/>
                </a:moveTo>
                <a:cubicBezTo>
                  <a:pt x="788174" y="1544108"/>
                  <a:pt x="790294" y="1545034"/>
                  <a:pt x="792179" y="1547813"/>
                </a:cubicBezTo>
                <a:cubicBezTo>
                  <a:pt x="784639" y="1551517"/>
                  <a:pt x="773328" y="1551517"/>
                  <a:pt x="784639" y="1558925"/>
                </a:cubicBezTo>
                <a:cubicBezTo>
                  <a:pt x="784639" y="1558925"/>
                  <a:pt x="784639" y="1558925"/>
                  <a:pt x="765787" y="1555221"/>
                </a:cubicBezTo>
                <a:cubicBezTo>
                  <a:pt x="769557" y="1555221"/>
                  <a:pt x="769557" y="1547813"/>
                  <a:pt x="762017" y="1551517"/>
                </a:cubicBezTo>
                <a:cubicBezTo>
                  <a:pt x="770500" y="1554295"/>
                  <a:pt x="778983" y="1544571"/>
                  <a:pt x="785876" y="1544224"/>
                </a:cubicBezTo>
                <a:close/>
                <a:moveTo>
                  <a:pt x="64471" y="1544009"/>
                </a:moveTo>
                <a:lnTo>
                  <a:pt x="72486" y="1545894"/>
                </a:lnTo>
                <a:cubicBezTo>
                  <a:pt x="74833" y="1546357"/>
                  <a:pt x="75770" y="1547283"/>
                  <a:pt x="73893" y="1550987"/>
                </a:cubicBezTo>
                <a:cubicBezTo>
                  <a:pt x="73893" y="1550987"/>
                  <a:pt x="73893" y="1550987"/>
                  <a:pt x="72018" y="1549598"/>
                </a:cubicBezTo>
                <a:close/>
                <a:moveTo>
                  <a:pt x="1381789" y="1543182"/>
                </a:moveTo>
                <a:cubicBezTo>
                  <a:pt x="1387344" y="1541330"/>
                  <a:pt x="1391975" y="1540404"/>
                  <a:pt x="1393827" y="1544108"/>
                </a:cubicBezTo>
                <a:cubicBezTo>
                  <a:pt x="1393827" y="1544108"/>
                  <a:pt x="1393827" y="1544108"/>
                  <a:pt x="1386420" y="1551517"/>
                </a:cubicBezTo>
                <a:cubicBezTo>
                  <a:pt x="1386420" y="1551517"/>
                  <a:pt x="1386420" y="1551517"/>
                  <a:pt x="1360490" y="1555221"/>
                </a:cubicBezTo>
                <a:cubicBezTo>
                  <a:pt x="1360490" y="1558925"/>
                  <a:pt x="1367897" y="1558925"/>
                  <a:pt x="1371602" y="1558925"/>
                </a:cubicBezTo>
                <a:cubicBezTo>
                  <a:pt x="1360490" y="1558925"/>
                  <a:pt x="1364194" y="1570037"/>
                  <a:pt x="1349375" y="1573741"/>
                </a:cubicBezTo>
                <a:lnTo>
                  <a:pt x="1342364" y="1573059"/>
                </a:lnTo>
                <a:lnTo>
                  <a:pt x="1345672" y="1567259"/>
                </a:lnTo>
                <a:cubicBezTo>
                  <a:pt x="1343820" y="1565407"/>
                  <a:pt x="1340122" y="1564481"/>
                  <a:pt x="1338270" y="1566333"/>
                </a:cubicBezTo>
                <a:cubicBezTo>
                  <a:pt x="1345672" y="1558925"/>
                  <a:pt x="1349375" y="1558925"/>
                  <a:pt x="1360490" y="1558925"/>
                </a:cubicBezTo>
                <a:cubicBezTo>
                  <a:pt x="1360490" y="1555221"/>
                  <a:pt x="1356787" y="1555221"/>
                  <a:pt x="1353084" y="1555221"/>
                </a:cubicBezTo>
                <a:cubicBezTo>
                  <a:pt x="1356787" y="1555221"/>
                  <a:pt x="1375305" y="1555221"/>
                  <a:pt x="1364194" y="1547813"/>
                </a:cubicBezTo>
                <a:cubicBezTo>
                  <a:pt x="1369749" y="1547813"/>
                  <a:pt x="1376233" y="1545034"/>
                  <a:pt x="1381789" y="1543182"/>
                </a:cubicBezTo>
                <a:close/>
                <a:moveTo>
                  <a:pt x="63174" y="1543049"/>
                </a:moveTo>
                <a:lnTo>
                  <a:pt x="64471" y="1544009"/>
                </a:lnTo>
                <a:lnTo>
                  <a:pt x="62637" y="1543579"/>
                </a:lnTo>
                <a:close/>
                <a:moveTo>
                  <a:pt x="227116" y="1538303"/>
                </a:moveTo>
                <a:cubicBezTo>
                  <a:pt x="227339" y="1538882"/>
                  <a:pt x="228008" y="1540271"/>
                  <a:pt x="229794" y="1543049"/>
                </a:cubicBezTo>
                <a:lnTo>
                  <a:pt x="219077" y="1539345"/>
                </a:lnTo>
                <a:cubicBezTo>
                  <a:pt x="229794" y="1542123"/>
                  <a:pt x="226446" y="1536567"/>
                  <a:pt x="227116" y="1538303"/>
                </a:cubicBezTo>
                <a:close/>
                <a:moveTo>
                  <a:pt x="1301757" y="1536700"/>
                </a:moveTo>
                <a:cubicBezTo>
                  <a:pt x="1301757" y="1547813"/>
                  <a:pt x="1297788" y="1547813"/>
                  <a:pt x="1285883" y="1547813"/>
                </a:cubicBezTo>
                <a:cubicBezTo>
                  <a:pt x="1293819" y="1547813"/>
                  <a:pt x="1285883" y="1540404"/>
                  <a:pt x="1301757" y="1536700"/>
                </a:cubicBezTo>
                <a:close/>
                <a:moveTo>
                  <a:pt x="1197301" y="1536700"/>
                </a:moveTo>
                <a:lnTo>
                  <a:pt x="1204921" y="1539875"/>
                </a:lnTo>
                <a:cubicBezTo>
                  <a:pt x="1204921" y="1539875"/>
                  <a:pt x="1204921" y="1539875"/>
                  <a:pt x="1185871" y="1543050"/>
                </a:cubicBezTo>
                <a:cubicBezTo>
                  <a:pt x="1185871" y="1536700"/>
                  <a:pt x="1204921" y="1543050"/>
                  <a:pt x="1197301" y="1536700"/>
                </a:cubicBezTo>
                <a:close/>
                <a:moveTo>
                  <a:pt x="348568" y="1535793"/>
                </a:moveTo>
                <a:lnTo>
                  <a:pt x="345850" y="1539925"/>
                </a:lnTo>
                <a:lnTo>
                  <a:pt x="344839" y="1539573"/>
                </a:lnTo>
                <a:cubicBezTo>
                  <a:pt x="348568" y="1535793"/>
                  <a:pt x="348568" y="1535793"/>
                  <a:pt x="348568" y="1535793"/>
                </a:cubicBezTo>
                <a:close/>
                <a:moveTo>
                  <a:pt x="997445" y="1535192"/>
                </a:moveTo>
                <a:lnTo>
                  <a:pt x="996916" y="1536180"/>
                </a:lnTo>
                <a:lnTo>
                  <a:pt x="992767" y="1536065"/>
                </a:lnTo>
                <a:cubicBezTo>
                  <a:pt x="995574" y="1535192"/>
                  <a:pt x="996977" y="1534973"/>
                  <a:pt x="997445" y="1535192"/>
                </a:cubicBezTo>
                <a:close/>
                <a:moveTo>
                  <a:pt x="62637" y="1534781"/>
                </a:moveTo>
                <a:cubicBezTo>
                  <a:pt x="65454" y="1533392"/>
                  <a:pt x="68266" y="1532466"/>
                  <a:pt x="70141" y="1536170"/>
                </a:cubicBezTo>
                <a:cubicBezTo>
                  <a:pt x="70141" y="1536170"/>
                  <a:pt x="70141" y="1536170"/>
                  <a:pt x="69205" y="1537096"/>
                </a:cubicBezTo>
                <a:lnTo>
                  <a:pt x="63174" y="1543049"/>
                </a:lnTo>
                <a:lnTo>
                  <a:pt x="58886" y="1539874"/>
                </a:lnTo>
                <a:cubicBezTo>
                  <a:pt x="51382" y="1554691"/>
                  <a:pt x="88904" y="1550987"/>
                  <a:pt x="85149" y="1558395"/>
                </a:cubicBezTo>
                <a:cubicBezTo>
                  <a:pt x="77645" y="1554691"/>
                  <a:pt x="73893" y="1562099"/>
                  <a:pt x="73893" y="1562099"/>
                </a:cubicBezTo>
                <a:cubicBezTo>
                  <a:pt x="73893" y="1562099"/>
                  <a:pt x="73893" y="1562099"/>
                  <a:pt x="58886" y="1554691"/>
                </a:cubicBezTo>
                <a:cubicBezTo>
                  <a:pt x="70141" y="1550987"/>
                  <a:pt x="47627" y="1539874"/>
                  <a:pt x="55134" y="1536170"/>
                </a:cubicBezTo>
                <a:cubicBezTo>
                  <a:pt x="57010" y="1538022"/>
                  <a:pt x="59822" y="1536170"/>
                  <a:pt x="62637" y="1534781"/>
                </a:cubicBezTo>
                <a:close/>
                <a:moveTo>
                  <a:pt x="1026972" y="1534100"/>
                </a:moveTo>
                <a:cubicBezTo>
                  <a:pt x="1028316" y="1534537"/>
                  <a:pt x="1027381" y="1536065"/>
                  <a:pt x="1022703" y="1539558"/>
                </a:cubicBezTo>
                <a:cubicBezTo>
                  <a:pt x="1015219" y="1543050"/>
                  <a:pt x="1000251" y="1543050"/>
                  <a:pt x="989025" y="1543050"/>
                </a:cubicBezTo>
                <a:cubicBezTo>
                  <a:pt x="990896" y="1541304"/>
                  <a:pt x="994638" y="1538684"/>
                  <a:pt x="996509" y="1536938"/>
                </a:cubicBezTo>
                <a:lnTo>
                  <a:pt x="996916" y="1536180"/>
                </a:lnTo>
                <a:lnTo>
                  <a:pt x="1010461" y="1536556"/>
                </a:lnTo>
                <a:cubicBezTo>
                  <a:pt x="1017807" y="1535246"/>
                  <a:pt x="1024954" y="1533446"/>
                  <a:pt x="1026972" y="1534100"/>
                </a:cubicBezTo>
                <a:close/>
                <a:moveTo>
                  <a:pt x="24874" y="1531937"/>
                </a:moveTo>
                <a:cubicBezTo>
                  <a:pt x="24874" y="1543050"/>
                  <a:pt x="39690" y="1531937"/>
                  <a:pt x="47100" y="1535641"/>
                </a:cubicBezTo>
                <a:cubicBezTo>
                  <a:pt x="47100" y="1535641"/>
                  <a:pt x="47100" y="1535641"/>
                  <a:pt x="47100" y="1546754"/>
                </a:cubicBezTo>
                <a:cubicBezTo>
                  <a:pt x="47100" y="1546754"/>
                  <a:pt x="47100" y="1546754"/>
                  <a:pt x="39690" y="1539345"/>
                </a:cubicBezTo>
                <a:cubicBezTo>
                  <a:pt x="50803" y="1554162"/>
                  <a:pt x="28578" y="1543050"/>
                  <a:pt x="17467" y="1550458"/>
                </a:cubicBezTo>
                <a:lnTo>
                  <a:pt x="6352" y="1539345"/>
                </a:lnTo>
                <a:cubicBezTo>
                  <a:pt x="6352" y="1539345"/>
                  <a:pt x="6352" y="1539345"/>
                  <a:pt x="24874" y="1539345"/>
                </a:cubicBezTo>
                <a:cubicBezTo>
                  <a:pt x="24874" y="1535641"/>
                  <a:pt x="21171" y="1531937"/>
                  <a:pt x="24874" y="1531937"/>
                </a:cubicBezTo>
                <a:close/>
                <a:moveTo>
                  <a:pt x="62988" y="1527175"/>
                </a:moveTo>
                <a:cubicBezTo>
                  <a:pt x="66916" y="1527175"/>
                  <a:pt x="71283" y="1528762"/>
                  <a:pt x="73029" y="1531937"/>
                </a:cubicBezTo>
                <a:cubicBezTo>
                  <a:pt x="66045" y="1525587"/>
                  <a:pt x="59061" y="1531937"/>
                  <a:pt x="55564" y="1531937"/>
                </a:cubicBezTo>
                <a:cubicBezTo>
                  <a:pt x="55564" y="1528762"/>
                  <a:pt x="59061" y="1527175"/>
                  <a:pt x="62988" y="1527175"/>
                </a:cubicBezTo>
                <a:close/>
                <a:moveTo>
                  <a:pt x="132494" y="1525587"/>
                </a:moveTo>
                <a:cubicBezTo>
                  <a:pt x="143652" y="1529291"/>
                  <a:pt x="151089" y="1525587"/>
                  <a:pt x="158525" y="1529291"/>
                </a:cubicBezTo>
                <a:cubicBezTo>
                  <a:pt x="158525" y="1529291"/>
                  <a:pt x="158525" y="1529291"/>
                  <a:pt x="154806" y="1529291"/>
                </a:cubicBezTo>
                <a:cubicBezTo>
                  <a:pt x="154806" y="1540404"/>
                  <a:pt x="169684" y="1529291"/>
                  <a:pt x="177122" y="1532995"/>
                </a:cubicBezTo>
                <a:cubicBezTo>
                  <a:pt x="169684" y="1525587"/>
                  <a:pt x="180842" y="1529291"/>
                  <a:pt x="184563" y="1525587"/>
                </a:cubicBezTo>
                <a:cubicBezTo>
                  <a:pt x="180842" y="1532995"/>
                  <a:pt x="192000" y="1536699"/>
                  <a:pt x="199437" y="1536699"/>
                </a:cubicBezTo>
                <a:cubicBezTo>
                  <a:pt x="199437" y="1536699"/>
                  <a:pt x="199437" y="1536699"/>
                  <a:pt x="199437" y="1529291"/>
                </a:cubicBezTo>
                <a:cubicBezTo>
                  <a:pt x="199437" y="1529291"/>
                  <a:pt x="199437" y="1529291"/>
                  <a:pt x="188281" y="1529291"/>
                </a:cubicBezTo>
                <a:cubicBezTo>
                  <a:pt x="188281" y="1529291"/>
                  <a:pt x="188281" y="1529291"/>
                  <a:pt x="210596" y="1525587"/>
                </a:cubicBezTo>
                <a:cubicBezTo>
                  <a:pt x="214317" y="1529291"/>
                  <a:pt x="203159" y="1532995"/>
                  <a:pt x="195722" y="1540404"/>
                </a:cubicBezTo>
                <a:cubicBezTo>
                  <a:pt x="195722" y="1540404"/>
                  <a:pt x="195722" y="1540404"/>
                  <a:pt x="210596" y="1544108"/>
                </a:cubicBezTo>
                <a:cubicBezTo>
                  <a:pt x="208738" y="1549664"/>
                  <a:pt x="202226" y="1548738"/>
                  <a:pt x="195722" y="1547812"/>
                </a:cubicBezTo>
                <a:lnTo>
                  <a:pt x="186856" y="1547253"/>
                </a:lnTo>
                <a:lnTo>
                  <a:pt x="185492" y="1543182"/>
                </a:lnTo>
                <a:cubicBezTo>
                  <a:pt x="182701" y="1540404"/>
                  <a:pt x="177122" y="1538552"/>
                  <a:pt x="173405" y="1540404"/>
                </a:cubicBezTo>
                <a:cubicBezTo>
                  <a:pt x="173405" y="1544108"/>
                  <a:pt x="173405" y="1547812"/>
                  <a:pt x="177122" y="1547812"/>
                </a:cubicBezTo>
                <a:cubicBezTo>
                  <a:pt x="177122" y="1547812"/>
                  <a:pt x="177122" y="1547812"/>
                  <a:pt x="165964" y="1544108"/>
                </a:cubicBezTo>
                <a:cubicBezTo>
                  <a:pt x="165964" y="1544108"/>
                  <a:pt x="165964" y="1544108"/>
                  <a:pt x="169684" y="1551516"/>
                </a:cubicBezTo>
                <a:cubicBezTo>
                  <a:pt x="169684" y="1555220"/>
                  <a:pt x="143652" y="1558924"/>
                  <a:pt x="128772" y="1558924"/>
                </a:cubicBezTo>
                <a:cubicBezTo>
                  <a:pt x="125053" y="1555220"/>
                  <a:pt x="99019" y="1558924"/>
                  <a:pt x="84140" y="1555220"/>
                </a:cubicBezTo>
                <a:cubicBezTo>
                  <a:pt x="87861" y="1544108"/>
                  <a:pt x="102740" y="1558924"/>
                  <a:pt x="102740" y="1547812"/>
                </a:cubicBezTo>
                <a:cubicBezTo>
                  <a:pt x="102740" y="1544108"/>
                  <a:pt x="99019" y="1544108"/>
                  <a:pt x="95298" y="1544108"/>
                </a:cubicBezTo>
                <a:lnTo>
                  <a:pt x="95298" y="1547812"/>
                </a:lnTo>
                <a:cubicBezTo>
                  <a:pt x="95298" y="1547812"/>
                  <a:pt x="95298" y="1547812"/>
                  <a:pt x="91582" y="1540404"/>
                </a:cubicBezTo>
                <a:cubicBezTo>
                  <a:pt x="95298" y="1544108"/>
                  <a:pt x="106456" y="1544108"/>
                  <a:pt x="110174" y="1540404"/>
                </a:cubicBezTo>
                <a:cubicBezTo>
                  <a:pt x="110174" y="1540404"/>
                  <a:pt x="110174" y="1540404"/>
                  <a:pt x="102740" y="1536699"/>
                </a:cubicBezTo>
                <a:cubicBezTo>
                  <a:pt x="117614" y="1536699"/>
                  <a:pt x="121335" y="1532995"/>
                  <a:pt x="132494" y="1532995"/>
                </a:cubicBezTo>
                <a:cubicBezTo>
                  <a:pt x="132494" y="1532995"/>
                  <a:pt x="132494" y="1532995"/>
                  <a:pt x="132494" y="1525587"/>
                </a:cubicBezTo>
                <a:close/>
                <a:moveTo>
                  <a:pt x="913252" y="1524120"/>
                </a:moveTo>
                <a:lnTo>
                  <a:pt x="913243" y="1524669"/>
                </a:lnTo>
                <a:cubicBezTo>
                  <a:pt x="912588" y="1525538"/>
                  <a:pt x="910921" y="1525786"/>
                  <a:pt x="907111" y="1524793"/>
                </a:cubicBezTo>
                <a:close/>
                <a:moveTo>
                  <a:pt x="795751" y="1521354"/>
                </a:moveTo>
                <a:cubicBezTo>
                  <a:pt x="806467" y="1517650"/>
                  <a:pt x="799323" y="1528763"/>
                  <a:pt x="806467" y="1528763"/>
                </a:cubicBezTo>
                <a:lnTo>
                  <a:pt x="792179" y="1528763"/>
                </a:lnTo>
                <a:cubicBezTo>
                  <a:pt x="792179" y="1528763"/>
                  <a:pt x="792179" y="1528763"/>
                  <a:pt x="795751" y="1521354"/>
                </a:cubicBezTo>
                <a:close/>
                <a:moveTo>
                  <a:pt x="1140894" y="1520825"/>
                </a:moveTo>
                <a:cubicBezTo>
                  <a:pt x="1140894" y="1520825"/>
                  <a:pt x="1140894" y="1520825"/>
                  <a:pt x="1144598" y="1528536"/>
                </a:cubicBezTo>
                <a:cubicBezTo>
                  <a:pt x="1148302" y="1528536"/>
                  <a:pt x="1152007" y="1524681"/>
                  <a:pt x="1155711" y="1524681"/>
                </a:cubicBezTo>
                <a:cubicBezTo>
                  <a:pt x="1155711" y="1524681"/>
                  <a:pt x="1155711" y="1524681"/>
                  <a:pt x="1133486" y="1536247"/>
                </a:cubicBezTo>
                <a:cubicBezTo>
                  <a:pt x="1133486" y="1536247"/>
                  <a:pt x="1133486" y="1536247"/>
                  <a:pt x="1137190" y="1540102"/>
                </a:cubicBezTo>
                <a:cubicBezTo>
                  <a:pt x="1137190" y="1540102"/>
                  <a:pt x="1137190" y="1540102"/>
                  <a:pt x="1118669" y="1532391"/>
                </a:cubicBezTo>
                <a:cubicBezTo>
                  <a:pt x="1107556" y="1528536"/>
                  <a:pt x="1111260" y="1547813"/>
                  <a:pt x="1100148" y="1540102"/>
                </a:cubicBezTo>
                <a:cubicBezTo>
                  <a:pt x="1107556" y="1540102"/>
                  <a:pt x="1107556" y="1528536"/>
                  <a:pt x="1114965" y="1524681"/>
                </a:cubicBezTo>
                <a:cubicBezTo>
                  <a:pt x="1126077" y="1520825"/>
                  <a:pt x="1133486" y="1536247"/>
                  <a:pt x="1140894" y="1520825"/>
                </a:cubicBezTo>
                <a:close/>
                <a:moveTo>
                  <a:pt x="385779" y="1520825"/>
                </a:moveTo>
                <a:cubicBezTo>
                  <a:pt x="385779" y="1520825"/>
                  <a:pt x="385779" y="1520825"/>
                  <a:pt x="385779" y="1528233"/>
                </a:cubicBezTo>
                <a:cubicBezTo>
                  <a:pt x="393186" y="1524529"/>
                  <a:pt x="400596" y="1524529"/>
                  <a:pt x="396890" y="1520825"/>
                </a:cubicBezTo>
                <a:cubicBezTo>
                  <a:pt x="396890" y="1531938"/>
                  <a:pt x="419117" y="1531938"/>
                  <a:pt x="404300" y="1543050"/>
                </a:cubicBezTo>
                <a:cubicBezTo>
                  <a:pt x="404300" y="1539346"/>
                  <a:pt x="389483" y="1539346"/>
                  <a:pt x="400596" y="1535642"/>
                </a:cubicBezTo>
                <a:cubicBezTo>
                  <a:pt x="393186" y="1531938"/>
                  <a:pt x="389483" y="1539346"/>
                  <a:pt x="385779" y="1543050"/>
                </a:cubicBezTo>
                <a:cubicBezTo>
                  <a:pt x="374665" y="1535642"/>
                  <a:pt x="382073" y="1531938"/>
                  <a:pt x="378371" y="1524529"/>
                </a:cubicBezTo>
                <a:close/>
                <a:moveTo>
                  <a:pt x="922351" y="1516856"/>
                </a:moveTo>
                <a:cubicBezTo>
                  <a:pt x="922351" y="1520825"/>
                  <a:pt x="919494" y="1522809"/>
                  <a:pt x="916160" y="1523801"/>
                </a:cubicBezTo>
                <a:lnTo>
                  <a:pt x="913252" y="1524120"/>
                </a:lnTo>
                <a:lnTo>
                  <a:pt x="913303" y="1520825"/>
                </a:lnTo>
                <a:cubicBezTo>
                  <a:pt x="912826" y="1517848"/>
                  <a:pt x="912826" y="1514871"/>
                  <a:pt x="922351" y="1516856"/>
                </a:cubicBezTo>
                <a:close/>
                <a:moveTo>
                  <a:pt x="1279325" y="1513742"/>
                </a:moveTo>
                <a:cubicBezTo>
                  <a:pt x="1290506" y="1517406"/>
                  <a:pt x="1286778" y="1524733"/>
                  <a:pt x="1286778" y="1528396"/>
                </a:cubicBezTo>
                <a:cubicBezTo>
                  <a:pt x="1271871" y="1521069"/>
                  <a:pt x="1253235" y="1535723"/>
                  <a:pt x="1238327" y="1539387"/>
                </a:cubicBezTo>
                <a:cubicBezTo>
                  <a:pt x="1227146" y="1543050"/>
                  <a:pt x="1227146" y="1535723"/>
                  <a:pt x="1227146" y="1528396"/>
                </a:cubicBezTo>
                <a:cubicBezTo>
                  <a:pt x="1234600" y="1539387"/>
                  <a:pt x="1249509" y="1524733"/>
                  <a:pt x="1256962" y="1528396"/>
                </a:cubicBezTo>
                <a:cubicBezTo>
                  <a:pt x="1260690" y="1524733"/>
                  <a:pt x="1253235" y="1521069"/>
                  <a:pt x="1245782" y="1524733"/>
                </a:cubicBezTo>
                <a:cubicBezTo>
                  <a:pt x="1268144" y="1517406"/>
                  <a:pt x="1264417" y="1524733"/>
                  <a:pt x="1283052" y="1521069"/>
                </a:cubicBezTo>
                <a:cubicBezTo>
                  <a:pt x="1283052" y="1521069"/>
                  <a:pt x="1283052" y="1521069"/>
                  <a:pt x="1279325" y="1513742"/>
                </a:cubicBezTo>
                <a:close/>
                <a:moveTo>
                  <a:pt x="255331" y="1513232"/>
                </a:moveTo>
                <a:cubicBezTo>
                  <a:pt x="259059" y="1512406"/>
                  <a:pt x="262792" y="1513114"/>
                  <a:pt x="266519" y="1516894"/>
                </a:cubicBezTo>
                <a:lnTo>
                  <a:pt x="272267" y="1514654"/>
                </a:lnTo>
                <a:lnTo>
                  <a:pt x="272577" y="1515477"/>
                </a:lnTo>
                <a:cubicBezTo>
                  <a:pt x="273045" y="1518784"/>
                  <a:pt x="272110" y="1522564"/>
                  <a:pt x="266519" y="1524454"/>
                </a:cubicBezTo>
                <a:cubicBezTo>
                  <a:pt x="288891" y="1532013"/>
                  <a:pt x="277708" y="1539573"/>
                  <a:pt x="303822" y="1547132"/>
                </a:cubicBezTo>
                <a:cubicBezTo>
                  <a:pt x="303822" y="1547132"/>
                  <a:pt x="303822" y="1547132"/>
                  <a:pt x="303822" y="1543353"/>
                </a:cubicBezTo>
                <a:cubicBezTo>
                  <a:pt x="311279" y="1554692"/>
                  <a:pt x="341109" y="1528233"/>
                  <a:pt x="341109" y="1547132"/>
                </a:cubicBezTo>
                <a:cubicBezTo>
                  <a:pt x="341109" y="1547132"/>
                  <a:pt x="341109" y="1547132"/>
                  <a:pt x="342042" y="1545715"/>
                </a:cubicBezTo>
                <a:lnTo>
                  <a:pt x="345850" y="1539925"/>
                </a:lnTo>
                <a:lnTo>
                  <a:pt x="359751" y="1544770"/>
                </a:lnTo>
                <a:cubicBezTo>
                  <a:pt x="365344" y="1547132"/>
                  <a:pt x="370937" y="1549022"/>
                  <a:pt x="374666" y="1547132"/>
                </a:cubicBezTo>
                <a:cubicBezTo>
                  <a:pt x="374666" y="1547132"/>
                  <a:pt x="374666" y="1547132"/>
                  <a:pt x="370937" y="1550912"/>
                </a:cubicBezTo>
                <a:cubicBezTo>
                  <a:pt x="370937" y="1550912"/>
                  <a:pt x="370937" y="1550912"/>
                  <a:pt x="352298" y="1554692"/>
                </a:cubicBezTo>
                <a:cubicBezTo>
                  <a:pt x="352298" y="1558472"/>
                  <a:pt x="352298" y="1562251"/>
                  <a:pt x="356025" y="1562251"/>
                </a:cubicBezTo>
                <a:cubicBezTo>
                  <a:pt x="344839" y="1562251"/>
                  <a:pt x="356025" y="1547132"/>
                  <a:pt x="341109" y="1550912"/>
                </a:cubicBezTo>
                <a:cubicBezTo>
                  <a:pt x="341109" y="1550912"/>
                  <a:pt x="341109" y="1550912"/>
                  <a:pt x="341109" y="1554692"/>
                </a:cubicBezTo>
                <a:cubicBezTo>
                  <a:pt x="337380" y="1547132"/>
                  <a:pt x="329921" y="1550912"/>
                  <a:pt x="326193" y="1554692"/>
                </a:cubicBezTo>
                <a:cubicBezTo>
                  <a:pt x="326193" y="1554692"/>
                  <a:pt x="326193" y="1554692"/>
                  <a:pt x="326193" y="1543353"/>
                </a:cubicBezTo>
                <a:cubicBezTo>
                  <a:pt x="318734" y="1543353"/>
                  <a:pt x="318734" y="1550912"/>
                  <a:pt x="315009" y="1554692"/>
                </a:cubicBezTo>
                <a:cubicBezTo>
                  <a:pt x="318734" y="1550912"/>
                  <a:pt x="311279" y="1547132"/>
                  <a:pt x="303822" y="1550912"/>
                </a:cubicBezTo>
                <a:cubicBezTo>
                  <a:pt x="303822" y="1554692"/>
                  <a:pt x="303822" y="1554692"/>
                  <a:pt x="307551" y="1558472"/>
                </a:cubicBezTo>
                <a:cubicBezTo>
                  <a:pt x="315009" y="1569811"/>
                  <a:pt x="337380" y="1543353"/>
                  <a:pt x="344839" y="1562251"/>
                </a:cubicBezTo>
                <a:cubicBezTo>
                  <a:pt x="344839" y="1566031"/>
                  <a:pt x="333649" y="1558472"/>
                  <a:pt x="326193" y="1562251"/>
                </a:cubicBezTo>
                <a:cubicBezTo>
                  <a:pt x="326193" y="1562251"/>
                  <a:pt x="326193" y="1562251"/>
                  <a:pt x="329921" y="1566031"/>
                </a:cubicBezTo>
                <a:cubicBezTo>
                  <a:pt x="326193" y="1566031"/>
                  <a:pt x="322463" y="1566031"/>
                  <a:pt x="318734" y="1566031"/>
                </a:cubicBezTo>
                <a:cubicBezTo>
                  <a:pt x="318734" y="1566031"/>
                  <a:pt x="318734" y="1566031"/>
                  <a:pt x="322463" y="1569811"/>
                </a:cubicBezTo>
                <a:cubicBezTo>
                  <a:pt x="311279" y="1573591"/>
                  <a:pt x="318734" y="1581150"/>
                  <a:pt x="307551" y="1581150"/>
                </a:cubicBezTo>
                <a:cubicBezTo>
                  <a:pt x="307551" y="1581150"/>
                  <a:pt x="307551" y="1581150"/>
                  <a:pt x="307551" y="1577370"/>
                </a:cubicBezTo>
                <a:cubicBezTo>
                  <a:pt x="300092" y="1577370"/>
                  <a:pt x="300092" y="1581150"/>
                  <a:pt x="296363" y="1581150"/>
                </a:cubicBezTo>
                <a:cubicBezTo>
                  <a:pt x="285162" y="1581150"/>
                  <a:pt x="285162" y="1573591"/>
                  <a:pt x="285162" y="1569811"/>
                </a:cubicBezTo>
                <a:cubicBezTo>
                  <a:pt x="285162" y="1573591"/>
                  <a:pt x="296363" y="1573591"/>
                  <a:pt x="300092" y="1569811"/>
                </a:cubicBezTo>
                <a:cubicBezTo>
                  <a:pt x="301957" y="1566031"/>
                  <a:pt x="300092" y="1563196"/>
                  <a:pt x="296363" y="1560834"/>
                </a:cubicBezTo>
                <a:lnTo>
                  <a:pt x="281906" y="1554886"/>
                </a:lnTo>
                <a:lnTo>
                  <a:pt x="282365" y="1551385"/>
                </a:lnTo>
                <a:cubicBezTo>
                  <a:pt x="285162" y="1549967"/>
                  <a:pt x="288891" y="1549022"/>
                  <a:pt x="288891" y="1547132"/>
                </a:cubicBezTo>
                <a:cubicBezTo>
                  <a:pt x="281435" y="1543353"/>
                  <a:pt x="285162" y="1535793"/>
                  <a:pt x="266519" y="1535793"/>
                </a:cubicBezTo>
                <a:cubicBezTo>
                  <a:pt x="266519" y="1539573"/>
                  <a:pt x="270247" y="1539573"/>
                  <a:pt x="266519" y="1543353"/>
                </a:cubicBezTo>
                <a:cubicBezTo>
                  <a:pt x="259059" y="1535793"/>
                  <a:pt x="259059" y="1535793"/>
                  <a:pt x="262792" y="1528233"/>
                </a:cubicBezTo>
                <a:cubicBezTo>
                  <a:pt x="255331" y="1532013"/>
                  <a:pt x="251604" y="1528233"/>
                  <a:pt x="247876" y="1524454"/>
                </a:cubicBezTo>
                <a:cubicBezTo>
                  <a:pt x="240416" y="1528233"/>
                  <a:pt x="225502" y="1524454"/>
                  <a:pt x="221773" y="1528233"/>
                </a:cubicBezTo>
                <a:cubicBezTo>
                  <a:pt x="214317" y="1528233"/>
                  <a:pt x="218044" y="1524454"/>
                  <a:pt x="221773" y="1520674"/>
                </a:cubicBezTo>
                <a:cubicBezTo>
                  <a:pt x="232960" y="1532013"/>
                  <a:pt x="244144" y="1515713"/>
                  <a:pt x="255331" y="1513232"/>
                </a:cubicBezTo>
                <a:close/>
                <a:moveTo>
                  <a:pt x="270247" y="1509335"/>
                </a:moveTo>
                <a:cubicBezTo>
                  <a:pt x="272110" y="1511224"/>
                  <a:pt x="273045" y="1513114"/>
                  <a:pt x="272577" y="1514532"/>
                </a:cubicBezTo>
                <a:lnTo>
                  <a:pt x="272267" y="1514654"/>
                </a:lnTo>
                <a:close/>
                <a:moveTo>
                  <a:pt x="1331919" y="1501775"/>
                </a:moveTo>
                <a:lnTo>
                  <a:pt x="1343032" y="1506538"/>
                </a:lnTo>
                <a:lnTo>
                  <a:pt x="1335094" y="1509713"/>
                </a:lnTo>
                <a:close/>
                <a:moveTo>
                  <a:pt x="687604" y="1501775"/>
                </a:moveTo>
                <a:cubicBezTo>
                  <a:pt x="702685" y="1501775"/>
                  <a:pt x="687604" y="1513681"/>
                  <a:pt x="706456" y="1509712"/>
                </a:cubicBezTo>
                <a:cubicBezTo>
                  <a:pt x="706456" y="1509712"/>
                  <a:pt x="706456" y="1509712"/>
                  <a:pt x="676293" y="1525587"/>
                </a:cubicBezTo>
                <a:cubicBezTo>
                  <a:pt x="680063" y="1513681"/>
                  <a:pt x="683833" y="1509712"/>
                  <a:pt x="687604" y="1501775"/>
                </a:cubicBezTo>
                <a:close/>
                <a:moveTo>
                  <a:pt x="25401" y="1499129"/>
                </a:moveTo>
                <a:cubicBezTo>
                  <a:pt x="21593" y="1495425"/>
                  <a:pt x="13972" y="1506537"/>
                  <a:pt x="6352" y="1502833"/>
                </a:cubicBezTo>
                <a:close/>
                <a:moveTo>
                  <a:pt x="270410" y="1498600"/>
                </a:moveTo>
                <a:cubicBezTo>
                  <a:pt x="285223" y="1498600"/>
                  <a:pt x="281519" y="1510030"/>
                  <a:pt x="288927" y="1517650"/>
                </a:cubicBezTo>
                <a:cubicBezTo>
                  <a:pt x="285223" y="1510030"/>
                  <a:pt x="277816" y="1498600"/>
                  <a:pt x="266701" y="1502410"/>
                </a:cubicBezTo>
                <a:close/>
                <a:moveTo>
                  <a:pt x="141290" y="1498600"/>
                </a:moveTo>
                <a:cubicBezTo>
                  <a:pt x="141290" y="1498600"/>
                  <a:pt x="141290" y="1498600"/>
                  <a:pt x="159499" y="1502172"/>
                </a:cubicBezTo>
                <a:cubicBezTo>
                  <a:pt x="159499" y="1502172"/>
                  <a:pt x="159499" y="1502172"/>
                  <a:pt x="159499" y="1498600"/>
                </a:cubicBezTo>
                <a:cubicBezTo>
                  <a:pt x="159499" y="1502172"/>
                  <a:pt x="181350" y="1502172"/>
                  <a:pt x="188635" y="1505744"/>
                </a:cubicBezTo>
                <a:cubicBezTo>
                  <a:pt x="188635" y="1505744"/>
                  <a:pt x="188635" y="1505744"/>
                  <a:pt x="192278" y="1498600"/>
                </a:cubicBezTo>
                <a:cubicBezTo>
                  <a:pt x="192278" y="1498600"/>
                  <a:pt x="192278" y="1498600"/>
                  <a:pt x="203207" y="1502172"/>
                </a:cubicBezTo>
                <a:cubicBezTo>
                  <a:pt x="195921" y="1505744"/>
                  <a:pt x="199560" y="1505744"/>
                  <a:pt x="203207" y="1509315"/>
                </a:cubicBezTo>
                <a:cubicBezTo>
                  <a:pt x="203207" y="1509315"/>
                  <a:pt x="203207" y="1509315"/>
                  <a:pt x="195921" y="1509315"/>
                </a:cubicBezTo>
                <a:cubicBezTo>
                  <a:pt x="181350" y="1502172"/>
                  <a:pt x="152217" y="1512887"/>
                  <a:pt x="141290" y="1498600"/>
                </a:cubicBezTo>
                <a:close/>
                <a:moveTo>
                  <a:pt x="122240" y="1498600"/>
                </a:moveTo>
                <a:lnTo>
                  <a:pt x="141290" y="1506537"/>
                </a:lnTo>
                <a:lnTo>
                  <a:pt x="114303" y="1501775"/>
                </a:lnTo>
                <a:close/>
                <a:moveTo>
                  <a:pt x="1309141" y="1495425"/>
                </a:moveTo>
                <a:cubicBezTo>
                  <a:pt x="1309141" y="1495425"/>
                  <a:pt x="1309141" y="1495425"/>
                  <a:pt x="1312869" y="1506416"/>
                </a:cubicBezTo>
                <a:cubicBezTo>
                  <a:pt x="1297960" y="1510079"/>
                  <a:pt x="1290506" y="1517406"/>
                  <a:pt x="1279325" y="1513742"/>
                </a:cubicBezTo>
                <a:cubicBezTo>
                  <a:pt x="1284916" y="1510079"/>
                  <a:pt x="1292369" y="1509163"/>
                  <a:pt x="1298426" y="1507331"/>
                </a:cubicBezTo>
                <a:lnTo>
                  <a:pt x="1299868" y="1505729"/>
                </a:lnTo>
                <a:lnTo>
                  <a:pt x="1290644" y="1501775"/>
                </a:lnTo>
                <a:lnTo>
                  <a:pt x="1298581" y="1501775"/>
                </a:lnTo>
                <a:lnTo>
                  <a:pt x="1300643" y="1504868"/>
                </a:lnTo>
                <a:close/>
                <a:moveTo>
                  <a:pt x="728681" y="1495425"/>
                </a:moveTo>
                <a:lnTo>
                  <a:pt x="714393" y="1501775"/>
                </a:lnTo>
                <a:lnTo>
                  <a:pt x="709631" y="1498600"/>
                </a:lnTo>
                <a:close/>
                <a:moveTo>
                  <a:pt x="1219209" y="1486959"/>
                </a:moveTo>
                <a:lnTo>
                  <a:pt x="1227335" y="1486959"/>
                </a:lnTo>
                <a:lnTo>
                  <a:pt x="1227364" y="1487885"/>
                </a:lnTo>
                <a:cubicBezTo>
                  <a:pt x="1226352" y="1488116"/>
                  <a:pt x="1223971" y="1487885"/>
                  <a:pt x="1219209" y="1486959"/>
                </a:cubicBezTo>
                <a:close/>
                <a:moveTo>
                  <a:pt x="674451" y="1483262"/>
                </a:moveTo>
                <a:cubicBezTo>
                  <a:pt x="676086" y="1483552"/>
                  <a:pt x="676763" y="1484709"/>
                  <a:pt x="675861" y="1487487"/>
                </a:cubicBezTo>
                <a:cubicBezTo>
                  <a:pt x="668645" y="1491192"/>
                  <a:pt x="665037" y="1494896"/>
                  <a:pt x="654213" y="1498600"/>
                </a:cubicBezTo>
                <a:cubicBezTo>
                  <a:pt x="654213" y="1498600"/>
                  <a:pt x="654213" y="1498600"/>
                  <a:pt x="661429" y="1509712"/>
                </a:cubicBezTo>
                <a:cubicBezTo>
                  <a:pt x="654213" y="1502304"/>
                  <a:pt x="646997" y="1491192"/>
                  <a:pt x="639781" y="1487487"/>
                </a:cubicBezTo>
                <a:cubicBezTo>
                  <a:pt x="639781" y="1487487"/>
                  <a:pt x="639781" y="1487487"/>
                  <a:pt x="654213" y="1487487"/>
                </a:cubicBezTo>
                <a:cubicBezTo>
                  <a:pt x="654213" y="1487487"/>
                  <a:pt x="654213" y="1487487"/>
                  <a:pt x="650605" y="1483783"/>
                </a:cubicBezTo>
                <a:cubicBezTo>
                  <a:pt x="656017" y="1489340"/>
                  <a:pt x="669547" y="1482394"/>
                  <a:pt x="674451" y="1483262"/>
                </a:cubicBezTo>
                <a:close/>
                <a:moveTo>
                  <a:pt x="1226829" y="1479550"/>
                </a:moveTo>
                <a:cubicBezTo>
                  <a:pt x="1226829" y="1479550"/>
                  <a:pt x="1226829" y="1479550"/>
                  <a:pt x="1230639" y="1486959"/>
                </a:cubicBezTo>
                <a:cubicBezTo>
                  <a:pt x="1230639" y="1486959"/>
                  <a:pt x="1230639" y="1486959"/>
                  <a:pt x="1229210" y="1486959"/>
                </a:cubicBezTo>
                <a:lnTo>
                  <a:pt x="1227335" y="1486959"/>
                </a:lnTo>
                <a:lnTo>
                  <a:pt x="1227305" y="1486033"/>
                </a:lnTo>
                <a:cubicBezTo>
                  <a:pt x="1225876" y="1484180"/>
                  <a:pt x="1223019" y="1481402"/>
                  <a:pt x="1226829" y="1479550"/>
                </a:cubicBezTo>
                <a:close/>
                <a:moveTo>
                  <a:pt x="900126" y="1479550"/>
                </a:moveTo>
                <a:cubicBezTo>
                  <a:pt x="892189" y="1483254"/>
                  <a:pt x="888220" y="1490663"/>
                  <a:pt x="884252" y="1486959"/>
                </a:cubicBezTo>
                <a:cubicBezTo>
                  <a:pt x="888220" y="1479550"/>
                  <a:pt x="892189" y="1479550"/>
                  <a:pt x="900126" y="1479550"/>
                </a:cubicBezTo>
                <a:close/>
                <a:moveTo>
                  <a:pt x="792180" y="1476375"/>
                </a:moveTo>
                <a:cubicBezTo>
                  <a:pt x="792180" y="1476375"/>
                  <a:pt x="792180" y="1476375"/>
                  <a:pt x="777363" y="1491192"/>
                </a:cubicBezTo>
                <a:cubicBezTo>
                  <a:pt x="777363" y="1491192"/>
                  <a:pt x="777363" y="1491192"/>
                  <a:pt x="781067" y="1494896"/>
                </a:cubicBezTo>
                <a:cubicBezTo>
                  <a:pt x="766251" y="1498600"/>
                  <a:pt x="744025" y="1494896"/>
                  <a:pt x="740321" y="1491192"/>
                </a:cubicBezTo>
                <a:cubicBezTo>
                  <a:pt x="747730" y="1483783"/>
                  <a:pt x="725505" y="1483783"/>
                  <a:pt x="740321" y="1480079"/>
                </a:cubicBezTo>
                <a:cubicBezTo>
                  <a:pt x="751434" y="1483783"/>
                  <a:pt x="766251" y="1480079"/>
                  <a:pt x="769955" y="1487488"/>
                </a:cubicBezTo>
                <a:cubicBezTo>
                  <a:pt x="769955" y="1480079"/>
                  <a:pt x="788475" y="1487488"/>
                  <a:pt x="792180" y="1476375"/>
                </a:cubicBezTo>
                <a:close/>
                <a:moveTo>
                  <a:pt x="631814" y="1468595"/>
                </a:moveTo>
                <a:lnTo>
                  <a:pt x="635905" y="1472670"/>
                </a:lnTo>
                <a:cubicBezTo>
                  <a:pt x="632186" y="1471744"/>
                  <a:pt x="630791" y="1470818"/>
                  <a:pt x="630674" y="1469892"/>
                </a:cubicBezTo>
                <a:close/>
                <a:moveTo>
                  <a:pt x="1472803" y="1468437"/>
                </a:moveTo>
                <a:cubicBezTo>
                  <a:pt x="1476375" y="1472141"/>
                  <a:pt x="1469232" y="1475845"/>
                  <a:pt x="1469232" y="1479549"/>
                </a:cubicBezTo>
                <a:lnTo>
                  <a:pt x="1462087" y="1475845"/>
                </a:lnTo>
                <a:cubicBezTo>
                  <a:pt x="1462087" y="1475845"/>
                  <a:pt x="1462087" y="1475845"/>
                  <a:pt x="1472803" y="1468437"/>
                </a:cubicBezTo>
                <a:close/>
                <a:moveTo>
                  <a:pt x="1235084" y="1465262"/>
                </a:moveTo>
                <a:lnTo>
                  <a:pt x="1235084" y="1468437"/>
                </a:lnTo>
                <a:lnTo>
                  <a:pt x="1227146" y="1473200"/>
                </a:lnTo>
                <a:close/>
                <a:moveTo>
                  <a:pt x="300054" y="1457325"/>
                </a:moveTo>
                <a:cubicBezTo>
                  <a:pt x="300054" y="1465262"/>
                  <a:pt x="300054" y="1461294"/>
                  <a:pt x="292632" y="1461294"/>
                </a:cubicBezTo>
                <a:cubicBezTo>
                  <a:pt x="288927" y="1457325"/>
                  <a:pt x="292632" y="1457325"/>
                  <a:pt x="300054" y="1457325"/>
                </a:cubicBezTo>
                <a:close/>
                <a:moveTo>
                  <a:pt x="1040619" y="1456134"/>
                </a:moveTo>
                <a:cubicBezTo>
                  <a:pt x="1043298" y="1456531"/>
                  <a:pt x="1045977" y="1457325"/>
                  <a:pt x="1047763" y="1457325"/>
                </a:cubicBezTo>
                <a:lnTo>
                  <a:pt x="1033475" y="1457325"/>
                </a:lnTo>
                <a:cubicBezTo>
                  <a:pt x="1035261" y="1455738"/>
                  <a:pt x="1037940" y="1455738"/>
                  <a:pt x="1040619" y="1456134"/>
                </a:cubicBezTo>
                <a:close/>
                <a:moveTo>
                  <a:pt x="892189" y="1454150"/>
                </a:moveTo>
                <a:cubicBezTo>
                  <a:pt x="877372" y="1457722"/>
                  <a:pt x="877372" y="1468438"/>
                  <a:pt x="858852" y="1468438"/>
                </a:cubicBezTo>
                <a:cubicBezTo>
                  <a:pt x="858852" y="1464866"/>
                  <a:pt x="858852" y="1468438"/>
                  <a:pt x="862556" y="1464866"/>
                </a:cubicBezTo>
                <a:cubicBezTo>
                  <a:pt x="858852" y="1454150"/>
                  <a:pt x="888485" y="1457722"/>
                  <a:pt x="892189" y="1454150"/>
                </a:cubicBezTo>
                <a:close/>
                <a:moveTo>
                  <a:pt x="1851489" y="1454101"/>
                </a:moveTo>
                <a:cubicBezTo>
                  <a:pt x="1859894" y="1454547"/>
                  <a:pt x="1867364" y="1456333"/>
                  <a:pt x="1874835" y="1458119"/>
                </a:cubicBezTo>
                <a:cubicBezTo>
                  <a:pt x="1874835" y="1458119"/>
                  <a:pt x="1874835" y="1458119"/>
                  <a:pt x="1856159" y="1472406"/>
                </a:cubicBezTo>
                <a:cubicBezTo>
                  <a:pt x="1856159" y="1468835"/>
                  <a:pt x="1844953" y="1468835"/>
                  <a:pt x="1841217" y="1468835"/>
                </a:cubicBezTo>
                <a:cubicBezTo>
                  <a:pt x="1837482" y="1468835"/>
                  <a:pt x="1837482" y="1461691"/>
                  <a:pt x="1833747" y="1458119"/>
                </a:cubicBezTo>
                <a:cubicBezTo>
                  <a:pt x="1833747" y="1458119"/>
                  <a:pt x="1833747" y="1458119"/>
                  <a:pt x="1830012" y="1465263"/>
                </a:cubicBezTo>
                <a:cubicBezTo>
                  <a:pt x="1826276" y="1458119"/>
                  <a:pt x="1811335" y="1479550"/>
                  <a:pt x="1815070" y="1468835"/>
                </a:cubicBezTo>
                <a:cubicBezTo>
                  <a:pt x="1822541" y="1472406"/>
                  <a:pt x="1826276" y="1458119"/>
                  <a:pt x="1822541" y="1458119"/>
                </a:cubicBezTo>
                <a:cubicBezTo>
                  <a:pt x="1833747" y="1454547"/>
                  <a:pt x="1843085" y="1453654"/>
                  <a:pt x="1851489" y="1454101"/>
                </a:cubicBezTo>
                <a:close/>
                <a:moveTo>
                  <a:pt x="1092346" y="1453757"/>
                </a:moveTo>
                <a:lnTo>
                  <a:pt x="1089583" y="1456007"/>
                </a:lnTo>
                <a:cubicBezTo>
                  <a:pt x="1084473" y="1459282"/>
                  <a:pt x="1077967" y="1462088"/>
                  <a:pt x="1074249" y="1462088"/>
                </a:cubicBezTo>
                <a:cubicBezTo>
                  <a:pt x="1074249" y="1454604"/>
                  <a:pt x="1079826" y="1454604"/>
                  <a:pt x="1085401" y="1454604"/>
                </a:cubicBezTo>
                <a:close/>
                <a:moveTo>
                  <a:pt x="284616" y="1453403"/>
                </a:moveTo>
                <a:lnTo>
                  <a:pt x="286106" y="1454149"/>
                </a:lnTo>
                <a:cubicBezTo>
                  <a:pt x="282384" y="1454149"/>
                  <a:pt x="282384" y="1454149"/>
                  <a:pt x="282384" y="1454149"/>
                </a:cubicBezTo>
                <a:close/>
                <a:moveTo>
                  <a:pt x="1093540" y="1452784"/>
                </a:moveTo>
                <a:lnTo>
                  <a:pt x="1093069" y="1453669"/>
                </a:lnTo>
                <a:lnTo>
                  <a:pt x="1092346" y="1453757"/>
                </a:lnTo>
                <a:close/>
                <a:moveTo>
                  <a:pt x="1547812" y="1450975"/>
                </a:moveTo>
                <a:cubicBezTo>
                  <a:pt x="1547812" y="1450975"/>
                  <a:pt x="1547812" y="1450975"/>
                  <a:pt x="1540272" y="1465580"/>
                </a:cubicBezTo>
                <a:cubicBezTo>
                  <a:pt x="1540272" y="1461929"/>
                  <a:pt x="1544043" y="1461929"/>
                  <a:pt x="1547812" y="1461929"/>
                </a:cubicBezTo>
                <a:cubicBezTo>
                  <a:pt x="1532732" y="1469231"/>
                  <a:pt x="1502569" y="1487487"/>
                  <a:pt x="1487489" y="1483836"/>
                </a:cubicBezTo>
                <a:cubicBezTo>
                  <a:pt x="1487489" y="1483836"/>
                  <a:pt x="1487489" y="1483836"/>
                  <a:pt x="1491259" y="1480185"/>
                </a:cubicBezTo>
                <a:cubicBezTo>
                  <a:pt x="1495028" y="1476534"/>
                  <a:pt x="1487489" y="1476534"/>
                  <a:pt x="1487489" y="1476534"/>
                </a:cubicBezTo>
                <a:cubicBezTo>
                  <a:pt x="1487489" y="1476534"/>
                  <a:pt x="1487489" y="1476534"/>
                  <a:pt x="1502569" y="1472882"/>
                </a:cubicBezTo>
                <a:cubicBezTo>
                  <a:pt x="1491259" y="1472882"/>
                  <a:pt x="1502569" y="1458278"/>
                  <a:pt x="1513883" y="1461929"/>
                </a:cubicBezTo>
                <a:cubicBezTo>
                  <a:pt x="1517652" y="1461929"/>
                  <a:pt x="1498800" y="1465580"/>
                  <a:pt x="1502569" y="1469231"/>
                </a:cubicBezTo>
                <a:cubicBezTo>
                  <a:pt x="1502569" y="1469231"/>
                  <a:pt x="1502569" y="1469231"/>
                  <a:pt x="1513883" y="1472882"/>
                </a:cubicBezTo>
                <a:cubicBezTo>
                  <a:pt x="1517652" y="1469231"/>
                  <a:pt x="1525192" y="1469231"/>
                  <a:pt x="1521422" y="1465580"/>
                </a:cubicBezTo>
                <a:cubicBezTo>
                  <a:pt x="1517652" y="1465580"/>
                  <a:pt x="1517652" y="1465580"/>
                  <a:pt x="1517652" y="1465580"/>
                </a:cubicBezTo>
                <a:cubicBezTo>
                  <a:pt x="1525192" y="1461929"/>
                  <a:pt x="1540272" y="1461929"/>
                  <a:pt x="1547812" y="1450975"/>
                </a:cubicBezTo>
                <a:close/>
                <a:moveTo>
                  <a:pt x="903831" y="1450975"/>
                </a:moveTo>
                <a:cubicBezTo>
                  <a:pt x="911239" y="1450975"/>
                  <a:pt x="907535" y="1450975"/>
                  <a:pt x="907535" y="1454150"/>
                </a:cubicBezTo>
                <a:cubicBezTo>
                  <a:pt x="907535" y="1454150"/>
                  <a:pt x="907535" y="1454150"/>
                  <a:pt x="903831" y="1454150"/>
                </a:cubicBezTo>
                <a:cubicBezTo>
                  <a:pt x="900126" y="1450975"/>
                  <a:pt x="903831" y="1454150"/>
                  <a:pt x="903831" y="1450975"/>
                </a:cubicBezTo>
                <a:close/>
                <a:moveTo>
                  <a:pt x="1122983" y="1450135"/>
                </a:moveTo>
                <a:lnTo>
                  <a:pt x="1123976" y="1450862"/>
                </a:lnTo>
                <a:cubicBezTo>
                  <a:pt x="1126299" y="1451798"/>
                  <a:pt x="1128158" y="1452733"/>
                  <a:pt x="1126299" y="1454604"/>
                </a:cubicBezTo>
                <a:close/>
                <a:moveTo>
                  <a:pt x="1122446" y="1449743"/>
                </a:moveTo>
                <a:lnTo>
                  <a:pt x="1122697" y="1449751"/>
                </a:lnTo>
                <a:lnTo>
                  <a:pt x="1122983" y="1450135"/>
                </a:lnTo>
                <a:close/>
                <a:moveTo>
                  <a:pt x="1096555" y="1447120"/>
                </a:moveTo>
                <a:cubicBezTo>
                  <a:pt x="1097484" y="1448056"/>
                  <a:pt x="1097019" y="1449459"/>
                  <a:pt x="1095683" y="1451038"/>
                </a:cubicBezTo>
                <a:lnTo>
                  <a:pt x="1093540" y="1452784"/>
                </a:lnTo>
                <a:close/>
                <a:moveTo>
                  <a:pt x="1336055" y="1446873"/>
                </a:moveTo>
                <a:lnTo>
                  <a:pt x="1334238" y="1447959"/>
                </a:lnTo>
                <a:cubicBezTo>
                  <a:pt x="1328273" y="1450340"/>
                  <a:pt x="1321848" y="1452245"/>
                  <a:pt x="1316342" y="1454150"/>
                </a:cubicBezTo>
                <a:cubicBezTo>
                  <a:pt x="1312670" y="1457960"/>
                  <a:pt x="1308999" y="1461770"/>
                  <a:pt x="1312670" y="1461770"/>
                </a:cubicBezTo>
                <a:cubicBezTo>
                  <a:pt x="1316342" y="1457960"/>
                  <a:pt x="1334697" y="1454150"/>
                  <a:pt x="1331026" y="1461770"/>
                </a:cubicBezTo>
                <a:cubicBezTo>
                  <a:pt x="1312670" y="1461770"/>
                  <a:pt x="1323684" y="1465580"/>
                  <a:pt x="1308999" y="1473200"/>
                </a:cubicBezTo>
                <a:cubicBezTo>
                  <a:pt x="1305328" y="1469390"/>
                  <a:pt x="1294315" y="1465580"/>
                  <a:pt x="1290644" y="1465580"/>
                </a:cubicBezTo>
                <a:cubicBezTo>
                  <a:pt x="1305328" y="1465580"/>
                  <a:pt x="1305328" y="1454150"/>
                  <a:pt x="1316342" y="1450340"/>
                </a:cubicBezTo>
                <a:cubicBezTo>
                  <a:pt x="1316342" y="1450340"/>
                  <a:pt x="1316342" y="1450340"/>
                  <a:pt x="1312670" y="1450340"/>
                </a:cubicBezTo>
                <a:close/>
                <a:moveTo>
                  <a:pt x="1055701" y="1446212"/>
                </a:moveTo>
                <a:lnTo>
                  <a:pt x="1063638" y="1454150"/>
                </a:lnTo>
                <a:lnTo>
                  <a:pt x="1052525" y="1450975"/>
                </a:lnTo>
                <a:close/>
                <a:moveTo>
                  <a:pt x="1338438" y="1445450"/>
                </a:moveTo>
                <a:lnTo>
                  <a:pt x="1338368" y="1446530"/>
                </a:lnTo>
                <a:lnTo>
                  <a:pt x="1336055" y="1446873"/>
                </a:lnTo>
                <a:close/>
                <a:moveTo>
                  <a:pt x="776834" y="1443037"/>
                </a:moveTo>
                <a:cubicBezTo>
                  <a:pt x="784242" y="1443037"/>
                  <a:pt x="795355" y="1443037"/>
                  <a:pt x="791650" y="1450975"/>
                </a:cubicBezTo>
                <a:cubicBezTo>
                  <a:pt x="780538" y="1443037"/>
                  <a:pt x="773130" y="1450975"/>
                  <a:pt x="776834" y="1443037"/>
                </a:cubicBezTo>
                <a:close/>
                <a:moveTo>
                  <a:pt x="320236" y="1442743"/>
                </a:moveTo>
                <a:lnTo>
                  <a:pt x="323338" y="1442951"/>
                </a:lnTo>
                <a:cubicBezTo>
                  <a:pt x="319620" y="1442951"/>
                  <a:pt x="319620" y="1442951"/>
                  <a:pt x="319620" y="1442951"/>
                </a:cubicBezTo>
                <a:close/>
                <a:moveTo>
                  <a:pt x="855696" y="1441741"/>
                </a:moveTo>
                <a:cubicBezTo>
                  <a:pt x="858833" y="1441273"/>
                  <a:pt x="861389" y="1441507"/>
                  <a:pt x="862318" y="1443378"/>
                </a:cubicBezTo>
                <a:cubicBezTo>
                  <a:pt x="860459" y="1445249"/>
                  <a:pt x="859530" y="1444314"/>
                  <a:pt x="858136" y="1442911"/>
                </a:cubicBezTo>
                <a:lnTo>
                  <a:pt x="855663" y="1441749"/>
                </a:lnTo>
                <a:close/>
                <a:moveTo>
                  <a:pt x="349531" y="1439862"/>
                </a:moveTo>
                <a:cubicBezTo>
                  <a:pt x="349531" y="1439862"/>
                  <a:pt x="349531" y="1439862"/>
                  <a:pt x="357204" y="1446847"/>
                </a:cubicBezTo>
                <a:cubicBezTo>
                  <a:pt x="357204" y="1446847"/>
                  <a:pt x="357204" y="1446847"/>
                  <a:pt x="334184" y="1450339"/>
                </a:cubicBezTo>
                <a:cubicBezTo>
                  <a:pt x="341860" y="1453832"/>
                  <a:pt x="341860" y="1453832"/>
                  <a:pt x="338021" y="1457324"/>
                </a:cubicBezTo>
                <a:cubicBezTo>
                  <a:pt x="311165" y="1446847"/>
                  <a:pt x="353369" y="1446847"/>
                  <a:pt x="349531" y="1439862"/>
                </a:cubicBezTo>
                <a:close/>
                <a:moveTo>
                  <a:pt x="1342039" y="1435100"/>
                </a:moveTo>
                <a:cubicBezTo>
                  <a:pt x="1342039" y="1435100"/>
                  <a:pt x="1342039" y="1438910"/>
                  <a:pt x="1349375" y="1438910"/>
                </a:cubicBezTo>
                <a:lnTo>
                  <a:pt x="1338438" y="1445450"/>
                </a:lnTo>
                <a:lnTo>
                  <a:pt x="1338827" y="1439386"/>
                </a:lnTo>
                <a:cubicBezTo>
                  <a:pt x="1337450" y="1437958"/>
                  <a:pt x="1336533" y="1437005"/>
                  <a:pt x="1342039" y="1435100"/>
                </a:cubicBezTo>
                <a:close/>
                <a:moveTo>
                  <a:pt x="645231" y="1431130"/>
                </a:moveTo>
                <a:lnTo>
                  <a:pt x="646448" y="1431924"/>
                </a:lnTo>
                <a:cubicBezTo>
                  <a:pt x="642797" y="1431924"/>
                  <a:pt x="642797" y="1431924"/>
                  <a:pt x="642797" y="1431924"/>
                </a:cubicBezTo>
                <a:close/>
                <a:moveTo>
                  <a:pt x="692486" y="1427943"/>
                </a:moveTo>
                <a:lnTo>
                  <a:pt x="695417" y="1431924"/>
                </a:lnTo>
                <a:cubicBezTo>
                  <a:pt x="691698" y="1428220"/>
                  <a:pt x="691698" y="1428220"/>
                  <a:pt x="691698" y="1428220"/>
                </a:cubicBezTo>
                <a:close/>
                <a:moveTo>
                  <a:pt x="292262" y="1424287"/>
                </a:moveTo>
                <a:lnTo>
                  <a:pt x="293548" y="1424287"/>
                </a:lnTo>
                <a:cubicBezTo>
                  <a:pt x="292619" y="1426153"/>
                  <a:pt x="292388" y="1426387"/>
                  <a:pt x="292328" y="1425745"/>
                </a:cubicBezTo>
                <a:close/>
                <a:moveTo>
                  <a:pt x="1649689" y="1424004"/>
                </a:moveTo>
                <a:cubicBezTo>
                  <a:pt x="1656475" y="1422267"/>
                  <a:pt x="1655761" y="1427824"/>
                  <a:pt x="1670050" y="1425045"/>
                </a:cubicBezTo>
                <a:cubicBezTo>
                  <a:pt x="1647190" y="1425045"/>
                  <a:pt x="1670050" y="1436158"/>
                  <a:pt x="1654808" y="1439862"/>
                </a:cubicBezTo>
                <a:cubicBezTo>
                  <a:pt x="1654808" y="1439862"/>
                  <a:pt x="1654808" y="1439862"/>
                  <a:pt x="1635761" y="1439862"/>
                </a:cubicBezTo>
                <a:cubicBezTo>
                  <a:pt x="1650999" y="1436158"/>
                  <a:pt x="1631949" y="1436158"/>
                  <a:pt x="1639568" y="1428750"/>
                </a:cubicBezTo>
                <a:cubicBezTo>
                  <a:pt x="1644331" y="1425971"/>
                  <a:pt x="1647426" y="1424582"/>
                  <a:pt x="1649689" y="1424004"/>
                </a:cubicBezTo>
                <a:close/>
                <a:moveTo>
                  <a:pt x="1039528" y="1423996"/>
                </a:moveTo>
                <a:lnTo>
                  <a:pt x="1040958" y="1424430"/>
                </a:lnTo>
                <a:lnTo>
                  <a:pt x="1025538" y="1431925"/>
                </a:lnTo>
                <a:cubicBezTo>
                  <a:pt x="1031253" y="1426369"/>
                  <a:pt x="1035778" y="1424285"/>
                  <a:pt x="1039528" y="1423996"/>
                </a:cubicBezTo>
                <a:close/>
                <a:moveTo>
                  <a:pt x="1331919" y="1423987"/>
                </a:moveTo>
                <a:cubicBezTo>
                  <a:pt x="1331919" y="1423987"/>
                  <a:pt x="1331919" y="1423987"/>
                  <a:pt x="1343032" y="1423987"/>
                </a:cubicBezTo>
                <a:cubicBezTo>
                  <a:pt x="1343032" y="1423987"/>
                  <a:pt x="1343032" y="1423987"/>
                  <a:pt x="1335623" y="1435100"/>
                </a:cubicBezTo>
                <a:cubicBezTo>
                  <a:pt x="1331919" y="1431396"/>
                  <a:pt x="1331919" y="1427691"/>
                  <a:pt x="1331919" y="1423987"/>
                </a:cubicBezTo>
                <a:close/>
                <a:moveTo>
                  <a:pt x="349266" y="1423987"/>
                </a:moveTo>
                <a:cubicBezTo>
                  <a:pt x="349266" y="1423987"/>
                  <a:pt x="349266" y="1423987"/>
                  <a:pt x="360380" y="1423987"/>
                </a:cubicBezTo>
                <a:cubicBezTo>
                  <a:pt x="360380" y="1423987"/>
                  <a:pt x="360380" y="1423987"/>
                  <a:pt x="352972" y="1428749"/>
                </a:cubicBezTo>
                <a:cubicBezTo>
                  <a:pt x="352972" y="1428749"/>
                  <a:pt x="349266" y="1428749"/>
                  <a:pt x="349266" y="1423987"/>
                </a:cubicBezTo>
                <a:close/>
                <a:moveTo>
                  <a:pt x="334184" y="1423987"/>
                </a:moveTo>
                <a:cubicBezTo>
                  <a:pt x="334184" y="1423987"/>
                  <a:pt x="334184" y="1423987"/>
                  <a:pt x="338153" y="1435099"/>
                </a:cubicBezTo>
                <a:cubicBezTo>
                  <a:pt x="338153" y="1431395"/>
                  <a:pt x="334184" y="1431395"/>
                  <a:pt x="330217" y="1431395"/>
                </a:cubicBezTo>
                <a:close/>
                <a:moveTo>
                  <a:pt x="2120897" y="1420812"/>
                </a:moveTo>
                <a:cubicBezTo>
                  <a:pt x="2120897" y="1424781"/>
                  <a:pt x="2108991" y="1428749"/>
                  <a:pt x="2105022" y="1424781"/>
                </a:cubicBezTo>
                <a:cubicBezTo>
                  <a:pt x="2105022" y="1420812"/>
                  <a:pt x="2116928" y="1424781"/>
                  <a:pt x="2120897" y="1420812"/>
                </a:cubicBezTo>
                <a:close/>
                <a:moveTo>
                  <a:pt x="1057685" y="1419945"/>
                </a:moveTo>
                <a:cubicBezTo>
                  <a:pt x="1060543" y="1420350"/>
                  <a:pt x="1062686" y="1421739"/>
                  <a:pt x="1063638" y="1424517"/>
                </a:cubicBezTo>
                <a:cubicBezTo>
                  <a:pt x="1057923" y="1433778"/>
                  <a:pt x="1054113" y="1430073"/>
                  <a:pt x="1048875" y="1426832"/>
                </a:cubicBezTo>
                <a:lnTo>
                  <a:pt x="1040958" y="1424430"/>
                </a:lnTo>
                <a:lnTo>
                  <a:pt x="1047446" y="1421276"/>
                </a:lnTo>
                <a:cubicBezTo>
                  <a:pt x="1051256" y="1420118"/>
                  <a:pt x="1054828" y="1419540"/>
                  <a:pt x="1057685" y="1419945"/>
                </a:cubicBezTo>
                <a:close/>
                <a:moveTo>
                  <a:pt x="657402" y="1417637"/>
                </a:moveTo>
                <a:cubicBezTo>
                  <a:pt x="657402" y="1417637"/>
                  <a:pt x="657402" y="1417637"/>
                  <a:pt x="668356" y="1421209"/>
                </a:cubicBezTo>
                <a:cubicBezTo>
                  <a:pt x="664705" y="1421209"/>
                  <a:pt x="653751" y="1428352"/>
                  <a:pt x="650100" y="1428352"/>
                </a:cubicBezTo>
                <a:cubicBezTo>
                  <a:pt x="650100" y="1428352"/>
                  <a:pt x="650100" y="1428352"/>
                  <a:pt x="653751" y="1428352"/>
                </a:cubicBezTo>
                <a:cubicBezTo>
                  <a:pt x="653751" y="1428352"/>
                  <a:pt x="653751" y="1428352"/>
                  <a:pt x="652382" y="1428799"/>
                </a:cubicBezTo>
                <a:lnTo>
                  <a:pt x="645231" y="1431130"/>
                </a:lnTo>
                <a:lnTo>
                  <a:pt x="643025" y="1429692"/>
                </a:lnTo>
                <a:cubicBezTo>
                  <a:pt x="645764" y="1427683"/>
                  <a:pt x="662879" y="1425674"/>
                  <a:pt x="657402" y="1417637"/>
                </a:cubicBezTo>
                <a:close/>
                <a:moveTo>
                  <a:pt x="1126299" y="1417184"/>
                </a:moveTo>
                <a:cubicBezTo>
                  <a:pt x="1126299" y="1417184"/>
                  <a:pt x="1126299" y="1417184"/>
                  <a:pt x="1137454" y="1428410"/>
                </a:cubicBezTo>
                <a:cubicBezTo>
                  <a:pt x="1126299" y="1428410"/>
                  <a:pt x="1133736" y="1439636"/>
                  <a:pt x="1122581" y="1432152"/>
                </a:cubicBezTo>
                <a:cubicBezTo>
                  <a:pt x="1115145" y="1435894"/>
                  <a:pt x="1122581" y="1439636"/>
                  <a:pt x="1126299" y="1439636"/>
                </a:cubicBezTo>
                <a:cubicBezTo>
                  <a:pt x="1126299" y="1439636"/>
                  <a:pt x="1126299" y="1439636"/>
                  <a:pt x="1118863" y="1447120"/>
                </a:cubicBezTo>
                <a:lnTo>
                  <a:pt x="1122446" y="1449743"/>
                </a:lnTo>
                <a:lnTo>
                  <a:pt x="1114216" y="1449459"/>
                </a:lnTo>
                <a:cubicBezTo>
                  <a:pt x="1107709" y="1449927"/>
                  <a:pt x="1100273" y="1450862"/>
                  <a:pt x="1096555" y="1447120"/>
                </a:cubicBezTo>
                <a:cubicBezTo>
                  <a:pt x="1085401" y="1450862"/>
                  <a:pt x="1077967" y="1447120"/>
                  <a:pt x="1074249" y="1454604"/>
                </a:cubicBezTo>
                <a:cubicBezTo>
                  <a:pt x="1063094" y="1458346"/>
                  <a:pt x="1077967" y="1443378"/>
                  <a:pt x="1063094" y="1447120"/>
                </a:cubicBezTo>
                <a:cubicBezTo>
                  <a:pt x="1066812" y="1447120"/>
                  <a:pt x="1074249" y="1439636"/>
                  <a:pt x="1077967" y="1443378"/>
                </a:cubicBezTo>
                <a:cubicBezTo>
                  <a:pt x="1077967" y="1443378"/>
                  <a:pt x="1077967" y="1443378"/>
                  <a:pt x="1085401" y="1428410"/>
                </a:cubicBezTo>
                <a:cubicBezTo>
                  <a:pt x="1100273" y="1424668"/>
                  <a:pt x="1107709" y="1417184"/>
                  <a:pt x="1126299" y="1417184"/>
                </a:cubicBezTo>
                <a:close/>
                <a:moveTo>
                  <a:pt x="981296" y="1417184"/>
                </a:moveTo>
                <a:cubicBezTo>
                  <a:pt x="985014" y="1420926"/>
                  <a:pt x="992451" y="1417184"/>
                  <a:pt x="988732" y="1420926"/>
                </a:cubicBezTo>
                <a:cubicBezTo>
                  <a:pt x="988732" y="1420926"/>
                  <a:pt x="988732" y="1420926"/>
                  <a:pt x="973860" y="1424668"/>
                </a:cubicBezTo>
                <a:cubicBezTo>
                  <a:pt x="973860" y="1424668"/>
                  <a:pt x="973860" y="1424668"/>
                  <a:pt x="981296" y="1417184"/>
                </a:cubicBezTo>
                <a:close/>
                <a:moveTo>
                  <a:pt x="1446741" y="1413329"/>
                </a:moveTo>
                <a:cubicBezTo>
                  <a:pt x="1446741" y="1416957"/>
                  <a:pt x="1439334" y="1424214"/>
                  <a:pt x="1446741" y="1427843"/>
                </a:cubicBezTo>
                <a:cubicBezTo>
                  <a:pt x="1454150" y="1424214"/>
                  <a:pt x="1454150" y="1420586"/>
                  <a:pt x="1454150" y="1420586"/>
                </a:cubicBezTo>
                <a:cubicBezTo>
                  <a:pt x="1468966" y="1420586"/>
                  <a:pt x="1468966" y="1424214"/>
                  <a:pt x="1476374" y="1431472"/>
                </a:cubicBezTo>
                <a:cubicBezTo>
                  <a:pt x="1468966" y="1435100"/>
                  <a:pt x="1472671" y="1427843"/>
                  <a:pt x="1461560" y="1427843"/>
                </a:cubicBezTo>
                <a:cubicBezTo>
                  <a:pt x="1457856" y="1427843"/>
                  <a:pt x="1454150" y="1431472"/>
                  <a:pt x="1457856" y="1431472"/>
                </a:cubicBezTo>
                <a:cubicBezTo>
                  <a:pt x="1452297" y="1431472"/>
                  <a:pt x="1445817" y="1431472"/>
                  <a:pt x="1439798" y="1431472"/>
                </a:cubicBezTo>
                <a:lnTo>
                  <a:pt x="1431927" y="1431472"/>
                </a:lnTo>
                <a:cubicBezTo>
                  <a:pt x="1431927" y="1431472"/>
                  <a:pt x="1431927" y="1431472"/>
                  <a:pt x="1428220" y="1420586"/>
                </a:cubicBezTo>
                <a:lnTo>
                  <a:pt x="1409701" y="1431472"/>
                </a:lnTo>
                <a:cubicBezTo>
                  <a:pt x="1420812" y="1424214"/>
                  <a:pt x="1435630" y="1409700"/>
                  <a:pt x="1446741" y="1413329"/>
                </a:cubicBezTo>
                <a:close/>
                <a:moveTo>
                  <a:pt x="1412875" y="1413289"/>
                </a:moveTo>
                <a:cubicBezTo>
                  <a:pt x="1416583" y="1417016"/>
                  <a:pt x="1416583" y="1417016"/>
                  <a:pt x="1416583" y="1417016"/>
                </a:cubicBezTo>
                <a:lnTo>
                  <a:pt x="1412362" y="1413564"/>
                </a:lnTo>
                <a:close/>
                <a:moveTo>
                  <a:pt x="1390071" y="1411542"/>
                </a:moveTo>
                <a:lnTo>
                  <a:pt x="1392005" y="1411719"/>
                </a:lnTo>
                <a:lnTo>
                  <a:pt x="1390654" y="1413289"/>
                </a:lnTo>
                <a:close/>
                <a:moveTo>
                  <a:pt x="1324378" y="1409700"/>
                </a:moveTo>
                <a:cubicBezTo>
                  <a:pt x="1324378" y="1409700"/>
                  <a:pt x="1324378" y="1409700"/>
                  <a:pt x="1335095" y="1409700"/>
                </a:cubicBezTo>
                <a:cubicBezTo>
                  <a:pt x="1335095" y="1409700"/>
                  <a:pt x="1335095" y="1409700"/>
                  <a:pt x="1324378" y="1412875"/>
                </a:cubicBezTo>
                <a:cubicBezTo>
                  <a:pt x="1324378" y="1412875"/>
                  <a:pt x="1320807" y="1409700"/>
                  <a:pt x="1324378" y="1409700"/>
                </a:cubicBezTo>
                <a:close/>
                <a:moveTo>
                  <a:pt x="1100942" y="1409700"/>
                </a:moveTo>
                <a:cubicBezTo>
                  <a:pt x="1100942" y="1409700"/>
                  <a:pt x="1100942" y="1409700"/>
                  <a:pt x="1104911" y="1413669"/>
                </a:cubicBezTo>
                <a:cubicBezTo>
                  <a:pt x="1104911" y="1413669"/>
                  <a:pt x="1100942" y="1417638"/>
                  <a:pt x="1096973" y="1413669"/>
                </a:cubicBezTo>
                <a:cubicBezTo>
                  <a:pt x="1096973" y="1413669"/>
                  <a:pt x="1096973" y="1409700"/>
                  <a:pt x="1100942" y="1409700"/>
                </a:cubicBezTo>
                <a:close/>
                <a:moveTo>
                  <a:pt x="1966910" y="1406525"/>
                </a:moveTo>
                <a:lnTo>
                  <a:pt x="1966910" y="1409700"/>
                </a:lnTo>
                <a:lnTo>
                  <a:pt x="1949447" y="1417637"/>
                </a:lnTo>
                <a:close/>
                <a:moveTo>
                  <a:pt x="1590332" y="1406346"/>
                </a:moveTo>
                <a:cubicBezTo>
                  <a:pt x="1597099" y="1406802"/>
                  <a:pt x="1604314" y="1409541"/>
                  <a:pt x="1609725" y="1409541"/>
                </a:cubicBezTo>
                <a:cubicBezTo>
                  <a:pt x="1606117" y="1413192"/>
                  <a:pt x="1595296" y="1416843"/>
                  <a:pt x="1609725" y="1416843"/>
                </a:cubicBezTo>
                <a:cubicBezTo>
                  <a:pt x="1609725" y="1416843"/>
                  <a:pt x="1609725" y="1416843"/>
                  <a:pt x="1591685" y="1427797"/>
                </a:cubicBezTo>
                <a:cubicBezTo>
                  <a:pt x="1591685" y="1427797"/>
                  <a:pt x="1591685" y="1427797"/>
                  <a:pt x="1595296" y="1431448"/>
                </a:cubicBezTo>
                <a:cubicBezTo>
                  <a:pt x="1595296" y="1431448"/>
                  <a:pt x="1595296" y="1431448"/>
                  <a:pt x="1573645" y="1435099"/>
                </a:cubicBezTo>
                <a:cubicBezTo>
                  <a:pt x="1584470" y="1427797"/>
                  <a:pt x="1570038" y="1427797"/>
                  <a:pt x="1577256" y="1424146"/>
                </a:cubicBezTo>
                <a:cubicBezTo>
                  <a:pt x="1577256" y="1424146"/>
                  <a:pt x="1577256" y="1424146"/>
                  <a:pt x="1591685" y="1424146"/>
                </a:cubicBezTo>
                <a:cubicBezTo>
                  <a:pt x="1591685" y="1416843"/>
                  <a:pt x="1570038" y="1420494"/>
                  <a:pt x="1584470" y="1413192"/>
                </a:cubicBezTo>
                <a:lnTo>
                  <a:pt x="1573645" y="1416843"/>
                </a:lnTo>
                <a:cubicBezTo>
                  <a:pt x="1577256" y="1407715"/>
                  <a:pt x="1583571" y="1405889"/>
                  <a:pt x="1590332" y="1406346"/>
                </a:cubicBezTo>
                <a:close/>
                <a:moveTo>
                  <a:pt x="263775" y="1405623"/>
                </a:moveTo>
                <a:cubicBezTo>
                  <a:pt x="267497" y="1409356"/>
                  <a:pt x="271218" y="1409356"/>
                  <a:pt x="274939" y="1409356"/>
                </a:cubicBezTo>
                <a:cubicBezTo>
                  <a:pt x="267497" y="1413089"/>
                  <a:pt x="274939" y="1416822"/>
                  <a:pt x="267497" y="1416822"/>
                </a:cubicBezTo>
                <a:cubicBezTo>
                  <a:pt x="271218" y="1413089"/>
                  <a:pt x="271218" y="1409356"/>
                  <a:pt x="263775" y="1405623"/>
                </a:cubicBezTo>
                <a:close/>
                <a:moveTo>
                  <a:pt x="2019297" y="1405572"/>
                </a:moveTo>
                <a:cubicBezTo>
                  <a:pt x="2030727" y="1401762"/>
                  <a:pt x="2030727" y="1409382"/>
                  <a:pt x="2038347" y="1405572"/>
                </a:cubicBezTo>
                <a:cubicBezTo>
                  <a:pt x="2038347" y="1405572"/>
                  <a:pt x="2038347" y="1405572"/>
                  <a:pt x="2038347" y="1417002"/>
                </a:cubicBezTo>
                <a:cubicBezTo>
                  <a:pt x="2026917" y="1420812"/>
                  <a:pt x="2026917" y="1413192"/>
                  <a:pt x="2034537" y="1409382"/>
                </a:cubicBezTo>
                <a:close/>
                <a:moveTo>
                  <a:pt x="1625798" y="1403680"/>
                </a:moveTo>
                <a:cubicBezTo>
                  <a:pt x="1625798" y="1405069"/>
                  <a:pt x="1624808" y="1407847"/>
                  <a:pt x="1624808" y="1409699"/>
                </a:cubicBezTo>
                <a:cubicBezTo>
                  <a:pt x="1620839" y="1409699"/>
                  <a:pt x="1620839" y="1405995"/>
                  <a:pt x="1620839" y="1405995"/>
                </a:cubicBezTo>
                <a:cubicBezTo>
                  <a:pt x="1624808" y="1402291"/>
                  <a:pt x="1625798" y="1402291"/>
                  <a:pt x="1625798" y="1403680"/>
                </a:cubicBezTo>
                <a:close/>
                <a:moveTo>
                  <a:pt x="1837415" y="1401762"/>
                </a:moveTo>
                <a:cubicBezTo>
                  <a:pt x="1844672" y="1405466"/>
                  <a:pt x="1830158" y="1409170"/>
                  <a:pt x="1826529" y="1412874"/>
                </a:cubicBezTo>
                <a:cubicBezTo>
                  <a:pt x="1826529" y="1412874"/>
                  <a:pt x="1826529" y="1409170"/>
                  <a:pt x="1819272" y="1409170"/>
                </a:cubicBezTo>
                <a:cubicBezTo>
                  <a:pt x="1822901" y="1405466"/>
                  <a:pt x="1837415" y="1412874"/>
                  <a:pt x="1837415" y="1401762"/>
                </a:cubicBezTo>
                <a:close/>
                <a:moveTo>
                  <a:pt x="819099" y="1401281"/>
                </a:moveTo>
                <a:lnTo>
                  <a:pt x="819563" y="1402217"/>
                </a:lnTo>
                <a:lnTo>
                  <a:pt x="816310" y="1402217"/>
                </a:lnTo>
                <a:cubicBezTo>
                  <a:pt x="813986" y="1402217"/>
                  <a:pt x="813986" y="1402217"/>
                  <a:pt x="813986" y="1402217"/>
                </a:cubicBezTo>
                <a:cubicBezTo>
                  <a:pt x="815845" y="1400346"/>
                  <a:pt x="817704" y="1400346"/>
                  <a:pt x="819099" y="1401281"/>
                </a:cubicBezTo>
                <a:close/>
                <a:moveTo>
                  <a:pt x="346090" y="1398587"/>
                </a:moveTo>
                <a:lnTo>
                  <a:pt x="357204" y="1401762"/>
                </a:lnTo>
                <a:lnTo>
                  <a:pt x="349266" y="1401762"/>
                </a:lnTo>
                <a:close/>
                <a:moveTo>
                  <a:pt x="192091" y="1398587"/>
                </a:moveTo>
                <a:cubicBezTo>
                  <a:pt x="192091" y="1402556"/>
                  <a:pt x="203207" y="1398587"/>
                  <a:pt x="203207" y="1402556"/>
                </a:cubicBezTo>
                <a:cubicBezTo>
                  <a:pt x="195795" y="1402556"/>
                  <a:pt x="195795" y="1406524"/>
                  <a:pt x="192091" y="1398587"/>
                </a:cubicBezTo>
                <a:close/>
                <a:moveTo>
                  <a:pt x="1366112" y="1392790"/>
                </a:moveTo>
                <a:cubicBezTo>
                  <a:pt x="1373056" y="1391858"/>
                  <a:pt x="1379538" y="1392790"/>
                  <a:pt x="1383243" y="1394653"/>
                </a:cubicBezTo>
                <a:cubicBezTo>
                  <a:pt x="1375834" y="1390926"/>
                  <a:pt x="1364721" y="1398381"/>
                  <a:pt x="1357317" y="1398381"/>
                </a:cubicBezTo>
                <a:cubicBezTo>
                  <a:pt x="1368428" y="1409562"/>
                  <a:pt x="1372131" y="1405835"/>
                  <a:pt x="1386946" y="1402108"/>
                </a:cubicBezTo>
                <a:cubicBezTo>
                  <a:pt x="1386946" y="1402108"/>
                  <a:pt x="1386946" y="1402108"/>
                  <a:pt x="1387409" y="1403505"/>
                </a:cubicBezTo>
                <a:lnTo>
                  <a:pt x="1390071" y="1411542"/>
                </a:lnTo>
                <a:lnTo>
                  <a:pt x="1388798" y="1411426"/>
                </a:lnTo>
                <a:cubicBezTo>
                  <a:pt x="1381390" y="1413289"/>
                  <a:pt x="1373983" y="1417017"/>
                  <a:pt x="1368428" y="1420744"/>
                </a:cubicBezTo>
                <a:cubicBezTo>
                  <a:pt x="1372131" y="1420744"/>
                  <a:pt x="1364721" y="1428198"/>
                  <a:pt x="1364721" y="1431925"/>
                </a:cubicBezTo>
                <a:cubicBezTo>
                  <a:pt x="1364721" y="1431925"/>
                  <a:pt x="1364721" y="1431925"/>
                  <a:pt x="1349905" y="1428198"/>
                </a:cubicBezTo>
                <a:cubicBezTo>
                  <a:pt x="1349905" y="1420744"/>
                  <a:pt x="1364721" y="1413289"/>
                  <a:pt x="1364721" y="1405835"/>
                </a:cubicBezTo>
                <a:cubicBezTo>
                  <a:pt x="1349905" y="1413289"/>
                  <a:pt x="1361017" y="1398381"/>
                  <a:pt x="1346202" y="1402108"/>
                </a:cubicBezTo>
                <a:cubicBezTo>
                  <a:pt x="1351757" y="1396517"/>
                  <a:pt x="1359165" y="1393721"/>
                  <a:pt x="1366112" y="1392790"/>
                </a:cubicBezTo>
                <a:close/>
                <a:moveTo>
                  <a:pt x="2005010" y="1390650"/>
                </a:moveTo>
                <a:cubicBezTo>
                  <a:pt x="2001155" y="1398588"/>
                  <a:pt x="1993444" y="1398588"/>
                  <a:pt x="1985733" y="1406525"/>
                </a:cubicBezTo>
                <a:cubicBezTo>
                  <a:pt x="1985733" y="1406525"/>
                  <a:pt x="1978022" y="1406525"/>
                  <a:pt x="1981877" y="1402556"/>
                </a:cubicBezTo>
                <a:cubicBezTo>
                  <a:pt x="1989588" y="1402556"/>
                  <a:pt x="1997299" y="1390650"/>
                  <a:pt x="2005010" y="1390650"/>
                </a:cubicBezTo>
                <a:close/>
                <a:moveTo>
                  <a:pt x="103338" y="1390483"/>
                </a:moveTo>
                <a:lnTo>
                  <a:pt x="103682" y="1390498"/>
                </a:lnTo>
                <a:lnTo>
                  <a:pt x="103531" y="1390650"/>
                </a:lnTo>
                <a:close/>
                <a:moveTo>
                  <a:pt x="34961" y="1390088"/>
                </a:moveTo>
                <a:cubicBezTo>
                  <a:pt x="37259" y="1389625"/>
                  <a:pt x="40092" y="1389856"/>
                  <a:pt x="43861" y="1391708"/>
                </a:cubicBezTo>
                <a:cubicBezTo>
                  <a:pt x="47631" y="1399117"/>
                  <a:pt x="43861" y="1402821"/>
                  <a:pt x="36317" y="1406525"/>
                </a:cubicBezTo>
                <a:cubicBezTo>
                  <a:pt x="40092" y="1402821"/>
                  <a:pt x="36317" y="1402821"/>
                  <a:pt x="36317" y="1402821"/>
                </a:cubicBezTo>
                <a:lnTo>
                  <a:pt x="27625" y="1395990"/>
                </a:lnTo>
                <a:lnTo>
                  <a:pt x="23939" y="1394313"/>
                </a:lnTo>
                <a:lnTo>
                  <a:pt x="25936" y="1394883"/>
                </a:lnTo>
                <a:lnTo>
                  <a:pt x="26720" y="1395276"/>
                </a:lnTo>
                <a:lnTo>
                  <a:pt x="24695" y="1393687"/>
                </a:lnTo>
                <a:lnTo>
                  <a:pt x="29247" y="1392634"/>
                </a:lnTo>
                <a:cubicBezTo>
                  <a:pt x="30900" y="1391708"/>
                  <a:pt x="32667" y="1390551"/>
                  <a:pt x="34961" y="1390088"/>
                </a:cubicBezTo>
                <a:close/>
                <a:moveTo>
                  <a:pt x="17467" y="1388004"/>
                </a:moveTo>
                <a:lnTo>
                  <a:pt x="24695" y="1393687"/>
                </a:lnTo>
                <a:lnTo>
                  <a:pt x="24241" y="1393792"/>
                </a:lnTo>
                <a:cubicBezTo>
                  <a:pt x="22414" y="1393329"/>
                  <a:pt x="20296" y="1391708"/>
                  <a:pt x="17467" y="1388004"/>
                </a:cubicBezTo>
                <a:close/>
                <a:moveTo>
                  <a:pt x="464200" y="1387475"/>
                </a:moveTo>
                <a:cubicBezTo>
                  <a:pt x="464200" y="1387475"/>
                  <a:pt x="464200" y="1387475"/>
                  <a:pt x="479440" y="1391047"/>
                </a:cubicBezTo>
                <a:cubicBezTo>
                  <a:pt x="475632" y="1394619"/>
                  <a:pt x="471821" y="1394619"/>
                  <a:pt x="475632" y="1398190"/>
                </a:cubicBezTo>
                <a:cubicBezTo>
                  <a:pt x="471821" y="1398190"/>
                  <a:pt x="468011" y="1394619"/>
                  <a:pt x="464200" y="1394619"/>
                </a:cubicBezTo>
                <a:cubicBezTo>
                  <a:pt x="464200" y="1398190"/>
                  <a:pt x="464200" y="1401762"/>
                  <a:pt x="468011" y="1401762"/>
                </a:cubicBezTo>
                <a:cubicBezTo>
                  <a:pt x="468011" y="1401762"/>
                  <a:pt x="468011" y="1401762"/>
                  <a:pt x="460390" y="1394619"/>
                </a:cubicBezTo>
                <a:cubicBezTo>
                  <a:pt x="468011" y="1394619"/>
                  <a:pt x="464200" y="1391047"/>
                  <a:pt x="464200" y="1387475"/>
                </a:cubicBezTo>
                <a:close/>
                <a:moveTo>
                  <a:pt x="163061" y="1387475"/>
                </a:moveTo>
                <a:cubicBezTo>
                  <a:pt x="166692" y="1387475"/>
                  <a:pt x="166692" y="1391179"/>
                  <a:pt x="163061" y="1394883"/>
                </a:cubicBezTo>
                <a:cubicBezTo>
                  <a:pt x="163061" y="1394883"/>
                  <a:pt x="163061" y="1394883"/>
                  <a:pt x="152176" y="1391179"/>
                </a:cubicBezTo>
                <a:cubicBezTo>
                  <a:pt x="155806" y="1394883"/>
                  <a:pt x="152176" y="1398587"/>
                  <a:pt x="155806" y="1398587"/>
                </a:cubicBezTo>
                <a:cubicBezTo>
                  <a:pt x="141290" y="1394883"/>
                  <a:pt x="159436" y="1394883"/>
                  <a:pt x="148549" y="1391179"/>
                </a:cubicBezTo>
                <a:cubicBezTo>
                  <a:pt x="155806" y="1387475"/>
                  <a:pt x="166692" y="1394883"/>
                  <a:pt x="163061" y="1387475"/>
                </a:cubicBezTo>
                <a:close/>
                <a:moveTo>
                  <a:pt x="0" y="1387475"/>
                </a:moveTo>
                <a:cubicBezTo>
                  <a:pt x="7413" y="1391179"/>
                  <a:pt x="12968" y="1391179"/>
                  <a:pt x="18059" y="1391642"/>
                </a:cubicBezTo>
                <a:lnTo>
                  <a:pt x="23939" y="1394313"/>
                </a:lnTo>
                <a:close/>
                <a:moveTo>
                  <a:pt x="1569246" y="1384300"/>
                </a:moveTo>
                <a:cubicBezTo>
                  <a:pt x="1569246" y="1384300"/>
                  <a:pt x="1569246" y="1384300"/>
                  <a:pt x="1581152" y="1384300"/>
                </a:cubicBezTo>
                <a:cubicBezTo>
                  <a:pt x="1581152" y="1384300"/>
                  <a:pt x="1581152" y="1384300"/>
                  <a:pt x="1573214" y="1390650"/>
                </a:cubicBezTo>
                <a:cubicBezTo>
                  <a:pt x="1565277" y="1390650"/>
                  <a:pt x="1569246" y="1387475"/>
                  <a:pt x="1569246" y="1384300"/>
                </a:cubicBezTo>
                <a:close/>
                <a:moveTo>
                  <a:pt x="527066" y="1384300"/>
                </a:moveTo>
                <a:cubicBezTo>
                  <a:pt x="523574" y="1388004"/>
                  <a:pt x="520081" y="1391708"/>
                  <a:pt x="513097" y="1395412"/>
                </a:cubicBezTo>
                <a:cubicBezTo>
                  <a:pt x="509604" y="1388004"/>
                  <a:pt x="523574" y="1388004"/>
                  <a:pt x="527066" y="1384300"/>
                </a:cubicBezTo>
                <a:close/>
                <a:moveTo>
                  <a:pt x="493728" y="1384300"/>
                </a:moveTo>
                <a:cubicBezTo>
                  <a:pt x="497698" y="1391708"/>
                  <a:pt x="509604" y="1384300"/>
                  <a:pt x="509604" y="1391708"/>
                </a:cubicBezTo>
                <a:cubicBezTo>
                  <a:pt x="501666" y="1384300"/>
                  <a:pt x="505635" y="1395412"/>
                  <a:pt x="497698" y="1395412"/>
                </a:cubicBezTo>
                <a:cubicBezTo>
                  <a:pt x="497698" y="1391708"/>
                  <a:pt x="501666" y="1384300"/>
                  <a:pt x="493728" y="1388004"/>
                </a:cubicBezTo>
                <a:close/>
                <a:moveTo>
                  <a:pt x="1370508" y="1377738"/>
                </a:moveTo>
                <a:lnTo>
                  <a:pt x="1368054" y="1380067"/>
                </a:lnTo>
                <a:lnTo>
                  <a:pt x="1365086" y="1378336"/>
                </a:lnTo>
                <a:lnTo>
                  <a:pt x="1368814" y="1377925"/>
                </a:lnTo>
                <a:close/>
                <a:moveTo>
                  <a:pt x="554053" y="1376362"/>
                </a:moveTo>
                <a:cubicBezTo>
                  <a:pt x="554053" y="1376362"/>
                  <a:pt x="554053" y="1376362"/>
                  <a:pt x="554053" y="1384299"/>
                </a:cubicBezTo>
                <a:cubicBezTo>
                  <a:pt x="554053" y="1384299"/>
                  <a:pt x="554053" y="1384299"/>
                  <a:pt x="550084" y="1380331"/>
                </a:cubicBezTo>
                <a:cubicBezTo>
                  <a:pt x="550084" y="1380331"/>
                  <a:pt x="546115" y="1380331"/>
                  <a:pt x="554053" y="1376362"/>
                </a:cubicBezTo>
                <a:close/>
                <a:moveTo>
                  <a:pt x="1811335" y="1375569"/>
                </a:moveTo>
                <a:cubicBezTo>
                  <a:pt x="1822447" y="1371600"/>
                  <a:pt x="1811335" y="1379538"/>
                  <a:pt x="1815039" y="1383506"/>
                </a:cubicBezTo>
                <a:cubicBezTo>
                  <a:pt x="1800223" y="1387475"/>
                  <a:pt x="1815039" y="1379538"/>
                  <a:pt x="1811335" y="1375569"/>
                </a:cubicBezTo>
                <a:close/>
                <a:moveTo>
                  <a:pt x="1360116" y="1375437"/>
                </a:moveTo>
                <a:lnTo>
                  <a:pt x="1365086" y="1378336"/>
                </a:lnTo>
                <a:lnTo>
                  <a:pt x="1349375" y="1380067"/>
                </a:lnTo>
                <a:cubicBezTo>
                  <a:pt x="1353110" y="1380067"/>
                  <a:pt x="1349375" y="1380067"/>
                  <a:pt x="1349375" y="1376363"/>
                </a:cubicBezTo>
                <a:cubicBezTo>
                  <a:pt x="1353110" y="1374510"/>
                  <a:pt x="1356847" y="1374510"/>
                  <a:pt x="1360116" y="1375437"/>
                </a:cubicBezTo>
                <a:close/>
                <a:moveTo>
                  <a:pt x="1915252" y="1373745"/>
                </a:moveTo>
                <a:lnTo>
                  <a:pt x="1914126" y="1375072"/>
                </a:lnTo>
                <a:cubicBezTo>
                  <a:pt x="1911348" y="1376858"/>
                  <a:pt x="1907643" y="1377751"/>
                  <a:pt x="1900235" y="1379537"/>
                </a:cubicBezTo>
                <a:cubicBezTo>
                  <a:pt x="1900235" y="1379537"/>
                  <a:pt x="1900235" y="1379537"/>
                  <a:pt x="1902550" y="1378644"/>
                </a:cubicBezTo>
                <a:close/>
                <a:moveTo>
                  <a:pt x="1501774" y="1372290"/>
                </a:moveTo>
                <a:cubicBezTo>
                  <a:pt x="1498071" y="1376018"/>
                  <a:pt x="1495294" y="1376949"/>
                  <a:pt x="1492978" y="1376483"/>
                </a:cubicBezTo>
                <a:lnTo>
                  <a:pt x="1491351" y="1375350"/>
                </a:lnTo>
                <a:close/>
                <a:moveTo>
                  <a:pt x="1486959" y="1372290"/>
                </a:moveTo>
                <a:lnTo>
                  <a:pt x="1491351" y="1375350"/>
                </a:lnTo>
                <a:lnTo>
                  <a:pt x="1490662" y="1375552"/>
                </a:lnTo>
                <a:lnTo>
                  <a:pt x="1481302" y="1375944"/>
                </a:lnTo>
                <a:close/>
                <a:moveTo>
                  <a:pt x="96046" y="1371600"/>
                </a:moveTo>
                <a:cubicBezTo>
                  <a:pt x="92306" y="1375410"/>
                  <a:pt x="92306" y="1379220"/>
                  <a:pt x="94176" y="1382554"/>
                </a:cubicBezTo>
                <a:lnTo>
                  <a:pt x="103338" y="1390483"/>
                </a:lnTo>
                <a:lnTo>
                  <a:pt x="17467" y="1386840"/>
                </a:lnTo>
                <a:cubicBezTo>
                  <a:pt x="24949" y="1383030"/>
                  <a:pt x="32433" y="1383030"/>
                  <a:pt x="39917" y="1383030"/>
                </a:cubicBezTo>
                <a:cubicBezTo>
                  <a:pt x="39917" y="1383030"/>
                  <a:pt x="39917" y="1383030"/>
                  <a:pt x="43662" y="1375410"/>
                </a:cubicBezTo>
                <a:cubicBezTo>
                  <a:pt x="54887" y="1375410"/>
                  <a:pt x="77337" y="1375410"/>
                  <a:pt x="96046" y="1371600"/>
                </a:cubicBezTo>
                <a:close/>
                <a:moveTo>
                  <a:pt x="1917083" y="1371587"/>
                </a:moveTo>
                <a:lnTo>
                  <a:pt x="1918756" y="1372394"/>
                </a:lnTo>
                <a:lnTo>
                  <a:pt x="1915252" y="1373745"/>
                </a:lnTo>
                <a:close/>
                <a:moveTo>
                  <a:pt x="580991" y="1369358"/>
                </a:moveTo>
                <a:lnTo>
                  <a:pt x="572114" y="1371600"/>
                </a:lnTo>
                <a:cubicBezTo>
                  <a:pt x="571171" y="1370806"/>
                  <a:pt x="572350" y="1370211"/>
                  <a:pt x="574529" y="1369814"/>
                </a:cubicBezTo>
                <a:close/>
                <a:moveTo>
                  <a:pt x="582954" y="1369219"/>
                </a:moveTo>
                <a:cubicBezTo>
                  <a:pt x="589080" y="1369219"/>
                  <a:pt x="594736" y="1370013"/>
                  <a:pt x="590965" y="1371600"/>
                </a:cubicBezTo>
                <a:lnTo>
                  <a:pt x="581849" y="1369297"/>
                </a:lnTo>
                <a:close/>
                <a:moveTo>
                  <a:pt x="581540" y="1369219"/>
                </a:moveTo>
                <a:lnTo>
                  <a:pt x="581849" y="1369297"/>
                </a:lnTo>
                <a:lnTo>
                  <a:pt x="580991" y="1369358"/>
                </a:lnTo>
                <a:close/>
                <a:moveTo>
                  <a:pt x="1642269" y="1367631"/>
                </a:moveTo>
                <a:cubicBezTo>
                  <a:pt x="1644120" y="1366838"/>
                  <a:pt x="1645972" y="1366838"/>
                  <a:pt x="1647825" y="1368425"/>
                </a:cubicBezTo>
                <a:cubicBezTo>
                  <a:pt x="1644120" y="1368425"/>
                  <a:pt x="1636714" y="1371600"/>
                  <a:pt x="1636714" y="1371600"/>
                </a:cubicBezTo>
                <a:cubicBezTo>
                  <a:pt x="1638566" y="1370013"/>
                  <a:pt x="1640417" y="1368425"/>
                  <a:pt x="1642269" y="1367631"/>
                </a:cubicBezTo>
                <a:close/>
                <a:moveTo>
                  <a:pt x="1922460" y="1365250"/>
                </a:moveTo>
                <a:lnTo>
                  <a:pt x="1917083" y="1371587"/>
                </a:lnTo>
                <a:lnTo>
                  <a:pt x="1912274" y="1369268"/>
                </a:lnTo>
                <a:cubicBezTo>
                  <a:pt x="1909495" y="1369715"/>
                  <a:pt x="1907643" y="1370608"/>
                  <a:pt x="1911348" y="1368822"/>
                </a:cubicBezTo>
                <a:cubicBezTo>
                  <a:pt x="1911348" y="1368822"/>
                  <a:pt x="1911348" y="1368822"/>
                  <a:pt x="1922460" y="1365250"/>
                </a:cubicBezTo>
                <a:close/>
                <a:moveTo>
                  <a:pt x="1587896" y="1365250"/>
                </a:moveTo>
                <a:cubicBezTo>
                  <a:pt x="1598613" y="1365250"/>
                  <a:pt x="1584325" y="1376362"/>
                  <a:pt x="1591468" y="1372658"/>
                </a:cubicBezTo>
                <a:close/>
                <a:moveTo>
                  <a:pt x="1495427" y="1365250"/>
                </a:moveTo>
                <a:lnTo>
                  <a:pt x="1498600" y="1365250"/>
                </a:lnTo>
                <a:lnTo>
                  <a:pt x="1495427" y="1371600"/>
                </a:lnTo>
                <a:close/>
                <a:moveTo>
                  <a:pt x="1397934" y="1365250"/>
                </a:moveTo>
                <a:cubicBezTo>
                  <a:pt x="1405407" y="1365250"/>
                  <a:pt x="1397934" y="1376363"/>
                  <a:pt x="1412875" y="1376363"/>
                </a:cubicBezTo>
                <a:cubicBezTo>
                  <a:pt x="1412875" y="1376363"/>
                  <a:pt x="1412875" y="1376363"/>
                  <a:pt x="1405407" y="1387475"/>
                </a:cubicBezTo>
                <a:cubicBezTo>
                  <a:pt x="1401669" y="1387475"/>
                  <a:pt x="1397934" y="1383771"/>
                  <a:pt x="1394200" y="1387475"/>
                </a:cubicBezTo>
                <a:cubicBezTo>
                  <a:pt x="1394200" y="1387475"/>
                  <a:pt x="1394200" y="1387475"/>
                  <a:pt x="1401669" y="1380067"/>
                </a:cubicBezTo>
                <a:cubicBezTo>
                  <a:pt x="1401669" y="1380067"/>
                  <a:pt x="1401669" y="1380067"/>
                  <a:pt x="1386728" y="1383771"/>
                </a:cubicBezTo>
                <a:cubicBezTo>
                  <a:pt x="1394200" y="1380067"/>
                  <a:pt x="1397934" y="1376363"/>
                  <a:pt x="1397934" y="1372658"/>
                </a:cubicBezTo>
                <a:cubicBezTo>
                  <a:pt x="1397934" y="1372658"/>
                  <a:pt x="1397934" y="1372658"/>
                  <a:pt x="1379260" y="1372658"/>
                </a:cubicBezTo>
                <a:cubicBezTo>
                  <a:pt x="1375522" y="1372658"/>
                  <a:pt x="1382994" y="1372658"/>
                  <a:pt x="1382994" y="1376363"/>
                </a:cubicBezTo>
                <a:cubicBezTo>
                  <a:pt x="1382994" y="1376363"/>
                  <a:pt x="1382994" y="1376363"/>
                  <a:pt x="1378791" y="1376826"/>
                </a:cubicBezTo>
                <a:lnTo>
                  <a:pt x="1370508" y="1377738"/>
                </a:lnTo>
                <a:lnTo>
                  <a:pt x="1378791" y="1369880"/>
                </a:lnTo>
                <a:cubicBezTo>
                  <a:pt x="1383929" y="1368028"/>
                  <a:pt x="1390463" y="1367102"/>
                  <a:pt x="1397934" y="1365250"/>
                </a:cubicBezTo>
                <a:close/>
                <a:moveTo>
                  <a:pt x="360556" y="1364563"/>
                </a:moveTo>
                <a:lnTo>
                  <a:pt x="360462" y="1364937"/>
                </a:lnTo>
                <a:lnTo>
                  <a:pt x="359879" y="1364718"/>
                </a:lnTo>
                <a:close/>
                <a:moveTo>
                  <a:pt x="1610254" y="1361122"/>
                </a:moveTo>
                <a:cubicBezTo>
                  <a:pt x="1610254" y="1361122"/>
                  <a:pt x="1610254" y="1361122"/>
                  <a:pt x="1606551" y="1368742"/>
                </a:cubicBezTo>
                <a:cubicBezTo>
                  <a:pt x="1606551" y="1368742"/>
                  <a:pt x="1606551" y="1368742"/>
                  <a:pt x="1628776" y="1361122"/>
                </a:cubicBezTo>
                <a:cubicBezTo>
                  <a:pt x="1639887" y="1361122"/>
                  <a:pt x="1628776" y="1368742"/>
                  <a:pt x="1632480" y="1368742"/>
                </a:cubicBezTo>
                <a:cubicBezTo>
                  <a:pt x="1625073" y="1364932"/>
                  <a:pt x="1613959" y="1364932"/>
                  <a:pt x="1610254" y="1376362"/>
                </a:cubicBezTo>
                <a:cubicBezTo>
                  <a:pt x="1595440" y="1376362"/>
                  <a:pt x="1613959" y="1357312"/>
                  <a:pt x="1595440" y="1368742"/>
                </a:cubicBezTo>
                <a:cubicBezTo>
                  <a:pt x="1599144" y="1364932"/>
                  <a:pt x="1602847" y="1357312"/>
                  <a:pt x="1610254" y="1361122"/>
                </a:cubicBezTo>
                <a:close/>
                <a:moveTo>
                  <a:pt x="577238" y="1360872"/>
                </a:moveTo>
                <a:lnTo>
                  <a:pt x="571743" y="1363397"/>
                </a:lnTo>
                <a:cubicBezTo>
                  <a:pt x="568024" y="1364323"/>
                  <a:pt x="565234" y="1365249"/>
                  <a:pt x="565234" y="1368954"/>
                </a:cubicBezTo>
                <a:cubicBezTo>
                  <a:pt x="565234" y="1368954"/>
                  <a:pt x="568954" y="1368954"/>
                  <a:pt x="568954" y="1368954"/>
                </a:cubicBezTo>
                <a:cubicBezTo>
                  <a:pt x="561514" y="1368954"/>
                  <a:pt x="565234" y="1372658"/>
                  <a:pt x="557795" y="1376362"/>
                </a:cubicBezTo>
                <a:cubicBezTo>
                  <a:pt x="550352" y="1376362"/>
                  <a:pt x="550352" y="1361545"/>
                  <a:pt x="561514" y="1365249"/>
                </a:cubicBezTo>
                <a:cubicBezTo>
                  <a:pt x="561514" y="1359693"/>
                  <a:pt x="568024" y="1360619"/>
                  <a:pt x="574068" y="1361082"/>
                </a:cubicBezTo>
                <a:close/>
                <a:moveTo>
                  <a:pt x="1550989" y="1360487"/>
                </a:moveTo>
                <a:cubicBezTo>
                  <a:pt x="1550989" y="1360487"/>
                  <a:pt x="1550989" y="1360487"/>
                  <a:pt x="1547134" y="1376362"/>
                </a:cubicBezTo>
                <a:cubicBezTo>
                  <a:pt x="1543276" y="1364456"/>
                  <a:pt x="1531712" y="1372393"/>
                  <a:pt x="1523999" y="1376362"/>
                </a:cubicBezTo>
                <a:cubicBezTo>
                  <a:pt x="1523999" y="1376362"/>
                  <a:pt x="1523999" y="1376362"/>
                  <a:pt x="1550989" y="1360487"/>
                </a:cubicBezTo>
                <a:close/>
                <a:moveTo>
                  <a:pt x="582550" y="1358430"/>
                </a:moveTo>
                <a:lnTo>
                  <a:pt x="581914" y="1360561"/>
                </a:lnTo>
                <a:lnTo>
                  <a:pt x="577238" y="1360872"/>
                </a:lnTo>
                <a:close/>
                <a:moveTo>
                  <a:pt x="349391" y="1349632"/>
                </a:moveTo>
                <a:cubicBezTo>
                  <a:pt x="350321" y="1352431"/>
                  <a:pt x="350321" y="1353831"/>
                  <a:pt x="349742" y="1354473"/>
                </a:cubicBezTo>
                <a:lnTo>
                  <a:pt x="349391" y="1354505"/>
                </a:lnTo>
                <a:lnTo>
                  <a:pt x="349391" y="1351032"/>
                </a:lnTo>
                <a:cubicBezTo>
                  <a:pt x="349391" y="1349632"/>
                  <a:pt x="349391" y="1349632"/>
                  <a:pt x="349391" y="1349632"/>
                </a:cubicBezTo>
                <a:close/>
                <a:moveTo>
                  <a:pt x="1799696" y="1349375"/>
                </a:moveTo>
                <a:cubicBezTo>
                  <a:pt x="1799696" y="1349375"/>
                  <a:pt x="1799696" y="1349375"/>
                  <a:pt x="1803398" y="1356783"/>
                </a:cubicBezTo>
                <a:cubicBezTo>
                  <a:pt x="1799696" y="1360487"/>
                  <a:pt x="1795990" y="1360487"/>
                  <a:pt x="1792286" y="1360487"/>
                </a:cubicBezTo>
                <a:close/>
                <a:moveTo>
                  <a:pt x="1643856" y="1349375"/>
                </a:moveTo>
                <a:cubicBezTo>
                  <a:pt x="1643856" y="1349375"/>
                  <a:pt x="1643856" y="1349375"/>
                  <a:pt x="1650999" y="1356783"/>
                </a:cubicBezTo>
                <a:cubicBezTo>
                  <a:pt x="1643856" y="1360487"/>
                  <a:pt x="1650999" y="1349375"/>
                  <a:pt x="1636714" y="1356783"/>
                </a:cubicBezTo>
                <a:cubicBezTo>
                  <a:pt x="1636714" y="1356783"/>
                  <a:pt x="1636714" y="1356783"/>
                  <a:pt x="1643856" y="1349375"/>
                </a:cubicBezTo>
                <a:close/>
                <a:moveTo>
                  <a:pt x="370975" y="1348133"/>
                </a:moveTo>
                <a:lnTo>
                  <a:pt x="373878" y="1348821"/>
                </a:lnTo>
                <a:lnTo>
                  <a:pt x="371725" y="1349632"/>
                </a:lnTo>
                <a:close/>
                <a:moveTo>
                  <a:pt x="1616671" y="1347655"/>
                </a:moveTo>
                <a:lnTo>
                  <a:pt x="1617807" y="1348413"/>
                </a:lnTo>
                <a:lnTo>
                  <a:pt x="1611576" y="1349970"/>
                </a:lnTo>
                <a:cubicBezTo>
                  <a:pt x="1609724" y="1350433"/>
                  <a:pt x="1609724" y="1350433"/>
                  <a:pt x="1609724" y="1350433"/>
                </a:cubicBezTo>
                <a:cubicBezTo>
                  <a:pt x="1611576" y="1350433"/>
                  <a:pt x="1614355" y="1348581"/>
                  <a:pt x="1616671" y="1347655"/>
                </a:cubicBezTo>
                <a:close/>
                <a:moveTo>
                  <a:pt x="1624542" y="1346729"/>
                </a:moveTo>
                <a:cubicBezTo>
                  <a:pt x="1624542" y="1346729"/>
                  <a:pt x="1631949" y="1350433"/>
                  <a:pt x="1624542" y="1350433"/>
                </a:cubicBezTo>
                <a:cubicBezTo>
                  <a:pt x="1624542" y="1350433"/>
                  <a:pt x="1617132" y="1354137"/>
                  <a:pt x="1620839" y="1350433"/>
                </a:cubicBezTo>
                <a:lnTo>
                  <a:pt x="1617807" y="1348413"/>
                </a:lnTo>
                <a:close/>
                <a:moveTo>
                  <a:pt x="1841497" y="1346200"/>
                </a:moveTo>
                <a:lnTo>
                  <a:pt x="1847847" y="1346200"/>
                </a:lnTo>
                <a:lnTo>
                  <a:pt x="1841497" y="1349375"/>
                </a:lnTo>
                <a:close/>
                <a:moveTo>
                  <a:pt x="1536020" y="1346200"/>
                </a:moveTo>
                <a:cubicBezTo>
                  <a:pt x="1539878" y="1349772"/>
                  <a:pt x="1532164" y="1353344"/>
                  <a:pt x="1539878" y="1356915"/>
                </a:cubicBezTo>
                <a:cubicBezTo>
                  <a:pt x="1532164" y="1349772"/>
                  <a:pt x="1524456" y="1360487"/>
                  <a:pt x="1524456" y="1360487"/>
                </a:cubicBezTo>
                <a:cubicBezTo>
                  <a:pt x="1532164" y="1356915"/>
                  <a:pt x="1512887" y="1349772"/>
                  <a:pt x="1536020" y="1346200"/>
                </a:cubicBezTo>
                <a:close/>
                <a:moveTo>
                  <a:pt x="1479552" y="1346200"/>
                </a:moveTo>
                <a:lnTo>
                  <a:pt x="1498600" y="1346200"/>
                </a:lnTo>
                <a:lnTo>
                  <a:pt x="1487489" y="1354137"/>
                </a:lnTo>
                <a:close/>
                <a:moveTo>
                  <a:pt x="1442508" y="1346200"/>
                </a:moveTo>
                <a:cubicBezTo>
                  <a:pt x="1442508" y="1357382"/>
                  <a:pt x="1475848" y="1346200"/>
                  <a:pt x="1472145" y="1361109"/>
                </a:cubicBezTo>
                <a:lnTo>
                  <a:pt x="1486959" y="1361109"/>
                </a:lnTo>
                <a:cubicBezTo>
                  <a:pt x="1483255" y="1364836"/>
                  <a:pt x="1486959" y="1364836"/>
                  <a:pt x="1486959" y="1364836"/>
                </a:cubicBezTo>
                <a:cubicBezTo>
                  <a:pt x="1486959" y="1364836"/>
                  <a:pt x="1486959" y="1364836"/>
                  <a:pt x="1472145" y="1368563"/>
                </a:cubicBezTo>
                <a:cubicBezTo>
                  <a:pt x="1475848" y="1372290"/>
                  <a:pt x="1483255" y="1364836"/>
                  <a:pt x="1479552" y="1376018"/>
                </a:cubicBezTo>
                <a:lnTo>
                  <a:pt x="1481302" y="1375944"/>
                </a:lnTo>
                <a:lnTo>
                  <a:pt x="1478394" y="1377823"/>
                </a:lnTo>
                <a:cubicBezTo>
                  <a:pt x="1476309" y="1383239"/>
                  <a:pt x="1488810" y="1388131"/>
                  <a:pt x="1472145" y="1390926"/>
                </a:cubicBezTo>
                <a:cubicBezTo>
                  <a:pt x="1472145" y="1402108"/>
                  <a:pt x="1486959" y="1390926"/>
                  <a:pt x="1490662" y="1398381"/>
                </a:cubicBezTo>
                <a:cubicBezTo>
                  <a:pt x="1472145" y="1409562"/>
                  <a:pt x="1475848" y="1387199"/>
                  <a:pt x="1457326" y="1402108"/>
                </a:cubicBezTo>
                <a:cubicBezTo>
                  <a:pt x="1457326" y="1402108"/>
                  <a:pt x="1457326" y="1402108"/>
                  <a:pt x="1461029" y="1402108"/>
                </a:cubicBezTo>
                <a:cubicBezTo>
                  <a:pt x="1453622" y="1405835"/>
                  <a:pt x="1446212" y="1405835"/>
                  <a:pt x="1438805" y="1405835"/>
                </a:cubicBezTo>
                <a:cubicBezTo>
                  <a:pt x="1438805" y="1405835"/>
                  <a:pt x="1438805" y="1405835"/>
                  <a:pt x="1446212" y="1398381"/>
                </a:cubicBezTo>
                <a:cubicBezTo>
                  <a:pt x="1442508" y="1394653"/>
                  <a:pt x="1431396" y="1394653"/>
                  <a:pt x="1420283" y="1394653"/>
                </a:cubicBezTo>
                <a:cubicBezTo>
                  <a:pt x="1416583" y="1398381"/>
                  <a:pt x="1435100" y="1394653"/>
                  <a:pt x="1427693" y="1398381"/>
                </a:cubicBezTo>
                <a:cubicBezTo>
                  <a:pt x="1423990" y="1402108"/>
                  <a:pt x="1420283" y="1394653"/>
                  <a:pt x="1412875" y="1394653"/>
                </a:cubicBezTo>
                <a:cubicBezTo>
                  <a:pt x="1412875" y="1400244"/>
                  <a:pt x="1406625" y="1405835"/>
                  <a:pt x="1409750" y="1411426"/>
                </a:cubicBezTo>
                <a:lnTo>
                  <a:pt x="1412362" y="1413564"/>
                </a:lnTo>
                <a:lnTo>
                  <a:pt x="1405931" y="1417016"/>
                </a:lnTo>
                <a:cubicBezTo>
                  <a:pt x="1406396" y="1418880"/>
                  <a:pt x="1409171" y="1420744"/>
                  <a:pt x="1412875" y="1420744"/>
                </a:cubicBezTo>
                <a:cubicBezTo>
                  <a:pt x="1409171" y="1424471"/>
                  <a:pt x="1405467" y="1420744"/>
                  <a:pt x="1401764" y="1420744"/>
                </a:cubicBezTo>
                <a:cubicBezTo>
                  <a:pt x="1401764" y="1417016"/>
                  <a:pt x="1405467" y="1417016"/>
                  <a:pt x="1409171" y="1413289"/>
                </a:cubicBezTo>
                <a:lnTo>
                  <a:pt x="1392005" y="1411719"/>
                </a:lnTo>
                <a:lnTo>
                  <a:pt x="1396670" y="1406301"/>
                </a:lnTo>
                <a:cubicBezTo>
                  <a:pt x="1398985" y="1403971"/>
                  <a:pt x="1401764" y="1402108"/>
                  <a:pt x="1405467" y="1402108"/>
                </a:cubicBezTo>
                <a:cubicBezTo>
                  <a:pt x="1409171" y="1394653"/>
                  <a:pt x="1405467" y="1394653"/>
                  <a:pt x="1401764" y="1390926"/>
                </a:cubicBezTo>
                <a:cubicBezTo>
                  <a:pt x="1401764" y="1390926"/>
                  <a:pt x="1401764" y="1390926"/>
                  <a:pt x="1420283" y="1383472"/>
                </a:cubicBezTo>
                <a:cubicBezTo>
                  <a:pt x="1420283" y="1383472"/>
                  <a:pt x="1420283" y="1383472"/>
                  <a:pt x="1416583" y="1379745"/>
                </a:cubicBezTo>
                <a:cubicBezTo>
                  <a:pt x="1420283" y="1372290"/>
                  <a:pt x="1438805" y="1361109"/>
                  <a:pt x="1449919" y="1353654"/>
                </a:cubicBezTo>
                <a:cubicBezTo>
                  <a:pt x="1449919" y="1353654"/>
                  <a:pt x="1449919" y="1353654"/>
                  <a:pt x="1442508" y="1346200"/>
                </a:cubicBezTo>
                <a:close/>
                <a:moveTo>
                  <a:pt x="731856" y="1343025"/>
                </a:moveTo>
                <a:lnTo>
                  <a:pt x="725505" y="1349375"/>
                </a:lnTo>
                <a:lnTo>
                  <a:pt x="720743" y="1346200"/>
                </a:lnTo>
                <a:close/>
                <a:moveTo>
                  <a:pt x="330748" y="1343025"/>
                </a:moveTo>
                <a:cubicBezTo>
                  <a:pt x="330748" y="1346729"/>
                  <a:pt x="334449" y="1343025"/>
                  <a:pt x="338153" y="1343025"/>
                </a:cubicBezTo>
                <a:cubicBezTo>
                  <a:pt x="338153" y="1346729"/>
                  <a:pt x="334449" y="1354137"/>
                  <a:pt x="334449" y="1354137"/>
                </a:cubicBezTo>
                <a:cubicBezTo>
                  <a:pt x="315929" y="1354137"/>
                  <a:pt x="338153" y="1346729"/>
                  <a:pt x="330748" y="1343025"/>
                </a:cubicBezTo>
                <a:close/>
                <a:moveTo>
                  <a:pt x="2108014" y="1340804"/>
                </a:moveTo>
                <a:lnTo>
                  <a:pt x="2106759" y="1342073"/>
                </a:lnTo>
                <a:cubicBezTo>
                  <a:pt x="2105817" y="1343025"/>
                  <a:pt x="2105817" y="1343025"/>
                  <a:pt x="2105817" y="1343025"/>
                </a:cubicBezTo>
                <a:close/>
                <a:moveTo>
                  <a:pt x="717735" y="1339320"/>
                </a:moveTo>
                <a:cubicBezTo>
                  <a:pt x="717735" y="1346729"/>
                  <a:pt x="706576" y="1343025"/>
                  <a:pt x="699137" y="1343025"/>
                </a:cubicBezTo>
                <a:cubicBezTo>
                  <a:pt x="699137" y="1343025"/>
                  <a:pt x="699137" y="1343025"/>
                  <a:pt x="717735" y="1339320"/>
                </a:cubicBezTo>
                <a:close/>
                <a:moveTo>
                  <a:pt x="286106" y="1338434"/>
                </a:moveTo>
                <a:cubicBezTo>
                  <a:pt x="286106" y="1357097"/>
                  <a:pt x="312176" y="1334701"/>
                  <a:pt x="319620" y="1349632"/>
                </a:cubicBezTo>
                <a:cubicBezTo>
                  <a:pt x="319620" y="1349632"/>
                  <a:pt x="319620" y="1345899"/>
                  <a:pt x="319620" y="1345899"/>
                </a:cubicBezTo>
                <a:cubicBezTo>
                  <a:pt x="319620" y="1347766"/>
                  <a:pt x="322411" y="1350565"/>
                  <a:pt x="325668" y="1353365"/>
                </a:cubicBezTo>
                <a:lnTo>
                  <a:pt x="333331" y="1359841"/>
                </a:lnTo>
                <a:lnTo>
                  <a:pt x="333109" y="1360364"/>
                </a:lnTo>
                <a:cubicBezTo>
                  <a:pt x="333573" y="1360830"/>
                  <a:pt x="334504" y="1360830"/>
                  <a:pt x="334504" y="1360830"/>
                </a:cubicBezTo>
                <a:lnTo>
                  <a:pt x="333331" y="1359841"/>
                </a:lnTo>
                <a:lnTo>
                  <a:pt x="334504" y="1357097"/>
                </a:lnTo>
                <a:cubicBezTo>
                  <a:pt x="338228" y="1360830"/>
                  <a:pt x="341947" y="1364563"/>
                  <a:pt x="345673" y="1360830"/>
                </a:cubicBezTo>
                <a:cubicBezTo>
                  <a:pt x="345673" y="1360830"/>
                  <a:pt x="341947" y="1357097"/>
                  <a:pt x="338228" y="1357097"/>
                </a:cubicBezTo>
                <a:cubicBezTo>
                  <a:pt x="340085" y="1353365"/>
                  <a:pt x="343808" y="1354298"/>
                  <a:pt x="346604" y="1354764"/>
                </a:cubicBezTo>
                <a:lnTo>
                  <a:pt x="349391" y="1354505"/>
                </a:lnTo>
                <a:lnTo>
                  <a:pt x="349391" y="1360830"/>
                </a:lnTo>
                <a:lnTo>
                  <a:pt x="359879" y="1364718"/>
                </a:lnTo>
                <a:lnTo>
                  <a:pt x="350321" y="1366896"/>
                </a:lnTo>
                <a:cubicBezTo>
                  <a:pt x="346604" y="1367362"/>
                  <a:pt x="343808" y="1368296"/>
                  <a:pt x="345673" y="1372028"/>
                </a:cubicBezTo>
                <a:cubicBezTo>
                  <a:pt x="345673" y="1372028"/>
                  <a:pt x="345673" y="1372028"/>
                  <a:pt x="323338" y="1368296"/>
                </a:cubicBezTo>
                <a:cubicBezTo>
                  <a:pt x="323338" y="1368296"/>
                  <a:pt x="323338" y="1368296"/>
                  <a:pt x="324737" y="1369229"/>
                </a:cubicBezTo>
                <a:lnTo>
                  <a:pt x="331542" y="1373778"/>
                </a:lnTo>
                <a:lnTo>
                  <a:pt x="324737" y="1376694"/>
                </a:lnTo>
                <a:cubicBezTo>
                  <a:pt x="319620" y="1379494"/>
                  <a:pt x="314036" y="1383227"/>
                  <a:pt x="312176" y="1383227"/>
                </a:cubicBezTo>
                <a:cubicBezTo>
                  <a:pt x="319620" y="1390692"/>
                  <a:pt x="323338" y="1379494"/>
                  <a:pt x="330785" y="1383227"/>
                </a:cubicBezTo>
                <a:cubicBezTo>
                  <a:pt x="330785" y="1383227"/>
                  <a:pt x="330785" y="1383227"/>
                  <a:pt x="330785" y="1390692"/>
                </a:cubicBezTo>
                <a:cubicBezTo>
                  <a:pt x="330785" y="1390692"/>
                  <a:pt x="330785" y="1390692"/>
                  <a:pt x="315894" y="1394425"/>
                </a:cubicBezTo>
                <a:cubicBezTo>
                  <a:pt x="315894" y="1394425"/>
                  <a:pt x="315894" y="1394425"/>
                  <a:pt x="315894" y="1390692"/>
                </a:cubicBezTo>
                <a:cubicBezTo>
                  <a:pt x="304732" y="1390692"/>
                  <a:pt x="286106" y="1390692"/>
                  <a:pt x="289826" y="1398158"/>
                </a:cubicBezTo>
                <a:cubicBezTo>
                  <a:pt x="282384" y="1390692"/>
                  <a:pt x="289826" y="1386960"/>
                  <a:pt x="282384" y="1379494"/>
                </a:cubicBezTo>
                <a:cubicBezTo>
                  <a:pt x="260054" y="1379494"/>
                  <a:pt x="286106" y="1390692"/>
                  <a:pt x="263775" y="1394425"/>
                </a:cubicBezTo>
                <a:cubicBezTo>
                  <a:pt x="263775" y="1394425"/>
                  <a:pt x="263775" y="1394425"/>
                  <a:pt x="265634" y="1395358"/>
                </a:cubicBezTo>
                <a:lnTo>
                  <a:pt x="271218" y="1398158"/>
                </a:lnTo>
                <a:lnTo>
                  <a:pt x="271218" y="1401891"/>
                </a:lnTo>
                <a:cubicBezTo>
                  <a:pt x="267497" y="1401891"/>
                  <a:pt x="263775" y="1398158"/>
                  <a:pt x="260054" y="1401891"/>
                </a:cubicBezTo>
                <a:cubicBezTo>
                  <a:pt x="263775" y="1401891"/>
                  <a:pt x="256332" y="1405623"/>
                  <a:pt x="252611" y="1409356"/>
                </a:cubicBezTo>
                <a:cubicBezTo>
                  <a:pt x="252611" y="1409356"/>
                  <a:pt x="252611" y="1409356"/>
                  <a:pt x="256332" y="1409356"/>
                </a:cubicBezTo>
                <a:cubicBezTo>
                  <a:pt x="256332" y="1409356"/>
                  <a:pt x="256332" y="1409356"/>
                  <a:pt x="252611" y="1420554"/>
                </a:cubicBezTo>
                <a:cubicBezTo>
                  <a:pt x="267497" y="1428020"/>
                  <a:pt x="260054" y="1409356"/>
                  <a:pt x="267497" y="1416822"/>
                </a:cubicBezTo>
                <a:cubicBezTo>
                  <a:pt x="271218" y="1416822"/>
                  <a:pt x="278661" y="1420554"/>
                  <a:pt x="282384" y="1416822"/>
                </a:cubicBezTo>
                <a:cubicBezTo>
                  <a:pt x="289826" y="1414955"/>
                  <a:pt x="291689" y="1418688"/>
                  <a:pt x="292154" y="1421954"/>
                </a:cubicBezTo>
                <a:lnTo>
                  <a:pt x="292262" y="1424287"/>
                </a:lnTo>
                <a:lnTo>
                  <a:pt x="282384" y="1424287"/>
                </a:lnTo>
                <a:cubicBezTo>
                  <a:pt x="274939" y="1431753"/>
                  <a:pt x="293548" y="1428020"/>
                  <a:pt x="278661" y="1431753"/>
                </a:cubicBezTo>
                <a:cubicBezTo>
                  <a:pt x="289826" y="1439218"/>
                  <a:pt x="289826" y="1431753"/>
                  <a:pt x="301007" y="1431753"/>
                </a:cubicBezTo>
                <a:cubicBezTo>
                  <a:pt x="312176" y="1431753"/>
                  <a:pt x="319620" y="1439218"/>
                  <a:pt x="330785" y="1439218"/>
                </a:cubicBezTo>
                <a:cubicBezTo>
                  <a:pt x="330785" y="1439218"/>
                  <a:pt x="330785" y="1439218"/>
                  <a:pt x="329386" y="1439685"/>
                </a:cubicBezTo>
                <a:lnTo>
                  <a:pt x="320236" y="1442743"/>
                </a:lnTo>
                <a:lnTo>
                  <a:pt x="309380" y="1442018"/>
                </a:lnTo>
                <a:cubicBezTo>
                  <a:pt x="304732" y="1442018"/>
                  <a:pt x="301007" y="1441084"/>
                  <a:pt x="301007" y="1435485"/>
                </a:cubicBezTo>
                <a:cubicBezTo>
                  <a:pt x="297289" y="1439218"/>
                  <a:pt x="289826" y="1442951"/>
                  <a:pt x="286106" y="1446684"/>
                </a:cubicBezTo>
                <a:cubicBezTo>
                  <a:pt x="286106" y="1446684"/>
                  <a:pt x="286106" y="1446684"/>
                  <a:pt x="293548" y="1450416"/>
                </a:cubicBezTo>
                <a:cubicBezTo>
                  <a:pt x="293548" y="1450416"/>
                  <a:pt x="293548" y="1450416"/>
                  <a:pt x="292154" y="1450883"/>
                </a:cubicBezTo>
                <a:lnTo>
                  <a:pt x="284616" y="1453403"/>
                </a:lnTo>
                <a:lnTo>
                  <a:pt x="278661" y="1450416"/>
                </a:lnTo>
                <a:cubicBezTo>
                  <a:pt x="278661" y="1450416"/>
                  <a:pt x="278661" y="1450416"/>
                  <a:pt x="282384" y="1442951"/>
                </a:cubicBezTo>
                <a:cubicBezTo>
                  <a:pt x="282384" y="1442951"/>
                  <a:pt x="282384" y="1442951"/>
                  <a:pt x="252611" y="1442951"/>
                </a:cubicBezTo>
                <a:cubicBezTo>
                  <a:pt x="252611" y="1442951"/>
                  <a:pt x="252611" y="1442951"/>
                  <a:pt x="252611" y="1435485"/>
                </a:cubicBezTo>
                <a:cubicBezTo>
                  <a:pt x="245168" y="1428020"/>
                  <a:pt x="234000" y="1439218"/>
                  <a:pt x="226556" y="1439218"/>
                </a:cubicBezTo>
                <a:cubicBezTo>
                  <a:pt x="234000" y="1439218"/>
                  <a:pt x="237725" y="1431753"/>
                  <a:pt x="230279" y="1428020"/>
                </a:cubicBezTo>
                <a:cubicBezTo>
                  <a:pt x="230279" y="1428020"/>
                  <a:pt x="222834" y="1428020"/>
                  <a:pt x="226556" y="1431753"/>
                </a:cubicBezTo>
                <a:cubicBezTo>
                  <a:pt x="204226" y="1431753"/>
                  <a:pt x="215391" y="1413089"/>
                  <a:pt x="211669" y="1409356"/>
                </a:cubicBezTo>
                <a:cubicBezTo>
                  <a:pt x="215391" y="1398158"/>
                  <a:pt x="226556" y="1413089"/>
                  <a:pt x="230279" y="1405623"/>
                </a:cubicBezTo>
                <a:cubicBezTo>
                  <a:pt x="230279" y="1405623"/>
                  <a:pt x="234000" y="1398158"/>
                  <a:pt x="230279" y="1401891"/>
                </a:cubicBezTo>
                <a:cubicBezTo>
                  <a:pt x="230279" y="1401891"/>
                  <a:pt x="230279" y="1401891"/>
                  <a:pt x="241446" y="1401891"/>
                </a:cubicBezTo>
                <a:cubicBezTo>
                  <a:pt x="237725" y="1398158"/>
                  <a:pt x="215391" y="1386960"/>
                  <a:pt x="215391" y="1401891"/>
                </a:cubicBezTo>
                <a:cubicBezTo>
                  <a:pt x="204226" y="1398158"/>
                  <a:pt x="207947" y="1383227"/>
                  <a:pt x="196783" y="1379494"/>
                </a:cubicBezTo>
                <a:cubicBezTo>
                  <a:pt x="196783" y="1379494"/>
                  <a:pt x="207947" y="1383227"/>
                  <a:pt x="207947" y="1375761"/>
                </a:cubicBezTo>
                <a:cubicBezTo>
                  <a:pt x="189341" y="1375761"/>
                  <a:pt x="178173" y="1375761"/>
                  <a:pt x="159564" y="1379494"/>
                </a:cubicBezTo>
                <a:cubicBezTo>
                  <a:pt x="148399" y="1375761"/>
                  <a:pt x="167008" y="1368296"/>
                  <a:pt x="152120" y="1368296"/>
                </a:cubicBezTo>
                <a:cubicBezTo>
                  <a:pt x="144677" y="1372028"/>
                  <a:pt x="126070" y="1368296"/>
                  <a:pt x="114902" y="1375761"/>
                </a:cubicBezTo>
                <a:lnTo>
                  <a:pt x="114902" y="1379390"/>
                </a:lnTo>
                <a:lnTo>
                  <a:pt x="118030" y="1383030"/>
                </a:lnTo>
                <a:cubicBezTo>
                  <a:pt x="119435" y="1383983"/>
                  <a:pt x="120371" y="1384935"/>
                  <a:pt x="118497" y="1386840"/>
                </a:cubicBezTo>
                <a:cubicBezTo>
                  <a:pt x="118497" y="1383030"/>
                  <a:pt x="111016" y="1386840"/>
                  <a:pt x="107272" y="1390650"/>
                </a:cubicBezTo>
                <a:lnTo>
                  <a:pt x="103682" y="1390498"/>
                </a:lnTo>
                <a:lnTo>
                  <a:pt x="104936" y="1389221"/>
                </a:lnTo>
                <a:lnTo>
                  <a:pt x="114595" y="1379384"/>
                </a:lnTo>
                <a:lnTo>
                  <a:pt x="101878" y="1374828"/>
                </a:lnTo>
                <a:cubicBezTo>
                  <a:pt x="100015" y="1372028"/>
                  <a:pt x="100015" y="1368296"/>
                  <a:pt x="100015" y="1364563"/>
                </a:cubicBezTo>
                <a:cubicBezTo>
                  <a:pt x="103736" y="1360830"/>
                  <a:pt x="107458" y="1372028"/>
                  <a:pt x="111180" y="1368296"/>
                </a:cubicBezTo>
                <a:cubicBezTo>
                  <a:pt x="107458" y="1364563"/>
                  <a:pt x="107458" y="1353365"/>
                  <a:pt x="100015" y="1353365"/>
                </a:cubicBezTo>
                <a:cubicBezTo>
                  <a:pt x="118623" y="1353365"/>
                  <a:pt x="111180" y="1372028"/>
                  <a:pt x="126070" y="1368296"/>
                </a:cubicBezTo>
                <a:cubicBezTo>
                  <a:pt x="133513" y="1360830"/>
                  <a:pt x="159564" y="1360830"/>
                  <a:pt x="178173" y="1357097"/>
                </a:cubicBezTo>
                <a:cubicBezTo>
                  <a:pt x="193062" y="1357097"/>
                  <a:pt x="189341" y="1357097"/>
                  <a:pt x="196783" y="1364563"/>
                </a:cubicBezTo>
                <a:cubicBezTo>
                  <a:pt x="222834" y="1345899"/>
                  <a:pt x="260054" y="1360830"/>
                  <a:pt x="286106" y="1338434"/>
                </a:cubicBezTo>
                <a:close/>
                <a:moveTo>
                  <a:pt x="1025538" y="1338262"/>
                </a:moveTo>
                <a:lnTo>
                  <a:pt x="1036651" y="1343025"/>
                </a:lnTo>
                <a:lnTo>
                  <a:pt x="1030301" y="1346200"/>
                </a:lnTo>
                <a:close/>
                <a:moveTo>
                  <a:pt x="21698" y="1338262"/>
                </a:moveTo>
                <a:cubicBezTo>
                  <a:pt x="47627" y="1338262"/>
                  <a:pt x="17993" y="1360884"/>
                  <a:pt x="36515" y="1360884"/>
                </a:cubicBezTo>
                <a:cubicBezTo>
                  <a:pt x="29108" y="1357113"/>
                  <a:pt x="32812" y="1360884"/>
                  <a:pt x="29108" y="1364654"/>
                </a:cubicBezTo>
                <a:cubicBezTo>
                  <a:pt x="32812" y="1349573"/>
                  <a:pt x="3179" y="1368424"/>
                  <a:pt x="6882" y="1349573"/>
                </a:cubicBezTo>
                <a:close/>
                <a:moveTo>
                  <a:pt x="162060" y="1338233"/>
                </a:moveTo>
                <a:lnTo>
                  <a:pt x="163328" y="1338897"/>
                </a:lnTo>
                <a:cubicBezTo>
                  <a:pt x="152404" y="1338897"/>
                  <a:pt x="152404" y="1338897"/>
                  <a:pt x="152404" y="1338897"/>
                </a:cubicBezTo>
                <a:close/>
                <a:moveTo>
                  <a:pt x="93030" y="1334798"/>
                </a:moveTo>
                <a:cubicBezTo>
                  <a:pt x="107954" y="1338551"/>
                  <a:pt x="89299" y="1346055"/>
                  <a:pt x="104224" y="1349808"/>
                </a:cubicBezTo>
                <a:cubicBezTo>
                  <a:pt x="104224" y="1349808"/>
                  <a:pt x="104224" y="1349808"/>
                  <a:pt x="85569" y="1346055"/>
                </a:cubicBezTo>
                <a:lnTo>
                  <a:pt x="85569" y="1342303"/>
                </a:lnTo>
                <a:cubicBezTo>
                  <a:pt x="89299" y="1342303"/>
                  <a:pt x="93030" y="1342303"/>
                  <a:pt x="96763" y="1342303"/>
                </a:cubicBezTo>
                <a:cubicBezTo>
                  <a:pt x="96763" y="1342303"/>
                  <a:pt x="96763" y="1338551"/>
                  <a:pt x="93030" y="1334798"/>
                </a:cubicBezTo>
                <a:close/>
                <a:moveTo>
                  <a:pt x="364281" y="1334701"/>
                </a:moveTo>
                <a:cubicBezTo>
                  <a:pt x="362420" y="1338434"/>
                  <a:pt x="365208" y="1340300"/>
                  <a:pt x="367999" y="1342166"/>
                </a:cubicBezTo>
                <a:lnTo>
                  <a:pt x="370975" y="1348133"/>
                </a:lnTo>
                <a:lnTo>
                  <a:pt x="368932" y="1347649"/>
                </a:lnTo>
                <a:cubicBezTo>
                  <a:pt x="366138" y="1347999"/>
                  <a:pt x="363351" y="1349632"/>
                  <a:pt x="360556" y="1353365"/>
                </a:cubicBezTo>
                <a:cubicBezTo>
                  <a:pt x="360556" y="1349632"/>
                  <a:pt x="353114" y="1345899"/>
                  <a:pt x="356833" y="1338434"/>
                </a:cubicBezTo>
                <a:cubicBezTo>
                  <a:pt x="360556" y="1342166"/>
                  <a:pt x="364281" y="1338434"/>
                  <a:pt x="364281" y="1334701"/>
                </a:cubicBezTo>
                <a:close/>
                <a:moveTo>
                  <a:pt x="1021382" y="1332814"/>
                </a:moveTo>
                <a:cubicBezTo>
                  <a:pt x="1022660" y="1332522"/>
                  <a:pt x="1024054" y="1332990"/>
                  <a:pt x="1025913" y="1334861"/>
                </a:cubicBezTo>
                <a:lnTo>
                  <a:pt x="1019780" y="1333865"/>
                </a:lnTo>
                <a:close/>
                <a:moveTo>
                  <a:pt x="896270" y="1331912"/>
                </a:moveTo>
                <a:lnTo>
                  <a:pt x="902834" y="1335180"/>
                </a:lnTo>
                <a:lnTo>
                  <a:pt x="902314" y="1335153"/>
                </a:lnTo>
                <a:cubicBezTo>
                  <a:pt x="899059" y="1335616"/>
                  <a:pt x="896270" y="1335616"/>
                  <a:pt x="896270" y="1331912"/>
                </a:cubicBezTo>
                <a:close/>
                <a:moveTo>
                  <a:pt x="739793" y="1331912"/>
                </a:moveTo>
                <a:cubicBezTo>
                  <a:pt x="739793" y="1331912"/>
                  <a:pt x="739793" y="1331912"/>
                  <a:pt x="754081" y="1331912"/>
                </a:cubicBezTo>
                <a:cubicBezTo>
                  <a:pt x="750509" y="1335087"/>
                  <a:pt x="746937" y="1338262"/>
                  <a:pt x="743365" y="1338262"/>
                </a:cubicBezTo>
                <a:cubicBezTo>
                  <a:pt x="739793" y="1338262"/>
                  <a:pt x="739793" y="1331912"/>
                  <a:pt x="739793" y="1331912"/>
                </a:cubicBezTo>
                <a:close/>
                <a:moveTo>
                  <a:pt x="624746" y="1331912"/>
                </a:moveTo>
                <a:cubicBezTo>
                  <a:pt x="624746" y="1331912"/>
                  <a:pt x="627536" y="1333764"/>
                  <a:pt x="630791" y="1336542"/>
                </a:cubicBezTo>
                <a:lnTo>
                  <a:pt x="631587" y="1337461"/>
                </a:lnTo>
                <a:lnTo>
                  <a:pt x="631372" y="1337410"/>
                </a:lnTo>
                <a:cubicBezTo>
                  <a:pt x="628233" y="1336311"/>
                  <a:pt x="625676" y="1334690"/>
                  <a:pt x="624746" y="1331912"/>
                </a:cubicBezTo>
                <a:close/>
                <a:moveTo>
                  <a:pt x="44531" y="1331046"/>
                </a:moveTo>
                <a:cubicBezTo>
                  <a:pt x="51994" y="1338551"/>
                  <a:pt x="51994" y="1346055"/>
                  <a:pt x="55725" y="1346055"/>
                </a:cubicBezTo>
                <a:cubicBezTo>
                  <a:pt x="44531" y="1349808"/>
                  <a:pt x="44531" y="1338551"/>
                  <a:pt x="33342" y="1338551"/>
                </a:cubicBezTo>
                <a:cubicBezTo>
                  <a:pt x="33342" y="1334798"/>
                  <a:pt x="37070" y="1331046"/>
                  <a:pt x="44531" y="1331046"/>
                </a:cubicBezTo>
                <a:close/>
                <a:moveTo>
                  <a:pt x="183701" y="1330265"/>
                </a:moveTo>
                <a:cubicBezTo>
                  <a:pt x="186773" y="1330801"/>
                  <a:pt x="189732" y="1333182"/>
                  <a:pt x="192465" y="1338897"/>
                </a:cubicBezTo>
                <a:cubicBezTo>
                  <a:pt x="192465" y="1338897"/>
                  <a:pt x="192465" y="1338897"/>
                  <a:pt x="199747" y="1335087"/>
                </a:cubicBezTo>
                <a:cubicBezTo>
                  <a:pt x="196108" y="1342707"/>
                  <a:pt x="214317" y="1331277"/>
                  <a:pt x="210674" y="1342707"/>
                </a:cubicBezTo>
                <a:cubicBezTo>
                  <a:pt x="207031" y="1342707"/>
                  <a:pt x="207031" y="1338897"/>
                  <a:pt x="199747" y="1338897"/>
                </a:cubicBezTo>
                <a:cubicBezTo>
                  <a:pt x="199747" y="1338897"/>
                  <a:pt x="199747" y="1338897"/>
                  <a:pt x="196108" y="1350327"/>
                </a:cubicBezTo>
                <a:cubicBezTo>
                  <a:pt x="179716" y="1353185"/>
                  <a:pt x="175619" y="1341040"/>
                  <a:pt x="165377" y="1338004"/>
                </a:cubicBezTo>
                <a:lnTo>
                  <a:pt x="162060" y="1338233"/>
                </a:lnTo>
                <a:lnTo>
                  <a:pt x="156042" y="1335087"/>
                </a:lnTo>
                <a:cubicBezTo>
                  <a:pt x="164237" y="1343660"/>
                  <a:pt x="174485" y="1328658"/>
                  <a:pt x="183701" y="1330265"/>
                </a:cubicBezTo>
                <a:close/>
                <a:moveTo>
                  <a:pt x="1836675" y="1329653"/>
                </a:moveTo>
                <a:lnTo>
                  <a:pt x="1835906" y="1332443"/>
                </a:lnTo>
                <a:cubicBezTo>
                  <a:pt x="1835441" y="1333825"/>
                  <a:pt x="1835441" y="1334747"/>
                  <a:pt x="1837302" y="1334747"/>
                </a:cubicBezTo>
                <a:cubicBezTo>
                  <a:pt x="1835441" y="1336589"/>
                  <a:pt x="1834510" y="1334747"/>
                  <a:pt x="1834975" y="1331983"/>
                </a:cubicBezTo>
                <a:close/>
                <a:moveTo>
                  <a:pt x="781068" y="1327679"/>
                </a:moveTo>
                <a:cubicBezTo>
                  <a:pt x="791784" y="1323975"/>
                  <a:pt x="788211" y="1335087"/>
                  <a:pt x="795356" y="1327679"/>
                </a:cubicBezTo>
                <a:lnTo>
                  <a:pt x="791784" y="1331383"/>
                </a:lnTo>
                <a:cubicBezTo>
                  <a:pt x="791784" y="1331383"/>
                  <a:pt x="791784" y="1331383"/>
                  <a:pt x="781068" y="1327679"/>
                </a:cubicBezTo>
                <a:close/>
                <a:moveTo>
                  <a:pt x="1837302" y="1327376"/>
                </a:moveTo>
                <a:lnTo>
                  <a:pt x="1838062" y="1327752"/>
                </a:lnTo>
                <a:lnTo>
                  <a:pt x="1836675" y="1329653"/>
                </a:lnTo>
                <a:close/>
                <a:moveTo>
                  <a:pt x="1774010" y="1327376"/>
                </a:moveTo>
                <a:cubicBezTo>
                  <a:pt x="1774010" y="1338432"/>
                  <a:pt x="1759118" y="1327376"/>
                  <a:pt x="1762844" y="1338432"/>
                </a:cubicBezTo>
                <a:cubicBezTo>
                  <a:pt x="1759118" y="1338432"/>
                  <a:pt x="1755395" y="1334747"/>
                  <a:pt x="1747949" y="1338432"/>
                </a:cubicBezTo>
                <a:cubicBezTo>
                  <a:pt x="1755395" y="1323691"/>
                  <a:pt x="1766566" y="1338432"/>
                  <a:pt x="1774010" y="1327376"/>
                </a:cubicBezTo>
                <a:close/>
                <a:moveTo>
                  <a:pt x="2301872" y="1327150"/>
                </a:moveTo>
                <a:cubicBezTo>
                  <a:pt x="2301872" y="1327150"/>
                  <a:pt x="2301872" y="1327150"/>
                  <a:pt x="2324097" y="1327150"/>
                </a:cubicBezTo>
                <a:cubicBezTo>
                  <a:pt x="2324097" y="1327150"/>
                  <a:pt x="2324097" y="1327150"/>
                  <a:pt x="2320393" y="1331119"/>
                </a:cubicBezTo>
                <a:cubicBezTo>
                  <a:pt x="2312985" y="1331119"/>
                  <a:pt x="2301872" y="1335087"/>
                  <a:pt x="2301872" y="1327150"/>
                </a:cubicBezTo>
                <a:close/>
                <a:moveTo>
                  <a:pt x="2110058" y="1325404"/>
                </a:moveTo>
                <a:cubicBezTo>
                  <a:pt x="2115242" y="1324928"/>
                  <a:pt x="2119013" y="1325880"/>
                  <a:pt x="2120898" y="1327785"/>
                </a:cubicBezTo>
                <a:lnTo>
                  <a:pt x="2113357" y="1335405"/>
                </a:lnTo>
                <a:lnTo>
                  <a:pt x="2111943" y="1334929"/>
                </a:lnTo>
                <a:cubicBezTo>
                  <a:pt x="2110530" y="1334453"/>
                  <a:pt x="2107702" y="1333500"/>
                  <a:pt x="2102046" y="1331595"/>
                </a:cubicBezTo>
                <a:lnTo>
                  <a:pt x="2102046" y="1335405"/>
                </a:lnTo>
                <a:cubicBezTo>
                  <a:pt x="2102046" y="1335405"/>
                  <a:pt x="2102046" y="1335405"/>
                  <a:pt x="2090735" y="1331595"/>
                </a:cubicBezTo>
                <a:cubicBezTo>
                  <a:pt x="2098276" y="1327785"/>
                  <a:pt x="2104874" y="1325880"/>
                  <a:pt x="2110058" y="1325404"/>
                </a:cubicBezTo>
                <a:close/>
                <a:moveTo>
                  <a:pt x="2023328" y="1323975"/>
                </a:moveTo>
                <a:cubicBezTo>
                  <a:pt x="2034501" y="1323975"/>
                  <a:pt x="2049399" y="1331232"/>
                  <a:pt x="2060573" y="1331232"/>
                </a:cubicBezTo>
                <a:cubicBezTo>
                  <a:pt x="2049399" y="1331232"/>
                  <a:pt x="2060573" y="1334861"/>
                  <a:pt x="2045675" y="1338489"/>
                </a:cubicBezTo>
                <a:cubicBezTo>
                  <a:pt x="2045675" y="1338489"/>
                  <a:pt x="2049399" y="1338489"/>
                  <a:pt x="2053124" y="1338489"/>
                </a:cubicBezTo>
                <a:cubicBezTo>
                  <a:pt x="2053124" y="1338489"/>
                  <a:pt x="2053124" y="1338489"/>
                  <a:pt x="2038226" y="1345747"/>
                </a:cubicBezTo>
                <a:cubicBezTo>
                  <a:pt x="2019603" y="1338489"/>
                  <a:pt x="2012154" y="1338489"/>
                  <a:pt x="1993531" y="1334861"/>
                </a:cubicBezTo>
                <a:cubicBezTo>
                  <a:pt x="1993531" y="1334861"/>
                  <a:pt x="1993531" y="1334861"/>
                  <a:pt x="1997256" y="1334861"/>
                </a:cubicBezTo>
                <a:cubicBezTo>
                  <a:pt x="1982358" y="1323975"/>
                  <a:pt x="1978633" y="1349375"/>
                  <a:pt x="1963735" y="1345747"/>
                </a:cubicBezTo>
                <a:cubicBezTo>
                  <a:pt x="1974909" y="1323975"/>
                  <a:pt x="2004705" y="1331232"/>
                  <a:pt x="2023328" y="1327604"/>
                </a:cubicBezTo>
                <a:cubicBezTo>
                  <a:pt x="2023328" y="1327604"/>
                  <a:pt x="2023328" y="1327604"/>
                  <a:pt x="2023328" y="1323975"/>
                </a:cubicBezTo>
                <a:close/>
                <a:moveTo>
                  <a:pt x="1424979" y="1323975"/>
                </a:moveTo>
                <a:cubicBezTo>
                  <a:pt x="1424979" y="1327727"/>
                  <a:pt x="1413670" y="1338984"/>
                  <a:pt x="1428750" y="1335232"/>
                </a:cubicBezTo>
                <a:cubicBezTo>
                  <a:pt x="1413670" y="1338984"/>
                  <a:pt x="1417440" y="1346489"/>
                  <a:pt x="1398587" y="1346489"/>
                </a:cubicBezTo>
                <a:cubicBezTo>
                  <a:pt x="1398587" y="1346489"/>
                  <a:pt x="1398587" y="1346489"/>
                  <a:pt x="1402361" y="1353993"/>
                </a:cubicBezTo>
                <a:cubicBezTo>
                  <a:pt x="1391047" y="1357746"/>
                  <a:pt x="1379737" y="1353993"/>
                  <a:pt x="1375967" y="1365250"/>
                </a:cubicBezTo>
                <a:cubicBezTo>
                  <a:pt x="1375967" y="1365250"/>
                  <a:pt x="1375967" y="1365250"/>
                  <a:pt x="1372197" y="1357746"/>
                </a:cubicBezTo>
                <a:cubicBezTo>
                  <a:pt x="1375967" y="1357746"/>
                  <a:pt x="1394818" y="1350241"/>
                  <a:pt x="1387277" y="1346489"/>
                </a:cubicBezTo>
                <a:cubicBezTo>
                  <a:pt x="1379737" y="1342736"/>
                  <a:pt x="1368428" y="1350241"/>
                  <a:pt x="1372197" y="1342736"/>
                </a:cubicBezTo>
                <a:cubicBezTo>
                  <a:pt x="1379737" y="1346489"/>
                  <a:pt x="1394818" y="1335232"/>
                  <a:pt x="1402361" y="1335232"/>
                </a:cubicBezTo>
                <a:cubicBezTo>
                  <a:pt x="1406131" y="1338984"/>
                  <a:pt x="1394818" y="1335232"/>
                  <a:pt x="1394818" y="1338984"/>
                </a:cubicBezTo>
                <a:cubicBezTo>
                  <a:pt x="1402361" y="1350241"/>
                  <a:pt x="1424979" y="1331480"/>
                  <a:pt x="1424979" y="1323975"/>
                </a:cubicBezTo>
                <a:close/>
                <a:moveTo>
                  <a:pt x="1409701" y="1323975"/>
                </a:moveTo>
                <a:cubicBezTo>
                  <a:pt x="1402294" y="1323975"/>
                  <a:pt x="1391179" y="1338263"/>
                  <a:pt x="1387476" y="1331119"/>
                </a:cubicBezTo>
                <a:cubicBezTo>
                  <a:pt x="1394884" y="1327547"/>
                  <a:pt x="1398587" y="1323975"/>
                  <a:pt x="1409701" y="1323975"/>
                </a:cubicBezTo>
                <a:close/>
                <a:moveTo>
                  <a:pt x="349391" y="1323503"/>
                </a:moveTo>
                <a:cubicBezTo>
                  <a:pt x="349391" y="1323503"/>
                  <a:pt x="349391" y="1323503"/>
                  <a:pt x="356833" y="1323503"/>
                </a:cubicBezTo>
                <a:cubicBezTo>
                  <a:pt x="353114" y="1330968"/>
                  <a:pt x="364281" y="1330968"/>
                  <a:pt x="356833" y="1338434"/>
                </a:cubicBezTo>
                <a:cubicBezTo>
                  <a:pt x="341947" y="1349632"/>
                  <a:pt x="345673" y="1323503"/>
                  <a:pt x="330785" y="1330968"/>
                </a:cubicBezTo>
                <a:cubicBezTo>
                  <a:pt x="341947" y="1316037"/>
                  <a:pt x="345673" y="1338434"/>
                  <a:pt x="353114" y="1327235"/>
                </a:cubicBezTo>
                <a:cubicBezTo>
                  <a:pt x="353114" y="1327235"/>
                  <a:pt x="349391" y="1327235"/>
                  <a:pt x="349391" y="1323503"/>
                </a:cubicBezTo>
                <a:close/>
                <a:moveTo>
                  <a:pt x="2286474" y="1323126"/>
                </a:moveTo>
                <a:lnTo>
                  <a:pt x="2283502" y="1327149"/>
                </a:lnTo>
                <a:cubicBezTo>
                  <a:pt x="2279647" y="1323577"/>
                  <a:pt x="2279647" y="1323577"/>
                  <a:pt x="2279647" y="1323577"/>
                </a:cubicBezTo>
                <a:close/>
                <a:moveTo>
                  <a:pt x="735778" y="1322848"/>
                </a:moveTo>
                <a:lnTo>
                  <a:pt x="736332" y="1324504"/>
                </a:lnTo>
                <a:lnTo>
                  <a:pt x="733600" y="1323502"/>
                </a:lnTo>
                <a:close/>
                <a:moveTo>
                  <a:pt x="1699815" y="1320800"/>
                </a:moveTo>
                <a:cubicBezTo>
                  <a:pt x="1699815" y="1320800"/>
                  <a:pt x="1699815" y="1320800"/>
                  <a:pt x="1696045" y="1328057"/>
                </a:cubicBezTo>
                <a:cubicBezTo>
                  <a:pt x="1707354" y="1331686"/>
                  <a:pt x="1714896" y="1320800"/>
                  <a:pt x="1722439" y="1331686"/>
                </a:cubicBezTo>
                <a:cubicBezTo>
                  <a:pt x="1722439" y="1331686"/>
                  <a:pt x="1722439" y="1331686"/>
                  <a:pt x="1707354" y="1338943"/>
                </a:cubicBezTo>
                <a:cubicBezTo>
                  <a:pt x="1703585" y="1338943"/>
                  <a:pt x="1714896" y="1331686"/>
                  <a:pt x="1703585" y="1331686"/>
                </a:cubicBezTo>
                <a:cubicBezTo>
                  <a:pt x="1692276" y="1335314"/>
                  <a:pt x="1673422" y="1346200"/>
                  <a:pt x="1662113" y="1346200"/>
                </a:cubicBezTo>
                <a:cubicBezTo>
                  <a:pt x="1669653" y="1328057"/>
                  <a:pt x="1688506" y="1346200"/>
                  <a:pt x="1692276" y="1328057"/>
                </a:cubicBezTo>
                <a:cubicBezTo>
                  <a:pt x="1692276" y="1328057"/>
                  <a:pt x="1692276" y="1328057"/>
                  <a:pt x="1684736" y="1328057"/>
                </a:cubicBezTo>
                <a:cubicBezTo>
                  <a:pt x="1696045" y="1331686"/>
                  <a:pt x="1688506" y="1320800"/>
                  <a:pt x="1699815" y="1320800"/>
                </a:cubicBezTo>
                <a:close/>
                <a:moveTo>
                  <a:pt x="858853" y="1320800"/>
                </a:moveTo>
                <a:cubicBezTo>
                  <a:pt x="858853" y="1323975"/>
                  <a:pt x="873140" y="1320800"/>
                  <a:pt x="865996" y="1323975"/>
                </a:cubicBezTo>
                <a:cubicBezTo>
                  <a:pt x="862424" y="1323975"/>
                  <a:pt x="862424" y="1320800"/>
                  <a:pt x="858853" y="1320800"/>
                </a:cubicBezTo>
                <a:close/>
                <a:moveTo>
                  <a:pt x="910440" y="1319918"/>
                </a:moveTo>
                <a:lnTo>
                  <a:pt x="911148" y="1320800"/>
                </a:lnTo>
                <a:lnTo>
                  <a:pt x="909754" y="1321064"/>
                </a:lnTo>
                <a:lnTo>
                  <a:pt x="910218" y="1320800"/>
                </a:lnTo>
                <a:close/>
                <a:moveTo>
                  <a:pt x="427550" y="1319770"/>
                </a:moveTo>
                <a:cubicBezTo>
                  <a:pt x="427550" y="1319770"/>
                  <a:pt x="427550" y="1319770"/>
                  <a:pt x="431275" y="1327235"/>
                </a:cubicBezTo>
                <a:cubicBezTo>
                  <a:pt x="427550" y="1327235"/>
                  <a:pt x="423826" y="1327235"/>
                  <a:pt x="420107" y="1323503"/>
                </a:cubicBezTo>
                <a:cubicBezTo>
                  <a:pt x="416382" y="1330968"/>
                  <a:pt x="401495" y="1327235"/>
                  <a:pt x="405222" y="1334701"/>
                </a:cubicBezTo>
                <a:cubicBezTo>
                  <a:pt x="416382" y="1330968"/>
                  <a:pt x="423826" y="1330968"/>
                  <a:pt x="434992" y="1334701"/>
                </a:cubicBezTo>
                <a:cubicBezTo>
                  <a:pt x="431275" y="1338434"/>
                  <a:pt x="420107" y="1338434"/>
                  <a:pt x="427550" y="1342166"/>
                </a:cubicBezTo>
                <a:cubicBezTo>
                  <a:pt x="431275" y="1357097"/>
                  <a:pt x="405222" y="1353365"/>
                  <a:pt x="405222" y="1368296"/>
                </a:cubicBezTo>
                <a:cubicBezTo>
                  <a:pt x="390330" y="1364563"/>
                  <a:pt x="371725" y="1375761"/>
                  <a:pt x="356833" y="1368296"/>
                </a:cubicBezTo>
                <a:cubicBezTo>
                  <a:pt x="356833" y="1368296"/>
                  <a:pt x="358694" y="1367362"/>
                  <a:pt x="360094" y="1366429"/>
                </a:cubicBezTo>
                <a:lnTo>
                  <a:pt x="360462" y="1364937"/>
                </a:lnTo>
                <a:lnTo>
                  <a:pt x="360556" y="1364971"/>
                </a:lnTo>
                <a:cubicBezTo>
                  <a:pt x="371725" y="1363396"/>
                  <a:pt x="382886" y="1348699"/>
                  <a:pt x="394053" y="1357097"/>
                </a:cubicBezTo>
                <a:cubicBezTo>
                  <a:pt x="388473" y="1357097"/>
                  <a:pt x="382886" y="1352431"/>
                  <a:pt x="377304" y="1349632"/>
                </a:cubicBezTo>
                <a:lnTo>
                  <a:pt x="373878" y="1348821"/>
                </a:lnTo>
                <a:lnTo>
                  <a:pt x="386611" y="1344033"/>
                </a:lnTo>
                <a:cubicBezTo>
                  <a:pt x="392191" y="1343100"/>
                  <a:pt x="397778" y="1342166"/>
                  <a:pt x="401495" y="1338434"/>
                </a:cubicBezTo>
                <a:cubicBezTo>
                  <a:pt x="401495" y="1330968"/>
                  <a:pt x="390330" y="1338434"/>
                  <a:pt x="386611" y="1330968"/>
                </a:cubicBezTo>
                <a:cubicBezTo>
                  <a:pt x="394053" y="1316037"/>
                  <a:pt x="416382" y="1330968"/>
                  <a:pt x="427550" y="1319770"/>
                </a:cubicBezTo>
                <a:close/>
                <a:moveTo>
                  <a:pt x="2052277" y="1319270"/>
                </a:moveTo>
                <a:lnTo>
                  <a:pt x="2052635" y="1320800"/>
                </a:lnTo>
                <a:cubicBezTo>
                  <a:pt x="2048931" y="1320800"/>
                  <a:pt x="2048931" y="1320800"/>
                  <a:pt x="2048931" y="1320800"/>
                </a:cubicBezTo>
                <a:close/>
                <a:moveTo>
                  <a:pt x="754930" y="1317095"/>
                </a:moveTo>
                <a:cubicBezTo>
                  <a:pt x="749351" y="1319874"/>
                  <a:pt x="746096" y="1320800"/>
                  <a:pt x="744062" y="1320684"/>
                </a:cubicBezTo>
                <a:lnTo>
                  <a:pt x="743754" y="1320452"/>
                </a:lnTo>
                <a:close/>
                <a:moveTo>
                  <a:pt x="695417" y="1317095"/>
                </a:moveTo>
                <a:cubicBezTo>
                  <a:pt x="704716" y="1318948"/>
                  <a:pt x="712155" y="1318022"/>
                  <a:pt x="718665" y="1318022"/>
                </a:cubicBezTo>
                <a:lnTo>
                  <a:pt x="733600" y="1323502"/>
                </a:lnTo>
                <a:lnTo>
                  <a:pt x="725639" y="1325893"/>
                </a:lnTo>
                <a:cubicBezTo>
                  <a:pt x="717735" y="1328208"/>
                  <a:pt x="710296" y="1331912"/>
                  <a:pt x="699137" y="1343025"/>
                </a:cubicBezTo>
                <a:cubicBezTo>
                  <a:pt x="706576" y="1350433"/>
                  <a:pt x="717735" y="1350433"/>
                  <a:pt x="714015" y="1361545"/>
                </a:cubicBezTo>
                <a:cubicBezTo>
                  <a:pt x="706576" y="1361545"/>
                  <a:pt x="706576" y="1368954"/>
                  <a:pt x="699137" y="1372658"/>
                </a:cubicBezTo>
                <a:cubicBezTo>
                  <a:pt x="699137" y="1365249"/>
                  <a:pt x="687978" y="1372658"/>
                  <a:pt x="676820" y="1368954"/>
                </a:cubicBezTo>
                <a:cubicBezTo>
                  <a:pt x="691698" y="1376362"/>
                  <a:pt x="702857" y="1380066"/>
                  <a:pt x="717735" y="1376362"/>
                </a:cubicBezTo>
                <a:cubicBezTo>
                  <a:pt x="717735" y="1372658"/>
                  <a:pt x="732613" y="1372658"/>
                  <a:pt x="732613" y="1372658"/>
                </a:cubicBezTo>
                <a:cubicBezTo>
                  <a:pt x="743772" y="1365249"/>
                  <a:pt x="728893" y="1365249"/>
                  <a:pt x="732613" y="1365249"/>
                </a:cubicBezTo>
                <a:cubicBezTo>
                  <a:pt x="740052" y="1372658"/>
                  <a:pt x="747491" y="1346729"/>
                  <a:pt x="766089" y="1357841"/>
                </a:cubicBezTo>
                <a:lnTo>
                  <a:pt x="766089" y="1361545"/>
                </a:lnTo>
                <a:cubicBezTo>
                  <a:pt x="773528" y="1361545"/>
                  <a:pt x="777247" y="1354137"/>
                  <a:pt x="773528" y="1350433"/>
                </a:cubicBezTo>
                <a:cubicBezTo>
                  <a:pt x="795845" y="1350433"/>
                  <a:pt x="788406" y="1339320"/>
                  <a:pt x="810723" y="1335616"/>
                </a:cubicBezTo>
                <a:cubicBezTo>
                  <a:pt x="810723" y="1335616"/>
                  <a:pt x="810723" y="1335616"/>
                  <a:pt x="807004" y="1331912"/>
                </a:cubicBezTo>
                <a:cubicBezTo>
                  <a:pt x="810723" y="1343025"/>
                  <a:pt x="833041" y="1328208"/>
                  <a:pt x="844197" y="1335616"/>
                </a:cubicBezTo>
                <a:cubicBezTo>
                  <a:pt x="840480" y="1331912"/>
                  <a:pt x="844197" y="1328208"/>
                  <a:pt x="847916" y="1328208"/>
                </a:cubicBezTo>
                <a:cubicBezTo>
                  <a:pt x="851636" y="1331912"/>
                  <a:pt x="840480" y="1343025"/>
                  <a:pt x="829321" y="1339320"/>
                </a:cubicBezTo>
                <a:cubicBezTo>
                  <a:pt x="833041" y="1343025"/>
                  <a:pt x="844197" y="1346729"/>
                  <a:pt x="855355" y="1343025"/>
                </a:cubicBezTo>
                <a:cubicBezTo>
                  <a:pt x="847916" y="1343025"/>
                  <a:pt x="851636" y="1354137"/>
                  <a:pt x="862794" y="1354137"/>
                </a:cubicBezTo>
                <a:cubicBezTo>
                  <a:pt x="877672" y="1350433"/>
                  <a:pt x="862794" y="1339320"/>
                  <a:pt x="877672" y="1339320"/>
                </a:cubicBezTo>
                <a:cubicBezTo>
                  <a:pt x="873953" y="1339320"/>
                  <a:pt x="870233" y="1328208"/>
                  <a:pt x="862794" y="1335616"/>
                </a:cubicBezTo>
                <a:cubicBezTo>
                  <a:pt x="866514" y="1324504"/>
                  <a:pt x="888831" y="1328208"/>
                  <a:pt x="885111" y="1320800"/>
                </a:cubicBezTo>
                <a:cubicBezTo>
                  <a:pt x="896270" y="1312465"/>
                  <a:pt x="896967" y="1320800"/>
                  <a:pt x="902895" y="1322362"/>
                </a:cubicBezTo>
                <a:lnTo>
                  <a:pt x="909754" y="1321064"/>
                </a:lnTo>
                <a:lnTo>
                  <a:pt x="903709" y="1324504"/>
                </a:lnTo>
                <a:cubicBezTo>
                  <a:pt x="896270" y="1313391"/>
                  <a:pt x="888831" y="1339320"/>
                  <a:pt x="873953" y="1331912"/>
                </a:cubicBezTo>
                <a:cubicBezTo>
                  <a:pt x="881392" y="1339320"/>
                  <a:pt x="892550" y="1350433"/>
                  <a:pt x="903709" y="1335616"/>
                </a:cubicBezTo>
                <a:lnTo>
                  <a:pt x="902834" y="1335180"/>
                </a:lnTo>
                <a:lnTo>
                  <a:pt x="911148" y="1335616"/>
                </a:lnTo>
                <a:cubicBezTo>
                  <a:pt x="911148" y="1335616"/>
                  <a:pt x="911148" y="1335616"/>
                  <a:pt x="911148" y="1328208"/>
                </a:cubicBezTo>
                <a:cubicBezTo>
                  <a:pt x="914867" y="1324504"/>
                  <a:pt x="933465" y="1324504"/>
                  <a:pt x="933465" y="1324504"/>
                </a:cubicBezTo>
                <a:cubicBezTo>
                  <a:pt x="929745" y="1324504"/>
                  <a:pt x="922307" y="1324504"/>
                  <a:pt x="922307" y="1331912"/>
                </a:cubicBezTo>
                <a:cubicBezTo>
                  <a:pt x="922307" y="1331912"/>
                  <a:pt x="926026" y="1335616"/>
                  <a:pt x="929745" y="1335616"/>
                </a:cubicBezTo>
                <a:cubicBezTo>
                  <a:pt x="926026" y="1339320"/>
                  <a:pt x="918587" y="1339320"/>
                  <a:pt x="914867" y="1343025"/>
                </a:cubicBezTo>
                <a:cubicBezTo>
                  <a:pt x="914867" y="1343025"/>
                  <a:pt x="914867" y="1343025"/>
                  <a:pt x="918587" y="1335616"/>
                </a:cubicBezTo>
                <a:cubicBezTo>
                  <a:pt x="918587" y="1335616"/>
                  <a:pt x="918587" y="1335616"/>
                  <a:pt x="903709" y="1343025"/>
                </a:cubicBezTo>
                <a:cubicBezTo>
                  <a:pt x="903709" y="1346729"/>
                  <a:pt x="911148" y="1350433"/>
                  <a:pt x="911148" y="1350433"/>
                </a:cubicBezTo>
                <a:cubicBezTo>
                  <a:pt x="896270" y="1346729"/>
                  <a:pt x="873953" y="1361545"/>
                  <a:pt x="851636" y="1361545"/>
                </a:cubicBezTo>
                <a:cubicBezTo>
                  <a:pt x="851636" y="1361545"/>
                  <a:pt x="851636" y="1361545"/>
                  <a:pt x="855355" y="1361545"/>
                </a:cubicBezTo>
                <a:cubicBezTo>
                  <a:pt x="847916" y="1368954"/>
                  <a:pt x="844197" y="1357841"/>
                  <a:pt x="833041" y="1365249"/>
                </a:cubicBezTo>
                <a:cubicBezTo>
                  <a:pt x="829321" y="1372658"/>
                  <a:pt x="807004" y="1372658"/>
                  <a:pt x="810723" y="1383770"/>
                </a:cubicBezTo>
                <a:cubicBezTo>
                  <a:pt x="803284" y="1368954"/>
                  <a:pt x="792126" y="1391179"/>
                  <a:pt x="788406" y="1383770"/>
                </a:cubicBezTo>
                <a:cubicBezTo>
                  <a:pt x="773528" y="1383770"/>
                  <a:pt x="780967" y="1391179"/>
                  <a:pt x="780967" y="1394883"/>
                </a:cubicBezTo>
                <a:cubicBezTo>
                  <a:pt x="762369" y="1409699"/>
                  <a:pt x="758650" y="1402291"/>
                  <a:pt x="747491" y="1409699"/>
                </a:cubicBezTo>
                <a:cubicBezTo>
                  <a:pt x="743772" y="1405995"/>
                  <a:pt x="728893" y="1424516"/>
                  <a:pt x="717735" y="1417108"/>
                </a:cubicBezTo>
                <a:cubicBezTo>
                  <a:pt x="714015" y="1417108"/>
                  <a:pt x="711226" y="1419886"/>
                  <a:pt x="707506" y="1422664"/>
                </a:cubicBezTo>
                <a:lnTo>
                  <a:pt x="692486" y="1427943"/>
                </a:lnTo>
                <a:lnTo>
                  <a:pt x="690303" y="1424979"/>
                </a:lnTo>
                <a:cubicBezTo>
                  <a:pt x="689838" y="1422664"/>
                  <a:pt x="689838" y="1420812"/>
                  <a:pt x="687978" y="1420812"/>
                </a:cubicBezTo>
                <a:cubicBezTo>
                  <a:pt x="673100" y="1420812"/>
                  <a:pt x="673100" y="1431924"/>
                  <a:pt x="669381" y="1431924"/>
                </a:cubicBezTo>
                <a:cubicBezTo>
                  <a:pt x="669381" y="1431924"/>
                  <a:pt x="669381" y="1431924"/>
                  <a:pt x="676820" y="1417108"/>
                </a:cubicBezTo>
                <a:cubicBezTo>
                  <a:pt x="665661" y="1413404"/>
                  <a:pt x="661942" y="1405995"/>
                  <a:pt x="650783" y="1409699"/>
                </a:cubicBezTo>
                <a:cubicBezTo>
                  <a:pt x="654503" y="1402291"/>
                  <a:pt x="647064" y="1398587"/>
                  <a:pt x="661942" y="1394883"/>
                </a:cubicBezTo>
                <a:cubicBezTo>
                  <a:pt x="661942" y="1387474"/>
                  <a:pt x="647064" y="1391179"/>
                  <a:pt x="643344" y="1391179"/>
                </a:cubicBezTo>
                <a:cubicBezTo>
                  <a:pt x="635905" y="1394883"/>
                  <a:pt x="643344" y="1398587"/>
                  <a:pt x="647064" y="1402291"/>
                </a:cubicBezTo>
                <a:cubicBezTo>
                  <a:pt x="639625" y="1398587"/>
                  <a:pt x="628466" y="1394883"/>
                  <a:pt x="621027" y="1398587"/>
                </a:cubicBezTo>
                <a:cubicBezTo>
                  <a:pt x="624746" y="1402291"/>
                  <a:pt x="624746" y="1409699"/>
                  <a:pt x="635905" y="1402291"/>
                </a:cubicBezTo>
                <a:cubicBezTo>
                  <a:pt x="635905" y="1402291"/>
                  <a:pt x="635905" y="1402291"/>
                  <a:pt x="639625" y="1409699"/>
                </a:cubicBezTo>
                <a:cubicBezTo>
                  <a:pt x="628466" y="1413404"/>
                  <a:pt x="624746" y="1417108"/>
                  <a:pt x="613588" y="1413404"/>
                </a:cubicBezTo>
                <a:cubicBezTo>
                  <a:pt x="609868" y="1417108"/>
                  <a:pt x="617307" y="1424516"/>
                  <a:pt x="624746" y="1420812"/>
                </a:cubicBezTo>
                <a:cubicBezTo>
                  <a:pt x="624746" y="1420812"/>
                  <a:pt x="624746" y="1420812"/>
                  <a:pt x="621027" y="1428220"/>
                </a:cubicBezTo>
                <a:cubicBezTo>
                  <a:pt x="621027" y="1428220"/>
                  <a:pt x="621027" y="1428220"/>
                  <a:pt x="632186" y="1431924"/>
                </a:cubicBezTo>
                <a:cubicBezTo>
                  <a:pt x="617307" y="1446741"/>
                  <a:pt x="609868" y="1443037"/>
                  <a:pt x="602429" y="1457853"/>
                </a:cubicBezTo>
                <a:cubicBezTo>
                  <a:pt x="617307" y="1457853"/>
                  <a:pt x="617307" y="1454149"/>
                  <a:pt x="632186" y="1454149"/>
                </a:cubicBezTo>
                <a:cubicBezTo>
                  <a:pt x="632186" y="1454149"/>
                  <a:pt x="632186" y="1454149"/>
                  <a:pt x="621027" y="1461558"/>
                </a:cubicBezTo>
                <a:cubicBezTo>
                  <a:pt x="624746" y="1465262"/>
                  <a:pt x="635905" y="1454149"/>
                  <a:pt x="635905" y="1461558"/>
                </a:cubicBezTo>
                <a:cubicBezTo>
                  <a:pt x="639625" y="1463410"/>
                  <a:pt x="635905" y="1465262"/>
                  <a:pt x="633115" y="1467114"/>
                </a:cubicBezTo>
                <a:lnTo>
                  <a:pt x="631814" y="1468595"/>
                </a:lnTo>
                <a:lnTo>
                  <a:pt x="628466" y="1465262"/>
                </a:lnTo>
                <a:cubicBezTo>
                  <a:pt x="624746" y="1472670"/>
                  <a:pt x="613588" y="1461558"/>
                  <a:pt x="613588" y="1468966"/>
                </a:cubicBezTo>
                <a:cubicBezTo>
                  <a:pt x="613588" y="1468966"/>
                  <a:pt x="613588" y="1468966"/>
                  <a:pt x="617307" y="1461558"/>
                </a:cubicBezTo>
                <a:cubicBezTo>
                  <a:pt x="583831" y="1465262"/>
                  <a:pt x="576393" y="1476374"/>
                  <a:pt x="557795" y="1487487"/>
                </a:cubicBezTo>
                <a:cubicBezTo>
                  <a:pt x="546634" y="1487487"/>
                  <a:pt x="557795" y="1480078"/>
                  <a:pt x="542913" y="1483783"/>
                </a:cubicBezTo>
                <a:cubicBezTo>
                  <a:pt x="542913" y="1483783"/>
                  <a:pt x="542913" y="1483783"/>
                  <a:pt x="542913" y="1487487"/>
                </a:cubicBezTo>
                <a:cubicBezTo>
                  <a:pt x="535474" y="1487487"/>
                  <a:pt x="531755" y="1480078"/>
                  <a:pt x="528037" y="1476374"/>
                </a:cubicBezTo>
                <a:cubicBezTo>
                  <a:pt x="513157" y="1487487"/>
                  <a:pt x="513157" y="1468966"/>
                  <a:pt x="502002" y="1483783"/>
                </a:cubicBezTo>
                <a:cubicBezTo>
                  <a:pt x="505718" y="1480078"/>
                  <a:pt x="513157" y="1487487"/>
                  <a:pt x="505718" y="1491191"/>
                </a:cubicBezTo>
                <a:cubicBezTo>
                  <a:pt x="487121" y="1498599"/>
                  <a:pt x="494561" y="1483783"/>
                  <a:pt x="475964" y="1494895"/>
                </a:cubicBezTo>
                <a:cubicBezTo>
                  <a:pt x="479681" y="1494895"/>
                  <a:pt x="479681" y="1494895"/>
                  <a:pt x="483403" y="1494895"/>
                </a:cubicBezTo>
                <a:cubicBezTo>
                  <a:pt x="461084" y="1506008"/>
                  <a:pt x="446205" y="1480078"/>
                  <a:pt x="420168" y="1502303"/>
                </a:cubicBezTo>
                <a:cubicBezTo>
                  <a:pt x="420168" y="1502303"/>
                  <a:pt x="420168" y="1502303"/>
                  <a:pt x="412730" y="1494895"/>
                </a:cubicBezTo>
                <a:cubicBezTo>
                  <a:pt x="405289" y="1494895"/>
                  <a:pt x="401573" y="1494895"/>
                  <a:pt x="401573" y="1498599"/>
                </a:cubicBezTo>
                <a:cubicBezTo>
                  <a:pt x="401573" y="1498599"/>
                  <a:pt x="401573" y="1498599"/>
                  <a:pt x="409011" y="1506008"/>
                </a:cubicBezTo>
                <a:cubicBezTo>
                  <a:pt x="394133" y="1506008"/>
                  <a:pt x="371813" y="1506008"/>
                  <a:pt x="356938" y="1509712"/>
                </a:cubicBezTo>
                <a:cubicBezTo>
                  <a:pt x="356938" y="1509712"/>
                  <a:pt x="356938" y="1509712"/>
                  <a:pt x="360655" y="1506008"/>
                </a:cubicBezTo>
                <a:cubicBezTo>
                  <a:pt x="353216" y="1506008"/>
                  <a:pt x="342060" y="1491191"/>
                  <a:pt x="334620" y="1498599"/>
                </a:cubicBezTo>
                <a:cubicBezTo>
                  <a:pt x="334620" y="1498599"/>
                  <a:pt x="334620" y="1498599"/>
                  <a:pt x="334620" y="1506008"/>
                </a:cubicBezTo>
                <a:cubicBezTo>
                  <a:pt x="334620" y="1506008"/>
                  <a:pt x="345777" y="1509712"/>
                  <a:pt x="345777" y="1506008"/>
                </a:cubicBezTo>
                <a:cubicBezTo>
                  <a:pt x="356938" y="1506008"/>
                  <a:pt x="334620" y="1506008"/>
                  <a:pt x="342060" y="1513416"/>
                </a:cubicBezTo>
                <a:cubicBezTo>
                  <a:pt x="342060" y="1513416"/>
                  <a:pt x="342060" y="1513416"/>
                  <a:pt x="319742" y="1509712"/>
                </a:cubicBezTo>
                <a:cubicBezTo>
                  <a:pt x="316023" y="1509712"/>
                  <a:pt x="323463" y="1517120"/>
                  <a:pt x="319742" y="1513416"/>
                </a:cubicBezTo>
                <a:cubicBezTo>
                  <a:pt x="308585" y="1520824"/>
                  <a:pt x="304864" y="1506008"/>
                  <a:pt x="293691" y="1509712"/>
                </a:cubicBezTo>
                <a:cubicBezTo>
                  <a:pt x="304864" y="1509712"/>
                  <a:pt x="316023" y="1494895"/>
                  <a:pt x="330898" y="1491191"/>
                </a:cubicBezTo>
                <a:cubicBezTo>
                  <a:pt x="323463" y="1487487"/>
                  <a:pt x="319742" y="1487487"/>
                  <a:pt x="316023" y="1487487"/>
                </a:cubicBezTo>
                <a:cubicBezTo>
                  <a:pt x="323463" y="1483783"/>
                  <a:pt x="316023" y="1483783"/>
                  <a:pt x="316023" y="1480078"/>
                </a:cubicBezTo>
                <a:cubicBezTo>
                  <a:pt x="323463" y="1487487"/>
                  <a:pt x="327180" y="1480078"/>
                  <a:pt x="334620" y="1483783"/>
                </a:cubicBezTo>
                <a:cubicBezTo>
                  <a:pt x="334620" y="1483783"/>
                  <a:pt x="334620" y="1483783"/>
                  <a:pt x="330898" y="1476374"/>
                </a:cubicBezTo>
                <a:cubicBezTo>
                  <a:pt x="334620" y="1480078"/>
                  <a:pt x="356938" y="1480078"/>
                  <a:pt x="353216" y="1472670"/>
                </a:cubicBezTo>
                <a:cubicBezTo>
                  <a:pt x="360655" y="1468966"/>
                  <a:pt x="390414" y="1472670"/>
                  <a:pt x="401573" y="1472670"/>
                </a:cubicBezTo>
                <a:cubicBezTo>
                  <a:pt x="401573" y="1472670"/>
                  <a:pt x="401573" y="1472670"/>
                  <a:pt x="390414" y="1472670"/>
                </a:cubicBezTo>
                <a:cubicBezTo>
                  <a:pt x="416451" y="1491191"/>
                  <a:pt x="405289" y="1457853"/>
                  <a:pt x="416451" y="1457853"/>
                </a:cubicBezTo>
                <a:cubicBezTo>
                  <a:pt x="438766" y="1450445"/>
                  <a:pt x="416451" y="1468966"/>
                  <a:pt x="435048" y="1468966"/>
                </a:cubicBezTo>
                <a:cubicBezTo>
                  <a:pt x="442489" y="1461558"/>
                  <a:pt x="431327" y="1461558"/>
                  <a:pt x="442489" y="1461558"/>
                </a:cubicBezTo>
                <a:cubicBezTo>
                  <a:pt x="442489" y="1457853"/>
                  <a:pt x="442489" y="1457853"/>
                  <a:pt x="438766" y="1457853"/>
                </a:cubicBezTo>
                <a:cubicBezTo>
                  <a:pt x="431327" y="1450445"/>
                  <a:pt x="468525" y="1439333"/>
                  <a:pt x="442489" y="1428220"/>
                </a:cubicBezTo>
                <a:cubicBezTo>
                  <a:pt x="435048" y="1428220"/>
                  <a:pt x="433187" y="1431924"/>
                  <a:pt x="431794" y="1434702"/>
                </a:cubicBezTo>
                <a:lnTo>
                  <a:pt x="430579" y="1436181"/>
                </a:lnTo>
                <a:lnTo>
                  <a:pt x="436465" y="1437878"/>
                </a:lnTo>
                <a:cubicBezTo>
                  <a:pt x="439357" y="1438804"/>
                  <a:pt x="442251" y="1438804"/>
                  <a:pt x="446104" y="1435100"/>
                </a:cubicBezTo>
                <a:cubicBezTo>
                  <a:pt x="446104" y="1435100"/>
                  <a:pt x="446104" y="1435100"/>
                  <a:pt x="438392" y="1446212"/>
                </a:cubicBezTo>
                <a:cubicBezTo>
                  <a:pt x="438392" y="1438804"/>
                  <a:pt x="434536" y="1438804"/>
                  <a:pt x="430683" y="1442508"/>
                </a:cubicBezTo>
                <a:cubicBezTo>
                  <a:pt x="424899" y="1440656"/>
                  <a:pt x="425863" y="1439730"/>
                  <a:pt x="427310" y="1438804"/>
                </a:cubicBezTo>
                <a:lnTo>
                  <a:pt x="427041" y="1436752"/>
                </a:lnTo>
                <a:lnTo>
                  <a:pt x="423890" y="1435628"/>
                </a:lnTo>
                <a:cubicBezTo>
                  <a:pt x="423890" y="1435628"/>
                  <a:pt x="423890" y="1435628"/>
                  <a:pt x="427608" y="1428220"/>
                </a:cubicBezTo>
                <a:cubicBezTo>
                  <a:pt x="409011" y="1443037"/>
                  <a:pt x="390414" y="1435628"/>
                  <a:pt x="371813" y="1435628"/>
                </a:cubicBezTo>
                <a:cubicBezTo>
                  <a:pt x="371813" y="1435628"/>
                  <a:pt x="371813" y="1435628"/>
                  <a:pt x="375536" y="1435628"/>
                </a:cubicBezTo>
                <a:cubicBezTo>
                  <a:pt x="371813" y="1435628"/>
                  <a:pt x="368098" y="1431924"/>
                  <a:pt x="364376" y="1431924"/>
                </a:cubicBezTo>
                <a:cubicBezTo>
                  <a:pt x="375536" y="1428220"/>
                  <a:pt x="368098" y="1424516"/>
                  <a:pt x="379253" y="1420812"/>
                </a:cubicBezTo>
                <a:cubicBezTo>
                  <a:pt x="379253" y="1420812"/>
                  <a:pt x="379253" y="1420812"/>
                  <a:pt x="368098" y="1413404"/>
                </a:cubicBezTo>
                <a:lnTo>
                  <a:pt x="360655" y="1417108"/>
                </a:lnTo>
                <a:cubicBezTo>
                  <a:pt x="349499" y="1409699"/>
                  <a:pt x="368098" y="1409699"/>
                  <a:pt x="371813" y="1409699"/>
                </a:cubicBezTo>
                <a:cubicBezTo>
                  <a:pt x="371813" y="1409699"/>
                  <a:pt x="371813" y="1417108"/>
                  <a:pt x="375536" y="1413404"/>
                </a:cubicBezTo>
                <a:cubicBezTo>
                  <a:pt x="371813" y="1420812"/>
                  <a:pt x="382976" y="1420812"/>
                  <a:pt x="386692" y="1420812"/>
                </a:cubicBezTo>
                <a:cubicBezTo>
                  <a:pt x="386692" y="1417108"/>
                  <a:pt x="386692" y="1413404"/>
                  <a:pt x="386692" y="1413404"/>
                </a:cubicBezTo>
                <a:cubicBezTo>
                  <a:pt x="386692" y="1413404"/>
                  <a:pt x="386692" y="1413404"/>
                  <a:pt x="390414" y="1417108"/>
                </a:cubicBezTo>
                <a:cubicBezTo>
                  <a:pt x="390414" y="1417108"/>
                  <a:pt x="390414" y="1417108"/>
                  <a:pt x="401573" y="1409699"/>
                </a:cubicBezTo>
                <a:cubicBezTo>
                  <a:pt x="401573" y="1409699"/>
                  <a:pt x="401573" y="1409699"/>
                  <a:pt x="397851" y="1417108"/>
                </a:cubicBezTo>
                <a:cubicBezTo>
                  <a:pt x="397851" y="1417108"/>
                  <a:pt x="397851" y="1417108"/>
                  <a:pt x="420168" y="1413404"/>
                </a:cubicBezTo>
                <a:cubicBezTo>
                  <a:pt x="416451" y="1413404"/>
                  <a:pt x="420168" y="1409699"/>
                  <a:pt x="416451" y="1409699"/>
                </a:cubicBezTo>
                <a:cubicBezTo>
                  <a:pt x="431327" y="1402291"/>
                  <a:pt x="446205" y="1409699"/>
                  <a:pt x="457364" y="1413404"/>
                </a:cubicBezTo>
                <a:cubicBezTo>
                  <a:pt x="453645" y="1405995"/>
                  <a:pt x="457364" y="1405995"/>
                  <a:pt x="464803" y="1405995"/>
                </a:cubicBezTo>
                <a:cubicBezTo>
                  <a:pt x="464803" y="1405995"/>
                  <a:pt x="464803" y="1405995"/>
                  <a:pt x="464803" y="1413404"/>
                </a:cubicBezTo>
                <a:cubicBezTo>
                  <a:pt x="464803" y="1413404"/>
                  <a:pt x="464803" y="1413404"/>
                  <a:pt x="475964" y="1409699"/>
                </a:cubicBezTo>
                <a:cubicBezTo>
                  <a:pt x="475964" y="1409699"/>
                  <a:pt x="475964" y="1409699"/>
                  <a:pt x="472242" y="1402291"/>
                </a:cubicBezTo>
                <a:cubicBezTo>
                  <a:pt x="483403" y="1398587"/>
                  <a:pt x="479681" y="1405995"/>
                  <a:pt x="483403" y="1409699"/>
                </a:cubicBezTo>
                <a:cubicBezTo>
                  <a:pt x="483403" y="1409699"/>
                  <a:pt x="483403" y="1409699"/>
                  <a:pt x="498280" y="1409699"/>
                </a:cubicBezTo>
                <a:cubicBezTo>
                  <a:pt x="498280" y="1409699"/>
                  <a:pt x="498280" y="1409699"/>
                  <a:pt x="498280" y="1413404"/>
                </a:cubicBezTo>
                <a:cubicBezTo>
                  <a:pt x="498280" y="1413404"/>
                  <a:pt x="498280" y="1413404"/>
                  <a:pt x="509440" y="1398587"/>
                </a:cubicBezTo>
                <a:cubicBezTo>
                  <a:pt x="520596" y="1402291"/>
                  <a:pt x="516881" y="1398587"/>
                  <a:pt x="528037" y="1402291"/>
                </a:cubicBezTo>
                <a:cubicBezTo>
                  <a:pt x="528037" y="1398587"/>
                  <a:pt x="528037" y="1398587"/>
                  <a:pt x="524316" y="1398587"/>
                </a:cubicBezTo>
                <a:cubicBezTo>
                  <a:pt x="528037" y="1398587"/>
                  <a:pt x="535474" y="1398587"/>
                  <a:pt x="539193" y="1394883"/>
                </a:cubicBezTo>
                <a:cubicBezTo>
                  <a:pt x="542913" y="1391179"/>
                  <a:pt x="535474" y="1391179"/>
                  <a:pt x="528037" y="1391179"/>
                </a:cubicBezTo>
                <a:cubicBezTo>
                  <a:pt x="528037" y="1387474"/>
                  <a:pt x="542913" y="1383770"/>
                  <a:pt x="535474" y="1380066"/>
                </a:cubicBezTo>
                <a:cubicBezTo>
                  <a:pt x="550352" y="1380066"/>
                  <a:pt x="557795" y="1394883"/>
                  <a:pt x="580112" y="1387474"/>
                </a:cubicBezTo>
                <a:cubicBezTo>
                  <a:pt x="580112" y="1383770"/>
                  <a:pt x="572673" y="1383770"/>
                  <a:pt x="572673" y="1380066"/>
                </a:cubicBezTo>
                <a:cubicBezTo>
                  <a:pt x="576393" y="1380066"/>
                  <a:pt x="580112" y="1383770"/>
                  <a:pt x="583831" y="1383770"/>
                </a:cubicBezTo>
                <a:cubicBezTo>
                  <a:pt x="583831" y="1380066"/>
                  <a:pt x="568954" y="1376362"/>
                  <a:pt x="576393" y="1376362"/>
                </a:cubicBezTo>
                <a:cubicBezTo>
                  <a:pt x="583831" y="1376362"/>
                  <a:pt x="594990" y="1376362"/>
                  <a:pt x="606149" y="1376362"/>
                </a:cubicBezTo>
                <a:cubicBezTo>
                  <a:pt x="602429" y="1368954"/>
                  <a:pt x="587551" y="1365249"/>
                  <a:pt x="583831" y="1357841"/>
                </a:cubicBezTo>
                <a:lnTo>
                  <a:pt x="582550" y="1358430"/>
                </a:lnTo>
                <a:lnTo>
                  <a:pt x="583831" y="1354137"/>
                </a:lnTo>
                <a:cubicBezTo>
                  <a:pt x="583831" y="1354137"/>
                  <a:pt x="583831" y="1354137"/>
                  <a:pt x="591270" y="1361545"/>
                </a:cubicBezTo>
                <a:cubicBezTo>
                  <a:pt x="598710" y="1354137"/>
                  <a:pt x="613588" y="1354137"/>
                  <a:pt x="621027" y="1354137"/>
                </a:cubicBezTo>
                <a:cubicBezTo>
                  <a:pt x="621027" y="1354137"/>
                  <a:pt x="621027" y="1354137"/>
                  <a:pt x="621027" y="1350433"/>
                </a:cubicBezTo>
                <a:cubicBezTo>
                  <a:pt x="628466" y="1346729"/>
                  <a:pt x="628466" y="1346729"/>
                  <a:pt x="639625" y="1346729"/>
                </a:cubicBezTo>
                <a:lnTo>
                  <a:pt x="631587" y="1337461"/>
                </a:lnTo>
                <a:lnTo>
                  <a:pt x="641484" y="1339783"/>
                </a:lnTo>
                <a:cubicBezTo>
                  <a:pt x="647994" y="1341172"/>
                  <a:pt x="652643" y="1343024"/>
                  <a:pt x="647064" y="1350433"/>
                </a:cubicBezTo>
                <a:cubicBezTo>
                  <a:pt x="647064" y="1350433"/>
                  <a:pt x="647064" y="1350433"/>
                  <a:pt x="658222" y="1350433"/>
                </a:cubicBezTo>
                <a:cubicBezTo>
                  <a:pt x="658222" y="1350433"/>
                  <a:pt x="658222" y="1350433"/>
                  <a:pt x="658222" y="1339320"/>
                </a:cubicBezTo>
                <a:cubicBezTo>
                  <a:pt x="673100" y="1339320"/>
                  <a:pt x="695417" y="1339320"/>
                  <a:pt x="710296" y="1328208"/>
                </a:cubicBezTo>
                <a:cubicBezTo>
                  <a:pt x="721454" y="1320800"/>
                  <a:pt x="699137" y="1317095"/>
                  <a:pt x="695417" y="1317095"/>
                </a:cubicBezTo>
                <a:close/>
                <a:moveTo>
                  <a:pt x="2074860" y="1316037"/>
                </a:moveTo>
                <a:cubicBezTo>
                  <a:pt x="2071288" y="1319741"/>
                  <a:pt x="2067716" y="1327149"/>
                  <a:pt x="2060572" y="1323445"/>
                </a:cubicBezTo>
                <a:cubicBezTo>
                  <a:pt x="2064144" y="1323445"/>
                  <a:pt x="2067716" y="1316037"/>
                  <a:pt x="2074860" y="1316037"/>
                </a:cubicBezTo>
                <a:close/>
                <a:moveTo>
                  <a:pt x="1040778" y="1316037"/>
                </a:moveTo>
                <a:cubicBezTo>
                  <a:pt x="1044588" y="1319741"/>
                  <a:pt x="1029348" y="1327150"/>
                  <a:pt x="1029348" y="1327150"/>
                </a:cubicBezTo>
                <a:cubicBezTo>
                  <a:pt x="1025538" y="1323446"/>
                  <a:pt x="1040778" y="1323446"/>
                  <a:pt x="1040778" y="1316037"/>
                </a:cubicBezTo>
                <a:close/>
                <a:moveTo>
                  <a:pt x="89299" y="1316037"/>
                </a:moveTo>
                <a:cubicBezTo>
                  <a:pt x="93030" y="1319789"/>
                  <a:pt x="100491" y="1319789"/>
                  <a:pt x="96763" y="1327294"/>
                </a:cubicBezTo>
                <a:cubicBezTo>
                  <a:pt x="81838" y="1323542"/>
                  <a:pt x="85569" y="1334798"/>
                  <a:pt x="74380" y="1338551"/>
                </a:cubicBezTo>
                <a:cubicBezTo>
                  <a:pt x="85569" y="1334798"/>
                  <a:pt x="74380" y="1346055"/>
                  <a:pt x="85569" y="1349808"/>
                </a:cubicBezTo>
                <a:cubicBezTo>
                  <a:pt x="85569" y="1349808"/>
                  <a:pt x="85569" y="1349808"/>
                  <a:pt x="85569" y="1348870"/>
                </a:cubicBezTo>
                <a:lnTo>
                  <a:pt x="85569" y="1346055"/>
                </a:lnTo>
                <a:cubicBezTo>
                  <a:pt x="85569" y="1346055"/>
                  <a:pt x="85569" y="1346055"/>
                  <a:pt x="89299" y="1353560"/>
                </a:cubicBezTo>
                <a:cubicBezTo>
                  <a:pt x="81838" y="1349808"/>
                  <a:pt x="70647" y="1349808"/>
                  <a:pt x="70647" y="1357312"/>
                </a:cubicBezTo>
                <a:cubicBezTo>
                  <a:pt x="66916" y="1349808"/>
                  <a:pt x="85569" y="1353560"/>
                  <a:pt x="78109" y="1346055"/>
                </a:cubicBezTo>
                <a:cubicBezTo>
                  <a:pt x="74380" y="1342303"/>
                  <a:pt x="70647" y="1346055"/>
                  <a:pt x="66916" y="1349808"/>
                </a:cubicBezTo>
                <a:cubicBezTo>
                  <a:pt x="66916" y="1349808"/>
                  <a:pt x="66916" y="1349808"/>
                  <a:pt x="59454" y="1342303"/>
                </a:cubicBezTo>
                <a:cubicBezTo>
                  <a:pt x="59454" y="1342303"/>
                  <a:pt x="59454" y="1342303"/>
                  <a:pt x="66916" y="1342303"/>
                </a:cubicBezTo>
                <a:cubicBezTo>
                  <a:pt x="66916" y="1342303"/>
                  <a:pt x="66916" y="1342303"/>
                  <a:pt x="66916" y="1331046"/>
                </a:cubicBezTo>
                <a:cubicBezTo>
                  <a:pt x="66916" y="1331046"/>
                  <a:pt x="66916" y="1331046"/>
                  <a:pt x="51994" y="1334798"/>
                </a:cubicBezTo>
                <a:cubicBezTo>
                  <a:pt x="55725" y="1334798"/>
                  <a:pt x="59454" y="1331046"/>
                  <a:pt x="51994" y="1327294"/>
                </a:cubicBezTo>
                <a:cubicBezTo>
                  <a:pt x="48264" y="1331046"/>
                  <a:pt x="40803" y="1327294"/>
                  <a:pt x="44531" y="1331046"/>
                </a:cubicBezTo>
                <a:lnTo>
                  <a:pt x="40803" y="1327294"/>
                </a:lnTo>
                <a:cubicBezTo>
                  <a:pt x="55725" y="1331046"/>
                  <a:pt x="63186" y="1316037"/>
                  <a:pt x="70647" y="1319789"/>
                </a:cubicBezTo>
                <a:cubicBezTo>
                  <a:pt x="78109" y="1323542"/>
                  <a:pt x="85569" y="1316037"/>
                  <a:pt x="85569" y="1323542"/>
                </a:cubicBezTo>
                <a:cubicBezTo>
                  <a:pt x="89299" y="1323542"/>
                  <a:pt x="85569" y="1319789"/>
                  <a:pt x="89299" y="1316037"/>
                </a:cubicBezTo>
                <a:close/>
                <a:moveTo>
                  <a:pt x="728893" y="1313391"/>
                </a:moveTo>
                <a:cubicBezTo>
                  <a:pt x="738192" y="1311539"/>
                  <a:pt x="739122" y="1315243"/>
                  <a:pt x="740517" y="1318021"/>
                </a:cubicBezTo>
                <a:lnTo>
                  <a:pt x="743754" y="1320452"/>
                </a:lnTo>
                <a:lnTo>
                  <a:pt x="735778" y="1322848"/>
                </a:lnTo>
                <a:lnTo>
                  <a:pt x="734008" y="1317559"/>
                </a:lnTo>
                <a:cubicBezTo>
                  <a:pt x="733543" y="1315243"/>
                  <a:pt x="732613" y="1313391"/>
                  <a:pt x="728893" y="1313391"/>
                </a:cubicBezTo>
                <a:close/>
                <a:moveTo>
                  <a:pt x="832926" y="1313180"/>
                </a:moveTo>
                <a:cubicBezTo>
                  <a:pt x="836631" y="1316672"/>
                  <a:pt x="832926" y="1316672"/>
                  <a:pt x="832926" y="1320164"/>
                </a:cubicBezTo>
                <a:cubicBezTo>
                  <a:pt x="829222" y="1320164"/>
                  <a:pt x="825518" y="1316672"/>
                  <a:pt x="821814" y="1320164"/>
                </a:cubicBezTo>
                <a:cubicBezTo>
                  <a:pt x="821814" y="1320164"/>
                  <a:pt x="821814" y="1320164"/>
                  <a:pt x="825518" y="1327149"/>
                </a:cubicBezTo>
                <a:cubicBezTo>
                  <a:pt x="829222" y="1323657"/>
                  <a:pt x="818110" y="1327149"/>
                  <a:pt x="814405" y="1323657"/>
                </a:cubicBezTo>
                <a:cubicBezTo>
                  <a:pt x="814405" y="1320164"/>
                  <a:pt x="829222" y="1309687"/>
                  <a:pt x="832926" y="1313180"/>
                </a:cubicBezTo>
                <a:close/>
                <a:moveTo>
                  <a:pt x="906034" y="1312928"/>
                </a:moveTo>
                <a:cubicBezTo>
                  <a:pt x="907428" y="1313391"/>
                  <a:pt x="909288" y="1315243"/>
                  <a:pt x="911148" y="1317095"/>
                </a:cubicBezTo>
                <a:lnTo>
                  <a:pt x="910440" y="1319918"/>
                </a:lnTo>
                <a:lnTo>
                  <a:pt x="907428" y="1316169"/>
                </a:lnTo>
                <a:cubicBezTo>
                  <a:pt x="906498" y="1315243"/>
                  <a:pt x="905569" y="1315243"/>
                  <a:pt x="903709" y="1317095"/>
                </a:cubicBezTo>
                <a:cubicBezTo>
                  <a:pt x="903709" y="1313391"/>
                  <a:pt x="904639" y="1312465"/>
                  <a:pt x="906034" y="1312928"/>
                </a:cubicBezTo>
                <a:close/>
                <a:moveTo>
                  <a:pt x="2287358" y="1312862"/>
                </a:moveTo>
                <a:cubicBezTo>
                  <a:pt x="2287358" y="1312862"/>
                  <a:pt x="2287358" y="1312862"/>
                  <a:pt x="2306635" y="1316434"/>
                </a:cubicBezTo>
                <a:cubicBezTo>
                  <a:pt x="2302780" y="1318220"/>
                  <a:pt x="2297960" y="1320899"/>
                  <a:pt x="2293141" y="1322684"/>
                </a:cubicBezTo>
                <a:lnTo>
                  <a:pt x="2286474" y="1323126"/>
                </a:lnTo>
                <a:lnTo>
                  <a:pt x="2289768" y="1318666"/>
                </a:lnTo>
                <a:cubicBezTo>
                  <a:pt x="2290249" y="1315541"/>
                  <a:pt x="2289286" y="1312862"/>
                  <a:pt x="2287358" y="1312862"/>
                </a:cubicBezTo>
                <a:close/>
                <a:moveTo>
                  <a:pt x="145022" y="1311572"/>
                </a:moveTo>
                <a:cubicBezTo>
                  <a:pt x="145335" y="1311473"/>
                  <a:pt x="144714" y="1311671"/>
                  <a:pt x="143968" y="1312068"/>
                </a:cubicBezTo>
                <a:cubicBezTo>
                  <a:pt x="142482" y="1312862"/>
                  <a:pt x="140498" y="1314450"/>
                  <a:pt x="144466" y="1316037"/>
                </a:cubicBezTo>
                <a:cubicBezTo>
                  <a:pt x="144466" y="1316037"/>
                  <a:pt x="136529" y="1316037"/>
                  <a:pt x="136529" y="1316037"/>
                </a:cubicBezTo>
                <a:cubicBezTo>
                  <a:pt x="136529" y="1312862"/>
                  <a:pt x="136529" y="1312862"/>
                  <a:pt x="140498" y="1312862"/>
                </a:cubicBezTo>
                <a:cubicBezTo>
                  <a:pt x="143471" y="1312068"/>
                  <a:pt x="144714" y="1311672"/>
                  <a:pt x="145022" y="1311572"/>
                </a:cubicBezTo>
                <a:close/>
                <a:moveTo>
                  <a:pt x="1271767" y="1310363"/>
                </a:moveTo>
                <a:cubicBezTo>
                  <a:pt x="1275949" y="1310070"/>
                  <a:pt x="1279668" y="1310538"/>
                  <a:pt x="1282456" y="1312409"/>
                </a:cubicBezTo>
                <a:cubicBezTo>
                  <a:pt x="1282456" y="1312409"/>
                  <a:pt x="1282456" y="1312409"/>
                  <a:pt x="1271302" y="1319893"/>
                </a:cubicBezTo>
                <a:cubicBezTo>
                  <a:pt x="1271302" y="1319893"/>
                  <a:pt x="1275020" y="1319893"/>
                  <a:pt x="1275020" y="1319893"/>
                </a:cubicBezTo>
                <a:cubicBezTo>
                  <a:pt x="1263866" y="1319893"/>
                  <a:pt x="1241558" y="1334861"/>
                  <a:pt x="1230404" y="1331119"/>
                </a:cubicBezTo>
                <a:cubicBezTo>
                  <a:pt x="1234122" y="1338603"/>
                  <a:pt x="1230404" y="1331119"/>
                  <a:pt x="1230404" y="1338603"/>
                </a:cubicBezTo>
                <a:cubicBezTo>
                  <a:pt x="1226686" y="1334861"/>
                  <a:pt x="1215531" y="1331119"/>
                  <a:pt x="1211814" y="1338603"/>
                </a:cubicBezTo>
                <a:cubicBezTo>
                  <a:pt x="1211814" y="1338603"/>
                  <a:pt x="1211814" y="1342345"/>
                  <a:pt x="1215531" y="1342345"/>
                </a:cubicBezTo>
                <a:cubicBezTo>
                  <a:pt x="1215531" y="1342345"/>
                  <a:pt x="1215531" y="1342345"/>
                  <a:pt x="1204378" y="1342345"/>
                </a:cubicBezTo>
                <a:cubicBezTo>
                  <a:pt x="1204378" y="1342345"/>
                  <a:pt x="1204378" y="1342345"/>
                  <a:pt x="1215531" y="1349829"/>
                </a:cubicBezTo>
                <a:cubicBezTo>
                  <a:pt x="1219250" y="1353571"/>
                  <a:pt x="1208096" y="1368539"/>
                  <a:pt x="1196941" y="1368539"/>
                </a:cubicBezTo>
                <a:cubicBezTo>
                  <a:pt x="1193224" y="1379765"/>
                  <a:pt x="1196941" y="1376023"/>
                  <a:pt x="1211814" y="1372281"/>
                </a:cubicBezTo>
                <a:cubicBezTo>
                  <a:pt x="1211814" y="1379765"/>
                  <a:pt x="1211814" y="1379765"/>
                  <a:pt x="1200660" y="1387249"/>
                </a:cubicBezTo>
                <a:cubicBezTo>
                  <a:pt x="1211814" y="1379765"/>
                  <a:pt x="1215531" y="1394733"/>
                  <a:pt x="1222968" y="1398475"/>
                </a:cubicBezTo>
                <a:cubicBezTo>
                  <a:pt x="1241558" y="1379765"/>
                  <a:pt x="1267584" y="1387249"/>
                  <a:pt x="1286174" y="1368539"/>
                </a:cubicBezTo>
                <a:cubicBezTo>
                  <a:pt x="1278738" y="1361055"/>
                  <a:pt x="1289891" y="1368539"/>
                  <a:pt x="1289891" y="1361055"/>
                </a:cubicBezTo>
                <a:cubicBezTo>
                  <a:pt x="1289891" y="1361055"/>
                  <a:pt x="1289891" y="1361055"/>
                  <a:pt x="1293609" y="1368539"/>
                </a:cubicBezTo>
                <a:cubicBezTo>
                  <a:pt x="1308481" y="1361055"/>
                  <a:pt x="1338226" y="1361055"/>
                  <a:pt x="1345659" y="1368539"/>
                </a:cubicBezTo>
                <a:cubicBezTo>
                  <a:pt x="1338226" y="1372281"/>
                  <a:pt x="1345659" y="1376023"/>
                  <a:pt x="1330790" y="1376023"/>
                </a:cubicBezTo>
                <a:cubicBezTo>
                  <a:pt x="1330790" y="1376023"/>
                  <a:pt x="1330790" y="1376023"/>
                  <a:pt x="1327072" y="1387249"/>
                </a:cubicBezTo>
                <a:cubicBezTo>
                  <a:pt x="1327072" y="1387249"/>
                  <a:pt x="1327072" y="1387249"/>
                  <a:pt x="1341944" y="1383507"/>
                </a:cubicBezTo>
                <a:cubicBezTo>
                  <a:pt x="1349375" y="1387249"/>
                  <a:pt x="1334508" y="1387249"/>
                  <a:pt x="1341944" y="1390991"/>
                </a:cubicBezTo>
                <a:cubicBezTo>
                  <a:pt x="1341944" y="1390991"/>
                  <a:pt x="1341944" y="1390991"/>
                  <a:pt x="1319636" y="1387249"/>
                </a:cubicBezTo>
                <a:cubicBezTo>
                  <a:pt x="1319636" y="1387249"/>
                  <a:pt x="1319636" y="1387249"/>
                  <a:pt x="1327072" y="1398475"/>
                </a:cubicBezTo>
                <a:cubicBezTo>
                  <a:pt x="1327072" y="1398475"/>
                  <a:pt x="1327072" y="1398475"/>
                  <a:pt x="1312200" y="1398475"/>
                </a:cubicBezTo>
                <a:cubicBezTo>
                  <a:pt x="1301045" y="1394733"/>
                  <a:pt x="1293609" y="1413442"/>
                  <a:pt x="1282456" y="1413442"/>
                </a:cubicBezTo>
                <a:cubicBezTo>
                  <a:pt x="1282456" y="1413442"/>
                  <a:pt x="1275020" y="1405958"/>
                  <a:pt x="1271302" y="1413442"/>
                </a:cubicBezTo>
                <a:cubicBezTo>
                  <a:pt x="1263866" y="1413442"/>
                  <a:pt x="1263866" y="1420926"/>
                  <a:pt x="1267584" y="1420926"/>
                </a:cubicBezTo>
                <a:cubicBezTo>
                  <a:pt x="1267584" y="1420926"/>
                  <a:pt x="1267584" y="1420926"/>
                  <a:pt x="1245276" y="1417184"/>
                </a:cubicBezTo>
                <a:cubicBezTo>
                  <a:pt x="1252711" y="1417184"/>
                  <a:pt x="1256429" y="1420926"/>
                  <a:pt x="1260148" y="1417184"/>
                </a:cubicBezTo>
                <a:cubicBezTo>
                  <a:pt x="1256429" y="1405958"/>
                  <a:pt x="1237840" y="1420926"/>
                  <a:pt x="1226686" y="1420926"/>
                </a:cubicBezTo>
                <a:cubicBezTo>
                  <a:pt x="1222968" y="1424668"/>
                  <a:pt x="1211814" y="1424668"/>
                  <a:pt x="1204378" y="1432152"/>
                </a:cubicBezTo>
                <a:cubicBezTo>
                  <a:pt x="1204378" y="1432152"/>
                  <a:pt x="1204378" y="1432152"/>
                  <a:pt x="1208096" y="1435894"/>
                </a:cubicBezTo>
                <a:cubicBezTo>
                  <a:pt x="1189505" y="1447120"/>
                  <a:pt x="1196941" y="1432152"/>
                  <a:pt x="1185787" y="1439636"/>
                </a:cubicBezTo>
                <a:cubicBezTo>
                  <a:pt x="1185787" y="1439636"/>
                  <a:pt x="1185787" y="1439636"/>
                  <a:pt x="1196941" y="1428410"/>
                </a:cubicBezTo>
                <a:cubicBezTo>
                  <a:pt x="1178351" y="1428410"/>
                  <a:pt x="1185787" y="1443378"/>
                  <a:pt x="1170916" y="1439636"/>
                </a:cubicBezTo>
                <a:cubicBezTo>
                  <a:pt x="1174634" y="1447120"/>
                  <a:pt x="1167198" y="1447120"/>
                  <a:pt x="1170916" y="1447120"/>
                </a:cubicBezTo>
                <a:cubicBezTo>
                  <a:pt x="1163480" y="1458346"/>
                  <a:pt x="1152326" y="1443378"/>
                  <a:pt x="1152326" y="1454604"/>
                </a:cubicBezTo>
                <a:cubicBezTo>
                  <a:pt x="1152326" y="1454604"/>
                  <a:pt x="1152326" y="1454604"/>
                  <a:pt x="1144890" y="1439636"/>
                </a:cubicBezTo>
                <a:cubicBezTo>
                  <a:pt x="1152326" y="1447120"/>
                  <a:pt x="1159762" y="1428410"/>
                  <a:pt x="1167198" y="1439636"/>
                </a:cubicBezTo>
                <a:cubicBezTo>
                  <a:pt x="1159762" y="1432152"/>
                  <a:pt x="1170916" y="1424668"/>
                  <a:pt x="1163480" y="1417184"/>
                </a:cubicBezTo>
                <a:cubicBezTo>
                  <a:pt x="1163480" y="1432152"/>
                  <a:pt x="1189505" y="1413442"/>
                  <a:pt x="1196941" y="1420926"/>
                </a:cubicBezTo>
                <a:cubicBezTo>
                  <a:pt x="1196941" y="1420926"/>
                  <a:pt x="1196941" y="1417184"/>
                  <a:pt x="1193224" y="1417184"/>
                </a:cubicBezTo>
                <a:cubicBezTo>
                  <a:pt x="1200660" y="1420926"/>
                  <a:pt x="1204378" y="1413442"/>
                  <a:pt x="1208096" y="1409700"/>
                </a:cubicBezTo>
                <a:cubicBezTo>
                  <a:pt x="1200660" y="1405958"/>
                  <a:pt x="1178351" y="1405958"/>
                  <a:pt x="1163480" y="1413442"/>
                </a:cubicBezTo>
                <a:cubicBezTo>
                  <a:pt x="1163480" y="1413442"/>
                  <a:pt x="1163480" y="1413442"/>
                  <a:pt x="1167198" y="1409700"/>
                </a:cubicBezTo>
                <a:cubicBezTo>
                  <a:pt x="1163480" y="1405958"/>
                  <a:pt x="1152326" y="1413442"/>
                  <a:pt x="1156044" y="1420926"/>
                </a:cubicBezTo>
                <a:cubicBezTo>
                  <a:pt x="1148608" y="1413442"/>
                  <a:pt x="1137454" y="1417184"/>
                  <a:pt x="1126299" y="1417184"/>
                </a:cubicBezTo>
                <a:cubicBezTo>
                  <a:pt x="1126299" y="1402217"/>
                  <a:pt x="1148608" y="1413442"/>
                  <a:pt x="1152326" y="1398475"/>
                </a:cubicBezTo>
                <a:cubicBezTo>
                  <a:pt x="1144890" y="1402217"/>
                  <a:pt x="1144890" y="1405958"/>
                  <a:pt x="1137454" y="1402217"/>
                </a:cubicBezTo>
                <a:cubicBezTo>
                  <a:pt x="1133736" y="1394733"/>
                  <a:pt x="1141172" y="1394733"/>
                  <a:pt x="1141172" y="1390991"/>
                </a:cubicBezTo>
                <a:cubicBezTo>
                  <a:pt x="1130017" y="1379765"/>
                  <a:pt x="1115145" y="1390991"/>
                  <a:pt x="1103991" y="1390991"/>
                </a:cubicBezTo>
                <a:cubicBezTo>
                  <a:pt x="1100273" y="1398475"/>
                  <a:pt x="1115145" y="1398475"/>
                  <a:pt x="1115145" y="1398475"/>
                </a:cubicBezTo>
                <a:cubicBezTo>
                  <a:pt x="1115145" y="1398475"/>
                  <a:pt x="1115145" y="1398475"/>
                  <a:pt x="1096555" y="1398475"/>
                </a:cubicBezTo>
                <a:cubicBezTo>
                  <a:pt x="1092837" y="1402217"/>
                  <a:pt x="1081685" y="1409700"/>
                  <a:pt x="1092837" y="1409700"/>
                </a:cubicBezTo>
                <a:cubicBezTo>
                  <a:pt x="1077967" y="1409700"/>
                  <a:pt x="1085401" y="1413442"/>
                  <a:pt x="1074249" y="1420926"/>
                </a:cubicBezTo>
                <a:cubicBezTo>
                  <a:pt x="1077967" y="1413442"/>
                  <a:pt x="1074249" y="1409700"/>
                  <a:pt x="1074249" y="1409700"/>
                </a:cubicBezTo>
                <a:cubicBezTo>
                  <a:pt x="1055658" y="1398475"/>
                  <a:pt x="1048222" y="1417184"/>
                  <a:pt x="1029631" y="1413442"/>
                </a:cubicBezTo>
                <a:cubicBezTo>
                  <a:pt x="1029631" y="1413442"/>
                  <a:pt x="1029631" y="1413442"/>
                  <a:pt x="1033350" y="1417184"/>
                </a:cubicBezTo>
                <a:cubicBezTo>
                  <a:pt x="1025913" y="1409700"/>
                  <a:pt x="1018477" y="1420926"/>
                  <a:pt x="1007323" y="1420926"/>
                </a:cubicBezTo>
                <a:cubicBezTo>
                  <a:pt x="1007323" y="1420926"/>
                  <a:pt x="1007323" y="1420926"/>
                  <a:pt x="1007323" y="1409700"/>
                </a:cubicBezTo>
                <a:cubicBezTo>
                  <a:pt x="996169" y="1409700"/>
                  <a:pt x="985014" y="1413442"/>
                  <a:pt x="981296" y="1417184"/>
                </a:cubicBezTo>
                <a:cubicBezTo>
                  <a:pt x="955270" y="1405958"/>
                  <a:pt x="932961" y="1439636"/>
                  <a:pt x="906935" y="1435894"/>
                </a:cubicBezTo>
                <a:cubicBezTo>
                  <a:pt x="895781" y="1435894"/>
                  <a:pt x="903217" y="1435894"/>
                  <a:pt x="899499" y="1432152"/>
                </a:cubicBezTo>
                <a:cubicBezTo>
                  <a:pt x="914371" y="1428410"/>
                  <a:pt x="925525" y="1435894"/>
                  <a:pt x="936679" y="1420926"/>
                </a:cubicBezTo>
                <a:cubicBezTo>
                  <a:pt x="929243" y="1420926"/>
                  <a:pt x="936679" y="1409700"/>
                  <a:pt x="925525" y="1413442"/>
                </a:cubicBezTo>
                <a:cubicBezTo>
                  <a:pt x="925525" y="1413442"/>
                  <a:pt x="925525" y="1413442"/>
                  <a:pt x="929243" y="1420926"/>
                </a:cubicBezTo>
                <a:cubicBezTo>
                  <a:pt x="918090" y="1420926"/>
                  <a:pt x="929243" y="1409700"/>
                  <a:pt x="914371" y="1417184"/>
                </a:cubicBezTo>
                <a:cubicBezTo>
                  <a:pt x="918090" y="1420926"/>
                  <a:pt x="906935" y="1424668"/>
                  <a:pt x="914371" y="1428410"/>
                </a:cubicBezTo>
                <a:cubicBezTo>
                  <a:pt x="910653" y="1424668"/>
                  <a:pt x="899499" y="1424668"/>
                  <a:pt x="895781" y="1420926"/>
                </a:cubicBezTo>
                <a:cubicBezTo>
                  <a:pt x="888345" y="1424668"/>
                  <a:pt x="899499" y="1428410"/>
                  <a:pt x="892063" y="1432152"/>
                </a:cubicBezTo>
                <a:cubicBezTo>
                  <a:pt x="892063" y="1432152"/>
                  <a:pt x="892063" y="1432152"/>
                  <a:pt x="888345" y="1424668"/>
                </a:cubicBezTo>
                <a:cubicBezTo>
                  <a:pt x="888345" y="1424668"/>
                  <a:pt x="888345" y="1424668"/>
                  <a:pt x="873473" y="1428410"/>
                </a:cubicBezTo>
                <a:cubicBezTo>
                  <a:pt x="884627" y="1428410"/>
                  <a:pt x="880909" y="1439636"/>
                  <a:pt x="888345" y="1439636"/>
                </a:cubicBezTo>
                <a:cubicBezTo>
                  <a:pt x="888345" y="1439636"/>
                  <a:pt x="888345" y="1439636"/>
                  <a:pt x="877191" y="1443378"/>
                </a:cubicBezTo>
                <a:cubicBezTo>
                  <a:pt x="877191" y="1443378"/>
                  <a:pt x="877191" y="1443378"/>
                  <a:pt x="884627" y="1439636"/>
                </a:cubicBezTo>
                <a:cubicBezTo>
                  <a:pt x="884627" y="1435894"/>
                  <a:pt x="880909" y="1435894"/>
                  <a:pt x="873473" y="1435894"/>
                </a:cubicBezTo>
                <a:cubicBezTo>
                  <a:pt x="873473" y="1420926"/>
                  <a:pt x="851164" y="1443378"/>
                  <a:pt x="851164" y="1439636"/>
                </a:cubicBezTo>
                <a:lnTo>
                  <a:pt x="855663" y="1441749"/>
                </a:lnTo>
                <a:lnTo>
                  <a:pt x="845587" y="1444314"/>
                </a:lnTo>
                <a:cubicBezTo>
                  <a:pt x="839083" y="1446185"/>
                  <a:pt x="834436" y="1447120"/>
                  <a:pt x="840013" y="1439636"/>
                </a:cubicBezTo>
                <a:cubicBezTo>
                  <a:pt x="832577" y="1443378"/>
                  <a:pt x="825141" y="1443378"/>
                  <a:pt x="817704" y="1447120"/>
                </a:cubicBezTo>
                <a:cubicBezTo>
                  <a:pt x="817704" y="1439636"/>
                  <a:pt x="836295" y="1439636"/>
                  <a:pt x="836295" y="1435894"/>
                </a:cubicBezTo>
                <a:cubicBezTo>
                  <a:pt x="825141" y="1435894"/>
                  <a:pt x="813986" y="1435894"/>
                  <a:pt x="799114" y="1443378"/>
                </a:cubicBezTo>
                <a:cubicBezTo>
                  <a:pt x="795396" y="1443378"/>
                  <a:pt x="795396" y="1435894"/>
                  <a:pt x="784242" y="1435894"/>
                </a:cubicBezTo>
                <a:cubicBezTo>
                  <a:pt x="787960" y="1432152"/>
                  <a:pt x="795396" y="1439636"/>
                  <a:pt x="799114" y="1432152"/>
                </a:cubicBezTo>
                <a:cubicBezTo>
                  <a:pt x="799114" y="1428410"/>
                  <a:pt x="791678" y="1432152"/>
                  <a:pt x="795396" y="1428410"/>
                </a:cubicBezTo>
                <a:cubicBezTo>
                  <a:pt x="795396" y="1435894"/>
                  <a:pt x="802832" y="1420926"/>
                  <a:pt x="810268" y="1420926"/>
                </a:cubicBezTo>
                <a:cubicBezTo>
                  <a:pt x="810268" y="1420926"/>
                  <a:pt x="810268" y="1420926"/>
                  <a:pt x="802832" y="1417184"/>
                </a:cubicBezTo>
                <a:cubicBezTo>
                  <a:pt x="806550" y="1420926"/>
                  <a:pt x="810268" y="1420926"/>
                  <a:pt x="810268" y="1417184"/>
                </a:cubicBezTo>
                <a:cubicBezTo>
                  <a:pt x="817704" y="1413442"/>
                  <a:pt x="813986" y="1409700"/>
                  <a:pt x="806550" y="1409700"/>
                </a:cubicBezTo>
                <a:cubicBezTo>
                  <a:pt x="806550" y="1409700"/>
                  <a:pt x="806550" y="1409700"/>
                  <a:pt x="821422" y="1405958"/>
                </a:cubicBezTo>
                <a:lnTo>
                  <a:pt x="819563" y="1402217"/>
                </a:lnTo>
                <a:lnTo>
                  <a:pt x="832577" y="1402217"/>
                </a:lnTo>
                <a:cubicBezTo>
                  <a:pt x="836295" y="1398475"/>
                  <a:pt x="832577" y="1394733"/>
                  <a:pt x="832577" y="1390991"/>
                </a:cubicBezTo>
                <a:cubicBezTo>
                  <a:pt x="832577" y="1390991"/>
                  <a:pt x="832577" y="1390991"/>
                  <a:pt x="825141" y="1394733"/>
                </a:cubicBezTo>
                <a:cubicBezTo>
                  <a:pt x="825141" y="1394733"/>
                  <a:pt x="825141" y="1394733"/>
                  <a:pt x="828859" y="1387249"/>
                </a:cubicBezTo>
                <a:cubicBezTo>
                  <a:pt x="843728" y="1383507"/>
                  <a:pt x="866036" y="1376023"/>
                  <a:pt x="888345" y="1372281"/>
                </a:cubicBezTo>
                <a:cubicBezTo>
                  <a:pt x="884627" y="1353571"/>
                  <a:pt x="914371" y="1372281"/>
                  <a:pt x="914371" y="1353571"/>
                </a:cubicBezTo>
                <a:cubicBezTo>
                  <a:pt x="925525" y="1353571"/>
                  <a:pt x="940398" y="1349829"/>
                  <a:pt x="947834" y="1353571"/>
                </a:cubicBezTo>
                <a:cubicBezTo>
                  <a:pt x="947834" y="1353571"/>
                  <a:pt x="947834" y="1353571"/>
                  <a:pt x="936679" y="1342345"/>
                </a:cubicBezTo>
                <a:cubicBezTo>
                  <a:pt x="936679" y="1342345"/>
                  <a:pt x="936679" y="1342345"/>
                  <a:pt x="962706" y="1346087"/>
                </a:cubicBezTo>
                <a:cubicBezTo>
                  <a:pt x="962706" y="1346087"/>
                  <a:pt x="962706" y="1346087"/>
                  <a:pt x="955270" y="1346087"/>
                </a:cubicBezTo>
                <a:cubicBezTo>
                  <a:pt x="947834" y="1349829"/>
                  <a:pt x="958988" y="1349829"/>
                  <a:pt x="955270" y="1357313"/>
                </a:cubicBezTo>
                <a:cubicBezTo>
                  <a:pt x="962706" y="1353571"/>
                  <a:pt x="970142" y="1346087"/>
                  <a:pt x="977578" y="1334861"/>
                </a:cubicBezTo>
                <a:cubicBezTo>
                  <a:pt x="977578" y="1334861"/>
                  <a:pt x="977578" y="1334861"/>
                  <a:pt x="988732" y="1346087"/>
                </a:cubicBezTo>
                <a:cubicBezTo>
                  <a:pt x="988732" y="1346087"/>
                  <a:pt x="988732" y="1346087"/>
                  <a:pt x="992451" y="1338603"/>
                </a:cubicBezTo>
                <a:cubicBezTo>
                  <a:pt x="992451" y="1338603"/>
                  <a:pt x="992451" y="1338603"/>
                  <a:pt x="992451" y="1349829"/>
                </a:cubicBezTo>
                <a:cubicBezTo>
                  <a:pt x="992451" y="1349829"/>
                  <a:pt x="992451" y="1349829"/>
                  <a:pt x="1003605" y="1349829"/>
                </a:cubicBezTo>
                <a:cubicBezTo>
                  <a:pt x="1003605" y="1349829"/>
                  <a:pt x="1003605" y="1349829"/>
                  <a:pt x="999887" y="1338603"/>
                </a:cubicBezTo>
                <a:cubicBezTo>
                  <a:pt x="1001746" y="1334861"/>
                  <a:pt x="1006393" y="1332990"/>
                  <a:pt x="1011506" y="1332522"/>
                </a:cubicBezTo>
                <a:lnTo>
                  <a:pt x="1019780" y="1333865"/>
                </a:lnTo>
                <a:lnTo>
                  <a:pt x="1017548" y="1335329"/>
                </a:lnTo>
                <a:cubicBezTo>
                  <a:pt x="1014759" y="1337667"/>
                  <a:pt x="1011041" y="1340474"/>
                  <a:pt x="1003605" y="1338603"/>
                </a:cubicBezTo>
                <a:cubicBezTo>
                  <a:pt x="1003605" y="1342345"/>
                  <a:pt x="1011041" y="1342345"/>
                  <a:pt x="1011041" y="1346087"/>
                </a:cubicBezTo>
                <a:cubicBezTo>
                  <a:pt x="1011041" y="1346087"/>
                  <a:pt x="1011041" y="1346087"/>
                  <a:pt x="999887" y="1353571"/>
                </a:cubicBezTo>
                <a:cubicBezTo>
                  <a:pt x="1018477" y="1346087"/>
                  <a:pt x="1029631" y="1361055"/>
                  <a:pt x="1044504" y="1357313"/>
                </a:cubicBezTo>
                <a:cubicBezTo>
                  <a:pt x="1037068" y="1349829"/>
                  <a:pt x="1044504" y="1349829"/>
                  <a:pt x="1040786" y="1346087"/>
                </a:cubicBezTo>
                <a:cubicBezTo>
                  <a:pt x="1040786" y="1342345"/>
                  <a:pt x="1048222" y="1349829"/>
                  <a:pt x="1051940" y="1353571"/>
                </a:cubicBezTo>
                <a:cubicBezTo>
                  <a:pt x="1055658" y="1338603"/>
                  <a:pt x="1074249" y="1346087"/>
                  <a:pt x="1085401" y="1346087"/>
                </a:cubicBezTo>
                <a:cubicBezTo>
                  <a:pt x="1085401" y="1346087"/>
                  <a:pt x="1085401" y="1346087"/>
                  <a:pt x="1081685" y="1353571"/>
                </a:cubicBezTo>
                <a:cubicBezTo>
                  <a:pt x="1081685" y="1353571"/>
                  <a:pt x="1081685" y="1353571"/>
                  <a:pt x="1092837" y="1353571"/>
                </a:cubicBezTo>
                <a:cubicBezTo>
                  <a:pt x="1085401" y="1349829"/>
                  <a:pt x="1096555" y="1346087"/>
                  <a:pt x="1096555" y="1342345"/>
                </a:cubicBezTo>
                <a:cubicBezTo>
                  <a:pt x="1100273" y="1342345"/>
                  <a:pt x="1103991" y="1346087"/>
                  <a:pt x="1107709" y="1342345"/>
                </a:cubicBezTo>
                <a:cubicBezTo>
                  <a:pt x="1107709" y="1334861"/>
                  <a:pt x="1100273" y="1338603"/>
                  <a:pt x="1100273" y="1334861"/>
                </a:cubicBezTo>
                <a:cubicBezTo>
                  <a:pt x="1107709" y="1334861"/>
                  <a:pt x="1118863" y="1338603"/>
                  <a:pt x="1107709" y="1346087"/>
                </a:cubicBezTo>
                <a:cubicBezTo>
                  <a:pt x="1115145" y="1349829"/>
                  <a:pt x="1122581" y="1349829"/>
                  <a:pt x="1130017" y="1349829"/>
                </a:cubicBezTo>
                <a:cubicBezTo>
                  <a:pt x="1122581" y="1346087"/>
                  <a:pt x="1141172" y="1346087"/>
                  <a:pt x="1144890" y="1342345"/>
                </a:cubicBezTo>
                <a:cubicBezTo>
                  <a:pt x="1148608" y="1338603"/>
                  <a:pt x="1148608" y="1338603"/>
                  <a:pt x="1144890" y="1338603"/>
                </a:cubicBezTo>
                <a:cubicBezTo>
                  <a:pt x="1152326" y="1338603"/>
                  <a:pt x="1152326" y="1346087"/>
                  <a:pt x="1167198" y="1338603"/>
                </a:cubicBezTo>
                <a:cubicBezTo>
                  <a:pt x="1167198" y="1338603"/>
                  <a:pt x="1167198" y="1338603"/>
                  <a:pt x="1163480" y="1349829"/>
                </a:cubicBezTo>
                <a:cubicBezTo>
                  <a:pt x="1170916" y="1346087"/>
                  <a:pt x="1182069" y="1338603"/>
                  <a:pt x="1182069" y="1334861"/>
                </a:cubicBezTo>
                <a:cubicBezTo>
                  <a:pt x="1182069" y="1334861"/>
                  <a:pt x="1182069" y="1334861"/>
                  <a:pt x="1185787" y="1342345"/>
                </a:cubicBezTo>
                <a:cubicBezTo>
                  <a:pt x="1200660" y="1334861"/>
                  <a:pt x="1226686" y="1334861"/>
                  <a:pt x="1241558" y="1323635"/>
                </a:cubicBezTo>
                <a:cubicBezTo>
                  <a:pt x="1237840" y="1319893"/>
                  <a:pt x="1237840" y="1319893"/>
                  <a:pt x="1234122" y="1316151"/>
                </a:cubicBezTo>
                <a:cubicBezTo>
                  <a:pt x="1242487" y="1318958"/>
                  <a:pt x="1259218" y="1311240"/>
                  <a:pt x="1271767" y="1310363"/>
                </a:cubicBezTo>
                <a:close/>
                <a:moveTo>
                  <a:pt x="338280" y="1309573"/>
                </a:moveTo>
                <a:lnTo>
                  <a:pt x="341764" y="1313392"/>
                </a:lnTo>
                <a:cubicBezTo>
                  <a:pt x="338012" y="1309688"/>
                  <a:pt x="338012" y="1309688"/>
                  <a:pt x="338012" y="1309688"/>
                </a:cubicBezTo>
                <a:close/>
                <a:moveTo>
                  <a:pt x="906476" y="1305322"/>
                </a:moveTo>
                <a:cubicBezTo>
                  <a:pt x="914414" y="1301750"/>
                  <a:pt x="914414" y="1316038"/>
                  <a:pt x="914414" y="1312466"/>
                </a:cubicBezTo>
                <a:close/>
                <a:moveTo>
                  <a:pt x="2060043" y="1301750"/>
                </a:moveTo>
                <a:cubicBezTo>
                  <a:pt x="2071156" y="1301750"/>
                  <a:pt x="2071156" y="1309370"/>
                  <a:pt x="2071156" y="1313180"/>
                </a:cubicBezTo>
                <a:cubicBezTo>
                  <a:pt x="2067452" y="1315085"/>
                  <a:pt x="2061895" y="1316038"/>
                  <a:pt x="2057265" y="1316990"/>
                </a:cubicBezTo>
                <a:lnTo>
                  <a:pt x="2052277" y="1319270"/>
                </a:lnTo>
                <a:lnTo>
                  <a:pt x="2051188" y="1314609"/>
                </a:lnTo>
                <a:cubicBezTo>
                  <a:pt x="2055181" y="1310323"/>
                  <a:pt x="2071156" y="1310323"/>
                  <a:pt x="2060043" y="1301750"/>
                </a:cubicBezTo>
                <a:close/>
                <a:moveTo>
                  <a:pt x="1684338" y="1301750"/>
                </a:moveTo>
                <a:cubicBezTo>
                  <a:pt x="1677121" y="1309007"/>
                  <a:pt x="1655472" y="1312636"/>
                  <a:pt x="1659080" y="1327150"/>
                </a:cubicBezTo>
                <a:cubicBezTo>
                  <a:pt x="1659080" y="1327150"/>
                  <a:pt x="1659080" y="1327150"/>
                  <a:pt x="1651865" y="1316264"/>
                </a:cubicBezTo>
                <a:lnTo>
                  <a:pt x="1644651" y="1319893"/>
                </a:lnTo>
                <a:cubicBezTo>
                  <a:pt x="1651865" y="1312636"/>
                  <a:pt x="1677121" y="1301750"/>
                  <a:pt x="1684338" y="1301750"/>
                </a:cubicBezTo>
                <a:close/>
                <a:moveTo>
                  <a:pt x="1774823" y="1298575"/>
                </a:moveTo>
                <a:cubicBezTo>
                  <a:pt x="1774823" y="1305719"/>
                  <a:pt x="1774823" y="1309290"/>
                  <a:pt x="1762916" y="1312862"/>
                </a:cubicBezTo>
                <a:cubicBezTo>
                  <a:pt x="1762916" y="1312862"/>
                  <a:pt x="1762916" y="1312862"/>
                  <a:pt x="1762916" y="1309290"/>
                </a:cubicBezTo>
                <a:lnTo>
                  <a:pt x="1766885" y="1309290"/>
                </a:lnTo>
                <a:cubicBezTo>
                  <a:pt x="1766885" y="1309290"/>
                  <a:pt x="1766885" y="1309290"/>
                  <a:pt x="1758948" y="1305719"/>
                </a:cubicBezTo>
                <a:cubicBezTo>
                  <a:pt x="1770854" y="1305719"/>
                  <a:pt x="1774823" y="1298575"/>
                  <a:pt x="1774823" y="1298575"/>
                </a:cubicBezTo>
                <a:close/>
                <a:moveTo>
                  <a:pt x="1628776" y="1298575"/>
                </a:moveTo>
                <a:cubicBezTo>
                  <a:pt x="1625025" y="1305832"/>
                  <a:pt x="1610014" y="1313089"/>
                  <a:pt x="1598758" y="1320347"/>
                </a:cubicBezTo>
                <a:cubicBezTo>
                  <a:pt x="1598758" y="1320347"/>
                  <a:pt x="1598758" y="1320347"/>
                  <a:pt x="1606261" y="1323975"/>
                </a:cubicBezTo>
                <a:cubicBezTo>
                  <a:pt x="1606261" y="1323975"/>
                  <a:pt x="1606261" y="1323975"/>
                  <a:pt x="1602509" y="1323975"/>
                </a:cubicBezTo>
                <a:cubicBezTo>
                  <a:pt x="1598758" y="1323975"/>
                  <a:pt x="1587499" y="1320347"/>
                  <a:pt x="1598758" y="1313089"/>
                </a:cubicBezTo>
                <a:cubicBezTo>
                  <a:pt x="1613765" y="1316718"/>
                  <a:pt x="1613765" y="1302204"/>
                  <a:pt x="1628776" y="1298575"/>
                </a:cubicBezTo>
                <a:close/>
                <a:moveTo>
                  <a:pt x="911239" y="1298575"/>
                </a:moveTo>
                <a:cubicBezTo>
                  <a:pt x="907535" y="1298575"/>
                  <a:pt x="903831" y="1304925"/>
                  <a:pt x="900126" y="1301750"/>
                </a:cubicBezTo>
                <a:cubicBezTo>
                  <a:pt x="903831" y="1298575"/>
                  <a:pt x="907535" y="1298575"/>
                  <a:pt x="911239" y="1298575"/>
                </a:cubicBezTo>
                <a:close/>
                <a:moveTo>
                  <a:pt x="870494" y="1298575"/>
                </a:moveTo>
                <a:cubicBezTo>
                  <a:pt x="870494" y="1298575"/>
                  <a:pt x="870494" y="1298575"/>
                  <a:pt x="877902" y="1302068"/>
                </a:cubicBezTo>
                <a:cubicBezTo>
                  <a:pt x="874198" y="1302068"/>
                  <a:pt x="870494" y="1302068"/>
                  <a:pt x="866790" y="1305560"/>
                </a:cubicBezTo>
                <a:cubicBezTo>
                  <a:pt x="866790" y="1305560"/>
                  <a:pt x="866790" y="1309052"/>
                  <a:pt x="870494" y="1309052"/>
                </a:cubicBezTo>
                <a:cubicBezTo>
                  <a:pt x="870494" y="1309052"/>
                  <a:pt x="870494" y="1309052"/>
                  <a:pt x="840861" y="1316037"/>
                </a:cubicBezTo>
                <a:cubicBezTo>
                  <a:pt x="833456" y="1312545"/>
                  <a:pt x="851973" y="1309052"/>
                  <a:pt x="848269" y="1305560"/>
                </a:cubicBezTo>
                <a:cubicBezTo>
                  <a:pt x="851973" y="1305560"/>
                  <a:pt x="855678" y="1305560"/>
                  <a:pt x="859382" y="1305560"/>
                </a:cubicBezTo>
                <a:cubicBezTo>
                  <a:pt x="859382" y="1305560"/>
                  <a:pt x="859382" y="1305560"/>
                  <a:pt x="855678" y="1302068"/>
                </a:cubicBezTo>
                <a:cubicBezTo>
                  <a:pt x="855678" y="1302068"/>
                  <a:pt x="855678" y="1302068"/>
                  <a:pt x="870494" y="1302068"/>
                </a:cubicBezTo>
                <a:cubicBezTo>
                  <a:pt x="870494" y="1302068"/>
                  <a:pt x="870494" y="1302068"/>
                  <a:pt x="870494" y="1298575"/>
                </a:cubicBezTo>
                <a:close/>
                <a:moveTo>
                  <a:pt x="676611" y="1298575"/>
                </a:moveTo>
                <a:cubicBezTo>
                  <a:pt x="669309" y="1309687"/>
                  <a:pt x="691216" y="1305983"/>
                  <a:pt x="698519" y="1309687"/>
                </a:cubicBezTo>
                <a:cubicBezTo>
                  <a:pt x="698519" y="1309687"/>
                  <a:pt x="698519" y="1309687"/>
                  <a:pt x="691216" y="1309687"/>
                </a:cubicBezTo>
                <a:cubicBezTo>
                  <a:pt x="680262" y="1317096"/>
                  <a:pt x="687565" y="1320800"/>
                  <a:pt x="694867" y="1328208"/>
                </a:cubicBezTo>
                <a:cubicBezTo>
                  <a:pt x="683914" y="1331912"/>
                  <a:pt x="680262" y="1328208"/>
                  <a:pt x="672960" y="1324504"/>
                </a:cubicBezTo>
                <a:cubicBezTo>
                  <a:pt x="676611" y="1324504"/>
                  <a:pt x="687565" y="1320800"/>
                  <a:pt x="683914" y="1317096"/>
                </a:cubicBezTo>
                <a:cubicBezTo>
                  <a:pt x="672960" y="1313392"/>
                  <a:pt x="669309" y="1320800"/>
                  <a:pt x="662006" y="1313392"/>
                </a:cubicBezTo>
                <a:cubicBezTo>
                  <a:pt x="662006" y="1313392"/>
                  <a:pt x="662006" y="1313392"/>
                  <a:pt x="676611" y="1298575"/>
                </a:cubicBezTo>
                <a:close/>
                <a:moveTo>
                  <a:pt x="756933" y="1294630"/>
                </a:moveTo>
                <a:lnTo>
                  <a:pt x="762019" y="1301749"/>
                </a:lnTo>
                <a:lnTo>
                  <a:pt x="747731" y="1298574"/>
                </a:lnTo>
                <a:close/>
                <a:moveTo>
                  <a:pt x="951289" y="1293812"/>
                </a:moveTo>
                <a:lnTo>
                  <a:pt x="953043" y="1297265"/>
                </a:lnTo>
                <a:lnTo>
                  <a:pt x="936230" y="1301221"/>
                </a:lnTo>
                <a:cubicBezTo>
                  <a:pt x="951289" y="1293812"/>
                  <a:pt x="951289" y="1293812"/>
                  <a:pt x="951289" y="1293812"/>
                </a:cubicBezTo>
                <a:close/>
                <a:moveTo>
                  <a:pt x="623906" y="1293812"/>
                </a:moveTo>
                <a:lnTo>
                  <a:pt x="639781" y="1293812"/>
                </a:lnTo>
                <a:lnTo>
                  <a:pt x="631844" y="1298574"/>
                </a:lnTo>
                <a:close/>
                <a:moveTo>
                  <a:pt x="903302" y="1291034"/>
                </a:moveTo>
                <a:cubicBezTo>
                  <a:pt x="902395" y="1293713"/>
                  <a:pt x="901034" y="1294829"/>
                  <a:pt x="899333" y="1295052"/>
                </a:cubicBezTo>
                <a:lnTo>
                  <a:pt x="895370" y="1294169"/>
                </a:lnTo>
                <a:lnTo>
                  <a:pt x="895591" y="1294159"/>
                </a:lnTo>
                <a:cubicBezTo>
                  <a:pt x="898767" y="1294606"/>
                  <a:pt x="901488" y="1294606"/>
                  <a:pt x="903302" y="1291034"/>
                </a:cubicBezTo>
                <a:close/>
                <a:moveTo>
                  <a:pt x="877902" y="1291034"/>
                </a:moveTo>
                <a:cubicBezTo>
                  <a:pt x="883345" y="1289248"/>
                  <a:pt x="888788" y="1291927"/>
                  <a:pt x="893324" y="1293713"/>
                </a:cubicBezTo>
                <a:lnTo>
                  <a:pt x="895370" y="1294169"/>
                </a:lnTo>
                <a:lnTo>
                  <a:pt x="885159" y="1294606"/>
                </a:lnTo>
                <a:cubicBezTo>
                  <a:pt x="885159" y="1294606"/>
                  <a:pt x="881531" y="1298177"/>
                  <a:pt x="885159" y="1301749"/>
                </a:cubicBezTo>
                <a:close/>
                <a:moveTo>
                  <a:pt x="1986225" y="1290892"/>
                </a:moveTo>
                <a:lnTo>
                  <a:pt x="1987156" y="1290984"/>
                </a:lnTo>
                <a:cubicBezTo>
                  <a:pt x="1988087" y="1291445"/>
                  <a:pt x="1988087" y="1292366"/>
                  <a:pt x="1986225" y="1294209"/>
                </a:cubicBezTo>
                <a:close/>
                <a:moveTo>
                  <a:pt x="2320469" y="1290637"/>
                </a:moveTo>
                <a:cubicBezTo>
                  <a:pt x="2320469" y="1290637"/>
                  <a:pt x="2320469" y="1290637"/>
                  <a:pt x="2331695" y="1290637"/>
                </a:cubicBezTo>
                <a:cubicBezTo>
                  <a:pt x="2320469" y="1298045"/>
                  <a:pt x="2331695" y="1301749"/>
                  <a:pt x="2335437" y="1309158"/>
                </a:cubicBezTo>
                <a:cubicBezTo>
                  <a:pt x="2342921" y="1309158"/>
                  <a:pt x="2361631" y="1301749"/>
                  <a:pt x="2365373" y="1309158"/>
                </a:cubicBezTo>
                <a:cubicBezTo>
                  <a:pt x="2350405" y="1312862"/>
                  <a:pt x="2354147" y="1312862"/>
                  <a:pt x="2339179" y="1309158"/>
                </a:cubicBezTo>
                <a:cubicBezTo>
                  <a:pt x="2339179" y="1309158"/>
                  <a:pt x="2339179" y="1309158"/>
                  <a:pt x="2335437" y="1320270"/>
                </a:cubicBezTo>
                <a:cubicBezTo>
                  <a:pt x="2335437" y="1309158"/>
                  <a:pt x="2320469" y="1323974"/>
                  <a:pt x="2312985" y="1320270"/>
                </a:cubicBezTo>
                <a:cubicBezTo>
                  <a:pt x="2312985" y="1312862"/>
                  <a:pt x="2320469" y="1309158"/>
                  <a:pt x="2327953" y="1309158"/>
                </a:cubicBezTo>
                <a:cubicBezTo>
                  <a:pt x="2324211" y="1305454"/>
                  <a:pt x="2312985" y="1301749"/>
                  <a:pt x="2320469" y="1290637"/>
                </a:cubicBezTo>
                <a:close/>
                <a:moveTo>
                  <a:pt x="828920" y="1290637"/>
                </a:moveTo>
                <a:cubicBezTo>
                  <a:pt x="839806" y="1294341"/>
                  <a:pt x="825291" y="1294341"/>
                  <a:pt x="828920" y="1301749"/>
                </a:cubicBezTo>
                <a:cubicBezTo>
                  <a:pt x="828920" y="1301749"/>
                  <a:pt x="828920" y="1301749"/>
                  <a:pt x="827559" y="1301286"/>
                </a:cubicBezTo>
                <a:lnTo>
                  <a:pt x="818034" y="1298045"/>
                </a:lnTo>
                <a:lnTo>
                  <a:pt x="814405" y="1294341"/>
                </a:lnTo>
                <a:cubicBezTo>
                  <a:pt x="818034" y="1298045"/>
                  <a:pt x="825291" y="1294341"/>
                  <a:pt x="828920" y="1290637"/>
                </a:cubicBezTo>
                <a:close/>
                <a:moveTo>
                  <a:pt x="754081" y="1290637"/>
                </a:moveTo>
                <a:lnTo>
                  <a:pt x="758843" y="1293812"/>
                </a:lnTo>
                <a:lnTo>
                  <a:pt x="756933" y="1294630"/>
                </a:lnTo>
                <a:close/>
                <a:moveTo>
                  <a:pt x="92077" y="1290637"/>
                </a:moveTo>
                <a:lnTo>
                  <a:pt x="95252" y="1290637"/>
                </a:lnTo>
                <a:lnTo>
                  <a:pt x="103189" y="1293812"/>
                </a:lnTo>
                <a:close/>
                <a:moveTo>
                  <a:pt x="386674" y="1289483"/>
                </a:moveTo>
                <a:lnTo>
                  <a:pt x="383975" y="1293482"/>
                </a:lnTo>
                <a:cubicBezTo>
                  <a:pt x="383041" y="1294871"/>
                  <a:pt x="383041" y="1294871"/>
                  <a:pt x="383041" y="1294871"/>
                </a:cubicBezTo>
                <a:lnTo>
                  <a:pt x="383041" y="1291385"/>
                </a:lnTo>
                <a:close/>
                <a:moveTo>
                  <a:pt x="2150001" y="1285994"/>
                </a:moveTo>
                <a:lnTo>
                  <a:pt x="2150001" y="1290637"/>
                </a:lnTo>
                <a:cubicBezTo>
                  <a:pt x="2150001" y="1290637"/>
                  <a:pt x="2150001" y="1290637"/>
                  <a:pt x="2146297" y="1290637"/>
                </a:cubicBezTo>
                <a:close/>
                <a:moveTo>
                  <a:pt x="390540" y="1283758"/>
                </a:moveTo>
                <a:cubicBezTo>
                  <a:pt x="390540" y="1283758"/>
                  <a:pt x="390540" y="1283758"/>
                  <a:pt x="390540" y="1287463"/>
                </a:cubicBezTo>
                <a:lnTo>
                  <a:pt x="386674" y="1289483"/>
                </a:lnTo>
                <a:close/>
                <a:moveTo>
                  <a:pt x="334259" y="1283758"/>
                </a:moveTo>
                <a:cubicBezTo>
                  <a:pt x="345514" y="1287463"/>
                  <a:pt x="330507" y="1291167"/>
                  <a:pt x="326752" y="1294871"/>
                </a:cubicBezTo>
                <a:cubicBezTo>
                  <a:pt x="334259" y="1294871"/>
                  <a:pt x="349266" y="1291167"/>
                  <a:pt x="349266" y="1291167"/>
                </a:cubicBezTo>
                <a:cubicBezTo>
                  <a:pt x="349266" y="1291167"/>
                  <a:pt x="349266" y="1291167"/>
                  <a:pt x="353018" y="1283758"/>
                </a:cubicBezTo>
                <a:cubicBezTo>
                  <a:pt x="356771" y="1283758"/>
                  <a:pt x="356771" y="1287463"/>
                  <a:pt x="360523" y="1291167"/>
                </a:cubicBezTo>
                <a:cubicBezTo>
                  <a:pt x="364275" y="1276350"/>
                  <a:pt x="375536" y="1294871"/>
                  <a:pt x="383041" y="1283758"/>
                </a:cubicBezTo>
                <a:lnTo>
                  <a:pt x="383041" y="1291385"/>
                </a:lnTo>
                <a:lnTo>
                  <a:pt x="382567" y="1291630"/>
                </a:lnTo>
                <a:cubicBezTo>
                  <a:pt x="378346" y="1291167"/>
                  <a:pt x="373655" y="1289315"/>
                  <a:pt x="371783" y="1287463"/>
                </a:cubicBezTo>
                <a:cubicBezTo>
                  <a:pt x="360523" y="1294871"/>
                  <a:pt x="383041" y="1291167"/>
                  <a:pt x="375536" y="1298575"/>
                </a:cubicBezTo>
                <a:cubicBezTo>
                  <a:pt x="364275" y="1291167"/>
                  <a:pt x="356771" y="1298575"/>
                  <a:pt x="341764" y="1302279"/>
                </a:cubicBezTo>
                <a:cubicBezTo>
                  <a:pt x="341764" y="1302279"/>
                  <a:pt x="341764" y="1302279"/>
                  <a:pt x="341764" y="1309688"/>
                </a:cubicBezTo>
                <a:cubicBezTo>
                  <a:pt x="341764" y="1309688"/>
                  <a:pt x="341764" y="1308762"/>
                  <a:pt x="341291" y="1308299"/>
                </a:cubicBezTo>
                <a:lnTo>
                  <a:pt x="338280" y="1309573"/>
                </a:lnTo>
                <a:lnTo>
                  <a:pt x="337539" y="1308762"/>
                </a:lnTo>
                <a:cubicBezTo>
                  <a:pt x="337072" y="1306910"/>
                  <a:pt x="336132" y="1305984"/>
                  <a:pt x="330507" y="1309688"/>
                </a:cubicBezTo>
                <a:cubicBezTo>
                  <a:pt x="319247" y="1309688"/>
                  <a:pt x="330507" y="1317096"/>
                  <a:pt x="326752" y="1317096"/>
                </a:cubicBezTo>
                <a:cubicBezTo>
                  <a:pt x="315494" y="1320800"/>
                  <a:pt x="319247" y="1302279"/>
                  <a:pt x="307990" y="1313392"/>
                </a:cubicBezTo>
                <a:cubicBezTo>
                  <a:pt x="307990" y="1313392"/>
                  <a:pt x="307990" y="1313392"/>
                  <a:pt x="315494" y="1320800"/>
                </a:cubicBezTo>
                <a:cubicBezTo>
                  <a:pt x="292968" y="1320800"/>
                  <a:pt x="300489" y="1313392"/>
                  <a:pt x="270454" y="1317096"/>
                </a:cubicBezTo>
                <a:cubicBezTo>
                  <a:pt x="277957" y="1317096"/>
                  <a:pt x="281713" y="1309688"/>
                  <a:pt x="285464" y="1309688"/>
                </a:cubicBezTo>
                <a:cubicBezTo>
                  <a:pt x="281713" y="1309688"/>
                  <a:pt x="281713" y="1302279"/>
                  <a:pt x="274210" y="1305983"/>
                </a:cubicBezTo>
                <a:cubicBezTo>
                  <a:pt x="270454" y="1309688"/>
                  <a:pt x="274210" y="1309688"/>
                  <a:pt x="274210" y="1313392"/>
                </a:cubicBezTo>
                <a:cubicBezTo>
                  <a:pt x="274210" y="1313392"/>
                  <a:pt x="274210" y="1313392"/>
                  <a:pt x="266701" y="1309688"/>
                </a:cubicBezTo>
                <a:cubicBezTo>
                  <a:pt x="266701" y="1302279"/>
                  <a:pt x="281713" y="1298575"/>
                  <a:pt x="296737" y="1291167"/>
                </a:cubicBezTo>
                <a:cubicBezTo>
                  <a:pt x="307990" y="1302279"/>
                  <a:pt x="304240" y="1283758"/>
                  <a:pt x="319247" y="1287463"/>
                </a:cubicBezTo>
                <a:cubicBezTo>
                  <a:pt x="319247" y="1287463"/>
                  <a:pt x="319247" y="1287463"/>
                  <a:pt x="319247" y="1294871"/>
                </a:cubicBezTo>
                <a:cubicBezTo>
                  <a:pt x="330507" y="1294871"/>
                  <a:pt x="326752" y="1287463"/>
                  <a:pt x="334259" y="1283758"/>
                </a:cubicBezTo>
                <a:close/>
                <a:moveTo>
                  <a:pt x="518712" y="1283546"/>
                </a:moveTo>
                <a:cubicBezTo>
                  <a:pt x="527814" y="1282662"/>
                  <a:pt x="534818" y="1296094"/>
                  <a:pt x="546023" y="1290439"/>
                </a:cubicBezTo>
                <a:cubicBezTo>
                  <a:pt x="546023" y="1290439"/>
                  <a:pt x="546023" y="1290439"/>
                  <a:pt x="538552" y="1301750"/>
                </a:cubicBezTo>
                <a:cubicBezTo>
                  <a:pt x="572173" y="1290439"/>
                  <a:pt x="587114" y="1305520"/>
                  <a:pt x="620731" y="1297979"/>
                </a:cubicBezTo>
                <a:cubicBezTo>
                  <a:pt x="609525" y="1313061"/>
                  <a:pt x="579643" y="1297979"/>
                  <a:pt x="575908" y="1313061"/>
                </a:cubicBezTo>
                <a:cubicBezTo>
                  <a:pt x="564702" y="1309290"/>
                  <a:pt x="542287" y="1316831"/>
                  <a:pt x="542287" y="1305520"/>
                </a:cubicBezTo>
                <a:cubicBezTo>
                  <a:pt x="531081" y="1305520"/>
                  <a:pt x="531081" y="1316831"/>
                  <a:pt x="516141" y="1313061"/>
                </a:cubicBezTo>
                <a:cubicBezTo>
                  <a:pt x="523613" y="1316831"/>
                  <a:pt x="512405" y="1324372"/>
                  <a:pt x="519879" y="1324372"/>
                </a:cubicBezTo>
                <a:cubicBezTo>
                  <a:pt x="512405" y="1309290"/>
                  <a:pt x="501202" y="1331912"/>
                  <a:pt x="489996" y="1320601"/>
                </a:cubicBezTo>
                <a:cubicBezTo>
                  <a:pt x="482523" y="1328142"/>
                  <a:pt x="497465" y="1328142"/>
                  <a:pt x="493728" y="1331912"/>
                </a:cubicBezTo>
                <a:cubicBezTo>
                  <a:pt x="482523" y="1324372"/>
                  <a:pt x="467581" y="1331912"/>
                  <a:pt x="456378" y="1331912"/>
                </a:cubicBezTo>
                <a:cubicBezTo>
                  <a:pt x="456378" y="1320601"/>
                  <a:pt x="475055" y="1331912"/>
                  <a:pt x="475055" y="1316831"/>
                </a:cubicBezTo>
                <a:cubicBezTo>
                  <a:pt x="463846" y="1320601"/>
                  <a:pt x="448904" y="1313061"/>
                  <a:pt x="437702" y="1320601"/>
                </a:cubicBezTo>
                <a:cubicBezTo>
                  <a:pt x="441437" y="1316831"/>
                  <a:pt x="430228" y="1316831"/>
                  <a:pt x="437702" y="1313061"/>
                </a:cubicBezTo>
                <a:cubicBezTo>
                  <a:pt x="437702" y="1313061"/>
                  <a:pt x="437702" y="1313061"/>
                  <a:pt x="441437" y="1316831"/>
                </a:cubicBezTo>
                <a:cubicBezTo>
                  <a:pt x="448904" y="1309290"/>
                  <a:pt x="452641" y="1301750"/>
                  <a:pt x="467581" y="1305520"/>
                </a:cubicBezTo>
                <a:cubicBezTo>
                  <a:pt x="467581" y="1305520"/>
                  <a:pt x="467581" y="1305520"/>
                  <a:pt x="471320" y="1297979"/>
                </a:cubicBezTo>
                <a:cubicBezTo>
                  <a:pt x="478787" y="1301750"/>
                  <a:pt x="497465" y="1297979"/>
                  <a:pt x="508670" y="1290439"/>
                </a:cubicBezTo>
                <a:cubicBezTo>
                  <a:pt x="512405" y="1285726"/>
                  <a:pt x="515675" y="1283841"/>
                  <a:pt x="518712" y="1283546"/>
                </a:cubicBezTo>
                <a:close/>
                <a:moveTo>
                  <a:pt x="1509796" y="1283017"/>
                </a:moveTo>
                <a:cubicBezTo>
                  <a:pt x="1517315" y="1286669"/>
                  <a:pt x="1506036" y="1290320"/>
                  <a:pt x="1506036" y="1297623"/>
                </a:cubicBezTo>
                <a:cubicBezTo>
                  <a:pt x="1506036" y="1297623"/>
                  <a:pt x="1506036" y="1297623"/>
                  <a:pt x="1498516" y="1293971"/>
                </a:cubicBezTo>
                <a:cubicBezTo>
                  <a:pt x="1498516" y="1301274"/>
                  <a:pt x="1475957" y="1301274"/>
                  <a:pt x="1468437" y="1304925"/>
                </a:cubicBezTo>
                <a:cubicBezTo>
                  <a:pt x="1474077" y="1301274"/>
                  <a:pt x="1478780" y="1298535"/>
                  <a:pt x="1483008" y="1295340"/>
                </a:cubicBezTo>
                <a:lnTo>
                  <a:pt x="1494298" y="1283498"/>
                </a:lnTo>
                <a:lnTo>
                  <a:pt x="1500397" y="1284387"/>
                </a:lnTo>
                <a:cubicBezTo>
                  <a:pt x="1504155" y="1283930"/>
                  <a:pt x="1507918" y="1283017"/>
                  <a:pt x="1509796" y="1283017"/>
                </a:cubicBezTo>
                <a:close/>
                <a:moveTo>
                  <a:pt x="1490996" y="1283017"/>
                </a:moveTo>
                <a:cubicBezTo>
                  <a:pt x="1494757" y="1283017"/>
                  <a:pt x="1494757" y="1283017"/>
                  <a:pt x="1494757" y="1283017"/>
                </a:cubicBezTo>
                <a:lnTo>
                  <a:pt x="1494298" y="1283498"/>
                </a:lnTo>
                <a:close/>
                <a:moveTo>
                  <a:pt x="66678" y="1279525"/>
                </a:moveTo>
                <a:cubicBezTo>
                  <a:pt x="66678" y="1279525"/>
                  <a:pt x="66678" y="1279525"/>
                  <a:pt x="73029" y="1283494"/>
                </a:cubicBezTo>
                <a:cubicBezTo>
                  <a:pt x="73029" y="1283494"/>
                  <a:pt x="73029" y="1283494"/>
                  <a:pt x="66678" y="1287462"/>
                </a:cubicBezTo>
                <a:cubicBezTo>
                  <a:pt x="66678" y="1283494"/>
                  <a:pt x="69852" y="1283494"/>
                  <a:pt x="66678" y="1279525"/>
                </a:cubicBezTo>
                <a:close/>
                <a:moveTo>
                  <a:pt x="2016010" y="1279468"/>
                </a:moveTo>
                <a:cubicBezTo>
                  <a:pt x="2027179" y="1279468"/>
                  <a:pt x="2023456" y="1290524"/>
                  <a:pt x="2023456" y="1297894"/>
                </a:cubicBezTo>
                <a:cubicBezTo>
                  <a:pt x="2023456" y="1297894"/>
                  <a:pt x="2023456" y="1297894"/>
                  <a:pt x="2038348" y="1294209"/>
                </a:cubicBezTo>
                <a:cubicBezTo>
                  <a:pt x="2034625" y="1305265"/>
                  <a:pt x="2019733" y="1294209"/>
                  <a:pt x="2023456" y="1305265"/>
                </a:cubicBezTo>
                <a:cubicBezTo>
                  <a:pt x="2008564" y="1305265"/>
                  <a:pt x="2012287" y="1301579"/>
                  <a:pt x="2012287" y="1294209"/>
                </a:cubicBezTo>
                <a:cubicBezTo>
                  <a:pt x="2008564" y="1296051"/>
                  <a:pt x="2005771" y="1295130"/>
                  <a:pt x="2002979" y="1294209"/>
                </a:cubicBezTo>
                <a:lnTo>
                  <a:pt x="2001117" y="1294209"/>
                </a:lnTo>
                <a:cubicBezTo>
                  <a:pt x="2008564" y="1290524"/>
                  <a:pt x="2019733" y="1286838"/>
                  <a:pt x="2016010" y="1279468"/>
                </a:cubicBezTo>
                <a:close/>
                <a:moveTo>
                  <a:pt x="2424904" y="1276350"/>
                </a:moveTo>
                <a:cubicBezTo>
                  <a:pt x="2432048" y="1282700"/>
                  <a:pt x="2421332" y="1282700"/>
                  <a:pt x="2417760" y="1282700"/>
                </a:cubicBezTo>
                <a:cubicBezTo>
                  <a:pt x="2421332" y="1279525"/>
                  <a:pt x="2417760" y="1279525"/>
                  <a:pt x="2424904" y="1276350"/>
                </a:cubicBezTo>
                <a:close/>
                <a:moveTo>
                  <a:pt x="2150001" y="1276350"/>
                </a:moveTo>
                <a:cubicBezTo>
                  <a:pt x="2148149" y="1279922"/>
                  <a:pt x="2150001" y="1282601"/>
                  <a:pt x="2150928" y="1284833"/>
                </a:cubicBezTo>
                <a:lnTo>
                  <a:pt x="2150001" y="1285994"/>
                </a:lnTo>
                <a:close/>
                <a:moveTo>
                  <a:pt x="1684338" y="1276350"/>
                </a:moveTo>
                <a:cubicBezTo>
                  <a:pt x="1669519" y="1286827"/>
                  <a:pt x="1665816" y="1293812"/>
                  <a:pt x="1650999" y="1293812"/>
                </a:cubicBezTo>
                <a:cubicBezTo>
                  <a:pt x="1654702" y="1279843"/>
                  <a:pt x="1676928" y="1283335"/>
                  <a:pt x="1684338" y="1276350"/>
                </a:cubicBezTo>
                <a:close/>
                <a:moveTo>
                  <a:pt x="1292232" y="1273076"/>
                </a:moveTo>
                <a:cubicBezTo>
                  <a:pt x="1293290" y="1272579"/>
                  <a:pt x="1294348" y="1273572"/>
                  <a:pt x="1298582" y="1275556"/>
                </a:cubicBezTo>
                <a:cubicBezTo>
                  <a:pt x="1298582" y="1275556"/>
                  <a:pt x="1298582" y="1275556"/>
                  <a:pt x="1285883" y="1279525"/>
                </a:cubicBezTo>
                <a:cubicBezTo>
                  <a:pt x="1290115" y="1275556"/>
                  <a:pt x="1291173" y="1273572"/>
                  <a:pt x="1292232" y="1273076"/>
                </a:cubicBezTo>
                <a:close/>
                <a:moveTo>
                  <a:pt x="1534511" y="1272731"/>
                </a:moveTo>
                <a:lnTo>
                  <a:pt x="1532828" y="1273433"/>
                </a:lnTo>
                <a:cubicBezTo>
                  <a:pt x="1529534" y="1274802"/>
                  <a:pt x="1522955" y="1277540"/>
                  <a:pt x="1509796" y="1283017"/>
                </a:cubicBezTo>
                <a:cubicBezTo>
                  <a:pt x="1509796" y="1279366"/>
                  <a:pt x="1502278" y="1283017"/>
                  <a:pt x="1506036" y="1279366"/>
                </a:cubicBezTo>
                <a:cubicBezTo>
                  <a:pt x="1511675" y="1279366"/>
                  <a:pt x="1516376" y="1276628"/>
                  <a:pt x="1521546" y="1274346"/>
                </a:cubicBezTo>
                <a:close/>
                <a:moveTo>
                  <a:pt x="1547496" y="1272645"/>
                </a:moveTo>
                <a:lnTo>
                  <a:pt x="1551109" y="1272645"/>
                </a:lnTo>
                <a:lnTo>
                  <a:pt x="1550771" y="1273571"/>
                </a:lnTo>
                <a:cubicBezTo>
                  <a:pt x="1551067" y="1274497"/>
                  <a:pt x="1552257" y="1275423"/>
                  <a:pt x="1555114" y="1276349"/>
                </a:cubicBezTo>
                <a:cubicBezTo>
                  <a:pt x="1555114" y="1276349"/>
                  <a:pt x="1555114" y="1276349"/>
                  <a:pt x="1547496" y="1272645"/>
                </a:cubicBezTo>
                <a:close/>
                <a:moveTo>
                  <a:pt x="1551127" y="1272588"/>
                </a:moveTo>
                <a:lnTo>
                  <a:pt x="1551308" y="1272645"/>
                </a:lnTo>
                <a:lnTo>
                  <a:pt x="1551109" y="1272645"/>
                </a:lnTo>
                <a:close/>
                <a:moveTo>
                  <a:pt x="2008564" y="1272097"/>
                </a:moveTo>
                <a:cubicBezTo>
                  <a:pt x="2012287" y="1275783"/>
                  <a:pt x="2008564" y="1275783"/>
                  <a:pt x="2008564" y="1279468"/>
                </a:cubicBezTo>
                <a:cubicBezTo>
                  <a:pt x="2004840" y="1283153"/>
                  <a:pt x="2001117" y="1286838"/>
                  <a:pt x="1993671" y="1286838"/>
                </a:cubicBezTo>
                <a:cubicBezTo>
                  <a:pt x="1993671" y="1286838"/>
                  <a:pt x="1993671" y="1286838"/>
                  <a:pt x="2001117" y="1294209"/>
                </a:cubicBezTo>
                <a:lnTo>
                  <a:pt x="1993671" y="1294209"/>
                </a:lnTo>
                <a:cubicBezTo>
                  <a:pt x="1989948" y="1308950"/>
                  <a:pt x="2001117" y="1294209"/>
                  <a:pt x="1989948" y="1308950"/>
                </a:cubicBezTo>
                <a:cubicBezTo>
                  <a:pt x="1993671" y="1308950"/>
                  <a:pt x="2004840" y="1305265"/>
                  <a:pt x="2001117" y="1308950"/>
                </a:cubicBezTo>
                <a:cubicBezTo>
                  <a:pt x="1989948" y="1308950"/>
                  <a:pt x="1993671" y="1316320"/>
                  <a:pt x="1993671" y="1316320"/>
                </a:cubicBezTo>
                <a:cubicBezTo>
                  <a:pt x="1993671" y="1316320"/>
                  <a:pt x="1971333" y="1323691"/>
                  <a:pt x="1971333" y="1331061"/>
                </a:cubicBezTo>
                <a:cubicBezTo>
                  <a:pt x="1971333" y="1331061"/>
                  <a:pt x="1971333" y="1331061"/>
                  <a:pt x="1963887" y="1320006"/>
                </a:cubicBezTo>
                <a:cubicBezTo>
                  <a:pt x="1963887" y="1320006"/>
                  <a:pt x="1963887" y="1320006"/>
                  <a:pt x="1960164" y="1327376"/>
                </a:cubicBezTo>
                <a:cubicBezTo>
                  <a:pt x="1952717" y="1331061"/>
                  <a:pt x="1937825" y="1331061"/>
                  <a:pt x="1941548" y="1323691"/>
                </a:cubicBezTo>
                <a:cubicBezTo>
                  <a:pt x="1937825" y="1338432"/>
                  <a:pt x="1930379" y="1320006"/>
                  <a:pt x="1922933" y="1334747"/>
                </a:cubicBezTo>
                <a:cubicBezTo>
                  <a:pt x="1926656" y="1331061"/>
                  <a:pt x="1937825" y="1338432"/>
                  <a:pt x="1941548" y="1334747"/>
                </a:cubicBezTo>
                <a:cubicBezTo>
                  <a:pt x="1930379" y="1334747"/>
                  <a:pt x="1908041" y="1342117"/>
                  <a:pt x="1915487" y="1353173"/>
                </a:cubicBezTo>
                <a:cubicBezTo>
                  <a:pt x="1915487" y="1353173"/>
                  <a:pt x="1915487" y="1353173"/>
                  <a:pt x="1913625" y="1353173"/>
                </a:cubicBezTo>
                <a:lnTo>
                  <a:pt x="1908041" y="1353173"/>
                </a:lnTo>
                <a:cubicBezTo>
                  <a:pt x="1915487" y="1345802"/>
                  <a:pt x="1904317" y="1342117"/>
                  <a:pt x="1900594" y="1334747"/>
                </a:cubicBezTo>
                <a:cubicBezTo>
                  <a:pt x="1893148" y="1334747"/>
                  <a:pt x="1900594" y="1349488"/>
                  <a:pt x="1885702" y="1345802"/>
                </a:cubicBezTo>
                <a:cubicBezTo>
                  <a:pt x="1893148" y="1349488"/>
                  <a:pt x="1896871" y="1356858"/>
                  <a:pt x="1889425" y="1367914"/>
                </a:cubicBezTo>
                <a:cubicBezTo>
                  <a:pt x="1889425" y="1367914"/>
                  <a:pt x="1889425" y="1367914"/>
                  <a:pt x="1863364" y="1371599"/>
                </a:cubicBezTo>
                <a:cubicBezTo>
                  <a:pt x="1870810" y="1367914"/>
                  <a:pt x="1881979" y="1360543"/>
                  <a:pt x="1889425" y="1353173"/>
                </a:cubicBezTo>
                <a:cubicBezTo>
                  <a:pt x="1885702" y="1345802"/>
                  <a:pt x="1870810" y="1338432"/>
                  <a:pt x="1881979" y="1327376"/>
                </a:cubicBezTo>
                <a:cubicBezTo>
                  <a:pt x="1870810" y="1323691"/>
                  <a:pt x="1859641" y="1323691"/>
                  <a:pt x="1852194" y="1331061"/>
                </a:cubicBezTo>
                <a:cubicBezTo>
                  <a:pt x="1852194" y="1331061"/>
                  <a:pt x="1852194" y="1331061"/>
                  <a:pt x="1852194" y="1334747"/>
                </a:cubicBezTo>
                <a:cubicBezTo>
                  <a:pt x="1852194" y="1334747"/>
                  <a:pt x="1852194" y="1334747"/>
                  <a:pt x="1850333" y="1333825"/>
                </a:cubicBezTo>
                <a:lnTo>
                  <a:pt x="1838062" y="1327752"/>
                </a:lnTo>
                <a:lnTo>
                  <a:pt x="1841025" y="1323691"/>
                </a:lnTo>
                <a:cubicBezTo>
                  <a:pt x="1829856" y="1323691"/>
                  <a:pt x="1814964" y="1327376"/>
                  <a:pt x="1807518" y="1334747"/>
                </a:cubicBezTo>
                <a:cubicBezTo>
                  <a:pt x="1807518" y="1334747"/>
                  <a:pt x="1807518" y="1334747"/>
                  <a:pt x="1811241" y="1334747"/>
                </a:cubicBezTo>
                <a:cubicBezTo>
                  <a:pt x="1811241" y="1334747"/>
                  <a:pt x="1811241" y="1334747"/>
                  <a:pt x="1800072" y="1338432"/>
                </a:cubicBezTo>
                <a:cubicBezTo>
                  <a:pt x="1788902" y="1345802"/>
                  <a:pt x="1785180" y="1345802"/>
                  <a:pt x="1766566" y="1353173"/>
                </a:cubicBezTo>
                <a:cubicBezTo>
                  <a:pt x="1766566" y="1360543"/>
                  <a:pt x="1777736" y="1360543"/>
                  <a:pt x="1785180" y="1360543"/>
                </a:cubicBezTo>
                <a:cubicBezTo>
                  <a:pt x="1781457" y="1371599"/>
                  <a:pt x="1766566" y="1360543"/>
                  <a:pt x="1759118" y="1371599"/>
                </a:cubicBezTo>
                <a:cubicBezTo>
                  <a:pt x="1759118" y="1371599"/>
                  <a:pt x="1759118" y="1371599"/>
                  <a:pt x="1762844" y="1367914"/>
                </a:cubicBezTo>
                <a:cubicBezTo>
                  <a:pt x="1762844" y="1356858"/>
                  <a:pt x="1744226" y="1364229"/>
                  <a:pt x="1733057" y="1367914"/>
                </a:cubicBezTo>
                <a:lnTo>
                  <a:pt x="1736782" y="1364229"/>
                </a:lnTo>
                <a:cubicBezTo>
                  <a:pt x="1736782" y="1364229"/>
                  <a:pt x="1736782" y="1364229"/>
                  <a:pt x="1725612" y="1360543"/>
                </a:cubicBezTo>
                <a:cubicBezTo>
                  <a:pt x="1729334" y="1353173"/>
                  <a:pt x="1766566" y="1353173"/>
                  <a:pt x="1762844" y="1338432"/>
                </a:cubicBezTo>
                <a:cubicBezTo>
                  <a:pt x="1788902" y="1323691"/>
                  <a:pt x="1796349" y="1338432"/>
                  <a:pt x="1800072" y="1312635"/>
                </a:cubicBezTo>
                <a:cubicBezTo>
                  <a:pt x="1818687" y="1312635"/>
                  <a:pt x="1818687" y="1312635"/>
                  <a:pt x="1833579" y="1305265"/>
                </a:cubicBezTo>
                <a:cubicBezTo>
                  <a:pt x="1833579" y="1305265"/>
                  <a:pt x="1833579" y="1305265"/>
                  <a:pt x="1829856" y="1305265"/>
                </a:cubicBezTo>
                <a:cubicBezTo>
                  <a:pt x="1829856" y="1305265"/>
                  <a:pt x="1829856" y="1305265"/>
                  <a:pt x="1855918" y="1294209"/>
                </a:cubicBezTo>
                <a:cubicBezTo>
                  <a:pt x="1855918" y="1294209"/>
                  <a:pt x="1855918" y="1294209"/>
                  <a:pt x="1855918" y="1286838"/>
                </a:cubicBezTo>
                <a:cubicBezTo>
                  <a:pt x="1855918" y="1286838"/>
                  <a:pt x="1855918" y="1286838"/>
                  <a:pt x="1863364" y="1283153"/>
                </a:cubicBezTo>
                <a:cubicBezTo>
                  <a:pt x="1859641" y="1286838"/>
                  <a:pt x="1863364" y="1290524"/>
                  <a:pt x="1863364" y="1294209"/>
                </a:cubicBezTo>
                <a:cubicBezTo>
                  <a:pt x="1878256" y="1290524"/>
                  <a:pt x="1896871" y="1286838"/>
                  <a:pt x="1911764" y="1275783"/>
                </a:cubicBezTo>
                <a:cubicBezTo>
                  <a:pt x="1941548" y="1268412"/>
                  <a:pt x="1904317" y="1294209"/>
                  <a:pt x="1934102" y="1294209"/>
                </a:cubicBezTo>
                <a:cubicBezTo>
                  <a:pt x="1926656" y="1286838"/>
                  <a:pt x="1941548" y="1294209"/>
                  <a:pt x="1941548" y="1283153"/>
                </a:cubicBezTo>
                <a:cubicBezTo>
                  <a:pt x="1952717" y="1297894"/>
                  <a:pt x="1975056" y="1286838"/>
                  <a:pt x="1982502" y="1301579"/>
                </a:cubicBezTo>
                <a:cubicBezTo>
                  <a:pt x="1989948" y="1297894"/>
                  <a:pt x="1997394" y="1294209"/>
                  <a:pt x="1993671" y="1290524"/>
                </a:cubicBezTo>
                <a:cubicBezTo>
                  <a:pt x="1989948" y="1290524"/>
                  <a:pt x="1989948" y="1290524"/>
                  <a:pt x="1986225" y="1290524"/>
                </a:cubicBezTo>
                <a:lnTo>
                  <a:pt x="1986225" y="1290892"/>
                </a:lnTo>
                <a:lnTo>
                  <a:pt x="1982502" y="1290524"/>
                </a:lnTo>
                <a:cubicBezTo>
                  <a:pt x="1978779" y="1290524"/>
                  <a:pt x="1975056" y="1290524"/>
                  <a:pt x="1978779" y="1286838"/>
                </a:cubicBezTo>
                <a:cubicBezTo>
                  <a:pt x="1978779" y="1286838"/>
                  <a:pt x="1978779" y="1286838"/>
                  <a:pt x="1986225" y="1286838"/>
                </a:cubicBezTo>
                <a:cubicBezTo>
                  <a:pt x="1989948" y="1283153"/>
                  <a:pt x="1993671" y="1272097"/>
                  <a:pt x="2008564" y="1272097"/>
                </a:cubicBezTo>
                <a:close/>
                <a:moveTo>
                  <a:pt x="1539874" y="1272063"/>
                </a:moveTo>
                <a:cubicBezTo>
                  <a:pt x="1539874" y="1275715"/>
                  <a:pt x="1532357" y="1279366"/>
                  <a:pt x="1536115" y="1279366"/>
                </a:cubicBezTo>
                <a:cubicBezTo>
                  <a:pt x="1536115" y="1279366"/>
                  <a:pt x="1536115" y="1279366"/>
                  <a:pt x="1536115" y="1278453"/>
                </a:cubicBezTo>
                <a:lnTo>
                  <a:pt x="1536115" y="1272532"/>
                </a:lnTo>
                <a:close/>
                <a:moveTo>
                  <a:pt x="1536115" y="1272063"/>
                </a:moveTo>
                <a:lnTo>
                  <a:pt x="1536115" y="1272532"/>
                </a:lnTo>
                <a:lnTo>
                  <a:pt x="1534511" y="1272731"/>
                </a:lnTo>
                <a:close/>
                <a:moveTo>
                  <a:pt x="787418" y="1271984"/>
                </a:moveTo>
                <a:cubicBezTo>
                  <a:pt x="795179" y="1268412"/>
                  <a:pt x="802940" y="1275556"/>
                  <a:pt x="806820" y="1279127"/>
                </a:cubicBezTo>
                <a:cubicBezTo>
                  <a:pt x="818462" y="1279127"/>
                  <a:pt x="814582" y="1271984"/>
                  <a:pt x="818462" y="1275556"/>
                </a:cubicBezTo>
                <a:cubicBezTo>
                  <a:pt x="818462" y="1275556"/>
                  <a:pt x="818462" y="1275556"/>
                  <a:pt x="822343" y="1282699"/>
                </a:cubicBezTo>
                <a:cubicBezTo>
                  <a:pt x="814582" y="1282699"/>
                  <a:pt x="806820" y="1279127"/>
                  <a:pt x="802940" y="1279127"/>
                </a:cubicBezTo>
                <a:cubicBezTo>
                  <a:pt x="806820" y="1271984"/>
                  <a:pt x="791298" y="1279127"/>
                  <a:pt x="787418" y="1271984"/>
                </a:cubicBezTo>
                <a:close/>
                <a:moveTo>
                  <a:pt x="1056699" y="1271587"/>
                </a:moveTo>
                <a:cubicBezTo>
                  <a:pt x="1052934" y="1271587"/>
                  <a:pt x="1052934" y="1275291"/>
                  <a:pt x="1060463" y="1278996"/>
                </a:cubicBezTo>
                <a:cubicBezTo>
                  <a:pt x="1049169" y="1278996"/>
                  <a:pt x="1052934" y="1290108"/>
                  <a:pt x="1045405" y="1282700"/>
                </a:cubicBezTo>
                <a:cubicBezTo>
                  <a:pt x="1045405" y="1282700"/>
                  <a:pt x="1045405" y="1282700"/>
                  <a:pt x="1045405" y="1290108"/>
                </a:cubicBezTo>
                <a:cubicBezTo>
                  <a:pt x="1049169" y="1286404"/>
                  <a:pt x="1034111" y="1286404"/>
                  <a:pt x="1026581" y="1293812"/>
                </a:cubicBezTo>
                <a:cubicBezTo>
                  <a:pt x="1034111" y="1293812"/>
                  <a:pt x="1034111" y="1304925"/>
                  <a:pt x="1045405" y="1297517"/>
                </a:cubicBezTo>
                <a:cubicBezTo>
                  <a:pt x="1041640" y="1301221"/>
                  <a:pt x="1034111" y="1301221"/>
                  <a:pt x="1026581" y="1301221"/>
                </a:cubicBezTo>
                <a:cubicBezTo>
                  <a:pt x="1026581" y="1301221"/>
                  <a:pt x="1026581" y="1301221"/>
                  <a:pt x="1030346" y="1297517"/>
                </a:cubicBezTo>
                <a:cubicBezTo>
                  <a:pt x="1022817" y="1286404"/>
                  <a:pt x="1015288" y="1304925"/>
                  <a:pt x="1003993" y="1304925"/>
                </a:cubicBezTo>
                <a:cubicBezTo>
                  <a:pt x="1003993" y="1304925"/>
                  <a:pt x="1003993" y="1304925"/>
                  <a:pt x="1007758" y="1297517"/>
                </a:cubicBezTo>
                <a:cubicBezTo>
                  <a:pt x="996464" y="1293812"/>
                  <a:pt x="992700" y="1308629"/>
                  <a:pt x="996464" y="1312333"/>
                </a:cubicBezTo>
                <a:cubicBezTo>
                  <a:pt x="992700" y="1312333"/>
                  <a:pt x="992700" y="1304925"/>
                  <a:pt x="992700" y="1301221"/>
                </a:cubicBezTo>
                <a:cubicBezTo>
                  <a:pt x="988935" y="1301221"/>
                  <a:pt x="977641" y="1301221"/>
                  <a:pt x="977641" y="1308629"/>
                </a:cubicBezTo>
                <a:cubicBezTo>
                  <a:pt x="977641" y="1308629"/>
                  <a:pt x="977641" y="1308629"/>
                  <a:pt x="985170" y="1308629"/>
                </a:cubicBezTo>
                <a:cubicBezTo>
                  <a:pt x="970112" y="1319742"/>
                  <a:pt x="947524" y="1319742"/>
                  <a:pt x="943759" y="1327150"/>
                </a:cubicBezTo>
                <a:cubicBezTo>
                  <a:pt x="936230" y="1323446"/>
                  <a:pt x="943759" y="1316038"/>
                  <a:pt x="943759" y="1308629"/>
                </a:cubicBezTo>
                <a:cubicBezTo>
                  <a:pt x="932465" y="1308629"/>
                  <a:pt x="932465" y="1316038"/>
                  <a:pt x="928701" y="1312333"/>
                </a:cubicBezTo>
                <a:cubicBezTo>
                  <a:pt x="928701" y="1312333"/>
                  <a:pt x="928701" y="1312333"/>
                  <a:pt x="936230" y="1308629"/>
                </a:cubicBezTo>
                <a:cubicBezTo>
                  <a:pt x="936230" y="1308629"/>
                  <a:pt x="936230" y="1308629"/>
                  <a:pt x="936230" y="1304925"/>
                </a:cubicBezTo>
                <a:cubicBezTo>
                  <a:pt x="939995" y="1301221"/>
                  <a:pt x="947524" y="1301221"/>
                  <a:pt x="955053" y="1301221"/>
                </a:cubicBezTo>
                <a:lnTo>
                  <a:pt x="953043" y="1297265"/>
                </a:lnTo>
                <a:lnTo>
                  <a:pt x="979523" y="1291034"/>
                </a:lnTo>
                <a:cubicBezTo>
                  <a:pt x="993641" y="1289182"/>
                  <a:pt x="1005876" y="1288256"/>
                  <a:pt x="1011523" y="1286404"/>
                </a:cubicBezTo>
                <a:cubicBezTo>
                  <a:pt x="1011523" y="1286404"/>
                  <a:pt x="1011523" y="1286404"/>
                  <a:pt x="1026581" y="1290108"/>
                </a:cubicBezTo>
                <a:cubicBezTo>
                  <a:pt x="1022817" y="1282700"/>
                  <a:pt x="1045405" y="1286404"/>
                  <a:pt x="1052934" y="1275291"/>
                </a:cubicBezTo>
                <a:cubicBezTo>
                  <a:pt x="1052934" y="1275291"/>
                  <a:pt x="1052934" y="1275291"/>
                  <a:pt x="1041640" y="1275291"/>
                </a:cubicBezTo>
                <a:cubicBezTo>
                  <a:pt x="1041640" y="1275291"/>
                  <a:pt x="1041640" y="1275291"/>
                  <a:pt x="1056699" y="1271587"/>
                </a:cubicBezTo>
                <a:close/>
                <a:moveTo>
                  <a:pt x="765193" y="1271587"/>
                </a:moveTo>
                <a:lnTo>
                  <a:pt x="776306" y="1271587"/>
                </a:lnTo>
                <a:lnTo>
                  <a:pt x="765193" y="1276349"/>
                </a:lnTo>
                <a:close/>
                <a:moveTo>
                  <a:pt x="348812" y="1268412"/>
                </a:moveTo>
                <a:cubicBezTo>
                  <a:pt x="348812" y="1268412"/>
                  <a:pt x="348812" y="1268412"/>
                  <a:pt x="360380" y="1275820"/>
                </a:cubicBezTo>
                <a:cubicBezTo>
                  <a:pt x="356526" y="1279524"/>
                  <a:pt x="348812" y="1272116"/>
                  <a:pt x="348812" y="1279524"/>
                </a:cubicBezTo>
                <a:cubicBezTo>
                  <a:pt x="333390" y="1272116"/>
                  <a:pt x="348812" y="1275820"/>
                  <a:pt x="348812" y="1268412"/>
                </a:cubicBezTo>
                <a:close/>
                <a:moveTo>
                  <a:pt x="404645" y="1267767"/>
                </a:moveTo>
                <a:cubicBezTo>
                  <a:pt x="404645" y="1267767"/>
                  <a:pt x="404645" y="1267767"/>
                  <a:pt x="430664" y="1275209"/>
                </a:cubicBezTo>
                <a:cubicBezTo>
                  <a:pt x="430664" y="1275209"/>
                  <a:pt x="430664" y="1275209"/>
                  <a:pt x="430664" y="1286371"/>
                </a:cubicBezTo>
                <a:cubicBezTo>
                  <a:pt x="419512" y="1286371"/>
                  <a:pt x="412076" y="1278929"/>
                  <a:pt x="408361" y="1290091"/>
                </a:cubicBezTo>
                <a:cubicBezTo>
                  <a:pt x="393493" y="1282650"/>
                  <a:pt x="415798" y="1278929"/>
                  <a:pt x="404645" y="1267767"/>
                </a:cubicBezTo>
                <a:close/>
                <a:moveTo>
                  <a:pt x="1551308" y="1265237"/>
                </a:moveTo>
                <a:cubicBezTo>
                  <a:pt x="1555114" y="1267089"/>
                  <a:pt x="1553210" y="1268941"/>
                  <a:pt x="1551781" y="1270793"/>
                </a:cubicBezTo>
                <a:lnTo>
                  <a:pt x="1551127" y="1272588"/>
                </a:lnTo>
                <a:lnTo>
                  <a:pt x="1539874" y="1268941"/>
                </a:lnTo>
                <a:cubicBezTo>
                  <a:pt x="1539874" y="1268941"/>
                  <a:pt x="1539874" y="1268941"/>
                  <a:pt x="1551308" y="1265237"/>
                </a:cubicBezTo>
                <a:close/>
                <a:moveTo>
                  <a:pt x="2139262" y="1263679"/>
                </a:moveTo>
                <a:lnTo>
                  <a:pt x="2141275" y="1264571"/>
                </a:lnTo>
                <a:lnTo>
                  <a:pt x="2140107" y="1264862"/>
                </a:lnTo>
                <a:close/>
                <a:moveTo>
                  <a:pt x="891093" y="1261149"/>
                </a:moveTo>
                <a:lnTo>
                  <a:pt x="903302" y="1264179"/>
                </a:lnTo>
                <a:cubicBezTo>
                  <a:pt x="888380" y="1264179"/>
                  <a:pt x="888380" y="1275292"/>
                  <a:pt x="880919" y="1282700"/>
                </a:cubicBezTo>
                <a:cubicBezTo>
                  <a:pt x="880919" y="1282700"/>
                  <a:pt x="880919" y="1282700"/>
                  <a:pt x="865996" y="1278996"/>
                </a:cubicBezTo>
                <a:cubicBezTo>
                  <a:pt x="865996" y="1290108"/>
                  <a:pt x="847343" y="1282700"/>
                  <a:pt x="843612" y="1293812"/>
                </a:cubicBezTo>
                <a:cubicBezTo>
                  <a:pt x="843612" y="1290108"/>
                  <a:pt x="828693" y="1290108"/>
                  <a:pt x="836154" y="1282700"/>
                </a:cubicBezTo>
                <a:cubicBezTo>
                  <a:pt x="843612" y="1290108"/>
                  <a:pt x="858535" y="1275292"/>
                  <a:pt x="854804" y="1286404"/>
                </a:cubicBezTo>
                <a:cubicBezTo>
                  <a:pt x="858535" y="1282700"/>
                  <a:pt x="862265" y="1275292"/>
                  <a:pt x="854804" y="1275292"/>
                </a:cubicBezTo>
                <a:cubicBezTo>
                  <a:pt x="869727" y="1267883"/>
                  <a:pt x="865996" y="1282700"/>
                  <a:pt x="884649" y="1275292"/>
                </a:cubicBezTo>
                <a:cubicBezTo>
                  <a:pt x="884649" y="1267883"/>
                  <a:pt x="873457" y="1271587"/>
                  <a:pt x="873457" y="1264179"/>
                </a:cubicBezTo>
                <a:cubicBezTo>
                  <a:pt x="884649" y="1260475"/>
                  <a:pt x="873457" y="1271587"/>
                  <a:pt x="880919" y="1267883"/>
                </a:cubicBezTo>
                <a:cubicBezTo>
                  <a:pt x="880919" y="1267883"/>
                  <a:pt x="880919" y="1267883"/>
                  <a:pt x="882317" y="1266957"/>
                </a:cubicBezTo>
                <a:close/>
                <a:moveTo>
                  <a:pt x="1592758" y="1260607"/>
                </a:moveTo>
                <a:cubicBezTo>
                  <a:pt x="1593651" y="1262459"/>
                  <a:pt x="1593651" y="1265237"/>
                  <a:pt x="1595440" y="1265237"/>
                </a:cubicBezTo>
                <a:lnTo>
                  <a:pt x="1581152" y="1265237"/>
                </a:lnTo>
                <a:cubicBezTo>
                  <a:pt x="1581152" y="1265237"/>
                  <a:pt x="1581152" y="1265237"/>
                  <a:pt x="1584722" y="1261533"/>
                </a:cubicBezTo>
                <a:cubicBezTo>
                  <a:pt x="1590079" y="1257829"/>
                  <a:pt x="1591865" y="1258755"/>
                  <a:pt x="1592758" y="1260607"/>
                </a:cubicBezTo>
                <a:close/>
                <a:moveTo>
                  <a:pt x="888380" y="1260475"/>
                </a:moveTo>
                <a:cubicBezTo>
                  <a:pt x="892110" y="1260475"/>
                  <a:pt x="892110" y="1260475"/>
                  <a:pt x="892110" y="1260475"/>
                </a:cubicBezTo>
                <a:lnTo>
                  <a:pt x="891093" y="1261149"/>
                </a:lnTo>
                <a:lnTo>
                  <a:pt x="890245" y="1260938"/>
                </a:lnTo>
                <a:cubicBezTo>
                  <a:pt x="888380" y="1260475"/>
                  <a:pt x="888380" y="1260475"/>
                  <a:pt x="888380" y="1260475"/>
                </a:cubicBezTo>
                <a:close/>
                <a:moveTo>
                  <a:pt x="595331" y="1260475"/>
                </a:moveTo>
                <a:lnTo>
                  <a:pt x="606443" y="1260475"/>
                </a:lnTo>
                <a:lnTo>
                  <a:pt x="590568" y="1265237"/>
                </a:lnTo>
                <a:close/>
                <a:moveTo>
                  <a:pt x="493728" y="1260475"/>
                </a:moveTo>
                <a:cubicBezTo>
                  <a:pt x="501666" y="1264444"/>
                  <a:pt x="497698" y="1268412"/>
                  <a:pt x="497698" y="1268412"/>
                </a:cubicBezTo>
                <a:cubicBezTo>
                  <a:pt x="497698" y="1268412"/>
                  <a:pt x="497698" y="1268412"/>
                  <a:pt x="493728" y="1268412"/>
                </a:cubicBezTo>
                <a:cubicBezTo>
                  <a:pt x="493728" y="1264444"/>
                  <a:pt x="497698" y="1260475"/>
                  <a:pt x="493728" y="1260475"/>
                </a:cubicBezTo>
                <a:close/>
                <a:moveTo>
                  <a:pt x="2559047" y="1257300"/>
                </a:moveTo>
                <a:lnTo>
                  <a:pt x="2562222" y="1265237"/>
                </a:lnTo>
                <a:lnTo>
                  <a:pt x="2555872" y="1265237"/>
                </a:lnTo>
                <a:close/>
                <a:moveTo>
                  <a:pt x="1558528" y="1257300"/>
                </a:moveTo>
                <a:cubicBezTo>
                  <a:pt x="1558528" y="1257300"/>
                  <a:pt x="1558528" y="1257300"/>
                  <a:pt x="1577382" y="1257300"/>
                </a:cubicBezTo>
                <a:cubicBezTo>
                  <a:pt x="1581152" y="1264708"/>
                  <a:pt x="1569843" y="1268412"/>
                  <a:pt x="1562298" y="1268412"/>
                </a:cubicBezTo>
                <a:cubicBezTo>
                  <a:pt x="1562298" y="1264708"/>
                  <a:pt x="1550989" y="1261004"/>
                  <a:pt x="1558528" y="1257300"/>
                </a:cubicBezTo>
                <a:close/>
                <a:moveTo>
                  <a:pt x="650893" y="1257300"/>
                </a:moveTo>
                <a:cubicBezTo>
                  <a:pt x="650893" y="1257300"/>
                  <a:pt x="650893" y="1257300"/>
                  <a:pt x="657243" y="1257300"/>
                </a:cubicBezTo>
                <a:cubicBezTo>
                  <a:pt x="657243" y="1257300"/>
                  <a:pt x="657243" y="1257300"/>
                  <a:pt x="657243" y="1265237"/>
                </a:cubicBezTo>
                <a:cubicBezTo>
                  <a:pt x="657243" y="1265237"/>
                  <a:pt x="657243" y="1265237"/>
                  <a:pt x="650893" y="1265237"/>
                </a:cubicBezTo>
                <a:cubicBezTo>
                  <a:pt x="650893" y="1261269"/>
                  <a:pt x="650893" y="1265237"/>
                  <a:pt x="654068" y="1261269"/>
                </a:cubicBezTo>
                <a:close/>
                <a:moveTo>
                  <a:pt x="1356783" y="1254125"/>
                </a:moveTo>
                <a:cubicBezTo>
                  <a:pt x="1356783" y="1257697"/>
                  <a:pt x="1349375" y="1264841"/>
                  <a:pt x="1360490" y="1264841"/>
                </a:cubicBezTo>
                <a:cubicBezTo>
                  <a:pt x="1345671" y="1268413"/>
                  <a:pt x="1319748" y="1275556"/>
                  <a:pt x="1312339" y="1271985"/>
                </a:cubicBezTo>
                <a:cubicBezTo>
                  <a:pt x="1312339" y="1275556"/>
                  <a:pt x="1312339" y="1279128"/>
                  <a:pt x="1312339" y="1279128"/>
                </a:cubicBezTo>
                <a:cubicBezTo>
                  <a:pt x="1293819" y="1282700"/>
                  <a:pt x="1312339" y="1257697"/>
                  <a:pt x="1301227" y="1257697"/>
                </a:cubicBezTo>
                <a:lnTo>
                  <a:pt x="1316044" y="1257697"/>
                </a:lnTo>
                <a:cubicBezTo>
                  <a:pt x="1334565" y="1257697"/>
                  <a:pt x="1338269" y="1257697"/>
                  <a:pt x="1356783" y="1254125"/>
                </a:cubicBezTo>
                <a:close/>
                <a:moveTo>
                  <a:pt x="809643" y="1254125"/>
                </a:moveTo>
                <a:lnTo>
                  <a:pt x="817581" y="1254125"/>
                </a:lnTo>
                <a:lnTo>
                  <a:pt x="809643" y="1257300"/>
                </a:lnTo>
                <a:close/>
                <a:moveTo>
                  <a:pt x="657243" y="1254125"/>
                </a:moveTo>
                <a:lnTo>
                  <a:pt x="665181" y="1254125"/>
                </a:lnTo>
                <a:lnTo>
                  <a:pt x="668356" y="1257300"/>
                </a:lnTo>
                <a:close/>
                <a:moveTo>
                  <a:pt x="2168523" y="1253728"/>
                </a:moveTo>
                <a:cubicBezTo>
                  <a:pt x="2164781" y="1261268"/>
                  <a:pt x="2149813" y="1261268"/>
                  <a:pt x="2142329" y="1265038"/>
                </a:cubicBezTo>
                <a:lnTo>
                  <a:pt x="2141275" y="1264571"/>
                </a:lnTo>
                <a:lnTo>
                  <a:pt x="2148878" y="1262682"/>
                </a:lnTo>
                <a:cubicBezTo>
                  <a:pt x="2155426" y="1259383"/>
                  <a:pt x="2162910" y="1253728"/>
                  <a:pt x="2168523" y="1253728"/>
                </a:cubicBezTo>
                <a:close/>
                <a:moveTo>
                  <a:pt x="2138587" y="1246187"/>
                </a:moveTo>
                <a:cubicBezTo>
                  <a:pt x="2138587" y="1246187"/>
                  <a:pt x="2138587" y="1246187"/>
                  <a:pt x="2146071" y="1253728"/>
                </a:cubicBezTo>
                <a:cubicBezTo>
                  <a:pt x="2138587" y="1249957"/>
                  <a:pt x="2134845" y="1253728"/>
                  <a:pt x="2134845" y="1257498"/>
                </a:cubicBezTo>
                <a:lnTo>
                  <a:pt x="2139262" y="1263679"/>
                </a:lnTo>
                <a:lnTo>
                  <a:pt x="2130635" y="1259854"/>
                </a:lnTo>
                <a:cubicBezTo>
                  <a:pt x="2127361" y="1255613"/>
                  <a:pt x="2127361" y="1249957"/>
                  <a:pt x="2138587" y="1246187"/>
                </a:cubicBezTo>
                <a:close/>
                <a:moveTo>
                  <a:pt x="993260" y="1246187"/>
                </a:moveTo>
                <a:cubicBezTo>
                  <a:pt x="996964" y="1253595"/>
                  <a:pt x="1008076" y="1261004"/>
                  <a:pt x="989555" y="1268412"/>
                </a:cubicBezTo>
                <a:cubicBezTo>
                  <a:pt x="974738" y="1268412"/>
                  <a:pt x="993260" y="1253595"/>
                  <a:pt x="978443" y="1253595"/>
                </a:cubicBezTo>
                <a:cubicBezTo>
                  <a:pt x="978443" y="1253595"/>
                  <a:pt x="978443" y="1253595"/>
                  <a:pt x="993260" y="1246187"/>
                </a:cubicBezTo>
                <a:close/>
                <a:moveTo>
                  <a:pt x="1696957" y="1245393"/>
                </a:moveTo>
                <a:lnTo>
                  <a:pt x="1703387" y="1246187"/>
                </a:lnTo>
                <a:cubicBezTo>
                  <a:pt x="1696244" y="1246187"/>
                  <a:pt x="1696244" y="1246187"/>
                  <a:pt x="1696244" y="1246187"/>
                </a:cubicBezTo>
                <a:close/>
                <a:moveTo>
                  <a:pt x="2622548" y="1243012"/>
                </a:moveTo>
                <a:cubicBezTo>
                  <a:pt x="2622548" y="1249362"/>
                  <a:pt x="2618844" y="1246187"/>
                  <a:pt x="2611435" y="1249362"/>
                </a:cubicBezTo>
                <a:cubicBezTo>
                  <a:pt x="2611435" y="1246187"/>
                  <a:pt x="2618844" y="1243012"/>
                  <a:pt x="2622548" y="1243012"/>
                </a:cubicBezTo>
                <a:close/>
                <a:moveTo>
                  <a:pt x="1235084" y="1243012"/>
                </a:moveTo>
                <a:lnTo>
                  <a:pt x="1246197" y="1243012"/>
                </a:lnTo>
                <a:lnTo>
                  <a:pt x="1246197" y="1246187"/>
                </a:lnTo>
                <a:close/>
                <a:moveTo>
                  <a:pt x="445136" y="1239831"/>
                </a:moveTo>
                <a:lnTo>
                  <a:pt x="449255" y="1241722"/>
                </a:lnTo>
                <a:cubicBezTo>
                  <a:pt x="449255" y="1241722"/>
                  <a:pt x="446462" y="1240792"/>
                  <a:pt x="445072" y="1239862"/>
                </a:cubicBezTo>
                <a:close/>
                <a:moveTo>
                  <a:pt x="2626176" y="1239043"/>
                </a:moveTo>
                <a:cubicBezTo>
                  <a:pt x="2624361" y="1241028"/>
                  <a:pt x="2625269" y="1242020"/>
                  <a:pt x="2626629" y="1242516"/>
                </a:cubicBezTo>
                <a:lnTo>
                  <a:pt x="2626629" y="1242516"/>
                </a:lnTo>
                <a:lnTo>
                  <a:pt x="2626176" y="1243012"/>
                </a:lnTo>
                <a:cubicBezTo>
                  <a:pt x="2626176" y="1239043"/>
                  <a:pt x="2626176" y="1239043"/>
                  <a:pt x="2626176" y="1239043"/>
                </a:cubicBezTo>
                <a:close/>
                <a:moveTo>
                  <a:pt x="1989532" y="1238250"/>
                </a:moveTo>
                <a:cubicBezTo>
                  <a:pt x="1997073" y="1241954"/>
                  <a:pt x="1989532" y="1249363"/>
                  <a:pt x="1985762" y="1253067"/>
                </a:cubicBezTo>
                <a:cubicBezTo>
                  <a:pt x="1985762" y="1253067"/>
                  <a:pt x="1985762" y="1253067"/>
                  <a:pt x="1993303" y="1253067"/>
                </a:cubicBezTo>
                <a:cubicBezTo>
                  <a:pt x="1993303" y="1253067"/>
                  <a:pt x="1993303" y="1253067"/>
                  <a:pt x="1974451" y="1260475"/>
                </a:cubicBezTo>
                <a:cubicBezTo>
                  <a:pt x="1978221" y="1256771"/>
                  <a:pt x="1974451" y="1253067"/>
                  <a:pt x="1966910" y="1249363"/>
                </a:cubicBezTo>
                <a:cubicBezTo>
                  <a:pt x="1966910" y="1249363"/>
                  <a:pt x="1966910" y="1249363"/>
                  <a:pt x="1989532" y="1238250"/>
                </a:cubicBezTo>
                <a:close/>
                <a:moveTo>
                  <a:pt x="1692674" y="1238250"/>
                </a:moveTo>
                <a:cubicBezTo>
                  <a:pt x="1692674" y="1238250"/>
                  <a:pt x="1692674" y="1238250"/>
                  <a:pt x="1703387" y="1238250"/>
                </a:cubicBezTo>
                <a:cubicBezTo>
                  <a:pt x="1703387" y="1238250"/>
                  <a:pt x="1703387" y="1238250"/>
                  <a:pt x="1702493" y="1239242"/>
                </a:cubicBezTo>
                <a:lnTo>
                  <a:pt x="1696957" y="1245393"/>
                </a:lnTo>
                <a:lnTo>
                  <a:pt x="1695352" y="1245195"/>
                </a:lnTo>
                <a:cubicBezTo>
                  <a:pt x="1692674" y="1244203"/>
                  <a:pt x="1690884" y="1242219"/>
                  <a:pt x="1692674" y="1238250"/>
                </a:cubicBezTo>
                <a:close/>
                <a:moveTo>
                  <a:pt x="2398420" y="1237947"/>
                </a:moveTo>
                <a:lnTo>
                  <a:pt x="2387597" y="1245195"/>
                </a:lnTo>
                <a:cubicBezTo>
                  <a:pt x="2380189" y="1250155"/>
                  <a:pt x="2372780" y="1254124"/>
                  <a:pt x="2365372" y="1254124"/>
                </a:cubicBezTo>
                <a:lnTo>
                  <a:pt x="2369076" y="1238249"/>
                </a:lnTo>
                <a:cubicBezTo>
                  <a:pt x="2376485" y="1236265"/>
                  <a:pt x="2383893" y="1238249"/>
                  <a:pt x="2390838" y="1238746"/>
                </a:cubicBezTo>
                <a:close/>
                <a:moveTo>
                  <a:pt x="1726704" y="1237881"/>
                </a:moveTo>
                <a:lnTo>
                  <a:pt x="1726474" y="1238250"/>
                </a:lnTo>
                <a:cubicBezTo>
                  <a:pt x="1724158" y="1239176"/>
                  <a:pt x="1721378" y="1240102"/>
                  <a:pt x="1721378" y="1241954"/>
                </a:cubicBezTo>
                <a:lnTo>
                  <a:pt x="1719520" y="1240405"/>
                </a:lnTo>
                <a:close/>
                <a:moveTo>
                  <a:pt x="1715823" y="1237324"/>
                </a:moveTo>
                <a:lnTo>
                  <a:pt x="1719520" y="1240405"/>
                </a:lnTo>
                <a:lnTo>
                  <a:pt x="1719063" y="1240565"/>
                </a:lnTo>
                <a:cubicBezTo>
                  <a:pt x="1713043" y="1242880"/>
                  <a:pt x="1708416" y="1243806"/>
                  <a:pt x="1710268" y="1238250"/>
                </a:cubicBezTo>
                <a:cubicBezTo>
                  <a:pt x="1715823" y="1234546"/>
                  <a:pt x="1715823" y="1235472"/>
                  <a:pt x="1715823" y="1237324"/>
                </a:cubicBezTo>
                <a:close/>
                <a:moveTo>
                  <a:pt x="1019188" y="1235075"/>
                </a:moveTo>
                <a:cubicBezTo>
                  <a:pt x="1019188" y="1235075"/>
                  <a:pt x="1019188" y="1235075"/>
                  <a:pt x="1033476" y="1239044"/>
                </a:cubicBezTo>
                <a:cubicBezTo>
                  <a:pt x="1029904" y="1243013"/>
                  <a:pt x="1019188" y="1243013"/>
                  <a:pt x="1019188" y="1243013"/>
                </a:cubicBezTo>
                <a:cubicBezTo>
                  <a:pt x="1026332" y="1239044"/>
                  <a:pt x="1019188" y="1235075"/>
                  <a:pt x="1019188" y="1235075"/>
                </a:cubicBezTo>
                <a:close/>
                <a:moveTo>
                  <a:pt x="2409822" y="1230312"/>
                </a:moveTo>
                <a:cubicBezTo>
                  <a:pt x="2407044" y="1234281"/>
                  <a:pt x="2404034" y="1236513"/>
                  <a:pt x="2400851" y="1237691"/>
                </a:cubicBezTo>
                <a:lnTo>
                  <a:pt x="2398420" y="1237947"/>
                </a:lnTo>
                <a:close/>
                <a:moveTo>
                  <a:pt x="2008185" y="1230312"/>
                </a:moveTo>
                <a:lnTo>
                  <a:pt x="2005010" y="1238249"/>
                </a:lnTo>
                <a:lnTo>
                  <a:pt x="2001835" y="1235074"/>
                </a:lnTo>
                <a:close/>
                <a:moveTo>
                  <a:pt x="1721378" y="1227137"/>
                </a:moveTo>
                <a:cubicBezTo>
                  <a:pt x="1732494" y="1230841"/>
                  <a:pt x="1736197" y="1227137"/>
                  <a:pt x="1739900" y="1230841"/>
                </a:cubicBezTo>
                <a:cubicBezTo>
                  <a:pt x="1739900" y="1230841"/>
                  <a:pt x="1739900" y="1230841"/>
                  <a:pt x="1736197" y="1234545"/>
                </a:cubicBezTo>
                <a:lnTo>
                  <a:pt x="1726704" y="1237881"/>
                </a:lnTo>
                <a:lnTo>
                  <a:pt x="1728787" y="1234545"/>
                </a:lnTo>
                <a:cubicBezTo>
                  <a:pt x="1728787" y="1230841"/>
                  <a:pt x="1725083" y="1227137"/>
                  <a:pt x="1721378" y="1234545"/>
                </a:cubicBezTo>
                <a:cubicBezTo>
                  <a:pt x="1721378" y="1234545"/>
                  <a:pt x="1721378" y="1234545"/>
                  <a:pt x="1721378" y="1227137"/>
                </a:cubicBezTo>
                <a:close/>
                <a:moveTo>
                  <a:pt x="1257308" y="1227137"/>
                </a:moveTo>
                <a:cubicBezTo>
                  <a:pt x="1257308" y="1227137"/>
                  <a:pt x="1257308" y="1227137"/>
                  <a:pt x="1268421" y="1227137"/>
                </a:cubicBezTo>
                <a:cubicBezTo>
                  <a:pt x="1264717" y="1231106"/>
                  <a:pt x="1261012" y="1235075"/>
                  <a:pt x="1257308" y="1231106"/>
                </a:cubicBezTo>
                <a:cubicBezTo>
                  <a:pt x="1257308" y="1231106"/>
                  <a:pt x="1261012" y="1227137"/>
                  <a:pt x="1257308" y="1227137"/>
                </a:cubicBezTo>
                <a:close/>
                <a:moveTo>
                  <a:pt x="776623" y="1227137"/>
                </a:moveTo>
                <a:cubicBezTo>
                  <a:pt x="772813" y="1230841"/>
                  <a:pt x="780433" y="1234545"/>
                  <a:pt x="784243" y="1238249"/>
                </a:cubicBezTo>
                <a:cubicBezTo>
                  <a:pt x="784243" y="1238249"/>
                  <a:pt x="784243" y="1238249"/>
                  <a:pt x="769003" y="1238249"/>
                </a:cubicBezTo>
                <a:cubicBezTo>
                  <a:pt x="769003" y="1234545"/>
                  <a:pt x="765193" y="1234545"/>
                  <a:pt x="765193" y="1230841"/>
                </a:cubicBezTo>
                <a:cubicBezTo>
                  <a:pt x="765193" y="1230841"/>
                  <a:pt x="765193" y="1230841"/>
                  <a:pt x="776623" y="1227137"/>
                </a:cubicBezTo>
                <a:close/>
                <a:moveTo>
                  <a:pt x="1351058" y="1224273"/>
                </a:moveTo>
                <a:cubicBezTo>
                  <a:pt x="1353337" y="1223801"/>
                  <a:pt x="1355442" y="1224508"/>
                  <a:pt x="1357317" y="1227336"/>
                </a:cubicBezTo>
                <a:cubicBezTo>
                  <a:pt x="1346088" y="1234877"/>
                  <a:pt x="1316157" y="1246188"/>
                  <a:pt x="1304932" y="1242418"/>
                </a:cubicBezTo>
                <a:cubicBezTo>
                  <a:pt x="1304932" y="1242418"/>
                  <a:pt x="1304932" y="1242418"/>
                  <a:pt x="1319900" y="1231107"/>
                </a:cubicBezTo>
                <a:cubicBezTo>
                  <a:pt x="1316157" y="1231107"/>
                  <a:pt x="1323642" y="1234877"/>
                  <a:pt x="1327384" y="1234877"/>
                </a:cubicBezTo>
                <a:cubicBezTo>
                  <a:pt x="1335803" y="1237705"/>
                  <a:pt x="1344217" y="1225687"/>
                  <a:pt x="1351058" y="1224273"/>
                </a:cubicBezTo>
                <a:close/>
                <a:moveTo>
                  <a:pt x="2647947" y="1219200"/>
                </a:moveTo>
                <a:cubicBezTo>
                  <a:pt x="2647947" y="1219200"/>
                  <a:pt x="2647947" y="1219200"/>
                  <a:pt x="2644318" y="1223169"/>
                </a:cubicBezTo>
                <a:cubicBezTo>
                  <a:pt x="2626176" y="1223169"/>
                  <a:pt x="2637061" y="1243012"/>
                  <a:pt x="2629804" y="1243012"/>
                </a:cubicBezTo>
                <a:lnTo>
                  <a:pt x="2626629" y="1242516"/>
                </a:lnTo>
                <a:lnTo>
                  <a:pt x="2629804" y="1239043"/>
                </a:lnTo>
                <a:cubicBezTo>
                  <a:pt x="2622547" y="1235075"/>
                  <a:pt x="2629804" y="1227137"/>
                  <a:pt x="2622547" y="1231106"/>
                </a:cubicBezTo>
                <a:cubicBezTo>
                  <a:pt x="2629804" y="1219200"/>
                  <a:pt x="2640690" y="1223169"/>
                  <a:pt x="2647947" y="1219200"/>
                </a:cubicBezTo>
                <a:close/>
                <a:moveTo>
                  <a:pt x="762018" y="1219200"/>
                </a:moveTo>
                <a:lnTo>
                  <a:pt x="769956" y="1223962"/>
                </a:lnTo>
                <a:lnTo>
                  <a:pt x="758843" y="1223962"/>
                </a:lnTo>
                <a:close/>
                <a:moveTo>
                  <a:pt x="773131" y="1216554"/>
                </a:moveTo>
                <a:cubicBezTo>
                  <a:pt x="778786" y="1216554"/>
                  <a:pt x="780671" y="1218406"/>
                  <a:pt x="783499" y="1219332"/>
                </a:cubicBezTo>
                <a:lnTo>
                  <a:pt x="785113" y="1219433"/>
                </a:lnTo>
                <a:lnTo>
                  <a:pt x="784442" y="1220258"/>
                </a:lnTo>
                <a:cubicBezTo>
                  <a:pt x="773131" y="1216554"/>
                  <a:pt x="773131" y="1216554"/>
                  <a:pt x="773131" y="1216554"/>
                </a:cubicBezTo>
                <a:close/>
                <a:moveTo>
                  <a:pt x="1584011" y="1216422"/>
                </a:moveTo>
                <a:cubicBezTo>
                  <a:pt x="1584011" y="1212850"/>
                  <a:pt x="1584011" y="1219994"/>
                  <a:pt x="1587503" y="1219994"/>
                </a:cubicBezTo>
                <a:cubicBezTo>
                  <a:pt x="1580519" y="1219994"/>
                  <a:pt x="1577023" y="1219994"/>
                  <a:pt x="1570038" y="1223565"/>
                </a:cubicBezTo>
                <a:cubicBezTo>
                  <a:pt x="1577023" y="1212850"/>
                  <a:pt x="1577023" y="1227137"/>
                  <a:pt x="1584011" y="1216422"/>
                </a:cubicBezTo>
                <a:close/>
                <a:moveTo>
                  <a:pt x="2262185" y="1216025"/>
                </a:moveTo>
                <a:cubicBezTo>
                  <a:pt x="2258433" y="1216025"/>
                  <a:pt x="2250928" y="1223433"/>
                  <a:pt x="2258433" y="1227138"/>
                </a:cubicBezTo>
                <a:cubicBezTo>
                  <a:pt x="2258433" y="1227138"/>
                  <a:pt x="2258433" y="1227138"/>
                  <a:pt x="2247176" y="1230842"/>
                </a:cubicBezTo>
                <a:cubicBezTo>
                  <a:pt x="2247176" y="1230842"/>
                  <a:pt x="2247176" y="1230842"/>
                  <a:pt x="2254681" y="1234546"/>
                </a:cubicBezTo>
                <a:cubicBezTo>
                  <a:pt x="2247176" y="1230842"/>
                  <a:pt x="2232167" y="1238250"/>
                  <a:pt x="2220910" y="1238250"/>
                </a:cubicBezTo>
                <a:cubicBezTo>
                  <a:pt x="2228415" y="1234546"/>
                  <a:pt x="2232167" y="1230842"/>
                  <a:pt x="2224662" y="1227138"/>
                </a:cubicBezTo>
                <a:cubicBezTo>
                  <a:pt x="2247176" y="1223433"/>
                  <a:pt x="2243424" y="1223433"/>
                  <a:pt x="2262185" y="1216025"/>
                </a:cubicBezTo>
                <a:close/>
                <a:moveTo>
                  <a:pt x="3179" y="1216025"/>
                </a:moveTo>
                <a:lnTo>
                  <a:pt x="14289" y="1219597"/>
                </a:lnTo>
                <a:cubicBezTo>
                  <a:pt x="14289" y="1219597"/>
                  <a:pt x="14289" y="1219597"/>
                  <a:pt x="25401" y="1230312"/>
                </a:cubicBezTo>
                <a:cubicBezTo>
                  <a:pt x="14289" y="1226740"/>
                  <a:pt x="6882" y="1219597"/>
                  <a:pt x="3179" y="1216025"/>
                </a:cubicBezTo>
                <a:close/>
                <a:moveTo>
                  <a:pt x="2198685" y="1212850"/>
                </a:moveTo>
                <a:lnTo>
                  <a:pt x="2193922" y="1216025"/>
                </a:lnTo>
                <a:lnTo>
                  <a:pt x="2187572" y="1219200"/>
                </a:lnTo>
                <a:close/>
                <a:moveTo>
                  <a:pt x="788212" y="1212850"/>
                </a:moveTo>
                <a:cubicBezTo>
                  <a:pt x="791983" y="1216554"/>
                  <a:pt x="803294" y="1212850"/>
                  <a:pt x="799523" y="1216554"/>
                </a:cubicBezTo>
                <a:cubicBezTo>
                  <a:pt x="794810" y="1218406"/>
                  <a:pt x="791511" y="1219332"/>
                  <a:pt x="789037" y="1219679"/>
                </a:cubicBezTo>
                <a:lnTo>
                  <a:pt x="785113" y="1219433"/>
                </a:lnTo>
                <a:lnTo>
                  <a:pt x="786327" y="1217943"/>
                </a:lnTo>
                <a:cubicBezTo>
                  <a:pt x="786327" y="1216554"/>
                  <a:pt x="786327" y="1214702"/>
                  <a:pt x="788212" y="1212850"/>
                </a:cubicBezTo>
                <a:close/>
                <a:moveTo>
                  <a:pt x="2535037" y="1210151"/>
                </a:moveTo>
                <a:cubicBezTo>
                  <a:pt x="2539204" y="1208722"/>
                  <a:pt x="2542908" y="1208722"/>
                  <a:pt x="2544760" y="1212532"/>
                </a:cubicBezTo>
                <a:cubicBezTo>
                  <a:pt x="2541056" y="1212532"/>
                  <a:pt x="2526239" y="1223962"/>
                  <a:pt x="2522535" y="1216342"/>
                </a:cubicBezTo>
                <a:cubicBezTo>
                  <a:pt x="2526239" y="1214437"/>
                  <a:pt x="2530869" y="1211580"/>
                  <a:pt x="2535037" y="1210151"/>
                </a:cubicBezTo>
                <a:close/>
                <a:moveTo>
                  <a:pt x="1955797" y="1208087"/>
                </a:moveTo>
                <a:lnTo>
                  <a:pt x="1966910" y="1208087"/>
                </a:lnTo>
                <a:lnTo>
                  <a:pt x="1955797" y="1212849"/>
                </a:lnTo>
                <a:close/>
                <a:moveTo>
                  <a:pt x="2391566" y="1199290"/>
                </a:moveTo>
                <a:cubicBezTo>
                  <a:pt x="2396805" y="1198827"/>
                  <a:pt x="2401567" y="1198827"/>
                  <a:pt x="2403472" y="1200679"/>
                </a:cubicBezTo>
                <a:cubicBezTo>
                  <a:pt x="2403472" y="1200679"/>
                  <a:pt x="2403472" y="1200679"/>
                  <a:pt x="2388232" y="1208088"/>
                </a:cubicBezTo>
                <a:cubicBezTo>
                  <a:pt x="2388232" y="1208088"/>
                  <a:pt x="2388232" y="1208088"/>
                  <a:pt x="2392042" y="1211792"/>
                </a:cubicBezTo>
                <a:cubicBezTo>
                  <a:pt x="2380612" y="1211792"/>
                  <a:pt x="2388232" y="1204383"/>
                  <a:pt x="2392042" y="1200679"/>
                </a:cubicBezTo>
                <a:cubicBezTo>
                  <a:pt x="2392042" y="1200679"/>
                  <a:pt x="2384422" y="1200679"/>
                  <a:pt x="2384422" y="1200679"/>
                </a:cubicBezTo>
                <a:cubicBezTo>
                  <a:pt x="2365372" y="1208088"/>
                  <a:pt x="2388232" y="1211792"/>
                  <a:pt x="2388232" y="1215496"/>
                </a:cubicBezTo>
                <a:cubicBezTo>
                  <a:pt x="2388232" y="1215496"/>
                  <a:pt x="2388232" y="1215496"/>
                  <a:pt x="2372992" y="1219200"/>
                </a:cubicBezTo>
                <a:cubicBezTo>
                  <a:pt x="2388232" y="1208088"/>
                  <a:pt x="2365372" y="1211792"/>
                  <a:pt x="2376802" y="1200679"/>
                </a:cubicBezTo>
                <a:cubicBezTo>
                  <a:pt x="2380612" y="1200679"/>
                  <a:pt x="2386327" y="1199753"/>
                  <a:pt x="2391566" y="1199290"/>
                </a:cubicBezTo>
                <a:close/>
                <a:moveTo>
                  <a:pt x="1728787" y="1193800"/>
                </a:moveTo>
                <a:lnTo>
                  <a:pt x="1736724" y="1193800"/>
                </a:lnTo>
                <a:lnTo>
                  <a:pt x="1728787" y="1196975"/>
                </a:lnTo>
                <a:close/>
                <a:moveTo>
                  <a:pt x="1673223" y="1190625"/>
                </a:moveTo>
                <a:lnTo>
                  <a:pt x="1684338" y="1190625"/>
                </a:lnTo>
                <a:lnTo>
                  <a:pt x="1681162" y="1193800"/>
                </a:lnTo>
                <a:close/>
                <a:moveTo>
                  <a:pt x="1235084" y="1190625"/>
                </a:moveTo>
                <a:lnTo>
                  <a:pt x="1236989" y="1190625"/>
                </a:lnTo>
                <a:lnTo>
                  <a:pt x="1238259" y="1193800"/>
                </a:lnTo>
                <a:close/>
                <a:moveTo>
                  <a:pt x="973611" y="1189672"/>
                </a:moveTo>
                <a:cubicBezTo>
                  <a:pt x="969893" y="1201102"/>
                  <a:pt x="981047" y="1201102"/>
                  <a:pt x="984765" y="1201102"/>
                </a:cubicBezTo>
                <a:cubicBezTo>
                  <a:pt x="981047" y="1208722"/>
                  <a:pt x="992201" y="1212532"/>
                  <a:pt x="981047" y="1220152"/>
                </a:cubicBezTo>
                <a:cubicBezTo>
                  <a:pt x="973611" y="1220152"/>
                  <a:pt x="969893" y="1212532"/>
                  <a:pt x="962457" y="1212532"/>
                </a:cubicBezTo>
                <a:cubicBezTo>
                  <a:pt x="958739" y="1223962"/>
                  <a:pt x="940148" y="1216342"/>
                  <a:pt x="928994" y="1231582"/>
                </a:cubicBezTo>
                <a:cubicBezTo>
                  <a:pt x="928994" y="1231582"/>
                  <a:pt x="928994" y="1231582"/>
                  <a:pt x="914122" y="1223962"/>
                </a:cubicBezTo>
                <a:cubicBezTo>
                  <a:pt x="891814" y="1243012"/>
                  <a:pt x="891814" y="1212532"/>
                  <a:pt x="865787" y="1227772"/>
                </a:cubicBezTo>
                <a:cubicBezTo>
                  <a:pt x="865787" y="1227772"/>
                  <a:pt x="865787" y="1227772"/>
                  <a:pt x="873223" y="1231582"/>
                </a:cubicBezTo>
                <a:cubicBezTo>
                  <a:pt x="873223" y="1231582"/>
                  <a:pt x="873223" y="1231582"/>
                  <a:pt x="854633" y="1227772"/>
                </a:cubicBezTo>
                <a:cubicBezTo>
                  <a:pt x="854633" y="1227772"/>
                  <a:pt x="854633" y="1227772"/>
                  <a:pt x="862069" y="1223962"/>
                </a:cubicBezTo>
                <a:cubicBezTo>
                  <a:pt x="850915" y="1223962"/>
                  <a:pt x="862069" y="1216342"/>
                  <a:pt x="869505" y="1212532"/>
                </a:cubicBezTo>
                <a:cubicBezTo>
                  <a:pt x="869505" y="1212532"/>
                  <a:pt x="869505" y="1212532"/>
                  <a:pt x="869505" y="1220152"/>
                </a:cubicBezTo>
                <a:cubicBezTo>
                  <a:pt x="876941" y="1216342"/>
                  <a:pt x="888095" y="1212532"/>
                  <a:pt x="876941" y="1208722"/>
                </a:cubicBezTo>
                <a:cubicBezTo>
                  <a:pt x="888095" y="1204912"/>
                  <a:pt x="895532" y="1216342"/>
                  <a:pt x="902968" y="1216342"/>
                </a:cubicBezTo>
                <a:cubicBezTo>
                  <a:pt x="906686" y="1216342"/>
                  <a:pt x="902968" y="1208722"/>
                  <a:pt x="899250" y="1208722"/>
                </a:cubicBezTo>
                <a:cubicBezTo>
                  <a:pt x="906686" y="1220152"/>
                  <a:pt x="925276" y="1197292"/>
                  <a:pt x="932712" y="1208722"/>
                </a:cubicBezTo>
                <a:cubicBezTo>
                  <a:pt x="936430" y="1201102"/>
                  <a:pt x="951303" y="1201102"/>
                  <a:pt x="951303" y="1193482"/>
                </a:cubicBezTo>
                <a:cubicBezTo>
                  <a:pt x="955021" y="1201102"/>
                  <a:pt x="966175" y="1185862"/>
                  <a:pt x="973611" y="1189672"/>
                </a:cubicBezTo>
                <a:close/>
                <a:moveTo>
                  <a:pt x="1063320" y="1189180"/>
                </a:moveTo>
                <a:lnTo>
                  <a:pt x="1063320" y="1190625"/>
                </a:lnTo>
                <a:cubicBezTo>
                  <a:pt x="1059510" y="1190625"/>
                  <a:pt x="1059510" y="1190625"/>
                  <a:pt x="1059510" y="1190625"/>
                </a:cubicBezTo>
                <a:close/>
                <a:moveTo>
                  <a:pt x="2236138" y="1186866"/>
                </a:moveTo>
                <a:lnTo>
                  <a:pt x="2243135" y="1190426"/>
                </a:lnTo>
                <a:cubicBezTo>
                  <a:pt x="2239431" y="1186656"/>
                  <a:pt x="2224614" y="1201737"/>
                  <a:pt x="2220910" y="1194197"/>
                </a:cubicBezTo>
                <a:cubicBezTo>
                  <a:pt x="2220910" y="1194197"/>
                  <a:pt x="2220910" y="1194197"/>
                  <a:pt x="2235727" y="1190426"/>
                </a:cubicBezTo>
                <a:close/>
                <a:moveTo>
                  <a:pt x="2236245" y="1185940"/>
                </a:moveTo>
                <a:lnTo>
                  <a:pt x="2236138" y="1186866"/>
                </a:lnTo>
                <a:lnTo>
                  <a:pt x="2235727" y="1186656"/>
                </a:lnTo>
                <a:close/>
                <a:moveTo>
                  <a:pt x="1063320" y="1185920"/>
                </a:moveTo>
                <a:lnTo>
                  <a:pt x="1065463" y="1188368"/>
                </a:lnTo>
                <a:lnTo>
                  <a:pt x="1063320" y="1189180"/>
                </a:lnTo>
                <a:close/>
                <a:moveTo>
                  <a:pt x="1235084" y="1185862"/>
                </a:moveTo>
                <a:lnTo>
                  <a:pt x="1246197" y="1190625"/>
                </a:lnTo>
                <a:lnTo>
                  <a:pt x="1236989" y="1190625"/>
                </a:lnTo>
                <a:close/>
                <a:moveTo>
                  <a:pt x="2444218" y="1182687"/>
                </a:moveTo>
                <a:cubicBezTo>
                  <a:pt x="2447922" y="1190307"/>
                  <a:pt x="2433105" y="1197927"/>
                  <a:pt x="2425697" y="1201737"/>
                </a:cubicBezTo>
                <a:cubicBezTo>
                  <a:pt x="2418289" y="1201737"/>
                  <a:pt x="2407176" y="1197927"/>
                  <a:pt x="2403472" y="1194117"/>
                </a:cubicBezTo>
                <a:cubicBezTo>
                  <a:pt x="2403472" y="1194117"/>
                  <a:pt x="2403472" y="1194117"/>
                  <a:pt x="2444218" y="1182687"/>
                </a:cubicBezTo>
                <a:close/>
                <a:moveTo>
                  <a:pt x="2324675" y="1182687"/>
                </a:moveTo>
                <a:cubicBezTo>
                  <a:pt x="2335499" y="1186391"/>
                  <a:pt x="2346323" y="1186391"/>
                  <a:pt x="2346323" y="1193800"/>
                </a:cubicBezTo>
                <a:cubicBezTo>
                  <a:pt x="2335499" y="1190095"/>
                  <a:pt x="2324675" y="1201208"/>
                  <a:pt x="2310243" y="1204912"/>
                </a:cubicBezTo>
                <a:cubicBezTo>
                  <a:pt x="2310243" y="1201208"/>
                  <a:pt x="2313851" y="1197504"/>
                  <a:pt x="2306635" y="1197504"/>
                </a:cubicBezTo>
                <a:cubicBezTo>
                  <a:pt x="2306635" y="1190095"/>
                  <a:pt x="2324675" y="1193800"/>
                  <a:pt x="2328283" y="1190095"/>
                </a:cubicBezTo>
                <a:cubicBezTo>
                  <a:pt x="2324675" y="1182687"/>
                  <a:pt x="2321067" y="1190095"/>
                  <a:pt x="2324675" y="1182687"/>
                </a:cubicBezTo>
                <a:close/>
                <a:moveTo>
                  <a:pt x="1838654" y="1181232"/>
                </a:moveTo>
                <a:cubicBezTo>
                  <a:pt x="1840043" y="1183085"/>
                  <a:pt x="1840969" y="1185863"/>
                  <a:pt x="1844673" y="1185863"/>
                </a:cubicBezTo>
                <a:cubicBezTo>
                  <a:pt x="1837265" y="1193271"/>
                  <a:pt x="1822448" y="1189567"/>
                  <a:pt x="1822448" y="1196975"/>
                </a:cubicBezTo>
                <a:lnTo>
                  <a:pt x="1811335" y="1193271"/>
                </a:lnTo>
                <a:cubicBezTo>
                  <a:pt x="1811335" y="1193271"/>
                  <a:pt x="1811335" y="1193271"/>
                  <a:pt x="1829856" y="1189567"/>
                </a:cubicBezTo>
                <a:cubicBezTo>
                  <a:pt x="1829856" y="1189567"/>
                  <a:pt x="1829856" y="1189567"/>
                  <a:pt x="1829856" y="1182158"/>
                </a:cubicBezTo>
                <a:cubicBezTo>
                  <a:pt x="1835412" y="1178454"/>
                  <a:pt x="1837265" y="1179380"/>
                  <a:pt x="1838654" y="1181232"/>
                </a:cubicBezTo>
                <a:close/>
                <a:moveTo>
                  <a:pt x="2279647" y="1179512"/>
                </a:moveTo>
                <a:cubicBezTo>
                  <a:pt x="2272390" y="1186656"/>
                  <a:pt x="2261504" y="1186656"/>
                  <a:pt x="2261504" y="1193799"/>
                </a:cubicBezTo>
                <a:cubicBezTo>
                  <a:pt x="2254247" y="1183084"/>
                  <a:pt x="2279647" y="1183084"/>
                  <a:pt x="2279647" y="1179512"/>
                </a:cubicBezTo>
                <a:close/>
                <a:moveTo>
                  <a:pt x="1063320" y="1179512"/>
                </a:moveTo>
                <a:lnTo>
                  <a:pt x="1063320" y="1185920"/>
                </a:lnTo>
                <a:lnTo>
                  <a:pt x="1062785" y="1185307"/>
                </a:lnTo>
                <a:cubicBezTo>
                  <a:pt x="1061356" y="1184027"/>
                  <a:pt x="1060463" y="1182290"/>
                  <a:pt x="1063320" y="1179512"/>
                </a:cubicBezTo>
                <a:close/>
                <a:moveTo>
                  <a:pt x="2042650" y="1178142"/>
                </a:moveTo>
                <a:lnTo>
                  <a:pt x="2038744" y="1182687"/>
                </a:lnTo>
                <a:cubicBezTo>
                  <a:pt x="2038744" y="1182687"/>
                  <a:pt x="2038744" y="1182687"/>
                  <a:pt x="2035172" y="1178877"/>
                </a:cubicBezTo>
                <a:close/>
                <a:moveTo>
                  <a:pt x="2043664" y="1177612"/>
                </a:moveTo>
                <a:lnTo>
                  <a:pt x="2043041" y="1178103"/>
                </a:lnTo>
                <a:lnTo>
                  <a:pt x="2042650" y="1178142"/>
                </a:lnTo>
                <a:lnTo>
                  <a:pt x="2043041" y="1177687"/>
                </a:lnTo>
                <a:close/>
                <a:moveTo>
                  <a:pt x="1637029" y="1175239"/>
                </a:moveTo>
                <a:cubicBezTo>
                  <a:pt x="1663144" y="1171575"/>
                  <a:pt x="1640761" y="1193556"/>
                  <a:pt x="1663144" y="1189892"/>
                </a:cubicBezTo>
                <a:cubicBezTo>
                  <a:pt x="1663144" y="1189892"/>
                  <a:pt x="1663144" y="1189892"/>
                  <a:pt x="1666877" y="1193556"/>
                </a:cubicBezTo>
                <a:cubicBezTo>
                  <a:pt x="1659413" y="1189892"/>
                  <a:pt x="1640761" y="1197219"/>
                  <a:pt x="1644490" y="1204546"/>
                </a:cubicBezTo>
                <a:cubicBezTo>
                  <a:pt x="1644490" y="1204546"/>
                  <a:pt x="1644490" y="1204546"/>
                  <a:pt x="1651951" y="1204546"/>
                </a:cubicBezTo>
                <a:cubicBezTo>
                  <a:pt x="1651951" y="1204546"/>
                  <a:pt x="1651951" y="1204546"/>
                  <a:pt x="1651021" y="1205462"/>
                </a:cubicBezTo>
                <a:lnTo>
                  <a:pt x="1648222" y="1208210"/>
                </a:lnTo>
                <a:lnTo>
                  <a:pt x="1635399" y="1204775"/>
                </a:lnTo>
                <a:cubicBezTo>
                  <a:pt x="1621408" y="1205462"/>
                  <a:pt x="1605320" y="1216452"/>
                  <a:pt x="1599723" y="1219200"/>
                </a:cubicBezTo>
                <a:cubicBezTo>
                  <a:pt x="1592263" y="1215537"/>
                  <a:pt x="1599723" y="1208210"/>
                  <a:pt x="1607184" y="1208210"/>
                </a:cubicBezTo>
                <a:lnTo>
                  <a:pt x="1599723" y="1204546"/>
                </a:lnTo>
                <a:cubicBezTo>
                  <a:pt x="1599723" y="1204546"/>
                  <a:pt x="1599723" y="1204546"/>
                  <a:pt x="1607184" y="1204546"/>
                </a:cubicBezTo>
                <a:cubicBezTo>
                  <a:pt x="1618378" y="1178902"/>
                  <a:pt x="1629568" y="1200883"/>
                  <a:pt x="1637029" y="1175239"/>
                </a:cubicBezTo>
                <a:close/>
                <a:moveTo>
                  <a:pt x="2190748" y="1172131"/>
                </a:moveTo>
                <a:cubicBezTo>
                  <a:pt x="2198156" y="1168400"/>
                  <a:pt x="2194452" y="1183323"/>
                  <a:pt x="2205564" y="1172131"/>
                </a:cubicBezTo>
                <a:cubicBezTo>
                  <a:pt x="2198156" y="1183323"/>
                  <a:pt x="2216677" y="1187053"/>
                  <a:pt x="2205564" y="1190784"/>
                </a:cubicBezTo>
                <a:cubicBezTo>
                  <a:pt x="2205564" y="1194514"/>
                  <a:pt x="2209268" y="1190784"/>
                  <a:pt x="2212973" y="1190784"/>
                </a:cubicBezTo>
                <a:cubicBezTo>
                  <a:pt x="2212973" y="1190784"/>
                  <a:pt x="2212973" y="1190784"/>
                  <a:pt x="2209268" y="1198245"/>
                </a:cubicBezTo>
                <a:cubicBezTo>
                  <a:pt x="2224085" y="1190784"/>
                  <a:pt x="2216677" y="1209437"/>
                  <a:pt x="2224085" y="1209437"/>
                </a:cubicBezTo>
                <a:cubicBezTo>
                  <a:pt x="2224085" y="1209437"/>
                  <a:pt x="2224085" y="1209437"/>
                  <a:pt x="2190748" y="1209437"/>
                </a:cubicBezTo>
                <a:cubicBezTo>
                  <a:pt x="2190748" y="1205706"/>
                  <a:pt x="2201860" y="1198245"/>
                  <a:pt x="2201860" y="1190784"/>
                </a:cubicBezTo>
                <a:cubicBezTo>
                  <a:pt x="2187043" y="1190784"/>
                  <a:pt x="2179635" y="1205706"/>
                  <a:pt x="2164818" y="1209437"/>
                </a:cubicBezTo>
                <a:cubicBezTo>
                  <a:pt x="2164818" y="1209437"/>
                  <a:pt x="2164818" y="1209437"/>
                  <a:pt x="2183339" y="1209437"/>
                </a:cubicBezTo>
                <a:cubicBezTo>
                  <a:pt x="2183339" y="1209437"/>
                  <a:pt x="2183339" y="1209437"/>
                  <a:pt x="2179635" y="1220629"/>
                </a:cubicBezTo>
                <a:cubicBezTo>
                  <a:pt x="2153706" y="1220629"/>
                  <a:pt x="2135185" y="1243012"/>
                  <a:pt x="2116664" y="1239282"/>
                </a:cubicBezTo>
                <a:cubicBezTo>
                  <a:pt x="2131481" y="1228090"/>
                  <a:pt x="2150002" y="1220629"/>
                  <a:pt x="2161114" y="1216898"/>
                </a:cubicBezTo>
                <a:cubicBezTo>
                  <a:pt x="2146298" y="1201976"/>
                  <a:pt x="2116664" y="1224359"/>
                  <a:pt x="2101848" y="1216898"/>
                </a:cubicBezTo>
                <a:cubicBezTo>
                  <a:pt x="2090735" y="1213167"/>
                  <a:pt x="2109256" y="1216898"/>
                  <a:pt x="2101848" y="1209437"/>
                </a:cubicBezTo>
                <a:cubicBezTo>
                  <a:pt x="2116664" y="1205706"/>
                  <a:pt x="2120368" y="1205706"/>
                  <a:pt x="2120368" y="1213167"/>
                </a:cubicBezTo>
                <a:cubicBezTo>
                  <a:pt x="2127777" y="1209437"/>
                  <a:pt x="2138889" y="1205706"/>
                  <a:pt x="2131481" y="1201976"/>
                </a:cubicBezTo>
                <a:cubicBezTo>
                  <a:pt x="2150002" y="1209437"/>
                  <a:pt x="2172227" y="1183323"/>
                  <a:pt x="2190748" y="1172131"/>
                </a:cubicBezTo>
                <a:close/>
                <a:moveTo>
                  <a:pt x="2243135" y="1171575"/>
                </a:moveTo>
                <a:cubicBezTo>
                  <a:pt x="2243135" y="1171575"/>
                  <a:pt x="2243135" y="1174403"/>
                  <a:pt x="2242209" y="1177702"/>
                </a:cubicBezTo>
                <a:lnTo>
                  <a:pt x="2236245" y="1185940"/>
                </a:lnTo>
                <a:lnTo>
                  <a:pt x="2236653" y="1182415"/>
                </a:lnTo>
                <a:cubicBezTo>
                  <a:pt x="2239431" y="1179116"/>
                  <a:pt x="2243135" y="1175345"/>
                  <a:pt x="2243135" y="1171575"/>
                </a:cubicBezTo>
                <a:close/>
                <a:moveTo>
                  <a:pt x="2481260" y="1168400"/>
                </a:moveTo>
                <a:cubicBezTo>
                  <a:pt x="2481260" y="1168400"/>
                  <a:pt x="2481260" y="1168400"/>
                  <a:pt x="2458127" y="1174750"/>
                </a:cubicBezTo>
                <a:cubicBezTo>
                  <a:pt x="2458127" y="1174750"/>
                  <a:pt x="2461983" y="1171575"/>
                  <a:pt x="2454272" y="1171575"/>
                </a:cubicBezTo>
                <a:cubicBezTo>
                  <a:pt x="2454272" y="1171575"/>
                  <a:pt x="2454272" y="1171575"/>
                  <a:pt x="2481260" y="1168400"/>
                </a:cubicBezTo>
                <a:close/>
                <a:moveTo>
                  <a:pt x="1238705" y="1164040"/>
                </a:moveTo>
                <a:cubicBezTo>
                  <a:pt x="1239687" y="1164208"/>
                  <a:pt x="1240560" y="1165324"/>
                  <a:pt x="1241434" y="1168003"/>
                </a:cubicBezTo>
                <a:lnTo>
                  <a:pt x="1223971" y="1171575"/>
                </a:lnTo>
                <a:cubicBezTo>
                  <a:pt x="1231829" y="1171575"/>
                  <a:pt x="1235758" y="1163538"/>
                  <a:pt x="1238705" y="1164040"/>
                </a:cubicBezTo>
                <a:close/>
                <a:moveTo>
                  <a:pt x="2056603" y="1163637"/>
                </a:moveTo>
                <a:cubicBezTo>
                  <a:pt x="2063747" y="1163637"/>
                  <a:pt x="2056603" y="1171257"/>
                  <a:pt x="2056603" y="1171257"/>
                </a:cubicBezTo>
                <a:cubicBezTo>
                  <a:pt x="2056603" y="1176972"/>
                  <a:pt x="2053031" y="1176972"/>
                  <a:pt x="2049013" y="1176972"/>
                </a:cubicBezTo>
                <a:lnTo>
                  <a:pt x="2043664" y="1177612"/>
                </a:lnTo>
                <a:lnTo>
                  <a:pt x="2049906" y="1172686"/>
                </a:lnTo>
                <a:cubicBezTo>
                  <a:pt x="2053924" y="1168400"/>
                  <a:pt x="2056603" y="1163637"/>
                  <a:pt x="2056603" y="1163637"/>
                </a:cubicBezTo>
                <a:close/>
                <a:moveTo>
                  <a:pt x="1978023" y="1163637"/>
                </a:moveTo>
                <a:cubicBezTo>
                  <a:pt x="1978023" y="1171574"/>
                  <a:pt x="1963735" y="1163637"/>
                  <a:pt x="1963735" y="1167606"/>
                </a:cubicBezTo>
                <a:cubicBezTo>
                  <a:pt x="1963735" y="1167606"/>
                  <a:pt x="1963735" y="1167606"/>
                  <a:pt x="1978023" y="1163637"/>
                </a:cubicBezTo>
                <a:close/>
                <a:moveTo>
                  <a:pt x="1689099" y="1163637"/>
                </a:moveTo>
                <a:cubicBezTo>
                  <a:pt x="1681389" y="1174750"/>
                  <a:pt x="1681389" y="1174750"/>
                  <a:pt x="1673677" y="1185862"/>
                </a:cubicBezTo>
                <a:cubicBezTo>
                  <a:pt x="1673677" y="1185862"/>
                  <a:pt x="1673677" y="1185862"/>
                  <a:pt x="1669823" y="1182158"/>
                </a:cubicBezTo>
                <a:cubicBezTo>
                  <a:pt x="1662113" y="1182158"/>
                  <a:pt x="1665967" y="1171045"/>
                  <a:pt x="1662113" y="1171045"/>
                </a:cubicBezTo>
                <a:cubicBezTo>
                  <a:pt x="1673677" y="1178454"/>
                  <a:pt x="1673677" y="1171045"/>
                  <a:pt x="1689099" y="1163637"/>
                </a:cubicBezTo>
                <a:close/>
                <a:moveTo>
                  <a:pt x="2222327" y="1162663"/>
                </a:moveTo>
                <a:cubicBezTo>
                  <a:pt x="2229301" y="1162149"/>
                  <a:pt x="2222497" y="1182687"/>
                  <a:pt x="2227940" y="1182687"/>
                </a:cubicBezTo>
                <a:cubicBezTo>
                  <a:pt x="2227940" y="1182687"/>
                  <a:pt x="2227940" y="1182687"/>
                  <a:pt x="2220683" y="1182687"/>
                </a:cubicBezTo>
                <a:cubicBezTo>
                  <a:pt x="2220683" y="1182687"/>
                  <a:pt x="2220683" y="1182687"/>
                  <a:pt x="2224311" y="1171734"/>
                </a:cubicBezTo>
                <a:lnTo>
                  <a:pt x="2209797" y="1171734"/>
                </a:lnTo>
                <a:cubicBezTo>
                  <a:pt x="2216147" y="1165344"/>
                  <a:pt x="2220002" y="1162834"/>
                  <a:pt x="2222327" y="1162663"/>
                </a:cubicBezTo>
                <a:close/>
                <a:moveTo>
                  <a:pt x="2659682" y="1162088"/>
                </a:moveTo>
                <a:lnTo>
                  <a:pt x="2655795" y="1168400"/>
                </a:lnTo>
                <a:cubicBezTo>
                  <a:pt x="2657658" y="1168400"/>
                  <a:pt x="2657658" y="1165608"/>
                  <a:pt x="2658589" y="1162816"/>
                </a:cubicBezTo>
                <a:close/>
                <a:moveTo>
                  <a:pt x="1309694" y="1160991"/>
                </a:moveTo>
                <a:cubicBezTo>
                  <a:pt x="1309694" y="1160991"/>
                  <a:pt x="1309694" y="1160991"/>
                  <a:pt x="1305813" y="1164695"/>
                </a:cubicBezTo>
                <a:cubicBezTo>
                  <a:pt x="1298052" y="1164695"/>
                  <a:pt x="1282531" y="1179512"/>
                  <a:pt x="1274770" y="1175808"/>
                </a:cubicBezTo>
                <a:cubicBezTo>
                  <a:pt x="1298052" y="1172104"/>
                  <a:pt x="1290291" y="1157287"/>
                  <a:pt x="1309694" y="1160991"/>
                </a:cubicBezTo>
                <a:close/>
                <a:moveTo>
                  <a:pt x="1647824" y="1160462"/>
                </a:moveTo>
                <a:cubicBezTo>
                  <a:pt x="1636395" y="1164166"/>
                  <a:pt x="1644013" y="1167870"/>
                  <a:pt x="1640206" y="1171574"/>
                </a:cubicBezTo>
                <a:cubicBezTo>
                  <a:pt x="1628776" y="1167870"/>
                  <a:pt x="1644013" y="1164166"/>
                  <a:pt x="1647824" y="1160462"/>
                </a:cubicBezTo>
                <a:close/>
                <a:moveTo>
                  <a:pt x="2075177" y="1157287"/>
                </a:moveTo>
                <a:cubicBezTo>
                  <a:pt x="2082797" y="1157287"/>
                  <a:pt x="2071367" y="1163637"/>
                  <a:pt x="2071367" y="1163637"/>
                </a:cubicBezTo>
                <a:lnTo>
                  <a:pt x="2063747" y="1160462"/>
                </a:lnTo>
                <a:cubicBezTo>
                  <a:pt x="2063747" y="1160462"/>
                  <a:pt x="2063747" y="1160462"/>
                  <a:pt x="2075177" y="1157287"/>
                </a:cubicBezTo>
                <a:close/>
                <a:moveTo>
                  <a:pt x="290778" y="1153356"/>
                </a:moveTo>
                <a:lnTo>
                  <a:pt x="297075" y="1154656"/>
                </a:lnTo>
                <a:lnTo>
                  <a:pt x="296837" y="1156146"/>
                </a:lnTo>
                <a:cubicBezTo>
                  <a:pt x="296837" y="1156146"/>
                  <a:pt x="292173" y="1154286"/>
                  <a:pt x="290778" y="1153356"/>
                </a:cubicBezTo>
                <a:close/>
                <a:moveTo>
                  <a:pt x="2528885" y="1152525"/>
                </a:moveTo>
                <a:lnTo>
                  <a:pt x="2539998" y="1152525"/>
                </a:lnTo>
                <a:lnTo>
                  <a:pt x="2525710" y="1160462"/>
                </a:lnTo>
                <a:close/>
                <a:moveTo>
                  <a:pt x="2611435" y="1149668"/>
                </a:moveTo>
                <a:cubicBezTo>
                  <a:pt x="2607665" y="1160145"/>
                  <a:pt x="2592583" y="1160145"/>
                  <a:pt x="2581272" y="1163637"/>
                </a:cubicBezTo>
                <a:cubicBezTo>
                  <a:pt x="2592583" y="1160145"/>
                  <a:pt x="2603894" y="1146175"/>
                  <a:pt x="2611435" y="1149668"/>
                </a:cubicBezTo>
                <a:close/>
                <a:moveTo>
                  <a:pt x="1636714" y="1149350"/>
                </a:moveTo>
                <a:lnTo>
                  <a:pt x="1647825" y="1152525"/>
                </a:lnTo>
                <a:lnTo>
                  <a:pt x="1636714" y="1152525"/>
                </a:lnTo>
                <a:close/>
                <a:moveTo>
                  <a:pt x="1615917" y="1149211"/>
                </a:moveTo>
                <a:cubicBezTo>
                  <a:pt x="1620202" y="1149747"/>
                  <a:pt x="1620202" y="1160462"/>
                  <a:pt x="1628776" y="1160462"/>
                </a:cubicBezTo>
                <a:cubicBezTo>
                  <a:pt x="1628776" y="1160462"/>
                  <a:pt x="1628776" y="1160462"/>
                  <a:pt x="1617347" y="1156652"/>
                </a:cubicBezTo>
                <a:cubicBezTo>
                  <a:pt x="1613535" y="1156652"/>
                  <a:pt x="1613535" y="1156652"/>
                  <a:pt x="1609724" y="1152842"/>
                </a:cubicBezTo>
                <a:cubicBezTo>
                  <a:pt x="1612582" y="1149985"/>
                  <a:pt x="1614488" y="1149032"/>
                  <a:pt x="1615917" y="1149211"/>
                </a:cubicBezTo>
                <a:close/>
                <a:moveTo>
                  <a:pt x="2331837" y="1146175"/>
                </a:moveTo>
                <a:cubicBezTo>
                  <a:pt x="2328067" y="1153583"/>
                  <a:pt x="2343148" y="1146175"/>
                  <a:pt x="2343148" y="1153583"/>
                </a:cubicBezTo>
                <a:cubicBezTo>
                  <a:pt x="2339378" y="1157288"/>
                  <a:pt x="2331837" y="1164696"/>
                  <a:pt x="2328067" y="1157288"/>
                </a:cubicBezTo>
                <a:cubicBezTo>
                  <a:pt x="2316755" y="1157288"/>
                  <a:pt x="2324296" y="1168400"/>
                  <a:pt x="2324296" y="1168400"/>
                </a:cubicBezTo>
                <a:cubicBezTo>
                  <a:pt x="2324296" y="1168400"/>
                  <a:pt x="2324296" y="1168400"/>
                  <a:pt x="2312985" y="1160992"/>
                </a:cubicBezTo>
                <a:cubicBezTo>
                  <a:pt x="2312985" y="1157288"/>
                  <a:pt x="2324296" y="1153583"/>
                  <a:pt x="2320526" y="1149879"/>
                </a:cubicBezTo>
                <a:cubicBezTo>
                  <a:pt x="2320526" y="1149879"/>
                  <a:pt x="2320526" y="1149879"/>
                  <a:pt x="2331837" y="1146175"/>
                </a:cubicBezTo>
                <a:close/>
                <a:moveTo>
                  <a:pt x="348878" y="1144984"/>
                </a:moveTo>
                <a:cubicBezTo>
                  <a:pt x="352597" y="1148705"/>
                  <a:pt x="350738" y="1149635"/>
                  <a:pt x="347486" y="1150100"/>
                </a:cubicBezTo>
                <a:lnTo>
                  <a:pt x="346998" y="1150216"/>
                </a:lnTo>
                <a:lnTo>
                  <a:pt x="346788" y="1149867"/>
                </a:lnTo>
                <a:cubicBezTo>
                  <a:pt x="346556" y="1148472"/>
                  <a:pt x="347022" y="1146844"/>
                  <a:pt x="348878" y="1144984"/>
                </a:cubicBezTo>
                <a:close/>
                <a:moveTo>
                  <a:pt x="2190748" y="1141412"/>
                </a:moveTo>
                <a:cubicBezTo>
                  <a:pt x="2190748" y="1141412"/>
                  <a:pt x="2187176" y="1145381"/>
                  <a:pt x="2187176" y="1149349"/>
                </a:cubicBezTo>
                <a:lnTo>
                  <a:pt x="2176460" y="1149349"/>
                </a:lnTo>
                <a:cubicBezTo>
                  <a:pt x="2183604" y="1145381"/>
                  <a:pt x="2180032" y="1141412"/>
                  <a:pt x="2190748" y="1141412"/>
                </a:cubicBezTo>
                <a:close/>
                <a:moveTo>
                  <a:pt x="1636714" y="1141412"/>
                </a:moveTo>
                <a:lnTo>
                  <a:pt x="1639887" y="1146174"/>
                </a:lnTo>
                <a:lnTo>
                  <a:pt x="1631949" y="1146174"/>
                </a:lnTo>
                <a:close/>
                <a:moveTo>
                  <a:pt x="905462" y="1141360"/>
                </a:moveTo>
                <a:lnTo>
                  <a:pt x="912496" y="1141759"/>
                </a:lnTo>
                <a:cubicBezTo>
                  <a:pt x="919442" y="1141313"/>
                  <a:pt x="926850" y="1140420"/>
                  <a:pt x="924998" y="1145777"/>
                </a:cubicBezTo>
                <a:cubicBezTo>
                  <a:pt x="924998" y="1145777"/>
                  <a:pt x="924998" y="1145777"/>
                  <a:pt x="921294" y="1142206"/>
                </a:cubicBezTo>
                <a:cubicBezTo>
                  <a:pt x="915737" y="1143992"/>
                  <a:pt x="911107" y="1143099"/>
                  <a:pt x="906940" y="1141759"/>
                </a:cubicBezTo>
                <a:close/>
                <a:moveTo>
                  <a:pt x="1163649" y="1141214"/>
                </a:moveTo>
                <a:cubicBezTo>
                  <a:pt x="1167617" y="1140222"/>
                  <a:pt x="1171586" y="1140222"/>
                  <a:pt x="1171586" y="1142206"/>
                </a:cubicBezTo>
                <a:cubicBezTo>
                  <a:pt x="1167617" y="1142206"/>
                  <a:pt x="1163649" y="1146175"/>
                  <a:pt x="1163649" y="1142206"/>
                </a:cubicBezTo>
                <a:lnTo>
                  <a:pt x="1155711" y="1146175"/>
                </a:lnTo>
                <a:cubicBezTo>
                  <a:pt x="1155711" y="1144191"/>
                  <a:pt x="1159680" y="1142206"/>
                  <a:pt x="1163649" y="1141214"/>
                </a:cubicBezTo>
                <a:close/>
                <a:moveTo>
                  <a:pt x="903584" y="1140853"/>
                </a:moveTo>
                <a:lnTo>
                  <a:pt x="905462" y="1141360"/>
                </a:lnTo>
                <a:lnTo>
                  <a:pt x="903641" y="1141257"/>
                </a:lnTo>
                <a:close/>
                <a:moveTo>
                  <a:pt x="2086766" y="1138237"/>
                </a:moveTo>
                <a:cubicBezTo>
                  <a:pt x="2078829" y="1138237"/>
                  <a:pt x="2090735" y="1145645"/>
                  <a:pt x="2074860" y="1149349"/>
                </a:cubicBezTo>
                <a:cubicBezTo>
                  <a:pt x="2074860" y="1147497"/>
                  <a:pt x="2076844" y="1145645"/>
                  <a:pt x="2078333" y="1143793"/>
                </a:cubicBezTo>
                <a:lnTo>
                  <a:pt x="2078602" y="1140777"/>
                </a:lnTo>
                <a:close/>
                <a:moveTo>
                  <a:pt x="2078829" y="1138237"/>
                </a:moveTo>
                <a:lnTo>
                  <a:pt x="2078602" y="1140777"/>
                </a:lnTo>
                <a:lnTo>
                  <a:pt x="2076348" y="1141478"/>
                </a:lnTo>
                <a:cubicBezTo>
                  <a:pt x="2074860" y="1141941"/>
                  <a:pt x="2074860" y="1141941"/>
                  <a:pt x="2074860" y="1141941"/>
                </a:cubicBezTo>
                <a:cubicBezTo>
                  <a:pt x="2074860" y="1141941"/>
                  <a:pt x="2074860" y="1141941"/>
                  <a:pt x="2078829" y="1138237"/>
                </a:cubicBezTo>
                <a:close/>
                <a:moveTo>
                  <a:pt x="323860" y="1136541"/>
                </a:moveTo>
                <a:lnTo>
                  <a:pt x="324776" y="1138822"/>
                </a:lnTo>
                <a:cubicBezTo>
                  <a:pt x="324483" y="1140333"/>
                  <a:pt x="322857" y="1141263"/>
                  <a:pt x="319143" y="1141263"/>
                </a:cubicBezTo>
                <a:close/>
                <a:moveTo>
                  <a:pt x="302025" y="1135203"/>
                </a:moveTo>
                <a:lnTo>
                  <a:pt x="299853" y="1140145"/>
                </a:lnTo>
                <a:lnTo>
                  <a:pt x="298227" y="1137543"/>
                </a:lnTo>
                <a:close/>
                <a:moveTo>
                  <a:pt x="902773" y="1135062"/>
                </a:moveTo>
                <a:lnTo>
                  <a:pt x="903584" y="1140853"/>
                </a:lnTo>
                <a:lnTo>
                  <a:pt x="895364" y="1138634"/>
                </a:lnTo>
                <a:cubicBezTo>
                  <a:pt x="895364" y="1138634"/>
                  <a:pt x="895364" y="1138634"/>
                  <a:pt x="902773" y="1135062"/>
                </a:cubicBezTo>
                <a:close/>
                <a:moveTo>
                  <a:pt x="2754562" y="1133217"/>
                </a:moveTo>
                <a:lnTo>
                  <a:pt x="2752640" y="1134898"/>
                </a:lnTo>
                <a:lnTo>
                  <a:pt x="2751929" y="1134387"/>
                </a:lnTo>
                <a:lnTo>
                  <a:pt x="2753396" y="1133735"/>
                </a:lnTo>
                <a:close/>
                <a:moveTo>
                  <a:pt x="1367861" y="1129080"/>
                </a:moveTo>
                <a:cubicBezTo>
                  <a:pt x="1368699" y="1128753"/>
                  <a:pt x="1369815" y="1129189"/>
                  <a:pt x="1371600" y="1130935"/>
                </a:cubicBezTo>
                <a:cubicBezTo>
                  <a:pt x="1371600" y="1134428"/>
                  <a:pt x="1364459" y="1137921"/>
                  <a:pt x="1360884" y="1141413"/>
                </a:cubicBezTo>
                <a:lnTo>
                  <a:pt x="1357312" y="1137921"/>
                </a:lnTo>
                <a:cubicBezTo>
                  <a:pt x="1365352" y="1137921"/>
                  <a:pt x="1365352" y="1130062"/>
                  <a:pt x="1367861" y="1129080"/>
                </a:cubicBezTo>
                <a:close/>
                <a:moveTo>
                  <a:pt x="1660635" y="1128425"/>
                </a:moveTo>
                <a:lnTo>
                  <a:pt x="1661558" y="1128735"/>
                </a:lnTo>
                <a:lnTo>
                  <a:pt x="1661235" y="1128783"/>
                </a:lnTo>
                <a:close/>
                <a:moveTo>
                  <a:pt x="2767539" y="1127454"/>
                </a:moveTo>
                <a:cubicBezTo>
                  <a:pt x="2767539" y="1127454"/>
                  <a:pt x="2767539" y="1127454"/>
                  <a:pt x="2763348" y="1129315"/>
                </a:cubicBezTo>
                <a:lnTo>
                  <a:pt x="2754562" y="1133217"/>
                </a:lnTo>
                <a:lnTo>
                  <a:pt x="2760089" y="1128384"/>
                </a:lnTo>
                <a:cubicBezTo>
                  <a:pt x="2762883" y="1127454"/>
                  <a:pt x="2765676" y="1127454"/>
                  <a:pt x="2767539" y="1127454"/>
                </a:cubicBezTo>
                <a:close/>
                <a:moveTo>
                  <a:pt x="1671389" y="1127283"/>
                </a:moveTo>
                <a:lnTo>
                  <a:pt x="1665888" y="1130186"/>
                </a:lnTo>
                <a:lnTo>
                  <a:pt x="1661558" y="1128735"/>
                </a:lnTo>
                <a:close/>
                <a:moveTo>
                  <a:pt x="2315560" y="1126348"/>
                </a:moveTo>
                <a:lnTo>
                  <a:pt x="2323310" y="1126397"/>
                </a:lnTo>
                <a:lnTo>
                  <a:pt x="2316374" y="1127919"/>
                </a:lnTo>
                <a:lnTo>
                  <a:pt x="2311611" y="1129438"/>
                </a:lnTo>
                <a:close/>
                <a:moveTo>
                  <a:pt x="1656117" y="1125743"/>
                </a:moveTo>
                <a:lnTo>
                  <a:pt x="1660635" y="1128425"/>
                </a:lnTo>
                <a:lnTo>
                  <a:pt x="1656117" y="1126912"/>
                </a:lnTo>
                <a:cubicBezTo>
                  <a:pt x="1654724" y="1126444"/>
                  <a:pt x="1654724" y="1126444"/>
                  <a:pt x="1654724" y="1126444"/>
                </a:cubicBezTo>
                <a:close/>
                <a:moveTo>
                  <a:pt x="2771772" y="1123950"/>
                </a:moveTo>
                <a:cubicBezTo>
                  <a:pt x="2771772" y="1123950"/>
                  <a:pt x="2771772" y="1123950"/>
                  <a:pt x="2778122" y="1127125"/>
                </a:cubicBezTo>
                <a:cubicBezTo>
                  <a:pt x="2774947" y="1127125"/>
                  <a:pt x="2771772" y="1127125"/>
                  <a:pt x="2771772" y="1127125"/>
                </a:cubicBezTo>
                <a:cubicBezTo>
                  <a:pt x="2771772" y="1127125"/>
                  <a:pt x="2771772" y="1123950"/>
                  <a:pt x="2771772" y="1123950"/>
                </a:cubicBezTo>
                <a:close/>
                <a:moveTo>
                  <a:pt x="2005010" y="1123950"/>
                </a:moveTo>
                <a:lnTo>
                  <a:pt x="2019298" y="1123950"/>
                </a:lnTo>
                <a:lnTo>
                  <a:pt x="2005010" y="1130300"/>
                </a:lnTo>
                <a:close/>
                <a:moveTo>
                  <a:pt x="1071575" y="1123950"/>
                </a:moveTo>
                <a:cubicBezTo>
                  <a:pt x="1071575" y="1123950"/>
                  <a:pt x="1071575" y="1123950"/>
                  <a:pt x="1063638" y="1135063"/>
                </a:cubicBezTo>
                <a:cubicBezTo>
                  <a:pt x="1059669" y="1131359"/>
                  <a:pt x="1055700" y="1135063"/>
                  <a:pt x="1059669" y="1131359"/>
                </a:cubicBezTo>
                <a:cubicBezTo>
                  <a:pt x="1059669" y="1131359"/>
                  <a:pt x="1059669" y="1131359"/>
                  <a:pt x="1071575" y="1123950"/>
                </a:cubicBezTo>
                <a:close/>
                <a:moveTo>
                  <a:pt x="2361185" y="1123808"/>
                </a:moveTo>
                <a:lnTo>
                  <a:pt x="2365262" y="1127454"/>
                </a:lnTo>
                <a:cubicBezTo>
                  <a:pt x="2365262" y="1127454"/>
                  <a:pt x="2354088" y="1123731"/>
                  <a:pt x="2346638" y="1131176"/>
                </a:cubicBezTo>
                <a:cubicBezTo>
                  <a:pt x="2354088" y="1131176"/>
                  <a:pt x="2357813" y="1134898"/>
                  <a:pt x="2365262" y="1134898"/>
                </a:cubicBezTo>
                <a:cubicBezTo>
                  <a:pt x="2368987" y="1134898"/>
                  <a:pt x="2365262" y="1138621"/>
                  <a:pt x="2368987" y="1138621"/>
                </a:cubicBezTo>
                <a:cubicBezTo>
                  <a:pt x="2365262" y="1138621"/>
                  <a:pt x="2357813" y="1134898"/>
                  <a:pt x="2350363" y="1138621"/>
                </a:cubicBezTo>
                <a:cubicBezTo>
                  <a:pt x="2350363" y="1138621"/>
                  <a:pt x="2350363" y="1138621"/>
                  <a:pt x="2354088" y="1142343"/>
                </a:cubicBezTo>
                <a:cubicBezTo>
                  <a:pt x="2335464" y="1146066"/>
                  <a:pt x="2357813" y="1131176"/>
                  <a:pt x="2342913" y="1131176"/>
                </a:cubicBezTo>
                <a:cubicBezTo>
                  <a:pt x="2348501" y="1129315"/>
                  <a:pt x="2349432" y="1127454"/>
                  <a:pt x="2350829" y="1126058"/>
                </a:cubicBezTo>
                <a:close/>
                <a:moveTo>
                  <a:pt x="2335464" y="1123731"/>
                </a:moveTo>
                <a:cubicBezTo>
                  <a:pt x="2332670" y="1126523"/>
                  <a:pt x="2329353" y="1126697"/>
                  <a:pt x="2325905" y="1126414"/>
                </a:cubicBezTo>
                <a:lnTo>
                  <a:pt x="2323310" y="1126397"/>
                </a:lnTo>
                <a:close/>
                <a:moveTo>
                  <a:pt x="2841226" y="1122957"/>
                </a:moveTo>
                <a:cubicBezTo>
                  <a:pt x="2844004" y="1125272"/>
                  <a:pt x="2845856" y="1128977"/>
                  <a:pt x="2849560" y="1130829"/>
                </a:cubicBezTo>
                <a:cubicBezTo>
                  <a:pt x="2842152" y="1134533"/>
                  <a:pt x="2823631" y="1138237"/>
                  <a:pt x="2823631" y="1141941"/>
                </a:cubicBezTo>
                <a:cubicBezTo>
                  <a:pt x="2805110" y="1149349"/>
                  <a:pt x="2805110" y="1134533"/>
                  <a:pt x="2816223" y="1130829"/>
                </a:cubicBezTo>
                <a:cubicBezTo>
                  <a:pt x="2816223" y="1138237"/>
                  <a:pt x="2831039" y="1130829"/>
                  <a:pt x="2834743" y="1127124"/>
                </a:cubicBezTo>
                <a:cubicBezTo>
                  <a:pt x="2834743" y="1123420"/>
                  <a:pt x="2831039" y="1123420"/>
                  <a:pt x="2827335" y="1123420"/>
                </a:cubicBezTo>
                <a:cubicBezTo>
                  <a:pt x="2834743" y="1119716"/>
                  <a:pt x="2838448" y="1120642"/>
                  <a:pt x="2841226" y="1122957"/>
                </a:cubicBezTo>
                <a:close/>
                <a:moveTo>
                  <a:pt x="1886747" y="1119119"/>
                </a:moveTo>
                <a:lnTo>
                  <a:pt x="1888548" y="1119119"/>
                </a:lnTo>
                <a:cubicBezTo>
                  <a:pt x="1889944" y="1119119"/>
                  <a:pt x="1889944" y="1119119"/>
                  <a:pt x="1889944" y="1119119"/>
                </a:cubicBezTo>
                <a:cubicBezTo>
                  <a:pt x="1882499" y="1122846"/>
                  <a:pt x="1882499" y="1122846"/>
                  <a:pt x="1882499" y="1122846"/>
                </a:cubicBezTo>
                <a:close/>
                <a:moveTo>
                  <a:pt x="2357388" y="1117511"/>
                </a:moveTo>
                <a:lnTo>
                  <a:pt x="2360606" y="1122335"/>
                </a:lnTo>
                <a:cubicBezTo>
                  <a:pt x="2361537" y="1123731"/>
                  <a:pt x="2361537" y="1123731"/>
                  <a:pt x="2361537" y="1123731"/>
                </a:cubicBezTo>
                <a:lnTo>
                  <a:pt x="2361185" y="1123808"/>
                </a:lnTo>
                <a:lnTo>
                  <a:pt x="2356416" y="1119543"/>
                </a:lnTo>
                <a:close/>
                <a:moveTo>
                  <a:pt x="1663561" y="1116914"/>
                </a:moveTo>
                <a:cubicBezTo>
                  <a:pt x="1664959" y="1116622"/>
                  <a:pt x="1666819" y="1117090"/>
                  <a:pt x="1669610" y="1118961"/>
                </a:cubicBezTo>
                <a:cubicBezTo>
                  <a:pt x="1669610" y="1118961"/>
                  <a:pt x="1669610" y="1118961"/>
                  <a:pt x="1667752" y="1119896"/>
                </a:cubicBezTo>
                <a:lnTo>
                  <a:pt x="1656117" y="1125743"/>
                </a:lnTo>
                <a:lnTo>
                  <a:pt x="1650999" y="1122702"/>
                </a:lnTo>
                <a:cubicBezTo>
                  <a:pt x="1659374" y="1125509"/>
                  <a:pt x="1659374" y="1117791"/>
                  <a:pt x="1663561" y="1116914"/>
                </a:cubicBezTo>
                <a:close/>
                <a:moveTo>
                  <a:pt x="2547935" y="1116409"/>
                </a:moveTo>
                <a:cubicBezTo>
                  <a:pt x="2537219" y="1119981"/>
                  <a:pt x="2547935" y="1123552"/>
                  <a:pt x="2533647" y="1127124"/>
                </a:cubicBezTo>
                <a:cubicBezTo>
                  <a:pt x="2544363" y="1123552"/>
                  <a:pt x="2533647" y="1112837"/>
                  <a:pt x="2547935" y="1116409"/>
                </a:cubicBezTo>
                <a:close/>
                <a:moveTo>
                  <a:pt x="1454150" y="1116012"/>
                </a:moveTo>
                <a:cubicBezTo>
                  <a:pt x="1454150" y="1119981"/>
                  <a:pt x="1450446" y="1123950"/>
                  <a:pt x="1446741" y="1123950"/>
                </a:cubicBezTo>
                <a:cubicBezTo>
                  <a:pt x="1443038" y="1119981"/>
                  <a:pt x="1450446" y="1116012"/>
                  <a:pt x="1454150" y="1116012"/>
                </a:cubicBezTo>
                <a:close/>
                <a:moveTo>
                  <a:pt x="210610" y="1116012"/>
                </a:moveTo>
                <a:lnTo>
                  <a:pt x="214317" y="1119187"/>
                </a:lnTo>
                <a:cubicBezTo>
                  <a:pt x="214317" y="1119187"/>
                  <a:pt x="214317" y="1119187"/>
                  <a:pt x="203202" y="1119187"/>
                </a:cubicBezTo>
                <a:cubicBezTo>
                  <a:pt x="210610" y="1119187"/>
                  <a:pt x="206906" y="1116012"/>
                  <a:pt x="210610" y="1116012"/>
                </a:cubicBezTo>
                <a:close/>
                <a:moveTo>
                  <a:pt x="1096974" y="1112837"/>
                </a:moveTo>
                <a:cubicBezTo>
                  <a:pt x="1096974" y="1112837"/>
                  <a:pt x="1096974" y="1112837"/>
                  <a:pt x="1096974" y="1116012"/>
                </a:cubicBezTo>
                <a:lnTo>
                  <a:pt x="1089565" y="1119187"/>
                </a:lnTo>
                <a:cubicBezTo>
                  <a:pt x="1085861" y="1116012"/>
                  <a:pt x="1093269" y="1112837"/>
                  <a:pt x="1096974" y="1112837"/>
                </a:cubicBezTo>
                <a:close/>
                <a:moveTo>
                  <a:pt x="270671" y="1112837"/>
                </a:moveTo>
                <a:cubicBezTo>
                  <a:pt x="270671" y="1112837"/>
                  <a:pt x="270671" y="1112837"/>
                  <a:pt x="274639" y="1119187"/>
                </a:cubicBezTo>
                <a:cubicBezTo>
                  <a:pt x="274639" y="1119187"/>
                  <a:pt x="274639" y="1119187"/>
                  <a:pt x="266701" y="1116012"/>
                </a:cubicBezTo>
                <a:cubicBezTo>
                  <a:pt x="266701" y="1116012"/>
                  <a:pt x="266701" y="1112837"/>
                  <a:pt x="270671" y="1112837"/>
                </a:cubicBezTo>
                <a:close/>
                <a:moveTo>
                  <a:pt x="2746035" y="1111541"/>
                </a:moveTo>
                <a:cubicBezTo>
                  <a:pt x="2748357" y="1110704"/>
                  <a:pt x="2753358" y="1117401"/>
                  <a:pt x="2756215" y="1112044"/>
                </a:cubicBezTo>
                <a:cubicBezTo>
                  <a:pt x="2763835" y="1108472"/>
                  <a:pt x="2748595" y="1119187"/>
                  <a:pt x="2744785" y="1115615"/>
                </a:cubicBezTo>
                <a:cubicBezTo>
                  <a:pt x="2744785" y="1112937"/>
                  <a:pt x="2745261" y="1111820"/>
                  <a:pt x="2746035" y="1111541"/>
                </a:cubicBezTo>
                <a:close/>
                <a:moveTo>
                  <a:pt x="295671" y="1111091"/>
                </a:moveTo>
                <a:cubicBezTo>
                  <a:pt x="296370" y="1110567"/>
                  <a:pt x="297763" y="1110567"/>
                  <a:pt x="300550" y="1111498"/>
                </a:cubicBezTo>
                <a:cubicBezTo>
                  <a:pt x="300550" y="1111498"/>
                  <a:pt x="300550" y="1111498"/>
                  <a:pt x="307990" y="1122660"/>
                </a:cubicBezTo>
                <a:cubicBezTo>
                  <a:pt x="307990" y="1122660"/>
                  <a:pt x="307990" y="1122660"/>
                  <a:pt x="304268" y="1126380"/>
                </a:cubicBezTo>
                <a:cubicBezTo>
                  <a:pt x="304268" y="1126380"/>
                  <a:pt x="304268" y="1126380"/>
                  <a:pt x="311703" y="1130101"/>
                </a:cubicBezTo>
                <a:cubicBezTo>
                  <a:pt x="311703" y="1130101"/>
                  <a:pt x="311703" y="1130101"/>
                  <a:pt x="311703" y="1137543"/>
                </a:cubicBezTo>
                <a:cubicBezTo>
                  <a:pt x="311703" y="1137543"/>
                  <a:pt x="311703" y="1137543"/>
                  <a:pt x="304268" y="1133822"/>
                </a:cubicBezTo>
                <a:lnTo>
                  <a:pt x="302025" y="1135203"/>
                </a:lnTo>
                <a:lnTo>
                  <a:pt x="304268" y="1130101"/>
                </a:lnTo>
                <a:cubicBezTo>
                  <a:pt x="304268" y="1130101"/>
                  <a:pt x="304268" y="1130101"/>
                  <a:pt x="289384" y="1118939"/>
                </a:cubicBezTo>
                <a:cubicBezTo>
                  <a:pt x="297763" y="1118939"/>
                  <a:pt x="293565" y="1112660"/>
                  <a:pt x="295671" y="1111091"/>
                </a:cubicBezTo>
                <a:close/>
                <a:moveTo>
                  <a:pt x="1067449" y="1108710"/>
                </a:moveTo>
                <a:cubicBezTo>
                  <a:pt x="1070941" y="1112520"/>
                  <a:pt x="1077926" y="1104900"/>
                  <a:pt x="1077926" y="1112520"/>
                </a:cubicBezTo>
                <a:cubicBezTo>
                  <a:pt x="1077926" y="1120140"/>
                  <a:pt x="1070941" y="1116330"/>
                  <a:pt x="1063956" y="1123950"/>
                </a:cubicBezTo>
                <a:cubicBezTo>
                  <a:pt x="1074434" y="1120140"/>
                  <a:pt x="1060463" y="1116330"/>
                  <a:pt x="1067449" y="1108710"/>
                </a:cubicBezTo>
                <a:close/>
                <a:moveTo>
                  <a:pt x="1294597" y="1108382"/>
                </a:moveTo>
                <a:lnTo>
                  <a:pt x="1297853" y="1108846"/>
                </a:lnTo>
                <a:lnTo>
                  <a:pt x="1296023" y="1109344"/>
                </a:lnTo>
                <a:lnTo>
                  <a:pt x="1294132" y="1108846"/>
                </a:lnTo>
                <a:close/>
                <a:moveTo>
                  <a:pt x="1833560" y="1108075"/>
                </a:moveTo>
                <a:lnTo>
                  <a:pt x="1833560" y="1116012"/>
                </a:lnTo>
                <a:lnTo>
                  <a:pt x="1822447" y="1112837"/>
                </a:lnTo>
                <a:close/>
                <a:moveTo>
                  <a:pt x="1492984" y="1106377"/>
                </a:moveTo>
                <a:lnTo>
                  <a:pt x="1495228" y="1106957"/>
                </a:lnTo>
                <a:lnTo>
                  <a:pt x="1494160" y="1107280"/>
                </a:lnTo>
                <a:close/>
                <a:moveTo>
                  <a:pt x="1818526" y="1104900"/>
                </a:moveTo>
                <a:cubicBezTo>
                  <a:pt x="1825986" y="1104900"/>
                  <a:pt x="1822256" y="1108619"/>
                  <a:pt x="1822256" y="1108619"/>
                </a:cubicBezTo>
                <a:cubicBezTo>
                  <a:pt x="1822256" y="1108619"/>
                  <a:pt x="1822256" y="1108619"/>
                  <a:pt x="1818526" y="1104900"/>
                </a:cubicBezTo>
                <a:close/>
                <a:moveTo>
                  <a:pt x="1807337" y="1104900"/>
                </a:moveTo>
                <a:cubicBezTo>
                  <a:pt x="1811067" y="1108619"/>
                  <a:pt x="1814797" y="1112339"/>
                  <a:pt x="1822256" y="1108619"/>
                </a:cubicBezTo>
                <a:cubicBezTo>
                  <a:pt x="1822256" y="1108619"/>
                  <a:pt x="1822256" y="1108619"/>
                  <a:pt x="1811067" y="1112339"/>
                </a:cubicBezTo>
                <a:cubicBezTo>
                  <a:pt x="1829715" y="1112339"/>
                  <a:pt x="1818526" y="1130935"/>
                  <a:pt x="1840904" y="1130935"/>
                </a:cubicBezTo>
                <a:cubicBezTo>
                  <a:pt x="1840904" y="1130935"/>
                  <a:pt x="1840904" y="1130935"/>
                  <a:pt x="1825986" y="1138374"/>
                </a:cubicBezTo>
                <a:cubicBezTo>
                  <a:pt x="1837175" y="1145812"/>
                  <a:pt x="1863282" y="1123497"/>
                  <a:pt x="1870742" y="1130935"/>
                </a:cubicBezTo>
                <a:cubicBezTo>
                  <a:pt x="1848364" y="1134654"/>
                  <a:pt x="1874471" y="1145812"/>
                  <a:pt x="1859553" y="1149532"/>
                </a:cubicBezTo>
                <a:cubicBezTo>
                  <a:pt x="1867012" y="1160689"/>
                  <a:pt x="1896850" y="1149532"/>
                  <a:pt x="1911768" y="1145812"/>
                </a:cubicBezTo>
                <a:cubicBezTo>
                  <a:pt x="1911768" y="1149532"/>
                  <a:pt x="1930417" y="1138374"/>
                  <a:pt x="1937876" y="1134654"/>
                </a:cubicBezTo>
                <a:cubicBezTo>
                  <a:pt x="1941606" y="1134654"/>
                  <a:pt x="1941606" y="1142093"/>
                  <a:pt x="1949065" y="1134654"/>
                </a:cubicBezTo>
                <a:cubicBezTo>
                  <a:pt x="1949065" y="1130935"/>
                  <a:pt x="1945335" y="1130935"/>
                  <a:pt x="1941606" y="1130935"/>
                </a:cubicBezTo>
                <a:cubicBezTo>
                  <a:pt x="1949065" y="1119777"/>
                  <a:pt x="1952795" y="1138374"/>
                  <a:pt x="1963984" y="1130935"/>
                </a:cubicBezTo>
                <a:cubicBezTo>
                  <a:pt x="1963984" y="1130935"/>
                  <a:pt x="1993821" y="1116058"/>
                  <a:pt x="2005010" y="1119777"/>
                </a:cubicBezTo>
                <a:cubicBezTo>
                  <a:pt x="2001280" y="1123497"/>
                  <a:pt x="1967713" y="1138374"/>
                  <a:pt x="1956524" y="1145812"/>
                </a:cubicBezTo>
                <a:cubicBezTo>
                  <a:pt x="1956524" y="1153251"/>
                  <a:pt x="1960254" y="1153251"/>
                  <a:pt x="1967713" y="1145812"/>
                </a:cubicBezTo>
                <a:cubicBezTo>
                  <a:pt x="1967713" y="1145812"/>
                  <a:pt x="1967713" y="1145812"/>
                  <a:pt x="1956524" y="1164409"/>
                </a:cubicBezTo>
                <a:cubicBezTo>
                  <a:pt x="1960254" y="1156970"/>
                  <a:pt x="1937876" y="1164409"/>
                  <a:pt x="1930417" y="1168128"/>
                </a:cubicBezTo>
                <a:cubicBezTo>
                  <a:pt x="1926687" y="1168128"/>
                  <a:pt x="1919228" y="1168128"/>
                  <a:pt x="1926687" y="1164409"/>
                </a:cubicBezTo>
                <a:cubicBezTo>
                  <a:pt x="1934146" y="1164409"/>
                  <a:pt x="1945335" y="1160689"/>
                  <a:pt x="1949065" y="1153251"/>
                </a:cubicBezTo>
                <a:cubicBezTo>
                  <a:pt x="1945335" y="1149532"/>
                  <a:pt x="1930417" y="1153251"/>
                  <a:pt x="1922957" y="1156970"/>
                </a:cubicBezTo>
                <a:cubicBezTo>
                  <a:pt x="1922957" y="1156970"/>
                  <a:pt x="1922957" y="1156970"/>
                  <a:pt x="1922957" y="1160689"/>
                </a:cubicBezTo>
                <a:cubicBezTo>
                  <a:pt x="1915498" y="1168128"/>
                  <a:pt x="1900579" y="1168128"/>
                  <a:pt x="1885660" y="1168128"/>
                </a:cubicBezTo>
                <a:cubicBezTo>
                  <a:pt x="1885660" y="1168128"/>
                  <a:pt x="1885660" y="1168128"/>
                  <a:pt x="1893120" y="1171847"/>
                </a:cubicBezTo>
                <a:cubicBezTo>
                  <a:pt x="1893120" y="1171847"/>
                  <a:pt x="1893120" y="1171847"/>
                  <a:pt x="1881931" y="1179286"/>
                </a:cubicBezTo>
                <a:cubicBezTo>
                  <a:pt x="1881931" y="1179286"/>
                  <a:pt x="1881931" y="1179286"/>
                  <a:pt x="1881931" y="1171847"/>
                </a:cubicBezTo>
                <a:cubicBezTo>
                  <a:pt x="1874471" y="1175567"/>
                  <a:pt x="1863282" y="1168128"/>
                  <a:pt x="1848364" y="1179286"/>
                </a:cubicBezTo>
                <a:cubicBezTo>
                  <a:pt x="1840904" y="1171847"/>
                  <a:pt x="1855823" y="1175567"/>
                  <a:pt x="1859553" y="1171847"/>
                </a:cubicBezTo>
                <a:cubicBezTo>
                  <a:pt x="1848364" y="1168128"/>
                  <a:pt x="1859553" y="1153251"/>
                  <a:pt x="1852093" y="1149532"/>
                </a:cubicBezTo>
                <a:cubicBezTo>
                  <a:pt x="1837175" y="1156970"/>
                  <a:pt x="1814797" y="1168128"/>
                  <a:pt x="1796150" y="1179286"/>
                </a:cubicBezTo>
                <a:cubicBezTo>
                  <a:pt x="1796150" y="1179286"/>
                  <a:pt x="1796150" y="1179286"/>
                  <a:pt x="1796150" y="1171847"/>
                </a:cubicBezTo>
                <a:cubicBezTo>
                  <a:pt x="1792419" y="1175567"/>
                  <a:pt x="1773773" y="1179286"/>
                  <a:pt x="1770041" y="1186724"/>
                </a:cubicBezTo>
                <a:cubicBezTo>
                  <a:pt x="1770041" y="1186724"/>
                  <a:pt x="1770041" y="1186724"/>
                  <a:pt x="1766312" y="1179286"/>
                </a:cubicBezTo>
                <a:cubicBezTo>
                  <a:pt x="1758852" y="1179286"/>
                  <a:pt x="1758852" y="1183005"/>
                  <a:pt x="1758852" y="1190444"/>
                </a:cubicBezTo>
                <a:cubicBezTo>
                  <a:pt x="1758852" y="1190444"/>
                  <a:pt x="1758852" y="1190444"/>
                  <a:pt x="1755124" y="1186724"/>
                </a:cubicBezTo>
                <a:cubicBezTo>
                  <a:pt x="1762581" y="1194163"/>
                  <a:pt x="1747663" y="1205321"/>
                  <a:pt x="1762581" y="1209040"/>
                </a:cubicBezTo>
                <a:cubicBezTo>
                  <a:pt x="1762581" y="1209040"/>
                  <a:pt x="1762581" y="1209040"/>
                  <a:pt x="1777501" y="1201602"/>
                </a:cubicBezTo>
                <a:cubicBezTo>
                  <a:pt x="1784962" y="1201602"/>
                  <a:pt x="1770041" y="1209040"/>
                  <a:pt x="1770041" y="1212759"/>
                </a:cubicBezTo>
                <a:cubicBezTo>
                  <a:pt x="1777501" y="1205321"/>
                  <a:pt x="1784962" y="1205321"/>
                  <a:pt x="1796150" y="1197882"/>
                </a:cubicBezTo>
                <a:cubicBezTo>
                  <a:pt x="1807337" y="1194163"/>
                  <a:pt x="1811067" y="1197882"/>
                  <a:pt x="1811067" y="1205321"/>
                </a:cubicBezTo>
                <a:cubicBezTo>
                  <a:pt x="1799878" y="1212759"/>
                  <a:pt x="1784962" y="1212759"/>
                  <a:pt x="1777501" y="1220198"/>
                </a:cubicBezTo>
                <a:cubicBezTo>
                  <a:pt x="1751393" y="1235075"/>
                  <a:pt x="1770041" y="1209040"/>
                  <a:pt x="1743935" y="1223917"/>
                </a:cubicBezTo>
                <a:cubicBezTo>
                  <a:pt x="1743935" y="1223917"/>
                  <a:pt x="1747663" y="1223917"/>
                  <a:pt x="1747663" y="1220198"/>
                </a:cubicBezTo>
                <a:cubicBezTo>
                  <a:pt x="1751393" y="1209040"/>
                  <a:pt x="1732747" y="1223917"/>
                  <a:pt x="1729016" y="1212759"/>
                </a:cubicBezTo>
                <a:cubicBezTo>
                  <a:pt x="1725286" y="1216479"/>
                  <a:pt x="1721559" y="1231356"/>
                  <a:pt x="1714098" y="1223917"/>
                </a:cubicBezTo>
                <a:cubicBezTo>
                  <a:pt x="1714098" y="1223917"/>
                  <a:pt x="1714098" y="1223917"/>
                  <a:pt x="1721559" y="1220198"/>
                </a:cubicBezTo>
                <a:cubicBezTo>
                  <a:pt x="1717826" y="1216479"/>
                  <a:pt x="1706638" y="1212759"/>
                  <a:pt x="1706638" y="1212759"/>
                </a:cubicBezTo>
                <a:cubicBezTo>
                  <a:pt x="1706638" y="1212759"/>
                  <a:pt x="1706638" y="1212759"/>
                  <a:pt x="1702909" y="1205321"/>
                </a:cubicBezTo>
                <a:cubicBezTo>
                  <a:pt x="1710367" y="1201602"/>
                  <a:pt x="1717826" y="1209040"/>
                  <a:pt x="1729016" y="1205321"/>
                </a:cubicBezTo>
                <a:cubicBezTo>
                  <a:pt x="1747663" y="1194163"/>
                  <a:pt x="1751393" y="1175567"/>
                  <a:pt x="1773773" y="1164409"/>
                </a:cubicBezTo>
                <a:cubicBezTo>
                  <a:pt x="1773773" y="1164409"/>
                  <a:pt x="1773773" y="1164409"/>
                  <a:pt x="1770041" y="1164409"/>
                </a:cubicBezTo>
                <a:cubicBezTo>
                  <a:pt x="1770041" y="1164409"/>
                  <a:pt x="1770041" y="1164409"/>
                  <a:pt x="1788689" y="1160689"/>
                </a:cubicBezTo>
                <a:cubicBezTo>
                  <a:pt x="1788689" y="1149532"/>
                  <a:pt x="1777501" y="1160689"/>
                  <a:pt x="1766312" y="1160689"/>
                </a:cubicBezTo>
                <a:cubicBezTo>
                  <a:pt x="1762581" y="1171847"/>
                  <a:pt x="1743935" y="1168128"/>
                  <a:pt x="1732747" y="1175567"/>
                </a:cubicBezTo>
                <a:cubicBezTo>
                  <a:pt x="1710367" y="1197882"/>
                  <a:pt x="1717826" y="1160689"/>
                  <a:pt x="1695448" y="1175567"/>
                </a:cubicBezTo>
                <a:cubicBezTo>
                  <a:pt x="1695448" y="1175567"/>
                  <a:pt x="1695448" y="1175567"/>
                  <a:pt x="1717826" y="1160689"/>
                </a:cubicBezTo>
                <a:cubicBezTo>
                  <a:pt x="1710367" y="1171847"/>
                  <a:pt x="1725286" y="1168128"/>
                  <a:pt x="1729016" y="1164409"/>
                </a:cubicBezTo>
                <a:cubicBezTo>
                  <a:pt x="1729016" y="1164409"/>
                  <a:pt x="1729016" y="1164409"/>
                  <a:pt x="1725286" y="1160689"/>
                </a:cubicBezTo>
                <a:cubicBezTo>
                  <a:pt x="1732747" y="1164409"/>
                  <a:pt x="1740204" y="1153251"/>
                  <a:pt x="1740204" y="1149532"/>
                </a:cubicBezTo>
                <a:cubicBezTo>
                  <a:pt x="1732747" y="1138374"/>
                  <a:pt x="1717826" y="1168128"/>
                  <a:pt x="1702909" y="1160689"/>
                </a:cubicBezTo>
                <a:cubicBezTo>
                  <a:pt x="1714098" y="1156970"/>
                  <a:pt x="1714098" y="1156970"/>
                  <a:pt x="1706638" y="1153251"/>
                </a:cubicBezTo>
                <a:cubicBezTo>
                  <a:pt x="1706638" y="1153251"/>
                  <a:pt x="1706638" y="1153251"/>
                  <a:pt x="1732747" y="1142093"/>
                </a:cubicBezTo>
                <a:cubicBezTo>
                  <a:pt x="1732747" y="1142093"/>
                  <a:pt x="1732747" y="1142093"/>
                  <a:pt x="1725286" y="1149532"/>
                </a:cubicBezTo>
                <a:cubicBezTo>
                  <a:pt x="1729016" y="1149532"/>
                  <a:pt x="1736475" y="1149532"/>
                  <a:pt x="1740204" y="1145812"/>
                </a:cubicBezTo>
                <a:cubicBezTo>
                  <a:pt x="1732747" y="1142093"/>
                  <a:pt x="1747663" y="1138374"/>
                  <a:pt x="1740204" y="1138374"/>
                </a:cubicBezTo>
                <a:cubicBezTo>
                  <a:pt x="1747663" y="1130935"/>
                  <a:pt x="1766312" y="1123497"/>
                  <a:pt x="1770041" y="1130935"/>
                </a:cubicBezTo>
                <a:cubicBezTo>
                  <a:pt x="1773773" y="1127216"/>
                  <a:pt x="1777501" y="1123497"/>
                  <a:pt x="1773773" y="1119777"/>
                </a:cubicBezTo>
                <a:cubicBezTo>
                  <a:pt x="1792419" y="1127216"/>
                  <a:pt x="1799878" y="1104900"/>
                  <a:pt x="1807337" y="1104900"/>
                </a:cubicBezTo>
                <a:close/>
                <a:moveTo>
                  <a:pt x="1375412" y="1104900"/>
                </a:moveTo>
                <a:cubicBezTo>
                  <a:pt x="1375412" y="1104900"/>
                  <a:pt x="1375412" y="1104900"/>
                  <a:pt x="1383030" y="1108075"/>
                </a:cubicBezTo>
                <a:cubicBezTo>
                  <a:pt x="1383030" y="1108075"/>
                  <a:pt x="1371600" y="1108075"/>
                  <a:pt x="1375412" y="1104900"/>
                </a:cubicBezTo>
                <a:close/>
                <a:moveTo>
                  <a:pt x="434991" y="1104900"/>
                </a:moveTo>
                <a:cubicBezTo>
                  <a:pt x="434991" y="1104900"/>
                  <a:pt x="434991" y="1104900"/>
                  <a:pt x="457215" y="1112308"/>
                </a:cubicBezTo>
                <a:cubicBezTo>
                  <a:pt x="457215" y="1112308"/>
                  <a:pt x="457215" y="1112308"/>
                  <a:pt x="453511" y="1116013"/>
                </a:cubicBezTo>
                <a:cubicBezTo>
                  <a:pt x="438698" y="1127125"/>
                  <a:pt x="442399" y="1108604"/>
                  <a:pt x="434991" y="1104900"/>
                </a:cubicBezTo>
                <a:close/>
                <a:moveTo>
                  <a:pt x="326511" y="1104900"/>
                </a:moveTo>
                <a:cubicBezTo>
                  <a:pt x="326511" y="1104900"/>
                  <a:pt x="326511" y="1104900"/>
                  <a:pt x="341328" y="1108869"/>
                </a:cubicBezTo>
                <a:cubicBezTo>
                  <a:pt x="341328" y="1108869"/>
                  <a:pt x="341328" y="1108869"/>
                  <a:pt x="326511" y="1108869"/>
                </a:cubicBezTo>
                <a:cubicBezTo>
                  <a:pt x="326511" y="1112837"/>
                  <a:pt x="326511" y="1112837"/>
                  <a:pt x="326511" y="1112837"/>
                </a:cubicBezTo>
                <a:cubicBezTo>
                  <a:pt x="326511" y="1112837"/>
                  <a:pt x="326511" y="1112837"/>
                  <a:pt x="319104" y="1112837"/>
                </a:cubicBezTo>
                <a:cubicBezTo>
                  <a:pt x="330217" y="1112837"/>
                  <a:pt x="319104" y="1108869"/>
                  <a:pt x="326511" y="1104900"/>
                </a:cubicBezTo>
                <a:close/>
                <a:moveTo>
                  <a:pt x="1503925" y="1104612"/>
                </a:moveTo>
                <a:cubicBezTo>
                  <a:pt x="1504625" y="1104902"/>
                  <a:pt x="1504390" y="1106062"/>
                  <a:pt x="1502531" y="1108846"/>
                </a:cubicBezTo>
                <a:lnTo>
                  <a:pt x="1495228" y="1106957"/>
                </a:lnTo>
                <a:lnTo>
                  <a:pt x="1499739" y="1105598"/>
                </a:lnTo>
                <a:cubicBezTo>
                  <a:pt x="1501599" y="1104902"/>
                  <a:pt x="1503227" y="1104322"/>
                  <a:pt x="1503925" y="1104612"/>
                </a:cubicBezTo>
                <a:close/>
                <a:moveTo>
                  <a:pt x="255916" y="1102989"/>
                </a:moveTo>
                <a:lnTo>
                  <a:pt x="252943" y="1105239"/>
                </a:lnTo>
                <a:cubicBezTo>
                  <a:pt x="252020" y="1104304"/>
                  <a:pt x="252713" y="1103602"/>
                  <a:pt x="254391" y="1103135"/>
                </a:cubicBezTo>
                <a:close/>
                <a:moveTo>
                  <a:pt x="483409" y="1102419"/>
                </a:moveTo>
                <a:cubicBezTo>
                  <a:pt x="485394" y="1103907"/>
                  <a:pt x="487379" y="1106884"/>
                  <a:pt x="487379" y="1108868"/>
                </a:cubicBezTo>
                <a:cubicBezTo>
                  <a:pt x="479440" y="1112837"/>
                  <a:pt x="487379" y="1100931"/>
                  <a:pt x="479440" y="1104900"/>
                </a:cubicBezTo>
                <a:cubicBezTo>
                  <a:pt x="479440" y="1100931"/>
                  <a:pt x="481425" y="1100931"/>
                  <a:pt x="483409" y="1102419"/>
                </a:cubicBezTo>
                <a:close/>
                <a:moveTo>
                  <a:pt x="1085861" y="1101725"/>
                </a:moveTo>
                <a:lnTo>
                  <a:pt x="1096974" y="1108075"/>
                </a:lnTo>
                <a:lnTo>
                  <a:pt x="1082689" y="1104900"/>
                </a:lnTo>
                <a:close/>
                <a:moveTo>
                  <a:pt x="877902" y="1101725"/>
                </a:moveTo>
                <a:lnTo>
                  <a:pt x="892190" y="1101725"/>
                </a:lnTo>
                <a:lnTo>
                  <a:pt x="884253" y="1108075"/>
                </a:lnTo>
                <a:close/>
                <a:moveTo>
                  <a:pt x="222254" y="1101725"/>
                </a:moveTo>
                <a:lnTo>
                  <a:pt x="227015" y="1101725"/>
                </a:lnTo>
                <a:lnTo>
                  <a:pt x="219077" y="1104900"/>
                </a:lnTo>
                <a:close/>
                <a:moveTo>
                  <a:pt x="1290410" y="1101422"/>
                </a:moveTo>
                <a:cubicBezTo>
                  <a:pt x="1290410" y="1101422"/>
                  <a:pt x="1290410" y="1101422"/>
                  <a:pt x="1297853" y="1105134"/>
                </a:cubicBezTo>
                <a:lnTo>
                  <a:pt x="1294597" y="1108382"/>
                </a:lnTo>
                <a:lnTo>
                  <a:pt x="1291340" y="1107918"/>
                </a:lnTo>
                <a:cubicBezTo>
                  <a:pt x="1290410" y="1106990"/>
                  <a:pt x="1290410" y="1105134"/>
                  <a:pt x="1290410" y="1101422"/>
                </a:cubicBezTo>
                <a:close/>
                <a:moveTo>
                  <a:pt x="2514253" y="1101397"/>
                </a:moveTo>
                <a:cubicBezTo>
                  <a:pt x="2510529" y="1108842"/>
                  <a:pt x="2510529" y="1116286"/>
                  <a:pt x="2514253" y="1120009"/>
                </a:cubicBezTo>
                <a:cubicBezTo>
                  <a:pt x="2514253" y="1108842"/>
                  <a:pt x="2491905" y="1112564"/>
                  <a:pt x="2491905" y="1105119"/>
                </a:cubicBezTo>
                <a:cubicBezTo>
                  <a:pt x="2499354" y="1105119"/>
                  <a:pt x="2506804" y="1108842"/>
                  <a:pt x="2514253" y="1101397"/>
                </a:cubicBezTo>
                <a:close/>
                <a:moveTo>
                  <a:pt x="2391336" y="1101397"/>
                </a:moveTo>
                <a:cubicBezTo>
                  <a:pt x="2380161" y="1105119"/>
                  <a:pt x="2380161" y="1105119"/>
                  <a:pt x="2380161" y="1105119"/>
                </a:cubicBezTo>
                <a:lnTo>
                  <a:pt x="2380627" y="1103069"/>
                </a:lnTo>
                <a:close/>
                <a:moveTo>
                  <a:pt x="2778023" y="1101214"/>
                </a:moveTo>
                <a:cubicBezTo>
                  <a:pt x="2782711" y="1101725"/>
                  <a:pt x="2783381" y="1111930"/>
                  <a:pt x="2786060" y="1111930"/>
                </a:cubicBezTo>
                <a:lnTo>
                  <a:pt x="2786060" y="1119187"/>
                </a:lnTo>
                <a:cubicBezTo>
                  <a:pt x="2786060" y="1119187"/>
                  <a:pt x="2786060" y="1119187"/>
                  <a:pt x="2771772" y="1104673"/>
                </a:cubicBezTo>
                <a:cubicBezTo>
                  <a:pt x="2774451" y="1101951"/>
                  <a:pt x="2776460" y="1101044"/>
                  <a:pt x="2778023" y="1101214"/>
                </a:cubicBezTo>
                <a:close/>
                <a:moveTo>
                  <a:pt x="2510608" y="1100529"/>
                </a:moveTo>
                <a:lnTo>
                  <a:pt x="2511406" y="1100719"/>
                </a:lnTo>
                <a:lnTo>
                  <a:pt x="2510529" y="1101397"/>
                </a:lnTo>
                <a:close/>
                <a:moveTo>
                  <a:pt x="2503079" y="1093952"/>
                </a:moveTo>
                <a:cubicBezTo>
                  <a:pt x="2503079" y="1093952"/>
                  <a:pt x="2503079" y="1093952"/>
                  <a:pt x="2514253" y="1093952"/>
                </a:cubicBezTo>
                <a:cubicBezTo>
                  <a:pt x="2514253" y="1093952"/>
                  <a:pt x="2512391" y="1094883"/>
                  <a:pt x="2510994" y="1096278"/>
                </a:cubicBezTo>
                <a:lnTo>
                  <a:pt x="2510608" y="1100529"/>
                </a:lnTo>
                <a:lnTo>
                  <a:pt x="2504476" y="1099070"/>
                </a:lnTo>
                <a:cubicBezTo>
                  <a:pt x="2503079" y="1096744"/>
                  <a:pt x="2503079" y="1093952"/>
                  <a:pt x="2503079" y="1093952"/>
                </a:cubicBezTo>
                <a:close/>
                <a:moveTo>
                  <a:pt x="742968" y="1093788"/>
                </a:moveTo>
                <a:cubicBezTo>
                  <a:pt x="742968" y="1093788"/>
                  <a:pt x="742968" y="1093788"/>
                  <a:pt x="744895" y="1093788"/>
                </a:cubicBezTo>
                <a:lnTo>
                  <a:pt x="757172" y="1093788"/>
                </a:lnTo>
                <a:lnTo>
                  <a:pt x="750679" y="1101725"/>
                </a:lnTo>
                <a:close/>
                <a:moveTo>
                  <a:pt x="758294" y="1092416"/>
                </a:moveTo>
                <a:lnTo>
                  <a:pt x="758389" y="1093788"/>
                </a:lnTo>
                <a:lnTo>
                  <a:pt x="757172" y="1093788"/>
                </a:lnTo>
                <a:close/>
                <a:moveTo>
                  <a:pt x="1100942" y="1092002"/>
                </a:moveTo>
                <a:cubicBezTo>
                  <a:pt x="1104514" y="1092002"/>
                  <a:pt x="1108086" y="1092994"/>
                  <a:pt x="1108086" y="1092994"/>
                </a:cubicBezTo>
                <a:lnTo>
                  <a:pt x="1093798" y="1096963"/>
                </a:lnTo>
                <a:cubicBezTo>
                  <a:pt x="1093798" y="1092994"/>
                  <a:pt x="1097370" y="1092002"/>
                  <a:pt x="1100942" y="1092002"/>
                </a:cubicBezTo>
                <a:close/>
                <a:moveTo>
                  <a:pt x="483887" y="1090480"/>
                </a:moveTo>
                <a:cubicBezTo>
                  <a:pt x="487696" y="1089554"/>
                  <a:pt x="490553" y="1089554"/>
                  <a:pt x="490553" y="1093258"/>
                </a:cubicBezTo>
                <a:cubicBezTo>
                  <a:pt x="490553" y="1093258"/>
                  <a:pt x="490553" y="1093258"/>
                  <a:pt x="471503" y="1096962"/>
                </a:cubicBezTo>
                <a:cubicBezTo>
                  <a:pt x="471503" y="1093258"/>
                  <a:pt x="475314" y="1093258"/>
                  <a:pt x="471503" y="1093258"/>
                </a:cubicBezTo>
                <a:cubicBezTo>
                  <a:pt x="475314" y="1093258"/>
                  <a:pt x="480077" y="1091406"/>
                  <a:pt x="483887" y="1090480"/>
                </a:cubicBezTo>
                <a:close/>
                <a:moveTo>
                  <a:pt x="2859739" y="1089678"/>
                </a:moveTo>
                <a:cubicBezTo>
                  <a:pt x="2866842" y="1089157"/>
                  <a:pt x="2866842" y="1097492"/>
                  <a:pt x="2874960" y="1097492"/>
                </a:cubicBezTo>
                <a:cubicBezTo>
                  <a:pt x="2874960" y="1097492"/>
                  <a:pt x="2874960" y="1097492"/>
                  <a:pt x="2849704" y="1108604"/>
                </a:cubicBezTo>
                <a:cubicBezTo>
                  <a:pt x="2849704" y="1108604"/>
                  <a:pt x="2849704" y="1108604"/>
                  <a:pt x="2849704" y="1116012"/>
                </a:cubicBezTo>
                <a:cubicBezTo>
                  <a:pt x="2849704" y="1116012"/>
                  <a:pt x="2849704" y="1116012"/>
                  <a:pt x="2835272" y="1104900"/>
                </a:cubicBezTo>
                <a:cubicBezTo>
                  <a:pt x="2838880" y="1108604"/>
                  <a:pt x="2846096" y="1101196"/>
                  <a:pt x="2853312" y="1097492"/>
                </a:cubicBezTo>
                <a:cubicBezTo>
                  <a:pt x="2853312" y="1097492"/>
                  <a:pt x="2853312" y="1097492"/>
                  <a:pt x="2849704" y="1093787"/>
                </a:cubicBezTo>
                <a:cubicBezTo>
                  <a:pt x="2854214" y="1091009"/>
                  <a:pt x="2857371" y="1089852"/>
                  <a:pt x="2859739" y="1089678"/>
                </a:cubicBezTo>
                <a:close/>
                <a:moveTo>
                  <a:pt x="2120580" y="1089025"/>
                </a:moveTo>
                <a:cubicBezTo>
                  <a:pt x="2124390" y="1092994"/>
                  <a:pt x="2132010" y="1092994"/>
                  <a:pt x="2124390" y="1096962"/>
                </a:cubicBezTo>
                <a:cubicBezTo>
                  <a:pt x="2124390" y="1096962"/>
                  <a:pt x="2112960" y="1096962"/>
                  <a:pt x="2120580" y="1089025"/>
                </a:cubicBezTo>
                <a:close/>
                <a:moveTo>
                  <a:pt x="1740335" y="1089025"/>
                </a:moveTo>
                <a:cubicBezTo>
                  <a:pt x="1736613" y="1092767"/>
                  <a:pt x="1736613" y="1100251"/>
                  <a:pt x="1744058" y="1100251"/>
                </a:cubicBezTo>
                <a:cubicBezTo>
                  <a:pt x="1758948" y="1115219"/>
                  <a:pt x="1718002" y="1118961"/>
                  <a:pt x="1729170" y="1133928"/>
                </a:cubicBezTo>
                <a:cubicBezTo>
                  <a:pt x="1721727" y="1133928"/>
                  <a:pt x="1718002" y="1118961"/>
                  <a:pt x="1703114" y="1130186"/>
                </a:cubicBezTo>
                <a:cubicBezTo>
                  <a:pt x="1703114" y="1130186"/>
                  <a:pt x="1703114" y="1130186"/>
                  <a:pt x="1703114" y="1118961"/>
                </a:cubicBezTo>
                <a:cubicBezTo>
                  <a:pt x="1703114" y="1115219"/>
                  <a:pt x="1699393" y="1122702"/>
                  <a:pt x="1695667" y="1122702"/>
                </a:cubicBezTo>
                <a:cubicBezTo>
                  <a:pt x="1695667" y="1130186"/>
                  <a:pt x="1699393" y="1133928"/>
                  <a:pt x="1695667" y="1137670"/>
                </a:cubicBezTo>
                <a:cubicBezTo>
                  <a:pt x="1691945" y="1126444"/>
                  <a:pt x="1684501" y="1141412"/>
                  <a:pt x="1680780" y="1137670"/>
                </a:cubicBezTo>
                <a:cubicBezTo>
                  <a:pt x="1680780" y="1130186"/>
                  <a:pt x="1688222" y="1133928"/>
                  <a:pt x="1688222" y="1130186"/>
                </a:cubicBezTo>
                <a:cubicBezTo>
                  <a:pt x="1684501" y="1126444"/>
                  <a:pt x="1680780" y="1126444"/>
                  <a:pt x="1677055" y="1126444"/>
                </a:cubicBezTo>
                <a:lnTo>
                  <a:pt x="1671389" y="1127283"/>
                </a:lnTo>
                <a:lnTo>
                  <a:pt x="1693343" y="1115686"/>
                </a:lnTo>
                <a:cubicBezTo>
                  <a:pt x="1704043" y="1109606"/>
                  <a:pt x="1714280" y="1102122"/>
                  <a:pt x="1718002" y="1092767"/>
                </a:cubicBezTo>
                <a:cubicBezTo>
                  <a:pt x="1718002" y="1092767"/>
                  <a:pt x="1718002" y="1092767"/>
                  <a:pt x="1740335" y="1089025"/>
                </a:cubicBezTo>
                <a:close/>
                <a:moveTo>
                  <a:pt x="757915" y="1086951"/>
                </a:moveTo>
                <a:lnTo>
                  <a:pt x="760438" y="1087772"/>
                </a:lnTo>
                <a:cubicBezTo>
                  <a:pt x="760799" y="1088951"/>
                  <a:pt x="759835" y="1090563"/>
                  <a:pt x="758389" y="1092299"/>
                </a:cubicBezTo>
                <a:lnTo>
                  <a:pt x="758294" y="1092416"/>
                </a:lnTo>
                <a:close/>
                <a:moveTo>
                  <a:pt x="516749" y="1086644"/>
                </a:moveTo>
                <a:cubicBezTo>
                  <a:pt x="517739" y="1087438"/>
                  <a:pt x="518732" y="1089025"/>
                  <a:pt x="520716" y="1089025"/>
                </a:cubicBezTo>
                <a:cubicBezTo>
                  <a:pt x="516749" y="1089025"/>
                  <a:pt x="512778" y="1089025"/>
                  <a:pt x="512778" y="1089025"/>
                </a:cubicBezTo>
                <a:cubicBezTo>
                  <a:pt x="514764" y="1085850"/>
                  <a:pt x="515755" y="1085850"/>
                  <a:pt x="516749" y="1086644"/>
                </a:cubicBezTo>
                <a:close/>
                <a:moveTo>
                  <a:pt x="365976" y="1086114"/>
                </a:moveTo>
                <a:lnTo>
                  <a:pt x="370812" y="1087041"/>
                </a:lnTo>
                <a:cubicBezTo>
                  <a:pt x="375800" y="1087438"/>
                  <a:pt x="382150" y="1087438"/>
                  <a:pt x="385779" y="1089025"/>
                </a:cubicBezTo>
                <a:cubicBezTo>
                  <a:pt x="378522" y="1089025"/>
                  <a:pt x="374892" y="1085850"/>
                  <a:pt x="367640" y="1089025"/>
                </a:cubicBezTo>
                <a:close/>
                <a:moveTo>
                  <a:pt x="1778001" y="1085850"/>
                </a:moveTo>
                <a:cubicBezTo>
                  <a:pt x="1774426" y="1085850"/>
                  <a:pt x="1770854" y="1096962"/>
                  <a:pt x="1763713" y="1093258"/>
                </a:cubicBezTo>
                <a:cubicBezTo>
                  <a:pt x="1767283" y="1089554"/>
                  <a:pt x="1778001" y="1085850"/>
                  <a:pt x="1778001" y="1085850"/>
                </a:cubicBezTo>
                <a:close/>
                <a:moveTo>
                  <a:pt x="1755244" y="1085850"/>
                </a:moveTo>
                <a:cubicBezTo>
                  <a:pt x="1755244" y="1085850"/>
                  <a:pt x="1755244" y="1085850"/>
                  <a:pt x="1755244" y="1096962"/>
                </a:cubicBezTo>
                <a:cubicBezTo>
                  <a:pt x="1755244" y="1096962"/>
                  <a:pt x="1755244" y="1096962"/>
                  <a:pt x="1747838" y="1096962"/>
                </a:cubicBezTo>
                <a:cubicBezTo>
                  <a:pt x="1736724" y="1093258"/>
                  <a:pt x="1758948" y="1085850"/>
                  <a:pt x="1755244" y="1085850"/>
                </a:cubicBezTo>
                <a:close/>
                <a:moveTo>
                  <a:pt x="754534" y="1085850"/>
                </a:moveTo>
                <a:cubicBezTo>
                  <a:pt x="752606" y="1085850"/>
                  <a:pt x="755498" y="1085850"/>
                  <a:pt x="757908" y="1086842"/>
                </a:cubicBezTo>
                <a:lnTo>
                  <a:pt x="757915" y="1086951"/>
                </a:lnTo>
                <a:close/>
                <a:moveTo>
                  <a:pt x="554053" y="1085850"/>
                </a:moveTo>
                <a:lnTo>
                  <a:pt x="557232" y="1089025"/>
                </a:lnTo>
                <a:lnTo>
                  <a:pt x="549290" y="1093787"/>
                </a:lnTo>
                <a:close/>
                <a:moveTo>
                  <a:pt x="1310420" y="1085149"/>
                </a:moveTo>
                <a:lnTo>
                  <a:pt x="1312552" y="1089025"/>
                </a:lnTo>
                <a:cubicBezTo>
                  <a:pt x="1305567" y="1089025"/>
                  <a:pt x="1306440" y="1088231"/>
                  <a:pt x="1308186" y="1087041"/>
                </a:cubicBezTo>
                <a:close/>
                <a:moveTo>
                  <a:pt x="2301941" y="1082785"/>
                </a:moveTo>
                <a:cubicBezTo>
                  <a:pt x="2305666" y="1082785"/>
                  <a:pt x="2305666" y="1082785"/>
                  <a:pt x="2305666" y="1082785"/>
                </a:cubicBezTo>
                <a:lnTo>
                  <a:pt x="2305300" y="1083053"/>
                </a:lnTo>
                <a:close/>
                <a:moveTo>
                  <a:pt x="2198562" y="1082675"/>
                </a:moveTo>
                <a:cubicBezTo>
                  <a:pt x="2202226" y="1086485"/>
                  <a:pt x="2216880" y="1082675"/>
                  <a:pt x="2213216" y="1094105"/>
                </a:cubicBezTo>
                <a:cubicBezTo>
                  <a:pt x="2216880" y="1090295"/>
                  <a:pt x="2231534" y="1086485"/>
                  <a:pt x="2220543" y="1082675"/>
                </a:cubicBezTo>
                <a:cubicBezTo>
                  <a:pt x="2220543" y="1082675"/>
                  <a:pt x="2220543" y="1082675"/>
                  <a:pt x="2235197" y="1086485"/>
                </a:cubicBezTo>
                <a:cubicBezTo>
                  <a:pt x="2220543" y="1101725"/>
                  <a:pt x="2205889" y="1094105"/>
                  <a:pt x="2198562" y="1090295"/>
                </a:cubicBezTo>
                <a:cubicBezTo>
                  <a:pt x="2194899" y="1097915"/>
                  <a:pt x="2194899" y="1094105"/>
                  <a:pt x="2187572" y="1097915"/>
                </a:cubicBezTo>
                <a:lnTo>
                  <a:pt x="2187572" y="1090295"/>
                </a:lnTo>
                <a:cubicBezTo>
                  <a:pt x="2187572" y="1090295"/>
                  <a:pt x="2187572" y="1090295"/>
                  <a:pt x="2198562" y="1082675"/>
                </a:cubicBezTo>
                <a:close/>
                <a:moveTo>
                  <a:pt x="1681162" y="1082675"/>
                </a:moveTo>
                <a:cubicBezTo>
                  <a:pt x="1681162" y="1085850"/>
                  <a:pt x="1695449" y="1085850"/>
                  <a:pt x="1684736" y="1089025"/>
                </a:cubicBezTo>
                <a:close/>
                <a:moveTo>
                  <a:pt x="1309059" y="1082675"/>
                </a:moveTo>
                <a:cubicBezTo>
                  <a:pt x="1310806" y="1083469"/>
                  <a:pt x="1311024" y="1084263"/>
                  <a:pt x="1310587" y="1085007"/>
                </a:cubicBezTo>
                <a:lnTo>
                  <a:pt x="1310420" y="1085149"/>
                </a:lnTo>
                <a:close/>
                <a:moveTo>
                  <a:pt x="490553" y="1082675"/>
                </a:moveTo>
                <a:cubicBezTo>
                  <a:pt x="490553" y="1082675"/>
                  <a:pt x="490553" y="1082675"/>
                  <a:pt x="505562" y="1082675"/>
                </a:cubicBezTo>
                <a:cubicBezTo>
                  <a:pt x="494306" y="1082675"/>
                  <a:pt x="505562" y="1093788"/>
                  <a:pt x="505562" y="1097492"/>
                </a:cubicBezTo>
                <a:cubicBezTo>
                  <a:pt x="516822" y="1101196"/>
                  <a:pt x="520575" y="1097492"/>
                  <a:pt x="528076" y="1097492"/>
                </a:cubicBezTo>
                <a:cubicBezTo>
                  <a:pt x="528076" y="1097492"/>
                  <a:pt x="528076" y="1097492"/>
                  <a:pt x="524324" y="1093788"/>
                </a:cubicBezTo>
                <a:cubicBezTo>
                  <a:pt x="531829" y="1093788"/>
                  <a:pt x="531829" y="1101196"/>
                  <a:pt x="531829" y="1101196"/>
                </a:cubicBezTo>
                <a:cubicBezTo>
                  <a:pt x="531829" y="1101196"/>
                  <a:pt x="531829" y="1101196"/>
                  <a:pt x="505562" y="1104900"/>
                </a:cubicBezTo>
                <a:cubicBezTo>
                  <a:pt x="501810" y="1097492"/>
                  <a:pt x="505562" y="1082675"/>
                  <a:pt x="490553" y="1082675"/>
                </a:cubicBezTo>
                <a:close/>
                <a:moveTo>
                  <a:pt x="364010" y="1082675"/>
                </a:moveTo>
                <a:cubicBezTo>
                  <a:pt x="364010" y="1082675"/>
                  <a:pt x="364010" y="1082675"/>
                  <a:pt x="364463" y="1083469"/>
                </a:cubicBezTo>
                <a:lnTo>
                  <a:pt x="365976" y="1086114"/>
                </a:lnTo>
                <a:lnTo>
                  <a:pt x="364858" y="1085900"/>
                </a:lnTo>
                <a:cubicBezTo>
                  <a:pt x="363554" y="1085255"/>
                  <a:pt x="363101" y="1084263"/>
                  <a:pt x="364010" y="1082675"/>
                </a:cubicBezTo>
                <a:close/>
                <a:moveTo>
                  <a:pt x="327042" y="1082675"/>
                </a:moveTo>
                <a:lnTo>
                  <a:pt x="327042" y="1089025"/>
                </a:lnTo>
                <a:lnTo>
                  <a:pt x="322279" y="1089025"/>
                </a:lnTo>
                <a:close/>
                <a:moveTo>
                  <a:pt x="2317747" y="1077912"/>
                </a:moveTo>
                <a:cubicBezTo>
                  <a:pt x="2317747" y="1082674"/>
                  <a:pt x="2325156" y="1077912"/>
                  <a:pt x="2328860" y="1082674"/>
                </a:cubicBezTo>
                <a:cubicBezTo>
                  <a:pt x="2328860" y="1082674"/>
                  <a:pt x="2328860" y="1082674"/>
                  <a:pt x="2321451" y="1082674"/>
                </a:cubicBezTo>
                <a:cubicBezTo>
                  <a:pt x="2321451" y="1082674"/>
                  <a:pt x="2321451" y="1077912"/>
                  <a:pt x="2317747" y="1077912"/>
                </a:cubicBezTo>
                <a:close/>
                <a:moveTo>
                  <a:pt x="914415" y="1077912"/>
                </a:moveTo>
                <a:lnTo>
                  <a:pt x="922352" y="1077912"/>
                </a:lnTo>
                <a:lnTo>
                  <a:pt x="914415" y="1089024"/>
                </a:lnTo>
                <a:lnTo>
                  <a:pt x="906477" y="1082674"/>
                </a:lnTo>
                <a:lnTo>
                  <a:pt x="914415" y="1085849"/>
                </a:lnTo>
                <a:close/>
                <a:moveTo>
                  <a:pt x="299781" y="1077000"/>
                </a:moveTo>
                <a:cubicBezTo>
                  <a:pt x="306205" y="1077877"/>
                  <a:pt x="304816" y="1085594"/>
                  <a:pt x="315929" y="1082788"/>
                </a:cubicBezTo>
                <a:cubicBezTo>
                  <a:pt x="315929" y="1082788"/>
                  <a:pt x="315929" y="1082788"/>
                  <a:pt x="308525" y="1082788"/>
                </a:cubicBezTo>
                <a:cubicBezTo>
                  <a:pt x="315929" y="1094014"/>
                  <a:pt x="308525" y="1086530"/>
                  <a:pt x="308525" y="1094014"/>
                </a:cubicBezTo>
                <a:cubicBezTo>
                  <a:pt x="304816" y="1090272"/>
                  <a:pt x="297413" y="1090272"/>
                  <a:pt x="293691" y="1090272"/>
                </a:cubicBezTo>
                <a:cubicBezTo>
                  <a:pt x="293691" y="1094014"/>
                  <a:pt x="301111" y="1094014"/>
                  <a:pt x="304816" y="1097756"/>
                </a:cubicBezTo>
                <a:cubicBezTo>
                  <a:pt x="293691" y="1097756"/>
                  <a:pt x="293691" y="1101498"/>
                  <a:pt x="286281" y="1105239"/>
                </a:cubicBezTo>
                <a:cubicBezTo>
                  <a:pt x="286281" y="1105239"/>
                  <a:pt x="286281" y="1105239"/>
                  <a:pt x="293691" y="1108981"/>
                </a:cubicBezTo>
                <a:cubicBezTo>
                  <a:pt x="289988" y="1108981"/>
                  <a:pt x="286281" y="1105239"/>
                  <a:pt x="282577" y="1105239"/>
                </a:cubicBezTo>
                <a:cubicBezTo>
                  <a:pt x="278872" y="1116465"/>
                  <a:pt x="289988" y="1112723"/>
                  <a:pt x="282577" y="1123949"/>
                </a:cubicBezTo>
                <a:cubicBezTo>
                  <a:pt x="267762" y="1123949"/>
                  <a:pt x="286281" y="1112723"/>
                  <a:pt x="278872" y="1105239"/>
                </a:cubicBezTo>
                <a:cubicBezTo>
                  <a:pt x="275169" y="1103369"/>
                  <a:pt x="267762" y="1102433"/>
                  <a:pt x="261742" y="1102433"/>
                </a:cubicBezTo>
                <a:lnTo>
                  <a:pt x="255916" y="1102989"/>
                </a:lnTo>
                <a:lnTo>
                  <a:pt x="260352" y="1099627"/>
                </a:lnTo>
                <a:cubicBezTo>
                  <a:pt x="262207" y="1097756"/>
                  <a:pt x="262207" y="1095885"/>
                  <a:pt x="256647" y="1094014"/>
                </a:cubicBezTo>
                <a:cubicBezTo>
                  <a:pt x="260352" y="1097756"/>
                  <a:pt x="260352" y="1097756"/>
                  <a:pt x="264058" y="1097756"/>
                </a:cubicBezTo>
                <a:cubicBezTo>
                  <a:pt x="267762" y="1094014"/>
                  <a:pt x="264058" y="1094014"/>
                  <a:pt x="260352" y="1090272"/>
                </a:cubicBezTo>
                <a:cubicBezTo>
                  <a:pt x="260352" y="1090272"/>
                  <a:pt x="264058" y="1086530"/>
                  <a:pt x="264058" y="1086530"/>
                </a:cubicBezTo>
                <a:cubicBezTo>
                  <a:pt x="264058" y="1086530"/>
                  <a:pt x="264058" y="1086530"/>
                  <a:pt x="275169" y="1090272"/>
                </a:cubicBezTo>
                <a:cubicBezTo>
                  <a:pt x="278872" y="1086530"/>
                  <a:pt x="271466" y="1082788"/>
                  <a:pt x="278872" y="1082788"/>
                </a:cubicBezTo>
                <a:cubicBezTo>
                  <a:pt x="278872" y="1082788"/>
                  <a:pt x="278872" y="1082788"/>
                  <a:pt x="282577" y="1090272"/>
                </a:cubicBezTo>
                <a:cubicBezTo>
                  <a:pt x="289988" y="1086530"/>
                  <a:pt x="297413" y="1086530"/>
                  <a:pt x="297413" y="1082788"/>
                </a:cubicBezTo>
                <a:cubicBezTo>
                  <a:pt x="297413" y="1082788"/>
                  <a:pt x="297413" y="1082788"/>
                  <a:pt x="289988" y="1079046"/>
                </a:cubicBezTo>
                <a:cubicBezTo>
                  <a:pt x="294615" y="1077175"/>
                  <a:pt x="297640" y="1076707"/>
                  <a:pt x="299781" y="1077000"/>
                </a:cubicBezTo>
                <a:close/>
                <a:moveTo>
                  <a:pt x="1881555" y="1075950"/>
                </a:moveTo>
                <a:lnTo>
                  <a:pt x="1881510" y="1076314"/>
                </a:lnTo>
                <a:cubicBezTo>
                  <a:pt x="1880638" y="1077421"/>
                  <a:pt x="1878776" y="1078120"/>
                  <a:pt x="1875054" y="1078120"/>
                </a:cubicBezTo>
                <a:close/>
                <a:moveTo>
                  <a:pt x="1795989" y="1074737"/>
                </a:moveTo>
                <a:cubicBezTo>
                  <a:pt x="1803397" y="1074737"/>
                  <a:pt x="1803397" y="1082448"/>
                  <a:pt x="1814510" y="1074737"/>
                </a:cubicBezTo>
                <a:cubicBezTo>
                  <a:pt x="1810806" y="1078592"/>
                  <a:pt x="1807102" y="1086303"/>
                  <a:pt x="1807102" y="1090158"/>
                </a:cubicBezTo>
                <a:cubicBezTo>
                  <a:pt x="1799696" y="1086303"/>
                  <a:pt x="1784877" y="1101724"/>
                  <a:pt x="1781174" y="1094014"/>
                </a:cubicBezTo>
                <a:cubicBezTo>
                  <a:pt x="1795989" y="1090158"/>
                  <a:pt x="1781174" y="1082448"/>
                  <a:pt x="1784877" y="1078592"/>
                </a:cubicBezTo>
                <a:cubicBezTo>
                  <a:pt x="1784877" y="1078592"/>
                  <a:pt x="1784877" y="1078592"/>
                  <a:pt x="1792285" y="1086303"/>
                </a:cubicBezTo>
                <a:cubicBezTo>
                  <a:pt x="1795989" y="1086303"/>
                  <a:pt x="1799696" y="1082448"/>
                  <a:pt x="1799696" y="1078592"/>
                </a:cubicBezTo>
                <a:cubicBezTo>
                  <a:pt x="1799696" y="1078592"/>
                  <a:pt x="1799696" y="1074737"/>
                  <a:pt x="1795989" y="1074737"/>
                </a:cubicBezTo>
                <a:close/>
                <a:moveTo>
                  <a:pt x="1886221" y="1074393"/>
                </a:moveTo>
                <a:cubicBezTo>
                  <a:pt x="1901111" y="1070665"/>
                  <a:pt x="1897389" y="1085574"/>
                  <a:pt x="1889944" y="1089301"/>
                </a:cubicBezTo>
                <a:cubicBezTo>
                  <a:pt x="1878776" y="1074393"/>
                  <a:pt x="1878776" y="1104210"/>
                  <a:pt x="1863887" y="1104210"/>
                </a:cubicBezTo>
                <a:cubicBezTo>
                  <a:pt x="1871332" y="1104210"/>
                  <a:pt x="1878776" y="1104210"/>
                  <a:pt x="1886221" y="1100483"/>
                </a:cubicBezTo>
                <a:cubicBezTo>
                  <a:pt x="1886221" y="1100483"/>
                  <a:pt x="1886221" y="1100483"/>
                  <a:pt x="1889944" y="1104210"/>
                </a:cubicBezTo>
                <a:cubicBezTo>
                  <a:pt x="1919723" y="1107937"/>
                  <a:pt x="1882499" y="1096756"/>
                  <a:pt x="1904833" y="1085574"/>
                </a:cubicBezTo>
                <a:cubicBezTo>
                  <a:pt x="1916001" y="1085574"/>
                  <a:pt x="1904833" y="1096756"/>
                  <a:pt x="1916001" y="1096756"/>
                </a:cubicBezTo>
                <a:cubicBezTo>
                  <a:pt x="1930890" y="1096756"/>
                  <a:pt x="1930890" y="1081847"/>
                  <a:pt x="1938335" y="1085574"/>
                </a:cubicBezTo>
                <a:cubicBezTo>
                  <a:pt x="1932751" y="1099551"/>
                  <a:pt x="1908323" y="1105142"/>
                  <a:pt x="1893317" y="1113353"/>
                </a:cubicBezTo>
                <a:lnTo>
                  <a:pt x="1886747" y="1119119"/>
                </a:lnTo>
                <a:lnTo>
                  <a:pt x="1878776" y="1119119"/>
                </a:lnTo>
                <a:cubicBezTo>
                  <a:pt x="1878776" y="1119119"/>
                  <a:pt x="1882499" y="1115391"/>
                  <a:pt x="1886221" y="1115391"/>
                </a:cubicBezTo>
                <a:cubicBezTo>
                  <a:pt x="1878776" y="1100483"/>
                  <a:pt x="1863887" y="1130300"/>
                  <a:pt x="1852720" y="1119119"/>
                </a:cubicBezTo>
                <a:cubicBezTo>
                  <a:pt x="1856442" y="1111664"/>
                  <a:pt x="1848997" y="1115391"/>
                  <a:pt x="1863887" y="1111664"/>
                </a:cubicBezTo>
                <a:cubicBezTo>
                  <a:pt x="1867609" y="1100483"/>
                  <a:pt x="1856442" y="1107937"/>
                  <a:pt x="1863887" y="1096756"/>
                </a:cubicBezTo>
                <a:cubicBezTo>
                  <a:pt x="1878776" y="1085574"/>
                  <a:pt x="1875054" y="1085574"/>
                  <a:pt x="1886221" y="1074393"/>
                </a:cubicBezTo>
                <a:close/>
                <a:moveTo>
                  <a:pt x="1952623" y="1071562"/>
                </a:moveTo>
                <a:cubicBezTo>
                  <a:pt x="1952623" y="1075266"/>
                  <a:pt x="1941907" y="1075266"/>
                  <a:pt x="1949051" y="1082674"/>
                </a:cubicBezTo>
                <a:cubicBezTo>
                  <a:pt x="1941907" y="1082674"/>
                  <a:pt x="1938335" y="1078970"/>
                  <a:pt x="1938335" y="1078970"/>
                </a:cubicBezTo>
                <a:cubicBezTo>
                  <a:pt x="1938335" y="1078970"/>
                  <a:pt x="1938335" y="1078970"/>
                  <a:pt x="1952623" y="1071562"/>
                </a:cubicBezTo>
                <a:close/>
                <a:moveTo>
                  <a:pt x="1491657" y="1071562"/>
                </a:moveTo>
                <a:cubicBezTo>
                  <a:pt x="1495427" y="1075134"/>
                  <a:pt x="1491657" y="1078706"/>
                  <a:pt x="1491657" y="1082278"/>
                </a:cubicBezTo>
                <a:cubicBezTo>
                  <a:pt x="1487883" y="1082278"/>
                  <a:pt x="1476574" y="1085850"/>
                  <a:pt x="1465263" y="1082278"/>
                </a:cubicBezTo>
                <a:cubicBezTo>
                  <a:pt x="1484117" y="1082278"/>
                  <a:pt x="1476574" y="1075134"/>
                  <a:pt x="1491657" y="1071562"/>
                </a:cubicBezTo>
                <a:close/>
                <a:moveTo>
                  <a:pt x="1327157" y="1071562"/>
                </a:moveTo>
                <a:lnTo>
                  <a:pt x="1323982" y="1082675"/>
                </a:lnTo>
                <a:lnTo>
                  <a:pt x="1320807" y="1077912"/>
                </a:lnTo>
                <a:lnTo>
                  <a:pt x="1323982" y="1077912"/>
                </a:lnTo>
                <a:close/>
                <a:moveTo>
                  <a:pt x="1340898" y="1069281"/>
                </a:moveTo>
                <a:cubicBezTo>
                  <a:pt x="1344018" y="1069777"/>
                  <a:pt x="1347589" y="1070769"/>
                  <a:pt x="1349375" y="1070769"/>
                </a:cubicBezTo>
                <a:cubicBezTo>
                  <a:pt x="1349375" y="1070769"/>
                  <a:pt x="1349375" y="1070769"/>
                  <a:pt x="1342238" y="1074738"/>
                </a:cubicBezTo>
                <a:cubicBezTo>
                  <a:pt x="1342238" y="1074738"/>
                  <a:pt x="1342238" y="1074738"/>
                  <a:pt x="1342238" y="1070769"/>
                </a:cubicBezTo>
                <a:lnTo>
                  <a:pt x="1335094" y="1070769"/>
                </a:lnTo>
                <a:cubicBezTo>
                  <a:pt x="1335094" y="1068785"/>
                  <a:pt x="1337773" y="1068785"/>
                  <a:pt x="1340898" y="1069281"/>
                </a:cubicBezTo>
                <a:close/>
                <a:moveTo>
                  <a:pt x="2232023" y="1066800"/>
                </a:moveTo>
                <a:cubicBezTo>
                  <a:pt x="2232023" y="1066800"/>
                  <a:pt x="2232023" y="1066800"/>
                  <a:pt x="2228319" y="1077912"/>
                </a:cubicBezTo>
                <a:lnTo>
                  <a:pt x="2220910" y="1077912"/>
                </a:lnTo>
                <a:cubicBezTo>
                  <a:pt x="2220910" y="1070504"/>
                  <a:pt x="2232023" y="1070504"/>
                  <a:pt x="2232023" y="1066800"/>
                </a:cubicBezTo>
                <a:close/>
                <a:moveTo>
                  <a:pt x="1186507" y="1066800"/>
                </a:moveTo>
                <a:cubicBezTo>
                  <a:pt x="1186507" y="1066800"/>
                  <a:pt x="1186507" y="1066800"/>
                  <a:pt x="1196984" y="1078230"/>
                </a:cubicBezTo>
                <a:cubicBezTo>
                  <a:pt x="1196984" y="1074420"/>
                  <a:pt x="1179521" y="1085850"/>
                  <a:pt x="1179521" y="1074420"/>
                </a:cubicBezTo>
                <a:cubicBezTo>
                  <a:pt x="1186507" y="1074420"/>
                  <a:pt x="1186507" y="1070610"/>
                  <a:pt x="1186507" y="1066800"/>
                </a:cubicBezTo>
                <a:close/>
                <a:moveTo>
                  <a:pt x="914414" y="1066800"/>
                </a:moveTo>
                <a:cubicBezTo>
                  <a:pt x="917986" y="1066800"/>
                  <a:pt x="928702" y="1071562"/>
                  <a:pt x="921558" y="1071562"/>
                </a:cubicBezTo>
                <a:close/>
                <a:moveTo>
                  <a:pt x="352441" y="1066800"/>
                </a:moveTo>
                <a:lnTo>
                  <a:pt x="357204" y="1066800"/>
                </a:lnTo>
                <a:lnTo>
                  <a:pt x="349266" y="1071562"/>
                </a:lnTo>
                <a:close/>
                <a:moveTo>
                  <a:pt x="2144886" y="1065833"/>
                </a:moveTo>
                <a:cubicBezTo>
                  <a:pt x="2146918" y="1065543"/>
                  <a:pt x="2148543" y="1066006"/>
                  <a:pt x="2149472" y="1067858"/>
                </a:cubicBezTo>
                <a:cubicBezTo>
                  <a:pt x="2127180" y="1067858"/>
                  <a:pt x="2116033" y="1097492"/>
                  <a:pt x="2097456" y="1093788"/>
                </a:cubicBezTo>
                <a:cubicBezTo>
                  <a:pt x="2101172" y="1097492"/>
                  <a:pt x="2104887" y="1093788"/>
                  <a:pt x="2108602" y="1101196"/>
                </a:cubicBezTo>
                <a:cubicBezTo>
                  <a:pt x="2108602" y="1101196"/>
                  <a:pt x="2108602" y="1101196"/>
                  <a:pt x="2104887" y="1112308"/>
                </a:cubicBezTo>
                <a:cubicBezTo>
                  <a:pt x="2067733" y="1112308"/>
                  <a:pt x="2071448" y="1130829"/>
                  <a:pt x="2041725" y="1134533"/>
                </a:cubicBezTo>
                <a:cubicBezTo>
                  <a:pt x="2045440" y="1141942"/>
                  <a:pt x="2060302" y="1138238"/>
                  <a:pt x="2056586" y="1149350"/>
                </a:cubicBezTo>
                <a:cubicBezTo>
                  <a:pt x="2045440" y="1156758"/>
                  <a:pt x="2049156" y="1153054"/>
                  <a:pt x="2038009" y="1153054"/>
                </a:cubicBezTo>
                <a:cubicBezTo>
                  <a:pt x="2038009" y="1153054"/>
                  <a:pt x="2038009" y="1153054"/>
                  <a:pt x="2052871" y="1145646"/>
                </a:cubicBezTo>
                <a:cubicBezTo>
                  <a:pt x="2038009" y="1149350"/>
                  <a:pt x="2034294" y="1138238"/>
                  <a:pt x="2012001" y="1149350"/>
                </a:cubicBezTo>
                <a:cubicBezTo>
                  <a:pt x="2012001" y="1149350"/>
                  <a:pt x="2012001" y="1149350"/>
                  <a:pt x="2015717" y="1156758"/>
                </a:cubicBezTo>
                <a:cubicBezTo>
                  <a:pt x="2015717" y="1145646"/>
                  <a:pt x="1974847" y="1171575"/>
                  <a:pt x="1985993" y="1149350"/>
                </a:cubicBezTo>
                <a:cubicBezTo>
                  <a:pt x="1997140" y="1145646"/>
                  <a:pt x="2019432" y="1134533"/>
                  <a:pt x="2026863" y="1123421"/>
                </a:cubicBezTo>
                <a:cubicBezTo>
                  <a:pt x="2026863" y="1130829"/>
                  <a:pt x="2045440" y="1116013"/>
                  <a:pt x="2045440" y="1127125"/>
                </a:cubicBezTo>
                <a:cubicBezTo>
                  <a:pt x="2064017" y="1116013"/>
                  <a:pt x="2038009" y="1123421"/>
                  <a:pt x="2045440" y="1108604"/>
                </a:cubicBezTo>
                <a:cubicBezTo>
                  <a:pt x="2045440" y="1108604"/>
                  <a:pt x="2045440" y="1108604"/>
                  <a:pt x="2067733" y="1101196"/>
                </a:cubicBezTo>
                <a:cubicBezTo>
                  <a:pt x="2075164" y="1101196"/>
                  <a:pt x="2078879" y="1090083"/>
                  <a:pt x="2090025" y="1090083"/>
                </a:cubicBezTo>
                <a:cubicBezTo>
                  <a:pt x="2090025" y="1090083"/>
                  <a:pt x="2090025" y="1090083"/>
                  <a:pt x="2090025" y="1097492"/>
                </a:cubicBezTo>
                <a:cubicBezTo>
                  <a:pt x="2101172" y="1090083"/>
                  <a:pt x="2104887" y="1075267"/>
                  <a:pt x="2123464" y="1071563"/>
                </a:cubicBezTo>
                <a:cubicBezTo>
                  <a:pt x="2129037" y="1074341"/>
                  <a:pt x="2138790" y="1066701"/>
                  <a:pt x="2144886" y="1065833"/>
                </a:cubicBezTo>
                <a:close/>
                <a:moveTo>
                  <a:pt x="439073" y="1064088"/>
                </a:moveTo>
                <a:lnTo>
                  <a:pt x="440474" y="1065082"/>
                </a:lnTo>
                <a:cubicBezTo>
                  <a:pt x="445508" y="1066924"/>
                  <a:pt x="446898" y="1062236"/>
                  <a:pt x="452455" y="1067594"/>
                </a:cubicBezTo>
                <a:cubicBezTo>
                  <a:pt x="445049" y="1074737"/>
                  <a:pt x="437638" y="1071165"/>
                  <a:pt x="430228" y="1071165"/>
                </a:cubicBezTo>
                <a:cubicBezTo>
                  <a:pt x="430228" y="1071165"/>
                  <a:pt x="430228" y="1071165"/>
                  <a:pt x="441341" y="1067594"/>
                </a:cubicBezTo>
                <a:close/>
                <a:moveTo>
                  <a:pt x="2239052" y="1060450"/>
                </a:moveTo>
                <a:cubicBezTo>
                  <a:pt x="2239052" y="1060450"/>
                  <a:pt x="2239052" y="1060450"/>
                  <a:pt x="2262185" y="1064154"/>
                </a:cubicBezTo>
                <a:cubicBezTo>
                  <a:pt x="2254474" y="1071562"/>
                  <a:pt x="2254474" y="1064154"/>
                  <a:pt x="2246763" y="1067858"/>
                </a:cubicBezTo>
                <a:cubicBezTo>
                  <a:pt x="2246763" y="1067858"/>
                  <a:pt x="2246763" y="1067858"/>
                  <a:pt x="2246763" y="1071562"/>
                </a:cubicBezTo>
                <a:cubicBezTo>
                  <a:pt x="2242908" y="1067858"/>
                  <a:pt x="2235197" y="1067858"/>
                  <a:pt x="2239052" y="1060450"/>
                </a:cubicBezTo>
                <a:close/>
                <a:moveTo>
                  <a:pt x="579457" y="1060450"/>
                </a:moveTo>
                <a:cubicBezTo>
                  <a:pt x="587394" y="1060450"/>
                  <a:pt x="583425" y="1063625"/>
                  <a:pt x="587394" y="1066800"/>
                </a:cubicBezTo>
                <a:cubicBezTo>
                  <a:pt x="587394" y="1063625"/>
                  <a:pt x="583425" y="1060450"/>
                  <a:pt x="579457" y="1060450"/>
                </a:cubicBezTo>
                <a:close/>
                <a:moveTo>
                  <a:pt x="501666" y="1060450"/>
                </a:moveTo>
                <a:lnTo>
                  <a:pt x="504841" y="1060450"/>
                </a:lnTo>
                <a:lnTo>
                  <a:pt x="501666" y="1063625"/>
                </a:lnTo>
                <a:close/>
                <a:moveTo>
                  <a:pt x="433937" y="1060450"/>
                </a:moveTo>
                <a:cubicBezTo>
                  <a:pt x="437638" y="1060450"/>
                  <a:pt x="438563" y="1062236"/>
                  <a:pt x="439027" y="1064022"/>
                </a:cubicBezTo>
                <a:lnTo>
                  <a:pt x="439073" y="1064088"/>
                </a:lnTo>
                <a:close/>
                <a:moveTo>
                  <a:pt x="382604" y="1060450"/>
                </a:moveTo>
                <a:cubicBezTo>
                  <a:pt x="401124" y="1067753"/>
                  <a:pt x="412236" y="1078706"/>
                  <a:pt x="427053" y="1089660"/>
                </a:cubicBezTo>
                <a:cubicBezTo>
                  <a:pt x="419649" y="1093311"/>
                  <a:pt x="415941" y="1096962"/>
                  <a:pt x="401124" y="1096962"/>
                </a:cubicBezTo>
                <a:cubicBezTo>
                  <a:pt x="393716" y="1089660"/>
                  <a:pt x="412236" y="1093311"/>
                  <a:pt x="404828" y="1086009"/>
                </a:cubicBezTo>
                <a:cubicBezTo>
                  <a:pt x="397424" y="1093311"/>
                  <a:pt x="401124" y="1082357"/>
                  <a:pt x="401124" y="1078706"/>
                </a:cubicBezTo>
                <a:cubicBezTo>
                  <a:pt x="393716" y="1082357"/>
                  <a:pt x="393716" y="1082357"/>
                  <a:pt x="390012" y="1086009"/>
                </a:cubicBezTo>
                <a:cubicBezTo>
                  <a:pt x="390012" y="1086009"/>
                  <a:pt x="390012" y="1086009"/>
                  <a:pt x="378900" y="1078706"/>
                </a:cubicBezTo>
                <a:cubicBezTo>
                  <a:pt x="378900" y="1078706"/>
                  <a:pt x="378900" y="1078706"/>
                  <a:pt x="382604" y="1078706"/>
                </a:cubicBezTo>
                <a:cubicBezTo>
                  <a:pt x="378900" y="1071404"/>
                  <a:pt x="367786" y="1067753"/>
                  <a:pt x="360380" y="1064101"/>
                </a:cubicBezTo>
                <a:cubicBezTo>
                  <a:pt x="360380" y="1064101"/>
                  <a:pt x="360380" y="1064101"/>
                  <a:pt x="386314" y="1064101"/>
                </a:cubicBezTo>
                <a:cubicBezTo>
                  <a:pt x="386314" y="1064101"/>
                  <a:pt x="382604" y="1060450"/>
                  <a:pt x="382604" y="1060450"/>
                </a:cubicBezTo>
                <a:close/>
                <a:moveTo>
                  <a:pt x="568344" y="1059457"/>
                </a:moveTo>
                <a:cubicBezTo>
                  <a:pt x="564608" y="1063228"/>
                  <a:pt x="557138" y="1066998"/>
                  <a:pt x="568344" y="1070768"/>
                </a:cubicBezTo>
                <a:cubicBezTo>
                  <a:pt x="568344" y="1070768"/>
                  <a:pt x="568344" y="1070768"/>
                  <a:pt x="553400" y="1074538"/>
                </a:cubicBezTo>
                <a:cubicBezTo>
                  <a:pt x="553400" y="1074538"/>
                  <a:pt x="553400" y="1074538"/>
                  <a:pt x="557138" y="1085849"/>
                </a:cubicBezTo>
                <a:cubicBezTo>
                  <a:pt x="542194" y="1082079"/>
                  <a:pt x="553400" y="1074538"/>
                  <a:pt x="534723" y="1070768"/>
                </a:cubicBezTo>
                <a:cubicBezTo>
                  <a:pt x="538458" y="1078309"/>
                  <a:pt x="523518" y="1078309"/>
                  <a:pt x="519784" y="1082079"/>
                </a:cubicBezTo>
                <a:cubicBezTo>
                  <a:pt x="516050" y="1078309"/>
                  <a:pt x="504841" y="1066998"/>
                  <a:pt x="519784" y="1066998"/>
                </a:cubicBezTo>
                <a:cubicBezTo>
                  <a:pt x="538458" y="1078309"/>
                  <a:pt x="553400" y="1055687"/>
                  <a:pt x="568344" y="1059457"/>
                </a:cubicBezTo>
                <a:close/>
                <a:moveTo>
                  <a:pt x="213861" y="1057682"/>
                </a:moveTo>
                <a:lnTo>
                  <a:pt x="214879" y="1058230"/>
                </a:lnTo>
                <a:cubicBezTo>
                  <a:pt x="215113" y="1058907"/>
                  <a:pt x="214998" y="1059245"/>
                  <a:pt x="214359" y="1058512"/>
                </a:cubicBezTo>
                <a:close/>
                <a:moveTo>
                  <a:pt x="1610453" y="1056878"/>
                </a:moveTo>
                <a:cubicBezTo>
                  <a:pt x="1612317" y="1056878"/>
                  <a:pt x="1612317" y="1056878"/>
                  <a:pt x="1612317" y="1057342"/>
                </a:cubicBezTo>
                <a:lnTo>
                  <a:pt x="1612425" y="1057533"/>
                </a:lnTo>
                <a:close/>
                <a:moveTo>
                  <a:pt x="2511422" y="1055687"/>
                </a:moveTo>
                <a:lnTo>
                  <a:pt x="2514597" y="1055687"/>
                </a:lnTo>
                <a:lnTo>
                  <a:pt x="2511422" y="1063624"/>
                </a:lnTo>
                <a:close/>
                <a:moveTo>
                  <a:pt x="746652" y="1055687"/>
                </a:moveTo>
                <a:cubicBezTo>
                  <a:pt x="746652" y="1055687"/>
                  <a:pt x="746652" y="1055687"/>
                  <a:pt x="761522" y="1066849"/>
                </a:cubicBezTo>
                <a:cubicBezTo>
                  <a:pt x="761522" y="1066849"/>
                  <a:pt x="761522" y="1066849"/>
                  <a:pt x="742934" y="1074291"/>
                </a:cubicBezTo>
                <a:cubicBezTo>
                  <a:pt x="742934" y="1074291"/>
                  <a:pt x="742934" y="1074291"/>
                  <a:pt x="750369" y="1081732"/>
                </a:cubicBezTo>
                <a:cubicBezTo>
                  <a:pt x="750369" y="1081732"/>
                  <a:pt x="750369" y="1081732"/>
                  <a:pt x="739217" y="1081732"/>
                </a:cubicBezTo>
                <a:cubicBezTo>
                  <a:pt x="735499" y="1085453"/>
                  <a:pt x="731782" y="1089173"/>
                  <a:pt x="731782" y="1096615"/>
                </a:cubicBezTo>
                <a:cubicBezTo>
                  <a:pt x="731782" y="1096615"/>
                  <a:pt x="731782" y="1096615"/>
                  <a:pt x="750369" y="1107777"/>
                </a:cubicBezTo>
                <a:cubicBezTo>
                  <a:pt x="757804" y="1100336"/>
                  <a:pt x="768957" y="1092894"/>
                  <a:pt x="772674" y="1085453"/>
                </a:cubicBezTo>
                <a:cubicBezTo>
                  <a:pt x="750369" y="1092894"/>
                  <a:pt x="776392" y="1085453"/>
                  <a:pt x="761522" y="1085453"/>
                </a:cubicBezTo>
                <a:cubicBezTo>
                  <a:pt x="761522" y="1085453"/>
                  <a:pt x="761522" y="1085453"/>
                  <a:pt x="798697" y="1074291"/>
                </a:cubicBezTo>
                <a:cubicBezTo>
                  <a:pt x="798697" y="1074291"/>
                  <a:pt x="798697" y="1074291"/>
                  <a:pt x="802414" y="1085453"/>
                </a:cubicBezTo>
                <a:cubicBezTo>
                  <a:pt x="802414" y="1085453"/>
                  <a:pt x="802414" y="1085453"/>
                  <a:pt x="809849" y="1078011"/>
                </a:cubicBezTo>
                <a:cubicBezTo>
                  <a:pt x="821002" y="1074291"/>
                  <a:pt x="835872" y="1070570"/>
                  <a:pt x="843304" y="1078011"/>
                </a:cubicBezTo>
                <a:cubicBezTo>
                  <a:pt x="843304" y="1078011"/>
                  <a:pt x="843304" y="1078011"/>
                  <a:pt x="839589" y="1074291"/>
                </a:cubicBezTo>
                <a:cubicBezTo>
                  <a:pt x="847021" y="1070570"/>
                  <a:pt x="854456" y="1070570"/>
                  <a:pt x="854456" y="1066849"/>
                </a:cubicBezTo>
                <a:cubicBezTo>
                  <a:pt x="854456" y="1066849"/>
                  <a:pt x="854456" y="1066849"/>
                  <a:pt x="865608" y="1074291"/>
                </a:cubicBezTo>
                <a:cubicBezTo>
                  <a:pt x="873043" y="1055687"/>
                  <a:pt x="884196" y="1081732"/>
                  <a:pt x="910218" y="1074291"/>
                </a:cubicBezTo>
                <a:cubicBezTo>
                  <a:pt x="910218" y="1074291"/>
                  <a:pt x="887913" y="1078011"/>
                  <a:pt x="891631" y="1081732"/>
                </a:cubicBezTo>
                <a:cubicBezTo>
                  <a:pt x="876761" y="1085453"/>
                  <a:pt x="861891" y="1081732"/>
                  <a:pt x="850738" y="1089173"/>
                </a:cubicBezTo>
                <a:cubicBezTo>
                  <a:pt x="832154" y="1092894"/>
                  <a:pt x="854456" y="1104056"/>
                  <a:pt x="835872" y="1107777"/>
                </a:cubicBezTo>
                <a:cubicBezTo>
                  <a:pt x="835872" y="1096615"/>
                  <a:pt x="821002" y="1107777"/>
                  <a:pt x="813567" y="1100336"/>
                </a:cubicBezTo>
                <a:cubicBezTo>
                  <a:pt x="813567" y="1100336"/>
                  <a:pt x="813567" y="1100336"/>
                  <a:pt x="809849" y="1107777"/>
                </a:cubicBezTo>
                <a:cubicBezTo>
                  <a:pt x="802414" y="1104056"/>
                  <a:pt x="787544" y="1107777"/>
                  <a:pt x="776392" y="1111498"/>
                </a:cubicBezTo>
                <a:cubicBezTo>
                  <a:pt x="776392" y="1111498"/>
                  <a:pt x="776392" y="1111498"/>
                  <a:pt x="780109" y="1115218"/>
                </a:cubicBezTo>
                <a:cubicBezTo>
                  <a:pt x="772674" y="1107777"/>
                  <a:pt x="761522" y="1111498"/>
                  <a:pt x="750369" y="1111498"/>
                </a:cubicBezTo>
                <a:cubicBezTo>
                  <a:pt x="750369" y="1111498"/>
                  <a:pt x="750369" y="1111498"/>
                  <a:pt x="761522" y="1118939"/>
                </a:cubicBezTo>
                <a:cubicBezTo>
                  <a:pt x="791262" y="1118939"/>
                  <a:pt x="806132" y="1115218"/>
                  <a:pt x="839589" y="1115218"/>
                </a:cubicBezTo>
                <a:cubicBezTo>
                  <a:pt x="839589" y="1118939"/>
                  <a:pt x="861891" y="1115218"/>
                  <a:pt x="858174" y="1126380"/>
                </a:cubicBezTo>
                <a:cubicBezTo>
                  <a:pt x="861891" y="1115218"/>
                  <a:pt x="865608" y="1126380"/>
                  <a:pt x="873043" y="1122660"/>
                </a:cubicBezTo>
                <a:cubicBezTo>
                  <a:pt x="873043" y="1122660"/>
                  <a:pt x="873043" y="1122660"/>
                  <a:pt x="850738" y="1115218"/>
                </a:cubicBezTo>
                <a:cubicBezTo>
                  <a:pt x="850738" y="1115218"/>
                  <a:pt x="850738" y="1115218"/>
                  <a:pt x="869326" y="1107777"/>
                </a:cubicBezTo>
                <a:cubicBezTo>
                  <a:pt x="876761" y="1111498"/>
                  <a:pt x="876761" y="1122660"/>
                  <a:pt x="887913" y="1122660"/>
                </a:cubicBezTo>
                <a:cubicBezTo>
                  <a:pt x="865608" y="1126380"/>
                  <a:pt x="847021" y="1141263"/>
                  <a:pt x="832154" y="1137543"/>
                </a:cubicBezTo>
                <a:cubicBezTo>
                  <a:pt x="832154" y="1137543"/>
                  <a:pt x="832154" y="1137543"/>
                  <a:pt x="832154" y="1152425"/>
                </a:cubicBezTo>
                <a:cubicBezTo>
                  <a:pt x="847021" y="1144984"/>
                  <a:pt x="861891" y="1148705"/>
                  <a:pt x="873043" y="1148705"/>
                </a:cubicBezTo>
                <a:cubicBezTo>
                  <a:pt x="873043" y="1148705"/>
                  <a:pt x="873043" y="1148705"/>
                  <a:pt x="876761" y="1141263"/>
                </a:cubicBezTo>
                <a:cubicBezTo>
                  <a:pt x="880478" y="1141263"/>
                  <a:pt x="876761" y="1152425"/>
                  <a:pt x="891631" y="1148705"/>
                </a:cubicBezTo>
                <a:cubicBezTo>
                  <a:pt x="891631" y="1148705"/>
                  <a:pt x="891631" y="1148705"/>
                  <a:pt x="891631" y="1141263"/>
                </a:cubicBezTo>
                <a:cubicBezTo>
                  <a:pt x="891631" y="1141263"/>
                  <a:pt x="891631" y="1141263"/>
                  <a:pt x="910218" y="1152425"/>
                </a:cubicBezTo>
                <a:lnTo>
                  <a:pt x="910218" y="1159867"/>
                </a:lnTo>
                <a:cubicBezTo>
                  <a:pt x="895348" y="1167308"/>
                  <a:pt x="876761" y="1167308"/>
                  <a:pt x="873043" y="1182191"/>
                </a:cubicBezTo>
                <a:cubicBezTo>
                  <a:pt x="876761" y="1189632"/>
                  <a:pt x="884196" y="1185912"/>
                  <a:pt x="887913" y="1193353"/>
                </a:cubicBezTo>
                <a:cubicBezTo>
                  <a:pt x="891631" y="1185912"/>
                  <a:pt x="910218" y="1178470"/>
                  <a:pt x="902783" y="1171029"/>
                </a:cubicBezTo>
                <a:cubicBezTo>
                  <a:pt x="917653" y="1171029"/>
                  <a:pt x="921370" y="1163588"/>
                  <a:pt x="936240" y="1159867"/>
                </a:cubicBezTo>
                <a:cubicBezTo>
                  <a:pt x="939957" y="1156146"/>
                  <a:pt x="947392" y="1152425"/>
                  <a:pt x="943675" y="1148705"/>
                </a:cubicBezTo>
                <a:cubicBezTo>
                  <a:pt x="965980" y="1152425"/>
                  <a:pt x="977132" y="1133822"/>
                  <a:pt x="999437" y="1133822"/>
                </a:cubicBezTo>
                <a:cubicBezTo>
                  <a:pt x="999437" y="1133822"/>
                  <a:pt x="999437" y="1133822"/>
                  <a:pt x="988285" y="1137543"/>
                </a:cubicBezTo>
                <a:cubicBezTo>
                  <a:pt x="999437" y="1137543"/>
                  <a:pt x="1006872" y="1141263"/>
                  <a:pt x="1018024" y="1144984"/>
                </a:cubicBezTo>
                <a:cubicBezTo>
                  <a:pt x="1010589" y="1133822"/>
                  <a:pt x="1032894" y="1130101"/>
                  <a:pt x="1036612" y="1126380"/>
                </a:cubicBezTo>
                <a:cubicBezTo>
                  <a:pt x="1036612" y="1126380"/>
                  <a:pt x="1036612" y="1126380"/>
                  <a:pt x="1047764" y="1130101"/>
                </a:cubicBezTo>
                <a:cubicBezTo>
                  <a:pt x="1047764" y="1130101"/>
                  <a:pt x="1047764" y="1130101"/>
                  <a:pt x="1040329" y="1144984"/>
                </a:cubicBezTo>
                <a:cubicBezTo>
                  <a:pt x="1040329" y="1144984"/>
                  <a:pt x="1040329" y="1144984"/>
                  <a:pt x="1018024" y="1148705"/>
                </a:cubicBezTo>
                <a:cubicBezTo>
                  <a:pt x="1018024" y="1148705"/>
                  <a:pt x="1018024" y="1148705"/>
                  <a:pt x="1018024" y="1174750"/>
                </a:cubicBezTo>
                <a:cubicBezTo>
                  <a:pt x="1018024" y="1174750"/>
                  <a:pt x="1018024" y="1174750"/>
                  <a:pt x="1006872" y="1174750"/>
                </a:cubicBezTo>
                <a:cubicBezTo>
                  <a:pt x="1010589" y="1171029"/>
                  <a:pt x="1018024" y="1167308"/>
                  <a:pt x="1010589" y="1159867"/>
                </a:cubicBezTo>
                <a:cubicBezTo>
                  <a:pt x="1003154" y="1156146"/>
                  <a:pt x="980850" y="1167308"/>
                  <a:pt x="965980" y="1178470"/>
                </a:cubicBezTo>
                <a:cubicBezTo>
                  <a:pt x="969697" y="1167308"/>
                  <a:pt x="951110" y="1182191"/>
                  <a:pt x="954827" y="1174750"/>
                </a:cubicBezTo>
                <a:cubicBezTo>
                  <a:pt x="943675" y="1174750"/>
                  <a:pt x="921370" y="1178470"/>
                  <a:pt x="925088" y="1185912"/>
                </a:cubicBezTo>
                <a:cubicBezTo>
                  <a:pt x="925088" y="1185912"/>
                  <a:pt x="925088" y="1185912"/>
                  <a:pt x="917653" y="1185912"/>
                </a:cubicBezTo>
                <a:cubicBezTo>
                  <a:pt x="913936" y="1185912"/>
                  <a:pt x="917653" y="1197074"/>
                  <a:pt x="932523" y="1197074"/>
                </a:cubicBezTo>
                <a:cubicBezTo>
                  <a:pt x="921370" y="1204515"/>
                  <a:pt x="910218" y="1197074"/>
                  <a:pt x="899065" y="1197074"/>
                </a:cubicBezTo>
                <a:cubicBezTo>
                  <a:pt x="899065" y="1197074"/>
                  <a:pt x="899065" y="1197074"/>
                  <a:pt x="899065" y="1204515"/>
                </a:cubicBezTo>
                <a:cubicBezTo>
                  <a:pt x="899065" y="1204515"/>
                  <a:pt x="899065" y="1204515"/>
                  <a:pt x="869326" y="1204515"/>
                </a:cubicBezTo>
                <a:cubicBezTo>
                  <a:pt x="869326" y="1204515"/>
                  <a:pt x="869326" y="1204515"/>
                  <a:pt x="869326" y="1197074"/>
                </a:cubicBezTo>
                <a:cubicBezTo>
                  <a:pt x="850738" y="1200795"/>
                  <a:pt x="858174" y="1211957"/>
                  <a:pt x="839589" y="1219398"/>
                </a:cubicBezTo>
                <a:cubicBezTo>
                  <a:pt x="839589" y="1219398"/>
                  <a:pt x="839589" y="1219398"/>
                  <a:pt x="832154" y="1215677"/>
                </a:cubicBezTo>
                <a:cubicBezTo>
                  <a:pt x="832154" y="1215677"/>
                  <a:pt x="832154" y="1215677"/>
                  <a:pt x="824719" y="1223119"/>
                </a:cubicBezTo>
                <a:cubicBezTo>
                  <a:pt x="824719" y="1223119"/>
                  <a:pt x="824719" y="1223119"/>
                  <a:pt x="813567" y="1219398"/>
                </a:cubicBezTo>
                <a:cubicBezTo>
                  <a:pt x="813567" y="1204515"/>
                  <a:pt x="828437" y="1219398"/>
                  <a:pt x="835872" y="1208236"/>
                </a:cubicBezTo>
                <a:cubicBezTo>
                  <a:pt x="809849" y="1215677"/>
                  <a:pt x="787544" y="1204515"/>
                  <a:pt x="765239" y="1215677"/>
                </a:cubicBezTo>
                <a:cubicBezTo>
                  <a:pt x="765239" y="1215677"/>
                  <a:pt x="765239" y="1215677"/>
                  <a:pt x="750369" y="1226839"/>
                </a:cubicBezTo>
                <a:cubicBezTo>
                  <a:pt x="739217" y="1226839"/>
                  <a:pt x="728064" y="1223119"/>
                  <a:pt x="720629" y="1226839"/>
                </a:cubicBezTo>
                <a:cubicBezTo>
                  <a:pt x="720629" y="1226839"/>
                  <a:pt x="720629" y="1226839"/>
                  <a:pt x="716912" y="1230560"/>
                </a:cubicBezTo>
                <a:cubicBezTo>
                  <a:pt x="728064" y="1223119"/>
                  <a:pt x="728064" y="1238002"/>
                  <a:pt x="735499" y="1234281"/>
                </a:cubicBezTo>
                <a:cubicBezTo>
                  <a:pt x="735499" y="1234281"/>
                  <a:pt x="735499" y="1234281"/>
                  <a:pt x="702042" y="1249164"/>
                </a:cubicBezTo>
                <a:lnTo>
                  <a:pt x="702042" y="1249245"/>
                </a:lnTo>
                <a:lnTo>
                  <a:pt x="700474" y="1249280"/>
                </a:lnTo>
                <a:lnTo>
                  <a:pt x="702042" y="1252061"/>
                </a:lnTo>
                <a:lnTo>
                  <a:pt x="702042" y="1256605"/>
                </a:lnTo>
                <a:cubicBezTo>
                  <a:pt x="707618" y="1258466"/>
                  <a:pt x="704830" y="1255675"/>
                  <a:pt x="702506" y="1252884"/>
                </a:cubicBezTo>
                <a:lnTo>
                  <a:pt x="702042" y="1252061"/>
                </a:lnTo>
                <a:lnTo>
                  <a:pt x="702042" y="1250094"/>
                </a:lnTo>
                <a:lnTo>
                  <a:pt x="702042" y="1249245"/>
                </a:lnTo>
                <a:lnTo>
                  <a:pt x="705759" y="1249164"/>
                </a:lnTo>
                <a:cubicBezTo>
                  <a:pt x="716912" y="1245443"/>
                  <a:pt x="728064" y="1245443"/>
                  <a:pt x="728064" y="1249164"/>
                </a:cubicBezTo>
                <a:cubicBezTo>
                  <a:pt x="728064" y="1249164"/>
                  <a:pt x="713194" y="1256605"/>
                  <a:pt x="713194" y="1252884"/>
                </a:cubicBezTo>
                <a:cubicBezTo>
                  <a:pt x="713194" y="1252884"/>
                  <a:pt x="713194" y="1252884"/>
                  <a:pt x="713194" y="1264047"/>
                </a:cubicBezTo>
                <a:cubicBezTo>
                  <a:pt x="713194" y="1264047"/>
                  <a:pt x="713194" y="1264047"/>
                  <a:pt x="724347" y="1267767"/>
                </a:cubicBezTo>
                <a:cubicBezTo>
                  <a:pt x="724347" y="1267767"/>
                  <a:pt x="724347" y="1267767"/>
                  <a:pt x="720629" y="1275209"/>
                </a:cubicBezTo>
                <a:cubicBezTo>
                  <a:pt x="720629" y="1275209"/>
                  <a:pt x="720629" y="1275209"/>
                  <a:pt x="698324" y="1260326"/>
                </a:cubicBezTo>
                <a:cubicBezTo>
                  <a:pt x="698324" y="1260326"/>
                  <a:pt x="698324" y="1260326"/>
                  <a:pt x="679737" y="1264047"/>
                </a:cubicBezTo>
                <a:cubicBezTo>
                  <a:pt x="679737" y="1264047"/>
                  <a:pt x="679737" y="1264047"/>
                  <a:pt x="679737" y="1252884"/>
                </a:cubicBezTo>
                <a:cubicBezTo>
                  <a:pt x="679737" y="1252884"/>
                  <a:pt x="679737" y="1252884"/>
                  <a:pt x="694607" y="1260326"/>
                </a:cubicBezTo>
                <a:cubicBezTo>
                  <a:pt x="694607" y="1260326"/>
                  <a:pt x="694607" y="1260326"/>
                  <a:pt x="698324" y="1256605"/>
                </a:cubicBezTo>
                <a:cubicBezTo>
                  <a:pt x="698324" y="1241722"/>
                  <a:pt x="687172" y="1252884"/>
                  <a:pt x="683454" y="1245443"/>
                </a:cubicBezTo>
                <a:cubicBezTo>
                  <a:pt x="683454" y="1245443"/>
                  <a:pt x="683454" y="1245443"/>
                  <a:pt x="694607" y="1245443"/>
                </a:cubicBezTo>
                <a:cubicBezTo>
                  <a:pt x="694607" y="1245443"/>
                  <a:pt x="694607" y="1245443"/>
                  <a:pt x="687172" y="1238002"/>
                </a:cubicBezTo>
                <a:cubicBezTo>
                  <a:pt x="676019" y="1234281"/>
                  <a:pt x="649997" y="1252884"/>
                  <a:pt x="638845" y="1249164"/>
                </a:cubicBezTo>
                <a:cubicBezTo>
                  <a:pt x="638845" y="1241722"/>
                  <a:pt x="631410" y="1238002"/>
                  <a:pt x="627693" y="1234281"/>
                </a:cubicBezTo>
                <a:cubicBezTo>
                  <a:pt x="627693" y="1226839"/>
                  <a:pt x="620258" y="1249164"/>
                  <a:pt x="609105" y="1245443"/>
                </a:cubicBezTo>
                <a:cubicBezTo>
                  <a:pt x="609105" y="1245443"/>
                  <a:pt x="609105" y="1245443"/>
                  <a:pt x="612823" y="1238002"/>
                </a:cubicBezTo>
                <a:cubicBezTo>
                  <a:pt x="612823" y="1238002"/>
                  <a:pt x="612823" y="1238002"/>
                  <a:pt x="586800" y="1238002"/>
                </a:cubicBezTo>
                <a:cubicBezTo>
                  <a:pt x="586800" y="1238002"/>
                  <a:pt x="586800" y="1238002"/>
                  <a:pt x="579366" y="1245443"/>
                </a:cubicBezTo>
                <a:cubicBezTo>
                  <a:pt x="579366" y="1245443"/>
                  <a:pt x="579366" y="1245443"/>
                  <a:pt x="564496" y="1230560"/>
                </a:cubicBezTo>
                <a:cubicBezTo>
                  <a:pt x="564496" y="1230560"/>
                  <a:pt x="564496" y="1230560"/>
                  <a:pt x="557061" y="1234281"/>
                </a:cubicBezTo>
                <a:cubicBezTo>
                  <a:pt x="557061" y="1234281"/>
                  <a:pt x="557061" y="1234281"/>
                  <a:pt x="560778" y="1226839"/>
                </a:cubicBezTo>
                <a:cubicBezTo>
                  <a:pt x="564496" y="1226839"/>
                  <a:pt x="545905" y="1226839"/>
                  <a:pt x="538470" y="1234281"/>
                </a:cubicBezTo>
                <a:cubicBezTo>
                  <a:pt x="538470" y="1226839"/>
                  <a:pt x="531035" y="1223119"/>
                  <a:pt x="534753" y="1219398"/>
                </a:cubicBezTo>
                <a:cubicBezTo>
                  <a:pt x="531035" y="1226839"/>
                  <a:pt x="527317" y="1215677"/>
                  <a:pt x="519882" y="1215677"/>
                </a:cubicBezTo>
                <a:cubicBezTo>
                  <a:pt x="519882" y="1215677"/>
                  <a:pt x="519882" y="1215677"/>
                  <a:pt x="519882" y="1223119"/>
                </a:cubicBezTo>
                <a:cubicBezTo>
                  <a:pt x="508731" y="1226839"/>
                  <a:pt x="516169" y="1215677"/>
                  <a:pt x="512447" y="1211957"/>
                </a:cubicBezTo>
                <a:cubicBezTo>
                  <a:pt x="508731" y="1215677"/>
                  <a:pt x="501294" y="1215677"/>
                  <a:pt x="497578" y="1211957"/>
                </a:cubicBezTo>
                <a:cubicBezTo>
                  <a:pt x="497578" y="1211957"/>
                  <a:pt x="497578" y="1211957"/>
                  <a:pt x="490144" y="1226839"/>
                </a:cubicBezTo>
                <a:cubicBezTo>
                  <a:pt x="478990" y="1211957"/>
                  <a:pt x="456686" y="1226839"/>
                  <a:pt x="441818" y="1215677"/>
                </a:cubicBezTo>
                <a:cubicBezTo>
                  <a:pt x="430664" y="1226839"/>
                  <a:pt x="478990" y="1223119"/>
                  <a:pt x="486425" y="1238002"/>
                </a:cubicBezTo>
                <a:cubicBezTo>
                  <a:pt x="486425" y="1238002"/>
                  <a:pt x="486425" y="1238002"/>
                  <a:pt x="485964" y="1237071"/>
                </a:cubicBezTo>
                <a:lnTo>
                  <a:pt x="482999" y="1231142"/>
                </a:lnTo>
                <a:lnTo>
                  <a:pt x="490612" y="1229630"/>
                </a:lnTo>
                <a:cubicBezTo>
                  <a:pt x="496650" y="1228700"/>
                  <a:pt x="503154" y="1228700"/>
                  <a:pt x="501294" y="1234281"/>
                </a:cubicBezTo>
                <a:cubicBezTo>
                  <a:pt x="497578" y="1234281"/>
                  <a:pt x="490144" y="1234281"/>
                  <a:pt x="490144" y="1241722"/>
                </a:cubicBezTo>
                <a:cubicBezTo>
                  <a:pt x="490144" y="1241722"/>
                  <a:pt x="490144" y="1241722"/>
                  <a:pt x="475273" y="1238002"/>
                </a:cubicBezTo>
                <a:cubicBezTo>
                  <a:pt x="482712" y="1249164"/>
                  <a:pt x="460408" y="1245443"/>
                  <a:pt x="467837" y="1256605"/>
                </a:cubicBezTo>
                <a:cubicBezTo>
                  <a:pt x="456686" y="1267767"/>
                  <a:pt x="441818" y="1271488"/>
                  <a:pt x="430664" y="1275209"/>
                </a:cubicBezTo>
                <a:cubicBezTo>
                  <a:pt x="434379" y="1271488"/>
                  <a:pt x="430664" y="1256605"/>
                  <a:pt x="438102" y="1252884"/>
                </a:cubicBezTo>
                <a:cubicBezTo>
                  <a:pt x="438102" y="1252884"/>
                  <a:pt x="438102" y="1252884"/>
                  <a:pt x="460408" y="1245443"/>
                </a:cubicBezTo>
                <a:cubicBezTo>
                  <a:pt x="441818" y="1245443"/>
                  <a:pt x="456686" y="1238002"/>
                  <a:pt x="449255" y="1238002"/>
                </a:cubicBezTo>
                <a:lnTo>
                  <a:pt x="445136" y="1239831"/>
                </a:lnTo>
                <a:lnTo>
                  <a:pt x="441409" y="1238118"/>
                </a:lnTo>
                <a:cubicBezTo>
                  <a:pt x="431825" y="1238467"/>
                  <a:pt x="418581" y="1248233"/>
                  <a:pt x="415798" y="1245443"/>
                </a:cubicBezTo>
                <a:cubicBezTo>
                  <a:pt x="415798" y="1245443"/>
                  <a:pt x="415798" y="1245443"/>
                  <a:pt x="408361" y="1238002"/>
                </a:cubicBezTo>
                <a:cubicBezTo>
                  <a:pt x="419512" y="1226839"/>
                  <a:pt x="426952" y="1234281"/>
                  <a:pt x="438102" y="1238002"/>
                </a:cubicBezTo>
                <a:cubicBezTo>
                  <a:pt x="438102" y="1238002"/>
                  <a:pt x="438102" y="1238002"/>
                  <a:pt x="449255" y="1230560"/>
                </a:cubicBezTo>
                <a:cubicBezTo>
                  <a:pt x="430664" y="1223119"/>
                  <a:pt x="438102" y="1226839"/>
                  <a:pt x="415798" y="1215677"/>
                </a:cubicBezTo>
                <a:cubicBezTo>
                  <a:pt x="415798" y="1223119"/>
                  <a:pt x="419512" y="1223119"/>
                  <a:pt x="419512" y="1226839"/>
                </a:cubicBezTo>
                <a:cubicBezTo>
                  <a:pt x="397207" y="1223119"/>
                  <a:pt x="397207" y="1249164"/>
                  <a:pt x="378618" y="1245443"/>
                </a:cubicBezTo>
                <a:cubicBezTo>
                  <a:pt x="386055" y="1241722"/>
                  <a:pt x="386055" y="1238002"/>
                  <a:pt x="386055" y="1234281"/>
                </a:cubicBezTo>
                <a:cubicBezTo>
                  <a:pt x="382341" y="1241722"/>
                  <a:pt x="363751" y="1234281"/>
                  <a:pt x="360035" y="1245443"/>
                </a:cubicBezTo>
                <a:cubicBezTo>
                  <a:pt x="367466" y="1245443"/>
                  <a:pt x="363751" y="1245443"/>
                  <a:pt x="367466" y="1252884"/>
                </a:cubicBezTo>
                <a:cubicBezTo>
                  <a:pt x="367466" y="1252884"/>
                  <a:pt x="367466" y="1252884"/>
                  <a:pt x="363751" y="1249164"/>
                </a:cubicBezTo>
                <a:cubicBezTo>
                  <a:pt x="363751" y="1249164"/>
                  <a:pt x="363751" y="1249164"/>
                  <a:pt x="363751" y="1260326"/>
                </a:cubicBezTo>
                <a:cubicBezTo>
                  <a:pt x="363751" y="1260326"/>
                  <a:pt x="363751" y="1260326"/>
                  <a:pt x="352598" y="1260326"/>
                </a:cubicBezTo>
                <a:cubicBezTo>
                  <a:pt x="352598" y="1260326"/>
                  <a:pt x="352598" y="1260326"/>
                  <a:pt x="356313" y="1256605"/>
                </a:cubicBezTo>
                <a:cubicBezTo>
                  <a:pt x="352598" y="1252884"/>
                  <a:pt x="341447" y="1252884"/>
                  <a:pt x="334009" y="1252884"/>
                </a:cubicBezTo>
                <a:cubicBezTo>
                  <a:pt x="334009" y="1245443"/>
                  <a:pt x="330294" y="1245443"/>
                  <a:pt x="326573" y="1245443"/>
                </a:cubicBezTo>
                <a:cubicBezTo>
                  <a:pt x="326573" y="1245443"/>
                  <a:pt x="326573" y="1245443"/>
                  <a:pt x="326573" y="1260326"/>
                </a:cubicBezTo>
                <a:cubicBezTo>
                  <a:pt x="326573" y="1260326"/>
                  <a:pt x="326573" y="1260326"/>
                  <a:pt x="311703" y="1256605"/>
                </a:cubicBezTo>
                <a:cubicBezTo>
                  <a:pt x="311703" y="1256605"/>
                  <a:pt x="311703" y="1256605"/>
                  <a:pt x="315421" y="1264047"/>
                </a:cubicBezTo>
                <a:cubicBezTo>
                  <a:pt x="315421" y="1264047"/>
                  <a:pt x="315421" y="1264047"/>
                  <a:pt x="311703" y="1260326"/>
                </a:cubicBezTo>
                <a:cubicBezTo>
                  <a:pt x="300550" y="1256605"/>
                  <a:pt x="296837" y="1267767"/>
                  <a:pt x="300550" y="1271488"/>
                </a:cubicBezTo>
                <a:cubicBezTo>
                  <a:pt x="300550" y="1271488"/>
                  <a:pt x="300550" y="1271488"/>
                  <a:pt x="278232" y="1267767"/>
                </a:cubicBezTo>
                <a:cubicBezTo>
                  <a:pt x="274517" y="1267767"/>
                  <a:pt x="274517" y="1271488"/>
                  <a:pt x="278232" y="1275209"/>
                </a:cubicBezTo>
                <a:cubicBezTo>
                  <a:pt x="278232" y="1275209"/>
                  <a:pt x="278232" y="1275209"/>
                  <a:pt x="252209" y="1271488"/>
                </a:cubicBezTo>
                <a:cubicBezTo>
                  <a:pt x="252209" y="1271488"/>
                  <a:pt x="252209" y="1271488"/>
                  <a:pt x="248492" y="1264047"/>
                </a:cubicBezTo>
                <a:cubicBezTo>
                  <a:pt x="241056" y="1271488"/>
                  <a:pt x="229904" y="1267767"/>
                  <a:pt x="218752" y="1267767"/>
                </a:cubicBezTo>
                <a:cubicBezTo>
                  <a:pt x="218752" y="1267767"/>
                  <a:pt x="218752" y="1267767"/>
                  <a:pt x="218752" y="1275209"/>
                </a:cubicBezTo>
                <a:cubicBezTo>
                  <a:pt x="222471" y="1275209"/>
                  <a:pt x="226187" y="1271488"/>
                  <a:pt x="229904" y="1271488"/>
                </a:cubicBezTo>
                <a:cubicBezTo>
                  <a:pt x="229904" y="1271488"/>
                  <a:pt x="229904" y="1271488"/>
                  <a:pt x="229904" y="1275209"/>
                </a:cubicBezTo>
                <a:cubicBezTo>
                  <a:pt x="226187" y="1271488"/>
                  <a:pt x="215034" y="1282650"/>
                  <a:pt x="211319" y="1275209"/>
                </a:cubicBezTo>
                <a:cubicBezTo>
                  <a:pt x="211319" y="1275209"/>
                  <a:pt x="211319" y="1275209"/>
                  <a:pt x="211319" y="1278929"/>
                </a:cubicBezTo>
                <a:cubicBezTo>
                  <a:pt x="207600" y="1278929"/>
                  <a:pt x="189015" y="1275209"/>
                  <a:pt x="189015" y="1275209"/>
                </a:cubicBezTo>
                <a:cubicBezTo>
                  <a:pt x="189015" y="1275209"/>
                  <a:pt x="189015" y="1275209"/>
                  <a:pt x="189015" y="1278929"/>
                </a:cubicBezTo>
                <a:cubicBezTo>
                  <a:pt x="187154" y="1280790"/>
                  <a:pt x="184366" y="1279860"/>
                  <a:pt x="179720" y="1278929"/>
                </a:cubicBezTo>
                <a:lnTo>
                  <a:pt x="162990" y="1278929"/>
                </a:lnTo>
                <a:cubicBezTo>
                  <a:pt x="162990" y="1278929"/>
                  <a:pt x="162990" y="1278929"/>
                  <a:pt x="136969" y="1282650"/>
                </a:cubicBezTo>
                <a:cubicBezTo>
                  <a:pt x="136969" y="1282650"/>
                  <a:pt x="136969" y="1282650"/>
                  <a:pt x="144402" y="1286371"/>
                </a:cubicBezTo>
                <a:cubicBezTo>
                  <a:pt x="129532" y="1293812"/>
                  <a:pt x="114665" y="1278929"/>
                  <a:pt x="99791" y="1278929"/>
                </a:cubicBezTo>
                <a:cubicBezTo>
                  <a:pt x="99791" y="1278929"/>
                  <a:pt x="99791" y="1278929"/>
                  <a:pt x="125817" y="1278929"/>
                </a:cubicBezTo>
                <a:cubicBezTo>
                  <a:pt x="125817" y="1278929"/>
                  <a:pt x="125817" y="1278929"/>
                  <a:pt x="136969" y="1267767"/>
                </a:cubicBezTo>
                <a:cubicBezTo>
                  <a:pt x="151838" y="1278929"/>
                  <a:pt x="159273" y="1260326"/>
                  <a:pt x="174142" y="1271488"/>
                </a:cubicBezTo>
                <a:cubicBezTo>
                  <a:pt x="162990" y="1256605"/>
                  <a:pt x="181578" y="1267767"/>
                  <a:pt x="174142" y="1260326"/>
                </a:cubicBezTo>
                <a:cubicBezTo>
                  <a:pt x="174142" y="1260326"/>
                  <a:pt x="174142" y="1260326"/>
                  <a:pt x="185294" y="1264047"/>
                </a:cubicBezTo>
                <a:cubicBezTo>
                  <a:pt x="189015" y="1260326"/>
                  <a:pt x="189015" y="1260326"/>
                  <a:pt x="185294" y="1256605"/>
                </a:cubicBezTo>
                <a:cubicBezTo>
                  <a:pt x="192730" y="1260326"/>
                  <a:pt x="203882" y="1264047"/>
                  <a:pt x="196448" y="1260326"/>
                </a:cubicBezTo>
                <a:cubicBezTo>
                  <a:pt x="196448" y="1252884"/>
                  <a:pt x="189015" y="1249164"/>
                  <a:pt x="185294" y="1245443"/>
                </a:cubicBezTo>
                <a:cubicBezTo>
                  <a:pt x="170426" y="1256605"/>
                  <a:pt x="170426" y="1238002"/>
                  <a:pt x="155558" y="1234281"/>
                </a:cubicBezTo>
                <a:cubicBezTo>
                  <a:pt x="151838" y="1238002"/>
                  <a:pt x="155558" y="1241722"/>
                  <a:pt x="159273" y="1245443"/>
                </a:cubicBezTo>
                <a:cubicBezTo>
                  <a:pt x="159273" y="1245443"/>
                  <a:pt x="159273" y="1245443"/>
                  <a:pt x="136969" y="1256605"/>
                </a:cubicBezTo>
                <a:cubicBezTo>
                  <a:pt x="136969" y="1256605"/>
                  <a:pt x="136969" y="1256605"/>
                  <a:pt x="129532" y="1249164"/>
                </a:cubicBezTo>
                <a:cubicBezTo>
                  <a:pt x="129532" y="1249164"/>
                  <a:pt x="129532" y="1249164"/>
                  <a:pt x="110946" y="1252884"/>
                </a:cubicBezTo>
                <a:cubicBezTo>
                  <a:pt x="110946" y="1252884"/>
                  <a:pt x="110946" y="1252884"/>
                  <a:pt x="110946" y="1256605"/>
                </a:cubicBezTo>
                <a:cubicBezTo>
                  <a:pt x="110946" y="1256605"/>
                  <a:pt x="110946" y="1256605"/>
                  <a:pt x="96076" y="1256605"/>
                </a:cubicBezTo>
                <a:cubicBezTo>
                  <a:pt x="96076" y="1256605"/>
                  <a:pt x="96076" y="1256605"/>
                  <a:pt x="103513" y="1249164"/>
                </a:cubicBezTo>
                <a:cubicBezTo>
                  <a:pt x="96076" y="1249164"/>
                  <a:pt x="92360" y="1249164"/>
                  <a:pt x="84924" y="1252884"/>
                </a:cubicBezTo>
                <a:cubicBezTo>
                  <a:pt x="84924" y="1252884"/>
                  <a:pt x="84924" y="1252884"/>
                  <a:pt x="81208" y="1267767"/>
                </a:cubicBezTo>
                <a:cubicBezTo>
                  <a:pt x="88640" y="1264047"/>
                  <a:pt x="92360" y="1267767"/>
                  <a:pt x="96076" y="1271488"/>
                </a:cubicBezTo>
                <a:cubicBezTo>
                  <a:pt x="84924" y="1260326"/>
                  <a:pt x="88640" y="1282650"/>
                  <a:pt x="84924" y="1267767"/>
                </a:cubicBezTo>
                <a:cubicBezTo>
                  <a:pt x="81208" y="1271488"/>
                  <a:pt x="84924" y="1275209"/>
                  <a:pt x="84924" y="1275209"/>
                </a:cubicBezTo>
                <a:cubicBezTo>
                  <a:pt x="84924" y="1275209"/>
                  <a:pt x="84924" y="1275209"/>
                  <a:pt x="73771" y="1260326"/>
                </a:cubicBezTo>
                <a:cubicBezTo>
                  <a:pt x="73771" y="1260326"/>
                  <a:pt x="73771" y="1260326"/>
                  <a:pt x="40315" y="1260326"/>
                </a:cubicBezTo>
                <a:cubicBezTo>
                  <a:pt x="40315" y="1260326"/>
                  <a:pt x="40315" y="1260326"/>
                  <a:pt x="44030" y="1264047"/>
                </a:cubicBezTo>
                <a:cubicBezTo>
                  <a:pt x="36594" y="1264047"/>
                  <a:pt x="36594" y="1256605"/>
                  <a:pt x="36594" y="1256605"/>
                </a:cubicBezTo>
                <a:cubicBezTo>
                  <a:pt x="29163" y="1249164"/>
                  <a:pt x="32878" y="1267767"/>
                  <a:pt x="25442" y="1256605"/>
                </a:cubicBezTo>
                <a:cubicBezTo>
                  <a:pt x="25442" y="1249164"/>
                  <a:pt x="36594" y="1249164"/>
                  <a:pt x="44030" y="1249164"/>
                </a:cubicBezTo>
                <a:cubicBezTo>
                  <a:pt x="44030" y="1249164"/>
                  <a:pt x="44030" y="1249164"/>
                  <a:pt x="58900" y="1234281"/>
                </a:cubicBezTo>
                <a:cubicBezTo>
                  <a:pt x="47748" y="1223119"/>
                  <a:pt x="44030" y="1234281"/>
                  <a:pt x="32878" y="1226839"/>
                </a:cubicBezTo>
                <a:cubicBezTo>
                  <a:pt x="32878" y="1226839"/>
                  <a:pt x="32878" y="1226839"/>
                  <a:pt x="47748" y="1223119"/>
                </a:cubicBezTo>
                <a:cubicBezTo>
                  <a:pt x="51467" y="1215677"/>
                  <a:pt x="40315" y="1215677"/>
                  <a:pt x="36594" y="1215677"/>
                </a:cubicBezTo>
                <a:cubicBezTo>
                  <a:pt x="36594" y="1215677"/>
                  <a:pt x="36594" y="1215677"/>
                  <a:pt x="14289" y="1219398"/>
                </a:cubicBezTo>
                <a:lnTo>
                  <a:pt x="192730" y="1089173"/>
                </a:lnTo>
                <a:cubicBezTo>
                  <a:pt x="189015" y="1085453"/>
                  <a:pt x="207600" y="1081732"/>
                  <a:pt x="200167" y="1074291"/>
                </a:cubicBezTo>
                <a:cubicBezTo>
                  <a:pt x="200167" y="1074291"/>
                  <a:pt x="200167" y="1074291"/>
                  <a:pt x="211319" y="1078011"/>
                </a:cubicBezTo>
                <a:cubicBezTo>
                  <a:pt x="211319" y="1078011"/>
                  <a:pt x="211319" y="1078011"/>
                  <a:pt x="226187" y="1066849"/>
                </a:cubicBezTo>
                <a:cubicBezTo>
                  <a:pt x="226187" y="1070570"/>
                  <a:pt x="241056" y="1081732"/>
                  <a:pt x="229904" y="1085453"/>
                </a:cubicBezTo>
                <a:cubicBezTo>
                  <a:pt x="229904" y="1085453"/>
                  <a:pt x="229904" y="1085453"/>
                  <a:pt x="207600" y="1081732"/>
                </a:cubicBezTo>
                <a:cubicBezTo>
                  <a:pt x="207600" y="1081732"/>
                  <a:pt x="207600" y="1081732"/>
                  <a:pt x="218752" y="1092894"/>
                </a:cubicBezTo>
                <a:cubicBezTo>
                  <a:pt x="218752" y="1092894"/>
                  <a:pt x="218752" y="1092894"/>
                  <a:pt x="211319" y="1107777"/>
                </a:cubicBezTo>
                <a:cubicBezTo>
                  <a:pt x="203882" y="1111498"/>
                  <a:pt x="196448" y="1111498"/>
                  <a:pt x="185294" y="1107777"/>
                </a:cubicBezTo>
                <a:cubicBezTo>
                  <a:pt x="185294" y="1107777"/>
                  <a:pt x="185294" y="1107777"/>
                  <a:pt x="177862" y="1115218"/>
                </a:cubicBezTo>
                <a:cubicBezTo>
                  <a:pt x="192730" y="1104056"/>
                  <a:pt x="177862" y="1118939"/>
                  <a:pt x="189015" y="1115218"/>
                </a:cubicBezTo>
                <a:cubicBezTo>
                  <a:pt x="192730" y="1118939"/>
                  <a:pt x="189015" y="1118939"/>
                  <a:pt x="181578" y="1118939"/>
                </a:cubicBezTo>
                <a:cubicBezTo>
                  <a:pt x="177862" y="1130101"/>
                  <a:pt x="196448" y="1122660"/>
                  <a:pt x="203882" y="1126380"/>
                </a:cubicBezTo>
                <a:cubicBezTo>
                  <a:pt x="203882" y="1126380"/>
                  <a:pt x="203882" y="1126380"/>
                  <a:pt x="181578" y="1126380"/>
                </a:cubicBezTo>
                <a:cubicBezTo>
                  <a:pt x="181578" y="1126380"/>
                  <a:pt x="177862" y="1130101"/>
                  <a:pt x="185294" y="1130101"/>
                </a:cubicBezTo>
                <a:cubicBezTo>
                  <a:pt x="185294" y="1130101"/>
                  <a:pt x="185294" y="1130101"/>
                  <a:pt x="174142" y="1126380"/>
                </a:cubicBezTo>
                <a:cubicBezTo>
                  <a:pt x="174142" y="1126380"/>
                  <a:pt x="174142" y="1126380"/>
                  <a:pt x="166710" y="1130101"/>
                </a:cubicBezTo>
                <a:cubicBezTo>
                  <a:pt x="181578" y="1130101"/>
                  <a:pt x="189015" y="1141263"/>
                  <a:pt x="200167" y="1137543"/>
                </a:cubicBezTo>
                <a:cubicBezTo>
                  <a:pt x="189015" y="1130101"/>
                  <a:pt x="203882" y="1137543"/>
                  <a:pt x="200167" y="1133822"/>
                </a:cubicBezTo>
                <a:cubicBezTo>
                  <a:pt x="200167" y="1133822"/>
                  <a:pt x="200167" y="1133822"/>
                  <a:pt x="215034" y="1130101"/>
                </a:cubicBezTo>
                <a:cubicBezTo>
                  <a:pt x="215034" y="1130101"/>
                  <a:pt x="215034" y="1130101"/>
                  <a:pt x="226187" y="1137543"/>
                </a:cubicBezTo>
                <a:cubicBezTo>
                  <a:pt x="226187" y="1137543"/>
                  <a:pt x="226187" y="1137543"/>
                  <a:pt x="244776" y="1133822"/>
                </a:cubicBezTo>
                <a:cubicBezTo>
                  <a:pt x="244776" y="1133822"/>
                  <a:pt x="244776" y="1133822"/>
                  <a:pt x="244776" y="1126380"/>
                </a:cubicBezTo>
                <a:cubicBezTo>
                  <a:pt x="244776" y="1126380"/>
                  <a:pt x="244776" y="1126380"/>
                  <a:pt x="245705" y="1127311"/>
                </a:cubicBezTo>
                <a:lnTo>
                  <a:pt x="248492" y="1130101"/>
                </a:lnTo>
                <a:lnTo>
                  <a:pt x="255928" y="1141263"/>
                </a:lnTo>
                <a:cubicBezTo>
                  <a:pt x="252209" y="1141263"/>
                  <a:pt x="255928" y="1130101"/>
                  <a:pt x="267080" y="1141263"/>
                </a:cubicBezTo>
                <a:cubicBezTo>
                  <a:pt x="267080" y="1141263"/>
                  <a:pt x="267080" y="1141263"/>
                  <a:pt x="267080" y="1144984"/>
                </a:cubicBezTo>
                <a:cubicBezTo>
                  <a:pt x="267080" y="1144984"/>
                  <a:pt x="267080" y="1144984"/>
                  <a:pt x="281950" y="1144984"/>
                </a:cubicBezTo>
                <a:cubicBezTo>
                  <a:pt x="278232" y="1148705"/>
                  <a:pt x="285669" y="1163588"/>
                  <a:pt x="289384" y="1159867"/>
                </a:cubicBezTo>
                <a:cubicBezTo>
                  <a:pt x="289384" y="1159867"/>
                  <a:pt x="289384" y="1159867"/>
                  <a:pt x="281950" y="1163588"/>
                </a:cubicBezTo>
                <a:cubicBezTo>
                  <a:pt x="281950" y="1163588"/>
                  <a:pt x="281950" y="1163588"/>
                  <a:pt x="289384" y="1171029"/>
                </a:cubicBezTo>
                <a:cubicBezTo>
                  <a:pt x="289384" y="1171029"/>
                  <a:pt x="289384" y="1171029"/>
                  <a:pt x="270796" y="1171029"/>
                </a:cubicBezTo>
                <a:cubicBezTo>
                  <a:pt x="270796" y="1171029"/>
                  <a:pt x="270796" y="1171029"/>
                  <a:pt x="270796" y="1178470"/>
                </a:cubicBezTo>
                <a:cubicBezTo>
                  <a:pt x="274517" y="1163588"/>
                  <a:pt x="274517" y="1178470"/>
                  <a:pt x="281950" y="1174750"/>
                </a:cubicBezTo>
                <a:cubicBezTo>
                  <a:pt x="278232" y="1185912"/>
                  <a:pt x="296837" y="1178470"/>
                  <a:pt x="300550" y="1185912"/>
                </a:cubicBezTo>
                <a:cubicBezTo>
                  <a:pt x="300550" y="1189632"/>
                  <a:pt x="278232" y="1182191"/>
                  <a:pt x="281950" y="1185912"/>
                </a:cubicBezTo>
                <a:cubicBezTo>
                  <a:pt x="285669" y="1193353"/>
                  <a:pt x="300550" y="1193353"/>
                  <a:pt x="304268" y="1204515"/>
                </a:cubicBezTo>
                <a:cubicBezTo>
                  <a:pt x="311703" y="1204515"/>
                  <a:pt x="311703" y="1200795"/>
                  <a:pt x="315421" y="1200795"/>
                </a:cubicBezTo>
                <a:cubicBezTo>
                  <a:pt x="315421" y="1200795"/>
                  <a:pt x="315421" y="1200795"/>
                  <a:pt x="307990" y="1200795"/>
                </a:cubicBezTo>
                <a:cubicBezTo>
                  <a:pt x="307990" y="1200795"/>
                  <a:pt x="307990" y="1200795"/>
                  <a:pt x="319143" y="1197074"/>
                </a:cubicBezTo>
                <a:cubicBezTo>
                  <a:pt x="319143" y="1197074"/>
                  <a:pt x="319143" y="1197074"/>
                  <a:pt x="315421" y="1189632"/>
                </a:cubicBezTo>
                <a:cubicBezTo>
                  <a:pt x="326573" y="1189632"/>
                  <a:pt x="337725" y="1185912"/>
                  <a:pt x="345160" y="1189632"/>
                </a:cubicBezTo>
                <a:cubicBezTo>
                  <a:pt x="345160" y="1189632"/>
                  <a:pt x="345160" y="1189632"/>
                  <a:pt x="341447" y="1178470"/>
                </a:cubicBezTo>
                <a:cubicBezTo>
                  <a:pt x="341447" y="1178470"/>
                  <a:pt x="341447" y="1178470"/>
                  <a:pt x="326573" y="1178470"/>
                </a:cubicBezTo>
                <a:cubicBezTo>
                  <a:pt x="326573" y="1178470"/>
                  <a:pt x="326573" y="1178470"/>
                  <a:pt x="319143" y="1182191"/>
                </a:cubicBezTo>
                <a:cubicBezTo>
                  <a:pt x="319143" y="1182191"/>
                  <a:pt x="319143" y="1182191"/>
                  <a:pt x="307990" y="1178470"/>
                </a:cubicBezTo>
                <a:cubicBezTo>
                  <a:pt x="304268" y="1171029"/>
                  <a:pt x="307990" y="1167308"/>
                  <a:pt x="311703" y="1163588"/>
                </a:cubicBezTo>
                <a:cubicBezTo>
                  <a:pt x="293102" y="1174750"/>
                  <a:pt x="307990" y="1163588"/>
                  <a:pt x="304268" y="1163588"/>
                </a:cubicBezTo>
                <a:cubicBezTo>
                  <a:pt x="304268" y="1163588"/>
                  <a:pt x="304268" y="1163588"/>
                  <a:pt x="311703" y="1156146"/>
                </a:cubicBezTo>
                <a:cubicBezTo>
                  <a:pt x="311703" y="1156146"/>
                  <a:pt x="311703" y="1156146"/>
                  <a:pt x="300550" y="1152425"/>
                </a:cubicBezTo>
                <a:cubicBezTo>
                  <a:pt x="300550" y="1152425"/>
                  <a:pt x="300550" y="1152425"/>
                  <a:pt x="304268" y="1156146"/>
                </a:cubicBezTo>
                <a:lnTo>
                  <a:pt x="297075" y="1154656"/>
                </a:lnTo>
                <a:lnTo>
                  <a:pt x="299160" y="1141728"/>
                </a:lnTo>
                <a:lnTo>
                  <a:pt x="299853" y="1140145"/>
                </a:lnTo>
                <a:lnTo>
                  <a:pt x="300550" y="1141263"/>
                </a:lnTo>
                <a:cubicBezTo>
                  <a:pt x="300550" y="1141263"/>
                  <a:pt x="300550" y="1141263"/>
                  <a:pt x="326573" y="1144984"/>
                </a:cubicBezTo>
                <a:cubicBezTo>
                  <a:pt x="330294" y="1141263"/>
                  <a:pt x="334009" y="1137543"/>
                  <a:pt x="326573" y="1133822"/>
                </a:cubicBezTo>
                <a:cubicBezTo>
                  <a:pt x="326573" y="1133822"/>
                  <a:pt x="326573" y="1133822"/>
                  <a:pt x="325647" y="1134752"/>
                </a:cubicBezTo>
                <a:lnTo>
                  <a:pt x="323860" y="1136541"/>
                </a:lnTo>
                <a:lnTo>
                  <a:pt x="322395" y="1132892"/>
                </a:lnTo>
                <a:cubicBezTo>
                  <a:pt x="319141" y="1128241"/>
                  <a:pt x="313565" y="1122660"/>
                  <a:pt x="311703" y="1118939"/>
                </a:cubicBezTo>
                <a:cubicBezTo>
                  <a:pt x="341447" y="1126380"/>
                  <a:pt x="371188" y="1111498"/>
                  <a:pt x="404645" y="1111498"/>
                </a:cubicBezTo>
                <a:cubicBezTo>
                  <a:pt x="404645" y="1111498"/>
                  <a:pt x="404645" y="1111498"/>
                  <a:pt x="374904" y="1118939"/>
                </a:cubicBezTo>
                <a:cubicBezTo>
                  <a:pt x="374904" y="1118939"/>
                  <a:pt x="374904" y="1118939"/>
                  <a:pt x="382341" y="1126380"/>
                </a:cubicBezTo>
                <a:cubicBezTo>
                  <a:pt x="378618" y="1122660"/>
                  <a:pt x="374904" y="1126380"/>
                  <a:pt x="371188" y="1126380"/>
                </a:cubicBezTo>
                <a:cubicBezTo>
                  <a:pt x="371188" y="1126380"/>
                  <a:pt x="371188" y="1126380"/>
                  <a:pt x="382341" y="1130101"/>
                </a:cubicBezTo>
                <a:cubicBezTo>
                  <a:pt x="382341" y="1130101"/>
                  <a:pt x="382341" y="1130101"/>
                  <a:pt x="363751" y="1133822"/>
                </a:cubicBezTo>
                <a:cubicBezTo>
                  <a:pt x="363751" y="1133822"/>
                  <a:pt x="363751" y="1133822"/>
                  <a:pt x="348878" y="1133822"/>
                </a:cubicBezTo>
                <a:cubicBezTo>
                  <a:pt x="348878" y="1133822"/>
                  <a:pt x="348878" y="1133822"/>
                  <a:pt x="345160" y="1141263"/>
                </a:cubicBezTo>
                <a:cubicBezTo>
                  <a:pt x="348878" y="1133822"/>
                  <a:pt x="345160" y="1130101"/>
                  <a:pt x="337725" y="1133822"/>
                </a:cubicBezTo>
                <a:cubicBezTo>
                  <a:pt x="334009" y="1137543"/>
                  <a:pt x="334009" y="1144984"/>
                  <a:pt x="337725" y="1152425"/>
                </a:cubicBezTo>
                <a:lnTo>
                  <a:pt x="346998" y="1150216"/>
                </a:lnTo>
                <a:lnTo>
                  <a:pt x="348882" y="1153356"/>
                </a:lnTo>
                <a:cubicBezTo>
                  <a:pt x="350738" y="1155216"/>
                  <a:pt x="352597" y="1156146"/>
                  <a:pt x="348878" y="1156146"/>
                </a:cubicBezTo>
                <a:cubicBezTo>
                  <a:pt x="348878" y="1156146"/>
                  <a:pt x="348878" y="1156146"/>
                  <a:pt x="363751" y="1167308"/>
                </a:cubicBezTo>
                <a:cubicBezTo>
                  <a:pt x="363751" y="1167308"/>
                  <a:pt x="363751" y="1167308"/>
                  <a:pt x="382341" y="1159867"/>
                </a:cubicBezTo>
                <a:cubicBezTo>
                  <a:pt x="376764" y="1158007"/>
                  <a:pt x="375835" y="1155216"/>
                  <a:pt x="376296" y="1151960"/>
                </a:cubicBezTo>
                <a:lnTo>
                  <a:pt x="378204" y="1143166"/>
                </a:lnTo>
                <a:lnTo>
                  <a:pt x="371094" y="1149667"/>
                </a:lnTo>
                <a:cubicBezTo>
                  <a:pt x="372024" y="1153477"/>
                  <a:pt x="373872" y="1157287"/>
                  <a:pt x="368316" y="1157287"/>
                </a:cubicBezTo>
                <a:cubicBezTo>
                  <a:pt x="368316" y="1149667"/>
                  <a:pt x="357204" y="1157287"/>
                  <a:pt x="357204" y="1153477"/>
                </a:cubicBezTo>
                <a:cubicBezTo>
                  <a:pt x="360911" y="1149667"/>
                  <a:pt x="372024" y="1145857"/>
                  <a:pt x="368316" y="1138237"/>
                </a:cubicBezTo>
                <a:cubicBezTo>
                  <a:pt x="366467" y="1142047"/>
                  <a:pt x="367390" y="1143000"/>
                  <a:pt x="369705" y="1143000"/>
                </a:cubicBezTo>
                <a:lnTo>
                  <a:pt x="378430" y="1142145"/>
                </a:lnTo>
                <a:lnTo>
                  <a:pt x="378618" y="1141263"/>
                </a:lnTo>
                <a:cubicBezTo>
                  <a:pt x="378618" y="1141263"/>
                  <a:pt x="378618" y="1141263"/>
                  <a:pt x="389770" y="1148705"/>
                </a:cubicBezTo>
                <a:cubicBezTo>
                  <a:pt x="400923" y="1152425"/>
                  <a:pt x="426952" y="1152425"/>
                  <a:pt x="434379" y="1137543"/>
                </a:cubicBezTo>
                <a:cubicBezTo>
                  <a:pt x="426952" y="1130101"/>
                  <a:pt x="400923" y="1122660"/>
                  <a:pt x="389770" y="1133822"/>
                </a:cubicBezTo>
                <a:cubicBezTo>
                  <a:pt x="397207" y="1130101"/>
                  <a:pt x="389770" y="1126380"/>
                  <a:pt x="386055" y="1122660"/>
                </a:cubicBezTo>
                <a:cubicBezTo>
                  <a:pt x="389770" y="1122660"/>
                  <a:pt x="400923" y="1126380"/>
                  <a:pt x="397207" y="1115218"/>
                </a:cubicBezTo>
                <a:cubicBezTo>
                  <a:pt x="397207" y="1115218"/>
                  <a:pt x="397207" y="1115218"/>
                  <a:pt x="412076" y="1122660"/>
                </a:cubicBezTo>
                <a:cubicBezTo>
                  <a:pt x="412076" y="1122660"/>
                  <a:pt x="412076" y="1122660"/>
                  <a:pt x="419512" y="1115218"/>
                </a:cubicBezTo>
                <a:cubicBezTo>
                  <a:pt x="419512" y="1115218"/>
                  <a:pt x="419512" y="1115218"/>
                  <a:pt x="423227" y="1126380"/>
                </a:cubicBezTo>
                <a:cubicBezTo>
                  <a:pt x="430664" y="1126380"/>
                  <a:pt x="445533" y="1130101"/>
                  <a:pt x="445533" y="1122660"/>
                </a:cubicBezTo>
                <a:cubicBezTo>
                  <a:pt x="434379" y="1130101"/>
                  <a:pt x="460408" y="1118939"/>
                  <a:pt x="452968" y="1130101"/>
                </a:cubicBezTo>
                <a:cubicBezTo>
                  <a:pt x="452968" y="1130101"/>
                  <a:pt x="452968" y="1130101"/>
                  <a:pt x="478990" y="1130101"/>
                </a:cubicBezTo>
                <a:cubicBezTo>
                  <a:pt x="478990" y="1130101"/>
                  <a:pt x="478990" y="1130101"/>
                  <a:pt x="482712" y="1141263"/>
                </a:cubicBezTo>
                <a:cubicBezTo>
                  <a:pt x="475273" y="1141263"/>
                  <a:pt x="471559" y="1144984"/>
                  <a:pt x="471559" y="1148705"/>
                </a:cubicBezTo>
                <a:cubicBezTo>
                  <a:pt x="482712" y="1152425"/>
                  <a:pt x="486425" y="1144984"/>
                  <a:pt x="501294" y="1148705"/>
                </a:cubicBezTo>
                <a:cubicBezTo>
                  <a:pt x="497578" y="1152425"/>
                  <a:pt x="482712" y="1152425"/>
                  <a:pt x="490144" y="1159867"/>
                </a:cubicBezTo>
                <a:cubicBezTo>
                  <a:pt x="505019" y="1159867"/>
                  <a:pt x="501294" y="1148705"/>
                  <a:pt x="516169" y="1156146"/>
                </a:cubicBezTo>
                <a:cubicBezTo>
                  <a:pt x="516169" y="1148705"/>
                  <a:pt x="531035" y="1148705"/>
                  <a:pt x="534753" y="1144984"/>
                </a:cubicBezTo>
                <a:cubicBezTo>
                  <a:pt x="534753" y="1144984"/>
                  <a:pt x="534753" y="1144984"/>
                  <a:pt x="531035" y="1133822"/>
                </a:cubicBezTo>
                <a:cubicBezTo>
                  <a:pt x="542188" y="1137543"/>
                  <a:pt x="549623" y="1126380"/>
                  <a:pt x="557061" y="1126380"/>
                </a:cubicBezTo>
                <a:cubicBezTo>
                  <a:pt x="560778" y="1126380"/>
                  <a:pt x="561708" y="1128241"/>
                  <a:pt x="563102" y="1130101"/>
                </a:cubicBezTo>
                <a:lnTo>
                  <a:pt x="565974" y="1131311"/>
                </a:lnTo>
                <a:lnTo>
                  <a:pt x="565890" y="1131496"/>
                </a:lnTo>
                <a:cubicBezTo>
                  <a:pt x="563566" y="1132892"/>
                  <a:pt x="562637" y="1133822"/>
                  <a:pt x="571931" y="1133822"/>
                </a:cubicBezTo>
                <a:lnTo>
                  <a:pt x="565974" y="1131311"/>
                </a:lnTo>
                <a:lnTo>
                  <a:pt x="568213" y="1126380"/>
                </a:lnTo>
                <a:cubicBezTo>
                  <a:pt x="568213" y="1126380"/>
                  <a:pt x="568213" y="1126380"/>
                  <a:pt x="579366" y="1130101"/>
                </a:cubicBezTo>
                <a:cubicBezTo>
                  <a:pt x="579366" y="1130101"/>
                  <a:pt x="579366" y="1130101"/>
                  <a:pt x="579366" y="1122660"/>
                </a:cubicBezTo>
                <a:cubicBezTo>
                  <a:pt x="579366" y="1122660"/>
                  <a:pt x="579366" y="1122660"/>
                  <a:pt x="594235" y="1122660"/>
                </a:cubicBezTo>
                <a:cubicBezTo>
                  <a:pt x="594235" y="1111498"/>
                  <a:pt x="579366" y="1118939"/>
                  <a:pt x="571931" y="1122660"/>
                </a:cubicBezTo>
                <a:cubicBezTo>
                  <a:pt x="571931" y="1122660"/>
                  <a:pt x="571931" y="1122660"/>
                  <a:pt x="568213" y="1115218"/>
                </a:cubicBezTo>
                <a:cubicBezTo>
                  <a:pt x="568213" y="1115218"/>
                  <a:pt x="568213" y="1115218"/>
                  <a:pt x="597953" y="1104056"/>
                </a:cubicBezTo>
                <a:cubicBezTo>
                  <a:pt x="597953" y="1104056"/>
                  <a:pt x="597953" y="1104056"/>
                  <a:pt x="575648" y="1104056"/>
                </a:cubicBezTo>
                <a:cubicBezTo>
                  <a:pt x="583083" y="1092894"/>
                  <a:pt x="568213" y="1092894"/>
                  <a:pt x="575648" y="1085453"/>
                </a:cubicBezTo>
                <a:cubicBezTo>
                  <a:pt x="583083" y="1085453"/>
                  <a:pt x="590518" y="1092894"/>
                  <a:pt x="594235" y="1085453"/>
                </a:cubicBezTo>
                <a:cubicBezTo>
                  <a:pt x="594235" y="1085453"/>
                  <a:pt x="594235" y="1085453"/>
                  <a:pt x="594235" y="1092894"/>
                </a:cubicBezTo>
                <a:cubicBezTo>
                  <a:pt x="609105" y="1074291"/>
                  <a:pt x="631410" y="1078011"/>
                  <a:pt x="646280" y="1074291"/>
                </a:cubicBezTo>
                <a:cubicBezTo>
                  <a:pt x="646280" y="1074291"/>
                  <a:pt x="646280" y="1074291"/>
                  <a:pt x="657432" y="1078011"/>
                </a:cubicBezTo>
                <a:cubicBezTo>
                  <a:pt x="679737" y="1074291"/>
                  <a:pt x="698324" y="1059408"/>
                  <a:pt x="716912" y="1066849"/>
                </a:cubicBezTo>
                <a:cubicBezTo>
                  <a:pt x="716912" y="1066849"/>
                  <a:pt x="716912" y="1066849"/>
                  <a:pt x="746652" y="1055687"/>
                </a:cubicBezTo>
                <a:close/>
                <a:moveTo>
                  <a:pt x="1642377" y="1054906"/>
                </a:moveTo>
                <a:lnTo>
                  <a:pt x="1646237" y="1056322"/>
                </a:lnTo>
                <a:cubicBezTo>
                  <a:pt x="1648143" y="1058068"/>
                  <a:pt x="1650049" y="1059814"/>
                  <a:pt x="1655761" y="1059814"/>
                </a:cubicBezTo>
                <a:cubicBezTo>
                  <a:pt x="1646237" y="1063307"/>
                  <a:pt x="1644331" y="1060687"/>
                  <a:pt x="1643379" y="1057632"/>
                </a:cubicBezTo>
                <a:close/>
                <a:moveTo>
                  <a:pt x="1092598" y="1054174"/>
                </a:moveTo>
                <a:lnTo>
                  <a:pt x="1090531" y="1056746"/>
                </a:lnTo>
                <a:cubicBezTo>
                  <a:pt x="1086410" y="1057672"/>
                  <a:pt x="1081833" y="1058598"/>
                  <a:pt x="1081833" y="1064154"/>
                </a:cubicBezTo>
                <a:cubicBezTo>
                  <a:pt x="1074506" y="1067858"/>
                  <a:pt x="1059852" y="1064154"/>
                  <a:pt x="1056189" y="1071562"/>
                </a:cubicBezTo>
                <a:lnTo>
                  <a:pt x="1052525" y="1067858"/>
                </a:lnTo>
                <a:cubicBezTo>
                  <a:pt x="1052525" y="1060450"/>
                  <a:pt x="1067179" y="1067858"/>
                  <a:pt x="1067179" y="1056745"/>
                </a:cubicBezTo>
                <a:cubicBezTo>
                  <a:pt x="1072674" y="1053041"/>
                  <a:pt x="1080001" y="1053967"/>
                  <a:pt x="1085952" y="1054430"/>
                </a:cubicBezTo>
                <a:close/>
                <a:moveTo>
                  <a:pt x="2235198" y="1052909"/>
                </a:moveTo>
                <a:cubicBezTo>
                  <a:pt x="2235198" y="1049337"/>
                  <a:pt x="2228054" y="1063624"/>
                  <a:pt x="2220910" y="1056481"/>
                </a:cubicBezTo>
                <a:cubicBezTo>
                  <a:pt x="2228054" y="1052909"/>
                  <a:pt x="2228054" y="1052909"/>
                  <a:pt x="2235198" y="1052909"/>
                </a:cubicBezTo>
                <a:close/>
                <a:moveTo>
                  <a:pt x="1636714" y="1052830"/>
                </a:moveTo>
                <a:cubicBezTo>
                  <a:pt x="1639569" y="1051957"/>
                  <a:pt x="1640997" y="1052393"/>
                  <a:pt x="1641831" y="1053430"/>
                </a:cubicBezTo>
                <a:lnTo>
                  <a:pt x="1642377" y="1054906"/>
                </a:lnTo>
                <a:close/>
                <a:moveTo>
                  <a:pt x="2521974" y="1052741"/>
                </a:moveTo>
                <a:lnTo>
                  <a:pt x="2522370" y="1052849"/>
                </a:lnTo>
                <a:lnTo>
                  <a:pt x="2521703" y="1053005"/>
                </a:lnTo>
                <a:close/>
                <a:moveTo>
                  <a:pt x="1728787" y="1052512"/>
                </a:moveTo>
                <a:lnTo>
                  <a:pt x="1733549" y="1052512"/>
                </a:lnTo>
                <a:lnTo>
                  <a:pt x="1728787" y="1060449"/>
                </a:lnTo>
                <a:close/>
                <a:moveTo>
                  <a:pt x="1721890" y="1049337"/>
                </a:moveTo>
                <a:cubicBezTo>
                  <a:pt x="1725612" y="1056724"/>
                  <a:pt x="1703289" y="1071497"/>
                  <a:pt x="1714450" y="1067804"/>
                </a:cubicBezTo>
                <a:cubicBezTo>
                  <a:pt x="1714450" y="1067804"/>
                  <a:pt x="1714450" y="1067804"/>
                  <a:pt x="1699569" y="1067804"/>
                </a:cubicBezTo>
                <a:cubicBezTo>
                  <a:pt x="1707011" y="1071497"/>
                  <a:pt x="1692131" y="1071497"/>
                  <a:pt x="1699569" y="1075191"/>
                </a:cubicBezTo>
                <a:cubicBezTo>
                  <a:pt x="1684689" y="1078884"/>
                  <a:pt x="1677251" y="1082577"/>
                  <a:pt x="1654929" y="1086271"/>
                </a:cubicBezTo>
                <a:cubicBezTo>
                  <a:pt x="1654929" y="1089964"/>
                  <a:pt x="1654929" y="1093658"/>
                  <a:pt x="1658650" y="1093658"/>
                </a:cubicBezTo>
                <a:cubicBezTo>
                  <a:pt x="1658650" y="1093658"/>
                  <a:pt x="1658650" y="1093658"/>
                  <a:pt x="1640049" y="1101044"/>
                </a:cubicBezTo>
                <a:cubicBezTo>
                  <a:pt x="1647487" y="1093658"/>
                  <a:pt x="1654929" y="1112124"/>
                  <a:pt x="1669809" y="1101044"/>
                </a:cubicBezTo>
                <a:cubicBezTo>
                  <a:pt x="1669809" y="1101044"/>
                  <a:pt x="1669809" y="1101044"/>
                  <a:pt x="1658650" y="1112124"/>
                </a:cubicBezTo>
                <a:cubicBezTo>
                  <a:pt x="1658650" y="1112124"/>
                  <a:pt x="1658650" y="1112124"/>
                  <a:pt x="1632606" y="1137978"/>
                </a:cubicBezTo>
                <a:cubicBezTo>
                  <a:pt x="1625166" y="1141671"/>
                  <a:pt x="1621448" y="1137978"/>
                  <a:pt x="1625166" y="1134285"/>
                </a:cubicBezTo>
                <a:cubicBezTo>
                  <a:pt x="1614006" y="1141671"/>
                  <a:pt x="1606565" y="1134285"/>
                  <a:pt x="1595405" y="1145365"/>
                </a:cubicBezTo>
                <a:cubicBezTo>
                  <a:pt x="1595405" y="1145365"/>
                  <a:pt x="1595405" y="1145365"/>
                  <a:pt x="1602847" y="1134285"/>
                </a:cubicBezTo>
                <a:cubicBezTo>
                  <a:pt x="1584246" y="1137978"/>
                  <a:pt x="1595405" y="1145365"/>
                  <a:pt x="1573084" y="1149058"/>
                </a:cubicBezTo>
                <a:cubicBezTo>
                  <a:pt x="1573084" y="1149058"/>
                  <a:pt x="1573084" y="1149058"/>
                  <a:pt x="1576804" y="1156445"/>
                </a:cubicBezTo>
                <a:cubicBezTo>
                  <a:pt x="1576804" y="1156445"/>
                  <a:pt x="1576804" y="1156445"/>
                  <a:pt x="1569366" y="1152751"/>
                </a:cubicBezTo>
                <a:cubicBezTo>
                  <a:pt x="1565645" y="1160138"/>
                  <a:pt x="1565645" y="1171218"/>
                  <a:pt x="1554481" y="1167525"/>
                </a:cubicBezTo>
                <a:cubicBezTo>
                  <a:pt x="1554481" y="1167525"/>
                  <a:pt x="1554481" y="1167525"/>
                  <a:pt x="1561924" y="1174912"/>
                </a:cubicBezTo>
                <a:cubicBezTo>
                  <a:pt x="1554481" y="1178605"/>
                  <a:pt x="1554481" y="1167525"/>
                  <a:pt x="1547044" y="1171218"/>
                </a:cubicBezTo>
                <a:cubicBezTo>
                  <a:pt x="1539601" y="1174912"/>
                  <a:pt x="1539601" y="1182298"/>
                  <a:pt x="1547044" y="1182298"/>
                </a:cubicBezTo>
                <a:cubicBezTo>
                  <a:pt x="1532160" y="1189685"/>
                  <a:pt x="1506120" y="1182298"/>
                  <a:pt x="1502399" y="1197072"/>
                </a:cubicBezTo>
                <a:cubicBezTo>
                  <a:pt x="1502399" y="1193378"/>
                  <a:pt x="1491241" y="1197072"/>
                  <a:pt x="1494962" y="1193378"/>
                </a:cubicBezTo>
                <a:cubicBezTo>
                  <a:pt x="1494962" y="1193378"/>
                  <a:pt x="1494962" y="1193378"/>
                  <a:pt x="1498679" y="1193378"/>
                </a:cubicBezTo>
                <a:cubicBezTo>
                  <a:pt x="1491241" y="1185992"/>
                  <a:pt x="1487519" y="1185992"/>
                  <a:pt x="1476361" y="1193378"/>
                </a:cubicBezTo>
                <a:cubicBezTo>
                  <a:pt x="1476361" y="1193378"/>
                  <a:pt x="1476361" y="1193378"/>
                  <a:pt x="1476361" y="1197072"/>
                </a:cubicBezTo>
                <a:cubicBezTo>
                  <a:pt x="1476361" y="1193378"/>
                  <a:pt x="1465197" y="1193378"/>
                  <a:pt x="1454039" y="1197072"/>
                </a:cubicBezTo>
                <a:cubicBezTo>
                  <a:pt x="1454039" y="1197072"/>
                  <a:pt x="1454039" y="1197072"/>
                  <a:pt x="1439159" y="1185992"/>
                </a:cubicBezTo>
                <a:cubicBezTo>
                  <a:pt x="1431716" y="1193378"/>
                  <a:pt x="1424275" y="1197072"/>
                  <a:pt x="1427996" y="1200765"/>
                </a:cubicBezTo>
                <a:cubicBezTo>
                  <a:pt x="1431716" y="1208152"/>
                  <a:pt x="1435438" y="1197072"/>
                  <a:pt x="1442876" y="1200765"/>
                </a:cubicBezTo>
                <a:cubicBezTo>
                  <a:pt x="1427996" y="1208152"/>
                  <a:pt x="1442876" y="1215539"/>
                  <a:pt x="1435438" y="1226619"/>
                </a:cubicBezTo>
                <a:cubicBezTo>
                  <a:pt x="1435438" y="1226619"/>
                  <a:pt x="1435438" y="1226619"/>
                  <a:pt x="1433576" y="1225234"/>
                </a:cubicBezTo>
                <a:lnTo>
                  <a:pt x="1421150" y="1215982"/>
                </a:lnTo>
                <a:lnTo>
                  <a:pt x="1421795" y="1215128"/>
                </a:lnTo>
                <a:lnTo>
                  <a:pt x="1421951" y="1215077"/>
                </a:lnTo>
                <a:cubicBezTo>
                  <a:pt x="1423345" y="1214615"/>
                  <a:pt x="1426137" y="1213692"/>
                  <a:pt x="1431716" y="1211845"/>
                </a:cubicBezTo>
                <a:cubicBezTo>
                  <a:pt x="1431716" y="1208152"/>
                  <a:pt x="1427996" y="1211845"/>
                  <a:pt x="1424275" y="1211845"/>
                </a:cubicBezTo>
                <a:lnTo>
                  <a:pt x="1421795" y="1215128"/>
                </a:lnTo>
                <a:lnTo>
                  <a:pt x="1420558" y="1215539"/>
                </a:lnTo>
                <a:lnTo>
                  <a:pt x="1421150" y="1215982"/>
                </a:lnTo>
                <a:lnTo>
                  <a:pt x="1413115" y="1226619"/>
                </a:lnTo>
                <a:cubicBezTo>
                  <a:pt x="1413115" y="1226619"/>
                  <a:pt x="1413115" y="1226619"/>
                  <a:pt x="1398235" y="1222925"/>
                </a:cubicBezTo>
                <a:cubicBezTo>
                  <a:pt x="1390794" y="1226619"/>
                  <a:pt x="1390794" y="1230312"/>
                  <a:pt x="1383356" y="1226619"/>
                </a:cubicBezTo>
                <a:cubicBezTo>
                  <a:pt x="1383356" y="1226619"/>
                  <a:pt x="1383356" y="1226619"/>
                  <a:pt x="1387077" y="1222925"/>
                </a:cubicBezTo>
                <a:cubicBezTo>
                  <a:pt x="1379634" y="1226619"/>
                  <a:pt x="1364754" y="1219232"/>
                  <a:pt x="1364754" y="1226619"/>
                </a:cubicBezTo>
                <a:cubicBezTo>
                  <a:pt x="1364754" y="1222925"/>
                  <a:pt x="1361033" y="1222925"/>
                  <a:pt x="1364754" y="1219232"/>
                </a:cubicBezTo>
                <a:lnTo>
                  <a:pt x="1357312" y="1219232"/>
                </a:lnTo>
                <a:cubicBezTo>
                  <a:pt x="1368472" y="1211845"/>
                  <a:pt x="1383356" y="1215539"/>
                  <a:pt x="1390794" y="1208152"/>
                </a:cubicBezTo>
                <a:cubicBezTo>
                  <a:pt x="1383356" y="1204459"/>
                  <a:pt x="1420558" y="1185992"/>
                  <a:pt x="1398235" y="1185992"/>
                </a:cubicBezTo>
                <a:cubicBezTo>
                  <a:pt x="1398235" y="1185992"/>
                  <a:pt x="1398235" y="1185992"/>
                  <a:pt x="1409395" y="1185992"/>
                </a:cubicBezTo>
                <a:cubicBezTo>
                  <a:pt x="1405675" y="1178605"/>
                  <a:pt x="1420558" y="1178605"/>
                  <a:pt x="1416836" y="1171218"/>
                </a:cubicBezTo>
                <a:cubicBezTo>
                  <a:pt x="1405675" y="1178605"/>
                  <a:pt x="1401957" y="1182298"/>
                  <a:pt x="1383356" y="1185992"/>
                </a:cubicBezTo>
                <a:cubicBezTo>
                  <a:pt x="1387077" y="1167525"/>
                  <a:pt x="1401957" y="1185992"/>
                  <a:pt x="1413115" y="1167525"/>
                </a:cubicBezTo>
                <a:cubicBezTo>
                  <a:pt x="1409395" y="1171218"/>
                  <a:pt x="1420558" y="1171218"/>
                  <a:pt x="1427996" y="1171218"/>
                </a:cubicBezTo>
                <a:cubicBezTo>
                  <a:pt x="1416836" y="1167525"/>
                  <a:pt x="1431716" y="1167525"/>
                  <a:pt x="1427996" y="1160138"/>
                </a:cubicBezTo>
                <a:cubicBezTo>
                  <a:pt x="1435438" y="1160138"/>
                  <a:pt x="1450317" y="1137978"/>
                  <a:pt x="1461477" y="1145365"/>
                </a:cubicBezTo>
                <a:cubicBezTo>
                  <a:pt x="1468918" y="1134285"/>
                  <a:pt x="1450317" y="1141671"/>
                  <a:pt x="1442876" y="1134285"/>
                </a:cubicBezTo>
                <a:cubicBezTo>
                  <a:pt x="1461477" y="1130591"/>
                  <a:pt x="1480078" y="1126898"/>
                  <a:pt x="1494962" y="1119511"/>
                </a:cubicBezTo>
                <a:cubicBezTo>
                  <a:pt x="1494962" y="1119511"/>
                  <a:pt x="1494962" y="1119511"/>
                  <a:pt x="1491241" y="1123204"/>
                </a:cubicBezTo>
                <a:cubicBezTo>
                  <a:pt x="1506120" y="1123204"/>
                  <a:pt x="1509842" y="1108431"/>
                  <a:pt x="1524722" y="1115818"/>
                </a:cubicBezTo>
                <a:cubicBezTo>
                  <a:pt x="1543322" y="1108431"/>
                  <a:pt x="1528443" y="1108431"/>
                  <a:pt x="1535882" y="1101044"/>
                </a:cubicBezTo>
                <a:cubicBezTo>
                  <a:pt x="1539601" y="1108431"/>
                  <a:pt x="1535882" y="1115818"/>
                  <a:pt x="1547044" y="1112124"/>
                </a:cubicBezTo>
                <a:cubicBezTo>
                  <a:pt x="1550765" y="1101044"/>
                  <a:pt x="1569366" y="1101044"/>
                  <a:pt x="1576804" y="1089964"/>
                </a:cubicBezTo>
                <a:cubicBezTo>
                  <a:pt x="1576804" y="1089964"/>
                  <a:pt x="1576804" y="1089964"/>
                  <a:pt x="1591684" y="1089964"/>
                </a:cubicBezTo>
                <a:cubicBezTo>
                  <a:pt x="1591684" y="1089964"/>
                  <a:pt x="1591684" y="1089964"/>
                  <a:pt x="1584246" y="1101044"/>
                </a:cubicBezTo>
                <a:cubicBezTo>
                  <a:pt x="1584246" y="1101044"/>
                  <a:pt x="1584246" y="1101044"/>
                  <a:pt x="1591684" y="1097351"/>
                </a:cubicBezTo>
                <a:cubicBezTo>
                  <a:pt x="1587967" y="1115818"/>
                  <a:pt x="1576804" y="1097351"/>
                  <a:pt x="1569366" y="1112124"/>
                </a:cubicBezTo>
                <a:cubicBezTo>
                  <a:pt x="1569366" y="1112124"/>
                  <a:pt x="1569366" y="1112124"/>
                  <a:pt x="1573084" y="1123204"/>
                </a:cubicBezTo>
                <a:cubicBezTo>
                  <a:pt x="1573084" y="1123204"/>
                  <a:pt x="1573084" y="1123204"/>
                  <a:pt x="1565645" y="1126898"/>
                </a:cubicBezTo>
                <a:cubicBezTo>
                  <a:pt x="1565645" y="1130591"/>
                  <a:pt x="1573084" y="1134285"/>
                  <a:pt x="1576804" y="1134285"/>
                </a:cubicBezTo>
                <a:cubicBezTo>
                  <a:pt x="1580525" y="1130591"/>
                  <a:pt x="1580525" y="1123204"/>
                  <a:pt x="1584246" y="1115818"/>
                </a:cubicBezTo>
                <a:cubicBezTo>
                  <a:pt x="1580525" y="1115818"/>
                  <a:pt x="1580525" y="1115818"/>
                  <a:pt x="1576804" y="1115818"/>
                </a:cubicBezTo>
                <a:cubicBezTo>
                  <a:pt x="1587967" y="1104738"/>
                  <a:pt x="1580525" y="1123204"/>
                  <a:pt x="1591684" y="1115818"/>
                </a:cubicBezTo>
                <a:cubicBezTo>
                  <a:pt x="1584246" y="1112124"/>
                  <a:pt x="1591684" y="1108431"/>
                  <a:pt x="1595405" y="1101044"/>
                </a:cubicBezTo>
                <a:cubicBezTo>
                  <a:pt x="1599126" y="1108431"/>
                  <a:pt x="1617727" y="1101044"/>
                  <a:pt x="1621448" y="1093658"/>
                </a:cubicBezTo>
                <a:cubicBezTo>
                  <a:pt x="1621448" y="1093658"/>
                  <a:pt x="1621448" y="1093658"/>
                  <a:pt x="1636328" y="1097351"/>
                </a:cubicBezTo>
                <a:cubicBezTo>
                  <a:pt x="1636328" y="1097351"/>
                  <a:pt x="1636328" y="1097351"/>
                  <a:pt x="1640049" y="1086271"/>
                </a:cubicBezTo>
                <a:cubicBezTo>
                  <a:pt x="1651207" y="1093658"/>
                  <a:pt x="1666088" y="1060417"/>
                  <a:pt x="1680969" y="1071497"/>
                </a:cubicBezTo>
                <a:cubicBezTo>
                  <a:pt x="1673530" y="1067804"/>
                  <a:pt x="1688410" y="1064111"/>
                  <a:pt x="1688410" y="1060417"/>
                </a:cubicBezTo>
                <a:cubicBezTo>
                  <a:pt x="1699569" y="1056724"/>
                  <a:pt x="1692131" y="1067804"/>
                  <a:pt x="1707011" y="1060417"/>
                </a:cubicBezTo>
                <a:cubicBezTo>
                  <a:pt x="1695849" y="1056724"/>
                  <a:pt x="1718170" y="1056724"/>
                  <a:pt x="1721890" y="1049337"/>
                </a:cubicBezTo>
                <a:close/>
                <a:moveTo>
                  <a:pt x="1242227" y="1049337"/>
                </a:moveTo>
                <a:cubicBezTo>
                  <a:pt x="1242227" y="1049337"/>
                  <a:pt x="1246196" y="1052830"/>
                  <a:pt x="1246196" y="1056322"/>
                </a:cubicBezTo>
                <a:cubicBezTo>
                  <a:pt x="1242227" y="1066800"/>
                  <a:pt x="1246196" y="1056322"/>
                  <a:pt x="1230321" y="1063308"/>
                </a:cubicBezTo>
                <a:lnTo>
                  <a:pt x="1234289" y="1056322"/>
                </a:lnTo>
                <a:cubicBezTo>
                  <a:pt x="1234289" y="1056322"/>
                  <a:pt x="1234289" y="1056322"/>
                  <a:pt x="1238258" y="1059815"/>
                </a:cubicBezTo>
                <a:cubicBezTo>
                  <a:pt x="1242227" y="1056322"/>
                  <a:pt x="1234289" y="1052830"/>
                  <a:pt x="1242227" y="1049337"/>
                </a:cubicBezTo>
                <a:close/>
                <a:moveTo>
                  <a:pt x="1096485" y="1049337"/>
                </a:moveTo>
                <a:cubicBezTo>
                  <a:pt x="1096485" y="1052115"/>
                  <a:pt x="1095340" y="1053504"/>
                  <a:pt x="1093451" y="1054141"/>
                </a:cubicBezTo>
                <a:lnTo>
                  <a:pt x="1092598" y="1054174"/>
                </a:lnTo>
                <a:close/>
                <a:moveTo>
                  <a:pt x="907112" y="1049337"/>
                </a:moveTo>
                <a:cubicBezTo>
                  <a:pt x="907112" y="1049337"/>
                  <a:pt x="907112" y="1049337"/>
                  <a:pt x="903302" y="1056745"/>
                </a:cubicBezTo>
                <a:cubicBezTo>
                  <a:pt x="907112" y="1060450"/>
                  <a:pt x="914732" y="1053041"/>
                  <a:pt x="918542" y="1053041"/>
                </a:cubicBezTo>
                <a:cubicBezTo>
                  <a:pt x="910922" y="1056745"/>
                  <a:pt x="907112" y="1071562"/>
                  <a:pt x="895682" y="1064154"/>
                </a:cubicBezTo>
                <a:cubicBezTo>
                  <a:pt x="922352" y="1064154"/>
                  <a:pt x="884252" y="1056745"/>
                  <a:pt x="907112" y="1049337"/>
                </a:cubicBezTo>
                <a:close/>
                <a:moveTo>
                  <a:pt x="795356" y="1049337"/>
                </a:moveTo>
                <a:cubicBezTo>
                  <a:pt x="791651" y="1052909"/>
                  <a:pt x="795356" y="1063624"/>
                  <a:pt x="784243" y="1060052"/>
                </a:cubicBezTo>
                <a:cubicBezTo>
                  <a:pt x="795356" y="1056481"/>
                  <a:pt x="787947" y="1052909"/>
                  <a:pt x="795356" y="1049337"/>
                </a:cubicBezTo>
                <a:close/>
                <a:moveTo>
                  <a:pt x="502198" y="1049337"/>
                </a:moveTo>
                <a:cubicBezTo>
                  <a:pt x="502198" y="1049337"/>
                  <a:pt x="502198" y="1049337"/>
                  <a:pt x="509604" y="1055687"/>
                </a:cubicBezTo>
                <a:cubicBezTo>
                  <a:pt x="505899" y="1055687"/>
                  <a:pt x="505899" y="1052512"/>
                  <a:pt x="498491" y="1052512"/>
                </a:cubicBezTo>
                <a:cubicBezTo>
                  <a:pt x="502198" y="1052512"/>
                  <a:pt x="502198" y="1049337"/>
                  <a:pt x="502198" y="1049337"/>
                </a:cubicBezTo>
                <a:close/>
                <a:moveTo>
                  <a:pt x="434462" y="1049337"/>
                </a:moveTo>
                <a:cubicBezTo>
                  <a:pt x="434462" y="1049337"/>
                  <a:pt x="434462" y="1049337"/>
                  <a:pt x="438166" y="1053041"/>
                </a:cubicBezTo>
                <a:cubicBezTo>
                  <a:pt x="434462" y="1056745"/>
                  <a:pt x="430762" y="1060449"/>
                  <a:pt x="427053" y="1056745"/>
                </a:cubicBezTo>
                <a:cubicBezTo>
                  <a:pt x="427053" y="1053041"/>
                  <a:pt x="434462" y="1053041"/>
                  <a:pt x="434462" y="1049337"/>
                </a:cubicBezTo>
                <a:close/>
                <a:moveTo>
                  <a:pt x="2559775" y="1047704"/>
                </a:moveTo>
                <a:lnTo>
                  <a:pt x="2561561" y="1047930"/>
                </a:lnTo>
                <a:lnTo>
                  <a:pt x="2558951" y="1049283"/>
                </a:lnTo>
                <a:close/>
                <a:moveTo>
                  <a:pt x="687803" y="1045104"/>
                </a:moveTo>
                <a:cubicBezTo>
                  <a:pt x="691375" y="1041400"/>
                  <a:pt x="698519" y="1048808"/>
                  <a:pt x="691375" y="1052512"/>
                </a:cubicBezTo>
                <a:cubicBezTo>
                  <a:pt x="691375" y="1052512"/>
                  <a:pt x="691375" y="1052512"/>
                  <a:pt x="684231" y="1048808"/>
                </a:cubicBezTo>
                <a:cubicBezTo>
                  <a:pt x="684231" y="1048808"/>
                  <a:pt x="691375" y="1048808"/>
                  <a:pt x="687803" y="1045104"/>
                </a:cubicBezTo>
                <a:close/>
                <a:moveTo>
                  <a:pt x="1608897" y="1044962"/>
                </a:moveTo>
                <a:lnTo>
                  <a:pt x="1617896" y="1045743"/>
                </a:lnTo>
                <a:cubicBezTo>
                  <a:pt x="1614174" y="1049454"/>
                  <a:pt x="1606731" y="1045743"/>
                  <a:pt x="1606731" y="1045743"/>
                </a:cubicBezTo>
                <a:close/>
                <a:moveTo>
                  <a:pt x="1871332" y="1044575"/>
                </a:moveTo>
                <a:cubicBezTo>
                  <a:pt x="1871332" y="1044575"/>
                  <a:pt x="1871332" y="1044575"/>
                  <a:pt x="1863887" y="1055757"/>
                </a:cubicBezTo>
                <a:cubicBezTo>
                  <a:pt x="1863887" y="1055757"/>
                  <a:pt x="1863887" y="1055757"/>
                  <a:pt x="1886221" y="1059484"/>
                </a:cubicBezTo>
                <a:cubicBezTo>
                  <a:pt x="1886221" y="1059484"/>
                  <a:pt x="1886221" y="1059484"/>
                  <a:pt x="1886221" y="1055757"/>
                </a:cubicBezTo>
                <a:cubicBezTo>
                  <a:pt x="1886221" y="1055757"/>
                  <a:pt x="1886221" y="1055757"/>
                  <a:pt x="1901111" y="1055757"/>
                </a:cubicBezTo>
                <a:cubicBezTo>
                  <a:pt x="1901111" y="1055757"/>
                  <a:pt x="1901111" y="1055757"/>
                  <a:pt x="1893666" y="1063211"/>
                </a:cubicBezTo>
                <a:cubicBezTo>
                  <a:pt x="1897389" y="1059484"/>
                  <a:pt x="1904833" y="1063211"/>
                  <a:pt x="1908556" y="1055757"/>
                </a:cubicBezTo>
                <a:cubicBezTo>
                  <a:pt x="1912278" y="1063211"/>
                  <a:pt x="1912278" y="1066938"/>
                  <a:pt x="1904833" y="1081847"/>
                </a:cubicBezTo>
                <a:cubicBezTo>
                  <a:pt x="1904833" y="1081847"/>
                  <a:pt x="1904833" y="1081847"/>
                  <a:pt x="1901111" y="1074393"/>
                </a:cubicBezTo>
                <a:cubicBezTo>
                  <a:pt x="1897389" y="1074393"/>
                  <a:pt x="1893666" y="1063211"/>
                  <a:pt x="1886221" y="1074393"/>
                </a:cubicBezTo>
                <a:cubicBezTo>
                  <a:pt x="1886221" y="1074393"/>
                  <a:pt x="1886221" y="1074393"/>
                  <a:pt x="1884825" y="1074859"/>
                </a:cubicBezTo>
                <a:lnTo>
                  <a:pt x="1881555" y="1075950"/>
                </a:lnTo>
                <a:lnTo>
                  <a:pt x="1882034" y="1072063"/>
                </a:lnTo>
                <a:cubicBezTo>
                  <a:pt x="1881568" y="1068802"/>
                  <a:pt x="1880638" y="1065075"/>
                  <a:pt x="1886221" y="1063211"/>
                </a:cubicBezTo>
                <a:cubicBezTo>
                  <a:pt x="1875054" y="1070665"/>
                  <a:pt x="1871332" y="1063211"/>
                  <a:pt x="1860164" y="1059484"/>
                </a:cubicBezTo>
                <a:cubicBezTo>
                  <a:pt x="1852720" y="1055757"/>
                  <a:pt x="1845275" y="1070665"/>
                  <a:pt x="1841552" y="1066938"/>
                </a:cubicBezTo>
                <a:lnTo>
                  <a:pt x="1848997" y="1059484"/>
                </a:lnTo>
                <a:cubicBezTo>
                  <a:pt x="1848997" y="1059484"/>
                  <a:pt x="1848997" y="1059484"/>
                  <a:pt x="1830385" y="1063211"/>
                </a:cubicBezTo>
                <a:cubicBezTo>
                  <a:pt x="1837830" y="1055757"/>
                  <a:pt x="1860164" y="1052029"/>
                  <a:pt x="1871332" y="1044575"/>
                </a:cubicBezTo>
                <a:close/>
                <a:moveTo>
                  <a:pt x="1632902" y="1044575"/>
                </a:moveTo>
                <a:cubicBezTo>
                  <a:pt x="1636714" y="1048544"/>
                  <a:pt x="1625281" y="1052513"/>
                  <a:pt x="1621472" y="1052513"/>
                </a:cubicBezTo>
                <a:lnTo>
                  <a:pt x="1617662" y="1048544"/>
                </a:lnTo>
                <a:cubicBezTo>
                  <a:pt x="1617662" y="1048544"/>
                  <a:pt x="1617662" y="1048544"/>
                  <a:pt x="1632902" y="1044575"/>
                </a:cubicBezTo>
                <a:close/>
                <a:moveTo>
                  <a:pt x="312118" y="1044575"/>
                </a:moveTo>
                <a:cubicBezTo>
                  <a:pt x="319421" y="1044575"/>
                  <a:pt x="330376" y="1048279"/>
                  <a:pt x="326724" y="1055687"/>
                </a:cubicBezTo>
                <a:cubicBezTo>
                  <a:pt x="326724" y="1055687"/>
                  <a:pt x="326724" y="1055687"/>
                  <a:pt x="334026" y="1051983"/>
                </a:cubicBezTo>
                <a:cubicBezTo>
                  <a:pt x="341328" y="1059392"/>
                  <a:pt x="330376" y="1063096"/>
                  <a:pt x="337677" y="1070504"/>
                </a:cubicBezTo>
                <a:cubicBezTo>
                  <a:pt x="330376" y="1077912"/>
                  <a:pt x="326724" y="1070504"/>
                  <a:pt x="326724" y="1074208"/>
                </a:cubicBezTo>
                <a:cubicBezTo>
                  <a:pt x="330376" y="1066800"/>
                  <a:pt x="323072" y="1063096"/>
                  <a:pt x="330376" y="1059392"/>
                </a:cubicBezTo>
                <a:cubicBezTo>
                  <a:pt x="319421" y="1044575"/>
                  <a:pt x="319421" y="1066800"/>
                  <a:pt x="304816" y="1055687"/>
                </a:cubicBezTo>
                <a:cubicBezTo>
                  <a:pt x="304816" y="1055687"/>
                  <a:pt x="304816" y="1055687"/>
                  <a:pt x="308466" y="1055687"/>
                </a:cubicBezTo>
                <a:cubicBezTo>
                  <a:pt x="312118" y="1051983"/>
                  <a:pt x="308466" y="1048279"/>
                  <a:pt x="312118" y="1044575"/>
                </a:cubicBezTo>
                <a:close/>
                <a:moveTo>
                  <a:pt x="2581300" y="1041838"/>
                </a:moveTo>
                <a:cubicBezTo>
                  <a:pt x="2576644" y="1046491"/>
                  <a:pt x="2572453" y="1048352"/>
                  <a:pt x="2568554" y="1048818"/>
                </a:cubicBezTo>
                <a:lnTo>
                  <a:pt x="2561561" y="1047930"/>
                </a:lnTo>
                <a:lnTo>
                  <a:pt x="2571522" y="1042769"/>
                </a:lnTo>
                <a:cubicBezTo>
                  <a:pt x="2575712" y="1042769"/>
                  <a:pt x="2579437" y="1043699"/>
                  <a:pt x="2581300" y="1041838"/>
                </a:cubicBezTo>
                <a:close/>
                <a:moveTo>
                  <a:pt x="299221" y="1040025"/>
                </a:moveTo>
                <a:lnTo>
                  <a:pt x="299539" y="1040642"/>
                </a:lnTo>
                <a:cubicBezTo>
                  <a:pt x="300009" y="1041544"/>
                  <a:pt x="300009" y="1041544"/>
                  <a:pt x="300009" y="1041544"/>
                </a:cubicBezTo>
                <a:lnTo>
                  <a:pt x="298155" y="1041424"/>
                </a:lnTo>
                <a:close/>
                <a:moveTo>
                  <a:pt x="705016" y="1038890"/>
                </a:moveTo>
                <a:lnTo>
                  <a:pt x="705910" y="1041400"/>
                </a:lnTo>
                <a:cubicBezTo>
                  <a:pt x="704968" y="1044376"/>
                  <a:pt x="703083" y="1047353"/>
                  <a:pt x="703083" y="1049337"/>
                </a:cubicBezTo>
                <a:cubicBezTo>
                  <a:pt x="693657" y="1047353"/>
                  <a:pt x="696484" y="1045368"/>
                  <a:pt x="700255" y="1042888"/>
                </a:cubicBezTo>
                <a:close/>
                <a:moveTo>
                  <a:pt x="1639887" y="1038225"/>
                </a:moveTo>
                <a:cubicBezTo>
                  <a:pt x="1639887" y="1038225"/>
                  <a:pt x="1639887" y="1038225"/>
                  <a:pt x="1650999" y="1041400"/>
                </a:cubicBezTo>
                <a:cubicBezTo>
                  <a:pt x="1650999" y="1041400"/>
                  <a:pt x="1647296" y="1041400"/>
                  <a:pt x="1647296" y="1044575"/>
                </a:cubicBezTo>
                <a:cubicBezTo>
                  <a:pt x="1643590" y="1044575"/>
                  <a:pt x="1643590" y="1041400"/>
                  <a:pt x="1639887" y="1038225"/>
                </a:cubicBezTo>
                <a:close/>
                <a:moveTo>
                  <a:pt x="1145697" y="1036393"/>
                </a:moveTo>
                <a:lnTo>
                  <a:pt x="1144598" y="1038225"/>
                </a:lnTo>
                <a:lnTo>
                  <a:pt x="1141423" y="1038225"/>
                </a:lnTo>
                <a:close/>
                <a:moveTo>
                  <a:pt x="576195" y="1033835"/>
                </a:moveTo>
                <a:lnTo>
                  <a:pt x="583641" y="1038225"/>
                </a:lnTo>
                <a:cubicBezTo>
                  <a:pt x="578951" y="1037273"/>
                  <a:pt x="576840" y="1035844"/>
                  <a:pt x="576137" y="1034177"/>
                </a:cubicBezTo>
                <a:close/>
                <a:moveTo>
                  <a:pt x="1747838" y="1033462"/>
                </a:moveTo>
                <a:cubicBezTo>
                  <a:pt x="1744207" y="1040870"/>
                  <a:pt x="1729695" y="1044574"/>
                  <a:pt x="1722439" y="1040870"/>
                </a:cubicBezTo>
                <a:cubicBezTo>
                  <a:pt x="1736951" y="1044574"/>
                  <a:pt x="1733322" y="1033462"/>
                  <a:pt x="1747838" y="1033462"/>
                </a:cubicBezTo>
                <a:close/>
                <a:moveTo>
                  <a:pt x="703083" y="1033462"/>
                </a:moveTo>
                <a:cubicBezTo>
                  <a:pt x="705910" y="1035447"/>
                  <a:pt x="706146" y="1037183"/>
                  <a:pt x="705203" y="1038733"/>
                </a:cubicBezTo>
                <a:lnTo>
                  <a:pt x="705016" y="1038890"/>
                </a:lnTo>
                <a:close/>
                <a:moveTo>
                  <a:pt x="2569568" y="1031460"/>
                </a:moveTo>
                <a:lnTo>
                  <a:pt x="2564538" y="1038581"/>
                </a:lnTo>
                <a:lnTo>
                  <a:pt x="2559775" y="1047704"/>
                </a:lnTo>
                <a:lnTo>
                  <a:pt x="2557554" y="1047422"/>
                </a:lnTo>
                <a:cubicBezTo>
                  <a:pt x="2550570" y="1045560"/>
                  <a:pt x="2544052" y="1043699"/>
                  <a:pt x="2536602" y="1053005"/>
                </a:cubicBezTo>
                <a:cubicBezTo>
                  <a:pt x="2544052" y="1056728"/>
                  <a:pt x="2551501" y="1056728"/>
                  <a:pt x="2544052" y="1067895"/>
                </a:cubicBezTo>
                <a:cubicBezTo>
                  <a:pt x="2551501" y="1060450"/>
                  <a:pt x="2532877" y="1064173"/>
                  <a:pt x="2536602" y="1056728"/>
                </a:cubicBezTo>
                <a:lnTo>
                  <a:pt x="2522370" y="1052849"/>
                </a:lnTo>
                <a:lnTo>
                  <a:pt x="2529618" y="1051144"/>
                </a:lnTo>
                <a:cubicBezTo>
                  <a:pt x="2531946" y="1049283"/>
                  <a:pt x="2534740" y="1047422"/>
                  <a:pt x="2540327" y="1049283"/>
                </a:cubicBezTo>
                <a:cubicBezTo>
                  <a:pt x="2536602" y="1041838"/>
                  <a:pt x="2551501" y="1045560"/>
                  <a:pt x="2547777" y="1038116"/>
                </a:cubicBezTo>
                <a:cubicBezTo>
                  <a:pt x="2551501" y="1038116"/>
                  <a:pt x="2559882" y="1035324"/>
                  <a:pt x="2565935" y="1032997"/>
                </a:cubicBezTo>
                <a:close/>
                <a:moveTo>
                  <a:pt x="1772020" y="1031076"/>
                </a:moveTo>
                <a:lnTo>
                  <a:pt x="1772045" y="1031081"/>
                </a:lnTo>
                <a:cubicBezTo>
                  <a:pt x="1774029" y="1031558"/>
                  <a:pt x="1777998" y="1032510"/>
                  <a:pt x="1785938" y="1034415"/>
                </a:cubicBezTo>
                <a:cubicBezTo>
                  <a:pt x="1785938" y="1034415"/>
                  <a:pt x="1785938" y="1034415"/>
                  <a:pt x="1770060" y="1038225"/>
                </a:cubicBezTo>
                <a:close/>
                <a:moveTo>
                  <a:pt x="311166" y="1030720"/>
                </a:moveTo>
                <a:cubicBezTo>
                  <a:pt x="301865" y="1032524"/>
                  <a:pt x="300934" y="1035230"/>
                  <a:pt x="300470" y="1038387"/>
                </a:cubicBezTo>
                <a:lnTo>
                  <a:pt x="299221" y="1040025"/>
                </a:lnTo>
                <a:lnTo>
                  <a:pt x="296283" y="1034328"/>
                </a:lnTo>
                <a:cubicBezTo>
                  <a:pt x="296283" y="1034328"/>
                  <a:pt x="296283" y="1034328"/>
                  <a:pt x="311166" y="1030720"/>
                </a:cubicBezTo>
                <a:close/>
                <a:moveTo>
                  <a:pt x="270224" y="1030720"/>
                </a:moveTo>
                <a:cubicBezTo>
                  <a:pt x="281387" y="1028014"/>
                  <a:pt x="282087" y="1037485"/>
                  <a:pt x="289584" y="1040867"/>
                </a:cubicBezTo>
                <a:lnTo>
                  <a:pt x="298155" y="1041424"/>
                </a:lnTo>
                <a:lnTo>
                  <a:pt x="292551" y="1048760"/>
                </a:lnTo>
                <a:cubicBezTo>
                  <a:pt x="288830" y="1037936"/>
                  <a:pt x="277666" y="1048760"/>
                  <a:pt x="270224" y="1048760"/>
                </a:cubicBezTo>
                <a:cubicBezTo>
                  <a:pt x="270224" y="1048760"/>
                  <a:pt x="270224" y="1052367"/>
                  <a:pt x="273947" y="1052367"/>
                </a:cubicBezTo>
                <a:cubicBezTo>
                  <a:pt x="266504" y="1052367"/>
                  <a:pt x="247901" y="1048760"/>
                  <a:pt x="229299" y="1048760"/>
                </a:cubicBezTo>
                <a:cubicBezTo>
                  <a:pt x="229299" y="1048760"/>
                  <a:pt x="229299" y="1048760"/>
                  <a:pt x="218136" y="1055975"/>
                </a:cubicBezTo>
                <a:cubicBezTo>
                  <a:pt x="218136" y="1055975"/>
                  <a:pt x="218136" y="1055975"/>
                  <a:pt x="210693" y="1052367"/>
                </a:cubicBezTo>
                <a:lnTo>
                  <a:pt x="213861" y="1057682"/>
                </a:lnTo>
                <a:lnTo>
                  <a:pt x="210693" y="1055975"/>
                </a:lnTo>
                <a:lnTo>
                  <a:pt x="192091" y="1045152"/>
                </a:lnTo>
                <a:cubicBezTo>
                  <a:pt x="192091" y="1045152"/>
                  <a:pt x="192091" y="1045152"/>
                  <a:pt x="203255" y="1037936"/>
                </a:cubicBezTo>
                <a:cubicBezTo>
                  <a:pt x="210693" y="1037936"/>
                  <a:pt x="218136" y="1045152"/>
                  <a:pt x="229299" y="1041544"/>
                </a:cubicBezTo>
                <a:cubicBezTo>
                  <a:pt x="229299" y="1041544"/>
                  <a:pt x="229299" y="1041544"/>
                  <a:pt x="240459" y="1048760"/>
                </a:cubicBezTo>
                <a:cubicBezTo>
                  <a:pt x="221856" y="1030720"/>
                  <a:pt x="240459" y="1045152"/>
                  <a:pt x="236739" y="1037936"/>
                </a:cubicBezTo>
                <a:cubicBezTo>
                  <a:pt x="236739" y="1037936"/>
                  <a:pt x="236739" y="1037936"/>
                  <a:pt x="244180" y="1041544"/>
                </a:cubicBezTo>
                <a:cubicBezTo>
                  <a:pt x="244180" y="1037936"/>
                  <a:pt x="240459" y="1034328"/>
                  <a:pt x="240459" y="1034328"/>
                </a:cubicBezTo>
                <a:cubicBezTo>
                  <a:pt x="247901" y="1030720"/>
                  <a:pt x="251621" y="1037936"/>
                  <a:pt x="259064" y="1041544"/>
                </a:cubicBezTo>
                <a:cubicBezTo>
                  <a:pt x="259064" y="1041544"/>
                  <a:pt x="259064" y="1041544"/>
                  <a:pt x="270224" y="1030720"/>
                </a:cubicBezTo>
                <a:close/>
                <a:moveTo>
                  <a:pt x="3034024" y="1030604"/>
                </a:moveTo>
                <a:cubicBezTo>
                  <a:pt x="3044790" y="1028836"/>
                  <a:pt x="3056597" y="1040854"/>
                  <a:pt x="3053819" y="1038026"/>
                </a:cubicBezTo>
                <a:cubicBezTo>
                  <a:pt x="3053819" y="1038026"/>
                  <a:pt x="3053819" y="1038026"/>
                  <a:pt x="3035298" y="1049337"/>
                </a:cubicBezTo>
                <a:cubicBezTo>
                  <a:pt x="3024185" y="1049337"/>
                  <a:pt x="3031594" y="1038026"/>
                  <a:pt x="3024185" y="1038026"/>
                </a:cubicBezTo>
                <a:cubicBezTo>
                  <a:pt x="3026963" y="1033314"/>
                  <a:pt x="3030436" y="1031193"/>
                  <a:pt x="3034024" y="1030604"/>
                </a:cubicBezTo>
                <a:close/>
                <a:moveTo>
                  <a:pt x="1149361" y="1030287"/>
                </a:moveTo>
                <a:lnTo>
                  <a:pt x="1152536" y="1033462"/>
                </a:lnTo>
                <a:lnTo>
                  <a:pt x="1145697" y="1036393"/>
                </a:lnTo>
                <a:close/>
                <a:moveTo>
                  <a:pt x="657244" y="1030287"/>
                </a:moveTo>
                <a:cubicBezTo>
                  <a:pt x="660948" y="1034097"/>
                  <a:pt x="675764" y="1041717"/>
                  <a:pt x="686877" y="1030287"/>
                </a:cubicBezTo>
                <a:cubicBezTo>
                  <a:pt x="686877" y="1030287"/>
                  <a:pt x="686877" y="1030287"/>
                  <a:pt x="690581" y="1037907"/>
                </a:cubicBezTo>
                <a:cubicBezTo>
                  <a:pt x="690581" y="1037907"/>
                  <a:pt x="690581" y="1037907"/>
                  <a:pt x="683172" y="1037907"/>
                </a:cubicBezTo>
                <a:cubicBezTo>
                  <a:pt x="683172" y="1037907"/>
                  <a:pt x="683172" y="1037907"/>
                  <a:pt x="675764" y="1045527"/>
                </a:cubicBezTo>
                <a:cubicBezTo>
                  <a:pt x="675764" y="1041717"/>
                  <a:pt x="672060" y="1041717"/>
                  <a:pt x="664652" y="1041717"/>
                </a:cubicBezTo>
                <a:cubicBezTo>
                  <a:pt x="664652" y="1041717"/>
                  <a:pt x="664652" y="1041717"/>
                  <a:pt x="672060" y="1049337"/>
                </a:cubicBezTo>
                <a:cubicBezTo>
                  <a:pt x="668356" y="1049337"/>
                  <a:pt x="657244" y="1041717"/>
                  <a:pt x="657244" y="1037907"/>
                </a:cubicBezTo>
                <a:cubicBezTo>
                  <a:pt x="657244" y="1037907"/>
                  <a:pt x="657244" y="1037907"/>
                  <a:pt x="653540" y="1045527"/>
                </a:cubicBezTo>
                <a:cubicBezTo>
                  <a:pt x="646131" y="1045527"/>
                  <a:pt x="649835" y="1041717"/>
                  <a:pt x="649835" y="1037907"/>
                </a:cubicBezTo>
                <a:cubicBezTo>
                  <a:pt x="649835" y="1037907"/>
                  <a:pt x="649835" y="1037907"/>
                  <a:pt x="653540" y="1041717"/>
                </a:cubicBezTo>
                <a:cubicBezTo>
                  <a:pt x="657244" y="1037907"/>
                  <a:pt x="657244" y="1034097"/>
                  <a:pt x="657244" y="1030287"/>
                </a:cubicBezTo>
                <a:close/>
                <a:moveTo>
                  <a:pt x="2572395" y="1030264"/>
                </a:moveTo>
                <a:lnTo>
                  <a:pt x="2569568" y="1031460"/>
                </a:lnTo>
                <a:lnTo>
                  <a:pt x="2570125" y="1030671"/>
                </a:lnTo>
                <a:cubicBezTo>
                  <a:pt x="2572919" y="1029740"/>
                  <a:pt x="2573384" y="1029740"/>
                  <a:pt x="2572395" y="1030264"/>
                </a:cubicBezTo>
                <a:close/>
                <a:moveTo>
                  <a:pt x="1540676" y="1029039"/>
                </a:moveTo>
                <a:lnTo>
                  <a:pt x="1543467" y="1034607"/>
                </a:lnTo>
                <a:cubicBezTo>
                  <a:pt x="1543467" y="1034607"/>
                  <a:pt x="1543467" y="1034607"/>
                  <a:pt x="1532303" y="1034607"/>
                </a:cubicBezTo>
                <a:cubicBezTo>
                  <a:pt x="1532303" y="1034607"/>
                  <a:pt x="1532303" y="1034607"/>
                  <a:pt x="1533697" y="1033679"/>
                </a:cubicBezTo>
                <a:close/>
                <a:moveTo>
                  <a:pt x="1773405" y="1028199"/>
                </a:moveTo>
                <a:lnTo>
                  <a:pt x="1772543" y="1029176"/>
                </a:lnTo>
                <a:lnTo>
                  <a:pt x="1772020" y="1031076"/>
                </a:lnTo>
                <a:lnTo>
                  <a:pt x="1770060" y="1030605"/>
                </a:lnTo>
                <a:close/>
                <a:moveTo>
                  <a:pt x="1543467" y="1027183"/>
                </a:moveTo>
                <a:lnTo>
                  <a:pt x="1540676" y="1029039"/>
                </a:lnTo>
                <a:lnTo>
                  <a:pt x="1539851" y="1027395"/>
                </a:lnTo>
                <a:close/>
                <a:moveTo>
                  <a:pt x="1644651" y="1027112"/>
                </a:moveTo>
                <a:cubicBezTo>
                  <a:pt x="1648222" y="1030287"/>
                  <a:pt x="1658940" y="1027112"/>
                  <a:pt x="1655364" y="1030287"/>
                </a:cubicBezTo>
                <a:cubicBezTo>
                  <a:pt x="1651792" y="1030287"/>
                  <a:pt x="1644651" y="1030287"/>
                  <a:pt x="1644651" y="1027112"/>
                </a:cubicBezTo>
                <a:close/>
                <a:moveTo>
                  <a:pt x="583425" y="1027112"/>
                </a:moveTo>
                <a:cubicBezTo>
                  <a:pt x="583425" y="1027112"/>
                  <a:pt x="583425" y="1027112"/>
                  <a:pt x="595331" y="1030287"/>
                </a:cubicBezTo>
                <a:cubicBezTo>
                  <a:pt x="595331" y="1030287"/>
                  <a:pt x="595331" y="1030287"/>
                  <a:pt x="595331" y="1033462"/>
                </a:cubicBezTo>
                <a:cubicBezTo>
                  <a:pt x="591363" y="1030287"/>
                  <a:pt x="579457" y="1033462"/>
                  <a:pt x="583425" y="1027112"/>
                </a:cubicBezTo>
                <a:close/>
                <a:moveTo>
                  <a:pt x="1142651" y="1022642"/>
                </a:moveTo>
                <a:cubicBezTo>
                  <a:pt x="1144995" y="1021804"/>
                  <a:pt x="1150353" y="1028502"/>
                  <a:pt x="1155711" y="1023144"/>
                </a:cubicBezTo>
                <a:cubicBezTo>
                  <a:pt x="1152139" y="1023144"/>
                  <a:pt x="1148567" y="1030288"/>
                  <a:pt x="1141423" y="1026716"/>
                </a:cubicBezTo>
                <a:cubicBezTo>
                  <a:pt x="1141423" y="1024037"/>
                  <a:pt x="1141869" y="1022921"/>
                  <a:pt x="1142651" y="1022642"/>
                </a:cubicBezTo>
                <a:close/>
                <a:moveTo>
                  <a:pt x="2279648" y="1022350"/>
                </a:moveTo>
                <a:lnTo>
                  <a:pt x="2273298" y="1027112"/>
                </a:lnTo>
                <a:lnTo>
                  <a:pt x="2262185" y="1027112"/>
                </a:lnTo>
                <a:close/>
                <a:moveTo>
                  <a:pt x="1669997" y="1019759"/>
                </a:moveTo>
                <a:cubicBezTo>
                  <a:pt x="1669997" y="1019759"/>
                  <a:pt x="1668138" y="1020687"/>
                  <a:pt x="1665810" y="1021151"/>
                </a:cubicBezTo>
                <a:lnTo>
                  <a:pt x="1661111" y="1020213"/>
                </a:lnTo>
                <a:close/>
                <a:moveTo>
                  <a:pt x="989026" y="1019571"/>
                </a:moveTo>
                <a:lnTo>
                  <a:pt x="995923" y="1020240"/>
                </a:lnTo>
                <a:lnTo>
                  <a:pt x="992731" y="1023342"/>
                </a:lnTo>
                <a:cubicBezTo>
                  <a:pt x="989026" y="1019571"/>
                  <a:pt x="989026" y="1019571"/>
                  <a:pt x="989026" y="1019571"/>
                </a:cubicBezTo>
                <a:close/>
                <a:moveTo>
                  <a:pt x="527701" y="1019492"/>
                </a:moveTo>
                <a:cubicBezTo>
                  <a:pt x="527701" y="1019492"/>
                  <a:pt x="527701" y="1019492"/>
                  <a:pt x="523891" y="1026477"/>
                </a:cubicBezTo>
                <a:cubicBezTo>
                  <a:pt x="531511" y="1022985"/>
                  <a:pt x="542940" y="1026477"/>
                  <a:pt x="542940" y="1029970"/>
                </a:cubicBezTo>
                <a:cubicBezTo>
                  <a:pt x="531511" y="1033462"/>
                  <a:pt x="523891" y="1026477"/>
                  <a:pt x="512460" y="1033462"/>
                </a:cubicBezTo>
                <a:lnTo>
                  <a:pt x="504841" y="1022985"/>
                </a:lnTo>
                <a:cubicBezTo>
                  <a:pt x="512460" y="1016000"/>
                  <a:pt x="516270" y="1026477"/>
                  <a:pt x="527701" y="1019492"/>
                </a:cubicBezTo>
                <a:close/>
                <a:moveTo>
                  <a:pt x="1785938" y="1019175"/>
                </a:moveTo>
                <a:cubicBezTo>
                  <a:pt x="1781967" y="1019175"/>
                  <a:pt x="1779982" y="1022032"/>
                  <a:pt x="1777998" y="1024890"/>
                </a:cubicBezTo>
                <a:lnTo>
                  <a:pt x="1773405" y="1028199"/>
                </a:lnTo>
                <a:lnTo>
                  <a:pt x="1777998" y="1022985"/>
                </a:lnTo>
                <a:cubicBezTo>
                  <a:pt x="1777998" y="1022985"/>
                  <a:pt x="1774029" y="1022985"/>
                  <a:pt x="1770060" y="1022985"/>
                </a:cubicBezTo>
                <a:cubicBezTo>
                  <a:pt x="1770060" y="1022985"/>
                  <a:pt x="1770060" y="1022985"/>
                  <a:pt x="1785938" y="1019175"/>
                </a:cubicBezTo>
                <a:close/>
                <a:moveTo>
                  <a:pt x="564880" y="1019175"/>
                </a:moveTo>
                <a:cubicBezTo>
                  <a:pt x="564880" y="1019175"/>
                  <a:pt x="564880" y="1019175"/>
                  <a:pt x="568632" y="1026795"/>
                </a:cubicBezTo>
                <a:cubicBezTo>
                  <a:pt x="572384" y="1022985"/>
                  <a:pt x="564880" y="1019175"/>
                  <a:pt x="576137" y="1019175"/>
                </a:cubicBezTo>
                <a:cubicBezTo>
                  <a:pt x="581765" y="1021080"/>
                  <a:pt x="578951" y="1024890"/>
                  <a:pt x="577075" y="1028700"/>
                </a:cubicBezTo>
                <a:lnTo>
                  <a:pt x="576195" y="1033835"/>
                </a:lnTo>
                <a:lnTo>
                  <a:pt x="569101" y="1029653"/>
                </a:lnTo>
                <a:cubicBezTo>
                  <a:pt x="566756" y="1025842"/>
                  <a:pt x="564880" y="1022985"/>
                  <a:pt x="557376" y="1026795"/>
                </a:cubicBezTo>
                <a:cubicBezTo>
                  <a:pt x="557376" y="1022985"/>
                  <a:pt x="549867" y="1026795"/>
                  <a:pt x="546115" y="1026795"/>
                </a:cubicBezTo>
                <a:cubicBezTo>
                  <a:pt x="553620" y="1026795"/>
                  <a:pt x="557376" y="1019175"/>
                  <a:pt x="564880" y="1019175"/>
                </a:cubicBezTo>
                <a:close/>
                <a:moveTo>
                  <a:pt x="750588" y="1015206"/>
                </a:moveTo>
                <a:cubicBezTo>
                  <a:pt x="750588" y="1023143"/>
                  <a:pt x="758208" y="1011237"/>
                  <a:pt x="762018" y="1019174"/>
                </a:cubicBezTo>
                <a:cubicBezTo>
                  <a:pt x="758208" y="1019174"/>
                  <a:pt x="746778" y="1027112"/>
                  <a:pt x="742968" y="1023143"/>
                </a:cubicBezTo>
                <a:cubicBezTo>
                  <a:pt x="742968" y="1019174"/>
                  <a:pt x="754398" y="1023143"/>
                  <a:pt x="750588" y="1015206"/>
                </a:cubicBezTo>
                <a:close/>
                <a:moveTo>
                  <a:pt x="955811" y="1015007"/>
                </a:moveTo>
                <a:cubicBezTo>
                  <a:pt x="952026" y="1022548"/>
                  <a:pt x="955811" y="1022548"/>
                  <a:pt x="963383" y="1018777"/>
                </a:cubicBezTo>
                <a:cubicBezTo>
                  <a:pt x="963383" y="1018777"/>
                  <a:pt x="963383" y="1015007"/>
                  <a:pt x="959597" y="1015007"/>
                </a:cubicBezTo>
                <a:cubicBezTo>
                  <a:pt x="970954" y="1011237"/>
                  <a:pt x="974739" y="1022548"/>
                  <a:pt x="970954" y="1030088"/>
                </a:cubicBezTo>
                <a:cubicBezTo>
                  <a:pt x="963383" y="1026318"/>
                  <a:pt x="952026" y="1033859"/>
                  <a:pt x="948240" y="1041399"/>
                </a:cubicBezTo>
                <a:cubicBezTo>
                  <a:pt x="948240" y="1030088"/>
                  <a:pt x="936884" y="1037629"/>
                  <a:pt x="929312" y="1037629"/>
                </a:cubicBezTo>
                <a:cubicBezTo>
                  <a:pt x="929312" y="1041399"/>
                  <a:pt x="936884" y="1037629"/>
                  <a:pt x="936884" y="1041399"/>
                </a:cubicBezTo>
                <a:lnTo>
                  <a:pt x="925527" y="1037629"/>
                </a:lnTo>
                <a:cubicBezTo>
                  <a:pt x="929312" y="1033859"/>
                  <a:pt x="944455" y="1022548"/>
                  <a:pt x="955811" y="1015007"/>
                </a:cubicBezTo>
                <a:close/>
                <a:moveTo>
                  <a:pt x="773131" y="1011237"/>
                </a:moveTo>
                <a:lnTo>
                  <a:pt x="773131" y="1027112"/>
                </a:lnTo>
                <a:lnTo>
                  <a:pt x="765193" y="1022349"/>
                </a:lnTo>
                <a:close/>
                <a:moveTo>
                  <a:pt x="587167" y="1011237"/>
                </a:moveTo>
                <a:cubicBezTo>
                  <a:pt x="587167" y="1014941"/>
                  <a:pt x="598733" y="1014941"/>
                  <a:pt x="602589" y="1011237"/>
                </a:cubicBezTo>
                <a:cubicBezTo>
                  <a:pt x="606444" y="1014941"/>
                  <a:pt x="594878" y="1022349"/>
                  <a:pt x="594878" y="1022349"/>
                </a:cubicBezTo>
                <a:cubicBezTo>
                  <a:pt x="579457" y="1022349"/>
                  <a:pt x="594878" y="1022349"/>
                  <a:pt x="587167" y="1011237"/>
                </a:cubicBezTo>
                <a:close/>
                <a:moveTo>
                  <a:pt x="1766885" y="1008515"/>
                </a:moveTo>
                <a:cubicBezTo>
                  <a:pt x="1759346" y="1012144"/>
                  <a:pt x="1744263" y="1015773"/>
                  <a:pt x="1751806" y="1023030"/>
                </a:cubicBezTo>
                <a:cubicBezTo>
                  <a:pt x="1759346" y="1019401"/>
                  <a:pt x="1751806" y="1019401"/>
                  <a:pt x="1759346" y="1015773"/>
                </a:cubicBezTo>
                <a:cubicBezTo>
                  <a:pt x="1759346" y="1015773"/>
                  <a:pt x="1759346" y="1015773"/>
                  <a:pt x="1759346" y="1026658"/>
                </a:cubicBezTo>
                <a:cubicBezTo>
                  <a:pt x="1751806" y="1026658"/>
                  <a:pt x="1748033" y="1030287"/>
                  <a:pt x="1744263" y="1030287"/>
                </a:cubicBezTo>
                <a:cubicBezTo>
                  <a:pt x="1748033" y="1030287"/>
                  <a:pt x="1751806" y="1030287"/>
                  <a:pt x="1751806" y="1026658"/>
                </a:cubicBezTo>
                <a:cubicBezTo>
                  <a:pt x="1751806" y="1019401"/>
                  <a:pt x="1736724" y="1019401"/>
                  <a:pt x="1736724" y="1023030"/>
                </a:cubicBezTo>
                <a:cubicBezTo>
                  <a:pt x="1740493" y="1015773"/>
                  <a:pt x="1759346" y="1004887"/>
                  <a:pt x="1766885" y="1008515"/>
                </a:cubicBezTo>
                <a:close/>
                <a:moveTo>
                  <a:pt x="3009898" y="1008062"/>
                </a:moveTo>
                <a:cubicBezTo>
                  <a:pt x="3009898" y="1008062"/>
                  <a:pt x="3009898" y="1008062"/>
                  <a:pt x="3009898" y="1019174"/>
                </a:cubicBezTo>
                <a:cubicBezTo>
                  <a:pt x="3009898" y="1019174"/>
                  <a:pt x="3009898" y="1019174"/>
                  <a:pt x="3006194" y="1015470"/>
                </a:cubicBezTo>
                <a:cubicBezTo>
                  <a:pt x="3006194" y="1015470"/>
                  <a:pt x="3002489" y="1015470"/>
                  <a:pt x="2998785" y="1015470"/>
                </a:cubicBezTo>
                <a:cubicBezTo>
                  <a:pt x="2998785" y="1015470"/>
                  <a:pt x="2998785" y="1015470"/>
                  <a:pt x="3009898" y="1008062"/>
                </a:cubicBezTo>
                <a:close/>
                <a:moveTo>
                  <a:pt x="3076572" y="1004887"/>
                </a:moveTo>
                <a:cubicBezTo>
                  <a:pt x="3076572" y="1004887"/>
                  <a:pt x="3076572" y="1004887"/>
                  <a:pt x="3090860" y="1008062"/>
                </a:cubicBezTo>
                <a:cubicBezTo>
                  <a:pt x="3083716" y="1008062"/>
                  <a:pt x="3083716" y="1011237"/>
                  <a:pt x="3076572" y="1011237"/>
                </a:cubicBezTo>
                <a:cubicBezTo>
                  <a:pt x="3080144" y="1008062"/>
                  <a:pt x="3080144" y="1004887"/>
                  <a:pt x="3076572" y="1004887"/>
                </a:cubicBezTo>
                <a:close/>
                <a:moveTo>
                  <a:pt x="1194518" y="1003366"/>
                </a:moveTo>
                <a:cubicBezTo>
                  <a:pt x="1202937" y="1003829"/>
                  <a:pt x="1210421" y="1005681"/>
                  <a:pt x="1216034" y="1007533"/>
                </a:cubicBezTo>
                <a:cubicBezTo>
                  <a:pt x="1212292" y="1007533"/>
                  <a:pt x="1204808" y="1007533"/>
                  <a:pt x="1201066" y="1007533"/>
                </a:cubicBezTo>
                <a:cubicBezTo>
                  <a:pt x="1201066" y="1007533"/>
                  <a:pt x="1201066" y="1007533"/>
                  <a:pt x="1208550" y="1014942"/>
                </a:cubicBezTo>
                <a:cubicBezTo>
                  <a:pt x="1189840" y="1018646"/>
                  <a:pt x="1178614" y="1022350"/>
                  <a:pt x="1163648" y="1018646"/>
                </a:cubicBezTo>
                <a:cubicBezTo>
                  <a:pt x="1167390" y="1014942"/>
                  <a:pt x="1163648" y="1014942"/>
                  <a:pt x="1171132" y="1011237"/>
                </a:cubicBezTo>
                <a:lnTo>
                  <a:pt x="1167390" y="1007533"/>
                </a:lnTo>
                <a:cubicBezTo>
                  <a:pt x="1176743" y="1003829"/>
                  <a:pt x="1186098" y="1002903"/>
                  <a:pt x="1194518" y="1003366"/>
                </a:cubicBezTo>
                <a:close/>
                <a:moveTo>
                  <a:pt x="527066" y="1000125"/>
                </a:moveTo>
                <a:cubicBezTo>
                  <a:pt x="531035" y="1004093"/>
                  <a:pt x="538971" y="1004093"/>
                  <a:pt x="542940" y="1000125"/>
                </a:cubicBezTo>
                <a:lnTo>
                  <a:pt x="527066" y="1008062"/>
                </a:lnTo>
                <a:cubicBezTo>
                  <a:pt x="527066" y="1008062"/>
                  <a:pt x="527066" y="1008062"/>
                  <a:pt x="527066" y="1000125"/>
                </a:cubicBezTo>
                <a:close/>
                <a:moveTo>
                  <a:pt x="1527128" y="999169"/>
                </a:moveTo>
                <a:cubicBezTo>
                  <a:pt x="1531139" y="1000039"/>
                  <a:pt x="1530440" y="1007695"/>
                  <a:pt x="1536025" y="1004911"/>
                </a:cubicBezTo>
                <a:cubicBezTo>
                  <a:pt x="1532303" y="1012335"/>
                  <a:pt x="1532303" y="1012335"/>
                  <a:pt x="1524860" y="1019759"/>
                </a:cubicBezTo>
                <a:cubicBezTo>
                  <a:pt x="1530440" y="1019759"/>
                  <a:pt x="1535096" y="1021615"/>
                  <a:pt x="1538352" y="1024399"/>
                </a:cubicBezTo>
                <a:lnTo>
                  <a:pt x="1539851" y="1027395"/>
                </a:lnTo>
                <a:lnTo>
                  <a:pt x="1535560" y="1027647"/>
                </a:lnTo>
                <a:cubicBezTo>
                  <a:pt x="1532303" y="1029039"/>
                  <a:pt x="1528581" y="1030895"/>
                  <a:pt x="1524860" y="1030895"/>
                </a:cubicBezTo>
                <a:cubicBezTo>
                  <a:pt x="1524860" y="1030895"/>
                  <a:pt x="1524860" y="1030895"/>
                  <a:pt x="1528581" y="1023471"/>
                </a:cubicBezTo>
                <a:cubicBezTo>
                  <a:pt x="1509974" y="1019759"/>
                  <a:pt x="1502531" y="1023471"/>
                  <a:pt x="1487646" y="1030895"/>
                </a:cubicBezTo>
                <a:cubicBezTo>
                  <a:pt x="1487646" y="1034607"/>
                  <a:pt x="1487646" y="1034607"/>
                  <a:pt x="1487646" y="1038319"/>
                </a:cubicBezTo>
                <a:cubicBezTo>
                  <a:pt x="1487646" y="1038319"/>
                  <a:pt x="1487646" y="1038319"/>
                  <a:pt x="1509974" y="1030895"/>
                </a:cubicBezTo>
                <a:cubicBezTo>
                  <a:pt x="1506253" y="1038319"/>
                  <a:pt x="1491367" y="1042031"/>
                  <a:pt x="1476482" y="1042031"/>
                </a:cubicBezTo>
                <a:cubicBezTo>
                  <a:pt x="1480203" y="1045743"/>
                  <a:pt x="1483925" y="1045743"/>
                  <a:pt x="1491367" y="1049454"/>
                </a:cubicBezTo>
                <a:cubicBezTo>
                  <a:pt x="1487646" y="1045743"/>
                  <a:pt x="1487646" y="1056878"/>
                  <a:pt x="1480203" y="1064302"/>
                </a:cubicBezTo>
                <a:cubicBezTo>
                  <a:pt x="1476482" y="1064302"/>
                  <a:pt x="1472760" y="1064302"/>
                  <a:pt x="1472760" y="1060590"/>
                </a:cubicBezTo>
                <a:cubicBezTo>
                  <a:pt x="1472760" y="1060590"/>
                  <a:pt x="1472760" y="1060590"/>
                  <a:pt x="1469039" y="1071726"/>
                </a:cubicBezTo>
                <a:cubicBezTo>
                  <a:pt x="1469039" y="1071726"/>
                  <a:pt x="1469039" y="1071726"/>
                  <a:pt x="1465317" y="1068014"/>
                </a:cubicBezTo>
                <a:cubicBezTo>
                  <a:pt x="1446707" y="1079150"/>
                  <a:pt x="1442989" y="1064302"/>
                  <a:pt x="1428100" y="1082862"/>
                </a:cubicBezTo>
                <a:cubicBezTo>
                  <a:pt x="1435542" y="1053166"/>
                  <a:pt x="1405771" y="1090286"/>
                  <a:pt x="1394610" y="1082862"/>
                </a:cubicBezTo>
                <a:cubicBezTo>
                  <a:pt x="1402050" y="1079150"/>
                  <a:pt x="1390885" y="1075438"/>
                  <a:pt x="1390885" y="1075438"/>
                </a:cubicBezTo>
                <a:cubicBezTo>
                  <a:pt x="1379721" y="1082862"/>
                  <a:pt x="1394610" y="1086574"/>
                  <a:pt x="1383443" y="1090286"/>
                </a:cubicBezTo>
                <a:cubicBezTo>
                  <a:pt x="1372278" y="1093998"/>
                  <a:pt x="1357391" y="1101422"/>
                  <a:pt x="1349949" y="1108846"/>
                </a:cubicBezTo>
                <a:cubicBezTo>
                  <a:pt x="1353671" y="1112558"/>
                  <a:pt x="1349949" y="1119982"/>
                  <a:pt x="1361113" y="1119982"/>
                </a:cubicBezTo>
                <a:cubicBezTo>
                  <a:pt x="1364836" y="1116270"/>
                  <a:pt x="1361113" y="1116270"/>
                  <a:pt x="1357391" y="1112558"/>
                </a:cubicBezTo>
                <a:cubicBezTo>
                  <a:pt x="1375999" y="1105134"/>
                  <a:pt x="1387163" y="1127406"/>
                  <a:pt x="1405771" y="1112558"/>
                </a:cubicBezTo>
                <a:cubicBezTo>
                  <a:pt x="1435542" y="1093998"/>
                  <a:pt x="1472760" y="1093998"/>
                  <a:pt x="1498810" y="1086574"/>
                </a:cubicBezTo>
                <a:cubicBezTo>
                  <a:pt x="1502531" y="1093998"/>
                  <a:pt x="1521139" y="1082862"/>
                  <a:pt x="1517417" y="1090286"/>
                </a:cubicBezTo>
                <a:cubicBezTo>
                  <a:pt x="1517417" y="1090286"/>
                  <a:pt x="1517417" y="1090286"/>
                  <a:pt x="1521139" y="1082862"/>
                </a:cubicBezTo>
                <a:cubicBezTo>
                  <a:pt x="1521139" y="1082862"/>
                  <a:pt x="1517417" y="1079150"/>
                  <a:pt x="1513696" y="1082862"/>
                </a:cubicBezTo>
                <a:cubicBezTo>
                  <a:pt x="1517417" y="1064302"/>
                  <a:pt x="1528581" y="1075438"/>
                  <a:pt x="1532303" y="1056878"/>
                </a:cubicBezTo>
                <a:cubicBezTo>
                  <a:pt x="1532303" y="1056878"/>
                  <a:pt x="1532303" y="1056878"/>
                  <a:pt x="1536025" y="1068014"/>
                </a:cubicBezTo>
                <a:cubicBezTo>
                  <a:pt x="1536025" y="1068014"/>
                  <a:pt x="1536025" y="1068014"/>
                  <a:pt x="1554632" y="1060590"/>
                </a:cubicBezTo>
                <a:cubicBezTo>
                  <a:pt x="1554632" y="1060590"/>
                  <a:pt x="1554632" y="1060590"/>
                  <a:pt x="1539746" y="1053166"/>
                </a:cubicBezTo>
                <a:cubicBezTo>
                  <a:pt x="1558353" y="1045743"/>
                  <a:pt x="1565797" y="1027183"/>
                  <a:pt x="1588124" y="1023471"/>
                </a:cubicBezTo>
                <a:cubicBezTo>
                  <a:pt x="1584403" y="1019759"/>
                  <a:pt x="1584403" y="1019759"/>
                  <a:pt x="1580682" y="1016047"/>
                </a:cubicBezTo>
                <a:cubicBezTo>
                  <a:pt x="1580682" y="1016047"/>
                  <a:pt x="1580682" y="1016047"/>
                  <a:pt x="1595567" y="1016047"/>
                </a:cubicBezTo>
                <a:cubicBezTo>
                  <a:pt x="1595567" y="1016047"/>
                  <a:pt x="1595567" y="1016047"/>
                  <a:pt x="1591846" y="1019759"/>
                </a:cubicBezTo>
                <a:cubicBezTo>
                  <a:pt x="1614174" y="1019759"/>
                  <a:pt x="1640225" y="997487"/>
                  <a:pt x="1655110" y="1004911"/>
                </a:cubicBezTo>
                <a:cubicBezTo>
                  <a:pt x="1655110" y="1004911"/>
                  <a:pt x="1655110" y="1004911"/>
                  <a:pt x="1651390" y="1016047"/>
                </a:cubicBezTo>
                <a:cubicBezTo>
                  <a:pt x="1651390" y="1016047"/>
                  <a:pt x="1651390" y="1016047"/>
                  <a:pt x="1662553" y="1012335"/>
                </a:cubicBezTo>
                <a:cubicBezTo>
                  <a:pt x="1662553" y="1012335"/>
                  <a:pt x="1662553" y="1012335"/>
                  <a:pt x="1662553" y="1008623"/>
                </a:cubicBezTo>
                <a:cubicBezTo>
                  <a:pt x="1666275" y="1004911"/>
                  <a:pt x="1673718" y="1008623"/>
                  <a:pt x="1681162" y="1004911"/>
                </a:cubicBezTo>
                <a:cubicBezTo>
                  <a:pt x="1662553" y="1008623"/>
                  <a:pt x="1677439" y="1016047"/>
                  <a:pt x="1658833" y="1019759"/>
                </a:cubicBezTo>
                <a:lnTo>
                  <a:pt x="1661111" y="1020213"/>
                </a:lnTo>
                <a:lnTo>
                  <a:pt x="1651854" y="1020687"/>
                </a:lnTo>
                <a:cubicBezTo>
                  <a:pt x="1645809" y="1020687"/>
                  <a:pt x="1640225" y="1019759"/>
                  <a:pt x="1636503" y="1016047"/>
                </a:cubicBezTo>
                <a:cubicBezTo>
                  <a:pt x="1621618" y="1027183"/>
                  <a:pt x="1640225" y="1019759"/>
                  <a:pt x="1636503" y="1027183"/>
                </a:cubicBezTo>
                <a:cubicBezTo>
                  <a:pt x="1619760" y="1029967"/>
                  <a:pt x="1623945" y="1036927"/>
                  <a:pt x="1617666" y="1041799"/>
                </a:cubicBezTo>
                <a:lnTo>
                  <a:pt x="1608897" y="1044962"/>
                </a:lnTo>
                <a:lnTo>
                  <a:pt x="1607197" y="1044815"/>
                </a:lnTo>
                <a:cubicBezTo>
                  <a:pt x="1603945" y="1044815"/>
                  <a:pt x="1601152" y="1045743"/>
                  <a:pt x="1599289" y="1049454"/>
                </a:cubicBezTo>
                <a:cubicBezTo>
                  <a:pt x="1599289" y="1049454"/>
                  <a:pt x="1599289" y="1049454"/>
                  <a:pt x="1591846" y="1042031"/>
                </a:cubicBezTo>
                <a:cubicBezTo>
                  <a:pt x="1584403" y="1038319"/>
                  <a:pt x="1576960" y="1045743"/>
                  <a:pt x="1565797" y="1053166"/>
                </a:cubicBezTo>
                <a:cubicBezTo>
                  <a:pt x="1565797" y="1053166"/>
                  <a:pt x="1565797" y="1053166"/>
                  <a:pt x="1569517" y="1064302"/>
                </a:cubicBezTo>
                <a:cubicBezTo>
                  <a:pt x="1584403" y="1056878"/>
                  <a:pt x="1565797" y="1053166"/>
                  <a:pt x="1576960" y="1049454"/>
                </a:cubicBezTo>
                <a:cubicBezTo>
                  <a:pt x="1580682" y="1049454"/>
                  <a:pt x="1569517" y="1064302"/>
                  <a:pt x="1580682" y="1064302"/>
                </a:cubicBezTo>
                <a:cubicBezTo>
                  <a:pt x="1588124" y="1060590"/>
                  <a:pt x="1584403" y="1053166"/>
                  <a:pt x="1591846" y="1056878"/>
                </a:cubicBezTo>
                <a:cubicBezTo>
                  <a:pt x="1591846" y="1056878"/>
                  <a:pt x="1591846" y="1056878"/>
                  <a:pt x="1591846" y="1060590"/>
                </a:cubicBezTo>
                <a:cubicBezTo>
                  <a:pt x="1580682" y="1079150"/>
                  <a:pt x="1606731" y="1053166"/>
                  <a:pt x="1614174" y="1060590"/>
                </a:cubicBezTo>
                <a:lnTo>
                  <a:pt x="1612425" y="1057533"/>
                </a:lnTo>
                <a:lnTo>
                  <a:pt x="1620224" y="1060126"/>
                </a:lnTo>
                <a:cubicBezTo>
                  <a:pt x="1622552" y="1061518"/>
                  <a:pt x="1623481" y="1062446"/>
                  <a:pt x="1621618" y="1060590"/>
                </a:cubicBezTo>
                <a:cubicBezTo>
                  <a:pt x="1591846" y="1060590"/>
                  <a:pt x="1595567" y="1090286"/>
                  <a:pt x="1565797" y="1090286"/>
                </a:cubicBezTo>
                <a:cubicBezTo>
                  <a:pt x="1569517" y="1079150"/>
                  <a:pt x="1550910" y="1093998"/>
                  <a:pt x="1547189" y="1090286"/>
                </a:cubicBezTo>
                <a:cubicBezTo>
                  <a:pt x="1550910" y="1086574"/>
                  <a:pt x="1554632" y="1082862"/>
                  <a:pt x="1558353" y="1075438"/>
                </a:cubicBezTo>
                <a:cubicBezTo>
                  <a:pt x="1543467" y="1075438"/>
                  <a:pt x="1536025" y="1079150"/>
                  <a:pt x="1521139" y="1090286"/>
                </a:cubicBezTo>
                <a:cubicBezTo>
                  <a:pt x="1521139" y="1090286"/>
                  <a:pt x="1521139" y="1090286"/>
                  <a:pt x="1524860" y="1093998"/>
                </a:cubicBezTo>
                <a:cubicBezTo>
                  <a:pt x="1532303" y="1097710"/>
                  <a:pt x="1536025" y="1079150"/>
                  <a:pt x="1539746" y="1090286"/>
                </a:cubicBezTo>
                <a:cubicBezTo>
                  <a:pt x="1536025" y="1101422"/>
                  <a:pt x="1517417" y="1090286"/>
                  <a:pt x="1517417" y="1101422"/>
                </a:cubicBezTo>
                <a:cubicBezTo>
                  <a:pt x="1517417" y="1101422"/>
                  <a:pt x="1517417" y="1101422"/>
                  <a:pt x="1521139" y="1093998"/>
                </a:cubicBezTo>
                <a:cubicBezTo>
                  <a:pt x="1509974" y="1090286"/>
                  <a:pt x="1498810" y="1101422"/>
                  <a:pt x="1491367" y="1105134"/>
                </a:cubicBezTo>
                <a:lnTo>
                  <a:pt x="1492984" y="1106377"/>
                </a:lnTo>
                <a:lnTo>
                  <a:pt x="1489970" y="1105598"/>
                </a:lnTo>
                <a:cubicBezTo>
                  <a:pt x="1485783" y="1104206"/>
                  <a:pt x="1482061" y="1103278"/>
                  <a:pt x="1480203" y="1105134"/>
                </a:cubicBezTo>
                <a:cubicBezTo>
                  <a:pt x="1480203" y="1108846"/>
                  <a:pt x="1483925" y="1108846"/>
                  <a:pt x="1483925" y="1108846"/>
                </a:cubicBezTo>
                <a:cubicBezTo>
                  <a:pt x="1483925" y="1108846"/>
                  <a:pt x="1483925" y="1108846"/>
                  <a:pt x="1472760" y="1112558"/>
                </a:cubicBezTo>
                <a:cubicBezTo>
                  <a:pt x="1472760" y="1112558"/>
                  <a:pt x="1472760" y="1112558"/>
                  <a:pt x="1472760" y="1116270"/>
                </a:cubicBezTo>
                <a:cubicBezTo>
                  <a:pt x="1472760" y="1116270"/>
                  <a:pt x="1472760" y="1116270"/>
                  <a:pt x="1461596" y="1112558"/>
                </a:cubicBezTo>
                <a:cubicBezTo>
                  <a:pt x="1461596" y="1112558"/>
                  <a:pt x="1461596" y="1112558"/>
                  <a:pt x="1461596" y="1116270"/>
                </a:cubicBezTo>
                <a:cubicBezTo>
                  <a:pt x="1454153" y="1116270"/>
                  <a:pt x="1461596" y="1101422"/>
                  <a:pt x="1446707" y="1108846"/>
                </a:cubicBezTo>
                <a:cubicBezTo>
                  <a:pt x="1442989" y="1116270"/>
                  <a:pt x="1416935" y="1123694"/>
                  <a:pt x="1409492" y="1131118"/>
                </a:cubicBezTo>
                <a:cubicBezTo>
                  <a:pt x="1409492" y="1131118"/>
                  <a:pt x="1409492" y="1131118"/>
                  <a:pt x="1405771" y="1127406"/>
                </a:cubicBezTo>
                <a:cubicBezTo>
                  <a:pt x="1398328" y="1134829"/>
                  <a:pt x="1379721" y="1127406"/>
                  <a:pt x="1372278" y="1119982"/>
                </a:cubicBezTo>
                <a:cubicBezTo>
                  <a:pt x="1357391" y="1123694"/>
                  <a:pt x="1346226" y="1138541"/>
                  <a:pt x="1338790" y="1134829"/>
                </a:cubicBezTo>
                <a:cubicBezTo>
                  <a:pt x="1338790" y="1134829"/>
                  <a:pt x="1338790" y="1134829"/>
                  <a:pt x="1349949" y="1127406"/>
                </a:cubicBezTo>
                <a:cubicBezTo>
                  <a:pt x="1346226" y="1127406"/>
                  <a:pt x="1338790" y="1127406"/>
                  <a:pt x="1338790" y="1123694"/>
                </a:cubicBezTo>
                <a:cubicBezTo>
                  <a:pt x="1349949" y="1119982"/>
                  <a:pt x="1338790" y="1112558"/>
                  <a:pt x="1342511" y="1108846"/>
                </a:cubicBezTo>
                <a:cubicBezTo>
                  <a:pt x="1331347" y="1119982"/>
                  <a:pt x="1335068" y="1097710"/>
                  <a:pt x="1316461" y="1112558"/>
                </a:cubicBezTo>
                <a:cubicBezTo>
                  <a:pt x="1323904" y="1108846"/>
                  <a:pt x="1320182" y="1101422"/>
                  <a:pt x="1312739" y="1105134"/>
                </a:cubicBezTo>
                <a:cubicBezTo>
                  <a:pt x="1316461" y="1108846"/>
                  <a:pt x="1309018" y="1112558"/>
                  <a:pt x="1312739" y="1112558"/>
                </a:cubicBezTo>
                <a:cubicBezTo>
                  <a:pt x="1294132" y="1119982"/>
                  <a:pt x="1294132" y="1119982"/>
                  <a:pt x="1279247" y="1123694"/>
                </a:cubicBezTo>
                <a:cubicBezTo>
                  <a:pt x="1279247" y="1127406"/>
                  <a:pt x="1275525" y="1134829"/>
                  <a:pt x="1279247" y="1138541"/>
                </a:cubicBezTo>
                <a:cubicBezTo>
                  <a:pt x="1271804" y="1131118"/>
                  <a:pt x="1256918" y="1138541"/>
                  <a:pt x="1256918" y="1145965"/>
                </a:cubicBezTo>
                <a:cubicBezTo>
                  <a:pt x="1256918" y="1145965"/>
                  <a:pt x="1260639" y="1142253"/>
                  <a:pt x="1264361" y="1142253"/>
                </a:cubicBezTo>
                <a:cubicBezTo>
                  <a:pt x="1256918" y="1142253"/>
                  <a:pt x="1249475" y="1160813"/>
                  <a:pt x="1238311" y="1153389"/>
                </a:cubicBezTo>
                <a:cubicBezTo>
                  <a:pt x="1253196" y="1145965"/>
                  <a:pt x="1230868" y="1145965"/>
                  <a:pt x="1227146" y="1142253"/>
                </a:cubicBezTo>
                <a:cubicBezTo>
                  <a:pt x="1238311" y="1153389"/>
                  <a:pt x="1212260" y="1149677"/>
                  <a:pt x="1215982" y="1160813"/>
                </a:cubicBezTo>
                <a:cubicBezTo>
                  <a:pt x="1219704" y="1164525"/>
                  <a:pt x="1227146" y="1153389"/>
                  <a:pt x="1223425" y="1164525"/>
                </a:cubicBezTo>
                <a:cubicBezTo>
                  <a:pt x="1201096" y="1168237"/>
                  <a:pt x="1223425" y="1149677"/>
                  <a:pt x="1201096" y="1157101"/>
                </a:cubicBezTo>
                <a:cubicBezTo>
                  <a:pt x="1193653" y="1160813"/>
                  <a:pt x="1201096" y="1164525"/>
                  <a:pt x="1201096" y="1168237"/>
                </a:cubicBezTo>
                <a:cubicBezTo>
                  <a:pt x="1201096" y="1168237"/>
                  <a:pt x="1201096" y="1168237"/>
                  <a:pt x="1204818" y="1168237"/>
                </a:cubicBezTo>
                <a:cubicBezTo>
                  <a:pt x="1193653" y="1175661"/>
                  <a:pt x="1201096" y="1179373"/>
                  <a:pt x="1197375" y="1183085"/>
                </a:cubicBezTo>
                <a:cubicBezTo>
                  <a:pt x="1201096" y="1186797"/>
                  <a:pt x="1201096" y="1183085"/>
                  <a:pt x="1201096" y="1183085"/>
                </a:cubicBezTo>
                <a:cubicBezTo>
                  <a:pt x="1201096" y="1183085"/>
                  <a:pt x="1201096" y="1183085"/>
                  <a:pt x="1204818" y="1186797"/>
                </a:cubicBezTo>
                <a:cubicBezTo>
                  <a:pt x="1189932" y="1190509"/>
                  <a:pt x="1171326" y="1197933"/>
                  <a:pt x="1163883" y="1205357"/>
                </a:cubicBezTo>
                <a:cubicBezTo>
                  <a:pt x="1171326" y="1212781"/>
                  <a:pt x="1175047" y="1197933"/>
                  <a:pt x="1182489" y="1205357"/>
                </a:cubicBezTo>
                <a:cubicBezTo>
                  <a:pt x="1182489" y="1205357"/>
                  <a:pt x="1182489" y="1205357"/>
                  <a:pt x="1178767" y="1209069"/>
                </a:cubicBezTo>
                <a:cubicBezTo>
                  <a:pt x="1189932" y="1212781"/>
                  <a:pt x="1189932" y="1201645"/>
                  <a:pt x="1197375" y="1201645"/>
                </a:cubicBezTo>
                <a:cubicBezTo>
                  <a:pt x="1201096" y="1209069"/>
                  <a:pt x="1182489" y="1209069"/>
                  <a:pt x="1189932" y="1216492"/>
                </a:cubicBezTo>
                <a:cubicBezTo>
                  <a:pt x="1204818" y="1209069"/>
                  <a:pt x="1193653" y="1216492"/>
                  <a:pt x="1208539" y="1212781"/>
                </a:cubicBezTo>
                <a:cubicBezTo>
                  <a:pt x="1208539" y="1212781"/>
                  <a:pt x="1208539" y="1212781"/>
                  <a:pt x="1201096" y="1209069"/>
                </a:cubicBezTo>
                <a:cubicBezTo>
                  <a:pt x="1201096" y="1209069"/>
                  <a:pt x="1201096" y="1209069"/>
                  <a:pt x="1219704" y="1212781"/>
                </a:cubicBezTo>
                <a:cubicBezTo>
                  <a:pt x="1215982" y="1205357"/>
                  <a:pt x="1208539" y="1201645"/>
                  <a:pt x="1215982" y="1194221"/>
                </a:cubicBezTo>
                <a:cubicBezTo>
                  <a:pt x="1230868" y="1190509"/>
                  <a:pt x="1223425" y="1209069"/>
                  <a:pt x="1227146" y="1209069"/>
                </a:cubicBezTo>
                <a:cubicBezTo>
                  <a:pt x="1227146" y="1231340"/>
                  <a:pt x="1189932" y="1227628"/>
                  <a:pt x="1189932" y="1242476"/>
                </a:cubicBezTo>
                <a:cubicBezTo>
                  <a:pt x="1175047" y="1242476"/>
                  <a:pt x="1160161" y="1238764"/>
                  <a:pt x="1145275" y="1246188"/>
                </a:cubicBezTo>
                <a:cubicBezTo>
                  <a:pt x="1145275" y="1231340"/>
                  <a:pt x="1167604" y="1223916"/>
                  <a:pt x="1167604" y="1212781"/>
                </a:cubicBezTo>
                <a:cubicBezTo>
                  <a:pt x="1163883" y="1212781"/>
                  <a:pt x="1141554" y="1220204"/>
                  <a:pt x="1152718" y="1223916"/>
                </a:cubicBezTo>
                <a:cubicBezTo>
                  <a:pt x="1141554" y="1231340"/>
                  <a:pt x="1119224" y="1223916"/>
                  <a:pt x="1119224" y="1231340"/>
                </a:cubicBezTo>
                <a:cubicBezTo>
                  <a:pt x="1115503" y="1231340"/>
                  <a:pt x="1108060" y="1231340"/>
                  <a:pt x="1104338" y="1231340"/>
                </a:cubicBezTo>
                <a:cubicBezTo>
                  <a:pt x="1104338" y="1231340"/>
                  <a:pt x="1104338" y="1235052"/>
                  <a:pt x="1104338" y="1235052"/>
                </a:cubicBezTo>
                <a:cubicBezTo>
                  <a:pt x="1096895" y="1231340"/>
                  <a:pt x="1104338" y="1220204"/>
                  <a:pt x="1085732" y="1223916"/>
                </a:cubicBezTo>
                <a:cubicBezTo>
                  <a:pt x="1085732" y="1223916"/>
                  <a:pt x="1085732" y="1223916"/>
                  <a:pt x="1078290" y="1220204"/>
                </a:cubicBezTo>
                <a:cubicBezTo>
                  <a:pt x="1085732" y="1220204"/>
                  <a:pt x="1078290" y="1216492"/>
                  <a:pt x="1085732" y="1212781"/>
                </a:cubicBezTo>
                <a:cubicBezTo>
                  <a:pt x="1082012" y="1212781"/>
                  <a:pt x="1078290" y="1209069"/>
                  <a:pt x="1074569" y="1212781"/>
                </a:cubicBezTo>
                <a:cubicBezTo>
                  <a:pt x="1067126" y="1216492"/>
                  <a:pt x="1067126" y="1220204"/>
                  <a:pt x="1067126" y="1223916"/>
                </a:cubicBezTo>
                <a:cubicBezTo>
                  <a:pt x="1059683" y="1216492"/>
                  <a:pt x="1048518" y="1223916"/>
                  <a:pt x="1044796" y="1223916"/>
                </a:cubicBezTo>
                <a:cubicBezTo>
                  <a:pt x="1044796" y="1223916"/>
                  <a:pt x="1044796" y="1223916"/>
                  <a:pt x="1048518" y="1220204"/>
                </a:cubicBezTo>
                <a:cubicBezTo>
                  <a:pt x="1044796" y="1220204"/>
                  <a:pt x="1041075" y="1216492"/>
                  <a:pt x="1037354" y="1220204"/>
                </a:cubicBezTo>
                <a:cubicBezTo>
                  <a:pt x="1037354" y="1220204"/>
                  <a:pt x="1037354" y="1223916"/>
                  <a:pt x="1037354" y="1223916"/>
                </a:cubicBezTo>
                <a:cubicBezTo>
                  <a:pt x="1022467" y="1231340"/>
                  <a:pt x="1011303" y="1223916"/>
                  <a:pt x="1000138" y="1223916"/>
                </a:cubicBezTo>
                <a:cubicBezTo>
                  <a:pt x="1007581" y="1223916"/>
                  <a:pt x="1011303" y="1220204"/>
                  <a:pt x="1007581" y="1216492"/>
                </a:cubicBezTo>
                <a:cubicBezTo>
                  <a:pt x="1007581" y="1216492"/>
                  <a:pt x="1007581" y="1216492"/>
                  <a:pt x="1018746" y="1220204"/>
                </a:cubicBezTo>
                <a:cubicBezTo>
                  <a:pt x="1011303" y="1212781"/>
                  <a:pt x="1037354" y="1212781"/>
                  <a:pt x="1026189" y="1205357"/>
                </a:cubicBezTo>
                <a:cubicBezTo>
                  <a:pt x="1037354" y="1201645"/>
                  <a:pt x="1055961" y="1205357"/>
                  <a:pt x="1070847" y="1197933"/>
                </a:cubicBezTo>
                <a:cubicBezTo>
                  <a:pt x="1089452" y="1194221"/>
                  <a:pt x="1070847" y="1186797"/>
                  <a:pt x="1070847" y="1179373"/>
                </a:cubicBezTo>
                <a:cubicBezTo>
                  <a:pt x="1070847" y="1179373"/>
                  <a:pt x="1070847" y="1179373"/>
                  <a:pt x="1089452" y="1183085"/>
                </a:cubicBezTo>
                <a:cubicBezTo>
                  <a:pt x="1089452" y="1183085"/>
                  <a:pt x="1089452" y="1183085"/>
                  <a:pt x="1082012" y="1186797"/>
                </a:cubicBezTo>
                <a:cubicBezTo>
                  <a:pt x="1089452" y="1183085"/>
                  <a:pt x="1082012" y="1194221"/>
                  <a:pt x="1093174" y="1190509"/>
                </a:cubicBezTo>
                <a:cubicBezTo>
                  <a:pt x="1100617" y="1183085"/>
                  <a:pt x="1104338" y="1183085"/>
                  <a:pt x="1104338" y="1175661"/>
                </a:cubicBezTo>
                <a:cubicBezTo>
                  <a:pt x="1104338" y="1175661"/>
                  <a:pt x="1104338" y="1175661"/>
                  <a:pt x="1108060" y="1175661"/>
                </a:cubicBezTo>
                <a:cubicBezTo>
                  <a:pt x="1108060" y="1175661"/>
                  <a:pt x="1108060" y="1175661"/>
                  <a:pt x="1108060" y="1171949"/>
                </a:cubicBezTo>
                <a:cubicBezTo>
                  <a:pt x="1108060" y="1179373"/>
                  <a:pt x="1122946" y="1171949"/>
                  <a:pt x="1119224" y="1175661"/>
                </a:cubicBezTo>
                <a:cubicBezTo>
                  <a:pt x="1152718" y="1168237"/>
                  <a:pt x="1171326" y="1153389"/>
                  <a:pt x="1204818" y="1138541"/>
                </a:cubicBezTo>
                <a:cubicBezTo>
                  <a:pt x="1223425" y="1131118"/>
                  <a:pt x="1227146" y="1142253"/>
                  <a:pt x="1245754" y="1127406"/>
                </a:cubicBezTo>
                <a:lnTo>
                  <a:pt x="1245754" y="1123694"/>
                </a:lnTo>
                <a:cubicBezTo>
                  <a:pt x="1249475" y="1112558"/>
                  <a:pt x="1260639" y="1123694"/>
                  <a:pt x="1264361" y="1112558"/>
                </a:cubicBezTo>
                <a:cubicBezTo>
                  <a:pt x="1264361" y="1112558"/>
                  <a:pt x="1264361" y="1112558"/>
                  <a:pt x="1275525" y="1119982"/>
                </a:cubicBezTo>
                <a:cubicBezTo>
                  <a:pt x="1275525" y="1116270"/>
                  <a:pt x="1278316" y="1114414"/>
                  <a:pt x="1282503" y="1113022"/>
                </a:cubicBezTo>
                <a:lnTo>
                  <a:pt x="1296023" y="1109344"/>
                </a:lnTo>
                <a:lnTo>
                  <a:pt x="1301400" y="1110760"/>
                </a:lnTo>
                <a:cubicBezTo>
                  <a:pt x="1307855" y="1109542"/>
                  <a:pt x="1312739" y="1100494"/>
                  <a:pt x="1323904" y="1097710"/>
                </a:cubicBezTo>
                <a:cubicBezTo>
                  <a:pt x="1323904" y="1097710"/>
                  <a:pt x="1323904" y="1097710"/>
                  <a:pt x="1320182" y="1090286"/>
                </a:cubicBezTo>
                <a:cubicBezTo>
                  <a:pt x="1320182" y="1090286"/>
                  <a:pt x="1320182" y="1090286"/>
                  <a:pt x="1335068" y="1086574"/>
                </a:cubicBezTo>
                <a:cubicBezTo>
                  <a:pt x="1335068" y="1090286"/>
                  <a:pt x="1320182" y="1090286"/>
                  <a:pt x="1327625" y="1097710"/>
                </a:cubicBezTo>
                <a:cubicBezTo>
                  <a:pt x="1331347" y="1101422"/>
                  <a:pt x="1335068" y="1097710"/>
                  <a:pt x="1331347" y="1093998"/>
                </a:cubicBezTo>
                <a:cubicBezTo>
                  <a:pt x="1331347" y="1093998"/>
                  <a:pt x="1338790" y="1093998"/>
                  <a:pt x="1335068" y="1097710"/>
                </a:cubicBezTo>
                <a:cubicBezTo>
                  <a:pt x="1342511" y="1086574"/>
                  <a:pt x="1361113" y="1079150"/>
                  <a:pt x="1361113" y="1064302"/>
                </a:cubicBezTo>
                <a:cubicBezTo>
                  <a:pt x="1361113" y="1064302"/>
                  <a:pt x="1361113" y="1064302"/>
                  <a:pt x="1353671" y="1068014"/>
                </a:cubicBezTo>
                <a:cubicBezTo>
                  <a:pt x="1353671" y="1068014"/>
                  <a:pt x="1353671" y="1068014"/>
                  <a:pt x="1375999" y="1049454"/>
                </a:cubicBezTo>
                <a:cubicBezTo>
                  <a:pt x="1390885" y="1038319"/>
                  <a:pt x="1416935" y="1038319"/>
                  <a:pt x="1424378" y="1023471"/>
                </a:cubicBezTo>
                <a:cubicBezTo>
                  <a:pt x="1413218" y="1027183"/>
                  <a:pt x="1435542" y="1027183"/>
                  <a:pt x="1424378" y="1034607"/>
                </a:cubicBezTo>
                <a:cubicBezTo>
                  <a:pt x="1431821" y="1034607"/>
                  <a:pt x="1442989" y="1027183"/>
                  <a:pt x="1450432" y="1023471"/>
                </a:cubicBezTo>
                <a:cubicBezTo>
                  <a:pt x="1446707" y="1027183"/>
                  <a:pt x="1454153" y="1027183"/>
                  <a:pt x="1446707" y="1034607"/>
                </a:cubicBezTo>
                <a:cubicBezTo>
                  <a:pt x="1454153" y="1030895"/>
                  <a:pt x="1457874" y="1030895"/>
                  <a:pt x="1457874" y="1023471"/>
                </a:cubicBezTo>
                <a:cubicBezTo>
                  <a:pt x="1457874" y="1016047"/>
                  <a:pt x="1476482" y="1016047"/>
                  <a:pt x="1483925" y="1016047"/>
                </a:cubicBezTo>
                <a:cubicBezTo>
                  <a:pt x="1483925" y="1016047"/>
                  <a:pt x="1483925" y="1016047"/>
                  <a:pt x="1472760" y="1023471"/>
                </a:cubicBezTo>
                <a:cubicBezTo>
                  <a:pt x="1472760" y="1023471"/>
                  <a:pt x="1472760" y="1023471"/>
                  <a:pt x="1476482" y="1027183"/>
                </a:cubicBezTo>
                <a:cubicBezTo>
                  <a:pt x="1483925" y="1023471"/>
                  <a:pt x="1495089" y="1019759"/>
                  <a:pt x="1495089" y="1016047"/>
                </a:cubicBezTo>
                <a:cubicBezTo>
                  <a:pt x="1495089" y="1016047"/>
                  <a:pt x="1495089" y="1016047"/>
                  <a:pt x="1491367" y="1016047"/>
                </a:cubicBezTo>
                <a:cubicBezTo>
                  <a:pt x="1502531" y="1012335"/>
                  <a:pt x="1524860" y="1004911"/>
                  <a:pt x="1521139" y="1001199"/>
                </a:cubicBezTo>
                <a:cubicBezTo>
                  <a:pt x="1523931" y="999343"/>
                  <a:pt x="1525789" y="998879"/>
                  <a:pt x="1527128" y="999169"/>
                </a:cubicBezTo>
                <a:close/>
                <a:moveTo>
                  <a:pt x="907384" y="997403"/>
                </a:moveTo>
                <a:cubicBezTo>
                  <a:pt x="914944" y="1008289"/>
                  <a:pt x="933842" y="1001032"/>
                  <a:pt x="941402" y="1011918"/>
                </a:cubicBezTo>
                <a:cubicBezTo>
                  <a:pt x="930063" y="1011918"/>
                  <a:pt x="926283" y="1011918"/>
                  <a:pt x="918724" y="1019175"/>
                </a:cubicBezTo>
                <a:cubicBezTo>
                  <a:pt x="907384" y="1015546"/>
                  <a:pt x="911164" y="1033689"/>
                  <a:pt x="899825" y="1037318"/>
                </a:cubicBezTo>
                <a:cubicBezTo>
                  <a:pt x="899825" y="1037318"/>
                  <a:pt x="899825" y="1037318"/>
                  <a:pt x="884706" y="1033689"/>
                </a:cubicBezTo>
                <a:cubicBezTo>
                  <a:pt x="884706" y="1037318"/>
                  <a:pt x="884706" y="1037318"/>
                  <a:pt x="888486" y="1037318"/>
                </a:cubicBezTo>
                <a:cubicBezTo>
                  <a:pt x="888486" y="1037318"/>
                  <a:pt x="888486" y="1037318"/>
                  <a:pt x="862027" y="1044575"/>
                </a:cubicBezTo>
                <a:cubicBezTo>
                  <a:pt x="862027" y="1037318"/>
                  <a:pt x="869587" y="1022803"/>
                  <a:pt x="873367" y="1022803"/>
                </a:cubicBezTo>
                <a:cubicBezTo>
                  <a:pt x="869587" y="1022803"/>
                  <a:pt x="865807" y="1022803"/>
                  <a:pt x="862027" y="1022803"/>
                </a:cubicBezTo>
                <a:cubicBezTo>
                  <a:pt x="865807" y="1022803"/>
                  <a:pt x="869587" y="1019175"/>
                  <a:pt x="865807" y="1019175"/>
                </a:cubicBezTo>
                <a:cubicBezTo>
                  <a:pt x="873367" y="1026432"/>
                  <a:pt x="884706" y="1022803"/>
                  <a:pt x="892265" y="1026432"/>
                </a:cubicBezTo>
                <a:cubicBezTo>
                  <a:pt x="896045" y="1022803"/>
                  <a:pt x="888486" y="1022803"/>
                  <a:pt x="888486" y="1022803"/>
                </a:cubicBezTo>
                <a:cubicBezTo>
                  <a:pt x="884706" y="1015546"/>
                  <a:pt x="892265" y="1019175"/>
                  <a:pt x="896045" y="1015546"/>
                </a:cubicBezTo>
                <a:cubicBezTo>
                  <a:pt x="896045" y="1015546"/>
                  <a:pt x="896045" y="1015546"/>
                  <a:pt x="892265" y="1019175"/>
                </a:cubicBezTo>
                <a:cubicBezTo>
                  <a:pt x="918724" y="1011918"/>
                  <a:pt x="896045" y="1011918"/>
                  <a:pt x="914944" y="1001032"/>
                </a:cubicBezTo>
                <a:cubicBezTo>
                  <a:pt x="899825" y="1011918"/>
                  <a:pt x="911164" y="993775"/>
                  <a:pt x="892265" y="1001032"/>
                </a:cubicBezTo>
                <a:cubicBezTo>
                  <a:pt x="896045" y="1004661"/>
                  <a:pt x="896045" y="993775"/>
                  <a:pt x="907384" y="997403"/>
                </a:cubicBezTo>
                <a:close/>
                <a:moveTo>
                  <a:pt x="1022364" y="996950"/>
                </a:moveTo>
                <a:cubicBezTo>
                  <a:pt x="1022364" y="996950"/>
                  <a:pt x="1022364" y="996950"/>
                  <a:pt x="1033476" y="996950"/>
                </a:cubicBezTo>
                <a:cubicBezTo>
                  <a:pt x="1029772" y="1000720"/>
                  <a:pt x="1026068" y="1004490"/>
                  <a:pt x="1029772" y="1004490"/>
                </a:cubicBezTo>
                <a:cubicBezTo>
                  <a:pt x="1029772" y="1004490"/>
                  <a:pt x="1029772" y="1004490"/>
                  <a:pt x="1007547" y="1008261"/>
                </a:cubicBezTo>
                <a:cubicBezTo>
                  <a:pt x="1007547" y="1008261"/>
                  <a:pt x="1007547" y="1008261"/>
                  <a:pt x="1011251" y="1015801"/>
                </a:cubicBezTo>
                <a:cubicBezTo>
                  <a:pt x="1007547" y="1015801"/>
                  <a:pt x="1002917" y="1018629"/>
                  <a:pt x="998750" y="1020514"/>
                </a:cubicBezTo>
                <a:lnTo>
                  <a:pt x="995923" y="1020240"/>
                </a:lnTo>
                <a:lnTo>
                  <a:pt x="1002917" y="1013445"/>
                </a:lnTo>
                <a:cubicBezTo>
                  <a:pt x="1006621" y="1011088"/>
                  <a:pt x="1009399" y="1008261"/>
                  <a:pt x="1007547" y="1000720"/>
                </a:cubicBezTo>
                <a:cubicBezTo>
                  <a:pt x="1014956" y="1000720"/>
                  <a:pt x="1018660" y="1000720"/>
                  <a:pt x="1022364" y="1000720"/>
                </a:cubicBezTo>
                <a:cubicBezTo>
                  <a:pt x="1022364" y="1000720"/>
                  <a:pt x="1022364" y="1000720"/>
                  <a:pt x="1022364" y="996950"/>
                </a:cubicBezTo>
                <a:close/>
                <a:moveTo>
                  <a:pt x="2354458" y="993775"/>
                </a:moveTo>
                <a:cubicBezTo>
                  <a:pt x="2354458" y="993775"/>
                  <a:pt x="2354458" y="993775"/>
                  <a:pt x="2373310" y="993775"/>
                </a:cubicBezTo>
                <a:cubicBezTo>
                  <a:pt x="2365769" y="1008062"/>
                  <a:pt x="2343147" y="1000918"/>
                  <a:pt x="2343147" y="1004490"/>
                </a:cubicBezTo>
                <a:cubicBezTo>
                  <a:pt x="2346917" y="1000918"/>
                  <a:pt x="2358229" y="1000918"/>
                  <a:pt x="2354458" y="993775"/>
                </a:cubicBezTo>
                <a:close/>
                <a:moveTo>
                  <a:pt x="1547418" y="993775"/>
                </a:moveTo>
                <a:cubicBezTo>
                  <a:pt x="1547418" y="993775"/>
                  <a:pt x="1547418" y="993775"/>
                  <a:pt x="1550989" y="1000125"/>
                </a:cubicBezTo>
                <a:cubicBezTo>
                  <a:pt x="1547418" y="1000125"/>
                  <a:pt x="1540272" y="993775"/>
                  <a:pt x="1536700" y="996950"/>
                </a:cubicBezTo>
                <a:cubicBezTo>
                  <a:pt x="1536700" y="996950"/>
                  <a:pt x="1536700" y="996950"/>
                  <a:pt x="1547418" y="993775"/>
                </a:cubicBezTo>
                <a:close/>
                <a:moveTo>
                  <a:pt x="695344" y="993775"/>
                </a:moveTo>
                <a:lnTo>
                  <a:pt x="695344" y="996950"/>
                </a:lnTo>
                <a:lnTo>
                  <a:pt x="684231" y="996950"/>
                </a:lnTo>
                <a:close/>
                <a:moveTo>
                  <a:pt x="489065" y="991988"/>
                </a:moveTo>
                <a:cubicBezTo>
                  <a:pt x="491545" y="990996"/>
                  <a:pt x="494522" y="990996"/>
                  <a:pt x="498491" y="992980"/>
                </a:cubicBezTo>
                <a:lnTo>
                  <a:pt x="482615" y="996949"/>
                </a:lnTo>
                <a:cubicBezTo>
                  <a:pt x="484600" y="994965"/>
                  <a:pt x="486584" y="992980"/>
                  <a:pt x="489065" y="991988"/>
                </a:cubicBezTo>
                <a:close/>
                <a:moveTo>
                  <a:pt x="1844355" y="989012"/>
                </a:moveTo>
                <a:cubicBezTo>
                  <a:pt x="1840704" y="1000442"/>
                  <a:pt x="1855309" y="992822"/>
                  <a:pt x="1858960" y="996632"/>
                </a:cubicBezTo>
                <a:cubicBezTo>
                  <a:pt x="1851657" y="1000442"/>
                  <a:pt x="1855309" y="1004252"/>
                  <a:pt x="1848006" y="1008062"/>
                </a:cubicBezTo>
                <a:cubicBezTo>
                  <a:pt x="1840704" y="1008062"/>
                  <a:pt x="1833401" y="1000442"/>
                  <a:pt x="1829750" y="1008062"/>
                </a:cubicBezTo>
                <a:cubicBezTo>
                  <a:pt x="1822447" y="1000442"/>
                  <a:pt x="1851657" y="996632"/>
                  <a:pt x="1844355" y="989012"/>
                </a:cubicBezTo>
                <a:close/>
                <a:moveTo>
                  <a:pt x="1670366" y="989012"/>
                </a:moveTo>
                <a:cubicBezTo>
                  <a:pt x="1670366" y="989012"/>
                  <a:pt x="1670366" y="989012"/>
                  <a:pt x="1684338" y="989012"/>
                </a:cubicBezTo>
                <a:cubicBezTo>
                  <a:pt x="1677351" y="992716"/>
                  <a:pt x="1673858" y="1000125"/>
                  <a:pt x="1666873" y="996421"/>
                </a:cubicBezTo>
                <a:cubicBezTo>
                  <a:pt x="1677351" y="996421"/>
                  <a:pt x="1670366" y="989012"/>
                  <a:pt x="1670366" y="989012"/>
                </a:cubicBezTo>
                <a:close/>
                <a:moveTo>
                  <a:pt x="1126607" y="989012"/>
                </a:moveTo>
                <a:cubicBezTo>
                  <a:pt x="1126607" y="989012"/>
                  <a:pt x="1130311" y="996632"/>
                  <a:pt x="1126607" y="1000442"/>
                </a:cubicBezTo>
                <a:cubicBezTo>
                  <a:pt x="1126607" y="1000442"/>
                  <a:pt x="1126607" y="1000442"/>
                  <a:pt x="1141424" y="1004252"/>
                </a:cubicBezTo>
                <a:cubicBezTo>
                  <a:pt x="1134015" y="1008062"/>
                  <a:pt x="1119199" y="1008062"/>
                  <a:pt x="1122903" y="1000442"/>
                </a:cubicBezTo>
                <a:cubicBezTo>
                  <a:pt x="1122903" y="1000442"/>
                  <a:pt x="1122903" y="1000442"/>
                  <a:pt x="1115494" y="1004252"/>
                </a:cubicBezTo>
                <a:cubicBezTo>
                  <a:pt x="1115494" y="1004252"/>
                  <a:pt x="1108086" y="1000442"/>
                  <a:pt x="1108086" y="1000442"/>
                </a:cubicBezTo>
                <a:cubicBezTo>
                  <a:pt x="1108086" y="1000442"/>
                  <a:pt x="1108086" y="1000442"/>
                  <a:pt x="1115494" y="1000442"/>
                </a:cubicBezTo>
                <a:cubicBezTo>
                  <a:pt x="1115494" y="1000442"/>
                  <a:pt x="1115494" y="1000442"/>
                  <a:pt x="1126607" y="989012"/>
                </a:cubicBezTo>
                <a:close/>
                <a:moveTo>
                  <a:pt x="590568" y="989012"/>
                </a:moveTo>
                <a:cubicBezTo>
                  <a:pt x="597977" y="992716"/>
                  <a:pt x="590568" y="996420"/>
                  <a:pt x="601681" y="992716"/>
                </a:cubicBezTo>
                <a:cubicBezTo>
                  <a:pt x="597977" y="996420"/>
                  <a:pt x="597977" y="1000124"/>
                  <a:pt x="590568" y="996420"/>
                </a:cubicBezTo>
                <a:cubicBezTo>
                  <a:pt x="594273" y="996420"/>
                  <a:pt x="590568" y="992716"/>
                  <a:pt x="590568" y="989012"/>
                </a:cubicBezTo>
                <a:close/>
                <a:moveTo>
                  <a:pt x="665133" y="988477"/>
                </a:moveTo>
                <a:lnTo>
                  <a:pt x="672920" y="989542"/>
                </a:lnTo>
                <a:cubicBezTo>
                  <a:pt x="669183" y="991394"/>
                  <a:pt x="667315" y="990468"/>
                  <a:pt x="665913" y="989079"/>
                </a:cubicBezTo>
                <a:close/>
                <a:moveTo>
                  <a:pt x="476816" y="986234"/>
                </a:moveTo>
                <a:cubicBezTo>
                  <a:pt x="479937" y="986234"/>
                  <a:pt x="482617" y="988020"/>
                  <a:pt x="482617" y="989805"/>
                </a:cubicBezTo>
                <a:cubicBezTo>
                  <a:pt x="482617" y="993377"/>
                  <a:pt x="479045" y="993377"/>
                  <a:pt x="475473" y="996949"/>
                </a:cubicBezTo>
                <a:cubicBezTo>
                  <a:pt x="475473" y="996949"/>
                  <a:pt x="475473" y="996949"/>
                  <a:pt x="479045" y="989805"/>
                </a:cubicBezTo>
                <a:lnTo>
                  <a:pt x="468328" y="993377"/>
                </a:lnTo>
                <a:cubicBezTo>
                  <a:pt x="470114" y="988020"/>
                  <a:pt x="473687" y="986234"/>
                  <a:pt x="476816" y="986234"/>
                </a:cubicBezTo>
                <a:close/>
                <a:moveTo>
                  <a:pt x="1323930" y="981710"/>
                </a:moveTo>
                <a:lnTo>
                  <a:pt x="1325966" y="983742"/>
                </a:lnTo>
                <a:lnTo>
                  <a:pt x="1325682" y="983866"/>
                </a:lnTo>
                <a:cubicBezTo>
                  <a:pt x="1324631" y="984041"/>
                  <a:pt x="1323930" y="983575"/>
                  <a:pt x="1323930" y="981710"/>
                </a:cubicBezTo>
                <a:close/>
                <a:moveTo>
                  <a:pt x="2351085" y="981604"/>
                </a:moveTo>
                <a:cubicBezTo>
                  <a:pt x="2351085" y="977900"/>
                  <a:pt x="2343676" y="989012"/>
                  <a:pt x="2339972" y="985308"/>
                </a:cubicBezTo>
                <a:cubicBezTo>
                  <a:pt x="2343676" y="981604"/>
                  <a:pt x="2347381" y="981604"/>
                  <a:pt x="2351085" y="981604"/>
                </a:cubicBezTo>
                <a:close/>
                <a:moveTo>
                  <a:pt x="3070293" y="979515"/>
                </a:moveTo>
                <a:lnTo>
                  <a:pt x="3075021" y="982900"/>
                </a:lnTo>
                <a:lnTo>
                  <a:pt x="3076202" y="982785"/>
                </a:lnTo>
                <a:lnTo>
                  <a:pt x="3072676" y="985520"/>
                </a:lnTo>
                <a:close/>
                <a:moveTo>
                  <a:pt x="3070215" y="979459"/>
                </a:moveTo>
                <a:lnTo>
                  <a:pt x="3070272" y="979462"/>
                </a:lnTo>
                <a:lnTo>
                  <a:pt x="3070293" y="979515"/>
                </a:lnTo>
                <a:close/>
                <a:moveTo>
                  <a:pt x="2942604" y="978557"/>
                </a:moveTo>
                <a:cubicBezTo>
                  <a:pt x="2938879" y="982279"/>
                  <a:pt x="2938879" y="982279"/>
                  <a:pt x="2938879" y="982279"/>
                </a:cubicBezTo>
                <a:lnTo>
                  <a:pt x="2938879" y="979860"/>
                </a:lnTo>
                <a:close/>
                <a:moveTo>
                  <a:pt x="3068924" y="978535"/>
                </a:moveTo>
                <a:lnTo>
                  <a:pt x="3070215" y="979459"/>
                </a:lnTo>
                <a:lnTo>
                  <a:pt x="3068120" y="979336"/>
                </a:lnTo>
                <a:close/>
                <a:moveTo>
                  <a:pt x="1675605" y="977975"/>
                </a:moveTo>
                <a:cubicBezTo>
                  <a:pt x="1676069" y="978496"/>
                  <a:pt x="1675605" y="979885"/>
                  <a:pt x="1673753" y="982663"/>
                </a:cubicBezTo>
                <a:cubicBezTo>
                  <a:pt x="1670050" y="978959"/>
                  <a:pt x="1662640" y="982663"/>
                  <a:pt x="1658935" y="982663"/>
                </a:cubicBezTo>
                <a:cubicBezTo>
                  <a:pt x="1664491" y="982663"/>
                  <a:pt x="1674218" y="976412"/>
                  <a:pt x="1675605" y="977975"/>
                </a:cubicBezTo>
                <a:close/>
                <a:moveTo>
                  <a:pt x="1119198" y="977900"/>
                </a:moveTo>
                <a:cubicBezTo>
                  <a:pt x="1130311" y="977900"/>
                  <a:pt x="1130311" y="977900"/>
                  <a:pt x="1126607" y="985838"/>
                </a:cubicBezTo>
                <a:cubicBezTo>
                  <a:pt x="1122902" y="985838"/>
                  <a:pt x="1122902" y="977900"/>
                  <a:pt x="1119198" y="977900"/>
                </a:cubicBezTo>
                <a:close/>
                <a:moveTo>
                  <a:pt x="3083933" y="975042"/>
                </a:moveTo>
                <a:cubicBezTo>
                  <a:pt x="3087685" y="975042"/>
                  <a:pt x="3083933" y="982027"/>
                  <a:pt x="3083933" y="982027"/>
                </a:cubicBezTo>
                <a:lnTo>
                  <a:pt x="3076202" y="982785"/>
                </a:lnTo>
                <a:lnTo>
                  <a:pt x="3081119" y="978971"/>
                </a:lnTo>
                <a:cubicBezTo>
                  <a:pt x="3083933" y="977662"/>
                  <a:pt x="3085809" y="976789"/>
                  <a:pt x="3083933" y="975042"/>
                </a:cubicBezTo>
                <a:close/>
                <a:moveTo>
                  <a:pt x="3050162" y="975042"/>
                </a:moveTo>
                <a:cubicBezTo>
                  <a:pt x="3050162" y="975042"/>
                  <a:pt x="3050162" y="975042"/>
                  <a:pt x="3053915" y="975042"/>
                </a:cubicBezTo>
                <a:cubicBezTo>
                  <a:pt x="3050162" y="980281"/>
                  <a:pt x="3055791" y="979408"/>
                  <a:pt x="3061888" y="978971"/>
                </a:cubicBezTo>
                <a:lnTo>
                  <a:pt x="3068120" y="979336"/>
                </a:lnTo>
                <a:lnTo>
                  <a:pt x="3062357" y="985083"/>
                </a:lnTo>
                <a:cubicBezTo>
                  <a:pt x="3060481" y="985520"/>
                  <a:pt x="3059543" y="985520"/>
                  <a:pt x="3061419" y="989012"/>
                </a:cubicBezTo>
                <a:cubicBezTo>
                  <a:pt x="3046410" y="989012"/>
                  <a:pt x="3053915" y="982027"/>
                  <a:pt x="3050162" y="975042"/>
                </a:cubicBezTo>
                <a:close/>
                <a:moveTo>
                  <a:pt x="1598613" y="971550"/>
                </a:moveTo>
                <a:cubicBezTo>
                  <a:pt x="1595043" y="975254"/>
                  <a:pt x="1587896" y="982663"/>
                  <a:pt x="1584325" y="978959"/>
                </a:cubicBezTo>
                <a:cubicBezTo>
                  <a:pt x="1591468" y="978959"/>
                  <a:pt x="1595043" y="975254"/>
                  <a:pt x="1598613" y="971550"/>
                </a:cubicBezTo>
                <a:close/>
                <a:moveTo>
                  <a:pt x="910182" y="969763"/>
                </a:moveTo>
                <a:cubicBezTo>
                  <a:pt x="911108" y="968771"/>
                  <a:pt x="912034" y="968771"/>
                  <a:pt x="913886" y="970755"/>
                </a:cubicBezTo>
                <a:cubicBezTo>
                  <a:pt x="913886" y="970755"/>
                  <a:pt x="917590" y="974724"/>
                  <a:pt x="913886" y="974724"/>
                </a:cubicBezTo>
                <a:lnTo>
                  <a:pt x="906477" y="974724"/>
                </a:lnTo>
                <a:cubicBezTo>
                  <a:pt x="908329" y="972740"/>
                  <a:pt x="909256" y="970755"/>
                  <a:pt x="910182" y="969763"/>
                </a:cubicBezTo>
                <a:close/>
                <a:moveTo>
                  <a:pt x="1365046" y="966787"/>
                </a:moveTo>
                <a:cubicBezTo>
                  <a:pt x="1372523" y="970518"/>
                  <a:pt x="1379999" y="970518"/>
                  <a:pt x="1387476" y="974248"/>
                </a:cubicBezTo>
                <a:cubicBezTo>
                  <a:pt x="1387476" y="981710"/>
                  <a:pt x="1376262" y="977979"/>
                  <a:pt x="1372523" y="985440"/>
                </a:cubicBezTo>
                <a:cubicBezTo>
                  <a:pt x="1372523" y="985440"/>
                  <a:pt x="1372523" y="985440"/>
                  <a:pt x="1376262" y="977979"/>
                </a:cubicBezTo>
                <a:cubicBezTo>
                  <a:pt x="1372523" y="977979"/>
                  <a:pt x="1368785" y="977979"/>
                  <a:pt x="1368785" y="977979"/>
                </a:cubicBezTo>
                <a:cubicBezTo>
                  <a:pt x="1368785" y="977979"/>
                  <a:pt x="1368785" y="981710"/>
                  <a:pt x="1368785" y="981710"/>
                </a:cubicBezTo>
                <a:cubicBezTo>
                  <a:pt x="1368785" y="981710"/>
                  <a:pt x="1368785" y="981710"/>
                  <a:pt x="1357571" y="989171"/>
                </a:cubicBezTo>
                <a:cubicBezTo>
                  <a:pt x="1357571" y="989171"/>
                  <a:pt x="1357571" y="989171"/>
                  <a:pt x="1365046" y="1000363"/>
                </a:cubicBezTo>
                <a:cubicBezTo>
                  <a:pt x="1357571" y="996632"/>
                  <a:pt x="1335145" y="1004093"/>
                  <a:pt x="1338883" y="1011555"/>
                </a:cubicBezTo>
                <a:cubicBezTo>
                  <a:pt x="1338883" y="1011555"/>
                  <a:pt x="1342622" y="1015285"/>
                  <a:pt x="1342622" y="1015285"/>
                </a:cubicBezTo>
                <a:cubicBezTo>
                  <a:pt x="1320192" y="1022747"/>
                  <a:pt x="1305238" y="1037669"/>
                  <a:pt x="1282810" y="1041400"/>
                </a:cubicBezTo>
                <a:cubicBezTo>
                  <a:pt x="1275333" y="1041400"/>
                  <a:pt x="1275333" y="1037669"/>
                  <a:pt x="1271595" y="1037669"/>
                </a:cubicBezTo>
                <a:cubicBezTo>
                  <a:pt x="1294024" y="1033939"/>
                  <a:pt x="1301500" y="1007824"/>
                  <a:pt x="1323930" y="1004093"/>
                </a:cubicBezTo>
                <a:cubicBezTo>
                  <a:pt x="1320192" y="1004093"/>
                  <a:pt x="1316453" y="996632"/>
                  <a:pt x="1312715" y="1000363"/>
                </a:cubicBezTo>
                <a:cubicBezTo>
                  <a:pt x="1312715" y="1000363"/>
                  <a:pt x="1312715" y="1000363"/>
                  <a:pt x="1312715" y="1004093"/>
                </a:cubicBezTo>
                <a:cubicBezTo>
                  <a:pt x="1305238" y="1007824"/>
                  <a:pt x="1290285" y="1019016"/>
                  <a:pt x="1294024" y="1004093"/>
                </a:cubicBezTo>
                <a:cubicBezTo>
                  <a:pt x="1294024" y="1004093"/>
                  <a:pt x="1294024" y="1004093"/>
                  <a:pt x="1308977" y="1000363"/>
                </a:cubicBezTo>
                <a:cubicBezTo>
                  <a:pt x="1301500" y="992901"/>
                  <a:pt x="1282810" y="1011555"/>
                  <a:pt x="1279071" y="1000363"/>
                </a:cubicBezTo>
                <a:cubicBezTo>
                  <a:pt x="1279071" y="996632"/>
                  <a:pt x="1301500" y="989171"/>
                  <a:pt x="1308977" y="981710"/>
                </a:cubicBezTo>
                <a:cubicBezTo>
                  <a:pt x="1305238" y="985440"/>
                  <a:pt x="1320192" y="989171"/>
                  <a:pt x="1327668" y="985440"/>
                </a:cubicBezTo>
                <a:lnTo>
                  <a:pt x="1325966" y="983742"/>
                </a:lnTo>
                <a:lnTo>
                  <a:pt x="1329538" y="982176"/>
                </a:lnTo>
                <a:cubicBezTo>
                  <a:pt x="1332341" y="980777"/>
                  <a:pt x="1335145" y="979844"/>
                  <a:pt x="1335145" y="985440"/>
                </a:cubicBezTo>
                <a:cubicBezTo>
                  <a:pt x="1353832" y="974248"/>
                  <a:pt x="1361307" y="977979"/>
                  <a:pt x="1379999" y="974248"/>
                </a:cubicBezTo>
                <a:cubicBezTo>
                  <a:pt x="1376262" y="970518"/>
                  <a:pt x="1368785" y="966787"/>
                  <a:pt x="1365046" y="966787"/>
                </a:cubicBezTo>
                <a:close/>
                <a:moveTo>
                  <a:pt x="925924" y="966787"/>
                </a:moveTo>
                <a:cubicBezTo>
                  <a:pt x="925924" y="966787"/>
                  <a:pt x="925924" y="966787"/>
                  <a:pt x="936640" y="974195"/>
                </a:cubicBezTo>
                <a:cubicBezTo>
                  <a:pt x="929496" y="966787"/>
                  <a:pt x="929496" y="977899"/>
                  <a:pt x="922352" y="977899"/>
                </a:cubicBezTo>
                <a:cubicBezTo>
                  <a:pt x="922352" y="970491"/>
                  <a:pt x="925924" y="970491"/>
                  <a:pt x="925924" y="966787"/>
                </a:cubicBezTo>
                <a:close/>
                <a:moveTo>
                  <a:pt x="1175649" y="961173"/>
                </a:moveTo>
                <a:lnTo>
                  <a:pt x="1178133" y="963613"/>
                </a:lnTo>
                <a:cubicBezTo>
                  <a:pt x="1175306" y="962687"/>
                  <a:pt x="1174599" y="961992"/>
                  <a:pt x="1175188" y="961356"/>
                </a:cubicBezTo>
                <a:close/>
                <a:moveTo>
                  <a:pt x="1108087" y="960437"/>
                </a:moveTo>
                <a:cubicBezTo>
                  <a:pt x="1119199" y="960437"/>
                  <a:pt x="1134016" y="960437"/>
                  <a:pt x="1141424" y="967845"/>
                </a:cubicBezTo>
                <a:cubicBezTo>
                  <a:pt x="1137720" y="960437"/>
                  <a:pt x="1126607" y="967845"/>
                  <a:pt x="1119199" y="967845"/>
                </a:cubicBezTo>
                <a:cubicBezTo>
                  <a:pt x="1111790" y="971549"/>
                  <a:pt x="1122903" y="975253"/>
                  <a:pt x="1122903" y="975253"/>
                </a:cubicBezTo>
                <a:cubicBezTo>
                  <a:pt x="1111790" y="967845"/>
                  <a:pt x="1089566" y="982662"/>
                  <a:pt x="1074751" y="986366"/>
                </a:cubicBezTo>
                <a:cubicBezTo>
                  <a:pt x="1074751" y="986366"/>
                  <a:pt x="1074751" y="986366"/>
                  <a:pt x="1074751" y="990070"/>
                </a:cubicBezTo>
                <a:cubicBezTo>
                  <a:pt x="1052526" y="993774"/>
                  <a:pt x="1078455" y="975253"/>
                  <a:pt x="1071047" y="975253"/>
                </a:cubicBezTo>
                <a:cubicBezTo>
                  <a:pt x="1085861" y="975253"/>
                  <a:pt x="1108087" y="964141"/>
                  <a:pt x="1108087" y="960437"/>
                </a:cubicBezTo>
                <a:close/>
                <a:moveTo>
                  <a:pt x="657972" y="959908"/>
                </a:moveTo>
                <a:cubicBezTo>
                  <a:pt x="661709" y="967317"/>
                  <a:pt x="654234" y="978429"/>
                  <a:pt x="657972" y="982133"/>
                </a:cubicBezTo>
                <a:cubicBezTo>
                  <a:pt x="657972" y="982133"/>
                  <a:pt x="657972" y="982133"/>
                  <a:pt x="665446" y="971021"/>
                </a:cubicBezTo>
                <a:cubicBezTo>
                  <a:pt x="672920" y="982133"/>
                  <a:pt x="672920" y="967317"/>
                  <a:pt x="680395" y="974725"/>
                </a:cubicBezTo>
                <a:cubicBezTo>
                  <a:pt x="680395" y="974725"/>
                  <a:pt x="680395" y="974725"/>
                  <a:pt x="680395" y="963612"/>
                </a:cubicBezTo>
                <a:cubicBezTo>
                  <a:pt x="680395" y="974725"/>
                  <a:pt x="695344" y="971021"/>
                  <a:pt x="695344" y="971021"/>
                </a:cubicBezTo>
                <a:cubicBezTo>
                  <a:pt x="695344" y="971021"/>
                  <a:pt x="695344" y="971021"/>
                  <a:pt x="684132" y="974725"/>
                </a:cubicBezTo>
                <a:cubicBezTo>
                  <a:pt x="680395" y="978429"/>
                  <a:pt x="691606" y="985837"/>
                  <a:pt x="684132" y="989542"/>
                </a:cubicBezTo>
                <a:cubicBezTo>
                  <a:pt x="680395" y="989542"/>
                  <a:pt x="672920" y="985837"/>
                  <a:pt x="669183" y="982133"/>
                </a:cubicBezTo>
                <a:cubicBezTo>
                  <a:pt x="669183" y="982133"/>
                  <a:pt x="669183" y="982133"/>
                  <a:pt x="661709" y="985837"/>
                </a:cubicBezTo>
                <a:lnTo>
                  <a:pt x="665133" y="988477"/>
                </a:lnTo>
                <a:lnTo>
                  <a:pt x="659373" y="987690"/>
                </a:lnTo>
                <a:cubicBezTo>
                  <a:pt x="654234" y="985837"/>
                  <a:pt x="648629" y="983985"/>
                  <a:pt x="643023" y="985837"/>
                </a:cubicBezTo>
                <a:cubicBezTo>
                  <a:pt x="643023" y="985837"/>
                  <a:pt x="643023" y="985837"/>
                  <a:pt x="643023" y="993246"/>
                </a:cubicBezTo>
                <a:cubicBezTo>
                  <a:pt x="643023" y="989542"/>
                  <a:pt x="628074" y="985837"/>
                  <a:pt x="620599" y="989542"/>
                </a:cubicBezTo>
                <a:cubicBezTo>
                  <a:pt x="620599" y="989542"/>
                  <a:pt x="620599" y="989542"/>
                  <a:pt x="631811" y="996950"/>
                </a:cubicBezTo>
                <a:cubicBezTo>
                  <a:pt x="624336" y="996950"/>
                  <a:pt x="613125" y="993246"/>
                  <a:pt x="609388" y="993246"/>
                </a:cubicBezTo>
                <a:cubicBezTo>
                  <a:pt x="605650" y="974725"/>
                  <a:pt x="639285" y="985837"/>
                  <a:pt x="635548" y="974725"/>
                </a:cubicBezTo>
                <a:cubicBezTo>
                  <a:pt x="628074" y="971021"/>
                  <a:pt x="613125" y="974725"/>
                  <a:pt x="609388" y="974725"/>
                </a:cubicBezTo>
                <a:cubicBezTo>
                  <a:pt x="605650" y="978429"/>
                  <a:pt x="601913" y="985837"/>
                  <a:pt x="609388" y="985837"/>
                </a:cubicBezTo>
                <a:cubicBezTo>
                  <a:pt x="601913" y="978429"/>
                  <a:pt x="586964" y="978429"/>
                  <a:pt x="572015" y="978429"/>
                </a:cubicBezTo>
                <a:cubicBezTo>
                  <a:pt x="572015" y="978429"/>
                  <a:pt x="572015" y="978429"/>
                  <a:pt x="572015" y="982133"/>
                </a:cubicBezTo>
                <a:cubicBezTo>
                  <a:pt x="553326" y="978429"/>
                  <a:pt x="534641" y="989542"/>
                  <a:pt x="519691" y="993246"/>
                </a:cubicBezTo>
                <a:lnTo>
                  <a:pt x="515953" y="982133"/>
                </a:lnTo>
                <a:cubicBezTo>
                  <a:pt x="530904" y="978429"/>
                  <a:pt x="542115" y="971021"/>
                  <a:pt x="553326" y="974725"/>
                </a:cubicBezTo>
                <a:cubicBezTo>
                  <a:pt x="557067" y="974725"/>
                  <a:pt x="557067" y="971021"/>
                  <a:pt x="553326" y="971021"/>
                </a:cubicBezTo>
                <a:cubicBezTo>
                  <a:pt x="572015" y="956204"/>
                  <a:pt x="575753" y="974725"/>
                  <a:pt x="594439" y="967317"/>
                </a:cubicBezTo>
                <a:cubicBezTo>
                  <a:pt x="594439" y="967317"/>
                  <a:pt x="594439" y="967317"/>
                  <a:pt x="594439" y="963612"/>
                </a:cubicBezTo>
                <a:cubicBezTo>
                  <a:pt x="613125" y="952500"/>
                  <a:pt x="620599" y="974725"/>
                  <a:pt x="639285" y="971021"/>
                </a:cubicBezTo>
                <a:cubicBezTo>
                  <a:pt x="646760" y="963612"/>
                  <a:pt x="631811" y="963612"/>
                  <a:pt x="639285" y="963612"/>
                </a:cubicBezTo>
                <a:cubicBezTo>
                  <a:pt x="643023" y="967317"/>
                  <a:pt x="650497" y="963612"/>
                  <a:pt x="657972" y="959908"/>
                </a:cubicBezTo>
                <a:close/>
                <a:moveTo>
                  <a:pt x="837004" y="959379"/>
                </a:moveTo>
                <a:cubicBezTo>
                  <a:pt x="837004" y="957527"/>
                  <a:pt x="837938" y="958453"/>
                  <a:pt x="838405" y="959842"/>
                </a:cubicBezTo>
                <a:lnTo>
                  <a:pt x="838283" y="960124"/>
                </a:lnTo>
                <a:close/>
                <a:moveTo>
                  <a:pt x="1184208" y="957240"/>
                </a:moveTo>
                <a:lnTo>
                  <a:pt x="1180018" y="959446"/>
                </a:lnTo>
                <a:lnTo>
                  <a:pt x="1175649" y="961173"/>
                </a:lnTo>
                <a:lnTo>
                  <a:pt x="1174364" y="959909"/>
                </a:lnTo>
                <a:close/>
                <a:moveTo>
                  <a:pt x="2987301" y="956222"/>
                </a:moveTo>
                <a:cubicBezTo>
                  <a:pt x="2994751" y="963667"/>
                  <a:pt x="2976127" y="963667"/>
                  <a:pt x="2972402" y="971112"/>
                </a:cubicBezTo>
                <a:cubicBezTo>
                  <a:pt x="2972402" y="971112"/>
                  <a:pt x="2972402" y="971112"/>
                  <a:pt x="2976127" y="971112"/>
                </a:cubicBezTo>
                <a:cubicBezTo>
                  <a:pt x="2964952" y="971112"/>
                  <a:pt x="2964952" y="982279"/>
                  <a:pt x="2957503" y="978557"/>
                </a:cubicBezTo>
                <a:cubicBezTo>
                  <a:pt x="2964952" y="967390"/>
                  <a:pt x="2946328" y="974834"/>
                  <a:pt x="2938879" y="974834"/>
                </a:cubicBezTo>
                <a:lnTo>
                  <a:pt x="2938879" y="979860"/>
                </a:lnTo>
                <a:lnTo>
                  <a:pt x="2914668" y="988328"/>
                </a:lnTo>
                <a:cubicBezTo>
                  <a:pt x="2905356" y="992516"/>
                  <a:pt x="2896044" y="997169"/>
                  <a:pt x="2886732" y="1000891"/>
                </a:cubicBezTo>
                <a:cubicBezTo>
                  <a:pt x="2890457" y="1004614"/>
                  <a:pt x="2894181" y="1004614"/>
                  <a:pt x="2901631" y="1000891"/>
                </a:cubicBezTo>
                <a:cubicBezTo>
                  <a:pt x="2901631" y="1000891"/>
                  <a:pt x="2901631" y="1000891"/>
                  <a:pt x="2897906" y="997169"/>
                </a:cubicBezTo>
                <a:cubicBezTo>
                  <a:pt x="2909081" y="997169"/>
                  <a:pt x="2901631" y="1008336"/>
                  <a:pt x="2905356" y="1008336"/>
                </a:cubicBezTo>
                <a:cubicBezTo>
                  <a:pt x="2909081" y="1008336"/>
                  <a:pt x="2916530" y="1004614"/>
                  <a:pt x="2912805" y="1004614"/>
                </a:cubicBezTo>
                <a:cubicBezTo>
                  <a:pt x="2916530" y="1004614"/>
                  <a:pt x="2931429" y="1000891"/>
                  <a:pt x="2927705" y="1008336"/>
                </a:cubicBezTo>
                <a:cubicBezTo>
                  <a:pt x="2938879" y="1008336"/>
                  <a:pt x="2953778" y="1004614"/>
                  <a:pt x="2964952" y="993446"/>
                </a:cubicBezTo>
                <a:cubicBezTo>
                  <a:pt x="2964952" y="993446"/>
                  <a:pt x="2964952" y="993446"/>
                  <a:pt x="2983576" y="1000891"/>
                </a:cubicBezTo>
                <a:cubicBezTo>
                  <a:pt x="2991026" y="989724"/>
                  <a:pt x="3017099" y="989724"/>
                  <a:pt x="3031998" y="982279"/>
                </a:cubicBezTo>
                <a:cubicBezTo>
                  <a:pt x="3054347" y="986002"/>
                  <a:pt x="3013375" y="989724"/>
                  <a:pt x="3013375" y="1000891"/>
                </a:cubicBezTo>
                <a:cubicBezTo>
                  <a:pt x="2991026" y="997169"/>
                  <a:pt x="2983576" y="1030671"/>
                  <a:pt x="2957503" y="1026948"/>
                </a:cubicBezTo>
                <a:cubicBezTo>
                  <a:pt x="2957503" y="1026948"/>
                  <a:pt x="2957503" y="1026948"/>
                  <a:pt x="2961228" y="1030671"/>
                </a:cubicBezTo>
                <a:cubicBezTo>
                  <a:pt x="2942604" y="1034393"/>
                  <a:pt x="2923980" y="1041838"/>
                  <a:pt x="2905356" y="1045560"/>
                </a:cubicBezTo>
                <a:cubicBezTo>
                  <a:pt x="2901631" y="1060450"/>
                  <a:pt x="2883007" y="1060450"/>
                  <a:pt x="2871833" y="1067895"/>
                </a:cubicBezTo>
                <a:cubicBezTo>
                  <a:pt x="2871833" y="1067895"/>
                  <a:pt x="2871833" y="1067895"/>
                  <a:pt x="2875557" y="1056728"/>
                </a:cubicBezTo>
                <a:cubicBezTo>
                  <a:pt x="2868108" y="1064173"/>
                  <a:pt x="2860658" y="1053005"/>
                  <a:pt x="2860658" y="1064173"/>
                </a:cubicBezTo>
                <a:cubicBezTo>
                  <a:pt x="2860658" y="1067895"/>
                  <a:pt x="2871833" y="1067895"/>
                  <a:pt x="2868108" y="1067895"/>
                </a:cubicBezTo>
                <a:cubicBezTo>
                  <a:pt x="2849484" y="1071617"/>
                  <a:pt x="2842034" y="1079062"/>
                  <a:pt x="2834585" y="1071617"/>
                </a:cubicBezTo>
                <a:cubicBezTo>
                  <a:pt x="2838310" y="1067895"/>
                  <a:pt x="2842034" y="1067895"/>
                  <a:pt x="2845759" y="1067895"/>
                </a:cubicBezTo>
                <a:cubicBezTo>
                  <a:pt x="2849484" y="1049283"/>
                  <a:pt x="2830860" y="1071617"/>
                  <a:pt x="2827135" y="1064173"/>
                </a:cubicBezTo>
                <a:cubicBezTo>
                  <a:pt x="2819686" y="1064173"/>
                  <a:pt x="2834585" y="1067895"/>
                  <a:pt x="2819686" y="1071617"/>
                </a:cubicBezTo>
                <a:cubicBezTo>
                  <a:pt x="2815961" y="1064173"/>
                  <a:pt x="2804787" y="1067895"/>
                  <a:pt x="2797337" y="1071617"/>
                </a:cubicBezTo>
                <a:cubicBezTo>
                  <a:pt x="2808511" y="1075340"/>
                  <a:pt x="2789887" y="1071617"/>
                  <a:pt x="2797337" y="1075340"/>
                </a:cubicBezTo>
                <a:cubicBezTo>
                  <a:pt x="2797337" y="1075340"/>
                  <a:pt x="2797337" y="1075340"/>
                  <a:pt x="2808511" y="1075340"/>
                </a:cubicBezTo>
                <a:cubicBezTo>
                  <a:pt x="2808511" y="1079062"/>
                  <a:pt x="2789887" y="1082785"/>
                  <a:pt x="2793612" y="1071617"/>
                </a:cubicBezTo>
                <a:lnTo>
                  <a:pt x="2769673" y="1082250"/>
                </a:lnTo>
                <a:lnTo>
                  <a:pt x="2776734" y="1083931"/>
                </a:lnTo>
                <a:cubicBezTo>
                  <a:pt x="2780901" y="1083468"/>
                  <a:pt x="2783679" y="1083468"/>
                  <a:pt x="2778123" y="1089024"/>
                </a:cubicBezTo>
                <a:cubicBezTo>
                  <a:pt x="2778123" y="1087172"/>
                  <a:pt x="2776270" y="1087172"/>
                  <a:pt x="2773955" y="1086709"/>
                </a:cubicBezTo>
                <a:lnTo>
                  <a:pt x="2768553" y="1082748"/>
                </a:lnTo>
                <a:lnTo>
                  <a:pt x="2760089" y="1086507"/>
                </a:lnTo>
                <a:cubicBezTo>
                  <a:pt x="2741465" y="1093952"/>
                  <a:pt x="2752640" y="1079062"/>
                  <a:pt x="2737740" y="1082785"/>
                </a:cubicBezTo>
                <a:cubicBezTo>
                  <a:pt x="2752640" y="1079062"/>
                  <a:pt x="2737740" y="1075340"/>
                  <a:pt x="2748915" y="1071617"/>
                </a:cubicBezTo>
                <a:cubicBezTo>
                  <a:pt x="2748915" y="1071617"/>
                  <a:pt x="2748915" y="1071617"/>
                  <a:pt x="2726566" y="1060450"/>
                </a:cubicBezTo>
                <a:cubicBezTo>
                  <a:pt x="2719117" y="1064173"/>
                  <a:pt x="2715392" y="1075340"/>
                  <a:pt x="2700493" y="1075340"/>
                </a:cubicBezTo>
                <a:cubicBezTo>
                  <a:pt x="2704217" y="1079062"/>
                  <a:pt x="2685594" y="1079062"/>
                  <a:pt x="2693043" y="1086507"/>
                </a:cubicBezTo>
                <a:cubicBezTo>
                  <a:pt x="2689318" y="1079062"/>
                  <a:pt x="2670694" y="1090229"/>
                  <a:pt x="2670694" y="1097674"/>
                </a:cubicBezTo>
                <a:cubicBezTo>
                  <a:pt x="2689318" y="1097674"/>
                  <a:pt x="2711667" y="1082785"/>
                  <a:pt x="2726566" y="1079062"/>
                </a:cubicBezTo>
                <a:cubicBezTo>
                  <a:pt x="2726566" y="1079062"/>
                  <a:pt x="2726566" y="1079062"/>
                  <a:pt x="2719117" y="1082785"/>
                </a:cubicBezTo>
                <a:cubicBezTo>
                  <a:pt x="2722841" y="1086507"/>
                  <a:pt x="2730291" y="1086507"/>
                  <a:pt x="2737740" y="1090229"/>
                </a:cubicBezTo>
                <a:cubicBezTo>
                  <a:pt x="2734016" y="1097674"/>
                  <a:pt x="2711667" y="1097674"/>
                  <a:pt x="2707942" y="1101397"/>
                </a:cubicBezTo>
                <a:cubicBezTo>
                  <a:pt x="2704217" y="1108842"/>
                  <a:pt x="2700493" y="1112564"/>
                  <a:pt x="2707942" y="1116286"/>
                </a:cubicBezTo>
                <a:cubicBezTo>
                  <a:pt x="2696768" y="1120009"/>
                  <a:pt x="2693043" y="1123731"/>
                  <a:pt x="2689318" y="1120009"/>
                </a:cubicBezTo>
                <a:cubicBezTo>
                  <a:pt x="2681869" y="1123731"/>
                  <a:pt x="2678144" y="1134898"/>
                  <a:pt x="2689318" y="1138621"/>
                </a:cubicBezTo>
                <a:cubicBezTo>
                  <a:pt x="2693043" y="1127454"/>
                  <a:pt x="2700493" y="1134898"/>
                  <a:pt x="2704217" y="1127454"/>
                </a:cubicBezTo>
                <a:cubicBezTo>
                  <a:pt x="2704217" y="1127454"/>
                  <a:pt x="2704217" y="1127454"/>
                  <a:pt x="2700493" y="1134898"/>
                </a:cubicBezTo>
                <a:cubicBezTo>
                  <a:pt x="2715392" y="1131176"/>
                  <a:pt x="2726566" y="1138621"/>
                  <a:pt x="2741465" y="1127454"/>
                </a:cubicBezTo>
                <a:cubicBezTo>
                  <a:pt x="2741465" y="1120009"/>
                  <a:pt x="2730291" y="1120009"/>
                  <a:pt x="2737740" y="1112564"/>
                </a:cubicBezTo>
                <a:cubicBezTo>
                  <a:pt x="2739603" y="1116286"/>
                  <a:pt x="2739603" y="1121870"/>
                  <a:pt x="2741000" y="1126523"/>
                </a:cubicBezTo>
                <a:lnTo>
                  <a:pt x="2751929" y="1134387"/>
                </a:lnTo>
                <a:lnTo>
                  <a:pt x="2734016" y="1142343"/>
                </a:lnTo>
                <a:cubicBezTo>
                  <a:pt x="2734016" y="1142343"/>
                  <a:pt x="2734016" y="1149788"/>
                  <a:pt x="2741465" y="1146066"/>
                </a:cubicBezTo>
                <a:cubicBezTo>
                  <a:pt x="2741465" y="1146066"/>
                  <a:pt x="2741465" y="1146066"/>
                  <a:pt x="2722841" y="1157233"/>
                </a:cubicBezTo>
                <a:cubicBezTo>
                  <a:pt x="2722841" y="1157233"/>
                  <a:pt x="2722841" y="1157233"/>
                  <a:pt x="2726566" y="1149788"/>
                </a:cubicBezTo>
                <a:cubicBezTo>
                  <a:pt x="2722841" y="1138621"/>
                  <a:pt x="2696768" y="1160955"/>
                  <a:pt x="2681869" y="1160955"/>
                </a:cubicBezTo>
                <a:cubicBezTo>
                  <a:pt x="2674419" y="1164678"/>
                  <a:pt x="2681869" y="1164678"/>
                  <a:pt x="2678144" y="1168400"/>
                </a:cubicBezTo>
                <a:cubicBezTo>
                  <a:pt x="2666970" y="1164678"/>
                  <a:pt x="2670694" y="1164678"/>
                  <a:pt x="2666970" y="1157233"/>
                </a:cubicBezTo>
                <a:lnTo>
                  <a:pt x="2659682" y="1162088"/>
                </a:lnTo>
                <a:lnTo>
                  <a:pt x="2663245" y="1156302"/>
                </a:lnTo>
                <a:cubicBezTo>
                  <a:pt x="2665107" y="1153510"/>
                  <a:pt x="2666970" y="1151649"/>
                  <a:pt x="2670694" y="1149788"/>
                </a:cubicBezTo>
                <a:cubicBezTo>
                  <a:pt x="2659520" y="1146066"/>
                  <a:pt x="2663245" y="1149788"/>
                  <a:pt x="2652070" y="1153510"/>
                </a:cubicBezTo>
                <a:cubicBezTo>
                  <a:pt x="2652070" y="1153510"/>
                  <a:pt x="2652070" y="1153510"/>
                  <a:pt x="2655795" y="1149788"/>
                </a:cubicBezTo>
                <a:cubicBezTo>
                  <a:pt x="2652070" y="1146066"/>
                  <a:pt x="2644621" y="1149788"/>
                  <a:pt x="2648346" y="1153510"/>
                </a:cubicBezTo>
                <a:cubicBezTo>
                  <a:pt x="2637171" y="1149788"/>
                  <a:pt x="2652070" y="1146066"/>
                  <a:pt x="2655795" y="1142343"/>
                </a:cubicBezTo>
                <a:cubicBezTo>
                  <a:pt x="2652070" y="1131176"/>
                  <a:pt x="2640896" y="1134898"/>
                  <a:pt x="2633447" y="1134898"/>
                </a:cubicBezTo>
                <a:cubicBezTo>
                  <a:pt x="2633447" y="1134898"/>
                  <a:pt x="2633447" y="1134898"/>
                  <a:pt x="2640896" y="1123731"/>
                </a:cubicBezTo>
                <a:cubicBezTo>
                  <a:pt x="2659520" y="1123731"/>
                  <a:pt x="2663245" y="1112564"/>
                  <a:pt x="2678144" y="1108842"/>
                </a:cubicBezTo>
                <a:cubicBezTo>
                  <a:pt x="2674419" y="1101397"/>
                  <a:pt x="2663245" y="1112564"/>
                  <a:pt x="2655795" y="1112564"/>
                </a:cubicBezTo>
                <a:cubicBezTo>
                  <a:pt x="2648346" y="1101397"/>
                  <a:pt x="2663245" y="1101397"/>
                  <a:pt x="2655795" y="1093952"/>
                </a:cubicBezTo>
                <a:cubicBezTo>
                  <a:pt x="2637171" y="1112564"/>
                  <a:pt x="2625997" y="1097674"/>
                  <a:pt x="2603648" y="1112564"/>
                </a:cubicBezTo>
                <a:cubicBezTo>
                  <a:pt x="2603648" y="1112564"/>
                  <a:pt x="2603648" y="1112564"/>
                  <a:pt x="2618547" y="1105119"/>
                </a:cubicBezTo>
                <a:cubicBezTo>
                  <a:pt x="2611098" y="1101397"/>
                  <a:pt x="2592474" y="1108842"/>
                  <a:pt x="2581300" y="1112564"/>
                </a:cubicBezTo>
                <a:cubicBezTo>
                  <a:pt x="2581300" y="1112564"/>
                  <a:pt x="2581300" y="1112564"/>
                  <a:pt x="2570125" y="1108842"/>
                </a:cubicBezTo>
                <a:cubicBezTo>
                  <a:pt x="2570125" y="1108842"/>
                  <a:pt x="2570125" y="1108842"/>
                  <a:pt x="2577575" y="1105119"/>
                </a:cubicBezTo>
                <a:cubicBezTo>
                  <a:pt x="2573850" y="1101397"/>
                  <a:pt x="2570125" y="1097674"/>
                  <a:pt x="2562676" y="1097674"/>
                </a:cubicBezTo>
                <a:cubicBezTo>
                  <a:pt x="2547777" y="1108842"/>
                  <a:pt x="2532877" y="1086507"/>
                  <a:pt x="2514253" y="1101397"/>
                </a:cubicBezTo>
                <a:lnTo>
                  <a:pt x="2511406" y="1100719"/>
                </a:lnTo>
                <a:lnTo>
                  <a:pt x="2520772" y="1093487"/>
                </a:lnTo>
                <a:cubicBezTo>
                  <a:pt x="2522634" y="1090229"/>
                  <a:pt x="2523565" y="1086507"/>
                  <a:pt x="2525428" y="1082785"/>
                </a:cubicBezTo>
                <a:cubicBezTo>
                  <a:pt x="2517978" y="1086507"/>
                  <a:pt x="2510529" y="1071617"/>
                  <a:pt x="2499354" y="1082785"/>
                </a:cubicBezTo>
                <a:cubicBezTo>
                  <a:pt x="2503079" y="1086507"/>
                  <a:pt x="2510529" y="1086507"/>
                  <a:pt x="2514253" y="1086507"/>
                </a:cubicBezTo>
                <a:cubicBezTo>
                  <a:pt x="2506804" y="1082785"/>
                  <a:pt x="2488180" y="1082785"/>
                  <a:pt x="2477006" y="1093952"/>
                </a:cubicBezTo>
                <a:cubicBezTo>
                  <a:pt x="2488180" y="1090229"/>
                  <a:pt x="2480730" y="1071617"/>
                  <a:pt x="2491905" y="1060450"/>
                </a:cubicBezTo>
                <a:cubicBezTo>
                  <a:pt x="2477006" y="1056728"/>
                  <a:pt x="2469556" y="1060450"/>
                  <a:pt x="2454657" y="1067895"/>
                </a:cubicBezTo>
                <a:cubicBezTo>
                  <a:pt x="2454657" y="1067895"/>
                  <a:pt x="2454657" y="1067895"/>
                  <a:pt x="2450932" y="1056728"/>
                </a:cubicBezTo>
                <a:cubicBezTo>
                  <a:pt x="2439758" y="1067895"/>
                  <a:pt x="2413684" y="1060450"/>
                  <a:pt x="2413684" y="1075340"/>
                </a:cubicBezTo>
                <a:cubicBezTo>
                  <a:pt x="2413684" y="1075340"/>
                  <a:pt x="2402510" y="1067895"/>
                  <a:pt x="2395060" y="1079062"/>
                </a:cubicBezTo>
                <a:cubicBezTo>
                  <a:pt x="2402510" y="1075340"/>
                  <a:pt x="2395060" y="1067895"/>
                  <a:pt x="2402510" y="1067895"/>
                </a:cubicBezTo>
                <a:cubicBezTo>
                  <a:pt x="2402510" y="1064173"/>
                  <a:pt x="2383886" y="1067895"/>
                  <a:pt x="2383886" y="1071617"/>
                </a:cubicBezTo>
                <a:cubicBezTo>
                  <a:pt x="2383886" y="1071617"/>
                  <a:pt x="2383886" y="1071617"/>
                  <a:pt x="2387611" y="1075340"/>
                </a:cubicBezTo>
                <a:cubicBezTo>
                  <a:pt x="2387611" y="1075340"/>
                  <a:pt x="2387611" y="1075340"/>
                  <a:pt x="2376436" y="1075340"/>
                </a:cubicBezTo>
                <a:cubicBezTo>
                  <a:pt x="2376436" y="1079062"/>
                  <a:pt x="2380161" y="1079062"/>
                  <a:pt x="2383886" y="1079062"/>
                </a:cubicBezTo>
                <a:cubicBezTo>
                  <a:pt x="2383886" y="1079062"/>
                  <a:pt x="2383886" y="1079062"/>
                  <a:pt x="2376436" y="1090229"/>
                </a:cubicBezTo>
                <a:cubicBezTo>
                  <a:pt x="2378299" y="1090229"/>
                  <a:pt x="2381092" y="1092091"/>
                  <a:pt x="2382489" y="1094883"/>
                </a:cubicBezTo>
                <a:lnTo>
                  <a:pt x="2380627" y="1103069"/>
                </a:lnTo>
                <a:lnTo>
                  <a:pt x="2376437" y="1103723"/>
                </a:lnTo>
                <a:cubicBezTo>
                  <a:pt x="2370849" y="1104189"/>
                  <a:pt x="2365262" y="1105119"/>
                  <a:pt x="2361537" y="1108842"/>
                </a:cubicBezTo>
                <a:lnTo>
                  <a:pt x="2357388" y="1117511"/>
                </a:lnTo>
                <a:lnTo>
                  <a:pt x="2354088" y="1112564"/>
                </a:lnTo>
                <a:cubicBezTo>
                  <a:pt x="2342913" y="1112564"/>
                  <a:pt x="2331739" y="1116286"/>
                  <a:pt x="2328014" y="1116286"/>
                </a:cubicBezTo>
                <a:cubicBezTo>
                  <a:pt x="2316840" y="1131176"/>
                  <a:pt x="2287042" y="1123731"/>
                  <a:pt x="2294491" y="1134898"/>
                </a:cubicBezTo>
                <a:lnTo>
                  <a:pt x="2311611" y="1129438"/>
                </a:lnTo>
                <a:lnTo>
                  <a:pt x="2309390" y="1131176"/>
                </a:lnTo>
                <a:cubicBezTo>
                  <a:pt x="2313115" y="1138621"/>
                  <a:pt x="2313115" y="1138621"/>
                  <a:pt x="2316840" y="1138621"/>
                </a:cubicBezTo>
                <a:cubicBezTo>
                  <a:pt x="2316840" y="1138621"/>
                  <a:pt x="2316840" y="1138621"/>
                  <a:pt x="2305666" y="1146066"/>
                </a:cubicBezTo>
                <a:cubicBezTo>
                  <a:pt x="2305666" y="1146066"/>
                  <a:pt x="2305666" y="1146066"/>
                  <a:pt x="2309390" y="1134898"/>
                </a:cubicBezTo>
                <a:cubicBezTo>
                  <a:pt x="2298216" y="1134898"/>
                  <a:pt x="2290766" y="1142343"/>
                  <a:pt x="2279592" y="1142343"/>
                </a:cubicBezTo>
                <a:cubicBezTo>
                  <a:pt x="2279592" y="1142343"/>
                  <a:pt x="2279592" y="1142343"/>
                  <a:pt x="2283317" y="1157233"/>
                </a:cubicBezTo>
                <a:cubicBezTo>
                  <a:pt x="2279592" y="1153510"/>
                  <a:pt x="2279592" y="1146066"/>
                  <a:pt x="2268418" y="1153510"/>
                </a:cubicBezTo>
                <a:cubicBezTo>
                  <a:pt x="2272143" y="1153510"/>
                  <a:pt x="2272143" y="1157233"/>
                  <a:pt x="2268418" y="1160955"/>
                </a:cubicBezTo>
                <a:cubicBezTo>
                  <a:pt x="2268418" y="1160955"/>
                  <a:pt x="2268418" y="1160955"/>
                  <a:pt x="2260968" y="1157233"/>
                </a:cubicBezTo>
                <a:cubicBezTo>
                  <a:pt x="2257243" y="1157233"/>
                  <a:pt x="2253519" y="1160955"/>
                  <a:pt x="2253519" y="1160955"/>
                </a:cubicBezTo>
                <a:cubicBezTo>
                  <a:pt x="2253519" y="1160955"/>
                  <a:pt x="2253519" y="1160955"/>
                  <a:pt x="2257243" y="1160955"/>
                </a:cubicBezTo>
                <a:cubicBezTo>
                  <a:pt x="2257243" y="1160955"/>
                  <a:pt x="2257243" y="1160955"/>
                  <a:pt x="2246069" y="1168400"/>
                </a:cubicBezTo>
                <a:cubicBezTo>
                  <a:pt x="2246069" y="1168400"/>
                  <a:pt x="2246069" y="1168400"/>
                  <a:pt x="2253519" y="1157233"/>
                </a:cubicBezTo>
                <a:cubicBezTo>
                  <a:pt x="2238619" y="1160955"/>
                  <a:pt x="2231170" y="1146066"/>
                  <a:pt x="2223720" y="1153510"/>
                </a:cubicBezTo>
                <a:cubicBezTo>
                  <a:pt x="2208821" y="1153510"/>
                  <a:pt x="2201372" y="1149788"/>
                  <a:pt x="2193922" y="1142343"/>
                </a:cubicBezTo>
                <a:cubicBezTo>
                  <a:pt x="2197647" y="1138621"/>
                  <a:pt x="2208821" y="1131176"/>
                  <a:pt x="2205096" y="1142343"/>
                </a:cubicBezTo>
                <a:cubicBezTo>
                  <a:pt x="2219996" y="1138621"/>
                  <a:pt x="2238619" y="1123731"/>
                  <a:pt x="2246069" y="1116286"/>
                </a:cubicBezTo>
                <a:cubicBezTo>
                  <a:pt x="2249794" y="1116286"/>
                  <a:pt x="2249794" y="1116286"/>
                  <a:pt x="2253519" y="1116286"/>
                </a:cubicBezTo>
                <a:cubicBezTo>
                  <a:pt x="2266555" y="1108842"/>
                  <a:pt x="2274005" y="1105119"/>
                  <a:pt x="2280989" y="1100931"/>
                </a:cubicBezTo>
                <a:lnTo>
                  <a:pt x="2305300" y="1083053"/>
                </a:lnTo>
                <a:lnTo>
                  <a:pt x="2313581" y="1083715"/>
                </a:lnTo>
                <a:cubicBezTo>
                  <a:pt x="2314978" y="1085576"/>
                  <a:pt x="2314978" y="1088368"/>
                  <a:pt x="2316840" y="1090229"/>
                </a:cubicBezTo>
                <a:cubicBezTo>
                  <a:pt x="2339189" y="1090229"/>
                  <a:pt x="2324289" y="1071617"/>
                  <a:pt x="2342913" y="1067895"/>
                </a:cubicBezTo>
                <a:cubicBezTo>
                  <a:pt x="2350363" y="1067895"/>
                  <a:pt x="2365262" y="1071617"/>
                  <a:pt x="2372712" y="1064173"/>
                </a:cubicBezTo>
                <a:cubicBezTo>
                  <a:pt x="2372712" y="1064173"/>
                  <a:pt x="2372712" y="1064173"/>
                  <a:pt x="2372712" y="1067895"/>
                </a:cubicBezTo>
                <a:cubicBezTo>
                  <a:pt x="2383886" y="1067895"/>
                  <a:pt x="2409960" y="1060450"/>
                  <a:pt x="2424859" y="1053005"/>
                </a:cubicBezTo>
                <a:cubicBezTo>
                  <a:pt x="2424859" y="1053005"/>
                  <a:pt x="2424859" y="1053005"/>
                  <a:pt x="2421134" y="1049283"/>
                </a:cubicBezTo>
                <a:cubicBezTo>
                  <a:pt x="2447207" y="1053005"/>
                  <a:pt x="2454657" y="1030671"/>
                  <a:pt x="2473281" y="1045560"/>
                </a:cubicBezTo>
                <a:cubicBezTo>
                  <a:pt x="2480730" y="1045560"/>
                  <a:pt x="2491905" y="1041838"/>
                  <a:pt x="2488180" y="1038116"/>
                </a:cubicBezTo>
                <a:cubicBezTo>
                  <a:pt x="2491905" y="1038116"/>
                  <a:pt x="2488180" y="1041838"/>
                  <a:pt x="2488180" y="1045560"/>
                </a:cubicBezTo>
                <a:cubicBezTo>
                  <a:pt x="2495630" y="1034393"/>
                  <a:pt x="2517978" y="1038116"/>
                  <a:pt x="2529153" y="1030671"/>
                </a:cubicBezTo>
                <a:cubicBezTo>
                  <a:pt x="2517978" y="1030671"/>
                  <a:pt x="2514253" y="1038116"/>
                  <a:pt x="2514253" y="1041838"/>
                </a:cubicBezTo>
                <a:cubicBezTo>
                  <a:pt x="2521703" y="1034393"/>
                  <a:pt x="2525428" y="1045560"/>
                  <a:pt x="2536602" y="1038116"/>
                </a:cubicBezTo>
                <a:cubicBezTo>
                  <a:pt x="2536602" y="1038116"/>
                  <a:pt x="2536602" y="1034393"/>
                  <a:pt x="2532877" y="1034393"/>
                </a:cubicBezTo>
                <a:cubicBezTo>
                  <a:pt x="2532877" y="1034393"/>
                  <a:pt x="2532877" y="1034393"/>
                  <a:pt x="2544052" y="1030671"/>
                </a:cubicBezTo>
                <a:cubicBezTo>
                  <a:pt x="2544052" y="1026948"/>
                  <a:pt x="2536602" y="1030671"/>
                  <a:pt x="2536602" y="1026948"/>
                </a:cubicBezTo>
                <a:cubicBezTo>
                  <a:pt x="2551501" y="1026948"/>
                  <a:pt x="2555226" y="1012058"/>
                  <a:pt x="2570125" y="1008336"/>
                </a:cubicBezTo>
                <a:cubicBezTo>
                  <a:pt x="2570125" y="1004614"/>
                  <a:pt x="2570125" y="1004614"/>
                  <a:pt x="2566400" y="1008336"/>
                </a:cubicBezTo>
                <a:cubicBezTo>
                  <a:pt x="2588749" y="997169"/>
                  <a:pt x="2573850" y="1019503"/>
                  <a:pt x="2592474" y="1012058"/>
                </a:cubicBezTo>
                <a:cubicBezTo>
                  <a:pt x="2588749" y="1004614"/>
                  <a:pt x="2599923" y="1008336"/>
                  <a:pt x="2607373" y="1008336"/>
                </a:cubicBezTo>
                <a:cubicBezTo>
                  <a:pt x="2603648" y="1019503"/>
                  <a:pt x="2577575" y="1015781"/>
                  <a:pt x="2577575" y="1026948"/>
                </a:cubicBezTo>
                <a:cubicBezTo>
                  <a:pt x="2573850" y="1019503"/>
                  <a:pt x="2566400" y="1023226"/>
                  <a:pt x="2558951" y="1019503"/>
                </a:cubicBezTo>
                <a:cubicBezTo>
                  <a:pt x="2557088" y="1023226"/>
                  <a:pt x="2549639" y="1027879"/>
                  <a:pt x="2541724" y="1033463"/>
                </a:cubicBezTo>
                <a:lnTo>
                  <a:pt x="2521974" y="1052741"/>
                </a:lnTo>
                <a:lnTo>
                  <a:pt x="2521237" y="1052540"/>
                </a:lnTo>
                <a:cubicBezTo>
                  <a:pt x="2516116" y="1052075"/>
                  <a:pt x="2510529" y="1053005"/>
                  <a:pt x="2503079" y="1056728"/>
                </a:cubicBezTo>
                <a:cubicBezTo>
                  <a:pt x="2499354" y="1056728"/>
                  <a:pt x="2488180" y="1071617"/>
                  <a:pt x="2499354" y="1075340"/>
                </a:cubicBezTo>
                <a:cubicBezTo>
                  <a:pt x="2506804" y="1082785"/>
                  <a:pt x="2521703" y="1071617"/>
                  <a:pt x="2529153" y="1075340"/>
                </a:cubicBezTo>
                <a:cubicBezTo>
                  <a:pt x="2540327" y="1075340"/>
                  <a:pt x="2555226" y="1067895"/>
                  <a:pt x="2555226" y="1075340"/>
                </a:cubicBezTo>
                <a:cubicBezTo>
                  <a:pt x="2555226" y="1067895"/>
                  <a:pt x="2570125" y="1064173"/>
                  <a:pt x="2577575" y="1064173"/>
                </a:cubicBezTo>
                <a:cubicBezTo>
                  <a:pt x="2577575" y="1064173"/>
                  <a:pt x="2577575" y="1064173"/>
                  <a:pt x="2566400" y="1067895"/>
                </a:cubicBezTo>
                <a:cubicBezTo>
                  <a:pt x="2566400" y="1067895"/>
                  <a:pt x="2566400" y="1067895"/>
                  <a:pt x="2566400" y="1075340"/>
                </a:cubicBezTo>
                <a:cubicBezTo>
                  <a:pt x="2599923" y="1082785"/>
                  <a:pt x="2629722" y="1041838"/>
                  <a:pt x="2663245" y="1045560"/>
                </a:cubicBezTo>
                <a:cubicBezTo>
                  <a:pt x="2670694" y="1034393"/>
                  <a:pt x="2693043" y="1030671"/>
                  <a:pt x="2707942" y="1019503"/>
                </a:cubicBezTo>
                <a:cubicBezTo>
                  <a:pt x="2715392" y="1026948"/>
                  <a:pt x="2741465" y="1008336"/>
                  <a:pt x="2752640" y="1004614"/>
                </a:cubicBezTo>
                <a:cubicBezTo>
                  <a:pt x="2752640" y="1004614"/>
                  <a:pt x="2752640" y="1004614"/>
                  <a:pt x="2748915" y="1000891"/>
                </a:cubicBezTo>
                <a:cubicBezTo>
                  <a:pt x="2782438" y="982279"/>
                  <a:pt x="2815961" y="989724"/>
                  <a:pt x="2845759" y="974834"/>
                </a:cubicBezTo>
                <a:cubicBezTo>
                  <a:pt x="2838310" y="978557"/>
                  <a:pt x="2830860" y="982279"/>
                  <a:pt x="2823411" y="986002"/>
                </a:cubicBezTo>
                <a:cubicBezTo>
                  <a:pt x="2828998" y="1002753"/>
                  <a:pt x="2845061" y="986002"/>
                  <a:pt x="2860600" y="981291"/>
                </a:cubicBezTo>
                <a:lnTo>
                  <a:pt x="2872333" y="982066"/>
                </a:lnTo>
                <a:lnTo>
                  <a:pt x="2871833" y="982279"/>
                </a:lnTo>
                <a:cubicBezTo>
                  <a:pt x="2875557" y="982279"/>
                  <a:pt x="2875557" y="982279"/>
                  <a:pt x="2875557" y="982279"/>
                </a:cubicBezTo>
                <a:lnTo>
                  <a:pt x="2872333" y="982066"/>
                </a:lnTo>
                <a:lnTo>
                  <a:pt x="2885626" y="976405"/>
                </a:lnTo>
                <a:cubicBezTo>
                  <a:pt x="2899070" y="968553"/>
                  <a:pt x="2910943" y="958084"/>
                  <a:pt x="2916530" y="974834"/>
                </a:cubicBezTo>
                <a:cubicBezTo>
                  <a:pt x="2920255" y="967390"/>
                  <a:pt x="2931429" y="971112"/>
                  <a:pt x="2931429" y="963667"/>
                </a:cubicBezTo>
                <a:cubicBezTo>
                  <a:pt x="2950053" y="956222"/>
                  <a:pt x="2964952" y="963667"/>
                  <a:pt x="2983576" y="959945"/>
                </a:cubicBezTo>
                <a:cubicBezTo>
                  <a:pt x="2983576" y="959945"/>
                  <a:pt x="2983576" y="959945"/>
                  <a:pt x="2979851" y="959945"/>
                </a:cubicBezTo>
                <a:cubicBezTo>
                  <a:pt x="2983576" y="956222"/>
                  <a:pt x="2987301" y="956222"/>
                  <a:pt x="2987301" y="956222"/>
                </a:cubicBezTo>
                <a:close/>
                <a:moveTo>
                  <a:pt x="1718205" y="955675"/>
                </a:moveTo>
                <a:cubicBezTo>
                  <a:pt x="1721908" y="963179"/>
                  <a:pt x="1714502" y="963179"/>
                  <a:pt x="1710794" y="970684"/>
                </a:cubicBezTo>
                <a:cubicBezTo>
                  <a:pt x="1718205" y="970684"/>
                  <a:pt x="1718205" y="974436"/>
                  <a:pt x="1721908" y="981941"/>
                </a:cubicBezTo>
                <a:cubicBezTo>
                  <a:pt x="1721908" y="981941"/>
                  <a:pt x="1721908" y="981941"/>
                  <a:pt x="1747838" y="970684"/>
                </a:cubicBezTo>
                <a:cubicBezTo>
                  <a:pt x="1740427" y="974436"/>
                  <a:pt x="1736724" y="978189"/>
                  <a:pt x="1740427" y="981941"/>
                </a:cubicBezTo>
                <a:cubicBezTo>
                  <a:pt x="1725612" y="985693"/>
                  <a:pt x="1714502" y="989445"/>
                  <a:pt x="1703387" y="996950"/>
                </a:cubicBezTo>
                <a:cubicBezTo>
                  <a:pt x="1695979" y="993198"/>
                  <a:pt x="1692276" y="989445"/>
                  <a:pt x="1681162" y="985693"/>
                </a:cubicBezTo>
                <a:cubicBezTo>
                  <a:pt x="1684865" y="978189"/>
                  <a:pt x="1692276" y="966932"/>
                  <a:pt x="1703387" y="959427"/>
                </a:cubicBezTo>
                <a:cubicBezTo>
                  <a:pt x="1703387" y="959427"/>
                  <a:pt x="1703387" y="959427"/>
                  <a:pt x="1718205" y="955675"/>
                </a:cubicBezTo>
                <a:close/>
                <a:moveTo>
                  <a:pt x="1166823" y="955675"/>
                </a:moveTo>
                <a:lnTo>
                  <a:pt x="1174761" y="955675"/>
                </a:lnTo>
                <a:lnTo>
                  <a:pt x="1163648" y="963613"/>
                </a:lnTo>
                <a:close/>
                <a:moveTo>
                  <a:pt x="1554162" y="952500"/>
                </a:moveTo>
                <a:lnTo>
                  <a:pt x="1562099" y="952500"/>
                </a:lnTo>
                <a:lnTo>
                  <a:pt x="1554162" y="955675"/>
                </a:lnTo>
                <a:close/>
                <a:moveTo>
                  <a:pt x="1193214" y="952500"/>
                </a:moveTo>
                <a:cubicBezTo>
                  <a:pt x="1195099" y="954352"/>
                  <a:pt x="1192271" y="955278"/>
                  <a:pt x="1188030" y="956204"/>
                </a:cubicBezTo>
                <a:lnTo>
                  <a:pt x="1184208" y="957240"/>
                </a:lnTo>
                <a:close/>
                <a:moveTo>
                  <a:pt x="873735" y="952500"/>
                </a:moveTo>
                <a:cubicBezTo>
                  <a:pt x="877505" y="963612"/>
                  <a:pt x="892587" y="956204"/>
                  <a:pt x="900127" y="956204"/>
                </a:cubicBezTo>
                <a:cubicBezTo>
                  <a:pt x="900127" y="956204"/>
                  <a:pt x="900127" y="956204"/>
                  <a:pt x="888816" y="963612"/>
                </a:cubicBezTo>
                <a:cubicBezTo>
                  <a:pt x="888816" y="963612"/>
                  <a:pt x="869964" y="963612"/>
                  <a:pt x="873735" y="952500"/>
                </a:cubicBezTo>
                <a:close/>
                <a:moveTo>
                  <a:pt x="703281" y="952500"/>
                </a:moveTo>
                <a:lnTo>
                  <a:pt x="698518" y="955675"/>
                </a:lnTo>
                <a:lnTo>
                  <a:pt x="690581" y="955675"/>
                </a:lnTo>
                <a:close/>
                <a:moveTo>
                  <a:pt x="2691643" y="952341"/>
                </a:moveTo>
                <a:lnTo>
                  <a:pt x="2691960" y="952506"/>
                </a:lnTo>
                <a:lnTo>
                  <a:pt x="2690266" y="952772"/>
                </a:lnTo>
                <a:close/>
                <a:moveTo>
                  <a:pt x="822822" y="951623"/>
                </a:moveTo>
                <a:cubicBezTo>
                  <a:pt x="826499" y="955443"/>
                  <a:pt x="820195" y="968639"/>
                  <a:pt x="837004" y="963083"/>
                </a:cubicBezTo>
                <a:lnTo>
                  <a:pt x="838283" y="960124"/>
                </a:lnTo>
                <a:lnTo>
                  <a:pt x="844939" y="964009"/>
                </a:lnTo>
                <a:cubicBezTo>
                  <a:pt x="846339" y="965861"/>
                  <a:pt x="848207" y="966787"/>
                  <a:pt x="855678" y="963083"/>
                </a:cubicBezTo>
                <a:cubicBezTo>
                  <a:pt x="855678" y="970491"/>
                  <a:pt x="837004" y="977899"/>
                  <a:pt x="829534" y="977899"/>
                </a:cubicBezTo>
                <a:cubicBezTo>
                  <a:pt x="829534" y="959379"/>
                  <a:pt x="814592" y="989012"/>
                  <a:pt x="803386" y="981604"/>
                </a:cubicBezTo>
                <a:cubicBezTo>
                  <a:pt x="803386" y="981604"/>
                  <a:pt x="803386" y="981604"/>
                  <a:pt x="818328" y="974195"/>
                </a:cubicBezTo>
                <a:cubicBezTo>
                  <a:pt x="818328" y="974195"/>
                  <a:pt x="818328" y="974195"/>
                  <a:pt x="814592" y="970491"/>
                </a:cubicBezTo>
                <a:cubicBezTo>
                  <a:pt x="799651" y="981604"/>
                  <a:pt x="792180" y="966787"/>
                  <a:pt x="792180" y="955674"/>
                </a:cubicBezTo>
                <a:cubicBezTo>
                  <a:pt x="792180" y="951970"/>
                  <a:pt x="814592" y="963083"/>
                  <a:pt x="814592" y="951970"/>
                </a:cubicBezTo>
                <a:cubicBezTo>
                  <a:pt x="819261" y="950118"/>
                  <a:pt x="821596" y="950350"/>
                  <a:pt x="822822" y="951623"/>
                </a:cubicBezTo>
                <a:close/>
                <a:moveTo>
                  <a:pt x="3042525" y="951110"/>
                </a:moveTo>
                <a:lnTo>
                  <a:pt x="3042569" y="951241"/>
                </a:lnTo>
                <a:lnTo>
                  <a:pt x="3039266" y="952499"/>
                </a:lnTo>
                <a:cubicBezTo>
                  <a:pt x="3041128" y="950647"/>
                  <a:pt x="3042059" y="950647"/>
                  <a:pt x="3042525" y="951110"/>
                </a:cubicBezTo>
                <a:close/>
                <a:moveTo>
                  <a:pt x="2700144" y="950614"/>
                </a:moveTo>
                <a:cubicBezTo>
                  <a:pt x="2702141" y="950436"/>
                  <a:pt x="2703510" y="950912"/>
                  <a:pt x="2703510" y="952817"/>
                </a:cubicBezTo>
                <a:cubicBezTo>
                  <a:pt x="2703510" y="952817"/>
                  <a:pt x="2703510" y="952817"/>
                  <a:pt x="2702597" y="953769"/>
                </a:cubicBezTo>
                <a:lnTo>
                  <a:pt x="2699859" y="956627"/>
                </a:lnTo>
                <a:lnTo>
                  <a:pt x="2691960" y="952506"/>
                </a:lnTo>
                <a:lnTo>
                  <a:pt x="2693013" y="952341"/>
                </a:lnTo>
                <a:cubicBezTo>
                  <a:pt x="2695523" y="951626"/>
                  <a:pt x="2698147" y="950793"/>
                  <a:pt x="2700144" y="950614"/>
                </a:cubicBezTo>
                <a:close/>
                <a:moveTo>
                  <a:pt x="2685254" y="949007"/>
                </a:moveTo>
                <a:cubicBezTo>
                  <a:pt x="2684341" y="951864"/>
                  <a:pt x="2685025" y="953055"/>
                  <a:pt x="2686566" y="953353"/>
                </a:cubicBezTo>
                <a:lnTo>
                  <a:pt x="2690266" y="952772"/>
                </a:lnTo>
                <a:lnTo>
                  <a:pt x="2677951" y="956627"/>
                </a:lnTo>
                <a:cubicBezTo>
                  <a:pt x="2677951" y="956627"/>
                  <a:pt x="2677951" y="956627"/>
                  <a:pt x="2685254" y="949007"/>
                </a:cubicBezTo>
                <a:close/>
                <a:moveTo>
                  <a:pt x="1550989" y="948531"/>
                </a:moveTo>
                <a:lnTo>
                  <a:pt x="1531936" y="960437"/>
                </a:lnTo>
                <a:cubicBezTo>
                  <a:pt x="1531936" y="960437"/>
                  <a:pt x="1531936" y="960437"/>
                  <a:pt x="1531936" y="952499"/>
                </a:cubicBezTo>
                <a:cubicBezTo>
                  <a:pt x="1539559" y="944562"/>
                  <a:pt x="1539559" y="952499"/>
                  <a:pt x="1550989" y="948531"/>
                </a:cubicBezTo>
                <a:close/>
                <a:moveTo>
                  <a:pt x="2688905" y="948245"/>
                </a:moveTo>
                <a:lnTo>
                  <a:pt x="2688905" y="949007"/>
                </a:lnTo>
                <a:lnTo>
                  <a:pt x="2688398" y="948351"/>
                </a:lnTo>
                <a:close/>
                <a:moveTo>
                  <a:pt x="1353080" y="947737"/>
                </a:moveTo>
                <a:cubicBezTo>
                  <a:pt x="1349375" y="955674"/>
                  <a:pt x="1360490" y="955674"/>
                  <a:pt x="1353080" y="963612"/>
                </a:cubicBezTo>
                <a:lnTo>
                  <a:pt x="1338269" y="963612"/>
                </a:lnTo>
                <a:cubicBezTo>
                  <a:pt x="1341973" y="959643"/>
                  <a:pt x="1353080" y="955674"/>
                  <a:pt x="1353080" y="947737"/>
                </a:cubicBezTo>
                <a:close/>
                <a:moveTo>
                  <a:pt x="1000138" y="947737"/>
                </a:moveTo>
                <a:lnTo>
                  <a:pt x="1011251" y="952499"/>
                </a:lnTo>
                <a:lnTo>
                  <a:pt x="1000138" y="952499"/>
                </a:lnTo>
                <a:close/>
                <a:moveTo>
                  <a:pt x="859170" y="947737"/>
                </a:moveTo>
                <a:lnTo>
                  <a:pt x="862979" y="947737"/>
                </a:lnTo>
                <a:cubicBezTo>
                  <a:pt x="866789" y="951705"/>
                  <a:pt x="851550" y="955674"/>
                  <a:pt x="847740" y="955674"/>
                </a:cubicBezTo>
                <a:close/>
                <a:moveTo>
                  <a:pt x="2222795" y="947538"/>
                </a:moveTo>
                <a:cubicBezTo>
                  <a:pt x="2225474" y="947538"/>
                  <a:pt x="2227260" y="948530"/>
                  <a:pt x="2227260" y="952499"/>
                </a:cubicBezTo>
                <a:cubicBezTo>
                  <a:pt x="2227260" y="952499"/>
                  <a:pt x="2227260" y="952499"/>
                  <a:pt x="2220116" y="952499"/>
                </a:cubicBezTo>
                <a:cubicBezTo>
                  <a:pt x="2220116" y="952499"/>
                  <a:pt x="2220116" y="948530"/>
                  <a:pt x="2212972" y="948530"/>
                </a:cubicBezTo>
                <a:cubicBezTo>
                  <a:pt x="2216544" y="948530"/>
                  <a:pt x="2220116" y="947538"/>
                  <a:pt x="2222795" y="947538"/>
                </a:cubicBezTo>
                <a:close/>
                <a:moveTo>
                  <a:pt x="2685596" y="944721"/>
                </a:moveTo>
                <a:lnTo>
                  <a:pt x="2688398" y="948351"/>
                </a:lnTo>
                <a:lnTo>
                  <a:pt x="2685254" y="949007"/>
                </a:lnTo>
                <a:cubicBezTo>
                  <a:pt x="2674300" y="945197"/>
                  <a:pt x="2666997" y="960437"/>
                  <a:pt x="2674300" y="949007"/>
                </a:cubicBezTo>
                <a:cubicBezTo>
                  <a:pt x="2677038" y="951864"/>
                  <a:pt x="2681830" y="944006"/>
                  <a:pt x="2685596" y="944721"/>
                </a:cubicBezTo>
                <a:close/>
                <a:moveTo>
                  <a:pt x="2637253" y="944562"/>
                </a:moveTo>
                <a:cubicBezTo>
                  <a:pt x="2641013" y="948266"/>
                  <a:pt x="2644773" y="951970"/>
                  <a:pt x="2641013" y="959378"/>
                </a:cubicBezTo>
                <a:cubicBezTo>
                  <a:pt x="2633493" y="959378"/>
                  <a:pt x="2622214" y="963082"/>
                  <a:pt x="2614694" y="959378"/>
                </a:cubicBezTo>
                <a:cubicBezTo>
                  <a:pt x="2614694" y="959378"/>
                  <a:pt x="2614694" y="959378"/>
                  <a:pt x="2618454" y="966787"/>
                </a:cubicBezTo>
                <a:cubicBezTo>
                  <a:pt x="2599654" y="963082"/>
                  <a:pt x="2588375" y="977899"/>
                  <a:pt x="2573335" y="977899"/>
                </a:cubicBezTo>
                <a:cubicBezTo>
                  <a:pt x="2588375" y="970491"/>
                  <a:pt x="2603414" y="963082"/>
                  <a:pt x="2618454" y="951970"/>
                </a:cubicBezTo>
                <a:cubicBezTo>
                  <a:pt x="2629733" y="948266"/>
                  <a:pt x="2625974" y="959378"/>
                  <a:pt x="2637253" y="951970"/>
                </a:cubicBezTo>
                <a:cubicBezTo>
                  <a:pt x="2633493" y="951970"/>
                  <a:pt x="2633493" y="948266"/>
                  <a:pt x="2637253" y="944562"/>
                </a:cubicBezTo>
                <a:close/>
                <a:moveTo>
                  <a:pt x="1993368" y="944562"/>
                </a:moveTo>
                <a:cubicBezTo>
                  <a:pt x="1993368" y="944562"/>
                  <a:pt x="1993368" y="944562"/>
                  <a:pt x="1997072" y="951970"/>
                </a:cubicBezTo>
                <a:cubicBezTo>
                  <a:pt x="1993368" y="951970"/>
                  <a:pt x="1989664" y="951970"/>
                  <a:pt x="1989664" y="955674"/>
                </a:cubicBezTo>
                <a:lnTo>
                  <a:pt x="1974847" y="951970"/>
                </a:lnTo>
                <a:cubicBezTo>
                  <a:pt x="1985960" y="948266"/>
                  <a:pt x="1989664" y="955674"/>
                  <a:pt x="1993368" y="944562"/>
                </a:cubicBezTo>
                <a:close/>
                <a:moveTo>
                  <a:pt x="1423986" y="944562"/>
                </a:moveTo>
                <a:cubicBezTo>
                  <a:pt x="1423986" y="944562"/>
                  <a:pt x="1423986" y="944562"/>
                  <a:pt x="1420178" y="955675"/>
                </a:cubicBezTo>
                <a:cubicBezTo>
                  <a:pt x="1416367" y="955675"/>
                  <a:pt x="1416367" y="951971"/>
                  <a:pt x="1412560" y="955675"/>
                </a:cubicBezTo>
                <a:cubicBezTo>
                  <a:pt x="1404937" y="948266"/>
                  <a:pt x="1416367" y="944562"/>
                  <a:pt x="1423986" y="944562"/>
                </a:cubicBezTo>
                <a:close/>
                <a:moveTo>
                  <a:pt x="1274770" y="944562"/>
                </a:moveTo>
                <a:cubicBezTo>
                  <a:pt x="1278474" y="944562"/>
                  <a:pt x="1282179" y="944562"/>
                  <a:pt x="1285883" y="948266"/>
                </a:cubicBezTo>
                <a:cubicBezTo>
                  <a:pt x="1282179" y="955675"/>
                  <a:pt x="1267362" y="955675"/>
                  <a:pt x="1263658" y="951971"/>
                </a:cubicBezTo>
                <a:cubicBezTo>
                  <a:pt x="1263658" y="951971"/>
                  <a:pt x="1263658" y="951971"/>
                  <a:pt x="1274770" y="944562"/>
                </a:cubicBezTo>
                <a:close/>
                <a:moveTo>
                  <a:pt x="754081" y="944562"/>
                </a:moveTo>
                <a:cubicBezTo>
                  <a:pt x="762019" y="944562"/>
                  <a:pt x="758050" y="947737"/>
                  <a:pt x="758050" y="947737"/>
                </a:cubicBezTo>
                <a:close/>
                <a:moveTo>
                  <a:pt x="3080236" y="941387"/>
                </a:moveTo>
                <a:cubicBezTo>
                  <a:pt x="3072787" y="948795"/>
                  <a:pt x="3083961" y="948795"/>
                  <a:pt x="3087685" y="952499"/>
                </a:cubicBezTo>
                <a:cubicBezTo>
                  <a:pt x="3080236" y="956203"/>
                  <a:pt x="3072787" y="952499"/>
                  <a:pt x="3065338" y="948795"/>
                </a:cubicBezTo>
                <a:cubicBezTo>
                  <a:pt x="3072787" y="956203"/>
                  <a:pt x="3065338" y="959907"/>
                  <a:pt x="3072787" y="963612"/>
                </a:cubicBezTo>
                <a:cubicBezTo>
                  <a:pt x="3072787" y="963612"/>
                  <a:pt x="3072787" y="963612"/>
                  <a:pt x="3070459" y="963612"/>
                </a:cubicBezTo>
                <a:lnTo>
                  <a:pt x="3057889" y="963612"/>
                </a:lnTo>
                <a:cubicBezTo>
                  <a:pt x="3042991" y="959907"/>
                  <a:pt x="3013194" y="971020"/>
                  <a:pt x="3009470" y="974724"/>
                </a:cubicBezTo>
                <a:cubicBezTo>
                  <a:pt x="3009470" y="974724"/>
                  <a:pt x="3009470" y="974724"/>
                  <a:pt x="3009470" y="971020"/>
                </a:cubicBezTo>
                <a:cubicBezTo>
                  <a:pt x="3009470" y="971020"/>
                  <a:pt x="3009470" y="971020"/>
                  <a:pt x="2994572" y="963612"/>
                </a:cubicBezTo>
                <a:cubicBezTo>
                  <a:pt x="2994572" y="963612"/>
                  <a:pt x="2994572" y="963612"/>
                  <a:pt x="2998296" y="963612"/>
                </a:cubicBezTo>
                <a:cubicBezTo>
                  <a:pt x="3005745" y="956203"/>
                  <a:pt x="2994572" y="963612"/>
                  <a:pt x="2990847" y="959907"/>
                </a:cubicBezTo>
                <a:cubicBezTo>
                  <a:pt x="3016919" y="945091"/>
                  <a:pt x="3020643" y="959907"/>
                  <a:pt x="3042991" y="952499"/>
                </a:cubicBezTo>
                <a:lnTo>
                  <a:pt x="3042569" y="951241"/>
                </a:lnTo>
                <a:lnTo>
                  <a:pt x="3061148" y="944165"/>
                </a:lnTo>
                <a:cubicBezTo>
                  <a:pt x="3066269" y="942313"/>
                  <a:pt x="3070925" y="941387"/>
                  <a:pt x="3080236" y="941387"/>
                </a:cubicBezTo>
                <a:close/>
                <a:moveTo>
                  <a:pt x="1196984" y="941387"/>
                </a:moveTo>
                <a:lnTo>
                  <a:pt x="1208097" y="941387"/>
                </a:lnTo>
                <a:lnTo>
                  <a:pt x="1204922" y="944562"/>
                </a:lnTo>
                <a:close/>
                <a:moveTo>
                  <a:pt x="877902" y="941387"/>
                </a:moveTo>
                <a:cubicBezTo>
                  <a:pt x="885311" y="941387"/>
                  <a:pt x="889015" y="947737"/>
                  <a:pt x="889015" y="947737"/>
                </a:cubicBezTo>
                <a:cubicBezTo>
                  <a:pt x="881607" y="947737"/>
                  <a:pt x="881607" y="947737"/>
                  <a:pt x="877902" y="941387"/>
                </a:cubicBezTo>
                <a:close/>
                <a:moveTo>
                  <a:pt x="2465385" y="936625"/>
                </a:moveTo>
                <a:lnTo>
                  <a:pt x="2470148" y="941387"/>
                </a:lnTo>
                <a:lnTo>
                  <a:pt x="2462210" y="944562"/>
                </a:lnTo>
                <a:close/>
                <a:moveTo>
                  <a:pt x="2090735" y="936625"/>
                </a:moveTo>
                <a:cubicBezTo>
                  <a:pt x="2090735" y="936625"/>
                  <a:pt x="2090735" y="936625"/>
                  <a:pt x="2097085" y="940593"/>
                </a:cubicBezTo>
                <a:cubicBezTo>
                  <a:pt x="2097085" y="944562"/>
                  <a:pt x="2093910" y="940593"/>
                  <a:pt x="2090735" y="944562"/>
                </a:cubicBezTo>
                <a:close/>
                <a:moveTo>
                  <a:pt x="899598" y="936625"/>
                </a:moveTo>
                <a:cubicBezTo>
                  <a:pt x="899598" y="944562"/>
                  <a:pt x="914414" y="936625"/>
                  <a:pt x="910710" y="944562"/>
                </a:cubicBezTo>
                <a:cubicBezTo>
                  <a:pt x="910710" y="944562"/>
                  <a:pt x="910710" y="944562"/>
                  <a:pt x="903302" y="940594"/>
                </a:cubicBezTo>
                <a:cubicBezTo>
                  <a:pt x="895893" y="948531"/>
                  <a:pt x="907006" y="944562"/>
                  <a:pt x="903302" y="952500"/>
                </a:cubicBezTo>
                <a:cubicBezTo>
                  <a:pt x="903302" y="948531"/>
                  <a:pt x="892189" y="944562"/>
                  <a:pt x="899598" y="936625"/>
                </a:cubicBezTo>
                <a:close/>
                <a:moveTo>
                  <a:pt x="2755898" y="933450"/>
                </a:moveTo>
                <a:cubicBezTo>
                  <a:pt x="2767010" y="944761"/>
                  <a:pt x="2755898" y="933450"/>
                  <a:pt x="2767010" y="944761"/>
                </a:cubicBezTo>
                <a:cubicBezTo>
                  <a:pt x="2755898" y="948531"/>
                  <a:pt x="2755898" y="963612"/>
                  <a:pt x="2744785" y="959842"/>
                </a:cubicBezTo>
                <a:cubicBezTo>
                  <a:pt x="2748489" y="952301"/>
                  <a:pt x="2763306" y="948531"/>
                  <a:pt x="2759602" y="940990"/>
                </a:cubicBezTo>
                <a:cubicBezTo>
                  <a:pt x="2755898" y="940990"/>
                  <a:pt x="2748489" y="940990"/>
                  <a:pt x="2755898" y="933450"/>
                </a:cubicBezTo>
                <a:close/>
                <a:moveTo>
                  <a:pt x="1089565" y="930275"/>
                </a:moveTo>
                <a:cubicBezTo>
                  <a:pt x="1089565" y="930275"/>
                  <a:pt x="1089565" y="930275"/>
                  <a:pt x="1096974" y="933979"/>
                </a:cubicBezTo>
                <a:cubicBezTo>
                  <a:pt x="1096974" y="933979"/>
                  <a:pt x="1096974" y="933979"/>
                  <a:pt x="1089565" y="941387"/>
                </a:cubicBezTo>
                <a:cubicBezTo>
                  <a:pt x="1089565" y="948796"/>
                  <a:pt x="1119199" y="948796"/>
                  <a:pt x="1100678" y="959908"/>
                </a:cubicBezTo>
                <a:cubicBezTo>
                  <a:pt x="1089565" y="956204"/>
                  <a:pt x="1074751" y="974725"/>
                  <a:pt x="1063638" y="971021"/>
                </a:cubicBezTo>
                <a:cubicBezTo>
                  <a:pt x="1063638" y="971021"/>
                  <a:pt x="1063638" y="971021"/>
                  <a:pt x="1074751" y="967317"/>
                </a:cubicBezTo>
                <a:cubicBezTo>
                  <a:pt x="1071047" y="963612"/>
                  <a:pt x="1074751" y="959908"/>
                  <a:pt x="1071047" y="959908"/>
                </a:cubicBezTo>
                <a:lnTo>
                  <a:pt x="1063638" y="963612"/>
                </a:lnTo>
                <a:cubicBezTo>
                  <a:pt x="1067342" y="956204"/>
                  <a:pt x="1089565" y="956204"/>
                  <a:pt x="1089565" y="945092"/>
                </a:cubicBezTo>
                <a:cubicBezTo>
                  <a:pt x="1093269" y="937683"/>
                  <a:pt x="1078455" y="937683"/>
                  <a:pt x="1089565" y="930275"/>
                </a:cubicBezTo>
                <a:close/>
                <a:moveTo>
                  <a:pt x="922352" y="930275"/>
                </a:moveTo>
                <a:lnTo>
                  <a:pt x="925527" y="936625"/>
                </a:lnTo>
                <a:lnTo>
                  <a:pt x="917589" y="936625"/>
                </a:lnTo>
                <a:close/>
                <a:moveTo>
                  <a:pt x="1241682" y="928464"/>
                </a:moveTo>
                <a:cubicBezTo>
                  <a:pt x="1248974" y="930585"/>
                  <a:pt x="1248974" y="941189"/>
                  <a:pt x="1257308" y="941189"/>
                </a:cubicBezTo>
                <a:cubicBezTo>
                  <a:pt x="1246196" y="952500"/>
                  <a:pt x="1238788" y="937418"/>
                  <a:pt x="1223971" y="948730"/>
                </a:cubicBezTo>
                <a:cubicBezTo>
                  <a:pt x="1220267" y="941189"/>
                  <a:pt x="1227675" y="944959"/>
                  <a:pt x="1231380" y="941189"/>
                </a:cubicBezTo>
                <a:cubicBezTo>
                  <a:pt x="1227675" y="929878"/>
                  <a:pt x="1220267" y="944959"/>
                  <a:pt x="1212859" y="941189"/>
                </a:cubicBezTo>
                <a:cubicBezTo>
                  <a:pt x="1223971" y="937418"/>
                  <a:pt x="1227675" y="926107"/>
                  <a:pt x="1231380" y="929878"/>
                </a:cubicBezTo>
                <a:cubicBezTo>
                  <a:pt x="1236010" y="927993"/>
                  <a:pt x="1239251" y="927757"/>
                  <a:pt x="1241682" y="928464"/>
                </a:cubicBezTo>
                <a:close/>
                <a:moveTo>
                  <a:pt x="1573265" y="926802"/>
                </a:moveTo>
                <a:cubicBezTo>
                  <a:pt x="1581708" y="925413"/>
                  <a:pt x="1575376" y="946944"/>
                  <a:pt x="1592262" y="941387"/>
                </a:cubicBezTo>
                <a:cubicBezTo>
                  <a:pt x="1592262" y="941387"/>
                  <a:pt x="1592262" y="941387"/>
                  <a:pt x="1569748" y="952500"/>
                </a:cubicBezTo>
                <a:cubicBezTo>
                  <a:pt x="1569748" y="952500"/>
                  <a:pt x="1569748" y="952500"/>
                  <a:pt x="1569748" y="948796"/>
                </a:cubicBezTo>
                <a:cubicBezTo>
                  <a:pt x="1562245" y="948796"/>
                  <a:pt x="1550989" y="945092"/>
                  <a:pt x="1558492" y="937683"/>
                </a:cubicBezTo>
                <a:cubicBezTo>
                  <a:pt x="1565996" y="930275"/>
                  <a:pt x="1570452" y="927265"/>
                  <a:pt x="1573265" y="926802"/>
                </a:cubicBezTo>
                <a:close/>
                <a:moveTo>
                  <a:pt x="2812707" y="926570"/>
                </a:moveTo>
                <a:cubicBezTo>
                  <a:pt x="2812707" y="926570"/>
                  <a:pt x="2812707" y="926570"/>
                  <a:pt x="2808965" y="933979"/>
                </a:cubicBezTo>
                <a:cubicBezTo>
                  <a:pt x="2805223" y="933979"/>
                  <a:pt x="2793997" y="941387"/>
                  <a:pt x="2793997" y="937683"/>
                </a:cubicBezTo>
                <a:cubicBezTo>
                  <a:pt x="2801481" y="941387"/>
                  <a:pt x="2801481" y="933979"/>
                  <a:pt x="2801481" y="930274"/>
                </a:cubicBezTo>
                <a:cubicBezTo>
                  <a:pt x="2801481" y="930274"/>
                  <a:pt x="2801481" y="930274"/>
                  <a:pt x="2812707" y="926570"/>
                </a:cubicBezTo>
                <a:close/>
                <a:moveTo>
                  <a:pt x="2153176" y="925512"/>
                </a:moveTo>
                <a:cubicBezTo>
                  <a:pt x="2153176" y="925512"/>
                  <a:pt x="2160585" y="929480"/>
                  <a:pt x="2149472" y="933449"/>
                </a:cubicBezTo>
                <a:cubicBezTo>
                  <a:pt x="2149472" y="929480"/>
                  <a:pt x="2149472" y="925512"/>
                  <a:pt x="2153176" y="925512"/>
                </a:cubicBezTo>
                <a:close/>
                <a:moveTo>
                  <a:pt x="810323" y="925512"/>
                </a:moveTo>
                <a:cubicBezTo>
                  <a:pt x="814178" y="933449"/>
                  <a:pt x="825745" y="925512"/>
                  <a:pt x="833456" y="925512"/>
                </a:cubicBezTo>
                <a:cubicBezTo>
                  <a:pt x="833456" y="925512"/>
                  <a:pt x="833456" y="925512"/>
                  <a:pt x="806468" y="933449"/>
                </a:cubicBezTo>
                <a:cubicBezTo>
                  <a:pt x="810323" y="929480"/>
                  <a:pt x="814178" y="925512"/>
                  <a:pt x="810323" y="925512"/>
                </a:cubicBezTo>
                <a:close/>
                <a:moveTo>
                  <a:pt x="2782885" y="922337"/>
                </a:moveTo>
                <a:cubicBezTo>
                  <a:pt x="2782885" y="922337"/>
                  <a:pt x="2782885" y="922337"/>
                  <a:pt x="2789235" y="925512"/>
                </a:cubicBezTo>
                <a:cubicBezTo>
                  <a:pt x="2789235" y="925512"/>
                  <a:pt x="2789235" y="925512"/>
                  <a:pt x="2782885" y="925512"/>
                </a:cubicBezTo>
                <a:cubicBezTo>
                  <a:pt x="2782885" y="925512"/>
                  <a:pt x="2786060" y="922337"/>
                  <a:pt x="2782885" y="922337"/>
                </a:cubicBezTo>
                <a:close/>
                <a:moveTo>
                  <a:pt x="2699859" y="922337"/>
                </a:moveTo>
                <a:cubicBezTo>
                  <a:pt x="2696207" y="926147"/>
                  <a:pt x="2696207" y="929957"/>
                  <a:pt x="2688905" y="933767"/>
                </a:cubicBezTo>
                <a:cubicBezTo>
                  <a:pt x="2688905" y="933767"/>
                  <a:pt x="2688905" y="933767"/>
                  <a:pt x="2703510" y="945197"/>
                </a:cubicBezTo>
                <a:lnTo>
                  <a:pt x="2688905" y="948245"/>
                </a:lnTo>
                <a:lnTo>
                  <a:pt x="2688905" y="937577"/>
                </a:lnTo>
                <a:cubicBezTo>
                  <a:pt x="2681602" y="941387"/>
                  <a:pt x="2670648" y="933767"/>
                  <a:pt x="2670648" y="945197"/>
                </a:cubicBezTo>
                <a:cubicBezTo>
                  <a:pt x="2670648" y="941387"/>
                  <a:pt x="2666997" y="933767"/>
                  <a:pt x="2670648" y="933767"/>
                </a:cubicBezTo>
                <a:cubicBezTo>
                  <a:pt x="2677951" y="929957"/>
                  <a:pt x="2666997" y="933767"/>
                  <a:pt x="2666997" y="929957"/>
                </a:cubicBezTo>
                <a:cubicBezTo>
                  <a:pt x="2666997" y="929957"/>
                  <a:pt x="2666997" y="929957"/>
                  <a:pt x="2699859" y="922337"/>
                </a:cubicBezTo>
                <a:close/>
                <a:moveTo>
                  <a:pt x="2838901" y="919162"/>
                </a:moveTo>
                <a:cubicBezTo>
                  <a:pt x="2846385" y="933979"/>
                  <a:pt x="2820191" y="930274"/>
                  <a:pt x="2812707" y="941387"/>
                </a:cubicBezTo>
                <a:cubicBezTo>
                  <a:pt x="2812707" y="941387"/>
                  <a:pt x="2812707" y="941387"/>
                  <a:pt x="2808965" y="933979"/>
                </a:cubicBezTo>
                <a:cubicBezTo>
                  <a:pt x="2820191" y="930274"/>
                  <a:pt x="2827675" y="922866"/>
                  <a:pt x="2838901" y="919162"/>
                </a:cubicBezTo>
                <a:close/>
                <a:moveTo>
                  <a:pt x="2459035" y="919162"/>
                </a:moveTo>
                <a:cubicBezTo>
                  <a:pt x="2459035" y="922337"/>
                  <a:pt x="2469751" y="919162"/>
                  <a:pt x="2473323" y="919162"/>
                </a:cubicBezTo>
                <a:cubicBezTo>
                  <a:pt x="2469751" y="919162"/>
                  <a:pt x="2462607" y="925512"/>
                  <a:pt x="2459035" y="925512"/>
                </a:cubicBezTo>
                <a:close/>
                <a:moveTo>
                  <a:pt x="2109467" y="919162"/>
                </a:moveTo>
                <a:cubicBezTo>
                  <a:pt x="2109467" y="919162"/>
                  <a:pt x="2109467" y="919162"/>
                  <a:pt x="2120897" y="929877"/>
                </a:cubicBezTo>
                <a:cubicBezTo>
                  <a:pt x="2113277" y="926305"/>
                  <a:pt x="2105657" y="926305"/>
                  <a:pt x="2101847" y="933449"/>
                </a:cubicBezTo>
                <a:close/>
                <a:moveTo>
                  <a:pt x="773131" y="919162"/>
                </a:moveTo>
                <a:cubicBezTo>
                  <a:pt x="773131" y="919162"/>
                  <a:pt x="773131" y="919162"/>
                  <a:pt x="769426" y="930274"/>
                </a:cubicBezTo>
                <a:cubicBezTo>
                  <a:pt x="765722" y="926570"/>
                  <a:pt x="762018" y="926570"/>
                  <a:pt x="762018" y="922866"/>
                </a:cubicBezTo>
                <a:cubicBezTo>
                  <a:pt x="773131" y="922866"/>
                  <a:pt x="762018" y="919162"/>
                  <a:pt x="773131" y="919162"/>
                </a:cubicBezTo>
                <a:close/>
                <a:moveTo>
                  <a:pt x="2771772" y="918104"/>
                </a:moveTo>
                <a:cubicBezTo>
                  <a:pt x="2771772" y="925512"/>
                  <a:pt x="2786060" y="914400"/>
                  <a:pt x="2778916" y="921808"/>
                </a:cubicBezTo>
                <a:cubicBezTo>
                  <a:pt x="2771772" y="925512"/>
                  <a:pt x="2775344" y="921808"/>
                  <a:pt x="2771772" y="918104"/>
                </a:cubicBezTo>
                <a:close/>
                <a:moveTo>
                  <a:pt x="2149473" y="914929"/>
                </a:moveTo>
                <a:cubicBezTo>
                  <a:pt x="2142488" y="918633"/>
                  <a:pt x="2138995" y="922337"/>
                  <a:pt x="2132010" y="922337"/>
                </a:cubicBezTo>
                <a:cubicBezTo>
                  <a:pt x="2135503" y="922337"/>
                  <a:pt x="2142488" y="911225"/>
                  <a:pt x="2149473" y="914929"/>
                </a:cubicBezTo>
                <a:close/>
                <a:moveTo>
                  <a:pt x="854288" y="913289"/>
                </a:moveTo>
                <a:cubicBezTo>
                  <a:pt x="858455" y="913289"/>
                  <a:pt x="863085" y="915035"/>
                  <a:pt x="866789" y="915035"/>
                </a:cubicBezTo>
                <a:cubicBezTo>
                  <a:pt x="863085" y="925512"/>
                  <a:pt x="851973" y="915035"/>
                  <a:pt x="844565" y="922020"/>
                </a:cubicBezTo>
                <a:cubicBezTo>
                  <a:pt x="846417" y="915035"/>
                  <a:pt x="850121" y="913289"/>
                  <a:pt x="854288" y="913289"/>
                </a:cubicBezTo>
                <a:close/>
                <a:moveTo>
                  <a:pt x="2600322" y="911225"/>
                </a:moveTo>
                <a:cubicBezTo>
                  <a:pt x="2600322" y="911225"/>
                  <a:pt x="2600322" y="911225"/>
                  <a:pt x="2596353" y="919162"/>
                </a:cubicBezTo>
                <a:lnTo>
                  <a:pt x="2584447" y="919162"/>
                </a:lnTo>
                <a:cubicBezTo>
                  <a:pt x="2584447" y="911225"/>
                  <a:pt x="2600322" y="911225"/>
                  <a:pt x="2600322" y="911225"/>
                </a:cubicBezTo>
                <a:close/>
                <a:moveTo>
                  <a:pt x="2133597" y="910828"/>
                </a:moveTo>
                <a:cubicBezTo>
                  <a:pt x="2138360" y="909902"/>
                  <a:pt x="2143122" y="909902"/>
                  <a:pt x="2143122" y="911754"/>
                </a:cubicBezTo>
                <a:cubicBezTo>
                  <a:pt x="2131692" y="919162"/>
                  <a:pt x="2131692" y="908050"/>
                  <a:pt x="2124072" y="915458"/>
                </a:cubicBezTo>
                <a:cubicBezTo>
                  <a:pt x="2124072" y="913606"/>
                  <a:pt x="2128835" y="911754"/>
                  <a:pt x="2133597" y="910828"/>
                </a:cubicBezTo>
                <a:close/>
                <a:moveTo>
                  <a:pt x="1046077" y="910828"/>
                </a:moveTo>
                <a:cubicBezTo>
                  <a:pt x="1049550" y="910828"/>
                  <a:pt x="1052526" y="911754"/>
                  <a:pt x="1052526" y="915458"/>
                </a:cubicBezTo>
                <a:cubicBezTo>
                  <a:pt x="1044589" y="915458"/>
                  <a:pt x="1040620" y="919162"/>
                  <a:pt x="1036651" y="911754"/>
                </a:cubicBezTo>
                <a:cubicBezTo>
                  <a:pt x="1038636" y="911754"/>
                  <a:pt x="1042604" y="910828"/>
                  <a:pt x="1046077" y="910828"/>
                </a:cubicBezTo>
                <a:close/>
                <a:moveTo>
                  <a:pt x="2964210" y="908707"/>
                </a:moveTo>
                <a:cubicBezTo>
                  <a:pt x="2965865" y="908471"/>
                  <a:pt x="2967234" y="908942"/>
                  <a:pt x="2968147" y="910827"/>
                </a:cubicBezTo>
                <a:cubicBezTo>
                  <a:pt x="2964496" y="910827"/>
                  <a:pt x="2964496" y="914598"/>
                  <a:pt x="2960844" y="918368"/>
                </a:cubicBezTo>
                <a:cubicBezTo>
                  <a:pt x="2957193" y="925908"/>
                  <a:pt x="2971798" y="918368"/>
                  <a:pt x="2968147" y="925908"/>
                </a:cubicBezTo>
                <a:cubicBezTo>
                  <a:pt x="2964496" y="933449"/>
                  <a:pt x="2960844" y="925908"/>
                  <a:pt x="2957193" y="925908"/>
                </a:cubicBezTo>
                <a:cubicBezTo>
                  <a:pt x="2955367" y="922138"/>
                  <a:pt x="2949890" y="921196"/>
                  <a:pt x="2946695" y="919311"/>
                </a:cubicBezTo>
                <a:lnTo>
                  <a:pt x="2948682" y="911692"/>
                </a:lnTo>
                <a:lnTo>
                  <a:pt x="2952229" y="912948"/>
                </a:lnTo>
                <a:cubicBezTo>
                  <a:pt x="2956451" y="912477"/>
                  <a:pt x="2960901" y="909178"/>
                  <a:pt x="2964210" y="908707"/>
                </a:cubicBezTo>
                <a:close/>
                <a:moveTo>
                  <a:pt x="2949890" y="907057"/>
                </a:moveTo>
                <a:lnTo>
                  <a:pt x="2948682" y="911692"/>
                </a:lnTo>
                <a:lnTo>
                  <a:pt x="2946239" y="910827"/>
                </a:lnTo>
                <a:cubicBezTo>
                  <a:pt x="2949890" y="907057"/>
                  <a:pt x="2949890" y="907057"/>
                  <a:pt x="2949890" y="907057"/>
                </a:cubicBezTo>
                <a:close/>
                <a:moveTo>
                  <a:pt x="1740534" y="906144"/>
                </a:moveTo>
                <a:cubicBezTo>
                  <a:pt x="1743152" y="905192"/>
                  <a:pt x="1745772" y="905192"/>
                  <a:pt x="1747518" y="907097"/>
                </a:cubicBezTo>
                <a:cubicBezTo>
                  <a:pt x="1747518" y="907097"/>
                  <a:pt x="1747518" y="907097"/>
                  <a:pt x="1744026" y="907097"/>
                </a:cubicBezTo>
                <a:cubicBezTo>
                  <a:pt x="1744026" y="907097"/>
                  <a:pt x="1744026" y="907097"/>
                  <a:pt x="1751010" y="914717"/>
                </a:cubicBezTo>
                <a:cubicBezTo>
                  <a:pt x="1747518" y="910907"/>
                  <a:pt x="1744026" y="922337"/>
                  <a:pt x="1740534" y="914717"/>
                </a:cubicBezTo>
                <a:cubicBezTo>
                  <a:pt x="1740534" y="914717"/>
                  <a:pt x="1740534" y="914717"/>
                  <a:pt x="1744026" y="910907"/>
                </a:cubicBezTo>
                <a:lnTo>
                  <a:pt x="1733549" y="910907"/>
                </a:lnTo>
                <a:cubicBezTo>
                  <a:pt x="1735294" y="909002"/>
                  <a:pt x="1737916" y="907097"/>
                  <a:pt x="1740534" y="906144"/>
                </a:cubicBezTo>
                <a:close/>
                <a:moveTo>
                  <a:pt x="2752193" y="904264"/>
                </a:moveTo>
                <a:cubicBezTo>
                  <a:pt x="2767010" y="900600"/>
                  <a:pt x="2752193" y="911591"/>
                  <a:pt x="2759602" y="915254"/>
                </a:cubicBezTo>
                <a:cubicBezTo>
                  <a:pt x="2748489" y="911591"/>
                  <a:pt x="2737377" y="926245"/>
                  <a:pt x="2726264" y="926245"/>
                </a:cubicBezTo>
                <a:cubicBezTo>
                  <a:pt x="2729968" y="929908"/>
                  <a:pt x="2733673" y="929908"/>
                  <a:pt x="2737377" y="929908"/>
                </a:cubicBezTo>
                <a:cubicBezTo>
                  <a:pt x="2737377" y="929908"/>
                  <a:pt x="2737377" y="929908"/>
                  <a:pt x="2733673" y="937235"/>
                </a:cubicBezTo>
                <a:cubicBezTo>
                  <a:pt x="2704039" y="944562"/>
                  <a:pt x="2741081" y="926245"/>
                  <a:pt x="2711448" y="926245"/>
                </a:cubicBezTo>
                <a:cubicBezTo>
                  <a:pt x="2711448" y="929908"/>
                  <a:pt x="2711448" y="929908"/>
                  <a:pt x="2711448" y="933572"/>
                </a:cubicBezTo>
                <a:cubicBezTo>
                  <a:pt x="2700335" y="929908"/>
                  <a:pt x="2711448" y="929908"/>
                  <a:pt x="2704039" y="926245"/>
                </a:cubicBezTo>
                <a:cubicBezTo>
                  <a:pt x="2704039" y="926245"/>
                  <a:pt x="2704039" y="926245"/>
                  <a:pt x="2711448" y="922581"/>
                </a:cubicBezTo>
                <a:cubicBezTo>
                  <a:pt x="2711448" y="922581"/>
                  <a:pt x="2707743" y="918918"/>
                  <a:pt x="2711448" y="915254"/>
                </a:cubicBezTo>
                <a:cubicBezTo>
                  <a:pt x="2722560" y="922581"/>
                  <a:pt x="2748489" y="896937"/>
                  <a:pt x="2755898" y="907927"/>
                </a:cubicBezTo>
                <a:cubicBezTo>
                  <a:pt x="2755898" y="907927"/>
                  <a:pt x="2755898" y="907927"/>
                  <a:pt x="2752193" y="904264"/>
                </a:cubicBezTo>
                <a:close/>
                <a:moveTo>
                  <a:pt x="1063638" y="903287"/>
                </a:moveTo>
                <a:cubicBezTo>
                  <a:pt x="1063638" y="903287"/>
                  <a:pt x="1063638" y="903287"/>
                  <a:pt x="1059670" y="911224"/>
                </a:cubicBezTo>
                <a:cubicBezTo>
                  <a:pt x="1047763" y="911224"/>
                  <a:pt x="1063638" y="907255"/>
                  <a:pt x="1063638" y="903287"/>
                </a:cubicBezTo>
                <a:close/>
                <a:moveTo>
                  <a:pt x="3069570" y="901898"/>
                </a:moveTo>
                <a:cubicBezTo>
                  <a:pt x="3074872" y="901005"/>
                  <a:pt x="3080655" y="901898"/>
                  <a:pt x="3084510" y="903684"/>
                </a:cubicBezTo>
                <a:cubicBezTo>
                  <a:pt x="3080655" y="914399"/>
                  <a:pt x="3069088" y="907255"/>
                  <a:pt x="3057522" y="910827"/>
                </a:cubicBezTo>
                <a:cubicBezTo>
                  <a:pt x="3059450" y="905470"/>
                  <a:pt x="3064269" y="902791"/>
                  <a:pt x="3069570" y="901898"/>
                </a:cubicBezTo>
                <a:close/>
                <a:moveTo>
                  <a:pt x="2290760" y="900112"/>
                </a:moveTo>
                <a:cubicBezTo>
                  <a:pt x="2290760" y="900112"/>
                  <a:pt x="2290760" y="900112"/>
                  <a:pt x="2290760" y="911224"/>
                </a:cubicBezTo>
                <a:cubicBezTo>
                  <a:pt x="2290760" y="911224"/>
                  <a:pt x="2283352" y="911224"/>
                  <a:pt x="2283352" y="914929"/>
                </a:cubicBezTo>
                <a:cubicBezTo>
                  <a:pt x="2283352" y="914929"/>
                  <a:pt x="2287056" y="914929"/>
                  <a:pt x="2290760" y="914929"/>
                </a:cubicBezTo>
                <a:lnTo>
                  <a:pt x="2261127" y="922337"/>
                </a:lnTo>
                <a:cubicBezTo>
                  <a:pt x="2246310" y="911224"/>
                  <a:pt x="2275943" y="914929"/>
                  <a:pt x="2275943" y="903816"/>
                </a:cubicBezTo>
                <a:cubicBezTo>
                  <a:pt x="2275943" y="907520"/>
                  <a:pt x="2283352" y="900112"/>
                  <a:pt x="2290760" y="900112"/>
                </a:cubicBezTo>
                <a:close/>
                <a:moveTo>
                  <a:pt x="3041768" y="898877"/>
                </a:moveTo>
                <a:lnTo>
                  <a:pt x="3031095" y="908049"/>
                </a:lnTo>
                <a:cubicBezTo>
                  <a:pt x="3029228" y="906197"/>
                  <a:pt x="3032963" y="903419"/>
                  <a:pt x="3038099" y="900641"/>
                </a:cubicBezTo>
                <a:close/>
                <a:moveTo>
                  <a:pt x="1774823" y="896937"/>
                </a:moveTo>
                <a:cubicBezTo>
                  <a:pt x="1774823" y="900509"/>
                  <a:pt x="1771119" y="907652"/>
                  <a:pt x="1763713" y="911224"/>
                </a:cubicBezTo>
                <a:lnTo>
                  <a:pt x="1763713" y="900509"/>
                </a:lnTo>
                <a:cubicBezTo>
                  <a:pt x="1763713" y="900509"/>
                  <a:pt x="1763713" y="900509"/>
                  <a:pt x="1774823" y="896937"/>
                </a:cubicBezTo>
                <a:close/>
                <a:moveTo>
                  <a:pt x="889014" y="896937"/>
                </a:moveTo>
                <a:lnTo>
                  <a:pt x="900127" y="896937"/>
                </a:lnTo>
                <a:lnTo>
                  <a:pt x="900127" y="898524"/>
                </a:lnTo>
                <a:lnTo>
                  <a:pt x="889014" y="898524"/>
                </a:lnTo>
                <a:close/>
                <a:moveTo>
                  <a:pt x="1087731" y="896314"/>
                </a:moveTo>
                <a:lnTo>
                  <a:pt x="1082567" y="900430"/>
                </a:lnTo>
                <a:cubicBezTo>
                  <a:pt x="1082567" y="900430"/>
                  <a:pt x="1082567" y="900430"/>
                  <a:pt x="1086228" y="900430"/>
                </a:cubicBezTo>
                <a:cubicBezTo>
                  <a:pt x="1082567" y="908050"/>
                  <a:pt x="1078903" y="900430"/>
                  <a:pt x="1071576" y="908050"/>
                </a:cubicBezTo>
                <a:lnTo>
                  <a:pt x="1071576" y="896620"/>
                </a:lnTo>
                <a:close/>
                <a:moveTo>
                  <a:pt x="1087945" y="896144"/>
                </a:moveTo>
                <a:lnTo>
                  <a:pt x="1088166" y="896306"/>
                </a:lnTo>
                <a:lnTo>
                  <a:pt x="1087731" y="896314"/>
                </a:lnTo>
                <a:close/>
                <a:moveTo>
                  <a:pt x="1119199" y="892810"/>
                </a:moveTo>
                <a:cubicBezTo>
                  <a:pt x="1119199" y="892810"/>
                  <a:pt x="1119199" y="892810"/>
                  <a:pt x="1097218" y="900430"/>
                </a:cubicBezTo>
                <a:cubicBezTo>
                  <a:pt x="1091723" y="902335"/>
                  <a:pt x="1090807" y="899477"/>
                  <a:pt x="1089891" y="897572"/>
                </a:cubicBezTo>
                <a:lnTo>
                  <a:pt x="1088166" y="896306"/>
                </a:lnTo>
                <a:lnTo>
                  <a:pt x="1096760" y="896144"/>
                </a:lnTo>
                <a:cubicBezTo>
                  <a:pt x="1105461" y="895667"/>
                  <a:pt x="1113704" y="894715"/>
                  <a:pt x="1119199" y="892810"/>
                </a:cubicBezTo>
                <a:close/>
                <a:moveTo>
                  <a:pt x="2320922" y="892175"/>
                </a:moveTo>
                <a:cubicBezTo>
                  <a:pt x="2320922" y="892175"/>
                  <a:pt x="2320922" y="892175"/>
                  <a:pt x="2328860" y="892175"/>
                </a:cubicBezTo>
                <a:cubicBezTo>
                  <a:pt x="2328860" y="892175"/>
                  <a:pt x="2328860" y="892175"/>
                  <a:pt x="2324891" y="896937"/>
                </a:cubicBezTo>
                <a:cubicBezTo>
                  <a:pt x="2324891" y="896937"/>
                  <a:pt x="2320922" y="896937"/>
                  <a:pt x="2320922" y="892175"/>
                </a:cubicBezTo>
                <a:close/>
                <a:moveTo>
                  <a:pt x="2348456" y="891976"/>
                </a:moveTo>
                <a:cubicBezTo>
                  <a:pt x="2349795" y="892968"/>
                  <a:pt x="2350688" y="894953"/>
                  <a:pt x="2350688" y="896937"/>
                </a:cubicBezTo>
                <a:cubicBezTo>
                  <a:pt x="2354260" y="896937"/>
                  <a:pt x="2339972" y="896937"/>
                  <a:pt x="2343544" y="892968"/>
                </a:cubicBezTo>
                <a:cubicBezTo>
                  <a:pt x="2345330" y="890984"/>
                  <a:pt x="2347116" y="890984"/>
                  <a:pt x="2348456" y="891976"/>
                </a:cubicBezTo>
                <a:close/>
                <a:moveTo>
                  <a:pt x="878577" y="891629"/>
                </a:moveTo>
                <a:cubicBezTo>
                  <a:pt x="879887" y="892076"/>
                  <a:pt x="880760" y="892968"/>
                  <a:pt x="880760" y="892968"/>
                </a:cubicBezTo>
                <a:lnTo>
                  <a:pt x="877901" y="891818"/>
                </a:lnTo>
                <a:close/>
                <a:moveTo>
                  <a:pt x="866789" y="889397"/>
                </a:moveTo>
                <a:cubicBezTo>
                  <a:pt x="866789" y="897433"/>
                  <a:pt x="870719" y="891406"/>
                  <a:pt x="875630" y="890904"/>
                </a:cubicBezTo>
                <a:lnTo>
                  <a:pt x="877901" y="891818"/>
                </a:lnTo>
                <a:lnTo>
                  <a:pt x="873775" y="892968"/>
                </a:lnTo>
                <a:cubicBezTo>
                  <a:pt x="870282" y="896540"/>
                  <a:pt x="884252" y="896540"/>
                  <a:pt x="880760" y="896540"/>
                </a:cubicBezTo>
                <a:cubicBezTo>
                  <a:pt x="877267" y="900112"/>
                  <a:pt x="866789" y="892968"/>
                  <a:pt x="866789" y="900112"/>
                </a:cubicBezTo>
                <a:close/>
                <a:moveTo>
                  <a:pt x="1159521" y="889317"/>
                </a:moveTo>
                <a:cubicBezTo>
                  <a:pt x="1159521" y="889317"/>
                  <a:pt x="1159521" y="889317"/>
                  <a:pt x="1163172" y="896619"/>
                </a:cubicBezTo>
                <a:cubicBezTo>
                  <a:pt x="1159521" y="892968"/>
                  <a:pt x="1141265" y="911224"/>
                  <a:pt x="1130311" y="903922"/>
                </a:cubicBezTo>
                <a:cubicBezTo>
                  <a:pt x="1137613" y="907573"/>
                  <a:pt x="1148567" y="892968"/>
                  <a:pt x="1159521" y="892968"/>
                </a:cubicBezTo>
                <a:cubicBezTo>
                  <a:pt x="1159521" y="892968"/>
                  <a:pt x="1159521" y="892968"/>
                  <a:pt x="1159521" y="889317"/>
                </a:cubicBezTo>
                <a:close/>
                <a:moveTo>
                  <a:pt x="1930001" y="885825"/>
                </a:moveTo>
                <a:cubicBezTo>
                  <a:pt x="1930001" y="885825"/>
                  <a:pt x="1933573" y="892175"/>
                  <a:pt x="1922857" y="892175"/>
                </a:cubicBezTo>
                <a:cubicBezTo>
                  <a:pt x="1926429" y="889000"/>
                  <a:pt x="1919285" y="885825"/>
                  <a:pt x="1930001" y="885825"/>
                </a:cubicBezTo>
                <a:close/>
                <a:moveTo>
                  <a:pt x="1531936" y="881062"/>
                </a:moveTo>
                <a:cubicBezTo>
                  <a:pt x="1528129" y="881062"/>
                  <a:pt x="1531936" y="885031"/>
                  <a:pt x="1531936" y="885031"/>
                </a:cubicBezTo>
                <a:lnTo>
                  <a:pt x="1512887" y="889000"/>
                </a:lnTo>
                <a:cubicBezTo>
                  <a:pt x="1512887" y="889000"/>
                  <a:pt x="1512887" y="889000"/>
                  <a:pt x="1531936" y="881062"/>
                </a:cubicBezTo>
                <a:close/>
                <a:moveTo>
                  <a:pt x="928702" y="881062"/>
                </a:moveTo>
                <a:lnTo>
                  <a:pt x="925527" y="885824"/>
                </a:lnTo>
                <a:lnTo>
                  <a:pt x="917589" y="885824"/>
                </a:lnTo>
                <a:close/>
                <a:moveTo>
                  <a:pt x="1640683" y="877887"/>
                </a:moveTo>
                <a:cubicBezTo>
                  <a:pt x="1632745" y="881856"/>
                  <a:pt x="1644651" y="885825"/>
                  <a:pt x="1632745" y="885825"/>
                </a:cubicBezTo>
                <a:cubicBezTo>
                  <a:pt x="1640683" y="881856"/>
                  <a:pt x="1628776" y="877887"/>
                  <a:pt x="1640683" y="877887"/>
                </a:cubicBezTo>
                <a:close/>
                <a:moveTo>
                  <a:pt x="1174761" y="877887"/>
                </a:moveTo>
                <a:lnTo>
                  <a:pt x="1182697" y="877887"/>
                </a:lnTo>
                <a:lnTo>
                  <a:pt x="1171586" y="885825"/>
                </a:lnTo>
                <a:close/>
                <a:moveTo>
                  <a:pt x="3083390" y="874712"/>
                </a:moveTo>
                <a:cubicBezTo>
                  <a:pt x="3087125" y="874712"/>
                  <a:pt x="3090860" y="874712"/>
                  <a:pt x="3090860" y="878416"/>
                </a:cubicBezTo>
                <a:cubicBezTo>
                  <a:pt x="3079654" y="885824"/>
                  <a:pt x="3068448" y="904345"/>
                  <a:pt x="3053507" y="904345"/>
                </a:cubicBezTo>
                <a:cubicBezTo>
                  <a:pt x="3057242" y="896937"/>
                  <a:pt x="3057242" y="896937"/>
                  <a:pt x="3053507" y="893232"/>
                </a:cubicBezTo>
                <a:lnTo>
                  <a:pt x="3041768" y="898877"/>
                </a:lnTo>
                <a:lnTo>
                  <a:pt x="3045103" y="896011"/>
                </a:lnTo>
                <a:cubicBezTo>
                  <a:pt x="3050706" y="892307"/>
                  <a:pt x="3055375" y="889528"/>
                  <a:pt x="3053507" y="889528"/>
                </a:cubicBezTo>
                <a:cubicBezTo>
                  <a:pt x="3060978" y="889528"/>
                  <a:pt x="3079654" y="885824"/>
                  <a:pt x="3087125" y="878416"/>
                </a:cubicBezTo>
                <a:cubicBezTo>
                  <a:pt x="3087125" y="878416"/>
                  <a:pt x="3087125" y="878416"/>
                  <a:pt x="3083390" y="874712"/>
                </a:cubicBezTo>
                <a:close/>
                <a:moveTo>
                  <a:pt x="2749548" y="874712"/>
                </a:moveTo>
                <a:lnTo>
                  <a:pt x="2752723" y="874712"/>
                </a:lnTo>
                <a:lnTo>
                  <a:pt x="2744785" y="881062"/>
                </a:lnTo>
                <a:close/>
                <a:moveTo>
                  <a:pt x="2161114" y="874712"/>
                </a:moveTo>
                <a:cubicBezTo>
                  <a:pt x="2161114" y="874712"/>
                  <a:pt x="2161114" y="874712"/>
                  <a:pt x="2168523" y="877887"/>
                </a:cubicBezTo>
                <a:cubicBezTo>
                  <a:pt x="2164819" y="877887"/>
                  <a:pt x="2161114" y="877887"/>
                  <a:pt x="2157410" y="881062"/>
                </a:cubicBezTo>
                <a:cubicBezTo>
                  <a:pt x="2161114" y="877887"/>
                  <a:pt x="2161114" y="877887"/>
                  <a:pt x="2161114" y="874712"/>
                </a:cubicBezTo>
                <a:close/>
                <a:moveTo>
                  <a:pt x="1152219" y="874712"/>
                </a:moveTo>
                <a:cubicBezTo>
                  <a:pt x="1166824" y="874712"/>
                  <a:pt x="1152219" y="885666"/>
                  <a:pt x="1166824" y="889317"/>
                </a:cubicBezTo>
                <a:cubicBezTo>
                  <a:pt x="1166824" y="885666"/>
                  <a:pt x="1163172" y="885666"/>
                  <a:pt x="1159521" y="889317"/>
                </a:cubicBezTo>
                <a:cubicBezTo>
                  <a:pt x="1159521" y="889317"/>
                  <a:pt x="1155870" y="889317"/>
                  <a:pt x="1155870" y="892968"/>
                </a:cubicBezTo>
                <a:cubicBezTo>
                  <a:pt x="1155870" y="892968"/>
                  <a:pt x="1155870" y="892968"/>
                  <a:pt x="1159521" y="885666"/>
                </a:cubicBezTo>
                <a:cubicBezTo>
                  <a:pt x="1148567" y="882014"/>
                  <a:pt x="1137613" y="892968"/>
                  <a:pt x="1130311" y="889317"/>
                </a:cubicBezTo>
                <a:cubicBezTo>
                  <a:pt x="1130311" y="889317"/>
                  <a:pt x="1130311" y="885666"/>
                  <a:pt x="1130311" y="882014"/>
                </a:cubicBezTo>
                <a:cubicBezTo>
                  <a:pt x="1130311" y="882014"/>
                  <a:pt x="1130311" y="882014"/>
                  <a:pt x="1152219" y="878363"/>
                </a:cubicBezTo>
                <a:cubicBezTo>
                  <a:pt x="1152219" y="878363"/>
                  <a:pt x="1152219" y="878363"/>
                  <a:pt x="1152219" y="874712"/>
                </a:cubicBezTo>
                <a:close/>
                <a:moveTo>
                  <a:pt x="2096585" y="870664"/>
                </a:moveTo>
                <a:lnTo>
                  <a:pt x="2088954" y="877093"/>
                </a:lnTo>
                <a:cubicBezTo>
                  <a:pt x="2085702" y="879391"/>
                  <a:pt x="2082914" y="881229"/>
                  <a:pt x="2079197" y="884905"/>
                </a:cubicBezTo>
                <a:cubicBezTo>
                  <a:pt x="2068045" y="881229"/>
                  <a:pt x="2060611" y="892258"/>
                  <a:pt x="2049460" y="888582"/>
                </a:cubicBezTo>
                <a:lnTo>
                  <a:pt x="2053177" y="881229"/>
                </a:lnTo>
                <a:cubicBezTo>
                  <a:pt x="2053177" y="881229"/>
                  <a:pt x="2053177" y="881229"/>
                  <a:pt x="2056894" y="884905"/>
                </a:cubicBezTo>
                <a:cubicBezTo>
                  <a:pt x="2062470" y="884905"/>
                  <a:pt x="2071763" y="880310"/>
                  <a:pt x="2081520" y="875715"/>
                </a:cubicBezTo>
                <a:close/>
                <a:moveTo>
                  <a:pt x="1904363" y="869950"/>
                </a:moveTo>
                <a:cubicBezTo>
                  <a:pt x="1900870" y="869950"/>
                  <a:pt x="1911348" y="869950"/>
                  <a:pt x="1904363" y="873918"/>
                </a:cubicBezTo>
                <a:lnTo>
                  <a:pt x="1893885" y="877887"/>
                </a:lnTo>
                <a:cubicBezTo>
                  <a:pt x="1893885" y="877887"/>
                  <a:pt x="1893885" y="877887"/>
                  <a:pt x="1904363" y="869950"/>
                </a:cubicBezTo>
                <a:close/>
                <a:moveTo>
                  <a:pt x="2251073" y="866775"/>
                </a:moveTo>
                <a:lnTo>
                  <a:pt x="2254248" y="869950"/>
                </a:lnTo>
                <a:lnTo>
                  <a:pt x="2243135" y="869950"/>
                </a:lnTo>
                <a:close/>
                <a:moveTo>
                  <a:pt x="1882773" y="866775"/>
                </a:moveTo>
                <a:lnTo>
                  <a:pt x="1889123" y="866775"/>
                </a:lnTo>
                <a:lnTo>
                  <a:pt x="1878010" y="869950"/>
                </a:lnTo>
                <a:close/>
                <a:moveTo>
                  <a:pt x="1828132" y="866774"/>
                </a:moveTo>
                <a:lnTo>
                  <a:pt x="1833560" y="866774"/>
                </a:lnTo>
                <a:cubicBezTo>
                  <a:pt x="1833560" y="866774"/>
                  <a:pt x="1829750" y="866774"/>
                  <a:pt x="1829750" y="870743"/>
                </a:cubicBezTo>
                <a:close/>
                <a:moveTo>
                  <a:pt x="1814510" y="866774"/>
                </a:moveTo>
                <a:cubicBezTo>
                  <a:pt x="1814510" y="866774"/>
                  <a:pt x="1814510" y="866774"/>
                  <a:pt x="1816891" y="866774"/>
                </a:cubicBezTo>
                <a:lnTo>
                  <a:pt x="1825604" y="866774"/>
                </a:lnTo>
                <a:lnTo>
                  <a:pt x="1823559" y="867271"/>
                </a:lnTo>
                <a:cubicBezTo>
                  <a:pt x="1820225" y="868759"/>
                  <a:pt x="1816415" y="870743"/>
                  <a:pt x="1814510" y="866774"/>
                </a:cubicBezTo>
                <a:close/>
                <a:moveTo>
                  <a:pt x="2101499" y="866524"/>
                </a:moveTo>
                <a:lnTo>
                  <a:pt x="2101821" y="868908"/>
                </a:lnTo>
                <a:lnTo>
                  <a:pt x="2096585" y="870664"/>
                </a:lnTo>
                <a:close/>
                <a:moveTo>
                  <a:pt x="1827905" y="866216"/>
                </a:moveTo>
                <a:lnTo>
                  <a:pt x="1828132" y="866774"/>
                </a:lnTo>
                <a:lnTo>
                  <a:pt x="1825604" y="866774"/>
                </a:lnTo>
                <a:close/>
                <a:moveTo>
                  <a:pt x="2907752" y="863930"/>
                </a:moveTo>
                <a:cubicBezTo>
                  <a:pt x="2910877" y="864393"/>
                  <a:pt x="2914449" y="866245"/>
                  <a:pt x="2916235" y="866245"/>
                </a:cubicBezTo>
                <a:cubicBezTo>
                  <a:pt x="2916235" y="866245"/>
                  <a:pt x="2909091" y="866245"/>
                  <a:pt x="2909091" y="869949"/>
                </a:cubicBezTo>
                <a:lnTo>
                  <a:pt x="2901947" y="869949"/>
                </a:lnTo>
                <a:cubicBezTo>
                  <a:pt x="2901947" y="864393"/>
                  <a:pt x="2904626" y="863467"/>
                  <a:pt x="2907752" y="863930"/>
                </a:cubicBezTo>
                <a:close/>
                <a:moveTo>
                  <a:pt x="2190219" y="858837"/>
                </a:moveTo>
                <a:cubicBezTo>
                  <a:pt x="2193923" y="866245"/>
                  <a:pt x="2186514" y="866245"/>
                  <a:pt x="2182810" y="869949"/>
                </a:cubicBezTo>
                <a:cubicBezTo>
                  <a:pt x="2182810" y="866245"/>
                  <a:pt x="2182810" y="862541"/>
                  <a:pt x="2190219" y="858837"/>
                </a:cubicBezTo>
                <a:close/>
                <a:moveTo>
                  <a:pt x="1870073" y="858837"/>
                </a:moveTo>
                <a:cubicBezTo>
                  <a:pt x="1870073" y="866774"/>
                  <a:pt x="1862929" y="866774"/>
                  <a:pt x="1855785" y="866774"/>
                </a:cubicBezTo>
                <a:cubicBezTo>
                  <a:pt x="1859357" y="862805"/>
                  <a:pt x="1866501" y="862805"/>
                  <a:pt x="1870073" y="858837"/>
                </a:cubicBezTo>
                <a:close/>
                <a:moveTo>
                  <a:pt x="996964" y="858837"/>
                </a:moveTo>
                <a:cubicBezTo>
                  <a:pt x="989556" y="866245"/>
                  <a:pt x="974739" y="866245"/>
                  <a:pt x="963626" y="869949"/>
                </a:cubicBezTo>
                <a:cubicBezTo>
                  <a:pt x="971035" y="866245"/>
                  <a:pt x="985852" y="862541"/>
                  <a:pt x="996964" y="858837"/>
                </a:cubicBezTo>
                <a:close/>
                <a:moveTo>
                  <a:pt x="2986540" y="851090"/>
                </a:moveTo>
                <a:cubicBezTo>
                  <a:pt x="2992656" y="854042"/>
                  <a:pt x="2987763" y="865849"/>
                  <a:pt x="3001744" y="863071"/>
                </a:cubicBezTo>
                <a:cubicBezTo>
                  <a:pt x="3001744" y="863071"/>
                  <a:pt x="3001744" y="863071"/>
                  <a:pt x="3012929" y="863071"/>
                </a:cubicBezTo>
                <a:cubicBezTo>
                  <a:pt x="3012929" y="863071"/>
                  <a:pt x="3012929" y="863071"/>
                  <a:pt x="3009201" y="870479"/>
                </a:cubicBezTo>
                <a:cubicBezTo>
                  <a:pt x="3009201" y="874183"/>
                  <a:pt x="3016657" y="870479"/>
                  <a:pt x="3016657" y="870479"/>
                </a:cubicBezTo>
                <a:cubicBezTo>
                  <a:pt x="3016657" y="870479"/>
                  <a:pt x="3016657" y="870479"/>
                  <a:pt x="3009201" y="874183"/>
                </a:cubicBezTo>
                <a:cubicBezTo>
                  <a:pt x="3016657" y="881591"/>
                  <a:pt x="3027842" y="866775"/>
                  <a:pt x="3035298" y="870479"/>
                </a:cubicBezTo>
                <a:cubicBezTo>
                  <a:pt x="3035298" y="870479"/>
                  <a:pt x="3035298" y="870479"/>
                  <a:pt x="3020385" y="881591"/>
                </a:cubicBezTo>
                <a:cubicBezTo>
                  <a:pt x="3020385" y="881591"/>
                  <a:pt x="3020385" y="881591"/>
                  <a:pt x="3024113" y="881591"/>
                </a:cubicBezTo>
                <a:cubicBezTo>
                  <a:pt x="3024113" y="881591"/>
                  <a:pt x="3024113" y="881591"/>
                  <a:pt x="3005472" y="889000"/>
                </a:cubicBezTo>
                <a:cubicBezTo>
                  <a:pt x="2998016" y="881591"/>
                  <a:pt x="3012929" y="889000"/>
                  <a:pt x="3009201" y="881591"/>
                </a:cubicBezTo>
                <a:cubicBezTo>
                  <a:pt x="3005472" y="877887"/>
                  <a:pt x="2983103" y="889000"/>
                  <a:pt x="2971918" y="889000"/>
                </a:cubicBezTo>
                <a:cubicBezTo>
                  <a:pt x="2971918" y="889000"/>
                  <a:pt x="2971918" y="889000"/>
                  <a:pt x="2975646" y="885296"/>
                </a:cubicBezTo>
                <a:cubicBezTo>
                  <a:pt x="2968190" y="885296"/>
                  <a:pt x="2942092" y="881591"/>
                  <a:pt x="2923451" y="892704"/>
                </a:cubicBezTo>
                <a:cubicBezTo>
                  <a:pt x="2923451" y="892704"/>
                  <a:pt x="2930908" y="892704"/>
                  <a:pt x="2934636" y="892704"/>
                </a:cubicBezTo>
                <a:cubicBezTo>
                  <a:pt x="2938364" y="896408"/>
                  <a:pt x="2919723" y="903816"/>
                  <a:pt x="2915995" y="911225"/>
                </a:cubicBezTo>
                <a:cubicBezTo>
                  <a:pt x="2904810" y="914929"/>
                  <a:pt x="2904810" y="903816"/>
                  <a:pt x="2889897" y="907520"/>
                </a:cubicBezTo>
                <a:cubicBezTo>
                  <a:pt x="2889897" y="907520"/>
                  <a:pt x="2889897" y="907520"/>
                  <a:pt x="2889897" y="914929"/>
                </a:cubicBezTo>
                <a:cubicBezTo>
                  <a:pt x="2878713" y="914929"/>
                  <a:pt x="2878713" y="911225"/>
                  <a:pt x="2874984" y="903816"/>
                </a:cubicBezTo>
                <a:cubicBezTo>
                  <a:pt x="2863800" y="914929"/>
                  <a:pt x="2863800" y="914929"/>
                  <a:pt x="2856343" y="914929"/>
                </a:cubicBezTo>
                <a:cubicBezTo>
                  <a:pt x="2860071" y="911225"/>
                  <a:pt x="2863800" y="911225"/>
                  <a:pt x="2860071" y="907520"/>
                </a:cubicBezTo>
                <a:cubicBezTo>
                  <a:pt x="2856343" y="907520"/>
                  <a:pt x="2841430" y="911225"/>
                  <a:pt x="2848887" y="918633"/>
                </a:cubicBezTo>
                <a:cubicBezTo>
                  <a:pt x="2841430" y="907520"/>
                  <a:pt x="2815333" y="922337"/>
                  <a:pt x="2815333" y="914929"/>
                </a:cubicBezTo>
                <a:cubicBezTo>
                  <a:pt x="2807876" y="914929"/>
                  <a:pt x="2811604" y="918633"/>
                  <a:pt x="2811604" y="922337"/>
                </a:cubicBezTo>
                <a:cubicBezTo>
                  <a:pt x="2807876" y="922337"/>
                  <a:pt x="2804148" y="922337"/>
                  <a:pt x="2800420" y="922337"/>
                </a:cubicBezTo>
                <a:cubicBezTo>
                  <a:pt x="2800420" y="922337"/>
                  <a:pt x="2800420" y="922337"/>
                  <a:pt x="2807876" y="914929"/>
                </a:cubicBezTo>
                <a:cubicBezTo>
                  <a:pt x="2796692" y="911225"/>
                  <a:pt x="2804148" y="918633"/>
                  <a:pt x="2789235" y="918633"/>
                </a:cubicBezTo>
                <a:cubicBezTo>
                  <a:pt x="2792963" y="907520"/>
                  <a:pt x="2800420" y="907520"/>
                  <a:pt x="2807876" y="900112"/>
                </a:cubicBezTo>
                <a:cubicBezTo>
                  <a:pt x="2822789" y="892704"/>
                  <a:pt x="2837702" y="896408"/>
                  <a:pt x="2856343" y="889000"/>
                </a:cubicBezTo>
                <a:cubicBezTo>
                  <a:pt x="2863800" y="885296"/>
                  <a:pt x="2863800" y="881591"/>
                  <a:pt x="2863800" y="874183"/>
                </a:cubicBezTo>
                <a:cubicBezTo>
                  <a:pt x="2871256" y="866775"/>
                  <a:pt x="2878713" y="870479"/>
                  <a:pt x="2882441" y="870479"/>
                </a:cubicBezTo>
                <a:cubicBezTo>
                  <a:pt x="2882441" y="870479"/>
                  <a:pt x="2882441" y="870479"/>
                  <a:pt x="2882441" y="866775"/>
                </a:cubicBezTo>
                <a:cubicBezTo>
                  <a:pt x="2882441" y="866775"/>
                  <a:pt x="2882441" y="866775"/>
                  <a:pt x="2897354" y="863071"/>
                </a:cubicBezTo>
                <a:cubicBezTo>
                  <a:pt x="2901082" y="863071"/>
                  <a:pt x="2882441" y="874183"/>
                  <a:pt x="2886169" y="877887"/>
                </a:cubicBezTo>
                <a:cubicBezTo>
                  <a:pt x="2878713" y="881591"/>
                  <a:pt x="2901082" y="881591"/>
                  <a:pt x="2904810" y="889000"/>
                </a:cubicBezTo>
                <a:cubicBezTo>
                  <a:pt x="2923451" y="874183"/>
                  <a:pt x="2945821" y="866775"/>
                  <a:pt x="2964462" y="851958"/>
                </a:cubicBezTo>
                <a:cubicBezTo>
                  <a:pt x="2964462" y="851958"/>
                  <a:pt x="2964462" y="851958"/>
                  <a:pt x="2968190" y="859367"/>
                </a:cubicBezTo>
                <a:cubicBezTo>
                  <a:pt x="2971918" y="859367"/>
                  <a:pt x="2983103" y="859367"/>
                  <a:pt x="2983103" y="851958"/>
                </a:cubicBezTo>
                <a:cubicBezTo>
                  <a:pt x="2983103" y="851958"/>
                  <a:pt x="2979375" y="851958"/>
                  <a:pt x="2975646" y="855662"/>
                </a:cubicBezTo>
                <a:cubicBezTo>
                  <a:pt x="2975646" y="855662"/>
                  <a:pt x="2975646" y="855662"/>
                  <a:pt x="2975646" y="851958"/>
                </a:cubicBezTo>
                <a:cubicBezTo>
                  <a:pt x="2981239" y="850106"/>
                  <a:pt x="2984501" y="850106"/>
                  <a:pt x="2986540" y="851090"/>
                </a:cubicBezTo>
                <a:close/>
                <a:moveTo>
                  <a:pt x="1558329" y="848360"/>
                </a:moveTo>
                <a:cubicBezTo>
                  <a:pt x="1562099" y="863600"/>
                  <a:pt x="1543250" y="852170"/>
                  <a:pt x="1539477" y="863600"/>
                </a:cubicBezTo>
                <a:cubicBezTo>
                  <a:pt x="1531936" y="863600"/>
                  <a:pt x="1539477" y="859790"/>
                  <a:pt x="1539477" y="855980"/>
                </a:cubicBezTo>
                <a:cubicBezTo>
                  <a:pt x="1550790" y="863600"/>
                  <a:pt x="1543250" y="844550"/>
                  <a:pt x="1558329" y="848360"/>
                </a:cubicBezTo>
                <a:close/>
                <a:moveTo>
                  <a:pt x="2860672" y="847725"/>
                </a:moveTo>
                <a:cubicBezTo>
                  <a:pt x="2856968" y="851693"/>
                  <a:pt x="2845855" y="855662"/>
                  <a:pt x="2838447" y="855662"/>
                </a:cubicBezTo>
                <a:cubicBezTo>
                  <a:pt x="2845855" y="847725"/>
                  <a:pt x="2856968" y="851693"/>
                  <a:pt x="2860672" y="847725"/>
                </a:cubicBezTo>
                <a:close/>
                <a:moveTo>
                  <a:pt x="2301873" y="844550"/>
                </a:moveTo>
                <a:cubicBezTo>
                  <a:pt x="2301873" y="848518"/>
                  <a:pt x="2298169" y="848518"/>
                  <a:pt x="2294464" y="852487"/>
                </a:cubicBezTo>
                <a:lnTo>
                  <a:pt x="2290760" y="848518"/>
                </a:lnTo>
                <a:cubicBezTo>
                  <a:pt x="2290760" y="848518"/>
                  <a:pt x="2290760" y="848518"/>
                  <a:pt x="2301873" y="844550"/>
                </a:cubicBezTo>
                <a:close/>
                <a:moveTo>
                  <a:pt x="1588558" y="844550"/>
                </a:moveTo>
                <a:cubicBezTo>
                  <a:pt x="1588558" y="844550"/>
                  <a:pt x="1588558" y="844550"/>
                  <a:pt x="1603374" y="855662"/>
                </a:cubicBezTo>
                <a:cubicBezTo>
                  <a:pt x="1588558" y="859367"/>
                  <a:pt x="1588558" y="866775"/>
                  <a:pt x="1577444" y="866775"/>
                </a:cubicBezTo>
                <a:cubicBezTo>
                  <a:pt x="1577444" y="866775"/>
                  <a:pt x="1577444" y="866775"/>
                  <a:pt x="1584855" y="859367"/>
                </a:cubicBezTo>
                <a:cubicBezTo>
                  <a:pt x="1577444" y="863071"/>
                  <a:pt x="1577444" y="851958"/>
                  <a:pt x="1573741" y="859367"/>
                </a:cubicBezTo>
                <a:cubicBezTo>
                  <a:pt x="1577444" y="859367"/>
                  <a:pt x="1577444" y="848254"/>
                  <a:pt x="1570036" y="848254"/>
                </a:cubicBezTo>
                <a:cubicBezTo>
                  <a:pt x="1570036" y="848254"/>
                  <a:pt x="1570036" y="848254"/>
                  <a:pt x="1581152" y="851958"/>
                </a:cubicBezTo>
                <a:cubicBezTo>
                  <a:pt x="1581152" y="851958"/>
                  <a:pt x="1581152" y="851958"/>
                  <a:pt x="1588558" y="844550"/>
                </a:cubicBezTo>
                <a:close/>
                <a:moveTo>
                  <a:pt x="1011251" y="844550"/>
                </a:moveTo>
                <a:cubicBezTo>
                  <a:pt x="1011251" y="848122"/>
                  <a:pt x="1007547" y="851693"/>
                  <a:pt x="1007547" y="858837"/>
                </a:cubicBezTo>
                <a:lnTo>
                  <a:pt x="1000138" y="851693"/>
                </a:lnTo>
                <a:cubicBezTo>
                  <a:pt x="1000138" y="851693"/>
                  <a:pt x="1000138" y="851693"/>
                  <a:pt x="1011251" y="844550"/>
                </a:cubicBezTo>
                <a:close/>
                <a:moveTo>
                  <a:pt x="1827172" y="844369"/>
                </a:moveTo>
                <a:lnTo>
                  <a:pt x="1830814" y="847262"/>
                </a:lnTo>
                <a:cubicBezTo>
                  <a:pt x="1831163" y="850734"/>
                  <a:pt x="1822070" y="854207"/>
                  <a:pt x="1819272" y="851429"/>
                </a:cubicBezTo>
                <a:close/>
                <a:moveTo>
                  <a:pt x="1651286" y="844292"/>
                </a:moveTo>
                <a:cubicBezTo>
                  <a:pt x="1665450" y="844820"/>
                  <a:pt x="1675943" y="855373"/>
                  <a:pt x="1684338" y="855373"/>
                </a:cubicBezTo>
                <a:cubicBezTo>
                  <a:pt x="1673144" y="844116"/>
                  <a:pt x="1661956" y="866630"/>
                  <a:pt x="1650761" y="859126"/>
                </a:cubicBezTo>
                <a:cubicBezTo>
                  <a:pt x="1650761" y="862878"/>
                  <a:pt x="1650761" y="862878"/>
                  <a:pt x="1650761" y="866630"/>
                </a:cubicBezTo>
                <a:cubicBezTo>
                  <a:pt x="1650761" y="859126"/>
                  <a:pt x="1639568" y="870382"/>
                  <a:pt x="1632107" y="874135"/>
                </a:cubicBezTo>
                <a:cubicBezTo>
                  <a:pt x="1624646" y="874135"/>
                  <a:pt x="1617185" y="877887"/>
                  <a:pt x="1609724" y="870382"/>
                </a:cubicBezTo>
                <a:cubicBezTo>
                  <a:pt x="1635839" y="866630"/>
                  <a:pt x="1609724" y="855373"/>
                  <a:pt x="1635839" y="847869"/>
                </a:cubicBezTo>
                <a:cubicBezTo>
                  <a:pt x="1641436" y="845055"/>
                  <a:pt x="1646564" y="844117"/>
                  <a:pt x="1651286" y="844292"/>
                </a:cubicBezTo>
                <a:close/>
                <a:moveTo>
                  <a:pt x="1826733" y="844020"/>
                </a:moveTo>
                <a:lnTo>
                  <a:pt x="1827504" y="844073"/>
                </a:lnTo>
                <a:lnTo>
                  <a:pt x="1827172" y="844369"/>
                </a:lnTo>
                <a:close/>
                <a:moveTo>
                  <a:pt x="3173410" y="841375"/>
                </a:moveTo>
                <a:cubicBezTo>
                  <a:pt x="3173410" y="841375"/>
                  <a:pt x="3173410" y="841375"/>
                  <a:pt x="3187698" y="848783"/>
                </a:cubicBezTo>
                <a:cubicBezTo>
                  <a:pt x="3184126" y="848783"/>
                  <a:pt x="3180554" y="848783"/>
                  <a:pt x="3180554" y="852487"/>
                </a:cubicBezTo>
                <a:cubicBezTo>
                  <a:pt x="3176982" y="848783"/>
                  <a:pt x="3173410" y="848783"/>
                  <a:pt x="3173410" y="841375"/>
                </a:cubicBezTo>
                <a:close/>
                <a:moveTo>
                  <a:pt x="2201860" y="840790"/>
                </a:moveTo>
                <a:cubicBezTo>
                  <a:pt x="2201860" y="840790"/>
                  <a:pt x="2201860" y="840790"/>
                  <a:pt x="2186992" y="848142"/>
                </a:cubicBezTo>
                <a:cubicBezTo>
                  <a:pt x="2186992" y="848142"/>
                  <a:pt x="2186992" y="848142"/>
                  <a:pt x="2190709" y="848142"/>
                </a:cubicBezTo>
                <a:cubicBezTo>
                  <a:pt x="2168406" y="851819"/>
                  <a:pt x="2157255" y="859171"/>
                  <a:pt x="2131236" y="870200"/>
                </a:cubicBezTo>
                <a:cubicBezTo>
                  <a:pt x="2138670" y="873876"/>
                  <a:pt x="2146104" y="870200"/>
                  <a:pt x="2149821" y="877553"/>
                </a:cubicBezTo>
                <a:cubicBezTo>
                  <a:pt x="2134953" y="884905"/>
                  <a:pt x="2120084" y="877553"/>
                  <a:pt x="2112650" y="884905"/>
                </a:cubicBezTo>
                <a:cubicBezTo>
                  <a:pt x="2112650" y="888582"/>
                  <a:pt x="2116367" y="888582"/>
                  <a:pt x="2120084" y="888582"/>
                </a:cubicBezTo>
                <a:cubicBezTo>
                  <a:pt x="2116367" y="892258"/>
                  <a:pt x="2097782" y="903287"/>
                  <a:pt x="2094065" y="895934"/>
                </a:cubicBezTo>
                <a:cubicBezTo>
                  <a:pt x="2090348" y="892258"/>
                  <a:pt x="2116367" y="884905"/>
                  <a:pt x="2101499" y="881229"/>
                </a:cubicBezTo>
                <a:cubicBezTo>
                  <a:pt x="2108933" y="877553"/>
                  <a:pt x="2120084" y="877553"/>
                  <a:pt x="2123802" y="870200"/>
                </a:cubicBezTo>
                <a:cubicBezTo>
                  <a:pt x="2120084" y="870200"/>
                  <a:pt x="2120084" y="862847"/>
                  <a:pt x="2112650" y="866524"/>
                </a:cubicBezTo>
                <a:cubicBezTo>
                  <a:pt x="2105216" y="873876"/>
                  <a:pt x="2101499" y="877553"/>
                  <a:pt x="2097782" y="877553"/>
                </a:cubicBezTo>
                <a:cubicBezTo>
                  <a:pt x="2101499" y="875715"/>
                  <a:pt x="2102428" y="874796"/>
                  <a:pt x="2102428" y="873417"/>
                </a:cubicBezTo>
                <a:lnTo>
                  <a:pt x="2101821" y="868908"/>
                </a:lnTo>
                <a:lnTo>
                  <a:pt x="2108933" y="866524"/>
                </a:lnTo>
                <a:cubicBezTo>
                  <a:pt x="2112650" y="859171"/>
                  <a:pt x="2108933" y="851819"/>
                  <a:pt x="2120084" y="848142"/>
                </a:cubicBezTo>
                <a:cubicBezTo>
                  <a:pt x="2116367" y="855495"/>
                  <a:pt x="2116367" y="862847"/>
                  <a:pt x="2123802" y="866524"/>
                </a:cubicBezTo>
                <a:cubicBezTo>
                  <a:pt x="2134953" y="862847"/>
                  <a:pt x="2127519" y="855495"/>
                  <a:pt x="2127519" y="851819"/>
                </a:cubicBezTo>
                <a:cubicBezTo>
                  <a:pt x="2131236" y="855495"/>
                  <a:pt x="2138670" y="851819"/>
                  <a:pt x="2146104" y="855495"/>
                </a:cubicBezTo>
                <a:cubicBezTo>
                  <a:pt x="2146104" y="851819"/>
                  <a:pt x="2149821" y="848142"/>
                  <a:pt x="2142387" y="851819"/>
                </a:cubicBezTo>
                <a:cubicBezTo>
                  <a:pt x="2164689" y="844466"/>
                  <a:pt x="2186992" y="833437"/>
                  <a:pt x="2201860" y="840790"/>
                </a:cubicBezTo>
                <a:close/>
                <a:moveTo>
                  <a:pt x="2410616" y="836612"/>
                </a:moveTo>
                <a:cubicBezTo>
                  <a:pt x="2414585" y="840316"/>
                  <a:pt x="2410616" y="844020"/>
                  <a:pt x="2410616" y="847724"/>
                </a:cubicBezTo>
                <a:cubicBezTo>
                  <a:pt x="2410616" y="844020"/>
                  <a:pt x="2398710" y="847724"/>
                  <a:pt x="2398710" y="844020"/>
                </a:cubicBezTo>
                <a:cubicBezTo>
                  <a:pt x="2406648" y="847724"/>
                  <a:pt x="2406648" y="836612"/>
                  <a:pt x="2410616" y="836612"/>
                </a:cubicBezTo>
                <a:close/>
                <a:moveTo>
                  <a:pt x="2797256" y="833437"/>
                </a:moveTo>
                <a:cubicBezTo>
                  <a:pt x="2797256" y="833437"/>
                  <a:pt x="2797256" y="833437"/>
                  <a:pt x="2804776" y="840977"/>
                </a:cubicBezTo>
                <a:cubicBezTo>
                  <a:pt x="2816055" y="840977"/>
                  <a:pt x="2819815" y="833437"/>
                  <a:pt x="2827335" y="833437"/>
                </a:cubicBezTo>
                <a:cubicBezTo>
                  <a:pt x="2827335" y="833437"/>
                  <a:pt x="2827335" y="833437"/>
                  <a:pt x="2823575" y="840977"/>
                </a:cubicBezTo>
                <a:cubicBezTo>
                  <a:pt x="2804776" y="837207"/>
                  <a:pt x="2778456" y="863599"/>
                  <a:pt x="2759657" y="856058"/>
                </a:cubicBezTo>
                <a:lnTo>
                  <a:pt x="2767177" y="856058"/>
                </a:lnTo>
                <a:cubicBezTo>
                  <a:pt x="2767177" y="856058"/>
                  <a:pt x="2767177" y="856058"/>
                  <a:pt x="2755897" y="848518"/>
                </a:cubicBezTo>
                <a:cubicBezTo>
                  <a:pt x="2759657" y="852288"/>
                  <a:pt x="2770937" y="848518"/>
                  <a:pt x="2770937" y="856058"/>
                </a:cubicBezTo>
                <a:cubicBezTo>
                  <a:pt x="2782216" y="844748"/>
                  <a:pt x="2793496" y="840977"/>
                  <a:pt x="2797256" y="833437"/>
                </a:cubicBezTo>
                <a:close/>
                <a:moveTo>
                  <a:pt x="2246310" y="833437"/>
                </a:moveTo>
                <a:lnTo>
                  <a:pt x="2254248" y="833437"/>
                </a:lnTo>
                <a:lnTo>
                  <a:pt x="2251073" y="841374"/>
                </a:lnTo>
                <a:close/>
                <a:moveTo>
                  <a:pt x="1372658" y="832908"/>
                </a:moveTo>
                <a:cubicBezTo>
                  <a:pt x="1376365" y="840317"/>
                  <a:pt x="1380068" y="836612"/>
                  <a:pt x="1383772" y="832908"/>
                </a:cubicBezTo>
                <a:cubicBezTo>
                  <a:pt x="1383772" y="832908"/>
                  <a:pt x="1383772" y="832908"/>
                  <a:pt x="1383772" y="833834"/>
                </a:cubicBezTo>
                <a:lnTo>
                  <a:pt x="1383772" y="840317"/>
                </a:lnTo>
                <a:lnTo>
                  <a:pt x="1365250" y="847725"/>
                </a:lnTo>
                <a:cubicBezTo>
                  <a:pt x="1365250" y="844021"/>
                  <a:pt x="1372658" y="840317"/>
                  <a:pt x="1372658" y="832908"/>
                </a:cubicBezTo>
                <a:close/>
                <a:moveTo>
                  <a:pt x="1873833" y="826426"/>
                </a:moveTo>
                <a:cubicBezTo>
                  <a:pt x="1881760" y="826426"/>
                  <a:pt x="1890154" y="827352"/>
                  <a:pt x="1893885" y="829204"/>
                </a:cubicBezTo>
                <a:cubicBezTo>
                  <a:pt x="1882693" y="836612"/>
                  <a:pt x="1890154" y="840316"/>
                  <a:pt x="1878962" y="847725"/>
                </a:cubicBezTo>
                <a:cubicBezTo>
                  <a:pt x="1878962" y="847725"/>
                  <a:pt x="1878962" y="847725"/>
                  <a:pt x="1875232" y="840316"/>
                </a:cubicBezTo>
                <a:cubicBezTo>
                  <a:pt x="1867771" y="847725"/>
                  <a:pt x="1856579" y="855133"/>
                  <a:pt x="1845387" y="855133"/>
                </a:cubicBezTo>
                <a:cubicBezTo>
                  <a:pt x="1845387" y="855133"/>
                  <a:pt x="1845387" y="855133"/>
                  <a:pt x="1849117" y="858837"/>
                </a:cubicBezTo>
                <a:cubicBezTo>
                  <a:pt x="1849117" y="858837"/>
                  <a:pt x="1849117" y="858837"/>
                  <a:pt x="1830464" y="858837"/>
                </a:cubicBezTo>
                <a:cubicBezTo>
                  <a:pt x="1827666" y="858837"/>
                  <a:pt x="1841656" y="848419"/>
                  <a:pt x="1837809" y="844773"/>
                </a:cubicBezTo>
                <a:lnTo>
                  <a:pt x="1827504" y="844073"/>
                </a:lnTo>
                <a:lnTo>
                  <a:pt x="1837925" y="834760"/>
                </a:lnTo>
                <a:cubicBezTo>
                  <a:pt x="1843521" y="830130"/>
                  <a:pt x="1849117" y="827352"/>
                  <a:pt x="1856579" y="829204"/>
                </a:cubicBezTo>
                <a:cubicBezTo>
                  <a:pt x="1858444" y="827352"/>
                  <a:pt x="1865905" y="826426"/>
                  <a:pt x="1873833" y="826426"/>
                </a:cubicBezTo>
                <a:close/>
                <a:moveTo>
                  <a:pt x="2492046" y="825500"/>
                </a:moveTo>
                <a:cubicBezTo>
                  <a:pt x="2488357" y="836692"/>
                  <a:pt x="2495735" y="836692"/>
                  <a:pt x="2499423" y="836692"/>
                </a:cubicBezTo>
                <a:cubicBezTo>
                  <a:pt x="2499423" y="836692"/>
                  <a:pt x="2499423" y="836692"/>
                  <a:pt x="2517866" y="829231"/>
                </a:cubicBezTo>
                <a:cubicBezTo>
                  <a:pt x="2517866" y="840422"/>
                  <a:pt x="2528932" y="832961"/>
                  <a:pt x="2539998" y="832961"/>
                </a:cubicBezTo>
                <a:cubicBezTo>
                  <a:pt x="2536309" y="840422"/>
                  <a:pt x="2532621" y="840422"/>
                  <a:pt x="2532621" y="847884"/>
                </a:cubicBezTo>
                <a:cubicBezTo>
                  <a:pt x="2532621" y="847884"/>
                  <a:pt x="2532621" y="847884"/>
                  <a:pt x="2525244" y="847884"/>
                </a:cubicBezTo>
                <a:cubicBezTo>
                  <a:pt x="2525244" y="866537"/>
                  <a:pt x="2503112" y="847884"/>
                  <a:pt x="2503112" y="866537"/>
                </a:cubicBezTo>
                <a:cubicBezTo>
                  <a:pt x="2503112" y="855345"/>
                  <a:pt x="2484669" y="873998"/>
                  <a:pt x="2477292" y="870267"/>
                </a:cubicBezTo>
                <a:cubicBezTo>
                  <a:pt x="2473603" y="881459"/>
                  <a:pt x="2451471" y="892651"/>
                  <a:pt x="2436717" y="896381"/>
                </a:cubicBezTo>
                <a:cubicBezTo>
                  <a:pt x="2433028" y="888920"/>
                  <a:pt x="2414585" y="900112"/>
                  <a:pt x="2418274" y="885190"/>
                </a:cubicBezTo>
                <a:cubicBezTo>
                  <a:pt x="2444094" y="873998"/>
                  <a:pt x="2455160" y="859075"/>
                  <a:pt x="2477292" y="851614"/>
                </a:cubicBezTo>
                <a:cubicBezTo>
                  <a:pt x="2466226" y="855345"/>
                  <a:pt x="2458848" y="847884"/>
                  <a:pt x="2447783" y="855345"/>
                </a:cubicBezTo>
                <a:cubicBezTo>
                  <a:pt x="2447783" y="855345"/>
                  <a:pt x="2447783" y="855345"/>
                  <a:pt x="2458848" y="847884"/>
                </a:cubicBezTo>
                <a:cubicBezTo>
                  <a:pt x="2458848" y="847884"/>
                  <a:pt x="2458848" y="847884"/>
                  <a:pt x="2455160" y="844153"/>
                </a:cubicBezTo>
                <a:cubicBezTo>
                  <a:pt x="2466226" y="859075"/>
                  <a:pt x="2480980" y="829231"/>
                  <a:pt x="2492046" y="825500"/>
                </a:cubicBezTo>
                <a:close/>
                <a:moveTo>
                  <a:pt x="1402294" y="825500"/>
                </a:moveTo>
                <a:cubicBezTo>
                  <a:pt x="1398587" y="829204"/>
                  <a:pt x="1409701" y="832908"/>
                  <a:pt x="1398587" y="836612"/>
                </a:cubicBezTo>
                <a:cubicBezTo>
                  <a:pt x="1398587" y="836612"/>
                  <a:pt x="1393031" y="837538"/>
                  <a:pt x="1386088" y="839391"/>
                </a:cubicBezTo>
                <a:lnTo>
                  <a:pt x="1383772" y="840317"/>
                </a:lnTo>
                <a:lnTo>
                  <a:pt x="1397199" y="831519"/>
                </a:lnTo>
                <a:cubicBezTo>
                  <a:pt x="1401366" y="829204"/>
                  <a:pt x="1404146" y="827352"/>
                  <a:pt x="1402294" y="825500"/>
                </a:cubicBezTo>
                <a:close/>
                <a:moveTo>
                  <a:pt x="2671306" y="825004"/>
                </a:moveTo>
                <a:cubicBezTo>
                  <a:pt x="2674481" y="825897"/>
                  <a:pt x="2676296" y="827683"/>
                  <a:pt x="2674481" y="829468"/>
                </a:cubicBezTo>
                <a:cubicBezTo>
                  <a:pt x="2667224" y="829468"/>
                  <a:pt x="2670853" y="833040"/>
                  <a:pt x="2670853" y="836612"/>
                </a:cubicBezTo>
                <a:cubicBezTo>
                  <a:pt x="2663596" y="833040"/>
                  <a:pt x="2659967" y="833040"/>
                  <a:pt x="2652710" y="836612"/>
                </a:cubicBezTo>
                <a:cubicBezTo>
                  <a:pt x="2656339" y="829468"/>
                  <a:pt x="2663596" y="829468"/>
                  <a:pt x="2659967" y="825897"/>
                </a:cubicBezTo>
                <a:cubicBezTo>
                  <a:pt x="2663596" y="824111"/>
                  <a:pt x="2668131" y="824111"/>
                  <a:pt x="2671306" y="825004"/>
                </a:cubicBezTo>
                <a:close/>
                <a:moveTo>
                  <a:pt x="2763835" y="822325"/>
                </a:moveTo>
                <a:lnTo>
                  <a:pt x="2774948" y="825500"/>
                </a:lnTo>
                <a:lnTo>
                  <a:pt x="2760660" y="825500"/>
                </a:lnTo>
                <a:close/>
                <a:moveTo>
                  <a:pt x="2024060" y="822325"/>
                </a:moveTo>
                <a:lnTo>
                  <a:pt x="2030410" y="822325"/>
                </a:lnTo>
                <a:lnTo>
                  <a:pt x="2019297" y="825500"/>
                </a:lnTo>
                <a:close/>
                <a:moveTo>
                  <a:pt x="1443490" y="819150"/>
                </a:moveTo>
                <a:cubicBezTo>
                  <a:pt x="1443490" y="819150"/>
                  <a:pt x="1443490" y="819150"/>
                  <a:pt x="1465263" y="819150"/>
                </a:cubicBezTo>
                <a:cubicBezTo>
                  <a:pt x="1465263" y="819150"/>
                  <a:pt x="1465263" y="819150"/>
                  <a:pt x="1454377" y="825500"/>
                </a:cubicBezTo>
                <a:cubicBezTo>
                  <a:pt x="1454377" y="822325"/>
                  <a:pt x="1447120" y="822325"/>
                  <a:pt x="1439865" y="825500"/>
                </a:cubicBezTo>
                <a:close/>
                <a:moveTo>
                  <a:pt x="1428220" y="819150"/>
                </a:moveTo>
                <a:cubicBezTo>
                  <a:pt x="1428220" y="819150"/>
                  <a:pt x="1428220" y="819150"/>
                  <a:pt x="1431927" y="825500"/>
                </a:cubicBezTo>
                <a:cubicBezTo>
                  <a:pt x="1431927" y="822325"/>
                  <a:pt x="1424516" y="822325"/>
                  <a:pt x="1420812" y="822325"/>
                </a:cubicBezTo>
                <a:cubicBezTo>
                  <a:pt x="1420812" y="822325"/>
                  <a:pt x="1420812" y="822325"/>
                  <a:pt x="1428220" y="819150"/>
                </a:cubicBezTo>
                <a:close/>
                <a:moveTo>
                  <a:pt x="1894619" y="816402"/>
                </a:moveTo>
                <a:cubicBezTo>
                  <a:pt x="1896108" y="816123"/>
                  <a:pt x="1897060" y="816570"/>
                  <a:pt x="1897060" y="818355"/>
                </a:cubicBezTo>
                <a:cubicBezTo>
                  <a:pt x="1893250" y="821927"/>
                  <a:pt x="1885630" y="825499"/>
                  <a:pt x="1878010" y="821927"/>
                </a:cubicBezTo>
                <a:cubicBezTo>
                  <a:pt x="1880868" y="824606"/>
                  <a:pt x="1890154" y="817239"/>
                  <a:pt x="1894619" y="816402"/>
                </a:cubicBezTo>
                <a:close/>
                <a:moveTo>
                  <a:pt x="2258111" y="814916"/>
                </a:moveTo>
                <a:cubicBezTo>
                  <a:pt x="2258111" y="814916"/>
                  <a:pt x="2258111" y="814916"/>
                  <a:pt x="2258111" y="818620"/>
                </a:cubicBezTo>
                <a:cubicBezTo>
                  <a:pt x="2250667" y="822325"/>
                  <a:pt x="2250667" y="814916"/>
                  <a:pt x="2246945" y="818620"/>
                </a:cubicBezTo>
                <a:cubicBezTo>
                  <a:pt x="2246945" y="818620"/>
                  <a:pt x="2246945" y="818620"/>
                  <a:pt x="2258111" y="814916"/>
                </a:cubicBezTo>
                <a:close/>
                <a:moveTo>
                  <a:pt x="2640370" y="812641"/>
                </a:moveTo>
                <a:cubicBezTo>
                  <a:pt x="2646937" y="810260"/>
                  <a:pt x="2654441" y="810260"/>
                  <a:pt x="2663822" y="814070"/>
                </a:cubicBezTo>
                <a:cubicBezTo>
                  <a:pt x="2663822" y="814070"/>
                  <a:pt x="2663822" y="814070"/>
                  <a:pt x="2652565" y="821690"/>
                </a:cubicBezTo>
                <a:cubicBezTo>
                  <a:pt x="2652565" y="821690"/>
                  <a:pt x="2652565" y="821690"/>
                  <a:pt x="2660070" y="814070"/>
                </a:cubicBezTo>
                <a:cubicBezTo>
                  <a:pt x="2652565" y="817880"/>
                  <a:pt x="2637556" y="817880"/>
                  <a:pt x="2645061" y="825500"/>
                </a:cubicBezTo>
                <a:cubicBezTo>
                  <a:pt x="2641308" y="821690"/>
                  <a:pt x="2630052" y="817880"/>
                  <a:pt x="2622547" y="825500"/>
                </a:cubicBezTo>
                <a:cubicBezTo>
                  <a:pt x="2628175" y="819785"/>
                  <a:pt x="2633804" y="815022"/>
                  <a:pt x="2640370" y="812641"/>
                </a:cubicBezTo>
                <a:close/>
                <a:moveTo>
                  <a:pt x="2622547" y="806450"/>
                </a:moveTo>
                <a:lnTo>
                  <a:pt x="2633660" y="806450"/>
                </a:lnTo>
                <a:lnTo>
                  <a:pt x="2622547" y="814387"/>
                </a:lnTo>
                <a:close/>
                <a:moveTo>
                  <a:pt x="1515668" y="802481"/>
                </a:moveTo>
                <a:cubicBezTo>
                  <a:pt x="1517520" y="802481"/>
                  <a:pt x="1520296" y="803275"/>
                  <a:pt x="1523999" y="803275"/>
                </a:cubicBezTo>
                <a:cubicBezTo>
                  <a:pt x="1523999" y="803275"/>
                  <a:pt x="1523999" y="803275"/>
                  <a:pt x="1512887" y="806450"/>
                </a:cubicBezTo>
                <a:cubicBezTo>
                  <a:pt x="1512887" y="803275"/>
                  <a:pt x="1513813" y="802481"/>
                  <a:pt x="1515668" y="802481"/>
                </a:cubicBezTo>
                <a:close/>
                <a:moveTo>
                  <a:pt x="2670172" y="800100"/>
                </a:moveTo>
                <a:lnTo>
                  <a:pt x="2686047" y="800100"/>
                </a:lnTo>
                <a:lnTo>
                  <a:pt x="2686047" y="803275"/>
                </a:lnTo>
                <a:close/>
                <a:moveTo>
                  <a:pt x="2573335" y="796636"/>
                </a:moveTo>
                <a:cubicBezTo>
                  <a:pt x="2571483" y="796636"/>
                  <a:pt x="2569631" y="797574"/>
                  <a:pt x="2568242" y="798043"/>
                </a:cubicBezTo>
                <a:lnTo>
                  <a:pt x="2566639" y="797069"/>
                </a:lnTo>
                <a:close/>
                <a:moveTo>
                  <a:pt x="2565927" y="796636"/>
                </a:moveTo>
                <a:lnTo>
                  <a:pt x="2566639" y="797069"/>
                </a:lnTo>
                <a:lnTo>
                  <a:pt x="2565528" y="797141"/>
                </a:lnTo>
                <a:close/>
                <a:moveTo>
                  <a:pt x="2165065" y="796396"/>
                </a:moveTo>
                <a:cubicBezTo>
                  <a:pt x="2165065" y="796396"/>
                  <a:pt x="2165065" y="796396"/>
                  <a:pt x="2161344" y="803804"/>
                </a:cubicBezTo>
                <a:cubicBezTo>
                  <a:pt x="2157622" y="803804"/>
                  <a:pt x="2157622" y="803804"/>
                  <a:pt x="2153900" y="803804"/>
                </a:cubicBezTo>
                <a:cubicBezTo>
                  <a:pt x="2153900" y="803804"/>
                  <a:pt x="2153900" y="803804"/>
                  <a:pt x="2165065" y="796396"/>
                </a:cubicBezTo>
                <a:close/>
                <a:moveTo>
                  <a:pt x="2503485" y="788987"/>
                </a:moveTo>
                <a:lnTo>
                  <a:pt x="2500310" y="792162"/>
                </a:lnTo>
                <a:lnTo>
                  <a:pt x="2489197" y="792162"/>
                </a:lnTo>
                <a:close/>
                <a:moveTo>
                  <a:pt x="1639886" y="788987"/>
                </a:moveTo>
                <a:cubicBezTo>
                  <a:pt x="1628776" y="795337"/>
                  <a:pt x="1625069" y="792162"/>
                  <a:pt x="1617662" y="795337"/>
                </a:cubicBezTo>
                <a:cubicBezTo>
                  <a:pt x="1617662" y="792162"/>
                  <a:pt x="1632480" y="792162"/>
                  <a:pt x="1639886" y="788987"/>
                </a:cubicBezTo>
                <a:close/>
                <a:moveTo>
                  <a:pt x="2940048" y="783771"/>
                </a:moveTo>
                <a:cubicBezTo>
                  <a:pt x="2943858" y="784679"/>
                  <a:pt x="2948620" y="786493"/>
                  <a:pt x="2954335" y="788307"/>
                </a:cubicBezTo>
                <a:cubicBezTo>
                  <a:pt x="2942905" y="795564"/>
                  <a:pt x="2927665" y="806450"/>
                  <a:pt x="2916235" y="799193"/>
                </a:cubicBezTo>
                <a:cubicBezTo>
                  <a:pt x="2920045" y="795564"/>
                  <a:pt x="2923855" y="791936"/>
                  <a:pt x="2920045" y="791936"/>
                </a:cubicBezTo>
                <a:cubicBezTo>
                  <a:pt x="2920045" y="791936"/>
                  <a:pt x="2920045" y="791936"/>
                  <a:pt x="2931475" y="791936"/>
                </a:cubicBezTo>
                <a:cubicBezTo>
                  <a:pt x="2927665" y="788307"/>
                  <a:pt x="2939095" y="784679"/>
                  <a:pt x="2931475" y="784679"/>
                </a:cubicBezTo>
                <a:cubicBezTo>
                  <a:pt x="2933380" y="782864"/>
                  <a:pt x="2936238" y="782864"/>
                  <a:pt x="2940048" y="783771"/>
                </a:cubicBezTo>
                <a:close/>
                <a:moveTo>
                  <a:pt x="2119151" y="783034"/>
                </a:moveTo>
                <a:cubicBezTo>
                  <a:pt x="2123437" y="783034"/>
                  <a:pt x="2127247" y="785018"/>
                  <a:pt x="2127247" y="788987"/>
                </a:cubicBezTo>
                <a:lnTo>
                  <a:pt x="2108197" y="788987"/>
                </a:lnTo>
                <a:cubicBezTo>
                  <a:pt x="2110102" y="785018"/>
                  <a:pt x="2114865" y="783034"/>
                  <a:pt x="2119151" y="783034"/>
                </a:cubicBezTo>
                <a:close/>
                <a:moveTo>
                  <a:pt x="3012979" y="777875"/>
                </a:moveTo>
                <a:cubicBezTo>
                  <a:pt x="3012979" y="777875"/>
                  <a:pt x="3024185" y="785283"/>
                  <a:pt x="3024185" y="788987"/>
                </a:cubicBezTo>
                <a:cubicBezTo>
                  <a:pt x="3012979" y="792691"/>
                  <a:pt x="3020450" y="781579"/>
                  <a:pt x="3009244" y="785283"/>
                </a:cubicBezTo>
                <a:cubicBezTo>
                  <a:pt x="3001773" y="788987"/>
                  <a:pt x="2990567" y="788987"/>
                  <a:pt x="2983097" y="788987"/>
                </a:cubicBezTo>
                <a:cubicBezTo>
                  <a:pt x="2986832" y="788987"/>
                  <a:pt x="2983097" y="796395"/>
                  <a:pt x="2994303" y="792691"/>
                </a:cubicBezTo>
                <a:cubicBezTo>
                  <a:pt x="2994303" y="792691"/>
                  <a:pt x="2994303" y="792691"/>
                  <a:pt x="2998038" y="796395"/>
                </a:cubicBezTo>
                <a:cubicBezTo>
                  <a:pt x="2983097" y="792691"/>
                  <a:pt x="2979362" y="811212"/>
                  <a:pt x="2960685" y="811212"/>
                </a:cubicBezTo>
                <a:cubicBezTo>
                  <a:pt x="2968156" y="803804"/>
                  <a:pt x="2975626" y="800100"/>
                  <a:pt x="2986832" y="796395"/>
                </a:cubicBezTo>
                <a:cubicBezTo>
                  <a:pt x="2979362" y="796395"/>
                  <a:pt x="2971891" y="792691"/>
                  <a:pt x="2975626" y="785283"/>
                </a:cubicBezTo>
                <a:cubicBezTo>
                  <a:pt x="2975626" y="785283"/>
                  <a:pt x="2975626" y="785283"/>
                  <a:pt x="3012979" y="781579"/>
                </a:cubicBezTo>
                <a:cubicBezTo>
                  <a:pt x="3012979" y="781579"/>
                  <a:pt x="3012979" y="781579"/>
                  <a:pt x="3012979" y="777875"/>
                </a:cubicBezTo>
                <a:close/>
                <a:moveTo>
                  <a:pt x="2558518" y="777875"/>
                </a:moveTo>
                <a:cubicBezTo>
                  <a:pt x="2551110" y="785379"/>
                  <a:pt x="2547406" y="792884"/>
                  <a:pt x="2532589" y="796636"/>
                </a:cubicBezTo>
                <a:cubicBezTo>
                  <a:pt x="2538145" y="796636"/>
                  <a:pt x="2544627" y="797574"/>
                  <a:pt x="2551573" y="798043"/>
                </a:cubicBezTo>
                <a:lnTo>
                  <a:pt x="2565528" y="797141"/>
                </a:lnTo>
                <a:lnTo>
                  <a:pt x="2564075" y="798982"/>
                </a:lnTo>
                <a:cubicBezTo>
                  <a:pt x="2562222" y="801327"/>
                  <a:pt x="2558518" y="806017"/>
                  <a:pt x="2551110" y="815398"/>
                </a:cubicBezTo>
                <a:cubicBezTo>
                  <a:pt x="2543701" y="811645"/>
                  <a:pt x="2539997" y="819150"/>
                  <a:pt x="2528885" y="819150"/>
                </a:cubicBezTo>
                <a:cubicBezTo>
                  <a:pt x="2543701" y="811645"/>
                  <a:pt x="2528885" y="804141"/>
                  <a:pt x="2539997" y="800389"/>
                </a:cubicBezTo>
                <a:cubicBezTo>
                  <a:pt x="2532589" y="800389"/>
                  <a:pt x="2528885" y="800389"/>
                  <a:pt x="2517772" y="800389"/>
                </a:cubicBezTo>
                <a:cubicBezTo>
                  <a:pt x="2521476" y="800389"/>
                  <a:pt x="2517772" y="789132"/>
                  <a:pt x="2528885" y="789132"/>
                </a:cubicBezTo>
                <a:cubicBezTo>
                  <a:pt x="2528885" y="785379"/>
                  <a:pt x="2525180" y="785379"/>
                  <a:pt x="2521476" y="785379"/>
                </a:cubicBezTo>
                <a:cubicBezTo>
                  <a:pt x="2521476" y="785379"/>
                  <a:pt x="2521476" y="785379"/>
                  <a:pt x="2524254" y="785379"/>
                </a:cubicBezTo>
                <a:lnTo>
                  <a:pt x="2539997" y="785379"/>
                </a:lnTo>
                <a:cubicBezTo>
                  <a:pt x="2551110" y="789132"/>
                  <a:pt x="2551110" y="781627"/>
                  <a:pt x="2558518" y="777875"/>
                </a:cubicBezTo>
                <a:close/>
                <a:moveTo>
                  <a:pt x="2354260" y="777875"/>
                </a:moveTo>
                <a:lnTo>
                  <a:pt x="2362198" y="781050"/>
                </a:lnTo>
                <a:lnTo>
                  <a:pt x="2351085" y="784225"/>
                </a:lnTo>
                <a:close/>
                <a:moveTo>
                  <a:pt x="1985960" y="777875"/>
                </a:moveTo>
                <a:lnTo>
                  <a:pt x="1989135" y="781050"/>
                </a:lnTo>
                <a:lnTo>
                  <a:pt x="1985960" y="784225"/>
                </a:lnTo>
                <a:close/>
                <a:moveTo>
                  <a:pt x="2906002" y="776922"/>
                </a:moveTo>
                <a:lnTo>
                  <a:pt x="2907266" y="776922"/>
                </a:lnTo>
                <a:cubicBezTo>
                  <a:pt x="2909092" y="776922"/>
                  <a:pt x="2912743" y="776922"/>
                  <a:pt x="2920046" y="776922"/>
                </a:cubicBezTo>
                <a:cubicBezTo>
                  <a:pt x="2927348" y="780732"/>
                  <a:pt x="2909092" y="792162"/>
                  <a:pt x="2905440" y="792162"/>
                </a:cubicBezTo>
                <a:cubicBezTo>
                  <a:pt x="2905440" y="784542"/>
                  <a:pt x="2905440" y="788352"/>
                  <a:pt x="2912743" y="784542"/>
                </a:cubicBezTo>
                <a:cubicBezTo>
                  <a:pt x="2905440" y="784542"/>
                  <a:pt x="2901789" y="780732"/>
                  <a:pt x="2898138" y="784542"/>
                </a:cubicBezTo>
                <a:lnTo>
                  <a:pt x="2898138" y="788352"/>
                </a:lnTo>
                <a:cubicBezTo>
                  <a:pt x="2898138" y="788352"/>
                  <a:pt x="2898138" y="788352"/>
                  <a:pt x="2890835" y="788352"/>
                </a:cubicBezTo>
                <a:cubicBezTo>
                  <a:pt x="2896312" y="786447"/>
                  <a:pt x="2900876" y="782637"/>
                  <a:pt x="2904071" y="779303"/>
                </a:cubicBezTo>
                <a:close/>
                <a:moveTo>
                  <a:pt x="2436413" y="773793"/>
                </a:moveTo>
                <a:lnTo>
                  <a:pt x="2439199" y="775134"/>
                </a:lnTo>
                <a:lnTo>
                  <a:pt x="2428872" y="781050"/>
                </a:lnTo>
                <a:close/>
                <a:moveTo>
                  <a:pt x="2622547" y="773311"/>
                </a:moveTo>
                <a:cubicBezTo>
                  <a:pt x="2622547" y="773311"/>
                  <a:pt x="2622547" y="773311"/>
                  <a:pt x="2633660" y="773311"/>
                </a:cubicBezTo>
                <a:cubicBezTo>
                  <a:pt x="2637364" y="780851"/>
                  <a:pt x="2652181" y="769540"/>
                  <a:pt x="2655885" y="773311"/>
                </a:cubicBezTo>
                <a:cubicBezTo>
                  <a:pt x="2655885" y="780851"/>
                  <a:pt x="2644772" y="780851"/>
                  <a:pt x="2644772" y="777081"/>
                </a:cubicBezTo>
                <a:cubicBezTo>
                  <a:pt x="2644772" y="784621"/>
                  <a:pt x="2611435" y="784621"/>
                  <a:pt x="2600322" y="792162"/>
                </a:cubicBezTo>
                <a:cubicBezTo>
                  <a:pt x="2611435" y="788392"/>
                  <a:pt x="2611435" y="784621"/>
                  <a:pt x="2615139" y="777081"/>
                </a:cubicBezTo>
                <a:cubicBezTo>
                  <a:pt x="2622547" y="777081"/>
                  <a:pt x="2626251" y="780851"/>
                  <a:pt x="2629956" y="777081"/>
                </a:cubicBezTo>
                <a:cubicBezTo>
                  <a:pt x="2629956" y="777081"/>
                  <a:pt x="2626251" y="773311"/>
                  <a:pt x="2622547" y="773311"/>
                </a:cubicBezTo>
                <a:close/>
                <a:moveTo>
                  <a:pt x="2909092" y="773112"/>
                </a:moveTo>
                <a:lnTo>
                  <a:pt x="2906002" y="776922"/>
                </a:lnTo>
                <a:lnTo>
                  <a:pt x="2905440" y="776922"/>
                </a:lnTo>
                <a:cubicBezTo>
                  <a:pt x="2909092" y="773112"/>
                  <a:pt x="2909092" y="773112"/>
                  <a:pt x="2909092" y="773112"/>
                </a:cubicBezTo>
                <a:close/>
                <a:moveTo>
                  <a:pt x="2858273" y="772781"/>
                </a:moveTo>
                <a:cubicBezTo>
                  <a:pt x="2865940" y="771392"/>
                  <a:pt x="2873156" y="770466"/>
                  <a:pt x="2874960" y="774170"/>
                </a:cubicBezTo>
                <a:cubicBezTo>
                  <a:pt x="2871352" y="774170"/>
                  <a:pt x="2867744" y="774170"/>
                  <a:pt x="2864136" y="774170"/>
                </a:cubicBezTo>
                <a:cubicBezTo>
                  <a:pt x="2867744" y="777874"/>
                  <a:pt x="2867744" y="788987"/>
                  <a:pt x="2874960" y="781579"/>
                </a:cubicBezTo>
                <a:cubicBezTo>
                  <a:pt x="2874960" y="781579"/>
                  <a:pt x="2874960" y="781579"/>
                  <a:pt x="2871352" y="785283"/>
                </a:cubicBezTo>
                <a:cubicBezTo>
                  <a:pt x="2867744" y="774170"/>
                  <a:pt x="2842488" y="788987"/>
                  <a:pt x="2835272" y="781579"/>
                </a:cubicBezTo>
                <a:cubicBezTo>
                  <a:pt x="2835272" y="777874"/>
                  <a:pt x="2838880" y="774170"/>
                  <a:pt x="2838880" y="774170"/>
                </a:cubicBezTo>
                <a:cubicBezTo>
                  <a:pt x="2842488" y="776022"/>
                  <a:pt x="2850606" y="774170"/>
                  <a:pt x="2858273" y="772781"/>
                </a:cubicBezTo>
                <a:close/>
                <a:moveTo>
                  <a:pt x="2317747" y="769937"/>
                </a:moveTo>
                <a:lnTo>
                  <a:pt x="2328860" y="769937"/>
                </a:lnTo>
                <a:lnTo>
                  <a:pt x="2317747" y="773112"/>
                </a:lnTo>
                <a:close/>
                <a:moveTo>
                  <a:pt x="2633660" y="765770"/>
                </a:moveTo>
                <a:cubicBezTo>
                  <a:pt x="2641068" y="762000"/>
                  <a:pt x="2641068" y="762000"/>
                  <a:pt x="2648477" y="765770"/>
                </a:cubicBezTo>
                <a:cubicBezTo>
                  <a:pt x="2648477" y="765770"/>
                  <a:pt x="2648477" y="765770"/>
                  <a:pt x="2633660" y="773311"/>
                </a:cubicBezTo>
                <a:cubicBezTo>
                  <a:pt x="2633660" y="773311"/>
                  <a:pt x="2633660" y="773311"/>
                  <a:pt x="2633660" y="765770"/>
                </a:cubicBezTo>
                <a:close/>
                <a:moveTo>
                  <a:pt x="2711881" y="762396"/>
                </a:moveTo>
                <a:cubicBezTo>
                  <a:pt x="2711881" y="762396"/>
                  <a:pt x="2711881" y="762396"/>
                  <a:pt x="2719385" y="766167"/>
                </a:cubicBezTo>
                <a:cubicBezTo>
                  <a:pt x="2715633" y="766167"/>
                  <a:pt x="2708128" y="766167"/>
                  <a:pt x="2711881" y="762396"/>
                </a:cubicBezTo>
                <a:close/>
                <a:moveTo>
                  <a:pt x="2317660" y="759354"/>
                </a:moveTo>
                <a:cubicBezTo>
                  <a:pt x="2310216" y="766762"/>
                  <a:pt x="2310216" y="766762"/>
                  <a:pt x="2310216" y="766762"/>
                </a:cubicBezTo>
                <a:lnTo>
                  <a:pt x="2310755" y="765152"/>
                </a:lnTo>
                <a:close/>
                <a:moveTo>
                  <a:pt x="2819397" y="758825"/>
                </a:moveTo>
                <a:lnTo>
                  <a:pt x="2830510" y="758825"/>
                </a:lnTo>
                <a:lnTo>
                  <a:pt x="2827335" y="762000"/>
                </a:lnTo>
                <a:close/>
                <a:moveTo>
                  <a:pt x="2041522" y="758825"/>
                </a:moveTo>
                <a:cubicBezTo>
                  <a:pt x="2041522" y="769937"/>
                  <a:pt x="2030410" y="766233"/>
                  <a:pt x="2023001" y="777346"/>
                </a:cubicBezTo>
                <a:cubicBezTo>
                  <a:pt x="2023001" y="762529"/>
                  <a:pt x="2008185" y="781050"/>
                  <a:pt x="1997072" y="777346"/>
                </a:cubicBezTo>
                <a:cubicBezTo>
                  <a:pt x="1997072" y="777346"/>
                  <a:pt x="2000776" y="769937"/>
                  <a:pt x="2000776" y="769937"/>
                </a:cubicBezTo>
                <a:cubicBezTo>
                  <a:pt x="2011889" y="762529"/>
                  <a:pt x="2026705" y="769937"/>
                  <a:pt x="2041522" y="758825"/>
                </a:cubicBezTo>
                <a:close/>
                <a:moveTo>
                  <a:pt x="2489197" y="755650"/>
                </a:moveTo>
                <a:lnTo>
                  <a:pt x="2506660" y="758825"/>
                </a:lnTo>
                <a:lnTo>
                  <a:pt x="2500310" y="758825"/>
                </a:lnTo>
                <a:close/>
                <a:moveTo>
                  <a:pt x="2477886" y="755650"/>
                </a:moveTo>
                <a:cubicBezTo>
                  <a:pt x="2481656" y="755650"/>
                  <a:pt x="2485427" y="759279"/>
                  <a:pt x="2489197" y="762907"/>
                </a:cubicBezTo>
                <a:lnTo>
                  <a:pt x="2477886" y="773793"/>
                </a:lnTo>
                <a:lnTo>
                  <a:pt x="2467989" y="776514"/>
                </a:lnTo>
                <a:cubicBezTo>
                  <a:pt x="2463747" y="775607"/>
                  <a:pt x="2459035" y="773793"/>
                  <a:pt x="2455264" y="773793"/>
                </a:cubicBezTo>
                <a:cubicBezTo>
                  <a:pt x="2455264" y="773793"/>
                  <a:pt x="2455264" y="777421"/>
                  <a:pt x="2455264" y="777421"/>
                </a:cubicBezTo>
                <a:cubicBezTo>
                  <a:pt x="2455264" y="777421"/>
                  <a:pt x="2451494" y="770164"/>
                  <a:pt x="2443953" y="773793"/>
                </a:cubicBezTo>
                <a:cubicBezTo>
                  <a:pt x="2443953" y="773793"/>
                  <a:pt x="2443953" y="773793"/>
                  <a:pt x="2443953" y="777421"/>
                </a:cubicBezTo>
                <a:lnTo>
                  <a:pt x="2439199" y="775134"/>
                </a:lnTo>
                <a:lnTo>
                  <a:pt x="2448666" y="769711"/>
                </a:lnTo>
                <a:cubicBezTo>
                  <a:pt x="2457149" y="768350"/>
                  <a:pt x="2466575" y="768350"/>
                  <a:pt x="2474116" y="766536"/>
                </a:cubicBezTo>
                <a:cubicBezTo>
                  <a:pt x="2477886" y="762907"/>
                  <a:pt x="2481656" y="755650"/>
                  <a:pt x="2477886" y="755650"/>
                </a:cubicBezTo>
                <a:close/>
                <a:moveTo>
                  <a:pt x="2328860" y="747712"/>
                </a:moveTo>
                <a:lnTo>
                  <a:pt x="2324097" y="758824"/>
                </a:lnTo>
                <a:lnTo>
                  <a:pt x="2320922" y="750887"/>
                </a:lnTo>
                <a:close/>
                <a:moveTo>
                  <a:pt x="2305680" y="739792"/>
                </a:moveTo>
                <a:cubicBezTo>
                  <a:pt x="2310914" y="738055"/>
                  <a:pt x="2313007" y="743611"/>
                  <a:pt x="2321381" y="740833"/>
                </a:cubicBezTo>
                <a:cubicBezTo>
                  <a:pt x="2321381" y="751946"/>
                  <a:pt x="2302772" y="748242"/>
                  <a:pt x="2306494" y="755650"/>
                </a:cubicBezTo>
                <a:cubicBezTo>
                  <a:pt x="2306494" y="759354"/>
                  <a:pt x="2310216" y="755650"/>
                  <a:pt x="2313938" y="755650"/>
                </a:cubicBezTo>
                <a:lnTo>
                  <a:pt x="2310755" y="765152"/>
                </a:lnTo>
                <a:lnTo>
                  <a:pt x="2302772" y="771856"/>
                </a:lnTo>
                <a:cubicBezTo>
                  <a:pt x="2297190" y="775097"/>
                  <a:pt x="2291607" y="777875"/>
                  <a:pt x="2287885" y="781579"/>
                </a:cubicBezTo>
                <a:cubicBezTo>
                  <a:pt x="2310216" y="774171"/>
                  <a:pt x="2299051" y="796396"/>
                  <a:pt x="2317660" y="792691"/>
                </a:cubicBezTo>
                <a:cubicBezTo>
                  <a:pt x="2317660" y="792691"/>
                  <a:pt x="2339991" y="777875"/>
                  <a:pt x="2343712" y="785283"/>
                </a:cubicBezTo>
                <a:cubicBezTo>
                  <a:pt x="2343712" y="785283"/>
                  <a:pt x="2343712" y="785283"/>
                  <a:pt x="2313938" y="796396"/>
                </a:cubicBezTo>
                <a:cubicBezTo>
                  <a:pt x="2325103" y="803804"/>
                  <a:pt x="2343712" y="803804"/>
                  <a:pt x="2358600" y="803804"/>
                </a:cubicBezTo>
                <a:cubicBezTo>
                  <a:pt x="2366043" y="800100"/>
                  <a:pt x="2369765" y="796396"/>
                  <a:pt x="2380930" y="792691"/>
                </a:cubicBezTo>
                <a:cubicBezTo>
                  <a:pt x="2380930" y="792691"/>
                  <a:pt x="2380930" y="792691"/>
                  <a:pt x="2384652" y="796396"/>
                </a:cubicBezTo>
                <a:cubicBezTo>
                  <a:pt x="2399540" y="792691"/>
                  <a:pt x="2380930" y="788987"/>
                  <a:pt x="2392096" y="785283"/>
                </a:cubicBezTo>
                <a:cubicBezTo>
                  <a:pt x="2399540" y="792691"/>
                  <a:pt x="2421870" y="777875"/>
                  <a:pt x="2433036" y="792691"/>
                </a:cubicBezTo>
                <a:cubicBezTo>
                  <a:pt x="2429314" y="785283"/>
                  <a:pt x="2440479" y="785283"/>
                  <a:pt x="2444201" y="785283"/>
                </a:cubicBezTo>
                <a:cubicBezTo>
                  <a:pt x="2433036" y="781579"/>
                  <a:pt x="2447923" y="796396"/>
                  <a:pt x="2444201" y="792691"/>
                </a:cubicBezTo>
                <a:cubicBezTo>
                  <a:pt x="2436758" y="796396"/>
                  <a:pt x="2433036" y="788987"/>
                  <a:pt x="2425592" y="800100"/>
                </a:cubicBezTo>
                <a:cubicBezTo>
                  <a:pt x="2425592" y="800100"/>
                  <a:pt x="2429314" y="803804"/>
                  <a:pt x="2433036" y="803804"/>
                </a:cubicBezTo>
                <a:cubicBezTo>
                  <a:pt x="2433036" y="803804"/>
                  <a:pt x="2433036" y="803804"/>
                  <a:pt x="2425592" y="803804"/>
                </a:cubicBezTo>
                <a:cubicBezTo>
                  <a:pt x="2425592" y="803804"/>
                  <a:pt x="2425592" y="803804"/>
                  <a:pt x="2436758" y="814916"/>
                </a:cubicBezTo>
                <a:cubicBezTo>
                  <a:pt x="2433036" y="814916"/>
                  <a:pt x="2425592" y="811212"/>
                  <a:pt x="2425592" y="818620"/>
                </a:cubicBezTo>
                <a:cubicBezTo>
                  <a:pt x="2418149" y="822325"/>
                  <a:pt x="2414427" y="829733"/>
                  <a:pt x="2406983" y="829733"/>
                </a:cubicBezTo>
                <a:cubicBezTo>
                  <a:pt x="2406983" y="829733"/>
                  <a:pt x="2406983" y="829733"/>
                  <a:pt x="2403261" y="822325"/>
                </a:cubicBezTo>
                <a:cubicBezTo>
                  <a:pt x="2384652" y="833437"/>
                  <a:pt x="2399540" y="811212"/>
                  <a:pt x="2380930" y="818620"/>
                </a:cubicBezTo>
                <a:cubicBezTo>
                  <a:pt x="2380930" y="818620"/>
                  <a:pt x="2380930" y="818620"/>
                  <a:pt x="2384652" y="826029"/>
                </a:cubicBezTo>
                <a:cubicBezTo>
                  <a:pt x="2380930" y="811212"/>
                  <a:pt x="2354878" y="829733"/>
                  <a:pt x="2354878" y="826029"/>
                </a:cubicBezTo>
                <a:cubicBezTo>
                  <a:pt x="2354878" y="826029"/>
                  <a:pt x="2354878" y="826029"/>
                  <a:pt x="2354878" y="829733"/>
                </a:cubicBezTo>
                <a:cubicBezTo>
                  <a:pt x="2328825" y="848254"/>
                  <a:pt x="2325103" y="826029"/>
                  <a:pt x="2302772" y="837141"/>
                </a:cubicBezTo>
                <a:cubicBezTo>
                  <a:pt x="2299051" y="840845"/>
                  <a:pt x="2272998" y="844550"/>
                  <a:pt x="2276720" y="855662"/>
                </a:cubicBezTo>
                <a:cubicBezTo>
                  <a:pt x="2269276" y="851958"/>
                  <a:pt x="2246945" y="863070"/>
                  <a:pt x="2235780" y="870479"/>
                </a:cubicBezTo>
                <a:cubicBezTo>
                  <a:pt x="2235780" y="870479"/>
                  <a:pt x="2235780" y="870479"/>
                  <a:pt x="2239502" y="863070"/>
                </a:cubicBezTo>
                <a:cubicBezTo>
                  <a:pt x="2235780" y="859366"/>
                  <a:pt x="2224614" y="866774"/>
                  <a:pt x="2224614" y="870479"/>
                </a:cubicBezTo>
                <a:cubicBezTo>
                  <a:pt x="2220893" y="866774"/>
                  <a:pt x="2206005" y="877887"/>
                  <a:pt x="2198562" y="874183"/>
                </a:cubicBezTo>
                <a:cubicBezTo>
                  <a:pt x="2213449" y="870479"/>
                  <a:pt x="2209727" y="863070"/>
                  <a:pt x="2220893" y="863070"/>
                </a:cubicBezTo>
                <a:cubicBezTo>
                  <a:pt x="2220893" y="859366"/>
                  <a:pt x="2217171" y="851958"/>
                  <a:pt x="2213449" y="855662"/>
                </a:cubicBezTo>
                <a:cubicBezTo>
                  <a:pt x="2217171" y="851958"/>
                  <a:pt x="2217171" y="840845"/>
                  <a:pt x="2228336" y="833437"/>
                </a:cubicBezTo>
                <a:cubicBezTo>
                  <a:pt x="2232058" y="833437"/>
                  <a:pt x="2239502" y="840845"/>
                  <a:pt x="2239502" y="837141"/>
                </a:cubicBezTo>
                <a:cubicBezTo>
                  <a:pt x="2228336" y="833437"/>
                  <a:pt x="2232058" y="844550"/>
                  <a:pt x="2220893" y="844550"/>
                </a:cubicBezTo>
                <a:cubicBezTo>
                  <a:pt x="2232058" y="844550"/>
                  <a:pt x="2228336" y="855662"/>
                  <a:pt x="2243223" y="851958"/>
                </a:cubicBezTo>
                <a:cubicBezTo>
                  <a:pt x="2250667" y="844550"/>
                  <a:pt x="2235780" y="851958"/>
                  <a:pt x="2239502" y="844550"/>
                </a:cubicBezTo>
                <a:cubicBezTo>
                  <a:pt x="2246945" y="851958"/>
                  <a:pt x="2261833" y="840845"/>
                  <a:pt x="2269276" y="840845"/>
                </a:cubicBezTo>
                <a:cubicBezTo>
                  <a:pt x="2265554" y="840845"/>
                  <a:pt x="2265554" y="837141"/>
                  <a:pt x="2258111" y="840845"/>
                </a:cubicBezTo>
                <a:cubicBezTo>
                  <a:pt x="2258111" y="840845"/>
                  <a:pt x="2258111" y="840845"/>
                  <a:pt x="2261833" y="829733"/>
                </a:cubicBezTo>
                <a:cubicBezTo>
                  <a:pt x="2272998" y="829733"/>
                  <a:pt x="2261833" y="833437"/>
                  <a:pt x="2265554" y="833437"/>
                </a:cubicBezTo>
                <a:cubicBezTo>
                  <a:pt x="2272998" y="837141"/>
                  <a:pt x="2280442" y="837141"/>
                  <a:pt x="2284163" y="829733"/>
                </a:cubicBezTo>
                <a:cubicBezTo>
                  <a:pt x="2280442" y="829733"/>
                  <a:pt x="2280442" y="822325"/>
                  <a:pt x="2276720" y="826029"/>
                </a:cubicBezTo>
                <a:cubicBezTo>
                  <a:pt x="2276720" y="826029"/>
                  <a:pt x="2276720" y="826029"/>
                  <a:pt x="2280442" y="814916"/>
                </a:cubicBezTo>
                <a:cubicBezTo>
                  <a:pt x="2272998" y="814916"/>
                  <a:pt x="2261833" y="811212"/>
                  <a:pt x="2258111" y="814916"/>
                </a:cubicBezTo>
                <a:cubicBezTo>
                  <a:pt x="2265554" y="811212"/>
                  <a:pt x="2261833" y="803804"/>
                  <a:pt x="2254389" y="803804"/>
                </a:cubicBezTo>
                <a:cubicBezTo>
                  <a:pt x="2250667" y="811212"/>
                  <a:pt x="2243223" y="803804"/>
                  <a:pt x="2239502" y="803804"/>
                </a:cubicBezTo>
                <a:cubicBezTo>
                  <a:pt x="2239502" y="803804"/>
                  <a:pt x="2239502" y="803804"/>
                  <a:pt x="2224614" y="811212"/>
                </a:cubicBezTo>
                <a:cubicBezTo>
                  <a:pt x="2202284" y="818620"/>
                  <a:pt x="2202284" y="807508"/>
                  <a:pt x="2187396" y="811212"/>
                </a:cubicBezTo>
                <a:cubicBezTo>
                  <a:pt x="2187396" y="814916"/>
                  <a:pt x="2191118" y="814916"/>
                  <a:pt x="2194840" y="814916"/>
                </a:cubicBezTo>
                <a:cubicBezTo>
                  <a:pt x="2179953" y="818620"/>
                  <a:pt x="2168787" y="829733"/>
                  <a:pt x="2150178" y="829733"/>
                </a:cubicBezTo>
                <a:cubicBezTo>
                  <a:pt x="2150178" y="829733"/>
                  <a:pt x="2150178" y="829733"/>
                  <a:pt x="2153900" y="829733"/>
                </a:cubicBezTo>
                <a:cubicBezTo>
                  <a:pt x="2150178" y="829733"/>
                  <a:pt x="2135291" y="829733"/>
                  <a:pt x="2135291" y="837141"/>
                </a:cubicBezTo>
                <a:cubicBezTo>
                  <a:pt x="2112960" y="829733"/>
                  <a:pt x="2165065" y="822325"/>
                  <a:pt x="2142735" y="814916"/>
                </a:cubicBezTo>
                <a:cubicBezTo>
                  <a:pt x="2142735" y="818620"/>
                  <a:pt x="2142735" y="814916"/>
                  <a:pt x="2139013" y="814916"/>
                </a:cubicBezTo>
                <a:cubicBezTo>
                  <a:pt x="2139013" y="814916"/>
                  <a:pt x="2139013" y="814916"/>
                  <a:pt x="2139013" y="811212"/>
                </a:cubicBezTo>
                <a:cubicBezTo>
                  <a:pt x="2142735" y="814916"/>
                  <a:pt x="2153900" y="807508"/>
                  <a:pt x="2146456" y="814916"/>
                </a:cubicBezTo>
                <a:cubicBezTo>
                  <a:pt x="2153900" y="811212"/>
                  <a:pt x="2161344" y="807508"/>
                  <a:pt x="2161344" y="803804"/>
                </a:cubicBezTo>
                <a:cubicBezTo>
                  <a:pt x="2165065" y="800100"/>
                  <a:pt x="2191118" y="800100"/>
                  <a:pt x="2183674" y="788987"/>
                </a:cubicBezTo>
                <a:cubicBezTo>
                  <a:pt x="2183674" y="788987"/>
                  <a:pt x="2183674" y="788987"/>
                  <a:pt x="2187396" y="796396"/>
                </a:cubicBezTo>
                <a:cubicBezTo>
                  <a:pt x="2191118" y="792691"/>
                  <a:pt x="2202284" y="792691"/>
                  <a:pt x="2209727" y="788987"/>
                </a:cubicBezTo>
                <a:cubicBezTo>
                  <a:pt x="2198562" y="788987"/>
                  <a:pt x="2209727" y="781579"/>
                  <a:pt x="2209727" y="781579"/>
                </a:cubicBezTo>
                <a:cubicBezTo>
                  <a:pt x="2220893" y="781579"/>
                  <a:pt x="2235780" y="766762"/>
                  <a:pt x="2246945" y="766762"/>
                </a:cubicBezTo>
                <a:cubicBezTo>
                  <a:pt x="2250667" y="755650"/>
                  <a:pt x="2239502" y="763058"/>
                  <a:pt x="2235780" y="763058"/>
                </a:cubicBezTo>
                <a:cubicBezTo>
                  <a:pt x="2246945" y="759354"/>
                  <a:pt x="2246945" y="751946"/>
                  <a:pt x="2261833" y="751946"/>
                </a:cubicBezTo>
                <a:cubicBezTo>
                  <a:pt x="2261833" y="748242"/>
                  <a:pt x="2261833" y="748242"/>
                  <a:pt x="2258111" y="748242"/>
                </a:cubicBezTo>
                <a:cubicBezTo>
                  <a:pt x="2258111" y="748242"/>
                  <a:pt x="2258111" y="748242"/>
                  <a:pt x="2265554" y="751946"/>
                </a:cubicBezTo>
                <a:cubicBezTo>
                  <a:pt x="2272998" y="748242"/>
                  <a:pt x="2284163" y="748242"/>
                  <a:pt x="2280442" y="744537"/>
                </a:cubicBezTo>
                <a:cubicBezTo>
                  <a:pt x="2280442" y="744537"/>
                  <a:pt x="2280442" y="744537"/>
                  <a:pt x="2280442" y="748242"/>
                </a:cubicBezTo>
                <a:cubicBezTo>
                  <a:pt x="2284163" y="751946"/>
                  <a:pt x="2287885" y="748242"/>
                  <a:pt x="2291607" y="744537"/>
                </a:cubicBezTo>
                <a:cubicBezTo>
                  <a:pt x="2291607" y="744537"/>
                  <a:pt x="2291607" y="744537"/>
                  <a:pt x="2291607" y="740833"/>
                </a:cubicBezTo>
                <a:cubicBezTo>
                  <a:pt x="2302772" y="740833"/>
                  <a:pt x="2276720" y="755650"/>
                  <a:pt x="2299051" y="751946"/>
                </a:cubicBezTo>
                <a:cubicBezTo>
                  <a:pt x="2299051" y="751946"/>
                  <a:pt x="2299051" y="751946"/>
                  <a:pt x="2299051" y="744537"/>
                </a:cubicBezTo>
                <a:cubicBezTo>
                  <a:pt x="2301842" y="741759"/>
                  <a:pt x="2303935" y="740370"/>
                  <a:pt x="2305680" y="739792"/>
                </a:cubicBezTo>
                <a:close/>
                <a:moveTo>
                  <a:pt x="2753156" y="739775"/>
                </a:moveTo>
                <a:cubicBezTo>
                  <a:pt x="2753156" y="739775"/>
                  <a:pt x="2753156" y="739775"/>
                  <a:pt x="2760660" y="751086"/>
                </a:cubicBezTo>
                <a:cubicBezTo>
                  <a:pt x="2741899" y="751086"/>
                  <a:pt x="2726890" y="762396"/>
                  <a:pt x="2711881" y="762396"/>
                </a:cubicBezTo>
                <a:lnTo>
                  <a:pt x="2678110" y="769937"/>
                </a:lnTo>
                <a:cubicBezTo>
                  <a:pt x="2693119" y="762396"/>
                  <a:pt x="2689367" y="754856"/>
                  <a:pt x="2696871" y="751086"/>
                </a:cubicBezTo>
                <a:cubicBezTo>
                  <a:pt x="2700624" y="751086"/>
                  <a:pt x="2689367" y="754856"/>
                  <a:pt x="2700624" y="754856"/>
                </a:cubicBezTo>
                <a:cubicBezTo>
                  <a:pt x="2711881" y="743545"/>
                  <a:pt x="2738146" y="751086"/>
                  <a:pt x="2753156" y="739775"/>
                </a:cubicBezTo>
                <a:close/>
                <a:moveTo>
                  <a:pt x="1390498" y="732498"/>
                </a:moveTo>
                <a:cubicBezTo>
                  <a:pt x="1391795" y="732267"/>
                  <a:pt x="1392924" y="733424"/>
                  <a:pt x="1393826" y="737129"/>
                </a:cubicBezTo>
                <a:cubicBezTo>
                  <a:pt x="1379393" y="740833"/>
                  <a:pt x="1361354" y="766762"/>
                  <a:pt x="1354139" y="748241"/>
                </a:cubicBezTo>
                <a:cubicBezTo>
                  <a:pt x="1368569" y="740833"/>
                  <a:pt x="1364961" y="748241"/>
                  <a:pt x="1375786" y="744537"/>
                </a:cubicBezTo>
                <a:cubicBezTo>
                  <a:pt x="1375786" y="744537"/>
                  <a:pt x="1375786" y="744537"/>
                  <a:pt x="1375786" y="740833"/>
                </a:cubicBezTo>
                <a:cubicBezTo>
                  <a:pt x="1381198" y="746389"/>
                  <a:pt x="1386609" y="733193"/>
                  <a:pt x="1390498" y="732498"/>
                </a:cubicBezTo>
                <a:close/>
                <a:moveTo>
                  <a:pt x="2555873" y="728662"/>
                </a:moveTo>
                <a:cubicBezTo>
                  <a:pt x="2552169" y="728662"/>
                  <a:pt x="2555873" y="732630"/>
                  <a:pt x="2555873" y="736599"/>
                </a:cubicBezTo>
                <a:cubicBezTo>
                  <a:pt x="2555873" y="732630"/>
                  <a:pt x="2552169" y="732630"/>
                  <a:pt x="2544760" y="732630"/>
                </a:cubicBezTo>
                <a:cubicBezTo>
                  <a:pt x="2544760" y="732630"/>
                  <a:pt x="2544760" y="732630"/>
                  <a:pt x="2555873" y="728662"/>
                </a:cubicBezTo>
                <a:close/>
                <a:moveTo>
                  <a:pt x="2528885" y="728662"/>
                </a:moveTo>
                <a:cubicBezTo>
                  <a:pt x="2539998" y="732366"/>
                  <a:pt x="2536294" y="732366"/>
                  <a:pt x="2532589" y="739774"/>
                </a:cubicBezTo>
                <a:close/>
                <a:moveTo>
                  <a:pt x="2366166" y="722312"/>
                </a:moveTo>
                <a:cubicBezTo>
                  <a:pt x="2366166" y="722312"/>
                  <a:pt x="2366166" y="722312"/>
                  <a:pt x="2362198" y="728662"/>
                </a:cubicBezTo>
                <a:cubicBezTo>
                  <a:pt x="2362198" y="728662"/>
                  <a:pt x="2354260" y="725487"/>
                  <a:pt x="2366166" y="722312"/>
                </a:cubicBezTo>
                <a:close/>
                <a:moveTo>
                  <a:pt x="2374731" y="720554"/>
                </a:moveTo>
                <a:lnTo>
                  <a:pt x="2372877" y="721858"/>
                </a:lnTo>
                <a:lnTo>
                  <a:pt x="2372975" y="720713"/>
                </a:lnTo>
                <a:close/>
                <a:moveTo>
                  <a:pt x="2376629" y="710973"/>
                </a:moveTo>
                <a:cubicBezTo>
                  <a:pt x="2376629" y="712787"/>
                  <a:pt x="2374753" y="714601"/>
                  <a:pt x="2373346" y="716416"/>
                </a:cubicBezTo>
                <a:lnTo>
                  <a:pt x="2372975" y="720713"/>
                </a:lnTo>
                <a:lnTo>
                  <a:pt x="2371587" y="720838"/>
                </a:lnTo>
                <a:cubicBezTo>
                  <a:pt x="2369359" y="720724"/>
                  <a:pt x="2368186" y="720044"/>
                  <a:pt x="2369124" y="718230"/>
                </a:cubicBezTo>
                <a:cubicBezTo>
                  <a:pt x="2369124" y="718230"/>
                  <a:pt x="2369124" y="718230"/>
                  <a:pt x="2376629" y="710973"/>
                </a:cubicBezTo>
                <a:close/>
                <a:moveTo>
                  <a:pt x="2395436" y="706630"/>
                </a:moveTo>
                <a:lnTo>
                  <a:pt x="2396797" y="709158"/>
                </a:lnTo>
                <a:cubicBezTo>
                  <a:pt x="2398204" y="710973"/>
                  <a:pt x="2399142" y="712787"/>
                  <a:pt x="2391638" y="714601"/>
                </a:cubicBezTo>
                <a:cubicBezTo>
                  <a:pt x="2395390" y="714601"/>
                  <a:pt x="2391638" y="725487"/>
                  <a:pt x="2399143" y="721858"/>
                </a:cubicBezTo>
                <a:cubicBezTo>
                  <a:pt x="2399143" y="721858"/>
                  <a:pt x="2399143" y="721858"/>
                  <a:pt x="2391638" y="721858"/>
                </a:cubicBezTo>
                <a:cubicBezTo>
                  <a:pt x="2393514" y="718230"/>
                  <a:pt x="2386948" y="719137"/>
                  <a:pt x="2380381" y="720044"/>
                </a:cubicBezTo>
                <a:lnTo>
                  <a:pt x="2374731" y="720554"/>
                </a:lnTo>
                <a:lnTo>
                  <a:pt x="2388355" y="710973"/>
                </a:lnTo>
                <a:close/>
                <a:moveTo>
                  <a:pt x="2395559" y="706275"/>
                </a:moveTo>
                <a:lnTo>
                  <a:pt x="2395566" y="706550"/>
                </a:lnTo>
                <a:lnTo>
                  <a:pt x="2395436" y="706630"/>
                </a:lnTo>
                <a:lnTo>
                  <a:pt x="2395332" y="706437"/>
                </a:lnTo>
                <a:close/>
                <a:moveTo>
                  <a:pt x="1825622" y="703140"/>
                </a:moveTo>
                <a:lnTo>
                  <a:pt x="1829327" y="706804"/>
                </a:lnTo>
                <a:lnTo>
                  <a:pt x="1827474" y="707720"/>
                </a:lnTo>
                <a:cubicBezTo>
                  <a:pt x="1825622" y="708636"/>
                  <a:pt x="1821918" y="710467"/>
                  <a:pt x="1814510" y="714131"/>
                </a:cubicBezTo>
                <a:cubicBezTo>
                  <a:pt x="1814510" y="706804"/>
                  <a:pt x="1825622" y="699477"/>
                  <a:pt x="1825622" y="703140"/>
                </a:cubicBezTo>
                <a:close/>
                <a:moveTo>
                  <a:pt x="3093837" y="701708"/>
                </a:moveTo>
                <a:lnTo>
                  <a:pt x="3093914" y="701752"/>
                </a:lnTo>
                <a:lnTo>
                  <a:pt x="3090860" y="703792"/>
                </a:lnTo>
                <a:cubicBezTo>
                  <a:pt x="3091813" y="701940"/>
                  <a:pt x="3092765" y="701477"/>
                  <a:pt x="3093837" y="701708"/>
                </a:cubicBezTo>
                <a:close/>
                <a:moveTo>
                  <a:pt x="2385414" y="701278"/>
                </a:moveTo>
                <a:cubicBezTo>
                  <a:pt x="2387730" y="700881"/>
                  <a:pt x="2390508" y="701674"/>
                  <a:pt x="2392360" y="703262"/>
                </a:cubicBezTo>
                <a:cubicBezTo>
                  <a:pt x="2392360" y="703262"/>
                  <a:pt x="2392360" y="703262"/>
                  <a:pt x="2381247" y="706437"/>
                </a:cubicBezTo>
                <a:cubicBezTo>
                  <a:pt x="2381247" y="703262"/>
                  <a:pt x="2383099" y="701674"/>
                  <a:pt x="2385414" y="701278"/>
                </a:cubicBezTo>
                <a:close/>
                <a:moveTo>
                  <a:pt x="1901029" y="700418"/>
                </a:moveTo>
                <a:cubicBezTo>
                  <a:pt x="1903708" y="699029"/>
                  <a:pt x="1906387" y="699029"/>
                  <a:pt x="1908173" y="702733"/>
                </a:cubicBezTo>
                <a:cubicBezTo>
                  <a:pt x="1904601" y="706437"/>
                  <a:pt x="1893885" y="706437"/>
                  <a:pt x="1893885" y="706437"/>
                </a:cubicBezTo>
                <a:cubicBezTo>
                  <a:pt x="1895671" y="704585"/>
                  <a:pt x="1898350" y="701807"/>
                  <a:pt x="1901029" y="700418"/>
                </a:cubicBezTo>
                <a:close/>
                <a:moveTo>
                  <a:pt x="2395390" y="700087"/>
                </a:moveTo>
                <a:cubicBezTo>
                  <a:pt x="2395390" y="700087"/>
                  <a:pt x="2395390" y="700087"/>
                  <a:pt x="2399143" y="703716"/>
                </a:cubicBezTo>
                <a:lnTo>
                  <a:pt x="2395559" y="706275"/>
                </a:lnTo>
                <a:close/>
                <a:moveTo>
                  <a:pt x="1692276" y="700087"/>
                </a:moveTo>
                <a:lnTo>
                  <a:pt x="1703387" y="700087"/>
                </a:lnTo>
                <a:lnTo>
                  <a:pt x="1689098" y="706437"/>
                </a:lnTo>
                <a:close/>
                <a:moveTo>
                  <a:pt x="2615602" y="699135"/>
                </a:moveTo>
                <a:cubicBezTo>
                  <a:pt x="2615602" y="699135"/>
                  <a:pt x="2615602" y="699135"/>
                  <a:pt x="2619372" y="710565"/>
                </a:cubicBezTo>
                <a:cubicBezTo>
                  <a:pt x="2611831" y="702945"/>
                  <a:pt x="2604291" y="710565"/>
                  <a:pt x="2596750" y="714375"/>
                </a:cubicBezTo>
                <a:cubicBezTo>
                  <a:pt x="2596750" y="714375"/>
                  <a:pt x="2596750" y="714375"/>
                  <a:pt x="2596750" y="718185"/>
                </a:cubicBezTo>
                <a:cubicBezTo>
                  <a:pt x="2577899" y="729615"/>
                  <a:pt x="2581669" y="721995"/>
                  <a:pt x="2562817" y="733425"/>
                </a:cubicBezTo>
                <a:lnTo>
                  <a:pt x="2559047" y="725805"/>
                </a:lnTo>
                <a:cubicBezTo>
                  <a:pt x="2574128" y="721995"/>
                  <a:pt x="2585439" y="706755"/>
                  <a:pt x="2600521" y="702945"/>
                </a:cubicBezTo>
                <a:cubicBezTo>
                  <a:pt x="2600521" y="714375"/>
                  <a:pt x="2611831" y="695325"/>
                  <a:pt x="2615602" y="699135"/>
                </a:cubicBezTo>
                <a:close/>
                <a:moveTo>
                  <a:pt x="3098659" y="698583"/>
                </a:moveTo>
                <a:cubicBezTo>
                  <a:pt x="3103481" y="698235"/>
                  <a:pt x="3101338" y="709348"/>
                  <a:pt x="3109910" y="703792"/>
                </a:cubicBezTo>
                <a:cubicBezTo>
                  <a:pt x="3104195" y="707496"/>
                  <a:pt x="3100385" y="705644"/>
                  <a:pt x="3097528" y="703792"/>
                </a:cubicBezTo>
                <a:lnTo>
                  <a:pt x="3093914" y="701752"/>
                </a:lnTo>
                <a:close/>
                <a:moveTo>
                  <a:pt x="1840439" y="695813"/>
                </a:moveTo>
                <a:cubicBezTo>
                  <a:pt x="1855256" y="692150"/>
                  <a:pt x="1855256" y="703140"/>
                  <a:pt x="1858960" y="710467"/>
                </a:cubicBezTo>
                <a:cubicBezTo>
                  <a:pt x="1847847" y="714131"/>
                  <a:pt x="1851552" y="721458"/>
                  <a:pt x="1840439" y="721458"/>
                </a:cubicBezTo>
                <a:cubicBezTo>
                  <a:pt x="1840439" y="717794"/>
                  <a:pt x="1840439" y="717794"/>
                  <a:pt x="1847847" y="717794"/>
                </a:cubicBezTo>
                <a:cubicBezTo>
                  <a:pt x="1847847" y="710467"/>
                  <a:pt x="1829327" y="714131"/>
                  <a:pt x="1821918" y="721458"/>
                </a:cubicBezTo>
                <a:cubicBezTo>
                  <a:pt x="1821918" y="721458"/>
                  <a:pt x="1821918" y="721458"/>
                  <a:pt x="1825622" y="725121"/>
                </a:cubicBezTo>
                <a:cubicBezTo>
                  <a:pt x="1814510" y="721458"/>
                  <a:pt x="1807101" y="732448"/>
                  <a:pt x="1792285" y="736111"/>
                </a:cubicBezTo>
                <a:cubicBezTo>
                  <a:pt x="1792285" y="736111"/>
                  <a:pt x="1792285" y="736111"/>
                  <a:pt x="1810806" y="736111"/>
                </a:cubicBezTo>
                <a:cubicBezTo>
                  <a:pt x="1810806" y="736111"/>
                  <a:pt x="1810806" y="736111"/>
                  <a:pt x="1807101" y="739775"/>
                </a:cubicBezTo>
                <a:lnTo>
                  <a:pt x="1784877" y="736111"/>
                </a:lnTo>
                <a:cubicBezTo>
                  <a:pt x="1782098" y="719626"/>
                  <a:pt x="1804323" y="725808"/>
                  <a:pt x="1818735" y="719111"/>
                </a:cubicBezTo>
                <a:lnTo>
                  <a:pt x="1829327" y="706804"/>
                </a:lnTo>
                <a:lnTo>
                  <a:pt x="1830253" y="707720"/>
                </a:lnTo>
                <a:cubicBezTo>
                  <a:pt x="1830253" y="709551"/>
                  <a:pt x="1831179" y="710467"/>
                  <a:pt x="1840439" y="706804"/>
                </a:cubicBezTo>
                <a:cubicBezTo>
                  <a:pt x="1840439" y="703140"/>
                  <a:pt x="1855256" y="699477"/>
                  <a:pt x="1840439" y="695813"/>
                </a:cubicBezTo>
                <a:close/>
                <a:moveTo>
                  <a:pt x="3013601" y="695325"/>
                </a:moveTo>
                <a:cubicBezTo>
                  <a:pt x="3013601" y="695325"/>
                  <a:pt x="3013601" y="695325"/>
                  <a:pt x="3021010" y="699293"/>
                </a:cubicBezTo>
                <a:cubicBezTo>
                  <a:pt x="3021010" y="699293"/>
                  <a:pt x="3021010" y="703262"/>
                  <a:pt x="3017306" y="699293"/>
                </a:cubicBezTo>
                <a:cubicBezTo>
                  <a:pt x="3017306" y="699293"/>
                  <a:pt x="3009897" y="699293"/>
                  <a:pt x="3013601" y="695325"/>
                </a:cubicBezTo>
                <a:close/>
                <a:moveTo>
                  <a:pt x="2783123" y="692216"/>
                </a:moveTo>
                <a:cubicBezTo>
                  <a:pt x="2786616" y="691753"/>
                  <a:pt x="2789235" y="692679"/>
                  <a:pt x="2789235" y="696383"/>
                </a:cubicBezTo>
                <a:cubicBezTo>
                  <a:pt x="2785742" y="696383"/>
                  <a:pt x="2778757" y="700087"/>
                  <a:pt x="2771772" y="696383"/>
                </a:cubicBezTo>
                <a:cubicBezTo>
                  <a:pt x="2775265" y="694531"/>
                  <a:pt x="2779630" y="692679"/>
                  <a:pt x="2783123" y="692216"/>
                </a:cubicBezTo>
                <a:close/>
                <a:moveTo>
                  <a:pt x="2600322" y="687916"/>
                </a:moveTo>
                <a:lnTo>
                  <a:pt x="2584447" y="695324"/>
                </a:lnTo>
                <a:cubicBezTo>
                  <a:pt x="2584447" y="684212"/>
                  <a:pt x="2596353" y="695324"/>
                  <a:pt x="2600322" y="687916"/>
                </a:cubicBezTo>
                <a:close/>
                <a:moveTo>
                  <a:pt x="2805110" y="684212"/>
                </a:moveTo>
                <a:lnTo>
                  <a:pt x="2808285" y="684212"/>
                </a:lnTo>
                <a:lnTo>
                  <a:pt x="2808285" y="688974"/>
                </a:lnTo>
                <a:close/>
                <a:moveTo>
                  <a:pt x="1713971" y="684212"/>
                </a:moveTo>
                <a:cubicBezTo>
                  <a:pt x="1713971" y="684212"/>
                  <a:pt x="1713971" y="684212"/>
                  <a:pt x="1717674" y="692150"/>
                </a:cubicBezTo>
                <a:cubicBezTo>
                  <a:pt x="1717674" y="692150"/>
                  <a:pt x="1717674" y="692150"/>
                  <a:pt x="1713971" y="692150"/>
                </a:cubicBezTo>
                <a:cubicBezTo>
                  <a:pt x="1710264" y="692150"/>
                  <a:pt x="1706561" y="684212"/>
                  <a:pt x="1713971" y="684212"/>
                </a:cubicBezTo>
                <a:close/>
                <a:moveTo>
                  <a:pt x="1684115" y="683823"/>
                </a:moveTo>
                <a:cubicBezTo>
                  <a:pt x="1691579" y="685733"/>
                  <a:pt x="1692276" y="695457"/>
                  <a:pt x="1703387" y="692679"/>
                </a:cubicBezTo>
                <a:cubicBezTo>
                  <a:pt x="1692276" y="692679"/>
                  <a:pt x="1692276" y="700087"/>
                  <a:pt x="1688573" y="700087"/>
                </a:cubicBezTo>
                <a:cubicBezTo>
                  <a:pt x="1684865" y="696383"/>
                  <a:pt x="1681162" y="692679"/>
                  <a:pt x="1670050" y="692679"/>
                </a:cubicBezTo>
                <a:cubicBezTo>
                  <a:pt x="1673754" y="688974"/>
                  <a:pt x="1677456" y="685270"/>
                  <a:pt x="1673754" y="685270"/>
                </a:cubicBezTo>
                <a:cubicBezTo>
                  <a:pt x="1678385" y="683418"/>
                  <a:pt x="1681624" y="683187"/>
                  <a:pt x="1684115" y="683823"/>
                </a:cubicBezTo>
                <a:close/>
                <a:moveTo>
                  <a:pt x="2459035" y="681037"/>
                </a:moveTo>
                <a:cubicBezTo>
                  <a:pt x="2451531" y="684807"/>
                  <a:pt x="2447778" y="699888"/>
                  <a:pt x="2436521" y="699888"/>
                </a:cubicBezTo>
                <a:cubicBezTo>
                  <a:pt x="2440274" y="707429"/>
                  <a:pt x="2447778" y="699888"/>
                  <a:pt x="2451531" y="703658"/>
                </a:cubicBezTo>
                <a:cubicBezTo>
                  <a:pt x="2444026" y="703658"/>
                  <a:pt x="2425265" y="703658"/>
                  <a:pt x="2429017" y="711199"/>
                </a:cubicBezTo>
                <a:cubicBezTo>
                  <a:pt x="2429017" y="711199"/>
                  <a:pt x="2429017" y="711199"/>
                  <a:pt x="2421512" y="703658"/>
                </a:cubicBezTo>
                <a:cubicBezTo>
                  <a:pt x="2425265" y="699888"/>
                  <a:pt x="2417760" y="699888"/>
                  <a:pt x="2421512" y="696118"/>
                </a:cubicBezTo>
                <a:cubicBezTo>
                  <a:pt x="2440274" y="692348"/>
                  <a:pt x="2444026" y="688577"/>
                  <a:pt x="2459035" y="681037"/>
                </a:cubicBezTo>
                <a:close/>
                <a:moveTo>
                  <a:pt x="1652770" y="680205"/>
                </a:moveTo>
                <a:lnTo>
                  <a:pt x="1643656" y="684213"/>
                </a:lnTo>
                <a:cubicBezTo>
                  <a:pt x="1643656" y="684213"/>
                  <a:pt x="1639886" y="684213"/>
                  <a:pt x="1639886" y="680641"/>
                </a:cubicBezTo>
                <a:close/>
                <a:moveTo>
                  <a:pt x="1666280" y="677069"/>
                </a:moveTo>
                <a:cubicBezTo>
                  <a:pt x="1666280" y="677069"/>
                  <a:pt x="1666280" y="677069"/>
                  <a:pt x="1670050" y="680641"/>
                </a:cubicBezTo>
                <a:lnTo>
                  <a:pt x="1664925" y="677390"/>
                </a:lnTo>
                <a:close/>
                <a:moveTo>
                  <a:pt x="1663803" y="676678"/>
                </a:moveTo>
                <a:lnTo>
                  <a:pt x="1664925" y="677390"/>
                </a:lnTo>
                <a:lnTo>
                  <a:pt x="1653083" y="680194"/>
                </a:lnTo>
                <a:lnTo>
                  <a:pt x="1652770" y="680205"/>
                </a:lnTo>
                <a:lnTo>
                  <a:pt x="1656853" y="678408"/>
                </a:lnTo>
                <a:cubicBezTo>
                  <a:pt x="1659211" y="677292"/>
                  <a:pt x="1661565" y="676511"/>
                  <a:pt x="1663803" y="676678"/>
                </a:cubicBezTo>
                <a:close/>
                <a:moveTo>
                  <a:pt x="2827448" y="673554"/>
                </a:moveTo>
                <a:cubicBezTo>
                  <a:pt x="2827448" y="684439"/>
                  <a:pt x="2842416" y="669925"/>
                  <a:pt x="2846158" y="673554"/>
                </a:cubicBezTo>
                <a:cubicBezTo>
                  <a:pt x="2846158" y="677182"/>
                  <a:pt x="2868610" y="669925"/>
                  <a:pt x="2857384" y="677182"/>
                </a:cubicBezTo>
                <a:cubicBezTo>
                  <a:pt x="2846158" y="684439"/>
                  <a:pt x="2816222" y="695325"/>
                  <a:pt x="2816222" y="688068"/>
                </a:cubicBezTo>
                <a:cubicBezTo>
                  <a:pt x="2823706" y="680811"/>
                  <a:pt x="2816222" y="680811"/>
                  <a:pt x="2827448" y="673554"/>
                </a:cubicBezTo>
                <a:close/>
                <a:moveTo>
                  <a:pt x="2391301" y="665162"/>
                </a:moveTo>
                <a:cubicBezTo>
                  <a:pt x="2391301" y="665162"/>
                  <a:pt x="2391301" y="665162"/>
                  <a:pt x="2398710" y="669924"/>
                </a:cubicBezTo>
                <a:cubicBezTo>
                  <a:pt x="2398710" y="669924"/>
                  <a:pt x="2398710" y="669924"/>
                  <a:pt x="2391301" y="669924"/>
                </a:cubicBezTo>
                <a:cubicBezTo>
                  <a:pt x="2391301" y="669924"/>
                  <a:pt x="2387597" y="669924"/>
                  <a:pt x="2391301" y="665162"/>
                </a:cubicBezTo>
                <a:close/>
                <a:moveTo>
                  <a:pt x="1856181" y="665162"/>
                </a:moveTo>
                <a:cubicBezTo>
                  <a:pt x="1856181" y="665162"/>
                  <a:pt x="1856181" y="665162"/>
                  <a:pt x="1866897" y="673100"/>
                </a:cubicBezTo>
                <a:cubicBezTo>
                  <a:pt x="1863325" y="669131"/>
                  <a:pt x="1859753" y="673100"/>
                  <a:pt x="1856181" y="673100"/>
                </a:cubicBezTo>
                <a:cubicBezTo>
                  <a:pt x="1856181" y="669131"/>
                  <a:pt x="1852609" y="669131"/>
                  <a:pt x="1856181" y="665162"/>
                </a:cubicBezTo>
                <a:close/>
                <a:moveTo>
                  <a:pt x="1663169" y="664616"/>
                </a:moveTo>
                <a:cubicBezTo>
                  <a:pt x="1665948" y="665063"/>
                  <a:pt x="1668729" y="665956"/>
                  <a:pt x="1670580" y="665956"/>
                </a:cubicBezTo>
                <a:lnTo>
                  <a:pt x="1663169" y="669528"/>
                </a:lnTo>
                <a:cubicBezTo>
                  <a:pt x="1663169" y="669528"/>
                  <a:pt x="1663169" y="669528"/>
                  <a:pt x="1666873" y="665956"/>
                </a:cubicBezTo>
                <a:lnTo>
                  <a:pt x="1655761" y="665956"/>
                </a:lnTo>
                <a:cubicBezTo>
                  <a:pt x="1657613" y="664170"/>
                  <a:pt x="1660393" y="664170"/>
                  <a:pt x="1663169" y="664616"/>
                </a:cubicBezTo>
                <a:close/>
                <a:moveTo>
                  <a:pt x="3012543" y="658812"/>
                </a:moveTo>
                <a:cubicBezTo>
                  <a:pt x="3005135" y="658812"/>
                  <a:pt x="3016247" y="669924"/>
                  <a:pt x="3005135" y="669924"/>
                </a:cubicBezTo>
                <a:cubicBezTo>
                  <a:pt x="2994022" y="666220"/>
                  <a:pt x="3008839" y="662516"/>
                  <a:pt x="3012543" y="658812"/>
                </a:cubicBezTo>
                <a:close/>
                <a:moveTo>
                  <a:pt x="1670580" y="658812"/>
                </a:moveTo>
                <a:cubicBezTo>
                  <a:pt x="1670580" y="662384"/>
                  <a:pt x="1689098" y="662384"/>
                  <a:pt x="1685394" y="669528"/>
                </a:cubicBezTo>
                <a:cubicBezTo>
                  <a:pt x="1685394" y="669528"/>
                  <a:pt x="1685394" y="669528"/>
                  <a:pt x="1677987" y="673100"/>
                </a:cubicBezTo>
                <a:cubicBezTo>
                  <a:pt x="1677987" y="673100"/>
                  <a:pt x="1677987" y="673100"/>
                  <a:pt x="1677987" y="662384"/>
                </a:cubicBezTo>
                <a:cubicBezTo>
                  <a:pt x="1677987" y="662384"/>
                  <a:pt x="1677987" y="662384"/>
                  <a:pt x="1676135" y="663277"/>
                </a:cubicBezTo>
                <a:lnTo>
                  <a:pt x="1670580" y="665956"/>
                </a:lnTo>
                <a:cubicBezTo>
                  <a:pt x="1670580" y="665956"/>
                  <a:pt x="1670580" y="665956"/>
                  <a:pt x="1670580" y="658812"/>
                </a:cubicBezTo>
                <a:close/>
                <a:moveTo>
                  <a:pt x="3083558" y="657860"/>
                </a:moveTo>
                <a:cubicBezTo>
                  <a:pt x="3068952" y="661670"/>
                  <a:pt x="3090860" y="665480"/>
                  <a:pt x="3079906" y="669290"/>
                </a:cubicBezTo>
                <a:cubicBezTo>
                  <a:pt x="3079906" y="669290"/>
                  <a:pt x="3079906" y="669290"/>
                  <a:pt x="3079450" y="667861"/>
                </a:cubicBezTo>
                <a:lnTo>
                  <a:pt x="3076559" y="658812"/>
                </a:lnTo>
                <a:close/>
                <a:moveTo>
                  <a:pt x="3076255" y="657860"/>
                </a:moveTo>
                <a:lnTo>
                  <a:pt x="3076559" y="658812"/>
                </a:lnTo>
                <a:lnTo>
                  <a:pt x="3076009" y="658887"/>
                </a:lnTo>
                <a:close/>
                <a:moveTo>
                  <a:pt x="3065301" y="657860"/>
                </a:moveTo>
                <a:cubicBezTo>
                  <a:pt x="3067127" y="661670"/>
                  <a:pt x="3069865" y="660717"/>
                  <a:pt x="3073060" y="659289"/>
                </a:cubicBezTo>
                <a:lnTo>
                  <a:pt x="3076009" y="658887"/>
                </a:lnTo>
                <a:lnTo>
                  <a:pt x="3072604" y="673100"/>
                </a:lnTo>
                <a:cubicBezTo>
                  <a:pt x="3065301" y="673100"/>
                  <a:pt x="3061650" y="673100"/>
                  <a:pt x="3054347" y="673100"/>
                </a:cubicBezTo>
                <a:lnTo>
                  <a:pt x="3068952" y="669290"/>
                </a:lnTo>
                <a:cubicBezTo>
                  <a:pt x="3068952" y="669290"/>
                  <a:pt x="3068952" y="669290"/>
                  <a:pt x="3065301" y="657860"/>
                </a:cubicBezTo>
                <a:close/>
                <a:moveTo>
                  <a:pt x="2822572" y="654050"/>
                </a:moveTo>
                <a:cubicBezTo>
                  <a:pt x="2826541" y="661987"/>
                  <a:pt x="2834478" y="654050"/>
                  <a:pt x="2838447" y="658018"/>
                </a:cubicBezTo>
                <a:cubicBezTo>
                  <a:pt x="2834478" y="654050"/>
                  <a:pt x="2822572" y="661987"/>
                  <a:pt x="2822572" y="654050"/>
                </a:cubicBezTo>
                <a:close/>
                <a:moveTo>
                  <a:pt x="2629426" y="654050"/>
                </a:moveTo>
                <a:cubicBezTo>
                  <a:pt x="2633131" y="654050"/>
                  <a:pt x="2625722" y="665162"/>
                  <a:pt x="2636835" y="661458"/>
                </a:cubicBezTo>
                <a:lnTo>
                  <a:pt x="2625722" y="661458"/>
                </a:lnTo>
                <a:cubicBezTo>
                  <a:pt x="2625722" y="661458"/>
                  <a:pt x="2625722" y="661458"/>
                  <a:pt x="2629426" y="654050"/>
                </a:cubicBezTo>
                <a:close/>
                <a:moveTo>
                  <a:pt x="1714502" y="654050"/>
                </a:moveTo>
                <a:lnTo>
                  <a:pt x="1714502" y="661988"/>
                </a:lnTo>
                <a:cubicBezTo>
                  <a:pt x="1714502" y="661988"/>
                  <a:pt x="1714502" y="661988"/>
                  <a:pt x="1703386" y="661988"/>
                </a:cubicBezTo>
                <a:cubicBezTo>
                  <a:pt x="1714502" y="661988"/>
                  <a:pt x="1710794" y="654050"/>
                  <a:pt x="1714502" y="654050"/>
                </a:cubicBezTo>
                <a:close/>
                <a:moveTo>
                  <a:pt x="2921791" y="653653"/>
                </a:moveTo>
                <a:cubicBezTo>
                  <a:pt x="2925647" y="653653"/>
                  <a:pt x="2929502" y="654579"/>
                  <a:pt x="2935285" y="654579"/>
                </a:cubicBezTo>
                <a:cubicBezTo>
                  <a:pt x="2927574" y="654579"/>
                  <a:pt x="2912152" y="661987"/>
                  <a:pt x="2908297" y="658283"/>
                </a:cubicBezTo>
                <a:cubicBezTo>
                  <a:pt x="2914080" y="654579"/>
                  <a:pt x="2917936" y="653653"/>
                  <a:pt x="2921791" y="653653"/>
                </a:cubicBezTo>
                <a:close/>
                <a:moveTo>
                  <a:pt x="2871785" y="647700"/>
                </a:moveTo>
                <a:cubicBezTo>
                  <a:pt x="2871785" y="647700"/>
                  <a:pt x="2871785" y="647700"/>
                  <a:pt x="2860899" y="651272"/>
                </a:cubicBezTo>
                <a:cubicBezTo>
                  <a:pt x="2860899" y="651272"/>
                  <a:pt x="2860899" y="651272"/>
                  <a:pt x="2864528" y="651272"/>
                </a:cubicBezTo>
                <a:cubicBezTo>
                  <a:pt x="2860899" y="654843"/>
                  <a:pt x="2850014" y="661987"/>
                  <a:pt x="2846385" y="654843"/>
                </a:cubicBezTo>
                <a:cubicBezTo>
                  <a:pt x="2846385" y="654843"/>
                  <a:pt x="2846385" y="654843"/>
                  <a:pt x="2871785" y="647700"/>
                </a:cubicBezTo>
                <a:close/>
                <a:moveTo>
                  <a:pt x="2465385" y="643466"/>
                </a:moveTo>
                <a:cubicBezTo>
                  <a:pt x="2454395" y="650874"/>
                  <a:pt x="2428750" y="661987"/>
                  <a:pt x="2417760" y="654579"/>
                </a:cubicBezTo>
                <a:cubicBezTo>
                  <a:pt x="2432414" y="647170"/>
                  <a:pt x="2458058" y="639762"/>
                  <a:pt x="2465385" y="643466"/>
                </a:cubicBezTo>
                <a:close/>
                <a:moveTo>
                  <a:pt x="2890835" y="639762"/>
                </a:moveTo>
                <a:lnTo>
                  <a:pt x="2894010" y="642937"/>
                </a:lnTo>
                <a:lnTo>
                  <a:pt x="2890835" y="642937"/>
                </a:lnTo>
                <a:close/>
                <a:moveTo>
                  <a:pt x="2905122" y="636587"/>
                </a:moveTo>
                <a:cubicBezTo>
                  <a:pt x="2905122" y="636587"/>
                  <a:pt x="2905122" y="636587"/>
                  <a:pt x="2913060" y="639762"/>
                </a:cubicBezTo>
                <a:lnTo>
                  <a:pt x="2909091" y="639762"/>
                </a:lnTo>
                <a:cubicBezTo>
                  <a:pt x="2909091" y="639762"/>
                  <a:pt x="2909091" y="636587"/>
                  <a:pt x="2905122" y="636587"/>
                </a:cubicBezTo>
                <a:close/>
                <a:moveTo>
                  <a:pt x="1834065" y="632848"/>
                </a:moveTo>
                <a:cubicBezTo>
                  <a:pt x="1840750" y="631552"/>
                  <a:pt x="1847029" y="632023"/>
                  <a:pt x="1852610" y="635793"/>
                </a:cubicBezTo>
                <a:cubicBezTo>
                  <a:pt x="1834006" y="635793"/>
                  <a:pt x="1834006" y="643334"/>
                  <a:pt x="1815403" y="643334"/>
                </a:cubicBezTo>
                <a:cubicBezTo>
                  <a:pt x="1815403" y="647104"/>
                  <a:pt x="1826565" y="647104"/>
                  <a:pt x="1822844" y="647104"/>
                </a:cubicBezTo>
                <a:cubicBezTo>
                  <a:pt x="1800520" y="658415"/>
                  <a:pt x="1770757" y="673496"/>
                  <a:pt x="1755872" y="669726"/>
                </a:cubicBezTo>
                <a:cubicBezTo>
                  <a:pt x="1755872" y="669726"/>
                  <a:pt x="1755872" y="669726"/>
                  <a:pt x="1752151" y="677267"/>
                </a:cubicBezTo>
                <a:cubicBezTo>
                  <a:pt x="1744709" y="673496"/>
                  <a:pt x="1733549" y="681037"/>
                  <a:pt x="1737271" y="673496"/>
                </a:cubicBezTo>
                <a:lnTo>
                  <a:pt x="1733549" y="677267"/>
                </a:lnTo>
                <a:cubicBezTo>
                  <a:pt x="1733549" y="677267"/>
                  <a:pt x="1733549" y="677267"/>
                  <a:pt x="1737271" y="669726"/>
                </a:cubicBezTo>
                <a:cubicBezTo>
                  <a:pt x="1737271" y="669726"/>
                  <a:pt x="1737271" y="669726"/>
                  <a:pt x="1744709" y="673496"/>
                </a:cubicBezTo>
                <a:cubicBezTo>
                  <a:pt x="1759593" y="662185"/>
                  <a:pt x="1767036" y="665956"/>
                  <a:pt x="1770757" y="650874"/>
                </a:cubicBezTo>
                <a:cubicBezTo>
                  <a:pt x="1790288" y="656530"/>
                  <a:pt x="1814008" y="636736"/>
                  <a:pt x="1834065" y="632848"/>
                </a:cubicBezTo>
                <a:close/>
                <a:moveTo>
                  <a:pt x="1718072" y="628650"/>
                </a:moveTo>
                <a:cubicBezTo>
                  <a:pt x="1725612" y="632420"/>
                  <a:pt x="1710533" y="643731"/>
                  <a:pt x="1721842" y="651272"/>
                </a:cubicBezTo>
                <a:cubicBezTo>
                  <a:pt x="1714303" y="632420"/>
                  <a:pt x="1695448" y="658813"/>
                  <a:pt x="1695448" y="651272"/>
                </a:cubicBezTo>
                <a:cubicBezTo>
                  <a:pt x="1695448" y="647502"/>
                  <a:pt x="1702990" y="632420"/>
                  <a:pt x="1706759" y="632420"/>
                </a:cubicBezTo>
                <a:cubicBezTo>
                  <a:pt x="1702990" y="636191"/>
                  <a:pt x="1710533" y="639961"/>
                  <a:pt x="1714303" y="639961"/>
                </a:cubicBezTo>
                <a:cubicBezTo>
                  <a:pt x="1714303" y="639961"/>
                  <a:pt x="1714303" y="639961"/>
                  <a:pt x="1718072" y="628650"/>
                </a:cubicBezTo>
                <a:close/>
                <a:moveTo>
                  <a:pt x="2748947" y="625236"/>
                </a:moveTo>
                <a:lnTo>
                  <a:pt x="2749972" y="625399"/>
                </a:lnTo>
                <a:lnTo>
                  <a:pt x="2748947" y="626169"/>
                </a:lnTo>
                <a:close/>
                <a:moveTo>
                  <a:pt x="1854554" y="625216"/>
                </a:moveTo>
                <a:cubicBezTo>
                  <a:pt x="1856340" y="625395"/>
                  <a:pt x="1848482" y="634682"/>
                  <a:pt x="1859912" y="628967"/>
                </a:cubicBezTo>
                <a:cubicBezTo>
                  <a:pt x="1859912" y="628967"/>
                  <a:pt x="1859912" y="628967"/>
                  <a:pt x="1852292" y="632777"/>
                </a:cubicBezTo>
                <a:cubicBezTo>
                  <a:pt x="1852292" y="632777"/>
                  <a:pt x="1848482" y="632777"/>
                  <a:pt x="1848482" y="628967"/>
                </a:cubicBezTo>
                <a:cubicBezTo>
                  <a:pt x="1852292" y="626109"/>
                  <a:pt x="1853959" y="625157"/>
                  <a:pt x="1854554" y="625216"/>
                </a:cubicBezTo>
                <a:close/>
                <a:moveTo>
                  <a:pt x="1766885" y="620957"/>
                </a:moveTo>
                <a:cubicBezTo>
                  <a:pt x="1774293" y="636099"/>
                  <a:pt x="1777997" y="609600"/>
                  <a:pt x="1789111" y="628528"/>
                </a:cubicBezTo>
                <a:cubicBezTo>
                  <a:pt x="1789111" y="628528"/>
                  <a:pt x="1789111" y="628528"/>
                  <a:pt x="1755772" y="639885"/>
                </a:cubicBezTo>
                <a:cubicBezTo>
                  <a:pt x="1763182" y="651242"/>
                  <a:pt x="1729846" y="643670"/>
                  <a:pt x="1737253" y="658813"/>
                </a:cubicBezTo>
                <a:cubicBezTo>
                  <a:pt x="1722435" y="655027"/>
                  <a:pt x="1733549" y="651242"/>
                  <a:pt x="1729846" y="643670"/>
                </a:cubicBezTo>
                <a:cubicBezTo>
                  <a:pt x="1740956" y="639885"/>
                  <a:pt x="1755772" y="639885"/>
                  <a:pt x="1759478" y="632314"/>
                </a:cubicBezTo>
                <a:cubicBezTo>
                  <a:pt x="1752068" y="628528"/>
                  <a:pt x="1763182" y="624742"/>
                  <a:pt x="1766885" y="620957"/>
                </a:cubicBezTo>
                <a:close/>
                <a:moveTo>
                  <a:pt x="2822573" y="614362"/>
                </a:moveTo>
                <a:lnTo>
                  <a:pt x="2816223" y="617537"/>
                </a:lnTo>
                <a:lnTo>
                  <a:pt x="2808285" y="617537"/>
                </a:lnTo>
                <a:close/>
                <a:moveTo>
                  <a:pt x="2734047" y="614045"/>
                </a:moveTo>
                <a:cubicBezTo>
                  <a:pt x="2741497" y="614045"/>
                  <a:pt x="2748947" y="621506"/>
                  <a:pt x="2745222" y="628967"/>
                </a:cubicBezTo>
                <a:lnTo>
                  <a:pt x="2748947" y="626169"/>
                </a:lnTo>
                <a:lnTo>
                  <a:pt x="2748947" y="628967"/>
                </a:lnTo>
                <a:cubicBezTo>
                  <a:pt x="2726597" y="632698"/>
                  <a:pt x="2704247" y="651351"/>
                  <a:pt x="2678172" y="658812"/>
                </a:cubicBezTo>
                <a:cubicBezTo>
                  <a:pt x="2678172" y="658812"/>
                  <a:pt x="2678172" y="658812"/>
                  <a:pt x="2678172" y="647620"/>
                </a:cubicBezTo>
                <a:cubicBezTo>
                  <a:pt x="2678172" y="647620"/>
                  <a:pt x="2678172" y="647620"/>
                  <a:pt x="2666997" y="651351"/>
                </a:cubicBezTo>
                <a:cubicBezTo>
                  <a:pt x="2681897" y="647620"/>
                  <a:pt x="2670722" y="643889"/>
                  <a:pt x="2681897" y="647620"/>
                </a:cubicBezTo>
                <a:cubicBezTo>
                  <a:pt x="2685622" y="643889"/>
                  <a:pt x="2678172" y="643889"/>
                  <a:pt x="2678172" y="640159"/>
                </a:cubicBezTo>
                <a:cubicBezTo>
                  <a:pt x="2678172" y="640159"/>
                  <a:pt x="2678172" y="640159"/>
                  <a:pt x="2685622" y="640159"/>
                </a:cubicBezTo>
                <a:cubicBezTo>
                  <a:pt x="2696797" y="632698"/>
                  <a:pt x="2685622" y="632698"/>
                  <a:pt x="2678172" y="628967"/>
                </a:cubicBezTo>
                <a:cubicBezTo>
                  <a:pt x="2685622" y="625236"/>
                  <a:pt x="2696797" y="617775"/>
                  <a:pt x="2704247" y="617775"/>
                </a:cubicBezTo>
                <a:cubicBezTo>
                  <a:pt x="2707972" y="621506"/>
                  <a:pt x="2707972" y="621506"/>
                  <a:pt x="2707972" y="628967"/>
                </a:cubicBezTo>
                <a:cubicBezTo>
                  <a:pt x="2707972" y="628967"/>
                  <a:pt x="2707972" y="628967"/>
                  <a:pt x="2719147" y="625236"/>
                </a:cubicBezTo>
                <a:cubicBezTo>
                  <a:pt x="2715422" y="621506"/>
                  <a:pt x="2719147" y="621506"/>
                  <a:pt x="2715422" y="621506"/>
                </a:cubicBezTo>
                <a:cubicBezTo>
                  <a:pt x="2719147" y="617775"/>
                  <a:pt x="2748947" y="621506"/>
                  <a:pt x="2734047" y="614045"/>
                </a:cubicBezTo>
                <a:close/>
                <a:moveTo>
                  <a:pt x="2539204" y="610393"/>
                </a:moveTo>
                <a:lnTo>
                  <a:pt x="2541056" y="610393"/>
                </a:lnTo>
                <a:cubicBezTo>
                  <a:pt x="2541056" y="610393"/>
                  <a:pt x="2541056" y="610393"/>
                  <a:pt x="2533647" y="614362"/>
                </a:cubicBezTo>
                <a:close/>
                <a:moveTo>
                  <a:pt x="1926693" y="610129"/>
                </a:moveTo>
                <a:cubicBezTo>
                  <a:pt x="1922988" y="636059"/>
                  <a:pt x="1960030" y="606425"/>
                  <a:pt x="1960030" y="628650"/>
                </a:cubicBezTo>
                <a:cubicBezTo>
                  <a:pt x="1960030" y="628650"/>
                  <a:pt x="1960030" y="628650"/>
                  <a:pt x="1971143" y="617538"/>
                </a:cubicBezTo>
                <a:cubicBezTo>
                  <a:pt x="1971143" y="617538"/>
                  <a:pt x="1971143" y="617538"/>
                  <a:pt x="1974847" y="624946"/>
                </a:cubicBezTo>
                <a:cubicBezTo>
                  <a:pt x="1960030" y="636059"/>
                  <a:pt x="1948918" y="628650"/>
                  <a:pt x="1930397" y="632354"/>
                </a:cubicBezTo>
                <a:cubicBezTo>
                  <a:pt x="1922988" y="636059"/>
                  <a:pt x="1926693" y="639763"/>
                  <a:pt x="1922988" y="639763"/>
                </a:cubicBezTo>
                <a:cubicBezTo>
                  <a:pt x="1915580" y="636059"/>
                  <a:pt x="1930397" y="632354"/>
                  <a:pt x="1926693" y="628650"/>
                </a:cubicBezTo>
                <a:cubicBezTo>
                  <a:pt x="1915580" y="624946"/>
                  <a:pt x="1897059" y="624946"/>
                  <a:pt x="1885947" y="632354"/>
                </a:cubicBezTo>
                <a:cubicBezTo>
                  <a:pt x="1874834" y="636059"/>
                  <a:pt x="1882242" y="632354"/>
                  <a:pt x="1878538" y="628650"/>
                </a:cubicBezTo>
                <a:cubicBezTo>
                  <a:pt x="1889651" y="621242"/>
                  <a:pt x="1893355" y="632354"/>
                  <a:pt x="1904468" y="624946"/>
                </a:cubicBezTo>
                <a:cubicBezTo>
                  <a:pt x="1904468" y="621242"/>
                  <a:pt x="1900763" y="624946"/>
                  <a:pt x="1897059" y="624946"/>
                </a:cubicBezTo>
                <a:cubicBezTo>
                  <a:pt x="1904468" y="617538"/>
                  <a:pt x="1915580" y="613833"/>
                  <a:pt x="1926693" y="610129"/>
                </a:cubicBezTo>
                <a:close/>
                <a:moveTo>
                  <a:pt x="2727323" y="606954"/>
                </a:moveTo>
                <a:cubicBezTo>
                  <a:pt x="2716210" y="614362"/>
                  <a:pt x="2723619" y="606954"/>
                  <a:pt x="2716210" y="610658"/>
                </a:cubicBezTo>
                <a:cubicBezTo>
                  <a:pt x="2716210" y="610658"/>
                  <a:pt x="2727323" y="603250"/>
                  <a:pt x="2727323" y="606954"/>
                </a:cubicBezTo>
                <a:close/>
                <a:moveTo>
                  <a:pt x="2771297" y="606583"/>
                </a:moveTo>
                <a:cubicBezTo>
                  <a:pt x="2775022" y="606583"/>
                  <a:pt x="2775022" y="606583"/>
                  <a:pt x="2775022" y="606583"/>
                </a:cubicBezTo>
                <a:lnTo>
                  <a:pt x="2774929" y="606653"/>
                </a:lnTo>
                <a:close/>
                <a:moveTo>
                  <a:pt x="2544760" y="606425"/>
                </a:moveTo>
                <a:lnTo>
                  <a:pt x="2539204" y="610393"/>
                </a:lnTo>
                <a:lnTo>
                  <a:pt x="2537351" y="610393"/>
                </a:lnTo>
                <a:cubicBezTo>
                  <a:pt x="2541056" y="606425"/>
                  <a:pt x="2544760" y="606425"/>
                  <a:pt x="2544760" y="606425"/>
                </a:cubicBezTo>
                <a:close/>
                <a:moveTo>
                  <a:pt x="3217860" y="592137"/>
                </a:moveTo>
                <a:lnTo>
                  <a:pt x="3225798" y="592137"/>
                </a:lnTo>
                <a:lnTo>
                  <a:pt x="3217860" y="598487"/>
                </a:lnTo>
                <a:close/>
                <a:moveTo>
                  <a:pt x="1800796" y="587490"/>
                </a:moveTo>
                <a:cubicBezTo>
                  <a:pt x="1802976" y="586680"/>
                  <a:pt x="1805332" y="587375"/>
                  <a:pt x="1808160" y="591079"/>
                </a:cubicBezTo>
                <a:lnTo>
                  <a:pt x="1781771" y="602191"/>
                </a:lnTo>
                <a:cubicBezTo>
                  <a:pt x="1781771" y="602191"/>
                  <a:pt x="1781771" y="602191"/>
                  <a:pt x="1777997" y="594783"/>
                </a:cubicBezTo>
                <a:cubicBezTo>
                  <a:pt x="1789310" y="605896"/>
                  <a:pt x="1794257" y="589921"/>
                  <a:pt x="1800796" y="587490"/>
                </a:cubicBezTo>
                <a:close/>
                <a:moveTo>
                  <a:pt x="2224085" y="584200"/>
                </a:moveTo>
                <a:cubicBezTo>
                  <a:pt x="2224085" y="584200"/>
                  <a:pt x="2224085" y="584200"/>
                  <a:pt x="2232022" y="591343"/>
                </a:cubicBezTo>
                <a:cubicBezTo>
                  <a:pt x="2220116" y="598487"/>
                  <a:pt x="2216147" y="587772"/>
                  <a:pt x="2224085" y="584200"/>
                </a:cubicBezTo>
                <a:close/>
                <a:moveTo>
                  <a:pt x="2101054" y="584200"/>
                </a:moveTo>
                <a:cubicBezTo>
                  <a:pt x="2105023" y="584200"/>
                  <a:pt x="2120898" y="584200"/>
                  <a:pt x="2120898" y="584200"/>
                </a:cubicBezTo>
                <a:cubicBezTo>
                  <a:pt x="2116929" y="587375"/>
                  <a:pt x="2116929" y="587375"/>
                  <a:pt x="2112960" y="587375"/>
                </a:cubicBezTo>
                <a:cubicBezTo>
                  <a:pt x="2112960" y="584200"/>
                  <a:pt x="2097085" y="587375"/>
                  <a:pt x="2101054" y="584200"/>
                </a:cubicBezTo>
                <a:close/>
                <a:moveTo>
                  <a:pt x="2049990" y="576791"/>
                </a:moveTo>
                <a:cubicBezTo>
                  <a:pt x="2057398" y="584199"/>
                  <a:pt x="2038877" y="584199"/>
                  <a:pt x="2035173" y="595312"/>
                </a:cubicBezTo>
                <a:cubicBezTo>
                  <a:pt x="2024060" y="595312"/>
                  <a:pt x="2035173" y="573087"/>
                  <a:pt x="2049990" y="576791"/>
                </a:cubicBezTo>
                <a:close/>
                <a:moveTo>
                  <a:pt x="3057522" y="573087"/>
                </a:moveTo>
                <a:lnTo>
                  <a:pt x="3068635" y="576262"/>
                </a:lnTo>
                <a:lnTo>
                  <a:pt x="3060697" y="576262"/>
                </a:lnTo>
                <a:close/>
                <a:moveTo>
                  <a:pt x="1989452" y="573087"/>
                </a:moveTo>
                <a:cubicBezTo>
                  <a:pt x="1978022" y="581024"/>
                  <a:pt x="1997072" y="573087"/>
                  <a:pt x="1985642" y="581024"/>
                </a:cubicBezTo>
                <a:cubicBezTo>
                  <a:pt x="1978022" y="581024"/>
                  <a:pt x="1978022" y="581024"/>
                  <a:pt x="1978022" y="577055"/>
                </a:cubicBezTo>
                <a:cubicBezTo>
                  <a:pt x="1978022" y="577055"/>
                  <a:pt x="1978022" y="577055"/>
                  <a:pt x="1989452" y="573087"/>
                </a:cubicBezTo>
                <a:close/>
                <a:moveTo>
                  <a:pt x="3124515" y="569458"/>
                </a:moveTo>
                <a:lnTo>
                  <a:pt x="3129002" y="570573"/>
                </a:lnTo>
                <a:lnTo>
                  <a:pt x="3128166" y="570904"/>
                </a:lnTo>
                <a:cubicBezTo>
                  <a:pt x="3128166" y="570422"/>
                  <a:pt x="3128166" y="569458"/>
                  <a:pt x="3124515" y="569458"/>
                </a:cubicBezTo>
                <a:close/>
                <a:moveTo>
                  <a:pt x="1974847" y="561975"/>
                </a:moveTo>
                <a:lnTo>
                  <a:pt x="1982785" y="565150"/>
                </a:lnTo>
                <a:lnTo>
                  <a:pt x="1978022" y="565150"/>
                </a:lnTo>
                <a:close/>
                <a:moveTo>
                  <a:pt x="1960560" y="558800"/>
                </a:moveTo>
                <a:cubicBezTo>
                  <a:pt x="1952849" y="558800"/>
                  <a:pt x="1937427" y="569912"/>
                  <a:pt x="1933572" y="566208"/>
                </a:cubicBezTo>
                <a:cubicBezTo>
                  <a:pt x="1933572" y="566208"/>
                  <a:pt x="1933572" y="566208"/>
                  <a:pt x="1960560" y="558800"/>
                </a:cubicBezTo>
                <a:close/>
                <a:moveTo>
                  <a:pt x="3077048" y="554037"/>
                </a:moveTo>
                <a:cubicBezTo>
                  <a:pt x="3080700" y="557892"/>
                  <a:pt x="3088002" y="557892"/>
                  <a:pt x="3091653" y="554037"/>
                </a:cubicBezTo>
                <a:cubicBezTo>
                  <a:pt x="3091653" y="554037"/>
                  <a:pt x="3091653" y="554037"/>
                  <a:pt x="3095305" y="561748"/>
                </a:cubicBezTo>
                <a:cubicBezTo>
                  <a:pt x="3098956" y="557892"/>
                  <a:pt x="3109910" y="557892"/>
                  <a:pt x="3102607" y="554037"/>
                </a:cubicBezTo>
                <a:cubicBezTo>
                  <a:pt x="3113561" y="557892"/>
                  <a:pt x="3128166" y="557892"/>
                  <a:pt x="3142771" y="557892"/>
                </a:cubicBezTo>
                <a:cubicBezTo>
                  <a:pt x="3142771" y="557892"/>
                  <a:pt x="3142771" y="557892"/>
                  <a:pt x="3135468" y="565603"/>
                </a:cubicBezTo>
                <a:cubicBezTo>
                  <a:pt x="3142771" y="561748"/>
                  <a:pt x="3146422" y="569458"/>
                  <a:pt x="3142771" y="573313"/>
                </a:cubicBezTo>
                <a:cubicBezTo>
                  <a:pt x="3140945" y="571386"/>
                  <a:pt x="3136381" y="571386"/>
                  <a:pt x="3132274" y="571386"/>
                </a:cubicBezTo>
                <a:lnTo>
                  <a:pt x="3129002" y="570573"/>
                </a:lnTo>
                <a:lnTo>
                  <a:pt x="3131817" y="569458"/>
                </a:lnTo>
                <a:cubicBezTo>
                  <a:pt x="3131817" y="565603"/>
                  <a:pt x="3117212" y="565603"/>
                  <a:pt x="3117212" y="569458"/>
                </a:cubicBezTo>
                <a:cubicBezTo>
                  <a:pt x="3098956" y="569458"/>
                  <a:pt x="3124515" y="581024"/>
                  <a:pt x="3120863" y="581024"/>
                </a:cubicBezTo>
                <a:cubicBezTo>
                  <a:pt x="3106258" y="569458"/>
                  <a:pt x="3098956" y="577169"/>
                  <a:pt x="3088002" y="581024"/>
                </a:cubicBezTo>
                <a:cubicBezTo>
                  <a:pt x="3077048" y="577169"/>
                  <a:pt x="3080700" y="573313"/>
                  <a:pt x="3084351" y="569458"/>
                </a:cubicBezTo>
                <a:cubicBezTo>
                  <a:pt x="3073397" y="565603"/>
                  <a:pt x="3077048" y="573313"/>
                  <a:pt x="3073397" y="569458"/>
                </a:cubicBezTo>
                <a:cubicBezTo>
                  <a:pt x="3084351" y="569458"/>
                  <a:pt x="3077048" y="557892"/>
                  <a:pt x="3077048" y="554037"/>
                </a:cubicBezTo>
                <a:close/>
                <a:moveTo>
                  <a:pt x="2514598" y="550862"/>
                </a:moveTo>
                <a:cubicBezTo>
                  <a:pt x="2510893" y="558270"/>
                  <a:pt x="2525710" y="558270"/>
                  <a:pt x="2514598" y="561974"/>
                </a:cubicBezTo>
                <a:lnTo>
                  <a:pt x="2503485" y="561974"/>
                </a:lnTo>
                <a:cubicBezTo>
                  <a:pt x="2503485" y="558270"/>
                  <a:pt x="2514598" y="554566"/>
                  <a:pt x="2514598" y="550862"/>
                </a:cubicBezTo>
                <a:close/>
                <a:moveTo>
                  <a:pt x="2729089" y="545182"/>
                </a:moveTo>
                <a:cubicBezTo>
                  <a:pt x="2730339" y="545008"/>
                  <a:pt x="2720338" y="548481"/>
                  <a:pt x="2723195" y="554037"/>
                </a:cubicBezTo>
                <a:cubicBezTo>
                  <a:pt x="2719385" y="554037"/>
                  <a:pt x="2719385" y="546629"/>
                  <a:pt x="2723195" y="546629"/>
                </a:cubicBezTo>
                <a:cubicBezTo>
                  <a:pt x="2727005" y="545703"/>
                  <a:pt x="2728672" y="545240"/>
                  <a:pt x="2729089" y="545182"/>
                </a:cubicBezTo>
                <a:close/>
                <a:moveTo>
                  <a:pt x="2700335" y="543485"/>
                </a:moveTo>
                <a:cubicBezTo>
                  <a:pt x="2700335" y="543485"/>
                  <a:pt x="2700335" y="543485"/>
                  <a:pt x="2711447" y="550956"/>
                </a:cubicBezTo>
                <a:cubicBezTo>
                  <a:pt x="2704039" y="554691"/>
                  <a:pt x="2678110" y="554691"/>
                  <a:pt x="2666997" y="565897"/>
                </a:cubicBezTo>
                <a:cubicBezTo>
                  <a:pt x="2670701" y="569632"/>
                  <a:pt x="2678110" y="562162"/>
                  <a:pt x="2681814" y="562162"/>
                </a:cubicBezTo>
                <a:cubicBezTo>
                  <a:pt x="2678110" y="565897"/>
                  <a:pt x="2670701" y="565897"/>
                  <a:pt x="2674405" y="569632"/>
                </a:cubicBezTo>
                <a:cubicBezTo>
                  <a:pt x="2666997" y="569632"/>
                  <a:pt x="2663293" y="565897"/>
                  <a:pt x="2652180" y="573368"/>
                </a:cubicBezTo>
                <a:cubicBezTo>
                  <a:pt x="2652180" y="573368"/>
                  <a:pt x="2652180" y="573368"/>
                  <a:pt x="2652180" y="565897"/>
                </a:cubicBezTo>
                <a:cubicBezTo>
                  <a:pt x="2626251" y="573368"/>
                  <a:pt x="2600322" y="592044"/>
                  <a:pt x="2566985" y="595779"/>
                </a:cubicBezTo>
                <a:cubicBezTo>
                  <a:pt x="2566985" y="595779"/>
                  <a:pt x="2566985" y="595779"/>
                  <a:pt x="2570689" y="603250"/>
                </a:cubicBezTo>
                <a:cubicBezTo>
                  <a:pt x="2563280" y="592044"/>
                  <a:pt x="2559576" y="603250"/>
                  <a:pt x="2555872" y="603250"/>
                </a:cubicBezTo>
                <a:lnTo>
                  <a:pt x="2555872" y="599515"/>
                </a:lnTo>
                <a:cubicBezTo>
                  <a:pt x="2570689" y="592044"/>
                  <a:pt x="2596618" y="577103"/>
                  <a:pt x="2607730" y="565897"/>
                </a:cubicBezTo>
                <a:cubicBezTo>
                  <a:pt x="2611435" y="565897"/>
                  <a:pt x="2633660" y="565897"/>
                  <a:pt x="2641068" y="558426"/>
                </a:cubicBezTo>
                <a:cubicBezTo>
                  <a:pt x="2655885" y="565897"/>
                  <a:pt x="2652180" y="543485"/>
                  <a:pt x="2670701" y="547221"/>
                </a:cubicBezTo>
                <a:cubicBezTo>
                  <a:pt x="2659589" y="550956"/>
                  <a:pt x="2674405" y="558426"/>
                  <a:pt x="2685518" y="550956"/>
                </a:cubicBezTo>
                <a:cubicBezTo>
                  <a:pt x="2689222" y="539750"/>
                  <a:pt x="2696630" y="550956"/>
                  <a:pt x="2700335" y="543485"/>
                </a:cubicBezTo>
                <a:close/>
                <a:moveTo>
                  <a:pt x="2008435" y="536575"/>
                </a:moveTo>
                <a:cubicBezTo>
                  <a:pt x="2008435" y="536575"/>
                  <a:pt x="2008435" y="536575"/>
                  <a:pt x="1997406" y="540226"/>
                </a:cubicBezTo>
                <a:cubicBezTo>
                  <a:pt x="1997406" y="540226"/>
                  <a:pt x="1997406" y="540226"/>
                  <a:pt x="2012112" y="547529"/>
                </a:cubicBezTo>
                <a:cubicBezTo>
                  <a:pt x="2023140" y="547529"/>
                  <a:pt x="2015788" y="540226"/>
                  <a:pt x="2019464" y="536575"/>
                </a:cubicBezTo>
                <a:cubicBezTo>
                  <a:pt x="2026817" y="536575"/>
                  <a:pt x="2030493" y="536575"/>
                  <a:pt x="2034169" y="540226"/>
                </a:cubicBezTo>
                <a:cubicBezTo>
                  <a:pt x="2034169" y="540226"/>
                  <a:pt x="2034169" y="540226"/>
                  <a:pt x="2026817" y="540226"/>
                </a:cubicBezTo>
                <a:cubicBezTo>
                  <a:pt x="2026817" y="547529"/>
                  <a:pt x="2015788" y="547529"/>
                  <a:pt x="2019464" y="554831"/>
                </a:cubicBezTo>
                <a:cubicBezTo>
                  <a:pt x="2019464" y="554831"/>
                  <a:pt x="2019464" y="554831"/>
                  <a:pt x="2030493" y="551180"/>
                </a:cubicBezTo>
                <a:cubicBezTo>
                  <a:pt x="2041522" y="554831"/>
                  <a:pt x="2012112" y="562133"/>
                  <a:pt x="2026817" y="562133"/>
                </a:cubicBezTo>
                <a:cubicBezTo>
                  <a:pt x="2019464" y="573087"/>
                  <a:pt x="2001083" y="569436"/>
                  <a:pt x="1993730" y="573087"/>
                </a:cubicBezTo>
                <a:cubicBezTo>
                  <a:pt x="1993730" y="565785"/>
                  <a:pt x="2008435" y="565785"/>
                  <a:pt x="2015788" y="562133"/>
                </a:cubicBezTo>
                <a:cubicBezTo>
                  <a:pt x="2008435" y="558482"/>
                  <a:pt x="2023140" y="558482"/>
                  <a:pt x="2015788" y="554831"/>
                </a:cubicBezTo>
                <a:cubicBezTo>
                  <a:pt x="2008435" y="551180"/>
                  <a:pt x="2001083" y="558482"/>
                  <a:pt x="2004759" y="558482"/>
                </a:cubicBezTo>
                <a:cubicBezTo>
                  <a:pt x="2004759" y="551180"/>
                  <a:pt x="1986377" y="562133"/>
                  <a:pt x="1997406" y="554831"/>
                </a:cubicBezTo>
                <a:cubicBezTo>
                  <a:pt x="2001083" y="554831"/>
                  <a:pt x="2008435" y="547529"/>
                  <a:pt x="2008435" y="547529"/>
                </a:cubicBezTo>
                <a:cubicBezTo>
                  <a:pt x="1993730" y="543877"/>
                  <a:pt x="1982701" y="558482"/>
                  <a:pt x="1971672" y="558482"/>
                </a:cubicBezTo>
                <a:cubicBezTo>
                  <a:pt x="1975348" y="543877"/>
                  <a:pt x="1993730" y="540226"/>
                  <a:pt x="2008435" y="536575"/>
                </a:cubicBezTo>
                <a:close/>
                <a:moveTo>
                  <a:pt x="2760064" y="534292"/>
                </a:moveTo>
                <a:cubicBezTo>
                  <a:pt x="2760527" y="534788"/>
                  <a:pt x="2761454" y="535780"/>
                  <a:pt x="2767010" y="535780"/>
                </a:cubicBezTo>
                <a:cubicBezTo>
                  <a:pt x="2767010" y="539749"/>
                  <a:pt x="2759601" y="535780"/>
                  <a:pt x="2755897" y="535780"/>
                </a:cubicBezTo>
                <a:cubicBezTo>
                  <a:pt x="2759601" y="533796"/>
                  <a:pt x="2759601" y="533796"/>
                  <a:pt x="2760064" y="534292"/>
                </a:cubicBezTo>
                <a:close/>
                <a:moveTo>
                  <a:pt x="3075415" y="531594"/>
                </a:moveTo>
                <a:cubicBezTo>
                  <a:pt x="3081434" y="530999"/>
                  <a:pt x="3086528" y="533975"/>
                  <a:pt x="3092547" y="534333"/>
                </a:cubicBezTo>
                <a:lnTo>
                  <a:pt x="3097033" y="533340"/>
                </a:lnTo>
                <a:lnTo>
                  <a:pt x="3087685" y="539750"/>
                </a:lnTo>
                <a:cubicBezTo>
                  <a:pt x="3080277" y="539750"/>
                  <a:pt x="3072868" y="539750"/>
                  <a:pt x="3076573" y="535940"/>
                </a:cubicBezTo>
                <a:lnTo>
                  <a:pt x="3065460" y="535940"/>
                </a:lnTo>
                <a:cubicBezTo>
                  <a:pt x="3069164" y="533082"/>
                  <a:pt x="3072405" y="531892"/>
                  <a:pt x="3075415" y="531594"/>
                </a:cubicBezTo>
                <a:close/>
                <a:moveTo>
                  <a:pt x="3099808" y="531437"/>
                </a:moveTo>
                <a:lnTo>
                  <a:pt x="3102502" y="532130"/>
                </a:lnTo>
                <a:lnTo>
                  <a:pt x="3097033" y="533340"/>
                </a:lnTo>
                <a:close/>
                <a:moveTo>
                  <a:pt x="2614732" y="528637"/>
                </a:moveTo>
                <a:cubicBezTo>
                  <a:pt x="2603741" y="536257"/>
                  <a:pt x="2625722" y="532447"/>
                  <a:pt x="2611068" y="540067"/>
                </a:cubicBezTo>
                <a:cubicBezTo>
                  <a:pt x="2611068" y="536257"/>
                  <a:pt x="2603741" y="540067"/>
                  <a:pt x="2600078" y="540067"/>
                </a:cubicBezTo>
                <a:cubicBezTo>
                  <a:pt x="2589087" y="547687"/>
                  <a:pt x="2585424" y="547687"/>
                  <a:pt x="2578097" y="547687"/>
                </a:cubicBezTo>
                <a:cubicBezTo>
                  <a:pt x="2589087" y="543877"/>
                  <a:pt x="2592751" y="540067"/>
                  <a:pt x="2603741" y="536257"/>
                </a:cubicBezTo>
                <a:cubicBezTo>
                  <a:pt x="2603741" y="536257"/>
                  <a:pt x="2603741" y="536257"/>
                  <a:pt x="2596414" y="536257"/>
                </a:cubicBezTo>
                <a:cubicBezTo>
                  <a:pt x="2603741" y="540067"/>
                  <a:pt x="2611068" y="528637"/>
                  <a:pt x="2614732" y="528637"/>
                </a:cubicBezTo>
                <a:close/>
                <a:moveTo>
                  <a:pt x="2853495" y="528149"/>
                </a:moveTo>
                <a:lnTo>
                  <a:pt x="2856972" y="528240"/>
                </a:lnTo>
                <a:cubicBezTo>
                  <a:pt x="2853247" y="528240"/>
                  <a:pt x="2853247" y="528240"/>
                  <a:pt x="2853247" y="528240"/>
                </a:cubicBezTo>
                <a:close/>
                <a:moveTo>
                  <a:pt x="2555872" y="527844"/>
                </a:moveTo>
                <a:cubicBezTo>
                  <a:pt x="2548368" y="535781"/>
                  <a:pt x="2544615" y="531812"/>
                  <a:pt x="2537111" y="543718"/>
                </a:cubicBezTo>
                <a:cubicBezTo>
                  <a:pt x="2537111" y="543718"/>
                  <a:pt x="2537111" y="543718"/>
                  <a:pt x="2525854" y="539750"/>
                </a:cubicBezTo>
                <a:cubicBezTo>
                  <a:pt x="2525854" y="547687"/>
                  <a:pt x="2522102" y="543718"/>
                  <a:pt x="2514597" y="543718"/>
                </a:cubicBezTo>
                <a:cubicBezTo>
                  <a:pt x="2514597" y="523875"/>
                  <a:pt x="2544615" y="531812"/>
                  <a:pt x="2555872" y="527844"/>
                </a:cubicBezTo>
                <a:close/>
                <a:moveTo>
                  <a:pt x="2989057" y="526222"/>
                </a:moveTo>
                <a:lnTo>
                  <a:pt x="2994797" y="531971"/>
                </a:lnTo>
                <a:cubicBezTo>
                  <a:pt x="2998522" y="535702"/>
                  <a:pt x="2972447" y="546893"/>
                  <a:pt x="2972447" y="543163"/>
                </a:cubicBezTo>
                <a:cubicBezTo>
                  <a:pt x="2972447" y="543163"/>
                  <a:pt x="2972447" y="543163"/>
                  <a:pt x="2972447" y="539432"/>
                </a:cubicBezTo>
                <a:cubicBezTo>
                  <a:pt x="2961272" y="546893"/>
                  <a:pt x="2942647" y="554355"/>
                  <a:pt x="2946372" y="561816"/>
                </a:cubicBezTo>
                <a:cubicBezTo>
                  <a:pt x="2957547" y="569277"/>
                  <a:pt x="2972447" y="554355"/>
                  <a:pt x="2983622" y="558085"/>
                </a:cubicBezTo>
                <a:cubicBezTo>
                  <a:pt x="2983622" y="558085"/>
                  <a:pt x="2983622" y="558085"/>
                  <a:pt x="2998522" y="558085"/>
                </a:cubicBezTo>
                <a:cubicBezTo>
                  <a:pt x="3005972" y="561816"/>
                  <a:pt x="2991072" y="561816"/>
                  <a:pt x="2994797" y="569277"/>
                </a:cubicBezTo>
                <a:cubicBezTo>
                  <a:pt x="2998522" y="565547"/>
                  <a:pt x="3002247" y="565547"/>
                  <a:pt x="3005972" y="565547"/>
                </a:cubicBezTo>
                <a:cubicBezTo>
                  <a:pt x="3002247" y="565547"/>
                  <a:pt x="2998522" y="569277"/>
                  <a:pt x="2991072" y="576738"/>
                </a:cubicBezTo>
                <a:cubicBezTo>
                  <a:pt x="2991072" y="576738"/>
                  <a:pt x="2991072" y="576738"/>
                  <a:pt x="2964997" y="576738"/>
                </a:cubicBezTo>
                <a:cubicBezTo>
                  <a:pt x="2938922" y="561816"/>
                  <a:pt x="2905397" y="599122"/>
                  <a:pt x="2883047" y="602853"/>
                </a:cubicBezTo>
                <a:cubicBezTo>
                  <a:pt x="2883047" y="602853"/>
                  <a:pt x="2883047" y="602853"/>
                  <a:pt x="2886772" y="602853"/>
                </a:cubicBezTo>
                <a:cubicBezTo>
                  <a:pt x="2875597" y="602853"/>
                  <a:pt x="2864422" y="602853"/>
                  <a:pt x="2856972" y="610314"/>
                </a:cubicBezTo>
                <a:cubicBezTo>
                  <a:pt x="2856972" y="610314"/>
                  <a:pt x="2856972" y="610314"/>
                  <a:pt x="2849522" y="602853"/>
                </a:cubicBezTo>
                <a:cubicBezTo>
                  <a:pt x="2849522" y="602853"/>
                  <a:pt x="2849522" y="602853"/>
                  <a:pt x="2838347" y="610314"/>
                </a:cubicBezTo>
                <a:cubicBezTo>
                  <a:pt x="2834622" y="606583"/>
                  <a:pt x="2853247" y="606583"/>
                  <a:pt x="2845797" y="599122"/>
                </a:cubicBezTo>
                <a:cubicBezTo>
                  <a:pt x="2827172" y="599122"/>
                  <a:pt x="2812272" y="621506"/>
                  <a:pt x="2789922" y="621506"/>
                </a:cubicBezTo>
                <a:cubicBezTo>
                  <a:pt x="2781541" y="615910"/>
                  <a:pt x="2768969" y="625003"/>
                  <a:pt x="2758492" y="626752"/>
                </a:cubicBezTo>
                <a:lnTo>
                  <a:pt x="2749972" y="625399"/>
                </a:lnTo>
                <a:lnTo>
                  <a:pt x="2774929" y="606653"/>
                </a:lnTo>
                <a:lnTo>
                  <a:pt x="2786488" y="606875"/>
                </a:lnTo>
                <a:cubicBezTo>
                  <a:pt x="2802727" y="602853"/>
                  <a:pt x="2821585" y="588863"/>
                  <a:pt x="2838347" y="591661"/>
                </a:cubicBezTo>
                <a:cubicBezTo>
                  <a:pt x="2838347" y="591661"/>
                  <a:pt x="2838347" y="591661"/>
                  <a:pt x="2845797" y="580469"/>
                </a:cubicBezTo>
                <a:cubicBezTo>
                  <a:pt x="2845797" y="580469"/>
                  <a:pt x="2845797" y="580469"/>
                  <a:pt x="2864422" y="584200"/>
                </a:cubicBezTo>
                <a:cubicBezTo>
                  <a:pt x="2860697" y="587930"/>
                  <a:pt x="2856972" y="587930"/>
                  <a:pt x="2860697" y="591661"/>
                </a:cubicBezTo>
                <a:cubicBezTo>
                  <a:pt x="2860697" y="591661"/>
                  <a:pt x="2860697" y="591661"/>
                  <a:pt x="2871872" y="587930"/>
                </a:cubicBezTo>
                <a:cubicBezTo>
                  <a:pt x="2871872" y="587930"/>
                  <a:pt x="2871872" y="587930"/>
                  <a:pt x="2868147" y="580469"/>
                </a:cubicBezTo>
                <a:cubicBezTo>
                  <a:pt x="2875597" y="587930"/>
                  <a:pt x="2886772" y="580469"/>
                  <a:pt x="2890497" y="584200"/>
                </a:cubicBezTo>
                <a:cubicBezTo>
                  <a:pt x="2890497" y="584200"/>
                  <a:pt x="2890497" y="584200"/>
                  <a:pt x="2897947" y="576738"/>
                </a:cubicBezTo>
                <a:cubicBezTo>
                  <a:pt x="2905397" y="591661"/>
                  <a:pt x="2920297" y="565547"/>
                  <a:pt x="2935197" y="569277"/>
                </a:cubicBezTo>
                <a:cubicBezTo>
                  <a:pt x="2935197" y="554355"/>
                  <a:pt x="2909122" y="569277"/>
                  <a:pt x="2901672" y="561816"/>
                </a:cubicBezTo>
                <a:cubicBezTo>
                  <a:pt x="2901672" y="561816"/>
                  <a:pt x="2901672" y="565547"/>
                  <a:pt x="2901672" y="565547"/>
                </a:cubicBezTo>
                <a:cubicBezTo>
                  <a:pt x="2901672" y="573008"/>
                  <a:pt x="2879322" y="573008"/>
                  <a:pt x="2856972" y="576738"/>
                </a:cubicBezTo>
                <a:cubicBezTo>
                  <a:pt x="2860697" y="573008"/>
                  <a:pt x="2868147" y="565547"/>
                  <a:pt x="2879322" y="565547"/>
                </a:cubicBezTo>
                <a:cubicBezTo>
                  <a:pt x="2879322" y="565547"/>
                  <a:pt x="2879322" y="565547"/>
                  <a:pt x="2875597" y="561816"/>
                </a:cubicBezTo>
                <a:cubicBezTo>
                  <a:pt x="2886772" y="550624"/>
                  <a:pt x="2912847" y="546893"/>
                  <a:pt x="2927747" y="539432"/>
                </a:cubicBezTo>
                <a:cubicBezTo>
                  <a:pt x="2916572" y="539432"/>
                  <a:pt x="2927747" y="531971"/>
                  <a:pt x="2920297" y="531971"/>
                </a:cubicBezTo>
                <a:cubicBezTo>
                  <a:pt x="2935197" y="546893"/>
                  <a:pt x="2942647" y="531971"/>
                  <a:pt x="2964997" y="543163"/>
                </a:cubicBezTo>
                <a:cubicBezTo>
                  <a:pt x="2963135" y="539432"/>
                  <a:pt x="2966860" y="534769"/>
                  <a:pt x="2972913" y="531038"/>
                </a:cubicBezTo>
                <a:close/>
                <a:moveTo>
                  <a:pt x="3050643" y="523875"/>
                </a:moveTo>
                <a:cubicBezTo>
                  <a:pt x="3050643" y="523875"/>
                  <a:pt x="3050643" y="523875"/>
                  <a:pt x="3065460" y="528108"/>
                </a:cubicBezTo>
                <a:cubicBezTo>
                  <a:pt x="3058052" y="536575"/>
                  <a:pt x="3043235" y="536575"/>
                  <a:pt x="3032122" y="536575"/>
                </a:cubicBezTo>
                <a:cubicBezTo>
                  <a:pt x="3035826" y="532342"/>
                  <a:pt x="3054347" y="536575"/>
                  <a:pt x="3050643" y="523875"/>
                </a:cubicBezTo>
                <a:close/>
                <a:moveTo>
                  <a:pt x="2771161" y="523863"/>
                </a:moveTo>
                <a:lnTo>
                  <a:pt x="2771297" y="524510"/>
                </a:lnTo>
                <a:cubicBezTo>
                  <a:pt x="2763847" y="524510"/>
                  <a:pt x="2763847" y="524510"/>
                  <a:pt x="2763847" y="524510"/>
                </a:cubicBezTo>
                <a:close/>
                <a:moveTo>
                  <a:pt x="2994421" y="523756"/>
                </a:moveTo>
                <a:lnTo>
                  <a:pt x="2994797" y="524510"/>
                </a:lnTo>
                <a:lnTo>
                  <a:pt x="2989057" y="526222"/>
                </a:lnTo>
                <a:lnTo>
                  <a:pt x="2987347" y="524510"/>
                </a:lnTo>
                <a:close/>
                <a:moveTo>
                  <a:pt x="3098798" y="520700"/>
                </a:moveTo>
                <a:cubicBezTo>
                  <a:pt x="3106206" y="520700"/>
                  <a:pt x="3106206" y="524510"/>
                  <a:pt x="3109910" y="524510"/>
                </a:cubicBezTo>
                <a:cubicBezTo>
                  <a:pt x="3109910" y="524510"/>
                  <a:pt x="3109910" y="524510"/>
                  <a:pt x="3107132" y="526415"/>
                </a:cubicBezTo>
                <a:lnTo>
                  <a:pt x="3099808" y="531437"/>
                </a:lnTo>
                <a:lnTo>
                  <a:pt x="3087685" y="528320"/>
                </a:lnTo>
                <a:cubicBezTo>
                  <a:pt x="3091389" y="524510"/>
                  <a:pt x="3095093" y="524510"/>
                  <a:pt x="3098798" y="520700"/>
                </a:cubicBezTo>
                <a:close/>
                <a:moveTo>
                  <a:pt x="2763835" y="520700"/>
                </a:moveTo>
                <a:lnTo>
                  <a:pt x="2752723" y="528637"/>
                </a:lnTo>
                <a:lnTo>
                  <a:pt x="2744785" y="523875"/>
                </a:lnTo>
                <a:close/>
                <a:moveTo>
                  <a:pt x="2071050" y="519377"/>
                </a:moveTo>
                <a:cubicBezTo>
                  <a:pt x="2074860" y="518451"/>
                  <a:pt x="2077717" y="519377"/>
                  <a:pt x="2075812" y="521229"/>
                </a:cubicBezTo>
                <a:cubicBezTo>
                  <a:pt x="2072002" y="524933"/>
                  <a:pt x="2075812" y="524933"/>
                  <a:pt x="2075812" y="528637"/>
                </a:cubicBezTo>
                <a:cubicBezTo>
                  <a:pt x="2075812" y="528637"/>
                  <a:pt x="2068192" y="521229"/>
                  <a:pt x="2060572" y="528637"/>
                </a:cubicBezTo>
                <a:cubicBezTo>
                  <a:pt x="2062477" y="523081"/>
                  <a:pt x="2067240" y="520303"/>
                  <a:pt x="2071050" y="519377"/>
                </a:cubicBezTo>
                <a:close/>
                <a:moveTo>
                  <a:pt x="2294887" y="517525"/>
                </a:moveTo>
                <a:cubicBezTo>
                  <a:pt x="2298697" y="521229"/>
                  <a:pt x="2279647" y="517525"/>
                  <a:pt x="2287267" y="524933"/>
                </a:cubicBezTo>
                <a:cubicBezTo>
                  <a:pt x="2279647" y="528637"/>
                  <a:pt x="2283457" y="521229"/>
                  <a:pt x="2283457" y="521229"/>
                </a:cubicBezTo>
                <a:cubicBezTo>
                  <a:pt x="2283457" y="521229"/>
                  <a:pt x="2283457" y="521229"/>
                  <a:pt x="2294887" y="517525"/>
                </a:cubicBezTo>
                <a:close/>
                <a:moveTo>
                  <a:pt x="2551705" y="512762"/>
                </a:moveTo>
                <a:cubicBezTo>
                  <a:pt x="2555476" y="523874"/>
                  <a:pt x="2570557" y="516466"/>
                  <a:pt x="2578098" y="523874"/>
                </a:cubicBezTo>
                <a:lnTo>
                  <a:pt x="2570557" y="523874"/>
                </a:lnTo>
                <a:cubicBezTo>
                  <a:pt x="2566787" y="523874"/>
                  <a:pt x="2547935" y="523874"/>
                  <a:pt x="2551705" y="512762"/>
                </a:cubicBezTo>
                <a:close/>
                <a:moveTo>
                  <a:pt x="3009697" y="509587"/>
                </a:moveTo>
                <a:lnTo>
                  <a:pt x="3008864" y="511256"/>
                </a:lnTo>
                <a:lnTo>
                  <a:pt x="3007835" y="511220"/>
                </a:lnTo>
                <a:cubicBezTo>
                  <a:pt x="3006671" y="510986"/>
                  <a:pt x="3006903" y="510520"/>
                  <a:pt x="3009697" y="509587"/>
                </a:cubicBezTo>
                <a:close/>
                <a:moveTo>
                  <a:pt x="2451098" y="505619"/>
                </a:moveTo>
                <a:cubicBezTo>
                  <a:pt x="2439787" y="517525"/>
                  <a:pt x="2432246" y="513556"/>
                  <a:pt x="2420935" y="513556"/>
                </a:cubicBezTo>
                <a:cubicBezTo>
                  <a:pt x="2428476" y="513556"/>
                  <a:pt x="2443557" y="501650"/>
                  <a:pt x="2451098" y="505619"/>
                </a:cubicBezTo>
                <a:close/>
                <a:moveTo>
                  <a:pt x="2353045" y="503568"/>
                </a:moveTo>
                <a:cubicBezTo>
                  <a:pt x="2359171" y="502179"/>
                  <a:pt x="2363884" y="502179"/>
                  <a:pt x="2365769" y="505883"/>
                </a:cubicBezTo>
                <a:cubicBezTo>
                  <a:pt x="2365769" y="505883"/>
                  <a:pt x="2365769" y="505883"/>
                  <a:pt x="2373310" y="509587"/>
                </a:cubicBezTo>
                <a:cubicBezTo>
                  <a:pt x="2365769" y="513291"/>
                  <a:pt x="2354459" y="516995"/>
                  <a:pt x="2346918" y="520700"/>
                </a:cubicBezTo>
                <a:cubicBezTo>
                  <a:pt x="2339377" y="509587"/>
                  <a:pt x="2316755" y="531812"/>
                  <a:pt x="2312985" y="524404"/>
                </a:cubicBezTo>
                <a:cubicBezTo>
                  <a:pt x="2316755" y="513291"/>
                  <a:pt x="2331837" y="520700"/>
                  <a:pt x="2331837" y="509587"/>
                </a:cubicBezTo>
                <a:cubicBezTo>
                  <a:pt x="2339377" y="507735"/>
                  <a:pt x="2346918" y="504957"/>
                  <a:pt x="2353045" y="503568"/>
                </a:cubicBezTo>
                <a:close/>
                <a:moveTo>
                  <a:pt x="3028970" y="499044"/>
                </a:moveTo>
                <a:lnTo>
                  <a:pt x="3032047" y="502126"/>
                </a:lnTo>
                <a:cubicBezTo>
                  <a:pt x="3028322" y="498395"/>
                  <a:pt x="3020872" y="509587"/>
                  <a:pt x="3017147" y="502126"/>
                </a:cubicBezTo>
                <a:cubicBezTo>
                  <a:pt x="3019010" y="498395"/>
                  <a:pt x="3020872" y="499328"/>
                  <a:pt x="3023200" y="500261"/>
                </a:cubicBezTo>
                <a:close/>
                <a:moveTo>
                  <a:pt x="3028322" y="498395"/>
                </a:moveTo>
                <a:cubicBezTo>
                  <a:pt x="3032047" y="498395"/>
                  <a:pt x="3032047" y="498395"/>
                  <a:pt x="3032047" y="498395"/>
                </a:cubicBezTo>
                <a:lnTo>
                  <a:pt x="3028970" y="499044"/>
                </a:lnTo>
                <a:close/>
                <a:moveTo>
                  <a:pt x="1848799" y="498157"/>
                </a:moveTo>
                <a:cubicBezTo>
                  <a:pt x="1844989" y="501967"/>
                  <a:pt x="1844989" y="501967"/>
                  <a:pt x="1844989" y="501967"/>
                </a:cubicBezTo>
                <a:lnTo>
                  <a:pt x="1844735" y="501713"/>
                </a:lnTo>
                <a:close/>
                <a:moveTo>
                  <a:pt x="2432338" y="495456"/>
                </a:moveTo>
                <a:lnTo>
                  <a:pt x="2432682" y="495994"/>
                </a:lnTo>
                <a:cubicBezTo>
                  <a:pt x="2433555" y="497482"/>
                  <a:pt x="2432682" y="498474"/>
                  <a:pt x="2425697" y="498474"/>
                </a:cubicBezTo>
                <a:close/>
                <a:moveTo>
                  <a:pt x="1896530" y="494665"/>
                </a:moveTo>
                <a:cubicBezTo>
                  <a:pt x="1896530" y="494665"/>
                  <a:pt x="1896530" y="494665"/>
                  <a:pt x="1900235" y="494665"/>
                </a:cubicBezTo>
                <a:cubicBezTo>
                  <a:pt x="1900235" y="494665"/>
                  <a:pt x="1900235" y="494665"/>
                  <a:pt x="1892826" y="498475"/>
                </a:cubicBezTo>
                <a:cubicBezTo>
                  <a:pt x="1892826" y="498475"/>
                  <a:pt x="1892826" y="498475"/>
                  <a:pt x="1896530" y="494665"/>
                </a:cubicBezTo>
                <a:close/>
                <a:moveTo>
                  <a:pt x="2429190" y="490537"/>
                </a:moveTo>
                <a:cubicBezTo>
                  <a:pt x="2429190" y="490537"/>
                  <a:pt x="2429190" y="490537"/>
                  <a:pt x="2443160" y="490537"/>
                </a:cubicBezTo>
                <a:cubicBezTo>
                  <a:pt x="2439667" y="494505"/>
                  <a:pt x="2437048" y="494505"/>
                  <a:pt x="2434429" y="494505"/>
                </a:cubicBezTo>
                <a:lnTo>
                  <a:pt x="2432338" y="495456"/>
                </a:lnTo>
                <a:close/>
                <a:moveTo>
                  <a:pt x="1844989" y="490537"/>
                </a:moveTo>
                <a:cubicBezTo>
                  <a:pt x="1843084" y="492442"/>
                  <a:pt x="1841179" y="495299"/>
                  <a:pt x="1840703" y="497681"/>
                </a:cubicBezTo>
                <a:lnTo>
                  <a:pt x="1844735" y="501713"/>
                </a:lnTo>
                <a:lnTo>
                  <a:pt x="1837369" y="508158"/>
                </a:lnTo>
                <a:cubicBezTo>
                  <a:pt x="1829749" y="509587"/>
                  <a:pt x="1820224" y="509587"/>
                  <a:pt x="1814509" y="509587"/>
                </a:cubicBezTo>
                <a:cubicBezTo>
                  <a:pt x="1814509" y="509587"/>
                  <a:pt x="1814509" y="509587"/>
                  <a:pt x="1818319" y="505777"/>
                </a:cubicBezTo>
                <a:cubicBezTo>
                  <a:pt x="1825939" y="501967"/>
                  <a:pt x="1818319" y="498157"/>
                  <a:pt x="1818319" y="498157"/>
                </a:cubicBezTo>
                <a:cubicBezTo>
                  <a:pt x="1822129" y="501967"/>
                  <a:pt x="1833559" y="490537"/>
                  <a:pt x="1844989" y="490537"/>
                </a:cubicBezTo>
                <a:close/>
                <a:moveTo>
                  <a:pt x="2797172" y="487362"/>
                </a:moveTo>
                <a:cubicBezTo>
                  <a:pt x="2793362" y="498474"/>
                  <a:pt x="2781932" y="487362"/>
                  <a:pt x="2778122" y="491066"/>
                </a:cubicBezTo>
                <a:cubicBezTo>
                  <a:pt x="2781932" y="491066"/>
                  <a:pt x="2789552" y="491066"/>
                  <a:pt x="2797172" y="487362"/>
                </a:cubicBezTo>
                <a:close/>
                <a:moveTo>
                  <a:pt x="2132010" y="487362"/>
                </a:moveTo>
                <a:lnTo>
                  <a:pt x="2132010" y="490537"/>
                </a:lnTo>
                <a:lnTo>
                  <a:pt x="2124072" y="495299"/>
                </a:lnTo>
                <a:lnTo>
                  <a:pt x="2120897" y="495299"/>
                </a:lnTo>
                <a:close/>
                <a:moveTo>
                  <a:pt x="2269532" y="487156"/>
                </a:moveTo>
                <a:lnTo>
                  <a:pt x="2268593" y="488296"/>
                </a:lnTo>
                <a:cubicBezTo>
                  <a:pt x="2266853" y="489511"/>
                  <a:pt x="2264765" y="489743"/>
                  <a:pt x="2261980" y="487891"/>
                </a:cubicBezTo>
                <a:close/>
                <a:moveTo>
                  <a:pt x="2492306" y="483054"/>
                </a:moveTo>
                <a:cubicBezTo>
                  <a:pt x="2495204" y="482827"/>
                  <a:pt x="2497807" y="483961"/>
                  <a:pt x="2499699" y="487589"/>
                </a:cubicBezTo>
                <a:cubicBezTo>
                  <a:pt x="2499699" y="487589"/>
                  <a:pt x="2499699" y="487589"/>
                  <a:pt x="2488343" y="487589"/>
                </a:cubicBezTo>
                <a:cubicBezTo>
                  <a:pt x="2488343" y="487589"/>
                  <a:pt x="2488343" y="487589"/>
                  <a:pt x="2495914" y="491218"/>
                </a:cubicBezTo>
                <a:cubicBezTo>
                  <a:pt x="2488343" y="491218"/>
                  <a:pt x="2484557" y="498475"/>
                  <a:pt x="2484557" y="502104"/>
                </a:cubicBezTo>
                <a:cubicBezTo>
                  <a:pt x="2488343" y="502104"/>
                  <a:pt x="2503485" y="498475"/>
                  <a:pt x="2492128" y="502104"/>
                </a:cubicBezTo>
                <a:cubicBezTo>
                  <a:pt x="2484557" y="502104"/>
                  <a:pt x="2476986" y="512989"/>
                  <a:pt x="2476986" y="516618"/>
                </a:cubicBezTo>
                <a:cubicBezTo>
                  <a:pt x="2469415" y="505732"/>
                  <a:pt x="2454272" y="523875"/>
                  <a:pt x="2454272" y="509361"/>
                </a:cubicBezTo>
                <a:cubicBezTo>
                  <a:pt x="2454272" y="502104"/>
                  <a:pt x="2465629" y="498475"/>
                  <a:pt x="2469415" y="491218"/>
                </a:cubicBezTo>
                <a:cubicBezTo>
                  <a:pt x="2472254" y="496661"/>
                  <a:pt x="2483611" y="483734"/>
                  <a:pt x="2492306" y="483054"/>
                </a:cubicBezTo>
                <a:close/>
                <a:moveTo>
                  <a:pt x="1881714" y="480854"/>
                </a:moveTo>
                <a:cubicBezTo>
                  <a:pt x="1886344" y="480377"/>
                  <a:pt x="1890974" y="481330"/>
                  <a:pt x="1896530" y="483235"/>
                </a:cubicBezTo>
                <a:lnTo>
                  <a:pt x="1893606" y="486243"/>
                </a:lnTo>
                <a:lnTo>
                  <a:pt x="1885418" y="483235"/>
                </a:lnTo>
                <a:cubicBezTo>
                  <a:pt x="1885418" y="487045"/>
                  <a:pt x="1889122" y="483235"/>
                  <a:pt x="1892826" y="487045"/>
                </a:cubicBezTo>
                <a:lnTo>
                  <a:pt x="1893606" y="486243"/>
                </a:lnTo>
                <a:lnTo>
                  <a:pt x="1898382" y="487997"/>
                </a:lnTo>
                <a:cubicBezTo>
                  <a:pt x="1903013" y="487997"/>
                  <a:pt x="1907643" y="487045"/>
                  <a:pt x="1911347" y="487045"/>
                </a:cubicBezTo>
                <a:cubicBezTo>
                  <a:pt x="1911347" y="487045"/>
                  <a:pt x="1911347" y="487045"/>
                  <a:pt x="1896530" y="494665"/>
                </a:cubicBezTo>
                <a:cubicBezTo>
                  <a:pt x="1896530" y="494665"/>
                  <a:pt x="1896530" y="494665"/>
                  <a:pt x="1885418" y="487045"/>
                </a:cubicBezTo>
                <a:cubicBezTo>
                  <a:pt x="1874305" y="487045"/>
                  <a:pt x="1885418" y="494665"/>
                  <a:pt x="1878010" y="494665"/>
                </a:cubicBezTo>
                <a:cubicBezTo>
                  <a:pt x="1878010" y="490855"/>
                  <a:pt x="1874305" y="487045"/>
                  <a:pt x="1866897" y="487045"/>
                </a:cubicBezTo>
                <a:cubicBezTo>
                  <a:pt x="1872453" y="483235"/>
                  <a:pt x="1877084" y="481330"/>
                  <a:pt x="1881714" y="480854"/>
                </a:cubicBezTo>
                <a:close/>
                <a:moveTo>
                  <a:pt x="2212973" y="473075"/>
                </a:moveTo>
                <a:cubicBezTo>
                  <a:pt x="2212973" y="473075"/>
                  <a:pt x="2212973" y="473075"/>
                  <a:pt x="2202257" y="480483"/>
                </a:cubicBezTo>
                <a:cubicBezTo>
                  <a:pt x="2202257" y="484187"/>
                  <a:pt x="2198685" y="480483"/>
                  <a:pt x="2198685" y="480483"/>
                </a:cubicBezTo>
                <a:cubicBezTo>
                  <a:pt x="2198685" y="476779"/>
                  <a:pt x="2205829" y="476779"/>
                  <a:pt x="2212973" y="473075"/>
                </a:cubicBezTo>
                <a:close/>
                <a:moveTo>
                  <a:pt x="3172881" y="472757"/>
                </a:moveTo>
                <a:cubicBezTo>
                  <a:pt x="3174733" y="472757"/>
                  <a:pt x="3172881" y="474662"/>
                  <a:pt x="3170103" y="476091"/>
                </a:cubicBezTo>
                <a:lnTo>
                  <a:pt x="3166213" y="476313"/>
                </a:lnTo>
                <a:close/>
                <a:moveTo>
                  <a:pt x="2790161" y="468312"/>
                </a:moveTo>
                <a:cubicBezTo>
                  <a:pt x="2790161" y="468312"/>
                  <a:pt x="2790161" y="468312"/>
                  <a:pt x="2805110" y="468312"/>
                </a:cubicBezTo>
                <a:cubicBezTo>
                  <a:pt x="2805110" y="472092"/>
                  <a:pt x="2801373" y="479651"/>
                  <a:pt x="2801373" y="483431"/>
                </a:cubicBezTo>
                <a:cubicBezTo>
                  <a:pt x="2790161" y="479651"/>
                  <a:pt x="2775212" y="483431"/>
                  <a:pt x="2760263" y="490991"/>
                </a:cubicBezTo>
                <a:cubicBezTo>
                  <a:pt x="2760263" y="494770"/>
                  <a:pt x="2756526" y="498550"/>
                  <a:pt x="2764000" y="498550"/>
                </a:cubicBezTo>
                <a:cubicBezTo>
                  <a:pt x="2749051" y="494770"/>
                  <a:pt x="2741577" y="506110"/>
                  <a:pt x="2730365" y="513669"/>
                </a:cubicBezTo>
                <a:cubicBezTo>
                  <a:pt x="2726628" y="509889"/>
                  <a:pt x="2722891" y="513669"/>
                  <a:pt x="2715416" y="517449"/>
                </a:cubicBezTo>
                <a:cubicBezTo>
                  <a:pt x="2715416" y="525008"/>
                  <a:pt x="2726628" y="525008"/>
                  <a:pt x="2726628" y="532568"/>
                </a:cubicBezTo>
                <a:cubicBezTo>
                  <a:pt x="2734102" y="528788"/>
                  <a:pt x="2734102" y="528788"/>
                  <a:pt x="2741577" y="528788"/>
                </a:cubicBezTo>
                <a:cubicBezTo>
                  <a:pt x="2741577" y="528788"/>
                  <a:pt x="2741577" y="528788"/>
                  <a:pt x="2726628" y="540127"/>
                </a:cubicBezTo>
                <a:cubicBezTo>
                  <a:pt x="2726628" y="521229"/>
                  <a:pt x="2689255" y="547687"/>
                  <a:pt x="2678044" y="543907"/>
                </a:cubicBezTo>
                <a:cubicBezTo>
                  <a:pt x="2689255" y="536348"/>
                  <a:pt x="2696730" y="543907"/>
                  <a:pt x="2696730" y="528788"/>
                </a:cubicBezTo>
                <a:cubicBezTo>
                  <a:pt x="2696730" y="528788"/>
                  <a:pt x="2696730" y="528788"/>
                  <a:pt x="2707942" y="528788"/>
                </a:cubicBezTo>
                <a:cubicBezTo>
                  <a:pt x="2715416" y="525008"/>
                  <a:pt x="2704204" y="521229"/>
                  <a:pt x="2700467" y="517449"/>
                </a:cubicBezTo>
                <a:cubicBezTo>
                  <a:pt x="2685518" y="517449"/>
                  <a:pt x="2696730" y="525008"/>
                  <a:pt x="2689255" y="528788"/>
                </a:cubicBezTo>
                <a:cubicBezTo>
                  <a:pt x="2689255" y="528788"/>
                  <a:pt x="2689255" y="528788"/>
                  <a:pt x="2689255" y="525008"/>
                </a:cubicBezTo>
                <a:cubicBezTo>
                  <a:pt x="2689255" y="525008"/>
                  <a:pt x="2689255" y="525008"/>
                  <a:pt x="2670569" y="528788"/>
                </a:cubicBezTo>
                <a:cubicBezTo>
                  <a:pt x="2666832" y="513669"/>
                  <a:pt x="2633197" y="525008"/>
                  <a:pt x="2625722" y="521229"/>
                </a:cubicBezTo>
                <a:cubicBezTo>
                  <a:pt x="2633197" y="517449"/>
                  <a:pt x="2651883" y="513669"/>
                  <a:pt x="2663095" y="509889"/>
                </a:cubicBezTo>
                <a:cubicBezTo>
                  <a:pt x="2666832" y="502330"/>
                  <a:pt x="2670569" y="498550"/>
                  <a:pt x="2674306" y="490991"/>
                </a:cubicBezTo>
                <a:cubicBezTo>
                  <a:pt x="2685518" y="487211"/>
                  <a:pt x="2681781" y="498550"/>
                  <a:pt x="2692993" y="490991"/>
                </a:cubicBezTo>
                <a:cubicBezTo>
                  <a:pt x="2692993" y="490991"/>
                  <a:pt x="2692993" y="490991"/>
                  <a:pt x="2681781" y="494770"/>
                </a:cubicBezTo>
                <a:cubicBezTo>
                  <a:pt x="2692993" y="490991"/>
                  <a:pt x="2685518" y="506110"/>
                  <a:pt x="2685518" y="509889"/>
                </a:cubicBezTo>
                <a:cubicBezTo>
                  <a:pt x="2685518" y="509889"/>
                  <a:pt x="2685518" y="509889"/>
                  <a:pt x="2700467" y="506110"/>
                </a:cubicBezTo>
                <a:cubicBezTo>
                  <a:pt x="2700467" y="506110"/>
                  <a:pt x="2700467" y="506110"/>
                  <a:pt x="2696730" y="498550"/>
                </a:cubicBezTo>
                <a:cubicBezTo>
                  <a:pt x="2696730" y="498550"/>
                  <a:pt x="2696730" y="498550"/>
                  <a:pt x="2704204" y="502330"/>
                </a:cubicBezTo>
                <a:cubicBezTo>
                  <a:pt x="2707942" y="498550"/>
                  <a:pt x="2700467" y="490991"/>
                  <a:pt x="2692993" y="494770"/>
                </a:cubicBezTo>
                <a:cubicBezTo>
                  <a:pt x="2692993" y="494770"/>
                  <a:pt x="2692993" y="494770"/>
                  <a:pt x="2707942" y="483431"/>
                </a:cubicBezTo>
                <a:cubicBezTo>
                  <a:pt x="2707942" y="498550"/>
                  <a:pt x="2726628" y="483431"/>
                  <a:pt x="2741577" y="487211"/>
                </a:cubicBezTo>
                <a:cubicBezTo>
                  <a:pt x="2741577" y="487211"/>
                  <a:pt x="2737840" y="487211"/>
                  <a:pt x="2741577" y="483431"/>
                </a:cubicBezTo>
                <a:cubicBezTo>
                  <a:pt x="2749051" y="487211"/>
                  <a:pt x="2741577" y="494770"/>
                  <a:pt x="2752789" y="490991"/>
                </a:cubicBezTo>
                <a:cubicBezTo>
                  <a:pt x="2752789" y="483431"/>
                  <a:pt x="2767738" y="483431"/>
                  <a:pt x="2760263" y="475871"/>
                </a:cubicBezTo>
                <a:cubicBezTo>
                  <a:pt x="2775212" y="472092"/>
                  <a:pt x="2752789" y="487211"/>
                  <a:pt x="2767738" y="483431"/>
                </a:cubicBezTo>
                <a:cubicBezTo>
                  <a:pt x="2771475" y="483431"/>
                  <a:pt x="2771475" y="479651"/>
                  <a:pt x="2771475" y="479651"/>
                </a:cubicBezTo>
                <a:cubicBezTo>
                  <a:pt x="2775212" y="479651"/>
                  <a:pt x="2778949" y="475871"/>
                  <a:pt x="2782687" y="475871"/>
                </a:cubicBezTo>
                <a:cubicBezTo>
                  <a:pt x="2782687" y="475871"/>
                  <a:pt x="2782687" y="472092"/>
                  <a:pt x="2778949" y="472092"/>
                </a:cubicBezTo>
                <a:cubicBezTo>
                  <a:pt x="2782687" y="475871"/>
                  <a:pt x="2790161" y="472092"/>
                  <a:pt x="2793898" y="472092"/>
                </a:cubicBezTo>
                <a:cubicBezTo>
                  <a:pt x="2793898" y="472092"/>
                  <a:pt x="2793898" y="472092"/>
                  <a:pt x="2790161" y="468312"/>
                </a:cubicBezTo>
                <a:close/>
                <a:moveTo>
                  <a:pt x="2555873" y="468312"/>
                </a:moveTo>
                <a:cubicBezTo>
                  <a:pt x="2544307" y="472281"/>
                  <a:pt x="2540451" y="480218"/>
                  <a:pt x="2528885" y="484187"/>
                </a:cubicBezTo>
                <a:cubicBezTo>
                  <a:pt x="2528885" y="472281"/>
                  <a:pt x="2544307" y="472281"/>
                  <a:pt x="2555873" y="468312"/>
                </a:cubicBezTo>
                <a:close/>
                <a:moveTo>
                  <a:pt x="3165472" y="465137"/>
                </a:moveTo>
                <a:cubicBezTo>
                  <a:pt x="3172881" y="472757"/>
                  <a:pt x="3161768" y="468947"/>
                  <a:pt x="3161768" y="476567"/>
                </a:cubicBezTo>
                <a:lnTo>
                  <a:pt x="3166213" y="476313"/>
                </a:lnTo>
                <a:lnTo>
                  <a:pt x="3160379" y="479424"/>
                </a:lnTo>
                <a:cubicBezTo>
                  <a:pt x="3158064" y="481329"/>
                  <a:pt x="3156212" y="482282"/>
                  <a:pt x="3150656" y="480377"/>
                </a:cubicBezTo>
                <a:cubicBezTo>
                  <a:pt x="3158064" y="472757"/>
                  <a:pt x="3143247" y="472757"/>
                  <a:pt x="3150656" y="468947"/>
                </a:cubicBezTo>
                <a:cubicBezTo>
                  <a:pt x="3150656" y="468947"/>
                  <a:pt x="3150656" y="468947"/>
                  <a:pt x="3165472" y="465137"/>
                </a:cubicBezTo>
                <a:close/>
                <a:moveTo>
                  <a:pt x="2484964" y="465137"/>
                </a:moveTo>
                <a:cubicBezTo>
                  <a:pt x="2484964" y="465137"/>
                  <a:pt x="2484964" y="465137"/>
                  <a:pt x="2488669" y="465137"/>
                </a:cubicBezTo>
                <a:cubicBezTo>
                  <a:pt x="2484964" y="472545"/>
                  <a:pt x="2492373" y="476249"/>
                  <a:pt x="2481260" y="476249"/>
                </a:cubicBezTo>
                <a:cubicBezTo>
                  <a:pt x="2481260" y="472545"/>
                  <a:pt x="2481260" y="468841"/>
                  <a:pt x="2484964" y="465137"/>
                </a:cubicBezTo>
                <a:close/>
                <a:moveTo>
                  <a:pt x="2478085" y="465137"/>
                </a:moveTo>
                <a:cubicBezTo>
                  <a:pt x="2478085" y="465137"/>
                  <a:pt x="2478085" y="465137"/>
                  <a:pt x="2478085" y="469105"/>
                </a:cubicBezTo>
                <a:cubicBezTo>
                  <a:pt x="2474116" y="469105"/>
                  <a:pt x="2470147" y="469105"/>
                  <a:pt x="2470147" y="473074"/>
                </a:cubicBezTo>
                <a:cubicBezTo>
                  <a:pt x="2470147" y="473074"/>
                  <a:pt x="2470147" y="473074"/>
                  <a:pt x="2478085" y="465137"/>
                </a:cubicBezTo>
                <a:close/>
                <a:moveTo>
                  <a:pt x="2815694" y="461645"/>
                </a:moveTo>
                <a:cubicBezTo>
                  <a:pt x="2819398" y="465455"/>
                  <a:pt x="2819398" y="469265"/>
                  <a:pt x="2811989" y="473075"/>
                </a:cubicBezTo>
                <a:cubicBezTo>
                  <a:pt x="2815694" y="469265"/>
                  <a:pt x="2808285" y="461645"/>
                  <a:pt x="2815694" y="461645"/>
                </a:cubicBezTo>
                <a:close/>
                <a:moveTo>
                  <a:pt x="2417760" y="461645"/>
                </a:moveTo>
                <a:cubicBezTo>
                  <a:pt x="2417760" y="465455"/>
                  <a:pt x="2425168" y="469265"/>
                  <a:pt x="2417760" y="473075"/>
                </a:cubicBezTo>
                <a:close/>
                <a:moveTo>
                  <a:pt x="2357476" y="457252"/>
                </a:moveTo>
                <a:cubicBezTo>
                  <a:pt x="2366798" y="461038"/>
                  <a:pt x="2357652" y="482376"/>
                  <a:pt x="2388608" y="468609"/>
                </a:cubicBezTo>
                <a:cubicBezTo>
                  <a:pt x="2392360" y="483294"/>
                  <a:pt x="2366094" y="483294"/>
                  <a:pt x="2351085" y="490636"/>
                </a:cubicBezTo>
                <a:cubicBezTo>
                  <a:pt x="2354837" y="490636"/>
                  <a:pt x="2351085" y="494307"/>
                  <a:pt x="2351085" y="497978"/>
                </a:cubicBezTo>
                <a:cubicBezTo>
                  <a:pt x="2351085" y="494307"/>
                  <a:pt x="2343581" y="494307"/>
                  <a:pt x="2339828" y="501649"/>
                </a:cubicBezTo>
                <a:cubicBezTo>
                  <a:pt x="2347333" y="490636"/>
                  <a:pt x="2332324" y="497978"/>
                  <a:pt x="2324819" y="497978"/>
                </a:cubicBezTo>
                <a:cubicBezTo>
                  <a:pt x="2324819" y="497978"/>
                  <a:pt x="2324819" y="497978"/>
                  <a:pt x="2328571" y="501649"/>
                </a:cubicBezTo>
                <a:cubicBezTo>
                  <a:pt x="2324819" y="501649"/>
                  <a:pt x="2321067" y="497978"/>
                  <a:pt x="2313562" y="501649"/>
                </a:cubicBezTo>
                <a:cubicBezTo>
                  <a:pt x="2321067" y="501649"/>
                  <a:pt x="2313562" y="494307"/>
                  <a:pt x="2309810" y="490636"/>
                </a:cubicBezTo>
                <a:cubicBezTo>
                  <a:pt x="2321067" y="490636"/>
                  <a:pt x="2313562" y="497978"/>
                  <a:pt x="2328571" y="490636"/>
                </a:cubicBezTo>
                <a:cubicBezTo>
                  <a:pt x="2321067" y="486965"/>
                  <a:pt x="2328571" y="486965"/>
                  <a:pt x="2328571" y="479623"/>
                </a:cubicBezTo>
                <a:cubicBezTo>
                  <a:pt x="2343581" y="475951"/>
                  <a:pt x="2354837" y="479623"/>
                  <a:pt x="2369846" y="483294"/>
                </a:cubicBezTo>
                <a:cubicBezTo>
                  <a:pt x="2381103" y="479623"/>
                  <a:pt x="2362342" y="479623"/>
                  <a:pt x="2373599" y="475951"/>
                </a:cubicBezTo>
                <a:cubicBezTo>
                  <a:pt x="2336076" y="483294"/>
                  <a:pt x="2373599" y="446583"/>
                  <a:pt x="2339828" y="461267"/>
                </a:cubicBezTo>
                <a:cubicBezTo>
                  <a:pt x="2349209" y="456678"/>
                  <a:pt x="2354368" y="455990"/>
                  <a:pt x="2357476" y="457252"/>
                </a:cubicBezTo>
                <a:close/>
                <a:moveTo>
                  <a:pt x="2830510" y="454025"/>
                </a:moveTo>
                <a:cubicBezTo>
                  <a:pt x="2837919" y="461645"/>
                  <a:pt x="2841623" y="454025"/>
                  <a:pt x="2834215" y="461645"/>
                </a:cubicBezTo>
                <a:cubicBezTo>
                  <a:pt x="2826806" y="465455"/>
                  <a:pt x="2823102" y="457835"/>
                  <a:pt x="2815694" y="461645"/>
                </a:cubicBezTo>
                <a:lnTo>
                  <a:pt x="2811989" y="457835"/>
                </a:lnTo>
                <a:cubicBezTo>
                  <a:pt x="2811989" y="457835"/>
                  <a:pt x="2811989" y="457835"/>
                  <a:pt x="2830510" y="454025"/>
                </a:cubicBezTo>
                <a:close/>
                <a:moveTo>
                  <a:pt x="2005010" y="454025"/>
                </a:moveTo>
                <a:cubicBezTo>
                  <a:pt x="2005010" y="454025"/>
                  <a:pt x="2005010" y="454025"/>
                  <a:pt x="2012948" y="457200"/>
                </a:cubicBezTo>
                <a:cubicBezTo>
                  <a:pt x="2012948" y="457200"/>
                  <a:pt x="2012948" y="457200"/>
                  <a:pt x="2005010" y="457200"/>
                </a:cubicBezTo>
                <a:cubicBezTo>
                  <a:pt x="2005010" y="457200"/>
                  <a:pt x="2008979" y="454025"/>
                  <a:pt x="2005010" y="454025"/>
                </a:cubicBezTo>
                <a:close/>
                <a:moveTo>
                  <a:pt x="2935197" y="453628"/>
                </a:moveTo>
                <a:cubicBezTo>
                  <a:pt x="2931472" y="461089"/>
                  <a:pt x="2931472" y="461089"/>
                  <a:pt x="2931472" y="461089"/>
                </a:cubicBezTo>
                <a:lnTo>
                  <a:pt x="2931472" y="454001"/>
                </a:lnTo>
                <a:close/>
                <a:moveTo>
                  <a:pt x="2802977" y="453231"/>
                </a:moveTo>
                <a:cubicBezTo>
                  <a:pt x="2806102" y="452437"/>
                  <a:pt x="2809674" y="452437"/>
                  <a:pt x="2811460" y="454025"/>
                </a:cubicBezTo>
                <a:cubicBezTo>
                  <a:pt x="2804316" y="450850"/>
                  <a:pt x="2800744" y="457200"/>
                  <a:pt x="2797172" y="457200"/>
                </a:cubicBezTo>
                <a:cubicBezTo>
                  <a:pt x="2797172" y="455612"/>
                  <a:pt x="2799851" y="454025"/>
                  <a:pt x="2802977" y="453231"/>
                </a:cubicBezTo>
                <a:close/>
                <a:moveTo>
                  <a:pt x="2965447" y="446087"/>
                </a:moveTo>
                <a:lnTo>
                  <a:pt x="2960685" y="450849"/>
                </a:lnTo>
                <a:lnTo>
                  <a:pt x="2949572" y="450849"/>
                </a:lnTo>
                <a:close/>
                <a:moveTo>
                  <a:pt x="2924022" y="442669"/>
                </a:moveTo>
                <a:cubicBezTo>
                  <a:pt x="2927049" y="442436"/>
                  <a:pt x="2929610" y="443369"/>
                  <a:pt x="2931472" y="446167"/>
                </a:cubicBezTo>
                <a:lnTo>
                  <a:pt x="2931472" y="454001"/>
                </a:lnTo>
                <a:lnTo>
                  <a:pt x="2897947" y="457359"/>
                </a:lnTo>
                <a:cubicBezTo>
                  <a:pt x="2901672" y="457359"/>
                  <a:pt x="2905397" y="464820"/>
                  <a:pt x="2909122" y="464820"/>
                </a:cubicBezTo>
                <a:cubicBezTo>
                  <a:pt x="2901672" y="468550"/>
                  <a:pt x="2886772" y="479742"/>
                  <a:pt x="2879322" y="476012"/>
                </a:cubicBezTo>
                <a:cubicBezTo>
                  <a:pt x="2879322" y="476012"/>
                  <a:pt x="2879322" y="476012"/>
                  <a:pt x="2894222" y="468550"/>
                </a:cubicBezTo>
                <a:cubicBezTo>
                  <a:pt x="2890497" y="468550"/>
                  <a:pt x="2886772" y="464820"/>
                  <a:pt x="2879322" y="468550"/>
                </a:cubicBezTo>
                <a:cubicBezTo>
                  <a:pt x="2871872" y="472281"/>
                  <a:pt x="2875597" y="472281"/>
                  <a:pt x="2875597" y="479742"/>
                </a:cubicBezTo>
                <a:cubicBezTo>
                  <a:pt x="2875597" y="479742"/>
                  <a:pt x="2875597" y="479742"/>
                  <a:pt x="2871872" y="479742"/>
                </a:cubicBezTo>
                <a:cubicBezTo>
                  <a:pt x="2871872" y="479742"/>
                  <a:pt x="2871872" y="479742"/>
                  <a:pt x="2868147" y="490934"/>
                </a:cubicBezTo>
                <a:cubicBezTo>
                  <a:pt x="2875597" y="490934"/>
                  <a:pt x="2879322" y="490934"/>
                  <a:pt x="2886772" y="490934"/>
                </a:cubicBezTo>
                <a:cubicBezTo>
                  <a:pt x="2894222" y="483473"/>
                  <a:pt x="2901672" y="479742"/>
                  <a:pt x="2905397" y="476012"/>
                </a:cubicBezTo>
                <a:cubicBezTo>
                  <a:pt x="2905397" y="476012"/>
                  <a:pt x="2905397" y="476012"/>
                  <a:pt x="2905397" y="479742"/>
                </a:cubicBezTo>
                <a:cubicBezTo>
                  <a:pt x="2931472" y="487204"/>
                  <a:pt x="2953822" y="479742"/>
                  <a:pt x="2987347" y="476012"/>
                </a:cubicBezTo>
                <a:cubicBezTo>
                  <a:pt x="2987347" y="476012"/>
                  <a:pt x="2987347" y="476012"/>
                  <a:pt x="2983622" y="472281"/>
                </a:cubicBezTo>
                <a:cubicBezTo>
                  <a:pt x="2987347" y="468550"/>
                  <a:pt x="3002247" y="468550"/>
                  <a:pt x="3013422" y="461089"/>
                </a:cubicBezTo>
                <a:cubicBezTo>
                  <a:pt x="3005972" y="464820"/>
                  <a:pt x="3020872" y="468550"/>
                  <a:pt x="3017147" y="468550"/>
                </a:cubicBezTo>
                <a:cubicBezTo>
                  <a:pt x="3017147" y="468550"/>
                  <a:pt x="3017147" y="468550"/>
                  <a:pt x="3020872" y="464820"/>
                </a:cubicBezTo>
                <a:cubicBezTo>
                  <a:pt x="3039497" y="472281"/>
                  <a:pt x="3017147" y="479742"/>
                  <a:pt x="3032047" y="479742"/>
                </a:cubicBezTo>
                <a:cubicBezTo>
                  <a:pt x="3046947" y="483473"/>
                  <a:pt x="3073022" y="472281"/>
                  <a:pt x="3095372" y="464820"/>
                </a:cubicBezTo>
                <a:cubicBezTo>
                  <a:pt x="3091647" y="464820"/>
                  <a:pt x="3102822" y="461089"/>
                  <a:pt x="3099097" y="457359"/>
                </a:cubicBezTo>
                <a:cubicBezTo>
                  <a:pt x="3117722" y="453628"/>
                  <a:pt x="3125172" y="464820"/>
                  <a:pt x="3140072" y="461089"/>
                </a:cubicBezTo>
                <a:cubicBezTo>
                  <a:pt x="3136347" y="472281"/>
                  <a:pt x="3128897" y="461089"/>
                  <a:pt x="3125172" y="464820"/>
                </a:cubicBezTo>
                <a:cubicBezTo>
                  <a:pt x="3125172" y="464820"/>
                  <a:pt x="3132622" y="472281"/>
                  <a:pt x="3140072" y="468550"/>
                </a:cubicBezTo>
                <a:cubicBezTo>
                  <a:pt x="3136347" y="476012"/>
                  <a:pt x="3132622" y="487204"/>
                  <a:pt x="3117722" y="483473"/>
                </a:cubicBezTo>
                <a:cubicBezTo>
                  <a:pt x="3099097" y="498395"/>
                  <a:pt x="3076747" y="487204"/>
                  <a:pt x="3058122" y="502126"/>
                </a:cubicBezTo>
                <a:cubicBezTo>
                  <a:pt x="3058122" y="502126"/>
                  <a:pt x="3058122" y="502126"/>
                  <a:pt x="3058122" y="509587"/>
                </a:cubicBezTo>
                <a:cubicBezTo>
                  <a:pt x="3054397" y="498395"/>
                  <a:pt x="3039497" y="517049"/>
                  <a:pt x="3028322" y="513318"/>
                </a:cubicBezTo>
                <a:cubicBezTo>
                  <a:pt x="3028322" y="513318"/>
                  <a:pt x="3028322" y="513318"/>
                  <a:pt x="3028322" y="517049"/>
                </a:cubicBezTo>
                <a:cubicBezTo>
                  <a:pt x="3020872" y="518914"/>
                  <a:pt x="3015285" y="520779"/>
                  <a:pt x="3009231" y="522178"/>
                </a:cubicBezTo>
                <a:lnTo>
                  <a:pt x="2994421" y="523756"/>
                </a:lnTo>
                <a:lnTo>
                  <a:pt x="2994331" y="523577"/>
                </a:lnTo>
                <a:cubicBezTo>
                  <a:pt x="2993866" y="522644"/>
                  <a:pt x="2992935" y="520779"/>
                  <a:pt x="2991072" y="517049"/>
                </a:cubicBezTo>
                <a:cubicBezTo>
                  <a:pt x="3002247" y="517049"/>
                  <a:pt x="3002247" y="513318"/>
                  <a:pt x="3005972" y="517049"/>
                </a:cubicBezTo>
                <a:cubicBezTo>
                  <a:pt x="3005972" y="517049"/>
                  <a:pt x="3005972" y="517049"/>
                  <a:pt x="3006438" y="516116"/>
                </a:cubicBezTo>
                <a:lnTo>
                  <a:pt x="3008864" y="511256"/>
                </a:lnTo>
                <a:lnTo>
                  <a:pt x="3014353" y="511453"/>
                </a:lnTo>
                <a:cubicBezTo>
                  <a:pt x="3019941" y="511453"/>
                  <a:pt x="3026460" y="511453"/>
                  <a:pt x="3024597" y="513318"/>
                </a:cubicBezTo>
                <a:cubicBezTo>
                  <a:pt x="3024597" y="509587"/>
                  <a:pt x="3035772" y="505857"/>
                  <a:pt x="3032047" y="502126"/>
                </a:cubicBezTo>
                <a:cubicBezTo>
                  <a:pt x="3035772" y="498395"/>
                  <a:pt x="3043222" y="502126"/>
                  <a:pt x="3043222" y="494665"/>
                </a:cubicBezTo>
                <a:cubicBezTo>
                  <a:pt x="3043222" y="494665"/>
                  <a:pt x="3043222" y="494665"/>
                  <a:pt x="3050672" y="498395"/>
                </a:cubicBezTo>
                <a:cubicBezTo>
                  <a:pt x="3046947" y="490934"/>
                  <a:pt x="3069297" y="490934"/>
                  <a:pt x="3058122" y="483473"/>
                </a:cubicBezTo>
                <a:cubicBezTo>
                  <a:pt x="3058122" y="483473"/>
                  <a:pt x="3058122" y="483473"/>
                  <a:pt x="3073022" y="479742"/>
                </a:cubicBezTo>
                <a:cubicBezTo>
                  <a:pt x="3069297" y="464820"/>
                  <a:pt x="3046947" y="490934"/>
                  <a:pt x="3035772" y="483473"/>
                </a:cubicBezTo>
                <a:cubicBezTo>
                  <a:pt x="3035772" y="490934"/>
                  <a:pt x="3032047" y="487204"/>
                  <a:pt x="3024597" y="494665"/>
                </a:cubicBezTo>
                <a:cubicBezTo>
                  <a:pt x="3024597" y="494665"/>
                  <a:pt x="3024597" y="494665"/>
                  <a:pt x="3028322" y="490934"/>
                </a:cubicBezTo>
                <a:cubicBezTo>
                  <a:pt x="3024597" y="487204"/>
                  <a:pt x="3017147" y="490934"/>
                  <a:pt x="3009697" y="490934"/>
                </a:cubicBezTo>
                <a:cubicBezTo>
                  <a:pt x="3009697" y="490934"/>
                  <a:pt x="3009697" y="490934"/>
                  <a:pt x="3013422" y="487204"/>
                </a:cubicBezTo>
                <a:cubicBezTo>
                  <a:pt x="3009697" y="479742"/>
                  <a:pt x="2998522" y="490934"/>
                  <a:pt x="2991072" y="490934"/>
                </a:cubicBezTo>
                <a:cubicBezTo>
                  <a:pt x="2994797" y="494665"/>
                  <a:pt x="2998522" y="494665"/>
                  <a:pt x="3002247" y="490934"/>
                </a:cubicBezTo>
                <a:cubicBezTo>
                  <a:pt x="3017147" y="494665"/>
                  <a:pt x="2991072" y="505857"/>
                  <a:pt x="3009697" y="502126"/>
                </a:cubicBezTo>
                <a:cubicBezTo>
                  <a:pt x="3009697" y="502126"/>
                  <a:pt x="3009697" y="502126"/>
                  <a:pt x="2998522" y="505857"/>
                </a:cubicBezTo>
                <a:cubicBezTo>
                  <a:pt x="2998522" y="498395"/>
                  <a:pt x="2983622" y="502126"/>
                  <a:pt x="2987347" y="490934"/>
                </a:cubicBezTo>
                <a:cubicBezTo>
                  <a:pt x="2976172" y="498395"/>
                  <a:pt x="2979897" y="487204"/>
                  <a:pt x="2972447" y="494665"/>
                </a:cubicBezTo>
                <a:cubicBezTo>
                  <a:pt x="2979897" y="502126"/>
                  <a:pt x="2961272" y="498395"/>
                  <a:pt x="2964997" y="505857"/>
                </a:cubicBezTo>
                <a:cubicBezTo>
                  <a:pt x="2950097" y="509587"/>
                  <a:pt x="2927747" y="509587"/>
                  <a:pt x="2909122" y="505857"/>
                </a:cubicBezTo>
                <a:cubicBezTo>
                  <a:pt x="2897947" y="513318"/>
                  <a:pt x="2888635" y="516116"/>
                  <a:pt x="2879788" y="518448"/>
                </a:cubicBezTo>
                <a:lnTo>
                  <a:pt x="2853495" y="528149"/>
                </a:lnTo>
                <a:lnTo>
                  <a:pt x="2839278" y="527774"/>
                </a:lnTo>
                <a:cubicBezTo>
                  <a:pt x="2833691" y="528240"/>
                  <a:pt x="2829035" y="530106"/>
                  <a:pt x="2827172" y="535702"/>
                </a:cubicBezTo>
                <a:cubicBezTo>
                  <a:pt x="2827172" y="535702"/>
                  <a:pt x="2827172" y="535702"/>
                  <a:pt x="2830897" y="535702"/>
                </a:cubicBezTo>
                <a:cubicBezTo>
                  <a:pt x="2808547" y="546893"/>
                  <a:pt x="2819722" y="520779"/>
                  <a:pt x="2804822" y="531971"/>
                </a:cubicBezTo>
                <a:cubicBezTo>
                  <a:pt x="2804822" y="531971"/>
                  <a:pt x="2804822" y="531971"/>
                  <a:pt x="2808547" y="520779"/>
                </a:cubicBezTo>
                <a:cubicBezTo>
                  <a:pt x="2801097" y="524510"/>
                  <a:pt x="2801097" y="520779"/>
                  <a:pt x="2797372" y="517049"/>
                </a:cubicBezTo>
                <a:cubicBezTo>
                  <a:pt x="2793647" y="520779"/>
                  <a:pt x="2786197" y="517049"/>
                  <a:pt x="2789922" y="524510"/>
                </a:cubicBezTo>
                <a:cubicBezTo>
                  <a:pt x="2788060" y="522644"/>
                  <a:pt x="2784335" y="522644"/>
                  <a:pt x="2779678" y="523111"/>
                </a:cubicBezTo>
                <a:lnTo>
                  <a:pt x="2771161" y="523863"/>
                </a:lnTo>
                <a:lnTo>
                  <a:pt x="2769435" y="515650"/>
                </a:lnTo>
                <a:cubicBezTo>
                  <a:pt x="2769435" y="514251"/>
                  <a:pt x="2769435" y="513318"/>
                  <a:pt x="2767572" y="509587"/>
                </a:cubicBezTo>
                <a:cubicBezTo>
                  <a:pt x="2778747" y="509587"/>
                  <a:pt x="2797372" y="509587"/>
                  <a:pt x="2808547" y="502126"/>
                </a:cubicBezTo>
                <a:cubicBezTo>
                  <a:pt x="2812272" y="494665"/>
                  <a:pt x="2827172" y="498395"/>
                  <a:pt x="2830897" y="490934"/>
                </a:cubicBezTo>
                <a:cubicBezTo>
                  <a:pt x="2823447" y="490934"/>
                  <a:pt x="2834622" y="479742"/>
                  <a:pt x="2823447" y="483473"/>
                </a:cubicBezTo>
                <a:cubicBezTo>
                  <a:pt x="2812272" y="483473"/>
                  <a:pt x="2815997" y="490934"/>
                  <a:pt x="2808547" y="483473"/>
                </a:cubicBezTo>
                <a:cubicBezTo>
                  <a:pt x="2819722" y="483473"/>
                  <a:pt x="2827172" y="468550"/>
                  <a:pt x="2834622" y="476012"/>
                </a:cubicBezTo>
                <a:cubicBezTo>
                  <a:pt x="2834622" y="476012"/>
                  <a:pt x="2834622" y="476012"/>
                  <a:pt x="2830897" y="483473"/>
                </a:cubicBezTo>
                <a:cubicBezTo>
                  <a:pt x="2845797" y="483473"/>
                  <a:pt x="2853247" y="483473"/>
                  <a:pt x="2868147" y="476012"/>
                </a:cubicBezTo>
                <a:cubicBezTo>
                  <a:pt x="2868147" y="472281"/>
                  <a:pt x="2864422" y="468550"/>
                  <a:pt x="2860697" y="468550"/>
                </a:cubicBezTo>
                <a:cubicBezTo>
                  <a:pt x="2871872" y="464820"/>
                  <a:pt x="2886772" y="453628"/>
                  <a:pt x="2890497" y="457359"/>
                </a:cubicBezTo>
                <a:cubicBezTo>
                  <a:pt x="2901672" y="454561"/>
                  <a:pt x="2914942" y="443369"/>
                  <a:pt x="2924022" y="442669"/>
                </a:cubicBezTo>
                <a:close/>
                <a:moveTo>
                  <a:pt x="2503485" y="439737"/>
                </a:moveTo>
                <a:cubicBezTo>
                  <a:pt x="2514201" y="439737"/>
                  <a:pt x="2510629" y="439737"/>
                  <a:pt x="2517773" y="446087"/>
                </a:cubicBezTo>
                <a:cubicBezTo>
                  <a:pt x="2507057" y="446087"/>
                  <a:pt x="2507057" y="446087"/>
                  <a:pt x="2503485" y="439737"/>
                </a:cubicBezTo>
                <a:close/>
                <a:moveTo>
                  <a:pt x="2458506" y="438785"/>
                </a:moveTo>
                <a:cubicBezTo>
                  <a:pt x="2462210" y="446405"/>
                  <a:pt x="2473323" y="434975"/>
                  <a:pt x="2473323" y="446405"/>
                </a:cubicBezTo>
                <a:cubicBezTo>
                  <a:pt x="2473323" y="446405"/>
                  <a:pt x="2473323" y="446405"/>
                  <a:pt x="2465915" y="442595"/>
                </a:cubicBezTo>
                <a:cubicBezTo>
                  <a:pt x="2462210" y="446405"/>
                  <a:pt x="2465915" y="450215"/>
                  <a:pt x="2465915" y="450215"/>
                </a:cubicBezTo>
                <a:cubicBezTo>
                  <a:pt x="2447394" y="454025"/>
                  <a:pt x="2436281" y="465455"/>
                  <a:pt x="2417760" y="461645"/>
                </a:cubicBezTo>
                <a:cubicBezTo>
                  <a:pt x="2432577" y="461645"/>
                  <a:pt x="2439985" y="438785"/>
                  <a:pt x="2451098" y="446405"/>
                </a:cubicBezTo>
                <a:cubicBezTo>
                  <a:pt x="2443689" y="450215"/>
                  <a:pt x="2443689" y="454025"/>
                  <a:pt x="2447394" y="454025"/>
                </a:cubicBezTo>
                <a:cubicBezTo>
                  <a:pt x="2454802" y="450215"/>
                  <a:pt x="2454802" y="446405"/>
                  <a:pt x="2458506" y="438785"/>
                </a:cubicBezTo>
                <a:close/>
                <a:moveTo>
                  <a:pt x="2157410" y="431800"/>
                </a:moveTo>
                <a:lnTo>
                  <a:pt x="2149472" y="439737"/>
                </a:lnTo>
                <a:lnTo>
                  <a:pt x="2143122" y="434975"/>
                </a:lnTo>
                <a:close/>
                <a:moveTo>
                  <a:pt x="3005452" y="428625"/>
                </a:moveTo>
                <a:cubicBezTo>
                  <a:pt x="3013072" y="428625"/>
                  <a:pt x="3001642" y="431800"/>
                  <a:pt x="3001642" y="434975"/>
                </a:cubicBezTo>
                <a:lnTo>
                  <a:pt x="2994022" y="431800"/>
                </a:lnTo>
                <a:cubicBezTo>
                  <a:pt x="2997832" y="431800"/>
                  <a:pt x="3009262" y="431800"/>
                  <a:pt x="3005452" y="428625"/>
                </a:cubicBezTo>
                <a:close/>
                <a:moveTo>
                  <a:pt x="2310245" y="428624"/>
                </a:moveTo>
                <a:cubicBezTo>
                  <a:pt x="2308389" y="426772"/>
                  <a:pt x="2308389" y="429550"/>
                  <a:pt x="2307461" y="432328"/>
                </a:cubicBezTo>
                <a:lnTo>
                  <a:pt x="2307235" y="432429"/>
                </a:lnTo>
                <a:close/>
                <a:moveTo>
                  <a:pt x="2268477" y="425846"/>
                </a:moveTo>
                <a:lnTo>
                  <a:pt x="2268013" y="426309"/>
                </a:lnTo>
                <a:cubicBezTo>
                  <a:pt x="2265693" y="428624"/>
                  <a:pt x="2265693" y="428624"/>
                  <a:pt x="2265693" y="428624"/>
                </a:cubicBezTo>
                <a:lnTo>
                  <a:pt x="2263719" y="426796"/>
                </a:lnTo>
                <a:close/>
                <a:moveTo>
                  <a:pt x="2325096" y="421216"/>
                </a:moveTo>
                <a:cubicBezTo>
                  <a:pt x="2323240" y="421216"/>
                  <a:pt x="2321383" y="422142"/>
                  <a:pt x="2319991" y="422605"/>
                </a:cubicBezTo>
                <a:lnTo>
                  <a:pt x="2319451" y="422282"/>
                </a:lnTo>
                <a:close/>
                <a:moveTo>
                  <a:pt x="2255251" y="420811"/>
                </a:moveTo>
                <a:cubicBezTo>
                  <a:pt x="2257107" y="420637"/>
                  <a:pt x="2258267" y="421448"/>
                  <a:pt x="2259195" y="422605"/>
                </a:cubicBezTo>
                <a:lnTo>
                  <a:pt x="2263719" y="426796"/>
                </a:lnTo>
                <a:lnTo>
                  <a:pt x="2254555" y="428624"/>
                </a:lnTo>
                <a:cubicBezTo>
                  <a:pt x="2254555" y="428624"/>
                  <a:pt x="2254555" y="428624"/>
                  <a:pt x="2258267" y="424920"/>
                </a:cubicBezTo>
                <a:cubicBezTo>
                  <a:pt x="2254555" y="421216"/>
                  <a:pt x="2247129" y="428624"/>
                  <a:pt x="2247129" y="424920"/>
                </a:cubicBezTo>
                <a:cubicBezTo>
                  <a:pt x="2250842" y="422142"/>
                  <a:pt x="2253394" y="420984"/>
                  <a:pt x="2255251" y="420811"/>
                </a:cubicBezTo>
                <a:close/>
                <a:moveTo>
                  <a:pt x="3060698" y="420687"/>
                </a:moveTo>
                <a:lnTo>
                  <a:pt x="3060698" y="423862"/>
                </a:lnTo>
                <a:lnTo>
                  <a:pt x="3057523" y="422955"/>
                </a:lnTo>
                <a:close/>
                <a:moveTo>
                  <a:pt x="3049585" y="420687"/>
                </a:moveTo>
                <a:lnTo>
                  <a:pt x="3057523" y="422955"/>
                </a:lnTo>
                <a:lnTo>
                  <a:pt x="3049585" y="428624"/>
                </a:lnTo>
                <a:close/>
                <a:moveTo>
                  <a:pt x="3016248" y="413279"/>
                </a:moveTo>
                <a:cubicBezTo>
                  <a:pt x="3012544" y="413279"/>
                  <a:pt x="3008839" y="420687"/>
                  <a:pt x="3005135" y="420687"/>
                </a:cubicBezTo>
                <a:cubicBezTo>
                  <a:pt x="3008839" y="416983"/>
                  <a:pt x="3005135" y="409575"/>
                  <a:pt x="3016248" y="413279"/>
                </a:cubicBezTo>
                <a:close/>
                <a:moveTo>
                  <a:pt x="2149334" y="402503"/>
                </a:moveTo>
                <a:cubicBezTo>
                  <a:pt x="2149334" y="402503"/>
                  <a:pt x="2145607" y="406111"/>
                  <a:pt x="2145607" y="409719"/>
                </a:cubicBezTo>
                <a:cubicBezTo>
                  <a:pt x="2145607" y="409719"/>
                  <a:pt x="2145607" y="409719"/>
                  <a:pt x="2138152" y="409719"/>
                </a:cubicBezTo>
                <a:cubicBezTo>
                  <a:pt x="2153061" y="416934"/>
                  <a:pt x="2160516" y="395287"/>
                  <a:pt x="2171697" y="406111"/>
                </a:cubicBezTo>
                <a:cubicBezTo>
                  <a:pt x="2153061" y="409719"/>
                  <a:pt x="2164243" y="406111"/>
                  <a:pt x="2145607" y="413326"/>
                </a:cubicBezTo>
                <a:cubicBezTo>
                  <a:pt x="2126971" y="402503"/>
                  <a:pt x="2112062" y="434974"/>
                  <a:pt x="2085972" y="427758"/>
                </a:cubicBezTo>
                <a:cubicBezTo>
                  <a:pt x="2085972" y="427758"/>
                  <a:pt x="2085972" y="427758"/>
                  <a:pt x="2097154" y="420542"/>
                </a:cubicBezTo>
                <a:cubicBezTo>
                  <a:pt x="2097154" y="420542"/>
                  <a:pt x="2097154" y="420542"/>
                  <a:pt x="2093426" y="420542"/>
                </a:cubicBezTo>
                <a:cubicBezTo>
                  <a:pt x="2104608" y="413326"/>
                  <a:pt x="2123244" y="409719"/>
                  <a:pt x="2119517" y="406111"/>
                </a:cubicBezTo>
                <a:cubicBezTo>
                  <a:pt x="2119517" y="406111"/>
                  <a:pt x="2119517" y="406111"/>
                  <a:pt x="2119517" y="416934"/>
                </a:cubicBezTo>
                <a:cubicBezTo>
                  <a:pt x="2126971" y="413326"/>
                  <a:pt x="2138152" y="406111"/>
                  <a:pt x="2149334" y="402503"/>
                </a:cubicBezTo>
                <a:close/>
                <a:moveTo>
                  <a:pt x="3054586" y="399917"/>
                </a:moveTo>
                <a:cubicBezTo>
                  <a:pt x="3057206" y="398991"/>
                  <a:pt x="3058952" y="398991"/>
                  <a:pt x="3057206" y="402695"/>
                </a:cubicBezTo>
                <a:cubicBezTo>
                  <a:pt x="3053713" y="398991"/>
                  <a:pt x="3043235" y="406399"/>
                  <a:pt x="3046728" y="402695"/>
                </a:cubicBezTo>
                <a:cubicBezTo>
                  <a:pt x="3048474" y="402695"/>
                  <a:pt x="3051967" y="400843"/>
                  <a:pt x="3054586" y="399917"/>
                </a:cubicBezTo>
                <a:close/>
                <a:moveTo>
                  <a:pt x="2306533" y="398991"/>
                </a:moveTo>
                <a:cubicBezTo>
                  <a:pt x="2313958" y="410104"/>
                  <a:pt x="2325096" y="395287"/>
                  <a:pt x="2336234" y="406399"/>
                </a:cubicBezTo>
                <a:cubicBezTo>
                  <a:pt x="2332522" y="402695"/>
                  <a:pt x="2321383" y="406399"/>
                  <a:pt x="2317671" y="413808"/>
                </a:cubicBezTo>
                <a:cubicBezTo>
                  <a:pt x="2325096" y="417512"/>
                  <a:pt x="2339947" y="413808"/>
                  <a:pt x="2351085" y="410104"/>
                </a:cubicBezTo>
                <a:cubicBezTo>
                  <a:pt x="2339947" y="421216"/>
                  <a:pt x="2328809" y="413808"/>
                  <a:pt x="2317671" y="421216"/>
                </a:cubicBezTo>
                <a:lnTo>
                  <a:pt x="2319451" y="422282"/>
                </a:lnTo>
                <a:lnTo>
                  <a:pt x="2307925" y="424457"/>
                </a:lnTo>
                <a:cubicBezTo>
                  <a:pt x="2301892" y="425846"/>
                  <a:pt x="2297251" y="428624"/>
                  <a:pt x="2299107" y="436033"/>
                </a:cubicBezTo>
                <a:lnTo>
                  <a:pt x="2307235" y="432429"/>
                </a:lnTo>
                <a:lnTo>
                  <a:pt x="2303284" y="437422"/>
                </a:lnTo>
                <a:cubicBezTo>
                  <a:pt x="2300964" y="440663"/>
                  <a:pt x="2297251" y="443441"/>
                  <a:pt x="2287969" y="443441"/>
                </a:cubicBezTo>
                <a:cubicBezTo>
                  <a:pt x="2287969" y="450849"/>
                  <a:pt x="2291682" y="447145"/>
                  <a:pt x="2295394" y="447145"/>
                </a:cubicBezTo>
                <a:cubicBezTo>
                  <a:pt x="2295394" y="447145"/>
                  <a:pt x="2295394" y="447145"/>
                  <a:pt x="2291682" y="450849"/>
                </a:cubicBezTo>
                <a:cubicBezTo>
                  <a:pt x="2287969" y="461962"/>
                  <a:pt x="2313958" y="447145"/>
                  <a:pt x="2310245" y="458257"/>
                </a:cubicBezTo>
                <a:cubicBezTo>
                  <a:pt x="2302820" y="458257"/>
                  <a:pt x="2295394" y="465666"/>
                  <a:pt x="2295394" y="469370"/>
                </a:cubicBezTo>
                <a:cubicBezTo>
                  <a:pt x="2306533" y="458257"/>
                  <a:pt x="2317671" y="473074"/>
                  <a:pt x="2328809" y="458257"/>
                </a:cubicBezTo>
                <a:cubicBezTo>
                  <a:pt x="2328809" y="458257"/>
                  <a:pt x="2343660" y="461962"/>
                  <a:pt x="2332522" y="469370"/>
                </a:cubicBezTo>
                <a:cubicBezTo>
                  <a:pt x="2332522" y="469370"/>
                  <a:pt x="2332522" y="469370"/>
                  <a:pt x="2328809" y="461962"/>
                </a:cubicBezTo>
                <a:cubicBezTo>
                  <a:pt x="2317671" y="465666"/>
                  <a:pt x="2317671" y="469370"/>
                  <a:pt x="2302820" y="473074"/>
                </a:cubicBezTo>
                <a:cubicBezTo>
                  <a:pt x="2293538" y="478630"/>
                  <a:pt x="2287041" y="483260"/>
                  <a:pt x="2281008" y="486039"/>
                </a:cubicBezTo>
                <a:lnTo>
                  <a:pt x="2269532" y="487156"/>
                </a:lnTo>
                <a:lnTo>
                  <a:pt x="2273118" y="482797"/>
                </a:lnTo>
                <a:cubicBezTo>
                  <a:pt x="2275903" y="478630"/>
                  <a:pt x="2278687" y="474926"/>
                  <a:pt x="2284256" y="480482"/>
                </a:cubicBezTo>
                <a:cubicBezTo>
                  <a:pt x="2284256" y="480482"/>
                  <a:pt x="2284256" y="480482"/>
                  <a:pt x="2284256" y="469370"/>
                </a:cubicBezTo>
                <a:cubicBezTo>
                  <a:pt x="2273118" y="469370"/>
                  <a:pt x="2261980" y="465666"/>
                  <a:pt x="2250842" y="476778"/>
                </a:cubicBezTo>
                <a:cubicBezTo>
                  <a:pt x="2250842" y="469370"/>
                  <a:pt x="2265693" y="465666"/>
                  <a:pt x="2269405" y="458257"/>
                </a:cubicBezTo>
                <a:cubicBezTo>
                  <a:pt x="2269405" y="458257"/>
                  <a:pt x="2269405" y="458257"/>
                  <a:pt x="2265693" y="458257"/>
                </a:cubicBezTo>
                <a:cubicBezTo>
                  <a:pt x="2265693" y="458257"/>
                  <a:pt x="2265693" y="458257"/>
                  <a:pt x="2276831" y="454553"/>
                </a:cubicBezTo>
                <a:cubicBezTo>
                  <a:pt x="2265693" y="450849"/>
                  <a:pt x="2261980" y="454553"/>
                  <a:pt x="2258267" y="450849"/>
                </a:cubicBezTo>
                <a:cubicBezTo>
                  <a:pt x="2258267" y="450849"/>
                  <a:pt x="2258267" y="450849"/>
                  <a:pt x="2258267" y="454553"/>
                </a:cubicBezTo>
                <a:cubicBezTo>
                  <a:pt x="2258267" y="454553"/>
                  <a:pt x="2250842" y="447145"/>
                  <a:pt x="2243416" y="447145"/>
                </a:cubicBezTo>
                <a:cubicBezTo>
                  <a:pt x="2254555" y="454553"/>
                  <a:pt x="2224853" y="469370"/>
                  <a:pt x="2243416" y="476778"/>
                </a:cubicBezTo>
                <a:cubicBezTo>
                  <a:pt x="2243416" y="476778"/>
                  <a:pt x="2243416" y="476778"/>
                  <a:pt x="2232278" y="480482"/>
                </a:cubicBezTo>
                <a:cubicBezTo>
                  <a:pt x="2232278" y="480482"/>
                  <a:pt x="2235991" y="476778"/>
                  <a:pt x="2235991" y="473074"/>
                </a:cubicBezTo>
                <a:cubicBezTo>
                  <a:pt x="2224853" y="473074"/>
                  <a:pt x="2232278" y="484186"/>
                  <a:pt x="2224853" y="480482"/>
                </a:cubicBezTo>
                <a:cubicBezTo>
                  <a:pt x="2228566" y="454553"/>
                  <a:pt x="2187726" y="484186"/>
                  <a:pt x="2180300" y="476778"/>
                </a:cubicBezTo>
                <a:cubicBezTo>
                  <a:pt x="2169162" y="476778"/>
                  <a:pt x="2169162" y="480482"/>
                  <a:pt x="2169162" y="484186"/>
                </a:cubicBezTo>
                <a:cubicBezTo>
                  <a:pt x="2169162" y="480482"/>
                  <a:pt x="2158024" y="480482"/>
                  <a:pt x="2150599" y="484186"/>
                </a:cubicBezTo>
                <a:cubicBezTo>
                  <a:pt x="2150599" y="484186"/>
                  <a:pt x="2150599" y="484186"/>
                  <a:pt x="2150599" y="487891"/>
                </a:cubicBezTo>
                <a:cubicBezTo>
                  <a:pt x="2150599" y="487891"/>
                  <a:pt x="2150599" y="487891"/>
                  <a:pt x="2128322" y="480482"/>
                </a:cubicBezTo>
                <a:cubicBezTo>
                  <a:pt x="2132035" y="480482"/>
                  <a:pt x="2132035" y="480482"/>
                  <a:pt x="2135748" y="480482"/>
                </a:cubicBezTo>
                <a:cubicBezTo>
                  <a:pt x="2135748" y="469370"/>
                  <a:pt x="2124610" y="473074"/>
                  <a:pt x="2120897" y="476778"/>
                </a:cubicBezTo>
                <a:cubicBezTo>
                  <a:pt x="2128322" y="469370"/>
                  <a:pt x="2128322" y="473074"/>
                  <a:pt x="2139461" y="473074"/>
                </a:cubicBezTo>
                <a:cubicBezTo>
                  <a:pt x="2135748" y="469370"/>
                  <a:pt x="2128322" y="465666"/>
                  <a:pt x="2124610" y="465666"/>
                </a:cubicBezTo>
                <a:cubicBezTo>
                  <a:pt x="2124610" y="465666"/>
                  <a:pt x="2124610" y="465666"/>
                  <a:pt x="2135748" y="458257"/>
                </a:cubicBezTo>
                <a:cubicBezTo>
                  <a:pt x="2150599" y="454553"/>
                  <a:pt x="2158024" y="465666"/>
                  <a:pt x="2172875" y="458257"/>
                </a:cubicBezTo>
                <a:cubicBezTo>
                  <a:pt x="2172875" y="458257"/>
                  <a:pt x="2172875" y="458257"/>
                  <a:pt x="2169162" y="465666"/>
                </a:cubicBezTo>
                <a:cubicBezTo>
                  <a:pt x="2187726" y="461962"/>
                  <a:pt x="2172875" y="454553"/>
                  <a:pt x="2187726" y="450849"/>
                </a:cubicBezTo>
                <a:cubicBezTo>
                  <a:pt x="2187726" y="450849"/>
                  <a:pt x="2187726" y="450849"/>
                  <a:pt x="2184013" y="447145"/>
                </a:cubicBezTo>
                <a:cubicBezTo>
                  <a:pt x="2184013" y="447145"/>
                  <a:pt x="2184013" y="447145"/>
                  <a:pt x="2202577" y="454553"/>
                </a:cubicBezTo>
                <a:cubicBezTo>
                  <a:pt x="2202577" y="443441"/>
                  <a:pt x="2217428" y="450849"/>
                  <a:pt x="2224853" y="447145"/>
                </a:cubicBezTo>
                <a:cubicBezTo>
                  <a:pt x="2221140" y="447145"/>
                  <a:pt x="2221140" y="443441"/>
                  <a:pt x="2221140" y="443441"/>
                </a:cubicBezTo>
                <a:cubicBezTo>
                  <a:pt x="2217428" y="443441"/>
                  <a:pt x="2213715" y="443441"/>
                  <a:pt x="2210002" y="443441"/>
                </a:cubicBezTo>
                <a:cubicBezTo>
                  <a:pt x="2210002" y="443441"/>
                  <a:pt x="2210002" y="443441"/>
                  <a:pt x="2213715" y="436033"/>
                </a:cubicBezTo>
                <a:cubicBezTo>
                  <a:pt x="2232278" y="428624"/>
                  <a:pt x="2239704" y="432328"/>
                  <a:pt x="2254555" y="432328"/>
                </a:cubicBezTo>
                <a:cubicBezTo>
                  <a:pt x="2254555" y="432328"/>
                  <a:pt x="2254555" y="432328"/>
                  <a:pt x="2247129" y="439737"/>
                </a:cubicBezTo>
                <a:cubicBezTo>
                  <a:pt x="2247129" y="439737"/>
                  <a:pt x="2247129" y="439737"/>
                  <a:pt x="2265693" y="439737"/>
                </a:cubicBezTo>
                <a:cubicBezTo>
                  <a:pt x="2265693" y="432328"/>
                  <a:pt x="2269405" y="436033"/>
                  <a:pt x="2273118" y="424920"/>
                </a:cubicBezTo>
                <a:lnTo>
                  <a:pt x="2268477" y="425846"/>
                </a:lnTo>
                <a:lnTo>
                  <a:pt x="2284256" y="410104"/>
                </a:lnTo>
                <a:cubicBezTo>
                  <a:pt x="2284256" y="410104"/>
                  <a:pt x="2284256" y="410104"/>
                  <a:pt x="2280544" y="410104"/>
                </a:cubicBezTo>
                <a:cubicBezTo>
                  <a:pt x="2291682" y="402695"/>
                  <a:pt x="2299107" y="417512"/>
                  <a:pt x="2310245" y="410104"/>
                </a:cubicBezTo>
                <a:cubicBezTo>
                  <a:pt x="2306533" y="406399"/>
                  <a:pt x="2302820" y="402695"/>
                  <a:pt x="2306533" y="398991"/>
                </a:cubicBezTo>
                <a:close/>
                <a:moveTo>
                  <a:pt x="3066986" y="398019"/>
                </a:moveTo>
                <a:lnTo>
                  <a:pt x="3069088" y="401637"/>
                </a:lnTo>
                <a:cubicBezTo>
                  <a:pt x="3066197" y="400744"/>
                  <a:pt x="3065715" y="399628"/>
                  <a:pt x="3066498" y="398400"/>
                </a:cubicBezTo>
                <a:close/>
                <a:moveTo>
                  <a:pt x="3080144" y="387350"/>
                </a:moveTo>
                <a:cubicBezTo>
                  <a:pt x="3090860" y="387350"/>
                  <a:pt x="3080144" y="394758"/>
                  <a:pt x="3083716" y="398462"/>
                </a:cubicBezTo>
                <a:cubicBezTo>
                  <a:pt x="3083716" y="398462"/>
                  <a:pt x="3083716" y="398462"/>
                  <a:pt x="3076572" y="398462"/>
                </a:cubicBezTo>
                <a:cubicBezTo>
                  <a:pt x="3076572" y="394758"/>
                  <a:pt x="3087288" y="394758"/>
                  <a:pt x="3080144" y="387350"/>
                </a:cubicBezTo>
                <a:close/>
                <a:moveTo>
                  <a:pt x="3076799" y="387350"/>
                </a:moveTo>
                <a:cubicBezTo>
                  <a:pt x="3080655" y="389136"/>
                  <a:pt x="3075835" y="391815"/>
                  <a:pt x="3071498" y="394493"/>
                </a:cubicBezTo>
                <a:lnTo>
                  <a:pt x="3066986" y="398019"/>
                </a:lnTo>
                <a:lnTo>
                  <a:pt x="3065715" y="395833"/>
                </a:lnTo>
                <a:cubicBezTo>
                  <a:pt x="3066197" y="393601"/>
                  <a:pt x="3069089" y="390922"/>
                  <a:pt x="3076799" y="387350"/>
                </a:cubicBezTo>
                <a:close/>
                <a:moveTo>
                  <a:pt x="2421993" y="383222"/>
                </a:moveTo>
                <a:lnTo>
                  <a:pt x="2422700" y="384533"/>
                </a:lnTo>
                <a:lnTo>
                  <a:pt x="2422688" y="384591"/>
                </a:lnTo>
                <a:cubicBezTo>
                  <a:pt x="2421530" y="386079"/>
                  <a:pt x="2419215" y="387032"/>
                  <a:pt x="2414585" y="387032"/>
                </a:cubicBezTo>
                <a:cubicBezTo>
                  <a:pt x="2418289" y="387032"/>
                  <a:pt x="2421993" y="387032"/>
                  <a:pt x="2421993" y="383222"/>
                </a:cubicBezTo>
                <a:close/>
                <a:moveTo>
                  <a:pt x="2514597" y="382587"/>
                </a:moveTo>
                <a:lnTo>
                  <a:pt x="2528885" y="387349"/>
                </a:lnTo>
                <a:lnTo>
                  <a:pt x="2517772" y="390524"/>
                </a:lnTo>
                <a:close/>
                <a:moveTo>
                  <a:pt x="2397169" y="381892"/>
                </a:moveTo>
                <a:cubicBezTo>
                  <a:pt x="2399467" y="381421"/>
                  <a:pt x="2401588" y="381892"/>
                  <a:pt x="2403473" y="383777"/>
                </a:cubicBezTo>
                <a:cubicBezTo>
                  <a:pt x="2403473" y="383777"/>
                  <a:pt x="2403473" y="383777"/>
                  <a:pt x="2399703" y="391318"/>
                </a:cubicBezTo>
                <a:cubicBezTo>
                  <a:pt x="2392162" y="391318"/>
                  <a:pt x="2380851" y="406399"/>
                  <a:pt x="2373310" y="398858"/>
                </a:cubicBezTo>
                <a:cubicBezTo>
                  <a:pt x="2381793" y="393203"/>
                  <a:pt x="2390277" y="383306"/>
                  <a:pt x="2397169" y="381892"/>
                </a:cubicBezTo>
                <a:close/>
                <a:moveTo>
                  <a:pt x="2159306" y="379122"/>
                </a:moveTo>
                <a:lnTo>
                  <a:pt x="2159042" y="379462"/>
                </a:lnTo>
                <a:cubicBezTo>
                  <a:pt x="2161314" y="380844"/>
                  <a:pt x="2174596" y="378080"/>
                  <a:pt x="2169004" y="383608"/>
                </a:cubicBezTo>
                <a:cubicBezTo>
                  <a:pt x="2139178" y="394663"/>
                  <a:pt x="2101896" y="405719"/>
                  <a:pt x="2075798" y="420460"/>
                </a:cubicBezTo>
                <a:cubicBezTo>
                  <a:pt x="2075798" y="420460"/>
                  <a:pt x="2079526" y="420460"/>
                  <a:pt x="2079526" y="420460"/>
                </a:cubicBezTo>
                <a:cubicBezTo>
                  <a:pt x="2079526" y="420460"/>
                  <a:pt x="2079526" y="420460"/>
                  <a:pt x="2068341" y="424146"/>
                </a:cubicBezTo>
                <a:cubicBezTo>
                  <a:pt x="2068341" y="424146"/>
                  <a:pt x="2068341" y="424146"/>
                  <a:pt x="2072070" y="416775"/>
                </a:cubicBezTo>
                <a:cubicBezTo>
                  <a:pt x="2053429" y="424146"/>
                  <a:pt x="2049700" y="427831"/>
                  <a:pt x="2042244" y="438887"/>
                </a:cubicBezTo>
                <a:cubicBezTo>
                  <a:pt x="2042244" y="438887"/>
                  <a:pt x="2038516" y="435202"/>
                  <a:pt x="2034787" y="435202"/>
                </a:cubicBezTo>
                <a:cubicBezTo>
                  <a:pt x="2034787" y="438887"/>
                  <a:pt x="2038516" y="438887"/>
                  <a:pt x="2034787" y="442572"/>
                </a:cubicBezTo>
                <a:cubicBezTo>
                  <a:pt x="2019875" y="442572"/>
                  <a:pt x="2008690" y="449943"/>
                  <a:pt x="1997505" y="449943"/>
                </a:cubicBezTo>
                <a:cubicBezTo>
                  <a:pt x="1993777" y="449943"/>
                  <a:pt x="1997505" y="464684"/>
                  <a:pt x="1986320" y="468369"/>
                </a:cubicBezTo>
                <a:cubicBezTo>
                  <a:pt x="1986320" y="468369"/>
                  <a:pt x="1971408" y="472054"/>
                  <a:pt x="1971408" y="475740"/>
                </a:cubicBezTo>
                <a:cubicBezTo>
                  <a:pt x="1960223" y="475740"/>
                  <a:pt x="1937854" y="479425"/>
                  <a:pt x="1937854" y="472054"/>
                </a:cubicBezTo>
                <a:cubicBezTo>
                  <a:pt x="1937854" y="472054"/>
                  <a:pt x="1937854" y="472054"/>
                  <a:pt x="1945310" y="468369"/>
                </a:cubicBezTo>
                <a:cubicBezTo>
                  <a:pt x="1949038" y="453628"/>
                  <a:pt x="1934125" y="472054"/>
                  <a:pt x="1930397" y="468369"/>
                </a:cubicBezTo>
                <a:lnTo>
                  <a:pt x="1930397" y="460999"/>
                </a:lnTo>
                <a:cubicBezTo>
                  <a:pt x="1930397" y="460999"/>
                  <a:pt x="1930397" y="460999"/>
                  <a:pt x="1945310" y="460999"/>
                </a:cubicBezTo>
                <a:cubicBezTo>
                  <a:pt x="1949038" y="449943"/>
                  <a:pt x="1949038" y="449943"/>
                  <a:pt x="1949038" y="442572"/>
                </a:cubicBezTo>
                <a:cubicBezTo>
                  <a:pt x="1949038" y="449943"/>
                  <a:pt x="1971408" y="438887"/>
                  <a:pt x="1982592" y="435202"/>
                </a:cubicBezTo>
                <a:cubicBezTo>
                  <a:pt x="1990049" y="438887"/>
                  <a:pt x="1975136" y="442572"/>
                  <a:pt x="1978864" y="446257"/>
                </a:cubicBezTo>
                <a:cubicBezTo>
                  <a:pt x="1997505" y="442572"/>
                  <a:pt x="1986320" y="435202"/>
                  <a:pt x="1990049" y="427831"/>
                </a:cubicBezTo>
                <a:cubicBezTo>
                  <a:pt x="2008690" y="431516"/>
                  <a:pt x="2016146" y="416775"/>
                  <a:pt x="2031059" y="424146"/>
                </a:cubicBezTo>
                <a:cubicBezTo>
                  <a:pt x="2031059" y="424146"/>
                  <a:pt x="2031059" y="424146"/>
                  <a:pt x="2038516" y="416775"/>
                </a:cubicBezTo>
                <a:cubicBezTo>
                  <a:pt x="2049700" y="405719"/>
                  <a:pt x="2045972" y="420460"/>
                  <a:pt x="2060885" y="409405"/>
                </a:cubicBezTo>
                <a:cubicBezTo>
                  <a:pt x="2057157" y="405719"/>
                  <a:pt x="2064613" y="405719"/>
                  <a:pt x="2060885" y="402034"/>
                </a:cubicBezTo>
                <a:cubicBezTo>
                  <a:pt x="2068341" y="402034"/>
                  <a:pt x="2086983" y="383608"/>
                  <a:pt x="2098167" y="390978"/>
                </a:cubicBezTo>
                <a:cubicBezTo>
                  <a:pt x="2094439" y="394663"/>
                  <a:pt x="2090711" y="398349"/>
                  <a:pt x="2086983" y="394663"/>
                </a:cubicBezTo>
                <a:cubicBezTo>
                  <a:pt x="2083254" y="398349"/>
                  <a:pt x="2086983" y="402034"/>
                  <a:pt x="2090711" y="402034"/>
                </a:cubicBezTo>
                <a:cubicBezTo>
                  <a:pt x="2105624" y="398349"/>
                  <a:pt x="2116808" y="402034"/>
                  <a:pt x="2124265" y="387293"/>
                </a:cubicBezTo>
                <a:cubicBezTo>
                  <a:pt x="2127993" y="390978"/>
                  <a:pt x="2131721" y="390978"/>
                  <a:pt x="2135450" y="390978"/>
                </a:cubicBezTo>
                <a:cubicBezTo>
                  <a:pt x="2135450" y="387293"/>
                  <a:pt x="2135450" y="387293"/>
                  <a:pt x="2131721" y="387293"/>
                </a:cubicBezTo>
                <a:cubicBezTo>
                  <a:pt x="2131721" y="387293"/>
                  <a:pt x="2131721" y="387293"/>
                  <a:pt x="2142906" y="383608"/>
                </a:cubicBezTo>
                <a:cubicBezTo>
                  <a:pt x="2142906" y="379922"/>
                  <a:pt x="2142906" y="379922"/>
                  <a:pt x="2139178" y="379922"/>
                </a:cubicBezTo>
                <a:cubicBezTo>
                  <a:pt x="2141042" y="381765"/>
                  <a:pt x="2147566" y="381765"/>
                  <a:pt x="2153159" y="380844"/>
                </a:cubicBezTo>
                <a:close/>
                <a:moveTo>
                  <a:pt x="2161547" y="376237"/>
                </a:moveTo>
                <a:cubicBezTo>
                  <a:pt x="2162479" y="377158"/>
                  <a:pt x="2161780" y="378080"/>
                  <a:pt x="2160149" y="378886"/>
                </a:cubicBezTo>
                <a:lnTo>
                  <a:pt x="2159306" y="379122"/>
                </a:lnTo>
                <a:close/>
                <a:moveTo>
                  <a:pt x="2416733" y="365898"/>
                </a:moveTo>
                <a:cubicBezTo>
                  <a:pt x="2417879" y="365601"/>
                  <a:pt x="2419189" y="366077"/>
                  <a:pt x="2420935" y="367982"/>
                </a:cubicBezTo>
                <a:cubicBezTo>
                  <a:pt x="2420935" y="367982"/>
                  <a:pt x="2420935" y="367982"/>
                  <a:pt x="2413950" y="379412"/>
                </a:cubicBezTo>
                <a:cubicBezTo>
                  <a:pt x="2413950" y="379412"/>
                  <a:pt x="2413950" y="379412"/>
                  <a:pt x="2413950" y="375602"/>
                </a:cubicBezTo>
                <a:cubicBezTo>
                  <a:pt x="2413950" y="375602"/>
                  <a:pt x="2413950" y="375602"/>
                  <a:pt x="2403472" y="379412"/>
                </a:cubicBezTo>
                <a:cubicBezTo>
                  <a:pt x="2403472" y="375602"/>
                  <a:pt x="2403472" y="371792"/>
                  <a:pt x="2403472" y="371792"/>
                </a:cubicBezTo>
                <a:cubicBezTo>
                  <a:pt x="2411330" y="374649"/>
                  <a:pt x="2413295" y="366791"/>
                  <a:pt x="2416733" y="365898"/>
                </a:cubicBezTo>
                <a:close/>
                <a:moveTo>
                  <a:pt x="2466443" y="360362"/>
                </a:moveTo>
                <a:cubicBezTo>
                  <a:pt x="2459035" y="371792"/>
                  <a:pt x="2473852" y="364172"/>
                  <a:pt x="2477556" y="364172"/>
                </a:cubicBezTo>
                <a:cubicBezTo>
                  <a:pt x="2477556" y="364172"/>
                  <a:pt x="2477556" y="364172"/>
                  <a:pt x="2477556" y="360362"/>
                </a:cubicBezTo>
                <a:cubicBezTo>
                  <a:pt x="2484964" y="360362"/>
                  <a:pt x="2492373" y="360362"/>
                  <a:pt x="2496077" y="364172"/>
                </a:cubicBezTo>
                <a:cubicBezTo>
                  <a:pt x="2496077" y="364172"/>
                  <a:pt x="2496077" y="364172"/>
                  <a:pt x="2481260" y="364172"/>
                </a:cubicBezTo>
                <a:cubicBezTo>
                  <a:pt x="2484964" y="379412"/>
                  <a:pt x="2496077" y="364172"/>
                  <a:pt x="2503485" y="379412"/>
                </a:cubicBezTo>
                <a:cubicBezTo>
                  <a:pt x="2503485" y="379412"/>
                  <a:pt x="2503485" y="379412"/>
                  <a:pt x="2492373" y="375602"/>
                </a:cubicBezTo>
                <a:cubicBezTo>
                  <a:pt x="2492373" y="375602"/>
                  <a:pt x="2492373" y="375602"/>
                  <a:pt x="2488668" y="383222"/>
                </a:cubicBezTo>
                <a:cubicBezTo>
                  <a:pt x="2484964" y="383222"/>
                  <a:pt x="2481260" y="379412"/>
                  <a:pt x="2481260" y="375602"/>
                </a:cubicBezTo>
                <a:cubicBezTo>
                  <a:pt x="2462739" y="375602"/>
                  <a:pt x="2466443" y="387032"/>
                  <a:pt x="2444218" y="390842"/>
                </a:cubicBezTo>
                <a:cubicBezTo>
                  <a:pt x="2449775" y="379412"/>
                  <a:pt x="2432411" y="389413"/>
                  <a:pt x="2424945" y="388699"/>
                </a:cubicBezTo>
                <a:lnTo>
                  <a:pt x="2422700" y="384533"/>
                </a:lnTo>
                <a:lnTo>
                  <a:pt x="2423846" y="378936"/>
                </a:lnTo>
                <a:cubicBezTo>
                  <a:pt x="2423845" y="374649"/>
                  <a:pt x="2423845" y="369887"/>
                  <a:pt x="2433106" y="367982"/>
                </a:cubicBezTo>
                <a:cubicBezTo>
                  <a:pt x="2440514" y="367982"/>
                  <a:pt x="2451627" y="364172"/>
                  <a:pt x="2451627" y="371792"/>
                </a:cubicBezTo>
                <a:cubicBezTo>
                  <a:pt x="2459035" y="367982"/>
                  <a:pt x="2462739" y="364172"/>
                  <a:pt x="2466443" y="360362"/>
                </a:cubicBezTo>
                <a:close/>
                <a:moveTo>
                  <a:pt x="3130845" y="356344"/>
                </a:moveTo>
                <a:cubicBezTo>
                  <a:pt x="3132452" y="356790"/>
                  <a:pt x="3123880" y="360362"/>
                  <a:pt x="3132452" y="360362"/>
                </a:cubicBezTo>
                <a:cubicBezTo>
                  <a:pt x="3128642" y="360362"/>
                  <a:pt x="3128642" y="357187"/>
                  <a:pt x="3124832" y="357187"/>
                </a:cubicBezTo>
                <a:cubicBezTo>
                  <a:pt x="3128642" y="356393"/>
                  <a:pt x="3130309" y="356195"/>
                  <a:pt x="3130845" y="356344"/>
                </a:cubicBezTo>
                <a:close/>
                <a:moveTo>
                  <a:pt x="3061491" y="354012"/>
                </a:moveTo>
                <a:cubicBezTo>
                  <a:pt x="3061491" y="354012"/>
                  <a:pt x="3061491" y="354012"/>
                  <a:pt x="3068635" y="357187"/>
                </a:cubicBezTo>
                <a:lnTo>
                  <a:pt x="3054347" y="360362"/>
                </a:lnTo>
                <a:cubicBezTo>
                  <a:pt x="3054347" y="354012"/>
                  <a:pt x="3057919" y="354012"/>
                  <a:pt x="3061491" y="357187"/>
                </a:cubicBezTo>
                <a:cubicBezTo>
                  <a:pt x="3061491" y="357187"/>
                  <a:pt x="3061491" y="357187"/>
                  <a:pt x="3061491" y="354012"/>
                </a:cubicBezTo>
                <a:close/>
                <a:moveTo>
                  <a:pt x="2335210" y="354012"/>
                </a:moveTo>
                <a:lnTo>
                  <a:pt x="2343148" y="354012"/>
                </a:lnTo>
                <a:lnTo>
                  <a:pt x="2332035" y="360362"/>
                </a:lnTo>
                <a:close/>
                <a:moveTo>
                  <a:pt x="3073397" y="338772"/>
                </a:moveTo>
                <a:cubicBezTo>
                  <a:pt x="3077101" y="346392"/>
                  <a:pt x="3095622" y="334962"/>
                  <a:pt x="3091918" y="346392"/>
                </a:cubicBezTo>
                <a:cubicBezTo>
                  <a:pt x="3091918" y="354012"/>
                  <a:pt x="3084510" y="350202"/>
                  <a:pt x="3080805" y="354012"/>
                </a:cubicBezTo>
                <a:cubicBezTo>
                  <a:pt x="3080805" y="354012"/>
                  <a:pt x="3084510" y="350202"/>
                  <a:pt x="3088214" y="346392"/>
                </a:cubicBezTo>
                <a:close/>
                <a:moveTo>
                  <a:pt x="2402837" y="331787"/>
                </a:moveTo>
                <a:cubicBezTo>
                  <a:pt x="2402837" y="339195"/>
                  <a:pt x="2417442" y="335491"/>
                  <a:pt x="2413791" y="331787"/>
                </a:cubicBezTo>
                <a:cubicBezTo>
                  <a:pt x="2417442" y="335491"/>
                  <a:pt x="2432047" y="342899"/>
                  <a:pt x="2417442" y="342899"/>
                </a:cubicBezTo>
                <a:cubicBezTo>
                  <a:pt x="2424745" y="339195"/>
                  <a:pt x="2413791" y="339195"/>
                  <a:pt x="2410140" y="339195"/>
                </a:cubicBezTo>
                <a:cubicBezTo>
                  <a:pt x="2410140" y="339195"/>
                  <a:pt x="2402837" y="346603"/>
                  <a:pt x="2406488" y="346603"/>
                </a:cubicBezTo>
                <a:cubicBezTo>
                  <a:pt x="2402837" y="350307"/>
                  <a:pt x="2380930" y="365124"/>
                  <a:pt x="2377278" y="357716"/>
                </a:cubicBezTo>
                <a:lnTo>
                  <a:pt x="2377278" y="350307"/>
                </a:lnTo>
                <a:cubicBezTo>
                  <a:pt x="2359022" y="335491"/>
                  <a:pt x="2395535" y="346603"/>
                  <a:pt x="2402837" y="331787"/>
                </a:cubicBezTo>
                <a:close/>
                <a:moveTo>
                  <a:pt x="3143248" y="323850"/>
                </a:moveTo>
                <a:cubicBezTo>
                  <a:pt x="3124396" y="335280"/>
                  <a:pt x="3135707" y="339090"/>
                  <a:pt x="3128167" y="342900"/>
                </a:cubicBezTo>
                <a:cubicBezTo>
                  <a:pt x="3128167" y="342900"/>
                  <a:pt x="3128167" y="342900"/>
                  <a:pt x="3113085" y="339090"/>
                </a:cubicBezTo>
                <a:cubicBezTo>
                  <a:pt x="3113085" y="339090"/>
                  <a:pt x="3113085" y="339090"/>
                  <a:pt x="3124396" y="339090"/>
                </a:cubicBezTo>
                <a:cubicBezTo>
                  <a:pt x="3124396" y="335280"/>
                  <a:pt x="3116856" y="331470"/>
                  <a:pt x="3113085" y="335280"/>
                </a:cubicBezTo>
                <a:cubicBezTo>
                  <a:pt x="3120626" y="331470"/>
                  <a:pt x="3135707" y="323850"/>
                  <a:pt x="3143248" y="323850"/>
                </a:cubicBezTo>
                <a:close/>
                <a:moveTo>
                  <a:pt x="2971798" y="320675"/>
                </a:moveTo>
                <a:cubicBezTo>
                  <a:pt x="2971798" y="320675"/>
                  <a:pt x="2971798" y="320675"/>
                  <a:pt x="2968306" y="327025"/>
                </a:cubicBezTo>
                <a:cubicBezTo>
                  <a:pt x="2964813" y="327025"/>
                  <a:pt x="2957828" y="327025"/>
                  <a:pt x="2954335" y="327025"/>
                </a:cubicBezTo>
                <a:cubicBezTo>
                  <a:pt x="2954335" y="327025"/>
                  <a:pt x="2954335" y="327025"/>
                  <a:pt x="2971798" y="320675"/>
                </a:cubicBezTo>
                <a:close/>
                <a:moveTo>
                  <a:pt x="3054173" y="317188"/>
                </a:moveTo>
                <a:lnTo>
                  <a:pt x="3057721" y="320674"/>
                </a:lnTo>
                <a:cubicBezTo>
                  <a:pt x="3057721" y="320674"/>
                  <a:pt x="3057721" y="320674"/>
                  <a:pt x="3046410" y="320674"/>
                </a:cubicBezTo>
                <a:close/>
                <a:moveTo>
                  <a:pt x="3053951" y="316970"/>
                </a:moveTo>
                <a:lnTo>
                  <a:pt x="3054658" y="316970"/>
                </a:lnTo>
                <a:lnTo>
                  <a:pt x="3054173" y="317188"/>
                </a:lnTo>
                <a:close/>
                <a:moveTo>
                  <a:pt x="3062905" y="313266"/>
                </a:moveTo>
                <a:cubicBezTo>
                  <a:pt x="3069032" y="313266"/>
                  <a:pt x="3074688" y="315118"/>
                  <a:pt x="3076573" y="316970"/>
                </a:cubicBezTo>
                <a:cubicBezTo>
                  <a:pt x="3076573" y="316970"/>
                  <a:pt x="3076573" y="316970"/>
                  <a:pt x="3073745" y="316970"/>
                </a:cubicBezTo>
                <a:lnTo>
                  <a:pt x="3054658" y="316970"/>
                </a:lnTo>
                <a:close/>
                <a:moveTo>
                  <a:pt x="3276598" y="312737"/>
                </a:moveTo>
                <a:cubicBezTo>
                  <a:pt x="3276598" y="312737"/>
                  <a:pt x="3276598" y="312737"/>
                  <a:pt x="3265774" y="316366"/>
                </a:cubicBezTo>
                <a:cubicBezTo>
                  <a:pt x="3265774" y="316366"/>
                  <a:pt x="3265774" y="316366"/>
                  <a:pt x="3272990" y="327251"/>
                </a:cubicBezTo>
                <a:cubicBezTo>
                  <a:pt x="3265774" y="338137"/>
                  <a:pt x="3258558" y="327251"/>
                  <a:pt x="3247734" y="334508"/>
                </a:cubicBezTo>
                <a:cubicBezTo>
                  <a:pt x="3247734" y="330880"/>
                  <a:pt x="3236910" y="330880"/>
                  <a:pt x="3236910" y="327251"/>
                </a:cubicBezTo>
                <a:cubicBezTo>
                  <a:pt x="3236910" y="327251"/>
                  <a:pt x="3236910" y="327251"/>
                  <a:pt x="3254950" y="319994"/>
                </a:cubicBezTo>
                <a:cubicBezTo>
                  <a:pt x="3254950" y="319994"/>
                  <a:pt x="3254950" y="316366"/>
                  <a:pt x="3251342" y="316366"/>
                </a:cubicBezTo>
                <a:cubicBezTo>
                  <a:pt x="3251342" y="316366"/>
                  <a:pt x="3251342" y="316366"/>
                  <a:pt x="3276598" y="312737"/>
                </a:cubicBezTo>
                <a:close/>
                <a:moveTo>
                  <a:pt x="2946218" y="312538"/>
                </a:moveTo>
                <a:lnTo>
                  <a:pt x="2946924" y="312563"/>
                </a:lnTo>
                <a:lnTo>
                  <a:pt x="2946054" y="312823"/>
                </a:lnTo>
                <a:close/>
                <a:moveTo>
                  <a:pt x="3399812" y="312149"/>
                </a:moveTo>
                <a:cubicBezTo>
                  <a:pt x="3409886" y="316125"/>
                  <a:pt x="3407765" y="329859"/>
                  <a:pt x="3407765" y="324076"/>
                </a:cubicBezTo>
                <a:cubicBezTo>
                  <a:pt x="3403994" y="316366"/>
                  <a:pt x="3396454" y="324076"/>
                  <a:pt x="3392683" y="327932"/>
                </a:cubicBezTo>
                <a:cubicBezTo>
                  <a:pt x="3381372" y="324076"/>
                  <a:pt x="3396454" y="312511"/>
                  <a:pt x="3385143" y="312511"/>
                </a:cubicBezTo>
                <a:cubicBezTo>
                  <a:pt x="3391741" y="310583"/>
                  <a:pt x="3396454" y="310824"/>
                  <a:pt x="3399812" y="312149"/>
                </a:cubicBezTo>
                <a:close/>
                <a:moveTo>
                  <a:pt x="2573335" y="309562"/>
                </a:moveTo>
                <a:cubicBezTo>
                  <a:pt x="2569763" y="312737"/>
                  <a:pt x="2562619" y="315912"/>
                  <a:pt x="2562619" y="315912"/>
                </a:cubicBezTo>
                <a:cubicBezTo>
                  <a:pt x="2559047" y="312737"/>
                  <a:pt x="2569763" y="312737"/>
                  <a:pt x="2573335" y="309562"/>
                </a:cubicBezTo>
                <a:close/>
                <a:moveTo>
                  <a:pt x="2879389" y="308867"/>
                </a:moveTo>
                <a:cubicBezTo>
                  <a:pt x="2894240" y="308867"/>
                  <a:pt x="2883102" y="316209"/>
                  <a:pt x="2894240" y="319880"/>
                </a:cubicBezTo>
                <a:cubicBezTo>
                  <a:pt x="2907235" y="320798"/>
                  <a:pt x="2917213" y="320339"/>
                  <a:pt x="2925740" y="318905"/>
                </a:cubicBezTo>
                <a:lnTo>
                  <a:pt x="2946054" y="312823"/>
                </a:lnTo>
                <a:lnTo>
                  <a:pt x="2940649" y="322232"/>
                </a:lnTo>
                <a:cubicBezTo>
                  <a:pt x="2935080" y="328599"/>
                  <a:pt x="2929511" y="327223"/>
                  <a:pt x="2923942" y="338236"/>
                </a:cubicBezTo>
                <a:cubicBezTo>
                  <a:pt x="2912804" y="341907"/>
                  <a:pt x="2905378" y="341907"/>
                  <a:pt x="2905378" y="334565"/>
                </a:cubicBezTo>
                <a:cubicBezTo>
                  <a:pt x="2901666" y="341907"/>
                  <a:pt x="2883102" y="334565"/>
                  <a:pt x="2879389" y="345578"/>
                </a:cubicBezTo>
                <a:cubicBezTo>
                  <a:pt x="2875677" y="338236"/>
                  <a:pt x="2879389" y="327223"/>
                  <a:pt x="2864539" y="327223"/>
                </a:cubicBezTo>
                <a:cubicBezTo>
                  <a:pt x="2860826" y="334565"/>
                  <a:pt x="2871964" y="330894"/>
                  <a:pt x="2868251" y="334565"/>
                </a:cubicBezTo>
                <a:cubicBezTo>
                  <a:pt x="2853400" y="334565"/>
                  <a:pt x="2868251" y="319880"/>
                  <a:pt x="2849688" y="327223"/>
                </a:cubicBezTo>
                <a:cubicBezTo>
                  <a:pt x="2849688" y="327223"/>
                  <a:pt x="2849688" y="334565"/>
                  <a:pt x="2857113" y="330894"/>
                </a:cubicBezTo>
                <a:cubicBezTo>
                  <a:pt x="2857113" y="330894"/>
                  <a:pt x="2857113" y="330894"/>
                  <a:pt x="2845975" y="334565"/>
                </a:cubicBezTo>
                <a:cubicBezTo>
                  <a:pt x="2845975" y="334565"/>
                  <a:pt x="2845975" y="338236"/>
                  <a:pt x="2849688" y="338236"/>
                </a:cubicBezTo>
                <a:cubicBezTo>
                  <a:pt x="2823699" y="334565"/>
                  <a:pt x="2819986" y="345578"/>
                  <a:pt x="2793997" y="349249"/>
                </a:cubicBezTo>
                <a:cubicBezTo>
                  <a:pt x="2805135" y="319880"/>
                  <a:pt x="2853400" y="330894"/>
                  <a:pt x="2879389" y="308867"/>
                </a:cubicBezTo>
                <a:close/>
                <a:moveTo>
                  <a:pt x="3046410" y="301625"/>
                </a:moveTo>
                <a:cubicBezTo>
                  <a:pt x="3046410" y="301625"/>
                  <a:pt x="3046410" y="301625"/>
                  <a:pt x="3049585" y="309562"/>
                </a:cubicBezTo>
                <a:cubicBezTo>
                  <a:pt x="3049585" y="309562"/>
                  <a:pt x="3049585" y="309562"/>
                  <a:pt x="3046410" y="305593"/>
                </a:cubicBezTo>
                <a:cubicBezTo>
                  <a:pt x="3049585" y="305593"/>
                  <a:pt x="3049585" y="301625"/>
                  <a:pt x="3046410" y="301625"/>
                </a:cubicBezTo>
                <a:close/>
                <a:moveTo>
                  <a:pt x="3043235" y="301625"/>
                </a:moveTo>
                <a:cubicBezTo>
                  <a:pt x="3043235" y="301625"/>
                  <a:pt x="3043235" y="301625"/>
                  <a:pt x="3035694" y="308768"/>
                </a:cubicBezTo>
                <a:cubicBezTo>
                  <a:pt x="3024383" y="315912"/>
                  <a:pt x="3024383" y="312340"/>
                  <a:pt x="3016843" y="312340"/>
                </a:cubicBezTo>
                <a:cubicBezTo>
                  <a:pt x="3016843" y="312340"/>
                  <a:pt x="3016843" y="312340"/>
                  <a:pt x="3013072" y="312340"/>
                </a:cubicBezTo>
                <a:cubicBezTo>
                  <a:pt x="3016843" y="305197"/>
                  <a:pt x="3031924" y="301625"/>
                  <a:pt x="3043235" y="301625"/>
                </a:cubicBezTo>
                <a:close/>
                <a:moveTo>
                  <a:pt x="2886073" y="298450"/>
                </a:moveTo>
                <a:cubicBezTo>
                  <a:pt x="2882369" y="302154"/>
                  <a:pt x="2860144" y="309562"/>
                  <a:pt x="2852735" y="305858"/>
                </a:cubicBezTo>
                <a:cubicBezTo>
                  <a:pt x="2860144" y="302154"/>
                  <a:pt x="2878665" y="298450"/>
                  <a:pt x="2886073" y="298450"/>
                </a:cubicBezTo>
                <a:close/>
                <a:moveTo>
                  <a:pt x="2963062" y="292886"/>
                </a:moveTo>
                <a:lnTo>
                  <a:pt x="2964525" y="297728"/>
                </a:lnTo>
                <a:cubicBezTo>
                  <a:pt x="2960838" y="293976"/>
                  <a:pt x="2960838" y="293976"/>
                  <a:pt x="2960838" y="293976"/>
                </a:cubicBezTo>
                <a:close/>
                <a:moveTo>
                  <a:pt x="3005622" y="290512"/>
                </a:moveTo>
                <a:cubicBezTo>
                  <a:pt x="3024185" y="294183"/>
                  <a:pt x="2998196" y="305196"/>
                  <a:pt x="3001909" y="308867"/>
                </a:cubicBezTo>
                <a:cubicBezTo>
                  <a:pt x="2994483" y="308867"/>
                  <a:pt x="2983345" y="311621"/>
                  <a:pt x="2972671" y="313456"/>
                </a:cubicBezTo>
                <a:lnTo>
                  <a:pt x="2946924" y="312563"/>
                </a:lnTo>
                <a:lnTo>
                  <a:pt x="2948539" y="312079"/>
                </a:lnTo>
                <a:cubicBezTo>
                  <a:pt x="2962925" y="306114"/>
                  <a:pt x="2977776" y="297854"/>
                  <a:pt x="3005622" y="290512"/>
                </a:cubicBezTo>
                <a:close/>
                <a:moveTo>
                  <a:pt x="2931341" y="282719"/>
                </a:moveTo>
                <a:cubicBezTo>
                  <a:pt x="2931341" y="282719"/>
                  <a:pt x="2931341" y="286471"/>
                  <a:pt x="2935029" y="286471"/>
                </a:cubicBezTo>
                <a:lnTo>
                  <a:pt x="2942738" y="284766"/>
                </a:lnTo>
                <a:lnTo>
                  <a:pt x="2946090" y="286471"/>
                </a:lnTo>
                <a:cubicBezTo>
                  <a:pt x="2946090" y="286471"/>
                  <a:pt x="2946090" y="286471"/>
                  <a:pt x="2931341" y="290223"/>
                </a:cubicBezTo>
                <a:cubicBezTo>
                  <a:pt x="2931341" y="293976"/>
                  <a:pt x="2938716" y="290223"/>
                  <a:pt x="2942403" y="290223"/>
                </a:cubicBezTo>
                <a:cubicBezTo>
                  <a:pt x="2942403" y="290223"/>
                  <a:pt x="2942403" y="290223"/>
                  <a:pt x="2927654" y="293976"/>
                </a:cubicBezTo>
                <a:cubicBezTo>
                  <a:pt x="2927654" y="293976"/>
                  <a:pt x="2927654" y="293976"/>
                  <a:pt x="2927654" y="301480"/>
                </a:cubicBezTo>
                <a:cubicBezTo>
                  <a:pt x="2927654" y="301480"/>
                  <a:pt x="2927654" y="301480"/>
                  <a:pt x="2920280" y="293976"/>
                </a:cubicBezTo>
                <a:cubicBezTo>
                  <a:pt x="2916593" y="297728"/>
                  <a:pt x="2901845" y="305232"/>
                  <a:pt x="2898158" y="297728"/>
                </a:cubicBezTo>
                <a:cubicBezTo>
                  <a:pt x="2879722" y="308985"/>
                  <a:pt x="2923967" y="305232"/>
                  <a:pt x="2898158" y="312737"/>
                </a:cubicBezTo>
                <a:cubicBezTo>
                  <a:pt x="2901845" y="308985"/>
                  <a:pt x="2883409" y="305232"/>
                  <a:pt x="2894470" y="297728"/>
                </a:cubicBezTo>
                <a:cubicBezTo>
                  <a:pt x="2890783" y="286471"/>
                  <a:pt x="2920280" y="290223"/>
                  <a:pt x="2931341" y="282719"/>
                </a:cubicBezTo>
                <a:close/>
                <a:moveTo>
                  <a:pt x="2946090" y="281312"/>
                </a:moveTo>
                <a:lnTo>
                  <a:pt x="2952672" y="282568"/>
                </a:lnTo>
                <a:lnTo>
                  <a:pt x="2942738" y="284766"/>
                </a:lnTo>
                <a:lnTo>
                  <a:pt x="2938716" y="282719"/>
                </a:lnTo>
                <a:cubicBezTo>
                  <a:pt x="2942403" y="280843"/>
                  <a:pt x="2944246" y="280843"/>
                  <a:pt x="2946090" y="281312"/>
                </a:cubicBezTo>
                <a:close/>
                <a:moveTo>
                  <a:pt x="3095622" y="279400"/>
                </a:moveTo>
                <a:lnTo>
                  <a:pt x="3101972" y="282575"/>
                </a:lnTo>
                <a:lnTo>
                  <a:pt x="3098797" y="282575"/>
                </a:lnTo>
                <a:close/>
                <a:moveTo>
                  <a:pt x="3057840" y="276225"/>
                </a:moveTo>
                <a:cubicBezTo>
                  <a:pt x="3057840" y="279929"/>
                  <a:pt x="3065460" y="283633"/>
                  <a:pt x="3054030" y="287337"/>
                </a:cubicBezTo>
                <a:cubicBezTo>
                  <a:pt x="3046410" y="287337"/>
                  <a:pt x="3050220" y="283633"/>
                  <a:pt x="3046410" y="283633"/>
                </a:cubicBezTo>
                <a:cubicBezTo>
                  <a:pt x="3046410" y="283633"/>
                  <a:pt x="3046410" y="283633"/>
                  <a:pt x="3057840" y="283633"/>
                </a:cubicBezTo>
                <a:cubicBezTo>
                  <a:pt x="3054030" y="279929"/>
                  <a:pt x="3054030" y="279929"/>
                  <a:pt x="3057840" y="276225"/>
                </a:cubicBezTo>
                <a:close/>
                <a:moveTo>
                  <a:pt x="2986648" y="275214"/>
                </a:moveTo>
                <a:cubicBezTo>
                  <a:pt x="2990335" y="275214"/>
                  <a:pt x="2986648" y="276152"/>
                  <a:pt x="2983422" y="276152"/>
                </a:cubicBezTo>
                <a:lnTo>
                  <a:pt x="2982375" y="275873"/>
                </a:lnTo>
                <a:close/>
                <a:moveTo>
                  <a:pt x="2890113" y="271780"/>
                </a:moveTo>
                <a:lnTo>
                  <a:pt x="2891710" y="272320"/>
                </a:lnTo>
                <a:lnTo>
                  <a:pt x="2888670" y="273020"/>
                </a:lnTo>
                <a:close/>
                <a:moveTo>
                  <a:pt x="2982961" y="271462"/>
                </a:moveTo>
                <a:cubicBezTo>
                  <a:pt x="2980196" y="273338"/>
                  <a:pt x="2979504" y="274511"/>
                  <a:pt x="2979908" y="275214"/>
                </a:cubicBezTo>
                <a:lnTo>
                  <a:pt x="2982375" y="275873"/>
                </a:lnTo>
                <a:lnTo>
                  <a:pt x="2971439" y="277559"/>
                </a:lnTo>
                <a:cubicBezTo>
                  <a:pt x="2966369" y="278966"/>
                  <a:pt x="2962682" y="280843"/>
                  <a:pt x="2964525" y="282719"/>
                </a:cubicBezTo>
                <a:cubicBezTo>
                  <a:pt x="2964525" y="293976"/>
                  <a:pt x="2982961" y="278966"/>
                  <a:pt x="2982961" y="290223"/>
                </a:cubicBezTo>
                <a:cubicBezTo>
                  <a:pt x="2981117" y="286471"/>
                  <a:pt x="2977430" y="286471"/>
                  <a:pt x="2973282" y="287878"/>
                </a:cubicBezTo>
                <a:lnTo>
                  <a:pt x="2963062" y="292886"/>
                </a:lnTo>
                <a:lnTo>
                  <a:pt x="2962682" y="291630"/>
                </a:lnTo>
                <a:cubicBezTo>
                  <a:pt x="2963604" y="289285"/>
                  <a:pt x="2964525" y="286471"/>
                  <a:pt x="2960838" y="282719"/>
                </a:cubicBezTo>
                <a:cubicBezTo>
                  <a:pt x="2957151" y="286471"/>
                  <a:pt x="2946090" y="290223"/>
                  <a:pt x="2949777" y="293976"/>
                </a:cubicBezTo>
                <a:cubicBezTo>
                  <a:pt x="2949777" y="293976"/>
                  <a:pt x="2949777" y="293976"/>
                  <a:pt x="2953464" y="282719"/>
                </a:cubicBezTo>
                <a:lnTo>
                  <a:pt x="2952672" y="282568"/>
                </a:lnTo>
                <a:lnTo>
                  <a:pt x="2956229" y="281781"/>
                </a:lnTo>
                <a:cubicBezTo>
                  <a:pt x="2963604" y="279905"/>
                  <a:pt x="2971900" y="277090"/>
                  <a:pt x="2982961" y="271462"/>
                </a:cubicBezTo>
                <a:close/>
                <a:moveTo>
                  <a:pt x="2899494" y="271244"/>
                </a:moveTo>
                <a:cubicBezTo>
                  <a:pt x="2901370" y="271542"/>
                  <a:pt x="2902308" y="272732"/>
                  <a:pt x="2901370" y="275590"/>
                </a:cubicBezTo>
                <a:cubicBezTo>
                  <a:pt x="2901370" y="275590"/>
                  <a:pt x="2901370" y="275590"/>
                  <a:pt x="2899963" y="275114"/>
                </a:cubicBezTo>
                <a:lnTo>
                  <a:pt x="2891710" y="272320"/>
                </a:lnTo>
                <a:lnTo>
                  <a:pt x="2891989" y="272256"/>
                </a:lnTo>
                <a:cubicBezTo>
                  <a:pt x="2894803" y="271542"/>
                  <a:pt x="2897618" y="270947"/>
                  <a:pt x="2899494" y="271244"/>
                </a:cubicBezTo>
                <a:close/>
                <a:moveTo>
                  <a:pt x="2998601" y="269336"/>
                </a:moveTo>
                <a:lnTo>
                  <a:pt x="3004658" y="269742"/>
                </a:lnTo>
                <a:cubicBezTo>
                  <a:pt x="3007040" y="270668"/>
                  <a:pt x="3007992" y="272520"/>
                  <a:pt x="3009897" y="276224"/>
                </a:cubicBezTo>
                <a:cubicBezTo>
                  <a:pt x="3009897" y="276224"/>
                  <a:pt x="3009897" y="276224"/>
                  <a:pt x="3002277" y="276224"/>
                </a:cubicBezTo>
                <a:cubicBezTo>
                  <a:pt x="3002277" y="276224"/>
                  <a:pt x="3002277" y="276224"/>
                  <a:pt x="3006087" y="272520"/>
                </a:cubicBezTo>
                <a:close/>
                <a:moveTo>
                  <a:pt x="2990847" y="268816"/>
                </a:moveTo>
                <a:cubicBezTo>
                  <a:pt x="2990847" y="270668"/>
                  <a:pt x="2994657" y="269742"/>
                  <a:pt x="2998467" y="269279"/>
                </a:cubicBezTo>
                <a:lnTo>
                  <a:pt x="2998601" y="269336"/>
                </a:lnTo>
                <a:close/>
                <a:moveTo>
                  <a:pt x="3073080" y="268287"/>
                </a:moveTo>
                <a:cubicBezTo>
                  <a:pt x="3073080" y="268287"/>
                  <a:pt x="3073080" y="268287"/>
                  <a:pt x="3084510" y="271991"/>
                </a:cubicBezTo>
                <a:cubicBezTo>
                  <a:pt x="3084510" y="271991"/>
                  <a:pt x="3084510" y="271991"/>
                  <a:pt x="3073080" y="271991"/>
                </a:cubicBezTo>
                <a:cubicBezTo>
                  <a:pt x="3073080" y="275695"/>
                  <a:pt x="3076890" y="279399"/>
                  <a:pt x="3076890" y="279399"/>
                </a:cubicBezTo>
                <a:cubicBezTo>
                  <a:pt x="3076890" y="279399"/>
                  <a:pt x="3069270" y="279399"/>
                  <a:pt x="3073080" y="279399"/>
                </a:cubicBezTo>
                <a:cubicBezTo>
                  <a:pt x="3065460" y="275695"/>
                  <a:pt x="3069270" y="271991"/>
                  <a:pt x="3073080" y="268287"/>
                </a:cubicBezTo>
                <a:close/>
                <a:moveTo>
                  <a:pt x="2752722" y="268287"/>
                </a:moveTo>
                <a:cubicBezTo>
                  <a:pt x="2752722" y="282574"/>
                  <a:pt x="2763835" y="271859"/>
                  <a:pt x="2760131" y="279002"/>
                </a:cubicBezTo>
                <a:cubicBezTo>
                  <a:pt x="2760131" y="279002"/>
                  <a:pt x="2760131" y="279002"/>
                  <a:pt x="2752722" y="282574"/>
                </a:cubicBezTo>
                <a:cubicBezTo>
                  <a:pt x="2760131" y="275430"/>
                  <a:pt x="2730497" y="282574"/>
                  <a:pt x="2734201" y="271859"/>
                </a:cubicBezTo>
                <a:cubicBezTo>
                  <a:pt x="2741610" y="268287"/>
                  <a:pt x="2745314" y="279002"/>
                  <a:pt x="2752722" y="268287"/>
                </a:cubicBezTo>
                <a:close/>
                <a:moveTo>
                  <a:pt x="2901370" y="260350"/>
                </a:moveTo>
                <a:cubicBezTo>
                  <a:pt x="2901370" y="260350"/>
                  <a:pt x="2901370" y="260350"/>
                  <a:pt x="2882608" y="271780"/>
                </a:cubicBezTo>
                <a:cubicBezTo>
                  <a:pt x="2881670" y="273685"/>
                  <a:pt x="2882608" y="274161"/>
                  <a:pt x="2884485" y="273983"/>
                </a:cubicBezTo>
                <a:lnTo>
                  <a:pt x="2888670" y="273020"/>
                </a:lnTo>
                <a:lnTo>
                  <a:pt x="2884016" y="277019"/>
                </a:lnTo>
                <a:cubicBezTo>
                  <a:pt x="2882608" y="278447"/>
                  <a:pt x="2882608" y="279400"/>
                  <a:pt x="2886361" y="279400"/>
                </a:cubicBezTo>
                <a:cubicBezTo>
                  <a:pt x="2878856" y="279400"/>
                  <a:pt x="2875104" y="267970"/>
                  <a:pt x="2867599" y="275590"/>
                </a:cubicBezTo>
                <a:cubicBezTo>
                  <a:pt x="2863847" y="275590"/>
                  <a:pt x="2867599" y="271780"/>
                  <a:pt x="2867599" y="271780"/>
                </a:cubicBezTo>
                <a:cubicBezTo>
                  <a:pt x="2867599" y="271780"/>
                  <a:pt x="2867599" y="271780"/>
                  <a:pt x="2901370" y="260350"/>
                </a:cubicBezTo>
                <a:close/>
                <a:moveTo>
                  <a:pt x="3135599" y="249237"/>
                </a:moveTo>
                <a:lnTo>
                  <a:pt x="3146423" y="249237"/>
                </a:lnTo>
                <a:cubicBezTo>
                  <a:pt x="3146423" y="249237"/>
                  <a:pt x="3146423" y="249237"/>
                  <a:pt x="3131991" y="253007"/>
                </a:cubicBezTo>
                <a:cubicBezTo>
                  <a:pt x="3131991" y="253007"/>
                  <a:pt x="3131991" y="253007"/>
                  <a:pt x="3135599" y="260548"/>
                </a:cubicBezTo>
                <a:cubicBezTo>
                  <a:pt x="3142815" y="260548"/>
                  <a:pt x="3139207" y="256777"/>
                  <a:pt x="3139207" y="256777"/>
                </a:cubicBezTo>
                <a:cubicBezTo>
                  <a:pt x="3139207" y="256777"/>
                  <a:pt x="3139207" y="256777"/>
                  <a:pt x="3146423" y="268088"/>
                </a:cubicBezTo>
                <a:cubicBezTo>
                  <a:pt x="3146423" y="268088"/>
                  <a:pt x="3146423" y="268088"/>
                  <a:pt x="3131991" y="275629"/>
                </a:cubicBezTo>
                <a:cubicBezTo>
                  <a:pt x="3110343" y="279399"/>
                  <a:pt x="3113951" y="264318"/>
                  <a:pt x="3106735" y="260548"/>
                </a:cubicBezTo>
                <a:cubicBezTo>
                  <a:pt x="3117559" y="260548"/>
                  <a:pt x="3106735" y="264318"/>
                  <a:pt x="3113951" y="268088"/>
                </a:cubicBezTo>
                <a:cubicBezTo>
                  <a:pt x="3113951" y="260548"/>
                  <a:pt x="3128383" y="253007"/>
                  <a:pt x="3135599" y="249237"/>
                </a:cubicBezTo>
                <a:close/>
                <a:moveTo>
                  <a:pt x="2800348" y="230432"/>
                </a:moveTo>
                <a:cubicBezTo>
                  <a:pt x="2800348" y="230432"/>
                  <a:pt x="2800348" y="230432"/>
                  <a:pt x="2796690" y="241788"/>
                </a:cubicBezTo>
                <a:cubicBezTo>
                  <a:pt x="2793032" y="245574"/>
                  <a:pt x="2771083" y="249359"/>
                  <a:pt x="2767424" y="249359"/>
                </a:cubicBezTo>
                <a:cubicBezTo>
                  <a:pt x="2763766" y="253145"/>
                  <a:pt x="2767424" y="253145"/>
                  <a:pt x="2767424" y="253145"/>
                </a:cubicBezTo>
                <a:cubicBezTo>
                  <a:pt x="2749134" y="256930"/>
                  <a:pt x="2738159" y="256930"/>
                  <a:pt x="2727185" y="268287"/>
                </a:cubicBezTo>
                <a:cubicBezTo>
                  <a:pt x="2723526" y="268287"/>
                  <a:pt x="2716210" y="264501"/>
                  <a:pt x="2719868" y="256930"/>
                </a:cubicBezTo>
                <a:cubicBezTo>
                  <a:pt x="2719868" y="256930"/>
                  <a:pt x="2723526" y="264501"/>
                  <a:pt x="2730843" y="260716"/>
                </a:cubicBezTo>
                <a:cubicBezTo>
                  <a:pt x="2752792" y="264501"/>
                  <a:pt x="2760108" y="230432"/>
                  <a:pt x="2782057" y="238003"/>
                </a:cubicBezTo>
                <a:cubicBezTo>
                  <a:pt x="2787544" y="236110"/>
                  <a:pt x="2789374" y="234217"/>
                  <a:pt x="2789831" y="231851"/>
                </a:cubicBezTo>
                <a:lnTo>
                  <a:pt x="2789767" y="230594"/>
                </a:lnTo>
                <a:lnTo>
                  <a:pt x="2796233" y="233271"/>
                </a:lnTo>
                <a:cubicBezTo>
                  <a:pt x="2798519" y="232324"/>
                  <a:pt x="2800348" y="230432"/>
                  <a:pt x="2800348" y="230432"/>
                </a:cubicBezTo>
                <a:close/>
                <a:moveTo>
                  <a:pt x="2789749" y="230237"/>
                </a:moveTo>
                <a:lnTo>
                  <a:pt x="2789767" y="230594"/>
                </a:lnTo>
                <a:lnTo>
                  <a:pt x="2789374" y="230432"/>
                </a:lnTo>
                <a:close/>
                <a:moveTo>
                  <a:pt x="3198810" y="227012"/>
                </a:moveTo>
                <a:cubicBezTo>
                  <a:pt x="3198810" y="227012"/>
                  <a:pt x="3198810" y="227012"/>
                  <a:pt x="3198810" y="238124"/>
                </a:cubicBezTo>
                <a:cubicBezTo>
                  <a:pt x="3195635" y="238124"/>
                  <a:pt x="3195635" y="238124"/>
                  <a:pt x="3192460" y="238124"/>
                </a:cubicBezTo>
                <a:close/>
                <a:moveTo>
                  <a:pt x="3228335" y="224442"/>
                </a:moveTo>
                <a:lnTo>
                  <a:pt x="3240085" y="227012"/>
                </a:lnTo>
                <a:cubicBezTo>
                  <a:pt x="3240085" y="227012"/>
                  <a:pt x="3240085" y="227012"/>
                  <a:pt x="3225571" y="230187"/>
                </a:cubicBezTo>
                <a:cubicBezTo>
                  <a:pt x="3220128" y="228599"/>
                  <a:pt x="3221942" y="227806"/>
                  <a:pt x="3224664" y="227012"/>
                </a:cubicBezTo>
                <a:close/>
                <a:moveTo>
                  <a:pt x="3225571" y="223837"/>
                </a:moveTo>
                <a:lnTo>
                  <a:pt x="3229199" y="223837"/>
                </a:lnTo>
                <a:lnTo>
                  <a:pt x="3228335" y="224442"/>
                </a:lnTo>
                <a:lnTo>
                  <a:pt x="3227385" y="224234"/>
                </a:lnTo>
                <a:cubicBezTo>
                  <a:pt x="3225571" y="223837"/>
                  <a:pt x="3225571" y="223837"/>
                  <a:pt x="3225571" y="223837"/>
                </a:cubicBezTo>
                <a:close/>
                <a:moveTo>
                  <a:pt x="2789374" y="222860"/>
                </a:moveTo>
                <a:cubicBezTo>
                  <a:pt x="2800348" y="219075"/>
                  <a:pt x="2782057" y="234217"/>
                  <a:pt x="2796690" y="226646"/>
                </a:cubicBezTo>
                <a:cubicBezTo>
                  <a:pt x="2796690" y="226646"/>
                  <a:pt x="2796690" y="226646"/>
                  <a:pt x="2795775" y="227119"/>
                </a:cubicBezTo>
                <a:lnTo>
                  <a:pt x="2789749" y="230237"/>
                </a:lnTo>
                <a:close/>
                <a:moveTo>
                  <a:pt x="3243260" y="215900"/>
                </a:moveTo>
                <a:lnTo>
                  <a:pt x="3254373" y="223837"/>
                </a:lnTo>
                <a:lnTo>
                  <a:pt x="3240085" y="219075"/>
                </a:lnTo>
                <a:close/>
                <a:moveTo>
                  <a:pt x="3248022" y="212725"/>
                </a:moveTo>
                <a:lnTo>
                  <a:pt x="3262310" y="212725"/>
                </a:lnTo>
                <a:lnTo>
                  <a:pt x="3254372" y="215900"/>
                </a:lnTo>
                <a:close/>
                <a:moveTo>
                  <a:pt x="2895697" y="193417"/>
                </a:moveTo>
                <a:cubicBezTo>
                  <a:pt x="2897781" y="193595"/>
                  <a:pt x="2893613" y="202882"/>
                  <a:pt x="2901948" y="197167"/>
                </a:cubicBezTo>
                <a:lnTo>
                  <a:pt x="2894539" y="204787"/>
                </a:lnTo>
                <a:cubicBezTo>
                  <a:pt x="2894539" y="204787"/>
                  <a:pt x="2894539" y="204787"/>
                  <a:pt x="2890835" y="197167"/>
                </a:cubicBezTo>
                <a:cubicBezTo>
                  <a:pt x="2893613" y="194309"/>
                  <a:pt x="2895002" y="193357"/>
                  <a:pt x="2895697" y="193417"/>
                </a:cubicBezTo>
                <a:close/>
                <a:moveTo>
                  <a:pt x="3021010" y="193145"/>
                </a:moveTo>
                <a:lnTo>
                  <a:pt x="3026254" y="194452"/>
                </a:lnTo>
                <a:lnTo>
                  <a:pt x="3026117" y="194534"/>
                </a:lnTo>
                <a:cubicBezTo>
                  <a:pt x="3024724" y="194071"/>
                  <a:pt x="3022867" y="193145"/>
                  <a:pt x="3021010" y="193145"/>
                </a:cubicBezTo>
                <a:close/>
                <a:moveTo>
                  <a:pt x="3407680" y="190500"/>
                </a:moveTo>
                <a:cubicBezTo>
                  <a:pt x="3403824" y="190500"/>
                  <a:pt x="3403824" y="197908"/>
                  <a:pt x="3411535" y="194204"/>
                </a:cubicBezTo>
                <a:cubicBezTo>
                  <a:pt x="3411535" y="194204"/>
                  <a:pt x="3411535" y="194204"/>
                  <a:pt x="3388403" y="197908"/>
                </a:cubicBezTo>
                <a:lnTo>
                  <a:pt x="3388403" y="201612"/>
                </a:lnTo>
                <a:cubicBezTo>
                  <a:pt x="3388403" y="201612"/>
                  <a:pt x="3388403" y="201612"/>
                  <a:pt x="3384547" y="194204"/>
                </a:cubicBezTo>
                <a:cubicBezTo>
                  <a:pt x="3384547" y="194204"/>
                  <a:pt x="3384547" y="194204"/>
                  <a:pt x="3407680" y="190500"/>
                </a:cubicBezTo>
                <a:close/>
                <a:moveTo>
                  <a:pt x="3340097" y="185737"/>
                </a:moveTo>
                <a:lnTo>
                  <a:pt x="3355972" y="185737"/>
                </a:lnTo>
                <a:lnTo>
                  <a:pt x="3355972" y="190499"/>
                </a:lnTo>
                <a:close/>
                <a:moveTo>
                  <a:pt x="3314697" y="182562"/>
                </a:moveTo>
                <a:lnTo>
                  <a:pt x="3314697" y="190499"/>
                </a:lnTo>
                <a:lnTo>
                  <a:pt x="3311522" y="190499"/>
                </a:lnTo>
                <a:close/>
                <a:moveTo>
                  <a:pt x="3248022" y="182562"/>
                </a:moveTo>
                <a:cubicBezTo>
                  <a:pt x="3259135" y="186191"/>
                  <a:pt x="3281360" y="182562"/>
                  <a:pt x="3281360" y="182562"/>
                </a:cubicBezTo>
                <a:cubicBezTo>
                  <a:pt x="3273952" y="182562"/>
                  <a:pt x="3281360" y="186191"/>
                  <a:pt x="3281360" y="189819"/>
                </a:cubicBezTo>
                <a:cubicBezTo>
                  <a:pt x="3281360" y="189819"/>
                  <a:pt x="3281360" y="189819"/>
                  <a:pt x="3255431" y="193448"/>
                </a:cubicBezTo>
                <a:cubicBezTo>
                  <a:pt x="3255431" y="193448"/>
                  <a:pt x="3255431" y="193448"/>
                  <a:pt x="3259135" y="200705"/>
                </a:cubicBezTo>
                <a:cubicBezTo>
                  <a:pt x="3240614" y="207962"/>
                  <a:pt x="3244318" y="189819"/>
                  <a:pt x="3229501" y="197076"/>
                </a:cubicBezTo>
                <a:cubicBezTo>
                  <a:pt x="3225797" y="189819"/>
                  <a:pt x="3248022" y="193448"/>
                  <a:pt x="3251727" y="186191"/>
                </a:cubicBezTo>
                <a:cubicBezTo>
                  <a:pt x="3251727" y="186191"/>
                  <a:pt x="3251727" y="186191"/>
                  <a:pt x="3248022" y="182562"/>
                </a:cubicBezTo>
                <a:close/>
                <a:moveTo>
                  <a:pt x="2938857" y="179387"/>
                </a:moveTo>
                <a:cubicBezTo>
                  <a:pt x="2938857" y="179387"/>
                  <a:pt x="2938857" y="179387"/>
                  <a:pt x="2949573" y="182562"/>
                </a:cubicBezTo>
                <a:cubicBezTo>
                  <a:pt x="2949573" y="182562"/>
                  <a:pt x="2949573" y="182562"/>
                  <a:pt x="2938857" y="185737"/>
                </a:cubicBezTo>
                <a:cubicBezTo>
                  <a:pt x="2935285" y="182562"/>
                  <a:pt x="2942429" y="179387"/>
                  <a:pt x="2938857" y="179387"/>
                </a:cubicBezTo>
                <a:close/>
                <a:moveTo>
                  <a:pt x="3380897" y="174625"/>
                </a:moveTo>
                <a:cubicBezTo>
                  <a:pt x="3380897" y="174625"/>
                  <a:pt x="3380897" y="174625"/>
                  <a:pt x="3384548" y="178594"/>
                </a:cubicBezTo>
                <a:lnTo>
                  <a:pt x="3384548" y="182562"/>
                </a:lnTo>
                <a:cubicBezTo>
                  <a:pt x="3384548" y="182562"/>
                  <a:pt x="3384548" y="182562"/>
                  <a:pt x="3380897" y="178594"/>
                </a:cubicBezTo>
                <a:cubicBezTo>
                  <a:pt x="3366292" y="178594"/>
                  <a:pt x="3384548" y="186531"/>
                  <a:pt x="3369943" y="190500"/>
                </a:cubicBezTo>
                <a:cubicBezTo>
                  <a:pt x="3348035" y="186531"/>
                  <a:pt x="3373594" y="174625"/>
                  <a:pt x="3380897" y="174625"/>
                </a:cubicBezTo>
                <a:close/>
                <a:moveTo>
                  <a:pt x="2767605" y="168275"/>
                </a:moveTo>
                <a:cubicBezTo>
                  <a:pt x="2767605" y="168275"/>
                  <a:pt x="2767605" y="168275"/>
                  <a:pt x="2771376" y="179387"/>
                </a:cubicBezTo>
                <a:cubicBezTo>
                  <a:pt x="2775146" y="175683"/>
                  <a:pt x="2782687" y="175683"/>
                  <a:pt x="2782687" y="171979"/>
                </a:cubicBezTo>
                <a:cubicBezTo>
                  <a:pt x="2782687" y="175683"/>
                  <a:pt x="2793998" y="175683"/>
                  <a:pt x="2790228" y="179387"/>
                </a:cubicBezTo>
                <a:cubicBezTo>
                  <a:pt x="2790228" y="168275"/>
                  <a:pt x="2771376" y="190500"/>
                  <a:pt x="2763835" y="179387"/>
                </a:cubicBezTo>
                <a:cubicBezTo>
                  <a:pt x="2763835" y="175683"/>
                  <a:pt x="2775146" y="168275"/>
                  <a:pt x="2767605" y="168275"/>
                </a:cubicBezTo>
                <a:close/>
                <a:moveTo>
                  <a:pt x="2830510" y="167481"/>
                </a:moveTo>
                <a:cubicBezTo>
                  <a:pt x="2845327" y="175418"/>
                  <a:pt x="2845327" y="163512"/>
                  <a:pt x="2863848" y="167481"/>
                </a:cubicBezTo>
                <a:cubicBezTo>
                  <a:pt x="2860144" y="175418"/>
                  <a:pt x="2860144" y="171449"/>
                  <a:pt x="2852735" y="175418"/>
                </a:cubicBezTo>
                <a:cubicBezTo>
                  <a:pt x="2849031" y="167481"/>
                  <a:pt x="2834214" y="179387"/>
                  <a:pt x="2830510" y="167481"/>
                </a:cubicBezTo>
                <a:close/>
                <a:moveTo>
                  <a:pt x="3417265" y="166290"/>
                </a:moveTo>
                <a:cubicBezTo>
                  <a:pt x="3422449" y="167216"/>
                  <a:pt x="3428105" y="169068"/>
                  <a:pt x="3433760" y="170920"/>
                </a:cubicBezTo>
                <a:cubicBezTo>
                  <a:pt x="3426219" y="167216"/>
                  <a:pt x="3411138" y="185737"/>
                  <a:pt x="3411138" y="174624"/>
                </a:cubicBezTo>
                <a:cubicBezTo>
                  <a:pt x="3411138" y="174624"/>
                  <a:pt x="3418679" y="174624"/>
                  <a:pt x="3418679" y="170920"/>
                </a:cubicBezTo>
                <a:lnTo>
                  <a:pt x="3403597" y="167216"/>
                </a:lnTo>
                <a:cubicBezTo>
                  <a:pt x="3407367" y="165364"/>
                  <a:pt x="3412080" y="165364"/>
                  <a:pt x="3417265" y="166290"/>
                </a:cubicBezTo>
                <a:close/>
                <a:moveTo>
                  <a:pt x="2819397" y="149225"/>
                </a:moveTo>
                <a:lnTo>
                  <a:pt x="2835272" y="152400"/>
                </a:lnTo>
                <a:lnTo>
                  <a:pt x="2830510" y="157162"/>
                </a:lnTo>
                <a:lnTo>
                  <a:pt x="2819397" y="152400"/>
                </a:lnTo>
                <a:close/>
                <a:moveTo>
                  <a:pt x="3050537" y="146050"/>
                </a:moveTo>
                <a:cubicBezTo>
                  <a:pt x="3054347" y="149754"/>
                  <a:pt x="3039107" y="153458"/>
                  <a:pt x="3050537" y="157162"/>
                </a:cubicBezTo>
                <a:cubicBezTo>
                  <a:pt x="3042917" y="157162"/>
                  <a:pt x="3039107" y="153458"/>
                  <a:pt x="3035297" y="149754"/>
                </a:cubicBezTo>
                <a:cubicBezTo>
                  <a:pt x="3042917" y="149754"/>
                  <a:pt x="3046727" y="149754"/>
                  <a:pt x="3050537" y="146050"/>
                </a:cubicBezTo>
                <a:close/>
                <a:moveTo>
                  <a:pt x="3478210" y="138112"/>
                </a:moveTo>
                <a:cubicBezTo>
                  <a:pt x="3478210" y="138112"/>
                  <a:pt x="3478210" y="138112"/>
                  <a:pt x="3508373" y="138112"/>
                </a:cubicBezTo>
                <a:cubicBezTo>
                  <a:pt x="3504603" y="141287"/>
                  <a:pt x="3493292" y="134937"/>
                  <a:pt x="3497062" y="141287"/>
                </a:cubicBezTo>
                <a:close/>
                <a:moveTo>
                  <a:pt x="2896490" y="135053"/>
                </a:moveTo>
                <a:cubicBezTo>
                  <a:pt x="2903455" y="133317"/>
                  <a:pt x="2901312" y="145124"/>
                  <a:pt x="2901312" y="142346"/>
                </a:cubicBezTo>
                <a:cubicBezTo>
                  <a:pt x="2901312" y="142346"/>
                  <a:pt x="2901312" y="142346"/>
                  <a:pt x="2897502" y="142346"/>
                </a:cubicBezTo>
                <a:lnTo>
                  <a:pt x="2886072" y="142346"/>
                </a:lnTo>
                <a:cubicBezTo>
                  <a:pt x="2890835" y="137716"/>
                  <a:pt x="2894168" y="135632"/>
                  <a:pt x="2896490" y="135053"/>
                </a:cubicBezTo>
                <a:close/>
                <a:moveTo>
                  <a:pt x="3578222" y="134937"/>
                </a:moveTo>
                <a:cubicBezTo>
                  <a:pt x="3570965" y="138641"/>
                  <a:pt x="3574594" y="142345"/>
                  <a:pt x="3570965" y="146049"/>
                </a:cubicBezTo>
                <a:cubicBezTo>
                  <a:pt x="3552822" y="142345"/>
                  <a:pt x="3560079" y="138641"/>
                  <a:pt x="3578222" y="134937"/>
                </a:cubicBezTo>
                <a:close/>
                <a:moveTo>
                  <a:pt x="3137940" y="123998"/>
                </a:moveTo>
                <a:lnTo>
                  <a:pt x="3147001" y="130232"/>
                </a:lnTo>
                <a:cubicBezTo>
                  <a:pt x="3162148" y="134573"/>
                  <a:pt x="3187218" y="131100"/>
                  <a:pt x="3195575" y="133878"/>
                </a:cubicBezTo>
                <a:cubicBezTo>
                  <a:pt x="3195575" y="133878"/>
                  <a:pt x="3195575" y="133878"/>
                  <a:pt x="3195575" y="141287"/>
                </a:cubicBezTo>
                <a:cubicBezTo>
                  <a:pt x="3184433" y="141287"/>
                  <a:pt x="3173290" y="159808"/>
                  <a:pt x="3154720" y="159808"/>
                </a:cubicBezTo>
                <a:cubicBezTo>
                  <a:pt x="3154720" y="159808"/>
                  <a:pt x="3154720" y="159808"/>
                  <a:pt x="3162148" y="152399"/>
                </a:cubicBezTo>
                <a:cubicBezTo>
                  <a:pt x="3139863" y="156103"/>
                  <a:pt x="3110150" y="163512"/>
                  <a:pt x="3095293" y="167216"/>
                </a:cubicBezTo>
                <a:cubicBezTo>
                  <a:pt x="3091579" y="163512"/>
                  <a:pt x="3091579" y="152399"/>
                  <a:pt x="3084151" y="163512"/>
                </a:cubicBezTo>
                <a:cubicBezTo>
                  <a:pt x="3110150" y="167216"/>
                  <a:pt x="3058152" y="178328"/>
                  <a:pt x="3087865" y="185737"/>
                </a:cubicBezTo>
                <a:cubicBezTo>
                  <a:pt x="3084151" y="185737"/>
                  <a:pt x="3069294" y="193145"/>
                  <a:pt x="3073008" y="182032"/>
                </a:cubicBezTo>
                <a:cubicBezTo>
                  <a:pt x="3069294" y="185737"/>
                  <a:pt x="3058152" y="193145"/>
                  <a:pt x="3065580" y="196849"/>
                </a:cubicBezTo>
                <a:cubicBezTo>
                  <a:pt x="3065580" y="196849"/>
                  <a:pt x="3065580" y="196849"/>
                  <a:pt x="3076722" y="193145"/>
                </a:cubicBezTo>
                <a:cubicBezTo>
                  <a:pt x="3065580" y="193145"/>
                  <a:pt x="3076722" y="200553"/>
                  <a:pt x="3073008" y="204257"/>
                </a:cubicBezTo>
                <a:cubicBezTo>
                  <a:pt x="3065580" y="204257"/>
                  <a:pt x="3069294" y="200553"/>
                  <a:pt x="3069294" y="196849"/>
                </a:cubicBezTo>
                <a:cubicBezTo>
                  <a:pt x="3054437" y="200553"/>
                  <a:pt x="3061866" y="207961"/>
                  <a:pt x="3069294" y="207961"/>
                </a:cubicBezTo>
                <a:cubicBezTo>
                  <a:pt x="3069294" y="207961"/>
                  <a:pt x="3069294" y="207961"/>
                  <a:pt x="3058152" y="207961"/>
                </a:cubicBezTo>
                <a:cubicBezTo>
                  <a:pt x="3058152" y="207961"/>
                  <a:pt x="3058152" y="211666"/>
                  <a:pt x="3058152" y="211666"/>
                </a:cubicBezTo>
                <a:cubicBezTo>
                  <a:pt x="3054437" y="211666"/>
                  <a:pt x="3047009" y="219074"/>
                  <a:pt x="3039581" y="215370"/>
                </a:cubicBezTo>
                <a:cubicBezTo>
                  <a:pt x="3039581" y="215370"/>
                  <a:pt x="3039581" y="215370"/>
                  <a:pt x="3047009" y="211666"/>
                </a:cubicBezTo>
                <a:cubicBezTo>
                  <a:pt x="3047009" y="211666"/>
                  <a:pt x="3047009" y="211666"/>
                  <a:pt x="3035867" y="204257"/>
                </a:cubicBezTo>
                <a:cubicBezTo>
                  <a:pt x="3035867" y="204257"/>
                  <a:pt x="3035867" y="204257"/>
                  <a:pt x="3054437" y="196849"/>
                </a:cubicBezTo>
                <a:cubicBezTo>
                  <a:pt x="3054437" y="196849"/>
                  <a:pt x="3054437" y="196849"/>
                  <a:pt x="3047009" y="189441"/>
                </a:cubicBezTo>
                <a:cubicBezTo>
                  <a:pt x="3043295" y="189441"/>
                  <a:pt x="3039581" y="193145"/>
                  <a:pt x="3035867" y="196849"/>
                </a:cubicBezTo>
                <a:cubicBezTo>
                  <a:pt x="3035867" y="196849"/>
                  <a:pt x="3035867" y="196849"/>
                  <a:pt x="3034010" y="196386"/>
                </a:cubicBezTo>
                <a:lnTo>
                  <a:pt x="3026254" y="194452"/>
                </a:lnTo>
                <a:lnTo>
                  <a:pt x="3028438" y="193145"/>
                </a:lnTo>
                <a:lnTo>
                  <a:pt x="3024724" y="178328"/>
                </a:lnTo>
                <a:cubicBezTo>
                  <a:pt x="3039581" y="174624"/>
                  <a:pt x="3028438" y="167216"/>
                  <a:pt x="3047009" y="159808"/>
                </a:cubicBezTo>
                <a:cubicBezTo>
                  <a:pt x="3054437" y="167216"/>
                  <a:pt x="3080437" y="163512"/>
                  <a:pt x="3091579" y="156103"/>
                </a:cubicBezTo>
                <a:cubicBezTo>
                  <a:pt x="3095293" y="170920"/>
                  <a:pt x="3106436" y="148695"/>
                  <a:pt x="3113864" y="159808"/>
                </a:cubicBezTo>
                <a:cubicBezTo>
                  <a:pt x="3117578" y="144991"/>
                  <a:pt x="3121292" y="167216"/>
                  <a:pt x="3132435" y="152399"/>
                </a:cubicBezTo>
                <a:cubicBezTo>
                  <a:pt x="3132435" y="152399"/>
                  <a:pt x="3132435" y="152399"/>
                  <a:pt x="3121292" y="148695"/>
                </a:cubicBezTo>
                <a:cubicBezTo>
                  <a:pt x="3125006" y="148695"/>
                  <a:pt x="3139863" y="152399"/>
                  <a:pt x="3139863" y="144991"/>
                </a:cubicBezTo>
                <a:cubicBezTo>
                  <a:pt x="3125006" y="152399"/>
                  <a:pt x="3121292" y="133878"/>
                  <a:pt x="3106436" y="144991"/>
                </a:cubicBezTo>
                <a:cubicBezTo>
                  <a:pt x="3106436" y="144991"/>
                  <a:pt x="3106436" y="144991"/>
                  <a:pt x="3113864" y="141287"/>
                </a:cubicBezTo>
                <a:cubicBezTo>
                  <a:pt x="3106436" y="130174"/>
                  <a:pt x="3091579" y="148695"/>
                  <a:pt x="3084151" y="141287"/>
                </a:cubicBezTo>
                <a:cubicBezTo>
                  <a:pt x="3102721" y="133879"/>
                  <a:pt x="3120364" y="129248"/>
                  <a:pt x="3137542" y="124155"/>
                </a:cubicBezTo>
                <a:close/>
                <a:moveTo>
                  <a:pt x="3136149" y="122766"/>
                </a:moveTo>
                <a:lnTo>
                  <a:pt x="3139416" y="123418"/>
                </a:lnTo>
                <a:lnTo>
                  <a:pt x="3137940" y="123998"/>
                </a:lnTo>
                <a:close/>
                <a:moveTo>
                  <a:pt x="3013072" y="119062"/>
                </a:moveTo>
                <a:cubicBezTo>
                  <a:pt x="3016776" y="122766"/>
                  <a:pt x="3024185" y="126470"/>
                  <a:pt x="3016776" y="130174"/>
                </a:cubicBezTo>
                <a:close/>
                <a:moveTo>
                  <a:pt x="3527892" y="109720"/>
                </a:moveTo>
                <a:lnTo>
                  <a:pt x="3534233" y="111653"/>
                </a:lnTo>
                <a:cubicBezTo>
                  <a:pt x="3534233" y="111653"/>
                  <a:pt x="3534233" y="111653"/>
                  <a:pt x="3526757" y="122766"/>
                </a:cubicBezTo>
                <a:cubicBezTo>
                  <a:pt x="3509934" y="119988"/>
                  <a:pt x="3526757" y="117210"/>
                  <a:pt x="3529911" y="112869"/>
                </a:cubicBezTo>
                <a:close/>
                <a:moveTo>
                  <a:pt x="3526757" y="107949"/>
                </a:moveTo>
                <a:lnTo>
                  <a:pt x="3527892" y="109720"/>
                </a:lnTo>
                <a:lnTo>
                  <a:pt x="3524977" y="108831"/>
                </a:lnTo>
                <a:close/>
                <a:moveTo>
                  <a:pt x="3429560" y="104245"/>
                </a:moveTo>
                <a:cubicBezTo>
                  <a:pt x="3427691" y="104245"/>
                  <a:pt x="3429560" y="104245"/>
                  <a:pt x="3431897" y="104708"/>
                </a:cubicBezTo>
                <a:lnTo>
                  <a:pt x="3431955" y="104745"/>
                </a:lnTo>
                <a:close/>
                <a:moveTo>
                  <a:pt x="3188147" y="104245"/>
                </a:moveTo>
                <a:cubicBezTo>
                  <a:pt x="3203004" y="111654"/>
                  <a:pt x="3217860" y="96837"/>
                  <a:pt x="3206718" y="111654"/>
                </a:cubicBezTo>
                <a:cubicBezTo>
                  <a:pt x="3195575" y="126470"/>
                  <a:pt x="3165862" y="111654"/>
                  <a:pt x="3154720" y="126470"/>
                </a:cubicBezTo>
                <a:cubicBezTo>
                  <a:pt x="3154720" y="126470"/>
                  <a:pt x="3154720" y="126470"/>
                  <a:pt x="3152398" y="126007"/>
                </a:cubicBezTo>
                <a:lnTo>
                  <a:pt x="3139416" y="123418"/>
                </a:lnTo>
                <a:close/>
                <a:moveTo>
                  <a:pt x="3466944" y="100541"/>
                </a:moveTo>
                <a:cubicBezTo>
                  <a:pt x="3481897" y="96837"/>
                  <a:pt x="3481897" y="111653"/>
                  <a:pt x="3496850" y="107949"/>
                </a:cubicBezTo>
                <a:cubicBezTo>
                  <a:pt x="3493112" y="107949"/>
                  <a:pt x="3496850" y="104245"/>
                  <a:pt x="3493112" y="104245"/>
                </a:cubicBezTo>
                <a:cubicBezTo>
                  <a:pt x="3500589" y="104245"/>
                  <a:pt x="3515542" y="111653"/>
                  <a:pt x="3515542" y="104245"/>
                </a:cubicBezTo>
                <a:cubicBezTo>
                  <a:pt x="3515542" y="106097"/>
                  <a:pt x="3518346" y="107023"/>
                  <a:pt x="3522084" y="107949"/>
                </a:cubicBezTo>
                <a:lnTo>
                  <a:pt x="3524977" y="108831"/>
                </a:lnTo>
                <a:lnTo>
                  <a:pt x="3510869" y="115821"/>
                </a:lnTo>
                <a:cubicBezTo>
                  <a:pt x="3505261" y="118136"/>
                  <a:pt x="3500589" y="120914"/>
                  <a:pt x="3500589" y="126470"/>
                </a:cubicBezTo>
                <a:cubicBezTo>
                  <a:pt x="3493112" y="115357"/>
                  <a:pt x="3474420" y="126470"/>
                  <a:pt x="3459467" y="119062"/>
                </a:cubicBezTo>
                <a:cubicBezTo>
                  <a:pt x="3459467" y="119062"/>
                  <a:pt x="3459467" y="119062"/>
                  <a:pt x="3463205" y="122766"/>
                </a:cubicBezTo>
                <a:cubicBezTo>
                  <a:pt x="3444514" y="130174"/>
                  <a:pt x="3429560" y="119062"/>
                  <a:pt x="3425822" y="111653"/>
                </a:cubicBezTo>
                <a:cubicBezTo>
                  <a:pt x="3425822" y="111653"/>
                  <a:pt x="3425822" y="111653"/>
                  <a:pt x="3437037" y="107949"/>
                </a:cubicBezTo>
                <a:lnTo>
                  <a:pt x="3431955" y="104745"/>
                </a:lnTo>
                <a:lnTo>
                  <a:pt x="3438439" y="106097"/>
                </a:lnTo>
                <a:cubicBezTo>
                  <a:pt x="3441710" y="107023"/>
                  <a:pt x="3444514" y="107949"/>
                  <a:pt x="3444514" y="107949"/>
                </a:cubicBezTo>
                <a:cubicBezTo>
                  <a:pt x="3437037" y="100541"/>
                  <a:pt x="3455729" y="104245"/>
                  <a:pt x="3466944" y="100541"/>
                </a:cubicBezTo>
                <a:close/>
                <a:moveTo>
                  <a:pt x="3184522" y="93662"/>
                </a:moveTo>
                <a:lnTo>
                  <a:pt x="3198810" y="93662"/>
                </a:lnTo>
                <a:lnTo>
                  <a:pt x="3187697" y="100012"/>
                </a:lnTo>
                <a:close/>
                <a:moveTo>
                  <a:pt x="3532763" y="88611"/>
                </a:moveTo>
                <a:lnTo>
                  <a:pt x="3537742" y="89693"/>
                </a:lnTo>
                <a:cubicBezTo>
                  <a:pt x="3541393" y="85724"/>
                  <a:pt x="3534090" y="93662"/>
                  <a:pt x="3530439" y="89693"/>
                </a:cubicBezTo>
                <a:close/>
                <a:moveTo>
                  <a:pt x="3482906" y="86254"/>
                </a:moveTo>
                <a:cubicBezTo>
                  <a:pt x="3489852" y="86254"/>
                  <a:pt x="3495408" y="88106"/>
                  <a:pt x="3493556" y="89958"/>
                </a:cubicBezTo>
                <a:cubicBezTo>
                  <a:pt x="3486147" y="93662"/>
                  <a:pt x="3471331" y="93662"/>
                  <a:pt x="3463922" y="93662"/>
                </a:cubicBezTo>
                <a:cubicBezTo>
                  <a:pt x="3467626" y="88106"/>
                  <a:pt x="3475961" y="86254"/>
                  <a:pt x="3482906" y="86254"/>
                </a:cubicBezTo>
                <a:close/>
                <a:moveTo>
                  <a:pt x="3165790" y="82550"/>
                </a:moveTo>
                <a:cubicBezTo>
                  <a:pt x="3165790" y="86254"/>
                  <a:pt x="3172775" y="89958"/>
                  <a:pt x="3179760" y="89958"/>
                </a:cubicBezTo>
                <a:cubicBezTo>
                  <a:pt x="3176268" y="93662"/>
                  <a:pt x="3172775" y="89958"/>
                  <a:pt x="3169282" y="89958"/>
                </a:cubicBezTo>
                <a:lnTo>
                  <a:pt x="3162297" y="93662"/>
                </a:lnTo>
                <a:cubicBezTo>
                  <a:pt x="3162297" y="93662"/>
                  <a:pt x="3162297" y="93662"/>
                  <a:pt x="3165790" y="82550"/>
                </a:cubicBezTo>
                <a:close/>
                <a:moveTo>
                  <a:pt x="3555998" y="77787"/>
                </a:moveTo>
                <a:cubicBezTo>
                  <a:pt x="3552347" y="81756"/>
                  <a:pt x="3547783" y="82748"/>
                  <a:pt x="3543219" y="83740"/>
                </a:cubicBezTo>
                <a:lnTo>
                  <a:pt x="3532763" y="88611"/>
                </a:lnTo>
                <a:lnTo>
                  <a:pt x="3519485" y="85724"/>
                </a:lnTo>
                <a:cubicBezTo>
                  <a:pt x="3530439" y="85724"/>
                  <a:pt x="3552347" y="77787"/>
                  <a:pt x="3555998" y="77787"/>
                </a:cubicBezTo>
                <a:close/>
                <a:moveTo>
                  <a:pt x="3555998" y="60325"/>
                </a:moveTo>
                <a:lnTo>
                  <a:pt x="3560760" y="63500"/>
                </a:lnTo>
                <a:lnTo>
                  <a:pt x="3544885" y="66675"/>
                </a:lnTo>
                <a:close/>
                <a:moveTo>
                  <a:pt x="3463894" y="57322"/>
                </a:moveTo>
                <a:lnTo>
                  <a:pt x="3467025" y="59418"/>
                </a:lnTo>
                <a:lnTo>
                  <a:pt x="3461490" y="58227"/>
                </a:lnTo>
                <a:close/>
                <a:moveTo>
                  <a:pt x="3291792" y="55760"/>
                </a:moveTo>
                <a:cubicBezTo>
                  <a:pt x="3293833" y="55979"/>
                  <a:pt x="3296101" y="57070"/>
                  <a:pt x="3298822" y="59689"/>
                </a:cubicBezTo>
                <a:cubicBezTo>
                  <a:pt x="3295194" y="56197"/>
                  <a:pt x="3277051" y="66674"/>
                  <a:pt x="3273422" y="59689"/>
                </a:cubicBezTo>
                <a:cubicBezTo>
                  <a:pt x="3281586" y="62308"/>
                  <a:pt x="3285669" y="55105"/>
                  <a:pt x="3291792" y="55760"/>
                </a:cubicBezTo>
                <a:close/>
                <a:moveTo>
                  <a:pt x="3485989" y="55562"/>
                </a:moveTo>
                <a:cubicBezTo>
                  <a:pt x="3489640" y="62970"/>
                  <a:pt x="3504246" y="55562"/>
                  <a:pt x="3511548" y="62970"/>
                </a:cubicBezTo>
                <a:cubicBezTo>
                  <a:pt x="3511548" y="62970"/>
                  <a:pt x="3511548" y="62970"/>
                  <a:pt x="3500594" y="66674"/>
                </a:cubicBezTo>
                <a:cubicBezTo>
                  <a:pt x="3500594" y="66674"/>
                  <a:pt x="3500594" y="66674"/>
                  <a:pt x="3496943" y="59266"/>
                </a:cubicBezTo>
                <a:cubicBezTo>
                  <a:pt x="3496943" y="59266"/>
                  <a:pt x="3496943" y="59266"/>
                  <a:pt x="3485989" y="66674"/>
                </a:cubicBezTo>
                <a:cubicBezTo>
                  <a:pt x="3478686" y="66674"/>
                  <a:pt x="3482338" y="55562"/>
                  <a:pt x="3475035" y="59266"/>
                </a:cubicBezTo>
                <a:cubicBezTo>
                  <a:pt x="3475035" y="59266"/>
                  <a:pt x="3475035" y="59266"/>
                  <a:pt x="3485989" y="59266"/>
                </a:cubicBezTo>
                <a:cubicBezTo>
                  <a:pt x="3485989" y="59266"/>
                  <a:pt x="3485989" y="59266"/>
                  <a:pt x="3485989" y="55562"/>
                </a:cubicBezTo>
                <a:close/>
                <a:moveTo>
                  <a:pt x="3470754" y="48192"/>
                </a:moveTo>
                <a:cubicBezTo>
                  <a:pt x="3470754" y="51934"/>
                  <a:pt x="3474482" y="51934"/>
                  <a:pt x="3478210" y="51934"/>
                </a:cubicBezTo>
                <a:cubicBezTo>
                  <a:pt x="3478210" y="51934"/>
                  <a:pt x="3478210" y="51934"/>
                  <a:pt x="3474482" y="53337"/>
                </a:cubicBezTo>
                <a:lnTo>
                  <a:pt x="3463894" y="57322"/>
                </a:lnTo>
                <a:lnTo>
                  <a:pt x="3455841" y="51934"/>
                </a:lnTo>
                <a:cubicBezTo>
                  <a:pt x="3455841" y="51934"/>
                  <a:pt x="3455841" y="51934"/>
                  <a:pt x="3470754" y="51934"/>
                </a:cubicBezTo>
                <a:cubicBezTo>
                  <a:pt x="3474482" y="51934"/>
                  <a:pt x="3470754" y="48192"/>
                  <a:pt x="3470754" y="48192"/>
                </a:cubicBezTo>
                <a:close/>
                <a:moveTo>
                  <a:pt x="3314168" y="44450"/>
                </a:moveTo>
                <a:cubicBezTo>
                  <a:pt x="3314168" y="44450"/>
                  <a:pt x="3314168" y="44450"/>
                  <a:pt x="3310440" y="48192"/>
                </a:cubicBezTo>
                <a:cubicBezTo>
                  <a:pt x="3321625" y="51934"/>
                  <a:pt x="3355179" y="48192"/>
                  <a:pt x="3362635" y="63160"/>
                </a:cubicBezTo>
                <a:cubicBezTo>
                  <a:pt x="3370092" y="55676"/>
                  <a:pt x="3399917" y="63160"/>
                  <a:pt x="3396189" y="48192"/>
                </a:cubicBezTo>
                <a:cubicBezTo>
                  <a:pt x="3392461" y="55676"/>
                  <a:pt x="3411102" y="48192"/>
                  <a:pt x="3399917" y="55676"/>
                </a:cubicBezTo>
                <a:cubicBezTo>
                  <a:pt x="3407374" y="51934"/>
                  <a:pt x="3418558" y="51934"/>
                  <a:pt x="3414830" y="48192"/>
                </a:cubicBezTo>
                <a:lnTo>
                  <a:pt x="3461490" y="58227"/>
                </a:lnTo>
                <a:lnTo>
                  <a:pt x="3448384" y="63160"/>
                </a:lnTo>
                <a:cubicBezTo>
                  <a:pt x="3452113" y="66902"/>
                  <a:pt x="3455841" y="70643"/>
                  <a:pt x="3459569" y="70643"/>
                </a:cubicBezTo>
                <a:cubicBezTo>
                  <a:pt x="3463297" y="70643"/>
                  <a:pt x="3463297" y="70643"/>
                  <a:pt x="3459569" y="66902"/>
                </a:cubicBezTo>
                <a:cubicBezTo>
                  <a:pt x="3470754" y="70643"/>
                  <a:pt x="3459569" y="70643"/>
                  <a:pt x="3467025" y="78127"/>
                </a:cubicBezTo>
                <a:cubicBezTo>
                  <a:pt x="3452113" y="81869"/>
                  <a:pt x="3411102" y="93095"/>
                  <a:pt x="3392461" y="81869"/>
                </a:cubicBezTo>
                <a:cubicBezTo>
                  <a:pt x="3399917" y="85611"/>
                  <a:pt x="3392461" y="85611"/>
                  <a:pt x="3392461" y="89353"/>
                </a:cubicBezTo>
                <a:cubicBezTo>
                  <a:pt x="3377548" y="89353"/>
                  <a:pt x="3347722" y="81869"/>
                  <a:pt x="3325353" y="93095"/>
                </a:cubicBezTo>
                <a:cubicBezTo>
                  <a:pt x="3336537" y="96837"/>
                  <a:pt x="3314168" y="89353"/>
                  <a:pt x="3321625" y="96837"/>
                </a:cubicBezTo>
                <a:cubicBezTo>
                  <a:pt x="3314168" y="96837"/>
                  <a:pt x="3291799" y="96837"/>
                  <a:pt x="3299255" y="89353"/>
                </a:cubicBezTo>
                <a:cubicBezTo>
                  <a:pt x="3291799" y="93095"/>
                  <a:pt x="3284342" y="93095"/>
                  <a:pt x="3276886" y="96837"/>
                </a:cubicBezTo>
                <a:cubicBezTo>
                  <a:pt x="3284342" y="89353"/>
                  <a:pt x="3254516" y="93095"/>
                  <a:pt x="3269429" y="85611"/>
                </a:cubicBezTo>
                <a:cubicBezTo>
                  <a:pt x="3261973" y="81869"/>
                  <a:pt x="3265701" y="93095"/>
                  <a:pt x="3254516" y="89353"/>
                </a:cubicBezTo>
                <a:cubicBezTo>
                  <a:pt x="3254516" y="89353"/>
                  <a:pt x="3254516" y="89353"/>
                  <a:pt x="3258245" y="93095"/>
                </a:cubicBezTo>
                <a:cubicBezTo>
                  <a:pt x="3243332" y="89353"/>
                  <a:pt x="3247060" y="96837"/>
                  <a:pt x="3232147" y="96837"/>
                </a:cubicBezTo>
                <a:lnTo>
                  <a:pt x="3232147" y="93095"/>
                </a:lnTo>
                <a:cubicBezTo>
                  <a:pt x="3232147" y="93095"/>
                  <a:pt x="3232147" y="93095"/>
                  <a:pt x="3250788" y="85611"/>
                </a:cubicBezTo>
                <a:cubicBezTo>
                  <a:pt x="3250788" y="85611"/>
                  <a:pt x="3250788" y="85611"/>
                  <a:pt x="3243332" y="81869"/>
                </a:cubicBezTo>
                <a:cubicBezTo>
                  <a:pt x="3243332" y="81869"/>
                  <a:pt x="3243332" y="81869"/>
                  <a:pt x="3258245" y="85611"/>
                </a:cubicBezTo>
                <a:cubicBezTo>
                  <a:pt x="3273158" y="74385"/>
                  <a:pt x="3276886" y="74385"/>
                  <a:pt x="3291799" y="63160"/>
                </a:cubicBezTo>
                <a:cubicBezTo>
                  <a:pt x="3291799" y="63160"/>
                  <a:pt x="3291799" y="63160"/>
                  <a:pt x="3299255" y="66902"/>
                </a:cubicBezTo>
                <a:cubicBezTo>
                  <a:pt x="3299255" y="66902"/>
                  <a:pt x="3299255" y="66902"/>
                  <a:pt x="3299255" y="63160"/>
                </a:cubicBezTo>
                <a:cubicBezTo>
                  <a:pt x="3306712" y="63160"/>
                  <a:pt x="3314168" y="70643"/>
                  <a:pt x="3325353" y="66902"/>
                </a:cubicBezTo>
                <a:cubicBezTo>
                  <a:pt x="3329081" y="51934"/>
                  <a:pt x="3314168" y="66902"/>
                  <a:pt x="3306712" y="55676"/>
                </a:cubicBezTo>
                <a:cubicBezTo>
                  <a:pt x="3306712" y="55676"/>
                  <a:pt x="3306712" y="55676"/>
                  <a:pt x="3317896" y="51934"/>
                </a:cubicBezTo>
                <a:cubicBezTo>
                  <a:pt x="3317896" y="44450"/>
                  <a:pt x="3299255" y="55676"/>
                  <a:pt x="3314168" y="44450"/>
                </a:cubicBezTo>
                <a:close/>
                <a:moveTo>
                  <a:pt x="3303585" y="38100"/>
                </a:moveTo>
                <a:lnTo>
                  <a:pt x="3317873" y="41275"/>
                </a:lnTo>
                <a:lnTo>
                  <a:pt x="3314698" y="41275"/>
                </a:lnTo>
                <a:close/>
                <a:moveTo>
                  <a:pt x="3224694" y="37200"/>
                </a:moveTo>
                <a:cubicBezTo>
                  <a:pt x="3232470" y="34354"/>
                  <a:pt x="3242368" y="43060"/>
                  <a:pt x="3248023" y="37703"/>
                </a:cubicBezTo>
                <a:cubicBezTo>
                  <a:pt x="3244253" y="41274"/>
                  <a:pt x="3229171" y="44846"/>
                  <a:pt x="3232942" y="51990"/>
                </a:cubicBezTo>
                <a:cubicBezTo>
                  <a:pt x="3229171" y="55562"/>
                  <a:pt x="3229171" y="34131"/>
                  <a:pt x="3217860" y="44846"/>
                </a:cubicBezTo>
                <a:cubicBezTo>
                  <a:pt x="3219745" y="40382"/>
                  <a:pt x="3222102" y="38149"/>
                  <a:pt x="3224694" y="37200"/>
                </a:cubicBezTo>
                <a:close/>
                <a:moveTo>
                  <a:pt x="3266279" y="29368"/>
                </a:moveTo>
                <a:cubicBezTo>
                  <a:pt x="3268065" y="28574"/>
                  <a:pt x="3269851" y="28574"/>
                  <a:pt x="3273423" y="30162"/>
                </a:cubicBezTo>
                <a:lnTo>
                  <a:pt x="3259135" y="33337"/>
                </a:lnTo>
                <a:cubicBezTo>
                  <a:pt x="3262707" y="31749"/>
                  <a:pt x="3264493" y="30162"/>
                  <a:pt x="3266279" y="29368"/>
                </a:cubicBezTo>
                <a:close/>
                <a:moveTo>
                  <a:pt x="3515252" y="0"/>
                </a:moveTo>
                <a:cubicBezTo>
                  <a:pt x="3530069" y="0"/>
                  <a:pt x="3555998" y="11311"/>
                  <a:pt x="3578223" y="11311"/>
                </a:cubicBezTo>
                <a:cubicBezTo>
                  <a:pt x="3578223" y="11311"/>
                  <a:pt x="3578223" y="11311"/>
                  <a:pt x="3574519" y="18851"/>
                </a:cubicBezTo>
                <a:cubicBezTo>
                  <a:pt x="3581927" y="15081"/>
                  <a:pt x="3593040" y="22621"/>
                  <a:pt x="3596744" y="15081"/>
                </a:cubicBezTo>
                <a:cubicBezTo>
                  <a:pt x="3596744" y="15081"/>
                  <a:pt x="3596744" y="15081"/>
                  <a:pt x="3600448" y="26392"/>
                </a:cubicBezTo>
                <a:cubicBezTo>
                  <a:pt x="3593040" y="26392"/>
                  <a:pt x="3585631" y="22621"/>
                  <a:pt x="3585631" y="30162"/>
                </a:cubicBezTo>
                <a:cubicBezTo>
                  <a:pt x="3552294" y="22621"/>
                  <a:pt x="3530069" y="30162"/>
                  <a:pt x="3518956" y="11311"/>
                </a:cubicBezTo>
                <a:lnTo>
                  <a:pt x="3500435" y="15081"/>
                </a:lnTo>
                <a:cubicBezTo>
                  <a:pt x="3500435" y="15081"/>
                  <a:pt x="3500435" y="15081"/>
                  <a:pt x="3500435" y="7540"/>
                </a:cubicBezTo>
                <a:cubicBezTo>
                  <a:pt x="3500435" y="7540"/>
                  <a:pt x="3500435" y="7540"/>
                  <a:pt x="3518956" y="7540"/>
                </a:cubicBezTo>
                <a:cubicBezTo>
                  <a:pt x="3518956" y="7540"/>
                  <a:pt x="3518956" y="3770"/>
                  <a:pt x="3515252" y="0"/>
                </a:cubicBezTo>
                <a:close/>
              </a:path>
            </a:pathLst>
          </a:custGeom>
          <a:solidFill>
            <a:srgbClr val="AEABAB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/>
          <p:nvPr/>
        </p:nvSpPr>
        <p:spPr>
          <a:xfrm>
            <a:off x="3153295" y="971038"/>
            <a:ext cx="2837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</a:t>
            </a:r>
            <a:r>
              <a:rPr lang="en" sz="5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" sz="5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02</a:t>
            </a:r>
            <a:endParaRPr sz="540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4" name="Google Shape;374;p22"/>
          <p:cNvSpPr/>
          <p:nvPr/>
        </p:nvSpPr>
        <p:spPr>
          <a:xfrm>
            <a:off x="3196800" y="2781775"/>
            <a:ext cx="2793900" cy="49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STRATEGY &amp; PERFORMANCE</a:t>
            </a:r>
            <a:endParaRPr sz="1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5" name="Google Shape;375;p22"/>
          <p:cNvCxnSpPr/>
          <p:nvPr/>
        </p:nvCxnSpPr>
        <p:spPr>
          <a:xfrm>
            <a:off x="1676882" y="3233940"/>
            <a:ext cx="57903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0" name="Google Shape;600;p34"/>
          <p:cNvCxnSpPr/>
          <p:nvPr/>
        </p:nvCxnSpPr>
        <p:spPr>
          <a:xfrm>
            <a:off x="1056191" y="592892"/>
            <a:ext cx="808780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1" name="Google Shape;601;p34"/>
          <p:cNvSpPr/>
          <p:nvPr/>
        </p:nvSpPr>
        <p:spPr>
          <a:xfrm>
            <a:off x="1056200" y="191225"/>
            <a:ext cx="47934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</a:rPr>
              <a:t>Week 1 summary</a:t>
            </a:r>
            <a:endParaRPr sz="2400" b="1" dirty="0"/>
          </a:p>
        </p:txBody>
      </p:sp>
      <p:grpSp>
        <p:nvGrpSpPr>
          <p:cNvPr id="602" name="Google Shape;602;p34"/>
          <p:cNvGrpSpPr/>
          <p:nvPr/>
        </p:nvGrpSpPr>
        <p:grpSpPr>
          <a:xfrm>
            <a:off x="458473" y="191221"/>
            <a:ext cx="469125" cy="590988"/>
            <a:chOff x="355601" y="252413"/>
            <a:chExt cx="812800" cy="1023938"/>
          </a:xfrm>
        </p:grpSpPr>
        <p:sp>
          <p:nvSpPr>
            <p:cNvPr id="603" name="Google Shape;603;p34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34"/>
          <p:cNvSpPr txBox="1"/>
          <p:nvPr/>
        </p:nvSpPr>
        <p:spPr>
          <a:xfrm>
            <a:off x="5830575" y="701975"/>
            <a:ext cx="20784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Location: DMV Area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13" name="Google Shape;613;p34"/>
          <p:cNvSpPr txBox="1"/>
          <p:nvPr/>
        </p:nvSpPr>
        <p:spPr>
          <a:xfrm>
            <a:off x="2652875" y="3373925"/>
            <a:ext cx="20784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Washington Wizards nba game tickets</a:t>
            </a:r>
            <a:endParaRPr b="1">
              <a:solidFill>
                <a:schemeClr val="accent6"/>
              </a:solidFill>
            </a:endParaRPr>
          </a:p>
        </p:txBody>
      </p:sp>
      <p:grpSp>
        <p:nvGrpSpPr>
          <p:cNvPr id="614" name="Google Shape;614;p34"/>
          <p:cNvGrpSpPr/>
          <p:nvPr/>
        </p:nvGrpSpPr>
        <p:grpSpPr>
          <a:xfrm>
            <a:off x="935500" y="782229"/>
            <a:ext cx="6973381" cy="3639278"/>
            <a:chOff x="2997645" y="1840984"/>
            <a:chExt cx="6143948" cy="3920791"/>
          </a:xfrm>
        </p:grpSpPr>
        <p:sp>
          <p:nvSpPr>
            <p:cNvPr id="615" name="Google Shape;615;p34"/>
            <p:cNvSpPr/>
            <p:nvPr/>
          </p:nvSpPr>
          <p:spPr>
            <a:xfrm>
              <a:off x="7000079" y="1954979"/>
              <a:ext cx="158010" cy="148286"/>
            </a:xfrm>
            <a:custGeom>
              <a:avLst/>
              <a:gdLst/>
              <a:ahLst/>
              <a:cxnLst/>
              <a:rect l="l" t="t" r="r" b="b"/>
              <a:pathLst>
                <a:path w="48" h="45" extrusionOk="0">
                  <a:moveTo>
                    <a:pt x="37" y="3"/>
                  </a:moveTo>
                  <a:cubicBezTo>
                    <a:pt x="30" y="0"/>
                    <a:pt x="14" y="7"/>
                    <a:pt x="11" y="10"/>
                  </a:cubicBezTo>
                  <a:cubicBezTo>
                    <a:pt x="0" y="20"/>
                    <a:pt x="8" y="41"/>
                    <a:pt x="25" y="42"/>
                  </a:cubicBezTo>
                  <a:cubicBezTo>
                    <a:pt x="37" y="43"/>
                    <a:pt x="41" y="34"/>
                    <a:pt x="48" y="27"/>
                  </a:cubicBezTo>
                  <a:cubicBezTo>
                    <a:pt x="45" y="18"/>
                    <a:pt x="43" y="6"/>
                    <a:pt x="37" y="3"/>
                  </a:cubicBezTo>
                  <a:close/>
                  <a:moveTo>
                    <a:pt x="24" y="18"/>
                  </a:moveTo>
                  <a:cubicBezTo>
                    <a:pt x="23" y="14"/>
                    <a:pt x="19" y="19"/>
                    <a:pt x="19" y="16"/>
                  </a:cubicBezTo>
                  <a:cubicBezTo>
                    <a:pt x="27" y="3"/>
                    <a:pt x="41" y="14"/>
                    <a:pt x="40" y="25"/>
                  </a:cubicBezTo>
                  <a:cubicBezTo>
                    <a:pt x="36" y="45"/>
                    <a:pt x="3" y="29"/>
                    <a:pt x="2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7257754" y="2064370"/>
              <a:ext cx="1793404" cy="78894"/>
            </a:xfrm>
            <a:custGeom>
              <a:avLst/>
              <a:gdLst/>
              <a:ahLst/>
              <a:cxnLst/>
              <a:rect l="l" t="t" r="r" b="b"/>
              <a:pathLst>
                <a:path w="448" h="25" extrusionOk="0">
                  <a:moveTo>
                    <a:pt x="418" y="4"/>
                  </a:moveTo>
                  <a:cubicBezTo>
                    <a:pt x="383" y="0"/>
                    <a:pt x="357" y="5"/>
                    <a:pt x="323" y="7"/>
                  </a:cubicBezTo>
                  <a:cubicBezTo>
                    <a:pt x="285" y="10"/>
                    <a:pt x="245" y="14"/>
                    <a:pt x="205" y="15"/>
                  </a:cubicBezTo>
                  <a:cubicBezTo>
                    <a:pt x="181" y="15"/>
                    <a:pt x="157" y="12"/>
                    <a:pt x="133" y="11"/>
                  </a:cubicBezTo>
                  <a:cubicBezTo>
                    <a:pt x="95" y="9"/>
                    <a:pt x="58" y="16"/>
                    <a:pt x="23" y="16"/>
                  </a:cubicBezTo>
                  <a:cubicBezTo>
                    <a:pt x="14" y="16"/>
                    <a:pt x="4" y="12"/>
                    <a:pt x="0" y="21"/>
                  </a:cubicBezTo>
                  <a:cubicBezTo>
                    <a:pt x="3" y="25"/>
                    <a:pt x="9" y="24"/>
                    <a:pt x="14" y="24"/>
                  </a:cubicBezTo>
                  <a:cubicBezTo>
                    <a:pt x="43" y="22"/>
                    <a:pt x="77" y="17"/>
                    <a:pt x="104" y="15"/>
                  </a:cubicBezTo>
                  <a:cubicBezTo>
                    <a:pt x="116" y="19"/>
                    <a:pt x="131" y="15"/>
                    <a:pt x="147" y="16"/>
                  </a:cubicBezTo>
                  <a:cubicBezTo>
                    <a:pt x="155" y="17"/>
                    <a:pt x="163" y="20"/>
                    <a:pt x="172" y="20"/>
                  </a:cubicBezTo>
                  <a:cubicBezTo>
                    <a:pt x="188" y="21"/>
                    <a:pt x="204" y="21"/>
                    <a:pt x="221" y="20"/>
                  </a:cubicBezTo>
                  <a:cubicBezTo>
                    <a:pt x="264" y="18"/>
                    <a:pt x="308" y="13"/>
                    <a:pt x="341" y="8"/>
                  </a:cubicBezTo>
                  <a:cubicBezTo>
                    <a:pt x="364" y="14"/>
                    <a:pt x="393" y="3"/>
                    <a:pt x="414" y="12"/>
                  </a:cubicBezTo>
                  <a:cubicBezTo>
                    <a:pt x="428" y="10"/>
                    <a:pt x="437" y="21"/>
                    <a:pt x="448" y="11"/>
                  </a:cubicBezTo>
                  <a:cubicBezTo>
                    <a:pt x="445" y="1"/>
                    <a:pt x="429" y="5"/>
                    <a:pt x="41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7267478" y="2630770"/>
              <a:ext cx="1781606" cy="92816"/>
            </a:xfrm>
            <a:custGeom>
              <a:avLst/>
              <a:gdLst/>
              <a:ahLst/>
              <a:cxnLst/>
              <a:rect l="l" t="t" r="r" b="b"/>
              <a:pathLst>
                <a:path w="445" h="30" extrusionOk="0">
                  <a:moveTo>
                    <a:pt x="437" y="4"/>
                  </a:moveTo>
                  <a:cubicBezTo>
                    <a:pt x="427" y="0"/>
                    <a:pt x="405" y="7"/>
                    <a:pt x="395" y="7"/>
                  </a:cubicBezTo>
                  <a:cubicBezTo>
                    <a:pt x="394" y="7"/>
                    <a:pt x="391" y="5"/>
                    <a:pt x="389" y="5"/>
                  </a:cubicBezTo>
                  <a:cubicBezTo>
                    <a:pt x="374" y="5"/>
                    <a:pt x="356" y="6"/>
                    <a:pt x="343" y="7"/>
                  </a:cubicBezTo>
                  <a:cubicBezTo>
                    <a:pt x="302" y="13"/>
                    <a:pt x="256" y="10"/>
                    <a:pt x="211" y="12"/>
                  </a:cubicBezTo>
                  <a:cubicBezTo>
                    <a:pt x="196" y="13"/>
                    <a:pt x="182" y="16"/>
                    <a:pt x="167" y="16"/>
                  </a:cubicBezTo>
                  <a:cubicBezTo>
                    <a:pt x="161" y="17"/>
                    <a:pt x="155" y="15"/>
                    <a:pt x="149" y="15"/>
                  </a:cubicBezTo>
                  <a:cubicBezTo>
                    <a:pt x="103" y="19"/>
                    <a:pt x="58" y="14"/>
                    <a:pt x="16" y="18"/>
                  </a:cubicBezTo>
                  <a:cubicBezTo>
                    <a:pt x="11" y="19"/>
                    <a:pt x="0" y="18"/>
                    <a:pt x="3" y="25"/>
                  </a:cubicBezTo>
                  <a:cubicBezTo>
                    <a:pt x="7" y="30"/>
                    <a:pt x="21" y="24"/>
                    <a:pt x="30" y="23"/>
                  </a:cubicBezTo>
                  <a:cubicBezTo>
                    <a:pt x="43" y="26"/>
                    <a:pt x="59" y="24"/>
                    <a:pt x="74" y="23"/>
                  </a:cubicBezTo>
                  <a:cubicBezTo>
                    <a:pt x="125" y="22"/>
                    <a:pt x="185" y="23"/>
                    <a:pt x="234" y="16"/>
                  </a:cubicBezTo>
                  <a:cubicBezTo>
                    <a:pt x="271" y="21"/>
                    <a:pt x="308" y="17"/>
                    <a:pt x="345" y="13"/>
                  </a:cubicBezTo>
                  <a:cubicBezTo>
                    <a:pt x="372" y="10"/>
                    <a:pt x="401" y="14"/>
                    <a:pt x="429" y="10"/>
                  </a:cubicBezTo>
                  <a:cubicBezTo>
                    <a:pt x="434" y="10"/>
                    <a:pt x="432" y="16"/>
                    <a:pt x="437" y="14"/>
                  </a:cubicBezTo>
                  <a:cubicBezTo>
                    <a:pt x="438" y="9"/>
                    <a:pt x="445" y="11"/>
                    <a:pt x="445" y="4"/>
                  </a:cubicBezTo>
                  <a:cubicBezTo>
                    <a:pt x="443" y="4"/>
                    <a:pt x="442" y="3"/>
                    <a:pt x="441" y="2"/>
                  </a:cubicBezTo>
                  <a:cubicBezTo>
                    <a:pt x="439" y="3"/>
                    <a:pt x="439" y="4"/>
                    <a:pt x="43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5621757" y="3041592"/>
              <a:ext cx="213920" cy="408392"/>
            </a:xfrm>
            <a:custGeom>
              <a:avLst/>
              <a:gdLst/>
              <a:ahLst/>
              <a:cxnLst/>
              <a:rect l="l" t="t" r="r" b="b"/>
              <a:pathLst>
                <a:path w="65" h="124" extrusionOk="0">
                  <a:moveTo>
                    <a:pt x="52" y="15"/>
                  </a:moveTo>
                  <a:cubicBezTo>
                    <a:pt x="53" y="17"/>
                    <a:pt x="57" y="17"/>
                    <a:pt x="57" y="21"/>
                  </a:cubicBezTo>
                  <a:cubicBezTo>
                    <a:pt x="55" y="41"/>
                    <a:pt x="59" y="74"/>
                    <a:pt x="53" y="97"/>
                  </a:cubicBezTo>
                  <a:cubicBezTo>
                    <a:pt x="40" y="79"/>
                    <a:pt x="28" y="52"/>
                    <a:pt x="17" y="32"/>
                  </a:cubicBezTo>
                  <a:cubicBezTo>
                    <a:pt x="13" y="25"/>
                    <a:pt x="12" y="16"/>
                    <a:pt x="3" y="18"/>
                  </a:cubicBezTo>
                  <a:cubicBezTo>
                    <a:pt x="0" y="53"/>
                    <a:pt x="13" y="86"/>
                    <a:pt x="13" y="119"/>
                  </a:cubicBezTo>
                  <a:cubicBezTo>
                    <a:pt x="17" y="118"/>
                    <a:pt x="14" y="124"/>
                    <a:pt x="18" y="123"/>
                  </a:cubicBezTo>
                  <a:cubicBezTo>
                    <a:pt x="21" y="121"/>
                    <a:pt x="23" y="118"/>
                    <a:pt x="25" y="116"/>
                  </a:cubicBezTo>
                  <a:cubicBezTo>
                    <a:pt x="17" y="90"/>
                    <a:pt x="11" y="62"/>
                    <a:pt x="13" y="41"/>
                  </a:cubicBezTo>
                  <a:cubicBezTo>
                    <a:pt x="31" y="63"/>
                    <a:pt x="36" y="99"/>
                    <a:pt x="57" y="119"/>
                  </a:cubicBezTo>
                  <a:cubicBezTo>
                    <a:pt x="59" y="115"/>
                    <a:pt x="63" y="113"/>
                    <a:pt x="64" y="110"/>
                  </a:cubicBezTo>
                  <a:cubicBezTo>
                    <a:pt x="59" y="88"/>
                    <a:pt x="64" y="70"/>
                    <a:pt x="64" y="49"/>
                  </a:cubicBezTo>
                  <a:cubicBezTo>
                    <a:pt x="64" y="34"/>
                    <a:pt x="61" y="19"/>
                    <a:pt x="65" y="4"/>
                  </a:cubicBezTo>
                  <a:cubicBezTo>
                    <a:pt x="57" y="0"/>
                    <a:pt x="53" y="8"/>
                    <a:pt x="5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5376235" y="3099934"/>
              <a:ext cx="216351" cy="391376"/>
            </a:xfrm>
            <a:custGeom>
              <a:avLst/>
              <a:gdLst/>
              <a:ahLst/>
              <a:cxnLst/>
              <a:rect l="l" t="t" r="r" b="b"/>
              <a:pathLst>
                <a:path w="65" h="119" extrusionOk="0">
                  <a:moveTo>
                    <a:pt x="56" y="79"/>
                  </a:moveTo>
                  <a:cubicBezTo>
                    <a:pt x="53" y="67"/>
                    <a:pt x="42" y="52"/>
                    <a:pt x="37" y="39"/>
                  </a:cubicBezTo>
                  <a:cubicBezTo>
                    <a:pt x="32" y="28"/>
                    <a:pt x="32" y="4"/>
                    <a:pt x="22" y="0"/>
                  </a:cubicBezTo>
                  <a:cubicBezTo>
                    <a:pt x="21" y="2"/>
                    <a:pt x="19" y="3"/>
                    <a:pt x="16" y="4"/>
                  </a:cubicBezTo>
                  <a:cubicBezTo>
                    <a:pt x="16" y="28"/>
                    <a:pt x="12" y="61"/>
                    <a:pt x="8" y="87"/>
                  </a:cubicBezTo>
                  <a:cubicBezTo>
                    <a:pt x="6" y="98"/>
                    <a:pt x="0" y="113"/>
                    <a:pt x="8" y="119"/>
                  </a:cubicBezTo>
                  <a:cubicBezTo>
                    <a:pt x="10" y="116"/>
                    <a:pt x="13" y="115"/>
                    <a:pt x="14" y="112"/>
                  </a:cubicBezTo>
                  <a:cubicBezTo>
                    <a:pt x="12" y="101"/>
                    <a:pt x="14" y="93"/>
                    <a:pt x="17" y="81"/>
                  </a:cubicBezTo>
                  <a:cubicBezTo>
                    <a:pt x="26" y="80"/>
                    <a:pt x="32" y="81"/>
                    <a:pt x="40" y="77"/>
                  </a:cubicBezTo>
                  <a:cubicBezTo>
                    <a:pt x="56" y="81"/>
                    <a:pt x="48" y="107"/>
                    <a:pt x="60" y="113"/>
                  </a:cubicBezTo>
                  <a:cubicBezTo>
                    <a:pt x="60" y="109"/>
                    <a:pt x="64" y="108"/>
                    <a:pt x="65" y="105"/>
                  </a:cubicBezTo>
                  <a:cubicBezTo>
                    <a:pt x="64" y="97"/>
                    <a:pt x="58" y="89"/>
                    <a:pt x="55" y="82"/>
                  </a:cubicBezTo>
                  <a:cubicBezTo>
                    <a:pt x="54" y="81"/>
                    <a:pt x="56" y="80"/>
                    <a:pt x="56" y="79"/>
                  </a:cubicBezTo>
                  <a:close/>
                  <a:moveTo>
                    <a:pt x="18" y="71"/>
                  </a:moveTo>
                  <a:cubicBezTo>
                    <a:pt x="18" y="53"/>
                    <a:pt x="21" y="41"/>
                    <a:pt x="23" y="22"/>
                  </a:cubicBezTo>
                  <a:cubicBezTo>
                    <a:pt x="29" y="37"/>
                    <a:pt x="36" y="53"/>
                    <a:pt x="42" y="69"/>
                  </a:cubicBezTo>
                  <a:cubicBezTo>
                    <a:pt x="32" y="70"/>
                    <a:pt x="27" y="71"/>
                    <a:pt x="18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5167177" y="3124243"/>
              <a:ext cx="167733" cy="420547"/>
            </a:xfrm>
            <a:custGeom>
              <a:avLst/>
              <a:gdLst/>
              <a:ahLst/>
              <a:cxnLst/>
              <a:rect l="l" t="t" r="r" b="b"/>
              <a:pathLst>
                <a:path w="51" h="128" extrusionOk="0">
                  <a:moveTo>
                    <a:pt x="35" y="111"/>
                  </a:moveTo>
                  <a:cubicBezTo>
                    <a:pt x="26" y="110"/>
                    <a:pt x="18" y="109"/>
                    <a:pt x="14" y="104"/>
                  </a:cubicBezTo>
                  <a:cubicBezTo>
                    <a:pt x="12" y="64"/>
                    <a:pt x="12" y="37"/>
                    <a:pt x="8" y="1"/>
                  </a:cubicBezTo>
                  <a:cubicBezTo>
                    <a:pt x="5" y="1"/>
                    <a:pt x="2" y="0"/>
                    <a:pt x="2" y="4"/>
                  </a:cubicBezTo>
                  <a:cubicBezTo>
                    <a:pt x="0" y="32"/>
                    <a:pt x="10" y="79"/>
                    <a:pt x="3" y="110"/>
                  </a:cubicBezTo>
                  <a:cubicBezTo>
                    <a:pt x="5" y="112"/>
                    <a:pt x="5" y="117"/>
                    <a:pt x="9" y="117"/>
                  </a:cubicBezTo>
                  <a:cubicBezTo>
                    <a:pt x="21" y="117"/>
                    <a:pt x="47" y="128"/>
                    <a:pt x="51" y="108"/>
                  </a:cubicBezTo>
                  <a:cubicBezTo>
                    <a:pt x="48" y="104"/>
                    <a:pt x="43" y="103"/>
                    <a:pt x="38" y="101"/>
                  </a:cubicBezTo>
                  <a:cubicBezTo>
                    <a:pt x="36" y="105"/>
                    <a:pt x="40" y="109"/>
                    <a:pt x="35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7065714" y="3150984"/>
              <a:ext cx="148286" cy="167733"/>
            </a:xfrm>
            <a:custGeom>
              <a:avLst/>
              <a:gdLst/>
              <a:ahLst/>
              <a:cxnLst/>
              <a:rect l="l" t="t" r="r" b="b"/>
              <a:pathLst>
                <a:path w="45" h="51" extrusionOk="0">
                  <a:moveTo>
                    <a:pt x="32" y="5"/>
                  </a:moveTo>
                  <a:cubicBezTo>
                    <a:pt x="19" y="0"/>
                    <a:pt x="0" y="13"/>
                    <a:pt x="0" y="26"/>
                  </a:cubicBezTo>
                  <a:cubicBezTo>
                    <a:pt x="3" y="26"/>
                    <a:pt x="3" y="24"/>
                    <a:pt x="7" y="25"/>
                  </a:cubicBezTo>
                  <a:cubicBezTo>
                    <a:pt x="7" y="44"/>
                    <a:pt x="28" y="51"/>
                    <a:pt x="41" y="39"/>
                  </a:cubicBezTo>
                  <a:cubicBezTo>
                    <a:pt x="45" y="26"/>
                    <a:pt x="43" y="9"/>
                    <a:pt x="32" y="5"/>
                  </a:cubicBezTo>
                  <a:close/>
                  <a:moveTo>
                    <a:pt x="20" y="38"/>
                  </a:moveTo>
                  <a:cubicBezTo>
                    <a:pt x="16" y="33"/>
                    <a:pt x="15" y="25"/>
                    <a:pt x="12" y="19"/>
                  </a:cubicBezTo>
                  <a:cubicBezTo>
                    <a:pt x="16" y="13"/>
                    <a:pt x="25" y="10"/>
                    <a:pt x="33" y="14"/>
                  </a:cubicBezTo>
                  <a:cubicBezTo>
                    <a:pt x="39" y="23"/>
                    <a:pt x="36" y="42"/>
                    <a:pt x="20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7243168" y="3248220"/>
              <a:ext cx="1843551" cy="97457"/>
            </a:xfrm>
            <a:custGeom>
              <a:avLst/>
              <a:gdLst/>
              <a:ahLst/>
              <a:cxnLst/>
              <a:rect l="l" t="t" r="r" b="b"/>
              <a:pathLst>
                <a:path w="460" h="31" extrusionOk="0">
                  <a:moveTo>
                    <a:pt x="417" y="2"/>
                  </a:moveTo>
                  <a:cubicBezTo>
                    <a:pt x="386" y="5"/>
                    <a:pt x="354" y="6"/>
                    <a:pt x="322" y="9"/>
                  </a:cubicBezTo>
                  <a:cubicBezTo>
                    <a:pt x="281" y="12"/>
                    <a:pt x="237" y="17"/>
                    <a:pt x="192" y="18"/>
                  </a:cubicBezTo>
                  <a:cubicBezTo>
                    <a:pt x="173" y="18"/>
                    <a:pt x="154" y="17"/>
                    <a:pt x="135" y="18"/>
                  </a:cubicBezTo>
                  <a:cubicBezTo>
                    <a:pt x="94" y="19"/>
                    <a:pt x="57" y="22"/>
                    <a:pt x="20" y="23"/>
                  </a:cubicBezTo>
                  <a:cubicBezTo>
                    <a:pt x="12" y="23"/>
                    <a:pt x="4" y="18"/>
                    <a:pt x="0" y="28"/>
                  </a:cubicBezTo>
                  <a:cubicBezTo>
                    <a:pt x="12" y="31"/>
                    <a:pt x="25" y="28"/>
                    <a:pt x="39" y="28"/>
                  </a:cubicBezTo>
                  <a:cubicBezTo>
                    <a:pt x="77" y="26"/>
                    <a:pt x="119" y="26"/>
                    <a:pt x="159" y="22"/>
                  </a:cubicBezTo>
                  <a:cubicBezTo>
                    <a:pt x="203" y="25"/>
                    <a:pt x="249" y="23"/>
                    <a:pt x="290" y="16"/>
                  </a:cubicBezTo>
                  <a:cubicBezTo>
                    <a:pt x="325" y="17"/>
                    <a:pt x="376" y="10"/>
                    <a:pt x="418" y="8"/>
                  </a:cubicBezTo>
                  <a:cubicBezTo>
                    <a:pt x="432" y="7"/>
                    <a:pt x="445" y="7"/>
                    <a:pt x="449" y="16"/>
                  </a:cubicBezTo>
                  <a:cubicBezTo>
                    <a:pt x="452" y="12"/>
                    <a:pt x="458" y="12"/>
                    <a:pt x="460" y="7"/>
                  </a:cubicBezTo>
                  <a:cubicBezTo>
                    <a:pt x="452" y="1"/>
                    <a:pt x="430" y="0"/>
                    <a:pt x="41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095149" y="3323577"/>
              <a:ext cx="323311" cy="43756"/>
            </a:xfrm>
            <a:custGeom>
              <a:avLst/>
              <a:gdLst/>
              <a:ahLst/>
              <a:cxnLst/>
              <a:rect l="l" t="t" r="r" b="b"/>
              <a:pathLst>
                <a:path w="98" h="13" extrusionOk="0">
                  <a:moveTo>
                    <a:pt x="94" y="0"/>
                  </a:moveTo>
                  <a:cubicBezTo>
                    <a:pt x="66" y="2"/>
                    <a:pt x="25" y="3"/>
                    <a:pt x="0" y="10"/>
                  </a:cubicBezTo>
                  <a:cubicBezTo>
                    <a:pt x="14" y="13"/>
                    <a:pt x="36" y="9"/>
                    <a:pt x="56" y="8"/>
                  </a:cubicBezTo>
                  <a:cubicBezTo>
                    <a:pt x="66" y="7"/>
                    <a:pt x="78" y="5"/>
                    <a:pt x="84" y="6"/>
                  </a:cubicBezTo>
                  <a:cubicBezTo>
                    <a:pt x="89" y="6"/>
                    <a:pt x="89" y="10"/>
                    <a:pt x="93" y="9"/>
                  </a:cubicBezTo>
                  <a:cubicBezTo>
                    <a:pt x="96" y="8"/>
                    <a:pt x="97" y="6"/>
                    <a:pt x="98" y="4"/>
                  </a:cubicBezTo>
                  <a:cubicBezTo>
                    <a:pt x="95" y="4"/>
                    <a:pt x="96" y="1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7109470" y="3746555"/>
              <a:ext cx="179887" cy="160440"/>
            </a:xfrm>
            <a:custGeom>
              <a:avLst/>
              <a:gdLst/>
              <a:ahLst/>
              <a:cxnLst/>
              <a:rect l="l" t="t" r="r" b="b"/>
              <a:pathLst>
                <a:path w="55" h="49" extrusionOk="0">
                  <a:moveTo>
                    <a:pt x="30" y="8"/>
                  </a:moveTo>
                  <a:cubicBezTo>
                    <a:pt x="28" y="5"/>
                    <a:pt x="29" y="0"/>
                    <a:pt x="24" y="0"/>
                  </a:cubicBezTo>
                  <a:cubicBezTo>
                    <a:pt x="2" y="9"/>
                    <a:pt x="0" y="47"/>
                    <a:pt x="30" y="49"/>
                  </a:cubicBezTo>
                  <a:cubicBezTo>
                    <a:pt x="34" y="45"/>
                    <a:pt x="46" y="42"/>
                    <a:pt x="49" y="36"/>
                  </a:cubicBezTo>
                  <a:cubicBezTo>
                    <a:pt x="55" y="24"/>
                    <a:pt x="45" y="16"/>
                    <a:pt x="40" y="9"/>
                  </a:cubicBezTo>
                  <a:cubicBezTo>
                    <a:pt x="36" y="9"/>
                    <a:pt x="34" y="7"/>
                    <a:pt x="30" y="8"/>
                  </a:cubicBezTo>
                  <a:close/>
                  <a:moveTo>
                    <a:pt x="14" y="27"/>
                  </a:moveTo>
                  <a:cubicBezTo>
                    <a:pt x="14" y="23"/>
                    <a:pt x="21" y="18"/>
                    <a:pt x="27" y="17"/>
                  </a:cubicBezTo>
                  <a:cubicBezTo>
                    <a:pt x="35" y="15"/>
                    <a:pt x="41" y="20"/>
                    <a:pt x="42" y="26"/>
                  </a:cubicBezTo>
                  <a:cubicBezTo>
                    <a:pt x="44" y="44"/>
                    <a:pt x="11" y="44"/>
                    <a:pt x="1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7303942" y="3877824"/>
              <a:ext cx="1837651" cy="69612"/>
            </a:xfrm>
            <a:custGeom>
              <a:avLst/>
              <a:gdLst/>
              <a:ahLst/>
              <a:cxnLst/>
              <a:rect l="l" t="t" r="r" b="b"/>
              <a:pathLst>
                <a:path w="459" h="22" extrusionOk="0">
                  <a:moveTo>
                    <a:pt x="425" y="3"/>
                  </a:moveTo>
                  <a:cubicBezTo>
                    <a:pt x="396" y="5"/>
                    <a:pt x="367" y="8"/>
                    <a:pt x="337" y="10"/>
                  </a:cubicBezTo>
                  <a:cubicBezTo>
                    <a:pt x="307" y="11"/>
                    <a:pt x="276" y="14"/>
                    <a:pt x="246" y="14"/>
                  </a:cubicBezTo>
                  <a:cubicBezTo>
                    <a:pt x="219" y="14"/>
                    <a:pt x="192" y="10"/>
                    <a:pt x="164" y="12"/>
                  </a:cubicBezTo>
                  <a:cubicBezTo>
                    <a:pt x="137" y="14"/>
                    <a:pt x="110" y="10"/>
                    <a:pt x="82" y="10"/>
                  </a:cubicBezTo>
                  <a:cubicBezTo>
                    <a:pt x="68" y="10"/>
                    <a:pt x="53" y="12"/>
                    <a:pt x="39" y="12"/>
                  </a:cubicBezTo>
                  <a:cubicBezTo>
                    <a:pt x="24" y="12"/>
                    <a:pt x="8" y="8"/>
                    <a:pt x="0" y="15"/>
                  </a:cubicBezTo>
                  <a:cubicBezTo>
                    <a:pt x="2" y="21"/>
                    <a:pt x="15" y="19"/>
                    <a:pt x="20" y="17"/>
                  </a:cubicBezTo>
                  <a:cubicBezTo>
                    <a:pt x="39" y="22"/>
                    <a:pt x="70" y="13"/>
                    <a:pt x="95" y="15"/>
                  </a:cubicBezTo>
                  <a:cubicBezTo>
                    <a:pt x="104" y="16"/>
                    <a:pt x="113" y="19"/>
                    <a:pt x="123" y="19"/>
                  </a:cubicBezTo>
                  <a:cubicBezTo>
                    <a:pt x="150" y="19"/>
                    <a:pt x="178" y="17"/>
                    <a:pt x="206" y="19"/>
                  </a:cubicBezTo>
                  <a:cubicBezTo>
                    <a:pt x="220" y="20"/>
                    <a:pt x="235" y="20"/>
                    <a:pt x="249" y="20"/>
                  </a:cubicBezTo>
                  <a:cubicBezTo>
                    <a:pt x="257" y="20"/>
                    <a:pt x="264" y="16"/>
                    <a:pt x="272" y="16"/>
                  </a:cubicBezTo>
                  <a:cubicBezTo>
                    <a:pt x="275" y="16"/>
                    <a:pt x="280" y="18"/>
                    <a:pt x="283" y="18"/>
                  </a:cubicBezTo>
                  <a:cubicBezTo>
                    <a:pt x="295" y="18"/>
                    <a:pt x="313" y="17"/>
                    <a:pt x="328" y="17"/>
                  </a:cubicBezTo>
                  <a:cubicBezTo>
                    <a:pt x="364" y="16"/>
                    <a:pt x="405" y="5"/>
                    <a:pt x="443" y="10"/>
                  </a:cubicBezTo>
                  <a:cubicBezTo>
                    <a:pt x="449" y="11"/>
                    <a:pt x="453" y="17"/>
                    <a:pt x="459" y="8"/>
                  </a:cubicBezTo>
                  <a:cubicBezTo>
                    <a:pt x="454" y="0"/>
                    <a:pt x="433" y="2"/>
                    <a:pt x="4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5439438" y="4295939"/>
              <a:ext cx="41326" cy="306294"/>
            </a:xfrm>
            <a:custGeom>
              <a:avLst/>
              <a:gdLst/>
              <a:ahLst/>
              <a:cxnLst/>
              <a:rect l="l" t="t" r="r" b="b"/>
              <a:pathLst>
                <a:path w="12" h="93" extrusionOk="0">
                  <a:moveTo>
                    <a:pt x="7" y="32"/>
                  </a:moveTo>
                  <a:cubicBezTo>
                    <a:pt x="7" y="28"/>
                    <a:pt x="4" y="24"/>
                    <a:pt x="5" y="20"/>
                  </a:cubicBezTo>
                  <a:cubicBezTo>
                    <a:pt x="5" y="15"/>
                    <a:pt x="12" y="9"/>
                    <a:pt x="9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32"/>
                    <a:pt x="2" y="57"/>
                    <a:pt x="1" y="93"/>
                  </a:cubicBezTo>
                  <a:cubicBezTo>
                    <a:pt x="8" y="93"/>
                    <a:pt x="7" y="84"/>
                    <a:pt x="10" y="80"/>
                  </a:cubicBezTo>
                  <a:cubicBezTo>
                    <a:pt x="4" y="67"/>
                    <a:pt x="7" y="49"/>
                    <a:pt x="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7119194" y="4378590"/>
              <a:ext cx="175025" cy="182319"/>
            </a:xfrm>
            <a:custGeom>
              <a:avLst/>
              <a:gdLst/>
              <a:ahLst/>
              <a:cxnLst/>
              <a:rect l="l" t="t" r="r" b="b"/>
              <a:pathLst>
                <a:path w="53" h="56" extrusionOk="0">
                  <a:moveTo>
                    <a:pt x="7" y="37"/>
                  </a:moveTo>
                  <a:cubicBezTo>
                    <a:pt x="19" y="53"/>
                    <a:pt x="45" y="56"/>
                    <a:pt x="53" y="33"/>
                  </a:cubicBezTo>
                  <a:cubicBezTo>
                    <a:pt x="46" y="10"/>
                    <a:pt x="0" y="0"/>
                    <a:pt x="7" y="37"/>
                  </a:cubicBezTo>
                  <a:close/>
                  <a:moveTo>
                    <a:pt x="15" y="32"/>
                  </a:moveTo>
                  <a:cubicBezTo>
                    <a:pt x="19" y="17"/>
                    <a:pt x="46" y="22"/>
                    <a:pt x="44" y="35"/>
                  </a:cubicBezTo>
                  <a:cubicBezTo>
                    <a:pt x="42" y="48"/>
                    <a:pt x="18" y="4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3669740" y="4560908"/>
              <a:ext cx="585849" cy="277123"/>
            </a:xfrm>
            <a:custGeom>
              <a:avLst/>
              <a:gdLst/>
              <a:ahLst/>
              <a:cxnLst/>
              <a:rect l="l" t="t" r="r" b="b"/>
              <a:pathLst>
                <a:path w="178" h="84" extrusionOk="0">
                  <a:moveTo>
                    <a:pt x="166" y="71"/>
                  </a:moveTo>
                  <a:cubicBezTo>
                    <a:pt x="130" y="54"/>
                    <a:pt x="95" y="33"/>
                    <a:pt x="55" y="21"/>
                  </a:cubicBezTo>
                  <a:cubicBezTo>
                    <a:pt x="40" y="12"/>
                    <a:pt x="20" y="9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4" y="11"/>
                    <a:pt x="15" y="11"/>
                    <a:pt x="23" y="13"/>
                  </a:cubicBezTo>
                  <a:cubicBezTo>
                    <a:pt x="35" y="17"/>
                    <a:pt x="47" y="23"/>
                    <a:pt x="58" y="26"/>
                  </a:cubicBezTo>
                  <a:cubicBezTo>
                    <a:pt x="59" y="29"/>
                    <a:pt x="61" y="25"/>
                    <a:pt x="63" y="26"/>
                  </a:cubicBezTo>
                  <a:cubicBezTo>
                    <a:pt x="79" y="38"/>
                    <a:pt x="95" y="40"/>
                    <a:pt x="113" y="48"/>
                  </a:cubicBezTo>
                  <a:cubicBezTo>
                    <a:pt x="113" y="50"/>
                    <a:pt x="113" y="52"/>
                    <a:pt x="115" y="51"/>
                  </a:cubicBezTo>
                  <a:cubicBezTo>
                    <a:pt x="131" y="60"/>
                    <a:pt x="148" y="67"/>
                    <a:pt x="164" y="76"/>
                  </a:cubicBezTo>
                  <a:cubicBezTo>
                    <a:pt x="163" y="79"/>
                    <a:pt x="165" y="80"/>
                    <a:pt x="165" y="82"/>
                  </a:cubicBezTo>
                  <a:cubicBezTo>
                    <a:pt x="170" y="84"/>
                    <a:pt x="171" y="80"/>
                    <a:pt x="178" y="81"/>
                  </a:cubicBezTo>
                  <a:cubicBezTo>
                    <a:pt x="178" y="75"/>
                    <a:pt x="170" y="73"/>
                    <a:pt x="166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4591053" y="4582786"/>
              <a:ext cx="1667600" cy="97236"/>
            </a:xfrm>
            <a:custGeom>
              <a:avLst/>
              <a:gdLst/>
              <a:ahLst/>
              <a:cxnLst/>
              <a:rect l="l" t="t" r="r" b="b"/>
              <a:pathLst>
                <a:path w="505" h="30" extrusionOk="0">
                  <a:moveTo>
                    <a:pt x="491" y="5"/>
                  </a:moveTo>
                  <a:cubicBezTo>
                    <a:pt x="452" y="9"/>
                    <a:pt x="407" y="10"/>
                    <a:pt x="362" y="13"/>
                  </a:cubicBezTo>
                  <a:cubicBezTo>
                    <a:pt x="331" y="16"/>
                    <a:pt x="298" y="18"/>
                    <a:pt x="269" y="16"/>
                  </a:cubicBezTo>
                  <a:cubicBezTo>
                    <a:pt x="237" y="14"/>
                    <a:pt x="208" y="25"/>
                    <a:pt x="178" y="22"/>
                  </a:cubicBezTo>
                  <a:cubicBezTo>
                    <a:pt x="169" y="22"/>
                    <a:pt x="164" y="21"/>
                    <a:pt x="158" y="23"/>
                  </a:cubicBezTo>
                  <a:cubicBezTo>
                    <a:pt x="135" y="18"/>
                    <a:pt x="110" y="23"/>
                    <a:pt x="85" y="21"/>
                  </a:cubicBezTo>
                  <a:cubicBezTo>
                    <a:pt x="75" y="21"/>
                    <a:pt x="66" y="18"/>
                    <a:pt x="58" y="18"/>
                  </a:cubicBezTo>
                  <a:cubicBezTo>
                    <a:pt x="48" y="18"/>
                    <a:pt x="37" y="22"/>
                    <a:pt x="26" y="22"/>
                  </a:cubicBezTo>
                  <a:cubicBezTo>
                    <a:pt x="17" y="23"/>
                    <a:pt x="1" y="16"/>
                    <a:pt x="0" y="28"/>
                  </a:cubicBezTo>
                  <a:cubicBezTo>
                    <a:pt x="20" y="30"/>
                    <a:pt x="40" y="23"/>
                    <a:pt x="58" y="23"/>
                  </a:cubicBezTo>
                  <a:cubicBezTo>
                    <a:pt x="74" y="23"/>
                    <a:pt x="90" y="26"/>
                    <a:pt x="105" y="25"/>
                  </a:cubicBezTo>
                  <a:cubicBezTo>
                    <a:pt x="124" y="25"/>
                    <a:pt x="143" y="25"/>
                    <a:pt x="161" y="25"/>
                  </a:cubicBezTo>
                  <a:cubicBezTo>
                    <a:pt x="182" y="26"/>
                    <a:pt x="201" y="27"/>
                    <a:pt x="222" y="24"/>
                  </a:cubicBezTo>
                  <a:cubicBezTo>
                    <a:pt x="228" y="23"/>
                    <a:pt x="233" y="21"/>
                    <a:pt x="239" y="20"/>
                  </a:cubicBezTo>
                  <a:cubicBezTo>
                    <a:pt x="262" y="18"/>
                    <a:pt x="291" y="27"/>
                    <a:pt x="312" y="19"/>
                  </a:cubicBezTo>
                  <a:cubicBezTo>
                    <a:pt x="361" y="17"/>
                    <a:pt x="421" y="19"/>
                    <a:pt x="472" y="9"/>
                  </a:cubicBezTo>
                  <a:cubicBezTo>
                    <a:pt x="479" y="12"/>
                    <a:pt x="482" y="11"/>
                    <a:pt x="493" y="11"/>
                  </a:cubicBezTo>
                  <a:cubicBezTo>
                    <a:pt x="497" y="13"/>
                    <a:pt x="492" y="17"/>
                    <a:pt x="498" y="17"/>
                  </a:cubicBezTo>
                  <a:cubicBezTo>
                    <a:pt x="497" y="10"/>
                    <a:pt x="502" y="12"/>
                    <a:pt x="505" y="7"/>
                  </a:cubicBezTo>
                  <a:cubicBezTo>
                    <a:pt x="501" y="0"/>
                    <a:pt x="496" y="5"/>
                    <a:pt x="49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4522988" y="2492208"/>
              <a:ext cx="1684618" cy="1803731"/>
            </a:xfrm>
            <a:custGeom>
              <a:avLst/>
              <a:gdLst/>
              <a:ahLst/>
              <a:cxnLst/>
              <a:rect l="l" t="t" r="r" b="b"/>
              <a:pathLst>
                <a:path w="511" h="548" extrusionOk="0">
                  <a:moveTo>
                    <a:pt x="492" y="159"/>
                  </a:moveTo>
                  <a:cubicBezTo>
                    <a:pt x="488" y="159"/>
                    <a:pt x="488" y="154"/>
                    <a:pt x="484" y="151"/>
                  </a:cubicBezTo>
                  <a:cubicBezTo>
                    <a:pt x="470" y="122"/>
                    <a:pt x="449" y="94"/>
                    <a:pt x="428" y="76"/>
                  </a:cubicBezTo>
                  <a:cubicBezTo>
                    <a:pt x="405" y="63"/>
                    <a:pt x="386" y="47"/>
                    <a:pt x="364" y="32"/>
                  </a:cubicBezTo>
                  <a:cubicBezTo>
                    <a:pt x="353" y="32"/>
                    <a:pt x="345" y="24"/>
                    <a:pt x="335" y="20"/>
                  </a:cubicBezTo>
                  <a:cubicBezTo>
                    <a:pt x="332" y="19"/>
                    <a:pt x="329" y="20"/>
                    <a:pt x="326" y="19"/>
                  </a:cubicBezTo>
                  <a:cubicBezTo>
                    <a:pt x="320" y="18"/>
                    <a:pt x="314" y="13"/>
                    <a:pt x="308" y="11"/>
                  </a:cubicBezTo>
                  <a:cubicBezTo>
                    <a:pt x="302" y="9"/>
                    <a:pt x="287" y="5"/>
                    <a:pt x="286" y="16"/>
                  </a:cubicBezTo>
                  <a:cubicBezTo>
                    <a:pt x="286" y="22"/>
                    <a:pt x="296" y="16"/>
                    <a:pt x="291" y="20"/>
                  </a:cubicBezTo>
                  <a:cubicBezTo>
                    <a:pt x="295" y="22"/>
                    <a:pt x="293" y="17"/>
                    <a:pt x="296" y="17"/>
                  </a:cubicBezTo>
                  <a:cubicBezTo>
                    <a:pt x="293" y="20"/>
                    <a:pt x="313" y="24"/>
                    <a:pt x="311" y="20"/>
                  </a:cubicBezTo>
                  <a:cubicBezTo>
                    <a:pt x="319" y="25"/>
                    <a:pt x="329" y="33"/>
                    <a:pt x="340" y="30"/>
                  </a:cubicBezTo>
                  <a:cubicBezTo>
                    <a:pt x="339" y="34"/>
                    <a:pt x="343" y="33"/>
                    <a:pt x="343" y="35"/>
                  </a:cubicBezTo>
                  <a:cubicBezTo>
                    <a:pt x="348" y="32"/>
                    <a:pt x="355" y="38"/>
                    <a:pt x="356" y="41"/>
                  </a:cubicBezTo>
                  <a:cubicBezTo>
                    <a:pt x="393" y="61"/>
                    <a:pt x="429" y="83"/>
                    <a:pt x="454" y="115"/>
                  </a:cubicBezTo>
                  <a:cubicBezTo>
                    <a:pt x="459" y="121"/>
                    <a:pt x="461" y="129"/>
                    <a:pt x="465" y="135"/>
                  </a:cubicBezTo>
                  <a:cubicBezTo>
                    <a:pt x="471" y="144"/>
                    <a:pt x="480" y="150"/>
                    <a:pt x="481" y="160"/>
                  </a:cubicBezTo>
                  <a:cubicBezTo>
                    <a:pt x="483" y="162"/>
                    <a:pt x="485" y="163"/>
                    <a:pt x="486" y="165"/>
                  </a:cubicBezTo>
                  <a:cubicBezTo>
                    <a:pt x="496" y="197"/>
                    <a:pt x="503" y="231"/>
                    <a:pt x="501" y="270"/>
                  </a:cubicBezTo>
                  <a:cubicBezTo>
                    <a:pt x="499" y="316"/>
                    <a:pt x="487" y="361"/>
                    <a:pt x="468" y="395"/>
                  </a:cubicBezTo>
                  <a:cubicBezTo>
                    <a:pt x="469" y="398"/>
                    <a:pt x="467" y="399"/>
                    <a:pt x="467" y="402"/>
                  </a:cubicBezTo>
                  <a:cubicBezTo>
                    <a:pt x="459" y="412"/>
                    <a:pt x="449" y="421"/>
                    <a:pt x="445" y="436"/>
                  </a:cubicBezTo>
                  <a:cubicBezTo>
                    <a:pt x="427" y="459"/>
                    <a:pt x="404" y="479"/>
                    <a:pt x="378" y="495"/>
                  </a:cubicBezTo>
                  <a:cubicBezTo>
                    <a:pt x="355" y="500"/>
                    <a:pt x="333" y="515"/>
                    <a:pt x="307" y="519"/>
                  </a:cubicBezTo>
                  <a:cubicBezTo>
                    <a:pt x="287" y="522"/>
                    <a:pt x="270" y="519"/>
                    <a:pt x="253" y="517"/>
                  </a:cubicBezTo>
                  <a:cubicBezTo>
                    <a:pt x="240" y="516"/>
                    <a:pt x="228" y="516"/>
                    <a:pt x="218" y="513"/>
                  </a:cubicBezTo>
                  <a:cubicBezTo>
                    <a:pt x="200" y="508"/>
                    <a:pt x="183" y="495"/>
                    <a:pt x="165" y="490"/>
                  </a:cubicBezTo>
                  <a:cubicBezTo>
                    <a:pt x="153" y="479"/>
                    <a:pt x="135" y="475"/>
                    <a:pt x="125" y="463"/>
                  </a:cubicBezTo>
                  <a:cubicBezTo>
                    <a:pt x="121" y="464"/>
                    <a:pt x="121" y="461"/>
                    <a:pt x="118" y="462"/>
                  </a:cubicBezTo>
                  <a:cubicBezTo>
                    <a:pt x="113" y="453"/>
                    <a:pt x="105" y="446"/>
                    <a:pt x="95" y="443"/>
                  </a:cubicBezTo>
                  <a:cubicBezTo>
                    <a:pt x="90" y="432"/>
                    <a:pt x="77" y="430"/>
                    <a:pt x="73" y="419"/>
                  </a:cubicBezTo>
                  <a:cubicBezTo>
                    <a:pt x="70" y="419"/>
                    <a:pt x="70" y="415"/>
                    <a:pt x="65" y="416"/>
                  </a:cubicBezTo>
                  <a:cubicBezTo>
                    <a:pt x="65" y="410"/>
                    <a:pt x="57" y="408"/>
                    <a:pt x="53" y="403"/>
                  </a:cubicBezTo>
                  <a:cubicBezTo>
                    <a:pt x="48" y="396"/>
                    <a:pt x="45" y="386"/>
                    <a:pt x="40" y="376"/>
                  </a:cubicBezTo>
                  <a:cubicBezTo>
                    <a:pt x="37" y="369"/>
                    <a:pt x="32" y="363"/>
                    <a:pt x="29" y="356"/>
                  </a:cubicBezTo>
                  <a:cubicBezTo>
                    <a:pt x="27" y="349"/>
                    <a:pt x="25" y="341"/>
                    <a:pt x="22" y="334"/>
                  </a:cubicBezTo>
                  <a:cubicBezTo>
                    <a:pt x="11" y="305"/>
                    <a:pt x="11" y="272"/>
                    <a:pt x="8" y="243"/>
                  </a:cubicBezTo>
                  <a:cubicBezTo>
                    <a:pt x="12" y="232"/>
                    <a:pt x="10" y="219"/>
                    <a:pt x="11" y="209"/>
                  </a:cubicBezTo>
                  <a:cubicBezTo>
                    <a:pt x="12" y="200"/>
                    <a:pt x="17" y="191"/>
                    <a:pt x="18" y="183"/>
                  </a:cubicBezTo>
                  <a:cubicBezTo>
                    <a:pt x="26" y="142"/>
                    <a:pt x="49" y="118"/>
                    <a:pt x="70" y="87"/>
                  </a:cubicBezTo>
                  <a:cubicBezTo>
                    <a:pt x="74" y="86"/>
                    <a:pt x="78" y="82"/>
                    <a:pt x="76" y="79"/>
                  </a:cubicBezTo>
                  <a:cubicBezTo>
                    <a:pt x="78" y="80"/>
                    <a:pt x="79" y="80"/>
                    <a:pt x="80" y="79"/>
                  </a:cubicBezTo>
                  <a:cubicBezTo>
                    <a:pt x="102" y="56"/>
                    <a:pt x="131" y="35"/>
                    <a:pt x="163" y="25"/>
                  </a:cubicBezTo>
                  <a:cubicBezTo>
                    <a:pt x="160" y="25"/>
                    <a:pt x="163" y="23"/>
                    <a:pt x="165" y="23"/>
                  </a:cubicBezTo>
                  <a:cubicBezTo>
                    <a:pt x="178" y="24"/>
                    <a:pt x="187" y="16"/>
                    <a:pt x="199" y="15"/>
                  </a:cubicBezTo>
                  <a:cubicBezTo>
                    <a:pt x="218" y="9"/>
                    <a:pt x="234" y="6"/>
                    <a:pt x="248" y="11"/>
                  </a:cubicBezTo>
                  <a:cubicBezTo>
                    <a:pt x="248" y="10"/>
                    <a:pt x="248" y="8"/>
                    <a:pt x="249" y="8"/>
                  </a:cubicBezTo>
                  <a:cubicBezTo>
                    <a:pt x="249" y="10"/>
                    <a:pt x="259" y="11"/>
                    <a:pt x="254" y="9"/>
                  </a:cubicBezTo>
                  <a:cubicBezTo>
                    <a:pt x="253" y="9"/>
                    <a:pt x="253" y="9"/>
                    <a:pt x="253" y="8"/>
                  </a:cubicBezTo>
                  <a:cubicBezTo>
                    <a:pt x="261" y="6"/>
                    <a:pt x="266" y="16"/>
                    <a:pt x="271" y="9"/>
                  </a:cubicBezTo>
                  <a:cubicBezTo>
                    <a:pt x="273" y="7"/>
                    <a:pt x="267" y="7"/>
                    <a:pt x="268" y="3"/>
                  </a:cubicBezTo>
                  <a:cubicBezTo>
                    <a:pt x="241" y="1"/>
                    <a:pt x="218" y="0"/>
                    <a:pt x="195" y="7"/>
                  </a:cubicBezTo>
                  <a:cubicBezTo>
                    <a:pt x="189" y="9"/>
                    <a:pt x="184" y="13"/>
                    <a:pt x="178" y="14"/>
                  </a:cubicBezTo>
                  <a:cubicBezTo>
                    <a:pt x="166" y="17"/>
                    <a:pt x="155" y="17"/>
                    <a:pt x="147" y="25"/>
                  </a:cubicBezTo>
                  <a:cubicBezTo>
                    <a:pt x="99" y="42"/>
                    <a:pt x="59" y="87"/>
                    <a:pt x="33" y="128"/>
                  </a:cubicBezTo>
                  <a:cubicBezTo>
                    <a:pt x="25" y="142"/>
                    <a:pt x="20" y="152"/>
                    <a:pt x="14" y="167"/>
                  </a:cubicBezTo>
                  <a:cubicBezTo>
                    <a:pt x="6" y="194"/>
                    <a:pt x="3" y="219"/>
                    <a:pt x="1" y="247"/>
                  </a:cubicBezTo>
                  <a:cubicBezTo>
                    <a:pt x="0" y="266"/>
                    <a:pt x="7" y="281"/>
                    <a:pt x="6" y="300"/>
                  </a:cubicBezTo>
                  <a:cubicBezTo>
                    <a:pt x="6" y="322"/>
                    <a:pt x="11" y="336"/>
                    <a:pt x="21" y="354"/>
                  </a:cubicBezTo>
                  <a:cubicBezTo>
                    <a:pt x="24" y="369"/>
                    <a:pt x="33" y="388"/>
                    <a:pt x="41" y="402"/>
                  </a:cubicBezTo>
                  <a:cubicBezTo>
                    <a:pt x="47" y="410"/>
                    <a:pt x="55" y="421"/>
                    <a:pt x="62" y="421"/>
                  </a:cubicBezTo>
                  <a:cubicBezTo>
                    <a:pt x="72" y="440"/>
                    <a:pt x="92" y="448"/>
                    <a:pt x="108" y="461"/>
                  </a:cubicBezTo>
                  <a:cubicBezTo>
                    <a:pt x="113" y="466"/>
                    <a:pt x="117" y="471"/>
                    <a:pt x="124" y="475"/>
                  </a:cubicBezTo>
                  <a:cubicBezTo>
                    <a:pt x="130" y="479"/>
                    <a:pt x="136" y="485"/>
                    <a:pt x="144" y="486"/>
                  </a:cubicBezTo>
                  <a:cubicBezTo>
                    <a:pt x="197" y="530"/>
                    <a:pt x="310" y="548"/>
                    <a:pt x="372" y="504"/>
                  </a:cubicBezTo>
                  <a:cubicBezTo>
                    <a:pt x="374" y="504"/>
                    <a:pt x="377" y="504"/>
                    <a:pt x="379" y="504"/>
                  </a:cubicBezTo>
                  <a:cubicBezTo>
                    <a:pt x="393" y="495"/>
                    <a:pt x="407" y="488"/>
                    <a:pt x="420" y="477"/>
                  </a:cubicBezTo>
                  <a:cubicBezTo>
                    <a:pt x="431" y="468"/>
                    <a:pt x="439" y="454"/>
                    <a:pt x="449" y="444"/>
                  </a:cubicBezTo>
                  <a:cubicBezTo>
                    <a:pt x="454" y="425"/>
                    <a:pt x="470" y="417"/>
                    <a:pt x="475" y="398"/>
                  </a:cubicBezTo>
                  <a:cubicBezTo>
                    <a:pt x="496" y="359"/>
                    <a:pt x="511" y="300"/>
                    <a:pt x="509" y="241"/>
                  </a:cubicBezTo>
                  <a:cubicBezTo>
                    <a:pt x="508" y="210"/>
                    <a:pt x="496" y="184"/>
                    <a:pt x="492" y="1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3662448" y="5085983"/>
              <a:ext cx="668499" cy="126407"/>
            </a:xfrm>
            <a:custGeom>
              <a:avLst/>
              <a:gdLst/>
              <a:ahLst/>
              <a:cxnLst/>
              <a:rect l="l" t="t" r="r" b="b"/>
              <a:pathLst>
                <a:path w="203" h="39" extrusionOk="0">
                  <a:moveTo>
                    <a:pt x="175" y="5"/>
                  </a:moveTo>
                  <a:cubicBezTo>
                    <a:pt x="154" y="4"/>
                    <a:pt x="133" y="10"/>
                    <a:pt x="110" y="14"/>
                  </a:cubicBezTo>
                  <a:cubicBezTo>
                    <a:pt x="89" y="17"/>
                    <a:pt x="68" y="20"/>
                    <a:pt x="48" y="23"/>
                  </a:cubicBezTo>
                  <a:cubicBezTo>
                    <a:pt x="33" y="24"/>
                    <a:pt x="21" y="25"/>
                    <a:pt x="11" y="29"/>
                  </a:cubicBezTo>
                  <a:cubicBezTo>
                    <a:pt x="8" y="30"/>
                    <a:pt x="0" y="28"/>
                    <a:pt x="1" y="34"/>
                  </a:cubicBezTo>
                  <a:cubicBezTo>
                    <a:pt x="4" y="39"/>
                    <a:pt x="12" y="36"/>
                    <a:pt x="17" y="35"/>
                  </a:cubicBezTo>
                  <a:cubicBezTo>
                    <a:pt x="15" y="31"/>
                    <a:pt x="32" y="30"/>
                    <a:pt x="41" y="29"/>
                  </a:cubicBezTo>
                  <a:cubicBezTo>
                    <a:pt x="57" y="26"/>
                    <a:pt x="66" y="25"/>
                    <a:pt x="78" y="24"/>
                  </a:cubicBezTo>
                  <a:cubicBezTo>
                    <a:pt x="114" y="20"/>
                    <a:pt x="155" y="7"/>
                    <a:pt x="188" y="10"/>
                  </a:cubicBezTo>
                  <a:cubicBezTo>
                    <a:pt x="191" y="10"/>
                    <a:pt x="189" y="14"/>
                    <a:pt x="192" y="14"/>
                  </a:cubicBezTo>
                  <a:cubicBezTo>
                    <a:pt x="194" y="10"/>
                    <a:pt x="203" y="9"/>
                    <a:pt x="201" y="6"/>
                  </a:cubicBezTo>
                  <a:cubicBezTo>
                    <a:pt x="194" y="0"/>
                    <a:pt x="183" y="5"/>
                    <a:pt x="17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7036543" y="2557843"/>
              <a:ext cx="192042" cy="145854"/>
            </a:xfrm>
            <a:custGeom>
              <a:avLst/>
              <a:gdLst/>
              <a:ahLst/>
              <a:cxnLst/>
              <a:rect l="l" t="t" r="r" b="b"/>
              <a:pathLst>
                <a:path w="58" h="44" extrusionOk="0">
                  <a:moveTo>
                    <a:pt x="30" y="5"/>
                  </a:moveTo>
                  <a:cubicBezTo>
                    <a:pt x="28" y="4"/>
                    <a:pt x="30" y="0"/>
                    <a:pt x="26" y="1"/>
                  </a:cubicBezTo>
                  <a:cubicBezTo>
                    <a:pt x="14" y="1"/>
                    <a:pt x="4" y="11"/>
                    <a:pt x="7" y="22"/>
                  </a:cubicBezTo>
                  <a:cubicBezTo>
                    <a:pt x="10" y="42"/>
                    <a:pt x="45" y="44"/>
                    <a:pt x="56" y="28"/>
                  </a:cubicBezTo>
                  <a:cubicBezTo>
                    <a:pt x="58" y="10"/>
                    <a:pt x="44" y="0"/>
                    <a:pt x="30" y="5"/>
                  </a:cubicBezTo>
                  <a:close/>
                  <a:moveTo>
                    <a:pt x="19" y="8"/>
                  </a:moveTo>
                  <a:cubicBezTo>
                    <a:pt x="23" y="8"/>
                    <a:pt x="18" y="12"/>
                    <a:pt x="21" y="14"/>
                  </a:cubicBezTo>
                  <a:cubicBezTo>
                    <a:pt x="31" y="9"/>
                    <a:pt x="45" y="10"/>
                    <a:pt x="49" y="24"/>
                  </a:cubicBezTo>
                  <a:cubicBezTo>
                    <a:pt x="40" y="44"/>
                    <a:pt x="0" y="26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4"/>
            <p:cNvSpPr/>
            <p:nvPr/>
          </p:nvSpPr>
          <p:spPr>
            <a:xfrm rot="10800000">
              <a:off x="2997645" y="2776890"/>
              <a:ext cx="1124097" cy="1395281"/>
            </a:xfrm>
            <a:custGeom>
              <a:avLst/>
              <a:gdLst/>
              <a:ahLst/>
              <a:cxnLst/>
              <a:rect l="l" t="t" r="r" b="b"/>
              <a:pathLst>
                <a:path w="269" h="318" extrusionOk="0">
                  <a:moveTo>
                    <a:pt x="212" y="201"/>
                  </a:moveTo>
                  <a:cubicBezTo>
                    <a:pt x="210" y="187"/>
                    <a:pt x="200" y="180"/>
                    <a:pt x="201" y="166"/>
                  </a:cubicBezTo>
                  <a:cubicBezTo>
                    <a:pt x="191" y="160"/>
                    <a:pt x="190" y="145"/>
                    <a:pt x="183" y="137"/>
                  </a:cubicBezTo>
                  <a:cubicBezTo>
                    <a:pt x="183" y="134"/>
                    <a:pt x="188" y="135"/>
                    <a:pt x="188" y="132"/>
                  </a:cubicBezTo>
                  <a:cubicBezTo>
                    <a:pt x="187" y="127"/>
                    <a:pt x="181" y="128"/>
                    <a:pt x="178" y="128"/>
                  </a:cubicBezTo>
                  <a:cubicBezTo>
                    <a:pt x="174" y="111"/>
                    <a:pt x="159" y="100"/>
                    <a:pt x="159" y="81"/>
                  </a:cubicBezTo>
                  <a:cubicBezTo>
                    <a:pt x="147" y="74"/>
                    <a:pt x="146" y="56"/>
                    <a:pt x="136" y="46"/>
                  </a:cubicBezTo>
                  <a:cubicBezTo>
                    <a:pt x="129" y="30"/>
                    <a:pt x="122" y="20"/>
                    <a:pt x="119" y="0"/>
                  </a:cubicBezTo>
                  <a:cubicBezTo>
                    <a:pt x="116" y="0"/>
                    <a:pt x="115" y="2"/>
                    <a:pt x="113" y="2"/>
                  </a:cubicBezTo>
                  <a:cubicBezTo>
                    <a:pt x="113" y="9"/>
                    <a:pt x="115" y="13"/>
                    <a:pt x="115" y="19"/>
                  </a:cubicBezTo>
                  <a:cubicBezTo>
                    <a:pt x="104" y="37"/>
                    <a:pt x="99" y="61"/>
                    <a:pt x="89" y="79"/>
                  </a:cubicBezTo>
                  <a:cubicBezTo>
                    <a:pt x="91" y="80"/>
                    <a:pt x="89" y="86"/>
                    <a:pt x="91" y="86"/>
                  </a:cubicBezTo>
                  <a:cubicBezTo>
                    <a:pt x="85" y="93"/>
                    <a:pt x="86" y="106"/>
                    <a:pt x="79" y="112"/>
                  </a:cubicBezTo>
                  <a:cubicBezTo>
                    <a:pt x="70" y="137"/>
                    <a:pt x="63" y="165"/>
                    <a:pt x="52" y="188"/>
                  </a:cubicBezTo>
                  <a:cubicBezTo>
                    <a:pt x="50" y="201"/>
                    <a:pt x="41" y="206"/>
                    <a:pt x="42" y="221"/>
                  </a:cubicBezTo>
                  <a:cubicBezTo>
                    <a:pt x="39" y="223"/>
                    <a:pt x="36" y="225"/>
                    <a:pt x="35" y="230"/>
                  </a:cubicBezTo>
                  <a:cubicBezTo>
                    <a:pt x="35" y="233"/>
                    <a:pt x="37" y="234"/>
                    <a:pt x="37" y="237"/>
                  </a:cubicBezTo>
                  <a:cubicBezTo>
                    <a:pt x="27" y="257"/>
                    <a:pt x="14" y="280"/>
                    <a:pt x="12" y="302"/>
                  </a:cubicBezTo>
                  <a:cubicBezTo>
                    <a:pt x="16" y="302"/>
                    <a:pt x="18" y="300"/>
                    <a:pt x="21" y="299"/>
                  </a:cubicBezTo>
                  <a:cubicBezTo>
                    <a:pt x="25" y="274"/>
                    <a:pt x="37" y="256"/>
                    <a:pt x="45" y="235"/>
                  </a:cubicBezTo>
                  <a:cubicBezTo>
                    <a:pt x="47" y="235"/>
                    <a:pt x="49" y="235"/>
                    <a:pt x="51" y="235"/>
                  </a:cubicBezTo>
                  <a:cubicBezTo>
                    <a:pt x="52" y="234"/>
                    <a:pt x="53" y="231"/>
                    <a:pt x="55" y="231"/>
                  </a:cubicBezTo>
                  <a:cubicBezTo>
                    <a:pt x="84" y="230"/>
                    <a:pt x="112" y="221"/>
                    <a:pt x="146" y="224"/>
                  </a:cubicBezTo>
                  <a:cubicBezTo>
                    <a:pt x="149" y="224"/>
                    <a:pt x="149" y="227"/>
                    <a:pt x="152" y="228"/>
                  </a:cubicBezTo>
                  <a:cubicBezTo>
                    <a:pt x="161" y="218"/>
                    <a:pt x="182" y="224"/>
                    <a:pt x="200" y="221"/>
                  </a:cubicBezTo>
                  <a:cubicBezTo>
                    <a:pt x="203" y="222"/>
                    <a:pt x="203" y="226"/>
                    <a:pt x="209" y="225"/>
                  </a:cubicBezTo>
                  <a:cubicBezTo>
                    <a:pt x="210" y="226"/>
                    <a:pt x="214" y="222"/>
                    <a:pt x="215" y="221"/>
                  </a:cubicBezTo>
                  <a:cubicBezTo>
                    <a:pt x="216" y="226"/>
                    <a:pt x="219" y="227"/>
                    <a:pt x="221" y="229"/>
                  </a:cubicBezTo>
                  <a:cubicBezTo>
                    <a:pt x="227" y="254"/>
                    <a:pt x="243" y="269"/>
                    <a:pt x="252" y="292"/>
                  </a:cubicBezTo>
                  <a:cubicBezTo>
                    <a:pt x="216" y="295"/>
                    <a:pt x="180" y="301"/>
                    <a:pt x="149" y="302"/>
                  </a:cubicBezTo>
                  <a:cubicBezTo>
                    <a:pt x="133" y="302"/>
                    <a:pt x="119" y="306"/>
                    <a:pt x="105" y="306"/>
                  </a:cubicBezTo>
                  <a:cubicBezTo>
                    <a:pt x="90" y="306"/>
                    <a:pt x="76" y="304"/>
                    <a:pt x="61" y="305"/>
                  </a:cubicBezTo>
                  <a:cubicBezTo>
                    <a:pt x="43" y="306"/>
                    <a:pt x="23" y="311"/>
                    <a:pt x="6" y="309"/>
                  </a:cubicBezTo>
                  <a:cubicBezTo>
                    <a:pt x="4" y="312"/>
                    <a:pt x="0" y="312"/>
                    <a:pt x="2" y="318"/>
                  </a:cubicBezTo>
                  <a:cubicBezTo>
                    <a:pt x="37" y="313"/>
                    <a:pt x="68" y="310"/>
                    <a:pt x="101" y="312"/>
                  </a:cubicBezTo>
                  <a:cubicBezTo>
                    <a:pt x="105" y="312"/>
                    <a:pt x="109" y="312"/>
                    <a:pt x="113" y="312"/>
                  </a:cubicBezTo>
                  <a:cubicBezTo>
                    <a:pt x="156" y="308"/>
                    <a:pt x="210" y="301"/>
                    <a:pt x="260" y="301"/>
                  </a:cubicBezTo>
                  <a:cubicBezTo>
                    <a:pt x="269" y="285"/>
                    <a:pt x="246" y="271"/>
                    <a:pt x="238" y="254"/>
                  </a:cubicBezTo>
                  <a:cubicBezTo>
                    <a:pt x="228" y="233"/>
                    <a:pt x="224" y="216"/>
                    <a:pt x="212" y="201"/>
                  </a:cubicBezTo>
                  <a:close/>
                  <a:moveTo>
                    <a:pt x="170" y="130"/>
                  </a:moveTo>
                  <a:cubicBezTo>
                    <a:pt x="167" y="130"/>
                    <a:pt x="165" y="130"/>
                    <a:pt x="164" y="129"/>
                  </a:cubicBezTo>
                  <a:cubicBezTo>
                    <a:pt x="165" y="126"/>
                    <a:pt x="171" y="124"/>
                    <a:pt x="170" y="130"/>
                  </a:cubicBezTo>
                  <a:close/>
                  <a:moveTo>
                    <a:pt x="161" y="115"/>
                  </a:moveTo>
                  <a:cubicBezTo>
                    <a:pt x="162" y="115"/>
                    <a:pt x="163" y="115"/>
                    <a:pt x="164" y="115"/>
                  </a:cubicBezTo>
                  <a:cubicBezTo>
                    <a:pt x="165" y="119"/>
                    <a:pt x="161" y="119"/>
                    <a:pt x="158" y="120"/>
                  </a:cubicBezTo>
                  <a:cubicBezTo>
                    <a:pt x="158" y="117"/>
                    <a:pt x="161" y="118"/>
                    <a:pt x="161" y="115"/>
                  </a:cubicBezTo>
                  <a:close/>
                  <a:moveTo>
                    <a:pt x="154" y="90"/>
                  </a:moveTo>
                  <a:cubicBezTo>
                    <a:pt x="154" y="96"/>
                    <a:pt x="156" y="100"/>
                    <a:pt x="159" y="104"/>
                  </a:cubicBezTo>
                  <a:cubicBezTo>
                    <a:pt x="154" y="112"/>
                    <a:pt x="146" y="116"/>
                    <a:pt x="139" y="122"/>
                  </a:cubicBezTo>
                  <a:cubicBezTo>
                    <a:pt x="143" y="114"/>
                    <a:pt x="150" y="108"/>
                    <a:pt x="155" y="101"/>
                  </a:cubicBezTo>
                  <a:cubicBezTo>
                    <a:pt x="155" y="99"/>
                    <a:pt x="152" y="98"/>
                    <a:pt x="152" y="95"/>
                  </a:cubicBezTo>
                  <a:cubicBezTo>
                    <a:pt x="150" y="96"/>
                    <a:pt x="148" y="95"/>
                    <a:pt x="148" y="96"/>
                  </a:cubicBezTo>
                  <a:cubicBezTo>
                    <a:pt x="146" y="95"/>
                    <a:pt x="151" y="91"/>
                    <a:pt x="154" y="90"/>
                  </a:cubicBezTo>
                  <a:close/>
                  <a:moveTo>
                    <a:pt x="156" y="122"/>
                  </a:moveTo>
                  <a:cubicBezTo>
                    <a:pt x="156" y="125"/>
                    <a:pt x="155" y="128"/>
                    <a:pt x="152" y="128"/>
                  </a:cubicBezTo>
                  <a:cubicBezTo>
                    <a:pt x="150" y="125"/>
                    <a:pt x="152" y="121"/>
                    <a:pt x="156" y="122"/>
                  </a:cubicBezTo>
                  <a:close/>
                  <a:moveTo>
                    <a:pt x="121" y="125"/>
                  </a:moveTo>
                  <a:cubicBezTo>
                    <a:pt x="122" y="116"/>
                    <a:pt x="136" y="110"/>
                    <a:pt x="141" y="101"/>
                  </a:cubicBezTo>
                  <a:cubicBezTo>
                    <a:pt x="142" y="109"/>
                    <a:pt x="131" y="121"/>
                    <a:pt x="121" y="125"/>
                  </a:cubicBezTo>
                  <a:close/>
                  <a:moveTo>
                    <a:pt x="148" y="83"/>
                  </a:moveTo>
                  <a:cubicBezTo>
                    <a:pt x="145" y="90"/>
                    <a:pt x="138" y="92"/>
                    <a:pt x="137" y="100"/>
                  </a:cubicBezTo>
                  <a:cubicBezTo>
                    <a:pt x="128" y="105"/>
                    <a:pt x="121" y="113"/>
                    <a:pt x="114" y="121"/>
                  </a:cubicBezTo>
                  <a:cubicBezTo>
                    <a:pt x="110" y="124"/>
                    <a:pt x="105" y="132"/>
                    <a:pt x="99" y="130"/>
                  </a:cubicBezTo>
                  <a:cubicBezTo>
                    <a:pt x="104" y="113"/>
                    <a:pt x="121" y="108"/>
                    <a:pt x="128" y="91"/>
                  </a:cubicBezTo>
                  <a:cubicBezTo>
                    <a:pt x="136" y="90"/>
                    <a:pt x="140" y="84"/>
                    <a:pt x="146" y="80"/>
                  </a:cubicBezTo>
                  <a:cubicBezTo>
                    <a:pt x="147" y="81"/>
                    <a:pt x="148" y="82"/>
                    <a:pt x="148" y="83"/>
                  </a:cubicBezTo>
                  <a:close/>
                  <a:moveTo>
                    <a:pt x="116" y="27"/>
                  </a:moveTo>
                  <a:cubicBezTo>
                    <a:pt x="116" y="27"/>
                    <a:pt x="117" y="27"/>
                    <a:pt x="118" y="27"/>
                  </a:cubicBezTo>
                  <a:cubicBezTo>
                    <a:pt x="121" y="29"/>
                    <a:pt x="120" y="35"/>
                    <a:pt x="123" y="37"/>
                  </a:cubicBezTo>
                  <a:cubicBezTo>
                    <a:pt x="121" y="38"/>
                    <a:pt x="118" y="39"/>
                    <a:pt x="117" y="40"/>
                  </a:cubicBezTo>
                  <a:cubicBezTo>
                    <a:pt x="117" y="49"/>
                    <a:pt x="112" y="52"/>
                    <a:pt x="106" y="55"/>
                  </a:cubicBezTo>
                  <a:cubicBezTo>
                    <a:pt x="107" y="44"/>
                    <a:pt x="114" y="38"/>
                    <a:pt x="116" y="27"/>
                  </a:cubicBezTo>
                  <a:close/>
                  <a:moveTo>
                    <a:pt x="99" y="81"/>
                  </a:moveTo>
                  <a:cubicBezTo>
                    <a:pt x="100" y="61"/>
                    <a:pt x="116" y="57"/>
                    <a:pt x="127" y="46"/>
                  </a:cubicBezTo>
                  <a:cubicBezTo>
                    <a:pt x="130" y="46"/>
                    <a:pt x="130" y="49"/>
                    <a:pt x="131" y="50"/>
                  </a:cubicBezTo>
                  <a:cubicBezTo>
                    <a:pt x="118" y="62"/>
                    <a:pt x="108" y="76"/>
                    <a:pt x="95" y="87"/>
                  </a:cubicBezTo>
                  <a:cubicBezTo>
                    <a:pt x="92" y="85"/>
                    <a:pt x="97" y="83"/>
                    <a:pt x="99" y="81"/>
                  </a:cubicBezTo>
                  <a:close/>
                  <a:moveTo>
                    <a:pt x="134" y="57"/>
                  </a:moveTo>
                  <a:cubicBezTo>
                    <a:pt x="135" y="57"/>
                    <a:pt x="136" y="57"/>
                    <a:pt x="137" y="57"/>
                  </a:cubicBezTo>
                  <a:cubicBezTo>
                    <a:pt x="135" y="61"/>
                    <a:pt x="137" y="62"/>
                    <a:pt x="138" y="65"/>
                  </a:cubicBezTo>
                  <a:cubicBezTo>
                    <a:pt x="136" y="65"/>
                    <a:pt x="135" y="65"/>
                    <a:pt x="134" y="65"/>
                  </a:cubicBezTo>
                  <a:cubicBezTo>
                    <a:pt x="116" y="83"/>
                    <a:pt x="98" y="100"/>
                    <a:pt x="85" y="122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95" y="125"/>
                    <a:pt x="94" y="116"/>
                    <a:pt x="98" y="111"/>
                  </a:cubicBezTo>
                  <a:cubicBezTo>
                    <a:pt x="106" y="99"/>
                    <a:pt x="121" y="91"/>
                    <a:pt x="128" y="77"/>
                  </a:cubicBezTo>
                  <a:cubicBezTo>
                    <a:pt x="134" y="76"/>
                    <a:pt x="136" y="71"/>
                    <a:pt x="141" y="69"/>
                  </a:cubicBezTo>
                  <a:cubicBezTo>
                    <a:pt x="143" y="75"/>
                    <a:pt x="138" y="79"/>
                    <a:pt x="133" y="80"/>
                  </a:cubicBezTo>
                  <a:cubicBezTo>
                    <a:pt x="122" y="94"/>
                    <a:pt x="110" y="105"/>
                    <a:pt x="98" y="118"/>
                  </a:cubicBezTo>
                  <a:cubicBezTo>
                    <a:pt x="94" y="124"/>
                    <a:pt x="91" y="131"/>
                    <a:pt x="80" y="131"/>
                  </a:cubicBezTo>
                  <a:cubicBezTo>
                    <a:pt x="87" y="96"/>
                    <a:pt x="112" y="81"/>
                    <a:pt x="134" y="57"/>
                  </a:cubicBezTo>
                  <a:close/>
                  <a:moveTo>
                    <a:pt x="77" y="139"/>
                  </a:moveTo>
                  <a:cubicBezTo>
                    <a:pt x="78" y="138"/>
                    <a:pt x="81" y="139"/>
                    <a:pt x="81" y="138"/>
                  </a:cubicBezTo>
                  <a:cubicBezTo>
                    <a:pt x="82" y="138"/>
                    <a:pt x="83" y="140"/>
                    <a:pt x="83" y="142"/>
                  </a:cubicBezTo>
                  <a:cubicBezTo>
                    <a:pt x="89" y="139"/>
                    <a:pt x="95" y="137"/>
                    <a:pt x="104" y="137"/>
                  </a:cubicBezTo>
                  <a:cubicBezTo>
                    <a:pt x="92" y="154"/>
                    <a:pt x="78" y="171"/>
                    <a:pt x="65" y="188"/>
                  </a:cubicBezTo>
                  <a:cubicBezTo>
                    <a:pt x="62" y="192"/>
                    <a:pt x="60" y="200"/>
                    <a:pt x="54" y="202"/>
                  </a:cubicBezTo>
                  <a:cubicBezTo>
                    <a:pt x="62" y="181"/>
                    <a:pt x="69" y="161"/>
                    <a:pt x="77" y="139"/>
                  </a:cubicBezTo>
                  <a:close/>
                  <a:moveTo>
                    <a:pt x="50" y="226"/>
                  </a:moveTo>
                  <a:cubicBezTo>
                    <a:pt x="56" y="196"/>
                    <a:pt x="85" y="179"/>
                    <a:pt x="97" y="152"/>
                  </a:cubicBezTo>
                  <a:cubicBezTo>
                    <a:pt x="107" y="148"/>
                    <a:pt x="109" y="138"/>
                    <a:pt x="119" y="136"/>
                  </a:cubicBezTo>
                  <a:cubicBezTo>
                    <a:pt x="127" y="134"/>
                    <a:pt x="135" y="134"/>
                    <a:pt x="146" y="136"/>
                  </a:cubicBezTo>
                  <a:cubicBezTo>
                    <a:pt x="125" y="165"/>
                    <a:pt x="97" y="188"/>
                    <a:pt x="82" y="223"/>
                  </a:cubicBezTo>
                  <a:cubicBezTo>
                    <a:pt x="71" y="224"/>
                    <a:pt x="62" y="225"/>
                    <a:pt x="50" y="226"/>
                  </a:cubicBezTo>
                  <a:close/>
                  <a:moveTo>
                    <a:pt x="91" y="220"/>
                  </a:moveTo>
                  <a:cubicBezTo>
                    <a:pt x="98" y="199"/>
                    <a:pt x="108" y="188"/>
                    <a:pt x="123" y="170"/>
                  </a:cubicBezTo>
                  <a:cubicBezTo>
                    <a:pt x="128" y="163"/>
                    <a:pt x="135" y="154"/>
                    <a:pt x="140" y="150"/>
                  </a:cubicBezTo>
                  <a:cubicBezTo>
                    <a:pt x="141" y="148"/>
                    <a:pt x="144" y="149"/>
                    <a:pt x="145" y="148"/>
                  </a:cubicBezTo>
                  <a:cubicBezTo>
                    <a:pt x="146" y="147"/>
                    <a:pt x="145" y="143"/>
                    <a:pt x="146" y="143"/>
                  </a:cubicBezTo>
                  <a:cubicBezTo>
                    <a:pt x="149" y="140"/>
                    <a:pt x="155" y="140"/>
                    <a:pt x="158" y="136"/>
                  </a:cubicBezTo>
                  <a:cubicBezTo>
                    <a:pt x="164" y="136"/>
                    <a:pt x="168" y="135"/>
                    <a:pt x="173" y="135"/>
                  </a:cubicBezTo>
                  <a:cubicBezTo>
                    <a:pt x="173" y="137"/>
                    <a:pt x="175" y="138"/>
                    <a:pt x="176" y="140"/>
                  </a:cubicBezTo>
                  <a:cubicBezTo>
                    <a:pt x="158" y="168"/>
                    <a:pt x="131" y="188"/>
                    <a:pt x="116" y="219"/>
                  </a:cubicBezTo>
                  <a:cubicBezTo>
                    <a:pt x="107" y="218"/>
                    <a:pt x="98" y="222"/>
                    <a:pt x="91" y="220"/>
                  </a:cubicBezTo>
                  <a:close/>
                  <a:moveTo>
                    <a:pt x="150" y="218"/>
                  </a:moveTo>
                  <a:cubicBezTo>
                    <a:pt x="140" y="216"/>
                    <a:pt x="132" y="220"/>
                    <a:pt x="125" y="216"/>
                  </a:cubicBezTo>
                  <a:cubicBezTo>
                    <a:pt x="133" y="192"/>
                    <a:pt x="155" y="182"/>
                    <a:pt x="165" y="160"/>
                  </a:cubicBezTo>
                  <a:cubicBezTo>
                    <a:pt x="171" y="158"/>
                    <a:pt x="175" y="154"/>
                    <a:pt x="178" y="150"/>
                  </a:cubicBezTo>
                  <a:cubicBezTo>
                    <a:pt x="187" y="151"/>
                    <a:pt x="187" y="161"/>
                    <a:pt x="191" y="168"/>
                  </a:cubicBezTo>
                  <a:cubicBezTo>
                    <a:pt x="186" y="177"/>
                    <a:pt x="174" y="184"/>
                    <a:pt x="173" y="194"/>
                  </a:cubicBezTo>
                  <a:cubicBezTo>
                    <a:pt x="162" y="198"/>
                    <a:pt x="158" y="210"/>
                    <a:pt x="150" y="218"/>
                  </a:cubicBezTo>
                  <a:close/>
                  <a:moveTo>
                    <a:pt x="159" y="216"/>
                  </a:moveTo>
                  <a:cubicBezTo>
                    <a:pt x="168" y="199"/>
                    <a:pt x="180" y="192"/>
                    <a:pt x="192" y="178"/>
                  </a:cubicBezTo>
                  <a:cubicBezTo>
                    <a:pt x="193" y="178"/>
                    <a:pt x="194" y="178"/>
                    <a:pt x="195" y="178"/>
                  </a:cubicBezTo>
                  <a:cubicBezTo>
                    <a:pt x="201" y="190"/>
                    <a:pt x="206" y="204"/>
                    <a:pt x="213" y="217"/>
                  </a:cubicBezTo>
                  <a:cubicBezTo>
                    <a:pt x="198" y="210"/>
                    <a:pt x="178" y="220"/>
                    <a:pt x="159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6261084" y="3311424"/>
              <a:ext cx="359774" cy="55912"/>
            </a:xfrm>
            <a:custGeom>
              <a:avLst/>
              <a:gdLst/>
              <a:ahLst/>
              <a:cxnLst/>
              <a:rect l="l" t="t" r="r" b="b"/>
              <a:pathLst>
                <a:path w="109" h="17" extrusionOk="0">
                  <a:moveTo>
                    <a:pt x="0" y="11"/>
                  </a:moveTo>
                  <a:cubicBezTo>
                    <a:pt x="0" y="14"/>
                    <a:pt x="3" y="14"/>
                    <a:pt x="3" y="17"/>
                  </a:cubicBezTo>
                  <a:cubicBezTo>
                    <a:pt x="15" y="12"/>
                    <a:pt x="33" y="15"/>
                    <a:pt x="43" y="9"/>
                  </a:cubicBezTo>
                  <a:cubicBezTo>
                    <a:pt x="42" y="13"/>
                    <a:pt x="48" y="10"/>
                    <a:pt x="48" y="13"/>
                  </a:cubicBezTo>
                  <a:cubicBezTo>
                    <a:pt x="68" y="12"/>
                    <a:pt x="89" y="8"/>
                    <a:pt x="103" y="14"/>
                  </a:cubicBezTo>
                  <a:cubicBezTo>
                    <a:pt x="104" y="9"/>
                    <a:pt x="109" y="9"/>
                    <a:pt x="109" y="5"/>
                  </a:cubicBezTo>
                  <a:cubicBezTo>
                    <a:pt x="108" y="3"/>
                    <a:pt x="106" y="2"/>
                    <a:pt x="104" y="1"/>
                  </a:cubicBezTo>
                  <a:cubicBezTo>
                    <a:pt x="73" y="6"/>
                    <a:pt x="32" y="0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4863315" y="3146122"/>
              <a:ext cx="206628" cy="381653"/>
            </a:xfrm>
            <a:custGeom>
              <a:avLst/>
              <a:gdLst/>
              <a:ahLst/>
              <a:cxnLst/>
              <a:rect l="l" t="t" r="r" b="b"/>
              <a:pathLst>
                <a:path w="63" h="116" extrusionOk="0">
                  <a:moveTo>
                    <a:pt x="6" y="3"/>
                  </a:moveTo>
                  <a:cubicBezTo>
                    <a:pt x="9" y="5"/>
                    <a:pt x="0" y="5"/>
                    <a:pt x="1" y="9"/>
                  </a:cubicBezTo>
                  <a:cubicBezTo>
                    <a:pt x="2" y="12"/>
                    <a:pt x="5" y="14"/>
                    <a:pt x="6" y="18"/>
                  </a:cubicBezTo>
                  <a:cubicBezTo>
                    <a:pt x="6" y="47"/>
                    <a:pt x="12" y="79"/>
                    <a:pt x="12" y="104"/>
                  </a:cubicBezTo>
                  <a:cubicBezTo>
                    <a:pt x="11" y="108"/>
                    <a:pt x="7" y="114"/>
                    <a:pt x="14" y="116"/>
                  </a:cubicBezTo>
                  <a:cubicBezTo>
                    <a:pt x="17" y="115"/>
                    <a:pt x="18" y="111"/>
                    <a:pt x="20" y="109"/>
                  </a:cubicBezTo>
                  <a:cubicBezTo>
                    <a:pt x="16" y="99"/>
                    <a:pt x="18" y="90"/>
                    <a:pt x="18" y="78"/>
                  </a:cubicBezTo>
                  <a:cubicBezTo>
                    <a:pt x="35" y="76"/>
                    <a:pt x="63" y="55"/>
                    <a:pt x="63" y="39"/>
                  </a:cubicBezTo>
                  <a:cubicBezTo>
                    <a:pt x="63" y="25"/>
                    <a:pt x="47" y="16"/>
                    <a:pt x="41" y="5"/>
                  </a:cubicBezTo>
                  <a:cubicBezTo>
                    <a:pt x="31" y="0"/>
                    <a:pt x="12" y="3"/>
                    <a:pt x="6" y="3"/>
                  </a:cubicBezTo>
                  <a:close/>
                  <a:moveTo>
                    <a:pt x="31" y="67"/>
                  </a:moveTo>
                  <a:cubicBezTo>
                    <a:pt x="26" y="67"/>
                    <a:pt x="21" y="64"/>
                    <a:pt x="17" y="66"/>
                  </a:cubicBezTo>
                  <a:cubicBezTo>
                    <a:pt x="14" y="50"/>
                    <a:pt x="15" y="32"/>
                    <a:pt x="12" y="14"/>
                  </a:cubicBezTo>
                  <a:cubicBezTo>
                    <a:pt x="18" y="11"/>
                    <a:pt x="25" y="9"/>
                    <a:pt x="32" y="11"/>
                  </a:cubicBezTo>
                  <a:cubicBezTo>
                    <a:pt x="42" y="13"/>
                    <a:pt x="54" y="33"/>
                    <a:pt x="54" y="42"/>
                  </a:cubicBezTo>
                  <a:cubicBezTo>
                    <a:pt x="53" y="48"/>
                    <a:pt x="40" y="65"/>
                    <a:pt x="3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7311234" y="4480688"/>
              <a:ext cx="1799305" cy="102098"/>
            </a:xfrm>
            <a:custGeom>
              <a:avLst/>
              <a:gdLst/>
              <a:ahLst/>
              <a:cxnLst/>
              <a:rect l="l" t="t" r="r" b="b"/>
              <a:pathLst>
                <a:path w="450" h="33" extrusionOk="0">
                  <a:moveTo>
                    <a:pt x="432" y="3"/>
                  </a:moveTo>
                  <a:cubicBezTo>
                    <a:pt x="399" y="4"/>
                    <a:pt x="361" y="7"/>
                    <a:pt x="326" y="11"/>
                  </a:cubicBezTo>
                  <a:cubicBezTo>
                    <a:pt x="329" y="8"/>
                    <a:pt x="325" y="9"/>
                    <a:pt x="323" y="9"/>
                  </a:cubicBezTo>
                  <a:cubicBezTo>
                    <a:pt x="291" y="7"/>
                    <a:pt x="260" y="14"/>
                    <a:pt x="229" y="16"/>
                  </a:cubicBezTo>
                  <a:cubicBezTo>
                    <a:pt x="210" y="18"/>
                    <a:pt x="190" y="17"/>
                    <a:pt x="170" y="16"/>
                  </a:cubicBezTo>
                  <a:cubicBezTo>
                    <a:pt x="121" y="15"/>
                    <a:pt x="71" y="17"/>
                    <a:pt x="20" y="20"/>
                  </a:cubicBezTo>
                  <a:cubicBezTo>
                    <a:pt x="15" y="16"/>
                    <a:pt x="0" y="19"/>
                    <a:pt x="4" y="26"/>
                  </a:cubicBezTo>
                  <a:cubicBezTo>
                    <a:pt x="12" y="33"/>
                    <a:pt x="24" y="26"/>
                    <a:pt x="36" y="25"/>
                  </a:cubicBezTo>
                  <a:cubicBezTo>
                    <a:pt x="52" y="24"/>
                    <a:pt x="71" y="27"/>
                    <a:pt x="85" y="22"/>
                  </a:cubicBezTo>
                  <a:cubicBezTo>
                    <a:pt x="99" y="24"/>
                    <a:pt x="120" y="24"/>
                    <a:pt x="138" y="23"/>
                  </a:cubicBezTo>
                  <a:cubicBezTo>
                    <a:pt x="169" y="22"/>
                    <a:pt x="203" y="27"/>
                    <a:pt x="231" y="22"/>
                  </a:cubicBezTo>
                  <a:cubicBezTo>
                    <a:pt x="285" y="14"/>
                    <a:pt x="341" y="16"/>
                    <a:pt x="396" y="11"/>
                  </a:cubicBezTo>
                  <a:cubicBezTo>
                    <a:pt x="413" y="10"/>
                    <a:pt x="433" y="6"/>
                    <a:pt x="442" y="14"/>
                  </a:cubicBezTo>
                  <a:cubicBezTo>
                    <a:pt x="442" y="7"/>
                    <a:pt x="450" y="13"/>
                    <a:pt x="450" y="7"/>
                  </a:cubicBezTo>
                  <a:cubicBezTo>
                    <a:pt x="447" y="0"/>
                    <a:pt x="438" y="3"/>
                    <a:pt x="43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4505971" y="4587647"/>
              <a:ext cx="1845056" cy="629605"/>
            </a:xfrm>
            <a:custGeom>
              <a:avLst/>
              <a:gdLst/>
              <a:ahLst/>
              <a:cxnLst/>
              <a:rect l="l" t="t" r="r" b="b"/>
              <a:pathLst>
                <a:path w="559" h="191" extrusionOk="0">
                  <a:moveTo>
                    <a:pt x="549" y="167"/>
                  </a:moveTo>
                  <a:cubicBezTo>
                    <a:pt x="546" y="159"/>
                    <a:pt x="547" y="154"/>
                    <a:pt x="547" y="146"/>
                  </a:cubicBezTo>
                  <a:cubicBezTo>
                    <a:pt x="547" y="136"/>
                    <a:pt x="547" y="120"/>
                    <a:pt x="545" y="107"/>
                  </a:cubicBezTo>
                  <a:cubicBezTo>
                    <a:pt x="544" y="96"/>
                    <a:pt x="538" y="85"/>
                    <a:pt x="538" y="75"/>
                  </a:cubicBezTo>
                  <a:cubicBezTo>
                    <a:pt x="538" y="69"/>
                    <a:pt x="541" y="63"/>
                    <a:pt x="542" y="56"/>
                  </a:cubicBezTo>
                  <a:cubicBezTo>
                    <a:pt x="545" y="37"/>
                    <a:pt x="544" y="12"/>
                    <a:pt x="540" y="0"/>
                  </a:cubicBezTo>
                  <a:cubicBezTo>
                    <a:pt x="539" y="0"/>
                    <a:pt x="537" y="0"/>
                    <a:pt x="535" y="0"/>
                  </a:cubicBezTo>
                  <a:cubicBezTo>
                    <a:pt x="535" y="2"/>
                    <a:pt x="534" y="2"/>
                    <a:pt x="534" y="3"/>
                  </a:cubicBezTo>
                  <a:cubicBezTo>
                    <a:pt x="537" y="26"/>
                    <a:pt x="537" y="43"/>
                    <a:pt x="534" y="63"/>
                  </a:cubicBezTo>
                  <a:cubicBezTo>
                    <a:pt x="531" y="89"/>
                    <a:pt x="541" y="112"/>
                    <a:pt x="540" y="141"/>
                  </a:cubicBezTo>
                  <a:cubicBezTo>
                    <a:pt x="540" y="152"/>
                    <a:pt x="541" y="160"/>
                    <a:pt x="539" y="170"/>
                  </a:cubicBezTo>
                  <a:cubicBezTo>
                    <a:pt x="510" y="173"/>
                    <a:pt x="481" y="179"/>
                    <a:pt x="452" y="182"/>
                  </a:cubicBezTo>
                  <a:cubicBezTo>
                    <a:pt x="429" y="184"/>
                    <a:pt x="406" y="180"/>
                    <a:pt x="383" y="180"/>
                  </a:cubicBezTo>
                  <a:cubicBezTo>
                    <a:pt x="344" y="179"/>
                    <a:pt x="302" y="184"/>
                    <a:pt x="259" y="184"/>
                  </a:cubicBezTo>
                  <a:cubicBezTo>
                    <a:pt x="240" y="183"/>
                    <a:pt x="218" y="176"/>
                    <a:pt x="201" y="184"/>
                  </a:cubicBezTo>
                  <a:cubicBezTo>
                    <a:pt x="165" y="180"/>
                    <a:pt x="129" y="182"/>
                    <a:pt x="93" y="178"/>
                  </a:cubicBezTo>
                  <a:cubicBezTo>
                    <a:pt x="65" y="174"/>
                    <a:pt x="36" y="184"/>
                    <a:pt x="6" y="178"/>
                  </a:cubicBezTo>
                  <a:cubicBezTo>
                    <a:pt x="8" y="175"/>
                    <a:pt x="10" y="176"/>
                    <a:pt x="13" y="177"/>
                  </a:cubicBezTo>
                  <a:cubicBezTo>
                    <a:pt x="15" y="172"/>
                    <a:pt x="10" y="172"/>
                    <a:pt x="10" y="169"/>
                  </a:cubicBezTo>
                  <a:cubicBezTo>
                    <a:pt x="12" y="156"/>
                    <a:pt x="10" y="146"/>
                    <a:pt x="9" y="132"/>
                  </a:cubicBezTo>
                  <a:cubicBezTo>
                    <a:pt x="8" y="98"/>
                    <a:pt x="6" y="71"/>
                    <a:pt x="11" y="38"/>
                  </a:cubicBezTo>
                  <a:cubicBezTo>
                    <a:pt x="15" y="35"/>
                    <a:pt x="19" y="29"/>
                    <a:pt x="16" y="22"/>
                  </a:cubicBezTo>
                  <a:cubicBezTo>
                    <a:pt x="8" y="22"/>
                    <a:pt x="9" y="30"/>
                    <a:pt x="7" y="36"/>
                  </a:cubicBezTo>
                  <a:cubicBezTo>
                    <a:pt x="3" y="55"/>
                    <a:pt x="3" y="68"/>
                    <a:pt x="4" y="85"/>
                  </a:cubicBezTo>
                  <a:cubicBezTo>
                    <a:pt x="5" y="94"/>
                    <a:pt x="2" y="102"/>
                    <a:pt x="2" y="111"/>
                  </a:cubicBezTo>
                  <a:cubicBezTo>
                    <a:pt x="2" y="139"/>
                    <a:pt x="7" y="161"/>
                    <a:pt x="0" y="185"/>
                  </a:cubicBezTo>
                  <a:cubicBezTo>
                    <a:pt x="6" y="188"/>
                    <a:pt x="12" y="186"/>
                    <a:pt x="18" y="186"/>
                  </a:cubicBezTo>
                  <a:cubicBezTo>
                    <a:pt x="24" y="186"/>
                    <a:pt x="34" y="184"/>
                    <a:pt x="37" y="185"/>
                  </a:cubicBezTo>
                  <a:cubicBezTo>
                    <a:pt x="52" y="186"/>
                    <a:pt x="69" y="182"/>
                    <a:pt x="84" y="183"/>
                  </a:cubicBezTo>
                  <a:cubicBezTo>
                    <a:pt x="89" y="183"/>
                    <a:pt x="94" y="185"/>
                    <a:pt x="99" y="186"/>
                  </a:cubicBezTo>
                  <a:cubicBezTo>
                    <a:pt x="110" y="187"/>
                    <a:pt x="121" y="184"/>
                    <a:pt x="133" y="184"/>
                  </a:cubicBezTo>
                  <a:cubicBezTo>
                    <a:pt x="146" y="184"/>
                    <a:pt x="159" y="188"/>
                    <a:pt x="173" y="188"/>
                  </a:cubicBezTo>
                  <a:cubicBezTo>
                    <a:pt x="188" y="188"/>
                    <a:pt x="203" y="187"/>
                    <a:pt x="220" y="187"/>
                  </a:cubicBezTo>
                  <a:cubicBezTo>
                    <a:pt x="231" y="187"/>
                    <a:pt x="241" y="188"/>
                    <a:pt x="252" y="189"/>
                  </a:cubicBezTo>
                  <a:cubicBezTo>
                    <a:pt x="262" y="189"/>
                    <a:pt x="272" y="186"/>
                    <a:pt x="280" y="186"/>
                  </a:cubicBezTo>
                  <a:cubicBezTo>
                    <a:pt x="302" y="184"/>
                    <a:pt x="335" y="191"/>
                    <a:pt x="356" y="184"/>
                  </a:cubicBezTo>
                  <a:cubicBezTo>
                    <a:pt x="375" y="186"/>
                    <a:pt x="392" y="185"/>
                    <a:pt x="412" y="186"/>
                  </a:cubicBezTo>
                  <a:cubicBezTo>
                    <a:pt x="413" y="186"/>
                    <a:pt x="414" y="184"/>
                    <a:pt x="415" y="184"/>
                  </a:cubicBezTo>
                  <a:cubicBezTo>
                    <a:pt x="416" y="184"/>
                    <a:pt x="417" y="186"/>
                    <a:pt x="419" y="187"/>
                  </a:cubicBezTo>
                  <a:cubicBezTo>
                    <a:pt x="423" y="187"/>
                    <a:pt x="428" y="185"/>
                    <a:pt x="431" y="186"/>
                  </a:cubicBezTo>
                  <a:cubicBezTo>
                    <a:pt x="444" y="188"/>
                    <a:pt x="458" y="185"/>
                    <a:pt x="471" y="185"/>
                  </a:cubicBezTo>
                  <a:cubicBezTo>
                    <a:pt x="493" y="184"/>
                    <a:pt x="517" y="174"/>
                    <a:pt x="537" y="175"/>
                  </a:cubicBezTo>
                  <a:cubicBezTo>
                    <a:pt x="544" y="175"/>
                    <a:pt x="551" y="181"/>
                    <a:pt x="555" y="176"/>
                  </a:cubicBezTo>
                  <a:cubicBezTo>
                    <a:pt x="559" y="171"/>
                    <a:pt x="549" y="171"/>
                    <a:pt x="549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3827749" y="5312057"/>
              <a:ext cx="566401" cy="449718"/>
            </a:xfrm>
            <a:custGeom>
              <a:avLst/>
              <a:gdLst/>
              <a:ahLst/>
              <a:cxnLst/>
              <a:rect l="l" t="t" r="r" b="b"/>
              <a:pathLst>
                <a:path w="172" h="137" extrusionOk="0">
                  <a:moveTo>
                    <a:pt x="166" y="0"/>
                  </a:moveTo>
                  <a:cubicBezTo>
                    <a:pt x="126" y="31"/>
                    <a:pt x="87" y="62"/>
                    <a:pt x="47" y="94"/>
                  </a:cubicBezTo>
                  <a:cubicBezTo>
                    <a:pt x="35" y="108"/>
                    <a:pt x="21" y="120"/>
                    <a:pt x="4" y="129"/>
                  </a:cubicBezTo>
                  <a:cubicBezTo>
                    <a:pt x="4" y="133"/>
                    <a:pt x="0" y="132"/>
                    <a:pt x="2" y="136"/>
                  </a:cubicBezTo>
                  <a:cubicBezTo>
                    <a:pt x="5" y="137"/>
                    <a:pt x="5" y="136"/>
                    <a:pt x="9" y="136"/>
                  </a:cubicBezTo>
                  <a:cubicBezTo>
                    <a:pt x="56" y="91"/>
                    <a:pt x="108" y="51"/>
                    <a:pt x="160" y="11"/>
                  </a:cubicBezTo>
                  <a:cubicBezTo>
                    <a:pt x="162" y="12"/>
                    <a:pt x="163" y="14"/>
                    <a:pt x="165" y="12"/>
                  </a:cubicBezTo>
                  <a:cubicBezTo>
                    <a:pt x="169" y="9"/>
                    <a:pt x="172" y="4"/>
                    <a:pt x="170" y="0"/>
                  </a:cubicBezTo>
                  <a:cubicBezTo>
                    <a:pt x="169" y="0"/>
                    <a:pt x="168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9" name="Google Shape;63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80745" y="1840984"/>
              <a:ext cx="560881" cy="29141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0" name="Google Shape;640;p34"/>
          <p:cNvSpPr/>
          <p:nvPr/>
        </p:nvSpPr>
        <p:spPr>
          <a:xfrm>
            <a:off x="95425" y="309170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1" name="Google Shape;641;p34"/>
          <p:cNvSpPr/>
          <p:nvPr/>
        </p:nvSpPr>
        <p:spPr>
          <a:xfrm>
            <a:off x="56975" y="376895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2" name="Google Shape;642;p34"/>
          <p:cNvSpPr/>
          <p:nvPr/>
        </p:nvSpPr>
        <p:spPr>
          <a:xfrm>
            <a:off x="257100" y="444620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3" name="Google Shape;643;p34"/>
          <p:cNvSpPr/>
          <p:nvPr/>
        </p:nvSpPr>
        <p:spPr>
          <a:xfrm>
            <a:off x="2146250" y="4421500"/>
            <a:ext cx="1660418" cy="552550"/>
          </a:xfrm>
          <a:custGeom>
            <a:avLst/>
            <a:gdLst/>
            <a:ahLst/>
            <a:cxnLst/>
            <a:rect l="l" t="t" r="r" b="b"/>
            <a:pathLst>
              <a:path w="25411" h="22102" extrusionOk="0">
                <a:moveTo>
                  <a:pt x="764" y="3058"/>
                </a:moveTo>
                <a:cubicBezTo>
                  <a:pt x="1415" y="8925"/>
                  <a:pt x="-217" y="15704"/>
                  <a:pt x="3054" y="20617"/>
                </a:cubicBezTo>
                <a:cubicBezTo>
                  <a:pt x="5030" y="23584"/>
                  <a:pt x="10284" y="21100"/>
                  <a:pt x="13742" y="20235"/>
                </a:cubicBezTo>
                <a:cubicBezTo>
                  <a:pt x="17276" y="19351"/>
                  <a:pt x="21853" y="20521"/>
                  <a:pt x="24429" y="17945"/>
                </a:cubicBezTo>
                <a:cubicBezTo>
                  <a:pt x="26410" y="15964"/>
                  <a:pt x="24726" y="12266"/>
                  <a:pt x="24048" y="9547"/>
                </a:cubicBezTo>
                <a:cubicBezTo>
                  <a:pt x="23368" y="6820"/>
                  <a:pt x="25271" y="3137"/>
                  <a:pt x="23284" y="1150"/>
                </a:cubicBezTo>
                <a:cubicBezTo>
                  <a:pt x="20572" y="-1562"/>
                  <a:pt x="15594" y="1542"/>
                  <a:pt x="11833" y="2295"/>
                </a:cubicBezTo>
                <a:cubicBezTo>
                  <a:pt x="7933" y="3076"/>
                  <a:pt x="2812" y="1010"/>
                  <a:pt x="0" y="382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4" name="Google Shape;644;p34"/>
          <p:cNvSpPr/>
          <p:nvPr/>
        </p:nvSpPr>
        <p:spPr>
          <a:xfrm>
            <a:off x="2910525" y="4017475"/>
            <a:ext cx="104950" cy="353075"/>
          </a:xfrm>
          <a:custGeom>
            <a:avLst/>
            <a:gdLst/>
            <a:ahLst/>
            <a:cxnLst/>
            <a:rect l="l" t="t" r="r" b="b"/>
            <a:pathLst>
              <a:path w="4198" h="14123" extrusionOk="0">
                <a:moveTo>
                  <a:pt x="4198" y="0"/>
                </a:moveTo>
                <a:cubicBezTo>
                  <a:pt x="3008" y="4765"/>
                  <a:pt x="2192" y="9728"/>
                  <a:pt x="0" y="14123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5" name="Google Shape;645;p34"/>
          <p:cNvSpPr txBox="1"/>
          <p:nvPr/>
        </p:nvSpPr>
        <p:spPr>
          <a:xfrm>
            <a:off x="5773300" y="1046975"/>
            <a:ext cx="24048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Keywords: broad match +phrase match, long tail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46" name="Google Shape;646;p34"/>
          <p:cNvSpPr txBox="1"/>
          <p:nvPr/>
        </p:nvSpPr>
        <p:spPr>
          <a:xfrm>
            <a:off x="2652875" y="3020813"/>
            <a:ext cx="2078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(4 ad groups, 4*2 ads)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4"/>
          <p:cNvSpPr txBox="1"/>
          <p:nvPr/>
        </p:nvSpPr>
        <p:spPr>
          <a:xfrm>
            <a:off x="5792350" y="2190575"/>
            <a:ext cx="3351600" cy="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2 kinds of landing page: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broader category vs specific events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48" name="Google Shape;648;p34"/>
          <p:cNvSpPr txBox="1"/>
          <p:nvPr/>
        </p:nvSpPr>
        <p:spPr>
          <a:xfrm>
            <a:off x="5830575" y="2950850"/>
            <a:ext cx="28245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Daily budget: start with $2/day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49" name="Google Shape;649;p34"/>
          <p:cNvSpPr txBox="1"/>
          <p:nvPr/>
        </p:nvSpPr>
        <p:spPr>
          <a:xfrm>
            <a:off x="133600" y="3149075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D85C6"/>
                </a:solidFill>
              </a:rPr>
              <a:t>Washington wizards (all the coming events)</a:t>
            </a:r>
            <a:endParaRPr sz="1000">
              <a:solidFill>
                <a:srgbClr val="3D85C6"/>
              </a:solidFill>
            </a:endParaRPr>
          </a:p>
        </p:txBody>
      </p:sp>
      <p:sp>
        <p:nvSpPr>
          <p:cNvPr id="650" name="Google Shape;650;p34"/>
          <p:cNvSpPr txBox="1"/>
          <p:nvPr/>
        </p:nvSpPr>
        <p:spPr>
          <a:xfrm>
            <a:off x="133600" y="3806650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Wizards vs Clippers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(one specific event)</a:t>
            </a:r>
            <a:endParaRPr sz="1200">
              <a:solidFill>
                <a:srgbClr val="3D85C6"/>
              </a:solidFill>
            </a:endParaRPr>
          </a:p>
        </p:txBody>
      </p:sp>
      <p:sp>
        <p:nvSpPr>
          <p:cNvPr id="651" name="Google Shape;651;p34"/>
          <p:cNvSpPr txBox="1"/>
          <p:nvPr/>
        </p:nvSpPr>
        <p:spPr>
          <a:xfrm>
            <a:off x="317850" y="4446200"/>
            <a:ext cx="1660500" cy="4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Wizards vs Hornets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85C6"/>
                </a:solidFill>
              </a:rPr>
              <a:t>(one specific event)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D85C6"/>
              </a:solidFill>
            </a:endParaRPr>
          </a:p>
        </p:txBody>
      </p:sp>
      <p:sp>
        <p:nvSpPr>
          <p:cNvPr id="652" name="Google Shape;652;p34"/>
          <p:cNvSpPr txBox="1"/>
          <p:nvPr/>
        </p:nvSpPr>
        <p:spPr>
          <a:xfrm>
            <a:off x="2213075" y="4401150"/>
            <a:ext cx="15936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</a:rPr>
              <a:t>Wizards vs 76ERS</a:t>
            </a:r>
            <a:endParaRPr sz="1200">
              <a:solidFill>
                <a:srgbClr val="3D85C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85C6"/>
                </a:solidFill>
              </a:rPr>
              <a:t>(one specific event)</a:t>
            </a:r>
            <a:endParaRPr sz="1200">
              <a:solidFill>
                <a:srgbClr val="3D85C6"/>
              </a:solidFill>
            </a:endParaRPr>
          </a:p>
        </p:txBody>
      </p:sp>
      <p:sp>
        <p:nvSpPr>
          <p:cNvPr id="654" name="Google Shape;654;p34"/>
          <p:cNvSpPr/>
          <p:nvPr/>
        </p:nvSpPr>
        <p:spPr>
          <a:xfrm>
            <a:off x="1517275" y="2614700"/>
            <a:ext cx="248125" cy="19075"/>
          </a:xfrm>
          <a:custGeom>
            <a:avLst/>
            <a:gdLst/>
            <a:ahLst/>
            <a:cxnLst/>
            <a:rect l="l" t="t" r="r" b="b"/>
            <a:pathLst>
              <a:path w="9925" h="763" extrusionOk="0">
                <a:moveTo>
                  <a:pt x="0" y="763"/>
                </a:moveTo>
                <a:cubicBezTo>
                  <a:pt x="3318" y="763"/>
                  <a:pt x="6607" y="0"/>
                  <a:pt x="9925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34"/>
          <p:cNvSpPr/>
          <p:nvPr/>
        </p:nvSpPr>
        <p:spPr>
          <a:xfrm>
            <a:off x="1641350" y="2681500"/>
            <a:ext cx="47700" cy="104950"/>
          </a:xfrm>
          <a:custGeom>
            <a:avLst/>
            <a:gdLst/>
            <a:ahLst/>
            <a:cxnLst/>
            <a:rect l="l" t="t" r="r" b="b"/>
            <a:pathLst>
              <a:path w="1908" h="4198" extrusionOk="0">
                <a:moveTo>
                  <a:pt x="0" y="0"/>
                </a:moveTo>
                <a:cubicBezTo>
                  <a:pt x="485" y="1458"/>
                  <a:pt x="1220" y="2824"/>
                  <a:pt x="1908" y="4198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6" name="Google Shape;656;p34"/>
          <p:cNvSpPr/>
          <p:nvPr/>
        </p:nvSpPr>
        <p:spPr>
          <a:xfrm>
            <a:off x="1584075" y="2662400"/>
            <a:ext cx="114525" cy="124050"/>
          </a:xfrm>
          <a:custGeom>
            <a:avLst/>
            <a:gdLst/>
            <a:ahLst/>
            <a:cxnLst/>
            <a:rect l="l" t="t" r="r" b="b"/>
            <a:pathLst>
              <a:path w="4581" h="4962" extrusionOk="0">
                <a:moveTo>
                  <a:pt x="0" y="0"/>
                </a:moveTo>
                <a:cubicBezTo>
                  <a:pt x="1158" y="1930"/>
                  <a:pt x="2567" y="3957"/>
                  <a:pt x="4581" y="496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7" name="Google Shape;657;p34"/>
          <p:cNvSpPr/>
          <p:nvPr/>
        </p:nvSpPr>
        <p:spPr>
          <a:xfrm>
            <a:off x="1641350" y="2662400"/>
            <a:ext cx="114525" cy="124050"/>
          </a:xfrm>
          <a:custGeom>
            <a:avLst/>
            <a:gdLst/>
            <a:ahLst/>
            <a:cxnLst/>
            <a:rect l="l" t="t" r="r" b="b"/>
            <a:pathLst>
              <a:path w="4581" h="4962" extrusionOk="0">
                <a:moveTo>
                  <a:pt x="0" y="0"/>
                </a:moveTo>
                <a:cubicBezTo>
                  <a:pt x="1158" y="1930"/>
                  <a:pt x="2567" y="3957"/>
                  <a:pt x="4581" y="496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8" name="Google Shape;658;p34"/>
          <p:cNvSpPr/>
          <p:nvPr/>
        </p:nvSpPr>
        <p:spPr>
          <a:xfrm>
            <a:off x="1157852" y="2261625"/>
            <a:ext cx="273550" cy="308525"/>
          </a:xfrm>
          <a:custGeom>
            <a:avLst/>
            <a:gdLst/>
            <a:ahLst/>
            <a:cxnLst/>
            <a:rect l="l" t="t" r="r" b="b"/>
            <a:pathLst>
              <a:path w="10942" h="12341" extrusionOk="0">
                <a:moveTo>
                  <a:pt x="2163" y="0"/>
                </a:moveTo>
                <a:cubicBezTo>
                  <a:pt x="453" y="3415"/>
                  <a:pt x="-1396" y="9331"/>
                  <a:pt x="1781" y="11451"/>
                </a:cubicBezTo>
                <a:cubicBezTo>
                  <a:pt x="4323" y="13147"/>
                  <a:pt x="7886" y="11832"/>
                  <a:pt x="10942" y="1183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Google Shape;659;p34"/>
          <p:cNvSpPr/>
          <p:nvPr/>
        </p:nvSpPr>
        <p:spPr>
          <a:xfrm>
            <a:off x="1431401" y="2615888"/>
            <a:ext cx="104961" cy="217078"/>
          </a:xfrm>
          <a:custGeom>
            <a:avLst/>
            <a:gdLst/>
            <a:ahLst/>
            <a:cxnLst/>
            <a:rect l="l" t="t" r="r" b="b"/>
            <a:pathLst>
              <a:path w="10942" h="12341" extrusionOk="0">
                <a:moveTo>
                  <a:pt x="2163" y="0"/>
                </a:moveTo>
                <a:cubicBezTo>
                  <a:pt x="453" y="3415"/>
                  <a:pt x="-1396" y="9331"/>
                  <a:pt x="1781" y="11451"/>
                </a:cubicBezTo>
                <a:cubicBezTo>
                  <a:pt x="4323" y="13147"/>
                  <a:pt x="7886" y="11832"/>
                  <a:pt x="10942" y="1183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0" name="Google Shape;660;p34"/>
          <p:cNvSpPr/>
          <p:nvPr/>
        </p:nvSpPr>
        <p:spPr>
          <a:xfrm>
            <a:off x="674527" y="2403050"/>
            <a:ext cx="578643" cy="526257"/>
          </a:xfrm>
          <a:custGeom>
            <a:avLst/>
            <a:gdLst/>
            <a:ahLst/>
            <a:cxnLst/>
            <a:rect l="l" t="t" r="r" b="b"/>
            <a:pathLst>
              <a:path w="358" h="327" extrusionOk="0">
                <a:moveTo>
                  <a:pt x="110" y="197"/>
                </a:moveTo>
                <a:cubicBezTo>
                  <a:pt x="69" y="189"/>
                  <a:pt x="0" y="159"/>
                  <a:pt x="5" y="139"/>
                </a:cubicBezTo>
                <a:cubicBezTo>
                  <a:pt x="13" y="105"/>
                  <a:pt x="92" y="110"/>
                  <a:pt x="141" y="111"/>
                </a:cubicBezTo>
                <a:cubicBezTo>
                  <a:pt x="150" y="66"/>
                  <a:pt x="175" y="1"/>
                  <a:pt x="197" y="0"/>
                </a:cubicBezTo>
                <a:cubicBezTo>
                  <a:pt x="219" y="0"/>
                  <a:pt x="216" y="74"/>
                  <a:pt x="217" y="112"/>
                </a:cubicBezTo>
                <a:cubicBezTo>
                  <a:pt x="262" y="116"/>
                  <a:pt x="345" y="117"/>
                  <a:pt x="352" y="133"/>
                </a:cubicBezTo>
                <a:cubicBezTo>
                  <a:pt x="358" y="148"/>
                  <a:pt x="294" y="194"/>
                  <a:pt x="261" y="198"/>
                </a:cubicBezTo>
                <a:cubicBezTo>
                  <a:pt x="285" y="234"/>
                  <a:pt x="321" y="299"/>
                  <a:pt x="303" y="313"/>
                </a:cubicBezTo>
                <a:cubicBezTo>
                  <a:pt x="287" y="325"/>
                  <a:pt x="203" y="280"/>
                  <a:pt x="182" y="235"/>
                </a:cubicBezTo>
                <a:cubicBezTo>
                  <a:pt x="163" y="278"/>
                  <a:pt x="105" y="327"/>
                  <a:pt x="87" y="317"/>
                </a:cubicBezTo>
                <a:cubicBezTo>
                  <a:pt x="68" y="307"/>
                  <a:pt x="93" y="235"/>
                  <a:pt x="110" y="197"/>
                </a:cubicBezTo>
                <a:close/>
              </a:path>
            </a:pathLst>
          </a:custGeom>
          <a:noFill/>
          <a:ln w="174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4"/>
          <p:cNvSpPr txBox="1"/>
          <p:nvPr/>
        </p:nvSpPr>
        <p:spPr>
          <a:xfrm>
            <a:off x="1157850" y="172351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awareness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662" name="Google Shape;662;p34"/>
          <p:cNvSpPr txBox="1"/>
          <p:nvPr/>
        </p:nvSpPr>
        <p:spPr>
          <a:xfrm>
            <a:off x="1794100" y="238841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desire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663" name="Google Shape;663;p34"/>
          <p:cNvSpPr txBox="1"/>
          <p:nvPr/>
        </p:nvSpPr>
        <p:spPr>
          <a:xfrm>
            <a:off x="1746325" y="2615813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action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664" name="Google Shape;664;p34"/>
          <p:cNvSpPr txBox="1"/>
          <p:nvPr/>
        </p:nvSpPr>
        <p:spPr>
          <a:xfrm>
            <a:off x="1288350" y="2072325"/>
            <a:ext cx="8205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2"/>
                </a:solidFill>
              </a:rPr>
              <a:t>interest</a:t>
            </a:r>
            <a:endParaRPr sz="900" b="1">
              <a:solidFill>
                <a:schemeClr val="accent2"/>
              </a:solidFill>
            </a:endParaRPr>
          </a:p>
        </p:txBody>
      </p:sp>
      <p:sp>
        <p:nvSpPr>
          <p:cNvPr id="665" name="Google Shape;665;p34"/>
          <p:cNvSpPr txBox="1"/>
          <p:nvPr/>
        </p:nvSpPr>
        <p:spPr>
          <a:xfrm>
            <a:off x="5431725" y="3373913"/>
            <a:ext cx="30000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Sample keywords: “washington wizards schedule”, wizards tickets, wizards vs clippers...</a:t>
            </a:r>
            <a:endParaRPr sz="1100" b="1">
              <a:solidFill>
                <a:schemeClr val="accent6"/>
              </a:solidFill>
            </a:endParaRPr>
          </a:p>
        </p:txBody>
      </p:sp>
      <p:sp>
        <p:nvSpPr>
          <p:cNvPr id="666" name="Google Shape;666;p34"/>
          <p:cNvSpPr txBox="1"/>
          <p:nvPr/>
        </p:nvSpPr>
        <p:spPr>
          <a:xfrm>
            <a:off x="5773300" y="1599575"/>
            <a:ext cx="28818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Keywords Planner: cheaper keywords with low competition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2" name="Google Shape;672;p35"/>
          <p:cNvCxnSpPr/>
          <p:nvPr/>
        </p:nvCxnSpPr>
        <p:spPr>
          <a:xfrm>
            <a:off x="1056191" y="592892"/>
            <a:ext cx="8087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3" name="Google Shape;673;p35"/>
          <p:cNvSpPr/>
          <p:nvPr/>
        </p:nvSpPr>
        <p:spPr>
          <a:xfrm>
            <a:off x="1056200" y="191225"/>
            <a:ext cx="47934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</a:rPr>
              <a:t>Week 1 summary</a:t>
            </a:r>
            <a:endParaRPr sz="2400" b="1" dirty="0"/>
          </a:p>
        </p:txBody>
      </p:sp>
      <p:grpSp>
        <p:nvGrpSpPr>
          <p:cNvPr id="674" name="Google Shape;674;p35"/>
          <p:cNvGrpSpPr/>
          <p:nvPr/>
        </p:nvGrpSpPr>
        <p:grpSpPr>
          <a:xfrm>
            <a:off x="458483" y="191229"/>
            <a:ext cx="469148" cy="591017"/>
            <a:chOff x="355601" y="252413"/>
            <a:chExt cx="812800" cy="1023938"/>
          </a:xfrm>
        </p:grpSpPr>
        <p:sp>
          <p:nvSpPr>
            <p:cNvPr id="675" name="Google Shape;675;p35"/>
            <p:cNvSpPr/>
            <p:nvPr/>
          </p:nvSpPr>
          <p:spPr>
            <a:xfrm>
              <a:off x="796926" y="252413"/>
              <a:ext cx="58738" cy="138113"/>
            </a:xfrm>
            <a:custGeom>
              <a:avLst/>
              <a:gdLst/>
              <a:ahLst/>
              <a:cxnLst/>
              <a:rect l="l" t="t" r="r" b="b"/>
              <a:pathLst>
                <a:path w="27" h="64" extrusionOk="0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584201" y="274638"/>
              <a:ext cx="74613" cy="103188"/>
            </a:xfrm>
            <a:custGeom>
              <a:avLst/>
              <a:gdLst/>
              <a:ahLst/>
              <a:cxnLst/>
              <a:rect l="l" t="t" r="r" b="b"/>
              <a:pathLst>
                <a:path w="34" h="48" extrusionOk="0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944563" y="347663"/>
              <a:ext cx="100013" cy="98425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87351" y="449263"/>
              <a:ext cx="119063" cy="74613"/>
            </a:xfrm>
            <a:custGeom>
              <a:avLst/>
              <a:gdLst/>
              <a:ahLst/>
              <a:cxnLst/>
              <a:rect l="l" t="t" r="r" b="b"/>
              <a:pathLst>
                <a:path w="55" h="35" extrusionOk="0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1038226" y="528638"/>
              <a:ext cx="115888" cy="5397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1050926" y="752476"/>
              <a:ext cx="117475" cy="101600"/>
            </a:xfrm>
            <a:custGeom>
              <a:avLst/>
              <a:gdLst/>
              <a:ahLst/>
              <a:cxnLst/>
              <a:rect l="l" t="t" r="r" b="b"/>
              <a:pathLst>
                <a:path w="54" h="47" extrusionOk="0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457201" y="862013"/>
              <a:ext cx="79375" cy="84138"/>
            </a:xfrm>
            <a:custGeom>
              <a:avLst/>
              <a:gdLst/>
              <a:ahLst/>
              <a:cxnLst/>
              <a:rect l="l" t="t" r="r" b="b"/>
              <a:pathLst>
                <a:path w="37" h="39" extrusionOk="0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49276" y="449263"/>
              <a:ext cx="501650" cy="827088"/>
            </a:xfrm>
            <a:custGeom>
              <a:avLst/>
              <a:gdLst/>
              <a:ahLst/>
              <a:cxnLst/>
              <a:rect l="l" t="t" r="r" b="b"/>
              <a:pathLst>
                <a:path w="231" h="384" extrusionOk="0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355601" y="698501"/>
              <a:ext cx="109538" cy="46038"/>
            </a:xfrm>
            <a:custGeom>
              <a:avLst/>
              <a:gdLst/>
              <a:ahLst/>
              <a:cxnLst/>
              <a:rect l="l" t="t" r="r" b="b"/>
              <a:pathLst>
                <a:path w="51" h="21" extrusionOk="0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p35"/>
          <p:cNvSpPr txBox="1"/>
          <p:nvPr/>
        </p:nvSpPr>
        <p:spPr>
          <a:xfrm>
            <a:off x="5849625" y="1723525"/>
            <a:ext cx="2366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</p:txBody>
      </p:sp>
      <p:pic>
        <p:nvPicPr>
          <p:cNvPr id="685" name="Google Shape;6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3449"/>
            <a:ext cx="9143999" cy="317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 txBox="1"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>
                <a:solidFill>
                  <a:schemeClr val="accent1"/>
                </a:solidFill>
              </a:rPr>
              <a:t>Also, cheap keyword CPCs can be bought by taking advantage of misspellings</a:t>
            </a:r>
            <a:r>
              <a:rPr lang="en" sz="1800"/>
              <a:t> </a:t>
            </a:r>
            <a:r>
              <a:rPr lang="en" sz="1500"/>
              <a:t>(although misspellings are never assigned a quality score due to “low search volume”)</a:t>
            </a:r>
            <a:endParaRPr sz="1500"/>
          </a:p>
        </p:txBody>
      </p:sp>
      <p:sp>
        <p:nvSpPr>
          <p:cNvPr id="594" name="Google Shape;594;p33"/>
          <p:cNvSpPr txBox="1">
            <a:spLocks noGrp="1"/>
          </p:cNvSpPr>
          <p:nvPr>
            <p:ph type="body" idx="4294967295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Washington Capit</a:t>
            </a:r>
            <a:r>
              <a:rPr lang="en">
                <a:solidFill>
                  <a:srgbClr val="FF0000"/>
                </a:solidFill>
              </a:rPr>
              <a:t>A</a:t>
            </a:r>
            <a:r>
              <a:rPr lang="en"/>
              <a:t>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Washington Capit</a:t>
            </a:r>
            <a:r>
              <a:rPr lang="en">
                <a:solidFill>
                  <a:srgbClr val="FF0000"/>
                </a:solidFill>
              </a:rPr>
              <a:t>O</a:t>
            </a:r>
            <a:r>
              <a:rPr lang="en"/>
              <a:t>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Washington Caps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Wash Caps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595" name="Google Shape;595;p33"/>
          <p:cNvSpPr txBox="1">
            <a:spLocks noGrp="1"/>
          </p:cNvSpPr>
          <p:nvPr>
            <p:ph type="body" idx="4294967295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Capit</a:t>
            </a:r>
            <a:r>
              <a:rPr lang="en">
                <a:solidFill>
                  <a:srgbClr val="FF0000"/>
                </a:solidFill>
              </a:rPr>
              <a:t>O</a:t>
            </a:r>
            <a:r>
              <a:rPr lang="en"/>
              <a:t>l One Arena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Caipit</a:t>
            </a:r>
            <a:r>
              <a:rPr lang="en">
                <a:solidFill>
                  <a:srgbClr val="FF0000"/>
                </a:solidFill>
              </a:rPr>
              <a:t>A</a:t>
            </a:r>
            <a:r>
              <a:rPr lang="en"/>
              <a:t>l One Arena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Wash Caps arena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1356</Words>
  <Application>Microsoft Macintosh PowerPoint</Application>
  <PresentationFormat>On-screen Show (16:9)</PresentationFormat>
  <Paragraphs>209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Microsoft Yahei</vt:lpstr>
      <vt:lpstr>Arial</vt:lpstr>
      <vt:lpstr>Calibri</vt:lpstr>
      <vt:lpstr>Simple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Also, cheap keyword CPCs can be bought by taking advantage of misspellings (although misspellings are never assigned a quality score due to “low search volume”)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 Huimin</cp:lastModifiedBy>
  <cp:revision>8</cp:revision>
  <dcterms:modified xsi:type="dcterms:W3CDTF">2019-12-03T04:49:39Z</dcterms:modified>
</cp:coreProperties>
</file>